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92" r:id="rId1"/>
    <p:sldMasterId id="2147484296" r:id="rId2"/>
    <p:sldMasterId id="2147485604" r:id="rId3"/>
  </p:sldMasterIdLst>
  <p:notesMasterIdLst>
    <p:notesMasterId r:id="rId160"/>
  </p:notesMasterIdLst>
  <p:sldIdLst>
    <p:sldId id="697" r:id="rId4"/>
    <p:sldId id="698" r:id="rId5"/>
    <p:sldId id="699" r:id="rId6"/>
    <p:sldId id="718" r:id="rId7"/>
    <p:sldId id="262" r:id="rId8"/>
    <p:sldId id="263" r:id="rId9"/>
    <p:sldId id="481" r:id="rId10"/>
    <p:sldId id="604" r:id="rId11"/>
    <p:sldId id="310" r:id="rId12"/>
    <p:sldId id="311" r:id="rId13"/>
    <p:sldId id="392" r:id="rId14"/>
    <p:sldId id="514" r:id="rId15"/>
    <p:sldId id="302" r:id="rId16"/>
    <p:sldId id="303" r:id="rId17"/>
    <p:sldId id="657" r:id="rId18"/>
    <p:sldId id="658" r:id="rId19"/>
    <p:sldId id="726" r:id="rId20"/>
    <p:sldId id="465" r:id="rId21"/>
    <p:sldId id="588" r:id="rId22"/>
    <p:sldId id="659" r:id="rId23"/>
    <p:sldId id="660" r:id="rId24"/>
    <p:sldId id="452" r:id="rId25"/>
    <p:sldId id="575" r:id="rId26"/>
    <p:sldId id="468" r:id="rId27"/>
    <p:sldId id="591" r:id="rId28"/>
    <p:sldId id="276" r:id="rId29"/>
    <p:sldId id="277" r:id="rId30"/>
    <p:sldId id="719" r:id="rId31"/>
    <p:sldId id="268" r:id="rId32"/>
    <p:sldId id="269" r:id="rId33"/>
    <p:sldId id="290" r:id="rId34"/>
    <p:sldId id="291" r:id="rId35"/>
    <p:sldId id="346" r:id="rId36"/>
    <p:sldId id="347" r:id="rId37"/>
    <p:sldId id="720" r:id="rId38"/>
    <p:sldId id="332" r:id="rId39"/>
    <p:sldId id="676" r:id="rId40"/>
    <p:sldId id="383" r:id="rId41"/>
    <p:sldId id="384" r:id="rId42"/>
    <p:sldId id="661" r:id="rId43"/>
    <p:sldId id="662" r:id="rId44"/>
    <p:sldId id="663" r:id="rId45"/>
    <p:sldId id="664" r:id="rId46"/>
    <p:sldId id="492" r:id="rId47"/>
    <p:sldId id="615" r:id="rId48"/>
    <p:sldId id="258" r:id="rId49"/>
    <p:sldId id="259" r:id="rId50"/>
    <p:sldId id="478" r:id="rId51"/>
    <p:sldId id="601" r:id="rId52"/>
    <p:sldId id="396" r:id="rId53"/>
    <p:sldId id="518" r:id="rId54"/>
    <p:sldId id="377" r:id="rId55"/>
    <p:sldId id="378" r:id="rId56"/>
    <p:sldId id="721" r:id="rId57"/>
    <p:sldId id="385" r:id="rId58"/>
    <p:sldId id="506" r:id="rId59"/>
    <p:sldId id="326" r:id="rId60"/>
    <p:sldId id="327" r:id="rId61"/>
    <p:sldId id="431" r:id="rId62"/>
    <p:sldId id="554" r:id="rId63"/>
    <p:sldId id="336" r:id="rId64"/>
    <p:sldId id="337" r:id="rId65"/>
    <p:sldId id="398" r:id="rId66"/>
    <p:sldId id="520" r:id="rId67"/>
    <p:sldId id="445" r:id="rId68"/>
    <p:sldId id="568" r:id="rId69"/>
    <p:sldId id="491" r:id="rId70"/>
    <p:sldId id="614" r:id="rId71"/>
    <p:sldId id="352" r:id="rId72"/>
    <p:sldId id="353" r:id="rId73"/>
    <p:sldId id="429" r:id="rId74"/>
    <p:sldId id="552" r:id="rId75"/>
    <p:sldId id="482" r:id="rId76"/>
    <p:sldId id="605" r:id="rId77"/>
    <p:sldId id="409" r:id="rId78"/>
    <p:sldId id="532" r:id="rId79"/>
    <p:sldId id="722" r:id="rId80"/>
    <p:sldId id="304" r:id="rId81"/>
    <p:sldId id="305" r:id="rId82"/>
    <p:sldId id="362" r:id="rId83"/>
    <p:sldId id="363" r:id="rId84"/>
    <p:sldId id="467" r:id="rId85"/>
    <p:sldId id="590" r:id="rId86"/>
    <p:sldId id="439" r:id="rId87"/>
    <p:sldId id="562" r:id="rId88"/>
    <p:sldId id="463" r:id="rId89"/>
    <p:sldId id="586" r:id="rId90"/>
    <p:sldId id="272" r:id="rId91"/>
    <p:sldId id="273" r:id="rId92"/>
    <p:sldId id="320" r:id="rId93"/>
    <p:sldId id="321" r:id="rId94"/>
    <p:sldId id="256" r:id="rId95"/>
    <p:sldId id="257" r:id="rId96"/>
    <p:sldId id="328" r:id="rId97"/>
    <p:sldId id="329" r:id="rId98"/>
    <p:sldId id="665" r:id="rId99"/>
    <p:sldId id="666" r:id="rId100"/>
    <p:sldId id="270" r:id="rId101"/>
    <p:sldId id="271" r:id="rId102"/>
    <p:sldId id="338" r:id="rId103"/>
    <p:sldId id="339" r:id="rId104"/>
    <p:sldId id="723" r:id="rId105"/>
    <p:sldId id="395" r:id="rId106"/>
    <p:sldId id="517" r:id="rId107"/>
    <p:sldId id="435" r:id="rId108"/>
    <p:sldId id="558" r:id="rId109"/>
    <p:sldId id="667" r:id="rId110"/>
    <p:sldId id="668" r:id="rId111"/>
    <p:sldId id="440" r:id="rId112"/>
    <p:sldId id="563" r:id="rId113"/>
    <p:sldId id="724" r:id="rId114"/>
    <p:sldId id="393" r:id="rId115"/>
    <p:sldId id="515" r:id="rId116"/>
    <p:sldId id="484" r:id="rId117"/>
    <p:sldId id="607" r:id="rId118"/>
    <p:sldId id="386" r:id="rId119"/>
    <p:sldId id="507" r:id="rId120"/>
    <p:sldId id="407" r:id="rId121"/>
    <p:sldId id="529" r:id="rId122"/>
    <p:sldId id="379" r:id="rId123"/>
    <p:sldId id="380" r:id="rId124"/>
    <p:sldId id="461" r:id="rId125"/>
    <p:sldId id="584" r:id="rId126"/>
    <p:sldId id="669" r:id="rId127"/>
    <p:sldId id="670" r:id="rId128"/>
    <p:sldId id="498" r:id="rId129"/>
    <p:sldId id="621" r:id="rId130"/>
    <p:sldId id="444" r:id="rId131"/>
    <p:sldId id="567" r:id="rId132"/>
    <p:sldId id="472" r:id="rId133"/>
    <p:sldId id="595" r:id="rId134"/>
    <p:sldId id="727" r:id="rId135"/>
    <p:sldId id="469" r:id="rId136"/>
    <p:sldId id="592" r:id="rId137"/>
    <p:sldId id="504" r:id="rId138"/>
    <p:sldId id="627" r:id="rId139"/>
    <p:sldId id="488" r:id="rId140"/>
    <p:sldId id="611" r:id="rId141"/>
    <p:sldId id="306" r:id="rId142"/>
    <p:sldId id="307" r:id="rId143"/>
    <p:sldId id="451" r:id="rId144"/>
    <p:sldId id="574" r:id="rId145"/>
    <p:sldId id="494" r:id="rId146"/>
    <p:sldId id="617" r:id="rId147"/>
    <p:sldId id="438" r:id="rId148"/>
    <p:sldId id="561" r:id="rId149"/>
    <p:sldId id="390" r:id="rId150"/>
    <p:sldId id="512" r:id="rId151"/>
    <p:sldId id="671" r:id="rId152"/>
    <p:sldId id="672" r:id="rId153"/>
    <p:sldId id="499" r:id="rId154"/>
    <p:sldId id="622" r:id="rId155"/>
    <p:sldId id="416" r:id="rId156"/>
    <p:sldId id="539" r:id="rId157"/>
    <p:sldId id="298" r:id="rId158"/>
    <p:sldId id="299" r:id="rId159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智子 舘下" initials="智子" lastIdx="2" clrIdx="0">
    <p:extLst>
      <p:ext uri="{19B8F6BF-5375-455C-9EA6-DF929625EA0E}">
        <p15:presenceInfo xmlns:p15="http://schemas.microsoft.com/office/powerpoint/2012/main" userId="62eb3422f1d344d3" providerId="Windows Liv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22A35"/>
    <a:srgbClr val="203864"/>
    <a:srgbClr val="FF3300"/>
    <a:srgbClr val="254061"/>
    <a:srgbClr val="41C826"/>
    <a:srgbClr val="0070C0"/>
    <a:srgbClr val="23CF1F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D4CCF8-80BC-44A6-9FEF-901C15F6DF5B}" v="172" dt="2021-09-20T04:43:20.75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23319" autoAdjust="0"/>
    <p:restoredTop sz="94660"/>
  </p:normalViewPr>
  <p:slideViewPr>
    <p:cSldViewPr snapToGrid="0">
      <p:cViewPr>
        <p:scale>
          <a:sx n="100" d="100"/>
          <a:sy n="100" d="100"/>
        </p:scale>
        <p:origin x="-1690" y="-355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117" Type="http://schemas.openxmlformats.org/officeDocument/2006/relationships/slide" Target="slides/slide114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84" Type="http://schemas.openxmlformats.org/officeDocument/2006/relationships/slide" Target="slides/slide81.xml"/><Relationship Id="rId89" Type="http://schemas.openxmlformats.org/officeDocument/2006/relationships/slide" Target="slides/slide86.xml"/><Relationship Id="rId112" Type="http://schemas.openxmlformats.org/officeDocument/2006/relationships/slide" Target="slides/slide109.xml"/><Relationship Id="rId133" Type="http://schemas.openxmlformats.org/officeDocument/2006/relationships/slide" Target="slides/slide130.xml"/><Relationship Id="rId138" Type="http://schemas.openxmlformats.org/officeDocument/2006/relationships/slide" Target="slides/slide135.xml"/><Relationship Id="rId154" Type="http://schemas.openxmlformats.org/officeDocument/2006/relationships/slide" Target="slides/slide151.xml"/><Relationship Id="rId159" Type="http://schemas.openxmlformats.org/officeDocument/2006/relationships/slide" Target="slides/slide156.xml"/><Relationship Id="rId16" Type="http://schemas.openxmlformats.org/officeDocument/2006/relationships/slide" Target="slides/slide13.xml"/><Relationship Id="rId107" Type="http://schemas.openxmlformats.org/officeDocument/2006/relationships/slide" Target="slides/slide104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slide" Target="slides/slide76.xml"/><Relationship Id="rId102" Type="http://schemas.openxmlformats.org/officeDocument/2006/relationships/slide" Target="slides/slide99.xml"/><Relationship Id="rId123" Type="http://schemas.openxmlformats.org/officeDocument/2006/relationships/slide" Target="slides/slide120.xml"/><Relationship Id="rId128" Type="http://schemas.openxmlformats.org/officeDocument/2006/relationships/slide" Target="slides/slide125.xml"/><Relationship Id="rId144" Type="http://schemas.openxmlformats.org/officeDocument/2006/relationships/slide" Target="slides/slide141.xml"/><Relationship Id="rId149" Type="http://schemas.openxmlformats.org/officeDocument/2006/relationships/slide" Target="slides/slide146.xml"/><Relationship Id="rId5" Type="http://schemas.openxmlformats.org/officeDocument/2006/relationships/slide" Target="slides/slide2.xml"/><Relationship Id="rId90" Type="http://schemas.openxmlformats.org/officeDocument/2006/relationships/slide" Target="slides/slide87.xml"/><Relationship Id="rId95" Type="http://schemas.openxmlformats.org/officeDocument/2006/relationships/slide" Target="slides/slide92.xml"/><Relationship Id="rId160" Type="http://schemas.openxmlformats.org/officeDocument/2006/relationships/notesMaster" Target="notesMasters/notesMaster1.xml"/><Relationship Id="rId165" Type="http://schemas.openxmlformats.org/officeDocument/2006/relationships/tableStyles" Target="tableStyles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113" Type="http://schemas.openxmlformats.org/officeDocument/2006/relationships/slide" Target="slides/slide110.xml"/><Relationship Id="rId118" Type="http://schemas.openxmlformats.org/officeDocument/2006/relationships/slide" Target="slides/slide115.xml"/><Relationship Id="rId134" Type="http://schemas.openxmlformats.org/officeDocument/2006/relationships/slide" Target="slides/slide131.xml"/><Relationship Id="rId139" Type="http://schemas.openxmlformats.org/officeDocument/2006/relationships/slide" Target="slides/slide136.xml"/><Relationship Id="rId80" Type="http://schemas.openxmlformats.org/officeDocument/2006/relationships/slide" Target="slides/slide77.xml"/><Relationship Id="rId85" Type="http://schemas.openxmlformats.org/officeDocument/2006/relationships/slide" Target="slides/slide82.xml"/><Relationship Id="rId150" Type="http://schemas.openxmlformats.org/officeDocument/2006/relationships/slide" Target="slides/slide147.xml"/><Relationship Id="rId155" Type="http://schemas.openxmlformats.org/officeDocument/2006/relationships/slide" Target="slides/slide152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59" Type="http://schemas.openxmlformats.org/officeDocument/2006/relationships/slide" Target="slides/slide56.xml"/><Relationship Id="rId103" Type="http://schemas.openxmlformats.org/officeDocument/2006/relationships/slide" Target="slides/slide100.xml"/><Relationship Id="rId108" Type="http://schemas.openxmlformats.org/officeDocument/2006/relationships/slide" Target="slides/slide105.xml"/><Relationship Id="rId124" Type="http://schemas.openxmlformats.org/officeDocument/2006/relationships/slide" Target="slides/slide121.xml"/><Relationship Id="rId129" Type="http://schemas.openxmlformats.org/officeDocument/2006/relationships/slide" Target="slides/slide126.xml"/><Relationship Id="rId54" Type="http://schemas.openxmlformats.org/officeDocument/2006/relationships/slide" Target="slides/slide51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91" Type="http://schemas.openxmlformats.org/officeDocument/2006/relationships/slide" Target="slides/slide88.xml"/><Relationship Id="rId96" Type="http://schemas.openxmlformats.org/officeDocument/2006/relationships/slide" Target="slides/slide93.xml"/><Relationship Id="rId140" Type="http://schemas.openxmlformats.org/officeDocument/2006/relationships/slide" Target="slides/slide137.xml"/><Relationship Id="rId145" Type="http://schemas.openxmlformats.org/officeDocument/2006/relationships/slide" Target="slides/slide142.xml"/><Relationship Id="rId161" Type="http://schemas.openxmlformats.org/officeDocument/2006/relationships/commentAuthors" Target="commentAuthors.xml"/><Relationship Id="rId166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6" Type="http://schemas.openxmlformats.org/officeDocument/2006/relationships/slide" Target="slides/slide103.xml"/><Relationship Id="rId114" Type="http://schemas.openxmlformats.org/officeDocument/2006/relationships/slide" Target="slides/slide111.xml"/><Relationship Id="rId119" Type="http://schemas.openxmlformats.org/officeDocument/2006/relationships/slide" Target="slides/slide116.xml"/><Relationship Id="rId127" Type="http://schemas.openxmlformats.org/officeDocument/2006/relationships/slide" Target="slides/slide12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slide" Target="slides/slide75.xml"/><Relationship Id="rId81" Type="http://schemas.openxmlformats.org/officeDocument/2006/relationships/slide" Target="slides/slide78.xml"/><Relationship Id="rId86" Type="http://schemas.openxmlformats.org/officeDocument/2006/relationships/slide" Target="slides/slide83.xml"/><Relationship Id="rId94" Type="http://schemas.openxmlformats.org/officeDocument/2006/relationships/slide" Target="slides/slide91.xml"/><Relationship Id="rId99" Type="http://schemas.openxmlformats.org/officeDocument/2006/relationships/slide" Target="slides/slide96.xml"/><Relationship Id="rId101" Type="http://schemas.openxmlformats.org/officeDocument/2006/relationships/slide" Target="slides/slide98.xml"/><Relationship Id="rId122" Type="http://schemas.openxmlformats.org/officeDocument/2006/relationships/slide" Target="slides/slide119.xml"/><Relationship Id="rId130" Type="http://schemas.openxmlformats.org/officeDocument/2006/relationships/slide" Target="slides/slide127.xml"/><Relationship Id="rId135" Type="http://schemas.openxmlformats.org/officeDocument/2006/relationships/slide" Target="slides/slide132.xml"/><Relationship Id="rId143" Type="http://schemas.openxmlformats.org/officeDocument/2006/relationships/slide" Target="slides/slide140.xml"/><Relationship Id="rId148" Type="http://schemas.openxmlformats.org/officeDocument/2006/relationships/slide" Target="slides/slide145.xml"/><Relationship Id="rId151" Type="http://schemas.openxmlformats.org/officeDocument/2006/relationships/slide" Target="slides/slide148.xml"/><Relationship Id="rId156" Type="http://schemas.openxmlformats.org/officeDocument/2006/relationships/slide" Target="slides/slide153.xml"/><Relationship Id="rId164" Type="http://schemas.openxmlformats.org/officeDocument/2006/relationships/theme" Target="theme/theme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109" Type="http://schemas.openxmlformats.org/officeDocument/2006/relationships/slide" Target="slides/slide10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slide" Target="slides/slide73.xml"/><Relationship Id="rId97" Type="http://schemas.openxmlformats.org/officeDocument/2006/relationships/slide" Target="slides/slide94.xml"/><Relationship Id="rId104" Type="http://schemas.openxmlformats.org/officeDocument/2006/relationships/slide" Target="slides/slide101.xml"/><Relationship Id="rId120" Type="http://schemas.openxmlformats.org/officeDocument/2006/relationships/slide" Target="slides/slide117.xml"/><Relationship Id="rId125" Type="http://schemas.openxmlformats.org/officeDocument/2006/relationships/slide" Target="slides/slide122.xml"/><Relationship Id="rId141" Type="http://schemas.openxmlformats.org/officeDocument/2006/relationships/slide" Target="slides/slide138.xml"/><Relationship Id="rId146" Type="http://schemas.openxmlformats.org/officeDocument/2006/relationships/slide" Target="slides/slide143.xml"/><Relationship Id="rId167" Type="http://schemas.microsoft.com/office/2015/10/relationships/revisionInfo" Target="revisionInfo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92" Type="http://schemas.openxmlformats.org/officeDocument/2006/relationships/slide" Target="slides/slide89.xml"/><Relationship Id="rId162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Relationship Id="rId87" Type="http://schemas.openxmlformats.org/officeDocument/2006/relationships/slide" Target="slides/slide84.xml"/><Relationship Id="rId110" Type="http://schemas.openxmlformats.org/officeDocument/2006/relationships/slide" Target="slides/slide107.xml"/><Relationship Id="rId115" Type="http://schemas.openxmlformats.org/officeDocument/2006/relationships/slide" Target="slides/slide112.xml"/><Relationship Id="rId131" Type="http://schemas.openxmlformats.org/officeDocument/2006/relationships/slide" Target="slides/slide128.xml"/><Relationship Id="rId136" Type="http://schemas.openxmlformats.org/officeDocument/2006/relationships/slide" Target="slides/slide133.xml"/><Relationship Id="rId157" Type="http://schemas.openxmlformats.org/officeDocument/2006/relationships/slide" Target="slides/slide154.xml"/><Relationship Id="rId61" Type="http://schemas.openxmlformats.org/officeDocument/2006/relationships/slide" Target="slides/slide58.xml"/><Relationship Id="rId82" Type="http://schemas.openxmlformats.org/officeDocument/2006/relationships/slide" Target="slides/slide79.xml"/><Relationship Id="rId152" Type="http://schemas.openxmlformats.org/officeDocument/2006/relationships/slide" Target="slides/slide149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56" Type="http://schemas.openxmlformats.org/officeDocument/2006/relationships/slide" Target="slides/slide53.xml"/><Relationship Id="rId77" Type="http://schemas.openxmlformats.org/officeDocument/2006/relationships/slide" Target="slides/slide74.xml"/><Relationship Id="rId100" Type="http://schemas.openxmlformats.org/officeDocument/2006/relationships/slide" Target="slides/slide97.xml"/><Relationship Id="rId105" Type="http://schemas.openxmlformats.org/officeDocument/2006/relationships/slide" Target="slides/slide102.xml"/><Relationship Id="rId126" Type="http://schemas.openxmlformats.org/officeDocument/2006/relationships/slide" Target="slides/slide123.xml"/><Relationship Id="rId147" Type="http://schemas.openxmlformats.org/officeDocument/2006/relationships/slide" Target="slides/slide144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93" Type="http://schemas.openxmlformats.org/officeDocument/2006/relationships/slide" Target="slides/slide90.xml"/><Relationship Id="rId98" Type="http://schemas.openxmlformats.org/officeDocument/2006/relationships/slide" Target="slides/slide95.xml"/><Relationship Id="rId121" Type="http://schemas.openxmlformats.org/officeDocument/2006/relationships/slide" Target="slides/slide118.xml"/><Relationship Id="rId142" Type="http://schemas.openxmlformats.org/officeDocument/2006/relationships/slide" Target="slides/slide139.xml"/><Relationship Id="rId163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2.xml"/><Relationship Id="rId46" Type="http://schemas.openxmlformats.org/officeDocument/2006/relationships/slide" Target="slides/slide43.xml"/><Relationship Id="rId67" Type="http://schemas.openxmlformats.org/officeDocument/2006/relationships/slide" Target="slides/slide64.xml"/><Relationship Id="rId116" Type="http://schemas.openxmlformats.org/officeDocument/2006/relationships/slide" Target="slides/slide113.xml"/><Relationship Id="rId137" Type="http://schemas.openxmlformats.org/officeDocument/2006/relationships/slide" Target="slides/slide134.xml"/><Relationship Id="rId158" Type="http://schemas.openxmlformats.org/officeDocument/2006/relationships/slide" Target="slides/slide155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62" Type="http://schemas.openxmlformats.org/officeDocument/2006/relationships/slide" Target="slides/slide59.xml"/><Relationship Id="rId83" Type="http://schemas.openxmlformats.org/officeDocument/2006/relationships/slide" Target="slides/slide80.xml"/><Relationship Id="rId88" Type="http://schemas.openxmlformats.org/officeDocument/2006/relationships/slide" Target="slides/slide85.xml"/><Relationship Id="rId111" Type="http://schemas.openxmlformats.org/officeDocument/2006/relationships/slide" Target="slides/slide108.xml"/><Relationship Id="rId132" Type="http://schemas.openxmlformats.org/officeDocument/2006/relationships/slide" Target="slides/slide129.xml"/><Relationship Id="rId153" Type="http://schemas.openxmlformats.org/officeDocument/2006/relationships/slide" Target="slides/slide150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舘下 智子" userId="62eb3422f1d344d3" providerId="LiveId" clId="{41D4CCF8-80BC-44A6-9FEF-901C15F6DF5B}"/>
    <pc:docChg chg="undo custSel addSld delSld modSld sldOrd delMainMaster">
      <pc:chgData name="舘下 智子" userId="62eb3422f1d344d3" providerId="LiveId" clId="{41D4CCF8-80BC-44A6-9FEF-901C15F6DF5B}" dt="2021-09-20T04:43:20.753" v="325"/>
      <pc:docMkLst>
        <pc:docMk/>
      </pc:docMkLst>
      <pc:sldChg chg="add">
        <pc:chgData name="舘下 智子" userId="62eb3422f1d344d3" providerId="LiveId" clId="{41D4CCF8-80BC-44A6-9FEF-901C15F6DF5B}" dt="2021-09-19T04:43:58.184" v="178"/>
        <pc:sldMkLst>
          <pc:docMk/>
          <pc:sldMk cId="4200211331" sldId="260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282019393" sldId="260"/>
        </pc:sldMkLst>
      </pc:sldChg>
      <pc:sldChg chg="add">
        <pc:chgData name="舘下 智子" userId="62eb3422f1d344d3" providerId="LiveId" clId="{41D4CCF8-80BC-44A6-9FEF-901C15F6DF5B}" dt="2021-09-19T04:43:58.184" v="178"/>
        <pc:sldMkLst>
          <pc:docMk/>
          <pc:sldMk cId="2135241732" sldId="261"/>
        </pc:sldMkLst>
      </pc:sldChg>
      <pc:sldChg chg="del">
        <pc:chgData name="舘下 智子" userId="62eb3422f1d344d3" providerId="LiveId" clId="{41D4CCF8-80BC-44A6-9FEF-901C15F6DF5B}" dt="2021-09-19T04:43:46.311" v="177" actId="2696"/>
        <pc:sldMkLst>
          <pc:docMk/>
          <pc:sldMk cId="4113631987" sldId="261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1242508989" sldId="262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696861943" sldId="262"/>
        </pc:sldMkLst>
      </pc:sldChg>
      <pc:sldChg chg="del">
        <pc:chgData name="舘下 智子" userId="62eb3422f1d344d3" providerId="LiveId" clId="{41D4CCF8-80BC-44A6-9FEF-901C15F6DF5B}" dt="2021-09-20T04:41:24.085" v="316" actId="2696"/>
        <pc:sldMkLst>
          <pc:docMk/>
          <pc:sldMk cId="264728443" sldId="263"/>
        </pc:sldMkLst>
      </pc:sldChg>
      <pc:sldChg chg="add">
        <pc:chgData name="舘下 智子" userId="62eb3422f1d344d3" providerId="LiveId" clId="{41D4CCF8-80BC-44A6-9FEF-901C15F6DF5B}" dt="2021-09-20T04:41:28.349" v="317"/>
        <pc:sldMkLst>
          <pc:docMk/>
          <pc:sldMk cId="3141347688" sldId="263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2320843997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3065293552" sldId="264"/>
        </pc:sldMkLst>
      </pc:sldChg>
      <pc:sldChg chg="del">
        <pc:chgData name="舘下 智子" userId="62eb3422f1d344d3" providerId="LiveId" clId="{41D4CCF8-80BC-44A6-9FEF-901C15F6DF5B}" dt="2021-09-19T05:21:01.215" v="238" actId="2696"/>
        <pc:sldMkLst>
          <pc:docMk/>
          <pc:sldMk cId="1543317626" sldId="265"/>
        </pc:sldMkLst>
      </pc:sldChg>
      <pc:sldChg chg="add">
        <pc:chgData name="舘下 智子" userId="62eb3422f1d344d3" providerId="LiveId" clId="{41D4CCF8-80BC-44A6-9FEF-901C15F6DF5B}" dt="2021-09-19T05:21:08.777" v="239"/>
        <pc:sldMkLst>
          <pc:docMk/>
          <pc:sldMk cId="3585323266" sldId="265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375768075" sldId="266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1250640095" sldId="266"/>
        </pc:sldMkLst>
      </pc:sldChg>
      <pc:sldChg chg="add">
        <pc:chgData name="舘下 智子" userId="62eb3422f1d344d3" providerId="LiveId" clId="{41D4CCF8-80BC-44A6-9FEF-901C15F6DF5B}" dt="2021-09-17T12:18:54.731" v="3"/>
        <pc:sldMkLst>
          <pc:docMk/>
          <pc:sldMk cId="895274173" sldId="267"/>
        </pc:sldMkLst>
      </pc:sldChg>
      <pc:sldChg chg="del">
        <pc:chgData name="舘下 智子" userId="62eb3422f1d344d3" providerId="LiveId" clId="{41D4CCF8-80BC-44A6-9FEF-901C15F6DF5B}" dt="2021-09-17T12:18:50.065" v="2" actId="2696"/>
        <pc:sldMkLst>
          <pc:docMk/>
          <pc:sldMk cId="4280140687" sldId="267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569835918" sldId="274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634286798" sldId="274"/>
        </pc:sldMkLst>
      </pc:sldChg>
      <pc:sldChg chg="add">
        <pc:chgData name="舘下 智子" userId="62eb3422f1d344d3" providerId="LiveId" clId="{41D4CCF8-80BC-44A6-9FEF-901C15F6DF5B}" dt="2021-09-20T04:37:09.437" v="303"/>
        <pc:sldMkLst>
          <pc:docMk/>
          <pc:sldMk cId="1066796797" sldId="275"/>
        </pc:sldMkLst>
      </pc:sldChg>
      <pc:sldChg chg="del">
        <pc:chgData name="舘下 智子" userId="62eb3422f1d344d3" providerId="LiveId" clId="{41D4CCF8-80BC-44A6-9FEF-901C15F6DF5B}" dt="2021-09-20T04:37:01.327" v="302" actId="2696"/>
        <pc:sldMkLst>
          <pc:docMk/>
          <pc:sldMk cId="2142300089" sldId="275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34077395" sldId="278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3092583534" sldId="278"/>
        </pc:sldMkLst>
      </pc:sldChg>
      <pc:sldChg chg="del">
        <pc:chgData name="舘下 智子" userId="62eb3422f1d344d3" providerId="LiveId" clId="{41D4CCF8-80BC-44A6-9FEF-901C15F6DF5B}" dt="2021-09-19T04:33:36.881" v="141" actId="2696"/>
        <pc:sldMkLst>
          <pc:docMk/>
          <pc:sldMk cId="1823381585" sldId="279"/>
        </pc:sldMkLst>
      </pc:sldChg>
      <pc:sldChg chg="add">
        <pc:chgData name="舘下 智子" userId="62eb3422f1d344d3" providerId="LiveId" clId="{41D4CCF8-80BC-44A6-9FEF-901C15F6DF5B}" dt="2021-09-19T04:33:40.659" v="142"/>
        <pc:sldMkLst>
          <pc:docMk/>
          <pc:sldMk cId="2383831647" sldId="279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0172201" sldId="282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4106707219" sldId="282"/>
        </pc:sldMkLst>
      </pc:sldChg>
      <pc:sldChg chg="add">
        <pc:chgData name="舘下 智子" userId="62eb3422f1d344d3" providerId="LiveId" clId="{41D4CCF8-80BC-44A6-9FEF-901C15F6DF5B}" dt="2021-09-19T05:27:48.311" v="245"/>
        <pc:sldMkLst>
          <pc:docMk/>
          <pc:sldMk cId="450771979" sldId="283"/>
        </pc:sldMkLst>
      </pc:sldChg>
      <pc:sldChg chg="del">
        <pc:chgData name="舘下 智子" userId="62eb3422f1d344d3" providerId="LiveId" clId="{41D4CCF8-80BC-44A6-9FEF-901C15F6DF5B}" dt="2021-09-19T05:27:44.390" v="244" actId="2696"/>
        <pc:sldMkLst>
          <pc:docMk/>
          <pc:sldMk cId="3594410981" sldId="283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541069159" sldId="284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2486169144" sldId="284"/>
        </pc:sldMkLst>
      </pc:sldChg>
      <pc:sldChg chg="add">
        <pc:chgData name="舘下 智子" userId="62eb3422f1d344d3" providerId="LiveId" clId="{41D4CCF8-80BC-44A6-9FEF-901C15F6DF5B}" dt="2021-09-18T02:05:41.403" v="126"/>
        <pc:sldMkLst>
          <pc:docMk/>
          <pc:sldMk cId="1206923162" sldId="285"/>
        </pc:sldMkLst>
      </pc:sldChg>
      <pc:sldChg chg="del">
        <pc:chgData name="舘下 智子" userId="62eb3422f1d344d3" providerId="LiveId" clId="{41D4CCF8-80BC-44A6-9FEF-901C15F6DF5B}" dt="2021-09-18T02:05:32.830" v="125" actId="2696"/>
        <pc:sldMkLst>
          <pc:docMk/>
          <pc:sldMk cId="3967287684" sldId="285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62819090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998958463" sldId="286"/>
        </pc:sldMkLst>
      </pc:sldChg>
      <pc:sldChg chg="del">
        <pc:chgData name="舘下 智子" userId="62eb3422f1d344d3" providerId="LiveId" clId="{41D4CCF8-80BC-44A6-9FEF-901C15F6DF5B}" dt="2021-09-19T05:16:44.304" v="222" actId="2696"/>
        <pc:sldMkLst>
          <pc:docMk/>
          <pc:sldMk cId="2554672863" sldId="287"/>
        </pc:sldMkLst>
      </pc:sldChg>
      <pc:sldChg chg="add">
        <pc:chgData name="舘下 智子" userId="62eb3422f1d344d3" providerId="LiveId" clId="{41D4CCF8-80BC-44A6-9FEF-901C15F6DF5B}" dt="2021-09-19T05:16:51.057" v="223"/>
        <pc:sldMkLst>
          <pc:docMk/>
          <pc:sldMk cId="3510948873" sldId="287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300061332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529585674" sldId="288"/>
        </pc:sldMkLst>
      </pc:sldChg>
      <pc:sldChg chg="add">
        <pc:chgData name="舘下 智子" userId="62eb3422f1d344d3" providerId="LiveId" clId="{41D4CCF8-80BC-44A6-9FEF-901C15F6DF5B}" dt="2021-09-20T04:25:56.506" v="271"/>
        <pc:sldMkLst>
          <pc:docMk/>
          <pc:sldMk cId="204015436" sldId="289"/>
        </pc:sldMkLst>
      </pc:sldChg>
      <pc:sldChg chg="del">
        <pc:chgData name="舘下 智子" userId="62eb3422f1d344d3" providerId="LiveId" clId="{41D4CCF8-80BC-44A6-9FEF-901C15F6DF5B}" dt="2021-09-20T04:25:48.841" v="270" actId="2696"/>
        <pc:sldMkLst>
          <pc:docMk/>
          <pc:sldMk cId="1306977256" sldId="289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1518265280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3577824245" sldId="290"/>
        </pc:sldMkLst>
      </pc:sldChg>
      <pc:sldChg chg="del">
        <pc:chgData name="舘下 智子" userId="62eb3422f1d344d3" providerId="LiveId" clId="{41D4CCF8-80BC-44A6-9FEF-901C15F6DF5B}" dt="2021-09-19T05:30:56.225" v="260" actId="2696"/>
        <pc:sldMkLst>
          <pc:docMk/>
          <pc:sldMk cId="709081362" sldId="291"/>
        </pc:sldMkLst>
      </pc:sldChg>
      <pc:sldChg chg="add">
        <pc:chgData name="舘下 智子" userId="62eb3422f1d344d3" providerId="LiveId" clId="{41D4CCF8-80BC-44A6-9FEF-901C15F6DF5B}" dt="2021-09-19T05:30:59.010" v="261"/>
        <pc:sldMkLst>
          <pc:docMk/>
          <pc:sldMk cId="4243907102" sldId="291"/>
        </pc:sldMkLst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610344591" sldId="294"/>
        </pc:sldMkLst>
      </pc:sldChg>
      <pc:sldChg chg="addSp modSp add mod modAnim">
        <pc:chgData name="舘下 智子" userId="62eb3422f1d344d3" providerId="LiveId" clId="{41D4CCF8-80BC-44A6-9FEF-901C15F6DF5B}" dt="2021-09-17T12:36:26.167" v="92"/>
        <pc:sldMkLst>
          <pc:docMk/>
          <pc:sldMk cId="3239867300" sldId="294"/>
        </pc:sldMkLst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8" creationId="{74C0ED62-FCEC-4392-8EE1-DD68393346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9" creationId="{9729848E-E99B-452C-9367-F1BEDFD4A0C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0" creationId="{9FC0273C-5D1E-4F20-8D87-41D80D8F93A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1" creationId="{FC291074-4CFE-4979-9401-CE423E451F9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2" creationId="{D941A06F-9737-4EEE-9B2D-F8E6182C6E7E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3" creationId="{2A8B4B49-5FD2-4ED9-A9F6-6E1986F639B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4" creationId="{373D9C3E-D803-433E-8BCA-3ACB3F0D3A54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19" creationId="{C33BBD95-818C-43AC-AEC6-861051EDE69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1" creationId="{1B4EE7E1-38A8-42C7-9B79-0F9E4BD2A772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2" creationId="{56E07E26-7992-4AAB-A77E-B3ACF63E0A2C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3" creationId="{B79C21D3-1F08-46F2-A903-10A92612322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4" creationId="{F924484E-98F0-45C9-95C6-9561A001E64F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5" creationId="{26EB4859-0D38-4C61-954E-675BE1974DD6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27" creationId="{248E4EC9-9974-4685-BE57-81E6BB89DEE3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29" creationId="{97CFF507-B261-45B8-B5F3-D264361163E5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0" creationId="{29732B05-C857-4315-B7E3-AAB278A7054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1" creationId="{9538119F-50D4-4C61-A8CA-CFAA680420F8}"/>
          </ac:spMkLst>
        </pc:spChg>
        <pc:spChg chg="mod">
          <ac:chgData name="舘下 智子" userId="62eb3422f1d344d3" providerId="LiveId" clId="{41D4CCF8-80BC-44A6-9FEF-901C15F6DF5B}" dt="2021-09-17T12:34:49.976" v="44" actId="1076"/>
          <ac:spMkLst>
            <pc:docMk/>
            <pc:sldMk cId="3239867300" sldId="294"/>
            <ac:spMk id="32" creationId="{AE0EBD2A-D8A6-4E97-BAAC-B7535484DA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3" creationId="{A3A3234A-A9F0-4B7D-B682-6E4FF442533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4" creationId="{7F2CCFF3-9521-45C7-BE48-755324AAC653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5" creationId="{81B71AAA-B369-4BAC-AA6D-2A18267FDAA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6" creationId="{AB4C39B8-389A-4CE3-808E-3853813EB2B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7" creationId="{B7A3F8A3-93AE-4187-A548-9A4390B1400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8" creationId="{2EF7F24D-1865-41EB-BE68-43D2F5679DDD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39" creationId="{23A8476B-4927-41BA-B407-ADFF48A1BF77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0" creationId="{5D7B35C4-53EC-4B67-B2FE-0B9BB055C6EA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1" creationId="{0E0F8228-E854-43EE-834C-2C640F047231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2" creationId="{9DB00D46-5381-4524-A1DE-917D58D613B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3" creationId="{FC9E02B2-4ABE-4EF6-AB3D-05004F77F1B5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4" creationId="{06E2E0EF-2C5E-4827-9B3B-AB03BDEAA492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5" creationId="{042D0BE6-3D57-422E-AC68-32B6F1FCE94E}"/>
          </ac:spMkLst>
        </pc:spChg>
        <pc:spChg chg="mod">
          <ac:chgData name="舘下 智子" userId="62eb3422f1d344d3" providerId="LiveId" clId="{41D4CCF8-80BC-44A6-9FEF-901C15F6DF5B}" dt="2021-09-17T12:35:10.993" v="49"/>
          <ac:spMkLst>
            <pc:docMk/>
            <pc:sldMk cId="3239867300" sldId="294"/>
            <ac:spMk id="46" creationId="{2DAA77FB-3F5D-4CEC-8AD0-B1B981E984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8" creationId="{B5A0A34E-D452-4656-925C-D312011EDE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49" creationId="{4D8E17B8-83F0-400F-94A1-D2CDBCA456D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0" creationId="{DD8B6640-5C2F-4FBC-B3BB-490D72B31813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1" creationId="{6B9B7B60-37D5-4CF5-AAA8-8CE0202D053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2" creationId="{46D83AA9-5C3A-4569-BE04-EE5D63E6C966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3" creationId="{C3400575-0D3E-4974-A820-103CA99A3741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4" creationId="{4FCCD955-101F-4D23-8525-23635207468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5" creationId="{1829AF07-3398-4DE3-BA3C-61CD577FF33C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6" creationId="{EE9391C7-8506-4133-920D-B9C7265CE9B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7" creationId="{D714814F-8B87-441C-9671-06FF1DC3482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8" creationId="{4AAC4143-9A53-4418-97CC-BD3C9749DD3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59" creationId="{1DEAE406-CC7C-4EB2-8745-586B52E8AB6B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0" creationId="{C7C38546-A9D8-446B-8471-32E1F4067DDD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1" creationId="{814EBAFA-E5BE-4585-B3C4-3D1F3F29F84E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2" creationId="{3E580E7A-4E5B-46DB-BF06-8427F5DF6137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3" creationId="{A72BA7E3-E06A-4D32-B1C6-76F3829509B2}"/>
          </ac:spMkLst>
        </pc:spChg>
        <pc:spChg chg="mod">
          <ac:chgData name="舘下 智子" userId="62eb3422f1d344d3" providerId="LiveId" clId="{41D4CCF8-80BC-44A6-9FEF-901C15F6DF5B}" dt="2021-09-17T12:35:50.822" v="72"/>
          <ac:spMkLst>
            <pc:docMk/>
            <pc:sldMk cId="3239867300" sldId="294"/>
            <ac:spMk id="64" creationId="{BE7313C6-D1C9-4F73-906C-9D8F43DC47C4}"/>
          </ac:spMkLst>
        </pc:spChg>
        <pc:grpChg chg="add mod">
          <ac:chgData name="舘下 智子" userId="62eb3422f1d344d3" providerId="LiveId" clId="{41D4CCF8-80BC-44A6-9FEF-901C15F6DF5B}" dt="2021-09-17T12:35:41.056" v="69" actId="1076"/>
          <ac:grpSpMkLst>
            <pc:docMk/>
            <pc:sldMk cId="3239867300" sldId="294"/>
            <ac:grpSpMk id="20" creationId="{5470D13E-1864-4DF7-9AC8-4F30EEA4CC96}"/>
          </ac:grpSpMkLst>
        </pc:grpChg>
        <pc:grpChg chg="add mod">
          <ac:chgData name="舘下 智子" userId="62eb3422f1d344d3" providerId="LiveId" clId="{41D4CCF8-80BC-44A6-9FEF-901C15F6DF5B}" dt="2021-09-17T12:36:02.199" v="73" actId="1076"/>
          <ac:grpSpMkLst>
            <pc:docMk/>
            <pc:sldMk cId="3239867300" sldId="294"/>
            <ac:grpSpMk id="47" creationId="{40502A2C-EE58-4EAE-9F5C-20F8DE0E0CB2}"/>
          </ac:grpSpMkLst>
        </pc:grpChg>
      </pc:sldChg>
      <pc:sldChg chg="addSp delSp modSp add mod modAnim delCm">
        <pc:chgData name="舘下 智子" userId="62eb3422f1d344d3" providerId="LiveId" clId="{41D4CCF8-80BC-44A6-9FEF-901C15F6DF5B}" dt="2021-09-17T12:35:48.627" v="71" actId="1076"/>
        <pc:sldMkLst>
          <pc:docMk/>
          <pc:sldMk cId="595807996" sldId="295"/>
        </pc:sldMkLst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3" creationId="{8B5284C5-FAEB-49B6-A7AF-DFF20CBD428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4" creationId="{34461092-1B9B-4849-8A8F-D6B6A60A765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5" creationId="{D9DADDBD-114A-47B1-8E97-F219C1AB4745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6" creationId="{E279B17D-0E31-40EA-B2CA-A7F5E5960367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7" creationId="{74CEA1E4-A794-413B-91D9-17A6DB927F3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8" creationId="{A717C1D2-C255-47C9-AFC3-72D64906BAE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9" creationId="{C6F4A25D-E679-487A-8713-D76185286BA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0" creationId="{C97B83C7-EDBB-4CB7-A37F-D947AF43707F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1" creationId="{5FE1B16C-F5F7-411E-A45E-576AD73F372C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2" creationId="{A5871380-12B1-450F-9C5D-8114910CD323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3" creationId="{B7126853-CB51-43F5-99E0-0F949E682CE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4" creationId="{120111FE-A622-44DF-9D4F-D4F95B99BA4A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5" creationId="{79222A56-CAE4-489A-8D79-61C5287D0606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6" creationId="{DA0BF0DB-A703-4E38-BD88-705275433BB9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7" creationId="{CEF09144-D9B2-4606-B28F-9A68FBB40AFB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8" creationId="{8FE40F66-2D4B-435C-8CAC-1691EB7DE124}"/>
          </ac:spMkLst>
        </pc:spChg>
        <pc:spChg chg="add mod">
          <ac:chgData name="舘下 智子" userId="62eb3422f1d344d3" providerId="LiveId" clId="{41D4CCF8-80BC-44A6-9FEF-901C15F6DF5B}" dt="2021-09-17T12:35:47.885" v="70" actId="207"/>
          <ac:spMkLst>
            <pc:docMk/>
            <pc:sldMk cId="595807996" sldId="295"/>
            <ac:spMk id="19" creationId="{F7ABD799-96E1-46BD-9694-B5380CBBFCA4}"/>
          </ac:spMkLst>
        </pc:spChg>
        <pc:grpChg chg="add mod">
          <ac:chgData name="舘下 智子" userId="62eb3422f1d344d3" providerId="LiveId" clId="{41D4CCF8-80BC-44A6-9FEF-901C15F6DF5B}" dt="2021-09-17T12:35:48.627" v="71" actId="1076"/>
          <ac:grpSpMkLst>
            <pc:docMk/>
            <pc:sldMk cId="595807996" sldId="295"/>
            <ac:grpSpMk id="2" creationId="{F92766E3-9EF9-40FF-B8CC-10823FDA997D}"/>
          </ac:grpSpMkLst>
        </pc:grpChg>
        <pc:picChg chg="del">
          <ac:chgData name="舘下 智子" userId="62eb3422f1d344d3" providerId="LiveId" clId="{41D4CCF8-80BC-44A6-9FEF-901C15F6DF5B}" dt="2021-09-17T12:34:56.124" v="45" actId="478"/>
          <ac:picMkLst>
            <pc:docMk/>
            <pc:sldMk cId="595807996" sldId="295"/>
            <ac:picMk id="5122" creationId="{D5C70CEB-8D8C-4A23-9DB8-875311D7A0C6}"/>
          </ac:picMkLst>
        </pc:picChg>
      </pc:sldChg>
      <pc:sldChg chg="del">
        <pc:chgData name="舘下 智子" userId="62eb3422f1d344d3" providerId="LiveId" clId="{41D4CCF8-80BC-44A6-9FEF-901C15F6DF5B}" dt="2021-09-17T12:31:20.347" v="28" actId="2696"/>
        <pc:sldMkLst>
          <pc:docMk/>
          <pc:sldMk cId="1936067441" sldId="295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1163920757" sldId="296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3400076857" sldId="296"/>
        </pc:sldMkLst>
      </pc:sldChg>
      <pc:sldChg chg="del">
        <pc:chgData name="舘下 智子" userId="62eb3422f1d344d3" providerId="LiveId" clId="{41D4CCF8-80BC-44A6-9FEF-901C15F6DF5B}" dt="2021-09-18T02:00:01.663" v="109" actId="2696"/>
        <pc:sldMkLst>
          <pc:docMk/>
          <pc:sldMk cId="830538875" sldId="297"/>
        </pc:sldMkLst>
      </pc:sldChg>
      <pc:sldChg chg="add">
        <pc:chgData name="舘下 智子" userId="62eb3422f1d344d3" providerId="LiveId" clId="{41D4CCF8-80BC-44A6-9FEF-901C15F6DF5B}" dt="2021-09-18T02:00:39.901" v="114"/>
        <pc:sldMkLst>
          <pc:docMk/>
          <pc:sldMk cId="1958389752" sldId="297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3201496724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3351352455" sldId="300"/>
        </pc:sldMkLst>
      </pc:sldChg>
      <pc:sldChg chg="del">
        <pc:chgData name="舘下 智子" userId="62eb3422f1d344d3" providerId="LiveId" clId="{41D4CCF8-80BC-44A6-9FEF-901C15F6DF5B}" dt="2021-09-17T12:30:33.495" v="24" actId="2696"/>
        <pc:sldMkLst>
          <pc:docMk/>
          <pc:sldMk cId="523517167" sldId="301"/>
        </pc:sldMkLst>
      </pc:sldChg>
      <pc:sldChg chg="add">
        <pc:chgData name="舘下 智子" userId="62eb3422f1d344d3" providerId="LiveId" clId="{41D4CCF8-80BC-44A6-9FEF-901C15F6DF5B}" dt="2021-09-17T12:30:41.438" v="25"/>
        <pc:sldMkLst>
          <pc:docMk/>
          <pc:sldMk cId="968006074" sldId="301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2990859008" sldId="302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3354373023" sldId="302"/>
        </pc:sldMkLst>
      </pc:sldChg>
      <pc:sldChg chg="del">
        <pc:chgData name="舘下 智子" userId="62eb3422f1d344d3" providerId="LiveId" clId="{41D4CCF8-80BC-44A6-9FEF-901C15F6DF5B}" dt="2021-09-20T04:43:11.916" v="324" actId="2696"/>
        <pc:sldMkLst>
          <pc:docMk/>
          <pc:sldMk cId="1308300035" sldId="303"/>
        </pc:sldMkLst>
      </pc:sldChg>
      <pc:sldChg chg="add">
        <pc:chgData name="舘下 智子" userId="62eb3422f1d344d3" providerId="LiveId" clId="{41D4CCF8-80BC-44A6-9FEF-901C15F6DF5B}" dt="2021-09-20T04:43:20.753" v="325"/>
        <pc:sldMkLst>
          <pc:docMk/>
          <pc:sldMk cId="2546932090" sldId="303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596374005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202876109" sldId="308"/>
        </pc:sldMkLst>
      </pc:sldChg>
      <pc:sldChg chg="add">
        <pc:chgData name="舘下 智子" userId="62eb3422f1d344d3" providerId="LiveId" clId="{41D4CCF8-80BC-44A6-9FEF-901C15F6DF5B}" dt="2021-09-17T12:21:08.405" v="5"/>
        <pc:sldMkLst>
          <pc:docMk/>
          <pc:sldMk cId="190409484" sldId="309"/>
        </pc:sldMkLst>
      </pc:sldChg>
      <pc:sldChg chg="del">
        <pc:chgData name="舘下 智子" userId="62eb3422f1d344d3" providerId="LiveId" clId="{41D4CCF8-80BC-44A6-9FEF-901C15F6DF5B}" dt="2021-09-17T12:20:59.122" v="4" actId="2696"/>
        <pc:sldMkLst>
          <pc:docMk/>
          <pc:sldMk cId="987795519" sldId="309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2682968472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3421417183" sldId="310"/>
        </pc:sldMkLst>
      </pc:sldChg>
      <pc:sldChg chg="add">
        <pc:chgData name="舘下 智子" userId="62eb3422f1d344d3" providerId="LiveId" clId="{41D4CCF8-80BC-44A6-9FEF-901C15F6DF5B}" dt="2021-09-20T04:41:58.970" v="321"/>
        <pc:sldMkLst>
          <pc:docMk/>
          <pc:sldMk cId="1376699357" sldId="311"/>
        </pc:sldMkLst>
      </pc:sldChg>
      <pc:sldChg chg="del">
        <pc:chgData name="舘下 智子" userId="62eb3422f1d344d3" providerId="LiveId" clId="{41D4CCF8-80BC-44A6-9FEF-901C15F6DF5B}" dt="2021-09-20T04:41:53.875" v="320" actId="2696"/>
        <pc:sldMkLst>
          <pc:docMk/>
          <pc:sldMk cId="1875609823" sldId="311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2655803022" sldId="312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2828294318" sldId="312"/>
        </pc:sldMkLst>
      </pc:sldChg>
      <pc:sldChg chg="add">
        <pc:chgData name="舘下 智子" userId="62eb3422f1d344d3" providerId="LiveId" clId="{41D4CCF8-80BC-44A6-9FEF-901C15F6DF5B}" dt="2021-09-20T04:26:42.002" v="273"/>
        <pc:sldMkLst>
          <pc:docMk/>
          <pc:sldMk cId="1252505445" sldId="313"/>
        </pc:sldMkLst>
      </pc:sldChg>
      <pc:sldChg chg="del">
        <pc:chgData name="舘下 智子" userId="62eb3422f1d344d3" providerId="LiveId" clId="{41D4CCF8-80BC-44A6-9FEF-901C15F6DF5B}" dt="2021-09-20T04:26:30.422" v="272" actId="2696"/>
        <pc:sldMkLst>
          <pc:docMk/>
          <pc:sldMk cId="1703683110" sldId="313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3091594083" sldId="314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777272618" sldId="314"/>
        </pc:sldMkLst>
      </pc:sldChg>
      <pc:sldChg chg="add">
        <pc:chgData name="舘下 智子" userId="62eb3422f1d344d3" providerId="LiveId" clId="{41D4CCF8-80BC-44A6-9FEF-901C15F6DF5B}" dt="2021-09-19T05:14:14.381" v="217"/>
        <pc:sldMkLst>
          <pc:docMk/>
          <pc:sldMk cId="2693300777" sldId="315"/>
        </pc:sldMkLst>
      </pc:sldChg>
      <pc:sldChg chg="del">
        <pc:chgData name="舘下 智子" userId="62eb3422f1d344d3" providerId="LiveId" clId="{41D4CCF8-80BC-44A6-9FEF-901C15F6DF5B}" dt="2021-09-19T05:14:01.663" v="216" actId="2696"/>
        <pc:sldMkLst>
          <pc:docMk/>
          <pc:sldMk cId="3351571307" sldId="315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1455071405" sldId="316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147684887" sldId="316"/>
        </pc:sldMkLst>
      </pc:sldChg>
      <pc:sldChg chg="del">
        <pc:chgData name="舘下 智子" userId="62eb3422f1d344d3" providerId="LiveId" clId="{41D4CCF8-80BC-44A6-9FEF-901C15F6DF5B}" dt="2021-09-20T04:27:13.156" v="274" actId="2696"/>
        <pc:sldMkLst>
          <pc:docMk/>
          <pc:sldMk cId="48886796" sldId="317"/>
        </pc:sldMkLst>
      </pc:sldChg>
      <pc:sldChg chg="add">
        <pc:chgData name="舘下 智子" userId="62eb3422f1d344d3" providerId="LiveId" clId="{41D4CCF8-80BC-44A6-9FEF-901C15F6DF5B}" dt="2021-09-20T04:27:22.128" v="275"/>
        <pc:sldMkLst>
          <pc:docMk/>
          <pc:sldMk cId="4055378003" sldId="317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11312941" sldId="318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4044207860" sldId="318"/>
        </pc:sldMkLst>
      </pc:sldChg>
      <pc:sldChg chg="add">
        <pc:chgData name="舘下 智子" userId="62eb3422f1d344d3" providerId="LiveId" clId="{41D4CCF8-80BC-44A6-9FEF-901C15F6DF5B}" dt="2021-09-17T12:39:15.397" v="98"/>
        <pc:sldMkLst>
          <pc:docMk/>
          <pc:sldMk cId="1595871119" sldId="319"/>
        </pc:sldMkLst>
      </pc:sldChg>
      <pc:sldChg chg="del">
        <pc:chgData name="舘下 智子" userId="62eb3422f1d344d3" providerId="LiveId" clId="{41D4CCF8-80BC-44A6-9FEF-901C15F6DF5B}" dt="2021-09-17T12:39:03.662" v="97" actId="2696"/>
        <pc:sldMkLst>
          <pc:docMk/>
          <pc:sldMk cId="1771479809" sldId="319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169656253" sldId="322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3474633002" sldId="322"/>
        </pc:sldMkLst>
      </pc:sldChg>
      <pc:sldChg chg="del">
        <pc:chgData name="舘下 智子" userId="62eb3422f1d344d3" providerId="LiveId" clId="{41D4CCF8-80BC-44A6-9FEF-901C15F6DF5B}" dt="2021-09-18T02:03:35.660" v="121" actId="2696"/>
        <pc:sldMkLst>
          <pc:docMk/>
          <pc:sldMk cId="27938361" sldId="323"/>
        </pc:sldMkLst>
      </pc:sldChg>
      <pc:sldChg chg="add">
        <pc:chgData name="舘下 智子" userId="62eb3422f1d344d3" providerId="LiveId" clId="{41D4CCF8-80BC-44A6-9FEF-901C15F6DF5B}" dt="2021-09-18T02:03:42.590" v="122"/>
        <pc:sldMkLst>
          <pc:docMk/>
          <pc:sldMk cId="88821081" sldId="323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3535501409" sldId="324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4113291158" sldId="324"/>
        </pc:sldMkLst>
      </pc:sldChg>
      <pc:sldChg chg="add">
        <pc:chgData name="舘下 智子" userId="62eb3422f1d344d3" providerId="LiveId" clId="{41D4CCF8-80BC-44A6-9FEF-901C15F6DF5B}" dt="2021-09-19T05:30:21.769" v="257"/>
        <pc:sldMkLst>
          <pc:docMk/>
          <pc:sldMk cId="52205344" sldId="325"/>
        </pc:sldMkLst>
      </pc:sldChg>
      <pc:sldChg chg="del">
        <pc:chgData name="舘下 智子" userId="62eb3422f1d344d3" providerId="LiveId" clId="{41D4CCF8-80BC-44A6-9FEF-901C15F6DF5B}" dt="2021-09-19T05:30:13.326" v="256" actId="2696"/>
        <pc:sldMkLst>
          <pc:docMk/>
          <pc:sldMk cId="3304905127" sldId="325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376540723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883129241" sldId="330"/>
        </pc:sldMkLst>
      </pc:sldChg>
      <pc:sldChg chg="del">
        <pc:chgData name="舘下 智子" userId="62eb3422f1d344d3" providerId="LiveId" clId="{41D4CCF8-80BC-44A6-9FEF-901C15F6DF5B}" dt="2021-09-19T04:40:18.745" v="165" actId="2696"/>
        <pc:sldMkLst>
          <pc:docMk/>
          <pc:sldMk cId="3211484997" sldId="331"/>
        </pc:sldMkLst>
      </pc:sldChg>
      <pc:sldChg chg="add">
        <pc:chgData name="舘下 智子" userId="62eb3422f1d344d3" providerId="LiveId" clId="{41D4CCF8-80BC-44A6-9FEF-901C15F6DF5B}" dt="2021-09-19T04:40:28.164" v="166"/>
        <pc:sldMkLst>
          <pc:docMk/>
          <pc:sldMk cId="3824967396" sldId="331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495416721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896069383" sldId="334"/>
        </pc:sldMkLst>
      </pc:sldChg>
      <pc:sldChg chg="add">
        <pc:chgData name="舘下 智子" userId="62eb3422f1d344d3" providerId="LiveId" clId="{41D4CCF8-80BC-44A6-9FEF-901C15F6DF5B}" dt="2021-09-20T04:41:12.979" v="315"/>
        <pc:sldMkLst>
          <pc:docMk/>
          <pc:sldMk cId="1059096012" sldId="335"/>
        </pc:sldMkLst>
      </pc:sldChg>
      <pc:sldChg chg="del">
        <pc:chgData name="舘下 智子" userId="62eb3422f1d344d3" providerId="LiveId" clId="{41D4CCF8-80BC-44A6-9FEF-901C15F6DF5B}" dt="2021-09-20T04:41:03.974" v="314" actId="2696"/>
        <pc:sldMkLst>
          <pc:docMk/>
          <pc:sldMk cId="2033468343" sldId="335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2324463644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2822149216" sldId="340"/>
        </pc:sldMkLst>
      </pc:sldChg>
      <pc:sldChg chg="add">
        <pc:chgData name="舘下 智子" userId="62eb3422f1d344d3" providerId="LiveId" clId="{41D4CCF8-80BC-44A6-9FEF-901C15F6DF5B}" dt="2021-09-19T05:10:45.646" v="213"/>
        <pc:sldMkLst>
          <pc:docMk/>
          <pc:sldMk cId="600486223" sldId="341"/>
        </pc:sldMkLst>
      </pc:sldChg>
      <pc:sldChg chg="del">
        <pc:chgData name="舘下 智子" userId="62eb3422f1d344d3" providerId="LiveId" clId="{41D4CCF8-80BC-44A6-9FEF-901C15F6DF5B}" dt="2021-09-19T05:10:37.256" v="212" actId="2696"/>
        <pc:sldMkLst>
          <pc:docMk/>
          <pc:sldMk cId="3204177049" sldId="341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1343167636" sldId="344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3336508014" sldId="344"/>
        </pc:sldMkLst>
      </pc:sldChg>
      <pc:sldChg chg="del">
        <pc:chgData name="舘下 智子" userId="62eb3422f1d344d3" providerId="LiveId" clId="{41D4CCF8-80BC-44A6-9FEF-901C15F6DF5B}" dt="2021-09-19T04:35:32.856" v="147" actId="2696"/>
        <pc:sldMkLst>
          <pc:docMk/>
          <pc:sldMk cId="937366452" sldId="345"/>
        </pc:sldMkLst>
      </pc:sldChg>
      <pc:sldChg chg="add">
        <pc:chgData name="舘下 智子" userId="62eb3422f1d344d3" providerId="LiveId" clId="{41D4CCF8-80BC-44A6-9FEF-901C15F6DF5B}" dt="2021-09-19T04:35:37.982" v="148"/>
        <pc:sldMkLst>
          <pc:docMk/>
          <pc:sldMk cId="1957586649" sldId="345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245618329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2955726913" sldId="348"/>
        </pc:sldMkLst>
      </pc:sldChg>
      <pc:sldChg chg="add">
        <pc:chgData name="舘下 智子" userId="62eb3422f1d344d3" providerId="LiveId" clId="{41D4CCF8-80BC-44A6-9FEF-901C15F6DF5B}" dt="2021-09-20T04:32:51.264" v="289"/>
        <pc:sldMkLst>
          <pc:docMk/>
          <pc:sldMk cId="681944844" sldId="349"/>
        </pc:sldMkLst>
      </pc:sldChg>
      <pc:sldChg chg="del">
        <pc:chgData name="舘下 智子" userId="62eb3422f1d344d3" providerId="LiveId" clId="{41D4CCF8-80BC-44A6-9FEF-901C15F6DF5B}" dt="2021-09-20T04:32:46.063" v="288" actId="2696"/>
        <pc:sldMkLst>
          <pc:docMk/>
          <pc:sldMk cId="4107968307" sldId="349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892749540" sldId="354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1921430698" sldId="354"/>
        </pc:sldMkLst>
      </pc:sldChg>
      <pc:sldChg chg="del">
        <pc:chgData name="舘下 智子" userId="62eb3422f1d344d3" providerId="LiveId" clId="{41D4CCF8-80BC-44A6-9FEF-901C15F6DF5B}" dt="2021-09-19T04:52:25.184" v="192" actId="2696"/>
        <pc:sldMkLst>
          <pc:docMk/>
          <pc:sldMk cId="304429912" sldId="355"/>
        </pc:sldMkLst>
      </pc:sldChg>
      <pc:sldChg chg="add">
        <pc:chgData name="舘下 智子" userId="62eb3422f1d344d3" providerId="LiveId" clId="{41D4CCF8-80BC-44A6-9FEF-901C15F6DF5B}" dt="2021-09-19T04:52:32.253" v="193"/>
        <pc:sldMkLst>
          <pc:docMk/>
          <pc:sldMk cId="3664269217" sldId="355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2071721991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2555179576" sldId="356"/>
        </pc:sldMkLst>
      </pc:sldChg>
      <pc:sldChg chg="del">
        <pc:chgData name="舘下 智子" userId="62eb3422f1d344d3" providerId="LiveId" clId="{41D4CCF8-80BC-44A6-9FEF-901C15F6DF5B}" dt="2021-09-19T04:35:06.405" v="145" actId="2696"/>
        <pc:sldMkLst>
          <pc:docMk/>
          <pc:sldMk cId="1261048786" sldId="357"/>
        </pc:sldMkLst>
      </pc:sldChg>
      <pc:sldChg chg="add">
        <pc:chgData name="舘下 智子" userId="62eb3422f1d344d3" providerId="LiveId" clId="{41D4CCF8-80BC-44A6-9FEF-901C15F6DF5B}" dt="2021-09-19T04:35:19.794" v="146"/>
        <pc:sldMkLst>
          <pc:docMk/>
          <pc:sldMk cId="1274328798" sldId="357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70473704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2180957566" sldId="358"/>
        </pc:sldMkLst>
      </pc:sldChg>
      <pc:sldChg chg="add">
        <pc:chgData name="舘下 智子" userId="62eb3422f1d344d3" providerId="LiveId" clId="{41D4CCF8-80BC-44A6-9FEF-901C15F6DF5B}" dt="2021-09-17T12:21:22.867" v="7"/>
        <pc:sldMkLst>
          <pc:docMk/>
          <pc:sldMk cId="626471274" sldId="359"/>
        </pc:sldMkLst>
      </pc:sldChg>
      <pc:sldChg chg="del">
        <pc:chgData name="舘下 智子" userId="62eb3422f1d344d3" providerId="LiveId" clId="{41D4CCF8-80BC-44A6-9FEF-901C15F6DF5B}" dt="2021-09-17T12:21:19.645" v="6" actId="2696"/>
        <pc:sldMkLst>
          <pc:docMk/>
          <pc:sldMk cId="2706721246" sldId="359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119114684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233547921" sldId="360"/>
        </pc:sldMkLst>
      </pc:sldChg>
      <pc:sldChg chg="del">
        <pc:chgData name="舘下 智子" userId="62eb3422f1d344d3" providerId="LiveId" clId="{41D4CCF8-80BC-44A6-9FEF-901C15F6DF5B}" dt="2021-09-20T04:30:00.833" v="284" actId="2696"/>
        <pc:sldMkLst>
          <pc:docMk/>
          <pc:sldMk cId="3500168635" sldId="361"/>
        </pc:sldMkLst>
      </pc:sldChg>
      <pc:sldChg chg="add">
        <pc:chgData name="舘下 智子" userId="62eb3422f1d344d3" providerId="LiveId" clId="{41D4CCF8-80BC-44A6-9FEF-901C15F6DF5B}" dt="2021-09-20T04:30:11.128" v="285"/>
        <pc:sldMkLst>
          <pc:docMk/>
          <pc:sldMk cId="3744932282" sldId="361"/>
        </pc:sldMkLst>
      </pc:sldChg>
      <pc:sldChg chg="del">
        <pc:chgData name="舘下 智子" userId="62eb3422f1d344d3" providerId="LiveId" clId="{41D4CCF8-80BC-44A6-9FEF-901C15F6DF5B}" dt="2021-09-18T01:58:35.868" v="107" actId="2696"/>
        <pc:sldMkLst>
          <pc:docMk/>
          <pc:sldMk cId="1835386725" sldId="365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974572110" sldId="365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771844333" sldId="366"/>
        </pc:sldMkLst>
      </pc:sldChg>
      <pc:sldChg chg="add">
        <pc:chgData name="舘下 智子" userId="62eb3422f1d344d3" providerId="LiveId" clId="{41D4CCF8-80BC-44A6-9FEF-901C15F6DF5B}" dt="2021-09-18T01:58:51.311" v="108"/>
        <pc:sldMkLst>
          <pc:docMk/>
          <pc:sldMk cId="1393765395" sldId="366"/>
        </pc:sldMkLst>
      </pc:sldChg>
      <pc:sldChg chg="add del">
        <pc:chgData name="舘下 智子" userId="62eb3422f1d344d3" providerId="LiveId" clId="{41D4CCF8-80BC-44A6-9FEF-901C15F6DF5B}" dt="2021-09-18T01:58:35.868" v="107" actId="2696"/>
        <pc:sldMkLst>
          <pc:docMk/>
          <pc:sldMk cId="3206489836" sldId="366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2989797706" sldId="367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631226371" sldId="367"/>
        </pc:sldMkLst>
      </pc:sldChg>
      <pc:sldChg chg="add">
        <pc:chgData name="舘下 智子" userId="62eb3422f1d344d3" providerId="LiveId" clId="{41D4CCF8-80BC-44A6-9FEF-901C15F6DF5B}" dt="2021-09-19T05:17:36.519" v="227"/>
        <pc:sldMkLst>
          <pc:docMk/>
          <pc:sldMk cId="32438676" sldId="368"/>
        </pc:sldMkLst>
      </pc:sldChg>
      <pc:sldChg chg="del">
        <pc:chgData name="舘下 智子" userId="62eb3422f1d344d3" providerId="LiveId" clId="{41D4CCF8-80BC-44A6-9FEF-901C15F6DF5B}" dt="2021-09-19T05:17:26.779" v="226" actId="2696"/>
        <pc:sldMkLst>
          <pc:docMk/>
          <pc:sldMk cId="3774654431" sldId="368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719378128" sldId="369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3291021840" sldId="369"/>
        </pc:sldMkLst>
      </pc:sldChg>
      <pc:sldChg chg="del">
        <pc:chgData name="舘下 智子" userId="62eb3422f1d344d3" providerId="LiveId" clId="{41D4CCF8-80BC-44A6-9FEF-901C15F6DF5B}" dt="2021-09-19T04:35:49.022" v="149" actId="2696"/>
        <pc:sldMkLst>
          <pc:docMk/>
          <pc:sldMk cId="196210573" sldId="370"/>
        </pc:sldMkLst>
      </pc:sldChg>
      <pc:sldChg chg="add">
        <pc:chgData name="舘下 智子" userId="62eb3422f1d344d3" providerId="LiveId" clId="{41D4CCF8-80BC-44A6-9FEF-901C15F6DF5B}" dt="2021-09-19T04:35:55.840" v="150"/>
        <pc:sldMkLst>
          <pc:docMk/>
          <pc:sldMk cId="1965459023" sldId="370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2342080137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2929188304" sldId="371"/>
        </pc:sldMkLst>
      </pc:sldChg>
      <pc:sldChg chg="add">
        <pc:chgData name="舘下 智子" userId="62eb3422f1d344d3" providerId="LiveId" clId="{41D4CCF8-80BC-44A6-9FEF-901C15F6DF5B}" dt="2021-09-19T04:46:55.595" v="180"/>
        <pc:sldMkLst>
          <pc:docMk/>
          <pc:sldMk cId="596516550" sldId="372"/>
        </pc:sldMkLst>
      </pc:sldChg>
      <pc:sldChg chg="del">
        <pc:chgData name="舘下 智子" userId="62eb3422f1d344d3" providerId="LiveId" clId="{41D4CCF8-80BC-44A6-9FEF-901C15F6DF5B}" dt="2021-09-19T04:46:41.925" v="179" actId="2696"/>
        <pc:sldMkLst>
          <pc:docMk/>
          <pc:sldMk cId="1199627301" sldId="372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1159889396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2778122265" sldId="373"/>
        </pc:sldMkLst>
      </pc:sldChg>
      <pc:sldChg chg="del">
        <pc:chgData name="舘下 智子" userId="62eb3422f1d344d3" providerId="LiveId" clId="{41D4CCF8-80BC-44A6-9FEF-901C15F6DF5B}" dt="2021-09-17T12:30:59.399" v="26" actId="2696"/>
        <pc:sldMkLst>
          <pc:docMk/>
          <pc:sldMk cId="1404024630" sldId="374"/>
        </pc:sldMkLst>
      </pc:sldChg>
      <pc:sldChg chg="add">
        <pc:chgData name="舘下 智子" userId="62eb3422f1d344d3" providerId="LiveId" clId="{41D4CCF8-80BC-44A6-9FEF-901C15F6DF5B}" dt="2021-09-17T12:31:05.319" v="27"/>
        <pc:sldMkLst>
          <pc:docMk/>
          <pc:sldMk cId="3184917337" sldId="374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53622594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2485980247" sldId="375"/>
        </pc:sldMkLst>
      </pc:sldChg>
      <pc:sldChg chg="add">
        <pc:chgData name="舘下 智子" userId="62eb3422f1d344d3" providerId="LiveId" clId="{41D4CCF8-80BC-44A6-9FEF-901C15F6DF5B}" dt="2021-09-19T05:28:11.361" v="247"/>
        <pc:sldMkLst>
          <pc:docMk/>
          <pc:sldMk cId="1145719909" sldId="376"/>
        </pc:sldMkLst>
      </pc:sldChg>
      <pc:sldChg chg="del">
        <pc:chgData name="舘下 智子" userId="62eb3422f1d344d3" providerId="LiveId" clId="{41D4CCF8-80BC-44A6-9FEF-901C15F6DF5B}" dt="2021-09-19T05:28:03.040" v="246" actId="2696"/>
        <pc:sldMkLst>
          <pc:docMk/>
          <pc:sldMk cId="1148547800" sldId="376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3454118075" sldId="381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728705396" sldId="381"/>
        </pc:sldMkLst>
      </pc:sldChg>
      <pc:sldChg chg="del">
        <pc:chgData name="舘下 智子" userId="62eb3422f1d344d3" providerId="LiveId" clId="{41D4CCF8-80BC-44A6-9FEF-901C15F6DF5B}" dt="2021-09-17T12:22:06.066" v="8" actId="2696"/>
        <pc:sldMkLst>
          <pc:docMk/>
          <pc:sldMk cId="123294636" sldId="382"/>
        </pc:sldMkLst>
      </pc:sldChg>
      <pc:sldChg chg="add">
        <pc:chgData name="舘下 智子" userId="62eb3422f1d344d3" providerId="LiveId" clId="{41D4CCF8-80BC-44A6-9FEF-901C15F6DF5B}" dt="2021-09-17T12:22:11.285" v="9"/>
        <pc:sldMkLst>
          <pc:docMk/>
          <pc:sldMk cId="3058570126" sldId="382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957510000" sldId="387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3573680031" sldId="387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460164085" sldId="388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617842705" sldId="388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724836172" sldId="38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515790958" sldId="389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1931338407" sldId="39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2525005365" sldId="391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126752849" sldId="392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3625044643" sldId="392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3326583925" sldId="394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3595831606" sldId="394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1021485759" sldId="397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2794607860" sldId="397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2073497717" sldId="39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3043001339" sldId="399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740240271" sldId="400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2216455573" sldId="400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81911095" sldId="401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1709995044" sldId="401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631049143" sldId="402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922885813" sldId="402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1107340272" sldId="403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2315979022" sldId="403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1216497383" sldId="404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4060077433" sldId="404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158119219" sldId="405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2702473421" sldId="405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647668856" sldId="406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534875585" sldId="406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1141070901" sldId="40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4154649071" sldId="408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396006271" sldId="410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2488184418" sldId="410"/>
        </pc:sldMkLst>
      </pc:sldChg>
      <pc:sldChg chg="ord">
        <pc:chgData name="舘下 智子" userId="62eb3422f1d344d3" providerId="LiveId" clId="{41D4CCF8-80BC-44A6-9FEF-901C15F6DF5B}" dt="2021-09-18T02:00:37.572" v="113"/>
        <pc:sldMkLst>
          <pc:docMk/>
          <pc:sldMk cId="1719610211" sldId="412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640087129" sldId="413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3475764035" sldId="413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359982346" sldId="414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2559646115" sldId="414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670915064" sldId="417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4262172331" sldId="417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1567318995" sldId="418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1968541888" sldId="418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515599081" sldId="419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663323654" sldId="419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2340739774" sldId="420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3737113337" sldId="420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2279688771" sldId="421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485946044" sldId="421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2450139795" sldId="422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3841054980" sldId="422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3654515433" sldId="423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4029294489" sldId="423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138605822" sldId="424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2721603056" sldId="424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178788037" sldId="425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1070007921" sldId="425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828445866" sldId="426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2962396205" sldId="426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839780390" sldId="427"/>
        </pc:sldMkLst>
      </pc:sldChg>
      <pc:sldChg chg="add del">
        <pc:chgData name="舘下 智子" userId="62eb3422f1d344d3" providerId="LiveId" clId="{41D4CCF8-80BC-44A6-9FEF-901C15F6DF5B}" dt="2021-09-18T01:58:26.034" v="105"/>
        <pc:sldMkLst>
          <pc:docMk/>
          <pc:sldMk cId="1958697068" sldId="427"/>
        </pc:sldMkLst>
      </pc:sldChg>
      <pc:sldChg chg="add del">
        <pc:chgData name="舘下 智子" userId="62eb3422f1d344d3" providerId="LiveId" clId="{41D4CCF8-80BC-44A6-9FEF-901C15F6DF5B}" dt="2021-09-20T04:38:55.946" v="308" actId="2696"/>
        <pc:sldMkLst>
          <pc:docMk/>
          <pc:sldMk cId="1978486736" sldId="427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1536503427" sldId="428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31526937" sldId="428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1275527432" sldId="430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1857565570" sldId="430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196798079" sldId="432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2956356530" sldId="432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1988173846" sldId="433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3151770721" sldId="433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1818833153" sldId="434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994000855" sldId="43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99546056" sldId="441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3085046562" sldId="441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65791671" sldId="443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1553897479" sldId="443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379693605" sldId="44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3602834965" sldId="446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2390920493" sldId="447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4278979041" sldId="447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582641740" sldId="448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4224945830" sldId="448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3221168314" sldId="449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3945010771" sldId="449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821241716" sldId="453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3030691438" sldId="453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1450281745" sldId="454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1811198479" sldId="454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358120094" sldId="455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3122036822" sldId="455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384536873" sldId="456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603392997" sldId="456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1075970789" sldId="458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4037296747" sldId="458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1963398391" sldId="459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3478783577" sldId="459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627900107" sldId="460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3482870625" sldId="460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1065655692" sldId="464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3431456172" sldId="464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1151686704" sldId="466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2335753087" sldId="466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1224717656" sldId="470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3793239856" sldId="470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2534063012" sldId="471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3957266806" sldId="471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517744377" sldId="472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927251014" sldId="472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1674506888" sldId="473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3179850584" sldId="473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3033712066" sldId="474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3212515822" sldId="474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39434180" sldId="476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1932366439" sldId="476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55955775" sldId="477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4026825230" sldId="477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142017104" sldId="48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518709462" sldId="480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3497041130" sldId="481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654638776" sldId="481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1499220897" sldId="483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1640900961" sldId="483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83078499" sldId="485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1889019023" sldId="485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3367574366" sldId="485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1731770693" sldId="486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3122688776" sldId="486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696306943" sldId="487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3551894340" sldId="487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1098386615" sldId="489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094662664" sldId="489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614895153" sldId="490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3104333922" sldId="490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824483788" sldId="490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987601587" sldId="493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1752268421" sldId="493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307507802" sldId="495"/>
        </pc:sldMkLst>
      </pc:sldChg>
      <pc:sldChg chg="modSp del mod">
        <pc:chgData name="舘下 智子" userId="62eb3422f1d344d3" providerId="LiveId" clId="{41D4CCF8-80BC-44A6-9FEF-901C15F6DF5B}" dt="2021-09-19T04:49:48.784" v="188" actId="2696"/>
        <pc:sldMkLst>
          <pc:docMk/>
          <pc:sldMk cId="1327333370" sldId="495"/>
        </pc:sldMkLst>
        <pc:grpChg chg="mod">
          <ac:chgData name="舘下 智子" userId="62eb3422f1d344d3" providerId="LiveId" clId="{41D4CCF8-80BC-44A6-9FEF-901C15F6DF5B}" dt="2021-09-19T04:49:43.303" v="187" actId="1076"/>
          <ac:grpSpMkLst>
            <pc:docMk/>
            <pc:sldMk cId="1327333370" sldId="495"/>
            <ac:grpSpMk id="34" creationId="{75EF9D48-18E5-4887-BFED-68F234FE0A5A}"/>
          </ac:grpSpMkLst>
        </pc:grpChg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40958322" sldId="496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2489170902" sldId="496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460999296" sldId="497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966099802" sldId="497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2386129519" sldId="501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3127165770" sldId="501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630276569" sldId="502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1496026664" sldId="502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509523331" sldId="503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4088551448" sldId="503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1723804345" sldId="505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605520764" sldId="505"/>
        </pc:sldMkLst>
      </pc:sldChg>
      <pc:sldChg chg="add">
        <pc:chgData name="舘下 智子" userId="62eb3422f1d344d3" providerId="LiveId" clId="{41D4CCF8-80BC-44A6-9FEF-901C15F6DF5B}" dt="2021-09-19T05:32:47.358" v="267"/>
        <pc:sldMkLst>
          <pc:docMk/>
          <pc:sldMk cId="24200112" sldId="508"/>
        </pc:sldMkLst>
      </pc:sldChg>
      <pc:sldChg chg="del">
        <pc:chgData name="舘下 智子" userId="62eb3422f1d344d3" providerId="LiveId" clId="{41D4CCF8-80BC-44A6-9FEF-901C15F6DF5B}" dt="2021-09-19T05:32:40.062" v="266" actId="2696"/>
        <pc:sldMkLst>
          <pc:docMk/>
          <pc:sldMk cId="2313251590" sldId="508"/>
        </pc:sldMkLst>
      </pc:sldChg>
      <pc:sldChg chg="add">
        <pc:chgData name="舘下 智子" userId="62eb3422f1d344d3" providerId="LiveId" clId="{41D4CCF8-80BC-44A6-9FEF-901C15F6DF5B}" dt="2021-09-17T12:38:08.938" v="96"/>
        <pc:sldMkLst>
          <pc:docMk/>
          <pc:sldMk cId="1698985990" sldId="509"/>
        </pc:sldMkLst>
      </pc:sldChg>
      <pc:sldChg chg="del">
        <pc:chgData name="舘下 智子" userId="62eb3422f1d344d3" providerId="LiveId" clId="{41D4CCF8-80BC-44A6-9FEF-901C15F6DF5B}" dt="2021-09-17T12:38:01.239" v="95" actId="2696"/>
        <pc:sldMkLst>
          <pc:docMk/>
          <pc:sldMk cId="2030376145" sldId="509"/>
        </pc:sldMkLst>
      </pc:sldChg>
      <pc:sldChg chg="add">
        <pc:chgData name="舘下 智子" userId="62eb3422f1d344d3" providerId="LiveId" clId="{41D4CCF8-80BC-44A6-9FEF-901C15F6DF5B}" dt="2021-09-18T02:03:23.318" v="120"/>
        <pc:sldMkLst>
          <pc:docMk/>
          <pc:sldMk cId="2382897044" sldId="511"/>
        </pc:sldMkLst>
      </pc:sldChg>
      <pc:sldChg chg="del">
        <pc:chgData name="舘下 智子" userId="62eb3422f1d344d3" providerId="LiveId" clId="{41D4CCF8-80BC-44A6-9FEF-901C15F6DF5B}" dt="2021-09-18T02:03:14.104" v="119" actId="2696"/>
        <pc:sldMkLst>
          <pc:docMk/>
          <pc:sldMk cId="2486198705" sldId="511"/>
        </pc:sldMkLst>
      </pc:sldChg>
      <pc:sldChg chg="del">
        <pc:chgData name="舘下 智子" userId="62eb3422f1d344d3" providerId="LiveId" clId="{41D4CCF8-80BC-44A6-9FEF-901C15F6DF5B}" dt="2021-09-19T05:20:08.066" v="236" actId="2696"/>
        <pc:sldMkLst>
          <pc:docMk/>
          <pc:sldMk cId="533332561" sldId="513"/>
        </pc:sldMkLst>
      </pc:sldChg>
      <pc:sldChg chg="add">
        <pc:chgData name="舘下 智子" userId="62eb3422f1d344d3" providerId="LiveId" clId="{41D4CCF8-80BC-44A6-9FEF-901C15F6DF5B}" dt="2021-09-19T05:20:18.570" v="237"/>
        <pc:sldMkLst>
          <pc:docMk/>
          <pc:sldMk cId="2949730863" sldId="513"/>
        </pc:sldMkLst>
      </pc:sldChg>
      <pc:sldChg chg="add">
        <pc:chgData name="舘下 智子" userId="62eb3422f1d344d3" providerId="LiveId" clId="{41D4CCF8-80BC-44A6-9FEF-901C15F6DF5B}" dt="2021-09-20T04:42:28.372" v="323"/>
        <pc:sldMkLst>
          <pc:docMk/>
          <pc:sldMk cId="252640028" sldId="514"/>
        </pc:sldMkLst>
      </pc:sldChg>
      <pc:sldChg chg="del">
        <pc:chgData name="舘下 智子" userId="62eb3422f1d344d3" providerId="LiveId" clId="{41D4CCF8-80BC-44A6-9FEF-901C15F6DF5B}" dt="2021-09-20T04:42:16.149" v="322" actId="2696"/>
        <pc:sldMkLst>
          <pc:docMk/>
          <pc:sldMk cId="912802716" sldId="514"/>
        </pc:sldMkLst>
      </pc:sldChg>
      <pc:sldChg chg="add">
        <pc:chgData name="舘下 智子" userId="62eb3422f1d344d3" providerId="LiveId" clId="{41D4CCF8-80BC-44A6-9FEF-901C15F6DF5B}" dt="2021-09-19T05:09:50.779" v="209"/>
        <pc:sldMkLst>
          <pc:docMk/>
          <pc:sldMk cId="1379747687" sldId="516"/>
        </pc:sldMkLst>
      </pc:sldChg>
      <pc:sldChg chg="del">
        <pc:chgData name="舘下 智子" userId="62eb3422f1d344d3" providerId="LiveId" clId="{41D4CCF8-80BC-44A6-9FEF-901C15F6DF5B}" dt="2021-09-19T05:09:36.849" v="208" actId="2696"/>
        <pc:sldMkLst>
          <pc:docMk/>
          <pc:sldMk cId="2052544608" sldId="516"/>
        </pc:sldMkLst>
      </pc:sldChg>
      <pc:sldChg chg="del">
        <pc:chgData name="舘下 智子" userId="62eb3422f1d344d3" providerId="LiveId" clId="{41D4CCF8-80BC-44A6-9FEF-901C15F6DF5B}" dt="2021-09-20T04:34:35.230" v="294" actId="2696"/>
        <pc:sldMkLst>
          <pc:docMk/>
          <pc:sldMk cId="1572507108" sldId="519"/>
        </pc:sldMkLst>
      </pc:sldChg>
      <pc:sldChg chg="add">
        <pc:chgData name="舘下 智子" userId="62eb3422f1d344d3" providerId="LiveId" clId="{41D4CCF8-80BC-44A6-9FEF-901C15F6DF5B}" dt="2021-09-20T04:34:40.813" v="295"/>
        <pc:sldMkLst>
          <pc:docMk/>
          <pc:sldMk cId="3035713875" sldId="519"/>
        </pc:sldMkLst>
      </pc:sldChg>
      <pc:sldChg chg="del">
        <pc:chgData name="舘下 智子" userId="62eb3422f1d344d3" providerId="LiveId" clId="{41D4CCF8-80BC-44A6-9FEF-901C15F6DF5B}" dt="2021-09-19T05:17:02.255" v="224" actId="2696"/>
        <pc:sldMkLst>
          <pc:docMk/>
          <pc:sldMk cId="2365928005" sldId="521"/>
        </pc:sldMkLst>
      </pc:sldChg>
      <pc:sldChg chg="add">
        <pc:chgData name="舘下 智子" userId="62eb3422f1d344d3" providerId="LiveId" clId="{41D4CCF8-80BC-44A6-9FEF-901C15F6DF5B}" dt="2021-09-19T05:17:09.106" v="225"/>
        <pc:sldMkLst>
          <pc:docMk/>
          <pc:sldMk cId="3869728697" sldId="521"/>
        </pc:sldMkLst>
      </pc:sldChg>
      <pc:sldChg chg="add">
        <pc:chgData name="舘下 智子" userId="62eb3422f1d344d3" providerId="LiveId" clId="{41D4CCF8-80BC-44A6-9FEF-901C15F6DF5B}" dt="2021-09-20T04:35:20.139" v="297"/>
        <pc:sldMkLst>
          <pc:docMk/>
          <pc:sldMk cId="1022135582" sldId="522"/>
        </pc:sldMkLst>
      </pc:sldChg>
      <pc:sldChg chg="del">
        <pc:chgData name="舘下 智子" userId="62eb3422f1d344d3" providerId="LiveId" clId="{41D4CCF8-80BC-44A6-9FEF-901C15F6DF5B}" dt="2021-09-20T04:35:08.850" v="296" actId="2696"/>
        <pc:sldMkLst>
          <pc:docMk/>
          <pc:sldMk cId="4285600813" sldId="522"/>
        </pc:sldMkLst>
      </pc:sldChg>
      <pc:sldChg chg="add">
        <pc:chgData name="舘下 智子" userId="62eb3422f1d344d3" providerId="LiveId" clId="{41D4CCF8-80BC-44A6-9FEF-901C15F6DF5B}" dt="2021-09-17T12:42:40.021" v="102"/>
        <pc:sldMkLst>
          <pc:docMk/>
          <pc:sldMk cId="3498926229" sldId="523"/>
        </pc:sldMkLst>
      </pc:sldChg>
      <pc:sldChg chg="del">
        <pc:chgData name="舘下 智子" userId="62eb3422f1d344d3" providerId="LiveId" clId="{41D4CCF8-80BC-44A6-9FEF-901C15F6DF5B}" dt="2021-09-17T12:42:34.180" v="101" actId="2696"/>
        <pc:sldMkLst>
          <pc:docMk/>
          <pc:sldMk cId="4036739129" sldId="523"/>
        </pc:sldMkLst>
      </pc:sldChg>
      <pc:sldChg chg="add">
        <pc:chgData name="舘下 智子" userId="62eb3422f1d344d3" providerId="LiveId" clId="{41D4CCF8-80BC-44A6-9FEF-901C15F6DF5B}" dt="2021-09-19T04:47:45.968" v="182"/>
        <pc:sldMkLst>
          <pc:docMk/>
          <pc:sldMk cId="1561675476" sldId="524"/>
        </pc:sldMkLst>
      </pc:sldChg>
      <pc:sldChg chg="del">
        <pc:chgData name="舘下 智子" userId="62eb3422f1d344d3" providerId="LiveId" clId="{41D4CCF8-80BC-44A6-9FEF-901C15F6DF5B}" dt="2021-09-19T04:47:27.994" v="181" actId="2696"/>
        <pc:sldMkLst>
          <pc:docMk/>
          <pc:sldMk cId="3874137698" sldId="524"/>
        </pc:sldMkLst>
      </pc:sldChg>
      <pc:sldChg chg="del">
        <pc:chgData name="舘下 智子" userId="62eb3422f1d344d3" providerId="LiveId" clId="{41D4CCF8-80BC-44A6-9FEF-901C15F6DF5B}" dt="2021-09-20T04:35:40.933" v="298" actId="2696"/>
        <pc:sldMkLst>
          <pc:docMk/>
          <pc:sldMk cId="2588878827" sldId="525"/>
        </pc:sldMkLst>
      </pc:sldChg>
      <pc:sldChg chg="add">
        <pc:chgData name="舘下 智子" userId="62eb3422f1d344d3" providerId="LiveId" clId="{41D4CCF8-80BC-44A6-9FEF-901C15F6DF5B}" dt="2021-09-20T04:35:50.560" v="299"/>
        <pc:sldMkLst>
          <pc:docMk/>
          <pc:sldMk cId="3189803742" sldId="525"/>
        </pc:sldMkLst>
      </pc:sldChg>
      <pc:sldChg chg="add">
        <pc:chgData name="舘下 智子" userId="62eb3422f1d344d3" providerId="LiveId" clId="{41D4CCF8-80BC-44A6-9FEF-901C15F6DF5B}" dt="2021-09-19T04:36:09.446" v="152"/>
        <pc:sldMkLst>
          <pc:docMk/>
          <pc:sldMk cId="216031265" sldId="526"/>
        </pc:sldMkLst>
      </pc:sldChg>
      <pc:sldChg chg="del">
        <pc:chgData name="舘下 智子" userId="62eb3422f1d344d3" providerId="LiveId" clId="{41D4CCF8-80BC-44A6-9FEF-901C15F6DF5B}" dt="2021-09-19T04:36:03.963" v="151" actId="2696"/>
        <pc:sldMkLst>
          <pc:docMk/>
          <pc:sldMk cId="2202943640" sldId="526"/>
        </pc:sldMkLst>
      </pc:sldChg>
      <pc:sldChg chg="add">
        <pc:chgData name="舘下 智子" userId="62eb3422f1d344d3" providerId="LiveId" clId="{41D4CCF8-80BC-44A6-9FEF-901C15F6DF5B}" dt="2021-09-18T02:01:10.820" v="116"/>
        <pc:sldMkLst>
          <pc:docMk/>
          <pc:sldMk cId="168913731" sldId="527"/>
        </pc:sldMkLst>
      </pc:sldChg>
      <pc:sldChg chg="del">
        <pc:chgData name="舘下 智子" userId="62eb3422f1d344d3" providerId="LiveId" clId="{41D4CCF8-80BC-44A6-9FEF-901C15F6DF5B}" dt="2021-09-18T02:00:59.754" v="115" actId="2696"/>
        <pc:sldMkLst>
          <pc:docMk/>
          <pc:sldMk cId="4280150621" sldId="527"/>
        </pc:sldMkLst>
      </pc:sldChg>
      <pc:sldChg chg="add">
        <pc:chgData name="舘下 智子" userId="62eb3422f1d344d3" providerId="LiveId" clId="{41D4CCF8-80BC-44A6-9FEF-901C15F6DF5B}" dt="2021-09-19T04:33:59.246" v="144"/>
        <pc:sldMkLst>
          <pc:docMk/>
          <pc:sldMk cId="1730670863" sldId="528"/>
        </pc:sldMkLst>
      </pc:sldChg>
      <pc:sldChg chg="del">
        <pc:chgData name="舘下 智子" userId="62eb3422f1d344d3" providerId="LiveId" clId="{41D4CCF8-80BC-44A6-9FEF-901C15F6DF5B}" dt="2021-09-19T04:33:52.402" v="143" actId="2696"/>
        <pc:sldMkLst>
          <pc:docMk/>
          <pc:sldMk cId="3484042702" sldId="528"/>
        </pc:sldMkLst>
      </pc:sldChg>
      <pc:sldChg chg="add">
        <pc:chgData name="舘下 智子" userId="62eb3422f1d344d3" providerId="LiveId" clId="{41D4CCF8-80BC-44A6-9FEF-901C15F6DF5B}" dt="2021-09-19T04:41:59.950" v="170"/>
        <pc:sldMkLst>
          <pc:docMk/>
          <pc:sldMk cId="62736623" sldId="531"/>
        </pc:sldMkLst>
      </pc:sldChg>
      <pc:sldChg chg="del">
        <pc:chgData name="舘下 智子" userId="62eb3422f1d344d3" providerId="LiveId" clId="{41D4CCF8-80BC-44A6-9FEF-901C15F6DF5B}" dt="2021-09-19T04:41:52.020" v="169" actId="2696"/>
        <pc:sldMkLst>
          <pc:docMk/>
          <pc:sldMk cId="830761583" sldId="531"/>
        </pc:sldMkLst>
      </pc:sldChg>
      <pc:sldChg chg="add">
        <pc:chgData name="舘下 智子" userId="62eb3422f1d344d3" providerId="LiveId" clId="{41D4CCF8-80BC-44A6-9FEF-901C15F6DF5B}" dt="2021-09-19T05:27:36.527" v="243"/>
        <pc:sldMkLst>
          <pc:docMk/>
          <pc:sldMk cId="1280975059" sldId="533"/>
        </pc:sldMkLst>
      </pc:sldChg>
      <pc:sldChg chg="del">
        <pc:chgData name="舘下 智子" userId="62eb3422f1d344d3" providerId="LiveId" clId="{41D4CCF8-80BC-44A6-9FEF-901C15F6DF5B}" dt="2021-09-19T05:27:30.879" v="242" actId="2696"/>
        <pc:sldMkLst>
          <pc:docMk/>
          <pc:sldMk cId="4273046769" sldId="533"/>
        </pc:sldMkLst>
      </pc:sldChg>
      <pc:sldChg chg="del">
        <pc:chgData name="舘下 智子" userId="62eb3422f1d344d3" providerId="LiveId" clId="{41D4CCF8-80BC-44A6-9FEF-901C15F6DF5B}" dt="2021-09-19T05:15:53.257" v="218" actId="2696"/>
        <pc:sldMkLst>
          <pc:docMk/>
          <pc:sldMk cId="387966385" sldId="536"/>
        </pc:sldMkLst>
      </pc:sldChg>
      <pc:sldChg chg="add">
        <pc:chgData name="舘下 智子" userId="62eb3422f1d344d3" providerId="LiveId" clId="{41D4CCF8-80BC-44A6-9FEF-901C15F6DF5B}" dt="2021-09-19T05:15:59.878" v="219"/>
        <pc:sldMkLst>
          <pc:docMk/>
          <pc:sldMk cId="1438833439" sldId="536"/>
        </pc:sldMkLst>
      </pc:sldChg>
      <pc:sldChg chg="del">
        <pc:chgData name="舘下 智子" userId="62eb3422f1d344d3" providerId="LiveId" clId="{41D4CCF8-80BC-44A6-9FEF-901C15F6DF5B}" dt="2021-09-19T04:36:17.111" v="153" actId="2696"/>
        <pc:sldMkLst>
          <pc:docMk/>
          <pc:sldMk cId="369229336" sldId="537"/>
        </pc:sldMkLst>
      </pc:sldChg>
      <pc:sldChg chg="add">
        <pc:chgData name="舘下 智子" userId="62eb3422f1d344d3" providerId="LiveId" clId="{41D4CCF8-80BC-44A6-9FEF-901C15F6DF5B}" dt="2021-09-19T04:36:22.002" v="154"/>
        <pc:sldMkLst>
          <pc:docMk/>
          <pc:sldMk cId="2425147793" sldId="537"/>
        </pc:sldMkLst>
      </pc:sldChg>
      <pc:sldChg chg="del">
        <pc:chgData name="舘下 智子" userId="62eb3422f1d344d3" providerId="LiveId" clId="{41D4CCF8-80BC-44A6-9FEF-901C15F6DF5B}" dt="2021-09-19T04:30:26.657" v="133" actId="2696"/>
        <pc:sldMkLst>
          <pc:docMk/>
          <pc:sldMk cId="276353953" sldId="540"/>
        </pc:sldMkLst>
      </pc:sldChg>
      <pc:sldChg chg="add">
        <pc:chgData name="舘下 智子" userId="62eb3422f1d344d3" providerId="LiveId" clId="{41D4CCF8-80BC-44A6-9FEF-901C15F6DF5B}" dt="2021-09-19T04:30:40.363" v="134"/>
        <pc:sldMkLst>
          <pc:docMk/>
          <pc:sldMk cId="3677230922" sldId="540"/>
        </pc:sldMkLst>
      </pc:sldChg>
      <pc:sldChg chg="add">
        <pc:chgData name="舘下 智子" userId="62eb3422f1d344d3" providerId="LiveId" clId="{41D4CCF8-80BC-44A6-9FEF-901C15F6DF5B}" dt="2021-09-17T12:18:37.937" v="1"/>
        <pc:sldMkLst>
          <pc:docMk/>
          <pc:sldMk cId="3535559887" sldId="541"/>
        </pc:sldMkLst>
      </pc:sldChg>
      <pc:sldChg chg="del">
        <pc:chgData name="舘下 智子" userId="62eb3422f1d344d3" providerId="LiveId" clId="{41D4CCF8-80BC-44A6-9FEF-901C15F6DF5B}" dt="2021-09-17T12:18:33.545" v="0" actId="2696"/>
        <pc:sldMkLst>
          <pc:docMk/>
          <pc:sldMk cId="4093519763" sldId="541"/>
        </pc:sldMkLst>
      </pc:sldChg>
      <pc:sldChg chg="del">
        <pc:chgData name="舘下 智子" userId="62eb3422f1d344d3" providerId="LiveId" clId="{41D4CCF8-80BC-44A6-9FEF-901C15F6DF5B}" dt="2021-09-17T12:27:58.945" v="16" actId="2696"/>
        <pc:sldMkLst>
          <pc:docMk/>
          <pc:sldMk cId="653562571" sldId="542"/>
        </pc:sldMkLst>
      </pc:sldChg>
      <pc:sldChg chg="add">
        <pc:chgData name="舘下 智子" userId="62eb3422f1d344d3" providerId="LiveId" clId="{41D4CCF8-80BC-44A6-9FEF-901C15F6DF5B}" dt="2021-09-17T12:28:09.984" v="17"/>
        <pc:sldMkLst>
          <pc:docMk/>
          <pc:sldMk cId="2415881827" sldId="542"/>
        </pc:sldMkLst>
      </pc:sldChg>
      <pc:sldChg chg="del">
        <pc:chgData name="舘下 智子" userId="62eb3422f1d344d3" providerId="LiveId" clId="{41D4CCF8-80BC-44A6-9FEF-901C15F6DF5B}" dt="2021-09-20T04:30:58.864" v="286" actId="2696"/>
        <pc:sldMkLst>
          <pc:docMk/>
          <pc:sldMk cId="965238286" sldId="543"/>
        </pc:sldMkLst>
      </pc:sldChg>
      <pc:sldChg chg="add">
        <pc:chgData name="舘下 智子" userId="62eb3422f1d344d3" providerId="LiveId" clId="{41D4CCF8-80BC-44A6-9FEF-901C15F6DF5B}" dt="2021-09-20T04:31:04.862" v="287"/>
        <pc:sldMkLst>
          <pc:docMk/>
          <pc:sldMk cId="2721169309" sldId="543"/>
        </pc:sldMkLst>
      </pc:sldChg>
      <pc:sldChg chg="add">
        <pc:chgData name="舘下 智子" userId="62eb3422f1d344d3" providerId="LiveId" clId="{41D4CCF8-80BC-44A6-9FEF-901C15F6DF5B}" dt="2021-09-17T12:22:56.647" v="11"/>
        <pc:sldMkLst>
          <pc:docMk/>
          <pc:sldMk cId="1956364137" sldId="544"/>
        </pc:sldMkLst>
      </pc:sldChg>
      <pc:sldChg chg="del">
        <pc:chgData name="舘下 智子" userId="62eb3422f1d344d3" providerId="LiveId" clId="{41D4CCF8-80BC-44A6-9FEF-901C15F6DF5B}" dt="2021-09-17T12:22:50.443" v="10" actId="2696"/>
        <pc:sldMkLst>
          <pc:docMk/>
          <pc:sldMk cId="2765892323" sldId="544"/>
        </pc:sldMkLst>
      </pc:sldChg>
      <pc:sldChg chg="del">
        <pc:chgData name="舘下 智子" userId="62eb3422f1d344d3" providerId="LiveId" clId="{41D4CCF8-80BC-44A6-9FEF-901C15F6DF5B}" dt="2021-09-19T04:29:44.052" v="131" actId="2696"/>
        <pc:sldMkLst>
          <pc:docMk/>
          <pc:sldMk cId="449319374" sldId="545"/>
        </pc:sldMkLst>
      </pc:sldChg>
      <pc:sldChg chg="add">
        <pc:chgData name="舘下 智子" userId="62eb3422f1d344d3" providerId="LiveId" clId="{41D4CCF8-80BC-44A6-9FEF-901C15F6DF5B}" dt="2021-09-19T04:29:49.586" v="132"/>
        <pc:sldMkLst>
          <pc:docMk/>
          <pc:sldMk cId="2637514353" sldId="545"/>
        </pc:sldMkLst>
      </pc:sldChg>
      <pc:sldChg chg="del">
        <pc:chgData name="舘下 智子" userId="62eb3422f1d344d3" providerId="LiveId" clId="{41D4CCF8-80BC-44A6-9FEF-901C15F6DF5B}" dt="2021-09-19T04:33:16.638" v="139" actId="2696"/>
        <pc:sldMkLst>
          <pc:docMk/>
          <pc:sldMk cId="1309675083" sldId="546"/>
        </pc:sldMkLst>
      </pc:sldChg>
      <pc:sldChg chg="add">
        <pc:chgData name="舘下 智子" userId="62eb3422f1d344d3" providerId="LiveId" clId="{41D4CCF8-80BC-44A6-9FEF-901C15F6DF5B}" dt="2021-09-19T04:33:26.114" v="140"/>
        <pc:sldMkLst>
          <pc:docMk/>
          <pc:sldMk cId="2465059857" sldId="546"/>
        </pc:sldMkLst>
      </pc:sldChg>
      <pc:sldChg chg="del">
        <pc:chgData name="舘下 智子" userId="62eb3422f1d344d3" providerId="LiveId" clId="{41D4CCF8-80BC-44A6-9FEF-901C15F6DF5B}" dt="2021-09-20T04:27:57.044" v="276" actId="2696"/>
        <pc:sldMkLst>
          <pc:docMk/>
          <pc:sldMk cId="1226788881" sldId="547"/>
        </pc:sldMkLst>
      </pc:sldChg>
      <pc:sldChg chg="add">
        <pc:chgData name="舘下 智子" userId="62eb3422f1d344d3" providerId="LiveId" clId="{41D4CCF8-80BC-44A6-9FEF-901C15F6DF5B}" dt="2021-09-20T04:28:04.440" v="277"/>
        <pc:sldMkLst>
          <pc:docMk/>
          <pc:sldMk cId="2262607723" sldId="547"/>
        </pc:sldMkLst>
      </pc:sldChg>
      <pc:sldChg chg="add">
        <pc:chgData name="舘下 智子" userId="62eb3422f1d344d3" providerId="LiveId" clId="{41D4CCF8-80BC-44A6-9FEF-901C15F6DF5B}" dt="2021-09-19T04:38:29.819" v="162"/>
        <pc:sldMkLst>
          <pc:docMk/>
          <pc:sldMk cId="384745076" sldId="548"/>
        </pc:sldMkLst>
      </pc:sldChg>
      <pc:sldChg chg="del">
        <pc:chgData name="舘下 智子" userId="62eb3422f1d344d3" providerId="LiveId" clId="{41D4CCF8-80BC-44A6-9FEF-901C15F6DF5B}" dt="2021-09-19T04:38:23.339" v="161" actId="2696"/>
        <pc:sldMkLst>
          <pc:docMk/>
          <pc:sldMk cId="484638634" sldId="548"/>
        </pc:sldMkLst>
      </pc:sldChg>
      <pc:sldChg chg="del">
        <pc:chgData name="舘下 智子" userId="62eb3422f1d344d3" providerId="LiveId" clId="{41D4CCF8-80BC-44A6-9FEF-901C15F6DF5B}" dt="2021-09-18T02:02:10.349" v="117" actId="2696"/>
        <pc:sldMkLst>
          <pc:docMk/>
          <pc:sldMk cId="981403199" sldId="549"/>
        </pc:sldMkLst>
      </pc:sldChg>
      <pc:sldChg chg="add">
        <pc:chgData name="舘下 智子" userId="62eb3422f1d344d3" providerId="LiveId" clId="{41D4CCF8-80BC-44A6-9FEF-901C15F6DF5B}" dt="2021-09-18T02:02:20.065" v="118"/>
        <pc:sldMkLst>
          <pc:docMk/>
          <pc:sldMk cId="1216654510" sldId="549"/>
        </pc:sldMkLst>
      </pc:sldChg>
      <pc:sldChg chg="add">
        <pc:chgData name="舘下 智子" userId="62eb3422f1d344d3" providerId="LiveId" clId="{41D4CCF8-80BC-44A6-9FEF-901C15F6DF5B}" dt="2021-09-20T04:39:05.406" v="309"/>
        <pc:sldMkLst>
          <pc:docMk/>
          <pc:sldMk cId="165297384" sldId="550"/>
        </pc:sldMkLst>
      </pc:sldChg>
      <pc:sldChg chg="del">
        <pc:chgData name="舘下 智子" userId="62eb3422f1d344d3" providerId="LiveId" clId="{41D4CCF8-80BC-44A6-9FEF-901C15F6DF5B}" dt="2021-09-20T04:38:55.946" v="308" actId="2696"/>
        <pc:sldMkLst>
          <pc:docMk/>
          <pc:sldMk cId="1279784149" sldId="550"/>
        </pc:sldMkLst>
      </pc:sldChg>
      <pc:sldChg chg="del">
        <pc:chgData name="舘下 智子" userId="62eb3422f1d344d3" providerId="LiveId" clId="{41D4CCF8-80BC-44A6-9FEF-901C15F6DF5B}" dt="2021-09-19T04:37:28.590" v="157" actId="2696"/>
        <pc:sldMkLst>
          <pc:docMk/>
          <pc:sldMk cId="2340761325" sldId="551"/>
        </pc:sldMkLst>
      </pc:sldChg>
      <pc:sldChg chg="add">
        <pc:chgData name="舘下 智子" userId="62eb3422f1d344d3" providerId="LiveId" clId="{41D4CCF8-80BC-44A6-9FEF-901C15F6DF5B}" dt="2021-09-19T04:37:39.257" v="158"/>
        <pc:sldMkLst>
          <pc:docMk/>
          <pc:sldMk cId="3353892342" sldId="551"/>
        </pc:sldMkLst>
      </pc:sldChg>
      <pc:sldChg chg="add">
        <pc:chgData name="舘下 智子" userId="62eb3422f1d344d3" providerId="LiveId" clId="{41D4CCF8-80BC-44A6-9FEF-901C15F6DF5B}" dt="2021-09-20T04:39:39.700" v="311"/>
        <pc:sldMkLst>
          <pc:docMk/>
          <pc:sldMk cId="299293975" sldId="553"/>
        </pc:sldMkLst>
      </pc:sldChg>
      <pc:sldChg chg="del">
        <pc:chgData name="舘下 智子" userId="62eb3422f1d344d3" providerId="LiveId" clId="{41D4CCF8-80BC-44A6-9FEF-901C15F6DF5B}" dt="2021-09-20T04:39:30.241" v="310" actId="2696"/>
        <pc:sldMkLst>
          <pc:docMk/>
          <pc:sldMk cId="818032779" sldId="553"/>
        </pc:sldMkLst>
      </pc:sldChg>
      <pc:sldChg chg="del">
        <pc:chgData name="舘下 智子" userId="62eb3422f1d344d3" providerId="LiveId" clId="{41D4CCF8-80BC-44A6-9FEF-901C15F6DF5B}" dt="2021-09-19T04:41:05.697" v="167" actId="2696"/>
        <pc:sldMkLst>
          <pc:docMk/>
          <pc:sldMk cId="103647817" sldId="555"/>
        </pc:sldMkLst>
      </pc:sldChg>
      <pc:sldChg chg="add">
        <pc:chgData name="舘下 智子" userId="62eb3422f1d344d3" providerId="LiveId" clId="{41D4CCF8-80BC-44A6-9FEF-901C15F6DF5B}" dt="2021-09-19T04:41:18.518" v="168"/>
        <pc:sldMkLst>
          <pc:docMk/>
          <pc:sldMk cId="1743311338" sldId="555"/>
        </pc:sldMkLst>
      </pc:sldChg>
      <pc:sldChg chg="add">
        <pc:chgData name="舘下 智子" userId="62eb3422f1d344d3" providerId="LiveId" clId="{41D4CCF8-80BC-44A6-9FEF-901C15F6DF5B}" dt="2021-09-20T04:33:37.726" v="291"/>
        <pc:sldMkLst>
          <pc:docMk/>
          <pc:sldMk cId="2005749173" sldId="556"/>
        </pc:sldMkLst>
      </pc:sldChg>
      <pc:sldChg chg="del">
        <pc:chgData name="舘下 智子" userId="62eb3422f1d344d3" providerId="LiveId" clId="{41D4CCF8-80BC-44A6-9FEF-901C15F6DF5B}" dt="2021-09-20T04:33:31.948" v="290" actId="2696"/>
        <pc:sldMkLst>
          <pc:docMk/>
          <pc:sldMk cId="2797856862" sldId="556"/>
        </pc:sldMkLst>
      </pc:sldChg>
      <pc:sldChg chg="del">
        <pc:chgData name="舘下 智子" userId="62eb3422f1d344d3" providerId="LiveId" clId="{41D4CCF8-80BC-44A6-9FEF-901C15F6DF5B}" dt="2021-09-20T04:28:39.541" v="278" actId="2696"/>
        <pc:sldMkLst>
          <pc:docMk/>
          <pc:sldMk cId="2530162288" sldId="557"/>
        </pc:sldMkLst>
      </pc:sldChg>
      <pc:sldChg chg="add">
        <pc:chgData name="舘下 智子" userId="62eb3422f1d344d3" providerId="LiveId" clId="{41D4CCF8-80BC-44A6-9FEF-901C15F6DF5B}" dt="2021-09-20T04:28:52.784" v="279"/>
        <pc:sldMkLst>
          <pc:docMk/>
          <pc:sldMk cId="3262613592" sldId="557"/>
        </pc:sldMkLst>
      </pc:sldChg>
      <pc:sldChg chg="add">
        <pc:chgData name="舘下 智子" userId="62eb3422f1d344d3" providerId="LiveId" clId="{41D4CCF8-80BC-44A6-9FEF-901C15F6DF5B}" dt="2021-09-19T05:21:37.765" v="241"/>
        <pc:sldMkLst>
          <pc:docMk/>
          <pc:sldMk cId="2210635489" sldId="566"/>
        </pc:sldMkLst>
      </pc:sldChg>
      <pc:sldChg chg="del">
        <pc:chgData name="舘下 智子" userId="62eb3422f1d344d3" providerId="LiveId" clId="{41D4CCF8-80BC-44A6-9FEF-901C15F6DF5B}" dt="2021-09-19T05:21:32.285" v="240" actId="2696"/>
        <pc:sldMkLst>
          <pc:docMk/>
          <pc:sldMk cId="2987540321" sldId="566"/>
        </pc:sldMkLst>
      </pc:sldChg>
      <pc:sldChg chg="del">
        <pc:chgData name="舘下 智子" userId="62eb3422f1d344d3" providerId="LiveId" clId="{41D4CCF8-80BC-44A6-9FEF-901C15F6DF5B}" dt="2021-09-19T04:31:07.538" v="135" actId="2696"/>
        <pc:sldMkLst>
          <pc:docMk/>
          <pc:sldMk cId="1441254894" sldId="569"/>
        </pc:sldMkLst>
      </pc:sldChg>
      <pc:sldChg chg="add">
        <pc:chgData name="舘下 智子" userId="62eb3422f1d344d3" providerId="LiveId" clId="{41D4CCF8-80BC-44A6-9FEF-901C15F6DF5B}" dt="2021-09-19T04:31:17.240" v="136"/>
        <pc:sldMkLst>
          <pc:docMk/>
          <pc:sldMk cId="1454458317" sldId="569"/>
        </pc:sldMkLst>
      </pc:sldChg>
      <pc:sldChg chg="del">
        <pc:chgData name="舘下 智子" userId="62eb3422f1d344d3" providerId="LiveId" clId="{41D4CCF8-80BC-44A6-9FEF-901C15F6DF5B}" dt="2021-09-19T05:29:25.885" v="252" actId="2696"/>
        <pc:sldMkLst>
          <pc:docMk/>
          <pc:sldMk cId="417801553" sldId="570"/>
        </pc:sldMkLst>
      </pc:sldChg>
      <pc:sldChg chg="add">
        <pc:chgData name="舘下 智子" userId="62eb3422f1d344d3" providerId="LiveId" clId="{41D4CCF8-80BC-44A6-9FEF-901C15F6DF5B}" dt="2021-09-19T05:29:30.671" v="253"/>
        <pc:sldMkLst>
          <pc:docMk/>
          <pc:sldMk cId="1201829508" sldId="570"/>
        </pc:sldMkLst>
      </pc:sldChg>
      <pc:sldChg chg="del">
        <pc:chgData name="舘下 智子" userId="62eb3422f1d344d3" providerId="LiveId" clId="{41D4CCF8-80BC-44A6-9FEF-901C15F6DF5B}" dt="2021-09-17T12:25:42.605" v="12" actId="2696"/>
        <pc:sldMkLst>
          <pc:docMk/>
          <pc:sldMk cId="2026369162" sldId="571"/>
        </pc:sldMkLst>
      </pc:sldChg>
      <pc:sldChg chg="add">
        <pc:chgData name="舘下 智子" userId="62eb3422f1d344d3" providerId="LiveId" clId="{41D4CCF8-80BC-44A6-9FEF-901C15F6DF5B}" dt="2021-09-17T12:25:47.028" v="13"/>
        <pc:sldMkLst>
          <pc:docMk/>
          <pc:sldMk cId="2919716155" sldId="571"/>
        </pc:sldMkLst>
      </pc:sldChg>
      <pc:sldChg chg="add">
        <pc:chgData name="舘下 智子" userId="62eb3422f1d344d3" providerId="LiveId" clId="{41D4CCF8-80BC-44A6-9FEF-901C15F6DF5B}" dt="2021-09-19T04:39:44.615" v="164"/>
        <pc:sldMkLst>
          <pc:docMk/>
          <pc:sldMk cId="1003382937" sldId="572"/>
        </pc:sldMkLst>
      </pc:sldChg>
      <pc:sldChg chg="del">
        <pc:chgData name="舘下 智子" userId="62eb3422f1d344d3" providerId="LiveId" clId="{41D4CCF8-80BC-44A6-9FEF-901C15F6DF5B}" dt="2021-09-19T04:39:34.064" v="163" actId="2696"/>
        <pc:sldMkLst>
          <pc:docMk/>
          <pc:sldMk cId="2817533285" sldId="572"/>
        </pc:sldMkLst>
      </pc:sldChg>
      <pc:sldChg chg="add">
        <pc:chgData name="舘下 智子" userId="62eb3422f1d344d3" providerId="LiveId" clId="{41D4CCF8-80BC-44A6-9FEF-901C15F6DF5B}" dt="2021-09-20T04:38:18.408" v="307"/>
        <pc:sldMkLst>
          <pc:docMk/>
          <pc:sldMk cId="194773688" sldId="576"/>
        </pc:sldMkLst>
      </pc:sldChg>
      <pc:sldChg chg="del">
        <pc:chgData name="舘下 智子" userId="62eb3422f1d344d3" providerId="LiveId" clId="{41D4CCF8-80BC-44A6-9FEF-901C15F6DF5B}" dt="2021-09-20T04:38:04.661" v="306" actId="2696"/>
        <pc:sldMkLst>
          <pc:docMk/>
          <pc:sldMk cId="1751313402" sldId="576"/>
        </pc:sldMkLst>
      </pc:sldChg>
      <pc:sldChg chg="del">
        <pc:chgData name="舘下 智子" userId="62eb3422f1d344d3" providerId="LiveId" clId="{41D4CCF8-80BC-44A6-9FEF-901C15F6DF5B}" dt="2021-09-20T04:34:09.151" v="292" actId="2696"/>
        <pc:sldMkLst>
          <pc:docMk/>
          <pc:sldMk cId="53889704" sldId="577"/>
        </pc:sldMkLst>
      </pc:sldChg>
      <pc:sldChg chg="add">
        <pc:chgData name="舘下 智子" userId="62eb3422f1d344d3" providerId="LiveId" clId="{41D4CCF8-80BC-44A6-9FEF-901C15F6DF5B}" dt="2021-09-20T04:34:16.436" v="293"/>
        <pc:sldMkLst>
          <pc:docMk/>
          <pc:sldMk cId="2820255203" sldId="577"/>
        </pc:sldMkLst>
      </pc:sldChg>
      <pc:sldChg chg="del">
        <pc:chgData name="舘下 智子" userId="62eb3422f1d344d3" providerId="LiveId" clId="{41D4CCF8-80BC-44A6-9FEF-901C15F6DF5B}" dt="2021-09-19T05:32:12.555" v="264" actId="2696"/>
        <pc:sldMkLst>
          <pc:docMk/>
          <pc:sldMk cId="601560487" sldId="578"/>
        </pc:sldMkLst>
      </pc:sldChg>
      <pc:sldChg chg="add">
        <pc:chgData name="舘下 智子" userId="62eb3422f1d344d3" providerId="LiveId" clId="{41D4CCF8-80BC-44A6-9FEF-901C15F6DF5B}" dt="2021-09-19T05:32:19.421" v="265"/>
        <pc:sldMkLst>
          <pc:docMk/>
          <pc:sldMk cId="1805862776" sldId="578"/>
        </pc:sldMkLst>
      </pc:sldChg>
      <pc:sldChg chg="add">
        <pc:chgData name="舘下 智子" userId="62eb3422f1d344d3" providerId="LiveId" clId="{41D4CCF8-80BC-44A6-9FEF-901C15F6DF5B}" dt="2021-09-19T04:42:50.816" v="174"/>
        <pc:sldMkLst>
          <pc:docMk/>
          <pc:sldMk cId="2473837705" sldId="579"/>
        </pc:sldMkLst>
      </pc:sldChg>
      <pc:sldChg chg="del">
        <pc:chgData name="舘下 智子" userId="62eb3422f1d344d3" providerId="LiveId" clId="{41D4CCF8-80BC-44A6-9FEF-901C15F6DF5B}" dt="2021-09-19T04:42:43.060" v="173" actId="2696"/>
        <pc:sldMkLst>
          <pc:docMk/>
          <pc:sldMk cId="2990567077" sldId="579"/>
        </pc:sldMkLst>
      </pc:sldChg>
      <pc:sldChg chg="del">
        <pc:chgData name="舘下 智子" userId="62eb3422f1d344d3" providerId="LiveId" clId="{41D4CCF8-80BC-44A6-9FEF-901C15F6DF5B}" dt="2021-09-19T04:42:10.684" v="171" actId="2696"/>
        <pc:sldMkLst>
          <pc:docMk/>
          <pc:sldMk cId="1051532970" sldId="581"/>
        </pc:sldMkLst>
      </pc:sldChg>
      <pc:sldChg chg="add">
        <pc:chgData name="舘下 智子" userId="62eb3422f1d344d3" providerId="LiveId" clId="{41D4CCF8-80BC-44A6-9FEF-901C15F6DF5B}" dt="2021-09-19T04:42:19.342" v="172"/>
        <pc:sldMkLst>
          <pc:docMk/>
          <pc:sldMk cId="3932246541" sldId="581"/>
        </pc:sldMkLst>
      </pc:sldChg>
      <pc:sldChg chg="del">
        <pc:chgData name="舘下 智子" userId="62eb3422f1d344d3" providerId="LiveId" clId="{41D4CCF8-80BC-44A6-9FEF-901C15F6DF5B}" dt="2021-09-20T04:36:13.174" v="300" actId="2696"/>
        <pc:sldMkLst>
          <pc:docMk/>
          <pc:sldMk cId="845318551" sldId="582"/>
        </pc:sldMkLst>
      </pc:sldChg>
      <pc:sldChg chg="add">
        <pc:chgData name="舘下 智子" userId="62eb3422f1d344d3" providerId="LiveId" clId="{41D4CCF8-80BC-44A6-9FEF-901C15F6DF5B}" dt="2021-09-20T04:36:18.796" v="301"/>
        <pc:sldMkLst>
          <pc:docMk/>
          <pc:sldMk cId="2568455355" sldId="582"/>
        </pc:sldMkLst>
      </pc:sldChg>
      <pc:sldChg chg="add">
        <pc:chgData name="舘下 智子" userId="62eb3422f1d344d3" providerId="LiveId" clId="{41D4CCF8-80BC-44A6-9FEF-901C15F6DF5B}" dt="2021-09-19T04:54:03.543" v="195"/>
        <pc:sldMkLst>
          <pc:docMk/>
          <pc:sldMk cId="2541744820" sldId="583"/>
        </pc:sldMkLst>
      </pc:sldChg>
      <pc:sldChg chg="del">
        <pc:chgData name="舘下 智子" userId="62eb3422f1d344d3" providerId="LiveId" clId="{41D4CCF8-80BC-44A6-9FEF-901C15F6DF5B}" dt="2021-09-19T04:53:58.263" v="194" actId="2696"/>
        <pc:sldMkLst>
          <pc:docMk/>
          <pc:sldMk cId="2738173866" sldId="583"/>
        </pc:sldMkLst>
      </pc:sldChg>
      <pc:sldChg chg="add">
        <pc:chgData name="舘下 智子" userId="62eb3422f1d344d3" providerId="LiveId" clId="{41D4CCF8-80BC-44A6-9FEF-901C15F6DF5B}" dt="2021-09-19T04:38:08.017" v="160"/>
        <pc:sldMkLst>
          <pc:docMk/>
          <pc:sldMk cId="3494452771" sldId="587"/>
        </pc:sldMkLst>
      </pc:sldChg>
      <pc:sldChg chg="del">
        <pc:chgData name="舘下 智子" userId="62eb3422f1d344d3" providerId="LiveId" clId="{41D4CCF8-80BC-44A6-9FEF-901C15F6DF5B}" dt="2021-09-19T04:37:58.161" v="159" actId="2696"/>
        <pc:sldMkLst>
          <pc:docMk/>
          <pc:sldMk cId="4177806462" sldId="587"/>
        </pc:sldMkLst>
      </pc:sldChg>
      <pc:sldChg chg="add">
        <pc:chgData name="舘下 智子" userId="62eb3422f1d344d3" providerId="LiveId" clId="{41D4CCF8-80BC-44A6-9FEF-901C15F6DF5B}" dt="2021-09-19T04:54:43.246" v="197"/>
        <pc:sldMkLst>
          <pc:docMk/>
          <pc:sldMk cId="832025746" sldId="589"/>
        </pc:sldMkLst>
      </pc:sldChg>
      <pc:sldChg chg="del">
        <pc:chgData name="舘下 智子" userId="62eb3422f1d344d3" providerId="LiveId" clId="{41D4CCF8-80BC-44A6-9FEF-901C15F6DF5B}" dt="2021-09-19T04:54:34.148" v="196" actId="2696"/>
        <pc:sldMkLst>
          <pc:docMk/>
          <pc:sldMk cId="4156546359" sldId="589"/>
        </pc:sldMkLst>
      </pc:sldChg>
      <pc:sldChg chg="del">
        <pc:chgData name="舘下 智子" userId="62eb3422f1d344d3" providerId="LiveId" clId="{41D4CCF8-80BC-44A6-9FEF-901C15F6DF5B}" dt="2021-09-19T05:19:46.641" v="234" actId="2696"/>
        <pc:sldMkLst>
          <pc:docMk/>
          <pc:sldMk cId="1734213244" sldId="593"/>
        </pc:sldMkLst>
      </pc:sldChg>
      <pc:sldChg chg="add">
        <pc:chgData name="舘下 智子" userId="62eb3422f1d344d3" providerId="LiveId" clId="{41D4CCF8-80BC-44A6-9FEF-901C15F6DF5B}" dt="2021-09-19T05:19:54.295" v="235"/>
        <pc:sldMkLst>
          <pc:docMk/>
          <pc:sldMk cId="3338076867" sldId="593"/>
        </pc:sldMkLst>
      </pc:sldChg>
      <pc:sldChg chg="add">
        <pc:chgData name="舘下 智子" userId="62eb3422f1d344d3" providerId="LiveId" clId="{41D4CCF8-80BC-44A6-9FEF-901C15F6DF5B}" dt="2021-09-19T04:32:12.794" v="138"/>
        <pc:sldMkLst>
          <pc:docMk/>
          <pc:sldMk cId="505948169" sldId="594"/>
        </pc:sldMkLst>
      </pc:sldChg>
      <pc:sldChg chg="del">
        <pc:chgData name="舘下 智子" userId="62eb3422f1d344d3" providerId="LiveId" clId="{41D4CCF8-80BC-44A6-9FEF-901C15F6DF5B}" dt="2021-09-19T04:32:03.420" v="137" actId="2696"/>
        <pc:sldMkLst>
          <pc:docMk/>
          <pc:sldMk cId="1993160518" sldId="594"/>
        </pc:sldMkLst>
      </pc:sldChg>
      <pc:sldChg chg="add del">
        <pc:chgData name="舘下 智子" userId="62eb3422f1d344d3" providerId="LiveId" clId="{41D4CCF8-80BC-44A6-9FEF-901C15F6DF5B}" dt="2021-09-20T04:29:33.425" v="282"/>
        <pc:sldMkLst>
          <pc:docMk/>
          <pc:sldMk cId="213637285" sldId="595"/>
        </pc:sldMkLst>
      </pc:sldChg>
      <pc:sldChg chg="add del">
        <pc:chgData name="舘下 智子" userId="62eb3422f1d344d3" providerId="LiveId" clId="{41D4CCF8-80BC-44A6-9FEF-901C15F6DF5B}" dt="2021-09-20T04:29:35.243" v="283" actId="2696"/>
        <pc:sldMkLst>
          <pc:docMk/>
          <pc:sldMk cId="3646695026" sldId="595"/>
        </pc:sldMkLst>
      </pc:sldChg>
      <pc:sldChg chg="del">
        <pc:chgData name="舘下 智子" userId="62eb3422f1d344d3" providerId="LiveId" clId="{41D4CCF8-80BC-44A6-9FEF-901C15F6DF5B}" dt="2021-09-19T04:28:21.874" v="127" actId="2696"/>
        <pc:sldMkLst>
          <pc:docMk/>
          <pc:sldMk cId="377404063" sldId="596"/>
        </pc:sldMkLst>
      </pc:sldChg>
      <pc:sldChg chg="add">
        <pc:chgData name="舘下 智子" userId="62eb3422f1d344d3" providerId="LiveId" clId="{41D4CCF8-80BC-44A6-9FEF-901C15F6DF5B}" dt="2021-09-19T04:28:31.980" v="128"/>
        <pc:sldMkLst>
          <pc:docMk/>
          <pc:sldMk cId="975484130" sldId="596"/>
        </pc:sldMkLst>
      </pc:sldChg>
      <pc:sldChg chg="add">
        <pc:chgData name="舘下 智子" userId="62eb3422f1d344d3" providerId="LiveId" clId="{41D4CCF8-80BC-44A6-9FEF-901C15F6DF5B}" dt="2021-09-19T05:16:24.822" v="221"/>
        <pc:sldMkLst>
          <pc:docMk/>
          <pc:sldMk cId="477043246" sldId="597"/>
        </pc:sldMkLst>
      </pc:sldChg>
      <pc:sldChg chg="del">
        <pc:chgData name="舘下 智子" userId="62eb3422f1d344d3" providerId="LiveId" clId="{41D4CCF8-80BC-44A6-9FEF-901C15F6DF5B}" dt="2021-09-19T05:16:17.809" v="220" actId="2696"/>
        <pc:sldMkLst>
          <pc:docMk/>
          <pc:sldMk cId="2017087013" sldId="597"/>
        </pc:sldMkLst>
      </pc:sldChg>
      <pc:sldChg chg="del">
        <pc:chgData name="舘下 智子" userId="62eb3422f1d344d3" providerId="LiveId" clId="{41D4CCF8-80BC-44A6-9FEF-901C15F6DF5B}" dt="2021-09-19T05:18:49.777" v="230" actId="2696"/>
        <pc:sldMkLst>
          <pc:docMk/>
          <pc:sldMk cId="3376410683" sldId="599"/>
        </pc:sldMkLst>
      </pc:sldChg>
      <pc:sldChg chg="add">
        <pc:chgData name="舘下 智子" userId="62eb3422f1d344d3" providerId="LiveId" clId="{41D4CCF8-80BC-44A6-9FEF-901C15F6DF5B}" dt="2021-09-19T05:18:59.807" v="231"/>
        <pc:sldMkLst>
          <pc:docMk/>
          <pc:sldMk cId="3551764803" sldId="599"/>
        </pc:sldMkLst>
      </pc:sldChg>
      <pc:sldChg chg="del">
        <pc:chgData name="舘下 智子" userId="62eb3422f1d344d3" providerId="LiveId" clId="{41D4CCF8-80BC-44A6-9FEF-901C15F6DF5B}" dt="2021-09-20T04:37:47.602" v="304" actId="2696"/>
        <pc:sldMkLst>
          <pc:docMk/>
          <pc:sldMk cId="2724181718" sldId="600"/>
        </pc:sldMkLst>
      </pc:sldChg>
      <pc:sldChg chg="add">
        <pc:chgData name="舘下 智子" userId="62eb3422f1d344d3" providerId="LiveId" clId="{41D4CCF8-80BC-44A6-9FEF-901C15F6DF5B}" dt="2021-09-20T04:37:53.533" v="305"/>
        <pc:sldMkLst>
          <pc:docMk/>
          <pc:sldMk cId="3266542254" sldId="600"/>
        </pc:sldMkLst>
      </pc:sldChg>
      <pc:sldChg chg="del">
        <pc:chgData name="舘下 智子" userId="62eb3422f1d344d3" providerId="LiveId" clId="{41D4CCF8-80BC-44A6-9FEF-901C15F6DF5B}" dt="2021-09-19T05:29:10.670" v="250" actId="2696"/>
        <pc:sldMkLst>
          <pc:docMk/>
          <pc:sldMk cId="3243661489" sldId="603"/>
        </pc:sldMkLst>
      </pc:sldChg>
      <pc:sldChg chg="add">
        <pc:chgData name="舘下 智子" userId="62eb3422f1d344d3" providerId="LiveId" clId="{41D4CCF8-80BC-44A6-9FEF-901C15F6DF5B}" dt="2021-09-19T05:29:15.612" v="251"/>
        <pc:sldMkLst>
          <pc:docMk/>
          <pc:sldMk cId="3700796102" sldId="603"/>
        </pc:sldMkLst>
      </pc:sldChg>
      <pc:sldChg chg="del">
        <pc:chgData name="舘下 智子" userId="62eb3422f1d344d3" providerId="LiveId" clId="{41D4CCF8-80BC-44A6-9FEF-901C15F6DF5B}" dt="2021-09-20T04:41:38.870" v="318" actId="2696"/>
        <pc:sldMkLst>
          <pc:docMk/>
          <pc:sldMk cId="378910920" sldId="604"/>
        </pc:sldMkLst>
      </pc:sldChg>
      <pc:sldChg chg="add">
        <pc:chgData name="舘下 智子" userId="62eb3422f1d344d3" providerId="LiveId" clId="{41D4CCF8-80BC-44A6-9FEF-901C15F6DF5B}" dt="2021-09-20T04:41:44.570" v="319"/>
        <pc:sldMkLst>
          <pc:docMk/>
          <pc:sldMk cId="2935827878" sldId="604"/>
        </pc:sldMkLst>
      </pc:sldChg>
      <pc:sldChg chg="add">
        <pc:chgData name="舘下 智子" userId="62eb3422f1d344d3" providerId="LiveId" clId="{41D4CCF8-80BC-44A6-9FEF-901C15F6DF5B}" dt="2021-09-19T04:43:27.972" v="176"/>
        <pc:sldMkLst>
          <pc:docMk/>
          <pc:sldMk cId="2015170944" sldId="606"/>
        </pc:sldMkLst>
      </pc:sldChg>
      <pc:sldChg chg="del">
        <pc:chgData name="舘下 智子" userId="62eb3422f1d344d3" providerId="LiveId" clId="{41D4CCF8-80BC-44A6-9FEF-901C15F6DF5B}" dt="2021-09-19T04:43:17.693" v="175" actId="2696"/>
        <pc:sldMkLst>
          <pc:docMk/>
          <pc:sldMk cId="2153887921" sldId="606"/>
        </pc:sldMkLst>
      </pc:sldChg>
      <pc:sldChg chg="add">
        <pc:chgData name="舘下 智子" userId="62eb3422f1d344d3" providerId="LiveId" clId="{41D4CCF8-80BC-44A6-9FEF-901C15F6DF5B}" dt="2021-09-17T12:33:06.537" v="36"/>
        <pc:sldMkLst>
          <pc:docMk/>
          <pc:sldMk cId="1980672186" sldId="608"/>
        </pc:sldMkLst>
      </pc:sldChg>
      <pc:sldChg chg="del">
        <pc:chgData name="舘下 智子" userId="62eb3422f1d344d3" providerId="LiveId" clId="{41D4CCF8-80BC-44A6-9FEF-901C15F6DF5B}" dt="2021-09-17T12:29:08.218" v="22" actId="2696"/>
        <pc:sldMkLst>
          <pc:docMk/>
          <pc:sldMk cId="2412502781" sldId="608"/>
        </pc:sldMkLst>
      </pc:sldChg>
      <pc:sldChg chg="add del">
        <pc:chgData name="舘下 智子" userId="62eb3422f1d344d3" providerId="LiveId" clId="{41D4CCF8-80BC-44A6-9FEF-901C15F6DF5B}" dt="2021-09-17T12:32:59.013" v="35" actId="2696"/>
        <pc:sldMkLst>
          <pc:docMk/>
          <pc:sldMk cId="2656668239" sldId="608"/>
        </pc:sldMkLst>
      </pc:sldChg>
      <pc:sldChg chg="add">
        <pc:chgData name="舘下 智子" userId="62eb3422f1d344d3" providerId="LiveId" clId="{41D4CCF8-80BC-44A6-9FEF-901C15F6DF5B}" dt="2021-09-19T04:56:48.305" v="203"/>
        <pc:sldMkLst>
          <pc:docMk/>
          <pc:sldMk cId="641222876" sldId="609"/>
        </pc:sldMkLst>
      </pc:sldChg>
      <pc:sldChg chg="del">
        <pc:chgData name="舘下 智子" userId="62eb3422f1d344d3" providerId="LiveId" clId="{41D4CCF8-80BC-44A6-9FEF-901C15F6DF5B}" dt="2021-09-19T04:56:37.696" v="202" actId="2696"/>
        <pc:sldMkLst>
          <pc:docMk/>
          <pc:sldMk cId="3196784908" sldId="609"/>
        </pc:sldMkLst>
      </pc:sldChg>
      <pc:sldChg chg="add">
        <pc:chgData name="舘下 智子" userId="62eb3422f1d344d3" providerId="LiveId" clId="{41D4CCF8-80BC-44A6-9FEF-901C15F6DF5B}" dt="2021-09-19T05:33:05.952" v="269"/>
        <pc:sldMkLst>
          <pc:docMk/>
          <pc:sldMk cId="2246022990" sldId="610"/>
        </pc:sldMkLst>
      </pc:sldChg>
      <pc:sldChg chg="del">
        <pc:chgData name="舘下 智子" userId="62eb3422f1d344d3" providerId="LiveId" clId="{41D4CCF8-80BC-44A6-9FEF-901C15F6DF5B}" dt="2021-09-19T05:32:58.133" v="268" actId="2696"/>
        <pc:sldMkLst>
          <pc:docMk/>
          <pc:sldMk cId="2253696149" sldId="610"/>
        </pc:sldMkLst>
      </pc:sldChg>
      <pc:sldChg chg="del">
        <pc:chgData name="舘下 智子" userId="62eb3422f1d344d3" providerId="LiveId" clId="{41D4CCF8-80BC-44A6-9FEF-901C15F6DF5B}" dt="2021-09-17T12:28:17.904" v="18" actId="2696"/>
        <pc:sldMkLst>
          <pc:docMk/>
          <pc:sldMk cId="2064791414" sldId="612"/>
        </pc:sldMkLst>
      </pc:sldChg>
      <pc:sldChg chg="add">
        <pc:chgData name="舘下 智子" userId="62eb3422f1d344d3" providerId="LiveId" clId="{41D4CCF8-80BC-44A6-9FEF-901C15F6DF5B}" dt="2021-09-17T12:28:27.695" v="19"/>
        <pc:sldMkLst>
          <pc:docMk/>
          <pc:sldMk cId="2778368927" sldId="612"/>
        </pc:sldMkLst>
      </pc:sldChg>
      <pc:sldChg chg="add del">
        <pc:chgData name="舘下 智子" userId="62eb3422f1d344d3" providerId="LiveId" clId="{41D4CCF8-80BC-44A6-9FEF-901C15F6DF5B}" dt="2021-09-19T05:31:17.158" v="262" actId="2696"/>
        <pc:sldMkLst>
          <pc:docMk/>
          <pc:sldMk cId="2030877248" sldId="613"/>
        </pc:sldMkLst>
      </pc:sldChg>
      <pc:sldChg chg="add">
        <pc:chgData name="舘下 智子" userId="62eb3422f1d344d3" providerId="LiveId" clId="{41D4CCF8-80BC-44A6-9FEF-901C15F6DF5B}" dt="2021-09-19T05:31:19.436" v="263"/>
        <pc:sldMkLst>
          <pc:docMk/>
          <pc:sldMk cId="3152503675" sldId="613"/>
        </pc:sldMkLst>
      </pc:sldChg>
      <pc:sldChg chg="del">
        <pc:chgData name="舘下 智子" userId="62eb3422f1d344d3" providerId="LiveId" clId="{41D4CCF8-80BC-44A6-9FEF-901C15F6DF5B}" dt="2021-09-19T05:29:51.428" v="254" actId="2696"/>
        <pc:sldMkLst>
          <pc:docMk/>
          <pc:sldMk cId="3510550195" sldId="613"/>
        </pc:sldMkLst>
      </pc:sldChg>
      <pc:sldChg chg="add">
        <pc:chgData name="舘下 智子" userId="62eb3422f1d344d3" providerId="LiveId" clId="{41D4CCF8-80BC-44A6-9FEF-901C15F6DF5B}" dt="2021-09-19T05:19:32.879" v="233"/>
        <pc:sldMkLst>
          <pc:docMk/>
          <pc:sldMk cId="1108193692" sldId="616"/>
        </pc:sldMkLst>
      </pc:sldChg>
      <pc:sldChg chg="del">
        <pc:chgData name="舘下 智子" userId="62eb3422f1d344d3" providerId="LiveId" clId="{41D4CCF8-80BC-44A6-9FEF-901C15F6DF5B}" dt="2021-09-19T05:19:26.697" v="232" actId="2696"/>
        <pc:sldMkLst>
          <pc:docMk/>
          <pc:sldMk cId="3698215600" sldId="616"/>
        </pc:sldMkLst>
      </pc:sldChg>
      <pc:sldChg chg="add">
        <pc:chgData name="舘下 智子" userId="62eb3422f1d344d3" providerId="LiveId" clId="{41D4CCF8-80BC-44A6-9FEF-901C15F6DF5B}" dt="2021-09-19T04:49:56.832" v="189"/>
        <pc:sldMkLst>
          <pc:docMk/>
          <pc:sldMk cId="1151209065" sldId="618"/>
        </pc:sldMkLst>
      </pc:sldChg>
      <pc:sldChg chg="del">
        <pc:chgData name="舘下 智子" userId="62eb3422f1d344d3" providerId="LiveId" clId="{41D4CCF8-80BC-44A6-9FEF-901C15F6DF5B}" dt="2021-09-19T04:49:48.784" v="188" actId="2696"/>
        <pc:sldMkLst>
          <pc:docMk/>
          <pc:sldMk cId="2579640610" sldId="618"/>
        </pc:sldMkLst>
      </pc:sldChg>
      <pc:sldChg chg="del">
        <pc:chgData name="舘下 智子" userId="62eb3422f1d344d3" providerId="LiveId" clId="{41D4CCF8-80BC-44A6-9FEF-901C15F6DF5B}" dt="2021-09-17T12:26:21.034" v="14" actId="2696"/>
        <pc:sldMkLst>
          <pc:docMk/>
          <pc:sldMk cId="1016052059" sldId="619"/>
        </pc:sldMkLst>
      </pc:sldChg>
      <pc:sldChg chg="add">
        <pc:chgData name="舘下 智子" userId="62eb3422f1d344d3" providerId="LiveId" clId="{41D4CCF8-80BC-44A6-9FEF-901C15F6DF5B}" dt="2021-09-17T12:26:29.112" v="15"/>
        <pc:sldMkLst>
          <pc:docMk/>
          <pc:sldMk cId="1566900079" sldId="619"/>
        </pc:sldMkLst>
      </pc:sldChg>
      <pc:sldChg chg="add">
        <pc:chgData name="舘下 智子" userId="62eb3422f1d344d3" providerId="LiveId" clId="{41D4CCF8-80BC-44A6-9FEF-901C15F6DF5B}" dt="2021-09-19T05:28:28.531" v="249"/>
        <pc:sldMkLst>
          <pc:docMk/>
          <pc:sldMk cId="1183494929" sldId="620"/>
        </pc:sldMkLst>
      </pc:sldChg>
      <pc:sldChg chg="del">
        <pc:chgData name="舘下 智子" userId="62eb3422f1d344d3" providerId="LiveId" clId="{41D4CCF8-80BC-44A6-9FEF-901C15F6DF5B}" dt="2021-09-19T05:28:21.478" v="248" actId="2696"/>
        <pc:sldMkLst>
          <pc:docMk/>
          <pc:sldMk cId="2078986644" sldId="620"/>
        </pc:sldMkLst>
      </pc:sldChg>
      <pc:sldChg chg="del">
        <pc:chgData name="舘下 智子" userId="62eb3422f1d344d3" providerId="LiveId" clId="{41D4CCF8-80BC-44A6-9FEF-901C15F6DF5B}" dt="2021-09-17T12:28:44.067" v="20" actId="2696"/>
        <pc:sldMkLst>
          <pc:docMk/>
          <pc:sldMk cId="2686128565" sldId="624"/>
        </pc:sldMkLst>
      </pc:sldChg>
      <pc:sldChg chg="add">
        <pc:chgData name="舘下 智子" userId="62eb3422f1d344d3" providerId="LiveId" clId="{41D4CCF8-80BC-44A6-9FEF-901C15F6DF5B}" dt="2021-09-17T12:28:50.506" v="21"/>
        <pc:sldMkLst>
          <pc:docMk/>
          <pc:sldMk cId="4203160503" sldId="624"/>
        </pc:sldMkLst>
      </pc:sldChg>
      <pc:sldChg chg="del">
        <pc:chgData name="舘下 智子" userId="62eb3422f1d344d3" providerId="LiveId" clId="{41D4CCF8-80BC-44A6-9FEF-901C15F6DF5B}" dt="2021-09-19T04:48:06.478" v="183" actId="2696"/>
        <pc:sldMkLst>
          <pc:docMk/>
          <pc:sldMk cId="2766621321" sldId="625"/>
        </pc:sldMkLst>
      </pc:sldChg>
      <pc:sldChg chg="add">
        <pc:chgData name="舘下 智子" userId="62eb3422f1d344d3" providerId="LiveId" clId="{41D4CCF8-80BC-44A6-9FEF-901C15F6DF5B}" dt="2021-09-19T04:48:17.791" v="184"/>
        <pc:sldMkLst>
          <pc:docMk/>
          <pc:sldMk cId="3502177106" sldId="625"/>
        </pc:sldMkLst>
      </pc:sldChg>
      <pc:sldChg chg="del">
        <pc:chgData name="舘下 智子" userId="62eb3422f1d344d3" providerId="LiveId" clId="{41D4CCF8-80BC-44A6-9FEF-901C15F6DF5B}" dt="2021-09-19T04:55:02.121" v="198" actId="2696"/>
        <pc:sldMkLst>
          <pc:docMk/>
          <pc:sldMk cId="668960424" sldId="626"/>
        </pc:sldMkLst>
      </pc:sldChg>
      <pc:sldChg chg="add">
        <pc:chgData name="舘下 智子" userId="62eb3422f1d344d3" providerId="LiveId" clId="{41D4CCF8-80BC-44A6-9FEF-901C15F6DF5B}" dt="2021-09-19T04:55:10.056" v="199"/>
        <pc:sldMkLst>
          <pc:docMk/>
          <pc:sldMk cId="3747530004" sldId="626"/>
        </pc:sldMkLst>
      </pc:sldChg>
      <pc:sldChg chg="del">
        <pc:chgData name="舘下 智子" userId="62eb3422f1d344d3" providerId="LiveId" clId="{41D4CCF8-80BC-44A6-9FEF-901C15F6DF5B}" dt="2021-09-19T04:49:11.088" v="185" actId="2696"/>
        <pc:sldMkLst>
          <pc:docMk/>
          <pc:sldMk cId="206975382" sldId="628"/>
        </pc:sldMkLst>
      </pc:sldChg>
      <pc:sldChg chg="add">
        <pc:chgData name="舘下 智子" userId="62eb3422f1d344d3" providerId="LiveId" clId="{41D4CCF8-80BC-44A6-9FEF-901C15F6DF5B}" dt="2021-09-19T04:49:25.769" v="186"/>
        <pc:sldMkLst>
          <pc:docMk/>
          <pc:sldMk cId="751220599" sldId="628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392301262" sldId="629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148862238" sldId="629"/>
        </pc:sldMkLst>
      </pc:sldChg>
      <pc:sldChg chg="del">
        <pc:chgData name="舘下 智子" userId="62eb3422f1d344d3" providerId="LiveId" clId="{41D4CCF8-80BC-44A6-9FEF-901C15F6DF5B}" dt="2021-09-17T12:37:25.946" v="93" actId="2696"/>
        <pc:sldMkLst>
          <pc:docMk/>
          <pc:sldMk cId="625021830" sldId="630"/>
        </pc:sldMkLst>
      </pc:sldChg>
      <pc:sldChg chg="add">
        <pc:chgData name="舘下 智子" userId="62eb3422f1d344d3" providerId="LiveId" clId="{41D4CCF8-80BC-44A6-9FEF-901C15F6DF5B}" dt="2021-09-17T12:37:40.239" v="94"/>
        <pc:sldMkLst>
          <pc:docMk/>
          <pc:sldMk cId="2889007751" sldId="630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977926256" sldId="631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334660671" sldId="631"/>
        </pc:sldMkLst>
      </pc:sldChg>
      <pc:sldChg chg="add">
        <pc:chgData name="舘下 智子" userId="62eb3422f1d344d3" providerId="LiveId" clId="{41D4CCF8-80BC-44A6-9FEF-901C15F6DF5B}" dt="2021-09-18T02:04:02.760" v="124"/>
        <pc:sldMkLst>
          <pc:docMk/>
          <pc:sldMk cId="3072188300" sldId="632"/>
        </pc:sldMkLst>
      </pc:sldChg>
      <pc:sldChg chg="del">
        <pc:chgData name="舘下 智子" userId="62eb3422f1d344d3" providerId="LiveId" clId="{41D4CCF8-80BC-44A6-9FEF-901C15F6DF5B}" dt="2021-09-18T02:03:57.896" v="123" actId="2696"/>
        <pc:sldMkLst>
          <pc:docMk/>
          <pc:sldMk cId="3148648386" sldId="632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84417755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310801187" sldId="633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630141190" sldId="634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345045" sldId="634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1254083463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4065917607" sldId="635"/>
        </pc:sldMkLst>
      </pc:sldChg>
      <pc:sldChg chg="del">
        <pc:chgData name="舘下 智子" userId="62eb3422f1d344d3" providerId="LiveId" clId="{41D4CCF8-80BC-44A6-9FEF-901C15F6DF5B}" dt="2021-09-19T04:36:37.989" v="155" actId="2696"/>
        <pc:sldMkLst>
          <pc:docMk/>
          <pc:sldMk cId="1666012430" sldId="636"/>
        </pc:sldMkLst>
      </pc:sldChg>
      <pc:sldChg chg="add">
        <pc:chgData name="舘下 智子" userId="62eb3422f1d344d3" providerId="LiveId" clId="{41D4CCF8-80BC-44A6-9FEF-901C15F6DF5B}" dt="2021-09-19T04:36:47.507" v="156"/>
        <pc:sldMkLst>
          <pc:docMk/>
          <pc:sldMk cId="4137047789" sldId="636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330864159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812032881" sldId="637"/>
        </pc:sldMkLst>
      </pc:sldChg>
      <pc:sldChg chg="add">
        <pc:chgData name="舘下 智子" userId="62eb3422f1d344d3" providerId="LiveId" clId="{41D4CCF8-80BC-44A6-9FEF-901C15F6DF5B}" dt="2021-09-19T04:50:54.842" v="191"/>
        <pc:sldMkLst>
          <pc:docMk/>
          <pc:sldMk cId="1109686277" sldId="639"/>
        </pc:sldMkLst>
      </pc:sldChg>
      <pc:sldChg chg="del">
        <pc:chgData name="舘下 智子" userId="62eb3422f1d344d3" providerId="LiveId" clId="{41D4CCF8-80BC-44A6-9FEF-901C15F6DF5B}" dt="2021-09-19T04:50:45.308" v="190" actId="2696"/>
        <pc:sldMkLst>
          <pc:docMk/>
          <pc:sldMk cId="1570080048" sldId="639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1375586760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4215533041" sldId="640"/>
        </pc:sldMkLst>
      </pc:sldChg>
      <pc:sldChg chg="del">
        <pc:chgData name="舘下 智子" userId="62eb3422f1d344d3" providerId="LiveId" clId="{41D4CCF8-80BC-44A6-9FEF-901C15F6DF5B}" dt="2021-09-19T04:55:23.512" v="200" actId="2696"/>
        <pc:sldMkLst>
          <pc:docMk/>
          <pc:sldMk cId="1465416529" sldId="641"/>
        </pc:sldMkLst>
      </pc:sldChg>
      <pc:sldChg chg="add">
        <pc:chgData name="舘下 智子" userId="62eb3422f1d344d3" providerId="LiveId" clId="{41D4CCF8-80BC-44A6-9FEF-901C15F6DF5B}" dt="2021-09-19T04:55:33.236" v="201"/>
        <pc:sldMkLst>
          <pc:docMk/>
          <pc:sldMk cId="3204858079" sldId="641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2721293664" sldId="642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342811418" sldId="642"/>
        </pc:sldMkLst>
      </pc:sldChg>
      <pc:sldChg chg="add">
        <pc:chgData name="舘下 智子" userId="62eb3422f1d344d3" providerId="LiveId" clId="{41D4CCF8-80BC-44A6-9FEF-901C15F6DF5B}" dt="2021-09-19T05:06:54.766" v="205"/>
        <pc:sldMkLst>
          <pc:docMk/>
          <pc:sldMk cId="872696365" sldId="643"/>
        </pc:sldMkLst>
      </pc:sldChg>
      <pc:sldChg chg="del">
        <pc:chgData name="舘下 智子" userId="62eb3422f1d344d3" providerId="LiveId" clId="{41D4CCF8-80BC-44A6-9FEF-901C15F6DF5B}" dt="2021-09-19T05:06:44.341" v="204" actId="2696"/>
        <pc:sldMkLst>
          <pc:docMk/>
          <pc:sldMk cId="3187687568" sldId="643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639858337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2422123150" sldId="644"/>
        </pc:sldMkLst>
      </pc:sldChg>
      <pc:sldChg chg="del">
        <pc:chgData name="舘下 智子" userId="62eb3422f1d344d3" providerId="LiveId" clId="{41D4CCF8-80BC-44A6-9FEF-901C15F6DF5B}" dt="2021-09-19T05:07:26.956" v="206" actId="2696"/>
        <pc:sldMkLst>
          <pc:docMk/>
          <pc:sldMk cId="1472800714" sldId="645"/>
        </pc:sldMkLst>
      </pc:sldChg>
      <pc:sldChg chg="add">
        <pc:chgData name="舘下 智子" userId="62eb3422f1d344d3" providerId="LiveId" clId="{41D4CCF8-80BC-44A6-9FEF-901C15F6DF5B}" dt="2021-09-19T05:07:34.175" v="207"/>
        <pc:sldMkLst>
          <pc:docMk/>
          <pc:sldMk cId="1953313027" sldId="645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1654373882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2658757696" sldId="646"/>
        </pc:sldMkLst>
      </pc:sldChg>
      <pc:sldChg chg="del">
        <pc:chgData name="舘下 智子" userId="62eb3422f1d344d3" providerId="LiveId" clId="{41D4CCF8-80BC-44A6-9FEF-901C15F6DF5B}" dt="2021-09-19T05:10:14.317" v="210" actId="2696"/>
        <pc:sldMkLst>
          <pc:docMk/>
          <pc:sldMk cId="9973415" sldId="647"/>
        </pc:sldMkLst>
      </pc:sldChg>
      <pc:sldChg chg="add">
        <pc:chgData name="舘下 智子" userId="62eb3422f1d344d3" providerId="LiveId" clId="{41D4CCF8-80BC-44A6-9FEF-901C15F6DF5B}" dt="2021-09-19T05:10:23.131" v="211"/>
        <pc:sldMkLst>
          <pc:docMk/>
          <pc:sldMk cId="3906879609" sldId="647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939831275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1001904714" sldId="648"/>
        </pc:sldMkLst>
      </pc:sldChg>
      <pc:sldChg chg="add">
        <pc:chgData name="舘下 智子" userId="62eb3422f1d344d3" providerId="LiveId" clId="{41D4CCF8-80BC-44A6-9FEF-901C15F6DF5B}" dt="2021-09-19T05:13:48.137" v="215"/>
        <pc:sldMkLst>
          <pc:docMk/>
          <pc:sldMk cId="2566879599" sldId="650"/>
        </pc:sldMkLst>
      </pc:sldChg>
      <pc:sldChg chg="del">
        <pc:chgData name="舘下 智子" userId="62eb3422f1d344d3" providerId="LiveId" clId="{41D4CCF8-80BC-44A6-9FEF-901C15F6DF5B}" dt="2021-09-19T05:13:39.267" v="214" actId="2696"/>
        <pc:sldMkLst>
          <pc:docMk/>
          <pc:sldMk cId="3405565085" sldId="650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162337211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495836329" sldId="651"/>
        </pc:sldMkLst>
      </pc:sldChg>
      <pc:sldChg chg="del">
        <pc:chgData name="舘下 智子" userId="62eb3422f1d344d3" providerId="LiveId" clId="{41D4CCF8-80BC-44A6-9FEF-901C15F6DF5B}" dt="2021-09-19T05:17:49.407" v="228" actId="2696"/>
        <pc:sldMkLst>
          <pc:docMk/>
          <pc:sldMk cId="2725411578" sldId="652"/>
        </pc:sldMkLst>
      </pc:sldChg>
      <pc:sldChg chg="add">
        <pc:chgData name="舘下 智子" userId="62eb3422f1d344d3" providerId="LiveId" clId="{41D4CCF8-80BC-44A6-9FEF-901C15F6DF5B}" dt="2021-09-19T05:17:56.986" v="229"/>
        <pc:sldMkLst>
          <pc:docMk/>
          <pc:sldMk cId="3408883391" sldId="652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683823225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3894088062" sldId="653"/>
        </pc:sldMkLst>
      </pc:sldChg>
      <pc:sldChg chg="add">
        <pc:chgData name="舘下 智子" userId="62eb3422f1d344d3" providerId="LiveId" clId="{41D4CCF8-80BC-44A6-9FEF-901C15F6DF5B}" dt="2021-09-19T05:30:38.612" v="259"/>
        <pc:sldMkLst>
          <pc:docMk/>
          <pc:sldMk cId="1742809124" sldId="654"/>
        </pc:sldMkLst>
      </pc:sldChg>
      <pc:sldChg chg="del">
        <pc:chgData name="舘下 智子" userId="62eb3422f1d344d3" providerId="LiveId" clId="{41D4CCF8-80BC-44A6-9FEF-901C15F6DF5B}" dt="2021-09-19T05:30:31.019" v="258" actId="2696"/>
        <pc:sldMkLst>
          <pc:docMk/>
          <pc:sldMk cId="1975787889" sldId="654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295278069" sldId="655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11282662" sldId="655"/>
        </pc:sldMkLst>
      </pc:sldChg>
      <pc:sldChg chg="del">
        <pc:chgData name="舘下 智子" userId="62eb3422f1d344d3" providerId="LiveId" clId="{41D4CCF8-80BC-44A6-9FEF-901C15F6DF5B}" dt="2021-09-20T04:40:17.916" v="312" actId="2696"/>
        <pc:sldMkLst>
          <pc:docMk/>
          <pc:sldMk cId="928050323" sldId="656"/>
        </pc:sldMkLst>
      </pc:sldChg>
      <pc:sldChg chg="add">
        <pc:chgData name="舘下 智子" userId="62eb3422f1d344d3" providerId="LiveId" clId="{41D4CCF8-80BC-44A6-9FEF-901C15F6DF5B}" dt="2021-09-20T04:40:31.524" v="313"/>
        <pc:sldMkLst>
          <pc:docMk/>
          <pc:sldMk cId="3507149027" sldId="656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1362476534" sldId="674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120440587" sldId="674"/>
        </pc:sldMkLst>
      </pc:sldChg>
      <pc:sldChg chg="add">
        <pc:chgData name="舘下 智子" userId="62eb3422f1d344d3" providerId="LiveId" clId="{41D4CCF8-80BC-44A6-9FEF-901C15F6DF5B}" dt="2021-09-19T04:28:46.958" v="130"/>
        <pc:sldMkLst>
          <pc:docMk/>
          <pc:sldMk cId="157864172" sldId="675"/>
        </pc:sldMkLst>
      </pc:sldChg>
      <pc:sldChg chg="del">
        <pc:chgData name="舘下 智子" userId="62eb3422f1d344d3" providerId="LiveId" clId="{41D4CCF8-80BC-44A6-9FEF-901C15F6DF5B}" dt="2021-09-19T04:28:44.130" v="129" actId="2696"/>
        <pc:sldMkLst>
          <pc:docMk/>
          <pc:sldMk cId="236559390" sldId="675"/>
        </pc:sldMkLst>
      </pc:sldChg>
      <pc:sldChg chg="add">
        <pc:chgData name="舘下 智子" userId="62eb3422f1d344d3" providerId="LiveId" clId="{41D4CCF8-80BC-44A6-9FEF-901C15F6DF5B}" dt="2021-09-17T12:39:27.787" v="100"/>
        <pc:sldMkLst>
          <pc:docMk/>
          <pc:sldMk cId="22181961" sldId="677"/>
        </pc:sldMkLst>
      </pc:sldChg>
      <pc:sldChg chg="del ord">
        <pc:chgData name="舘下 智子" userId="62eb3422f1d344d3" providerId="LiveId" clId="{41D4CCF8-80BC-44A6-9FEF-901C15F6DF5B}" dt="2021-09-17T12:39:23.664" v="99" actId="2696"/>
        <pc:sldMkLst>
          <pc:docMk/>
          <pc:sldMk cId="3888153290" sldId="677"/>
        </pc:sldMkLst>
      </pc:sldChg>
      <pc:sldMasterChg chg="del delSldLayout">
        <pc:chgData name="舘下 智子" userId="62eb3422f1d344d3" providerId="LiveId" clId="{41D4CCF8-80BC-44A6-9FEF-901C15F6DF5B}" dt="2021-09-20T04:38:04.661" v="306" actId="2696"/>
        <pc:sldMasterMkLst>
          <pc:docMk/>
          <pc:sldMasterMk cId="697286952" sldId="2147483768"/>
        </pc:sldMasterMkLst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00350309" sldId="2147483769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624907383" sldId="2147483770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993639926" sldId="2147483771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449986494" sldId="2147483772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619437665" sldId="2147483773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243227785" sldId="2147483774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473263680" sldId="2147483775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93759862" sldId="2147483776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2112057124" sldId="2147483777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1857519325" sldId="2147483778"/>
          </pc:sldLayoutMkLst>
        </pc:sldLayoutChg>
        <pc:sldLayoutChg chg="del">
          <pc:chgData name="舘下 智子" userId="62eb3422f1d344d3" providerId="LiveId" clId="{41D4CCF8-80BC-44A6-9FEF-901C15F6DF5B}" dt="2021-09-20T04:38:04.661" v="306" actId="2696"/>
          <pc:sldLayoutMkLst>
            <pc:docMk/>
            <pc:sldMasterMk cId="697286952" sldId="2147483768"/>
            <pc:sldLayoutMk cId="3067597274" sldId="2147483779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18:50.065" v="2" actId="2696"/>
        <pc:sldMasterMkLst>
          <pc:docMk/>
          <pc:sldMasterMk cId="1295559806" sldId="2147483780"/>
        </pc:sldMasterMkLst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72197089" sldId="2147483781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483515716" sldId="2147483782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75999537" sldId="2147483783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944978725" sldId="2147483784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823627204" sldId="2147483785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3445478144" sldId="2147483786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485609500" sldId="2147483787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999381796" sldId="2147483788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824914844" sldId="2147483789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1465242237" sldId="2147483790"/>
          </pc:sldLayoutMkLst>
        </pc:sldLayoutChg>
        <pc:sldLayoutChg chg="del">
          <pc:chgData name="舘下 智子" userId="62eb3422f1d344d3" providerId="LiveId" clId="{41D4CCF8-80BC-44A6-9FEF-901C15F6DF5B}" dt="2021-09-17T12:18:50.065" v="2" actId="2696"/>
          <pc:sldLayoutMkLst>
            <pc:docMk/>
            <pc:sldMasterMk cId="1295559806" sldId="2147483780"/>
            <pc:sldLayoutMk cId="2179828204" sldId="2147483791"/>
          </pc:sldLayoutMkLst>
        </pc:sldLayoutChg>
      </pc:sldMasterChg>
      <pc:sldMasterChg chg="del delSldLayout">
        <pc:chgData name="舘下 智子" userId="62eb3422f1d344d3" providerId="LiveId" clId="{41D4CCF8-80BC-44A6-9FEF-901C15F6DF5B}" dt="2021-09-17T12:20:59.122" v="4" actId="2696"/>
        <pc:sldMasterMkLst>
          <pc:docMk/>
          <pc:sldMasterMk cId="803818327" sldId="2147484284"/>
        </pc:sldMasterMkLst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31257177" sldId="2147484285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295278561" sldId="2147484286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3970833428" sldId="2147484287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371851311" sldId="2147484288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342896570" sldId="2147484289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768735015" sldId="2147484290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472948113" sldId="2147484291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139727728" sldId="2147484292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993292789" sldId="2147484293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2685905890" sldId="2147484294"/>
          </pc:sldLayoutMkLst>
        </pc:sldLayoutChg>
        <pc:sldLayoutChg chg="del">
          <pc:chgData name="舘下 智子" userId="62eb3422f1d344d3" providerId="LiveId" clId="{41D4CCF8-80BC-44A6-9FEF-901C15F6DF5B}" dt="2021-09-17T12:20:59.122" v="4" actId="2696"/>
          <pc:sldLayoutMkLst>
            <pc:docMk/>
            <pc:sldMasterMk cId="803818327" sldId="2147484284"/>
            <pc:sldLayoutMk cId="1946843972" sldId="2147484295"/>
          </pc:sldLayoutMkLst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D938AF3-D8C8-460A-891C-02CACB2A6BC1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スライド イメージ プレースホルダー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ja-JP" altLang="en-US"/>
          </a:p>
        </p:txBody>
      </p:sp>
      <p:sp>
        <p:nvSpPr>
          <p:cNvPr id="5" name="ノート プレースホルダー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6" name="フッター プレースホルダー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ー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D4433C1-C97C-4058-B9BC-7B2360440406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9206334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FFD3A47-A7C9-4AAC-865F-11F6DB1AB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650A62A-6621-402F-8A29-B6FF38F4EAA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0DD9E68-EF84-4C18-A8E1-FB99491466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9BF13C8-EDC9-4067-922A-8AD30BC137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1428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A6C46A-7D2A-45FA-8F1C-B496CB76EA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D6F0BE4-5138-4457-8F76-B221F1FF912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A9751A5-E71B-4144-BEE0-E713E48DC7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51F61B7-E579-4620-B487-91170B9EC995}" type="slidenum">
              <a:rPr lang="ja-JP" altLang="en-US"/>
              <a:pPr eaLnBrk="1" hangingPunct="1"/>
              <a:t>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39122222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B78476F-685A-4081-8368-239B60BBE14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4684FA-1E3D-47C9-9927-76E8A69C387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DA3F3A4-D27F-419A-A5A4-7F234512EA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15EF3F0-C4AF-4BBD-912F-DDC93580ACF8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1001405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E1644A1-AD22-4D1B-9887-702F9CDB71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B1EB938-0712-4276-8775-4467D6DE22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FA4864-6F41-4936-9737-C67B44058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27D478-86CB-4110-9330-1A8ACBCCD6E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7657654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8CCF85B-7B28-4D72-9AC2-F635D54C2D5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4782D1F-E60A-4460-87B4-8207C4955D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D056D7F-E83F-45A6-B819-2DA86537F5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3D976E-3069-45C8-ADBA-DE19ACFD470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88639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F5A3638-BF77-4D02-A32E-F1302367CD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7933506-1B60-49EC-8694-E78A68717CC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3B7F1CA-1052-40F5-9E60-44E47B6980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C54D161-74C7-42FE-A51C-071B51FFCF1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865530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C7E4BBD-0E54-4DB4-8046-C124C044E03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B925AE-D674-4C21-ACAA-2C105D73B0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0BEBF16-D597-4F51-A33C-CAD8772D313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CF99018-7F9D-4626-B295-CD70F8DBA6E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414523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570001A-C994-494D-BF1C-05CA2B2A738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57C6CE6-56D2-4F54-8068-6372065943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5C93A5D-6E1E-43EE-B96F-66FB03E0D4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ECA92CE-8889-4D00-B980-09FDA6598F7A}" type="slidenum">
              <a:rPr lang="ja-JP" altLang="en-US"/>
              <a:pPr eaLnBrk="1" hangingPunct="1"/>
              <a:t>38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2841885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58E41F4-A7A5-4160-B2F0-E6BD76F6A2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D776A7E-F0B8-4760-8289-79055E5EBF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9BCDB9C-3F49-40B6-BE47-DC94EBD63F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C3476-D6C3-43F6-94D9-A5C81540C693}" type="slidenum">
              <a:rPr lang="ja-JP" altLang="en-US"/>
              <a:pPr eaLnBrk="1" hangingPunct="1"/>
              <a:t>40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03166998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3E9DB91-2762-48F0-B321-3C897ACA22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A60438A-7EDB-49BB-B53C-CEFDA931FB9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CD68B9F-B4B6-40F0-948A-A07F77C580F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F5FBDBDA-A527-437A-BCCF-E900C666C1CA}" type="slidenum">
              <a:rPr lang="ja-JP" altLang="en-US"/>
              <a:pPr eaLnBrk="1" hangingPunct="1"/>
              <a:t>42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3792134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12AAB10-76FB-4F14-8890-272A3B5D73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93F4170-5F37-4D88-A176-845E7CF53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D2A520E-D278-4A12-9AEF-6C700B0396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3F78E33-D968-4472-8887-8306D4611CDB}" type="slidenum">
              <a:rPr lang="ja-JP" altLang="en-US"/>
              <a:pPr eaLnBrk="1" hangingPunct="1"/>
              <a:t>44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0269992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F4C5AF4-250B-436A-B319-CDBA117A65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3A9BA3D-15EE-43CD-A8D5-8B3BC9733F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452AC85-5B6A-47DF-A3B3-E1E3D1975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CFA52F-7568-4A2C-9980-47E3B6950131}" type="slidenum">
              <a:rPr lang="ja-JP" altLang="en-US"/>
              <a:pPr eaLnBrk="1" hangingPunct="1"/>
              <a:t>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36882602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94F04FC-15D1-4782-8BD6-FB7430E01E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50731E7-B66B-4155-B81F-7BE64FA494E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CFEE334-BF80-4102-BA27-6492995A2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22C554-DD9F-4F90-9D94-834C8EFDD3E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7758455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DFA38BB-7FF7-413B-BA6B-DFF3239520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469A117-3B53-4CB2-BC9D-FD13BA1A929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080416-89F1-48B5-B1D0-679E241C38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22A32DC0-01CD-4258-A1D9-A145E4A076CB}" type="slidenum">
              <a:rPr lang="ja-JP" altLang="en-US"/>
              <a:pPr eaLnBrk="1" hangingPunct="1"/>
              <a:t>48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2338172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DF5AFD-C038-4AA1-AFC4-C30E90AD58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CC90CFD-51DD-49BA-855C-52C4596DB3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D53CF6C-C432-4B6E-BA72-33EDE1AFE6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7C444B1-E628-42B5-AC81-67A2C7F0B92F}" type="slidenum">
              <a:rPr lang="ja-JP" altLang="en-US"/>
              <a:pPr eaLnBrk="1" hangingPunct="1"/>
              <a:t>50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332557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C5A28AE-B8F0-4875-BBAC-828A3AF92EF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3EB2E8-03DD-4E00-B38E-D244CE6D60C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BA1C7A9-651C-4F4E-A005-BEC940C1BA7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E88029E-7ED4-40C5-A3BE-01AECCEA0EBC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614104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390433-1AC6-4CB6-A089-851B145A800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CFE0077-2ADF-47DD-91F9-282E28AE74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13651B-B154-4D8A-BEB8-0B91CF79FE9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3C4D7-758A-442D-BEF4-B12832353750}" type="slidenum">
              <a:rPr lang="ja-JP" altLang="en-US"/>
              <a:pPr eaLnBrk="1" hangingPunct="1"/>
              <a:t>55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71522546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2E6A064-0C9F-4A07-9F57-B8BCBD43718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7E41C1B-756E-4E01-BC83-2536930C1D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E1E3-68E2-4F0C-8BDD-AA0B01F0040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178E4A-F621-4BB7-A1D1-2F47132F13A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500784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EF2DD10-7D23-449B-8AF7-48A3390D287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80196FA-6E82-41A0-9A8A-D74C122406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8B89B24-4854-4187-A0B2-F27A6B97AF9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5A8947C-5E58-4CB2-925C-3292500B702A}" type="slidenum">
              <a:rPr lang="ja-JP" altLang="en-US"/>
              <a:pPr eaLnBrk="1" hangingPunct="1"/>
              <a:t>59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9207049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E745B0C-1C22-4CF5-9536-0B08A5148E0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815263-7AAB-44CA-A67E-F812AD736CE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9F66DEF-007D-46C3-91CF-7A38905EC2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CDC6792-50DA-4D3A-92CF-67F2225B7CD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4080136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B8D72E2-A91E-443B-8D13-52B3E25E2C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029FA4F-B697-41FF-B512-0530536126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68D561-2AC5-42AB-B5DB-64C2E91DA1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87ED292-44E0-487D-9684-13FC785349FA}" type="slidenum">
              <a:rPr lang="ja-JP" altLang="en-US"/>
              <a:pPr eaLnBrk="1" hangingPunct="1"/>
              <a:t>63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5632767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ECD060C6-FD5E-48D0-9D75-C765B91489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495C729-2F3C-45C7-B736-BD4F025BC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242160B-785A-40D4-9738-11A22FBD3B6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1BC5442-19E8-44F6-BF7A-E76BB7AAAE07}" type="slidenum">
              <a:rPr lang="ja-JP" altLang="en-US"/>
              <a:pPr eaLnBrk="1" hangingPunct="1"/>
              <a:t>65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801770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68A8A8-AA03-4ECA-B980-EF7122AC20B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AB5C9F-41D5-4559-B174-A00199C46E8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6517987-9091-4716-B015-A7FE04645A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1887CA4-8453-43BE-9337-15AE9771F05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89316528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0B93D0E-367A-425F-B58B-1CD48E4537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9E7FA58-1087-4BFB-BE8F-1E1587F121A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7C97364-6944-4700-9BA2-B138D126E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FC50083-B71F-41FD-837E-B99516AD04A4}" type="slidenum">
              <a:rPr lang="ja-JP" altLang="en-US"/>
              <a:pPr eaLnBrk="1" hangingPunct="1"/>
              <a:t>67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21562941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7D5D44-1514-4AB9-ABB8-1159C9F9E5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D566EB-D261-43F7-940D-3064933668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1AF8D14-801C-45FE-BCE0-1CBA3FB256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C211509-138B-4C16-897B-0F49D864688A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113132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C5CE4F1-4377-471A-81A6-B7B3C57778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717422-30C3-46E0-A8DA-A594751F26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7E2D4F4-5FB0-4D6D-B416-87547C3995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CF9518E-B4E0-4941-9DBB-95E6E8863515}" type="slidenum">
              <a:rPr lang="ja-JP" altLang="en-US"/>
              <a:pPr eaLnBrk="1" hangingPunct="1"/>
              <a:t>71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4745364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08C3DB2-B145-46B7-97C0-D7734E9B990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9D338BF-2AB3-4A21-B481-6AA74A032C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B70BFA2-C24B-4591-9C63-E522F6AEEC9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78E2539-81D6-4EB1-8BF5-864E8A8D8F1D}" type="slidenum">
              <a:rPr lang="ja-JP" altLang="en-US"/>
              <a:pPr eaLnBrk="1" hangingPunct="1"/>
              <a:t>73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54791426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459ABE9-7964-4F92-9DCF-92B2566778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201ECF4-EB39-4850-B7FD-32CE93D4539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9F90004-2E33-47F7-AB0F-2624E23CA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5A04718-93B0-43A5-8781-93A86C450E00}" type="slidenum">
              <a:rPr lang="ja-JP" altLang="en-US"/>
              <a:pPr eaLnBrk="1" hangingPunct="1"/>
              <a:t>75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2226243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1B4E194-6076-4BBB-9FC5-64197599405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4DDE790-A50A-446C-A086-F3885EE430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4378B54-811F-4226-9AB2-78302EAFFE4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DC9BEB8-F1D1-410F-84BA-DBF43C43D6D0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479457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78FD62-90C9-4DEE-AA3D-1872C1E300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DEE6E06-3AE2-44E7-9385-DA945EFE887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C919374-4DD6-4898-B5EE-C80E4B99C50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FC806B1-91AF-4F6C-B452-8F43F15B34F5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33919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F6F2B9C-D639-4E52-BACD-BA27D929CE9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B0544B7-E464-4340-8D33-C828F2F1AC9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A82D0A8-736A-4BD1-B64C-7067E1FBAF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7DE7BC2-74C6-47DE-9D68-A5E050CEB55A}" type="slidenum">
              <a:rPr lang="ja-JP" altLang="en-US"/>
              <a:pPr eaLnBrk="1" hangingPunct="1"/>
              <a:t>82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5303175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517068B-8D93-46D7-B309-633330012D6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3BF4849-2DB6-40E4-82AC-3E93C26907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61629C5-C9C8-47C9-AB84-65F7E47B56C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ACEB16-905A-4E33-AA7E-522954434D38}" type="slidenum">
              <a:rPr lang="ja-JP" altLang="en-US"/>
              <a:pPr eaLnBrk="1" hangingPunct="1"/>
              <a:t>84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80397074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C1A2601-6246-42D6-A6AA-D45DA1B640F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27DEB14-3294-4240-AB2C-EC84683EFB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026820F-CE96-4226-9891-C19C47D65E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BF89E41-EF87-4397-A219-5B9A53435AA6}" type="slidenum">
              <a:rPr lang="ja-JP" altLang="en-US"/>
              <a:pPr eaLnBrk="1" hangingPunct="1"/>
              <a:t>86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641432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98F676D-39ED-4DA0-8B60-39564D983E1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9D4B799-ABE7-4FAF-AC41-8A07F99755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DA63C5-1674-428C-BD34-FDADCB79EE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9C3B3AB-871E-41A0-B97C-B030459468AB}" type="slidenum">
              <a:rPr lang="ja-JP" altLang="en-US"/>
              <a:pPr eaLnBrk="1" hangingPunct="1"/>
              <a:t>11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5944389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2EB84DE-7B8E-4D55-BBF9-CE932393920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6425AA-D4B5-488C-A1E6-55A47BB867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49699C-3F5F-420E-9BE7-4CF983F266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5ED7728-23C3-4051-A008-74D36E6623B4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0791443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D0C2278-94B9-4F12-A984-C98EBB5781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A02E2FC-A644-4577-90B2-2AABEA56E9A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87FA8BC-38BD-429C-85A8-6006331008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2E9291-A19A-4C13-AE63-E516618436DF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935493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00771CA-BBC1-422A-828E-E9447D22501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7F3E665-E63B-439A-B102-63107F7453F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488A886-78F1-4B2E-A04C-E2B6B16CA0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9713CF-EDCE-4F1A-B3B9-1F1E266F2F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64122731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B497753-92B0-40C5-A698-87CBFD54569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7BA5FB0-B68B-4C12-BE8F-D5E136F60F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84A15B9-CFDE-4C81-9528-87FBF36F2D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3D086A5-E3D0-4333-8443-87A6BCC2158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01944187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A28C96F-9E8A-498F-98A2-0A829B8A247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77C25CD-E24B-4BD8-8A1B-1CDF34FE26B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8C7BD3AB-CEB2-4641-ABDB-C98554A0516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7EEB83E0-0DEA-466F-8140-5DE5B99B14E1}" type="slidenum">
              <a:rPr lang="ja-JP" altLang="en-US"/>
              <a:pPr eaLnBrk="1" hangingPunct="1"/>
              <a:t>96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975154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4F2B4EA0-6709-4F14-B9CD-6B9951BF007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D9C92B4-F33A-416B-9FF0-B4812A92628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2859195-F2AD-4417-9587-6C0CB02191E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F21CA05-4F6E-42EF-96EC-596C4941A3A2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53137312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7FB9D4F-6582-433C-B403-93CAE149FE8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2FD7042-812D-437F-B6AB-1FF8EEA871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25C2605-04BC-4823-B098-8EF0CCDD8F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7D7EDC-6AAF-4A9C-865B-6E7AA0EDD613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9783163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1A7776-3CA1-49A5-A7E1-111D748374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46F6970-8D25-4262-8FCD-FB15C4A0384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63312C0-53D8-4006-AB15-CAF85E3F519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CF6380C-F2B1-4EEB-B806-F0CB8C77AC65}" type="slidenum">
              <a:rPr lang="ja-JP" altLang="en-US"/>
              <a:pPr eaLnBrk="1" hangingPunct="1"/>
              <a:t>103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114760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18EC7E3-CA80-4F42-9B63-6024B2FBBB6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023438F-D2AF-4082-B13C-EC4E873A490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9B40FB7D-F8E0-4300-A65D-4463471CEFD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BAA803A-68AF-4A26-A479-2BDB4F73A82E}" type="slidenum">
              <a:rPr lang="ja-JP" altLang="en-US"/>
              <a:pPr eaLnBrk="1" hangingPunct="1"/>
              <a:t>105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575300000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102CBD9-97C1-42DD-A4DD-EB7ABFF0288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E42B324-BF0A-4F22-8E61-C37859217C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9A94036-F6F1-474D-AF88-42DF5297E5C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9A8DCEB-9754-4E65-A7CD-D45C59100AF8}" type="slidenum">
              <a:rPr lang="ja-JP" altLang="en-US"/>
              <a:pPr eaLnBrk="1" hangingPunct="1"/>
              <a:t>107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2601383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23C7A2A-7D09-4AB4-9E34-B83471EE1D2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6E8E342-1AEE-4622-876F-6304D9C8B2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E8BAB7E-4A4A-4CF1-BF83-1BF95EDD18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8D9A289-5AC1-49CC-B024-478C4EEA13D6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5476746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BCDFFF0E-4B96-4BC7-AE9B-668BD5B6CB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0978C8A-C7F1-4B86-92F8-855E9B3511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4A05586-E4DE-4561-9D67-601DFB738D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EB6431-1508-46D4-BDC2-00D65B79A0A2}" type="slidenum">
              <a:rPr lang="ja-JP" altLang="en-US"/>
              <a:pPr eaLnBrk="1" hangingPunct="1"/>
              <a:t>109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1972170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63308AD-3E52-4005-8D0A-DFEFC01FB5A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F0A5798-168A-4A18-8142-875AC6617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12B1F21-6ED6-482D-A863-EDBFC194688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36B32F9-B4A1-452F-837A-597D790F5D60}" type="slidenum">
              <a:rPr lang="ja-JP" altLang="en-US"/>
              <a:pPr eaLnBrk="1" hangingPunct="1"/>
              <a:t>112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188810918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1FED64-1C2C-4CB7-8536-806BE8BA81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C92D9E61-CAAF-4CD9-AB64-ACC841D846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AA18A3-AFC1-4432-AFC6-94A01F17E77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ED8B450D-87B1-428E-83EA-93F85EE44DBF}" type="slidenum">
              <a:rPr lang="ja-JP" altLang="en-US"/>
              <a:pPr eaLnBrk="1" hangingPunct="1"/>
              <a:t>114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056507730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C74F0E-8868-4194-B8D9-82E739FABD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9B541B1-9E46-49FB-B568-2433B112955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598EEA39-075E-4C2F-BF64-33725DAE629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A837D711-0FDC-4235-A787-6CCDBF84BA85}" type="slidenum">
              <a:rPr lang="ja-JP" altLang="en-US"/>
              <a:pPr eaLnBrk="1" hangingPunct="1"/>
              <a:t>116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37635009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088EC2E-F70A-4ABF-AAFE-0C6505A1F8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DBA1E87B-845D-4EAC-B787-88903AC1D90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2D0FA01-BAA2-4AAF-B9CD-FA42DC8EE11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ACEB50D-6B2A-4128-875E-27BDED10814C}" type="slidenum">
              <a:rPr lang="ja-JP" altLang="en-US"/>
              <a:pPr eaLnBrk="1" hangingPunct="1"/>
              <a:t>118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05033714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D392D58-82ED-4DC1-80C7-981DF22F12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26AA1EC-7CB9-4768-8865-3E8B5F9004D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3BBEA4E-055A-4DC3-A52B-5D774FE1E89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6D196A-AD08-4C87-88A9-3F87FCC271D1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505589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BF98F55-9057-43B1-B098-4494A472E2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A5324D3-DA8E-44EC-BC7A-D78479A488F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093FC7D-A16B-449E-8332-4CC5C0CDFFC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CBF8DB5-33F3-4717-A2D4-78EB07434FD7}" type="slidenum">
              <a:rPr lang="ja-JP" altLang="en-US"/>
              <a:pPr eaLnBrk="1" hangingPunct="1"/>
              <a:t>122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66397419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8B29545-A5FD-45D5-83AE-5A8F9174E1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878F751-340F-4B02-9C40-C4762D2DC36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771A3F9-EA1A-40B6-AACE-FC0939EBF6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E058C86-F8D2-4F3B-A89A-BA77ABC9F398}" type="slidenum">
              <a:rPr lang="ja-JP" altLang="en-US"/>
              <a:pPr eaLnBrk="1" hangingPunct="1"/>
              <a:t>124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0407779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C74E9F2D-1782-4C31-BCFF-8358AE8B2B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3C33A417-500B-4519-8EE8-5038DA3903C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C7104B56-F6C4-41A8-BFCA-071FE8AE8A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C7D919AF-9F27-4AEE-8791-02897F085702}" type="slidenum">
              <a:rPr lang="ja-JP" altLang="en-US"/>
              <a:pPr eaLnBrk="1" hangingPunct="1"/>
              <a:t>126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985668268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AF05637-C611-4B6E-BC50-DBE8A44009C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8593C4D-E6D9-499C-964E-6A1B2D08B6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03583B3-C8F7-466E-93D1-AAD0A061B3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E6A5084-D02C-4C9E-A2DE-15672B2FC014}" type="slidenum">
              <a:rPr lang="ja-JP" altLang="en-US"/>
              <a:pPr eaLnBrk="1" hangingPunct="1"/>
              <a:t>128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025493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366392E-6456-4D22-A528-41CF513B3C9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68264E0-E84B-4F82-9A2A-A077F7D3C4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D7B5E997-9988-413B-BFFD-41F8AD38F01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31C6622A-8E83-47B8-BF73-2C912A899C31}" type="slidenum">
              <a:rPr lang="ja-JP" altLang="en-US"/>
              <a:pPr eaLnBrk="1" hangingPunct="1"/>
              <a:t>15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838049353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5812ED3-9AF9-469E-B4C4-BA7DBF46E4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83ED6545-6A91-4C17-81F6-E190FDD3C1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F53242-B4AD-4896-A826-D3C50E8025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AE142DD-B3D8-4B8D-80A9-08E8C8A73C29}" type="slidenum">
              <a:rPr lang="ja-JP" altLang="en-US"/>
              <a:pPr eaLnBrk="1" hangingPunct="1"/>
              <a:t>130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14832614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429531A-E5D2-4D7F-B55C-B27BE71495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7154097-DF6F-422F-BC31-E61B0EEE949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5AAFA34-5784-4FE5-8C80-D3D6FAB3FED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999D0C73-3D93-4B59-8839-336E1BFE635F}" type="slidenum">
              <a:rPr lang="ja-JP" altLang="en-US"/>
              <a:pPr eaLnBrk="1" hangingPunct="1"/>
              <a:t>133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32503894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693B8BE6-5858-478C-A917-D5E0D229AE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20EEFA4C-1F7C-4D59-BD0C-C0C5EC7C91E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3A2D86AB-F07D-49A6-88ED-5D3B6CE55A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5AD4B39-CB56-431B-955F-DD3485F2E3C4}" type="slidenum">
              <a:rPr lang="ja-JP" altLang="en-US"/>
              <a:pPr eaLnBrk="1" hangingPunct="1"/>
              <a:t>135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40963163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63CD228-B11F-4E01-AC35-64CF070DB4A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B2F2C02C-30F1-4AAF-BADC-66C1752C36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2A0C02E3-806C-47F0-9ACC-F29C30AAA7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2D4ADF4-651C-46C6-8D78-5A9A460AAD18}" type="slidenum">
              <a:rPr lang="ja-JP" altLang="en-US"/>
              <a:pPr eaLnBrk="1" hangingPunct="1"/>
              <a:t>137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72491676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93CB23EF-6B07-4203-BAC1-242670DE1A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F3A7C455-99E2-426E-9C84-E19A4693AD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A85D382A-5426-490D-AEAE-0B17835095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B8872A0-897D-42C3-82B3-0A79AC0E8DFD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1183606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775AE5BD-A49E-4F7D-8DD4-B3A2F295F13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CDA220F-08F4-4628-92A0-E051A80CD57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BA1429FF-F386-4C61-AC82-BF5A0D5608F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BB41335B-463F-47ED-BE96-A5D3E99CEA6B}" type="slidenum">
              <a:rPr lang="ja-JP" altLang="en-US"/>
              <a:pPr eaLnBrk="1" hangingPunct="1"/>
              <a:t>141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60970754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36B4A13C-A46F-44F9-87BC-0B9210725D7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03B337F-2DC7-41EC-8D8F-81AE8CE8D73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A5FB802-43A2-46FA-8589-7784B2DD16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53FF8254-8469-4007-8DF4-E837B48A7FBD}" type="slidenum">
              <a:rPr lang="ja-JP" altLang="en-US"/>
              <a:pPr eaLnBrk="1" hangingPunct="1"/>
              <a:t>143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85624069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1F39BA81-F90E-4891-9FC2-7138D91CE7B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80A53E9-FB31-420E-B193-30D5AF470E3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48A4F91C-18AE-4F55-83AC-F6C98376A7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D64461AB-BCDC-4458-9EAA-E343B9614CB7}" type="slidenum">
              <a:rPr lang="ja-JP" altLang="en-US"/>
              <a:pPr eaLnBrk="1" hangingPunct="1"/>
              <a:t>145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37638137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A7AFA118-BFCA-45AF-B3A7-4DB56CF760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A9D109C3-FB19-4E07-B80A-D9B00F9275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57AC4C6-525D-4E8B-8E16-9C2AAA3CBDE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B3E737E-26C6-4625-A897-C0C15F895431}" type="slidenum">
              <a:rPr lang="ja-JP" altLang="en-US"/>
              <a:pPr eaLnBrk="1" hangingPunct="1"/>
              <a:t>147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73169495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E666131-25D8-4C79-ACBD-D0E828234A7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4825B91E-052B-4870-A86C-23F0939256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F8EC4E22-FC7F-4372-ABA3-B2EB6F2897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A1F9B94-F223-4998-AE42-32741B147F9A}" type="slidenum">
              <a:rPr lang="ja-JP" altLang="en-US"/>
              <a:pPr eaLnBrk="1" hangingPunct="1"/>
              <a:t>149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57634870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547388CE-B7F3-4B94-9255-19C684E1C93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532C9E92-7879-44E2-8E05-EF1D282CDDD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228818F-EAC7-4D2C-AAC6-AD83AF3EE6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458036A4-6813-4796-88AA-E62AAAC50923}" type="slidenum">
              <a:rPr lang="ja-JP" altLang="en-US"/>
              <a:pPr eaLnBrk="1" hangingPunct="1"/>
              <a:t>18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484050892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63D99BF-1FFE-4E10-8AF7-E92F849FC0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9A5F6F0E-9F7C-48BD-8227-5E77824341D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E2613AEE-77A7-4F7A-AC4A-7E276C62625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844D8331-55E6-42BF-9F9F-BFC642F57676}" type="slidenum">
              <a:rPr lang="ja-JP" altLang="en-US"/>
              <a:pPr eaLnBrk="1" hangingPunct="1"/>
              <a:t>151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274103179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204D8A71-00EE-4760-A2C0-9673C340089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082FA898-62E6-4681-BCB4-A0A702A1AA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037438FB-2B7E-4D6E-8266-BC8D2CF94A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0F33C7E8-DAAB-4A96-A8F0-75BBBD087DA5}" type="slidenum">
              <a:rPr lang="ja-JP" altLang="en-US"/>
              <a:pPr eaLnBrk="1" hangingPunct="1"/>
              <a:t>153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9757274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0BCB5EFD-414D-479C-BFEF-E8926D4275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71783CBB-AFA3-40CB-96A6-3D5CC2C08A6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199D065B-DB8A-433B-B69E-0E59F2301F7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5BD40B2-569C-4904-9AEF-B778D41F3897}" type="slidenum">
              <a:rPr lang="ja-JP" altLang="en-US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487466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855E4A23-5C5D-44E2-AA86-8B958D9C857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610836C2-A2F9-42B6-AD7B-3988EC521F1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653A7976-0626-4132-821F-520FAEAB23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16D4766D-1AC4-4B21-8ADC-9C03530CC09A}" type="slidenum">
              <a:rPr lang="ja-JP" altLang="en-US"/>
              <a:pPr eaLnBrk="1" hangingPunct="1"/>
              <a:t>20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1294094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F8A5A3DE-2E56-4F54-A108-4BC51F8406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11E1A9A2-31F7-488D-A4FB-BEB821D43C7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B37DA84-5830-415E-9E38-C0409736F3F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 eaLnBrk="0" hangingPunct="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/>
            <a:fld id="{65A64D4D-CE23-487C-864E-5F06659407EA}" type="slidenum">
              <a:rPr lang="ja-JP" altLang="en-US"/>
              <a:pPr eaLnBrk="1" hangingPunct="1"/>
              <a:t>22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7200553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8F40F37-C366-49F6-8D1D-B9D55B098DE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C19FFDE-CF8D-4DFC-A279-7706168EAE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7162ED7-7470-4ED0-89CE-202DE76653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2971329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CFBA0015-FE72-4067-83B6-7D30C11E6A8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FB5DE57-6656-4362-AADB-80C3340478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C9E5C759-7F6E-4793-95A5-3DA441B79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055412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3933028-967F-4ABE-87D4-59BBDF69C1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DF2265-D293-4B40-9BC8-2ECBD96479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856F7B6E-B6EF-4852-874D-49FAE0DBC0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8215228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296A7A0-04A0-490C-835B-49A52F3DFC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F49E689-B809-449E-992E-E20C3CA69E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F810332-F34F-462B-A7AF-7AB75D1643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2890640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5418859-02AD-40C4-A564-BBA5B7EBDD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25A6AE8C-B32C-4DDB-8627-3EA29644AC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DA0EC552-C007-4A16-B7FB-8E737D27B6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5418261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CDCE739-89A6-4F85-8D04-04B35D272B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BB57E0AD-A41B-4CD6-836F-9F1102F50B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37E8CCE-6DD2-4F78-A9C7-668C4FF8EF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334145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48E8A1D-126C-48A4-A817-99BFB39D39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FDF6EB6-5B91-4D0D-AC64-20DE66E3559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4C292FEC-C2F0-4670-AF73-FDE22E5AE5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03126154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510CF29-918A-42E1-B090-D050DAFC5F9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B03FA32-EEA3-4ECC-96AD-80B16C732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CF42E8D9-CE0A-4F6D-BE23-5CD360B7E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357299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1B51F7DF-1FE5-44B3-A7A1-96523969E9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8782CA96-1AB7-4D02-AC3C-32A637BECA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FDC03674-D9DE-4B9D-B415-9A933273B8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3239038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301E6953-BD59-48BB-803B-98B6E593A5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3D5220AB-7BBD-4F2F-B152-7E138CD6F9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80AE9853-6D58-4289-AE91-1F3C7E89DE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0283266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FA4D26EE-D425-4191-A888-1674AE8FED7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8AA5F0FD-3C2C-4E62-91B5-7F090AC2F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B61889B5-D48F-49C3-BCA5-2E56637379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902731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D1FAC8BB-CDE5-4A47-9CD3-36616C6CCD5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54AEF0D-98FF-489B-BB96-287D7164C1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E1F12C94-31C5-429B-ACCE-C211386D10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6792838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25F5F966-AEC8-4B7D-8501-7F32CF64D0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42E076E-400B-4C79-B3B0-7A200A3BA5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BB67192-6150-4508-9B90-5A4DD83C86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705944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DD1380E-4919-442C-B704-44B699A073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92C22339-6642-423D-B9B2-2F3665B7CC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F4AC452-547C-478A-9632-AAE5972F2F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1915263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29676BE-4C0F-4943-90D8-DB4068B2C3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19253D-32C4-49FB-B84F-C3F361EBE1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D443CF9-B9F7-4406-86A1-2E51A68396C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3924690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914400" y="2130427"/>
            <a:ext cx="103632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2C7D3C5B-6545-4012-9447-A19E79C435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8A68D7F-405A-4606-95D8-486C47DC66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04C7037C-3BD7-4C28-9D1D-397D808CAA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4185245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F4CD6534-F457-44FB-8E19-0E6555B062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AAA7837-7D15-4C81-A34A-DA25D8BD21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933DC2B-9F2C-499B-AC0F-3FD604F284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5075054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DCA002-B77F-4F93-A2C5-A3802C7590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3E5A27A-A8E3-42D5-A35D-7D3FC8B95C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5B2FE1F-D912-4A41-A087-F39DCB641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8438493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675C914-0AFC-486E-BCC6-E6505F04F6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D6AFD698-D5E5-4F06-BF0E-FB485FC9C1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C23B3E46-9A45-4AC8-A23F-CA6188986B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9634743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BC7FCB95-74C0-4E6A-9222-C2B4242FE9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42F1F35-1044-4BB0-9E29-B12AB5155E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D30115DA-03EB-47B1-9861-937474FF46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985249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E297A865-B9A7-4E86-86FA-E881EC1CD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BCFA1F56-BE3E-45B4-ABAF-1118F8AC259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C8FB146-C7D9-4005-86BD-DD8C7DC615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4929981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637A4520-C038-4124-B143-59682AA8C9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5289599A-6536-4271-93DB-1F3F3574BC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4512B69-7B25-4312-8C5A-A1413E9DB3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566364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A817AADF-4BEF-41AD-918B-495058AA3C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3086DB20-AEC7-4A27-BE25-960FB2C9AD7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1A1893C9-1931-43DB-B36E-0F5E36C5A1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8921140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34E8C81F-E6AB-479C-BD5A-AEEB874732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B30A43C0-6E99-4961-AC20-2137FF96B3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15F7D388-4230-41CF-A5E5-11BA472BDD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3692740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4A05D813-BF24-43DB-BBD0-7C1D062A794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9DFE513A-0D61-4299-82CA-B91F39319A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CEABDF1-4229-41B1-968F-F280A45181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4926336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4A07684-B6B9-469D-846D-8D1473D3853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661A23E2-559A-4D4D-A280-6BD91E5C0A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56B0C841-DBB2-4F78-A3B6-EF08152905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6726209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9575799" y="274640"/>
            <a:ext cx="2971801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660400" y="274640"/>
            <a:ext cx="8712201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90AA6960-3216-4A5C-AD7E-0D7A6C0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A6CCDEE0-95BF-4C3B-8214-3D4758F929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4213E44E-A76F-443A-845C-1847AA75DC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5614654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6604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705601" y="1600202"/>
            <a:ext cx="58420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D123FFA1-7553-47B3-8E07-44CC66BAC3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6DA255E1-B1ED-4A71-9BF0-C4FAFC733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61C48224-D729-4795-BEEE-CF100CEC2D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4809690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917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7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6193367" y="1535113"/>
            <a:ext cx="538903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6193367" y="2174875"/>
            <a:ext cx="538903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E96F60D6-83DC-4611-930F-B3F1187A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3297B48E-A017-4EE9-BBE9-E1A85BE148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7D9C88C6-013B-4786-9563-EEFFF092CA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3618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439290FE-6F7E-4A4F-B851-AB208678C2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34CF5278-9083-44F4-A8FB-E52E775CA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AD73105A-6614-4B1D-A683-333493AC39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7242238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2CC300A2-6064-4AE3-AFE1-83F074FECE3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60B96B2D-70E9-4A62-8210-6C26FEAA92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F12E2B46-CE48-4201-A604-C0D39363B0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55711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084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4766734" y="273052"/>
            <a:ext cx="6815666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609600" y="1435102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AF63A38F-3218-4108-814E-C95BAA629BE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28D4092D-F14F-4035-8450-6BF4ADBF17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5E3F723C-FD0E-4477-8D52-506F93AE6A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918912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2389717" y="612775"/>
            <a:ext cx="73152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2389717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0E4CB02-581A-40C7-8EB2-0B41B5286E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1365DBA8-C015-4BB7-AF93-390E6E7170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kumimoji="1"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890A1C6F-67DF-44AC-BD86-4DEDAD2195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936243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D95E5BAA-E06E-4607-B668-3A89134A95A8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546CA41-977A-4398-901F-3DE99ABA082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9BC9C5C-7730-4B40-9622-8C6AB81511B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2611792-FEFB-4669-AF39-11F56003807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5BDD2BA-1C37-4689-B29C-9A277D47E63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612311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93" r:id="rId1"/>
    <p:sldLayoutId id="2147483794" r:id="rId2"/>
    <p:sldLayoutId id="2147483795" r:id="rId3"/>
    <p:sldLayoutId id="2147483796" r:id="rId4"/>
    <p:sldLayoutId id="2147483797" r:id="rId5"/>
    <p:sldLayoutId id="2147483798" r:id="rId6"/>
    <p:sldLayoutId id="2147483799" r:id="rId7"/>
    <p:sldLayoutId id="2147483800" r:id="rId8"/>
    <p:sldLayoutId id="2147483801" r:id="rId9"/>
    <p:sldLayoutId id="2147483802" r:id="rId10"/>
    <p:sldLayoutId id="214748380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FCCC25AA-161D-40E6-8F92-B9A171D8FABB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6A61E2EB-5CA8-4821-B6D6-39442D6245B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B554542B-E511-4AC7-8F48-6567889C888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E0C76F9A-969C-4197-B786-B6F2AF6C8D0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21C5687B-54A6-42A3-AE82-6A1D19C216D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 smtClean="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738426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7" r:id="rId1"/>
    <p:sldLayoutId id="2147484298" r:id="rId2"/>
    <p:sldLayoutId id="2147484299" r:id="rId3"/>
    <p:sldLayoutId id="2147484300" r:id="rId4"/>
    <p:sldLayoutId id="2147484301" r:id="rId5"/>
    <p:sldLayoutId id="2147484302" r:id="rId6"/>
    <p:sldLayoutId id="2147484303" r:id="rId7"/>
    <p:sldLayoutId id="2147484304" r:id="rId8"/>
    <p:sldLayoutId id="2147484305" r:id="rId9"/>
    <p:sldLayoutId id="2147484306" r:id="rId10"/>
    <p:sldLayoutId id="2147484307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4E2CFB48-8AA1-48CE-8AAA-1E58A2BD96E5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609600" y="274638"/>
            <a:ext cx="109728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EBA843B6-21C7-4E60-8876-08A82377FCC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609600" y="1600201"/>
            <a:ext cx="109728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829C9160-7089-464D-BEBF-7FDB635F9DF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fld id="{275E335E-4D68-4213-B482-CB731E457153}" type="datetimeFigureOut">
              <a:rPr kumimoji="1" lang="ja-JP" altLang="en-US" smtClean="0"/>
              <a:t>2022/1/2</a:t>
            </a:fld>
            <a:endParaRPr kumimoji="1"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1E1E2CB7-680C-47DF-9F15-462FF258A23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B1E714B-AE3A-4AF8-8E9B-DBBDC0C07CE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fld id="{D188154E-983F-42FF-BC35-34D2A3CCEF30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805898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605" r:id="rId1"/>
    <p:sldLayoutId id="2147485606" r:id="rId2"/>
    <p:sldLayoutId id="2147485607" r:id="rId3"/>
    <p:sldLayoutId id="2147485608" r:id="rId4"/>
    <p:sldLayoutId id="2147485609" r:id="rId5"/>
    <p:sldLayoutId id="2147485610" r:id="rId6"/>
    <p:sldLayoutId id="2147485611" r:id="rId7"/>
    <p:sldLayoutId id="2147485612" r:id="rId8"/>
    <p:sldLayoutId id="2147485613" r:id="rId9"/>
    <p:sldLayoutId id="2147485614" r:id="rId10"/>
    <p:sldLayoutId id="214748561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3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3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3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3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3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3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3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23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23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23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3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3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2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3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3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3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3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3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3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3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3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3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3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3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3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3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3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3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3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3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3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3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3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3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9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3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3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3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07E1FBC2-789A-488D-A4EB-B60085CDC8E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885950" y="2130426"/>
            <a:ext cx="8420100" cy="1470025"/>
          </a:xfrm>
        </p:spPr>
        <p:txBody>
          <a:bodyPr>
            <a:normAutofit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3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753653A9-F960-4C2C-856A-F6DAFD08B7D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885950" y="3886200"/>
            <a:ext cx="6934200" cy="1752600"/>
          </a:xfrm>
        </p:spPr>
        <p:txBody>
          <a:bodyPr/>
          <a:lstStyle/>
          <a:p>
            <a:pPr algn="l">
              <a:defRPr/>
            </a:pP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8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8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6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6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6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443539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F5F202-2901-4EC3-B0C7-CCFA7C278494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A8C8FF23-5D7B-4281-A91C-C2CC8FA682EC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21">
              <a:extLst>
                <a:ext uri="{FF2B5EF4-FFF2-40B4-BE49-F238E27FC236}">
                  <a16:creationId xmlns:a16="http://schemas.microsoft.com/office/drawing/2014/main" id="{3C941866-9812-4114-BB40-60DBD8379E12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C897008A-6FA2-486E-9FE0-2EEB3F992364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A75E2C7A-3302-47C9-AB79-39CA7F036FF3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7C82A3B5-9BD2-46FC-BF65-83176FC9C19E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B918536-902B-4D58-8AC3-D279BDE41DE0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199AC2D2-371D-4E6F-8A81-7B84411DE145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E5D24C6-EB27-4FC6-A2DD-AB08ACB60558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D1BB36B2-FEEF-4A8F-8A92-0509C845754B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4">
              <a:extLst>
                <a:ext uri="{FF2B5EF4-FFF2-40B4-BE49-F238E27FC236}">
                  <a16:creationId xmlns:a16="http://schemas.microsoft.com/office/drawing/2014/main" id="{84ACC955-554E-4DCC-8C33-ABC207C437B8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871D4F6B-C50A-4770-98A9-F14A801678AC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E363C305-F969-402E-B5DE-8C8E9DAB7957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6699357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57E97BC-2CC0-455E-BBA9-AA755A981BD0}"/>
              </a:ext>
            </a:extLst>
          </p:cNvPr>
          <p:cNvSpPr/>
          <p:nvPr/>
        </p:nvSpPr>
        <p:spPr>
          <a:xfrm>
            <a:off x="4057651" y="2020889"/>
            <a:ext cx="1900238" cy="473075"/>
          </a:xfrm>
          <a:custGeom>
            <a:avLst/>
            <a:gdLst>
              <a:gd name="connsiteX0" fmla="*/ 1459706 w 1900238"/>
              <a:gd name="connsiteY0" fmla="*/ 257175 h 471488"/>
              <a:gd name="connsiteX1" fmla="*/ 1257300 w 1900238"/>
              <a:gd name="connsiteY1" fmla="*/ 300038 h 471488"/>
              <a:gd name="connsiteX2" fmla="*/ 978694 w 1900238"/>
              <a:gd name="connsiteY2" fmla="*/ 354807 h 471488"/>
              <a:gd name="connsiteX3" fmla="*/ 778669 w 1900238"/>
              <a:gd name="connsiteY3" fmla="*/ 402432 h 471488"/>
              <a:gd name="connsiteX4" fmla="*/ 652463 w 1900238"/>
              <a:gd name="connsiteY4" fmla="*/ 433388 h 471488"/>
              <a:gd name="connsiteX5" fmla="*/ 521494 w 1900238"/>
              <a:gd name="connsiteY5" fmla="*/ 459582 h 471488"/>
              <a:gd name="connsiteX6" fmla="*/ 438150 w 1900238"/>
              <a:gd name="connsiteY6" fmla="*/ 469107 h 471488"/>
              <a:gd name="connsiteX7" fmla="*/ 440531 w 1900238"/>
              <a:gd name="connsiteY7" fmla="*/ 469107 h 471488"/>
              <a:gd name="connsiteX8" fmla="*/ 390525 w 1900238"/>
              <a:gd name="connsiteY8" fmla="*/ 471488 h 471488"/>
              <a:gd name="connsiteX9" fmla="*/ 359569 w 1900238"/>
              <a:gd name="connsiteY9" fmla="*/ 466725 h 471488"/>
              <a:gd name="connsiteX10" fmla="*/ 321469 w 1900238"/>
              <a:gd name="connsiteY10" fmla="*/ 454819 h 471488"/>
              <a:gd name="connsiteX11" fmla="*/ 259556 w 1900238"/>
              <a:gd name="connsiteY11" fmla="*/ 426244 h 471488"/>
              <a:gd name="connsiteX12" fmla="*/ 178594 w 1900238"/>
              <a:gd name="connsiteY12" fmla="*/ 373857 h 471488"/>
              <a:gd name="connsiteX13" fmla="*/ 119063 w 1900238"/>
              <a:gd name="connsiteY13" fmla="*/ 326232 h 471488"/>
              <a:gd name="connsiteX14" fmla="*/ 83344 w 1900238"/>
              <a:gd name="connsiteY14" fmla="*/ 292894 h 471488"/>
              <a:gd name="connsiteX15" fmla="*/ 64294 w 1900238"/>
              <a:gd name="connsiteY15" fmla="*/ 271463 h 471488"/>
              <a:gd name="connsiteX16" fmla="*/ 40481 w 1900238"/>
              <a:gd name="connsiteY16" fmla="*/ 242888 h 471488"/>
              <a:gd name="connsiteX17" fmla="*/ 21431 w 1900238"/>
              <a:gd name="connsiteY17" fmla="*/ 211932 h 471488"/>
              <a:gd name="connsiteX18" fmla="*/ 4763 w 1900238"/>
              <a:gd name="connsiteY18" fmla="*/ 178594 h 471488"/>
              <a:gd name="connsiteX19" fmla="*/ 0 w 1900238"/>
              <a:gd name="connsiteY19" fmla="*/ 157163 h 471488"/>
              <a:gd name="connsiteX20" fmla="*/ 4763 w 1900238"/>
              <a:gd name="connsiteY20" fmla="*/ 142875 h 471488"/>
              <a:gd name="connsiteX21" fmla="*/ 23813 w 1900238"/>
              <a:gd name="connsiteY21" fmla="*/ 138113 h 471488"/>
              <a:gd name="connsiteX22" fmla="*/ 54769 w 1900238"/>
              <a:gd name="connsiteY22" fmla="*/ 140494 h 471488"/>
              <a:gd name="connsiteX23" fmla="*/ 92869 w 1900238"/>
              <a:gd name="connsiteY23" fmla="*/ 154782 h 471488"/>
              <a:gd name="connsiteX24" fmla="*/ 130969 w 1900238"/>
              <a:gd name="connsiteY24" fmla="*/ 173832 h 471488"/>
              <a:gd name="connsiteX25" fmla="*/ 183356 w 1900238"/>
              <a:gd name="connsiteY25" fmla="*/ 200025 h 471488"/>
              <a:gd name="connsiteX26" fmla="*/ 233363 w 1900238"/>
              <a:gd name="connsiteY26" fmla="*/ 221457 h 471488"/>
              <a:gd name="connsiteX27" fmla="*/ 290513 w 1900238"/>
              <a:gd name="connsiteY27" fmla="*/ 238125 h 471488"/>
              <a:gd name="connsiteX28" fmla="*/ 340519 w 1900238"/>
              <a:gd name="connsiteY28" fmla="*/ 247650 h 471488"/>
              <a:gd name="connsiteX29" fmla="*/ 397669 w 1900238"/>
              <a:gd name="connsiteY29" fmla="*/ 252413 h 471488"/>
              <a:gd name="connsiteX30" fmla="*/ 481013 w 1900238"/>
              <a:gd name="connsiteY30" fmla="*/ 254794 h 471488"/>
              <a:gd name="connsiteX31" fmla="*/ 576263 w 1900238"/>
              <a:gd name="connsiteY31" fmla="*/ 245269 h 471488"/>
              <a:gd name="connsiteX32" fmla="*/ 804863 w 1900238"/>
              <a:gd name="connsiteY32" fmla="*/ 214313 h 471488"/>
              <a:gd name="connsiteX33" fmla="*/ 1107281 w 1900238"/>
              <a:gd name="connsiteY33" fmla="*/ 152400 h 471488"/>
              <a:gd name="connsiteX34" fmla="*/ 1254919 w 1900238"/>
              <a:gd name="connsiteY34" fmla="*/ 123825 h 471488"/>
              <a:gd name="connsiteX35" fmla="*/ 1345406 w 1900238"/>
              <a:gd name="connsiteY35" fmla="*/ 102394 h 471488"/>
              <a:gd name="connsiteX36" fmla="*/ 1464469 w 1900238"/>
              <a:gd name="connsiteY36" fmla="*/ 64294 h 471488"/>
              <a:gd name="connsiteX37" fmla="*/ 1540669 w 1900238"/>
              <a:gd name="connsiteY37" fmla="*/ 33338 h 471488"/>
              <a:gd name="connsiteX38" fmla="*/ 1600200 w 1900238"/>
              <a:gd name="connsiteY38" fmla="*/ 4763 h 471488"/>
              <a:gd name="connsiteX39" fmla="*/ 1626394 w 1900238"/>
              <a:gd name="connsiteY39" fmla="*/ 0 h 471488"/>
              <a:gd name="connsiteX40" fmla="*/ 1671638 w 1900238"/>
              <a:gd name="connsiteY40" fmla="*/ 2382 h 471488"/>
              <a:gd name="connsiteX41" fmla="*/ 1724025 w 1900238"/>
              <a:gd name="connsiteY41" fmla="*/ 9525 h 471488"/>
              <a:gd name="connsiteX42" fmla="*/ 1759744 w 1900238"/>
              <a:gd name="connsiteY42" fmla="*/ 21432 h 471488"/>
              <a:gd name="connsiteX43" fmla="*/ 1797844 w 1900238"/>
              <a:gd name="connsiteY43" fmla="*/ 35719 h 471488"/>
              <a:gd name="connsiteX44" fmla="*/ 1821656 w 1900238"/>
              <a:gd name="connsiteY44" fmla="*/ 47625 h 471488"/>
              <a:gd name="connsiteX45" fmla="*/ 1845469 w 1900238"/>
              <a:gd name="connsiteY45" fmla="*/ 61913 h 471488"/>
              <a:gd name="connsiteX46" fmla="*/ 1871663 w 1900238"/>
              <a:gd name="connsiteY46" fmla="*/ 80963 h 471488"/>
              <a:gd name="connsiteX47" fmla="*/ 1883569 w 1900238"/>
              <a:gd name="connsiteY47" fmla="*/ 95250 h 471488"/>
              <a:gd name="connsiteX48" fmla="*/ 1895475 w 1900238"/>
              <a:gd name="connsiteY48" fmla="*/ 114300 h 471488"/>
              <a:gd name="connsiteX49" fmla="*/ 1900238 w 1900238"/>
              <a:gd name="connsiteY49" fmla="*/ 130969 h 471488"/>
              <a:gd name="connsiteX50" fmla="*/ 1895475 w 1900238"/>
              <a:gd name="connsiteY50" fmla="*/ 154782 h 471488"/>
              <a:gd name="connsiteX51" fmla="*/ 1881188 w 1900238"/>
              <a:gd name="connsiteY51" fmla="*/ 176213 h 471488"/>
              <a:gd name="connsiteX52" fmla="*/ 1869281 w 1900238"/>
              <a:gd name="connsiteY52" fmla="*/ 192882 h 471488"/>
              <a:gd name="connsiteX53" fmla="*/ 1850231 w 1900238"/>
              <a:gd name="connsiteY53" fmla="*/ 204788 h 471488"/>
              <a:gd name="connsiteX54" fmla="*/ 1459706 w 1900238"/>
              <a:gd name="connsiteY54" fmla="*/ 25717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00238" h="471488">
                <a:moveTo>
                  <a:pt x="1459706" y="257175"/>
                </a:moveTo>
                <a:lnTo>
                  <a:pt x="1257300" y="300038"/>
                </a:lnTo>
                <a:lnTo>
                  <a:pt x="978694" y="354807"/>
                </a:lnTo>
                <a:lnTo>
                  <a:pt x="778669" y="402432"/>
                </a:lnTo>
                <a:lnTo>
                  <a:pt x="652463" y="433388"/>
                </a:lnTo>
                <a:lnTo>
                  <a:pt x="521494" y="459582"/>
                </a:lnTo>
                <a:lnTo>
                  <a:pt x="438150" y="469107"/>
                </a:lnTo>
                <a:cubicBezTo>
                  <a:pt x="437362" y="469200"/>
                  <a:pt x="439737" y="469107"/>
                  <a:pt x="440531" y="469107"/>
                </a:cubicBezTo>
                <a:lnTo>
                  <a:pt x="390525" y="471488"/>
                </a:lnTo>
                <a:lnTo>
                  <a:pt x="359569" y="466725"/>
                </a:lnTo>
                <a:lnTo>
                  <a:pt x="321469" y="454819"/>
                </a:lnTo>
                <a:lnTo>
                  <a:pt x="259556" y="426244"/>
                </a:lnTo>
                <a:lnTo>
                  <a:pt x="178594" y="373857"/>
                </a:lnTo>
                <a:lnTo>
                  <a:pt x="119063" y="326232"/>
                </a:lnTo>
                <a:lnTo>
                  <a:pt x="83344" y="292894"/>
                </a:lnTo>
                <a:lnTo>
                  <a:pt x="64294" y="271463"/>
                </a:lnTo>
                <a:lnTo>
                  <a:pt x="40481" y="242888"/>
                </a:lnTo>
                <a:lnTo>
                  <a:pt x="21431" y="211932"/>
                </a:lnTo>
                <a:lnTo>
                  <a:pt x="4763" y="178594"/>
                </a:lnTo>
                <a:lnTo>
                  <a:pt x="0" y="157163"/>
                </a:lnTo>
                <a:lnTo>
                  <a:pt x="4763" y="142875"/>
                </a:lnTo>
                <a:lnTo>
                  <a:pt x="23813" y="138113"/>
                </a:lnTo>
                <a:lnTo>
                  <a:pt x="54769" y="140494"/>
                </a:lnTo>
                <a:lnTo>
                  <a:pt x="92869" y="154782"/>
                </a:lnTo>
                <a:lnTo>
                  <a:pt x="130969" y="173832"/>
                </a:lnTo>
                <a:lnTo>
                  <a:pt x="183356" y="200025"/>
                </a:lnTo>
                <a:lnTo>
                  <a:pt x="233363" y="221457"/>
                </a:lnTo>
                <a:lnTo>
                  <a:pt x="290513" y="238125"/>
                </a:lnTo>
                <a:lnTo>
                  <a:pt x="340519" y="247650"/>
                </a:lnTo>
                <a:lnTo>
                  <a:pt x="397669" y="252413"/>
                </a:lnTo>
                <a:lnTo>
                  <a:pt x="481013" y="254794"/>
                </a:lnTo>
                <a:lnTo>
                  <a:pt x="576263" y="245269"/>
                </a:lnTo>
                <a:lnTo>
                  <a:pt x="804863" y="214313"/>
                </a:lnTo>
                <a:lnTo>
                  <a:pt x="1107281" y="152400"/>
                </a:lnTo>
                <a:lnTo>
                  <a:pt x="1254919" y="123825"/>
                </a:lnTo>
                <a:lnTo>
                  <a:pt x="1345406" y="102394"/>
                </a:lnTo>
                <a:lnTo>
                  <a:pt x="1464469" y="64294"/>
                </a:lnTo>
                <a:lnTo>
                  <a:pt x="1540669" y="33338"/>
                </a:lnTo>
                <a:lnTo>
                  <a:pt x="1600200" y="4763"/>
                </a:lnTo>
                <a:lnTo>
                  <a:pt x="1626394" y="0"/>
                </a:lnTo>
                <a:lnTo>
                  <a:pt x="1671638" y="2382"/>
                </a:lnTo>
                <a:lnTo>
                  <a:pt x="1724025" y="9525"/>
                </a:lnTo>
                <a:lnTo>
                  <a:pt x="1759744" y="21432"/>
                </a:lnTo>
                <a:lnTo>
                  <a:pt x="1797844" y="35719"/>
                </a:lnTo>
                <a:lnTo>
                  <a:pt x="1821656" y="47625"/>
                </a:lnTo>
                <a:lnTo>
                  <a:pt x="1845469" y="61913"/>
                </a:lnTo>
                <a:lnTo>
                  <a:pt x="1871663" y="80963"/>
                </a:lnTo>
                <a:lnTo>
                  <a:pt x="1883569" y="95250"/>
                </a:lnTo>
                <a:lnTo>
                  <a:pt x="1895475" y="114300"/>
                </a:lnTo>
                <a:lnTo>
                  <a:pt x="1900238" y="130969"/>
                </a:lnTo>
                <a:lnTo>
                  <a:pt x="1895475" y="154782"/>
                </a:lnTo>
                <a:lnTo>
                  <a:pt x="1881188" y="176213"/>
                </a:lnTo>
                <a:lnTo>
                  <a:pt x="1869281" y="192882"/>
                </a:lnTo>
                <a:lnTo>
                  <a:pt x="1850231" y="204788"/>
                </a:lnTo>
                <a:lnTo>
                  <a:pt x="145970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102F97A-3599-4D9B-B997-E05626554F1A}"/>
              </a:ext>
            </a:extLst>
          </p:cNvPr>
          <p:cNvSpPr/>
          <p:nvPr/>
        </p:nvSpPr>
        <p:spPr>
          <a:xfrm>
            <a:off x="4465638" y="4321176"/>
            <a:ext cx="3217862" cy="449263"/>
          </a:xfrm>
          <a:custGeom>
            <a:avLst/>
            <a:gdLst>
              <a:gd name="connsiteX0" fmla="*/ 2217287 w 3218899"/>
              <a:gd name="connsiteY0" fmla="*/ 274849 h 449272"/>
              <a:gd name="connsiteX1" fmla="*/ 1680804 w 3218899"/>
              <a:gd name="connsiteY1" fmla="*/ 317133 h 449272"/>
              <a:gd name="connsiteX2" fmla="*/ 1543380 w 3218899"/>
              <a:gd name="connsiteY2" fmla="*/ 330347 h 449272"/>
              <a:gd name="connsiteX3" fmla="*/ 1305530 w 3218899"/>
              <a:gd name="connsiteY3" fmla="*/ 354132 h 449272"/>
              <a:gd name="connsiteX4" fmla="*/ 977826 w 3218899"/>
              <a:gd name="connsiteY4" fmla="*/ 391131 h 449272"/>
              <a:gd name="connsiteX5" fmla="*/ 742619 w 3218899"/>
              <a:gd name="connsiteY5" fmla="*/ 417559 h 449272"/>
              <a:gd name="connsiteX6" fmla="*/ 562911 w 3218899"/>
              <a:gd name="connsiteY6" fmla="*/ 446629 h 449272"/>
              <a:gd name="connsiteX7" fmla="*/ 523269 w 3218899"/>
              <a:gd name="connsiteY7" fmla="*/ 449272 h 449272"/>
              <a:gd name="connsiteX8" fmla="*/ 467771 w 3218899"/>
              <a:gd name="connsiteY8" fmla="*/ 443987 h 449272"/>
              <a:gd name="connsiteX9" fmla="*/ 414915 w 3218899"/>
              <a:gd name="connsiteY9" fmla="*/ 436058 h 449272"/>
              <a:gd name="connsiteX10" fmla="*/ 380559 w 3218899"/>
              <a:gd name="connsiteY10" fmla="*/ 425487 h 449272"/>
              <a:gd name="connsiteX11" fmla="*/ 343560 w 3218899"/>
              <a:gd name="connsiteY11" fmla="*/ 409630 h 449272"/>
              <a:gd name="connsiteX12" fmla="*/ 298633 w 3218899"/>
              <a:gd name="connsiteY12" fmla="*/ 385846 h 449272"/>
              <a:gd name="connsiteX13" fmla="*/ 240492 w 3218899"/>
              <a:gd name="connsiteY13" fmla="*/ 348847 h 449272"/>
              <a:gd name="connsiteX14" fmla="*/ 182351 w 3218899"/>
              <a:gd name="connsiteY14" fmla="*/ 311848 h 449272"/>
              <a:gd name="connsiteX15" fmla="*/ 121567 w 3218899"/>
              <a:gd name="connsiteY15" fmla="*/ 261635 h 449272"/>
              <a:gd name="connsiteX16" fmla="*/ 71355 w 3218899"/>
              <a:gd name="connsiteY16" fmla="*/ 214065 h 449272"/>
              <a:gd name="connsiteX17" fmla="*/ 36998 w 3218899"/>
              <a:gd name="connsiteY17" fmla="*/ 171781 h 449272"/>
              <a:gd name="connsiteX18" fmla="*/ 15856 w 3218899"/>
              <a:gd name="connsiteY18" fmla="*/ 145353 h 449272"/>
              <a:gd name="connsiteX19" fmla="*/ 2642 w 3218899"/>
              <a:gd name="connsiteY19" fmla="*/ 118925 h 449272"/>
              <a:gd name="connsiteX20" fmla="*/ 0 w 3218899"/>
              <a:gd name="connsiteY20" fmla="*/ 97783 h 449272"/>
              <a:gd name="connsiteX21" fmla="*/ 0 w 3218899"/>
              <a:gd name="connsiteY21" fmla="*/ 87212 h 449272"/>
              <a:gd name="connsiteX22" fmla="*/ 5285 w 3218899"/>
              <a:gd name="connsiteY22" fmla="*/ 79284 h 449272"/>
              <a:gd name="connsiteX23" fmla="*/ 23785 w 3218899"/>
              <a:gd name="connsiteY23" fmla="*/ 73998 h 449272"/>
              <a:gd name="connsiteX24" fmla="*/ 55498 w 3218899"/>
              <a:gd name="connsiteY24" fmla="*/ 81926 h 449272"/>
              <a:gd name="connsiteX25" fmla="*/ 97782 w 3218899"/>
              <a:gd name="connsiteY25" fmla="*/ 110997 h 449272"/>
              <a:gd name="connsiteX26" fmla="*/ 142709 w 3218899"/>
              <a:gd name="connsiteY26" fmla="*/ 140067 h 449272"/>
              <a:gd name="connsiteX27" fmla="*/ 200850 w 3218899"/>
              <a:gd name="connsiteY27" fmla="*/ 169138 h 449272"/>
              <a:gd name="connsiteX28" fmla="*/ 266920 w 3218899"/>
              <a:gd name="connsiteY28" fmla="*/ 198209 h 449272"/>
              <a:gd name="connsiteX29" fmla="*/ 351489 w 3218899"/>
              <a:gd name="connsiteY29" fmla="*/ 224636 h 449272"/>
              <a:gd name="connsiteX30" fmla="*/ 449271 w 3218899"/>
              <a:gd name="connsiteY30" fmla="*/ 243136 h 449272"/>
              <a:gd name="connsiteX31" fmla="*/ 517983 w 3218899"/>
              <a:gd name="connsiteY31" fmla="*/ 248421 h 449272"/>
              <a:gd name="connsiteX32" fmla="*/ 591981 w 3218899"/>
              <a:gd name="connsiteY32" fmla="*/ 248421 h 449272"/>
              <a:gd name="connsiteX33" fmla="*/ 811331 w 3218899"/>
              <a:gd name="connsiteY33" fmla="*/ 240493 h 449272"/>
              <a:gd name="connsiteX34" fmla="*/ 1310816 w 3218899"/>
              <a:gd name="connsiteY34" fmla="*/ 203494 h 449272"/>
              <a:gd name="connsiteX35" fmla="*/ 1762730 w 3218899"/>
              <a:gd name="connsiteY35" fmla="*/ 163852 h 449272"/>
              <a:gd name="connsiteX36" fmla="*/ 2111577 w 3218899"/>
              <a:gd name="connsiteY36" fmla="*/ 134782 h 449272"/>
              <a:gd name="connsiteX37" fmla="*/ 2592561 w 3218899"/>
              <a:gd name="connsiteY37" fmla="*/ 89855 h 449272"/>
              <a:gd name="connsiteX38" fmla="*/ 2632203 w 3218899"/>
              <a:gd name="connsiteY38" fmla="*/ 84569 h 449272"/>
              <a:gd name="connsiteX39" fmla="*/ 2740557 w 3218899"/>
              <a:gd name="connsiteY39" fmla="*/ 47570 h 449272"/>
              <a:gd name="connsiteX40" fmla="*/ 2851553 w 3218899"/>
              <a:gd name="connsiteY40" fmla="*/ 0 h 449272"/>
              <a:gd name="connsiteX41" fmla="*/ 2867410 w 3218899"/>
              <a:gd name="connsiteY41" fmla="*/ 0 h 449272"/>
              <a:gd name="connsiteX42" fmla="*/ 2941408 w 3218899"/>
              <a:gd name="connsiteY42" fmla="*/ 21143 h 449272"/>
              <a:gd name="connsiteX43" fmla="*/ 3062975 w 3218899"/>
              <a:gd name="connsiteY43" fmla="*/ 58141 h 449272"/>
              <a:gd name="connsiteX44" fmla="*/ 3123759 w 3218899"/>
              <a:gd name="connsiteY44" fmla="*/ 84569 h 449272"/>
              <a:gd name="connsiteX45" fmla="*/ 3160758 w 3218899"/>
              <a:gd name="connsiteY45" fmla="*/ 105711 h 449272"/>
              <a:gd name="connsiteX46" fmla="*/ 3181900 w 3218899"/>
              <a:gd name="connsiteY46" fmla="*/ 121568 h 449272"/>
              <a:gd name="connsiteX47" fmla="*/ 3197757 w 3218899"/>
              <a:gd name="connsiteY47" fmla="*/ 147996 h 449272"/>
              <a:gd name="connsiteX48" fmla="*/ 3208328 w 3218899"/>
              <a:gd name="connsiteY48" fmla="*/ 171781 h 449272"/>
              <a:gd name="connsiteX49" fmla="*/ 3216256 w 3218899"/>
              <a:gd name="connsiteY49" fmla="*/ 190280 h 449272"/>
              <a:gd name="connsiteX50" fmla="*/ 3218899 w 3218899"/>
              <a:gd name="connsiteY50" fmla="*/ 216708 h 449272"/>
              <a:gd name="connsiteX51" fmla="*/ 3205685 w 3218899"/>
              <a:gd name="connsiteY51" fmla="*/ 248421 h 449272"/>
              <a:gd name="connsiteX52" fmla="*/ 3187186 w 3218899"/>
              <a:gd name="connsiteY52" fmla="*/ 274849 h 449272"/>
              <a:gd name="connsiteX53" fmla="*/ 3150187 w 3218899"/>
              <a:gd name="connsiteY53" fmla="*/ 290706 h 449272"/>
              <a:gd name="connsiteX54" fmla="*/ 3073546 w 3218899"/>
              <a:gd name="connsiteY54" fmla="*/ 301277 h 449272"/>
              <a:gd name="connsiteX55" fmla="*/ 2920266 w 3218899"/>
              <a:gd name="connsiteY55" fmla="*/ 288063 h 449272"/>
              <a:gd name="connsiteX56" fmla="*/ 2698272 w 3218899"/>
              <a:gd name="connsiteY56" fmla="*/ 269563 h 449272"/>
              <a:gd name="connsiteX57" fmla="*/ 2410210 w 3218899"/>
              <a:gd name="connsiteY57" fmla="*/ 264278 h 449272"/>
              <a:gd name="connsiteX58" fmla="*/ 2217287 w 3218899"/>
              <a:gd name="connsiteY58" fmla="*/ 274849 h 449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218899" h="449272">
                <a:moveTo>
                  <a:pt x="2217287" y="274849"/>
                </a:moveTo>
                <a:lnTo>
                  <a:pt x="1680804" y="317133"/>
                </a:lnTo>
                <a:lnTo>
                  <a:pt x="1543380" y="330347"/>
                </a:lnTo>
                <a:lnTo>
                  <a:pt x="1305530" y="354132"/>
                </a:lnTo>
                <a:lnTo>
                  <a:pt x="977826" y="391131"/>
                </a:lnTo>
                <a:lnTo>
                  <a:pt x="742619" y="417559"/>
                </a:lnTo>
                <a:lnTo>
                  <a:pt x="562911" y="446629"/>
                </a:lnTo>
                <a:lnTo>
                  <a:pt x="523269" y="449272"/>
                </a:lnTo>
                <a:lnTo>
                  <a:pt x="467771" y="443987"/>
                </a:lnTo>
                <a:lnTo>
                  <a:pt x="414915" y="436058"/>
                </a:lnTo>
                <a:lnTo>
                  <a:pt x="380559" y="425487"/>
                </a:lnTo>
                <a:lnTo>
                  <a:pt x="343560" y="409630"/>
                </a:lnTo>
                <a:lnTo>
                  <a:pt x="298633" y="385846"/>
                </a:lnTo>
                <a:lnTo>
                  <a:pt x="240492" y="348847"/>
                </a:lnTo>
                <a:lnTo>
                  <a:pt x="182351" y="311848"/>
                </a:lnTo>
                <a:lnTo>
                  <a:pt x="121567" y="261635"/>
                </a:lnTo>
                <a:lnTo>
                  <a:pt x="71355" y="214065"/>
                </a:lnTo>
                <a:lnTo>
                  <a:pt x="36998" y="171781"/>
                </a:lnTo>
                <a:lnTo>
                  <a:pt x="15856" y="145353"/>
                </a:lnTo>
                <a:lnTo>
                  <a:pt x="2642" y="118925"/>
                </a:lnTo>
                <a:lnTo>
                  <a:pt x="0" y="97783"/>
                </a:lnTo>
                <a:lnTo>
                  <a:pt x="0" y="87212"/>
                </a:lnTo>
                <a:lnTo>
                  <a:pt x="5285" y="79284"/>
                </a:lnTo>
                <a:lnTo>
                  <a:pt x="23785" y="73998"/>
                </a:lnTo>
                <a:lnTo>
                  <a:pt x="55498" y="81926"/>
                </a:lnTo>
                <a:lnTo>
                  <a:pt x="97782" y="110997"/>
                </a:lnTo>
                <a:lnTo>
                  <a:pt x="142709" y="140067"/>
                </a:lnTo>
                <a:lnTo>
                  <a:pt x="200850" y="169138"/>
                </a:lnTo>
                <a:lnTo>
                  <a:pt x="266920" y="198209"/>
                </a:lnTo>
                <a:lnTo>
                  <a:pt x="351489" y="224636"/>
                </a:lnTo>
                <a:lnTo>
                  <a:pt x="449271" y="243136"/>
                </a:lnTo>
                <a:lnTo>
                  <a:pt x="517983" y="248421"/>
                </a:lnTo>
                <a:lnTo>
                  <a:pt x="591981" y="248421"/>
                </a:lnTo>
                <a:lnTo>
                  <a:pt x="811331" y="240493"/>
                </a:lnTo>
                <a:lnTo>
                  <a:pt x="1310816" y="203494"/>
                </a:lnTo>
                <a:lnTo>
                  <a:pt x="1762730" y="163852"/>
                </a:lnTo>
                <a:lnTo>
                  <a:pt x="2111577" y="134782"/>
                </a:lnTo>
                <a:lnTo>
                  <a:pt x="2592561" y="89855"/>
                </a:lnTo>
                <a:lnTo>
                  <a:pt x="2632203" y="84569"/>
                </a:lnTo>
                <a:lnTo>
                  <a:pt x="2740557" y="47570"/>
                </a:lnTo>
                <a:lnTo>
                  <a:pt x="2851553" y="0"/>
                </a:lnTo>
                <a:lnTo>
                  <a:pt x="2867410" y="0"/>
                </a:lnTo>
                <a:lnTo>
                  <a:pt x="2941408" y="21143"/>
                </a:lnTo>
                <a:lnTo>
                  <a:pt x="3062975" y="58141"/>
                </a:lnTo>
                <a:lnTo>
                  <a:pt x="3123759" y="84569"/>
                </a:lnTo>
                <a:lnTo>
                  <a:pt x="3160758" y="105711"/>
                </a:lnTo>
                <a:lnTo>
                  <a:pt x="3181900" y="121568"/>
                </a:lnTo>
                <a:lnTo>
                  <a:pt x="3197757" y="147996"/>
                </a:lnTo>
                <a:lnTo>
                  <a:pt x="3208328" y="171781"/>
                </a:lnTo>
                <a:lnTo>
                  <a:pt x="3216256" y="190280"/>
                </a:lnTo>
                <a:lnTo>
                  <a:pt x="3218899" y="216708"/>
                </a:lnTo>
                <a:lnTo>
                  <a:pt x="3205685" y="248421"/>
                </a:lnTo>
                <a:lnTo>
                  <a:pt x="3187186" y="274849"/>
                </a:lnTo>
                <a:lnTo>
                  <a:pt x="3150187" y="290706"/>
                </a:lnTo>
                <a:lnTo>
                  <a:pt x="3073546" y="301277"/>
                </a:lnTo>
                <a:lnTo>
                  <a:pt x="2920266" y="288063"/>
                </a:lnTo>
                <a:lnTo>
                  <a:pt x="2698272" y="269563"/>
                </a:lnTo>
                <a:lnTo>
                  <a:pt x="2410210" y="264278"/>
                </a:lnTo>
                <a:lnTo>
                  <a:pt x="2217287" y="27484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FCE128B-7F2C-48DA-95F1-7C5DACEF21AB}"/>
              </a:ext>
            </a:extLst>
          </p:cNvPr>
          <p:cNvSpPr/>
          <p:nvPr/>
        </p:nvSpPr>
        <p:spPr>
          <a:xfrm>
            <a:off x="4122739" y="4943476"/>
            <a:ext cx="1258887" cy="900113"/>
          </a:xfrm>
          <a:custGeom>
            <a:avLst/>
            <a:gdLst>
              <a:gd name="connsiteX0" fmla="*/ 781050 w 1259681"/>
              <a:gd name="connsiteY0" fmla="*/ 552450 h 900113"/>
              <a:gd name="connsiteX1" fmla="*/ 566737 w 1259681"/>
              <a:gd name="connsiteY1" fmla="*/ 664369 h 900113"/>
              <a:gd name="connsiteX2" fmla="*/ 350044 w 1259681"/>
              <a:gd name="connsiteY2" fmla="*/ 762000 h 900113"/>
              <a:gd name="connsiteX3" fmla="*/ 76200 w 1259681"/>
              <a:gd name="connsiteY3" fmla="*/ 876300 h 900113"/>
              <a:gd name="connsiteX4" fmla="*/ 40481 w 1259681"/>
              <a:gd name="connsiteY4" fmla="*/ 892969 h 900113"/>
              <a:gd name="connsiteX5" fmla="*/ 16669 w 1259681"/>
              <a:gd name="connsiteY5" fmla="*/ 900113 h 900113"/>
              <a:gd name="connsiteX6" fmla="*/ 4762 w 1259681"/>
              <a:gd name="connsiteY6" fmla="*/ 897731 h 900113"/>
              <a:gd name="connsiteX7" fmla="*/ 0 w 1259681"/>
              <a:gd name="connsiteY7" fmla="*/ 888206 h 900113"/>
              <a:gd name="connsiteX8" fmla="*/ 7144 w 1259681"/>
              <a:gd name="connsiteY8" fmla="*/ 871538 h 900113"/>
              <a:gd name="connsiteX9" fmla="*/ 40481 w 1259681"/>
              <a:gd name="connsiteY9" fmla="*/ 833438 h 900113"/>
              <a:gd name="connsiteX10" fmla="*/ 57150 w 1259681"/>
              <a:gd name="connsiteY10" fmla="*/ 819150 h 900113"/>
              <a:gd name="connsiteX11" fmla="*/ 188119 w 1259681"/>
              <a:gd name="connsiteY11" fmla="*/ 733425 h 900113"/>
              <a:gd name="connsiteX12" fmla="*/ 316706 w 1259681"/>
              <a:gd name="connsiteY12" fmla="*/ 645319 h 900113"/>
              <a:gd name="connsiteX13" fmla="*/ 464344 w 1259681"/>
              <a:gd name="connsiteY13" fmla="*/ 531019 h 900113"/>
              <a:gd name="connsiteX14" fmla="*/ 585787 w 1259681"/>
              <a:gd name="connsiteY14" fmla="*/ 431006 h 900113"/>
              <a:gd name="connsiteX15" fmla="*/ 707231 w 1259681"/>
              <a:gd name="connsiteY15" fmla="*/ 326231 h 900113"/>
              <a:gd name="connsiteX16" fmla="*/ 769144 w 1259681"/>
              <a:gd name="connsiteY16" fmla="*/ 269081 h 900113"/>
              <a:gd name="connsiteX17" fmla="*/ 795337 w 1259681"/>
              <a:gd name="connsiteY17" fmla="*/ 238125 h 900113"/>
              <a:gd name="connsiteX18" fmla="*/ 821531 w 1259681"/>
              <a:gd name="connsiteY18" fmla="*/ 195263 h 900113"/>
              <a:gd name="connsiteX19" fmla="*/ 833437 w 1259681"/>
              <a:gd name="connsiteY19" fmla="*/ 169069 h 900113"/>
              <a:gd name="connsiteX20" fmla="*/ 835819 w 1259681"/>
              <a:gd name="connsiteY20" fmla="*/ 138113 h 900113"/>
              <a:gd name="connsiteX21" fmla="*/ 831056 w 1259681"/>
              <a:gd name="connsiteY21" fmla="*/ 116681 h 900113"/>
              <a:gd name="connsiteX22" fmla="*/ 816769 w 1259681"/>
              <a:gd name="connsiteY22" fmla="*/ 100013 h 900113"/>
              <a:gd name="connsiteX23" fmla="*/ 790575 w 1259681"/>
              <a:gd name="connsiteY23" fmla="*/ 78581 h 900113"/>
              <a:gd name="connsiteX24" fmla="*/ 762000 w 1259681"/>
              <a:gd name="connsiteY24" fmla="*/ 57150 h 900113"/>
              <a:gd name="connsiteX25" fmla="*/ 747712 w 1259681"/>
              <a:gd name="connsiteY25" fmla="*/ 42863 h 900113"/>
              <a:gd name="connsiteX26" fmla="*/ 742950 w 1259681"/>
              <a:gd name="connsiteY26" fmla="*/ 33338 h 900113"/>
              <a:gd name="connsiteX27" fmla="*/ 740569 w 1259681"/>
              <a:gd name="connsiteY27" fmla="*/ 21431 h 900113"/>
              <a:gd name="connsiteX28" fmla="*/ 742950 w 1259681"/>
              <a:gd name="connsiteY28" fmla="*/ 11906 h 900113"/>
              <a:gd name="connsiteX29" fmla="*/ 752475 w 1259681"/>
              <a:gd name="connsiteY29" fmla="*/ 4763 h 900113"/>
              <a:gd name="connsiteX30" fmla="*/ 781050 w 1259681"/>
              <a:gd name="connsiteY30" fmla="*/ 0 h 900113"/>
              <a:gd name="connsiteX31" fmla="*/ 831056 w 1259681"/>
              <a:gd name="connsiteY31" fmla="*/ 4763 h 900113"/>
              <a:gd name="connsiteX32" fmla="*/ 871537 w 1259681"/>
              <a:gd name="connsiteY32" fmla="*/ 14288 h 900113"/>
              <a:gd name="connsiteX33" fmla="*/ 907256 w 1259681"/>
              <a:gd name="connsiteY33" fmla="*/ 21431 h 900113"/>
              <a:gd name="connsiteX34" fmla="*/ 969169 w 1259681"/>
              <a:gd name="connsiteY34" fmla="*/ 45244 h 900113"/>
              <a:gd name="connsiteX35" fmla="*/ 1016794 w 1259681"/>
              <a:gd name="connsiteY35" fmla="*/ 69056 h 900113"/>
              <a:gd name="connsiteX36" fmla="*/ 1083469 w 1259681"/>
              <a:gd name="connsiteY36" fmla="*/ 109538 h 900113"/>
              <a:gd name="connsiteX37" fmla="*/ 1152525 w 1259681"/>
              <a:gd name="connsiteY37" fmla="*/ 157163 h 900113"/>
              <a:gd name="connsiteX38" fmla="*/ 1209675 w 1259681"/>
              <a:gd name="connsiteY38" fmla="*/ 202406 h 900113"/>
              <a:gd name="connsiteX39" fmla="*/ 1240631 w 1259681"/>
              <a:gd name="connsiteY39" fmla="*/ 233363 h 900113"/>
              <a:gd name="connsiteX40" fmla="*/ 1259681 w 1259681"/>
              <a:gd name="connsiteY40" fmla="*/ 264319 h 900113"/>
              <a:gd name="connsiteX41" fmla="*/ 1259681 w 1259681"/>
              <a:gd name="connsiteY41" fmla="*/ 278606 h 900113"/>
              <a:gd name="connsiteX42" fmla="*/ 1252537 w 1259681"/>
              <a:gd name="connsiteY42" fmla="*/ 302419 h 900113"/>
              <a:gd name="connsiteX43" fmla="*/ 1235869 w 1259681"/>
              <a:gd name="connsiteY43" fmla="*/ 321469 h 900113"/>
              <a:gd name="connsiteX44" fmla="*/ 1185862 w 1259681"/>
              <a:gd name="connsiteY44" fmla="*/ 340519 h 900113"/>
              <a:gd name="connsiteX45" fmla="*/ 1104900 w 1259681"/>
              <a:gd name="connsiteY45" fmla="*/ 364331 h 900113"/>
              <a:gd name="connsiteX46" fmla="*/ 781050 w 1259681"/>
              <a:gd name="connsiteY46" fmla="*/ 552450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259681" h="900113">
                <a:moveTo>
                  <a:pt x="781050" y="552450"/>
                </a:moveTo>
                <a:lnTo>
                  <a:pt x="566737" y="664369"/>
                </a:lnTo>
                <a:lnTo>
                  <a:pt x="350044" y="762000"/>
                </a:lnTo>
                <a:lnTo>
                  <a:pt x="76200" y="876300"/>
                </a:lnTo>
                <a:lnTo>
                  <a:pt x="40481" y="892969"/>
                </a:lnTo>
                <a:lnTo>
                  <a:pt x="16669" y="900113"/>
                </a:lnTo>
                <a:lnTo>
                  <a:pt x="4762" y="897731"/>
                </a:lnTo>
                <a:lnTo>
                  <a:pt x="0" y="888206"/>
                </a:lnTo>
                <a:lnTo>
                  <a:pt x="7144" y="871538"/>
                </a:lnTo>
                <a:lnTo>
                  <a:pt x="40481" y="833438"/>
                </a:lnTo>
                <a:lnTo>
                  <a:pt x="57150" y="819150"/>
                </a:lnTo>
                <a:lnTo>
                  <a:pt x="188119" y="733425"/>
                </a:lnTo>
                <a:lnTo>
                  <a:pt x="316706" y="645319"/>
                </a:lnTo>
                <a:lnTo>
                  <a:pt x="464344" y="531019"/>
                </a:lnTo>
                <a:lnTo>
                  <a:pt x="585787" y="431006"/>
                </a:lnTo>
                <a:lnTo>
                  <a:pt x="707231" y="326231"/>
                </a:lnTo>
                <a:lnTo>
                  <a:pt x="769144" y="269081"/>
                </a:lnTo>
                <a:lnTo>
                  <a:pt x="795337" y="238125"/>
                </a:lnTo>
                <a:lnTo>
                  <a:pt x="821531" y="195263"/>
                </a:lnTo>
                <a:lnTo>
                  <a:pt x="833437" y="169069"/>
                </a:lnTo>
                <a:lnTo>
                  <a:pt x="835819" y="138113"/>
                </a:lnTo>
                <a:lnTo>
                  <a:pt x="831056" y="116681"/>
                </a:lnTo>
                <a:lnTo>
                  <a:pt x="816769" y="100013"/>
                </a:lnTo>
                <a:lnTo>
                  <a:pt x="790575" y="78581"/>
                </a:lnTo>
                <a:lnTo>
                  <a:pt x="762000" y="57150"/>
                </a:lnTo>
                <a:lnTo>
                  <a:pt x="747712" y="42863"/>
                </a:lnTo>
                <a:lnTo>
                  <a:pt x="742950" y="33338"/>
                </a:lnTo>
                <a:lnTo>
                  <a:pt x="740569" y="21431"/>
                </a:lnTo>
                <a:lnTo>
                  <a:pt x="742950" y="11906"/>
                </a:lnTo>
                <a:lnTo>
                  <a:pt x="752475" y="4763"/>
                </a:lnTo>
                <a:lnTo>
                  <a:pt x="781050" y="0"/>
                </a:lnTo>
                <a:lnTo>
                  <a:pt x="831056" y="4763"/>
                </a:lnTo>
                <a:lnTo>
                  <a:pt x="871537" y="14288"/>
                </a:lnTo>
                <a:lnTo>
                  <a:pt x="907256" y="21431"/>
                </a:lnTo>
                <a:lnTo>
                  <a:pt x="969169" y="45244"/>
                </a:lnTo>
                <a:lnTo>
                  <a:pt x="1016794" y="69056"/>
                </a:lnTo>
                <a:lnTo>
                  <a:pt x="1083469" y="109538"/>
                </a:lnTo>
                <a:lnTo>
                  <a:pt x="1152525" y="157163"/>
                </a:lnTo>
                <a:lnTo>
                  <a:pt x="1209675" y="202406"/>
                </a:lnTo>
                <a:lnTo>
                  <a:pt x="1240631" y="233363"/>
                </a:lnTo>
                <a:lnTo>
                  <a:pt x="1259681" y="264319"/>
                </a:lnTo>
                <a:lnTo>
                  <a:pt x="1259681" y="278606"/>
                </a:lnTo>
                <a:lnTo>
                  <a:pt x="1252537" y="302419"/>
                </a:lnTo>
                <a:lnTo>
                  <a:pt x="1235869" y="321469"/>
                </a:lnTo>
                <a:lnTo>
                  <a:pt x="1185862" y="340519"/>
                </a:lnTo>
                <a:lnTo>
                  <a:pt x="1104900" y="364331"/>
                </a:lnTo>
                <a:lnTo>
                  <a:pt x="781050" y="5524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18EB740-AB39-4418-B28B-0723D704879B}"/>
              </a:ext>
            </a:extLst>
          </p:cNvPr>
          <p:cNvSpPr/>
          <p:nvPr/>
        </p:nvSpPr>
        <p:spPr>
          <a:xfrm>
            <a:off x="6858001" y="4900613"/>
            <a:ext cx="995363" cy="995362"/>
          </a:xfrm>
          <a:custGeom>
            <a:avLst/>
            <a:gdLst>
              <a:gd name="connsiteX0" fmla="*/ 640556 w 995363"/>
              <a:gd name="connsiteY0" fmla="*/ 704850 h 995362"/>
              <a:gd name="connsiteX1" fmla="*/ 457200 w 995363"/>
              <a:gd name="connsiteY1" fmla="*/ 457200 h 995362"/>
              <a:gd name="connsiteX2" fmla="*/ 373856 w 995363"/>
              <a:gd name="connsiteY2" fmla="*/ 354806 h 995362"/>
              <a:gd name="connsiteX3" fmla="*/ 307181 w 995363"/>
              <a:gd name="connsiteY3" fmla="*/ 285750 h 995362"/>
              <a:gd name="connsiteX4" fmla="*/ 216694 w 995363"/>
              <a:gd name="connsiteY4" fmla="*/ 204787 h 995362"/>
              <a:gd name="connsiteX5" fmla="*/ 121444 w 995363"/>
              <a:gd name="connsiteY5" fmla="*/ 126206 h 995362"/>
              <a:gd name="connsiteX6" fmla="*/ 30956 w 995363"/>
              <a:gd name="connsiteY6" fmla="*/ 64293 h 995362"/>
              <a:gd name="connsiteX7" fmla="*/ 9525 w 995363"/>
              <a:gd name="connsiteY7" fmla="*/ 47625 h 995362"/>
              <a:gd name="connsiteX8" fmla="*/ 0 w 995363"/>
              <a:gd name="connsiteY8" fmla="*/ 33337 h 995362"/>
              <a:gd name="connsiteX9" fmla="*/ 0 w 995363"/>
              <a:gd name="connsiteY9" fmla="*/ 19050 h 995362"/>
              <a:gd name="connsiteX10" fmla="*/ 9525 w 995363"/>
              <a:gd name="connsiteY10" fmla="*/ 7143 h 995362"/>
              <a:gd name="connsiteX11" fmla="*/ 42863 w 995363"/>
              <a:gd name="connsiteY11" fmla="*/ 0 h 995362"/>
              <a:gd name="connsiteX12" fmla="*/ 116681 w 995363"/>
              <a:gd name="connsiteY12" fmla="*/ 16668 h 995362"/>
              <a:gd name="connsiteX13" fmla="*/ 242888 w 995363"/>
              <a:gd name="connsiteY13" fmla="*/ 64293 h 995362"/>
              <a:gd name="connsiteX14" fmla="*/ 347663 w 995363"/>
              <a:gd name="connsiteY14" fmla="*/ 109537 h 995362"/>
              <a:gd name="connsiteX15" fmla="*/ 433388 w 995363"/>
              <a:gd name="connsiteY15" fmla="*/ 154781 h 995362"/>
              <a:gd name="connsiteX16" fmla="*/ 523875 w 995363"/>
              <a:gd name="connsiteY16" fmla="*/ 209550 h 995362"/>
              <a:gd name="connsiteX17" fmla="*/ 621506 w 995363"/>
              <a:gd name="connsiteY17" fmla="*/ 273843 h 995362"/>
              <a:gd name="connsiteX18" fmla="*/ 697706 w 995363"/>
              <a:gd name="connsiteY18" fmla="*/ 323850 h 995362"/>
              <a:gd name="connsiteX19" fmla="*/ 764381 w 995363"/>
              <a:gd name="connsiteY19" fmla="*/ 373856 h 995362"/>
              <a:gd name="connsiteX20" fmla="*/ 823913 w 995363"/>
              <a:gd name="connsiteY20" fmla="*/ 428625 h 995362"/>
              <a:gd name="connsiteX21" fmla="*/ 883444 w 995363"/>
              <a:gd name="connsiteY21" fmla="*/ 490537 h 995362"/>
              <a:gd name="connsiteX22" fmla="*/ 928688 w 995363"/>
              <a:gd name="connsiteY22" fmla="*/ 550068 h 995362"/>
              <a:gd name="connsiteX23" fmla="*/ 969169 w 995363"/>
              <a:gd name="connsiteY23" fmla="*/ 616743 h 995362"/>
              <a:gd name="connsiteX24" fmla="*/ 990600 w 995363"/>
              <a:gd name="connsiteY24" fmla="*/ 678656 h 995362"/>
              <a:gd name="connsiteX25" fmla="*/ 995363 w 995363"/>
              <a:gd name="connsiteY25" fmla="*/ 707231 h 995362"/>
              <a:gd name="connsiteX26" fmla="*/ 992981 w 995363"/>
              <a:gd name="connsiteY26" fmla="*/ 762000 h 995362"/>
              <a:gd name="connsiteX27" fmla="*/ 983456 w 995363"/>
              <a:gd name="connsiteY27" fmla="*/ 847725 h 995362"/>
              <a:gd name="connsiteX28" fmla="*/ 971550 w 995363"/>
              <a:gd name="connsiteY28" fmla="*/ 895350 h 995362"/>
              <a:gd name="connsiteX29" fmla="*/ 957263 w 995363"/>
              <a:gd name="connsiteY29" fmla="*/ 938212 h 995362"/>
              <a:gd name="connsiteX30" fmla="*/ 945356 w 995363"/>
              <a:gd name="connsiteY30" fmla="*/ 962025 h 995362"/>
              <a:gd name="connsiteX31" fmla="*/ 921544 w 995363"/>
              <a:gd name="connsiteY31" fmla="*/ 985837 h 995362"/>
              <a:gd name="connsiteX32" fmla="*/ 895350 w 995363"/>
              <a:gd name="connsiteY32" fmla="*/ 995362 h 995362"/>
              <a:gd name="connsiteX33" fmla="*/ 869156 w 995363"/>
              <a:gd name="connsiteY33" fmla="*/ 995362 h 995362"/>
              <a:gd name="connsiteX34" fmla="*/ 842963 w 995363"/>
              <a:gd name="connsiteY34" fmla="*/ 985837 h 995362"/>
              <a:gd name="connsiteX35" fmla="*/ 816769 w 995363"/>
              <a:gd name="connsiteY35" fmla="*/ 964406 h 995362"/>
              <a:gd name="connsiteX36" fmla="*/ 788194 w 995363"/>
              <a:gd name="connsiteY36" fmla="*/ 926306 h 995362"/>
              <a:gd name="connsiteX37" fmla="*/ 640556 w 995363"/>
              <a:gd name="connsiteY37" fmla="*/ 704850 h 995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995363" h="995362">
                <a:moveTo>
                  <a:pt x="640556" y="704850"/>
                </a:moveTo>
                <a:lnTo>
                  <a:pt x="457200" y="457200"/>
                </a:lnTo>
                <a:lnTo>
                  <a:pt x="373856" y="354806"/>
                </a:lnTo>
                <a:lnTo>
                  <a:pt x="307181" y="285750"/>
                </a:lnTo>
                <a:lnTo>
                  <a:pt x="216694" y="204787"/>
                </a:lnTo>
                <a:lnTo>
                  <a:pt x="121444" y="126206"/>
                </a:lnTo>
                <a:lnTo>
                  <a:pt x="30956" y="64293"/>
                </a:lnTo>
                <a:lnTo>
                  <a:pt x="9525" y="47625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3" y="0"/>
                </a:lnTo>
                <a:lnTo>
                  <a:pt x="116681" y="16668"/>
                </a:lnTo>
                <a:lnTo>
                  <a:pt x="242888" y="64293"/>
                </a:lnTo>
                <a:lnTo>
                  <a:pt x="347663" y="109537"/>
                </a:lnTo>
                <a:lnTo>
                  <a:pt x="433388" y="154781"/>
                </a:lnTo>
                <a:lnTo>
                  <a:pt x="523875" y="209550"/>
                </a:lnTo>
                <a:lnTo>
                  <a:pt x="621506" y="273843"/>
                </a:lnTo>
                <a:lnTo>
                  <a:pt x="697706" y="323850"/>
                </a:lnTo>
                <a:lnTo>
                  <a:pt x="764381" y="373856"/>
                </a:lnTo>
                <a:lnTo>
                  <a:pt x="823913" y="428625"/>
                </a:lnTo>
                <a:lnTo>
                  <a:pt x="883444" y="490537"/>
                </a:lnTo>
                <a:lnTo>
                  <a:pt x="928688" y="550068"/>
                </a:lnTo>
                <a:lnTo>
                  <a:pt x="969169" y="616743"/>
                </a:lnTo>
                <a:lnTo>
                  <a:pt x="990600" y="678656"/>
                </a:lnTo>
                <a:lnTo>
                  <a:pt x="995363" y="707231"/>
                </a:lnTo>
                <a:lnTo>
                  <a:pt x="992981" y="762000"/>
                </a:lnTo>
                <a:lnTo>
                  <a:pt x="983456" y="847725"/>
                </a:lnTo>
                <a:lnTo>
                  <a:pt x="971550" y="895350"/>
                </a:lnTo>
                <a:lnTo>
                  <a:pt x="957263" y="938212"/>
                </a:lnTo>
                <a:lnTo>
                  <a:pt x="945356" y="962025"/>
                </a:lnTo>
                <a:lnTo>
                  <a:pt x="921544" y="985837"/>
                </a:lnTo>
                <a:lnTo>
                  <a:pt x="895350" y="995362"/>
                </a:lnTo>
                <a:lnTo>
                  <a:pt x="869156" y="995362"/>
                </a:lnTo>
                <a:lnTo>
                  <a:pt x="842963" y="985837"/>
                </a:lnTo>
                <a:lnTo>
                  <a:pt x="816769" y="964406"/>
                </a:lnTo>
                <a:lnTo>
                  <a:pt x="788194" y="926306"/>
                </a:lnTo>
                <a:lnTo>
                  <a:pt x="640556" y="7048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0FD6C73-8EEE-46CE-8512-26573C528CB0}"/>
              </a:ext>
            </a:extLst>
          </p:cNvPr>
          <p:cNvSpPr/>
          <p:nvPr/>
        </p:nvSpPr>
        <p:spPr>
          <a:xfrm rot="16200000">
            <a:off x="4000502" y="2347913"/>
            <a:ext cx="2324100" cy="473075"/>
          </a:xfrm>
          <a:custGeom>
            <a:avLst/>
            <a:gdLst>
              <a:gd name="connsiteX0" fmla="*/ 1735932 w 2324100"/>
              <a:gd name="connsiteY0" fmla="*/ 435769 h 473869"/>
              <a:gd name="connsiteX1" fmla="*/ 1440657 w 2324100"/>
              <a:gd name="connsiteY1" fmla="*/ 428625 h 473869"/>
              <a:gd name="connsiteX2" fmla="*/ 1226344 w 2324100"/>
              <a:gd name="connsiteY2" fmla="*/ 423863 h 473869"/>
              <a:gd name="connsiteX3" fmla="*/ 1147763 w 2324100"/>
              <a:gd name="connsiteY3" fmla="*/ 428625 h 473869"/>
              <a:gd name="connsiteX4" fmla="*/ 978694 w 2324100"/>
              <a:gd name="connsiteY4" fmla="*/ 411957 h 473869"/>
              <a:gd name="connsiteX5" fmla="*/ 778669 w 2324100"/>
              <a:gd name="connsiteY5" fmla="*/ 404813 h 473869"/>
              <a:gd name="connsiteX6" fmla="*/ 561975 w 2324100"/>
              <a:gd name="connsiteY6" fmla="*/ 404813 h 473869"/>
              <a:gd name="connsiteX7" fmla="*/ 295275 w 2324100"/>
              <a:gd name="connsiteY7" fmla="*/ 407194 h 473869"/>
              <a:gd name="connsiteX8" fmla="*/ 147638 w 2324100"/>
              <a:gd name="connsiteY8" fmla="*/ 404813 h 473869"/>
              <a:gd name="connsiteX9" fmla="*/ 100013 w 2324100"/>
              <a:gd name="connsiteY9" fmla="*/ 400050 h 473869"/>
              <a:gd name="connsiteX10" fmla="*/ 66675 w 2324100"/>
              <a:gd name="connsiteY10" fmla="*/ 392907 h 473869"/>
              <a:gd name="connsiteX11" fmla="*/ 45244 w 2324100"/>
              <a:gd name="connsiteY11" fmla="*/ 383382 h 473869"/>
              <a:gd name="connsiteX12" fmla="*/ 23813 w 2324100"/>
              <a:gd name="connsiteY12" fmla="*/ 369094 h 473869"/>
              <a:gd name="connsiteX13" fmla="*/ 7144 w 2324100"/>
              <a:gd name="connsiteY13" fmla="*/ 347663 h 473869"/>
              <a:gd name="connsiteX14" fmla="*/ 0 w 2324100"/>
              <a:gd name="connsiteY14" fmla="*/ 307182 h 473869"/>
              <a:gd name="connsiteX15" fmla="*/ 7144 w 2324100"/>
              <a:gd name="connsiteY15" fmla="*/ 269082 h 473869"/>
              <a:gd name="connsiteX16" fmla="*/ 23813 w 2324100"/>
              <a:gd name="connsiteY16" fmla="*/ 240507 h 473869"/>
              <a:gd name="connsiteX17" fmla="*/ 42863 w 2324100"/>
              <a:gd name="connsiteY17" fmla="*/ 221457 h 473869"/>
              <a:gd name="connsiteX18" fmla="*/ 76200 w 2324100"/>
              <a:gd name="connsiteY18" fmla="*/ 197644 h 473869"/>
              <a:gd name="connsiteX19" fmla="*/ 111919 w 2324100"/>
              <a:gd name="connsiteY19" fmla="*/ 178594 h 473869"/>
              <a:gd name="connsiteX20" fmla="*/ 176213 w 2324100"/>
              <a:gd name="connsiteY20" fmla="*/ 166688 h 473869"/>
              <a:gd name="connsiteX21" fmla="*/ 252413 w 2324100"/>
              <a:gd name="connsiteY21" fmla="*/ 159544 h 473869"/>
              <a:gd name="connsiteX22" fmla="*/ 359569 w 2324100"/>
              <a:gd name="connsiteY22" fmla="*/ 159544 h 473869"/>
              <a:gd name="connsiteX23" fmla="*/ 600075 w 2324100"/>
              <a:gd name="connsiteY23" fmla="*/ 173832 h 473869"/>
              <a:gd name="connsiteX24" fmla="*/ 1088232 w 2324100"/>
              <a:gd name="connsiteY24" fmla="*/ 204788 h 473869"/>
              <a:gd name="connsiteX25" fmla="*/ 1552575 w 2324100"/>
              <a:gd name="connsiteY25" fmla="*/ 204788 h 473869"/>
              <a:gd name="connsiteX26" fmla="*/ 1966913 w 2324100"/>
              <a:gd name="connsiteY26" fmla="*/ 204788 h 473869"/>
              <a:gd name="connsiteX27" fmla="*/ 2019300 w 2324100"/>
              <a:gd name="connsiteY27" fmla="*/ 200025 h 473869"/>
              <a:gd name="connsiteX28" fmla="*/ 2064544 w 2324100"/>
              <a:gd name="connsiteY28" fmla="*/ 188119 h 473869"/>
              <a:gd name="connsiteX29" fmla="*/ 2095500 w 2324100"/>
              <a:gd name="connsiteY29" fmla="*/ 171450 h 473869"/>
              <a:gd name="connsiteX30" fmla="*/ 2147888 w 2324100"/>
              <a:gd name="connsiteY30" fmla="*/ 135732 h 473869"/>
              <a:gd name="connsiteX31" fmla="*/ 2224088 w 2324100"/>
              <a:gd name="connsiteY31" fmla="*/ 61913 h 473869"/>
              <a:gd name="connsiteX32" fmla="*/ 2266950 w 2324100"/>
              <a:gd name="connsiteY32" fmla="*/ 19050 h 473869"/>
              <a:gd name="connsiteX33" fmla="*/ 2288382 w 2324100"/>
              <a:gd name="connsiteY33" fmla="*/ 4763 h 473869"/>
              <a:gd name="connsiteX34" fmla="*/ 2302669 w 2324100"/>
              <a:gd name="connsiteY34" fmla="*/ 0 h 473869"/>
              <a:gd name="connsiteX35" fmla="*/ 2314575 w 2324100"/>
              <a:gd name="connsiteY35" fmla="*/ 4763 h 473869"/>
              <a:gd name="connsiteX36" fmla="*/ 2324100 w 2324100"/>
              <a:gd name="connsiteY36" fmla="*/ 21432 h 473869"/>
              <a:gd name="connsiteX37" fmla="*/ 2321719 w 2324100"/>
              <a:gd name="connsiteY37" fmla="*/ 69057 h 473869"/>
              <a:gd name="connsiteX38" fmla="*/ 2309813 w 2324100"/>
              <a:gd name="connsiteY38" fmla="*/ 138113 h 473869"/>
              <a:gd name="connsiteX39" fmla="*/ 2288382 w 2324100"/>
              <a:gd name="connsiteY39" fmla="*/ 214313 h 473869"/>
              <a:gd name="connsiteX40" fmla="*/ 2266950 w 2324100"/>
              <a:gd name="connsiteY40" fmla="*/ 273844 h 473869"/>
              <a:gd name="connsiteX41" fmla="*/ 2235994 w 2324100"/>
              <a:gd name="connsiteY41" fmla="*/ 333375 h 473869"/>
              <a:gd name="connsiteX42" fmla="*/ 2190750 w 2324100"/>
              <a:gd name="connsiteY42" fmla="*/ 395288 h 473869"/>
              <a:gd name="connsiteX43" fmla="*/ 2159794 w 2324100"/>
              <a:gd name="connsiteY43" fmla="*/ 426244 h 473869"/>
              <a:gd name="connsiteX44" fmla="*/ 2121694 w 2324100"/>
              <a:gd name="connsiteY44" fmla="*/ 452438 h 473869"/>
              <a:gd name="connsiteX45" fmla="*/ 2076450 w 2324100"/>
              <a:gd name="connsiteY45" fmla="*/ 469107 h 473869"/>
              <a:gd name="connsiteX46" fmla="*/ 2043113 w 2324100"/>
              <a:gd name="connsiteY46" fmla="*/ 473869 h 473869"/>
              <a:gd name="connsiteX47" fmla="*/ 2005013 w 2324100"/>
              <a:gd name="connsiteY47" fmla="*/ 473869 h 473869"/>
              <a:gd name="connsiteX48" fmla="*/ 1964532 w 2324100"/>
              <a:gd name="connsiteY48" fmla="*/ 459582 h 473869"/>
              <a:gd name="connsiteX49" fmla="*/ 1938338 w 2324100"/>
              <a:gd name="connsiteY49" fmla="*/ 450057 h 473869"/>
              <a:gd name="connsiteX50" fmla="*/ 1735932 w 2324100"/>
              <a:gd name="connsiteY50" fmla="*/ 435769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324100" h="473869">
                <a:moveTo>
                  <a:pt x="1735932" y="435769"/>
                </a:moveTo>
                <a:lnTo>
                  <a:pt x="1440657" y="428625"/>
                </a:lnTo>
                <a:lnTo>
                  <a:pt x="1226344" y="423863"/>
                </a:lnTo>
                <a:lnTo>
                  <a:pt x="1147763" y="428625"/>
                </a:lnTo>
                <a:lnTo>
                  <a:pt x="978694" y="411957"/>
                </a:lnTo>
                <a:lnTo>
                  <a:pt x="778669" y="404813"/>
                </a:lnTo>
                <a:lnTo>
                  <a:pt x="561975" y="404813"/>
                </a:lnTo>
                <a:lnTo>
                  <a:pt x="295275" y="407194"/>
                </a:lnTo>
                <a:lnTo>
                  <a:pt x="147638" y="404813"/>
                </a:lnTo>
                <a:lnTo>
                  <a:pt x="100013" y="400050"/>
                </a:lnTo>
                <a:lnTo>
                  <a:pt x="66675" y="392907"/>
                </a:lnTo>
                <a:lnTo>
                  <a:pt x="45244" y="383382"/>
                </a:lnTo>
                <a:lnTo>
                  <a:pt x="23813" y="369094"/>
                </a:lnTo>
                <a:lnTo>
                  <a:pt x="7144" y="347663"/>
                </a:lnTo>
                <a:lnTo>
                  <a:pt x="0" y="307182"/>
                </a:lnTo>
                <a:lnTo>
                  <a:pt x="7144" y="269082"/>
                </a:lnTo>
                <a:lnTo>
                  <a:pt x="23813" y="240507"/>
                </a:lnTo>
                <a:lnTo>
                  <a:pt x="42863" y="221457"/>
                </a:lnTo>
                <a:lnTo>
                  <a:pt x="76200" y="197644"/>
                </a:lnTo>
                <a:lnTo>
                  <a:pt x="111919" y="178594"/>
                </a:lnTo>
                <a:lnTo>
                  <a:pt x="176213" y="166688"/>
                </a:lnTo>
                <a:lnTo>
                  <a:pt x="252413" y="159544"/>
                </a:lnTo>
                <a:lnTo>
                  <a:pt x="359569" y="159544"/>
                </a:lnTo>
                <a:lnTo>
                  <a:pt x="600075" y="173832"/>
                </a:lnTo>
                <a:lnTo>
                  <a:pt x="1088232" y="204788"/>
                </a:lnTo>
                <a:lnTo>
                  <a:pt x="1552575" y="204788"/>
                </a:lnTo>
                <a:lnTo>
                  <a:pt x="1966913" y="204788"/>
                </a:lnTo>
                <a:lnTo>
                  <a:pt x="2019300" y="200025"/>
                </a:lnTo>
                <a:lnTo>
                  <a:pt x="2064544" y="188119"/>
                </a:lnTo>
                <a:lnTo>
                  <a:pt x="2095500" y="171450"/>
                </a:lnTo>
                <a:lnTo>
                  <a:pt x="2147888" y="135732"/>
                </a:lnTo>
                <a:lnTo>
                  <a:pt x="2224088" y="61913"/>
                </a:lnTo>
                <a:lnTo>
                  <a:pt x="2266950" y="19050"/>
                </a:lnTo>
                <a:lnTo>
                  <a:pt x="2288382" y="4763"/>
                </a:lnTo>
                <a:lnTo>
                  <a:pt x="2302669" y="0"/>
                </a:lnTo>
                <a:lnTo>
                  <a:pt x="2314575" y="4763"/>
                </a:lnTo>
                <a:lnTo>
                  <a:pt x="2324100" y="21432"/>
                </a:lnTo>
                <a:lnTo>
                  <a:pt x="2321719" y="69057"/>
                </a:lnTo>
                <a:lnTo>
                  <a:pt x="2309813" y="138113"/>
                </a:lnTo>
                <a:lnTo>
                  <a:pt x="2288382" y="214313"/>
                </a:lnTo>
                <a:lnTo>
                  <a:pt x="2266950" y="273844"/>
                </a:lnTo>
                <a:lnTo>
                  <a:pt x="2235994" y="333375"/>
                </a:lnTo>
                <a:lnTo>
                  <a:pt x="2190750" y="395288"/>
                </a:lnTo>
                <a:lnTo>
                  <a:pt x="2159794" y="426244"/>
                </a:lnTo>
                <a:lnTo>
                  <a:pt x="2121694" y="452438"/>
                </a:lnTo>
                <a:lnTo>
                  <a:pt x="2076450" y="469107"/>
                </a:lnTo>
                <a:lnTo>
                  <a:pt x="2043113" y="473869"/>
                </a:lnTo>
                <a:lnTo>
                  <a:pt x="2005013" y="473869"/>
                </a:lnTo>
                <a:lnTo>
                  <a:pt x="1964532" y="459582"/>
                </a:lnTo>
                <a:lnTo>
                  <a:pt x="1938338" y="450057"/>
                </a:lnTo>
                <a:lnTo>
                  <a:pt x="1735932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665899-3277-416F-A852-84D6EFEF0D45}"/>
              </a:ext>
            </a:extLst>
          </p:cNvPr>
          <p:cNvSpPr/>
          <p:nvPr/>
        </p:nvSpPr>
        <p:spPr>
          <a:xfrm>
            <a:off x="4038600" y="2249488"/>
            <a:ext cx="1174750" cy="1270000"/>
          </a:xfrm>
          <a:custGeom>
            <a:avLst/>
            <a:gdLst>
              <a:gd name="connsiteX0" fmla="*/ 664369 w 1173956"/>
              <a:gd name="connsiteY0" fmla="*/ 814388 h 1269207"/>
              <a:gd name="connsiteX1" fmla="*/ 464344 w 1173956"/>
              <a:gd name="connsiteY1" fmla="*/ 976313 h 1269207"/>
              <a:gd name="connsiteX2" fmla="*/ 304800 w 1173956"/>
              <a:gd name="connsiteY2" fmla="*/ 1097757 h 1269207"/>
              <a:gd name="connsiteX3" fmla="*/ 126206 w 1173956"/>
              <a:gd name="connsiteY3" fmla="*/ 1219200 h 1269207"/>
              <a:gd name="connsiteX4" fmla="*/ 52388 w 1173956"/>
              <a:gd name="connsiteY4" fmla="*/ 1262063 h 1269207"/>
              <a:gd name="connsiteX5" fmla="*/ 30956 w 1173956"/>
              <a:gd name="connsiteY5" fmla="*/ 1269207 h 1269207"/>
              <a:gd name="connsiteX6" fmla="*/ 7144 w 1173956"/>
              <a:gd name="connsiteY6" fmla="*/ 1264444 h 1269207"/>
              <a:gd name="connsiteX7" fmla="*/ 0 w 1173956"/>
              <a:gd name="connsiteY7" fmla="*/ 1245394 h 1269207"/>
              <a:gd name="connsiteX8" fmla="*/ 11906 w 1173956"/>
              <a:gd name="connsiteY8" fmla="*/ 1226344 h 1269207"/>
              <a:gd name="connsiteX9" fmla="*/ 126206 w 1173956"/>
              <a:gd name="connsiteY9" fmla="*/ 1126332 h 1269207"/>
              <a:gd name="connsiteX10" fmla="*/ 283369 w 1173956"/>
              <a:gd name="connsiteY10" fmla="*/ 983457 h 1269207"/>
              <a:gd name="connsiteX11" fmla="*/ 388144 w 1173956"/>
              <a:gd name="connsiteY11" fmla="*/ 881063 h 1269207"/>
              <a:gd name="connsiteX12" fmla="*/ 483394 w 1173956"/>
              <a:gd name="connsiteY12" fmla="*/ 788194 h 1269207"/>
              <a:gd name="connsiteX13" fmla="*/ 592931 w 1173956"/>
              <a:gd name="connsiteY13" fmla="*/ 673894 h 1269207"/>
              <a:gd name="connsiteX14" fmla="*/ 695325 w 1173956"/>
              <a:gd name="connsiteY14" fmla="*/ 561975 h 1269207"/>
              <a:gd name="connsiteX15" fmla="*/ 764381 w 1173956"/>
              <a:gd name="connsiteY15" fmla="*/ 473869 h 1269207"/>
              <a:gd name="connsiteX16" fmla="*/ 831056 w 1173956"/>
              <a:gd name="connsiteY16" fmla="*/ 385763 h 1269207"/>
              <a:gd name="connsiteX17" fmla="*/ 904875 w 1173956"/>
              <a:gd name="connsiteY17" fmla="*/ 278607 h 1269207"/>
              <a:gd name="connsiteX18" fmla="*/ 945356 w 1173956"/>
              <a:gd name="connsiteY18" fmla="*/ 202407 h 1269207"/>
              <a:gd name="connsiteX19" fmla="*/ 1009650 w 1173956"/>
              <a:gd name="connsiteY19" fmla="*/ 64294 h 1269207"/>
              <a:gd name="connsiteX20" fmla="*/ 1173956 w 1173956"/>
              <a:gd name="connsiteY20" fmla="*/ 0 h 1269207"/>
              <a:gd name="connsiteX21" fmla="*/ 1157288 w 1173956"/>
              <a:gd name="connsiteY21" fmla="*/ 383382 h 1269207"/>
              <a:gd name="connsiteX22" fmla="*/ 1081088 w 1173956"/>
              <a:gd name="connsiteY22" fmla="*/ 433388 h 1269207"/>
              <a:gd name="connsiteX23" fmla="*/ 935831 w 1173956"/>
              <a:gd name="connsiteY23" fmla="*/ 566738 h 1269207"/>
              <a:gd name="connsiteX24" fmla="*/ 742950 w 1173956"/>
              <a:gd name="connsiteY24" fmla="*/ 747713 h 1269207"/>
              <a:gd name="connsiteX25" fmla="*/ 664369 w 1173956"/>
              <a:gd name="connsiteY25" fmla="*/ 814388 h 1269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73956" h="1269207">
                <a:moveTo>
                  <a:pt x="664369" y="814388"/>
                </a:moveTo>
                <a:lnTo>
                  <a:pt x="464344" y="976313"/>
                </a:lnTo>
                <a:lnTo>
                  <a:pt x="304800" y="1097757"/>
                </a:lnTo>
                <a:lnTo>
                  <a:pt x="126206" y="1219200"/>
                </a:lnTo>
                <a:lnTo>
                  <a:pt x="52388" y="1262063"/>
                </a:lnTo>
                <a:lnTo>
                  <a:pt x="30956" y="1269207"/>
                </a:lnTo>
                <a:lnTo>
                  <a:pt x="7144" y="1264444"/>
                </a:lnTo>
                <a:lnTo>
                  <a:pt x="0" y="1245394"/>
                </a:lnTo>
                <a:lnTo>
                  <a:pt x="11906" y="1226344"/>
                </a:lnTo>
                <a:lnTo>
                  <a:pt x="126206" y="1126332"/>
                </a:lnTo>
                <a:lnTo>
                  <a:pt x="283369" y="983457"/>
                </a:lnTo>
                <a:lnTo>
                  <a:pt x="388144" y="881063"/>
                </a:lnTo>
                <a:lnTo>
                  <a:pt x="483394" y="788194"/>
                </a:lnTo>
                <a:lnTo>
                  <a:pt x="592931" y="673894"/>
                </a:lnTo>
                <a:lnTo>
                  <a:pt x="695325" y="561975"/>
                </a:lnTo>
                <a:lnTo>
                  <a:pt x="764381" y="473869"/>
                </a:lnTo>
                <a:lnTo>
                  <a:pt x="831056" y="385763"/>
                </a:lnTo>
                <a:lnTo>
                  <a:pt x="904875" y="278607"/>
                </a:lnTo>
                <a:lnTo>
                  <a:pt x="945356" y="202407"/>
                </a:lnTo>
                <a:lnTo>
                  <a:pt x="1009650" y="64294"/>
                </a:lnTo>
                <a:lnTo>
                  <a:pt x="1173956" y="0"/>
                </a:lnTo>
                <a:lnTo>
                  <a:pt x="1157288" y="383382"/>
                </a:lnTo>
                <a:lnTo>
                  <a:pt x="1081088" y="433388"/>
                </a:lnTo>
                <a:lnTo>
                  <a:pt x="935831" y="566738"/>
                </a:lnTo>
                <a:lnTo>
                  <a:pt x="742950" y="747713"/>
                </a:lnTo>
                <a:lnTo>
                  <a:pt x="664369" y="814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99867C5-FD70-44F6-BC85-7A7B80E71AD9}"/>
              </a:ext>
            </a:extLst>
          </p:cNvPr>
          <p:cNvSpPr/>
          <p:nvPr/>
        </p:nvSpPr>
        <p:spPr>
          <a:xfrm>
            <a:off x="5267325" y="2506664"/>
            <a:ext cx="757238" cy="612775"/>
          </a:xfrm>
          <a:custGeom>
            <a:avLst/>
            <a:gdLst>
              <a:gd name="connsiteX0" fmla="*/ 457200 w 757238"/>
              <a:gd name="connsiteY0" fmla="*/ 421482 h 611982"/>
              <a:gd name="connsiteX1" fmla="*/ 421481 w 757238"/>
              <a:gd name="connsiteY1" fmla="*/ 357188 h 611982"/>
              <a:gd name="connsiteX2" fmla="*/ 395288 w 757238"/>
              <a:gd name="connsiteY2" fmla="*/ 319088 h 611982"/>
              <a:gd name="connsiteX3" fmla="*/ 354806 w 757238"/>
              <a:gd name="connsiteY3" fmla="*/ 276225 h 611982"/>
              <a:gd name="connsiteX4" fmla="*/ 302419 w 757238"/>
              <a:gd name="connsiteY4" fmla="*/ 230982 h 611982"/>
              <a:gd name="connsiteX5" fmla="*/ 240506 w 757238"/>
              <a:gd name="connsiteY5" fmla="*/ 183357 h 611982"/>
              <a:gd name="connsiteX6" fmla="*/ 164306 w 757238"/>
              <a:gd name="connsiteY6" fmla="*/ 135732 h 611982"/>
              <a:gd name="connsiteX7" fmla="*/ 4763 w 757238"/>
              <a:gd name="connsiteY7" fmla="*/ 69057 h 611982"/>
              <a:gd name="connsiteX8" fmla="*/ 0 w 757238"/>
              <a:gd name="connsiteY8" fmla="*/ 0 h 611982"/>
              <a:gd name="connsiteX9" fmla="*/ 95250 w 757238"/>
              <a:gd name="connsiteY9" fmla="*/ 7144 h 611982"/>
              <a:gd name="connsiteX10" fmla="*/ 152400 w 757238"/>
              <a:gd name="connsiteY10" fmla="*/ 16669 h 611982"/>
              <a:gd name="connsiteX11" fmla="*/ 228600 w 757238"/>
              <a:gd name="connsiteY11" fmla="*/ 35719 h 611982"/>
              <a:gd name="connsiteX12" fmla="*/ 292894 w 757238"/>
              <a:gd name="connsiteY12" fmla="*/ 54769 h 611982"/>
              <a:gd name="connsiteX13" fmla="*/ 364331 w 757238"/>
              <a:gd name="connsiteY13" fmla="*/ 78582 h 611982"/>
              <a:gd name="connsiteX14" fmla="*/ 440531 w 757238"/>
              <a:gd name="connsiteY14" fmla="*/ 107157 h 611982"/>
              <a:gd name="connsiteX15" fmla="*/ 500063 w 757238"/>
              <a:gd name="connsiteY15" fmla="*/ 133350 h 611982"/>
              <a:gd name="connsiteX16" fmla="*/ 545306 w 757238"/>
              <a:gd name="connsiteY16" fmla="*/ 157163 h 611982"/>
              <a:gd name="connsiteX17" fmla="*/ 592931 w 757238"/>
              <a:gd name="connsiteY17" fmla="*/ 185738 h 611982"/>
              <a:gd name="connsiteX18" fmla="*/ 631031 w 757238"/>
              <a:gd name="connsiteY18" fmla="*/ 214313 h 611982"/>
              <a:gd name="connsiteX19" fmla="*/ 669131 w 757238"/>
              <a:gd name="connsiteY19" fmla="*/ 247650 h 611982"/>
              <a:gd name="connsiteX20" fmla="*/ 704850 w 757238"/>
              <a:gd name="connsiteY20" fmla="*/ 280988 h 611982"/>
              <a:gd name="connsiteX21" fmla="*/ 733425 w 757238"/>
              <a:gd name="connsiteY21" fmla="*/ 321469 h 611982"/>
              <a:gd name="connsiteX22" fmla="*/ 750094 w 757238"/>
              <a:gd name="connsiteY22" fmla="*/ 357188 h 611982"/>
              <a:gd name="connsiteX23" fmla="*/ 757238 w 757238"/>
              <a:gd name="connsiteY23" fmla="*/ 392907 h 611982"/>
              <a:gd name="connsiteX24" fmla="*/ 757238 w 757238"/>
              <a:gd name="connsiteY24" fmla="*/ 435769 h 611982"/>
              <a:gd name="connsiteX25" fmla="*/ 742950 w 757238"/>
              <a:gd name="connsiteY25" fmla="*/ 502444 h 611982"/>
              <a:gd name="connsiteX26" fmla="*/ 723900 w 757238"/>
              <a:gd name="connsiteY26" fmla="*/ 550069 h 611982"/>
              <a:gd name="connsiteX27" fmla="*/ 702469 w 757238"/>
              <a:gd name="connsiteY27" fmla="*/ 578644 h 611982"/>
              <a:gd name="connsiteX28" fmla="*/ 671513 w 757238"/>
              <a:gd name="connsiteY28" fmla="*/ 597694 h 611982"/>
              <a:gd name="connsiteX29" fmla="*/ 635794 w 757238"/>
              <a:gd name="connsiteY29" fmla="*/ 609600 h 611982"/>
              <a:gd name="connsiteX30" fmla="*/ 600075 w 757238"/>
              <a:gd name="connsiteY30" fmla="*/ 611982 h 611982"/>
              <a:gd name="connsiteX31" fmla="*/ 576263 w 757238"/>
              <a:gd name="connsiteY31" fmla="*/ 604838 h 611982"/>
              <a:gd name="connsiteX32" fmla="*/ 557213 w 757238"/>
              <a:gd name="connsiteY32" fmla="*/ 583407 h 611982"/>
              <a:gd name="connsiteX33" fmla="*/ 521494 w 757238"/>
              <a:gd name="connsiteY33" fmla="*/ 540544 h 611982"/>
              <a:gd name="connsiteX34" fmla="*/ 457200 w 757238"/>
              <a:gd name="connsiteY34" fmla="*/ 421482 h 61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57238" h="611982">
                <a:moveTo>
                  <a:pt x="457200" y="421482"/>
                </a:moveTo>
                <a:lnTo>
                  <a:pt x="421481" y="357188"/>
                </a:lnTo>
                <a:lnTo>
                  <a:pt x="395288" y="319088"/>
                </a:lnTo>
                <a:lnTo>
                  <a:pt x="354806" y="276225"/>
                </a:lnTo>
                <a:lnTo>
                  <a:pt x="302419" y="230982"/>
                </a:lnTo>
                <a:lnTo>
                  <a:pt x="240506" y="183357"/>
                </a:lnTo>
                <a:lnTo>
                  <a:pt x="164306" y="135732"/>
                </a:lnTo>
                <a:lnTo>
                  <a:pt x="4763" y="69057"/>
                </a:lnTo>
                <a:lnTo>
                  <a:pt x="0" y="0"/>
                </a:lnTo>
                <a:lnTo>
                  <a:pt x="95250" y="7144"/>
                </a:lnTo>
                <a:lnTo>
                  <a:pt x="152400" y="16669"/>
                </a:lnTo>
                <a:lnTo>
                  <a:pt x="228600" y="35719"/>
                </a:lnTo>
                <a:lnTo>
                  <a:pt x="292894" y="54769"/>
                </a:lnTo>
                <a:lnTo>
                  <a:pt x="364331" y="78582"/>
                </a:lnTo>
                <a:lnTo>
                  <a:pt x="440531" y="107157"/>
                </a:lnTo>
                <a:lnTo>
                  <a:pt x="500063" y="133350"/>
                </a:lnTo>
                <a:lnTo>
                  <a:pt x="545306" y="157163"/>
                </a:lnTo>
                <a:lnTo>
                  <a:pt x="592931" y="185738"/>
                </a:lnTo>
                <a:lnTo>
                  <a:pt x="631031" y="214313"/>
                </a:lnTo>
                <a:lnTo>
                  <a:pt x="669131" y="247650"/>
                </a:lnTo>
                <a:lnTo>
                  <a:pt x="704850" y="280988"/>
                </a:lnTo>
                <a:lnTo>
                  <a:pt x="733425" y="321469"/>
                </a:lnTo>
                <a:lnTo>
                  <a:pt x="750094" y="357188"/>
                </a:lnTo>
                <a:lnTo>
                  <a:pt x="757238" y="392907"/>
                </a:lnTo>
                <a:lnTo>
                  <a:pt x="757238" y="435769"/>
                </a:lnTo>
                <a:lnTo>
                  <a:pt x="742950" y="502444"/>
                </a:lnTo>
                <a:lnTo>
                  <a:pt x="723900" y="550069"/>
                </a:lnTo>
                <a:lnTo>
                  <a:pt x="702469" y="578644"/>
                </a:lnTo>
                <a:lnTo>
                  <a:pt x="671513" y="597694"/>
                </a:lnTo>
                <a:lnTo>
                  <a:pt x="635794" y="609600"/>
                </a:lnTo>
                <a:lnTo>
                  <a:pt x="600075" y="611982"/>
                </a:lnTo>
                <a:lnTo>
                  <a:pt x="576263" y="604838"/>
                </a:lnTo>
                <a:lnTo>
                  <a:pt x="557213" y="583407"/>
                </a:lnTo>
                <a:lnTo>
                  <a:pt x="521494" y="540544"/>
                </a:lnTo>
                <a:lnTo>
                  <a:pt x="457200" y="4214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3047275-BB3A-4653-9B2E-89028E87A34B}"/>
              </a:ext>
            </a:extLst>
          </p:cNvPr>
          <p:cNvSpPr/>
          <p:nvPr/>
        </p:nvSpPr>
        <p:spPr>
          <a:xfrm>
            <a:off x="5972176" y="1952625"/>
            <a:ext cx="2170113" cy="452438"/>
          </a:xfrm>
          <a:custGeom>
            <a:avLst/>
            <a:gdLst>
              <a:gd name="connsiteX0" fmla="*/ 1504950 w 2169319"/>
              <a:gd name="connsiteY0" fmla="*/ 280988 h 452438"/>
              <a:gd name="connsiteX1" fmla="*/ 1238250 w 2169319"/>
              <a:gd name="connsiteY1" fmla="*/ 321469 h 452438"/>
              <a:gd name="connsiteX2" fmla="*/ 926306 w 2169319"/>
              <a:gd name="connsiteY2" fmla="*/ 357188 h 452438"/>
              <a:gd name="connsiteX3" fmla="*/ 688181 w 2169319"/>
              <a:gd name="connsiteY3" fmla="*/ 397669 h 452438"/>
              <a:gd name="connsiteX4" fmla="*/ 483394 w 2169319"/>
              <a:gd name="connsiteY4" fmla="*/ 431006 h 452438"/>
              <a:gd name="connsiteX5" fmla="*/ 357188 w 2169319"/>
              <a:gd name="connsiteY5" fmla="*/ 447675 h 452438"/>
              <a:gd name="connsiteX6" fmla="*/ 307181 w 2169319"/>
              <a:gd name="connsiteY6" fmla="*/ 452438 h 452438"/>
              <a:gd name="connsiteX7" fmla="*/ 280988 w 2169319"/>
              <a:gd name="connsiteY7" fmla="*/ 450056 h 452438"/>
              <a:gd name="connsiteX8" fmla="*/ 254794 w 2169319"/>
              <a:gd name="connsiteY8" fmla="*/ 440531 h 452438"/>
              <a:gd name="connsiteX9" fmla="*/ 211931 w 2169319"/>
              <a:gd name="connsiteY9" fmla="*/ 416719 h 452438"/>
              <a:gd name="connsiteX10" fmla="*/ 178594 w 2169319"/>
              <a:gd name="connsiteY10" fmla="*/ 388144 h 452438"/>
              <a:gd name="connsiteX11" fmla="*/ 116681 w 2169319"/>
              <a:gd name="connsiteY11" fmla="*/ 333375 h 452438"/>
              <a:gd name="connsiteX12" fmla="*/ 50006 w 2169319"/>
              <a:gd name="connsiteY12" fmla="*/ 264319 h 452438"/>
              <a:gd name="connsiteX13" fmla="*/ 11906 w 2169319"/>
              <a:gd name="connsiteY13" fmla="*/ 221456 h 452438"/>
              <a:gd name="connsiteX14" fmla="*/ 0 w 2169319"/>
              <a:gd name="connsiteY14" fmla="*/ 195263 h 452438"/>
              <a:gd name="connsiteX15" fmla="*/ 0 w 2169319"/>
              <a:gd name="connsiteY15" fmla="*/ 178594 h 452438"/>
              <a:gd name="connsiteX16" fmla="*/ 9525 w 2169319"/>
              <a:gd name="connsiteY16" fmla="*/ 169069 h 452438"/>
              <a:gd name="connsiteX17" fmla="*/ 23813 w 2169319"/>
              <a:gd name="connsiteY17" fmla="*/ 161925 h 452438"/>
              <a:gd name="connsiteX18" fmla="*/ 69056 w 2169319"/>
              <a:gd name="connsiteY18" fmla="*/ 176213 h 452438"/>
              <a:gd name="connsiteX19" fmla="*/ 161925 w 2169319"/>
              <a:gd name="connsiteY19" fmla="*/ 214313 h 452438"/>
              <a:gd name="connsiteX20" fmla="*/ 235744 w 2169319"/>
              <a:gd name="connsiteY20" fmla="*/ 238125 h 452438"/>
              <a:gd name="connsiteX21" fmla="*/ 285750 w 2169319"/>
              <a:gd name="connsiteY21" fmla="*/ 252413 h 452438"/>
              <a:gd name="connsiteX22" fmla="*/ 328613 w 2169319"/>
              <a:gd name="connsiteY22" fmla="*/ 259556 h 452438"/>
              <a:gd name="connsiteX23" fmla="*/ 373856 w 2169319"/>
              <a:gd name="connsiteY23" fmla="*/ 261938 h 452438"/>
              <a:gd name="connsiteX24" fmla="*/ 423863 w 2169319"/>
              <a:gd name="connsiteY24" fmla="*/ 261938 h 452438"/>
              <a:gd name="connsiteX25" fmla="*/ 576263 w 2169319"/>
              <a:gd name="connsiteY25" fmla="*/ 240506 h 452438"/>
              <a:gd name="connsiteX26" fmla="*/ 769144 w 2169319"/>
              <a:gd name="connsiteY26" fmla="*/ 207169 h 452438"/>
              <a:gd name="connsiteX27" fmla="*/ 1062038 w 2169319"/>
              <a:gd name="connsiteY27" fmla="*/ 152400 h 452438"/>
              <a:gd name="connsiteX28" fmla="*/ 1252538 w 2169319"/>
              <a:gd name="connsiteY28" fmla="*/ 123825 h 452438"/>
              <a:gd name="connsiteX29" fmla="*/ 1543050 w 2169319"/>
              <a:gd name="connsiteY29" fmla="*/ 76200 h 452438"/>
              <a:gd name="connsiteX30" fmla="*/ 1709738 w 2169319"/>
              <a:gd name="connsiteY30" fmla="*/ 50006 h 452438"/>
              <a:gd name="connsiteX31" fmla="*/ 1740694 w 2169319"/>
              <a:gd name="connsiteY31" fmla="*/ 42863 h 452438"/>
              <a:gd name="connsiteX32" fmla="*/ 1781175 w 2169319"/>
              <a:gd name="connsiteY32" fmla="*/ 26194 h 452438"/>
              <a:gd name="connsiteX33" fmla="*/ 1833563 w 2169319"/>
              <a:gd name="connsiteY33" fmla="*/ 2381 h 452438"/>
              <a:gd name="connsiteX34" fmla="*/ 1864519 w 2169319"/>
              <a:gd name="connsiteY34" fmla="*/ 0 h 452438"/>
              <a:gd name="connsiteX35" fmla="*/ 1916906 w 2169319"/>
              <a:gd name="connsiteY35" fmla="*/ 4763 h 452438"/>
              <a:gd name="connsiteX36" fmla="*/ 1971675 w 2169319"/>
              <a:gd name="connsiteY36" fmla="*/ 14288 h 452438"/>
              <a:gd name="connsiteX37" fmla="*/ 2012156 w 2169319"/>
              <a:gd name="connsiteY37" fmla="*/ 26194 h 452438"/>
              <a:gd name="connsiteX38" fmla="*/ 2059781 w 2169319"/>
              <a:gd name="connsiteY38" fmla="*/ 42863 h 452438"/>
              <a:gd name="connsiteX39" fmla="*/ 2097881 w 2169319"/>
              <a:gd name="connsiteY39" fmla="*/ 61913 h 452438"/>
              <a:gd name="connsiteX40" fmla="*/ 2133600 w 2169319"/>
              <a:gd name="connsiteY40" fmla="*/ 88106 h 452438"/>
              <a:gd name="connsiteX41" fmla="*/ 2150269 w 2169319"/>
              <a:gd name="connsiteY41" fmla="*/ 102394 h 452438"/>
              <a:gd name="connsiteX42" fmla="*/ 2164556 w 2169319"/>
              <a:gd name="connsiteY42" fmla="*/ 126206 h 452438"/>
              <a:gd name="connsiteX43" fmla="*/ 2169319 w 2169319"/>
              <a:gd name="connsiteY43" fmla="*/ 142875 h 452438"/>
              <a:gd name="connsiteX44" fmla="*/ 2169319 w 2169319"/>
              <a:gd name="connsiteY44" fmla="*/ 173831 h 452438"/>
              <a:gd name="connsiteX45" fmla="*/ 2166938 w 2169319"/>
              <a:gd name="connsiteY45" fmla="*/ 195263 h 452438"/>
              <a:gd name="connsiteX46" fmla="*/ 2155031 w 2169319"/>
              <a:gd name="connsiteY46" fmla="*/ 216694 h 452438"/>
              <a:gd name="connsiteX47" fmla="*/ 2140744 w 2169319"/>
              <a:gd name="connsiteY47" fmla="*/ 235744 h 452438"/>
              <a:gd name="connsiteX48" fmla="*/ 2116931 w 2169319"/>
              <a:gd name="connsiteY48" fmla="*/ 245269 h 452438"/>
              <a:gd name="connsiteX49" fmla="*/ 2031206 w 2169319"/>
              <a:gd name="connsiteY49" fmla="*/ 250031 h 452438"/>
              <a:gd name="connsiteX50" fmla="*/ 1862138 w 2169319"/>
              <a:gd name="connsiteY50" fmla="*/ 250031 h 452438"/>
              <a:gd name="connsiteX51" fmla="*/ 1733550 w 2169319"/>
              <a:gd name="connsiteY51" fmla="*/ 250031 h 452438"/>
              <a:gd name="connsiteX52" fmla="*/ 1504950 w 2169319"/>
              <a:gd name="connsiteY52" fmla="*/ 280988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69319" h="452438">
                <a:moveTo>
                  <a:pt x="1504950" y="280988"/>
                </a:moveTo>
                <a:lnTo>
                  <a:pt x="1238250" y="321469"/>
                </a:lnTo>
                <a:lnTo>
                  <a:pt x="926306" y="357188"/>
                </a:lnTo>
                <a:lnTo>
                  <a:pt x="688181" y="397669"/>
                </a:lnTo>
                <a:lnTo>
                  <a:pt x="483394" y="431006"/>
                </a:lnTo>
                <a:lnTo>
                  <a:pt x="357188" y="447675"/>
                </a:lnTo>
                <a:lnTo>
                  <a:pt x="307181" y="452438"/>
                </a:lnTo>
                <a:lnTo>
                  <a:pt x="280988" y="450056"/>
                </a:lnTo>
                <a:lnTo>
                  <a:pt x="254794" y="440531"/>
                </a:lnTo>
                <a:lnTo>
                  <a:pt x="211931" y="416719"/>
                </a:lnTo>
                <a:lnTo>
                  <a:pt x="178594" y="388144"/>
                </a:lnTo>
                <a:lnTo>
                  <a:pt x="116681" y="333375"/>
                </a:lnTo>
                <a:lnTo>
                  <a:pt x="50006" y="264319"/>
                </a:lnTo>
                <a:lnTo>
                  <a:pt x="11906" y="221456"/>
                </a:lnTo>
                <a:lnTo>
                  <a:pt x="0" y="195263"/>
                </a:lnTo>
                <a:lnTo>
                  <a:pt x="0" y="178594"/>
                </a:lnTo>
                <a:lnTo>
                  <a:pt x="9525" y="169069"/>
                </a:lnTo>
                <a:lnTo>
                  <a:pt x="23813" y="161925"/>
                </a:lnTo>
                <a:lnTo>
                  <a:pt x="69056" y="176213"/>
                </a:lnTo>
                <a:lnTo>
                  <a:pt x="161925" y="214313"/>
                </a:lnTo>
                <a:lnTo>
                  <a:pt x="235744" y="238125"/>
                </a:lnTo>
                <a:lnTo>
                  <a:pt x="285750" y="252413"/>
                </a:lnTo>
                <a:lnTo>
                  <a:pt x="328613" y="259556"/>
                </a:lnTo>
                <a:lnTo>
                  <a:pt x="373856" y="261938"/>
                </a:lnTo>
                <a:lnTo>
                  <a:pt x="423863" y="261938"/>
                </a:lnTo>
                <a:lnTo>
                  <a:pt x="576263" y="240506"/>
                </a:lnTo>
                <a:lnTo>
                  <a:pt x="769144" y="207169"/>
                </a:lnTo>
                <a:lnTo>
                  <a:pt x="1062038" y="152400"/>
                </a:lnTo>
                <a:lnTo>
                  <a:pt x="1252538" y="123825"/>
                </a:lnTo>
                <a:lnTo>
                  <a:pt x="1543050" y="76200"/>
                </a:lnTo>
                <a:lnTo>
                  <a:pt x="1709738" y="50006"/>
                </a:lnTo>
                <a:lnTo>
                  <a:pt x="1740694" y="42863"/>
                </a:lnTo>
                <a:lnTo>
                  <a:pt x="1781175" y="26194"/>
                </a:lnTo>
                <a:lnTo>
                  <a:pt x="1833563" y="2381"/>
                </a:lnTo>
                <a:lnTo>
                  <a:pt x="1864519" y="0"/>
                </a:lnTo>
                <a:lnTo>
                  <a:pt x="1916906" y="4763"/>
                </a:lnTo>
                <a:lnTo>
                  <a:pt x="1971675" y="14288"/>
                </a:lnTo>
                <a:lnTo>
                  <a:pt x="2012156" y="26194"/>
                </a:lnTo>
                <a:lnTo>
                  <a:pt x="2059781" y="42863"/>
                </a:lnTo>
                <a:lnTo>
                  <a:pt x="2097881" y="61913"/>
                </a:lnTo>
                <a:lnTo>
                  <a:pt x="2133600" y="88106"/>
                </a:lnTo>
                <a:lnTo>
                  <a:pt x="2150269" y="102394"/>
                </a:lnTo>
                <a:lnTo>
                  <a:pt x="2164556" y="126206"/>
                </a:lnTo>
                <a:lnTo>
                  <a:pt x="2169319" y="142875"/>
                </a:lnTo>
                <a:lnTo>
                  <a:pt x="2169319" y="173831"/>
                </a:lnTo>
                <a:lnTo>
                  <a:pt x="2166938" y="195263"/>
                </a:lnTo>
                <a:lnTo>
                  <a:pt x="2155031" y="216694"/>
                </a:lnTo>
                <a:lnTo>
                  <a:pt x="2140744" y="235744"/>
                </a:lnTo>
                <a:lnTo>
                  <a:pt x="2116931" y="245269"/>
                </a:lnTo>
                <a:lnTo>
                  <a:pt x="2031206" y="250031"/>
                </a:lnTo>
                <a:lnTo>
                  <a:pt x="1862138" y="250031"/>
                </a:lnTo>
                <a:lnTo>
                  <a:pt x="1733550" y="250031"/>
                </a:lnTo>
                <a:lnTo>
                  <a:pt x="1504950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295E30A-8A0D-4F6A-A62D-C9DD9B7240EE}"/>
              </a:ext>
            </a:extLst>
          </p:cNvPr>
          <p:cNvSpPr/>
          <p:nvPr/>
        </p:nvSpPr>
        <p:spPr>
          <a:xfrm rot="16200000">
            <a:off x="5891214" y="2335214"/>
            <a:ext cx="2281237" cy="541337"/>
          </a:xfrm>
          <a:custGeom>
            <a:avLst/>
            <a:gdLst>
              <a:gd name="connsiteX0" fmla="*/ 1069182 w 2281238"/>
              <a:gd name="connsiteY0" fmla="*/ 464344 h 540544"/>
              <a:gd name="connsiteX1" fmla="*/ 457200 w 2281238"/>
              <a:gd name="connsiteY1" fmla="*/ 466725 h 540544"/>
              <a:gd name="connsiteX2" fmla="*/ 190500 w 2281238"/>
              <a:gd name="connsiteY2" fmla="*/ 466725 h 540544"/>
              <a:gd name="connsiteX3" fmla="*/ 128588 w 2281238"/>
              <a:gd name="connsiteY3" fmla="*/ 461963 h 540544"/>
              <a:gd name="connsiteX4" fmla="*/ 88107 w 2281238"/>
              <a:gd name="connsiteY4" fmla="*/ 450056 h 540544"/>
              <a:gd name="connsiteX5" fmla="*/ 45244 w 2281238"/>
              <a:gd name="connsiteY5" fmla="*/ 433388 h 540544"/>
              <a:gd name="connsiteX6" fmla="*/ 23813 w 2281238"/>
              <a:gd name="connsiteY6" fmla="*/ 419100 h 540544"/>
              <a:gd name="connsiteX7" fmla="*/ 7144 w 2281238"/>
              <a:gd name="connsiteY7" fmla="*/ 400050 h 540544"/>
              <a:gd name="connsiteX8" fmla="*/ 0 w 2281238"/>
              <a:gd name="connsiteY8" fmla="*/ 373856 h 540544"/>
              <a:gd name="connsiteX9" fmla="*/ 0 w 2281238"/>
              <a:gd name="connsiteY9" fmla="*/ 347663 h 540544"/>
              <a:gd name="connsiteX10" fmla="*/ 11907 w 2281238"/>
              <a:gd name="connsiteY10" fmla="*/ 316706 h 540544"/>
              <a:gd name="connsiteX11" fmla="*/ 40482 w 2281238"/>
              <a:gd name="connsiteY11" fmla="*/ 288131 h 540544"/>
              <a:gd name="connsiteX12" fmla="*/ 104775 w 2281238"/>
              <a:gd name="connsiteY12" fmla="*/ 257175 h 540544"/>
              <a:gd name="connsiteX13" fmla="*/ 190500 w 2281238"/>
              <a:gd name="connsiteY13" fmla="*/ 223838 h 540544"/>
              <a:gd name="connsiteX14" fmla="*/ 280988 w 2281238"/>
              <a:gd name="connsiteY14" fmla="*/ 200025 h 540544"/>
              <a:gd name="connsiteX15" fmla="*/ 357188 w 2281238"/>
              <a:gd name="connsiteY15" fmla="*/ 190500 h 540544"/>
              <a:gd name="connsiteX16" fmla="*/ 402432 w 2281238"/>
              <a:gd name="connsiteY16" fmla="*/ 195263 h 540544"/>
              <a:gd name="connsiteX17" fmla="*/ 452438 w 2281238"/>
              <a:gd name="connsiteY17" fmla="*/ 209550 h 540544"/>
              <a:gd name="connsiteX18" fmla="*/ 519113 w 2281238"/>
              <a:gd name="connsiteY18" fmla="*/ 221456 h 540544"/>
              <a:gd name="connsiteX19" fmla="*/ 607219 w 2281238"/>
              <a:gd name="connsiteY19" fmla="*/ 233363 h 540544"/>
              <a:gd name="connsiteX20" fmla="*/ 728663 w 2281238"/>
              <a:gd name="connsiteY20" fmla="*/ 240506 h 540544"/>
              <a:gd name="connsiteX21" fmla="*/ 1004888 w 2281238"/>
              <a:gd name="connsiteY21" fmla="*/ 242888 h 540544"/>
              <a:gd name="connsiteX22" fmla="*/ 1264444 w 2281238"/>
              <a:gd name="connsiteY22" fmla="*/ 240506 h 540544"/>
              <a:gd name="connsiteX23" fmla="*/ 1626394 w 2281238"/>
              <a:gd name="connsiteY23" fmla="*/ 242888 h 540544"/>
              <a:gd name="connsiteX24" fmla="*/ 1921669 w 2281238"/>
              <a:gd name="connsiteY24" fmla="*/ 242888 h 540544"/>
              <a:gd name="connsiteX25" fmla="*/ 1971675 w 2281238"/>
              <a:gd name="connsiteY25" fmla="*/ 238125 h 540544"/>
              <a:gd name="connsiteX26" fmla="*/ 2019300 w 2281238"/>
              <a:gd name="connsiteY26" fmla="*/ 228600 h 540544"/>
              <a:gd name="connsiteX27" fmla="*/ 2055019 w 2281238"/>
              <a:gd name="connsiteY27" fmla="*/ 214313 h 540544"/>
              <a:gd name="connsiteX28" fmla="*/ 2093119 w 2281238"/>
              <a:gd name="connsiteY28" fmla="*/ 183356 h 540544"/>
              <a:gd name="connsiteX29" fmla="*/ 2128838 w 2281238"/>
              <a:gd name="connsiteY29" fmla="*/ 147638 h 540544"/>
              <a:gd name="connsiteX30" fmla="*/ 2166938 w 2281238"/>
              <a:gd name="connsiteY30" fmla="*/ 90488 h 540544"/>
              <a:gd name="connsiteX31" fmla="*/ 2188369 w 2281238"/>
              <a:gd name="connsiteY31" fmla="*/ 45244 h 540544"/>
              <a:gd name="connsiteX32" fmla="*/ 2207419 w 2281238"/>
              <a:gd name="connsiteY32" fmla="*/ 19050 h 540544"/>
              <a:gd name="connsiteX33" fmla="*/ 2219325 w 2281238"/>
              <a:gd name="connsiteY33" fmla="*/ 9525 h 540544"/>
              <a:gd name="connsiteX34" fmla="*/ 2231232 w 2281238"/>
              <a:gd name="connsiteY34" fmla="*/ 2381 h 540544"/>
              <a:gd name="connsiteX35" fmla="*/ 2245519 w 2281238"/>
              <a:gd name="connsiteY35" fmla="*/ 0 h 540544"/>
              <a:gd name="connsiteX36" fmla="*/ 2262188 w 2281238"/>
              <a:gd name="connsiteY36" fmla="*/ 7144 h 540544"/>
              <a:gd name="connsiteX37" fmla="*/ 2276475 w 2281238"/>
              <a:gd name="connsiteY37" fmla="*/ 33338 h 540544"/>
              <a:gd name="connsiteX38" fmla="*/ 2281238 w 2281238"/>
              <a:gd name="connsiteY38" fmla="*/ 69056 h 540544"/>
              <a:gd name="connsiteX39" fmla="*/ 2281238 w 2281238"/>
              <a:gd name="connsiteY39" fmla="*/ 126206 h 540544"/>
              <a:gd name="connsiteX40" fmla="*/ 2271713 w 2281238"/>
              <a:gd name="connsiteY40" fmla="*/ 216694 h 540544"/>
              <a:gd name="connsiteX41" fmla="*/ 2264569 w 2281238"/>
              <a:gd name="connsiteY41" fmla="*/ 278606 h 540544"/>
              <a:gd name="connsiteX42" fmla="*/ 2252663 w 2281238"/>
              <a:gd name="connsiteY42" fmla="*/ 328613 h 540544"/>
              <a:gd name="connsiteX43" fmla="*/ 2221707 w 2281238"/>
              <a:gd name="connsiteY43" fmla="*/ 402431 h 540544"/>
              <a:gd name="connsiteX44" fmla="*/ 2183607 w 2281238"/>
              <a:gd name="connsiteY44" fmla="*/ 450056 h 540544"/>
              <a:gd name="connsiteX45" fmla="*/ 2140744 w 2281238"/>
              <a:gd name="connsiteY45" fmla="*/ 488156 h 540544"/>
              <a:gd name="connsiteX46" fmla="*/ 2088357 w 2281238"/>
              <a:gd name="connsiteY46" fmla="*/ 528638 h 540544"/>
              <a:gd name="connsiteX47" fmla="*/ 2064544 w 2281238"/>
              <a:gd name="connsiteY47" fmla="*/ 538163 h 540544"/>
              <a:gd name="connsiteX48" fmla="*/ 2043113 w 2281238"/>
              <a:gd name="connsiteY48" fmla="*/ 540544 h 540544"/>
              <a:gd name="connsiteX49" fmla="*/ 2016919 w 2281238"/>
              <a:gd name="connsiteY49" fmla="*/ 526256 h 540544"/>
              <a:gd name="connsiteX50" fmla="*/ 1969294 w 2281238"/>
              <a:gd name="connsiteY50" fmla="*/ 509588 h 540544"/>
              <a:gd name="connsiteX51" fmla="*/ 1914525 w 2281238"/>
              <a:gd name="connsiteY51" fmla="*/ 495300 h 540544"/>
              <a:gd name="connsiteX52" fmla="*/ 1843088 w 2281238"/>
              <a:gd name="connsiteY52" fmla="*/ 485775 h 540544"/>
              <a:gd name="connsiteX53" fmla="*/ 1764507 w 2281238"/>
              <a:gd name="connsiteY53" fmla="*/ 478631 h 540544"/>
              <a:gd name="connsiteX54" fmla="*/ 1633538 w 2281238"/>
              <a:gd name="connsiteY54" fmla="*/ 492919 h 540544"/>
              <a:gd name="connsiteX55" fmla="*/ 1476375 w 2281238"/>
              <a:gd name="connsiteY55" fmla="*/ 488156 h 540544"/>
              <a:gd name="connsiteX56" fmla="*/ 1364457 w 2281238"/>
              <a:gd name="connsiteY56" fmla="*/ 488156 h 540544"/>
              <a:gd name="connsiteX57" fmla="*/ 1290638 w 2281238"/>
              <a:gd name="connsiteY57" fmla="*/ 461963 h 540544"/>
              <a:gd name="connsiteX58" fmla="*/ 1069182 w 2281238"/>
              <a:gd name="connsiteY58" fmla="*/ 46434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81238" h="540544">
                <a:moveTo>
                  <a:pt x="1069182" y="464344"/>
                </a:moveTo>
                <a:lnTo>
                  <a:pt x="457200" y="466725"/>
                </a:lnTo>
                <a:lnTo>
                  <a:pt x="190500" y="466725"/>
                </a:lnTo>
                <a:lnTo>
                  <a:pt x="128588" y="461963"/>
                </a:lnTo>
                <a:lnTo>
                  <a:pt x="88107" y="450056"/>
                </a:lnTo>
                <a:lnTo>
                  <a:pt x="45244" y="433388"/>
                </a:lnTo>
                <a:lnTo>
                  <a:pt x="23813" y="419100"/>
                </a:lnTo>
                <a:lnTo>
                  <a:pt x="7144" y="400050"/>
                </a:lnTo>
                <a:lnTo>
                  <a:pt x="0" y="373856"/>
                </a:lnTo>
                <a:lnTo>
                  <a:pt x="0" y="347663"/>
                </a:lnTo>
                <a:lnTo>
                  <a:pt x="11907" y="316706"/>
                </a:lnTo>
                <a:lnTo>
                  <a:pt x="40482" y="288131"/>
                </a:lnTo>
                <a:lnTo>
                  <a:pt x="104775" y="257175"/>
                </a:lnTo>
                <a:lnTo>
                  <a:pt x="190500" y="223838"/>
                </a:lnTo>
                <a:lnTo>
                  <a:pt x="280988" y="200025"/>
                </a:lnTo>
                <a:lnTo>
                  <a:pt x="357188" y="190500"/>
                </a:lnTo>
                <a:lnTo>
                  <a:pt x="402432" y="195263"/>
                </a:lnTo>
                <a:lnTo>
                  <a:pt x="452438" y="209550"/>
                </a:lnTo>
                <a:lnTo>
                  <a:pt x="519113" y="221456"/>
                </a:lnTo>
                <a:lnTo>
                  <a:pt x="607219" y="233363"/>
                </a:lnTo>
                <a:lnTo>
                  <a:pt x="728663" y="240506"/>
                </a:lnTo>
                <a:lnTo>
                  <a:pt x="1004888" y="242888"/>
                </a:lnTo>
                <a:lnTo>
                  <a:pt x="1264444" y="240506"/>
                </a:lnTo>
                <a:lnTo>
                  <a:pt x="1626394" y="242888"/>
                </a:lnTo>
                <a:lnTo>
                  <a:pt x="1921669" y="242888"/>
                </a:lnTo>
                <a:lnTo>
                  <a:pt x="1971675" y="238125"/>
                </a:lnTo>
                <a:lnTo>
                  <a:pt x="2019300" y="228600"/>
                </a:lnTo>
                <a:lnTo>
                  <a:pt x="2055019" y="214313"/>
                </a:lnTo>
                <a:lnTo>
                  <a:pt x="2093119" y="183356"/>
                </a:lnTo>
                <a:lnTo>
                  <a:pt x="2128838" y="147638"/>
                </a:lnTo>
                <a:lnTo>
                  <a:pt x="2166938" y="90488"/>
                </a:lnTo>
                <a:lnTo>
                  <a:pt x="2188369" y="45244"/>
                </a:lnTo>
                <a:lnTo>
                  <a:pt x="2207419" y="19050"/>
                </a:lnTo>
                <a:lnTo>
                  <a:pt x="2219325" y="9525"/>
                </a:lnTo>
                <a:lnTo>
                  <a:pt x="2231232" y="2381"/>
                </a:lnTo>
                <a:lnTo>
                  <a:pt x="2245519" y="0"/>
                </a:lnTo>
                <a:lnTo>
                  <a:pt x="2262188" y="7144"/>
                </a:lnTo>
                <a:lnTo>
                  <a:pt x="2276475" y="33338"/>
                </a:lnTo>
                <a:lnTo>
                  <a:pt x="2281238" y="69056"/>
                </a:lnTo>
                <a:lnTo>
                  <a:pt x="2281238" y="126206"/>
                </a:lnTo>
                <a:lnTo>
                  <a:pt x="2271713" y="216694"/>
                </a:lnTo>
                <a:lnTo>
                  <a:pt x="2264569" y="278606"/>
                </a:lnTo>
                <a:lnTo>
                  <a:pt x="2252663" y="328613"/>
                </a:lnTo>
                <a:lnTo>
                  <a:pt x="2221707" y="402431"/>
                </a:lnTo>
                <a:lnTo>
                  <a:pt x="2183607" y="450056"/>
                </a:lnTo>
                <a:lnTo>
                  <a:pt x="2140744" y="488156"/>
                </a:lnTo>
                <a:lnTo>
                  <a:pt x="2088357" y="528638"/>
                </a:lnTo>
                <a:lnTo>
                  <a:pt x="2064544" y="538163"/>
                </a:lnTo>
                <a:lnTo>
                  <a:pt x="2043113" y="540544"/>
                </a:lnTo>
                <a:lnTo>
                  <a:pt x="2016919" y="526256"/>
                </a:lnTo>
                <a:lnTo>
                  <a:pt x="1969294" y="509588"/>
                </a:lnTo>
                <a:lnTo>
                  <a:pt x="1914525" y="495300"/>
                </a:lnTo>
                <a:lnTo>
                  <a:pt x="1843088" y="485775"/>
                </a:lnTo>
                <a:lnTo>
                  <a:pt x="1764507" y="478631"/>
                </a:lnTo>
                <a:lnTo>
                  <a:pt x="1633538" y="492919"/>
                </a:lnTo>
                <a:lnTo>
                  <a:pt x="1476375" y="488156"/>
                </a:lnTo>
                <a:lnTo>
                  <a:pt x="1364457" y="488156"/>
                </a:lnTo>
                <a:lnTo>
                  <a:pt x="1290638" y="461963"/>
                </a:lnTo>
                <a:lnTo>
                  <a:pt x="1069182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AE1ACBB-1E3A-477A-B07F-F4D5B7F00B55}"/>
              </a:ext>
            </a:extLst>
          </p:cNvPr>
          <p:cNvSpPr/>
          <p:nvPr/>
        </p:nvSpPr>
        <p:spPr>
          <a:xfrm>
            <a:off x="5795963" y="2211389"/>
            <a:ext cx="1293812" cy="1292225"/>
          </a:xfrm>
          <a:custGeom>
            <a:avLst/>
            <a:gdLst>
              <a:gd name="connsiteX0" fmla="*/ 759618 w 1293018"/>
              <a:gd name="connsiteY0" fmla="*/ 795338 h 1290638"/>
              <a:gd name="connsiteX1" fmla="*/ 616743 w 1293018"/>
              <a:gd name="connsiteY1" fmla="*/ 921544 h 1290638"/>
              <a:gd name="connsiteX2" fmla="*/ 442912 w 1293018"/>
              <a:gd name="connsiteY2" fmla="*/ 1050132 h 1290638"/>
              <a:gd name="connsiteX3" fmla="*/ 257175 w 1293018"/>
              <a:gd name="connsiteY3" fmla="*/ 1166813 h 1290638"/>
              <a:gd name="connsiteX4" fmla="*/ 83343 w 1293018"/>
              <a:gd name="connsiteY4" fmla="*/ 1266825 h 1290638"/>
              <a:gd name="connsiteX5" fmla="*/ 42862 w 1293018"/>
              <a:gd name="connsiteY5" fmla="*/ 1285875 h 1290638"/>
              <a:gd name="connsiteX6" fmla="*/ 21431 w 1293018"/>
              <a:gd name="connsiteY6" fmla="*/ 1290638 h 1290638"/>
              <a:gd name="connsiteX7" fmla="*/ 9525 w 1293018"/>
              <a:gd name="connsiteY7" fmla="*/ 1288257 h 1290638"/>
              <a:gd name="connsiteX8" fmla="*/ 0 w 1293018"/>
              <a:gd name="connsiteY8" fmla="*/ 1283494 h 1290638"/>
              <a:gd name="connsiteX9" fmla="*/ 0 w 1293018"/>
              <a:gd name="connsiteY9" fmla="*/ 1271588 h 1290638"/>
              <a:gd name="connsiteX10" fmla="*/ 9525 w 1293018"/>
              <a:gd name="connsiteY10" fmla="*/ 1250157 h 1290638"/>
              <a:gd name="connsiteX11" fmla="*/ 61912 w 1293018"/>
              <a:gd name="connsiteY11" fmla="*/ 1209675 h 1290638"/>
              <a:gd name="connsiteX12" fmla="*/ 202406 w 1293018"/>
              <a:gd name="connsiteY12" fmla="*/ 1090613 h 1290638"/>
              <a:gd name="connsiteX13" fmla="*/ 307181 w 1293018"/>
              <a:gd name="connsiteY13" fmla="*/ 1000125 h 1290638"/>
              <a:gd name="connsiteX14" fmla="*/ 409575 w 1293018"/>
              <a:gd name="connsiteY14" fmla="*/ 904875 h 1290638"/>
              <a:gd name="connsiteX15" fmla="*/ 507206 w 1293018"/>
              <a:gd name="connsiteY15" fmla="*/ 804863 h 1290638"/>
              <a:gd name="connsiteX16" fmla="*/ 626268 w 1293018"/>
              <a:gd name="connsiteY16" fmla="*/ 671513 h 1290638"/>
              <a:gd name="connsiteX17" fmla="*/ 776287 w 1293018"/>
              <a:gd name="connsiteY17" fmla="*/ 492919 h 1290638"/>
              <a:gd name="connsiteX18" fmla="*/ 895350 w 1293018"/>
              <a:gd name="connsiteY18" fmla="*/ 340519 h 1290638"/>
              <a:gd name="connsiteX19" fmla="*/ 1000125 w 1293018"/>
              <a:gd name="connsiteY19" fmla="*/ 200025 h 1290638"/>
              <a:gd name="connsiteX20" fmla="*/ 1126331 w 1293018"/>
              <a:gd name="connsiteY20" fmla="*/ 30957 h 1290638"/>
              <a:gd name="connsiteX21" fmla="*/ 1293018 w 1293018"/>
              <a:gd name="connsiteY21" fmla="*/ 0 h 1290638"/>
              <a:gd name="connsiteX22" fmla="*/ 1264443 w 1293018"/>
              <a:gd name="connsiteY22" fmla="*/ 221457 h 1290638"/>
              <a:gd name="connsiteX23" fmla="*/ 1157287 w 1293018"/>
              <a:gd name="connsiteY23" fmla="*/ 345282 h 1290638"/>
              <a:gd name="connsiteX24" fmla="*/ 1064418 w 1293018"/>
              <a:gd name="connsiteY24" fmla="*/ 461963 h 1290638"/>
              <a:gd name="connsiteX25" fmla="*/ 981075 w 1293018"/>
              <a:gd name="connsiteY25" fmla="*/ 564357 h 1290638"/>
              <a:gd name="connsiteX26" fmla="*/ 883443 w 1293018"/>
              <a:gd name="connsiteY26" fmla="*/ 671513 h 1290638"/>
              <a:gd name="connsiteX27" fmla="*/ 759618 w 1293018"/>
              <a:gd name="connsiteY27" fmla="*/ 795338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93018" h="1290638">
                <a:moveTo>
                  <a:pt x="759618" y="795338"/>
                </a:moveTo>
                <a:lnTo>
                  <a:pt x="616743" y="921544"/>
                </a:lnTo>
                <a:lnTo>
                  <a:pt x="442912" y="1050132"/>
                </a:lnTo>
                <a:lnTo>
                  <a:pt x="257175" y="1166813"/>
                </a:lnTo>
                <a:lnTo>
                  <a:pt x="83343" y="1266825"/>
                </a:lnTo>
                <a:lnTo>
                  <a:pt x="42862" y="1285875"/>
                </a:lnTo>
                <a:lnTo>
                  <a:pt x="21431" y="1290638"/>
                </a:lnTo>
                <a:lnTo>
                  <a:pt x="9525" y="1288257"/>
                </a:lnTo>
                <a:lnTo>
                  <a:pt x="0" y="1283494"/>
                </a:lnTo>
                <a:lnTo>
                  <a:pt x="0" y="1271588"/>
                </a:lnTo>
                <a:lnTo>
                  <a:pt x="9525" y="1250157"/>
                </a:lnTo>
                <a:lnTo>
                  <a:pt x="61912" y="1209675"/>
                </a:lnTo>
                <a:lnTo>
                  <a:pt x="202406" y="1090613"/>
                </a:lnTo>
                <a:lnTo>
                  <a:pt x="307181" y="1000125"/>
                </a:lnTo>
                <a:lnTo>
                  <a:pt x="409575" y="904875"/>
                </a:lnTo>
                <a:lnTo>
                  <a:pt x="507206" y="804863"/>
                </a:lnTo>
                <a:lnTo>
                  <a:pt x="626268" y="671513"/>
                </a:lnTo>
                <a:lnTo>
                  <a:pt x="776287" y="492919"/>
                </a:lnTo>
                <a:lnTo>
                  <a:pt x="895350" y="340519"/>
                </a:lnTo>
                <a:lnTo>
                  <a:pt x="1000125" y="200025"/>
                </a:lnTo>
                <a:lnTo>
                  <a:pt x="1126331" y="30957"/>
                </a:lnTo>
                <a:lnTo>
                  <a:pt x="1293018" y="0"/>
                </a:lnTo>
                <a:lnTo>
                  <a:pt x="1264443" y="221457"/>
                </a:lnTo>
                <a:lnTo>
                  <a:pt x="1157287" y="345282"/>
                </a:lnTo>
                <a:lnTo>
                  <a:pt x="1064418" y="461963"/>
                </a:lnTo>
                <a:lnTo>
                  <a:pt x="981075" y="564357"/>
                </a:lnTo>
                <a:lnTo>
                  <a:pt x="883443" y="671513"/>
                </a:lnTo>
                <a:lnTo>
                  <a:pt x="759618" y="795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63E34F-539A-4FCC-B96C-099932F0DAB6}"/>
              </a:ext>
            </a:extLst>
          </p:cNvPr>
          <p:cNvSpPr/>
          <p:nvPr/>
        </p:nvSpPr>
        <p:spPr>
          <a:xfrm>
            <a:off x="7165976" y="2284413"/>
            <a:ext cx="1552575" cy="1111250"/>
          </a:xfrm>
          <a:custGeom>
            <a:avLst/>
            <a:gdLst>
              <a:gd name="connsiteX0" fmla="*/ 519113 w 1552575"/>
              <a:gd name="connsiteY0" fmla="*/ 733425 h 1112044"/>
              <a:gd name="connsiteX1" fmla="*/ 319088 w 1552575"/>
              <a:gd name="connsiteY1" fmla="*/ 509587 h 1112044"/>
              <a:gd name="connsiteX2" fmla="*/ 161925 w 1552575"/>
              <a:gd name="connsiteY2" fmla="*/ 319087 h 1112044"/>
              <a:gd name="connsiteX3" fmla="*/ 0 w 1552575"/>
              <a:gd name="connsiteY3" fmla="*/ 123825 h 1112044"/>
              <a:gd name="connsiteX4" fmla="*/ 0 w 1552575"/>
              <a:gd name="connsiteY4" fmla="*/ 0 h 1112044"/>
              <a:gd name="connsiteX5" fmla="*/ 97632 w 1552575"/>
              <a:gd name="connsiteY5" fmla="*/ 83344 h 1112044"/>
              <a:gd name="connsiteX6" fmla="*/ 197644 w 1552575"/>
              <a:gd name="connsiteY6" fmla="*/ 164306 h 1112044"/>
              <a:gd name="connsiteX7" fmla="*/ 323850 w 1552575"/>
              <a:gd name="connsiteY7" fmla="*/ 264319 h 1112044"/>
              <a:gd name="connsiteX8" fmla="*/ 490538 w 1552575"/>
              <a:gd name="connsiteY8" fmla="*/ 395287 h 1112044"/>
              <a:gd name="connsiteX9" fmla="*/ 671513 w 1552575"/>
              <a:gd name="connsiteY9" fmla="*/ 523875 h 1112044"/>
              <a:gd name="connsiteX10" fmla="*/ 826294 w 1552575"/>
              <a:gd name="connsiteY10" fmla="*/ 631031 h 1112044"/>
              <a:gd name="connsiteX11" fmla="*/ 978694 w 1552575"/>
              <a:gd name="connsiteY11" fmla="*/ 731044 h 1112044"/>
              <a:gd name="connsiteX12" fmla="*/ 1128713 w 1552575"/>
              <a:gd name="connsiteY12" fmla="*/ 819150 h 1112044"/>
              <a:gd name="connsiteX13" fmla="*/ 1312069 w 1552575"/>
              <a:gd name="connsiteY13" fmla="*/ 921544 h 1112044"/>
              <a:gd name="connsiteX14" fmla="*/ 1447800 w 1552575"/>
              <a:gd name="connsiteY14" fmla="*/ 990600 h 1112044"/>
              <a:gd name="connsiteX15" fmla="*/ 1516857 w 1552575"/>
              <a:gd name="connsiteY15" fmla="*/ 1023937 h 1112044"/>
              <a:gd name="connsiteX16" fmla="*/ 1535907 w 1552575"/>
              <a:gd name="connsiteY16" fmla="*/ 1033462 h 1112044"/>
              <a:gd name="connsiteX17" fmla="*/ 1545432 w 1552575"/>
              <a:gd name="connsiteY17" fmla="*/ 1042987 h 1112044"/>
              <a:gd name="connsiteX18" fmla="*/ 1552575 w 1552575"/>
              <a:gd name="connsiteY18" fmla="*/ 1054894 h 1112044"/>
              <a:gd name="connsiteX19" fmla="*/ 1547813 w 1552575"/>
              <a:gd name="connsiteY19" fmla="*/ 1073944 h 1112044"/>
              <a:gd name="connsiteX20" fmla="*/ 1535907 w 1552575"/>
              <a:gd name="connsiteY20" fmla="*/ 1090612 h 1112044"/>
              <a:gd name="connsiteX21" fmla="*/ 1514475 w 1552575"/>
              <a:gd name="connsiteY21" fmla="*/ 1100137 h 1112044"/>
              <a:gd name="connsiteX22" fmla="*/ 1416844 w 1552575"/>
              <a:gd name="connsiteY22" fmla="*/ 1109662 h 1112044"/>
              <a:gd name="connsiteX23" fmla="*/ 1152525 w 1552575"/>
              <a:gd name="connsiteY23" fmla="*/ 1112044 h 1112044"/>
              <a:gd name="connsiteX24" fmla="*/ 1000125 w 1552575"/>
              <a:gd name="connsiteY24" fmla="*/ 1107281 h 1112044"/>
              <a:gd name="connsiteX25" fmla="*/ 935832 w 1552575"/>
              <a:gd name="connsiteY25" fmla="*/ 1102519 h 1112044"/>
              <a:gd name="connsiteX26" fmla="*/ 890588 w 1552575"/>
              <a:gd name="connsiteY26" fmla="*/ 1085850 h 1112044"/>
              <a:gd name="connsiteX27" fmla="*/ 826294 w 1552575"/>
              <a:gd name="connsiteY27" fmla="*/ 1050131 h 1112044"/>
              <a:gd name="connsiteX28" fmla="*/ 764382 w 1552575"/>
              <a:gd name="connsiteY28" fmla="*/ 1000125 h 1112044"/>
              <a:gd name="connsiteX29" fmla="*/ 664369 w 1552575"/>
              <a:gd name="connsiteY29" fmla="*/ 900112 h 1112044"/>
              <a:gd name="connsiteX30" fmla="*/ 519113 w 1552575"/>
              <a:gd name="connsiteY30" fmla="*/ 7334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552575" h="1112044">
                <a:moveTo>
                  <a:pt x="519113" y="733425"/>
                </a:moveTo>
                <a:lnTo>
                  <a:pt x="319088" y="509587"/>
                </a:lnTo>
                <a:lnTo>
                  <a:pt x="161925" y="319087"/>
                </a:lnTo>
                <a:lnTo>
                  <a:pt x="0" y="123825"/>
                </a:lnTo>
                <a:lnTo>
                  <a:pt x="0" y="0"/>
                </a:lnTo>
                <a:lnTo>
                  <a:pt x="97632" y="83344"/>
                </a:lnTo>
                <a:lnTo>
                  <a:pt x="197644" y="164306"/>
                </a:lnTo>
                <a:lnTo>
                  <a:pt x="323850" y="264319"/>
                </a:lnTo>
                <a:lnTo>
                  <a:pt x="490538" y="395287"/>
                </a:lnTo>
                <a:lnTo>
                  <a:pt x="671513" y="523875"/>
                </a:lnTo>
                <a:lnTo>
                  <a:pt x="826294" y="631031"/>
                </a:lnTo>
                <a:lnTo>
                  <a:pt x="978694" y="731044"/>
                </a:lnTo>
                <a:lnTo>
                  <a:pt x="1128713" y="819150"/>
                </a:lnTo>
                <a:lnTo>
                  <a:pt x="1312069" y="921544"/>
                </a:lnTo>
                <a:lnTo>
                  <a:pt x="1447800" y="990600"/>
                </a:lnTo>
                <a:lnTo>
                  <a:pt x="1516857" y="1023937"/>
                </a:lnTo>
                <a:lnTo>
                  <a:pt x="1535907" y="1033462"/>
                </a:lnTo>
                <a:lnTo>
                  <a:pt x="1545432" y="1042987"/>
                </a:lnTo>
                <a:lnTo>
                  <a:pt x="1552575" y="1054894"/>
                </a:lnTo>
                <a:lnTo>
                  <a:pt x="1547813" y="1073944"/>
                </a:lnTo>
                <a:lnTo>
                  <a:pt x="1535907" y="1090612"/>
                </a:lnTo>
                <a:lnTo>
                  <a:pt x="1514475" y="1100137"/>
                </a:lnTo>
                <a:lnTo>
                  <a:pt x="1416844" y="1109662"/>
                </a:lnTo>
                <a:lnTo>
                  <a:pt x="1152525" y="1112044"/>
                </a:lnTo>
                <a:lnTo>
                  <a:pt x="1000125" y="1107281"/>
                </a:lnTo>
                <a:lnTo>
                  <a:pt x="935832" y="1102519"/>
                </a:lnTo>
                <a:lnTo>
                  <a:pt x="890588" y="1085850"/>
                </a:lnTo>
                <a:lnTo>
                  <a:pt x="826294" y="1050131"/>
                </a:lnTo>
                <a:lnTo>
                  <a:pt x="764382" y="1000125"/>
                </a:lnTo>
                <a:lnTo>
                  <a:pt x="664369" y="900112"/>
                </a:lnTo>
                <a:lnTo>
                  <a:pt x="519113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F76EDDD-ECE8-4A30-B7CD-F4BEE40A14AD}"/>
              </a:ext>
            </a:extLst>
          </p:cNvPr>
          <p:cNvSpPr/>
          <p:nvPr/>
        </p:nvSpPr>
        <p:spPr>
          <a:xfrm>
            <a:off x="5180014" y="3729038"/>
            <a:ext cx="1766887" cy="349250"/>
          </a:xfrm>
          <a:custGeom>
            <a:avLst/>
            <a:gdLst>
              <a:gd name="connsiteX0" fmla="*/ 1081087 w 1766887"/>
              <a:gd name="connsiteY0" fmla="*/ 278606 h 350043"/>
              <a:gd name="connsiteX1" fmla="*/ 631031 w 1766887"/>
              <a:gd name="connsiteY1" fmla="*/ 328612 h 350043"/>
              <a:gd name="connsiteX2" fmla="*/ 423862 w 1766887"/>
              <a:gd name="connsiteY2" fmla="*/ 347662 h 350043"/>
              <a:gd name="connsiteX3" fmla="*/ 383381 w 1766887"/>
              <a:gd name="connsiteY3" fmla="*/ 350043 h 350043"/>
              <a:gd name="connsiteX4" fmla="*/ 342900 w 1766887"/>
              <a:gd name="connsiteY4" fmla="*/ 345281 h 350043"/>
              <a:gd name="connsiteX5" fmla="*/ 309562 w 1766887"/>
              <a:gd name="connsiteY5" fmla="*/ 338137 h 350043"/>
              <a:gd name="connsiteX6" fmla="*/ 271462 w 1766887"/>
              <a:gd name="connsiteY6" fmla="*/ 321468 h 350043"/>
              <a:gd name="connsiteX7" fmla="*/ 195262 w 1766887"/>
              <a:gd name="connsiteY7" fmla="*/ 278606 h 350043"/>
              <a:gd name="connsiteX8" fmla="*/ 130969 w 1766887"/>
              <a:gd name="connsiteY8" fmla="*/ 238125 h 350043"/>
              <a:gd name="connsiteX9" fmla="*/ 95250 w 1766887"/>
              <a:gd name="connsiteY9" fmla="*/ 209550 h 350043"/>
              <a:gd name="connsiteX10" fmla="*/ 45244 w 1766887"/>
              <a:gd name="connsiteY10" fmla="*/ 166687 h 350043"/>
              <a:gd name="connsiteX11" fmla="*/ 21431 w 1766887"/>
              <a:gd name="connsiteY11" fmla="*/ 140493 h 350043"/>
              <a:gd name="connsiteX12" fmla="*/ 7144 w 1766887"/>
              <a:gd name="connsiteY12" fmla="*/ 114300 h 350043"/>
              <a:gd name="connsiteX13" fmla="*/ 0 w 1766887"/>
              <a:gd name="connsiteY13" fmla="*/ 95250 h 350043"/>
              <a:gd name="connsiteX14" fmla="*/ 0 w 1766887"/>
              <a:gd name="connsiteY14" fmla="*/ 80962 h 350043"/>
              <a:gd name="connsiteX15" fmla="*/ 4762 w 1766887"/>
              <a:gd name="connsiteY15" fmla="*/ 69056 h 350043"/>
              <a:gd name="connsiteX16" fmla="*/ 21431 w 1766887"/>
              <a:gd name="connsiteY16" fmla="*/ 64293 h 350043"/>
              <a:gd name="connsiteX17" fmla="*/ 45244 w 1766887"/>
              <a:gd name="connsiteY17" fmla="*/ 69056 h 350043"/>
              <a:gd name="connsiteX18" fmla="*/ 95250 w 1766887"/>
              <a:gd name="connsiteY18" fmla="*/ 92868 h 350043"/>
              <a:gd name="connsiteX19" fmla="*/ 147637 w 1766887"/>
              <a:gd name="connsiteY19" fmla="*/ 119062 h 350043"/>
              <a:gd name="connsiteX20" fmla="*/ 195262 w 1766887"/>
              <a:gd name="connsiteY20" fmla="*/ 135731 h 350043"/>
              <a:gd name="connsiteX21" fmla="*/ 252412 w 1766887"/>
              <a:gd name="connsiteY21" fmla="*/ 150018 h 350043"/>
              <a:gd name="connsiteX22" fmla="*/ 295275 w 1766887"/>
              <a:gd name="connsiteY22" fmla="*/ 159543 h 350043"/>
              <a:gd name="connsiteX23" fmla="*/ 352425 w 1766887"/>
              <a:gd name="connsiteY23" fmla="*/ 169068 h 350043"/>
              <a:gd name="connsiteX24" fmla="*/ 378619 w 1766887"/>
              <a:gd name="connsiteY24" fmla="*/ 171450 h 350043"/>
              <a:gd name="connsiteX25" fmla="*/ 416719 w 1766887"/>
              <a:gd name="connsiteY25" fmla="*/ 166687 h 350043"/>
              <a:gd name="connsiteX26" fmla="*/ 778669 w 1766887"/>
              <a:gd name="connsiteY26" fmla="*/ 126206 h 350043"/>
              <a:gd name="connsiteX27" fmla="*/ 1193006 w 1766887"/>
              <a:gd name="connsiteY27" fmla="*/ 83343 h 350043"/>
              <a:gd name="connsiteX28" fmla="*/ 1219200 w 1766887"/>
              <a:gd name="connsiteY28" fmla="*/ 69056 h 350043"/>
              <a:gd name="connsiteX29" fmla="*/ 1254919 w 1766887"/>
              <a:gd name="connsiteY29" fmla="*/ 35718 h 350043"/>
              <a:gd name="connsiteX30" fmla="*/ 1266825 w 1766887"/>
              <a:gd name="connsiteY30" fmla="*/ 16668 h 350043"/>
              <a:gd name="connsiteX31" fmla="*/ 1293019 w 1766887"/>
              <a:gd name="connsiteY31" fmla="*/ 4762 h 350043"/>
              <a:gd name="connsiteX32" fmla="*/ 1373981 w 1766887"/>
              <a:gd name="connsiteY32" fmla="*/ 0 h 350043"/>
              <a:gd name="connsiteX33" fmla="*/ 1438275 w 1766887"/>
              <a:gd name="connsiteY33" fmla="*/ 2381 h 350043"/>
              <a:gd name="connsiteX34" fmla="*/ 1502569 w 1766887"/>
              <a:gd name="connsiteY34" fmla="*/ 9525 h 350043"/>
              <a:gd name="connsiteX35" fmla="*/ 1564481 w 1766887"/>
              <a:gd name="connsiteY35" fmla="*/ 19050 h 350043"/>
              <a:gd name="connsiteX36" fmla="*/ 1633537 w 1766887"/>
              <a:gd name="connsiteY36" fmla="*/ 35718 h 350043"/>
              <a:gd name="connsiteX37" fmla="*/ 1685925 w 1766887"/>
              <a:gd name="connsiteY37" fmla="*/ 52387 h 350043"/>
              <a:gd name="connsiteX38" fmla="*/ 1731169 w 1766887"/>
              <a:gd name="connsiteY38" fmla="*/ 76200 h 350043"/>
              <a:gd name="connsiteX39" fmla="*/ 1750219 w 1766887"/>
              <a:gd name="connsiteY39" fmla="*/ 90487 h 350043"/>
              <a:gd name="connsiteX40" fmla="*/ 1764506 w 1766887"/>
              <a:gd name="connsiteY40" fmla="*/ 109537 h 350043"/>
              <a:gd name="connsiteX41" fmla="*/ 1766887 w 1766887"/>
              <a:gd name="connsiteY41" fmla="*/ 126206 h 350043"/>
              <a:gd name="connsiteX42" fmla="*/ 1759744 w 1766887"/>
              <a:gd name="connsiteY42" fmla="*/ 145256 h 350043"/>
              <a:gd name="connsiteX43" fmla="*/ 1738312 w 1766887"/>
              <a:gd name="connsiteY43" fmla="*/ 164306 h 350043"/>
              <a:gd name="connsiteX44" fmla="*/ 1700212 w 1766887"/>
              <a:gd name="connsiteY44" fmla="*/ 185737 h 350043"/>
              <a:gd name="connsiteX45" fmla="*/ 1635919 w 1766887"/>
              <a:gd name="connsiteY45" fmla="*/ 202406 h 350043"/>
              <a:gd name="connsiteX46" fmla="*/ 1369219 w 1766887"/>
              <a:gd name="connsiteY46" fmla="*/ 240506 h 350043"/>
              <a:gd name="connsiteX47" fmla="*/ 1081087 w 1766887"/>
              <a:gd name="connsiteY47" fmla="*/ 278606 h 350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766887" h="350043">
                <a:moveTo>
                  <a:pt x="1081087" y="278606"/>
                </a:moveTo>
                <a:lnTo>
                  <a:pt x="631031" y="328612"/>
                </a:lnTo>
                <a:lnTo>
                  <a:pt x="423862" y="347662"/>
                </a:lnTo>
                <a:lnTo>
                  <a:pt x="383381" y="350043"/>
                </a:lnTo>
                <a:lnTo>
                  <a:pt x="342900" y="345281"/>
                </a:lnTo>
                <a:lnTo>
                  <a:pt x="309562" y="338137"/>
                </a:lnTo>
                <a:lnTo>
                  <a:pt x="271462" y="321468"/>
                </a:lnTo>
                <a:lnTo>
                  <a:pt x="195262" y="278606"/>
                </a:lnTo>
                <a:lnTo>
                  <a:pt x="130969" y="238125"/>
                </a:lnTo>
                <a:lnTo>
                  <a:pt x="95250" y="209550"/>
                </a:lnTo>
                <a:lnTo>
                  <a:pt x="45244" y="166687"/>
                </a:lnTo>
                <a:lnTo>
                  <a:pt x="21431" y="140493"/>
                </a:lnTo>
                <a:lnTo>
                  <a:pt x="7144" y="114300"/>
                </a:lnTo>
                <a:lnTo>
                  <a:pt x="0" y="95250"/>
                </a:lnTo>
                <a:lnTo>
                  <a:pt x="0" y="80962"/>
                </a:lnTo>
                <a:lnTo>
                  <a:pt x="4762" y="69056"/>
                </a:lnTo>
                <a:lnTo>
                  <a:pt x="21431" y="64293"/>
                </a:lnTo>
                <a:lnTo>
                  <a:pt x="45244" y="69056"/>
                </a:lnTo>
                <a:lnTo>
                  <a:pt x="95250" y="92868"/>
                </a:lnTo>
                <a:lnTo>
                  <a:pt x="147637" y="119062"/>
                </a:lnTo>
                <a:lnTo>
                  <a:pt x="195262" y="135731"/>
                </a:lnTo>
                <a:lnTo>
                  <a:pt x="252412" y="150018"/>
                </a:lnTo>
                <a:lnTo>
                  <a:pt x="295275" y="159543"/>
                </a:lnTo>
                <a:lnTo>
                  <a:pt x="352425" y="169068"/>
                </a:lnTo>
                <a:lnTo>
                  <a:pt x="378619" y="171450"/>
                </a:lnTo>
                <a:lnTo>
                  <a:pt x="416719" y="166687"/>
                </a:lnTo>
                <a:lnTo>
                  <a:pt x="778669" y="126206"/>
                </a:lnTo>
                <a:lnTo>
                  <a:pt x="1193006" y="83343"/>
                </a:lnTo>
                <a:lnTo>
                  <a:pt x="1219200" y="69056"/>
                </a:lnTo>
                <a:lnTo>
                  <a:pt x="1254919" y="35718"/>
                </a:lnTo>
                <a:lnTo>
                  <a:pt x="1266825" y="16668"/>
                </a:lnTo>
                <a:lnTo>
                  <a:pt x="1293019" y="4762"/>
                </a:lnTo>
                <a:lnTo>
                  <a:pt x="1373981" y="0"/>
                </a:lnTo>
                <a:lnTo>
                  <a:pt x="1438275" y="2381"/>
                </a:lnTo>
                <a:lnTo>
                  <a:pt x="1502569" y="9525"/>
                </a:lnTo>
                <a:lnTo>
                  <a:pt x="1564481" y="19050"/>
                </a:lnTo>
                <a:lnTo>
                  <a:pt x="1633537" y="35718"/>
                </a:lnTo>
                <a:lnTo>
                  <a:pt x="1685925" y="52387"/>
                </a:lnTo>
                <a:lnTo>
                  <a:pt x="1731169" y="76200"/>
                </a:lnTo>
                <a:lnTo>
                  <a:pt x="1750219" y="90487"/>
                </a:lnTo>
                <a:lnTo>
                  <a:pt x="1764506" y="109537"/>
                </a:lnTo>
                <a:lnTo>
                  <a:pt x="1766887" y="126206"/>
                </a:lnTo>
                <a:lnTo>
                  <a:pt x="1759744" y="145256"/>
                </a:lnTo>
                <a:lnTo>
                  <a:pt x="1738312" y="164306"/>
                </a:lnTo>
                <a:lnTo>
                  <a:pt x="1700212" y="185737"/>
                </a:lnTo>
                <a:lnTo>
                  <a:pt x="1635919" y="202406"/>
                </a:lnTo>
                <a:lnTo>
                  <a:pt x="1369219" y="240506"/>
                </a:lnTo>
                <a:lnTo>
                  <a:pt x="1081087" y="2786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8FF0380-E8AB-4B7F-9232-81A1A39EAD8C}"/>
              </a:ext>
            </a:extLst>
          </p:cNvPr>
          <p:cNvSpPr/>
          <p:nvPr/>
        </p:nvSpPr>
        <p:spPr>
          <a:xfrm>
            <a:off x="5900739" y="4592638"/>
            <a:ext cx="388937" cy="1562100"/>
          </a:xfrm>
          <a:custGeom>
            <a:avLst/>
            <a:gdLst>
              <a:gd name="connsiteX0" fmla="*/ 142875 w 388143"/>
              <a:gd name="connsiteY0" fmla="*/ 681038 h 1562100"/>
              <a:gd name="connsiteX1" fmla="*/ 142875 w 388143"/>
              <a:gd name="connsiteY1" fmla="*/ 397669 h 1562100"/>
              <a:gd name="connsiteX2" fmla="*/ 138112 w 388143"/>
              <a:gd name="connsiteY2" fmla="*/ 292894 h 1562100"/>
              <a:gd name="connsiteX3" fmla="*/ 128587 w 388143"/>
              <a:gd name="connsiteY3" fmla="*/ 209550 h 1562100"/>
              <a:gd name="connsiteX4" fmla="*/ 119062 w 388143"/>
              <a:gd name="connsiteY4" fmla="*/ 171450 h 1562100"/>
              <a:gd name="connsiteX5" fmla="*/ 104775 w 388143"/>
              <a:gd name="connsiteY5" fmla="*/ 135732 h 1562100"/>
              <a:gd name="connsiteX6" fmla="*/ 85725 w 388143"/>
              <a:gd name="connsiteY6" fmla="*/ 100013 h 1562100"/>
              <a:gd name="connsiteX7" fmla="*/ 0 w 388143"/>
              <a:gd name="connsiteY7" fmla="*/ 0 h 1562100"/>
              <a:gd name="connsiteX8" fmla="*/ 250031 w 388143"/>
              <a:gd name="connsiteY8" fmla="*/ 0 h 1562100"/>
              <a:gd name="connsiteX9" fmla="*/ 302418 w 388143"/>
              <a:gd name="connsiteY9" fmla="*/ 76200 h 1562100"/>
              <a:gd name="connsiteX10" fmla="*/ 323850 w 388143"/>
              <a:gd name="connsiteY10" fmla="*/ 128588 h 1562100"/>
              <a:gd name="connsiteX11" fmla="*/ 333375 w 388143"/>
              <a:gd name="connsiteY11" fmla="*/ 171450 h 1562100"/>
              <a:gd name="connsiteX12" fmla="*/ 340518 w 388143"/>
              <a:gd name="connsiteY12" fmla="*/ 207169 h 1562100"/>
              <a:gd name="connsiteX13" fmla="*/ 342900 w 388143"/>
              <a:gd name="connsiteY13" fmla="*/ 254794 h 1562100"/>
              <a:gd name="connsiteX14" fmla="*/ 347662 w 388143"/>
              <a:gd name="connsiteY14" fmla="*/ 385763 h 1562100"/>
              <a:gd name="connsiteX15" fmla="*/ 352425 w 388143"/>
              <a:gd name="connsiteY15" fmla="*/ 540544 h 1562100"/>
              <a:gd name="connsiteX16" fmla="*/ 359568 w 388143"/>
              <a:gd name="connsiteY16" fmla="*/ 728663 h 1562100"/>
              <a:gd name="connsiteX17" fmla="*/ 366712 w 388143"/>
              <a:gd name="connsiteY17" fmla="*/ 876300 h 1562100"/>
              <a:gd name="connsiteX18" fmla="*/ 369093 w 388143"/>
              <a:gd name="connsiteY18" fmla="*/ 1014413 h 1562100"/>
              <a:gd name="connsiteX19" fmla="*/ 376237 w 388143"/>
              <a:gd name="connsiteY19" fmla="*/ 1097757 h 1562100"/>
              <a:gd name="connsiteX20" fmla="*/ 383381 w 388143"/>
              <a:gd name="connsiteY20" fmla="*/ 1147763 h 1562100"/>
              <a:gd name="connsiteX21" fmla="*/ 388143 w 388143"/>
              <a:gd name="connsiteY21" fmla="*/ 1183482 h 1562100"/>
              <a:gd name="connsiteX22" fmla="*/ 383381 w 388143"/>
              <a:gd name="connsiteY22" fmla="*/ 1226344 h 1562100"/>
              <a:gd name="connsiteX23" fmla="*/ 371475 w 388143"/>
              <a:gd name="connsiteY23" fmla="*/ 1276350 h 1562100"/>
              <a:gd name="connsiteX24" fmla="*/ 354806 w 388143"/>
              <a:gd name="connsiteY24" fmla="*/ 1331119 h 1562100"/>
              <a:gd name="connsiteX25" fmla="*/ 335756 w 388143"/>
              <a:gd name="connsiteY25" fmla="*/ 1383507 h 1562100"/>
              <a:gd name="connsiteX26" fmla="*/ 304800 w 388143"/>
              <a:gd name="connsiteY26" fmla="*/ 1438275 h 1562100"/>
              <a:gd name="connsiteX27" fmla="*/ 269081 w 388143"/>
              <a:gd name="connsiteY27" fmla="*/ 1495425 h 1562100"/>
              <a:gd name="connsiteX28" fmla="*/ 238125 w 388143"/>
              <a:gd name="connsiteY28" fmla="*/ 1538288 h 1562100"/>
              <a:gd name="connsiteX29" fmla="*/ 214312 w 388143"/>
              <a:gd name="connsiteY29" fmla="*/ 1557338 h 1562100"/>
              <a:gd name="connsiteX30" fmla="*/ 188118 w 388143"/>
              <a:gd name="connsiteY30" fmla="*/ 1562100 h 1562100"/>
              <a:gd name="connsiteX31" fmla="*/ 171450 w 388143"/>
              <a:gd name="connsiteY31" fmla="*/ 1554957 h 1562100"/>
              <a:gd name="connsiteX32" fmla="*/ 154781 w 388143"/>
              <a:gd name="connsiteY32" fmla="*/ 1540669 h 1562100"/>
              <a:gd name="connsiteX33" fmla="*/ 138112 w 388143"/>
              <a:gd name="connsiteY33" fmla="*/ 1512094 h 1562100"/>
              <a:gd name="connsiteX34" fmla="*/ 97631 w 388143"/>
              <a:gd name="connsiteY34" fmla="*/ 1400175 h 1562100"/>
              <a:gd name="connsiteX35" fmla="*/ 104775 w 388143"/>
              <a:gd name="connsiteY35" fmla="*/ 1023938 h 1562100"/>
              <a:gd name="connsiteX36" fmla="*/ 109537 w 388143"/>
              <a:gd name="connsiteY36" fmla="*/ 1004888 h 1562100"/>
              <a:gd name="connsiteX37" fmla="*/ 119062 w 388143"/>
              <a:gd name="connsiteY37" fmla="*/ 959644 h 1562100"/>
              <a:gd name="connsiteX38" fmla="*/ 128587 w 388143"/>
              <a:gd name="connsiteY38" fmla="*/ 823913 h 1562100"/>
              <a:gd name="connsiteX39" fmla="*/ 142875 w 388143"/>
              <a:gd name="connsiteY39" fmla="*/ 681038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88143" h="1562100">
                <a:moveTo>
                  <a:pt x="142875" y="681038"/>
                </a:moveTo>
                <a:lnTo>
                  <a:pt x="142875" y="397669"/>
                </a:lnTo>
                <a:lnTo>
                  <a:pt x="138112" y="292894"/>
                </a:lnTo>
                <a:lnTo>
                  <a:pt x="128587" y="209550"/>
                </a:lnTo>
                <a:lnTo>
                  <a:pt x="119062" y="171450"/>
                </a:lnTo>
                <a:lnTo>
                  <a:pt x="104775" y="135732"/>
                </a:lnTo>
                <a:lnTo>
                  <a:pt x="85725" y="100013"/>
                </a:lnTo>
                <a:lnTo>
                  <a:pt x="0" y="0"/>
                </a:lnTo>
                <a:lnTo>
                  <a:pt x="250031" y="0"/>
                </a:lnTo>
                <a:lnTo>
                  <a:pt x="302418" y="76200"/>
                </a:lnTo>
                <a:lnTo>
                  <a:pt x="323850" y="128588"/>
                </a:lnTo>
                <a:lnTo>
                  <a:pt x="333375" y="171450"/>
                </a:lnTo>
                <a:lnTo>
                  <a:pt x="340518" y="207169"/>
                </a:lnTo>
                <a:lnTo>
                  <a:pt x="342900" y="254794"/>
                </a:lnTo>
                <a:lnTo>
                  <a:pt x="347662" y="385763"/>
                </a:lnTo>
                <a:lnTo>
                  <a:pt x="352425" y="540544"/>
                </a:lnTo>
                <a:lnTo>
                  <a:pt x="359568" y="728663"/>
                </a:lnTo>
                <a:lnTo>
                  <a:pt x="366712" y="876300"/>
                </a:lnTo>
                <a:cubicBezTo>
                  <a:pt x="367506" y="922338"/>
                  <a:pt x="368299" y="968375"/>
                  <a:pt x="369093" y="1014413"/>
                </a:cubicBezTo>
                <a:lnTo>
                  <a:pt x="376237" y="1097757"/>
                </a:lnTo>
                <a:lnTo>
                  <a:pt x="383381" y="1147763"/>
                </a:lnTo>
                <a:lnTo>
                  <a:pt x="388143" y="1183482"/>
                </a:lnTo>
                <a:lnTo>
                  <a:pt x="383381" y="1226344"/>
                </a:lnTo>
                <a:lnTo>
                  <a:pt x="371475" y="1276350"/>
                </a:lnTo>
                <a:lnTo>
                  <a:pt x="354806" y="1331119"/>
                </a:lnTo>
                <a:lnTo>
                  <a:pt x="335756" y="1383507"/>
                </a:lnTo>
                <a:lnTo>
                  <a:pt x="304800" y="1438275"/>
                </a:lnTo>
                <a:lnTo>
                  <a:pt x="269081" y="1495425"/>
                </a:lnTo>
                <a:lnTo>
                  <a:pt x="238125" y="1538288"/>
                </a:lnTo>
                <a:lnTo>
                  <a:pt x="214312" y="1557338"/>
                </a:lnTo>
                <a:lnTo>
                  <a:pt x="188118" y="1562100"/>
                </a:lnTo>
                <a:lnTo>
                  <a:pt x="171450" y="1554957"/>
                </a:lnTo>
                <a:lnTo>
                  <a:pt x="154781" y="1540669"/>
                </a:lnTo>
                <a:lnTo>
                  <a:pt x="138112" y="1512094"/>
                </a:lnTo>
                <a:lnTo>
                  <a:pt x="97631" y="1400175"/>
                </a:lnTo>
                <a:lnTo>
                  <a:pt x="104775" y="1023938"/>
                </a:lnTo>
                <a:lnTo>
                  <a:pt x="109537" y="1004888"/>
                </a:lnTo>
                <a:lnTo>
                  <a:pt x="119062" y="959644"/>
                </a:lnTo>
                <a:lnTo>
                  <a:pt x="128587" y="823913"/>
                </a:lnTo>
                <a:lnTo>
                  <a:pt x="142875" y="68103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EA536FE-ACD7-4469-95C2-BDF4E7935692}"/>
              </a:ext>
            </a:extLst>
          </p:cNvPr>
          <p:cNvSpPr/>
          <p:nvPr/>
        </p:nvSpPr>
        <p:spPr>
          <a:xfrm>
            <a:off x="5419726" y="5541964"/>
            <a:ext cx="627063" cy="492125"/>
          </a:xfrm>
          <a:custGeom>
            <a:avLst/>
            <a:gdLst>
              <a:gd name="connsiteX0" fmla="*/ 242888 w 626269"/>
              <a:gd name="connsiteY0" fmla="*/ 47625 h 492919"/>
              <a:gd name="connsiteX1" fmla="*/ 416719 w 626269"/>
              <a:gd name="connsiteY1" fmla="*/ 83344 h 492919"/>
              <a:gd name="connsiteX2" fmla="*/ 507206 w 626269"/>
              <a:gd name="connsiteY2" fmla="*/ 97631 h 492919"/>
              <a:gd name="connsiteX3" fmla="*/ 554831 w 626269"/>
              <a:gd name="connsiteY3" fmla="*/ 97631 h 492919"/>
              <a:gd name="connsiteX4" fmla="*/ 571500 w 626269"/>
              <a:gd name="connsiteY4" fmla="*/ 92869 h 492919"/>
              <a:gd name="connsiteX5" fmla="*/ 621506 w 626269"/>
              <a:gd name="connsiteY5" fmla="*/ 4762 h 492919"/>
              <a:gd name="connsiteX6" fmla="*/ 626269 w 626269"/>
              <a:gd name="connsiteY6" fmla="*/ 492919 h 492919"/>
              <a:gd name="connsiteX7" fmla="*/ 576263 w 626269"/>
              <a:gd name="connsiteY7" fmla="*/ 452437 h 492919"/>
              <a:gd name="connsiteX8" fmla="*/ 502444 w 626269"/>
              <a:gd name="connsiteY8" fmla="*/ 369094 h 492919"/>
              <a:gd name="connsiteX9" fmla="*/ 454819 w 626269"/>
              <a:gd name="connsiteY9" fmla="*/ 323850 h 492919"/>
              <a:gd name="connsiteX10" fmla="*/ 361950 w 626269"/>
              <a:gd name="connsiteY10" fmla="*/ 254794 h 492919"/>
              <a:gd name="connsiteX11" fmla="*/ 223838 w 626269"/>
              <a:gd name="connsiteY11" fmla="*/ 164306 h 492919"/>
              <a:gd name="connsiteX12" fmla="*/ 95250 w 626269"/>
              <a:gd name="connsiteY12" fmla="*/ 95250 h 492919"/>
              <a:gd name="connsiteX13" fmla="*/ 26194 w 626269"/>
              <a:gd name="connsiteY13" fmla="*/ 61912 h 492919"/>
              <a:gd name="connsiteX14" fmla="*/ 7144 w 626269"/>
              <a:gd name="connsiteY14" fmla="*/ 47625 h 492919"/>
              <a:gd name="connsiteX15" fmla="*/ 0 w 626269"/>
              <a:gd name="connsiteY15" fmla="*/ 30956 h 492919"/>
              <a:gd name="connsiteX16" fmla="*/ 0 w 626269"/>
              <a:gd name="connsiteY16" fmla="*/ 16669 h 492919"/>
              <a:gd name="connsiteX17" fmla="*/ 9525 w 626269"/>
              <a:gd name="connsiteY17" fmla="*/ 4762 h 492919"/>
              <a:gd name="connsiteX18" fmla="*/ 42863 w 626269"/>
              <a:gd name="connsiteY18" fmla="*/ 0 h 492919"/>
              <a:gd name="connsiteX19" fmla="*/ 123825 w 626269"/>
              <a:gd name="connsiteY19" fmla="*/ 19050 h 492919"/>
              <a:gd name="connsiteX20" fmla="*/ 242888 w 626269"/>
              <a:gd name="connsiteY20" fmla="*/ 47625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6269" h="492919">
                <a:moveTo>
                  <a:pt x="242888" y="47625"/>
                </a:moveTo>
                <a:lnTo>
                  <a:pt x="416719" y="83344"/>
                </a:lnTo>
                <a:lnTo>
                  <a:pt x="507206" y="97631"/>
                </a:lnTo>
                <a:lnTo>
                  <a:pt x="554831" y="97631"/>
                </a:lnTo>
                <a:lnTo>
                  <a:pt x="571500" y="92869"/>
                </a:lnTo>
                <a:lnTo>
                  <a:pt x="621506" y="4762"/>
                </a:lnTo>
                <a:cubicBezTo>
                  <a:pt x="623094" y="167481"/>
                  <a:pt x="624681" y="330200"/>
                  <a:pt x="626269" y="492919"/>
                </a:cubicBezTo>
                <a:lnTo>
                  <a:pt x="576263" y="452437"/>
                </a:lnTo>
                <a:lnTo>
                  <a:pt x="502444" y="369094"/>
                </a:lnTo>
                <a:lnTo>
                  <a:pt x="454819" y="323850"/>
                </a:lnTo>
                <a:lnTo>
                  <a:pt x="361950" y="254794"/>
                </a:lnTo>
                <a:lnTo>
                  <a:pt x="223838" y="164306"/>
                </a:lnTo>
                <a:lnTo>
                  <a:pt x="95250" y="95250"/>
                </a:lnTo>
                <a:lnTo>
                  <a:pt x="26194" y="61912"/>
                </a:lnTo>
                <a:lnTo>
                  <a:pt x="7144" y="47625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42863" y="0"/>
                </a:lnTo>
                <a:lnTo>
                  <a:pt x="123825" y="19050"/>
                </a:lnTo>
                <a:lnTo>
                  <a:pt x="242888" y="47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CF6812C2-2D0A-40DB-9327-17F2DD4B9F07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7768060-D363-47A8-A0D2-53048E01CB48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647C6AC7-7A92-40D0-9CBD-F161B3301C89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79A41B80-197E-4421-8EA8-8DAA902596B9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2">
              <a:extLst>
                <a:ext uri="{FF2B5EF4-FFF2-40B4-BE49-F238E27FC236}">
                  <a16:creationId xmlns:a16="http://schemas.microsoft.com/office/drawing/2014/main" id="{D9E79CC0-7069-4B65-B940-D28018F9F628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4">
              <a:extLst>
                <a:ext uri="{FF2B5EF4-FFF2-40B4-BE49-F238E27FC236}">
                  <a16:creationId xmlns:a16="http://schemas.microsoft.com/office/drawing/2014/main" id="{6AF4FCF1-604A-476C-8D5C-6EAA9B700283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8A3CFF64-6867-4B3C-AB73-BEB3F4B7C04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74F17FF-8B4E-4098-A775-9F60603AEE56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">
              <a:extLst>
                <a:ext uri="{FF2B5EF4-FFF2-40B4-BE49-F238E27FC236}">
                  <a16:creationId xmlns:a16="http://schemas.microsoft.com/office/drawing/2014/main" id="{6C10A4D1-3982-4FA8-9479-5A7D8D2BCB58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1B783B72-568C-4467-83F1-24E5E95CE792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D9D434F7-C9F4-4D23-8FBB-5C917A195129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AFEA1F5-9FD8-4456-926A-A87D8AEC1CD1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DFB045D4-90D0-4296-BE62-EA9E9BED929F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">
              <a:extLst>
                <a:ext uri="{FF2B5EF4-FFF2-40B4-BE49-F238E27FC236}">
                  <a16:creationId xmlns:a16="http://schemas.microsoft.com/office/drawing/2014/main" id="{6F12079B-5684-43D4-AACC-B400BC17DCBB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9">
              <a:extLst>
                <a:ext uri="{FF2B5EF4-FFF2-40B4-BE49-F238E27FC236}">
                  <a16:creationId xmlns:a16="http://schemas.microsoft.com/office/drawing/2014/main" id="{93717829-9C66-4040-B1A0-2D48357FC6D4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0FA2CD11-3BF3-4EE2-A445-26B14F81D18D}"/>
              </a:ext>
            </a:extLst>
          </p:cNvPr>
          <p:cNvGrpSpPr/>
          <p:nvPr/>
        </p:nvGrpSpPr>
        <p:grpSpPr>
          <a:xfrm>
            <a:off x="4038600" y="1422400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48D46EC0-172C-40FE-92AD-C67D302F61F5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CC5DD07A-1201-4EFA-8AE5-52AC75F03207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21ECC75-5654-43B3-873B-71592AA4DF77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F62F1152-F20E-429E-BBFA-84BDA9D5332F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EC1CEA04-08A9-422B-9E10-B69BA0F9FCA0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43E6BD18-A3D8-4374-ACFD-C9B9877B89A4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F9764BD6-9730-4C9E-9C33-C3AD3E25B964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A6140A69-5FAF-4A7D-B297-940DD20E6215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5">
              <a:extLst>
                <a:ext uri="{FF2B5EF4-FFF2-40B4-BE49-F238E27FC236}">
                  <a16:creationId xmlns:a16="http://schemas.microsoft.com/office/drawing/2014/main" id="{072499D3-AB69-4159-AAD8-BE0AB7A91E0D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0">
              <a:extLst>
                <a:ext uri="{FF2B5EF4-FFF2-40B4-BE49-F238E27FC236}">
                  <a16:creationId xmlns:a16="http://schemas.microsoft.com/office/drawing/2014/main" id="{887004E8-5A0E-49F1-B8F2-470C876E19B3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89B01FBB-4883-4BB8-9BDE-7A994D74AE85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57827043-96E9-4353-B098-938D37AB3A71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F9EE8F17-FBC4-47D8-9707-37BA7A4ADD70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9">
              <a:extLst>
                <a:ext uri="{FF2B5EF4-FFF2-40B4-BE49-F238E27FC236}">
                  <a16:creationId xmlns:a16="http://schemas.microsoft.com/office/drawing/2014/main" id="{0A21F8D3-0F2B-498F-B673-7AAED4C8C177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43754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22EF603-54AF-42AA-9D27-76AFC7FA780E}"/>
              </a:ext>
            </a:extLst>
          </p:cNvPr>
          <p:cNvGrpSpPr/>
          <p:nvPr/>
        </p:nvGrpSpPr>
        <p:grpSpPr>
          <a:xfrm>
            <a:off x="4038600" y="1422401"/>
            <a:ext cx="4679951" cy="4732337"/>
            <a:chOff x="4038600" y="1422401"/>
            <a:chExt cx="4679951" cy="47323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256B07-5287-45A5-8A1F-75E48E304117}"/>
                </a:ext>
              </a:extLst>
            </p:cNvPr>
            <p:cNvSpPr/>
            <p:nvPr/>
          </p:nvSpPr>
          <p:spPr>
            <a:xfrm>
              <a:off x="4057651" y="2020889"/>
              <a:ext cx="1900238" cy="473075"/>
            </a:xfrm>
            <a:custGeom>
              <a:avLst/>
              <a:gdLst>
                <a:gd name="connsiteX0" fmla="*/ 1459706 w 1900238"/>
                <a:gd name="connsiteY0" fmla="*/ 257175 h 471488"/>
                <a:gd name="connsiteX1" fmla="*/ 1257300 w 1900238"/>
                <a:gd name="connsiteY1" fmla="*/ 300038 h 471488"/>
                <a:gd name="connsiteX2" fmla="*/ 978694 w 1900238"/>
                <a:gd name="connsiteY2" fmla="*/ 354807 h 471488"/>
                <a:gd name="connsiteX3" fmla="*/ 778669 w 1900238"/>
                <a:gd name="connsiteY3" fmla="*/ 402432 h 471488"/>
                <a:gd name="connsiteX4" fmla="*/ 652463 w 1900238"/>
                <a:gd name="connsiteY4" fmla="*/ 433388 h 471488"/>
                <a:gd name="connsiteX5" fmla="*/ 521494 w 1900238"/>
                <a:gd name="connsiteY5" fmla="*/ 459582 h 471488"/>
                <a:gd name="connsiteX6" fmla="*/ 438150 w 1900238"/>
                <a:gd name="connsiteY6" fmla="*/ 469107 h 471488"/>
                <a:gd name="connsiteX7" fmla="*/ 440531 w 1900238"/>
                <a:gd name="connsiteY7" fmla="*/ 469107 h 471488"/>
                <a:gd name="connsiteX8" fmla="*/ 390525 w 1900238"/>
                <a:gd name="connsiteY8" fmla="*/ 471488 h 471488"/>
                <a:gd name="connsiteX9" fmla="*/ 359569 w 1900238"/>
                <a:gd name="connsiteY9" fmla="*/ 466725 h 471488"/>
                <a:gd name="connsiteX10" fmla="*/ 321469 w 1900238"/>
                <a:gd name="connsiteY10" fmla="*/ 454819 h 471488"/>
                <a:gd name="connsiteX11" fmla="*/ 259556 w 1900238"/>
                <a:gd name="connsiteY11" fmla="*/ 426244 h 471488"/>
                <a:gd name="connsiteX12" fmla="*/ 178594 w 1900238"/>
                <a:gd name="connsiteY12" fmla="*/ 373857 h 471488"/>
                <a:gd name="connsiteX13" fmla="*/ 119063 w 1900238"/>
                <a:gd name="connsiteY13" fmla="*/ 326232 h 471488"/>
                <a:gd name="connsiteX14" fmla="*/ 83344 w 1900238"/>
                <a:gd name="connsiteY14" fmla="*/ 292894 h 471488"/>
                <a:gd name="connsiteX15" fmla="*/ 64294 w 1900238"/>
                <a:gd name="connsiteY15" fmla="*/ 271463 h 471488"/>
                <a:gd name="connsiteX16" fmla="*/ 40481 w 1900238"/>
                <a:gd name="connsiteY16" fmla="*/ 242888 h 471488"/>
                <a:gd name="connsiteX17" fmla="*/ 21431 w 1900238"/>
                <a:gd name="connsiteY17" fmla="*/ 211932 h 471488"/>
                <a:gd name="connsiteX18" fmla="*/ 4763 w 1900238"/>
                <a:gd name="connsiteY18" fmla="*/ 178594 h 471488"/>
                <a:gd name="connsiteX19" fmla="*/ 0 w 1900238"/>
                <a:gd name="connsiteY19" fmla="*/ 157163 h 471488"/>
                <a:gd name="connsiteX20" fmla="*/ 4763 w 1900238"/>
                <a:gd name="connsiteY20" fmla="*/ 142875 h 471488"/>
                <a:gd name="connsiteX21" fmla="*/ 23813 w 1900238"/>
                <a:gd name="connsiteY21" fmla="*/ 138113 h 471488"/>
                <a:gd name="connsiteX22" fmla="*/ 54769 w 1900238"/>
                <a:gd name="connsiteY22" fmla="*/ 140494 h 471488"/>
                <a:gd name="connsiteX23" fmla="*/ 92869 w 1900238"/>
                <a:gd name="connsiteY23" fmla="*/ 154782 h 471488"/>
                <a:gd name="connsiteX24" fmla="*/ 130969 w 1900238"/>
                <a:gd name="connsiteY24" fmla="*/ 173832 h 471488"/>
                <a:gd name="connsiteX25" fmla="*/ 183356 w 1900238"/>
                <a:gd name="connsiteY25" fmla="*/ 200025 h 471488"/>
                <a:gd name="connsiteX26" fmla="*/ 233363 w 1900238"/>
                <a:gd name="connsiteY26" fmla="*/ 221457 h 471488"/>
                <a:gd name="connsiteX27" fmla="*/ 290513 w 1900238"/>
                <a:gd name="connsiteY27" fmla="*/ 238125 h 471488"/>
                <a:gd name="connsiteX28" fmla="*/ 340519 w 1900238"/>
                <a:gd name="connsiteY28" fmla="*/ 247650 h 471488"/>
                <a:gd name="connsiteX29" fmla="*/ 397669 w 1900238"/>
                <a:gd name="connsiteY29" fmla="*/ 252413 h 471488"/>
                <a:gd name="connsiteX30" fmla="*/ 481013 w 1900238"/>
                <a:gd name="connsiteY30" fmla="*/ 254794 h 471488"/>
                <a:gd name="connsiteX31" fmla="*/ 576263 w 1900238"/>
                <a:gd name="connsiteY31" fmla="*/ 245269 h 471488"/>
                <a:gd name="connsiteX32" fmla="*/ 804863 w 1900238"/>
                <a:gd name="connsiteY32" fmla="*/ 214313 h 471488"/>
                <a:gd name="connsiteX33" fmla="*/ 1107281 w 1900238"/>
                <a:gd name="connsiteY33" fmla="*/ 152400 h 471488"/>
                <a:gd name="connsiteX34" fmla="*/ 1254919 w 1900238"/>
                <a:gd name="connsiteY34" fmla="*/ 123825 h 471488"/>
                <a:gd name="connsiteX35" fmla="*/ 1345406 w 1900238"/>
                <a:gd name="connsiteY35" fmla="*/ 102394 h 471488"/>
                <a:gd name="connsiteX36" fmla="*/ 1464469 w 1900238"/>
                <a:gd name="connsiteY36" fmla="*/ 64294 h 471488"/>
                <a:gd name="connsiteX37" fmla="*/ 1540669 w 1900238"/>
                <a:gd name="connsiteY37" fmla="*/ 33338 h 471488"/>
                <a:gd name="connsiteX38" fmla="*/ 1600200 w 1900238"/>
                <a:gd name="connsiteY38" fmla="*/ 4763 h 471488"/>
                <a:gd name="connsiteX39" fmla="*/ 1626394 w 1900238"/>
                <a:gd name="connsiteY39" fmla="*/ 0 h 471488"/>
                <a:gd name="connsiteX40" fmla="*/ 1671638 w 1900238"/>
                <a:gd name="connsiteY40" fmla="*/ 2382 h 471488"/>
                <a:gd name="connsiteX41" fmla="*/ 1724025 w 1900238"/>
                <a:gd name="connsiteY41" fmla="*/ 9525 h 471488"/>
                <a:gd name="connsiteX42" fmla="*/ 1759744 w 1900238"/>
                <a:gd name="connsiteY42" fmla="*/ 21432 h 471488"/>
                <a:gd name="connsiteX43" fmla="*/ 1797844 w 1900238"/>
                <a:gd name="connsiteY43" fmla="*/ 35719 h 471488"/>
                <a:gd name="connsiteX44" fmla="*/ 1821656 w 1900238"/>
                <a:gd name="connsiteY44" fmla="*/ 47625 h 471488"/>
                <a:gd name="connsiteX45" fmla="*/ 1845469 w 1900238"/>
                <a:gd name="connsiteY45" fmla="*/ 61913 h 471488"/>
                <a:gd name="connsiteX46" fmla="*/ 1871663 w 1900238"/>
                <a:gd name="connsiteY46" fmla="*/ 80963 h 471488"/>
                <a:gd name="connsiteX47" fmla="*/ 1883569 w 1900238"/>
                <a:gd name="connsiteY47" fmla="*/ 95250 h 471488"/>
                <a:gd name="connsiteX48" fmla="*/ 1895475 w 1900238"/>
                <a:gd name="connsiteY48" fmla="*/ 114300 h 471488"/>
                <a:gd name="connsiteX49" fmla="*/ 1900238 w 1900238"/>
                <a:gd name="connsiteY49" fmla="*/ 130969 h 471488"/>
                <a:gd name="connsiteX50" fmla="*/ 1895475 w 1900238"/>
                <a:gd name="connsiteY50" fmla="*/ 154782 h 471488"/>
                <a:gd name="connsiteX51" fmla="*/ 1881188 w 1900238"/>
                <a:gd name="connsiteY51" fmla="*/ 176213 h 471488"/>
                <a:gd name="connsiteX52" fmla="*/ 1869281 w 1900238"/>
                <a:gd name="connsiteY52" fmla="*/ 192882 h 471488"/>
                <a:gd name="connsiteX53" fmla="*/ 1850231 w 1900238"/>
                <a:gd name="connsiteY53" fmla="*/ 204788 h 471488"/>
                <a:gd name="connsiteX54" fmla="*/ 1459706 w 1900238"/>
                <a:gd name="connsiteY54" fmla="*/ 25717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00238" h="471488">
                  <a:moveTo>
                    <a:pt x="1459706" y="257175"/>
                  </a:moveTo>
                  <a:lnTo>
                    <a:pt x="1257300" y="300038"/>
                  </a:lnTo>
                  <a:lnTo>
                    <a:pt x="978694" y="354807"/>
                  </a:lnTo>
                  <a:lnTo>
                    <a:pt x="778669" y="402432"/>
                  </a:lnTo>
                  <a:lnTo>
                    <a:pt x="652463" y="433388"/>
                  </a:lnTo>
                  <a:lnTo>
                    <a:pt x="521494" y="459582"/>
                  </a:lnTo>
                  <a:lnTo>
                    <a:pt x="438150" y="469107"/>
                  </a:lnTo>
                  <a:cubicBezTo>
                    <a:pt x="437362" y="469200"/>
                    <a:pt x="439737" y="469107"/>
                    <a:pt x="440531" y="469107"/>
                  </a:cubicBezTo>
                  <a:lnTo>
                    <a:pt x="390525" y="471488"/>
                  </a:lnTo>
                  <a:lnTo>
                    <a:pt x="359569" y="466725"/>
                  </a:lnTo>
                  <a:lnTo>
                    <a:pt x="321469" y="454819"/>
                  </a:lnTo>
                  <a:lnTo>
                    <a:pt x="259556" y="426244"/>
                  </a:lnTo>
                  <a:lnTo>
                    <a:pt x="178594" y="373857"/>
                  </a:lnTo>
                  <a:lnTo>
                    <a:pt x="119063" y="326232"/>
                  </a:lnTo>
                  <a:lnTo>
                    <a:pt x="83344" y="292894"/>
                  </a:lnTo>
                  <a:lnTo>
                    <a:pt x="64294" y="271463"/>
                  </a:lnTo>
                  <a:lnTo>
                    <a:pt x="40481" y="242888"/>
                  </a:lnTo>
                  <a:lnTo>
                    <a:pt x="21431" y="211932"/>
                  </a:lnTo>
                  <a:lnTo>
                    <a:pt x="4763" y="178594"/>
                  </a:lnTo>
                  <a:lnTo>
                    <a:pt x="0" y="157163"/>
                  </a:lnTo>
                  <a:lnTo>
                    <a:pt x="4763" y="142875"/>
                  </a:lnTo>
                  <a:lnTo>
                    <a:pt x="23813" y="138113"/>
                  </a:lnTo>
                  <a:lnTo>
                    <a:pt x="54769" y="140494"/>
                  </a:lnTo>
                  <a:lnTo>
                    <a:pt x="92869" y="154782"/>
                  </a:lnTo>
                  <a:lnTo>
                    <a:pt x="130969" y="173832"/>
                  </a:lnTo>
                  <a:lnTo>
                    <a:pt x="183356" y="200025"/>
                  </a:lnTo>
                  <a:lnTo>
                    <a:pt x="233363" y="221457"/>
                  </a:lnTo>
                  <a:lnTo>
                    <a:pt x="290513" y="238125"/>
                  </a:lnTo>
                  <a:lnTo>
                    <a:pt x="340519" y="247650"/>
                  </a:lnTo>
                  <a:lnTo>
                    <a:pt x="397669" y="252413"/>
                  </a:lnTo>
                  <a:lnTo>
                    <a:pt x="481013" y="254794"/>
                  </a:lnTo>
                  <a:lnTo>
                    <a:pt x="576263" y="245269"/>
                  </a:lnTo>
                  <a:lnTo>
                    <a:pt x="804863" y="214313"/>
                  </a:lnTo>
                  <a:lnTo>
                    <a:pt x="1107281" y="152400"/>
                  </a:lnTo>
                  <a:lnTo>
                    <a:pt x="1254919" y="123825"/>
                  </a:lnTo>
                  <a:lnTo>
                    <a:pt x="1345406" y="102394"/>
                  </a:lnTo>
                  <a:lnTo>
                    <a:pt x="1464469" y="64294"/>
                  </a:lnTo>
                  <a:lnTo>
                    <a:pt x="1540669" y="33338"/>
                  </a:lnTo>
                  <a:lnTo>
                    <a:pt x="1600200" y="4763"/>
                  </a:lnTo>
                  <a:lnTo>
                    <a:pt x="1626394" y="0"/>
                  </a:lnTo>
                  <a:lnTo>
                    <a:pt x="1671638" y="2382"/>
                  </a:lnTo>
                  <a:lnTo>
                    <a:pt x="1724025" y="9525"/>
                  </a:lnTo>
                  <a:lnTo>
                    <a:pt x="1759744" y="21432"/>
                  </a:lnTo>
                  <a:lnTo>
                    <a:pt x="1797844" y="35719"/>
                  </a:lnTo>
                  <a:lnTo>
                    <a:pt x="1821656" y="47625"/>
                  </a:lnTo>
                  <a:lnTo>
                    <a:pt x="1845469" y="61913"/>
                  </a:lnTo>
                  <a:lnTo>
                    <a:pt x="1871663" y="80963"/>
                  </a:lnTo>
                  <a:lnTo>
                    <a:pt x="1883569" y="95250"/>
                  </a:lnTo>
                  <a:lnTo>
                    <a:pt x="1895475" y="114300"/>
                  </a:lnTo>
                  <a:lnTo>
                    <a:pt x="1900238" y="130969"/>
                  </a:lnTo>
                  <a:lnTo>
                    <a:pt x="1895475" y="154782"/>
                  </a:lnTo>
                  <a:lnTo>
                    <a:pt x="1881188" y="176213"/>
                  </a:lnTo>
                  <a:lnTo>
                    <a:pt x="1869281" y="192882"/>
                  </a:lnTo>
                  <a:lnTo>
                    <a:pt x="1850231" y="204788"/>
                  </a:lnTo>
                  <a:lnTo>
                    <a:pt x="1459706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3">
              <a:extLst>
                <a:ext uri="{FF2B5EF4-FFF2-40B4-BE49-F238E27FC236}">
                  <a16:creationId xmlns:a16="http://schemas.microsoft.com/office/drawing/2014/main" id="{308A2B0F-9335-43E4-8C36-E612428B2B06}"/>
                </a:ext>
              </a:extLst>
            </p:cNvPr>
            <p:cNvSpPr/>
            <p:nvPr/>
          </p:nvSpPr>
          <p:spPr>
            <a:xfrm>
              <a:off x="4465638" y="4321176"/>
              <a:ext cx="3217862" cy="449263"/>
            </a:xfrm>
            <a:custGeom>
              <a:avLst/>
              <a:gdLst>
                <a:gd name="connsiteX0" fmla="*/ 2217287 w 3218899"/>
                <a:gd name="connsiteY0" fmla="*/ 274849 h 449272"/>
                <a:gd name="connsiteX1" fmla="*/ 1680804 w 3218899"/>
                <a:gd name="connsiteY1" fmla="*/ 317133 h 449272"/>
                <a:gd name="connsiteX2" fmla="*/ 1543380 w 3218899"/>
                <a:gd name="connsiteY2" fmla="*/ 330347 h 449272"/>
                <a:gd name="connsiteX3" fmla="*/ 1305530 w 3218899"/>
                <a:gd name="connsiteY3" fmla="*/ 354132 h 449272"/>
                <a:gd name="connsiteX4" fmla="*/ 977826 w 3218899"/>
                <a:gd name="connsiteY4" fmla="*/ 391131 h 449272"/>
                <a:gd name="connsiteX5" fmla="*/ 742619 w 3218899"/>
                <a:gd name="connsiteY5" fmla="*/ 417559 h 449272"/>
                <a:gd name="connsiteX6" fmla="*/ 562911 w 3218899"/>
                <a:gd name="connsiteY6" fmla="*/ 446629 h 449272"/>
                <a:gd name="connsiteX7" fmla="*/ 523269 w 3218899"/>
                <a:gd name="connsiteY7" fmla="*/ 449272 h 449272"/>
                <a:gd name="connsiteX8" fmla="*/ 467771 w 3218899"/>
                <a:gd name="connsiteY8" fmla="*/ 443987 h 449272"/>
                <a:gd name="connsiteX9" fmla="*/ 414915 w 3218899"/>
                <a:gd name="connsiteY9" fmla="*/ 436058 h 449272"/>
                <a:gd name="connsiteX10" fmla="*/ 380559 w 3218899"/>
                <a:gd name="connsiteY10" fmla="*/ 425487 h 449272"/>
                <a:gd name="connsiteX11" fmla="*/ 343560 w 3218899"/>
                <a:gd name="connsiteY11" fmla="*/ 409630 h 449272"/>
                <a:gd name="connsiteX12" fmla="*/ 298633 w 3218899"/>
                <a:gd name="connsiteY12" fmla="*/ 385846 h 449272"/>
                <a:gd name="connsiteX13" fmla="*/ 240492 w 3218899"/>
                <a:gd name="connsiteY13" fmla="*/ 348847 h 449272"/>
                <a:gd name="connsiteX14" fmla="*/ 182351 w 3218899"/>
                <a:gd name="connsiteY14" fmla="*/ 311848 h 449272"/>
                <a:gd name="connsiteX15" fmla="*/ 121567 w 3218899"/>
                <a:gd name="connsiteY15" fmla="*/ 261635 h 449272"/>
                <a:gd name="connsiteX16" fmla="*/ 71355 w 3218899"/>
                <a:gd name="connsiteY16" fmla="*/ 214065 h 449272"/>
                <a:gd name="connsiteX17" fmla="*/ 36998 w 3218899"/>
                <a:gd name="connsiteY17" fmla="*/ 171781 h 449272"/>
                <a:gd name="connsiteX18" fmla="*/ 15856 w 3218899"/>
                <a:gd name="connsiteY18" fmla="*/ 145353 h 449272"/>
                <a:gd name="connsiteX19" fmla="*/ 2642 w 3218899"/>
                <a:gd name="connsiteY19" fmla="*/ 118925 h 449272"/>
                <a:gd name="connsiteX20" fmla="*/ 0 w 3218899"/>
                <a:gd name="connsiteY20" fmla="*/ 97783 h 449272"/>
                <a:gd name="connsiteX21" fmla="*/ 0 w 3218899"/>
                <a:gd name="connsiteY21" fmla="*/ 87212 h 449272"/>
                <a:gd name="connsiteX22" fmla="*/ 5285 w 3218899"/>
                <a:gd name="connsiteY22" fmla="*/ 79284 h 449272"/>
                <a:gd name="connsiteX23" fmla="*/ 23785 w 3218899"/>
                <a:gd name="connsiteY23" fmla="*/ 73998 h 449272"/>
                <a:gd name="connsiteX24" fmla="*/ 55498 w 3218899"/>
                <a:gd name="connsiteY24" fmla="*/ 81926 h 449272"/>
                <a:gd name="connsiteX25" fmla="*/ 97782 w 3218899"/>
                <a:gd name="connsiteY25" fmla="*/ 110997 h 449272"/>
                <a:gd name="connsiteX26" fmla="*/ 142709 w 3218899"/>
                <a:gd name="connsiteY26" fmla="*/ 140067 h 449272"/>
                <a:gd name="connsiteX27" fmla="*/ 200850 w 3218899"/>
                <a:gd name="connsiteY27" fmla="*/ 169138 h 449272"/>
                <a:gd name="connsiteX28" fmla="*/ 266920 w 3218899"/>
                <a:gd name="connsiteY28" fmla="*/ 198209 h 449272"/>
                <a:gd name="connsiteX29" fmla="*/ 351489 w 3218899"/>
                <a:gd name="connsiteY29" fmla="*/ 224636 h 449272"/>
                <a:gd name="connsiteX30" fmla="*/ 449271 w 3218899"/>
                <a:gd name="connsiteY30" fmla="*/ 243136 h 449272"/>
                <a:gd name="connsiteX31" fmla="*/ 517983 w 3218899"/>
                <a:gd name="connsiteY31" fmla="*/ 248421 h 449272"/>
                <a:gd name="connsiteX32" fmla="*/ 591981 w 3218899"/>
                <a:gd name="connsiteY32" fmla="*/ 248421 h 449272"/>
                <a:gd name="connsiteX33" fmla="*/ 811331 w 3218899"/>
                <a:gd name="connsiteY33" fmla="*/ 240493 h 449272"/>
                <a:gd name="connsiteX34" fmla="*/ 1310816 w 3218899"/>
                <a:gd name="connsiteY34" fmla="*/ 203494 h 449272"/>
                <a:gd name="connsiteX35" fmla="*/ 1762730 w 3218899"/>
                <a:gd name="connsiteY35" fmla="*/ 163852 h 449272"/>
                <a:gd name="connsiteX36" fmla="*/ 2111577 w 3218899"/>
                <a:gd name="connsiteY36" fmla="*/ 134782 h 449272"/>
                <a:gd name="connsiteX37" fmla="*/ 2592561 w 3218899"/>
                <a:gd name="connsiteY37" fmla="*/ 89855 h 449272"/>
                <a:gd name="connsiteX38" fmla="*/ 2632203 w 3218899"/>
                <a:gd name="connsiteY38" fmla="*/ 84569 h 449272"/>
                <a:gd name="connsiteX39" fmla="*/ 2740557 w 3218899"/>
                <a:gd name="connsiteY39" fmla="*/ 47570 h 449272"/>
                <a:gd name="connsiteX40" fmla="*/ 2851553 w 3218899"/>
                <a:gd name="connsiteY40" fmla="*/ 0 h 449272"/>
                <a:gd name="connsiteX41" fmla="*/ 2867410 w 3218899"/>
                <a:gd name="connsiteY41" fmla="*/ 0 h 449272"/>
                <a:gd name="connsiteX42" fmla="*/ 2941408 w 3218899"/>
                <a:gd name="connsiteY42" fmla="*/ 21143 h 449272"/>
                <a:gd name="connsiteX43" fmla="*/ 3062975 w 3218899"/>
                <a:gd name="connsiteY43" fmla="*/ 58141 h 449272"/>
                <a:gd name="connsiteX44" fmla="*/ 3123759 w 3218899"/>
                <a:gd name="connsiteY44" fmla="*/ 84569 h 449272"/>
                <a:gd name="connsiteX45" fmla="*/ 3160758 w 3218899"/>
                <a:gd name="connsiteY45" fmla="*/ 105711 h 449272"/>
                <a:gd name="connsiteX46" fmla="*/ 3181900 w 3218899"/>
                <a:gd name="connsiteY46" fmla="*/ 121568 h 449272"/>
                <a:gd name="connsiteX47" fmla="*/ 3197757 w 3218899"/>
                <a:gd name="connsiteY47" fmla="*/ 147996 h 449272"/>
                <a:gd name="connsiteX48" fmla="*/ 3208328 w 3218899"/>
                <a:gd name="connsiteY48" fmla="*/ 171781 h 449272"/>
                <a:gd name="connsiteX49" fmla="*/ 3216256 w 3218899"/>
                <a:gd name="connsiteY49" fmla="*/ 190280 h 449272"/>
                <a:gd name="connsiteX50" fmla="*/ 3218899 w 3218899"/>
                <a:gd name="connsiteY50" fmla="*/ 216708 h 449272"/>
                <a:gd name="connsiteX51" fmla="*/ 3205685 w 3218899"/>
                <a:gd name="connsiteY51" fmla="*/ 248421 h 449272"/>
                <a:gd name="connsiteX52" fmla="*/ 3187186 w 3218899"/>
                <a:gd name="connsiteY52" fmla="*/ 274849 h 449272"/>
                <a:gd name="connsiteX53" fmla="*/ 3150187 w 3218899"/>
                <a:gd name="connsiteY53" fmla="*/ 290706 h 449272"/>
                <a:gd name="connsiteX54" fmla="*/ 3073546 w 3218899"/>
                <a:gd name="connsiteY54" fmla="*/ 301277 h 449272"/>
                <a:gd name="connsiteX55" fmla="*/ 2920266 w 3218899"/>
                <a:gd name="connsiteY55" fmla="*/ 288063 h 449272"/>
                <a:gd name="connsiteX56" fmla="*/ 2698272 w 3218899"/>
                <a:gd name="connsiteY56" fmla="*/ 269563 h 449272"/>
                <a:gd name="connsiteX57" fmla="*/ 2410210 w 3218899"/>
                <a:gd name="connsiteY57" fmla="*/ 264278 h 449272"/>
                <a:gd name="connsiteX58" fmla="*/ 2217287 w 3218899"/>
                <a:gd name="connsiteY58" fmla="*/ 274849 h 44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218899" h="449272">
                  <a:moveTo>
                    <a:pt x="2217287" y="274849"/>
                  </a:moveTo>
                  <a:lnTo>
                    <a:pt x="1680804" y="317133"/>
                  </a:lnTo>
                  <a:lnTo>
                    <a:pt x="1543380" y="330347"/>
                  </a:lnTo>
                  <a:lnTo>
                    <a:pt x="1305530" y="354132"/>
                  </a:lnTo>
                  <a:lnTo>
                    <a:pt x="977826" y="391131"/>
                  </a:lnTo>
                  <a:lnTo>
                    <a:pt x="742619" y="417559"/>
                  </a:lnTo>
                  <a:lnTo>
                    <a:pt x="562911" y="446629"/>
                  </a:lnTo>
                  <a:lnTo>
                    <a:pt x="523269" y="449272"/>
                  </a:lnTo>
                  <a:lnTo>
                    <a:pt x="467771" y="443987"/>
                  </a:lnTo>
                  <a:lnTo>
                    <a:pt x="414915" y="436058"/>
                  </a:lnTo>
                  <a:lnTo>
                    <a:pt x="380559" y="425487"/>
                  </a:lnTo>
                  <a:lnTo>
                    <a:pt x="343560" y="409630"/>
                  </a:lnTo>
                  <a:lnTo>
                    <a:pt x="298633" y="385846"/>
                  </a:lnTo>
                  <a:lnTo>
                    <a:pt x="240492" y="348847"/>
                  </a:lnTo>
                  <a:lnTo>
                    <a:pt x="182351" y="311848"/>
                  </a:lnTo>
                  <a:lnTo>
                    <a:pt x="121567" y="261635"/>
                  </a:lnTo>
                  <a:lnTo>
                    <a:pt x="71355" y="214065"/>
                  </a:lnTo>
                  <a:lnTo>
                    <a:pt x="36998" y="171781"/>
                  </a:lnTo>
                  <a:lnTo>
                    <a:pt x="15856" y="145353"/>
                  </a:lnTo>
                  <a:lnTo>
                    <a:pt x="2642" y="118925"/>
                  </a:lnTo>
                  <a:lnTo>
                    <a:pt x="0" y="97783"/>
                  </a:lnTo>
                  <a:lnTo>
                    <a:pt x="0" y="87212"/>
                  </a:lnTo>
                  <a:lnTo>
                    <a:pt x="5285" y="79284"/>
                  </a:lnTo>
                  <a:lnTo>
                    <a:pt x="23785" y="73998"/>
                  </a:lnTo>
                  <a:lnTo>
                    <a:pt x="55498" y="81926"/>
                  </a:lnTo>
                  <a:lnTo>
                    <a:pt x="97782" y="110997"/>
                  </a:lnTo>
                  <a:lnTo>
                    <a:pt x="142709" y="140067"/>
                  </a:lnTo>
                  <a:lnTo>
                    <a:pt x="200850" y="169138"/>
                  </a:lnTo>
                  <a:lnTo>
                    <a:pt x="266920" y="198209"/>
                  </a:lnTo>
                  <a:lnTo>
                    <a:pt x="351489" y="224636"/>
                  </a:lnTo>
                  <a:lnTo>
                    <a:pt x="449271" y="243136"/>
                  </a:lnTo>
                  <a:lnTo>
                    <a:pt x="517983" y="248421"/>
                  </a:lnTo>
                  <a:lnTo>
                    <a:pt x="591981" y="248421"/>
                  </a:lnTo>
                  <a:lnTo>
                    <a:pt x="811331" y="240493"/>
                  </a:lnTo>
                  <a:lnTo>
                    <a:pt x="1310816" y="203494"/>
                  </a:lnTo>
                  <a:lnTo>
                    <a:pt x="1762730" y="163852"/>
                  </a:lnTo>
                  <a:lnTo>
                    <a:pt x="2111577" y="134782"/>
                  </a:lnTo>
                  <a:lnTo>
                    <a:pt x="2592561" y="89855"/>
                  </a:lnTo>
                  <a:lnTo>
                    <a:pt x="2632203" y="84569"/>
                  </a:lnTo>
                  <a:lnTo>
                    <a:pt x="2740557" y="47570"/>
                  </a:lnTo>
                  <a:lnTo>
                    <a:pt x="2851553" y="0"/>
                  </a:lnTo>
                  <a:lnTo>
                    <a:pt x="2867410" y="0"/>
                  </a:lnTo>
                  <a:lnTo>
                    <a:pt x="2941408" y="21143"/>
                  </a:lnTo>
                  <a:lnTo>
                    <a:pt x="3062975" y="58141"/>
                  </a:lnTo>
                  <a:lnTo>
                    <a:pt x="3123759" y="84569"/>
                  </a:lnTo>
                  <a:lnTo>
                    <a:pt x="3160758" y="105711"/>
                  </a:lnTo>
                  <a:lnTo>
                    <a:pt x="3181900" y="121568"/>
                  </a:lnTo>
                  <a:lnTo>
                    <a:pt x="3197757" y="147996"/>
                  </a:lnTo>
                  <a:lnTo>
                    <a:pt x="3208328" y="171781"/>
                  </a:lnTo>
                  <a:lnTo>
                    <a:pt x="3216256" y="190280"/>
                  </a:lnTo>
                  <a:lnTo>
                    <a:pt x="3218899" y="216708"/>
                  </a:lnTo>
                  <a:lnTo>
                    <a:pt x="3205685" y="248421"/>
                  </a:lnTo>
                  <a:lnTo>
                    <a:pt x="3187186" y="274849"/>
                  </a:lnTo>
                  <a:lnTo>
                    <a:pt x="3150187" y="290706"/>
                  </a:lnTo>
                  <a:lnTo>
                    <a:pt x="3073546" y="301277"/>
                  </a:lnTo>
                  <a:lnTo>
                    <a:pt x="2920266" y="288063"/>
                  </a:lnTo>
                  <a:lnTo>
                    <a:pt x="2698272" y="269563"/>
                  </a:lnTo>
                  <a:lnTo>
                    <a:pt x="2410210" y="264278"/>
                  </a:lnTo>
                  <a:lnTo>
                    <a:pt x="2217287" y="2748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36E98E54-F9DB-4344-A889-28704B4E168A}"/>
                </a:ext>
              </a:extLst>
            </p:cNvPr>
            <p:cNvSpPr/>
            <p:nvPr/>
          </p:nvSpPr>
          <p:spPr>
            <a:xfrm>
              <a:off x="4122739" y="4943476"/>
              <a:ext cx="1258887" cy="900113"/>
            </a:xfrm>
            <a:custGeom>
              <a:avLst/>
              <a:gdLst>
                <a:gd name="connsiteX0" fmla="*/ 781050 w 1259681"/>
                <a:gd name="connsiteY0" fmla="*/ 552450 h 900113"/>
                <a:gd name="connsiteX1" fmla="*/ 566737 w 1259681"/>
                <a:gd name="connsiteY1" fmla="*/ 664369 h 900113"/>
                <a:gd name="connsiteX2" fmla="*/ 350044 w 1259681"/>
                <a:gd name="connsiteY2" fmla="*/ 762000 h 900113"/>
                <a:gd name="connsiteX3" fmla="*/ 76200 w 1259681"/>
                <a:gd name="connsiteY3" fmla="*/ 876300 h 900113"/>
                <a:gd name="connsiteX4" fmla="*/ 40481 w 1259681"/>
                <a:gd name="connsiteY4" fmla="*/ 892969 h 900113"/>
                <a:gd name="connsiteX5" fmla="*/ 16669 w 1259681"/>
                <a:gd name="connsiteY5" fmla="*/ 900113 h 900113"/>
                <a:gd name="connsiteX6" fmla="*/ 4762 w 1259681"/>
                <a:gd name="connsiteY6" fmla="*/ 897731 h 900113"/>
                <a:gd name="connsiteX7" fmla="*/ 0 w 1259681"/>
                <a:gd name="connsiteY7" fmla="*/ 888206 h 900113"/>
                <a:gd name="connsiteX8" fmla="*/ 7144 w 1259681"/>
                <a:gd name="connsiteY8" fmla="*/ 871538 h 900113"/>
                <a:gd name="connsiteX9" fmla="*/ 40481 w 1259681"/>
                <a:gd name="connsiteY9" fmla="*/ 833438 h 900113"/>
                <a:gd name="connsiteX10" fmla="*/ 57150 w 1259681"/>
                <a:gd name="connsiteY10" fmla="*/ 819150 h 900113"/>
                <a:gd name="connsiteX11" fmla="*/ 188119 w 1259681"/>
                <a:gd name="connsiteY11" fmla="*/ 733425 h 900113"/>
                <a:gd name="connsiteX12" fmla="*/ 316706 w 1259681"/>
                <a:gd name="connsiteY12" fmla="*/ 645319 h 900113"/>
                <a:gd name="connsiteX13" fmla="*/ 464344 w 1259681"/>
                <a:gd name="connsiteY13" fmla="*/ 531019 h 900113"/>
                <a:gd name="connsiteX14" fmla="*/ 585787 w 1259681"/>
                <a:gd name="connsiteY14" fmla="*/ 431006 h 900113"/>
                <a:gd name="connsiteX15" fmla="*/ 707231 w 1259681"/>
                <a:gd name="connsiteY15" fmla="*/ 326231 h 900113"/>
                <a:gd name="connsiteX16" fmla="*/ 769144 w 1259681"/>
                <a:gd name="connsiteY16" fmla="*/ 269081 h 900113"/>
                <a:gd name="connsiteX17" fmla="*/ 795337 w 1259681"/>
                <a:gd name="connsiteY17" fmla="*/ 238125 h 900113"/>
                <a:gd name="connsiteX18" fmla="*/ 821531 w 1259681"/>
                <a:gd name="connsiteY18" fmla="*/ 195263 h 900113"/>
                <a:gd name="connsiteX19" fmla="*/ 833437 w 1259681"/>
                <a:gd name="connsiteY19" fmla="*/ 169069 h 900113"/>
                <a:gd name="connsiteX20" fmla="*/ 835819 w 1259681"/>
                <a:gd name="connsiteY20" fmla="*/ 138113 h 900113"/>
                <a:gd name="connsiteX21" fmla="*/ 831056 w 1259681"/>
                <a:gd name="connsiteY21" fmla="*/ 116681 h 900113"/>
                <a:gd name="connsiteX22" fmla="*/ 816769 w 1259681"/>
                <a:gd name="connsiteY22" fmla="*/ 100013 h 900113"/>
                <a:gd name="connsiteX23" fmla="*/ 790575 w 1259681"/>
                <a:gd name="connsiteY23" fmla="*/ 78581 h 900113"/>
                <a:gd name="connsiteX24" fmla="*/ 762000 w 1259681"/>
                <a:gd name="connsiteY24" fmla="*/ 57150 h 900113"/>
                <a:gd name="connsiteX25" fmla="*/ 747712 w 1259681"/>
                <a:gd name="connsiteY25" fmla="*/ 42863 h 900113"/>
                <a:gd name="connsiteX26" fmla="*/ 742950 w 1259681"/>
                <a:gd name="connsiteY26" fmla="*/ 33338 h 900113"/>
                <a:gd name="connsiteX27" fmla="*/ 740569 w 1259681"/>
                <a:gd name="connsiteY27" fmla="*/ 21431 h 900113"/>
                <a:gd name="connsiteX28" fmla="*/ 742950 w 1259681"/>
                <a:gd name="connsiteY28" fmla="*/ 11906 h 900113"/>
                <a:gd name="connsiteX29" fmla="*/ 752475 w 1259681"/>
                <a:gd name="connsiteY29" fmla="*/ 4763 h 900113"/>
                <a:gd name="connsiteX30" fmla="*/ 781050 w 1259681"/>
                <a:gd name="connsiteY30" fmla="*/ 0 h 900113"/>
                <a:gd name="connsiteX31" fmla="*/ 831056 w 1259681"/>
                <a:gd name="connsiteY31" fmla="*/ 4763 h 900113"/>
                <a:gd name="connsiteX32" fmla="*/ 871537 w 1259681"/>
                <a:gd name="connsiteY32" fmla="*/ 14288 h 900113"/>
                <a:gd name="connsiteX33" fmla="*/ 907256 w 1259681"/>
                <a:gd name="connsiteY33" fmla="*/ 21431 h 900113"/>
                <a:gd name="connsiteX34" fmla="*/ 969169 w 1259681"/>
                <a:gd name="connsiteY34" fmla="*/ 45244 h 900113"/>
                <a:gd name="connsiteX35" fmla="*/ 1016794 w 1259681"/>
                <a:gd name="connsiteY35" fmla="*/ 69056 h 900113"/>
                <a:gd name="connsiteX36" fmla="*/ 1083469 w 1259681"/>
                <a:gd name="connsiteY36" fmla="*/ 109538 h 900113"/>
                <a:gd name="connsiteX37" fmla="*/ 1152525 w 1259681"/>
                <a:gd name="connsiteY37" fmla="*/ 157163 h 900113"/>
                <a:gd name="connsiteX38" fmla="*/ 1209675 w 1259681"/>
                <a:gd name="connsiteY38" fmla="*/ 202406 h 900113"/>
                <a:gd name="connsiteX39" fmla="*/ 1240631 w 1259681"/>
                <a:gd name="connsiteY39" fmla="*/ 233363 h 900113"/>
                <a:gd name="connsiteX40" fmla="*/ 1259681 w 1259681"/>
                <a:gd name="connsiteY40" fmla="*/ 264319 h 900113"/>
                <a:gd name="connsiteX41" fmla="*/ 1259681 w 1259681"/>
                <a:gd name="connsiteY41" fmla="*/ 278606 h 900113"/>
                <a:gd name="connsiteX42" fmla="*/ 1252537 w 1259681"/>
                <a:gd name="connsiteY42" fmla="*/ 302419 h 900113"/>
                <a:gd name="connsiteX43" fmla="*/ 1235869 w 1259681"/>
                <a:gd name="connsiteY43" fmla="*/ 321469 h 900113"/>
                <a:gd name="connsiteX44" fmla="*/ 1185862 w 1259681"/>
                <a:gd name="connsiteY44" fmla="*/ 340519 h 900113"/>
                <a:gd name="connsiteX45" fmla="*/ 1104900 w 1259681"/>
                <a:gd name="connsiteY45" fmla="*/ 364331 h 900113"/>
                <a:gd name="connsiteX46" fmla="*/ 781050 w 1259681"/>
                <a:gd name="connsiteY46" fmla="*/ 552450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259681" h="900113">
                  <a:moveTo>
                    <a:pt x="781050" y="552450"/>
                  </a:moveTo>
                  <a:lnTo>
                    <a:pt x="566737" y="664369"/>
                  </a:lnTo>
                  <a:lnTo>
                    <a:pt x="350044" y="762000"/>
                  </a:lnTo>
                  <a:lnTo>
                    <a:pt x="76200" y="876300"/>
                  </a:lnTo>
                  <a:lnTo>
                    <a:pt x="40481" y="892969"/>
                  </a:lnTo>
                  <a:lnTo>
                    <a:pt x="16669" y="900113"/>
                  </a:lnTo>
                  <a:lnTo>
                    <a:pt x="4762" y="897731"/>
                  </a:lnTo>
                  <a:lnTo>
                    <a:pt x="0" y="888206"/>
                  </a:lnTo>
                  <a:lnTo>
                    <a:pt x="7144" y="871538"/>
                  </a:lnTo>
                  <a:lnTo>
                    <a:pt x="40481" y="833438"/>
                  </a:lnTo>
                  <a:lnTo>
                    <a:pt x="57150" y="819150"/>
                  </a:lnTo>
                  <a:lnTo>
                    <a:pt x="188119" y="733425"/>
                  </a:lnTo>
                  <a:lnTo>
                    <a:pt x="316706" y="645319"/>
                  </a:lnTo>
                  <a:lnTo>
                    <a:pt x="464344" y="531019"/>
                  </a:lnTo>
                  <a:lnTo>
                    <a:pt x="585787" y="431006"/>
                  </a:lnTo>
                  <a:lnTo>
                    <a:pt x="707231" y="326231"/>
                  </a:lnTo>
                  <a:lnTo>
                    <a:pt x="769144" y="269081"/>
                  </a:lnTo>
                  <a:lnTo>
                    <a:pt x="795337" y="238125"/>
                  </a:lnTo>
                  <a:lnTo>
                    <a:pt x="821531" y="195263"/>
                  </a:lnTo>
                  <a:lnTo>
                    <a:pt x="833437" y="169069"/>
                  </a:lnTo>
                  <a:lnTo>
                    <a:pt x="835819" y="138113"/>
                  </a:lnTo>
                  <a:lnTo>
                    <a:pt x="831056" y="116681"/>
                  </a:lnTo>
                  <a:lnTo>
                    <a:pt x="816769" y="100013"/>
                  </a:lnTo>
                  <a:lnTo>
                    <a:pt x="790575" y="78581"/>
                  </a:lnTo>
                  <a:lnTo>
                    <a:pt x="762000" y="57150"/>
                  </a:lnTo>
                  <a:lnTo>
                    <a:pt x="747712" y="42863"/>
                  </a:lnTo>
                  <a:lnTo>
                    <a:pt x="742950" y="33338"/>
                  </a:lnTo>
                  <a:lnTo>
                    <a:pt x="740569" y="21431"/>
                  </a:lnTo>
                  <a:lnTo>
                    <a:pt x="742950" y="11906"/>
                  </a:lnTo>
                  <a:lnTo>
                    <a:pt x="752475" y="4763"/>
                  </a:lnTo>
                  <a:lnTo>
                    <a:pt x="781050" y="0"/>
                  </a:lnTo>
                  <a:lnTo>
                    <a:pt x="831056" y="4763"/>
                  </a:lnTo>
                  <a:lnTo>
                    <a:pt x="871537" y="14288"/>
                  </a:lnTo>
                  <a:lnTo>
                    <a:pt x="907256" y="21431"/>
                  </a:lnTo>
                  <a:lnTo>
                    <a:pt x="969169" y="45244"/>
                  </a:lnTo>
                  <a:lnTo>
                    <a:pt x="1016794" y="69056"/>
                  </a:lnTo>
                  <a:lnTo>
                    <a:pt x="1083469" y="109538"/>
                  </a:lnTo>
                  <a:lnTo>
                    <a:pt x="1152525" y="157163"/>
                  </a:lnTo>
                  <a:lnTo>
                    <a:pt x="1209675" y="202406"/>
                  </a:lnTo>
                  <a:lnTo>
                    <a:pt x="1240631" y="233363"/>
                  </a:lnTo>
                  <a:lnTo>
                    <a:pt x="1259681" y="264319"/>
                  </a:lnTo>
                  <a:lnTo>
                    <a:pt x="1259681" y="278606"/>
                  </a:lnTo>
                  <a:lnTo>
                    <a:pt x="1252537" y="302419"/>
                  </a:lnTo>
                  <a:lnTo>
                    <a:pt x="1235869" y="321469"/>
                  </a:lnTo>
                  <a:lnTo>
                    <a:pt x="1185862" y="340519"/>
                  </a:lnTo>
                  <a:lnTo>
                    <a:pt x="1104900" y="364331"/>
                  </a:lnTo>
                  <a:lnTo>
                    <a:pt x="781050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2">
              <a:extLst>
                <a:ext uri="{FF2B5EF4-FFF2-40B4-BE49-F238E27FC236}">
                  <a16:creationId xmlns:a16="http://schemas.microsoft.com/office/drawing/2014/main" id="{E12B26AE-0722-4928-ADE9-BA66019E943D}"/>
                </a:ext>
              </a:extLst>
            </p:cNvPr>
            <p:cNvSpPr/>
            <p:nvPr/>
          </p:nvSpPr>
          <p:spPr>
            <a:xfrm>
              <a:off x="6858001" y="4900613"/>
              <a:ext cx="995363" cy="995362"/>
            </a:xfrm>
            <a:custGeom>
              <a:avLst/>
              <a:gdLst>
                <a:gd name="connsiteX0" fmla="*/ 640556 w 995363"/>
                <a:gd name="connsiteY0" fmla="*/ 704850 h 995362"/>
                <a:gd name="connsiteX1" fmla="*/ 457200 w 995363"/>
                <a:gd name="connsiteY1" fmla="*/ 457200 h 995362"/>
                <a:gd name="connsiteX2" fmla="*/ 373856 w 995363"/>
                <a:gd name="connsiteY2" fmla="*/ 354806 h 995362"/>
                <a:gd name="connsiteX3" fmla="*/ 307181 w 995363"/>
                <a:gd name="connsiteY3" fmla="*/ 285750 h 995362"/>
                <a:gd name="connsiteX4" fmla="*/ 216694 w 995363"/>
                <a:gd name="connsiteY4" fmla="*/ 204787 h 995362"/>
                <a:gd name="connsiteX5" fmla="*/ 121444 w 995363"/>
                <a:gd name="connsiteY5" fmla="*/ 126206 h 995362"/>
                <a:gd name="connsiteX6" fmla="*/ 30956 w 995363"/>
                <a:gd name="connsiteY6" fmla="*/ 64293 h 995362"/>
                <a:gd name="connsiteX7" fmla="*/ 9525 w 995363"/>
                <a:gd name="connsiteY7" fmla="*/ 47625 h 995362"/>
                <a:gd name="connsiteX8" fmla="*/ 0 w 995363"/>
                <a:gd name="connsiteY8" fmla="*/ 33337 h 995362"/>
                <a:gd name="connsiteX9" fmla="*/ 0 w 995363"/>
                <a:gd name="connsiteY9" fmla="*/ 19050 h 995362"/>
                <a:gd name="connsiteX10" fmla="*/ 9525 w 995363"/>
                <a:gd name="connsiteY10" fmla="*/ 7143 h 995362"/>
                <a:gd name="connsiteX11" fmla="*/ 42863 w 995363"/>
                <a:gd name="connsiteY11" fmla="*/ 0 h 995362"/>
                <a:gd name="connsiteX12" fmla="*/ 116681 w 995363"/>
                <a:gd name="connsiteY12" fmla="*/ 16668 h 995362"/>
                <a:gd name="connsiteX13" fmla="*/ 242888 w 995363"/>
                <a:gd name="connsiteY13" fmla="*/ 64293 h 995362"/>
                <a:gd name="connsiteX14" fmla="*/ 347663 w 995363"/>
                <a:gd name="connsiteY14" fmla="*/ 109537 h 995362"/>
                <a:gd name="connsiteX15" fmla="*/ 433388 w 995363"/>
                <a:gd name="connsiteY15" fmla="*/ 154781 h 995362"/>
                <a:gd name="connsiteX16" fmla="*/ 523875 w 995363"/>
                <a:gd name="connsiteY16" fmla="*/ 209550 h 995362"/>
                <a:gd name="connsiteX17" fmla="*/ 621506 w 995363"/>
                <a:gd name="connsiteY17" fmla="*/ 273843 h 995362"/>
                <a:gd name="connsiteX18" fmla="*/ 697706 w 995363"/>
                <a:gd name="connsiteY18" fmla="*/ 323850 h 995362"/>
                <a:gd name="connsiteX19" fmla="*/ 764381 w 995363"/>
                <a:gd name="connsiteY19" fmla="*/ 373856 h 995362"/>
                <a:gd name="connsiteX20" fmla="*/ 823913 w 995363"/>
                <a:gd name="connsiteY20" fmla="*/ 428625 h 995362"/>
                <a:gd name="connsiteX21" fmla="*/ 883444 w 995363"/>
                <a:gd name="connsiteY21" fmla="*/ 490537 h 995362"/>
                <a:gd name="connsiteX22" fmla="*/ 928688 w 995363"/>
                <a:gd name="connsiteY22" fmla="*/ 550068 h 995362"/>
                <a:gd name="connsiteX23" fmla="*/ 969169 w 995363"/>
                <a:gd name="connsiteY23" fmla="*/ 616743 h 995362"/>
                <a:gd name="connsiteX24" fmla="*/ 990600 w 995363"/>
                <a:gd name="connsiteY24" fmla="*/ 678656 h 995362"/>
                <a:gd name="connsiteX25" fmla="*/ 995363 w 995363"/>
                <a:gd name="connsiteY25" fmla="*/ 707231 h 995362"/>
                <a:gd name="connsiteX26" fmla="*/ 992981 w 995363"/>
                <a:gd name="connsiteY26" fmla="*/ 762000 h 995362"/>
                <a:gd name="connsiteX27" fmla="*/ 983456 w 995363"/>
                <a:gd name="connsiteY27" fmla="*/ 847725 h 995362"/>
                <a:gd name="connsiteX28" fmla="*/ 971550 w 995363"/>
                <a:gd name="connsiteY28" fmla="*/ 895350 h 995362"/>
                <a:gd name="connsiteX29" fmla="*/ 957263 w 995363"/>
                <a:gd name="connsiteY29" fmla="*/ 938212 h 995362"/>
                <a:gd name="connsiteX30" fmla="*/ 945356 w 995363"/>
                <a:gd name="connsiteY30" fmla="*/ 962025 h 995362"/>
                <a:gd name="connsiteX31" fmla="*/ 921544 w 995363"/>
                <a:gd name="connsiteY31" fmla="*/ 985837 h 995362"/>
                <a:gd name="connsiteX32" fmla="*/ 895350 w 995363"/>
                <a:gd name="connsiteY32" fmla="*/ 995362 h 995362"/>
                <a:gd name="connsiteX33" fmla="*/ 869156 w 995363"/>
                <a:gd name="connsiteY33" fmla="*/ 995362 h 995362"/>
                <a:gd name="connsiteX34" fmla="*/ 842963 w 995363"/>
                <a:gd name="connsiteY34" fmla="*/ 985837 h 995362"/>
                <a:gd name="connsiteX35" fmla="*/ 816769 w 995363"/>
                <a:gd name="connsiteY35" fmla="*/ 964406 h 995362"/>
                <a:gd name="connsiteX36" fmla="*/ 788194 w 995363"/>
                <a:gd name="connsiteY36" fmla="*/ 926306 h 995362"/>
                <a:gd name="connsiteX37" fmla="*/ 640556 w 995363"/>
                <a:gd name="connsiteY37" fmla="*/ 704850 h 995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995363" h="995362">
                  <a:moveTo>
                    <a:pt x="640556" y="704850"/>
                  </a:moveTo>
                  <a:lnTo>
                    <a:pt x="457200" y="457200"/>
                  </a:lnTo>
                  <a:lnTo>
                    <a:pt x="373856" y="354806"/>
                  </a:lnTo>
                  <a:lnTo>
                    <a:pt x="307181" y="285750"/>
                  </a:lnTo>
                  <a:lnTo>
                    <a:pt x="216694" y="204787"/>
                  </a:lnTo>
                  <a:lnTo>
                    <a:pt x="121444" y="126206"/>
                  </a:lnTo>
                  <a:lnTo>
                    <a:pt x="30956" y="64293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3" y="0"/>
                  </a:lnTo>
                  <a:lnTo>
                    <a:pt x="116681" y="16668"/>
                  </a:lnTo>
                  <a:lnTo>
                    <a:pt x="242888" y="64293"/>
                  </a:lnTo>
                  <a:lnTo>
                    <a:pt x="347663" y="109537"/>
                  </a:lnTo>
                  <a:lnTo>
                    <a:pt x="433388" y="154781"/>
                  </a:lnTo>
                  <a:lnTo>
                    <a:pt x="523875" y="209550"/>
                  </a:lnTo>
                  <a:lnTo>
                    <a:pt x="621506" y="273843"/>
                  </a:lnTo>
                  <a:lnTo>
                    <a:pt x="697706" y="323850"/>
                  </a:lnTo>
                  <a:lnTo>
                    <a:pt x="764381" y="373856"/>
                  </a:lnTo>
                  <a:lnTo>
                    <a:pt x="823913" y="428625"/>
                  </a:lnTo>
                  <a:lnTo>
                    <a:pt x="883444" y="490537"/>
                  </a:lnTo>
                  <a:lnTo>
                    <a:pt x="928688" y="550068"/>
                  </a:lnTo>
                  <a:lnTo>
                    <a:pt x="969169" y="616743"/>
                  </a:lnTo>
                  <a:lnTo>
                    <a:pt x="990600" y="678656"/>
                  </a:lnTo>
                  <a:lnTo>
                    <a:pt x="995363" y="707231"/>
                  </a:lnTo>
                  <a:lnTo>
                    <a:pt x="992981" y="762000"/>
                  </a:lnTo>
                  <a:lnTo>
                    <a:pt x="983456" y="847725"/>
                  </a:lnTo>
                  <a:lnTo>
                    <a:pt x="971550" y="895350"/>
                  </a:lnTo>
                  <a:lnTo>
                    <a:pt x="957263" y="938212"/>
                  </a:lnTo>
                  <a:lnTo>
                    <a:pt x="945356" y="962025"/>
                  </a:lnTo>
                  <a:lnTo>
                    <a:pt x="921544" y="985837"/>
                  </a:lnTo>
                  <a:lnTo>
                    <a:pt x="895350" y="995362"/>
                  </a:lnTo>
                  <a:lnTo>
                    <a:pt x="869156" y="995362"/>
                  </a:lnTo>
                  <a:lnTo>
                    <a:pt x="842963" y="985837"/>
                  </a:lnTo>
                  <a:lnTo>
                    <a:pt x="816769" y="964406"/>
                  </a:lnTo>
                  <a:lnTo>
                    <a:pt x="788194" y="926306"/>
                  </a:lnTo>
                  <a:lnTo>
                    <a:pt x="6405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08DB9A2A-13FB-47D8-9DFA-008BF035C0F4}"/>
                </a:ext>
              </a:extLst>
            </p:cNvPr>
            <p:cNvSpPr/>
            <p:nvPr/>
          </p:nvSpPr>
          <p:spPr>
            <a:xfrm rot="16200000">
              <a:off x="4000502" y="2347913"/>
              <a:ext cx="2324100" cy="473075"/>
            </a:xfrm>
            <a:custGeom>
              <a:avLst/>
              <a:gdLst>
                <a:gd name="connsiteX0" fmla="*/ 1735932 w 2324100"/>
                <a:gd name="connsiteY0" fmla="*/ 435769 h 473869"/>
                <a:gd name="connsiteX1" fmla="*/ 1440657 w 2324100"/>
                <a:gd name="connsiteY1" fmla="*/ 428625 h 473869"/>
                <a:gd name="connsiteX2" fmla="*/ 1226344 w 2324100"/>
                <a:gd name="connsiteY2" fmla="*/ 423863 h 473869"/>
                <a:gd name="connsiteX3" fmla="*/ 1147763 w 2324100"/>
                <a:gd name="connsiteY3" fmla="*/ 428625 h 473869"/>
                <a:gd name="connsiteX4" fmla="*/ 978694 w 2324100"/>
                <a:gd name="connsiteY4" fmla="*/ 411957 h 473869"/>
                <a:gd name="connsiteX5" fmla="*/ 778669 w 2324100"/>
                <a:gd name="connsiteY5" fmla="*/ 404813 h 473869"/>
                <a:gd name="connsiteX6" fmla="*/ 561975 w 2324100"/>
                <a:gd name="connsiteY6" fmla="*/ 404813 h 473869"/>
                <a:gd name="connsiteX7" fmla="*/ 295275 w 2324100"/>
                <a:gd name="connsiteY7" fmla="*/ 407194 h 473869"/>
                <a:gd name="connsiteX8" fmla="*/ 147638 w 2324100"/>
                <a:gd name="connsiteY8" fmla="*/ 404813 h 473869"/>
                <a:gd name="connsiteX9" fmla="*/ 100013 w 2324100"/>
                <a:gd name="connsiteY9" fmla="*/ 400050 h 473869"/>
                <a:gd name="connsiteX10" fmla="*/ 66675 w 2324100"/>
                <a:gd name="connsiteY10" fmla="*/ 392907 h 473869"/>
                <a:gd name="connsiteX11" fmla="*/ 45244 w 2324100"/>
                <a:gd name="connsiteY11" fmla="*/ 383382 h 473869"/>
                <a:gd name="connsiteX12" fmla="*/ 23813 w 2324100"/>
                <a:gd name="connsiteY12" fmla="*/ 369094 h 473869"/>
                <a:gd name="connsiteX13" fmla="*/ 7144 w 2324100"/>
                <a:gd name="connsiteY13" fmla="*/ 347663 h 473869"/>
                <a:gd name="connsiteX14" fmla="*/ 0 w 2324100"/>
                <a:gd name="connsiteY14" fmla="*/ 307182 h 473869"/>
                <a:gd name="connsiteX15" fmla="*/ 7144 w 2324100"/>
                <a:gd name="connsiteY15" fmla="*/ 269082 h 473869"/>
                <a:gd name="connsiteX16" fmla="*/ 23813 w 2324100"/>
                <a:gd name="connsiteY16" fmla="*/ 240507 h 473869"/>
                <a:gd name="connsiteX17" fmla="*/ 42863 w 2324100"/>
                <a:gd name="connsiteY17" fmla="*/ 221457 h 473869"/>
                <a:gd name="connsiteX18" fmla="*/ 76200 w 2324100"/>
                <a:gd name="connsiteY18" fmla="*/ 197644 h 473869"/>
                <a:gd name="connsiteX19" fmla="*/ 111919 w 2324100"/>
                <a:gd name="connsiteY19" fmla="*/ 178594 h 473869"/>
                <a:gd name="connsiteX20" fmla="*/ 176213 w 2324100"/>
                <a:gd name="connsiteY20" fmla="*/ 166688 h 473869"/>
                <a:gd name="connsiteX21" fmla="*/ 252413 w 2324100"/>
                <a:gd name="connsiteY21" fmla="*/ 159544 h 473869"/>
                <a:gd name="connsiteX22" fmla="*/ 359569 w 2324100"/>
                <a:gd name="connsiteY22" fmla="*/ 159544 h 473869"/>
                <a:gd name="connsiteX23" fmla="*/ 600075 w 2324100"/>
                <a:gd name="connsiteY23" fmla="*/ 173832 h 473869"/>
                <a:gd name="connsiteX24" fmla="*/ 1088232 w 2324100"/>
                <a:gd name="connsiteY24" fmla="*/ 204788 h 473869"/>
                <a:gd name="connsiteX25" fmla="*/ 1552575 w 2324100"/>
                <a:gd name="connsiteY25" fmla="*/ 204788 h 473869"/>
                <a:gd name="connsiteX26" fmla="*/ 1966913 w 2324100"/>
                <a:gd name="connsiteY26" fmla="*/ 204788 h 473869"/>
                <a:gd name="connsiteX27" fmla="*/ 2019300 w 2324100"/>
                <a:gd name="connsiteY27" fmla="*/ 200025 h 473869"/>
                <a:gd name="connsiteX28" fmla="*/ 2064544 w 2324100"/>
                <a:gd name="connsiteY28" fmla="*/ 188119 h 473869"/>
                <a:gd name="connsiteX29" fmla="*/ 2095500 w 2324100"/>
                <a:gd name="connsiteY29" fmla="*/ 171450 h 473869"/>
                <a:gd name="connsiteX30" fmla="*/ 2147888 w 2324100"/>
                <a:gd name="connsiteY30" fmla="*/ 135732 h 473869"/>
                <a:gd name="connsiteX31" fmla="*/ 2224088 w 2324100"/>
                <a:gd name="connsiteY31" fmla="*/ 61913 h 473869"/>
                <a:gd name="connsiteX32" fmla="*/ 2266950 w 2324100"/>
                <a:gd name="connsiteY32" fmla="*/ 19050 h 473869"/>
                <a:gd name="connsiteX33" fmla="*/ 2288382 w 2324100"/>
                <a:gd name="connsiteY33" fmla="*/ 4763 h 473869"/>
                <a:gd name="connsiteX34" fmla="*/ 2302669 w 2324100"/>
                <a:gd name="connsiteY34" fmla="*/ 0 h 473869"/>
                <a:gd name="connsiteX35" fmla="*/ 2314575 w 2324100"/>
                <a:gd name="connsiteY35" fmla="*/ 4763 h 473869"/>
                <a:gd name="connsiteX36" fmla="*/ 2324100 w 2324100"/>
                <a:gd name="connsiteY36" fmla="*/ 21432 h 473869"/>
                <a:gd name="connsiteX37" fmla="*/ 2321719 w 2324100"/>
                <a:gd name="connsiteY37" fmla="*/ 69057 h 473869"/>
                <a:gd name="connsiteX38" fmla="*/ 2309813 w 2324100"/>
                <a:gd name="connsiteY38" fmla="*/ 138113 h 473869"/>
                <a:gd name="connsiteX39" fmla="*/ 2288382 w 2324100"/>
                <a:gd name="connsiteY39" fmla="*/ 214313 h 473869"/>
                <a:gd name="connsiteX40" fmla="*/ 2266950 w 2324100"/>
                <a:gd name="connsiteY40" fmla="*/ 273844 h 473869"/>
                <a:gd name="connsiteX41" fmla="*/ 2235994 w 2324100"/>
                <a:gd name="connsiteY41" fmla="*/ 333375 h 473869"/>
                <a:gd name="connsiteX42" fmla="*/ 2190750 w 2324100"/>
                <a:gd name="connsiteY42" fmla="*/ 395288 h 473869"/>
                <a:gd name="connsiteX43" fmla="*/ 2159794 w 2324100"/>
                <a:gd name="connsiteY43" fmla="*/ 426244 h 473869"/>
                <a:gd name="connsiteX44" fmla="*/ 2121694 w 2324100"/>
                <a:gd name="connsiteY44" fmla="*/ 452438 h 473869"/>
                <a:gd name="connsiteX45" fmla="*/ 2076450 w 2324100"/>
                <a:gd name="connsiteY45" fmla="*/ 469107 h 473869"/>
                <a:gd name="connsiteX46" fmla="*/ 2043113 w 2324100"/>
                <a:gd name="connsiteY46" fmla="*/ 473869 h 473869"/>
                <a:gd name="connsiteX47" fmla="*/ 2005013 w 2324100"/>
                <a:gd name="connsiteY47" fmla="*/ 473869 h 473869"/>
                <a:gd name="connsiteX48" fmla="*/ 1964532 w 2324100"/>
                <a:gd name="connsiteY48" fmla="*/ 459582 h 473869"/>
                <a:gd name="connsiteX49" fmla="*/ 1938338 w 2324100"/>
                <a:gd name="connsiteY49" fmla="*/ 450057 h 473869"/>
                <a:gd name="connsiteX50" fmla="*/ 1735932 w 2324100"/>
                <a:gd name="connsiteY50" fmla="*/ 435769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324100" h="473869">
                  <a:moveTo>
                    <a:pt x="1735932" y="435769"/>
                  </a:moveTo>
                  <a:lnTo>
                    <a:pt x="1440657" y="428625"/>
                  </a:lnTo>
                  <a:lnTo>
                    <a:pt x="1226344" y="423863"/>
                  </a:lnTo>
                  <a:lnTo>
                    <a:pt x="1147763" y="428625"/>
                  </a:lnTo>
                  <a:lnTo>
                    <a:pt x="978694" y="411957"/>
                  </a:lnTo>
                  <a:lnTo>
                    <a:pt x="778669" y="404813"/>
                  </a:lnTo>
                  <a:lnTo>
                    <a:pt x="561975" y="404813"/>
                  </a:lnTo>
                  <a:lnTo>
                    <a:pt x="295275" y="407194"/>
                  </a:lnTo>
                  <a:lnTo>
                    <a:pt x="147638" y="404813"/>
                  </a:lnTo>
                  <a:lnTo>
                    <a:pt x="100013" y="400050"/>
                  </a:lnTo>
                  <a:lnTo>
                    <a:pt x="66675" y="392907"/>
                  </a:lnTo>
                  <a:lnTo>
                    <a:pt x="45244" y="383382"/>
                  </a:lnTo>
                  <a:lnTo>
                    <a:pt x="23813" y="369094"/>
                  </a:lnTo>
                  <a:lnTo>
                    <a:pt x="7144" y="347663"/>
                  </a:lnTo>
                  <a:lnTo>
                    <a:pt x="0" y="307182"/>
                  </a:lnTo>
                  <a:lnTo>
                    <a:pt x="7144" y="269082"/>
                  </a:lnTo>
                  <a:lnTo>
                    <a:pt x="23813" y="240507"/>
                  </a:lnTo>
                  <a:lnTo>
                    <a:pt x="42863" y="221457"/>
                  </a:lnTo>
                  <a:lnTo>
                    <a:pt x="76200" y="197644"/>
                  </a:lnTo>
                  <a:lnTo>
                    <a:pt x="111919" y="178594"/>
                  </a:lnTo>
                  <a:lnTo>
                    <a:pt x="176213" y="166688"/>
                  </a:lnTo>
                  <a:lnTo>
                    <a:pt x="252413" y="159544"/>
                  </a:lnTo>
                  <a:lnTo>
                    <a:pt x="359569" y="159544"/>
                  </a:lnTo>
                  <a:lnTo>
                    <a:pt x="600075" y="173832"/>
                  </a:lnTo>
                  <a:lnTo>
                    <a:pt x="1088232" y="204788"/>
                  </a:lnTo>
                  <a:lnTo>
                    <a:pt x="1552575" y="204788"/>
                  </a:lnTo>
                  <a:lnTo>
                    <a:pt x="1966913" y="204788"/>
                  </a:lnTo>
                  <a:lnTo>
                    <a:pt x="2019300" y="200025"/>
                  </a:lnTo>
                  <a:lnTo>
                    <a:pt x="2064544" y="188119"/>
                  </a:lnTo>
                  <a:lnTo>
                    <a:pt x="2095500" y="171450"/>
                  </a:lnTo>
                  <a:lnTo>
                    <a:pt x="2147888" y="135732"/>
                  </a:lnTo>
                  <a:lnTo>
                    <a:pt x="2224088" y="61913"/>
                  </a:lnTo>
                  <a:lnTo>
                    <a:pt x="2266950" y="19050"/>
                  </a:lnTo>
                  <a:lnTo>
                    <a:pt x="2288382" y="4763"/>
                  </a:lnTo>
                  <a:lnTo>
                    <a:pt x="2302669" y="0"/>
                  </a:lnTo>
                  <a:lnTo>
                    <a:pt x="2314575" y="4763"/>
                  </a:lnTo>
                  <a:lnTo>
                    <a:pt x="2324100" y="21432"/>
                  </a:lnTo>
                  <a:lnTo>
                    <a:pt x="2321719" y="69057"/>
                  </a:lnTo>
                  <a:lnTo>
                    <a:pt x="2309813" y="138113"/>
                  </a:lnTo>
                  <a:lnTo>
                    <a:pt x="2288382" y="214313"/>
                  </a:lnTo>
                  <a:lnTo>
                    <a:pt x="2266950" y="273844"/>
                  </a:lnTo>
                  <a:lnTo>
                    <a:pt x="2235994" y="333375"/>
                  </a:lnTo>
                  <a:lnTo>
                    <a:pt x="2190750" y="395288"/>
                  </a:lnTo>
                  <a:lnTo>
                    <a:pt x="2159794" y="426244"/>
                  </a:lnTo>
                  <a:lnTo>
                    <a:pt x="2121694" y="452438"/>
                  </a:lnTo>
                  <a:lnTo>
                    <a:pt x="2076450" y="469107"/>
                  </a:lnTo>
                  <a:lnTo>
                    <a:pt x="2043113" y="473869"/>
                  </a:lnTo>
                  <a:lnTo>
                    <a:pt x="2005013" y="473869"/>
                  </a:lnTo>
                  <a:lnTo>
                    <a:pt x="1964532" y="459582"/>
                  </a:lnTo>
                  <a:lnTo>
                    <a:pt x="1938338" y="450057"/>
                  </a:lnTo>
                  <a:lnTo>
                    <a:pt x="1735932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1B080A-7656-4018-A38D-7217A77A8489}"/>
                </a:ext>
              </a:extLst>
            </p:cNvPr>
            <p:cNvSpPr/>
            <p:nvPr/>
          </p:nvSpPr>
          <p:spPr>
            <a:xfrm>
              <a:off x="4038600" y="2249488"/>
              <a:ext cx="1174750" cy="1270000"/>
            </a:xfrm>
            <a:custGeom>
              <a:avLst/>
              <a:gdLst>
                <a:gd name="connsiteX0" fmla="*/ 664369 w 1173956"/>
                <a:gd name="connsiteY0" fmla="*/ 814388 h 1269207"/>
                <a:gd name="connsiteX1" fmla="*/ 464344 w 1173956"/>
                <a:gd name="connsiteY1" fmla="*/ 976313 h 1269207"/>
                <a:gd name="connsiteX2" fmla="*/ 304800 w 1173956"/>
                <a:gd name="connsiteY2" fmla="*/ 1097757 h 1269207"/>
                <a:gd name="connsiteX3" fmla="*/ 126206 w 1173956"/>
                <a:gd name="connsiteY3" fmla="*/ 1219200 h 1269207"/>
                <a:gd name="connsiteX4" fmla="*/ 52388 w 1173956"/>
                <a:gd name="connsiteY4" fmla="*/ 1262063 h 1269207"/>
                <a:gd name="connsiteX5" fmla="*/ 30956 w 1173956"/>
                <a:gd name="connsiteY5" fmla="*/ 1269207 h 1269207"/>
                <a:gd name="connsiteX6" fmla="*/ 7144 w 1173956"/>
                <a:gd name="connsiteY6" fmla="*/ 1264444 h 1269207"/>
                <a:gd name="connsiteX7" fmla="*/ 0 w 1173956"/>
                <a:gd name="connsiteY7" fmla="*/ 1245394 h 1269207"/>
                <a:gd name="connsiteX8" fmla="*/ 11906 w 1173956"/>
                <a:gd name="connsiteY8" fmla="*/ 1226344 h 1269207"/>
                <a:gd name="connsiteX9" fmla="*/ 126206 w 1173956"/>
                <a:gd name="connsiteY9" fmla="*/ 1126332 h 1269207"/>
                <a:gd name="connsiteX10" fmla="*/ 283369 w 1173956"/>
                <a:gd name="connsiteY10" fmla="*/ 983457 h 1269207"/>
                <a:gd name="connsiteX11" fmla="*/ 388144 w 1173956"/>
                <a:gd name="connsiteY11" fmla="*/ 881063 h 1269207"/>
                <a:gd name="connsiteX12" fmla="*/ 483394 w 1173956"/>
                <a:gd name="connsiteY12" fmla="*/ 788194 h 1269207"/>
                <a:gd name="connsiteX13" fmla="*/ 592931 w 1173956"/>
                <a:gd name="connsiteY13" fmla="*/ 673894 h 1269207"/>
                <a:gd name="connsiteX14" fmla="*/ 695325 w 1173956"/>
                <a:gd name="connsiteY14" fmla="*/ 561975 h 1269207"/>
                <a:gd name="connsiteX15" fmla="*/ 764381 w 1173956"/>
                <a:gd name="connsiteY15" fmla="*/ 473869 h 1269207"/>
                <a:gd name="connsiteX16" fmla="*/ 831056 w 1173956"/>
                <a:gd name="connsiteY16" fmla="*/ 385763 h 1269207"/>
                <a:gd name="connsiteX17" fmla="*/ 904875 w 1173956"/>
                <a:gd name="connsiteY17" fmla="*/ 278607 h 1269207"/>
                <a:gd name="connsiteX18" fmla="*/ 945356 w 1173956"/>
                <a:gd name="connsiteY18" fmla="*/ 202407 h 1269207"/>
                <a:gd name="connsiteX19" fmla="*/ 1009650 w 1173956"/>
                <a:gd name="connsiteY19" fmla="*/ 64294 h 1269207"/>
                <a:gd name="connsiteX20" fmla="*/ 1173956 w 1173956"/>
                <a:gd name="connsiteY20" fmla="*/ 0 h 1269207"/>
                <a:gd name="connsiteX21" fmla="*/ 1157288 w 1173956"/>
                <a:gd name="connsiteY21" fmla="*/ 383382 h 1269207"/>
                <a:gd name="connsiteX22" fmla="*/ 1081088 w 1173956"/>
                <a:gd name="connsiteY22" fmla="*/ 433388 h 1269207"/>
                <a:gd name="connsiteX23" fmla="*/ 935831 w 1173956"/>
                <a:gd name="connsiteY23" fmla="*/ 566738 h 1269207"/>
                <a:gd name="connsiteX24" fmla="*/ 742950 w 1173956"/>
                <a:gd name="connsiteY24" fmla="*/ 747713 h 1269207"/>
                <a:gd name="connsiteX25" fmla="*/ 664369 w 1173956"/>
                <a:gd name="connsiteY25" fmla="*/ 814388 h 1269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73956" h="1269207">
                  <a:moveTo>
                    <a:pt x="664369" y="814388"/>
                  </a:moveTo>
                  <a:lnTo>
                    <a:pt x="464344" y="976313"/>
                  </a:lnTo>
                  <a:lnTo>
                    <a:pt x="304800" y="1097757"/>
                  </a:lnTo>
                  <a:lnTo>
                    <a:pt x="126206" y="1219200"/>
                  </a:lnTo>
                  <a:lnTo>
                    <a:pt x="52388" y="1262063"/>
                  </a:lnTo>
                  <a:lnTo>
                    <a:pt x="30956" y="1269207"/>
                  </a:lnTo>
                  <a:lnTo>
                    <a:pt x="7144" y="1264444"/>
                  </a:lnTo>
                  <a:lnTo>
                    <a:pt x="0" y="1245394"/>
                  </a:lnTo>
                  <a:lnTo>
                    <a:pt x="11906" y="1226344"/>
                  </a:lnTo>
                  <a:lnTo>
                    <a:pt x="126206" y="1126332"/>
                  </a:lnTo>
                  <a:lnTo>
                    <a:pt x="283369" y="983457"/>
                  </a:lnTo>
                  <a:lnTo>
                    <a:pt x="388144" y="881063"/>
                  </a:lnTo>
                  <a:lnTo>
                    <a:pt x="483394" y="788194"/>
                  </a:lnTo>
                  <a:lnTo>
                    <a:pt x="592931" y="673894"/>
                  </a:lnTo>
                  <a:lnTo>
                    <a:pt x="695325" y="561975"/>
                  </a:lnTo>
                  <a:lnTo>
                    <a:pt x="764381" y="473869"/>
                  </a:lnTo>
                  <a:lnTo>
                    <a:pt x="831056" y="385763"/>
                  </a:lnTo>
                  <a:lnTo>
                    <a:pt x="904875" y="278607"/>
                  </a:lnTo>
                  <a:lnTo>
                    <a:pt x="945356" y="202407"/>
                  </a:lnTo>
                  <a:lnTo>
                    <a:pt x="1009650" y="64294"/>
                  </a:lnTo>
                  <a:lnTo>
                    <a:pt x="1173956" y="0"/>
                  </a:lnTo>
                  <a:lnTo>
                    <a:pt x="1157288" y="383382"/>
                  </a:lnTo>
                  <a:lnTo>
                    <a:pt x="1081088" y="433388"/>
                  </a:lnTo>
                  <a:lnTo>
                    <a:pt x="935831" y="566738"/>
                  </a:lnTo>
                  <a:lnTo>
                    <a:pt x="742950" y="747713"/>
                  </a:lnTo>
                  <a:lnTo>
                    <a:pt x="664369" y="814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6CFAA50-1423-4C4B-81B0-2D58CCD656B0}"/>
                </a:ext>
              </a:extLst>
            </p:cNvPr>
            <p:cNvSpPr/>
            <p:nvPr/>
          </p:nvSpPr>
          <p:spPr>
            <a:xfrm>
              <a:off x="5267325" y="2506664"/>
              <a:ext cx="757238" cy="612775"/>
            </a:xfrm>
            <a:custGeom>
              <a:avLst/>
              <a:gdLst>
                <a:gd name="connsiteX0" fmla="*/ 457200 w 757238"/>
                <a:gd name="connsiteY0" fmla="*/ 421482 h 611982"/>
                <a:gd name="connsiteX1" fmla="*/ 421481 w 757238"/>
                <a:gd name="connsiteY1" fmla="*/ 357188 h 611982"/>
                <a:gd name="connsiteX2" fmla="*/ 395288 w 757238"/>
                <a:gd name="connsiteY2" fmla="*/ 319088 h 611982"/>
                <a:gd name="connsiteX3" fmla="*/ 354806 w 757238"/>
                <a:gd name="connsiteY3" fmla="*/ 276225 h 611982"/>
                <a:gd name="connsiteX4" fmla="*/ 302419 w 757238"/>
                <a:gd name="connsiteY4" fmla="*/ 230982 h 611982"/>
                <a:gd name="connsiteX5" fmla="*/ 240506 w 757238"/>
                <a:gd name="connsiteY5" fmla="*/ 183357 h 611982"/>
                <a:gd name="connsiteX6" fmla="*/ 164306 w 757238"/>
                <a:gd name="connsiteY6" fmla="*/ 135732 h 611982"/>
                <a:gd name="connsiteX7" fmla="*/ 4763 w 757238"/>
                <a:gd name="connsiteY7" fmla="*/ 69057 h 611982"/>
                <a:gd name="connsiteX8" fmla="*/ 0 w 757238"/>
                <a:gd name="connsiteY8" fmla="*/ 0 h 611982"/>
                <a:gd name="connsiteX9" fmla="*/ 95250 w 757238"/>
                <a:gd name="connsiteY9" fmla="*/ 7144 h 611982"/>
                <a:gd name="connsiteX10" fmla="*/ 152400 w 757238"/>
                <a:gd name="connsiteY10" fmla="*/ 16669 h 611982"/>
                <a:gd name="connsiteX11" fmla="*/ 228600 w 757238"/>
                <a:gd name="connsiteY11" fmla="*/ 35719 h 611982"/>
                <a:gd name="connsiteX12" fmla="*/ 292894 w 757238"/>
                <a:gd name="connsiteY12" fmla="*/ 54769 h 611982"/>
                <a:gd name="connsiteX13" fmla="*/ 364331 w 757238"/>
                <a:gd name="connsiteY13" fmla="*/ 78582 h 611982"/>
                <a:gd name="connsiteX14" fmla="*/ 440531 w 757238"/>
                <a:gd name="connsiteY14" fmla="*/ 107157 h 611982"/>
                <a:gd name="connsiteX15" fmla="*/ 500063 w 757238"/>
                <a:gd name="connsiteY15" fmla="*/ 133350 h 611982"/>
                <a:gd name="connsiteX16" fmla="*/ 545306 w 757238"/>
                <a:gd name="connsiteY16" fmla="*/ 157163 h 611982"/>
                <a:gd name="connsiteX17" fmla="*/ 592931 w 757238"/>
                <a:gd name="connsiteY17" fmla="*/ 185738 h 611982"/>
                <a:gd name="connsiteX18" fmla="*/ 631031 w 757238"/>
                <a:gd name="connsiteY18" fmla="*/ 214313 h 611982"/>
                <a:gd name="connsiteX19" fmla="*/ 669131 w 757238"/>
                <a:gd name="connsiteY19" fmla="*/ 247650 h 611982"/>
                <a:gd name="connsiteX20" fmla="*/ 704850 w 757238"/>
                <a:gd name="connsiteY20" fmla="*/ 280988 h 611982"/>
                <a:gd name="connsiteX21" fmla="*/ 733425 w 757238"/>
                <a:gd name="connsiteY21" fmla="*/ 321469 h 611982"/>
                <a:gd name="connsiteX22" fmla="*/ 750094 w 757238"/>
                <a:gd name="connsiteY22" fmla="*/ 357188 h 611982"/>
                <a:gd name="connsiteX23" fmla="*/ 757238 w 757238"/>
                <a:gd name="connsiteY23" fmla="*/ 392907 h 611982"/>
                <a:gd name="connsiteX24" fmla="*/ 757238 w 757238"/>
                <a:gd name="connsiteY24" fmla="*/ 435769 h 611982"/>
                <a:gd name="connsiteX25" fmla="*/ 742950 w 757238"/>
                <a:gd name="connsiteY25" fmla="*/ 502444 h 611982"/>
                <a:gd name="connsiteX26" fmla="*/ 723900 w 757238"/>
                <a:gd name="connsiteY26" fmla="*/ 550069 h 611982"/>
                <a:gd name="connsiteX27" fmla="*/ 702469 w 757238"/>
                <a:gd name="connsiteY27" fmla="*/ 578644 h 611982"/>
                <a:gd name="connsiteX28" fmla="*/ 671513 w 757238"/>
                <a:gd name="connsiteY28" fmla="*/ 597694 h 611982"/>
                <a:gd name="connsiteX29" fmla="*/ 635794 w 757238"/>
                <a:gd name="connsiteY29" fmla="*/ 609600 h 611982"/>
                <a:gd name="connsiteX30" fmla="*/ 600075 w 757238"/>
                <a:gd name="connsiteY30" fmla="*/ 611982 h 611982"/>
                <a:gd name="connsiteX31" fmla="*/ 576263 w 757238"/>
                <a:gd name="connsiteY31" fmla="*/ 604838 h 611982"/>
                <a:gd name="connsiteX32" fmla="*/ 557213 w 757238"/>
                <a:gd name="connsiteY32" fmla="*/ 583407 h 611982"/>
                <a:gd name="connsiteX33" fmla="*/ 521494 w 757238"/>
                <a:gd name="connsiteY33" fmla="*/ 540544 h 611982"/>
                <a:gd name="connsiteX34" fmla="*/ 457200 w 757238"/>
                <a:gd name="connsiteY34" fmla="*/ 421482 h 61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57238" h="611982">
                  <a:moveTo>
                    <a:pt x="457200" y="421482"/>
                  </a:moveTo>
                  <a:lnTo>
                    <a:pt x="421481" y="357188"/>
                  </a:lnTo>
                  <a:lnTo>
                    <a:pt x="395288" y="319088"/>
                  </a:lnTo>
                  <a:lnTo>
                    <a:pt x="354806" y="276225"/>
                  </a:lnTo>
                  <a:lnTo>
                    <a:pt x="302419" y="230982"/>
                  </a:lnTo>
                  <a:lnTo>
                    <a:pt x="240506" y="183357"/>
                  </a:lnTo>
                  <a:lnTo>
                    <a:pt x="164306" y="135732"/>
                  </a:lnTo>
                  <a:lnTo>
                    <a:pt x="4763" y="69057"/>
                  </a:lnTo>
                  <a:lnTo>
                    <a:pt x="0" y="0"/>
                  </a:lnTo>
                  <a:lnTo>
                    <a:pt x="95250" y="7144"/>
                  </a:lnTo>
                  <a:lnTo>
                    <a:pt x="152400" y="16669"/>
                  </a:lnTo>
                  <a:lnTo>
                    <a:pt x="228600" y="35719"/>
                  </a:lnTo>
                  <a:lnTo>
                    <a:pt x="292894" y="54769"/>
                  </a:lnTo>
                  <a:lnTo>
                    <a:pt x="364331" y="78582"/>
                  </a:lnTo>
                  <a:lnTo>
                    <a:pt x="440531" y="107157"/>
                  </a:lnTo>
                  <a:lnTo>
                    <a:pt x="500063" y="133350"/>
                  </a:lnTo>
                  <a:lnTo>
                    <a:pt x="545306" y="157163"/>
                  </a:lnTo>
                  <a:lnTo>
                    <a:pt x="592931" y="185738"/>
                  </a:lnTo>
                  <a:lnTo>
                    <a:pt x="631031" y="214313"/>
                  </a:lnTo>
                  <a:lnTo>
                    <a:pt x="669131" y="247650"/>
                  </a:lnTo>
                  <a:lnTo>
                    <a:pt x="704850" y="280988"/>
                  </a:lnTo>
                  <a:lnTo>
                    <a:pt x="733425" y="321469"/>
                  </a:lnTo>
                  <a:lnTo>
                    <a:pt x="750094" y="357188"/>
                  </a:lnTo>
                  <a:lnTo>
                    <a:pt x="757238" y="392907"/>
                  </a:lnTo>
                  <a:lnTo>
                    <a:pt x="757238" y="435769"/>
                  </a:lnTo>
                  <a:lnTo>
                    <a:pt x="742950" y="502444"/>
                  </a:lnTo>
                  <a:lnTo>
                    <a:pt x="723900" y="550069"/>
                  </a:lnTo>
                  <a:lnTo>
                    <a:pt x="702469" y="578644"/>
                  </a:lnTo>
                  <a:lnTo>
                    <a:pt x="671513" y="597694"/>
                  </a:lnTo>
                  <a:lnTo>
                    <a:pt x="635794" y="609600"/>
                  </a:lnTo>
                  <a:lnTo>
                    <a:pt x="600075" y="611982"/>
                  </a:lnTo>
                  <a:lnTo>
                    <a:pt x="576263" y="604838"/>
                  </a:lnTo>
                  <a:lnTo>
                    <a:pt x="557213" y="583407"/>
                  </a:lnTo>
                  <a:lnTo>
                    <a:pt x="521494" y="540544"/>
                  </a:lnTo>
                  <a:lnTo>
                    <a:pt x="457200" y="4214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190650C-D47D-41D8-9B1C-6D300534A47A}"/>
                </a:ext>
              </a:extLst>
            </p:cNvPr>
            <p:cNvSpPr/>
            <p:nvPr/>
          </p:nvSpPr>
          <p:spPr>
            <a:xfrm>
              <a:off x="5972176" y="1952625"/>
              <a:ext cx="2170113" cy="452438"/>
            </a:xfrm>
            <a:custGeom>
              <a:avLst/>
              <a:gdLst>
                <a:gd name="connsiteX0" fmla="*/ 1504950 w 2169319"/>
                <a:gd name="connsiteY0" fmla="*/ 280988 h 452438"/>
                <a:gd name="connsiteX1" fmla="*/ 1238250 w 2169319"/>
                <a:gd name="connsiteY1" fmla="*/ 321469 h 452438"/>
                <a:gd name="connsiteX2" fmla="*/ 926306 w 2169319"/>
                <a:gd name="connsiteY2" fmla="*/ 357188 h 452438"/>
                <a:gd name="connsiteX3" fmla="*/ 688181 w 2169319"/>
                <a:gd name="connsiteY3" fmla="*/ 397669 h 452438"/>
                <a:gd name="connsiteX4" fmla="*/ 483394 w 2169319"/>
                <a:gd name="connsiteY4" fmla="*/ 431006 h 452438"/>
                <a:gd name="connsiteX5" fmla="*/ 357188 w 2169319"/>
                <a:gd name="connsiteY5" fmla="*/ 447675 h 452438"/>
                <a:gd name="connsiteX6" fmla="*/ 307181 w 2169319"/>
                <a:gd name="connsiteY6" fmla="*/ 452438 h 452438"/>
                <a:gd name="connsiteX7" fmla="*/ 280988 w 2169319"/>
                <a:gd name="connsiteY7" fmla="*/ 450056 h 452438"/>
                <a:gd name="connsiteX8" fmla="*/ 254794 w 2169319"/>
                <a:gd name="connsiteY8" fmla="*/ 440531 h 452438"/>
                <a:gd name="connsiteX9" fmla="*/ 211931 w 2169319"/>
                <a:gd name="connsiteY9" fmla="*/ 416719 h 452438"/>
                <a:gd name="connsiteX10" fmla="*/ 178594 w 2169319"/>
                <a:gd name="connsiteY10" fmla="*/ 388144 h 452438"/>
                <a:gd name="connsiteX11" fmla="*/ 116681 w 2169319"/>
                <a:gd name="connsiteY11" fmla="*/ 333375 h 452438"/>
                <a:gd name="connsiteX12" fmla="*/ 50006 w 2169319"/>
                <a:gd name="connsiteY12" fmla="*/ 264319 h 452438"/>
                <a:gd name="connsiteX13" fmla="*/ 11906 w 2169319"/>
                <a:gd name="connsiteY13" fmla="*/ 221456 h 452438"/>
                <a:gd name="connsiteX14" fmla="*/ 0 w 2169319"/>
                <a:gd name="connsiteY14" fmla="*/ 195263 h 452438"/>
                <a:gd name="connsiteX15" fmla="*/ 0 w 2169319"/>
                <a:gd name="connsiteY15" fmla="*/ 178594 h 452438"/>
                <a:gd name="connsiteX16" fmla="*/ 9525 w 2169319"/>
                <a:gd name="connsiteY16" fmla="*/ 169069 h 452438"/>
                <a:gd name="connsiteX17" fmla="*/ 23813 w 2169319"/>
                <a:gd name="connsiteY17" fmla="*/ 161925 h 452438"/>
                <a:gd name="connsiteX18" fmla="*/ 69056 w 2169319"/>
                <a:gd name="connsiteY18" fmla="*/ 176213 h 452438"/>
                <a:gd name="connsiteX19" fmla="*/ 161925 w 2169319"/>
                <a:gd name="connsiteY19" fmla="*/ 214313 h 452438"/>
                <a:gd name="connsiteX20" fmla="*/ 235744 w 2169319"/>
                <a:gd name="connsiteY20" fmla="*/ 238125 h 452438"/>
                <a:gd name="connsiteX21" fmla="*/ 285750 w 2169319"/>
                <a:gd name="connsiteY21" fmla="*/ 252413 h 452438"/>
                <a:gd name="connsiteX22" fmla="*/ 328613 w 2169319"/>
                <a:gd name="connsiteY22" fmla="*/ 259556 h 452438"/>
                <a:gd name="connsiteX23" fmla="*/ 373856 w 2169319"/>
                <a:gd name="connsiteY23" fmla="*/ 261938 h 452438"/>
                <a:gd name="connsiteX24" fmla="*/ 423863 w 2169319"/>
                <a:gd name="connsiteY24" fmla="*/ 261938 h 452438"/>
                <a:gd name="connsiteX25" fmla="*/ 576263 w 2169319"/>
                <a:gd name="connsiteY25" fmla="*/ 240506 h 452438"/>
                <a:gd name="connsiteX26" fmla="*/ 769144 w 2169319"/>
                <a:gd name="connsiteY26" fmla="*/ 207169 h 452438"/>
                <a:gd name="connsiteX27" fmla="*/ 1062038 w 2169319"/>
                <a:gd name="connsiteY27" fmla="*/ 152400 h 452438"/>
                <a:gd name="connsiteX28" fmla="*/ 1252538 w 2169319"/>
                <a:gd name="connsiteY28" fmla="*/ 123825 h 452438"/>
                <a:gd name="connsiteX29" fmla="*/ 1543050 w 2169319"/>
                <a:gd name="connsiteY29" fmla="*/ 76200 h 452438"/>
                <a:gd name="connsiteX30" fmla="*/ 1709738 w 2169319"/>
                <a:gd name="connsiteY30" fmla="*/ 50006 h 452438"/>
                <a:gd name="connsiteX31" fmla="*/ 1740694 w 2169319"/>
                <a:gd name="connsiteY31" fmla="*/ 42863 h 452438"/>
                <a:gd name="connsiteX32" fmla="*/ 1781175 w 2169319"/>
                <a:gd name="connsiteY32" fmla="*/ 26194 h 452438"/>
                <a:gd name="connsiteX33" fmla="*/ 1833563 w 2169319"/>
                <a:gd name="connsiteY33" fmla="*/ 2381 h 452438"/>
                <a:gd name="connsiteX34" fmla="*/ 1864519 w 2169319"/>
                <a:gd name="connsiteY34" fmla="*/ 0 h 452438"/>
                <a:gd name="connsiteX35" fmla="*/ 1916906 w 2169319"/>
                <a:gd name="connsiteY35" fmla="*/ 4763 h 452438"/>
                <a:gd name="connsiteX36" fmla="*/ 1971675 w 2169319"/>
                <a:gd name="connsiteY36" fmla="*/ 14288 h 452438"/>
                <a:gd name="connsiteX37" fmla="*/ 2012156 w 2169319"/>
                <a:gd name="connsiteY37" fmla="*/ 26194 h 452438"/>
                <a:gd name="connsiteX38" fmla="*/ 2059781 w 2169319"/>
                <a:gd name="connsiteY38" fmla="*/ 42863 h 452438"/>
                <a:gd name="connsiteX39" fmla="*/ 2097881 w 2169319"/>
                <a:gd name="connsiteY39" fmla="*/ 61913 h 452438"/>
                <a:gd name="connsiteX40" fmla="*/ 2133600 w 2169319"/>
                <a:gd name="connsiteY40" fmla="*/ 88106 h 452438"/>
                <a:gd name="connsiteX41" fmla="*/ 2150269 w 2169319"/>
                <a:gd name="connsiteY41" fmla="*/ 102394 h 452438"/>
                <a:gd name="connsiteX42" fmla="*/ 2164556 w 2169319"/>
                <a:gd name="connsiteY42" fmla="*/ 126206 h 452438"/>
                <a:gd name="connsiteX43" fmla="*/ 2169319 w 2169319"/>
                <a:gd name="connsiteY43" fmla="*/ 142875 h 452438"/>
                <a:gd name="connsiteX44" fmla="*/ 2169319 w 2169319"/>
                <a:gd name="connsiteY44" fmla="*/ 173831 h 452438"/>
                <a:gd name="connsiteX45" fmla="*/ 2166938 w 2169319"/>
                <a:gd name="connsiteY45" fmla="*/ 195263 h 452438"/>
                <a:gd name="connsiteX46" fmla="*/ 2155031 w 2169319"/>
                <a:gd name="connsiteY46" fmla="*/ 216694 h 452438"/>
                <a:gd name="connsiteX47" fmla="*/ 2140744 w 2169319"/>
                <a:gd name="connsiteY47" fmla="*/ 235744 h 452438"/>
                <a:gd name="connsiteX48" fmla="*/ 2116931 w 2169319"/>
                <a:gd name="connsiteY48" fmla="*/ 245269 h 452438"/>
                <a:gd name="connsiteX49" fmla="*/ 2031206 w 2169319"/>
                <a:gd name="connsiteY49" fmla="*/ 250031 h 452438"/>
                <a:gd name="connsiteX50" fmla="*/ 1862138 w 2169319"/>
                <a:gd name="connsiteY50" fmla="*/ 250031 h 452438"/>
                <a:gd name="connsiteX51" fmla="*/ 1733550 w 2169319"/>
                <a:gd name="connsiteY51" fmla="*/ 250031 h 452438"/>
                <a:gd name="connsiteX52" fmla="*/ 1504950 w 2169319"/>
                <a:gd name="connsiteY52" fmla="*/ 280988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69319" h="452438">
                  <a:moveTo>
                    <a:pt x="1504950" y="280988"/>
                  </a:moveTo>
                  <a:lnTo>
                    <a:pt x="1238250" y="321469"/>
                  </a:lnTo>
                  <a:lnTo>
                    <a:pt x="926306" y="357188"/>
                  </a:lnTo>
                  <a:lnTo>
                    <a:pt x="688181" y="397669"/>
                  </a:lnTo>
                  <a:lnTo>
                    <a:pt x="483394" y="431006"/>
                  </a:lnTo>
                  <a:lnTo>
                    <a:pt x="357188" y="447675"/>
                  </a:lnTo>
                  <a:lnTo>
                    <a:pt x="307181" y="452438"/>
                  </a:lnTo>
                  <a:lnTo>
                    <a:pt x="280988" y="450056"/>
                  </a:lnTo>
                  <a:lnTo>
                    <a:pt x="254794" y="440531"/>
                  </a:lnTo>
                  <a:lnTo>
                    <a:pt x="211931" y="416719"/>
                  </a:lnTo>
                  <a:lnTo>
                    <a:pt x="178594" y="388144"/>
                  </a:lnTo>
                  <a:lnTo>
                    <a:pt x="116681" y="333375"/>
                  </a:lnTo>
                  <a:lnTo>
                    <a:pt x="50006" y="264319"/>
                  </a:lnTo>
                  <a:lnTo>
                    <a:pt x="11906" y="221456"/>
                  </a:lnTo>
                  <a:lnTo>
                    <a:pt x="0" y="195263"/>
                  </a:lnTo>
                  <a:lnTo>
                    <a:pt x="0" y="178594"/>
                  </a:lnTo>
                  <a:lnTo>
                    <a:pt x="9525" y="169069"/>
                  </a:lnTo>
                  <a:lnTo>
                    <a:pt x="23813" y="161925"/>
                  </a:lnTo>
                  <a:lnTo>
                    <a:pt x="69056" y="176213"/>
                  </a:lnTo>
                  <a:lnTo>
                    <a:pt x="161925" y="214313"/>
                  </a:lnTo>
                  <a:lnTo>
                    <a:pt x="235744" y="238125"/>
                  </a:lnTo>
                  <a:lnTo>
                    <a:pt x="285750" y="252413"/>
                  </a:lnTo>
                  <a:lnTo>
                    <a:pt x="328613" y="259556"/>
                  </a:lnTo>
                  <a:lnTo>
                    <a:pt x="373856" y="261938"/>
                  </a:lnTo>
                  <a:lnTo>
                    <a:pt x="423863" y="261938"/>
                  </a:lnTo>
                  <a:lnTo>
                    <a:pt x="576263" y="240506"/>
                  </a:lnTo>
                  <a:lnTo>
                    <a:pt x="769144" y="207169"/>
                  </a:lnTo>
                  <a:lnTo>
                    <a:pt x="1062038" y="152400"/>
                  </a:lnTo>
                  <a:lnTo>
                    <a:pt x="1252538" y="123825"/>
                  </a:lnTo>
                  <a:lnTo>
                    <a:pt x="1543050" y="76200"/>
                  </a:lnTo>
                  <a:lnTo>
                    <a:pt x="1709738" y="50006"/>
                  </a:lnTo>
                  <a:lnTo>
                    <a:pt x="1740694" y="42863"/>
                  </a:lnTo>
                  <a:lnTo>
                    <a:pt x="1781175" y="26194"/>
                  </a:lnTo>
                  <a:lnTo>
                    <a:pt x="1833563" y="2381"/>
                  </a:lnTo>
                  <a:lnTo>
                    <a:pt x="1864519" y="0"/>
                  </a:lnTo>
                  <a:lnTo>
                    <a:pt x="1916906" y="4763"/>
                  </a:lnTo>
                  <a:lnTo>
                    <a:pt x="1971675" y="14288"/>
                  </a:lnTo>
                  <a:lnTo>
                    <a:pt x="2012156" y="26194"/>
                  </a:lnTo>
                  <a:lnTo>
                    <a:pt x="2059781" y="42863"/>
                  </a:lnTo>
                  <a:lnTo>
                    <a:pt x="2097881" y="61913"/>
                  </a:lnTo>
                  <a:lnTo>
                    <a:pt x="2133600" y="88106"/>
                  </a:lnTo>
                  <a:lnTo>
                    <a:pt x="2150269" y="102394"/>
                  </a:lnTo>
                  <a:lnTo>
                    <a:pt x="2164556" y="126206"/>
                  </a:lnTo>
                  <a:lnTo>
                    <a:pt x="2169319" y="142875"/>
                  </a:lnTo>
                  <a:lnTo>
                    <a:pt x="2169319" y="173831"/>
                  </a:lnTo>
                  <a:lnTo>
                    <a:pt x="2166938" y="195263"/>
                  </a:lnTo>
                  <a:lnTo>
                    <a:pt x="2155031" y="216694"/>
                  </a:lnTo>
                  <a:lnTo>
                    <a:pt x="2140744" y="235744"/>
                  </a:lnTo>
                  <a:lnTo>
                    <a:pt x="2116931" y="245269"/>
                  </a:lnTo>
                  <a:lnTo>
                    <a:pt x="2031206" y="250031"/>
                  </a:lnTo>
                  <a:lnTo>
                    <a:pt x="1862138" y="250031"/>
                  </a:lnTo>
                  <a:lnTo>
                    <a:pt x="1733550" y="250031"/>
                  </a:lnTo>
                  <a:lnTo>
                    <a:pt x="1504950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EBE0D18-ECC7-4422-A489-979925A26E69}"/>
                </a:ext>
              </a:extLst>
            </p:cNvPr>
            <p:cNvSpPr/>
            <p:nvPr/>
          </p:nvSpPr>
          <p:spPr>
            <a:xfrm rot="16200000">
              <a:off x="5891214" y="2335214"/>
              <a:ext cx="2281237" cy="541337"/>
            </a:xfrm>
            <a:custGeom>
              <a:avLst/>
              <a:gdLst>
                <a:gd name="connsiteX0" fmla="*/ 1069182 w 2281238"/>
                <a:gd name="connsiteY0" fmla="*/ 464344 h 540544"/>
                <a:gd name="connsiteX1" fmla="*/ 457200 w 2281238"/>
                <a:gd name="connsiteY1" fmla="*/ 466725 h 540544"/>
                <a:gd name="connsiteX2" fmla="*/ 190500 w 2281238"/>
                <a:gd name="connsiteY2" fmla="*/ 466725 h 540544"/>
                <a:gd name="connsiteX3" fmla="*/ 128588 w 2281238"/>
                <a:gd name="connsiteY3" fmla="*/ 461963 h 540544"/>
                <a:gd name="connsiteX4" fmla="*/ 88107 w 2281238"/>
                <a:gd name="connsiteY4" fmla="*/ 450056 h 540544"/>
                <a:gd name="connsiteX5" fmla="*/ 45244 w 2281238"/>
                <a:gd name="connsiteY5" fmla="*/ 433388 h 540544"/>
                <a:gd name="connsiteX6" fmla="*/ 23813 w 2281238"/>
                <a:gd name="connsiteY6" fmla="*/ 419100 h 540544"/>
                <a:gd name="connsiteX7" fmla="*/ 7144 w 2281238"/>
                <a:gd name="connsiteY7" fmla="*/ 400050 h 540544"/>
                <a:gd name="connsiteX8" fmla="*/ 0 w 2281238"/>
                <a:gd name="connsiteY8" fmla="*/ 373856 h 540544"/>
                <a:gd name="connsiteX9" fmla="*/ 0 w 2281238"/>
                <a:gd name="connsiteY9" fmla="*/ 347663 h 540544"/>
                <a:gd name="connsiteX10" fmla="*/ 11907 w 2281238"/>
                <a:gd name="connsiteY10" fmla="*/ 316706 h 540544"/>
                <a:gd name="connsiteX11" fmla="*/ 40482 w 2281238"/>
                <a:gd name="connsiteY11" fmla="*/ 288131 h 540544"/>
                <a:gd name="connsiteX12" fmla="*/ 104775 w 2281238"/>
                <a:gd name="connsiteY12" fmla="*/ 257175 h 540544"/>
                <a:gd name="connsiteX13" fmla="*/ 190500 w 2281238"/>
                <a:gd name="connsiteY13" fmla="*/ 223838 h 540544"/>
                <a:gd name="connsiteX14" fmla="*/ 280988 w 2281238"/>
                <a:gd name="connsiteY14" fmla="*/ 200025 h 540544"/>
                <a:gd name="connsiteX15" fmla="*/ 357188 w 2281238"/>
                <a:gd name="connsiteY15" fmla="*/ 190500 h 540544"/>
                <a:gd name="connsiteX16" fmla="*/ 402432 w 2281238"/>
                <a:gd name="connsiteY16" fmla="*/ 195263 h 540544"/>
                <a:gd name="connsiteX17" fmla="*/ 452438 w 2281238"/>
                <a:gd name="connsiteY17" fmla="*/ 209550 h 540544"/>
                <a:gd name="connsiteX18" fmla="*/ 519113 w 2281238"/>
                <a:gd name="connsiteY18" fmla="*/ 221456 h 540544"/>
                <a:gd name="connsiteX19" fmla="*/ 607219 w 2281238"/>
                <a:gd name="connsiteY19" fmla="*/ 233363 h 540544"/>
                <a:gd name="connsiteX20" fmla="*/ 728663 w 2281238"/>
                <a:gd name="connsiteY20" fmla="*/ 240506 h 540544"/>
                <a:gd name="connsiteX21" fmla="*/ 1004888 w 2281238"/>
                <a:gd name="connsiteY21" fmla="*/ 242888 h 540544"/>
                <a:gd name="connsiteX22" fmla="*/ 1264444 w 2281238"/>
                <a:gd name="connsiteY22" fmla="*/ 240506 h 540544"/>
                <a:gd name="connsiteX23" fmla="*/ 1626394 w 2281238"/>
                <a:gd name="connsiteY23" fmla="*/ 242888 h 540544"/>
                <a:gd name="connsiteX24" fmla="*/ 1921669 w 2281238"/>
                <a:gd name="connsiteY24" fmla="*/ 242888 h 540544"/>
                <a:gd name="connsiteX25" fmla="*/ 1971675 w 2281238"/>
                <a:gd name="connsiteY25" fmla="*/ 238125 h 540544"/>
                <a:gd name="connsiteX26" fmla="*/ 2019300 w 2281238"/>
                <a:gd name="connsiteY26" fmla="*/ 228600 h 540544"/>
                <a:gd name="connsiteX27" fmla="*/ 2055019 w 2281238"/>
                <a:gd name="connsiteY27" fmla="*/ 214313 h 540544"/>
                <a:gd name="connsiteX28" fmla="*/ 2093119 w 2281238"/>
                <a:gd name="connsiteY28" fmla="*/ 183356 h 540544"/>
                <a:gd name="connsiteX29" fmla="*/ 2128838 w 2281238"/>
                <a:gd name="connsiteY29" fmla="*/ 147638 h 540544"/>
                <a:gd name="connsiteX30" fmla="*/ 2166938 w 2281238"/>
                <a:gd name="connsiteY30" fmla="*/ 90488 h 540544"/>
                <a:gd name="connsiteX31" fmla="*/ 2188369 w 2281238"/>
                <a:gd name="connsiteY31" fmla="*/ 45244 h 540544"/>
                <a:gd name="connsiteX32" fmla="*/ 2207419 w 2281238"/>
                <a:gd name="connsiteY32" fmla="*/ 19050 h 540544"/>
                <a:gd name="connsiteX33" fmla="*/ 2219325 w 2281238"/>
                <a:gd name="connsiteY33" fmla="*/ 9525 h 540544"/>
                <a:gd name="connsiteX34" fmla="*/ 2231232 w 2281238"/>
                <a:gd name="connsiteY34" fmla="*/ 2381 h 540544"/>
                <a:gd name="connsiteX35" fmla="*/ 2245519 w 2281238"/>
                <a:gd name="connsiteY35" fmla="*/ 0 h 540544"/>
                <a:gd name="connsiteX36" fmla="*/ 2262188 w 2281238"/>
                <a:gd name="connsiteY36" fmla="*/ 7144 h 540544"/>
                <a:gd name="connsiteX37" fmla="*/ 2276475 w 2281238"/>
                <a:gd name="connsiteY37" fmla="*/ 33338 h 540544"/>
                <a:gd name="connsiteX38" fmla="*/ 2281238 w 2281238"/>
                <a:gd name="connsiteY38" fmla="*/ 69056 h 540544"/>
                <a:gd name="connsiteX39" fmla="*/ 2281238 w 2281238"/>
                <a:gd name="connsiteY39" fmla="*/ 126206 h 540544"/>
                <a:gd name="connsiteX40" fmla="*/ 2271713 w 2281238"/>
                <a:gd name="connsiteY40" fmla="*/ 216694 h 540544"/>
                <a:gd name="connsiteX41" fmla="*/ 2264569 w 2281238"/>
                <a:gd name="connsiteY41" fmla="*/ 278606 h 540544"/>
                <a:gd name="connsiteX42" fmla="*/ 2252663 w 2281238"/>
                <a:gd name="connsiteY42" fmla="*/ 328613 h 540544"/>
                <a:gd name="connsiteX43" fmla="*/ 2221707 w 2281238"/>
                <a:gd name="connsiteY43" fmla="*/ 402431 h 540544"/>
                <a:gd name="connsiteX44" fmla="*/ 2183607 w 2281238"/>
                <a:gd name="connsiteY44" fmla="*/ 450056 h 540544"/>
                <a:gd name="connsiteX45" fmla="*/ 2140744 w 2281238"/>
                <a:gd name="connsiteY45" fmla="*/ 488156 h 540544"/>
                <a:gd name="connsiteX46" fmla="*/ 2088357 w 2281238"/>
                <a:gd name="connsiteY46" fmla="*/ 528638 h 540544"/>
                <a:gd name="connsiteX47" fmla="*/ 2064544 w 2281238"/>
                <a:gd name="connsiteY47" fmla="*/ 538163 h 540544"/>
                <a:gd name="connsiteX48" fmla="*/ 2043113 w 2281238"/>
                <a:gd name="connsiteY48" fmla="*/ 540544 h 540544"/>
                <a:gd name="connsiteX49" fmla="*/ 2016919 w 2281238"/>
                <a:gd name="connsiteY49" fmla="*/ 526256 h 540544"/>
                <a:gd name="connsiteX50" fmla="*/ 1969294 w 2281238"/>
                <a:gd name="connsiteY50" fmla="*/ 509588 h 540544"/>
                <a:gd name="connsiteX51" fmla="*/ 1914525 w 2281238"/>
                <a:gd name="connsiteY51" fmla="*/ 495300 h 540544"/>
                <a:gd name="connsiteX52" fmla="*/ 1843088 w 2281238"/>
                <a:gd name="connsiteY52" fmla="*/ 485775 h 540544"/>
                <a:gd name="connsiteX53" fmla="*/ 1764507 w 2281238"/>
                <a:gd name="connsiteY53" fmla="*/ 478631 h 540544"/>
                <a:gd name="connsiteX54" fmla="*/ 1633538 w 2281238"/>
                <a:gd name="connsiteY54" fmla="*/ 492919 h 540544"/>
                <a:gd name="connsiteX55" fmla="*/ 1476375 w 2281238"/>
                <a:gd name="connsiteY55" fmla="*/ 488156 h 540544"/>
                <a:gd name="connsiteX56" fmla="*/ 1364457 w 2281238"/>
                <a:gd name="connsiteY56" fmla="*/ 488156 h 540544"/>
                <a:gd name="connsiteX57" fmla="*/ 1290638 w 2281238"/>
                <a:gd name="connsiteY57" fmla="*/ 461963 h 540544"/>
                <a:gd name="connsiteX58" fmla="*/ 1069182 w 2281238"/>
                <a:gd name="connsiteY58" fmla="*/ 46434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81238" h="540544">
                  <a:moveTo>
                    <a:pt x="1069182" y="464344"/>
                  </a:moveTo>
                  <a:lnTo>
                    <a:pt x="457200" y="466725"/>
                  </a:lnTo>
                  <a:lnTo>
                    <a:pt x="190500" y="466725"/>
                  </a:lnTo>
                  <a:lnTo>
                    <a:pt x="128588" y="461963"/>
                  </a:lnTo>
                  <a:lnTo>
                    <a:pt x="88107" y="450056"/>
                  </a:lnTo>
                  <a:lnTo>
                    <a:pt x="45244" y="433388"/>
                  </a:lnTo>
                  <a:lnTo>
                    <a:pt x="23813" y="419100"/>
                  </a:lnTo>
                  <a:lnTo>
                    <a:pt x="7144" y="400050"/>
                  </a:lnTo>
                  <a:lnTo>
                    <a:pt x="0" y="373856"/>
                  </a:lnTo>
                  <a:lnTo>
                    <a:pt x="0" y="347663"/>
                  </a:lnTo>
                  <a:lnTo>
                    <a:pt x="11907" y="316706"/>
                  </a:lnTo>
                  <a:lnTo>
                    <a:pt x="40482" y="288131"/>
                  </a:lnTo>
                  <a:lnTo>
                    <a:pt x="104775" y="257175"/>
                  </a:lnTo>
                  <a:lnTo>
                    <a:pt x="190500" y="223838"/>
                  </a:lnTo>
                  <a:lnTo>
                    <a:pt x="280988" y="200025"/>
                  </a:lnTo>
                  <a:lnTo>
                    <a:pt x="357188" y="190500"/>
                  </a:lnTo>
                  <a:lnTo>
                    <a:pt x="402432" y="195263"/>
                  </a:lnTo>
                  <a:lnTo>
                    <a:pt x="452438" y="209550"/>
                  </a:lnTo>
                  <a:lnTo>
                    <a:pt x="519113" y="221456"/>
                  </a:lnTo>
                  <a:lnTo>
                    <a:pt x="607219" y="233363"/>
                  </a:lnTo>
                  <a:lnTo>
                    <a:pt x="728663" y="240506"/>
                  </a:lnTo>
                  <a:lnTo>
                    <a:pt x="1004888" y="242888"/>
                  </a:lnTo>
                  <a:lnTo>
                    <a:pt x="1264444" y="240506"/>
                  </a:lnTo>
                  <a:lnTo>
                    <a:pt x="1626394" y="242888"/>
                  </a:lnTo>
                  <a:lnTo>
                    <a:pt x="1921669" y="242888"/>
                  </a:lnTo>
                  <a:lnTo>
                    <a:pt x="1971675" y="238125"/>
                  </a:lnTo>
                  <a:lnTo>
                    <a:pt x="2019300" y="228600"/>
                  </a:lnTo>
                  <a:lnTo>
                    <a:pt x="2055019" y="214313"/>
                  </a:lnTo>
                  <a:lnTo>
                    <a:pt x="2093119" y="183356"/>
                  </a:lnTo>
                  <a:lnTo>
                    <a:pt x="2128838" y="147638"/>
                  </a:lnTo>
                  <a:lnTo>
                    <a:pt x="2166938" y="90488"/>
                  </a:lnTo>
                  <a:lnTo>
                    <a:pt x="2188369" y="45244"/>
                  </a:lnTo>
                  <a:lnTo>
                    <a:pt x="2207419" y="19050"/>
                  </a:lnTo>
                  <a:lnTo>
                    <a:pt x="2219325" y="9525"/>
                  </a:lnTo>
                  <a:lnTo>
                    <a:pt x="2231232" y="2381"/>
                  </a:lnTo>
                  <a:lnTo>
                    <a:pt x="2245519" y="0"/>
                  </a:lnTo>
                  <a:lnTo>
                    <a:pt x="2262188" y="7144"/>
                  </a:lnTo>
                  <a:lnTo>
                    <a:pt x="2276475" y="33338"/>
                  </a:lnTo>
                  <a:lnTo>
                    <a:pt x="2281238" y="69056"/>
                  </a:lnTo>
                  <a:lnTo>
                    <a:pt x="2281238" y="126206"/>
                  </a:lnTo>
                  <a:lnTo>
                    <a:pt x="2271713" y="216694"/>
                  </a:lnTo>
                  <a:lnTo>
                    <a:pt x="2264569" y="278606"/>
                  </a:lnTo>
                  <a:lnTo>
                    <a:pt x="2252663" y="328613"/>
                  </a:lnTo>
                  <a:lnTo>
                    <a:pt x="2221707" y="402431"/>
                  </a:lnTo>
                  <a:lnTo>
                    <a:pt x="2183607" y="450056"/>
                  </a:lnTo>
                  <a:lnTo>
                    <a:pt x="2140744" y="488156"/>
                  </a:lnTo>
                  <a:lnTo>
                    <a:pt x="2088357" y="528638"/>
                  </a:lnTo>
                  <a:lnTo>
                    <a:pt x="2064544" y="538163"/>
                  </a:lnTo>
                  <a:lnTo>
                    <a:pt x="2043113" y="540544"/>
                  </a:lnTo>
                  <a:lnTo>
                    <a:pt x="2016919" y="526256"/>
                  </a:lnTo>
                  <a:lnTo>
                    <a:pt x="1969294" y="509588"/>
                  </a:lnTo>
                  <a:lnTo>
                    <a:pt x="1914525" y="495300"/>
                  </a:lnTo>
                  <a:lnTo>
                    <a:pt x="1843088" y="485775"/>
                  </a:lnTo>
                  <a:lnTo>
                    <a:pt x="1764507" y="478631"/>
                  </a:lnTo>
                  <a:lnTo>
                    <a:pt x="1633538" y="492919"/>
                  </a:lnTo>
                  <a:lnTo>
                    <a:pt x="1476375" y="488156"/>
                  </a:lnTo>
                  <a:lnTo>
                    <a:pt x="1364457" y="488156"/>
                  </a:lnTo>
                  <a:lnTo>
                    <a:pt x="1290638" y="461963"/>
                  </a:lnTo>
                  <a:lnTo>
                    <a:pt x="1069182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E23CD051-A654-493D-A995-657005740F7B}"/>
                </a:ext>
              </a:extLst>
            </p:cNvPr>
            <p:cNvSpPr/>
            <p:nvPr/>
          </p:nvSpPr>
          <p:spPr>
            <a:xfrm>
              <a:off x="5795963" y="2211389"/>
              <a:ext cx="1293812" cy="1292225"/>
            </a:xfrm>
            <a:custGeom>
              <a:avLst/>
              <a:gdLst>
                <a:gd name="connsiteX0" fmla="*/ 759618 w 1293018"/>
                <a:gd name="connsiteY0" fmla="*/ 795338 h 1290638"/>
                <a:gd name="connsiteX1" fmla="*/ 616743 w 1293018"/>
                <a:gd name="connsiteY1" fmla="*/ 921544 h 1290638"/>
                <a:gd name="connsiteX2" fmla="*/ 442912 w 1293018"/>
                <a:gd name="connsiteY2" fmla="*/ 1050132 h 1290638"/>
                <a:gd name="connsiteX3" fmla="*/ 257175 w 1293018"/>
                <a:gd name="connsiteY3" fmla="*/ 1166813 h 1290638"/>
                <a:gd name="connsiteX4" fmla="*/ 83343 w 1293018"/>
                <a:gd name="connsiteY4" fmla="*/ 1266825 h 1290638"/>
                <a:gd name="connsiteX5" fmla="*/ 42862 w 1293018"/>
                <a:gd name="connsiteY5" fmla="*/ 1285875 h 1290638"/>
                <a:gd name="connsiteX6" fmla="*/ 21431 w 1293018"/>
                <a:gd name="connsiteY6" fmla="*/ 1290638 h 1290638"/>
                <a:gd name="connsiteX7" fmla="*/ 9525 w 1293018"/>
                <a:gd name="connsiteY7" fmla="*/ 1288257 h 1290638"/>
                <a:gd name="connsiteX8" fmla="*/ 0 w 1293018"/>
                <a:gd name="connsiteY8" fmla="*/ 1283494 h 1290638"/>
                <a:gd name="connsiteX9" fmla="*/ 0 w 1293018"/>
                <a:gd name="connsiteY9" fmla="*/ 1271588 h 1290638"/>
                <a:gd name="connsiteX10" fmla="*/ 9525 w 1293018"/>
                <a:gd name="connsiteY10" fmla="*/ 1250157 h 1290638"/>
                <a:gd name="connsiteX11" fmla="*/ 61912 w 1293018"/>
                <a:gd name="connsiteY11" fmla="*/ 1209675 h 1290638"/>
                <a:gd name="connsiteX12" fmla="*/ 202406 w 1293018"/>
                <a:gd name="connsiteY12" fmla="*/ 1090613 h 1290638"/>
                <a:gd name="connsiteX13" fmla="*/ 307181 w 1293018"/>
                <a:gd name="connsiteY13" fmla="*/ 1000125 h 1290638"/>
                <a:gd name="connsiteX14" fmla="*/ 409575 w 1293018"/>
                <a:gd name="connsiteY14" fmla="*/ 904875 h 1290638"/>
                <a:gd name="connsiteX15" fmla="*/ 507206 w 1293018"/>
                <a:gd name="connsiteY15" fmla="*/ 804863 h 1290638"/>
                <a:gd name="connsiteX16" fmla="*/ 626268 w 1293018"/>
                <a:gd name="connsiteY16" fmla="*/ 671513 h 1290638"/>
                <a:gd name="connsiteX17" fmla="*/ 776287 w 1293018"/>
                <a:gd name="connsiteY17" fmla="*/ 492919 h 1290638"/>
                <a:gd name="connsiteX18" fmla="*/ 895350 w 1293018"/>
                <a:gd name="connsiteY18" fmla="*/ 340519 h 1290638"/>
                <a:gd name="connsiteX19" fmla="*/ 1000125 w 1293018"/>
                <a:gd name="connsiteY19" fmla="*/ 200025 h 1290638"/>
                <a:gd name="connsiteX20" fmla="*/ 1126331 w 1293018"/>
                <a:gd name="connsiteY20" fmla="*/ 30957 h 1290638"/>
                <a:gd name="connsiteX21" fmla="*/ 1293018 w 1293018"/>
                <a:gd name="connsiteY21" fmla="*/ 0 h 1290638"/>
                <a:gd name="connsiteX22" fmla="*/ 1264443 w 1293018"/>
                <a:gd name="connsiteY22" fmla="*/ 221457 h 1290638"/>
                <a:gd name="connsiteX23" fmla="*/ 1157287 w 1293018"/>
                <a:gd name="connsiteY23" fmla="*/ 345282 h 1290638"/>
                <a:gd name="connsiteX24" fmla="*/ 1064418 w 1293018"/>
                <a:gd name="connsiteY24" fmla="*/ 461963 h 1290638"/>
                <a:gd name="connsiteX25" fmla="*/ 981075 w 1293018"/>
                <a:gd name="connsiteY25" fmla="*/ 564357 h 1290638"/>
                <a:gd name="connsiteX26" fmla="*/ 883443 w 1293018"/>
                <a:gd name="connsiteY26" fmla="*/ 671513 h 1290638"/>
                <a:gd name="connsiteX27" fmla="*/ 759618 w 1293018"/>
                <a:gd name="connsiteY27" fmla="*/ 795338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93018" h="1290638">
                  <a:moveTo>
                    <a:pt x="759618" y="795338"/>
                  </a:moveTo>
                  <a:lnTo>
                    <a:pt x="616743" y="921544"/>
                  </a:lnTo>
                  <a:lnTo>
                    <a:pt x="442912" y="1050132"/>
                  </a:lnTo>
                  <a:lnTo>
                    <a:pt x="257175" y="1166813"/>
                  </a:lnTo>
                  <a:lnTo>
                    <a:pt x="83343" y="1266825"/>
                  </a:lnTo>
                  <a:lnTo>
                    <a:pt x="42862" y="1285875"/>
                  </a:lnTo>
                  <a:lnTo>
                    <a:pt x="21431" y="1290638"/>
                  </a:lnTo>
                  <a:lnTo>
                    <a:pt x="9525" y="1288257"/>
                  </a:lnTo>
                  <a:lnTo>
                    <a:pt x="0" y="1283494"/>
                  </a:lnTo>
                  <a:lnTo>
                    <a:pt x="0" y="1271588"/>
                  </a:lnTo>
                  <a:lnTo>
                    <a:pt x="9525" y="1250157"/>
                  </a:lnTo>
                  <a:lnTo>
                    <a:pt x="61912" y="1209675"/>
                  </a:lnTo>
                  <a:lnTo>
                    <a:pt x="202406" y="1090613"/>
                  </a:lnTo>
                  <a:lnTo>
                    <a:pt x="307181" y="1000125"/>
                  </a:lnTo>
                  <a:lnTo>
                    <a:pt x="409575" y="904875"/>
                  </a:lnTo>
                  <a:lnTo>
                    <a:pt x="507206" y="804863"/>
                  </a:lnTo>
                  <a:lnTo>
                    <a:pt x="626268" y="671513"/>
                  </a:lnTo>
                  <a:lnTo>
                    <a:pt x="776287" y="492919"/>
                  </a:lnTo>
                  <a:lnTo>
                    <a:pt x="895350" y="340519"/>
                  </a:lnTo>
                  <a:lnTo>
                    <a:pt x="1000125" y="200025"/>
                  </a:lnTo>
                  <a:lnTo>
                    <a:pt x="1126331" y="30957"/>
                  </a:lnTo>
                  <a:lnTo>
                    <a:pt x="1293018" y="0"/>
                  </a:lnTo>
                  <a:lnTo>
                    <a:pt x="1264443" y="221457"/>
                  </a:lnTo>
                  <a:lnTo>
                    <a:pt x="1157287" y="345282"/>
                  </a:lnTo>
                  <a:lnTo>
                    <a:pt x="1064418" y="461963"/>
                  </a:lnTo>
                  <a:lnTo>
                    <a:pt x="981075" y="564357"/>
                  </a:lnTo>
                  <a:lnTo>
                    <a:pt x="883443" y="671513"/>
                  </a:lnTo>
                  <a:lnTo>
                    <a:pt x="759618" y="795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F65214B4-C598-4EC1-BA76-CB4163C06BCF}"/>
                </a:ext>
              </a:extLst>
            </p:cNvPr>
            <p:cNvSpPr/>
            <p:nvPr/>
          </p:nvSpPr>
          <p:spPr>
            <a:xfrm>
              <a:off x="7165976" y="2284413"/>
              <a:ext cx="1552575" cy="1111250"/>
            </a:xfrm>
            <a:custGeom>
              <a:avLst/>
              <a:gdLst>
                <a:gd name="connsiteX0" fmla="*/ 519113 w 1552575"/>
                <a:gd name="connsiteY0" fmla="*/ 733425 h 1112044"/>
                <a:gd name="connsiteX1" fmla="*/ 319088 w 1552575"/>
                <a:gd name="connsiteY1" fmla="*/ 509587 h 1112044"/>
                <a:gd name="connsiteX2" fmla="*/ 161925 w 1552575"/>
                <a:gd name="connsiteY2" fmla="*/ 319087 h 1112044"/>
                <a:gd name="connsiteX3" fmla="*/ 0 w 1552575"/>
                <a:gd name="connsiteY3" fmla="*/ 123825 h 1112044"/>
                <a:gd name="connsiteX4" fmla="*/ 0 w 1552575"/>
                <a:gd name="connsiteY4" fmla="*/ 0 h 1112044"/>
                <a:gd name="connsiteX5" fmla="*/ 97632 w 1552575"/>
                <a:gd name="connsiteY5" fmla="*/ 83344 h 1112044"/>
                <a:gd name="connsiteX6" fmla="*/ 197644 w 1552575"/>
                <a:gd name="connsiteY6" fmla="*/ 164306 h 1112044"/>
                <a:gd name="connsiteX7" fmla="*/ 323850 w 1552575"/>
                <a:gd name="connsiteY7" fmla="*/ 264319 h 1112044"/>
                <a:gd name="connsiteX8" fmla="*/ 490538 w 1552575"/>
                <a:gd name="connsiteY8" fmla="*/ 395287 h 1112044"/>
                <a:gd name="connsiteX9" fmla="*/ 671513 w 1552575"/>
                <a:gd name="connsiteY9" fmla="*/ 523875 h 1112044"/>
                <a:gd name="connsiteX10" fmla="*/ 826294 w 1552575"/>
                <a:gd name="connsiteY10" fmla="*/ 631031 h 1112044"/>
                <a:gd name="connsiteX11" fmla="*/ 978694 w 1552575"/>
                <a:gd name="connsiteY11" fmla="*/ 731044 h 1112044"/>
                <a:gd name="connsiteX12" fmla="*/ 1128713 w 1552575"/>
                <a:gd name="connsiteY12" fmla="*/ 819150 h 1112044"/>
                <a:gd name="connsiteX13" fmla="*/ 1312069 w 1552575"/>
                <a:gd name="connsiteY13" fmla="*/ 921544 h 1112044"/>
                <a:gd name="connsiteX14" fmla="*/ 1447800 w 1552575"/>
                <a:gd name="connsiteY14" fmla="*/ 990600 h 1112044"/>
                <a:gd name="connsiteX15" fmla="*/ 1516857 w 1552575"/>
                <a:gd name="connsiteY15" fmla="*/ 1023937 h 1112044"/>
                <a:gd name="connsiteX16" fmla="*/ 1535907 w 1552575"/>
                <a:gd name="connsiteY16" fmla="*/ 1033462 h 1112044"/>
                <a:gd name="connsiteX17" fmla="*/ 1545432 w 1552575"/>
                <a:gd name="connsiteY17" fmla="*/ 1042987 h 1112044"/>
                <a:gd name="connsiteX18" fmla="*/ 1552575 w 1552575"/>
                <a:gd name="connsiteY18" fmla="*/ 1054894 h 1112044"/>
                <a:gd name="connsiteX19" fmla="*/ 1547813 w 1552575"/>
                <a:gd name="connsiteY19" fmla="*/ 1073944 h 1112044"/>
                <a:gd name="connsiteX20" fmla="*/ 1535907 w 1552575"/>
                <a:gd name="connsiteY20" fmla="*/ 1090612 h 1112044"/>
                <a:gd name="connsiteX21" fmla="*/ 1514475 w 1552575"/>
                <a:gd name="connsiteY21" fmla="*/ 1100137 h 1112044"/>
                <a:gd name="connsiteX22" fmla="*/ 1416844 w 1552575"/>
                <a:gd name="connsiteY22" fmla="*/ 1109662 h 1112044"/>
                <a:gd name="connsiteX23" fmla="*/ 1152525 w 1552575"/>
                <a:gd name="connsiteY23" fmla="*/ 1112044 h 1112044"/>
                <a:gd name="connsiteX24" fmla="*/ 1000125 w 1552575"/>
                <a:gd name="connsiteY24" fmla="*/ 1107281 h 1112044"/>
                <a:gd name="connsiteX25" fmla="*/ 935832 w 1552575"/>
                <a:gd name="connsiteY25" fmla="*/ 1102519 h 1112044"/>
                <a:gd name="connsiteX26" fmla="*/ 890588 w 1552575"/>
                <a:gd name="connsiteY26" fmla="*/ 1085850 h 1112044"/>
                <a:gd name="connsiteX27" fmla="*/ 826294 w 1552575"/>
                <a:gd name="connsiteY27" fmla="*/ 1050131 h 1112044"/>
                <a:gd name="connsiteX28" fmla="*/ 764382 w 1552575"/>
                <a:gd name="connsiteY28" fmla="*/ 1000125 h 1112044"/>
                <a:gd name="connsiteX29" fmla="*/ 664369 w 1552575"/>
                <a:gd name="connsiteY29" fmla="*/ 900112 h 1112044"/>
                <a:gd name="connsiteX30" fmla="*/ 519113 w 1552575"/>
                <a:gd name="connsiteY30" fmla="*/ 7334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52575" h="1112044">
                  <a:moveTo>
                    <a:pt x="519113" y="733425"/>
                  </a:moveTo>
                  <a:lnTo>
                    <a:pt x="319088" y="509587"/>
                  </a:lnTo>
                  <a:lnTo>
                    <a:pt x="161925" y="319087"/>
                  </a:lnTo>
                  <a:lnTo>
                    <a:pt x="0" y="123825"/>
                  </a:lnTo>
                  <a:lnTo>
                    <a:pt x="0" y="0"/>
                  </a:lnTo>
                  <a:lnTo>
                    <a:pt x="97632" y="83344"/>
                  </a:lnTo>
                  <a:lnTo>
                    <a:pt x="197644" y="164306"/>
                  </a:lnTo>
                  <a:lnTo>
                    <a:pt x="323850" y="264319"/>
                  </a:lnTo>
                  <a:lnTo>
                    <a:pt x="490538" y="395287"/>
                  </a:lnTo>
                  <a:lnTo>
                    <a:pt x="671513" y="523875"/>
                  </a:lnTo>
                  <a:lnTo>
                    <a:pt x="826294" y="631031"/>
                  </a:lnTo>
                  <a:lnTo>
                    <a:pt x="978694" y="731044"/>
                  </a:lnTo>
                  <a:lnTo>
                    <a:pt x="1128713" y="819150"/>
                  </a:lnTo>
                  <a:lnTo>
                    <a:pt x="1312069" y="921544"/>
                  </a:lnTo>
                  <a:lnTo>
                    <a:pt x="1447800" y="990600"/>
                  </a:lnTo>
                  <a:lnTo>
                    <a:pt x="1516857" y="1023937"/>
                  </a:lnTo>
                  <a:lnTo>
                    <a:pt x="1535907" y="1033462"/>
                  </a:lnTo>
                  <a:lnTo>
                    <a:pt x="1545432" y="1042987"/>
                  </a:lnTo>
                  <a:lnTo>
                    <a:pt x="1552575" y="1054894"/>
                  </a:lnTo>
                  <a:lnTo>
                    <a:pt x="1547813" y="1073944"/>
                  </a:lnTo>
                  <a:lnTo>
                    <a:pt x="1535907" y="1090612"/>
                  </a:lnTo>
                  <a:lnTo>
                    <a:pt x="1514475" y="1100137"/>
                  </a:lnTo>
                  <a:lnTo>
                    <a:pt x="1416844" y="1109662"/>
                  </a:lnTo>
                  <a:lnTo>
                    <a:pt x="1152525" y="1112044"/>
                  </a:lnTo>
                  <a:lnTo>
                    <a:pt x="1000125" y="1107281"/>
                  </a:lnTo>
                  <a:lnTo>
                    <a:pt x="935832" y="1102519"/>
                  </a:lnTo>
                  <a:lnTo>
                    <a:pt x="890588" y="1085850"/>
                  </a:lnTo>
                  <a:lnTo>
                    <a:pt x="826294" y="1050131"/>
                  </a:lnTo>
                  <a:lnTo>
                    <a:pt x="764382" y="1000125"/>
                  </a:lnTo>
                  <a:lnTo>
                    <a:pt x="664369" y="900112"/>
                  </a:lnTo>
                  <a:lnTo>
                    <a:pt x="519113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B0B165F5-4A4E-4AAE-BDE8-EAB6EE84C70B}"/>
                </a:ext>
              </a:extLst>
            </p:cNvPr>
            <p:cNvSpPr/>
            <p:nvPr/>
          </p:nvSpPr>
          <p:spPr>
            <a:xfrm>
              <a:off x="5180014" y="3729038"/>
              <a:ext cx="1766887" cy="349250"/>
            </a:xfrm>
            <a:custGeom>
              <a:avLst/>
              <a:gdLst>
                <a:gd name="connsiteX0" fmla="*/ 1081087 w 1766887"/>
                <a:gd name="connsiteY0" fmla="*/ 278606 h 350043"/>
                <a:gd name="connsiteX1" fmla="*/ 631031 w 1766887"/>
                <a:gd name="connsiteY1" fmla="*/ 328612 h 350043"/>
                <a:gd name="connsiteX2" fmla="*/ 423862 w 1766887"/>
                <a:gd name="connsiteY2" fmla="*/ 347662 h 350043"/>
                <a:gd name="connsiteX3" fmla="*/ 383381 w 1766887"/>
                <a:gd name="connsiteY3" fmla="*/ 350043 h 350043"/>
                <a:gd name="connsiteX4" fmla="*/ 342900 w 1766887"/>
                <a:gd name="connsiteY4" fmla="*/ 345281 h 350043"/>
                <a:gd name="connsiteX5" fmla="*/ 309562 w 1766887"/>
                <a:gd name="connsiteY5" fmla="*/ 338137 h 350043"/>
                <a:gd name="connsiteX6" fmla="*/ 271462 w 1766887"/>
                <a:gd name="connsiteY6" fmla="*/ 321468 h 350043"/>
                <a:gd name="connsiteX7" fmla="*/ 195262 w 1766887"/>
                <a:gd name="connsiteY7" fmla="*/ 278606 h 350043"/>
                <a:gd name="connsiteX8" fmla="*/ 130969 w 1766887"/>
                <a:gd name="connsiteY8" fmla="*/ 238125 h 350043"/>
                <a:gd name="connsiteX9" fmla="*/ 95250 w 1766887"/>
                <a:gd name="connsiteY9" fmla="*/ 209550 h 350043"/>
                <a:gd name="connsiteX10" fmla="*/ 45244 w 1766887"/>
                <a:gd name="connsiteY10" fmla="*/ 166687 h 350043"/>
                <a:gd name="connsiteX11" fmla="*/ 21431 w 1766887"/>
                <a:gd name="connsiteY11" fmla="*/ 140493 h 350043"/>
                <a:gd name="connsiteX12" fmla="*/ 7144 w 1766887"/>
                <a:gd name="connsiteY12" fmla="*/ 114300 h 350043"/>
                <a:gd name="connsiteX13" fmla="*/ 0 w 1766887"/>
                <a:gd name="connsiteY13" fmla="*/ 95250 h 350043"/>
                <a:gd name="connsiteX14" fmla="*/ 0 w 1766887"/>
                <a:gd name="connsiteY14" fmla="*/ 80962 h 350043"/>
                <a:gd name="connsiteX15" fmla="*/ 4762 w 1766887"/>
                <a:gd name="connsiteY15" fmla="*/ 69056 h 350043"/>
                <a:gd name="connsiteX16" fmla="*/ 21431 w 1766887"/>
                <a:gd name="connsiteY16" fmla="*/ 64293 h 350043"/>
                <a:gd name="connsiteX17" fmla="*/ 45244 w 1766887"/>
                <a:gd name="connsiteY17" fmla="*/ 69056 h 350043"/>
                <a:gd name="connsiteX18" fmla="*/ 95250 w 1766887"/>
                <a:gd name="connsiteY18" fmla="*/ 92868 h 350043"/>
                <a:gd name="connsiteX19" fmla="*/ 147637 w 1766887"/>
                <a:gd name="connsiteY19" fmla="*/ 119062 h 350043"/>
                <a:gd name="connsiteX20" fmla="*/ 195262 w 1766887"/>
                <a:gd name="connsiteY20" fmla="*/ 135731 h 350043"/>
                <a:gd name="connsiteX21" fmla="*/ 252412 w 1766887"/>
                <a:gd name="connsiteY21" fmla="*/ 150018 h 350043"/>
                <a:gd name="connsiteX22" fmla="*/ 295275 w 1766887"/>
                <a:gd name="connsiteY22" fmla="*/ 159543 h 350043"/>
                <a:gd name="connsiteX23" fmla="*/ 352425 w 1766887"/>
                <a:gd name="connsiteY23" fmla="*/ 169068 h 350043"/>
                <a:gd name="connsiteX24" fmla="*/ 378619 w 1766887"/>
                <a:gd name="connsiteY24" fmla="*/ 171450 h 350043"/>
                <a:gd name="connsiteX25" fmla="*/ 416719 w 1766887"/>
                <a:gd name="connsiteY25" fmla="*/ 166687 h 350043"/>
                <a:gd name="connsiteX26" fmla="*/ 778669 w 1766887"/>
                <a:gd name="connsiteY26" fmla="*/ 126206 h 350043"/>
                <a:gd name="connsiteX27" fmla="*/ 1193006 w 1766887"/>
                <a:gd name="connsiteY27" fmla="*/ 83343 h 350043"/>
                <a:gd name="connsiteX28" fmla="*/ 1219200 w 1766887"/>
                <a:gd name="connsiteY28" fmla="*/ 69056 h 350043"/>
                <a:gd name="connsiteX29" fmla="*/ 1254919 w 1766887"/>
                <a:gd name="connsiteY29" fmla="*/ 35718 h 350043"/>
                <a:gd name="connsiteX30" fmla="*/ 1266825 w 1766887"/>
                <a:gd name="connsiteY30" fmla="*/ 16668 h 350043"/>
                <a:gd name="connsiteX31" fmla="*/ 1293019 w 1766887"/>
                <a:gd name="connsiteY31" fmla="*/ 4762 h 350043"/>
                <a:gd name="connsiteX32" fmla="*/ 1373981 w 1766887"/>
                <a:gd name="connsiteY32" fmla="*/ 0 h 350043"/>
                <a:gd name="connsiteX33" fmla="*/ 1438275 w 1766887"/>
                <a:gd name="connsiteY33" fmla="*/ 2381 h 350043"/>
                <a:gd name="connsiteX34" fmla="*/ 1502569 w 1766887"/>
                <a:gd name="connsiteY34" fmla="*/ 9525 h 350043"/>
                <a:gd name="connsiteX35" fmla="*/ 1564481 w 1766887"/>
                <a:gd name="connsiteY35" fmla="*/ 19050 h 350043"/>
                <a:gd name="connsiteX36" fmla="*/ 1633537 w 1766887"/>
                <a:gd name="connsiteY36" fmla="*/ 35718 h 350043"/>
                <a:gd name="connsiteX37" fmla="*/ 1685925 w 1766887"/>
                <a:gd name="connsiteY37" fmla="*/ 52387 h 350043"/>
                <a:gd name="connsiteX38" fmla="*/ 1731169 w 1766887"/>
                <a:gd name="connsiteY38" fmla="*/ 76200 h 350043"/>
                <a:gd name="connsiteX39" fmla="*/ 1750219 w 1766887"/>
                <a:gd name="connsiteY39" fmla="*/ 90487 h 350043"/>
                <a:gd name="connsiteX40" fmla="*/ 1764506 w 1766887"/>
                <a:gd name="connsiteY40" fmla="*/ 109537 h 350043"/>
                <a:gd name="connsiteX41" fmla="*/ 1766887 w 1766887"/>
                <a:gd name="connsiteY41" fmla="*/ 126206 h 350043"/>
                <a:gd name="connsiteX42" fmla="*/ 1759744 w 1766887"/>
                <a:gd name="connsiteY42" fmla="*/ 145256 h 350043"/>
                <a:gd name="connsiteX43" fmla="*/ 1738312 w 1766887"/>
                <a:gd name="connsiteY43" fmla="*/ 164306 h 350043"/>
                <a:gd name="connsiteX44" fmla="*/ 1700212 w 1766887"/>
                <a:gd name="connsiteY44" fmla="*/ 185737 h 350043"/>
                <a:gd name="connsiteX45" fmla="*/ 1635919 w 1766887"/>
                <a:gd name="connsiteY45" fmla="*/ 202406 h 350043"/>
                <a:gd name="connsiteX46" fmla="*/ 1369219 w 1766887"/>
                <a:gd name="connsiteY46" fmla="*/ 240506 h 350043"/>
                <a:gd name="connsiteX47" fmla="*/ 1081087 w 1766887"/>
                <a:gd name="connsiteY47" fmla="*/ 278606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766887" h="350043">
                  <a:moveTo>
                    <a:pt x="1081087" y="278606"/>
                  </a:moveTo>
                  <a:lnTo>
                    <a:pt x="631031" y="328612"/>
                  </a:lnTo>
                  <a:lnTo>
                    <a:pt x="423862" y="347662"/>
                  </a:lnTo>
                  <a:lnTo>
                    <a:pt x="383381" y="350043"/>
                  </a:lnTo>
                  <a:lnTo>
                    <a:pt x="342900" y="345281"/>
                  </a:lnTo>
                  <a:lnTo>
                    <a:pt x="309562" y="338137"/>
                  </a:lnTo>
                  <a:lnTo>
                    <a:pt x="271462" y="321468"/>
                  </a:lnTo>
                  <a:lnTo>
                    <a:pt x="195262" y="278606"/>
                  </a:lnTo>
                  <a:lnTo>
                    <a:pt x="130969" y="238125"/>
                  </a:lnTo>
                  <a:lnTo>
                    <a:pt x="95250" y="209550"/>
                  </a:lnTo>
                  <a:lnTo>
                    <a:pt x="45244" y="166687"/>
                  </a:lnTo>
                  <a:lnTo>
                    <a:pt x="21431" y="140493"/>
                  </a:lnTo>
                  <a:lnTo>
                    <a:pt x="7144" y="114300"/>
                  </a:lnTo>
                  <a:lnTo>
                    <a:pt x="0" y="95250"/>
                  </a:lnTo>
                  <a:lnTo>
                    <a:pt x="0" y="80962"/>
                  </a:lnTo>
                  <a:lnTo>
                    <a:pt x="4762" y="69056"/>
                  </a:lnTo>
                  <a:lnTo>
                    <a:pt x="21431" y="64293"/>
                  </a:lnTo>
                  <a:lnTo>
                    <a:pt x="45244" y="69056"/>
                  </a:lnTo>
                  <a:lnTo>
                    <a:pt x="95250" y="92868"/>
                  </a:lnTo>
                  <a:lnTo>
                    <a:pt x="147637" y="119062"/>
                  </a:lnTo>
                  <a:lnTo>
                    <a:pt x="195262" y="135731"/>
                  </a:lnTo>
                  <a:lnTo>
                    <a:pt x="252412" y="150018"/>
                  </a:lnTo>
                  <a:lnTo>
                    <a:pt x="295275" y="159543"/>
                  </a:lnTo>
                  <a:lnTo>
                    <a:pt x="352425" y="169068"/>
                  </a:lnTo>
                  <a:lnTo>
                    <a:pt x="378619" y="171450"/>
                  </a:lnTo>
                  <a:lnTo>
                    <a:pt x="416719" y="166687"/>
                  </a:lnTo>
                  <a:lnTo>
                    <a:pt x="778669" y="126206"/>
                  </a:lnTo>
                  <a:lnTo>
                    <a:pt x="1193006" y="83343"/>
                  </a:lnTo>
                  <a:lnTo>
                    <a:pt x="1219200" y="69056"/>
                  </a:lnTo>
                  <a:lnTo>
                    <a:pt x="1254919" y="35718"/>
                  </a:lnTo>
                  <a:lnTo>
                    <a:pt x="1266825" y="16668"/>
                  </a:lnTo>
                  <a:lnTo>
                    <a:pt x="1293019" y="4762"/>
                  </a:lnTo>
                  <a:lnTo>
                    <a:pt x="1373981" y="0"/>
                  </a:lnTo>
                  <a:lnTo>
                    <a:pt x="1438275" y="2381"/>
                  </a:lnTo>
                  <a:lnTo>
                    <a:pt x="1502569" y="9525"/>
                  </a:lnTo>
                  <a:lnTo>
                    <a:pt x="1564481" y="19050"/>
                  </a:lnTo>
                  <a:lnTo>
                    <a:pt x="1633537" y="35718"/>
                  </a:lnTo>
                  <a:lnTo>
                    <a:pt x="1685925" y="52387"/>
                  </a:lnTo>
                  <a:lnTo>
                    <a:pt x="1731169" y="76200"/>
                  </a:lnTo>
                  <a:lnTo>
                    <a:pt x="1750219" y="90487"/>
                  </a:lnTo>
                  <a:lnTo>
                    <a:pt x="1764506" y="109537"/>
                  </a:lnTo>
                  <a:lnTo>
                    <a:pt x="1766887" y="126206"/>
                  </a:lnTo>
                  <a:lnTo>
                    <a:pt x="1759744" y="145256"/>
                  </a:lnTo>
                  <a:lnTo>
                    <a:pt x="1738312" y="164306"/>
                  </a:lnTo>
                  <a:lnTo>
                    <a:pt x="1700212" y="185737"/>
                  </a:lnTo>
                  <a:lnTo>
                    <a:pt x="1635919" y="202406"/>
                  </a:lnTo>
                  <a:lnTo>
                    <a:pt x="1369219" y="240506"/>
                  </a:lnTo>
                  <a:lnTo>
                    <a:pt x="1081087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DF9CF24D-B91D-47EC-9D02-B5AFFF6C443E}"/>
                </a:ext>
              </a:extLst>
            </p:cNvPr>
            <p:cNvSpPr/>
            <p:nvPr/>
          </p:nvSpPr>
          <p:spPr>
            <a:xfrm>
              <a:off x="5900739" y="4592638"/>
              <a:ext cx="388937" cy="1562100"/>
            </a:xfrm>
            <a:custGeom>
              <a:avLst/>
              <a:gdLst>
                <a:gd name="connsiteX0" fmla="*/ 142875 w 388143"/>
                <a:gd name="connsiteY0" fmla="*/ 681038 h 1562100"/>
                <a:gd name="connsiteX1" fmla="*/ 142875 w 388143"/>
                <a:gd name="connsiteY1" fmla="*/ 397669 h 1562100"/>
                <a:gd name="connsiteX2" fmla="*/ 138112 w 388143"/>
                <a:gd name="connsiteY2" fmla="*/ 292894 h 1562100"/>
                <a:gd name="connsiteX3" fmla="*/ 128587 w 388143"/>
                <a:gd name="connsiteY3" fmla="*/ 209550 h 1562100"/>
                <a:gd name="connsiteX4" fmla="*/ 119062 w 388143"/>
                <a:gd name="connsiteY4" fmla="*/ 171450 h 1562100"/>
                <a:gd name="connsiteX5" fmla="*/ 104775 w 388143"/>
                <a:gd name="connsiteY5" fmla="*/ 135732 h 1562100"/>
                <a:gd name="connsiteX6" fmla="*/ 85725 w 388143"/>
                <a:gd name="connsiteY6" fmla="*/ 100013 h 1562100"/>
                <a:gd name="connsiteX7" fmla="*/ 0 w 388143"/>
                <a:gd name="connsiteY7" fmla="*/ 0 h 1562100"/>
                <a:gd name="connsiteX8" fmla="*/ 250031 w 388143"/>
                <a:gd name="connsiteY8" fmla="*/ 0 h 1562100"/>
                <a:gd name="connsiteX9" fmla="*/ 302418 w 388143"/>
                <a:gd name="connsiteY9" fmla="*/ 76200 h 1562100"/>
                <a:gd name="connsiteX10" fmla="*/ 323850 w 388143"/>
                <a:gd name="connsiteY10" fmla="*/ 128588 h 1562100"/>
                <a:gd name="connsiteX11" fmla="*/ 333375 w 388143"/>
                <a:gd name="connsiteY11" fmla="*/ 171450 h 1562100"/>
                <a:gd name="connsiteX12" fmla="*/ 340518 w 388143"/>
                <a:gd name="connsiteY12" fmla="*/ 207169 h 1562100"/>
                <a:gd name="connsiteX13" fmla="*/ 342900 w 388143"/>
                <a:gd name="connsiteY13" fmla="*/ 254794 h 1562100"/>
                <a:gd name="connsiteX14" fmla="*/ 347662 w 388143"/>
                <a:gd name="connsiteY14" fmla="*/ 385763 h 1562100"/>
                <a:gd name="connsiteX15" fmla="*/ 352425 w 388143"/>
                <a:gd name="connsiteY15" fmla="*/ 540544 h 1562100"/>
                <a:gd name="connsiteX16" fmla="*/ 359568 w 388143"/>
                <a:gd name="connsiteY16" fmla="*/ 728663 h 1562100"/>
                <a:gd name="connsiteX17" fmla="*/ 366712 w 388143"/>
                <a:gd name="connsiteY17" fmla="*/ 876300 h 1562100"/>
                <a:gd name="connsiteX18" fmla="*/ 369093 w 388143"/>
                <a:gd name="connsiteY18" fmla="*/ 1014413 h 1562100"/>
                <a:gd name="connsiteX19" fmla="*/ 376237 w 388143"/>
                <a:gd name="connsiteY19" fmla="*/ 1097757 h 1562100"/>
                <a:gd name="connsiteX20" fmla="*/ 383381 w 388143"/>
                <a:gd name="connsiteY20" fmla="*/ 1147763 h 1562100"/>
                <a:gd name="connsiteX21" fmla="*/ 388143 w 388143"/>
                <a:gd name="connsiteY21" fmla="*/ 1183482 h 1562100"/>
                <a:gd name="connsiteX22" fmla="*/ 383381 w 388143"/>
                <a:gd name="connsiteY22" fmla="*/ 1226344 h 1562100"/>
                <a:gd name="connsiteX23" fmla="*/ 371475 w 388143"/>
                <a:gd name="connsiteY23" fmla="*/ 1276350 h 1562100"/>
                <a:gd name="connsiteX24" fmla="*/ 354806 w 388143"/>
                <a:gd name="connsiteY24" fmla="*/ 1331119 h 1562100"/>
                <a:gd name="connsiteX25" fmla="*/ 335756 w 388143"/>
                <a:gd name="connsiteY25" fmla="*/ 1383507 h 1562100"/>
                <a:gd name="connsiteX26" fmla="*/ 304800 w 388143"/>
                <a:gd name="connsiteY26" fmla="*/ 1438275 h 1562100"/>
                <a:gd name="connsiteX27" fmla="*/ 269081 w 388143"/>
                <a:gd name="connsiteY27" fmla="*/ 1495425 h 1562100"/>
                <a:gd name="connsiteX28" fmla="*/ 238125 w 388143"/>
                <a:gd name="connsiteY28" fmla="*/ 1538288 h 1562100"/>
                <a:gd name="connsiteX29" fmla="*/ 214312 w 388143"/>
                <a:gd name="connsiteY29" fmla="*/ 1557338 h 1562100"/>
                <a:gd name="connsiteX30" fmla="*/ 188118 w 388143"/>
                <a:gd name="connsiteY30" fmla="*/ 1562100 h 1562100"/>
                <a:gd name="connsiteX31" fmla="*/ 171450 w 388143"/>
                <a:gd name="connsiteY31" fmla="*/ 1554957 h 1562100"/>
                <a:gd name="connsiteX32" fmla="*/ 154781 w 388143"/>
                <a:gd name="connsiteY32" fmla="*/ 1540669 h 1562100"/>
                <a:gd name="connsiteX33" fmla="*/ 138112 w 388143"/>
                <a:gd name="connsiteY33" fmla="*/ 1512094 h 1562100"/>
                <a:gd name="connsiteX34" fmla="*/ 97631 w 388143"/>
                <a:gd name="connsiteY34" fmla="*/ 1400175 h 1562100"/>
                <a:gd name="connsiteX35" fmla="*/ 104775 w 388143"/>
                <a:gd name="connsiteY35" fmla="*/ 1023938 h 1562100"/>
                <a:gd name="connsiteX36" fmla="*/ 109537 w 388143"/>
                <a:gd name="connsiteY36" fmla="*/ 1004888 h 1562100"/>
                <a:gd name="connsiteX37" fmla="*/ 119062 w 388143"/>
                <a:gd name="connsiteY37" fmla="*/ 959644 h 1562100"/>
                <a:gd name="connsiteX38" fmla="*/ 128587 w 388143"/>
                <a:gd name="connsiteY38" fmla="*/ 823913 h 1562100"/>
                <a:gd name="connsiteX39" fmla="*/ 142875 w 388143"/>
                <a:gd name="connsiteY39" fmla="*/ 681038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88143" h="1562100">
                  <a:moveTo>
                    <a:pt x="142875" y="681038"/>
                  </a:moveTo>
                  <a:lnTo>
                    <a:pt x="142875" y="397669"/>
                  </a:lnTo>
                  <a:lnTo>
                    <a:pt x="138112" y="292894"/>
                  </a:lnTo>
                  <a:lnTo>
                    <a:pt x="128587" y="209550"/>
                  </a:lnTo>
                  <a:lnTo>
                    <a:pt x="119062" y="171450"/>
                  </a:lnTo>
                  <a:lnTo>
                    <a:pt x="104775" y="135732"/>
                  </a:lnTo>
                  <a:lnTo>
                    <a:pt x="85725" y="100013"/>
                  </a:lnTo>
                  <a:lnTo>
                    <a:pt x="0" y="0"/>
                  </a:lnTo>
                  <a:lnTo>
                    <a:pt x="250031" y="0"/>
                  </a:lnTo>
                  <a:lnTo>
                    <a:pt x="302418" y="76200"/>
                  </a:lnTo>
                  <a:lnTo>
                    <a:pt x="323850" y="128588"/>
                  </a:lnTo>
                  <a:lnTo>
                    <a:pt x="333375" y="171450"/>
                  </a:lnTo>
                  <a:lnTo>
                    <a:pt x="340518" y="207169"/>
                  </a:lnTo>
                  <a:lnTo>
                    <a:pt x="342900" y="254794"/>
                  </a:lnTo>
                  <a:lnTo>
                    <a:pt x="347662" y="385763"/>
                  </a:lnTo>
                  <a:lnTo>
                    <a:pt x="352425" y="540544"/>
                  </a:lnTo>
                  <a:lnTo>
                    <a:pt x="359568" y="728663"/>
                  </a:lnTo>
                  <a:lnTo>
                    <a:pt x="366712" y="876300"/>
                  </a:lnTo>
                  <a:cubicBezTo>
                    <a:pt x="367506" y="922338"/>
                    <a:pt x="368299" y="968375"/>
                    <a:pt x="369093" y="1014413"/>
                  </a:cubicBezTo>
                  <a:lnTo>
                    <a:pt x="376237" y="1097757"/>
                  </a:lnTo>
                  <a:lnTo>
                    <a:pt x="383381" y="1147763"/>
                  </a:lnTo>
                  <a:lnTo>
                    <a:pt x="388143" y="1183482"/>
                  </a:lnTo>
                  <a:lnTo>
                    <a:pt x="383381" y="1226344"/>
                  </a:lnTo>
                  <a:lnTo>
                    <a:pt x="371475" y="1276350"/>
                  </a:lnTo>
                  <a:lnTo>
                    <a:pt x="354806" y="1331119"/>
                  </a:lnTo>
                  <a:lnTo>
                    <a:pt x="335756" y="1383507"/>
                  </a:lnTo>
                  <a:lnTo>
                    <a:pt x="304800" y="1438275"/>
                  </a:lnTo>
                  <a:lnTo>
                    <a:pt x="269081" y="1495425"/>
                  </a:lnTo>
                  <a:lnTo>
                    <a:pt x="238125" y="1538288"/>
                  </a:lnTo>
                  <a:lnTo>
                    <a:pt x="214312" y="1557338"/>
                  </a:lnTo>
                  <a:lnTo>
                    <a:pt x="188118" y="1562100"/>
                  </a:lnTo>
                  <a:lnTo>
                    <a:pt x="171450" y="1554957"/>
                  </a:lnTo>
                  <a:lnTo>
                    <a:pt x="154781" y="1540669"/>
                  </a:lnTo>
                  <a:lnTo>
                    <a:pt x="138112" y="1512094"/>
                  </a:lnTo>
                  <a:lnTo>
                    <a:pt x="97631" y="1400175"/>
                  </a:lnTo>
                  <a:lnTo>
                    <a:pt x="104775" y="1023938"/>
                  </a:lnTo>
                  <a:lnTo>
                    <a:pt x="109537" y="1004888"/>
                  </a:lnTo>
                  <a:lnTo>
                    <a:pt x="119062" y="959644"/>
                  </a:lnTo>
                  <a:lnTo>
                    <a:pt x="128587" y="823913"/>
                  </a:lnTo>
                  <a:lnTo>
                    <a:pt x="142875" y="681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75CC3685-A165-47EB-AECD-4D97BE7295FB}"/>
                </a:ext>
              </a:extLst>
            </p:cNvPr>
            <p:cNvSpPr/>
            <p:nvPr/>
          </p:nvSpPr>
          <p:spPr>
            <a:xfrm>
              <a:off x="5419726" y="5541964"/>
              <a:ext cx="627063" cy="492125"/>
            </a:xfrm>
            <a:custGeom>
              <a:avLst/>
              <a:gdLst>
                <a:gd name="connsiteX0" fmla="*/ 242888 w 626269"/>
                <a:gd name="connsiteY0" fmla="*/ 47625 h 492919"/>
                <a:gd name="connsiteX1" fmla="*/ 416719 w 626269"/>
                <a:gd name="connsiteY1" fmla="*/ 83344 h 492919"/>
                <a:gd name="connsiteX2" fmla="*/ 507206 w 626269"/>
                <a:gd name="connsiteY2" fmla="*/ 97631 h 492919"/>
                <a:gd name="connsiteX3" fmla="*/ 554831 w 626269"/>
                <a:gd name="connsiteY3" fmla="*/ 97631 h 492919"/>
                <a:gd name="connsiteX4" fmla="*/ 571500 w 626269"/>
                <a:gd name="connsiteY4" fmla="*/ 92869 h 492919"/>
                <a:gd name="connsiteX5" fmla="*/ 621506 w 626269"/>
                <a:gd name="connsiteY5" fmla="*/ 4762 h 492919"/>
                <a:gd name="connsiteX6" fmla="*/ 626269 w 626269"/>
                <a:gd name="connsiteY6" fmla="*/ 492919 h 492919"/>
                <a:gd name="connsiteX7" fmla="*/ 576263 w 626269"/>
                <a:gd name="connsiteY7" fmla="*/ 452437 h 492919"/>
                <a:gd name="connsiteX8" fmla="*/ 502444 w 626269"/>
                <a:gd name="connsiteY8" fmla="*/ 369094 h 492919"/>
                <a:gd name="connsiteX9" fmla="*/ 454819 w 626269"/>
                <a:gd name="connsiteY9" fmla="*/ 323850 h 492919"/>
                <a:gd name="connsiteX10" fmla="*/ 361950 w 626269"/>
                <a:gd name="connsiteY10" fmla="*/ 254794 h 492919"/>
                <a:gd name="connsiteX11" fmla="*/ 223838 w 626269"/>
                <a:gd name="connsiteY11" fmla="*/ 164306 h 492919"/>
                <a:gd name="connsiteX12" fmla="*/ 95250 w 626269"/>
                <a:gd name="connsiteY12" fmla="*/ 95250 h 492919"/>
                <a:gd name="connsiteX13" fmla="*/ 26194 w 626269"/>
                <a:gd name="connsiteY13" fmla="*/ 61912 h 492919"/>
                <a:gd name="connsiteX14" fmla="*/ 7144 w 626269"/>
                <a:gd name="connsiteY14" fmla="*/ 47625 h 492919"/>
                <a:gd name="connsiteX15" fmla="*/ 0 w 626269"/>
                <a:gd name="connsiteY15" fmla="*/ 30956 h 492919"/>
                <a:gd name="connsiteX16" fmla="*/ 0 w 626269"/>
                <a:gd name="connsiteY16" fmla="*/ 16669 h 492919"/>
                <a:gd name="connsiteX17" fmla="*/ 9525 w 626269"/>
                <a:gd name="connsiteY17" fmla="*/ 4762 h 492919"/>
                <a:gd name="connsiteX18" fmla="*/ 42863 w 626269"/>
                <a:gd name="connsiteY18" fmla="*/ 0 h 492919"/>
                <a:gd name="connsiteX19" fmla="*/ 123825 w 626269"/>
                <a:gd name="connsiteY19" fmla="*/ 19050 h 492919"/>
                <a:gd name="connsiteX20" fmla="*/ 242888 w 626269"/>
                <a:gd name="connsiteY20" fmla="*/ 47625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6269" h="492919">
                  <a:moveTo>
                    <a:pt x="242888" y="47625"/>
                  </a:moveTo>
                  <a:lnTo>
                    <a:pt x="416719" y="83344"/>
                  </a:lnTo>
                  <a:lnTo>
                    <a:pt x="507206" y="97631"/>
                  </a:lnTo>
                  <a:lnTo>
                    <a:pt x="554831" y="97631"/>
                  </a:lnTo>
                  <a:lnTo>
                    <a:pt x="571500" y="92869"/>
                  </a:lnTo>
                  <a:lnTo>
                    <a:pt x="621506" y="4762"/>
                  </a:lnTo>
                  <a:cubicBezTo>
                    <a:pt x="623094" y="167481"/>
                    <a:pt x="624681" y="330200"/>
                    <a:pt x="626269" y="492919"/>
                  </a:cubicBezTo>
                  <a:lnTo>
                    <a:pt x="576263" y="452437"/>
                  </a:lnTo>
                  <a:lnTo>
                    <a:pt x="502444" y="369094"/>
                  </a:lnTo>
                  <a:lnTo>
                    <a:pt x="454819" y="323850"/>
                  </a:lnTo>
                  <a:lnTo>
                    <a:pt x="361950" y="254794"/>
                  </a:lnTo>
                  <a:lnTo>
                    <a:pt x="223838" y="164306"/>
                  </a:lnTo>
                  <a:lnTo>
                    <a:pt x="95250" y="95250"/>
                  </a:lnTo>
                  <a:lnTo>
                    <a:pt x="26194" y="61912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42863" y="0"/>
                  </a:lnTo>
                  <a:lnTo>
                    <a:pt x="123825" y="19050"/>
                  </a:lnTo>
                  <a:lnTo>
                    <a:pt x="242888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3792897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ひみつを調べて発表しよう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あたらしい漢字：賛 絶 告 総</a:t>
            </a:r>
          </a:p>
        </p:txBody>
      </p:sp>
    </p:spTree>
    <p:extLst>
      <p:ext uri="{BB962C8B-B14F-4D97-AF65-F5344CB8AC3E}">
        <p14:creationId xmlns:p14="http://schemas.microsoft.com/office/powerpoint/2010/main" val="3246123430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455255-E713-4918-91E9-AB5545612536}"/>
              </a:ext>
            </a:extLst>
          </p:cNvPr>
          <p:cNvSpPr/>
          <p:nvPr/>
        </p:nvSpPr>
        <p:spPr>
          <a:xfrm>
            <a:off x="4241802" y="1687513"/>
            <a:ext cx="1495425" cy="469900"/>
          </a:xfrm>
          <a:custGeom>
            <a:avLst/>
            <a:gdLst>
              <a:gd name="connsiteX0" fmla="*/ 1209675 w 1495425"/>
              <a:gd name="connsiteY0" fmla="*/ 280988 h 469107"/>
              <a:gd name="connsiteX1" fmla="*/ 900113 w 1495425"/>
              <a:gd name="connsiteY1" fmla="*/ 340519 h 469107"/>
              <a:gd name="connsiteX2" fmla="*/ 742950 w 1495425"/>
              <a:gd name="connsiteY2" fmla="*/ 376238 h 469107"/>
              <a:gd name="connsiteX3" fmla="*/ 440532 w 1495425"/>
              <a:gd name="connsiteY3" fmla="*/ 435769 h 469107"/>
              <a:gd name="connsiteX4" fmla="*/ 285750 w 1495425"/>
              <a:gd name="connsiteY4" fmla="*/ 466725 h 469107"/>
              <a:gd name="connsiteX5" fmla="*/ 254794 w 1495425"/>
              <a:gd name="connsiteY5" fmla="*/ 469107 h 469107"/>
              <a:gd name="connsiteX6" fmla="*/ 216694 w 1495425"/>
              <a:gd name="connsiteY6" fmla="*/ 459582 h 469107"/>
              <a:gd name="connsiteX7" fmla="*/ 185738 w 1495425"/>
              <a:gd name="connsiteY7" fmla="*/ 442913 h 469107"/>
              <a:gd name="connsiteX8" fmla="*/ 154782 w 1495425"/>
              <a:gd name="connsiteY8" fmla="*/ 419100 h 469107"/>
              <a:gd name="connsiteX9" fmla="*/ 126207 w 1495425"/>
              <a:gd name="connsiteY9" fmla="*/ 392907 h 469107"/>
              <a:gd name="connsiteX10" fmla="*/ 88107 w 1495425"/>
              <a:gd name="connsiteY10" fmla="*/ 350044 h 469107"/>
              <a:gd name="connsiteX11" fmla="*/ 50007 w 1495425"/>
              <a:gd name="connsiteY11" fmla="*/ 295275 h 469107"/>
              <a:gd name="connsiteX12" fmla="*/ 16669 w 1495425"/>
              <a:gd name="connsiteY12" fmla="*/ 238125 h 469107"/>
              <a:gd name="connsiteX13" fmla="*/ 7144 w 1495425"/>
              <a:gd name="connsiteY13" fmla="*/ 207169 h 469107"/>
              <a:gd name="connsiteX14" fmla="*/ 0 w 1495425"/>
              <a:gd name="connsiteY14" fmla="*/ 180975 h 469107"/>
              <a:gd name="connsiteX15" fmla="*/ 2382 w 1495425"/>
              <a:gd name="connsiteY15" fmla="*/ 166688 h 469107"/>
              <a:gd name="connsiteX16" fmla="*/ 14288 w 1495425"/>
              <a:gd name="connsiteY16" fmla="*/ 157163 h 469107"/>
              <a:gd name="connsiteX17" fmla="*/ 38100 w 1495425"/>
              <a:gd name="connsiteY17" fmla="*/ 161925 h 469107"/>
              <a:gd name="connsiteX18" fmla="*/ 90488 w 1495425"/>
              <a:gd name="connsiteY18" fmla="*/ 190500 h 469107"/>
              <a:gd name="connsiteX19" fmla="*/ 166688 w 1495425"/>
              <a:gd name="connsiteY19" fmla="*/ 216694 h 469107"/>
              <a:gd name="connsiteX20" fmla="*/ 219075 w 1495425"/>
              <a:gd name="connsiteY20" fmla="*/ 233363 h 469107"/>
              <a:gd name="connsiteX21" fmla="*/ 273844 w 1495425"/>
              <a:gd name="connsiteY21" fmla="*/ 242888 h 469107"/>
              <a:gd name="connsiteX22" fmla="*/ 333375 w 1495425"/>
              <a:gd name="connsiteY22" fmla="*/ 247650 h 469107"/>
              <a:gd name="connsiteX23" fmla="*/ 404813 w 1495425"/>
              <a:gd name="connsiteY23" fmla="*/ 242888 h 469107"/>
              <a:gd name="connsiteX24" fmla="*/ 564357 w 1495425"/>
              <a:gd name="connsiteY24" fmla="*/ 214313 h 469107"/>
              <a:gd name="connsiteX25" fmla="*/ 733425 w 1495425"/>
              <a:gd name="connsiteY25" fmla="*/ 173832 h 469107"/>
              <a:gd name="connsiteX26" fmla="*/ 931069 w 1495425"/>
              <a:gd name="connsiteY26" fmla="*/ 119063 h 469107"/>
              <a:gd name="connsiteX27" fmla="*/ 1012032 w 1495425"/>
              <a:gd name="connsiteY27" fmla="*/ 107157 h 469107"/>
              <a:gd name="connsiteX28" fmla="*/ 1073944 w 1495425"/>
              <a:gd name="connsiteY28" fmla="*/ 92869 h 469107"/>
              <a:gd name="connsiteX29" fmla="*/ 1123950 w 1495425"/>
              <a:gd name="connsiteY29" fmla="*/ 73819 h 469107"/>
              <a:gd name="connsiteX30" fmla="*/ 1181100 w 1495425"/>
              <a:gd name="connsiteY30" fmla="*/ 45244 h 469107"/>
              <a:gd name="connsiteX31" fmla="*/ 1245394 w 1495425"/>
              <a:gd name="connsiteY31" fmla="*/ 0 h 469107"/>
              <a:gd name="connsiteX32" fmla="*/ 1278732 w 1495425"/>
              <a:gd name="connsiteY32" fmla="*/ 4763 h 469107"/>
              <a:gd name="connsiteX33" fmla="*/ 1323975 w 1495425"/>
              <a:gd name="connsiteY33" fmla="*/ 16669 h 469107"/>
              <a:gd name="connsiteX34" fmla="*/ 1366838 w 1495425"/>
              <a:gd name="connsiteY34" fmla="*/ 35719 h 469107"/>
              <a:gd name="connsiteX35" fmla="*/ 1404938 w 1495425"/>
              <a:gd name="connsiteY35" fmla="*/ 59532 h 469107"/>
              <a:gd name="connsiteX36" fmla="*/ 1445419 w 1495425"/>
              <a:gd name="connsiteY36" fmla="*/ 90488 h 469107"/>
              <a:gd name="connsiteX37" fmla="*/ 1473994 w 1495425"/>
              <a:gd name="connsiteY37" fmla="*/ 114300 h 469107"/>
              <a:gd name="connsiteX38" fmla="*/ 1485900 w 1495425"/>
              <a:gd name="connsiteY38" fmla="*/ 130969 h 469107"/>
              <a:gd name="connsiteX39" fmla="*/ 1495425 w 1495425"/>
              <a:gd name="connsiteY39" fmla="*/ 150019 h 469107"/>
              <a:gd name="connsiteX40" fmla="*/ 1495425 w 1495425"/>
              <a:gd name="connsiteY40" fmla="*/ 166688 h 469107"/>
              <a:gd name="connsiteX41" fmla="*/ 1485900 w 1495425"/>
              <a:gd name="connsiteY41" fmla="*/ 192882 h 469107"/>
              <a:gd name="connsiteX42" fmla="*/ 1469232 w 1495425"/>
              <a:gd name="connsiteY42" fmla="*/ 209550 h 469107"/>
              <a:gd name="connsiteX43" fmla="*/ 1421607 w 1495425"/>
              <a:gd name="connsiteY43" fmla="*/ 226219 h 469107"/>
              <a:gd name="connsiteX44" fmla="*/ 1209675 w 1495425"/>
              <a:gd name="connsiteY44" fmla="*/ 280988 h 469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95425" h="469107">
                <a:moveTo>
                  <a:pt x="1209675" y="280988"/>
                </a:moveTo>
                <a:lnTo>
                  <a:pt x="900113" y="340519"/>
                </a:lnTo>
                <a:lnTo>
                  <a:pt x="742950" y="376238"/>
                </a:lnTo>
                <a:lnTo>
                  <a:pt x="440532" y="435769"/>
                </a:lnTo>
                <a:lnTo>
                  <a:pt x="285750" y="466725"/>
                </a:lnTo>
                <a:lnTo>
                  <a:pt x="254794" y="469107"/>
                </a:lnTo>
                <a:lnTo>
                  <a:pt x="216694" y="459582"/>
                </a:lnTo>
                <a:lnTo>
                  <a:pt x="185738" y="442913"/>
                </a:lnTo>
                <a:lnTo>
                  <a:pt x="154782" y="419100"/>
                </a:lnTo>
                <a:lnTo>
                  <a:pt x="126207" y="392907"/>
                </a:lnTo>
                <a:lnTo>
                  <a:pt x="88107" y="350044"/>
                </a:lnTo>
                <a:lnTo>
                  <a:pt x="50007" y="295275"/>
                </a:lnTo>
                <a:lnTo>
                  <a:pt x="16669" y="238125"/>
                </a:lnTo>
                <a:lnTo>
                  <a:pt x="7144" y="207169"/>
                </a:lnTo>
                <a:lnTo>
                  <a:pt x="0" y="180975"/>
                </a:lnTo>
                <a:lnTo>
                  <a:pt x="2382" y="166688"/>
                </a:lnTo>
                <a:lnTo>
                  <a:pt x="14288" y="157163"/>
                </a:lnTo>
                <a:lnTo>
                  <a:pt x="38100" y="161925"/>
                </a:lnTo>
                <a:lnTo>
                  <a:pt x="90488" y="190500"/>
                </a:lnTo>
                <a:lnTo>
                  <a:pt x="166688" y="216694"/>
                </a:lnTo>
                <a:lnTo>
                  <a:pt x="219075" y="233363"/>
                </a:lnTo>
                <a:lnTo>
                  <a:pt x="273844" y="242888"/>
                </a:lnTo>
                <a:lnTo>
                  <a:pt x="333375" y="247650"/>
                </a:lnTo>
                <a:lnTo>
                  <a:pt x="404813" y="242888"/>
                </a:lnTo>
                <a:lnTo>
                  <a:pt x="564357" y="214313"/>
                </a:lnTo>
                <a:lnTo>
                  <a:pt x="733425" y="173832"/>
                </a:lnTo>
                <a:lnTo>
                  <a:pt x="931069" y="119063"/>
                </a:lnTo>
                <a:lnTo>
                  <a:pt x="1012032" y="107157"/>
                </a:lnTo>
                <a:lnTo>
                  <a:pt x="1073944" y="92869"/>
                </a:lnTo>
                <a:lnTo>
                  <a:pt x="1123950" y="73819"/>
                </a:lnTo>
                <a:lnTo>
                  <a:pt x="1181100" y="45244"/>
                </a:lnTo>
                <a:lnTo>
                  <a:pt x="1245394" y="0"/>
                </a:lnTo>
                <a:lnTo>
                  <a:pt x="1278732" y="4763"/>
                </a:lnTo>
                <a:lnTo>
                  <a:pt x="1323975" y="16669"/>
                </a:lnTo>
                <a:lnTo>
                  <a:pt x="1366838" y="35719"/>
                </a:lnTo>
                <a:lnTo>
                  <a:pt x="1404938" y="59532"/>
                </a:lnTo>
                <a:lnTo>
                  <a:pt x="1445419" y="90488"/>
                </a:lnTo>
                <a:lnTo>
                  <a:pt x="1473994" y="114300"/>
                </a:lnTo>
                <a:lnTo>
                  <a:pt x="1485900" y="130969"/>
                </a:lnTo>
                <a:lnTo>
                  <a:pt x="1495425" y="150019"/>
                </a:lnTo>
                <a:lnTo>
                  <a:pt x="1495425" y="166688"/>
                </a:lnTo>
                <a:lnTo>
                  <a:pt x="1485900" y="192882"/>
                </a:lnTo>
                <a:lnTo>
                  <a:pt x="1469232" y="209550"/>
                </a:lnTo>
                <a:lnTo>
                  <a:pt x="1421607" y="226219"/>
                </a:lnTo>
                <a:lnTo>
                  <a:pt x="120967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A22FA68-13E9-4D70-AD0B-2004602BC1AC}"/>
              </a:ext>
            </a:extLst>
          </p:cNvPr>
          <p:cNvSpPr/>
          <p:nvPr/>
        </p:nvSpPr>
        <p:spPr>
          <a:xfrm>
            <a:off x="4041777" y="2243139"/>
            <a:ext cx="1852613" cy="517525"/>
          </a:xfrm>
          <a:custGeom>
            <a:avLst/>
            <a:gdLst>
              <a:gd name="connsiteX0" fmla="*/ 1312069 w 1852613"/>
              <a:gd name="connsiteY0" fmla="*/ 278606 h 516731"/>
              <a:gd name="connsiteX1" fmla="*/ 1016794 w 1852613"/>
              <a:gd name="connsiteY1" fmla="*/ 342900 h 516731"/>
              <a:gd name="connsiteX2" fmla="*/ 823913 w 1852613"/>
              <a:gd name="connsiteY2" fmla="*/ 397668 h 516731"/>
              <a:gd name="connsiteX3" fmla="*/ 604838 w 1852613"/>
              <a:gd name="connsiteY3" fmla="*/ 450056 h 516731"/>
              <a:gd name="connsiteX4" fmla="*/ 404813 w 1852613"/>
              <a:gd name="connsiteY4" fmla="*/ 502443 h 516731"/>
              <a:gd name="connsiteX5" fmla="*/ 354807 w 1852613"/>
              <a:gd name="connsiteY5" fmla="*/ 516731 h 516731"/>
              <a:gd name="connsiteX6" fmla="*/ 335757 w 1852613"/>
              <a:gd name="connsiteY6" fmla="*/ 516731 h 516731"/>
              <a:gd name="connsiteX7" fmla="*/ 302419 w 1852613"/>
              <a:gd name="connsiteY7" fmla="*/ 509587 h 516731"/>
              <a:gd name="connsiteX8" fmla="*/ 252413 w 1852613"/>
              <a:gd name="connsiteY8" fmla="*/ 490537 h 516731"/>
              <a:gd name="connsiteX9" fmla="*/ 145257 w 1852613"/>
              <a:gd name="connsiteY9" fmla="*/ 426243 h 516731"/>
              <a:gd name="connsiteX10" fmla="*/ 80963 w 1852613"/>
              <a:gd name="connsiteY10" fmla="*/ 376237 h 516731"/>
              <a:gd name="connsiteX11" fmla="*/ 33338 w 1852613"/>
              <a:gd name="connsiteY11" fmla="*/ 335756 h 516731"/>
              <a:gd name="connsiteX12" fmla="*/ 16669 w 1852613"/>
              <a:gd name="connsiteY12" fmla="*/ 319087 h 516731"/>
              <a:gd name="connsiteX13" fmla="*/ 4763 w 1852613"/>
              <a:gd name="connsiteY13" fmla="*/ 300037 h 516731"/>
              <a:gd name="connsiteX14" fmla="*/ 0 w 1852613"/>
              <a:gd name="connsiteY14" fmla="*/ 280987 h 516731"/>
              <a:gd name="connsiteX15" fmla="*/ 0 w 1852613"/>
              <a:gd name="connsiteY15" fmla="*/ 269081 h 516731"/>
              <a:gd name="connsiteX16" fmla="*/ 9525 w 1852613"/>
              <a:gd name="connsiteY16" fmla="*/ 259556 h 516731"/>
              <a:gd name="connsiteX17" fmla="*/ 28575 w 1852613"/>
              <a:gd name="connsiteY17" fmla="*/ 252412 h 516731"/>
              <a:gd name="connsiteX18" fmla="*/ 78582 w 1852613"/>
              <a:gd name="connsiteY18" fmla="*/ 266700 h 516731"/>
              <a:gd name="connsiteX19" fmla="*/ 150019 w 1852613"/>
              <a:gd name="connsiteY19" fmla="*/ 292893 h 516731"/>
              <a:gd name="connsiteX20" fmla="*/ 207169 w 1852613"/>
              <a:gd name="connsiteY20" fmla="*/ 307181 h 516731"/>
              <a:gd name="connsiteX21" fmla="*/ 264319 w 1852613"/>
              <a:gd name="connsiteY21" fmla="*/ 314325 h 516731"/>
              <a:gd name="connsiteX22" fmla="*/ 328613 w 1852613"/>
              <a:gd name="connsiteY22" fmla="*/ 319087 h 516731"/>
              <a:gd name="connsiteX23" fmla="*/ 402432 w 1852613"/>
              <a:gd name="connsiteY23" fmla="*/ 316706 h 516731"/>
              <a:gd name="connsiteX24" fmla="*/ 523875 w 1852613"/>
              <a:gd name="connsiteY24" fmla="*/ 300037 h 516731"/>
              <a:gd name="connsiteX25" fmla="*/ 704850 w 1852613"/>
              <a:gd name="connsiteY25" fmla="*/ 261937 h 516731"/>
              <a:gd name="connsiteX26" fmla="*/ 871538 w 1852613"/>
              <a:gd name="connsiteY26" fmla="*/ 221456 h 516731"/>
              <a:gd name="connsiteX27" fmla="*/ 1042988 w 1852613"/>
              <a:gd name="connsiteY27" fmla="*/ 188118 h 516731"/>
              <a:gd name="connsiteX28" fmla="*/ 1209675 w 1852613"/>
              <a:gd name="connsiteY28" fmla="*/ 152400 h 516731"/>
              <a:gd name="connsiteX29" fmla="*/ 1343025 w 1852613"/>
              <a:gd name="connsiteY29" fmla="*/ 119062 h 516731"/>
              <a:gd name="connsiteX30" fmla="*/ 1476375 w 1852613"/>
              <a:gd name="connsiteY30" fmla="*/ 76200 h 516731"/>
              <a:gd name="connsiteX31" fmla="*/ 1597819 w 1852613"/>
              <a:gd name="connsiteY31" fmla="*/ 0 h 516731"/>
              <a:gd name="connsiteX32" fmla="*/ 1616869 w 1852613"/>
              <a:gd name="connsiteY32" fmla="*/ 0 h 516731"/>
              <a:gd name="connsiteX33" fmla="*/ 1671638 w 1852613"/>
              <a:gd name="connsiteY33" fmla="*/ 14287 h 516731"/>
              <a:gd name="connsiteX34" fmla="*/ 1726407 w 1852613"/>
              <a:gd name="connsiteY34" fmla="*/ 30956 h 516731"/>
              <a:gd name="connsiteX35" fmla="*/ 1778794 w 1852613"/>
              <a:gd name="connsiteY35" fmla="*/ 59531 h 516731"/>
              <a:gd name="connsiteX36" fmla="*/ 1814513 w 1852613"/>
              <a:gd name="connsiteY36" fmla="*/ 80962 h 516731"/>
              <a:gd name="connsiteX37" fmla="*/ 1840707 w 1852613"/>
              <a:gd name="connsiteY37" fmla="*/ 104775 h 516731"/>
              <a:gd name="connsiteX38" fmla="*/ 1852613 w 1852613"/>
              <a:gd name="connsiteY38" fmla="*/ 128587 h 516731"/>
              <a:gd name="connsiteX39" fmla="*/ 1852613 w 1852613"/>
              <a:gd name="connsiteY39" fmla="*/ 152400 h 516731"/>
              <a:gd name="connsiteX40" fmla="*/ 1840707 w 1852613"/>
              <a:gd name="connsiteY40" fmla="*/ 178593 h 516731"/>
              <a:gd name="connsiteX41" fmla="*/ 1814513 w 1852613"/>
              <a:gd name="connsiteY41" fmla="*/ 197643 h 516731"/>
              <a:gd name="connsiteX42" fmla="*/ 1759744 w 1852613"/>
              <a:gd name="connsiteY42" fmla="*/ 207168 h 516731"/>
              <a:gd name="connsiteX43" fmla="*/ 1621632 w 1852613"/>
              <a:gd name="connsiteY43" fmla="*/ 219075 h 516731"/>
              <a:gd name="connsiteX44" fmla="*/ 1312069 w 1852613"/>
              <a:gd name="connsiteY44" fmla="*/ 278606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52613" h="516731">
                <a:moveTo>
                  <a:pt x="1312069" y="278606"/>
                </a:moveTo>
                <a:lnTo>
                  <a:pt x="1016794" y="342900"/>
                </a:lnTo>
                <a:lnTo>
                  <a:pt x="823913" y="397668"/>
                </a:lnTo>
                <a:lnTo>
                  <a:pt x="604838" y="450056"/>
                </a:lnTo>
                <a:lnTo>
                  <a:pt x="404813" y="502443"/>
                </a:lnTo>
                <a:lnTo>
                  <a:pt x="354807" y="516731"/>
                </a:lnTo>
                <a:lnTo>
                  <a:pt x="335757" y="516731"/>
                </a:lnTo>
                <a:lnTo>
                  <a:pt x="302419" y="509587"/>
                </a:lnTo>
                <a:lnTo>
                  <a:pt x="252413" y="490537"/>
                </a:lnTo>
                <a:lnTo>
                  <a:pt x="145257" y="426243"/>
                </a:lnTo>
                <a:lnTo>
                  <a:pt x="80963" y="376237"/>
                </a:lnTo>
                <a:lnTo>
                  <a:pt x="33338" y="335756"/>
                </a:lnTo>
                <a:lnTo>
                  <a:pt x="16669" y="319087"/>
                </a:lnTo>
                <a:lnTo>
                  <a:pt x="4763" y="300037"/>
                </a:lnTo>
                <a:lnTo>
                  <a:pt x="0" y="280987"/>
                </a:lnTo>
                <a:lnTo>
                  <a:pt x="0" y="269081"/>
                </a:lnTo>
                <a:lnTo>
                  <a:pt x="9525" y="259556"/>
                </a:lnTo>
                <a:lnTo>
                  <a:pt x="28575" y="252412"/>
                </a:lnTo>
                <a:lnTo>
                  <a:pt x="78582" y="266700"/>
                </a:lnTo>
                <a:lnTo>
                  <a:pt x="150019" y="292893"/>
                </a:lnTo>
                <a:lnTo>
                  <a:pt x="207169" y="307181"/>
                </a:lnTo>
                <a:lnTo>
                  <a:pt x="264319" y="314325"/>
                </a:lnTo>
                <a:lnTo>
                  <a:pt x="328613" y="319087"/>
                </a:lnTo>
                <a:lnTo>
                  <a:pt x="402432" y="316706"/>
                </a:lnTo>
                <a:lnTo>
                  <a:pt x="523875" y="300037"/>
                </a:lnTo>
                <a:lnTo>
                  <a:pt x="704850" y="261937"/>
                </a:lnTo>
                <a:lnTo>
                  <a:pt x="871538" y="221456"/>
                </a:lnTo>
                <a:lnTo>
                  <a:pt x="1042988" y="188118"/>
                </a:lnTo>
                <a:lnTo>
                  <a:pt x="1209675" y="152400"/>
                </a:lnTo>
                <a:lnTo>
                  <a:pt x="1343025" y="119062"/>
                </a:lnTo>
                <a:lnTo>
                  <a:pt x="1476375" y="76200"/>
                </a:lnTo>
                <a:lnTo>
                  <a:pt x="1597819" y="0"/>
                </a:lnTo>
                <a:lnTo>
                  <a:pt x="1616869" y="0"/>
                </a:lnTo>
                <a:lnTo>
                  <a:pt x="1671638" y="14287"/>
                </a:lnTo>
                <a:lnTo>
                  <a:pt x="1726407" y="30956"/>
                </a:lnTo>
                <a:lnTo>
                  <a:pt x="1778794" y="59531"/>
                </a:lnTo>
                <a:lnTo>
                  <a:pt x="1814513" y="80962"/>
                </a:lnTo>
                <a:lnTo>
                  <a:pt x="1840707" y="104775"/>
                </a:lnTo>
                <a:lnTo>
                  <a:pt x="1852613" y="128587"/>
                </a:lnTo>
                <a:lnTo>
                  <a:pt x="1852613" y="152400"/>
                </a:lnTo>
                <a:lnTo>
                  <a:pt x="1840707" y="178593"/>
                </a:lnTo>
                <a:lnTo>
                  <a:pt x="1814513" y="197643"/>
                </a:lnTo>
                <a:lnTo>
                  <a:pt x="1759744" y="207168"/>
                </a:lnTo>
                <a:lnTo>
                  <a:pt x="1621632" y="219075"/>
                </a:lnTo>
                <a:lnTo>
                  <a:pt x="1312069" y="278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AC5F416-A644-4CF3-8797-595DE1B9AE50}"/>
              </a:ext>
            </a:extLst>
          </p:cNvPr>
          <p:cNvSpPr/>
          <p:nvPr/>
        </p:nvSpPr>
        <p:spPr>
          <a:xfrm>
            <a:off x="6208713" y="1639889"/>
            <a:ext cx="1377950" cy="407987"/>
          </a:xfrm>
          <a:custGeom>
            <a:avLst/>
            <a:gdLst>
              <a:gd name="connsiteX0" fmla="*/ 1002506 w 1378744"/>
              <a:gd name="connsiteY0" fmla="*/ 261938 h 407194"/>
              <a:gd name="connsiteX1" fmla="*/ 788194 w 1378744"/>
              <a:gd name="connsiteY1" fmla="*/ 297657 h 407194"/>
              <a:gd name="connsiteX2" fmla="*/ 619125 w 1378744"/>
              <a:gd name="connsiteY2" fmla="*/ 333375 h 407194"/>
              <a:gd name="connsiteX3" fmla="*/ 395287 w 1378744"/>
              <a:gd name="connsiteY3" fmla="*/ 388144 h 407194"/>
              <a:gd name="connsiteX4" fmla="*/ 326231 w 1378744"/>
              <a:gd name="connsiteY4" fmla="*/ 400050 h 407194"/>
              <a:gd name="connsiteX5" fmla="*/ 278606 w 1378744"/>
              <a:gd name="connsiteY5" fmla="*/ 407194 h 407194"/>
              <a:gd name="connsiteX6" fmla="*/ 245269 w 1378744"/>
              <a:gd name="connsiteY6" fmla="*/ 402432 h 407194"/>
              <a:gd name="connsiteX7" fmla="*/ 202406 w 1378744"/>
              <a:gd name="connsiteY7" fmla="*/ 381000 h 407194"/>
              <a:gd name="connsiteX8" fmla="*/ 114300 w 1378744"/>
              <a:gd name="connsiteY8" fmla="*/ 311944 h 407194"/>
              <a:gd name="connsiteX9" fmla="*/ 42862 w 1378744"/>
              <a:gd name="connsiteY9" fmla="*/ 240507 h 407194"/>
              <a:gd name="connsiteX10" fmla="*/ 14287 w 1378744"/>
              <a:gd name="connsiteY10" fmla="*/ 211932 h 407194"/>
              <a:gd name="connsiteX11" fmla="*/ 4762 w 1378744"/>
              <a:gd name="connsiteY11" fmla="*/ 190500 h 407194"/>
              <a:gd name="connsiteX12" fmla="*/ 0 w 1378744"/>
              <a:gd name="connsiteY12" fmla="*/ 173832 h 407194"/>
              <a:gd name="connsiteX13" fmla="*/ 0 w 1378744"/>
              <a:gd name="connsiteY13" fmla="*/ 157163 h 407194"/>
              <a:gd name="connsiteX14" fmla="*/ 7144 w 1378744"/>
              <a:gd name="connsiteY14" fmla="*/ 145257 h 407194"/>
              <a:gd name="connsiteX15" fmla="*/ 23812 w 1378744"/>
              <a:gd name="connsiteY15" fmla="*/ 140494 h 407194"/>
              <a:gd name="connsiteX16" fmla="*/ 59531 w 1378744"/>
              <a:gd name="connsiteY16" fmla="*/ 154782 h 407194"/>
              <a:gd name="connsiteX17" fmla="*/ 111919 w 1378744"/>
              <a:gd name="connsiteY17" fmla="*/ 173832 h 407194"/>
              <a:gd name="connsiteX18" fmla="*/ 190500 w 1378744"/>
              <a:gd name="connsiteY18" fmla="*/ 195263 h 407194"/>
              <a:gd name="connsiteX19" fmla="*/ 230981 w 1378744"/>
              <a:gd name="connsiteY19" fmla="*/ 202407 h 407194"/>
              <a:gd name="connsiteX20" fmla="*/ 283369 w 1378744"/>
              <a:gd name="connsiteY20" fmla="*/ 202407 h 407194"/>
              <a:gd name="connsiteX21" fmla="*/ 383381 w 1378744"/>
              <a:gd name="connsiteY21" fmla="*/ 185738 h 407194"/>
              <a:gd name="connsiteX22" fmla="*/ 623887 w 1378744"/>
              <a:gd name="connsiteY22" fmla="*/ 130969 h 407194"/>
              <a:gd name="connsiteX23" fmla="*/ 847725 w 1378744"/>
              <a:gd name="connsiteY23" fmla="*/ 95250 h 407194"/>
              <a:gd name="connsiteX24" fmla="*/ 940594 w 1378744"/>
              <a:gd name="connsiteY24" fmla="*/ 83344 h 407194"/>
              <a:gd name="connsiteX25" fmla="*/ 992981 w 1378744"/>
              <a:gd name="connsiteY25" fmla="*/ 73819 h 407194"/>
              <a:gd name="connsiteX26" fmla="*/ 1054894 w 1378744"/>
              <a:gd name="connsiteY26" fmla="*/ 52388 h 407194"/>
              <a:gd name="connsiteX27" fmla="*/ 1116806 w 1378744"/>
              <a:gd name="connsiteY27" fmla="*/ 23813 h 407194"/>
              <a:gd name="connsiteX28" fmla="*/ 1154906 w 1378744"/>
              <a:gd name="connsiteY28" fmla="*/ 0 h 407194"/>
              <a:gd name="connsiteX29" fmla="*/ 1202531 w 1378744"/>
              <a:gd name="connsiteY29" fmla="*/ 14288 h 407194"/>
              <a:gd name="connsiteX30" fmla="*/ 1245394 w 1378744"/>
              <a:gd name="connsiteY30" fmla="*/ 33338 h 407194"/>
              <a:gd name="connsiteX31" fmla="*/ 1293019 w 1378744"/>
              <a:gd name="connsiteY31" fmla="*/ 54769 h 407194"/>
              <a:gd name="connsiteX32" fmla="*/ 1326356 w 1378744"/>
              <a:gd name="connsiteY32" fmla="*/ 78582 h 407194"/>
              <a:gd name="connsiteX33" fmla="*/ 1350169 w 1378744"/>
              <a:gd name="connsiteY33" fmla="*/ 104775 h 407194"/>
              <a:gd name="connsiteX34" fmla="*/ 1366837 w 1378744"/>
              <a:gd name="connsiteY34" fmla="*/ 135732 h 407194"/>
              <a:gd name="connsiteX35" fmla="*/ 1378744 w 1378744"/>
              <a:gd name="connsiteY35" fmla="*/ 173832 h 407194"/>
              <a:gd name="connsiteX36" fmla="*/ 1371600 w 1378744"/>
              <a:gd name="connsiteY36" fmla="*/ 197644 h 407194"/>
              <a:gd name="connsiteX37" fmla="*/ 1359694 w 1378744"/>
              <a:gd name="connsiteY37" fmla="*/ 214313 h 407194"/>
              <a:gd name="connsiteX38" fmla="*/ 1316831 w 1378744"/>
              <a:gd name="connsiteY38" fmla="*/ 223838 h 407194"/>
              <a:gd name="connsiteX39" fmla="*/ 1002506 w 1378744"/>
              <a:gd name="connsiteY39" fmla="*/ 261938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78744" h="407194">
                <a:moveTo>
                  <a:pt x="1002506" y="261938"/>
                </a:moveTo>
                <a:lnTo>
                  <a:pt x="788194" y="297657"/>
                </a:lnTo>
                <a:lnTo>
                  <a:pt x="619125" y="333375"/>
                </a:lnTo>
                <a:lnTo>
                  <a:pt x="395287" y="388144"/>
                </a:lnTo>
                <a:lnTo>
                  <a:pt x="326231" y="400050"/>
                </a:lnTo>
                <a:lnTo>
                  <a:pt x="278606" y="407194"/>
                </a:lnTo>
                <a:lnTo>
                  <a:pt x="245269" y="402432"/>
                </a:lnTo>
                <a:lnTo>
                  <a:pt x="202406" y="381000"/>
                </a:lnTo>
                <a:lnTo>
                  <a:pt x="114300" y="311944"/>
                </a:lnTo>
                <a:lnTo>
                  <a:pt x="42862" y="240507"/>
                </a:lnTo>
                <a:lnTo>
                  <a:pt x="14287" y="211932"/>
                </a:lnTo>
                <a:lnTo>
                  <a:pt x="4762" y="190500"/>
                </a:lnTo>
                <a:lnTo>
                  <a:pt x="0" y="173832"/>
                </a:lnTo>
                <a:lnTo>
                  <a:pt x="0" y="157163"/>
                </a:lnTo>
                <a:lnTo>
                  <a:pt x="7144" y="145257"/>
                </a:lnTo>
                <a:lnTo>
                  <a:pt x="23812" y="140494"/>
                </a:lnTo>
                <a:lnTo>
                  <a:pt x="59531" y="154782"/>
                </a:lnTo>
                <a:lnTo>
                  <a:pt x="111919" y="173832"/>
                </a:lnTo>
                <a:lnTo>
                  <a:pt x="190500" y="195263"/>
                </a:lnTo>
                <a:lnTo>
                  <a:pt x="230981" y="202407"/>
                </a:lnTo>
                <a:lnTo>
                  <a:pt x="283369" y="202407"/>
                </a:lnTo>
                <a:lnTo>
                  <a:pt x="383381" y="185738"/>
                </a:lnTo>
                <a:lnTo>
                  <a:pt x="623887" y="130969"/>
                </a:lnTo>
                <a:lnTo>
                  <a:pt x="847725" y="95250"/>
                </a:lnTo>
                <a:lnTo>
                  <a:pt x="940594" y="83344"/>
                </a:lnTo>
                <a:lnTo>
                  <a:pt x="992981" y="73819"/>
                </a:lnTo>
                <a:lnTo>
                  <a:pt x="1054894" y="52388"/>
                </a:lnTo>
                <a:lnTo>
                  <a:pt x="1116806" y="23813"/>
                </a:lnTo>
                <a:lnTo>
                  <a:pt x="1154906" y="0"/>
                </a:lnTo>
                <a:lnTo>
                  <a:pt x="1202531" y="14288"/>
                </a:lnTo>
                <a:lnTo>
                  <a:pt x="1245394" y="33338"/>
                </a:lnTo>
                <a:lnTo>
                  <a:pt x="1293019" y="54769"/>
                </a:lnTo>
                <a:lnTo>
                  <a:pt x="1326356" y="78582"/>
                </a:lnTo>
                <a:lnTo>
                  <a:pt x="1350169" y="104775"/>
                </a:lnTo>
                <a:lnTo>
                  <a:pt x="1366837" y="135732"/>
                </a:lnTo>
                <a:lnTo>
                  <a:pt x="1378744" y="173832"/>
                </a:lnTo>
                <a:lnTo>
                  <a:pt x="1371600" y="197644"/>
                </a:lnTo>
                <a:lnTo>
                  <a:pt x="1359694" y="214313"/>
                </a:lnTo>
                <a:lnTo>
                  <a:pt x="1316831" y="223838"/>
                </a:lnTo>
                <a:lnTo>
                  <a:pt x="1002506" y="26193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4921721-6A17-4A6A-906C-F7F658A22FE2}"/>
              </a:ext>
            </a:extLst>
          </p:cNvPr>
          <p:cNvSpPr/>
          <p:nvPr/>
        </p:nvSpPr>
        <p:spPr>
          <a:xfrm>
            <a:off x="5970588" y="2157413"/>
            <a:ext cx="1930400" cy="469900"/>
          </a:xfrm>
          <a:custGeom>
            <a:avLst/>
            <a:gdLst>
              <a:gd name="connsiteX0" fmla="*/ 1383506 w 1931194"/>
              <a:gd name="connsiteY0" fmla="*/ 259556 h 469106"/>
              <a:gd name="connsiteX1" fmla="*/ 1000125 w 1931194"/>
              <a:gd name="connsiteY1" fmla="*/ 316706 h 469106"/>
              <a:gd name="connsiteX2" fmla="*/ 742950 w 1931194"/>
              <a:gd name="connsiteY2" fmla="*/ 347662 h 469106"/>
              <a:gd name="connsiteX3" fmla="*/ 452437 w 1931194"/>
              <a:gd name="connsiteY3" fmla="*/ 423862 h 469106"/>
              <a:gd name="connsiteX4" fmla="*/ 407194 w 1931194"/>
              <a:gd name="connsiteY4" fmla="*/ 450056 h 469106"/>
              <a:gd name="connsiteX5" fmla="*/ 373856 w 1931194"/>
              <a:gd name="connsiteY5" fmla="*/ 461962 h 469106"/>
              <a:gd name="connsiteX6" fmla="*/ 333375 w 1931194"/>
              <a:gd name="connsiteY6" fmla="*/ 469106 h 469106"/>
              <a:gd name="connsiteX7" fmla="*/ 271462 w 1931194"/>
              <a:gd name="connsiteY7" fmla="*/ 469106 h 469106"/>
              <a:gd name="connsiteX8" fmla="*/ 238125 w 1931194"/>
              <a:gd name="connsiteY8" fmla="*/ 466725 h 469106"/>
              <a:gd name="connsiteX9" fmla="*/ 188119 w 1931194"/>
              <a:gd name="connsiteY9" fmla="*/ 445293 h 469106"/>
              <a:gd name="connsiteX10" fmla="*/ 102394 w 1931194"/>
              <a:gd name="connsiteY10" fmla="*/ 385762 h 469106"/>
              <a:gd name="connsiteX11" fmla="*/ 57150 w 1931194"/>
              <a:gd name="connsiteY11" fmla="*/ 342900 h 469106"/>
              <a:gd name="connsiteX12" fmla="*/ 21431 w 1931194"/>
              <a:gd name="connsiteY12" fmla="*/ 311943 h 469106"/>
              <a:gd name="connsiteX13" fmla="*/ 9525 w 1931194"/>
              <a:gd name="connsiteY13" fmla="*/ 295275 h 469106"/>
              <a:gd name="connsiteX14" fmla="*/ 0 w 1931194"/>
              <a:gd name="connsiteY14" fmla="*/ 266700 h 469106"/>
              <a:gd name="connsiteX15" fmla="*/ 0 w 1931194"/>
              <a:gd name="connsiteY15" fmla="*/ 240506 h 469106"/>
              <a:gd name="connsiteX16" fmla="*/ 2381 w 1931194"/>
              <a:gd name="connsiteY16" fmla="*/ 219075 h 469106"/>
              <a:gd name="connsiteX17" fmla="*/ 11906 w 1931194"/>
              <a:gd name="connsiteY17" fmla="*/ 209550 h 469106"/>
              <a:gd name="connsiteX18" fmla="*/ 33337 w 1931194"/>
              <a:gd name="connsiteY18" fmla="*/ 209550 h 469106"/>
              <a:gd name="connsiteX19" fmla="*/ 64294 w 1931194"/>
              <a:gd name="connsiteY19" fmla="*/ 226218 h 469106"/>
              <a:gd name="connsiteX20" fmla="*/ 100012 w 1931194"/>
              <a:gd name="connsiteY20" fmla="*/ 242887 h 469106"/>
              <a:gd name="connsiteX21" fmla="*/ 152400 w 1931194"/>
              <a:gd name="connsiteY21" fmla="*/ 259556 h 469106"/>
              <a:gd name="connsiteX22" fmla="*/ 190500 w 1931194"/>
              <a:gd name="connsiteY22" fmla="*/ 266700 h 469106"/>
              <a:gd name="connsiteX23" fmla="*/ 247650 w 1931194"/>
              <a:gd name="connsiteY23" fmla="*/ 269081 h 469106"/>
              <a:gd name="connsiteX24" fmla="*/ 300037 w 1931194"/>
              <a:gd name="connsiteY24" fmla="*/ 264318 h 469106"/>
              <a:gd name="connsiteX25" fmla="*/ 450056 w 1931194"/>
              <a:gd name="connsiteY25" fmla="*/ 250031 h 469106"/>
              <a:gd name="connsiteX26" fmla="*/ 609600 w 1931194"/>
              <a:gd name="connsiteY26" fmla="*/ 221456 h 469106"/>
              <a:gd name="connsiteX27" fmla="*/ 816769 w 1931194"/>
              <a:gd name="connsiteY27" fmla="*/ 173831 h 469106"/>
              <a:gd name="connsiteX28" fmla="*/ 985837 w 1931194"/>
              <a:gd name="connsiteY28" fmla="*/ 138112 h 469106"/>
              <a:gd name="connsiteX29" fmla="*/ 1152525 w 1931194"/>
              <a:gd name="connsiteY29" fmla="*/ 109537 h 469106"/>
              <a:gd name="connsiteX30" fmla="*/ 1447800 w 1931194"/>
              <a:gd name="connsiteY30" fmla="*/ 66675 h 469106"/>
              <a:gd name="connsiteX31" fmla="*/ 1497806 w 1931194"/>
              <a:gd name="connsiteY31" fmla="*/ 50006 h 469106"/>
              <a:gd name="connsiteX32" fmla="*/ 1626394 w 1931194"/>
              <a:gd name="connsiteY32" fmla="*/ 0 h 469106"/>
              <a:gd name="connsiteX33" fmla="*/ 1652587 w 1931194"/>
              <a:gd name="connsiteY33" fmla="*/ 0 h 469106"/>
              <a:gd name="connsiteX34" fmla="*/ 1716881 w 1931194"/>
              <a:gd name="connsiteY34" fmla="*/ 11906 h 469106"/>
              <a:gd name="connsiteX35" fmla="*/ 1804987 w 1931194"/>
              <a:gd name="connsiteY35" fmla="*/ 38100 h 469106"/>
              <a:gd name="connsiteX36" fmla="*/ 1857375 w 1931194"/>
              <a:gd name="connsiteY36" fmla="*/ 59531 h 469106"/>
              <a:gd name="connsiteX37" fmla="*/ 1897856 w 1931194"/>
              <a:gd name="connsiteY37" fmla="*/ 83343 h 469106"/>
              <a:gd name="connsiteX38" fmla="*/ 1914525 w 1931194"/>
              <a:gd name="connsiteY38" fmla="*/ 95250 h 469106"/>
              <a:gd name="connsiteX39" fmla="*/ 1926431 w 1931194"/>
              <a:gd name="connsiteY39" fmla="*/ 114300 h 469106"/>
              <a:gd name="connsiteX40" fmla="*/ 1931194 w 1931194"/>
              <a:gd name="connsiteY40" fmla="*/ 130968 h 469106"/>
              <a:gd name="connsiteX41" fmla="*/ 1928812 w 1931194"/>
              <a:gd name="connsiteY41" fmla="*/ 164306 h 469106"/>
              <a:gd name="connsiteX42" fmla="*/ 1919287 w 1931194"/>
              <a:gd name="connsiteY42" fmla="*/ 180975 h 469106"/>
              <a:gd name="connsiteX43" fmla="*/ 1888331 w 1931194"/>
              <a:gd name="connsiteY43" fmla="*/ 202406 h 469106"/>
              <a:gd name="connsiteX44" fmla="*/ 1835944 w 1931194"/>
              <a:gd name="connsiteY44" fmla="*/ 216693 h 469106"/>
              <a:gd name="connsiteX45" fmla="*/ 1764506 w 1931194"/>
              <a:gd name="connsiteY45" fmla="*/ 226218 h 469106"/>
              <a:gd name="connsiteX46" fmla="*/ 1383506 w 1931194"/>
              <a:gd name="connsiteY46" fmla="*/ 259556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31194" h="469106">
                <a:moveTo>
                  <a:pt x="1383506" y="259556"/>
                </a:moveTo>
                <a:lnTo>
                  <a:pt x="1000125" y="316706"/>
                </a:lnTo>
                <a:lnTo>
                  <a:pt x="742950" y="347662"/>
                </a:lnTo>
                <a:lnTo>
                  <a:pt x="452437" y="423862"/>
                </a:lnTo>
                <a:lnTo>
                  <a:pt x="407194" y="450056"/>
                </a:lnTo>
                <a:lnTo>
                  <a:pt x="373856" y="461962"/>
                </a:lnTo>
                <a:lnTo>
                  <a:pt x="333375" y="469106"/>
                </a:lnTo>
                <a:lnTo>
                  <a:pt x="271462" y="469106"/>
                </a:lnTo>
                <a:lnTo>
                  <a:pt x="238125" y="466725"/>
                </a:lnTo>
                <a:lnTo>
                  <a:pt x="188119" y="445293"/>
                </a:lnTo>
                <a:lnTo>
                  <a:pt x="102394" y="385762"/>
                </a:lnTo>
                <a:lnTo>
                  <a:pt x="57150" y="342900"/>
                </a:lnTo>
                <a:lnTo>
                  <a:pt x="21431" y="311943"/>
                </a:lnTo>
                <a:lnTo>
                  <a:pt x="9525" y="295275"/>
                </a:lnTo>
                <a:lnTo>
                  <a:pt x="0" y="266700"/>
                </a:lnTo>
                <a:lnTo>
                  <a:pt x="0" y="240506"/>
                </a:lnTo>
                <a:lnTo>
                  <a:pt x="2381" y="219075"/>
                </a:lnTo>
                <a:lnTo>
                  <a:pt x="11906" y="209550"/>
                </a:lnTo>
                <a:lnTo>
                  <a:pt x="33337" y="209550"/>
                </a:lnTo>
                <a:lnTo>
                  <a:pt x="64294" y="226218"/>
                </a:lnTo>
                <a:lnTo>
                  <a:pt x="100012" y="242887"/>
                </a:lnTo>
                <a:lnTo>
                  <a:pt x="152400" y="259556"/>
                </a:lnTo>
                <a:lnTo>
                  <a:pt x="190500" y="266700"/>
                </a:lnTo>
                <a:lnTo>
                  <a:pt x="247650" y="269081"/>
                </a:lnTo>
                <a:lnTo>
                  <a:pt x="300037" y="264318"/>
                </a:lnTo>
                <a:lnTo>
                  <a:pt x="450056" y="250031"/>
                </a:lnTo>
                <a:lnTo>
                  <a:pt x="609600" y="221456"/>
                </a:lnTo>
                <a:lnTo>
                  <a:pt x="816769" y="173831"/>
                </a:lnTo>
                <a:lnTo>
                  <a:pt x="985837" y="138112"/>
                </a:lnTo>
                <a:lnTo>
                  <a:pt x="1152525" y="109537"/>
                </a:lnTo>
                <a:lnTo>
                  <a:pt x="1447800" y="66675"/>
                </a:lnTo>
                <a:lnTo>
                  <a:pt x="1497806" y="50006"/>
                </a:lnTo>
                <a:lnTo>
                  <a:pt x="1626394" y="0"/>
                </a:lnTo>
                <a:lnTo>
                  <a:pt x="1652587" y="0"/>
                </a:lnTo>
                <a:lnTo>
                  <a:pt x="1716881" y="11906"/>
                </a:lnTo>
                <a:lnTo>
                  <a:pt x="1804987" y="38100"/>
                </a:lnTo>
                <a:lnTo>
                  <a:pt x="1857375" y="59531"/>
                </a:lnTo>
                <a:lnTo>
                  <a:pt x="1897856" y="83343"/>
                </a:lnTo>
                <a:lnTo>
                  <a:pt x="1914525" y="95250"/>
                </a:lnTo>
                <a:lnTo>
                  <a:pt x="1926431" y="114300"/>
                </a:lnTo>
                <a:lnTo>
                  <a:pt x="1931194" y="130968"/>
                </a:lnTo>
                <a:lnTo>
                  <a:pt x="1928812" y="164306"/>
                </a:lnTo>
                <a:lnTo>
                  <a:pt x="1919287" y="180975"/>
                </a:lnTo>
                <a:lnTo>
                  <a:pt x="1888331" y="202406"/>
                </a:lnTo>
                <a:lnTo>
                  <a:pt x="1835944" y="216693"/>
                </a:lnTo>
                <a:lnTo>
                  <a:pt x="1764506" y="226218"/>
                </a:lnTo>
                <a:lnTo>
                  <a:pt x="1383506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090F067-69ED-498C-9926-08080605DA6B}"/>
              </a:ext>
            </a:extLst>
          </p:cNvPr>
          <p:cNvSpPr/>
          <p:nvPr/>
        </p:nvSpPr>
        <p:spPr>
          <a:xfrm>
            <a:off x="4873626" y="3422650"/>
            <a:ext cx="347663" cy="1936750"/>
          </a:xfrm>
          <a:custGeom>
            <a:avLst/>
            <a:gdLst>
              <a:gd name="connsiteX0" fmla="*/ 110229 w 348224"/>
              <a:gd name="connsiteY0" fmla="*/ 696447 h 1936524"/>
              <a:gd name="connsiteX1" fmla="*/ 100208 w 348224"/>
              <a:gd name="connsiteY1" fmla="*/ 310645 h 1936524"/>
              <a:gd name="connsiteX2" fmla="*/ 95198 w 348224"/>
              <a:gd name="connsiteY2" fmla="*/ 220458 h 1936524"/>
              <a:gd name="connsiteX3" fmla="*/ 82672 w 348224"/>
              <a:gd name="connsiteY3" fmla="*/ 175364 h 1936524"/>
              <a:gd name="connsiteX4" fmla="*/ 55114 w 348224"/>
              <a:gd name="connsiteY4" fmla="*/ 120250 h 1936524"/>
              <a:gd name="connsiteX5" fmla="*/ 20042 w 348224"/>
              <a:gd name="connsiteY5" fmla="*/ 75156 h 1936524"/>
              <a:gd name="connsiteX6" fmla="*/ 7516 w 348224"/>
              <a:gd name="connsiteY6" fmla="*/ 55114 h 1936524"/>
              <a:gd name="connsiteX7" fmla="*/ 0 w 348224"/>
              <a:gd name="connsiteY7" fmla="*/ 37578 h 1936524"/>
              <a:gd name="connsiteX8" fmla="*/ 2505 w 348224"/>
              <a:gd name="connsiteY8" fmla="*/ 17536 h 1936524"/>
              <a:gd name="connsiteX9" fmla="*/ 7516 w 348224"/>
              <a:gd name="connsiteY9" fmla="*/ 5010 h 1936524"/>
              <a:gd name="connsiteX10" fmla="*/ 20042 w 348224"/>
              <a:gd name="connsiteY10" fmla="*/ 0 h 1936524"/>
              <a:gd name="connsiteX11" fmla="*/ 72651 w 348224"/>
              <a:gd name="connsiteY11" fmla="*/ 10021 h 1936524"/>
              <a:gd name="connsiteX12" fmla="*/ 142797 w 348224"/>
              <a:gd name="connsiteY12" fmla="*/ 30062 h 1936524"/>
              <a:gd name="connsiteX13" fmla="*/ 222963 w 348224"/>
              <a:gd name="connsiteY13" fmla="*/ 52609 h 1936524"/>
              <a:gd name="connsiteX14" fmla="*/ 278078 w 348224"/>
              <a:gd name="connsiteY14" fmla="*/ 72651 h 1936524"/>
              <a:gd name="connsiteX15" fmla="*/ 310645 w 348224"/>
              <a:gd name="connsiteY15" fmla="*/ 97703 h 1936524"/>
              <a:gd name="connsiteX16" fmla="*/ 320666 w 348224"/>
              <a:gd name="connsiteY16" fmla="*/ 225468 h 1936524"/>
              <a:gd name="connsiteX17" fmla="*/ 333192 w 348224"/>
              <a:gd name="connsiteY17" fmla="*/ 408348 h 1936524"/>
              <a:gd name="connsiteX18" fmla="*/ 348224 w 348224"/>
              <a:gd name="connsiteY18" fmla="*/ 623796 h 1936524"/>
              <a:gd name="connsiteX19" fmla="*/ 340708 w 348224"/>
              <a:gd name="connsiteY19" fmla="*/ 754067 h 1936524"/>
              <a:gd name="connsiteX20" fmla="*/ 345718 w 348224"/>
              <a:gd name="connsiteY20" fmla="*/ 1144879 h 1936524"/>
              <a:gd name="connsiteX21" fmla="*/ 340708 w 348224"/>
              <a:gd name="connsiteY21" fmla="*/ 1290181 h 1936524"/>
              <a:gd name="connsiteX22" fmla="*/ 343213 w 348224"/>
              <a:gd name="connsiteY22" fmla="*/ 1688508 h 1936524"/>
              <a:gd name="connsiteX23" fmla="*/ 345718 w 348224"/>
              <a:gd name="connsiteY23" fmla="*/ 1811263 h 1936524"/>
              <a:gd name="connsiteX24" fmla="*/ 310645 w 348224"/>
              <a:gd name="connsiteY24" fmla="*/ 1863873 h 1936524"/>
              <a:gd name="connsiteX25" fmla="*/ 245510 w 348224"/>
              <a:gd name="connsiteY25" fmla="*/ 1916482 h 1936524"/>
              <a:gd name="connsiteX26" fmla="*/ 202922 w 348224"/>
              <a:gd name="connsiteY26" fmla="*/ 1936524 h 1936524"/>
              <a:gd name="connsiteX27" fmla="*/ 182880 w 348224"/>
              <a:gd name="connsiteY27" fmla="*/ 1936524 h 1936524"/>
              <a:gd name="connsiteX28" fmla="*/ 157828 w 348224"/>
              <a:gd name="connsiteY28" fmla="*/ 1931513 h 1936524"/>
              <a:gd name="connsiteX29" fmla="*/ 135281 w 348224"/>
              <a:gd name="connsiteY29" fmla="*/ 1916482 h 1936524"/>
              <a:gd name="connsiteX30" fmla="*/ 120250 w 348224"/>
              <a:gd name="connsiteY30" fmla="*/ 1891430 h 1936524"/>
              <a:gd name="connsiteX31" fmla="*/ 90187 w 348224"/>
              <a:gd name="connsiteY31" fmla="*/ 1796232 h 1936524"/>
              <a:gd name="connsiteX32" fmla="*/ 65135 w 348224"/>
              <a:gd name="connsiteY32" fmla="*/ 1688508 h 1936524"/>
              <a:gd name="connsiteX33" fmla="*/ 52609 w 348224"/>
              <a:gd name="connsiteY33" fmla="*/ 1565753 h 1936524"/>
              <a:gd name="connsiteX34" fmla="*/ 60125 w 348224"/>
              <a:gd name="connsiteY34" fmla="*/ 1503123 h 1936524"/>
              <a:gd name="connsiteX35" fmla="*/ 85177 w 348224"/>
              <a:gd name="connsiteY35" fmla="*/ 1265128 h 1936524"/>
              <a:gd name="connsiteX36" fmla="*/ 107724 w 348224"/>
              <a:gd name="connsiteY36" fmla="*/ 972019 h 1936524"/>
              <a:gd name="connsiteX37" fmla="*/ 110229 w 348224"/>
              <a:gd name="connsiteY37" fmla="*/ 696447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48224" h="1936524">
                <a:moveTo>
                  <a:pt x="110229" y="696447"/>
                </a:moveTo>
                <a:lnTo>
                  <a:pt x="100208" y="310645"/>
                </a:lnTo>
                <a:lnTo>
                  <a:pt x="95198" y="220458"/>
                </a:lnTo>
                <a:lnTo>
                  <a:pt x="82672" y="175364"/>
                </a:lnTo>
                <a:lnTo>
                  <a:pt x="55114" y="120250"/>
                </a:lnTo>
                <a:lnTo>
                  <a:pt x="20042" y="75156"/>
                </a:lnTo>
                <a:lnTo>
                  <a:pt x="7516" y="55114"/>
                </a:lnTo>
                <a:lnTo>
                  <a:pt x="0" y="37578"/>
                </a:lnTo>
                <a:lnTo>
                  <a:pt x="2505" y="17536"/>
                </a:lnTo>
                <a:lnTo>
                  <a:pt x="7516" y="5010"/>
                </a:lnTo>
                <a:lnTo>
                  <a:pt x="20042" y="0"/>
                </a:lnTo>
                <a:lnTo>
                  <a:pt x="72651" y="10021"/>
                </a:lnTo>
                <a:lnTo>
                  <a:pt x="142797" y="30062"/>
                </a:lnTo>
                <a:lnTo>
                  <a:pt x="222963" y="52609"/>
                </a:lnTo>
                <a:lnTo>
                  <a:pt x="278078" y="72651"/>
                </a:lnTo>
                <a:lnTo>
                  <a:pt x="310645" y="97703"/>
                </a:lnTo>
                <a:lnTo>
                  <a:pt x="320666" y="225468"/>
                </a:lnTo>
                <a:lnTo>
                  <a:pt x="333192" y="408348"/>
                </a:lnTo>
                <a:lnTo>
                  <a:pt x="348224" y="623796"/>
                </a:lnTo>
                <a:lnTo>
                  <a:pt x="340708" y="754067"/>
                </a:lnTo>
                <a:lnTo>
                  <a:pt x="345718" y="1144879"/>
                </a:lnTo>
                <a:lnTo>
                  <a:pt x="340708" y="1290181"/>
                </a:lnTo>
                <a:lnTo>
                  <a:pt x="343213" y="1688508"/>
                </a:lnTo>
                <a:lnTo>
                  <a:pt x="345718" y="1811263"/>
                </a:lnTo>
                <a:lnTo>
                  <a:pt x="310645" y="1863873"/>
                </a:lnTo>
                <a:lnTo>
                  <a:pt x="245510" y="1916482"/>
                </a:lnTo>
                <a:lnTo>
                  <a:pt x="202922" y="1936524"/>
                </a:lnTo>
                <a:lnTo>
                  <a:pt x="182880" y="1936524"/>
                </a:lnTo>
                <a:lnTo>
                  <a:pt x="157828" y="1931513"/>
                </a:lnTo>
                <a:lnTo>
                  <a:pt x="135281" y="1916482"/>
                </a:lnTo>
                <a:lnTo>
                  <a:pt x="120250" y="1891430"/>
                </a:lnTo>
                <a:lnTo>
                  <a:pt x="90187" y="1796232"/>
                </a:lnTo>
                <a:lnTo>
                  <a:pt x="65135" y="1688508"/>
                </a:lnTo>
                <a:lnTo>
                  <a:pt x="52609" y="1565753"/>
                </a:lnTo>
                <a:lnTo>
                  <a:pt x="60125" y="1503123"/>
                </a:lnTo>
                <a:lnTo>
                  <a:pt x="85177" y="1265128"/>
                </a:lnTo>
                <a:lnTo>
                  <a:pt x="107724" y="972019"/>
                </a:lnTo>
                <a:lnTo>
                  <a:pt x="110229" y="69644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38FAA52-825A-4CDF-994B-1415D8074775}"/>
              </a:ext>
            </a:extLst>
          </p:cNvPr>
          <p:cNvSpPr/>
          <p:nvPr/>
        </p:nvSpPr>
        <p:spPr>
          <a:xfrm>
            <a:off x="6591300" y="5300663"/>
            <a:ext cx="1104900" cy="819150"/>
          </a:xfrm>
          <a:custGeom>
            <a:avLst/>
            <a:gdLst>
              <a:gd name="connsiteX0" fmla="*/ 690563 w 1104900"/>
              <a:gd name="connsiteY0" fmla="*/ 621506 h 819150"/>
              <a:gd name="connsiteX1" fmla="*/ 581025 w 1104900"/>
              <a:gd name="connsiteY1" fmla="*/ 502443 h 819150"/>
              <a:gd name="connsiteX2" fmla="*/ 516731 w 1104900"/>
              <a:gd name="connsiteY2" fmla="*/ 426243 h 819150"/>
              <a:gd name="connsiteX3" fmla="*/ 481013 w 1104900"/>
              <a:gd name="connsiteY3" fmla="*/ 390525 h 819150"/>
              <a:gd name="connsiteX4" fmla="*/ 326231 w 1104900"/>
              <a:gd name="connsiteY4" fmla="*/ 273843 h 819150"/>
              <a:gd name="connsiteX5" fmla="*/ 180975 w 1104900"/>
              <a:gd name="connsiteY5" fmla="*/ 173831 h 819150"/>
              <a:gd name="connsiteX6" fmla="*/ 38100 w 1104900"/>
              <a:gd name="connsiteY6" fmla="*/ 76200 h 819150"/>
              <a:gd name="connsiteX7" fmla="*/ 16669 w 1104900"/>
              <a:gd name="connsiteY7" fmla="*/ 61912 h 819150"/>
              <a:gd name="connsiteX8" fmla="*/ 2381 w 1104900"/>
              <a:gd name="connsiteY8" fmla="*/ 40481 h 819150"/>
              <a:gd name="connsiteX9" fmla="*/ 0 w 1104900"/>
              <a:gd name="connsiteY9" fmla="*/ 21431 h 819150"/>
              <a:gd name="connsiteX10" fmla="*/ 7144 w 1104900"/>
              <a:gd name="connsiteY10" fmla="*/ 7143 h 819150"/>
              <a:gd name="connsiteX11" fmla="*/ 35719 w 1104900"/>
              <a:gd name="connsiteY11" fmla="*/ 0 h 819150"/>
              <a:gd name="connsiteX12" fmla="*/ 57150 w 1104900"/>
              <a:gd name="connsiteY12" fmla="*/ 0 h 819150"/>
              <a:gd name="connsiteX13" fmla="*/ 159544 w 1104900"/>
              <a:gd name="connsiteY13" fmla="*/ 42862 h 819150"/>
              <a:gd name="connsiteX14" fmla="*/ 385763 w 1104900"/>
              <a:gd name="connsiteY14" fmla="*/ 140493 h 819150"/>
              <a:gd name="connsiteX15" fmla="*/ 564356 w 1104900"/>
              <a:gd name="connsiteY15" fmla="*/ 219075 h 819150"/>
              <a:gd name="connsiteX16" fmla="*/ 683419 w 1104900"/>
              <a:gd name="connsiteY16" fmla="*/ 273843 h 819150"/>
              <a:gd name="connsiteX17" fmla="*/ 864394 w 1104900"/>
              <a:gd name="connsiteY17" fmla="*/ 361950 h 819150"/>
              <a:gd name="connsiteX18" fmla="*/ 950119 w 1104900"/>
              <a:gd name="connsiteY18" fmla="*/ 411956 h 819150"/>
              <a:gd name="connsiteX19" fmla="*/ 981075 w 1104900"/>
              <a:gd name="connsiteY19" fmla="*/ 431006 h 819150"/>
              <a:gd name="connsiteX20" fmla="*/ 997744 w 1104900"/>
              <a:gd name="connsiteY20" fmla="*/ 447675 h 819150"/>
              <a:gd name="connsiteX21" fmla="*/ 1026319 w 1104900"/>
              <a:gd name="connsiteY21" fmla="*/ 490537 h 819150"/>
              <a:gd name="connsiteX22" fmla="*/ 1052513 w 1104900"/>
              <a:gd name="connsiteY22" fmla="*/ 538162 h 819150"/>
              <a:gd name="connsiteX23" fmla="*/ 1076325 w 1104900"/>
              <a:gd name="connsiteY23" fmla="*/ 592931 h 819150"/>
              <a:gd name="connsiteX24" fmla="*/ 1092994 w 1104900"/>
              <a:gd name="connsiteY24" fmla="*/ 647700 h 819150"/>
              <a:gd name="connsiteX25" fmla="*/ 1104900 w 1104900"/>
              <a:gd name="connsiteY25" fmla="*/ 685800 h 819150"/>
              <a:gd name="connsiteX26" fmla="*/ 1104900 w 1104900"/>
              <a:gd name="connsiteY26" fmla="*/ 709612 h 819150"/>
              <a:gd name="connsiteX27" fmla="*/ 1092994 w 1104900"/>
              <a:gd name="connsiteY27" fmla="*/ 742950 h 819150"/>
              <a:gd name="connsiteX28" fmla="*/ 1069181 w 1104900"/>
              <a:gd name="connsiteY28" fmla="*/ 778668 h 819150"/>
              <a:gd name="connsiteX29" fmla="*/ 1035844 w 1104900"/>
              <a:gd name="connsiteY29" fmla="*/ 802481 h 819150"/>
              <a:gd name="connsiteX30" fmla="*/ 997744 w 1104900"/>
              <a:gd name="connsiteY30" fmla="*/ 816768 h 819150"/>
              <a:gd name="connsiteX31" fmla="*/ 940594 w 1104900"/>
              <a:gd name="connsiteY31" fmla="*/ 819150 h 819150"/>
              <a:gd name="connsiteX32" fmla="*/ 883444 w 1104900"/>
              <a:gd name="connsiteY32" fmla="*/ 809625 h 819150"/>
              <a:gd name="connsiteX33" fmla="*/ 850106 w 1104900"/>
              <a:gd name="connsiteY33" fmla="*/ 785812 h 819150"/>
              <a:gd name="connsiteX34" fmla="*/ 690563 w 1104900"/>
              <a:gd name="connsiteY34" fmla="*/ 621506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04900" h="819150">
                <a:moveTo>
                  <a:pt x="690563" y="621506"/>
                </a:moveTo>
                <a:lnTo>
                  <a:pt x="581025" y="502443"/>
                </a:lnTo>
                <a:lnTo>
                  <a:pt x="516731" y="426243"/>
                </a:lnTo>
                <a:lnTo>
                  <a:pt x="481013" y="390525"/>
                </a:lnTo>
                <a:lnTo>
                  <a:pt x="326231" y="273843"/>
                </a:lnTo>
                <a:lnTo>
                  <a:pt x="180975" y="173831"/>
                </a:lnTo>
                <a:lnTo>
                  <a:pt x="38100" y="76200"/>
                </a:lnTo>
                <a:lnTo>
                  <a:pt x="16669" y="61912"/>
                </a:lnTo>
                <a:lnTo>
                  <a:pt x="2381" y="40481"/>
                </a:lnTo>
                <a:lnTo>
                  <a:pt x="0" y="21431"/>
                </a:lnTo>
                <a:lnTo>
                  <a:pt x="7144" y="7143"/>
                </a:lnTo>
                <a:lnTo>
                  <a:pt x="35719" y="0"/>
                </a:lnTo>
                <a:lnTo>
                  <a:pt x="57150" y="0"/>
                </a:lnTo>
                <a:lnTo>
                  <a:pt x="159544" y="42862"/>
                </a:lnTo>
                <a:lnTo>
                  <a:pt x="385763" y="140493"/>
                </a:lnTo>
                <a:lnTo>
                  <a:pt x="564356" y="219075"/>
                </a:lnTo>
                <a:lnTo>
                  <a:pt x="683419" y="273843"/>
                </a:lnTo>
                <a:lnTo>
                  <a:pt x="864394" y="361950"/>
                </a:lnTo>
                <a:lnTo>
                  <a:pt x="950119" y="411956"/>
                </a:lnTo>
                <a:lnTo>
                  <a:pt x="981075" y="431006"/>
                </a:lnTo>
                <a:lnTo>
                  <a:pt x="997744" y="447675"/>
                </a:lnTo>
                <a:lnTo>
                  <a:pt x="1026319" y="490537"/>
                </a:lnTo>
                <a:lnTo>
                  <a:pt x="1052513" y="538162"/>
                </a:lnTo>
                <a:lnTo>
                  <a:pt x="1076325" y="592931"/>
                </a:lnTo>
                <a:lnTo>
                  <a:pt x="1092994" y="647700"/>
                </a:lnTo>
                <a:lnTo>
                  <a:pt x="1104900" y="685800"/>
                </a:lnTo>
                <a:lnTo>
                  <a:pt x="1104900" y="709612"/>
                </a:lnTo>
                <a:lnTo>
                  <a:pt x="1092994" y="742950"/>
                </a:lnTo>
                <a:lnTo>
                  <a:pt x="1069181" y="778668"/>
                </a:lnTo>
                <a:lnTo>
                  <a:pt x="1035844" y="802481"/>
                </a:lnTo>
                <a:lnTo>
                  <a:pt x="997744" y="816768"/>
                </a:lnTo>
                <a:lnTo>
                  <a:pt x="940594" y="819150"/>
                </a:lnTo>
                <a:lnTo>
                  <a:pt x="883444" y="809625"/>
                </a:lnTo>
                <a:lnTo>
                  <a:pt x="850106" y="785812"/>
                </a:lnTo>
                <a:lnTo>
                  <a:pt x="690563" y="62150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9CF9D9B2-BEAC-4A59-B3AD-2006CEA0CDF1}"/>
              </a:ext>
            </a:extLst>
          </p:cNvPr>
          <p:cNvSpPr/>
          <p:nvPr/>
        </p:nvSpPr>
        <p:spPr>
          <a:xfrm rot="16200000">
            <a:off x="3557589" y="1889126"/>
            <a:ext cx="2233613" cy="1160462"/>
          </a:xfrm>
          <a:custGeom>
            <a:avLst/>
            <a:gdLst>
              <a:gd name="connsiteX0" fmla="*/ 1343025 w 2233613"/>
              <a:gd name="connsiteY0" fmla="*/ 1050131 h 1159669"/>
              <a:gd name="connsiteX1" fmla="*/ 1135856 w 2233613"/>
              <a:gd name="connsiteY1" fmla="*/ 1012031 h 1159669"/>
              <a:gd name="connsiteX2" fmla="*/ 892969 w 2233613"/>
              <a:gd name="connsiteY2" fmla="*/ 945356 h 1159669"/>
              <a:gd name="connsiteX3" fmla="*/ 804863 w 2233613"/>
              <a:gd name="connsiteY3" fmla="*/ 904875 h 1159669"/>
              <a:gd name="connsiteX4" fmla="*/ 678656 w 2233613"/>
              <a:gd name="connsiteY4" fmla="*/ 831056 h 1159669"/>
              <a:gd name="connsiteX5" fmla="*/ 554831 w 2233613"/>
              <a:gd name="connsiteY5" fmla="*/ 747713 h 1159669"/>
              <a:gd name="connsiteX6" fmla="*/ 469106 w 2233613"/>
              <a:gd name="connsiteY6" fmla="*/ 678656 h 1159669"/>
              <a:gd name="connsiteX7" fmla="*/ 407194 w 2233613"/>
              <a:gd name="connsiteY7" fmla="*/ 621506 h 1159669"/>
              <a:gd name="connsiteX8" fmla="*/ 352425 w 2233613"/>
              <a:gd name="connsiteY8" fmla="*/ 566738 h 1159669"/>
              <a:gd name="connsiteX9" fmla="*/ 280988 w 2233613"/>
              <a:gd name="connsiteY9" fmla="*/ 481013 h 1159669"/>
              <a:gd name="connsiteX10" fmla="*/ 192881 w 2233613"/>
              <a:gd name="connsiteY10" fmla="*/ 369094 h 1159669"/>
              <a:gd name="connsiteX11" fmla="*/ 114300 w 2233613"/>
              <a:gd name="connsiteY11" fmla="*/ 259556 h 1159669"/>
              <a:gd name="connsiteX12" fmla="*/ 50006 w 2233613"/>
              <a:gd name="connsiteY12" fmla="*/ 152400 h 1159669"/>
              <a:gd name="connsiteX13" fmla="*/ 7144 w 2233613"/>
              <a:gd name="connsiteY13" fmla="*/ 71438 h 1159669"/>
              <a:gd name="connsiteX14" fmla="*/ 0 w 2233613"/>
              <a:gd name="connsiteY14" fmla="*/ 50006 h 1159669"/>
              <a:gd name="connsiteX15" fmla="*/ 0 w 2233613"/>
              <a:gd name="connsiteY15" fmla="*/ 26194 h 1159669"/>
              <a:gd name="connsiteX16" fmla="*/ 7144 w 2233613"/>
              <a:gd name="connsiteY16" fmla="*/ 9525 h 1159669"/>
              <a:gd name="connsiteX17" fmla="*/ 14288 w 2233613"/>
              <a:gd name="connsiteY17" fmla="*/ 0 h 1159669"/>
              <a:gd name="connsiteX18" fmla="*/ 23813 w 2233613"/>
              <a:gd name="connsiteY18" fmla="*/ 0 h 1159669"/>
              <a:gd name="connsiteX19" fmla="*/ 47625 w 2233613"/>
              <a:gd name="connsiteY19" fmla="*/ 7144 h 1159669"/>
              <a:gd name="connsiteX20" fmla="*/ 71438 w 2233613"/>
              <a:gd name="connsiteY20" fmla="*/ 30956 h 1159669"/>
              <a:gd name="connsiteX21" fmla="*/ 128588 w 2233613"/>
              <a:gd name="connsiteY21" fmla="*/ 116681 h 1159669"/>
              <a:gd name="connsiteX22" fmla="*/ 190500 w 2233613"/>
              <a:gd name="connsiteY22" fmla="*/ 202406 h 1159669"/>
              <a:gd name="connsiteX23" fmla="*/ 257175 w 2233613"/>
              <a:gd name="connsiteY23" fmla="*/ 283369 h 1159669"/>
              <a:gd name="connsiteX24" fmla="*/ 319088 w 2233613"/>
              <a:gd name="connsiteY24" fmla="*/ 359569 h 1159669"/>
              <a:gd name="connsiteX25" fmla="*/ 397669 w 2233613"/>
              <a:gd name="connsiteY25" fmla="*/ 440531 h 1159669"/>
              <a:gd name="connsiteX26" fmla="*/ 471488 w 2233613"/>
              <a:gd name="connsiteY26" fmla="*/ 504825 h 1159669"/>
              <a:gd name="connsiteX27" fmla="*/ 566738 w 2233613"/>
              <a:gd name="connsiteY27" fmla="*/ 576263 h 1159669"/>
              <a:gd name="connsiteX28" fmla="*/ 659606 w 2233613"/>
              <a:gd name="connsiteY28" fmla="*/ 633413 h 1159669"/>
              <a:gd name="connsiteX29" fmla="*/ 759619 w 2233613"/>
              <a:gd name="connsiteY29" fmla="*/ 683419 h 1159669"/>
              <a:gd name="connsiteX30" fmla="*/ 862013 w 2233613"/>
              <a:gd name="connsiteY30" fmla="*/ 723900 h 1159669"/>
              <a:gd name="connsiteX31" fmla="*/ 945356 w 2233613"/>
              <a:gd name="connsiteY31" fmla="*/ 750094 h 1159669"/>
              <a:gd name="connsiteX32" fmla="*/ 1095375 w 2233613"/>
              <a:gd name="connsiteY32" fmla="*/ 783431 h 1159669"/>
              <a:gd name="connsiteX33" fmla="*/ 1257300 w 2233613"/>
              <a:gd name="connsiteY33" fmla="*/ 816769 h 1159669"/>
              <a:gd name="connsiteX34" fmla="*/ 1400175 w 2233613"/>
              <a:gd name="connsiteY34" fmla="*/ 842963 h 1159669"/>
              <a:gd name="connsiteX35" fmla="*/ 1531144 w 2233613"/>
              <a:gd name="connsiteY35" fmla="*/ 859631 h 1159669"/>
              <a:gd name="connsiteX36" fmla="*/ 1695450 w 2233613"/>
              <a:gd name="connsiteY36" fmla="*/ 857250 h 1159669"/>
              <a:gd name="connsiteX37" fmla="*/ 1919288 w 2233613"/>
              <a:gd name="connsiteY37" fmla="*/ 857250 h 1159669"/>
              <a:gd name="connsiteX38" fmla="*/ 2007394 w 2233613"/>
              <a:gd name="connsiteY38" fmla="*/ 850106 h 1159669"/>
              <a:gd name="connsiteX39" fmla="*/ 2052638 w 2233613"/>
              <a:gd name="connsiteY39" fmla="*/ 838200 h 1159669"/>
              <a:gd name="connsiteX40" fmla="*/ 2093119 w 2233613"/>
              <a:gd name="connsiteY40" fmla="*/ 814388 h 1159669"/>
              <a:gd name="connsiteX41" fmla="*/ 2155031 w 2233613"/>
              <a:gd name="connsiteY41" fmla="*/ 766763 h 1159669"/>
              <a:gd name="connsiteX42" fmla="*/ 2174081 w 2233613"/>
              <a:gd name="connsiteY42" fmla="*/ 750094 h 1159669"/>
              <a:gd name="connsiteX43" fmla="*/ 2195513 w 2233613"/>
              <a:gd name="connsiteY43" fmla="*/ 738188 h 1159669"/>
              <a:gd name="connsiteX44" fmla="*/ 2214563 w 2233613"/>
              <a:gd name="connsiteY44" fmla="*/ 735806 h 1159669"/>
              <a:gd name="connsiteX45" fmla="*/ 2228850 w 2233613"/>
              <a:gd name="connsiteY45" fmla="*/ 742950 h 1159669"/>
              <a:gd name="connsiteX46" fmla="*/ 2233613 w 2233613"/>
              <a:gd name="connsiteY46" fmla="*/ 771525 h 1159669"/>
              <a:gd name="connsiteX47" fmla="*/ 2228850 w 2233613"/>
              <a:gd name="connsiteY47" fmla="*/ 823913 h 1159669"/>
              <a:gd name="connsiteX48" fmla="*/ 2207419 w 2233613"/>
              <a:gd name="connsiteY48" fmla="*/ 897731 h 1159669"/>
              <a:gd name="connsiteX49" fmla="*/ 2164556 w 2233613"/>
              <a:gd name="connsiteY49" fmla="*/ 1004888 h 1159669"/>
              <a:gd name="connsiteX50" fmla="*/ 2131219 w 2233613"/>
              <a:gd name="connsiteY50" fmla="*/ 1071563 h 1159669"/>
              <a:gd name="connsiteX51" fmla="*/ 2085975 w 2233613"/>
              <a:gd name="connsiteY51" fmla="*/ 1143000 h 1159669"/>
              <a:gd name="connsiteX52" fmla="*/ 2069306 w 2233613"/>
              <a:gd name="connsiteY52" fmla="*/ 1157288 h 1159669"/>
              <a:gd name="connsiteX53" fmla="*/ 2043113 w 2233613"/>
              <a:gd name="connsiteY53" fmla="*/ 1159669 h 1159669"/>
              <a:gd name="connsiteX54" fmla="*/ 2005013 w 2233613"/>
              <a:gd name="connsiteY54" fmla="*/ 1150144 h 1159669"/>
              <a:gd name="connsiteX55" fmla="*/ 1969294 w 2233613"/>
              <a:gd name="connsiteY55" fmla="*/ 1123950 h 1159669"/>
              <a:gd name="connsiteX56" fmla="*/ 1938338 w 2233613"/>
              <a:gd name="connsiteY56" fmla="*/ 1112044 h 1159669"/>
              <a:gd name="connsiteX57" fmla="*/ 1897856 w 2233613"/>
              <a:gd name="connsiteY57" fmla="*/ 1102519 h 1159669"/>
              <a:gd name="connsiteX58" fmla="*/ 1854994 w 2233613"/>
              <a:gd name="connsiteY58" fmla="*/ 1095375 h 1159669"/>
              <a:gd name="connsiteX59" fmla="*/ 1819275 w 2233613"/>
              <a:gd name="connsiteY59" fmla="*/ 1095375 h 1159669"/>
              <a:gd name="connsiteX60" fmla="*/ 1762125 w 2233613"/>
              <a:gd name="connsiteY60" fmla="*/ 1104900 h 1159669"/>
              <a:gd name="connsiteX61" fmla="*/ 1574006 w 2233613"/>
              <a:gd name="connsiteY61" fmla="*/ 1076325 h 1159669"/>
              <a:gd name="connsiteX62" fmla="*/ 1476375 w 2233613"/>
              <a:gd name="connsiteY62" fmla="*/ 1066800 h 1159669"/>
              <a:gd name="connsiteX63" fmla="*/ 1343025 w 2233613"/>
              <a:gd name="connsiteY63" fmla="*/ 1050131 h 115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233613" h="1159669">
                <a:moveTo>
                  <a:pt x="1343025" y="1050131"/>
                </a:moveTo>
                <a:lnTo>
                  <a:pt x="1135856" y="1012031"/>
                </a:lnTo>
                <a:lnTo>
                  <a:pt x="892969" y="945356"/>
                </a:lnTo>
                <a:lnTo>
                  <a:pt x="804863" y="904875"/>
                </a:lnTo>
                <a:lnTo>
                  <a:pt x="678656" y="831056"/>
                </a:lnTo>
                <a:lnTo>
                  <a:pt x="554831" y="747713"/>
                </a:lnTo>
                <a:lnTo>
                  <a:pt x="469106" y="678656"/>
                </a:lnTo>
                <a:lnTo>
                  <a:pt x="407194" y="621506"/>
                </a:lnTo>
                <a:lnTo>
                  <a:pt x="352425" y="566738"/>
                </a:lnTo>
                <a:lnTo>
                  <a:pt x="280988" y="481013"/>
                </a:lnTo>
                <a:lnTo>
                  <a:pt x="192881" y="369094"/>
                </a:lnTo>
                <a:lnTo>
                  <a:pt x="114300" y="259556"/>
                </a:lnTo>
                <a:lnTo>
                  <a:pt x="50006" y="152400"/>
                </a:lnTo>
                <a:lnTo>
                  <a:pt x="7144" y="71438"/>
                </a:lnTo>
                <a:lnTo>
                  <a:pt x="0" y="50006"/>
                </a:lnTo>
                <a:lnTo>
                  <a:pt x="0" y="26194"/>
                </a:lnTo>
                <a:lnTo>
                  <a:pt x="7144" y="9525"/>
                </a:lnTo>
                <a:lnTo>
                  <a:pt x="14288" y="0"/>
                </a:lnTo>
                <a:lnTo>
                  <a:pt x="23813" y="0"/>
                </a:lnTo>
                <a:lnTo>
                  <a:pt x="47625" y="7144"/>
                </a:lnTo>
                <a:lnTo>
                  <a:pt x="71438" y="30956"/>
                </a:lnTo>
                <a:lnTo>
                  <a:pt x="128588" y="116681"/>
                </a:lnTo>
                <a:lnTo>
                  <a:pt x="190500" y="202406"/>
                </a:lnTo>
                <a:lnTo>
                  <a:pt x="257175" y="283369"/>
                </a:lnTo>
                <a:lnTo>
                  <a:pt x="319088" y="359569"/>
                </a:lnTo>
                <a:lnTo>
                  <a:pt x="397669" y="440531"/>
                </a:lnTo>
                <a:lnTo>
                  <a:pt x="471488" y="504825"/>
                </a:lnTo>
                <a:lnTo>
                  <a:pt x="566738" y="576263"/>
                </a:lnTo>
                <a:lnTo>
                  <a:pt x="659606" y="633413"/>
                </a:lnTo>
                <a:lnTo>
                  <a:pt x="759619" y="683419"/>
                </a:lnTo>
                <a:lnTo>
                  <a:pt x="862013" y="723900"/>
                </a:lnTo>
                <a:lnTo>
                  <a:pt x="945356" y="750094"/>
                </a:lnTo>
                <a:lnTo>
                  <a:pt x="1095375" y="783431"/>
                </a:lnTo>
                <a:lnTo>
                  <a:pt x="1257300" y="816769"/>
                </a:lnTo>
                <a:lnTo>
                  <a:pt x="1400175" y="842963"/>
                </a:lnTo>
                <a:lnTo>
                  <a:pt x="1531144" y="859631"/>
                </a:lnTo>
                <a:lnTo>
                  <a:pt x="1695450" y="857250"/>
                </a:lnTo>
                <a:lnTo>
                  <a:pt x="1919288" y="857250"/>
                </a:lnTo>
                <a:lnTo>
                  <a:pt x="2007394" y="850106"/>
                </a:lnTo>
                <a:lnTo>
                  <a:pt x="2052638" y="838200"/>
                </a:lnTo>
                <a:lnTo>
                  <a:pt x="2093119" y="814388"/>
                </a:lnTo>
                <a:lnTo>
                  <a:pt x="2155031" y="766763"/>
                </a:lnTo>
                <a:lnTo>
                  <a:pt x="2174081" y="750094"/>
                </a:lnTo>
                <a:lnTo>
                  <a:pt x="2195513" y="738188"/>
                </a:lnTo>
                <a:lnTo>
                  <a:pt x="2214563" y="735806"/>
                </a:lnTo>
                <a:lnTo>
                  <a:pt x="2228850" y="742950"/>
                </a:lnTo>
                <a:lnTo>
                  <a:pt x="2233613" y="771525"/>
                </a:lnTo>
                <a:lnTo>
                  <a:pt x="2228850" y="823913"/>
                </a:lnTo>
                <a:lnTo>
                  <a:pt x="2207419" y="897731"/>
                </a:lnTo>
                <a:lnTo>
                  <a:pt x="2164556" y="1004888"/>
                </a:lnTo>
                <a:lnTo>
                  <a:pt x="2131219" y="1071563"/>
                </a:lnTo>
                <a:lnTo>
                  <a:pt x="2085975" y="1143000"/>
                </a:lnTo>
                <a:lnTo>
                  <a:pt x="2069306" y="1157288"/>
                </a:lnTo>
                <a:lnTo>
                  <a:pt x="2043113" y="1159669"/>
                </a:lnTo>
                <a:lnTo>
                  <a:pt x="2005013" y="1150144"/>
                </a:lnTo>
                <a:lnTo>
                  <a:pt x="1969294" y="1123950"/>
                </a:lnTo>
                <a:lnTo>
                  <a:pt x="1938338" y="1112044"/>
                </a:lnTo>
                <a:lnTo>
                  <a:pt x="1897856" y="1102519"/>
                </a:lnTo>
                <a:lnTo>
                  <a:pt x="1854994" y="1095375"/>
                </a:lnTo>
                <a:lnTo>
                  <a:pt x="1819275" y="1095375"/>
                </a:lnTo>
                <a:lnTo>
                  <a:pt x="1762125" y="1104900"/>
                </a:lnTo>
                <a:lnTo>
                  <a:pt x="1574006" y="1076325"/>
                </a:lnTo>
                <a:lnTo>
                  <a:pt x="1476375" y="1066800"/>
                </a:lnTo>
                <a:lnTo>
                  <a:pt x="1343025" y="1050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8491FDE-CB1B-4F3D-8F6B-82351527E76D}"/>
              </a:ext>
            </a:extLst>
          </p:cNvPr>
          <p:cNvSpPr/>
          <p:nvPr/>
        </p:nvSpPr>
        <p:spPr>
          <a:xfrm>
            <a:off x="4981575" y="2543175"/>
            <a:ext cx="769938" cy="757238"/>
          </a:xfrm>
          <a:custGeom>
            <a:avLst/>
            <a:gdLst>
              <a:gd name="connsiteX0" fmla="*/ 202406 w 769144"/>
              <a:gd name="connsiteY0" fmla="*/ 264319 h 757238"/>
              <a:gd name="connsiteX1" fmla="*/ 0 w 769144"/>
              <a:gd name="connsiteY1" fmla="*/ 114300 h 757238"/>
              <a:gd name="connsiteX2" fmla="*/ 45244 w 769144"/>
              <a:gd name="connsiteY2" fmla="*/ 0 h 757238"/>
              <a:gd name="connsiteX3" fmla="*/ 138113 w 769144"/>
              <a:gd name="connsiteY3" fmla="*/ 61913 h 757238"/>
              <a:gd name="connsiteX4" fmla="*/ 311944 w 769144"/>
              <a:gd name="connsiteY4" fmla="*/ 159544 h 757238"/>
              <a:gd name="connsiteX5" fmla="*/ 428625 w 769144"/>
              <a:gd name="connsiteY5" fmla="*/ 221456 h 757238"/>
              <a:gd name="connsiteX6" fmla="*/ 631031 w 769144"/>
              <a:gd name="connsiteY6" fmla="*/ 321469 h 757238"/>
              <a:gd name="connsiteX7" fmla="*/ 650081 w 769144"/>
              <a:gd name="connsiteY7" fmla="*/ 333375 h 757238"/>
              <a:gd name="connsiteX8" fmla="*/ 671513 w 769144"/>
              <a:gd name="connsiteY8" fmla="*/ 352425 h 757238"/>
              <a:gd name="connsiteX9" fmla="*/ 709613 w 769144"/>
              <a:gd name="connsiteY9" fmla="*/ 395288 h 757238"/>
              <a:gd name="connsiteX10" fmla="*/ 733425 w 769144"/>
              <a:gd name="connsiteY10" fmla="*/ 431006 h 757238"/>
              <a:gd name="connsiteX11" fmla="*/ 750094 w 769144"/>
              <a:gd name="connsiteY11" fmla="*/ 466725 h 757238"/>
              <a:gd name="connsiteX12" fmla="*/ 762000 w 769144"/>
              <a:gd name="connsiteY12" fmla="*/ 507206 h 757238"/>
              <a:gd name="connsiteX13" fmla="*/ 769144 w 769144"/>
              <a:gd name="connsiteY13" fmla="*/ 554831 h 757238"/>
              <a:gd name="connsiteX14" fmla="*/ 769144 w 769144"/>
              <a:gd name="connsiteY14" fmla="*/ 592931 h 757238"/>
              <a:gd name="connsiteX15" fmla="*/ 762000 w 769144"/>
              <a:gd name="connsiteY15" fmla="*/ 633413 h 757238"/>
              <a:gd name="connsiteX16" fmla="*/ 740569 w 769144"/>
              <a:gd name="connsiteY16" fmla="*/ 678656 h 757238"/>
              <a:gd name="connsiteX17" fmla="*/ 709613 w 769144"/>
              <a:gd name="connsiteY17" fmla="*/ 728663 h 757238"/>
              <a:gd name="connsiteX18" fmla="*/ 685800 w 769144"/>
              <a:gd name="connsiteY18" fmla="*/ 750094 h 757238"/>
              <a:gd name="connsiteX19" fmla="*/ 659606 w 769144"/>
              <a:gd name="connsiteY19" fmla="*/ 757238 h 757238"/>
              <a:gd name="connsiteX20" fmla="*/ 616744 w 769144"/>
              <a:gd name="connsiteY20" fmla="*/ 754856 h 757238"/>
              <a:gd name="connsiteX21" fmla="*/ 592931 w 769144"/>
              <a:gd name="connsiteY21" fmla="*/ 747713 h 757238"/>
              <a:gd name="connsiteX22" fmla="*/ 559594 w 769144"/>
              <a:gd name="connsiteY22" fmla="*/ 714375 h 757238"/>
              <a:gd name="connsiteX23" fmla="*/ 476250 w 769144"/>
              <a:gd name="connsiteY23" fmla="*/ 600075 h 757238"/>
              <a:gd name="connsiteX24" fmla="*/ 414338 w 769144"/>
              <a:gd name="connsiteY24" fmla="*/ 497681 h 757238"/>
              <a:gd name="connsiteX25" fmla="*/ 378619 w 769144"/>
              <a:gd name="connsiteY25" fmla="*/ 445294 h 757238"/>
              <a:gd name="connsiteX26" fmla="*/ 338138 w 769144"/>
              <a:gd name="connsiteY26" fmla="*/ 392906 h 757238"/>
              <a:gd name="connsiteX27" fmla="*/ 297656 w 769144"/>
              <a:gd name="connsiteY27" fmla="*/ 350044 h 757238"/>
              <a:gd name="connsiteX28" fmla="*/ 202406 w 769144"/>
              <a:gd name="connsiteY28" fmla="*/ 264319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69144" h="757238">
                <a:moveTo>
                  <a:pt x="202406" y="264319"/>
                </a:moveTo>
                <a:lnTo>
                  <a:pt x="0" y="114300"/>
                </a:lnTo>
                <a:lnTo>
                  <a:pt x="45244" y="0"/>
                </a:lnTo>
                <a:lnTo>
                  <a:pt x="138113" y="61913"/>
                </a:lnTo>
                <a:lnTo>
                  <a:pt x="311944" y="159544"/>
                </a:lnTo>
                <a:lnTo>
                  <a:pt x="428625" y="221456"/>
                </a:lnTo>
                <a:lnTo>
                  <a:pt x="631031" y="321469"/>
                </a:lnTo>
                <a:lnTo>
                  <a:pt x="650081" y="333375"/>
                </a:lnTo>
                <a:lnTo>
                  <a:pt x="671513" y="352425"/>
                </a:lnTo>
                <a:lnTo>
                  <a:pt x="709613" y="395288"/>
                </a:lnTo>
                <a:lnTo>
                  <a:pt x="733425" y="431006"/>
                </a:lnTo>
                <a:lnTo>
                  <a:pt x="750094" y="466725"/>
                </a:lnTo>
                <a:lnTo>
                  <a:pt x="762000" y="507206"/>
                </a:lnTo>
                <a:lnTo>
                  <a:pt x="769144" y="554831"/>
                </a:lnTo>
                <a:lnTo>
                  <a:pt x="769144" y="592931"/>
                </a:lnTo>
                <a:lnTo>
                  <a:pt x="762000" y="633413"/>
                </a:lnTo>
                <a:lnTo>
                  <a:pt x="740569" y="678656"/>
                </a:lnTo>
                <a:lnTo>
                  <a:pt x="709613" y="728663"/>
                </a:lnTo>
                <a:lnTo>
                  <a:pt x="685800" y="750094"/>
                </a:lnTo>
                <a:lnTo>
                  <a:pt x="659606" y="757238"/>
                </a:lnTo>
                <a:lnTo>
                  <a:pt x="616744" y="754856"/>
                </a:lnTo>
                <a:lnTo>
                  <a:pt x="592931" y="747713"/>
                </a:lnTo>
                <a:lnTo>
                  <a:pt x="559594" y="714375"/>
                </a:lnTo>
                <a:lnTo>
                  <a:pt x="476250" y="600075"/>
                </a:lnTo>
                <a:lnTo>
                  <a:pt x="414338" y="497681"/>
                </a:lnTo>
                <a:lnTo>
                  <a:pt x="378619" y="445294"/>
                </a:lnTo>
                <a:lnTo>
                  <a:pt x="338138" y="392906"/>
                </a:lnTo>
                <a:lnTo>
                  <a:pt x="297656" y="350044"/>
                </a:lnTo>
                <a:lnTo>
                  <a:pt x="202406" y="2643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E906B4B-EC5D-417B-A29F-587311C6B1C3}"/>
              </a:ext>
            </a:extLst>
          </p:cNvPr>
          <p:cNvSpPr/>
          <p:nvPr/>
        </p:nvSpPr>
        <p:spPr>
          <a:xfrm rot="16200000">
            <a:off x="5468145" y="1720058"/>
            <a:ext cx="2022475" cy="1182687"/>
          </a:xfrm>
          <a:custGeom>
            <a:avLst/>
            <a:gdLst>
              <a:gd name="connsiteX0" fmla="*/ 1209675 w 2021681"/>
              <a:gd name="connsiteY0" fmla="*/ 1114425 h 1183482"/>
              <a:gd name="connsiteX1" fmla="*/ 1000125 w 2021681"/>
              <a:gd name="connsiteY1" fmla="*/ 1095375 h 1183482"/>
              <a:gd name="connsiteX2" fmla="*/ 766762 w 2021681"/>
              <a:gd name="connsiteY2" fmla="*/ 1007269 h 1183482"/>
              <a:gd name="connsiteX3" fmla="*/ 690562 w 2021681"/>
              <a:gd name="connsiteY3" fmla="*/ 966788 h 1183482"/>
              <a:gd name="connsiteX4" fmla="*/ 611981 w 2021681"/>
              <a:gd name="connsiteY4" fmla="*/ 916782 h 1183482"/>
              <a:gd name="connsiteX5" fmla="*/ 547687 w 2021681"/>
              <a:gd name="connsiteY5" fmla="*/ 871538 h 1183482"/>
              <a:gd name="connsiteX6" fmla="*/ 469106 w 2021681"/>
              <a:gd name="connsiteY6" fmla="*/ 812007 h 1183482"/>
              <a:gd name="connsiteX7" fmla="*/ 395287 w 2021681"/>
              <a:gd name="connsiteY7" fmla="*/ 750094 h 1183482"/>
              <a:gd name="connsiteX8" fmla="*/ 323850 w 2021681"/>
              <a:gd name="connsiteY8" fmla="*/ 673894 h 1183482"/>
              <a:gd name="connsiteX9" fmla="*/ 271462 w 2021681"/>
              <a:gd name="connsiteY9" fmla="*/ 611982 h 1183482"/>
              <a:gd name="connsiteX10" fmla="*/ 204787 w 2021681"/>
              <a:gd name="connsiteY10" fmla="*/ 526257 h 1183482"/>
              <a:gd name="connsiteX11" fmla="*/ 157162 w 2021681"/>
              <a:gd name="connsiteY11" fmla="*/ 450057 h 1183482"/>
              <a:gd name="connsiteX12" fmla="*/ 111919 w 2021681"/>
              <a:gd name="connsiteY12" fmla="*/ 361950 h 1183482"/>
              <a:gd name="connsiteX13" fmla="*/ 57150 w 2021681"/>
              <a:gd name="connsiteY13" fmla="*/ 233363 h 1183482"/>
              <a:gd name="connsiteX14" fmla="*/ 21431 w 2021681"/>
              <a:gd name="connsiteY14" fmla="*/ 123825 h 1183482"/>
              <a:gd name="connsiteX15" fmla="*/ 2381 w 2021681"/>
              <a:gd name="connsiteY15" fmla="*/ 54769 h 1183482"/>
              <a:gd name="connsiteX16" fmla="*/ 0 w 2021681"/>
              <a:gd name="connsiteY16" fmla="*/ 33338 h 1183482"/>
              <a:gd name="connsiteX17" fmla="*/ 4762 w 2021681"/>
              <a:gd name="connsiteY17" fmla="*/ 9525 h 1183482"/>
              <a:gd name="connsiteX18" fmla="*/ 14287 w 2021681"/>
              <a:gd name="connsiteY18" fmla="*/ 0 h 1183482"/>
              <a:gd name="connsiteX19" fmla="*/ 26194 w 2021681"/>
              <a:gd name="connsiteY19" fmla="*/ 0 h 1183482"/>
              <a:gd name="connsiteX20" fmla="*/ 45244 w 2021681"/>
              <a:gd name="connsiteY20" fmla="*/ 9525 h 1183482"/>
              <a:gd name="connsiteX21" fmla="*/ 71437 w 2021681"/>
              <a:gd name="connsiteY21" fmla="*/ 40482 h 1183482"/>
              <a:gd name="connsiteX22" fmla="*/ 104775 w 2021681"/>
              <a:gd name="connsiteY22" fmla="*/ 104775 h 1183482"/>
              <a:gd name="connsiteX23" fmla="*/ 150019 w 2021681"/>
              <a:gd name="connsiteY23" fmla="*/ 183357 h 1183482"/>
              <a:gd name="connsiteX24" fmla="*/ 192881 w 2021681"/>
              <a:gd name="connsiteY24" fmla="*/ 252413 h 1183482"/>
              <a:gd name="connsiteX25" fmla="*/ 252412 w 2021681"/>
              <a:gd name="connsiteY25" fmla="*/ 335757 h 1183482"/>
              <a:gd name="connsiteX26" fmla="*/ 335756 w 2021681"/>
              <a:gd name="connsiteY26" fmla="*/ 433388 h 1183482"/>
              <a:gd name="connsiteX27" fmla="*/ 397669 w 2021681"/>
              <a:gd name="connsiteY27" fmla="*/ 500063 h 1183482"/>
              <a:gd name="connsiteX28" fmla="*/ 476250 w 2021681"/>
              <a:gd name="connsiteY28" fmla="*/ 573882 h 1183482"/>
              <a:gd name="connsiteX29" fmla="*/ 559594 w 2021681"/>
              <a:gd name="connsiteY29" fmla="*/ 645319 h 1183482"/>
              <a:gd name="connsiteX30" fmla="*/ 659606 w 2021681"/>
              <a:gd name="connsiteY30" fmla="*/ 716757 h 1183482"/>
              <a:gd name="connsiteX31" fmla="*/ 757237 w 2021681"/>
              <a:gd name="connsiteY31" fmla="*/ 778669 h 1183482"/>
              <a:gd name="connsiteX32" fmla="*/ 845344 w 2021681"/>
              <a:gd name="connsiteY32" fmla="*/ 823913 h 1183482"/>
              <a:gd name="connsiteX33" fmla="*/ 959644 w 2021681"/>
              <a:gd name="connsiteY33" fmla="*/ 864394 h 1183482"/>
              <a:gd name="connsiteX34" fmla="*/ 1069181 w 2021681"/>
              <a:gd name="connsiteY34" fmla="*/ 885825 h 1183482"/>
              <a:gd name="connsiteX35" fmla="*/ 1150144 w 2021681"/>
              <a:gd name="connsiteY35" fmla="*/ 900113 h 1183482"/>
              <a:gd name="connsiteX36" fmla="*/ 1226344 w 2021681"/>
              <a:gd name="connsiteY36" fmla="*/ 912019 h 1183482"/>
              <a:gd name="connsiteX37" fmla="*/ 1352550 w 2021681"/>
              <a:gd name="connsiteY37" fmla="*/ 916782 h 1183482"/>
              <a:gd name="connsiteX38" fmla="*/ 1538287 w 2021681"/>
              <a:gd name="connsiteY38" fmla="*/ 919163 h 1183482"/>
              <a:gd name="connsiteX39" fmla="*/ 1709737 w 2021681"/>
              <a:gd name="connsiteY39" fmla="*/ 919163 h 1183482"/>
              <a:gd name="connsiteX40" fmla="*/ 1769269 w 2021681"/>
              <a:gd name="connsiteY40" fmla="*/ 914400 h 1183482"/>
              <a:gd name="connsiteX41" fmla="*/ 1807369 w 2021681"/>
              <a:gd name="connsiteY41" fmla="*/ 902494 h 1183482"/>
              <a:gd name="connsiteX42" fmla="*/ 1847850 w 2021681"/>
              <a:gd name="connsiteY42" fmla="*/ 878682 h 1183482"/>
              <a:gd name="connsiteX43" fmla="*/ 1888331 w 2021681"/>
              <a:gd name="connsiteY43" fmla="*/ 845344 h 1183482"/>
              <a:gd name="connsiteX44" fmla="*/ 1926431 w 2021681"/>
              <a:gd name="connsiteY44" fmla="*/ 790575 h 1183482"/>
              <a:gd name="connsiteX45" fmla="*/ 1955006 w 2021681"/>
              <a:gd name="connsiteY45" fmla="*/ 740569 h 1183482"/>
              <a:gd name="connsiteX46" fmla="*/ 1966912 w 2021681"/>
              <a:gd name="connsiteY46" fmla="*/ 723900 h 1183482"/>
              <a:gd name="connsiteX47" fmla="*/ 1983581 w 2021681"/>
              <a:gd name="connsiteY47" fmla="*/ 711994 h 1183482"/>
              <a:gd name="connsiteX48" fmla="*/ 1995487 w 2021681"/>
              <a:gd name="connsiteY48" fmla="*/ 716757 h 1183482"/>
              <a:gd name="connsiteX49" fmla="*/ 2005012 w 2021681"/>
              <a:gd name="connsiteY49" fmla="*/ 731044 h 1183482"/>
              <a:gd name="connsiteX50" fmla="*/ 2016919 w 2021681"/>
              <a:gd name="connsiteY50" fmla="*/ 764382 h 1183482"/>
              <a:gd name="connsiteX51" fmla="*/ 2021681 w 2021681"/>
              <a:gd name="connsiteY51" fmla="*/ 804863 h 1183482"/>
              <a:gd name="connsiteX52" fmla="*/ 2021681 w 2021681"/>
              <a:gd name="connsiteY52" fmla="*/ 854869 h 1183482"/>
              <a:gd name="connsiteX53" fmla="*/ 2012156 w 2021681"/>
              <a:gd name="connsiteY53" fmla="*/ 914400 h 1183482"/>
              <a:gd name="connsiteX54" fmla="*/ 1985962 w 2021681"/>
              <a:gd name="connsiteY54" fmla="*/ 1014413 h 1183482"/>
              <a:gd name="connsiteX55" fmla="*/ 1962150 w 2021681"/>
              <a:gd name="connsiteY55" fmla="*/ 1090613 h 1183482"/>
              <a:gd name="connsiteX56" fmla="*/ 1940719 w 2021681"/>
              <a:gd name="connsiteY56" fmla="*/ 1123950 h 1183482"/>
              <a:gd name="connsiteX57" fmla="*/ 1916906 w 2021681"/>
              <a:gd name="connsiteY57" fmla="*/ 1147763 h 1183482"/>
              <a:gd name="connsiteX58" fmla="*/ 1890712 w 2021681"/>
              <a:gd name="connsiteY58" fmla="*/ 1171575 h 1183482"/>
              <a:gd name="connsiteX59" fmla="*/ 1869281 w 2021681"/>
              <a:gd name="connsiteY59" fmla="*/ 1183482 h 1183482"/>
              <a:gd name="connsiteX60" fmla="*/ 1843087 w 2021681"/>
              <a:gd name="connsiteY60" fmla="*/ 1183482 h 1183482"/>
              <a:gd name="connsiteX61" fmla="*/ 1802606 w 2021681"/>
              <a:gd name="connsiteY61" fmla="*/ 1176338 h 1183482"/>
              <a:gd name="connsiteX62" fmla="*/ 1754981 w 2021681"/>
              <a:gd name="connsiteY62" fmla="*/ 1162050 h 1183482"/>
              <a:gd name="connsiteX63" fmla="*/ 1559719 w 2021681"/>
              <a:gd name="connsiteY63" fmla="*/ 1162050 h 1183482"/>
              <a:gd name="connsiteX64" fmla="*/ 1393031 w 2021681"/>
              <a:gd name="connsiteY64" fmla="*/ 1140619 h 1183482"/>
              <a:gd name="connsiteX65" fmla="*/ 1209675 w 2021681"/>
              <a:gd name="connsiteY65" fmla="*/ 1114425 h 1183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21681" h="1183482">
                <a:moveTo>
                  <a:pt x="1209675" y="1114425"/>
                </a:moveTo>
                <a:lnTo>
                  <a:pt x="1000125" y="1095375"/>
                </a:lnTo>
                <a:lnTo>
                  <a:pt x="766762" y="1007269"/>
                </a:lnTo>
                <a:lnTo>
                  <a:pt x="690562" y="966788"/>
                </a:lnTo>
                <a:lnTo>
                  <a:pt x="611981" y="916782"/>
                </a:lnTo>
                <a:lnTo>
                  <a:pt x="547687" y="871538"/>
                </a:lnTo>
                <a:lnTo>
                  <a:pt x="469106" y="812007"/>
                </a:lnTo>
                <a:lnTo>
                  <a:pt x="395287" y="750094"/>
                </a:lnTo>
                <a:lnTo>
                  <a:pt x="323850" y="673894"/>
                </a:lnTo>
                <a:lnTo>
                  <a:pt x="271462" y="611982"/>
                </a:lnTo>
                <a:lnTo>
                  <a:pt x="204787" y="526257"/>
                </a:lnTo>
                <a:lnTo>
                  <a:pt x="157162" y="450057"/>
                </a:lnTo>
                <a:lnTo>
                  <a:pt x="111919" y="361950"/>
                </a:lnTo>
                <a:lnTo>
                  <a:pt x="57150" y="233363"/>
                </a:lnTo>
                <a:lnTo>
                  <a:pt x="21431" y="123825"/>
                </a:lnTo>
                <a:lnTo>
                  <a:pt x="2381" y="54769"/>
                </a:lnTo>
                <a:lnTo>
                  <a:pt x="0" y="33338"/>
                </a:lnTo>
                <a:lnTo>
                  <a:pt x="4762" y="9525"/>
                </a:lnTo>
                <a:lnTo>
                  <a:pt x="14287" y="0"/>
                </a:lnTo>
                <a:lnTo>
                  <a:pt x="26194" y="0"/>
                </a:lnTo>
                <a:lnTo>
                  <a:pt x="45244" y="9525"/>
                </a:lnTo>
                <a:lnTo>
                  <a:pt x="71437" y="40482"/>
                </a:lnTo>
                <a:lnTo>
                  <a:pt x="104775" y="104775"/>
                </a:lnTo>
                <a:lnTo>
                  <a:pt x="150019" y="183357"/>
                </a:lnTo>
                <a:lnTo>
                  <a:pt x="192881" y="252413"/>
                </a:lnTo>
                <a:lnTo>
                  <a:pt x="252412" y="335757"/>
                </a:lnTo>
                <a:lnTo>
                  <a:pt x="335756" y="433388"/>
                </a:lnTo>
                <a:lnTo>
                  <a:pt x="397669" y="500063"/>
                </a:lnTo>
                <a:lnTo>
                  <a:pt x="476250" y="573882"/>
                </a:lnTo>
                <a:lnTo>
                  <a:pt x="559594" y="645319"/>
                </a:lnTo>
                <a:lnTo>
                  <a:pt x="659606" y="716757"/>
                </a:lnTo>
                <a:lnTo>
                  <a:pt x="757237" y="778669"/>
                </a:lnTo>
                <a:lnTo>
                  <a:pt x="845344" y="823913"/>
                </a:lnTo>
                <a:lnTo>
                  <a:pt x="959644" y="864394"/>
                </a:lnTo>
                <a:lnTo>
                  <a:pt x="1069181" y="885825"/>
                </a:lnTo>
                <a:lnTo>
                  <a:pt x="1150144" y="900113"/>
                </a:lnTo>
                <a:lnTo>
                  <a:pt x="1226344" y="912019"/>
                </a:lnTo>
                <a:lnTo>
                  <a:pt x="1352550" y="916782"/>
                </a:lnTo>
                <a:lnTo>
                  <a:pt x="1538287" y="919163"/>
                </a:lnTo>
                <a:lnTo>
                  <a:pt x="1709737" y="919163"/>
                </a:lnTo>
                <a:lnTo>
                  <a:pt x="1769269" y="914400"/>
                </a:lnTo>
                <a:lnTo>
                  <a:pt x="1807369" y="902494"/>
                </a:lnTo>
                <a:lnTo>
                  <a:pt x="1847850" y="878682"/>
                </a:lnTo>
                <a:lnTo>
                  <a:pt x="1888331" y="845344"/>
                </a:lnTo>
                <a:lnTo>
                  <a:pt x="1926431" y="790575"/>
                </a:lnTo>
                <a:lnTo>
                  <a:pt x="1955006" y="740569"/>
                </a:lnTo>
                <a:lnTo>
                  <a:pt x="1966912" y="723900"/>
                </a:lnTo>
                <a:lnTo>
                  <a:pt x="1983581" y="711994"/>
                </a:lnTo>
                <a:lnTo>
                  <a:pt x="1995487" y="716757"/>
                </a:lnTo>
                <a:lnTo>
                  <a:pt x="2005012" y="731044"/>
                </a:lnTo>
                <a:lnTo>
                  <a:pt x="2016919" y="764382"/>
                </a:lnTo>
                <a:lnTo>
                  <a:pt x="2021681" y="804863"/>
                </a:lnTo>
                <a:lnTo>
                  <a:pt x="2021681" y="854869"/>
                </a:lnTo>
                <a:lnTo>
                  <a:pt x="2012156" y="914400"/>
                </a:lnTo>
                <a:lnTo>
                  <a:pt x="1985962" y="1014413"/>
                </a:lnTo>
                <a:lnTo>
                  <a:pt x="1962150" y="1090613"/>
                </a:lnTo>
                <a:lnTo>
                  <a:pt x="1940719" y="1123950"/>
                </a:lnTo>
                <a:lnTo>
                  <a:pt x="1916906" y="1147763"/>
                </a:lnTo>
                <a:lnTo>
                  <a:pt x="1890712" y="1171575"/>
                </a:lnTo>
                <a:lnTo>
                  <a:pt x="1869281" y="1183482"/>
                </a:lnTo>
                <a:lnTo>
                  <a:pt x="1843087" y="1183482"/>
                </a:lnTo>
                <a:lnTo>
                  <a:pt x="1802606" y="1176338"/>
                </a:lnTo>
                <a:lnTo>
                  <a:pt x="1754981" y="1162050"/>
                </a:lnTo>
                <a:lnTo>
                  <a:pt x="1559719" y="1162050"/>
                </a:lnTo>
                <a:lnTo>
                  <a:pt x="1393031" y="1140619"/>
                </a:lnTo>
                <a:lnTo>
                  <a:pt x="1209675" y="1114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64D6A95-DDBE-4F4D-9900-D6D6DD754A0F}"/>
              </a:ext>
            </a:extLst>
          </p:cNvPr>
          <p:cNvSpPr/>
          <p:nvPr/>
        </p:nvSpPr>
        <p:spPr>
          <a:xfrm>
            <a:off x="6848476" y="2427288"/>
            <a:ext cx="1452563" cy="914400"/>
          </a:xfrm>
          <a:custGeom>
            <a:avLst/>
            <a:gdLst>
              <a:gd name="connsiteX0" fmla="*/ 469106 w 1452563"/>
              <a:gd name="connsiteY0" fmla="*/ 545306 h 914400"/>
              <a:gd name="connsiteX1" fmla="*/ 238125 w 1452563"/>
              <a:gd name="connsiteY1" fmla="*/ 314325 h 914400"/>
              <a:gd name="connsiteX2" fmla="*/ 0 w 1452563"/>
              <a:gd name="connsiteY2" fmla="*/ 92869 h 914400"/>
              <a:gd name="connsiteX3" fmla="*/ 92869 w 1452563"/>
              <a:gd name="connsiteY3" fmla="*/ 0 h 914400"/>
              <a:gd name="connsiteX4" fmla="*/ 245269 w 1452563"/>
              <a:gd name="connsiteY4" fmla="*/ 111919 h 914400"/>
              <a:gd name="connsiteX5" fmla="*/ 481013 w 1452563"/>
              <a:gd name="connsiteY5" fmla="*/ 280987 h 914400"/>
              <a:gd name="connsiteX6" fmla="*/ 654844 w 1452563"/>
              <a:gd name="connsiteY6" fmla="*/ 407194 h 914400"/>
              <a:gd name="connsiteX7" fmla="*/ 795338 w 1452563"/>
              <a:gd name="connsiteY7" fmla="*/ 507206 h 914400"/>
              <a:gd name="connsiteX8" fmla="*/ 904875 w 1452563"/>
              <a:gd name="connsiteY8" fmla="*/ 578644 h 914400"/>
              <a:gd name="connsiteX9" fmla="*/ 1016794 w 1452563"/>
              <a:gd name="connsiteY9" fmla="*/ 640556 h 914400"/>
              <a:gd name="connsiteX10" fmla="*/ 1164431 w 1452563"/>
              <a:gd name="connsiteY10" fmla="*/ 709612 h 914400"/>
              <a:gd name="connsiteX11" fmla="*/ 1400175 w 1452563"/>
              <a:gd name="connsiteY11" fmla="*/ 809625 h 914400"/>
              <a:gd name="connsiteX12" fmla="*/ 1423988 w 1452563"/>
              <a:gd name="connsiteY12" fmla="*/ 819150 h 914400"/>
              <a:gd name="connsiteX13" fmla="*/ 1445419 w 1452563"/>
              <a:gd name="connsiteY13" fmla="*/ 833437 h 914400"/>
              <a:gd name="connsiteX14" fmla="*/ 1452563 w 1452563"/>
              <a:gd name="connsiteY14" fmla="*/ 845344 h 914400"/>
              <a:gd name="connsiteX15" fmla="*/ 1447800 w 1452563"/>
              <a:gd name="connsiteY15" fmla="*/ 862012 h 914400"/>
              <a:gd name="connsiteX16" fmla="*/ 1423988 w 1452563"/>
              <a:gd name="connsiteY16" fmla="*/ 876300 h 914400"/>
              <a:gd name="connsiteX17" fmla="*/ 1390650 w 1452563"/>
              <a:gd name="connsiteY17" fmla="*/ 890587 h 914400"/>
              <a:gd name="connsiteX18" fmla="*/ 1335881 w 1452563"/>
              <a:gd name="connsiteY18" fmla="*/ 895350 h 914400"/>
              <a:gd name="connsiteX19" fmla="*/ 1059656 w 1452563"/>
              <a:gd name="connsiteY19" fmla="*/ 904875 h 914400"/>
              <a:gd name="connsiteX20" fmla="*/ 842963 w 1452563"/>
              <a:gd name="connsiteY20" fmla="*/ 914400 h 914400"/>
              <a:gd name="connsiteX21" fmla="*/ 812006 w 1452563"/>
              <a:gd name="connsiteY21" fmla="*/ 912019 h 914400"/>
              <a:gd name="connsiteX22" fmla="*/ 788194 w 1452563"/>
              <a:gd name="connsiteY22" fmla="*/ 902494 h 914400"/>
              <a:gd name="connsiteX23" fmla="*/ 745331 w 1452563"/>
              <a:gd name="connsiteY23" fmla="*/ 869156 h 914400"/>
              <a:gd name="connsiteX24" fmla="*/ 709613 w 1452563"/>
              <a:gd name="connsiteY24" fmla="*/ 835819 h 914400"/>
              <a:gd name="connsiteX25" fmla="*/ 650081 w 1452563"/>
              <a:gd name="connsiteY25" fmla="*/ 764381 h 914400"/>
              <a:gd name="connsiteX26" fmla="*/ 554831 w 1452563"/>
              <a:gd name="connsiteY26" fmla="*/ 642937 h 914400"/>
              <a:gd name="connsiteX27" fmla="*/ 469106 w 1452563"/>
              <a:gd name="connsiteY27" fmla="*/ 545306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452563" h="914400">
                <a:moveTo>
                  <a:pt x="469106" y="545306"/>
                </a:moveTo>
                <a:lnTo>
                  <a:pt x="238125" y="314325"/>
                </a:lnTo>
                <a:lnTo>
                  <a:pt x="0" y="92869"/>
                </a:lnTo>
                <a:lnTo>
                  <a:pt x="92869" y="0"/>
                </a:lnTo>
                <a:lnTo>
                  <a:pt x="245269" y="111919"/>
                </a:lnTo>
                <a:lnTo>
                  <a:pt x="481013" y="280987"/>
                </a:lnTo>
                <a:lnTo>
                  <a:pt x="654844" y="407194"/>
                </a:lnTo>
                <a:lnTo>
                  <a:pt x="795338" y="507206"/>
                </a:lnTo>
                <a:lnTo>
                  <a:pt x="904875" y="578644"/>
                </a:lnTo>
                <a:lnTo>
                  <a:pt x="1016794" y="640556"/>
                </a:lnTo>
                <a:lnTo>
                  <a:pt x="1164431" y="709612"/>
                </a:lnTo>
                <a:lnTo>
                  <a:pt x="1400175" y="809625"/>
                </a:lnTo>
                <a:lnTo>
                  <a:pt x="1423988" y="819150"/>
                </a:lnTo>
                <a:lnTo>
                  <a:pt x="1445419" y="833437"/>
                </a:lnTo>
                <a:lnTo>
                  <a:pt x="1452563" y="845344"/>
                </a:lnTo>
                <a:lnTo>
                  <a:pt x="1447800" y="862012"/>
                </a:lnTo>
                <a:lnTo>
                  <a:pt x="1423988" y="876300"/>
                </a:lnTo>
                <a:lnTo>
                  <a:pt x="1390650" y="890587"/>
                </a:lnTo>
                <a:lnTo>
                  <a:pt x="1335881" y="895350"/>
                </a:lnTo>
                <a:lnTo>
                  <a:pt x="1059656" y="904875"/>
                </a:lnTo>
                <a:lnTo>
                  <a:pt x="842963" y="914400"/>
                </a:lnTo>
                <a:lnTo>
                  <a:pt x="812006" y="912019"/>
                </a:lnTo>
                <a:lnTo>
                  <a:pt x="788194" y="902494"/>
                </a:lnTo>
                <a:lnTo>
                  <a:pt x="745331" y="869156"/>
                </a:lnTo>
                <a:lnTo>
                  <a:pt x="709613" y="835819"/>
                </a:lnTo>
                <a:lnTo>
                  <a:pt x="650081" y="764381"/>
                </a:lnTo>
                <a:lnTo>
                  <a:pt x="554831" y="642937"/>
                </a:lnTo>
                <a:lnTo>
                  <a:pt x="469106" y="545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8B13F40-27B0-4E57-A7F8-FE44298E7FF5}"/>
              </a:ext>
            </a:extLst>
          </p:cNvPr>
          <p:cNvSpPr/>
          <p:nvPr/>
        </p:nvSpPr>
        <p:spPr>
          <a:xfrm>
            <a:off x="5076826" y="3271838"/>
            <a:ext cx="2176463" cy="1936750"/>
          </a:xfrm>
          <a:custGeom>
            <a:avLst/>
            <a:gdLst>
              <a:gd name="connsiteX0" fmla="*/ 901874 w 2177023"/>
              <a:gd name="connsiteY0" fmla="*/ 308141 h 1936524"/>
              <a:gd name="connsiteX1" fmla="*/ 45093 w 2177023"/>
              <a:gd name="connsiteY1" fmla="*/ 413359 h 1936524"/>
              <a:gd name="connsiteX2" fmla="*/ 0 w 2177023"/>
              <a:gd name="connsiteY2" fmla="*/ 235490 h 1936524"/>
              <a:gd name="connsiteX3" fmla="*/ 438411 w 2177023"/>
              <a:gd name="connsiteY3" fmla="*/ 190396 h 1936524"/>
              <a:gd name="connsiteX4" fmla="*/ 891853 w 2177023"/>
              <a:gd name="connsiteY4" fmla="*/ 140292 h 1936524"/>
              <a:gd name="connsiteX5" fmla="*/ 1207509 w 2177023"/>
              <a:gd name="connsiteY5" fmla="*/ 105219 h 1936524"/>
              <a:gd name="connsiteX6" fmla="*/ 1675982 w 2177023"/>
              <a:gd name="connsiteY6" fmla="*/ 45094 h 1936524"/>
              <a:gd name="connsiteX7" fmla="*/ 1821284 w 2177023"/>
              <a:gd name="connsiteY7" fmla="*/ 0 h 1936524"/>
              <a:gd name="connsiteX8" fmla="*/ 1901451 w 2177023"/>
              <a:gd name="connsiteY8" fmla="*/ 45094 h 1936524"/>
              <a:gd name="connsiteX9" fmla="*/ 1994143 w 2177023"/>
              <a:gd name="connsiteY9" fmla="*/ 100209 h 1936524"/>
              <a:gd name="connsiteX10" fmla="*/ 2086836 w 2177023"/>
              <a:gd name="connsiteY10" fmla="*/ 165344 h 1936524"/>
              <a:gd name="connsiteX11" fmla="*/ 2149466 w 2177023"/>
              <a:gd name="connsiteY11" fmla="*/ 217953 h 1936524"/>
              <a:gd name="connsiteX12" fmla="*/ 2167002 w 2177023"/>
              <a:gd name="connsiteY12" fmla="*/ 240500 h 1936524"/>
              <a:gd name="connsiteX13" fmla="*/ 2174518 w 2177023"/>
              <a:gd name="connsiteY13" fmla="*/ 255531 h 1936524"/>
              <a:gd name="connsiteX14" fmla="*/ 2177023 w 2177023"/>
              <a:gd name="connsiteY14" fmla="*/ 273068 h 1936524"/>
              <a:gd name="connsiteX15" fmla="*/ 2159487 w 2177023"/>
              <a:gd name="connsiteY15" fmla="*/ 303130 h 1936524"/>
              <a:gd name="connsiteX16" fmla="*/ 2134435 w 2177023"/>
              <a:gd name="connsiteY16" fmla="*/ 338203 h 1936524"/>
              <a:gd name="connsiteX17" fmla="*/ 2116898 w 2177023"/>
              <a:gd name="connsiteY17" fmla="*/ 378286 h 1936524"/>
              <a:gd name="connsiteX18" fmla="*/ 2109383 w 2177023"/>
              <a:gd name="connsiteY18" fmla="*/ 418370 h 1936524"/>
              <a:gd name="connsiteX19" fmla="*/ 2109383 w 2177023"/>
              <a:gd name="connsiteY19" fmla="*/ 475989 h 1936524"/>
              <a:gd name="connsiteX20" fmla="*/ 2104372 w 2177023"/>
              <a:gd name="connsiteY20" fmla="*/ 746552 h 1936524"/>
              <a:gd name="connsiteX21" fmla="*/ 2104372 w 2177023"/>
              <a:gd name="connsiteY21" fmla="*/ 1139869 h 1936524"/>
              <a:gd name="connsiteX22" fmla="*/ 2106877 w 2177023"/>
              <a:gd name="connsiteY22" fmla="*/ 1382874 h 1936524"/>
              <a:gd name="connsiteX23" fmla="*/ 2104372 w 2177023"/>
              <a:gd name="connsiteY23" fmla="*/ 1553228 h 1936524"/>
              <a:gd name="connsiteX24" fmla="*/ 2106877 w 2177023"/>
              <a:gd name="connsiteY24" fmla="*/ 1635900 h 1936524"/>
              <a:gd name="connsiteX25" fmla="*/ 2104372 w 2177023"/>
              <a:gd name="connsiteY25" fmla="*/ 1703540 h 1936524"/>
              <a:gd name="connsiteX26" fmla="*/ 2094351 w 2177023"/>
              <a:gd name="connsiteY26" fmla="*/ 1756149 h 1936524"/>
              <a:gd name="connsiteX27" fmla="*/ 2079320 w 2177023"/>
              <a:gd name="connsiteY27" fmla="*/ 1811264 h 1936524"/>
              <a:gd name="connsiteX28" fmla="*/ 2061784 w 2177023"/>
              <a:gd name="connsiteY28" fmla="*/ 1851347 h 1936524"/>
              <a:gd name="connsiteX29" fmla="*/ 2041742 w 2177023"/>
              <a:gd name="connsiteY29" fmla="*/ 1878904 h 1936524"/>
              <a:gd name="connsiteX30" fmla="*/ 2009174 w 2177023"/>
              <a:gd name="connsiteY30" fmla="*/ 1906462 h 1936524"/>
              <a:gd name="connsiteX31" fmla="*/ 1949049 w 2177023"/>
              <a:gd name="connsiteY31" fmla="*/ 1936524 h 1936524"/>
              <a:gd name="connsiteX32" fmla="*/ 1923997 w 2177023"/>
              <a:gd name="connsiteY32" fmla="*/ 1934019 h 1936524"/>
              <a:gd name="connsiteX33" fmla="*/ 1901451 w 2177023"/>
              <a:gd name="connsiteY33" fmla="*/ 1916483 h 1936524"/>
              <a:gd name="connsiteX34" fmla="*/ 1878904 w 2177023"/>
              <a:gd name="connsiteY34" fmla="*/ 1871389 h 1936524"/>
              <a:gd name="connsiteX35" fmla="*/ 1853852 w 2177023"/>
              <a:gd name="connsiteY35" fmla="*/ 1796233 h 1936524"/>
              <a:gd name="connsiteX36" fmla="*/ 1858862 w 2177023"/>
              <a:gd name="connsiteY36" fmla="*/ 1630889 h 1936524"/>
              <a:gd name="connsiteX37" fmla="*/ 1861367 w 2177023"/>
              <a:gd name="connsiteY37" fmla="*/ 1282666 h 1936524"/>
              <a:gd name="connsiteX38" fmla="*/ 1861367 w 2177023"/>
              <a:gd name="connsiteY38" fmla="*/ 1094775 h 1936524"/>
              <a:gd name="connsiteX39" fmla="*/ 1858862 w 2177023"/>
              <a:gd name="connsiteY39" fmla="*/ 698953 h 1936524"/>
              <a:gd name="connsiteX40" fmla="*/ 1863872 w 2177023"/>
              <a:gd name="connsiteY40" fmla="*/ 533609 h 1936524"/>
              <a:gd name="connsiteX41" fmla="*/ 1861367 w 2177023"/>
              <a:gd name="connsiteY41" fmla="*/ 358245 h 1936524"/>
              <a:gd name="connsiteX42" fmla="*/ 1863872 w 2177023"/>
              <a:gd name="connsiteY42" fmla="*/ 310646 h 1936524"/>
              <a:gd name="connsiteX43" fmla="*/ 1858862 w 2177023"/>
              <a:gd name="connsiteY43" fmla="*/ 273068 h 1936524"/>
              <a:gd name="connsiteX44" fmla="*/ 1848841 w 2177023"/>
              <a:gd name="connsiteY44" fmla="*/ 253026 h 1936524"/>
              <a:gd name="connsiteX45" fmla="*/ 1831305 w 2177023"/>
              <a:gd name="connsiteY45" fmla="*/ 232984 h 1936524"/>
              <a:gd name="connsiteX46" fmla="*/ 1811263 w 2177023"/>
              <a:gd name="connsiteY46" fmla="*/ 220458 h 1936524"/>
              <a:gd name="connsiteX47" fmla="*/ 1786211 w 2177023"/>
              <a:gd name="connsiteY47" fmla="*/ 210438 h 1936524"/>
              <a:gd name="connsiteX48" fmla="*/ 1728591 w 2177023"/>
              <a:gd name="connsiteY48" fmla="*/ 205427 h 1936524"/>
              <a:gd name="connsiteX49" fmla="*/ 1560743 w 2177023"/>
              <a:gd name="connsiteY49" fmla="*/ 227974 h 1936524"/>
              <a:gd name="connsiteX50" fmla="*/ 901874 w 2177023"/>
              <a:gd name="connsiteY50" fmla="*/ 308141 h 1936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7023" h="1936524">
                <a:moveTo>
                  <a:pt x="901874" y="308141"/>
                </a:moveTo>
                <a:lnTo>
                  <a:pt x="45093" y="413359"/>
                </a:lnTo>
                <a:lnTo>
                  <a:pt x="0" y="235490"/>
                </a:lnTo>
                <a:lnTo>
                  <a:pt x="438411" y="190396"/>
                </a:lnTo>
                <a:lnTo>
                  <a:pt x="891853" y="140292"/>
                </a:lnTo>
                <a:lnTo>
                  <a:pt x="1207509" y="105219"/>
                </a:lnTo>
                <a:lnTo>
                  <a:pt x="1675982" y="45094"/>
                </a:lnTo>
                <a:lnTo>
                  <a:pt x="1821284" y="0"/>
                </a:lnTo>
                <a:lnTo>
                  <a:pt x="1901451" y="45094"/>
                </a:lnTo>
                <a:lnTo>
                  <a:pt x="1994143" y="100209"/>
                </a:lnTo>
                <a:lnTo>
                  <a:pt x="2086836" y="165344"/>
                </a:lnTo>
                <a:lnTo>
                  <a:pt x="2149466" y="217953"/>
                </a:lnTo>
                <a:lnTo>
                  <a:pt x="2167002" y="240500"/>
                </a:lnTo>
                <a:lnTo>
                  <a:pt x="2174518" y="255531"/>
                </a:lnTo>
                <a:lnTo>
                  <a:pt x="2177023" y="273068"/>
                </a:lnTo>
                <a:lnTo>
                  <a:pt x="2159487" y="303130"/>
                </a:lnTo>
                <a:lnTo>
                  <a:pt x="2134435" y="338203"/>
                </a:lnTo>
                <a:lnTo>
                  <a:pt x="2116898" y="378286"/>
                </a:lnTo>
                <a:lnTo>
                  <a:pt x="2109383" y="418370"/>
                </a:lnTo>
                <a:lnTo>
                  <a:pt x="2109383" y="475989"/>
                </a:lnTo>
                <a:cubicBezTo>
                  <a:pt x="2107713" y="566177"/>
                  <a:pt x="2106042" y="656364"/>
                  <a:pt x="2104372" y="746552"/>
                </a:cubicBezTo>
                <a:lnTo>
                  <a:pt x="2104372" y="1139869"/>
                </a:lnTo>
                <a:lnTo>
                  <a:pt x="2106877" y="1382874"/>
                </a:lnTo>
                <a:lnTo>
                  <a:pt x="2104372" y="1553228"/>
                </a:lnTo>
                <a:lnTo>
                  <a:pt x="2106877" y="1635900"/>
                </a:lnTo>
                <a:lnTo>
                  <a:pt x="2104372" y="1703540"/>
                </a:lnTo>
                <a:lnTo>
                  <a:pt x="2094351" y="1756149"/>
                </a:lnTo>
                <a:lnTo>
                  <a:pt x="2079320" y="1811264"/>
                </a:lnTo>
                <a:lnTo>
                  <a:pt x="2061784" y="1851347"/>
                </a:lnTo>
                <a:lnTo>
                  <a:pt x="2041742" y="1878904"/>
                </a:lnTo>
                <a:lnTo>
                  <a:pt x="2009174" y="1906462"/>
                </a:lnTo>
                <a:lnTo>
                  <a:pt x="1949049" y="1936524"/>
                </a:lnTo>
                <a:lnTo>
                  <a:pt x="1923997" y="1934019"/>
                </a:lnTo>
                <a:lnTo>
                  <a:pt x="1901451" y="1916483"/>
                </a:lnTo>
                <a:lnTo>
                  <a:pt x="1878904" y="1871389"/>
                </a:lnTo>
                <a:lnTo>
                  <a:pt x="1853852" y="1796233"/>
                </a:lnTo>
                <a:lnTo>
                  <a:pt x="1858862" y="1630889"/>
                </a:lnTo>
                <a:lnTo>
                  <a:pt x="1861367" y="1282666"/>
                </a:lnTo>
                <a:lnTo>
                  <a:pt x="1861367" y="1094775"/>
                </a:lnTo>
                <a:lnTo>
                  <a:pt x="1858862" y="698953"/>
                </a:lnTo>
                <a:lnTo>
                  <a:pt x="1863872" y="533609"/>
                </a:lnTo>
                <a:lnTo>
                  <a:pt x="1861367" y="358245"/>
                </a:lnTo>
                <a:lnTo>
                  <a:pt x="1863872" y="310646"/>
                </a:lnTo>
                <a:lnTo>
                  <a:pt x="1858862" y="273068"/>
                </a:lnTo>
                <a:lnTo>
                  <a:pt x="1848841" y="253026"/>
                </a:lnTo>
                <a:lnTo>
                  <a:pt x="1831305" y="232984"/>
                </a:lnTo>
                <a:lnTo>
                  <a:pt x="1811263" y="220458"/>
                </a:lnTo>
                <a:lnTo>
                  <a:pt x="1786211" y="210438"/>
                </a:lnTo>
                <a:lnTo>
                  <a:pt x="1728591" y="205427"/>
                </a:lnTo>
                <a:lnTo>
                  <a:pt x="1560743" y="227974"/>
                </a:lnTo>
                <a:lnTo>
                  <a:pt x="901874" y="30814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9A5AE34-2F56-4763-BABD-E1A2260B839F}"/>
              </a:ext>
            </a:extLst>
          </p:cNvPr>
          <p:cNvSpPr/>
          <p:nvPr/>
        </p:nvSpPr>
        <p:spPr>
          <a:xfrm>
            <a:off x="5103814" y="3795713"/>
            <a:ext cx="1933575" cy="412750"/>
          </a:xfrm>
          <a:custGeom>
            <a:avLst/>
            <a:gdLst>
              <a:gd name="connsiteX0" fmla="*/ 1095375 w 1933575"/>
              <a:gd name="connsiteY0" fmla="*/ 83343 h 411956"/>
              <a:gd name="connsiteX1" fmla="*/ 483394 w 1933575"/>
              <a:gd name="connsiteY1" fmla="*/ 171450 h 411956"/>
              <a:gd name="connsiteX2" fmla="*/ 2381 w 1933575"/>
              <a:gd name="connsiteY2" fmla="*/ 257175 h 411956"/>
              <a:gd name="connsiteX3" fmla="*/ 0 w 1933575"/>
              <a:gd name="connsiteY3" fmla="*/ 411956 h 411956"/>
              <a:gd name="connsiteX4" fmla="*/ 223837 w 1933575"/>
              <a:gd name="connsiteY4" fmla="*/ 371475 h 411956"/>
              <a:gd name="connsiteX5" fmla="*/ 464344 w 1933575"/>
              <a:gd name="connsiteY5" fmla="*/ 330993 h 411956"/>
              <a:gd name="connsiteX6" fmla="*/ 742950 w 1933575"/>
              <a:gd name="connsiteY6" fmla="*/ 288131 h 411956"/>
              <a:gd name="connsiteX7" fmla="*/ 1081087 w 1933575"/>
              <a:gd name="connsiteY7" fmla="*/ 247650 h 411956"/>
              <a:gd name="connsiteX8" fmla="*/ 1271587 w 1933575"/>
              <a:gd name="connsiteY8" fmla="*/ 226218 h 411956"/>
              <a:gd name="connsiteX9" fmla="*/ 1533525 w 1933575"/>
              <a:gd name="connsiteY9" fmla="*/ 204787 h 411956"/>
              <a:gd name="connsiteX10" fmla="*/ 1738312 w 1933575"/>
              <a:gd name="connsiteY10" fmla="*/ 192881 h 411956"/>
              <a:gd name="connsiteX11" fmla="*/ 1933575 w 1933575"/>
              <a:gd name="connsiteY11" fmla="*/ 192881 h 411956"/>
              <a:gd name="connsiteX12" fmla="*/ 1914525 w 1933575"/>
              <a:gd name="connsiteY12" fmla="*/ 0 h 411956"/>
              <a:gd name="connsiteX13" fmla="*/ 1562100 w 1933575"/>
              <a:gd name="connsiteY13" fmla="*/ 35718 h 411956"/>
              <a:gd name="connsiteX14" fmla="*/ 1095375 w 1933575"/>
              <a:gd name="connsiteY14" fmla="*/ 83343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33575" h="411956">
                <a:moveTo>
                  <a:pt x="1095375" y="83343"/>
                </a:moveTo>
                <a:lnTo>
                  <a:pt x="483394" y="171450"/>
                </a:lnTo>
                <a:lnTo>
                  <a:pt x="2381" y="257175"/>
                </a:lnTo>
                <a:cubicBezTo>
                  <a:pt x="1587" y="308769"/>
                  <a:pt x="794" y="360362"/>
                  <a:pt x="0" y="411956"/>
                </a:cubicBezTo>
                <a:lnTo>
                  <a:pt x="223837" y="371475"/>
                </a:lnTo>
                <a:lnTo>
                  <a:pt x="464344" y="330993"/>
                </a:lnTo>
                <a:lnTo>
                  <a:pt x="742950" y="288131"/>
                </a:lnTo>
                <a:lnTo>
                  <a:pt x="1081087" y="247650"/>
                </a:lnTo>
                <a:lnTo>
                  <a:pt x="1271587" y="226218"/>
                </a:lnTo>
                <a:lnTo>
                  <a:pt x="1533525" y="204787"/>
                </a:lnTo>
                <a:lnTo>
                  <a:pt x="1738312" y="192881"/>
                </a:lnTo>
                <a:lnTo>
                  <a:pt x="1933575" y="192881"/>
                </a:lnTo>
                <a:lnTo>
                  <a:pt x="1914525" y="0"/>
                </a:lnTo>
                <a:lnTo>
                  <a:pt x="1562100" y="35718"/>
                </a:lnTo>
                <a:lnTo>
                  <a:pt x="1095375" y="833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A826E44-D722-4266-8B2E-96DA2EE18202}"/>
              </a:ext>
            </a:extLst>
          </p:cNvPr>
          <p:cNvSpPr/>
          <p:nvPr/>
        </p:nvSpPr>
        <p:spPr>
          <a:xfrm>
            <a:off x="5129214" y="4360864"/>
            <a:ext cx="1893887" cy="377825"/>
          </a:xfrm>
          <a:custGeom>
            <a:avLst/>
            <a:gdLst>
              <a:gd name="connsiteX0" fmla="*/ 1152525 w 1893093"/>
              <a:gd name="connsiteY0" fmla="*/ 233362 h 378619"/>
              <a:gd name="connsiteX1" fmla="*/ 583406 w 1893093"/>
              <a:gd name="connsiteY1" fmla="*/ 292894 h 378619"/>
              <a:gd name="connsiteX2" fmla="*/ 0 w 1893093"/>
              <a:gd name="connsiteY2" fmla="*/ 378619 h 378619"/>
              <a:gd name="connsiteX3" fmla="*/ 0 w 1893093"/>
              <a:gd name="connsiteY3" fmla="*/ 200025 h 378619"/>
              <a:gd name="connsiteX4" fmla="*/ 161925 w 1893093"/>
              <a:gd name="connsiteY4" fmla="*/ 176212 h 378619"/>
              <a:gd name="connsiteX5" fmla="*/ 459581 w 1893093"/>
              <a:gd name="connsiteY5" fmla="*/ 133350 h 378619"/>
              <a:gd name="connsiteX6" fmla="*/ 776287 w 1893093"/>
              <a:gd name="connsiteY6" fmla="*/ 92869 h 378619"/>
              <a:gd name="connsiteX7" fmla="*/ 1109662 w 1893093"/>
              <a:gd name="connsiteY7" fmla="*/ 59531 h 378619"/>
              <a:gd name="connsiteX8" fmla="*/ 1402556 w 1893093"/>
              <a:gd name="connsiteY8" fmla="*/ 33337 h 378619"/>
              <a:gd name="connsiteX9" fmla="*/ 1893093 w 1893093"/>
              <a:gd name="connsiteY9" fmla="*/ 0 h 378619"/>
              <a:gd name="connsiteX10" fmla="*/ 1893093 w 1893093"/>
              <a:gd name="connsiteY10" fmla="*/ 221456 h 378619"/>
              <a:gd name="connsiteX11" fmla="*/ 1757362 w 1893093"/>
              <a:gd name="connsiteY11" fmla="*/ 202406 h 378619"/>
              <a:gd name="connsiteX12" fmla="*/ 1664493 w 1893093"/>
              <a:gd name="connsiteY12" fmla="*/ 195262 h 378619"/>
              <a:gd name="connsiteX13" fmla="*/ 1550193 w 1893093"/>
              <a:gd name="connsiteY13" fmla="*/ 200025 h 378619"/>
              <a:gd name="connsiteX14" fmla="*/ 1376362 w 1893093"/>
              <a:gd name="connsiteY14" fmla="*/ 216694 h 378619"/>
              <a:gd name="connsiteX15" fmla="*/ 1152525 w 1893093"/>
              <a:gd name="connsiteY15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3093" h="378619">
                <a:moveTo>
                  <a:pt x="1152525" y="233362"/>
                </a:moveTo>
                <a:lnTo>
                  <a:pt x="583406" y="292894"/>
                </a:lnTo>
                <a:lnTo>
                  <a:pt x="0" y="378619"/>
                </a:lnTo>
                <a:lnTo>
                  <a:pt x="0" y="200025"/>
                </a:lnTo>
                <a:lnTo>
                  <a:pt x="161925" y="176212"/>
                </a:lnTo>
                <a:lnTo>
                  <a:pt x="459581" y="133350"/>
                </a:lnTo>
                <a:lnTo>
                  <a:pt x="776287" y="92869"/>
                </a:lnTo>
                <a:lnTo>
                  <a:pt x="1109662" y="59531"/>
                </a:lnTo>
                <a:lnTo>
                  <a:pt x="1402556" y="33337"/>
                </a:lnTo>
                <a:lnTo>
                  <a:pt x="1893093" y="0"/>
                </a:lnTo>
                <a:lnTo>
                  <a:pt x="1893093" y="221456"/>
                </a:lnTo>
                <a:lnTo>
                  <a:pt x="1757362" y="202406"/>
                </a:lnTo>
                <a:lnTo>
                  <a:pt x="1664493" y="195262"/>
                </a:lnTo>
                <a:lnTo>
                  <a:pt x="1550193" y="200025"/>
                </a:lnTo>
                <a:lnTo>
                  <a:pt x="1376362" y="216694"/>
                </a:lnTo>
                <a:lnTo>
                  <a:pt x="1152525" y="2333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A265EE0-8EBB-4226-833A-4D722C8C50A9}"/>
              </a:ext>
            </a:extLst>
          </p:cNvPr>
          <p:cNvSpPr/>
          <p:nvPr/>
        </p:nvSpPr>
        <p:spPr>
          <a:xfrm>
            <a:off x="5137151" y="4897439"/>
            <a:ext cx="1878013" cy="346075"/>
          </a:xfrm>
          <a:custGeom>
            <a:avLst/>
            <a:gdLst>
              <a:gd name="connsiteX0" fmla="*/ 1135857 w 1878807"/>
              <a:gd name="connsiteY0" fmla="*/ 235744 h 345282"/>
              <a:gd name="connsiteX1" fmla="*/ 621507 w 1878807"/>
              <a:gd name="connsiteY1" fmla="*/ 280988 h 345282"/>
              <a:gd name="connsiteX2" fmla="*/ 226219 w 1878807"/>
              <a:gd name="connsiteY2" fmla="*/ 321469 h 345282"/>
              <a:gd name="connsiteX3" fmla="*/ 21432 w 1878807"/>
              <a:gd name="connsiteY3" fmla="*/ 345282 h 345282"/>
              <a:gd name="connsiteX4" fmla="*/ 0 w 1878807"/>
              <a:gd name="connsiteY4" fmla="*/ 221457 h 345282"/>
              <a:gd name="connsiteX5" fmla="*/ 164307 w 1878807"/>
              <a:gd name="connsiteY5" fmla="*/ 192882 h 345282"/>
              <a:gd name="connsiteX6" fmla="*/ 602457 w 1878807"/>
              <a:gd name="connsiteY6" fmla="*/ 126207 h 345282"/>
              <a:gd name="connsiteX7" fmla="*/ 1002507 w 1878807"/>
              <a:gd name="connsiteY7" fmla="*/ 76200 h 345282"/>
              <a:gd name="connsiteX8" fmla="*/ 1469232 w 1878807"/>
              <a:gd name="connsiteY8" fmla="*/ 30957 h 345282"/>
              <a:gd name="connsiteX9" fmla="*/ 1859757 w 1878807"/>
              <a:gd name="connsiteY9" fmla="*/ 0 h 345282"/>
              <a:gd name="connsiteX10" fmla="*/ 1878807 w 1878807"/>
              <a:gd name="connsiteY10" fmla="*/ 183357 h 345282"/>
              <a:gd name="connsiteX11" fmla="*/ 1552575 w 1878807"/>
              <a:gd name="connsiteY11" fmla="*/ 202407 h 345282"/>
              <a:gd name="connsiteX12" fmla="*/ 1135857 w 1878807"/>
              <a:gd name="connsiteY12" fmla="*/ 235744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8807" h="345282">
                <a:moveTo>
                  <a:pt x="1135857" y="235744"/>
                </a:moveTo>
                <a:lnTo>
                  <a:pt x="621507" y="280988"/>
                </a:lnTo>
                <a:lnTo>
                  <a:pt x="226219" y="321469"/>
                </a:lnTo>
                <a:lnTo>
                  <a:pt x="21432" y="345282"/>
                </a:lnTo>
                <a:lnTo>
                  <a:pt x="0" y="221457"/>
                </a:lnTo>
                <a:lnTo>
                  <a:pt x="164307" y="192882"/>
                </a:lnTo>
                <a:lnTo>
                  <a:pt x="602457" y="126207"/>
                </a:lnTo>
                <a:lnTo>
                  <a:pt x="1002507" y="76200"/>
                </a:lnTo>
                <a:lnTo>
                  <a:pt x="1469232" y="30957"/>
                </a:lnTo>
                <a:lnTo>
                  <a:pt x="1859757" y="0"/>
                </a:lnTo>
                <a:lnTo>
                  <a:pt x="1878807" y="183357"/>
                </a:lnTo>
                <a:lnTo>
                  <a:pt x="1552575" y="202407"/>
                </a:lnTo>
                <a:lnTo>
                  <a:pt x="1135857" y="2357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188A220-3B02-4E64-9312-4D4A9866A2A6}"/>
              </a:ext>
            </a:extLst>
          </p:cNvPr>
          <p:cNvSpPr/>
          <p:nvPr/>
        </p:nvSpPr>
        <p:spPr>
          <a:xfrm>
            <a:off x="4227513" y="5151438"/>
            <a:ext cx="1573212" cy="868362"/>
          </a:xfrm>
          <a:custGeom>
            <a:avLst/>
            <a:gdLst>
              <a:gd name="connsiteX0" fmla="*/ 873919 w 1574006"/>
              <a:gd name="connsiteY0" fmla="*/ 642937 h 869156"/>
              <a:gd name="connsiteX1" fmla="*/ 516731 w 1574006"/>
              <a:gd name="connsiteY1" fmla="*/ 752475 h 869156"/>
              <a:gd name="connsiteX2" fmla="*/ 340519 w 1574006"/>
              <a:gd name="connsiteY2" fmla="*/ 804862 h 869156"/>
              <a:gd name="connsiteX3" fmla="*/ 159544 w 1574006"/>
              <a:gd name="connsiteY3" fmla="*/ 847725 h 869156"/>
              <a:gd name="connsiteX4" fmla="*/ 92869 w 1574006"/>
              <a:gd name="connsiteY4" fmla="*/ 864394 h 869156"/>
              <a:gd name="connsiteX5" fmla="*/ 57150 w 1574006"/>
              <a:gd name="connsiteY5" fmla="*/ 869156 h 869156"/>
              <a:gd name="connsiteX6" fmla="*/ 35719 w 1574006"/>
              <a:gd name="connsiteY6" fmla="*/ 869156 h 869156"/>
              <a:gd name="connsiteX7" fmla="*/ 16669 w 1574006"/>
              <a:gd name="connsiteY7" fmla="*/ 866775 h 869156"/>
              <a:gd name="connsiteX8" fmla="*/ 2381 w 1574006"/>
              <a:gd name="connsiteY8" fmla="*/ 862012 h 869156"/>
              <a:gd name="connsiteX9" fmla="*/ 0 w 1574006"/>
              <a:gd name="connsiteY9" fmla="*/ 852487 h 869156"/>
              <a:gd name="connsiteX10" fmla="*/ 4762 w 1574006"/>
              <a:gd name="connsiteY10" fmla="*/ 833437 h 869156"/>
              <a:gd name="connsiteX11" fmla="*/ 28575 w 1574006"/>
              <a:gd name="connsiteY11" fmla="*/ 804862 h 869156"/>
              <a:gd name="connsiteX12" fmla="*/ 73819 w 1574006"/>
              <a:gd name="connsiteY12" fmla="*/ 783431 h 869156"/>
              <a:gd name="connsiteX13" fmla="*/ 254794 w 1574006"/>
              <a:gd name="connsiteY13" fmla="*/ 714375 h 869156"/>
              <a:gd name="connsiteX14" fmla="*/ 461962 w 1574006"/>
              <a:gd name="connsiteY14" fmla="*/ 626269 h 869156"/>
              <a:gd name="connsiteX15" fmla="*/ 628650 w 1574006"/>
              <a:gd name="connsiteY15" fmla="*/ 552450 h 869156"/>
              <a:gd name="connsiteX16" fmla="*/ 750094 w 1574006"/>
              <a:gd name="connsiteY16" fmla="*/ 495300 h 869156"/>
              <a:gd name="connsiteX17" fmla="*/ 878681 w 1574006"/>
              <a:gd name="connsiteY17" fmla="*/ 426244 h 869156"/>
              <a:gd name="connsiteX18" fmla="*/ 981075 w 1574006"/>
              <a:gd name="connsiteY18" fmla="*/ 364331 h 869156"/>
              <a:gd name="connsiteX19" fmla="*/ 1050131 w 1574006"/>
              <a:gd name="connsiteY19" fmla="*/ 314325 h 869156"/>
              <a:gd name="connsiteX20" fmla="*/ 1088231 w 1574006"/>
              <a:gd name="connsiteY20" fmla="*/ 276225 h 869156"/>
              <a:gd name="connsiteX21" fmla="*/ 1107281 w 1574006"/>
              <a:gd name="connsiteY21" fmla="*/ 245269 h 869156"/>
              <a:gd name="connsiteX22" fmla="*/ 1114425 w 1574006"/>
              <a:gd name="connsiteY22" fmla="*/ 223837 h 869156"/>
              <a:gd name="connsiteX23" fmla="*/ 1114425 w 1574006"/>
              <a:gd name="connsiteY23" fmla="*/ 202406 h 869156"/>
              <a:gd name="connsiteX24" fmla="*/ 1109662 w 1574006"/>
              <a:gd name="connsiteY24" fmla="*/ 188119 h 869156"/>
              <a:gd name="connsiteX25" fmla="*/ 1095375 w 1574006"/>
              <a:gd name="connsiteY25" fmla="*/ 164306 h 869156"/>
              <a:gd name="connsiteX26" fmla="*/ 1050131 w 1574006"/>
              <a:gd name="connsiteY26" fmla="*/ 126206 h 869156"/>
              <a:gd name="connsiteX27" fmla="*/ 931069 w 1574006"/>
              <a:gd name="connsiteY27" fmla="*/ 50006 h 869156"/>
              <a:gd name="connsiteX28" fmla="*/ 1059656 w 1574006"/>
              <a:gd name="connsiteY28" fmla="*/ 0 h 869156"/>
              <a:gd name="connsiteX29" fmla="*/ 1257300 w 1574006"/>
              <a:gd name="connsiteY29" fmla="*/ 104775 h 869156"/>
              <a:gd name="connsiteX30" fmla="*/ 1343025 w 1574006"/>
              <a:gd name="connsiteY30" fmla="*/ 150019 h 869156"/>
              <a:gd name="connsiteX31" fmla="*/ 1454944 w 1574006"/>
              <a:gd name="connsiteY31" fmla="*/ 219075 h 869156"/>
              <a:gd name="connsiteX32" fmla="*/ 1521619 w 1574006"/>
              <a:gd name="connsiteY32" fmla="*/ 264319 h 869156"/>
              <a:gd name="connsiteX33" fmla="*/ 1550194 w 1574006"/>
              <a:gd name="connsiteY33" fmla="*/ 283369 h 869156"/>
              <a:gd name="connsiteX34" fmla="*/ 1564481 w 1574006"/>
              <a:gd name="connsiteY34" fmla="*/ 302419 h 869156"/>
              <a:gd name="connsiteX35" fmla="*/ 1571625 w 1574006"/>
              <a:gd name="connsiteY35" fmla="*/ 323850 h 869156"/>
              <a:gd name="connsiteX36" fmla="*/ 1574006 w 1574006"/>
              <a:gd name="connsiteY36" fmla="*/ 347662 h 869156"/>
              <a:gd name="connsiteX37" fmla="*/ 1559719 w 1574006"/>
              <a:gd name="connsiteY37" fmla="*/ 388144 h 869156"/>
              <a:gd name="connsiteX38" fmla="*/ 1535906 w 1574006"/>
              <a:gd name="connsiteY38" fmla="*/ 407194 h 869156"/>
              <a:gd name="connsiteX39" fmla="*/ 1462087 w 1574006"/>
              <a:gd name="connsiteY39" fmla="*/ 421481 h 869156"/>
              <a:gd name="connsiteX40" fmla="*/ 1395412 w 1574006"/>
              <a:gd name="connsiteY40" fmla="*/ 438150 h 869156"/>
              <a:gd name="connsiteX41" fmla="*/ 1302544 w 1574006"/>
              <a:gd name="connsiteY41" fmla="*/ 478631 h 869156"/>
              <a:gd name="connsiteX42" fmla="*/ 1107281 w 1574006"/>
              <a:gd name="connsiteY42" fmla="*/ 559594 h 869156"/>
              <a:gd name="connsiteX43" fmla="*/ 873919 w 1574006"/>
              <a:gd name="connsiteY43" fmla="*/ 642937 h 869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74006" h="869156">
                <a:moveTo>
                  <a:pt x="873919" y="642937"/>
                </a:moveTo>
                <a:lnTo>
                  <a:pt x="516731" y="752475"/>
                </a:lnTo>
                <a:lnTo>
                  <a:pt x="340519" y="804862"/>
                </a:lnTo>
                <a:lnTo>
                  <a:pt x="159544" y="847725"/>
                </a:lnTo>
                <a:lnTo>
                  <a:pt x="92869" y="864394"/>
                </a:lnTo>
                <a:lnTo>
                  <a:pt x="57150" y="869156"/>
                </a:lnTo>
                <a:lnTo>
                  <a:pt x="35719" y="869156"/>
                </a:lnTo>
                <a:lnTo>
                  <a:pt x="16669" y="866775"/>
                </a:lnTo>
                <a:lnTo>
                  <a:pt x="2381" y="862012"/>
                </a:lnTo>
                <a:lnTo>
                  <a:pt x="0" y="852487"/>
                </a:lnTo>
                <a:lnTo>
                  <a:pt x="4762" y="833437"/>
                </a:lnTo>
                <a:lnTo>
                  <a:pt x="28575" y="804862"/>
                </a:lnTo>
                <a:lnTo>
                  <a:pt x="73819" y="783431"/>
                </a:lnTo>
                <a:lnTo>
                  <a:pt x="254794" y="714375"/>
                </a:lnTo>
                <a:lnTo>
                  <a:pt x="461962" y="626269"/>
                </a:lnTo>
                <a:lnTo>
                  <a:pt x="628650" y="552450"/>
                </a:lnTo>
                <a:lnTo>
                  <a:pt x="750094" y="495300"/>
                </a:lnTo>
                <a:lnTo>
                  <a:pt x="878681" y="426244"/>
                </a:lnTo>
                <a:lnTo>
                  <a:pt x="981075" y="364331"/>
                </a:lnTo>
                <a:lnTo>
                  <a:pt x="1050131" y="314325"/>
                </a:lnTo>
                <a:lnTo>
                  <a:pt x="1088231" y="276225"/>
                </a:lnTo>
                <a:lnTo>
                  <a:pt x="1107281" y="245269"/>
                </a:lnTo>
                <a:lnTo>
                  <a:pt x="1114425" y="223837"/>
                </a:lnTo>
                <a:lnTo>
                  <a:pt x="1114425" y="202406"/>
                </a:lnTo>
                <a:lnTo>
                  <a:pt x="1109662" y="188119"/>
                </a:lnTo>
                <a:lnTo>
                  <a:pt x="1095375" y="164306"/>
                </a:lnTo>
                <a:lnTo>
                  <a:pt x="1050131" y="126206"/>
                </a:lnTo>
                <a:lnTo>
                  <a:pt x="931069" y="50006"/>
                </a:lnTo>
                <a:lnTo>
                  <a:pt x="1059656" y="0"/>
                </a:lnTo>
                <a:lnTo>
                  <a:pt x="1257300" y="104775"/>
                </a:lnTo>
                <a:lnTo>
                  <a:pt x="1343025" y="150019"/>
                </a:lnTo>
                <a:lnTo>
                  <a:pt x="1454944" y="219075"/>
                </a:lnTo>
                <a:lnTo>
                  <a:pt x="1521619" y="264319"/>
                </a:lnTo>
                <a:lnTo>
                  <a:pt x="1550194" y="283369"/>
                </a:lnTo>
                <a:lnTo>
                  <a:pt x="1564481" y="302419"/>
                </a:lnTo>
                <a:lnTo>
                  <a:pt x="1571625" y="323850"/>
                </a:lnTo>
                <a:lnTo>
                  <a:pt x="1574006" y="347662"/>
                </a:lnTo>
                <a:lnTo>
                  <a:pt x="1559719" y="388144"/>
                </a:lnTo>
                <a:lnTo>
                  <a:pt x="1535906" y="407194"/>
                </a:lnTo>
                <a:lnTo>
                  <a:pt x="1462087" y="421481"/>
                </a:lnTo>
                <a:lnTo>
                  <a:pt x="1395412" y="438150"/>
                </a:lnTo>
                <a:lnTo>
                  <a:pt x="1302544" y="478631"/>
                </a:lnTo>
                <a:lnTo>
                  <a:pt x="1107281" y="559594"/>
                </a:lnTo>
                <a:lnTo>
                  <a:pt x="873919" y="642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5E7915CE-59BF-457E-A8A0-D9DC8AC56D01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51185CDB-2E61-40A4-A6C1-6364F61B1704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4C71394-C9DE-443A-B25C-CD1191C47CF6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3144B6E3-E340-467A-9CB4-5D820AF185EF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DABA6BB-8150-4517-A735-DCA27E85152B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0E6247C5-70FF-4F7C-964C-E78A88C96826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BE817AF2-6FBB-4320-9260-8FA9655F3B3E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E9E3DFBC-3C19-44F1-B21B-2BF4C4D6DC09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A386528C-6B28-43F9-B3F4-E17E3FBC3DAE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67A1B5FB-30B6-4BAA-9EC7-0DD2E6C512C2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F37B9ECB-2975-4CF7-8631-3E24EE974B3E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F3D3D0D7-33BE-49E3-A1F8-9628AB7FC78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CC5C6410-80FF-40B7-8E84-6C10150F3A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988C937C-3468-4A78-A1E4-51111B0E6049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B41585C9-CDF0-447D-81F3-CA2B44E909B6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2">
              <a:extLst>
                <a:ext uri="{FF2B5EF4-FFF2-40B4-BE49-F238E27FC236}">
                  <a16:creationId xmlns:a16="http://schemas.microsoft.com/office/drawing/2014/main" id="{59FC88B0-D66F-49A5-93CE-5A28033F73C6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5179765F-D32D-4F0F-A79D-248308390F74}"/>
              </a:ext>
            </a:extLst>
          </p:cNvPr>
          <p:cNvGrpSpPr/>
          <p:nvPr/>
        </p:nvGrpSpPr>
        <p:grpSpPr>
          <a:xfrm>
            <a:off x="4035426" y="1299087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2046C2E8-0650-41CA-98E7-CAE088C9C727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68C142A8-EC2E-465E-9B45-35FA2A118EC4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9">
              <a:extLst>
                <a:ext uri="{FF2B5EF4-FFF2-40B4-BE49-F238E27FC236}">
                  <a16:creationId xmlns:a16="http://schemas.microsoft.com/office/drawing/2014/main" id="{017213FA-B2D0-413C-8A05-B7257E7A3C0B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10">
              <a:extLst>
                <a:ext uri="{FF2B5EF4-FFF2-40B4-BE49-F238E27FC236}">
                  <a16:creationId xmlns:a16="http://schemas.microsoft.com/office/drawing/2014/main" id="{7BA39095-9ACA-48BC-A95A-0637A7FFBFF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B1206FDF-CD60-4E32-866D-97204411A6E7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23">
              <a:extLst>
                <a:ext uri="{FF2B5EF4-FFF2-40B4-BE49-F238E27FC236}">
                  <a16:creationId xmlns:a16="http://schemas.microsoft.com/office/drawing/2014/main" id="{BE677D10-A0D6-4C10-936E-287C9FB5FFFC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6">
              <a:extLst>
                <a:ext uri="{FF2B5EF4-FFF2-40B4-BE49-F238E27FC236}">
                  <a16:creationId xmlns:a16="http://schemas.microsoft.com/office/drawing/2014/main" id="{F8B69602-699B-4448-88F9-1445BCFE0111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">
              <a:extLst>
                <a:ext uri="{FF2B5EF4-FFF2-40B4-BE49-F238E27FC236}">
                  <a16:creationId xmlns:a16="http://schemas.microsoft.com/office/drawing/2014/main" id="{1E71F03A-3224-449B-85BA-8E472EB0BD23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B20786FE-C4F8-4DC4-9480-077343720371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C6198CC0-35D4-438C-BDC3-CF0D03B72440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BE5D6A7E-0C4E-441D-B60A-04B73D44C33D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2">
              <a:extLst>
                <a:ext uri="{FF2B5EF4-FFF2-40B4-BE49-F238E27FC236}">
                  <a16:creationId xmlns:a16="http://schemas.microsoft.com/office/drawing/2014/main" id="{32D74C28-FD6F-44D7-8EA5-576B48D6AB4D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3">
              <a:extLst>
                <a:ext uri="{FF2B5EF4-FFF2-40B4-BE49-F238E27FC236}">
                  <a16:creationId xmlns:a16="http://schemas.microsoft.com/office/drawing/2014/main" id="{EB6C7C16-3C38-406E-A788-87001F17434D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8">
              <a:extLst>
                <a:ext uri="{FF2B5EF4-FFF2-40B4-BE49-F238E27FC236}">
                  <a16:creationId xmlns:a16="http://schemas.microsoft.com/office/drawing/2014/main" id="{46624EC4-8E57-4ADB-983C-56B6476328B7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2">
              <a:extLst>
                <a:ext uri="{FF2B5EF4-FFF2-40B4-BE49-F238E27FC236}">
                  <a16:creationId xmlns:a16="http://schemas.microsoft.com/office/drawing/2014/main" id="{A80D081F-1E58-4A87-ACB2-E11661455A40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5336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24" grpId="0" animBg="1"/>
      <p:bldP spid="27" grpId="0" animBg="1"/>
      <p:bldP spid="9" grpId="0" animBg="1"/>
      <p:bldP spid="26" grpId="0" animBg="1"/>
      <p:bldP spid="12" grpId="0" animBg="1"/>
      <p:bldP spid="22" grpId="0" animBg="1"/>
      <p:bldP spid="13" grpId="0" animBg="1"/>
      <p:bldP spid="14" grpId="0" animBg="1"/>
      <p:bldP spid="19" grpId="0" animBg="1"/>
      <p:bldP spid="23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3605D02-BDCE-4C45-8D62-D77D392F3E7F}"/>
              </a:ext>
            </a:extLst>
          </p:cNvPr>
          <p:cNvGrpSpPr/>
          <p:nvPr/>
        </p:nvGrpSpPr>
        <p:grpSpPr>
          <a:xfrm>
            <a:off x="4041777" y="1300164"/>
            <a:ext cx="4259262" cy="4819649"/>
            <a:chOff x="4041777" y="1300164"/>
            <a:chExt cx="4259262" cy="48196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47A9CE2-3A87-4CA9-8AC6-13FCEBE39ED0}"/>
                </a:ext>
              </a:extLst>
            </p:cNvPr>
            <p:cNvSpPr/>
            <p:nvPr/>
          </p:nvSpPr>
          <p:spPr>
            <a:xfrm>
              <a:off x="4241802" y="1687513"/>
              <a:ext cx="1495425" cy="469900"/>
            </a:xfrm>
            <a:custGeom>
              <a:avLst/>
              <a:gdLst>
                <a:gd name="connsiteX0" fmla="*/ 1209675 w 1495425"/>
                <a:gd name="connsiteY0" fmla="*/ 280988 h 469107"/>
                <a:gd name="connsiteX1" fmla="*/ 900113 w 1495425"/>
                <a:gd name="connsiteY1" fmla="*/ 340519 h 469107"/>
                <a:gd name="connsiteX2" fmla="*/ 742950 w 1495425"/>
                <a:gd name="connsiteY2" fmla="*/ 376238 h 469107"/>
                <a:gd name="connsiteX3" fmla="*/ 440532 w 1495425"/>
                <a:gd name="connsiteY3" fmla="*/ 435769 h 469107"/>
                <a:gd name="connsiteX4" fmla="*/ 285750 w 1495425"/>
                <a:gd name="connsiteY4" fmla="*/ 466725 h 469107"/>
                <a:gd name="connsiteX5" fmla="*/ 254794 w 1495425"/>
                <a:gd name="connsiteY5" fmla="*/ 469107 h 469107"/>
                <a:gd name="connsiteX6" fmla="*/ 216694 w 1495425"/>
                <a:gd name="connsiteY6" fmla="*/ 459582 h 469107"/>
                <a:gd name="connsiteX7" fmla="*/ 185738 w 1495425"/>
                <a:gd name="connsiteY7" fmla="*/ 442913 h 469107"/>
                <a:gd name="connsiteX8" fmla="*/ 154782 w 1495425"/>
                <a:gd name="connsiteY8" fmla="*/ 419100 h 469107"/>
                <a:gd name="connsiteX9" fmla="*/ 126207 w 1495425"/>
                <a:gd name="connsiteY9" fmla="*/ 392907 h 469107"/>
                <a:gd name="connsiteX10" fmla="*/ 88107 w 1495425"/>
                <a:gd name="connsiteY10" fmla="*/ 350044 h 469107"/>
                <a:gd name="connsiteX11" fmla="*/ 50007 w 1495425"/>
                <a:gd name="connsiteY11" fmla="*/ 295275 h 469107"/>
                <a:gd name="connsiteX12" fmla="*/ 16669 w 1495425"/>
                <a:gd name="connsiteY12" fmla="*/ 238125 h 469107"/>
                <a:gd name="connsiteX13" fmla="*/ 7144 w 1495425"/>
                <a:gd name="connsiteY13" fmla="*/ 207169 h 469107"/>
                <a:gd name="connsiteX14" fmla="*/ 0 w 1495425"/>
                <a:gd name="connsiteY14" fmla="*/ 180975 h 469107"/>
                <a:gd name="connsiteX15" fmla="*/ 2382 w 1495425"/>
                <a:gd name="connsiteY15" fmla="*/ 166688 h 469107"/>
                <a:gd name="connsiteX16" fmla="*/ 14288 w 1495425"/>
                <a:gd name="connsiteY16" fmla="*/ 157163 h 469107"/>
                <a:gd name="connsiteX17" fmla="*/ 38100 w 1495425"/>
                <a:gd name="connsiteY17" fmla="*/ 161925 h 469107"/>
                <a:gd name="connsiteX18" fmla="*/ 90488 w 1495425"/>
                <a:gd name="connsiteY18" fmla="*/ 190500 h 469107"/>
                <a:gd name="connsiteX19" fmla="*/ 166688 w 1495425"/>
                <a:gd name="connsiteY19" fmla="*/ 216694 h 469107"/>
                <a:gd name="connsiteX20" fmla="*/ 219075 w 1495425"/>
                <a:gd name="connsiteY20" fmla="*/ 233363 h 469107"/>
                <a:gd name="connsiteX21" fmla="*/ 273844 w 1495425"/>
                <a:gd name="connsiteY21" fmla="*/ 242888 h 469107"/>
                <a:gd name="connsiteX22" fmla="*/ 333375 w 1495425"/>
                <a:gd name="connsiteY22" fmla="*/ 247650 h 469107"/>
                <a:gd name="connsiteX23" fmla="*/ 404813 w 1495425"/>
                <a:gd name="connsiteY23" fmla="*/ 242888 h 469107"/>
                <a:gd name="connsiteX24" fmla="*/ 564357 w 1495425"/>
                <a:gd name="connsiteY24" fmla="*/ 214313 h 469107"/>
                <a:gd name="connsiteX25" fmla="*/ 733425 w 1495425"/>
                <a:gd name="connsiteY25" fmla="*/ 173832 h 469107"/>
                <a:gd name="connsiteX26" fmla="*/ 931069 w 1495425"/>
                <a:gd name="connsiteY26" fmla="*/ 119063 h 469107"/>
                <a:gd name="connsiteX27" fmla="*/ 1012032 w 1495425"/>
                <a:gd name="connsiteY27" fmla="*/ 107157 h 469107"/>
                <a:gd name="connsiteX28" fmla="*/ 1073944 w 1495425"/>
                <a:gd name="connsiteY28" fmla="*/ 92869 h 469107"/>
                <a:gd name="connsiteX29" fmla="*/ 1123950 w 1495425"/>
                <a:gd name="connsiteY29" fmla="*/ 73819 h 469107"/>
                <a:gd name="connsiteX30" fmla="*/ 1181100 w 1495425"/>
                <a:gd name="connsiteY30" fmla="*/ 45244 h 469107"/>
                <a:gd name="connsiteX31" fmla="*/ 1245394 w 1495425"/>
                <a:gd name="connsiteY31" fmla="*/ 0 h 469107"/>
                <a:gd name="connsiteX32" fmla="*/ 1278732 w 1495425"/>
                <a:gd name="connsiteY32" fmla="*/ 4763 h 469107"/>
                <a:gd name="connsiteX33" fmla="*/ 1323975 w 1495425"/>
                <a:gd name="connsiteY33" fmla="*/ 16669 h 469107"/>
                <a:gd name="connsiteX34" fmla="*/ 1366838 w 1495425"/>
                <a:gd name="connsiteY34" fmla="*/ 35719 h 469107"/>
                <a:gd name="connsiteX35" fmla="*/ 1404938 w 1495425"/>
                <a:gd name="connsiteY35" fmla="*/ 59532 h 469107"/>
                <a:gd name="connsiteX36" fmla="*/ 1445419 w 1495425"/>
                <a:gd name="connsiteY36" fmla="*/ 90488 h 469107"/>
                <a:gd name="connsiteX37" fmla="*/ 1473994 w 1495425"/>
                <a:gd name="connsiteY37" fmla="*/ 114300 h 469107"/>
                <a:gd name="connsiteX38" fmla="*/ 1485900 w 1495425"/>
                <a:gd name="connsiteY38" fmla="*/ 130969 h 469107"/>
                <a:gd name="connsiteX39" fmla="*/ 1495425 w 1495425"/>
                <a:gd name="connsiteY39" fmla="*/ 150019 h 469107"/>
                <a:gd name="connsiteX40" fmla="*/ 1495425 w 1495425"/>
                <a:gd name="connsiteY40" fmla="*/ 166688 h 469107"/>
                <a:gd name="connsiteX41" fmla="*/ 1485900 w 1495425"/>
                <a:gd name="connsiteY41" fmla="*/ 192882 h 469107"/>
                <a:gd name="connsiteX42" fmla="*/ 1469232 w 1495425"/>
                <a:gd name="connsiteY42" fmla="*/ 209550 h 469107"/>
                <a:gd name="connsiteX43" fmla="*/ 1421607 w 1495425"/>
                <a:gd name="connsiteY43" fmla="*/ 226219 h 469107"/>
                <a:gd name="connsiteX44" fmla="*/ 1209675 w 1495425"/>
                <a:gd name="connsiteY44" fmla="*/ 280988 h 469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95425" h="469107">
                  <a:moveTo>
                    <a:pt x="1209675" y="280988"/>
                  </a:moveTo>
                  <a:lnTo>
                    <a:pt x="900113" y="340519"/>
                  </a:lnTo>
                  <a:lnTo>
                    <a:pt x="742950" y="376238"/>
                  </a:lnTo>
                  <a:lnTo>
                    <a:pt x="440532" y="435769"/>
                  </a:lnTo>
                  <a:lnTo>
                    <a:pt x="285750" y="466725"/>
                  </a:lnTo>
                  <a:lnTo>
                    <a:pt x="254794" y="469107"/>
                  </a:lnTo>
                  <a:lnTo>
                    <a:pt x="216694" y="459582"/>
                  </a:lnTo>
                  <a:lnTo>
                    <a:pt x="185738" y="442913"/>
                  </a:lnTo>
                  <a:lnTo>
                    <a:pt x="154782" y="419100"/>
                  </a:lnTo>
                  <a:lnTo>
                    <a:pt x="126207" y="392907"/>
                  </a:lnTo>
                  <a:lnTo>
                    <a:pt x="88107" y="350044"/>
                  </a:lnTo>
                  <a:lnTo>
                    <a:pt x="50007" y="295275"/>
                  </a:lnTo>
                  <a:lnTo>
                    <a:pt x="16669" y="238125"/>
                  </a:lnTo>
                  <a:lnTo>
                    <a:pt x="7144" y="207169"/>
                  </a:lnTo>
                  <a:lnTo>
                    <a:pt x="0" y="180975"/>
                  </a:lnTo>
                  <a:lnTo>
                    <a:pt x="2382" y="166688"/>
                  </a:lnTo>
                  <a:lnTo>
                    <a:pt x="14288" y="157163"/>
                  </a:lnTo>
                  <a:lnTo>
                    <a:pt x="38100" y="161925"/>
                  </a:lnTo>
                  <a:lnTo>
                    <a:pt x="90488" y="190500"/>
                  </a:lnTo>
                  <a:lnTo>
                    <a:pt x="166688" y="216694"/>
                  </a:lnTo>
                  <a:lnTo>
                    <a:pt x="219075" y="233363"/>
                  </a:lnTo>
                  <a:lnTo>
                    <a:pt x="273844" y="242888"/>
                  </a:lnTo>
                  <a:lnTo>
                    <a:pt x="333375" y="247650"/>
                  </a:lnTo>
                  <a:lnTo>
                    <a:pt x="404813" y="242888"/>
                  </a:lnTo>
                  <a:lnTo>
                    <a:pt x="564357" y="214313"/>
                  </a:lnTo>
                  <a:lnTo>
                    <a:pt x="733425" y="173832"/>
                  </a:lnTo>
                  <a:lnTo>
                    <a:pt x="931069" y="119063"/>
                  </a:lnTo>
                  <a:lnTo>
                    <a:pt x="1012032" y="107157"/>
                  </a:lnTo>
                  <a:lnTo>
                    <a:pt x="1073944" y="92869"/>
                  </a:lnTo>
                  <a:lnTo>
                    <a:pt x="1123950" y="73819"/>
                  </a:lnTo>
                  <a:lnTo>
                    <a:pt x="1181100" y="45244"/>
                  </a:lnTo>
                  <a:lnTo>
                    <a:pt x="1245394" y="0"/>
                  </a:lnTo>
                  <a:lnTo>
                    <a:pt x="1278732" y="4763"/>
                  </a:lnTo>
                  <a:lnTo>
                    <a:pt x="1323975" y="16669"/>
                  </a:lnTo>
                  <a:lnTo>
                    <a:pt x="1366838" y="35719"/>
                  </a:lnTo>
                  <a:lnTo>
                    <a:pt x="1404938" y="59532"/>
                  </a:lnTo>
                  <a:lnTo>
                    <a:pt x="1445419" y="90488"/>
                  </a:lnTo>
                  <a:lnTo>
                    <a:pt x="1473994" y="114300"/>
                  </a:lnTo>
                  <a:lnTo>
                    <a:pt x="1485900" y="130969"/>
                  </a:lnTo>
                  <a:lnTo>
                    <a:pt x="1495425" y="150019"/>
                  </a:lnTo>
                  <a:lnTo>
                    <a:pt x="1495425" y="166688"/>
                  </a:lnTo>
                  <a:lnTo>
                    <a:pt x="1485900" y="192882"/>
                  </a:lnTo>
                  <a:lnTo>
                    <a:pt x="1469232" y="209550"/>
                  </a:lnTo>
                  <a:lnTo>
                    <a:pt x="1421607" y="226219"/>
                  </a:lnTo>
                  <a:lnTo>
                    <a:pt x="120967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15905AC-CEFC-4763-9E01-B79A3EF71028}"/>
                </a:ext>
              </a:extLst>
            </p:cNvPr>
            <p:cNvSpPr/>
            <p:nvPr/>
          </p:nvSpPr>
          <p:spPr>
            <a:xfrm>
              <a:off x="4041777" y="2243139"/>
              <a:ext cx="1852613" cy="517525"/>
            </a:xfrm>
            <a:custGeom>
              <a:avLst/>
              <a:gdLst>
                <a:gd name="connsiteX0" fmla="*/ 1312069 w 1852613"/>
                <a:gd name="connsiteY0" fmla="*/ 278606 h 516731"/>
                <a:gd name="connsiteX1" fmla="*/ 1016794 w 1852613"/>
                <a:gd name="connsiteY1" fmla="*/ 342900 h 516731"/>
                <a:gd name="connsiteX2" fmla="*/ 823913 w 1852613"/>
                <a:gd name="connsiteY2" fmla="*/ 397668 h 516731"/>
                <a:gd name="connsiteX3" fmla="*/ 604838 w 1852613"/>
                <a:gd name="connsiteY3" fmla="*/ 450056 h 516731"/>
                <a:gd name="connsiteX4" fmla="*/ 404813 w 1852613"/>
                <a:gd name="connsiteY4" fmla="*/ 502443 h 516731"/>
                <a:gd name="connsiteX5" fmla="*/ 354807 w 1852613"/>
                <a:gd name="connsiteY5" fmla="*/ 516731 h 516731"/>
                <a:gd name="connsiteX6" fmla="*/ 335757 w 1852613"/>
                <a:gd name="connsiteY6" fmla="*/ 516731 h 516731"/>
                <a:gd name="connsiteX7" fmla="*/ 302419 w 1852613"/>
                <a:gd name="connsiteY7" fmla="*/ 509587 h 516731"/>
                <a:gd name="connsiteX8" fmla="*/ 252413 w 1852613"/>
                <a:gd name="connsiteY8" fmla="*/ 490537 h 516731"/>
                <a:gd name="connsiteX9" fmla="*/ 145257 w 1852613"/>
                <a:gd name="connsiteY9" fmla="*/ 426243 h 516731"/>
                <a:gd name="connsiteX10" fmla="*/ 80963 w 1852613"/>
                <a:gd name="connsiteY10" fmla="*/ 376237 h 516731"/>
                <a:gd name="connsiteX11" fmla="*/ 33338 w 1852613"/>
                <a:gd name="connsiteY11" fmla="*/ 335756 h 516731"/>
                <a:gd name="connsiteX12" fmla="*/ 16669 w 1852613"/>
                <a:gd name="connsiteY12" fmla="*/ 319087 h 516731"/>
                <a:gd name="connsiteX13" fmla="*/ 4763 w 1852613"/>
                <a:gd name="connsiteY13" fmla="*/ 300037 h 516731"/>
                <a:gd name="connsiteX14" fmla="*/ 0 w 1852613"/>
                <a:gd name="connsiteY14" fmla="*/ 280987 h 516731"/>
                <a:gd name="connsiteX15" fmla="*/ 0 w 1852613"/>
                <a:gd name="connsiteY15" fmla="*/ 269081 h 516731"/>
                <a:gd name="connsiteX16" fmla="*/ 9525 w 1852613"/>
                <a:gd name="connsiteY16" fmla="*/ 259556 h 516731"/>
                <a:gd name="connsiteX17" fmla="*/ 28575 w 1852613"/>
                <a:gd name="connsiteY17" fmla="*/ 252412 h 516731"/>
                <a:gd name="connsiteX18" fmla="*/ 78582 w 1852613"/>
                <a:gd name="connsiteY18" fmla="*/ 266700 h 516731"/>
                <a:gd name="connsiteX19" fmla="*/ 150019 w 1852613"/>
                <a:gd name="connsiteY19" fmla="*/ 292893 h 516731"/>
                <a:gd name="connsiteX20" fmla="*/ 207169 w 1852613"/>
                <a:gd name="connsiteY20" fmla="*/ 307181 h 516731"/>
                <a:gd name="connsiteX21" fmla="*/ 264319 w 1852613"/>
                <a:gd name="connsiteY21" fmla="*/ 314325 h 516731"/>
                <a:gd name="connsiteX22" fmla="*/ 328613 w 1852613"/>
                <a:gd name="connsiteY22" fmla="*/ 319087 h 516731"/>
                <a:gd name="connsiteX23" fmla="*/ 402432 w 1852613"/>
                <a:gd name="connsiteY23" fmla="*/ 316706 h 516731"/>
                <a:gd name="connsiteX24" fmla="*/ 523875 w 1852613"/>
                <a:gd name="connsiteY24" fmla="*/ 300037 h 516731"/>
                <a:gd name="connsiteX25" fmla="*/ 704850 w 1852613"/>
                <a:gd name="connsiteY25" fmla="*/ 261937 h 516731"/>
                <a:gd name="connsiteX26" fmla="*/ 871538 w 1852613"/>
                <a:gd name="connsiteY26" fmla="*/ 221456 h 516731"/>
                <a:gd name="connsiteX27" fmla="*/ 1042988 w 1852613"/>
                <a:gd name="connsiteY27" fmla="*/ 188118 h 516731"/>
                <a:gd name="connsiteX28" fmla="*/ 1209675 w 1852613"/>
                <a:gd name="connsiteY28" fmla="*/ 152400 h 516731"/>
                <a:gd name="connsiteX29" fmla="*/ 1343025 w 1852613"/>
                <a:gd name="connsiteY29" fmla="*/ 119062 h 516731"/>
                <a:gd name="connsiteX30" fmla="*/ 1476375 w 1852613"/>
                <a:gd name="connsiteY30" fmla="*/ 76200 h 516731"/>
                <a:gd name="connsiteX31" fmla="*/ 1597819 w 1852613"/>
                <a:gd name="connsiteY31" fmla="*/ 0 h 516731"/>
                <a:gd name="connsiteX32" fmla="*/ 1616869 w 1852613"/>
                <a:gd name="connsiteY32" fmla="*/ 0 h 516731"/>
                <a:gd name="connsiteX33" fmla="*/ 1671638 w 1852613"/>
                <a:gd name="connsiteY33" fmla="*/ 14287 h 516731"/>
                <a:gd name="connsiteX34" fmla="*/ 1726407 w 1852613"/>
                <a:gd name="connsiteY34" fmla="*/ 30956 h 516731"/>
                <a:gd name="connsiteX35" fmla="*/ 1778794 w 1852613"/>
                <a:gd name="connsiteY35" fmla="*/ 59531 h 516731"/>
                <a:gd name="connsiteX36" fmla="*/ 1814513 w 1852613"/>
                <a:gd name="connsiteY36" fmla="*/ 80962 h 516731"/>
                <a:gd name="connsiteX37" fmla="*/ 1840707 w 1852613"/>
                <a:gd name="connsiteY37" fmla="*/ 104775 h 516731"/>
                <a:gd name="connsiteX38" fmla="*/ 1852613 w 1852613"/>
                <a:gd name="connsiteY38" fmla="*/ 128587 h 516731"/>
                <a:gd name="connsiteX39" fmla="*/ 1852613 w 1852613"/>
                <a:gd name="connsiteY39" fmla="*/ 152400 h 516731"/>
                <a:gd name="connsiteX40" fmla="*/ 1840707 w 1852613"/>
                <a:gd name="connsiteY40" fmla="*/ 178593 h 516731"/>
                <a:gd name="connsiteX41" fmla="*/ 1814513 w 1852613"/>
                <a:gd name="connsiteY41" fmla="*/ 197643 h 516731"/>
                <a:gd name="connsiteX42" fmla="*/ 1759744 w 1852613"/>
                <a:gd name="connsiteY42" fmla="*/ 207168 h 516731"/>
                <a:gd name="connsiteX43" fmla="*/ 1621632 w 1852613"/>
                <a:gd name="connsiteY43" fmla="*/ 219075 h 516731"/>
                <a:gd name="connsiteX44" fmla="*/ 1312069 w 1852613"/>
                <a:gd name="connsiteY44" fmla="*/ 278606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52613" h="516731">
                  <a:moveTo>
                    <a:pt x="1312069" y="278606"/>
                  </a:moveTo>
                  <a:lnTo>
                    <a:pt x="1016794" y="342900"/>
                  </a:lnTo>
                  <a:lnTo>
                    <a:pt x="823913" y="397668"/>
                  </a:lnTo>
                  <a:lnTo>
                    <a:pt x="604838" y="450056"/>
                  </a:lnTo>
                  <a:lnTo>
                    <a:pt x="404813" y="502443"/>
                  </a:lnTo>
                  <a:lnTo>
                    <a:pt x="354807" y="516731"/>
                  </a:lnTo>
                  <a:lnTo>
                    <a:pt x="335757" y="516731"/>
                  </a:lnTo>
                  <a:lnTo>
                    <a:pt x="302419" y="509587"/>
                  </a:lnTo>
                  <a:lnTo>
                    <a:pt x="252413" y="490537"/>
                  </a:lnTo>
                  <a:lnTo>
                    <a:pt x="145257" y="426243"/>
                  </a:lnTo>
                  <a:lnTo>
                    <a:pt x="80963" y="376237"/>
                  </a:lnTo>
                  <a:lnTo>
                    <a:pt x="33338" y="335756"/>
                  </a:lnTo>
                  <a:lnTo>
                    <a:pt x="16669" y="319087"/>
                  </a:lnTo>
                  <a:lnTo>
                    <a:pt x="4763" y="300037"/>
                  </a:lnTo>
                  <a:lnTo>
                    <a:pt x="0" y="280987"/>
                  </a:lnTo>
                  <a:lnTo>
                    <a:pt x="0" y="269081"/>
                  </a:lnTo>
                  <a:lnTo>
                    <a:pt x="9525" y="259556"/>
                  </a:lnTo>
                  <a:lnTo>
                    <a:pt x="28575" y="252412"/>
                  </a:lnTo>
                  <a:lnTo>
                    <a:pt x="78582" y="266700"/>
                  </a:lnTo>
                  <a:lnTo>
                    <a:pt x="150019" y="292893"/>
                  </a:lnTo>
                  <a:lnTo>
                    <a:pt x="207169" y="307181"/>
                  </a:lnTo>
                  <a:lnTo>
                    <a:pt x="264319" y="314325"/>
                  </a:lnTo>
                  <a:lnTo>
                    <a:pt x="328613" y="319087"/>
                  </a:lnTo>
                  <a:lnTo>
                    <a:pt x="402432" y="316706"/>
                  </a:lnTo>
                  <a:lnTo>
                    <a:pt x="523875" y="300037"/>
                  </a:lnTo>
                  <a:lnTo>
                    <a:pt x="704850" y="261937"/>
                  </a:lnTo>
                  <a:lnTo>
                    <a:pt x="871538" y="221456"/>
                  </a:lnTo>
                  <a:lnTo>
                    <a:pt x="1042988" y="188118"/>
                  </a:lnTo>
                  <a:lnTo>
                    <a:pt x="1209675" y="152400"/>
                  </a:lnTo>
                  <a:lnTo>
                    <a:pt x="1343025" y="119062"/>
                  </a:lnTo>
                  <a:lnTo>
                    <a:pt x="1476375" y="76200"/>
                  </a:lnTo>
                  <a:lnTo>
                    <a:pt x="1597819" y="0"/>
                  </a:lnTo>
                  <a:lnTo>
                    <a:pt x="1616869" y="0"/>
                  </a:lnTo>
                  <a:lnTo>
                    <a:pt x="1671638" y="14287"/>
                  </a:lnTo>
                  <a:lnTo>
                    <a:pt x="1726407" y="30956"/>
                  </a:lnTo>
                  <a:lnTo>
                    <a:pt x="1778794" y="59531"/>
                  </a:lnTo>
                  <a:lnTo>
                    <a:pt x="1814513" y="80962"/>
                  </a:lnTo>
                  <a:lnTo>
                    <a:pt x="1840707" y="104775"/>
                  </a:lnTo>
                  <a:lnTo>
                    <a:pt x="1852613" y="128587"/>
                  </a:lnTo>
                  <a:lnTo>
                    <a:pt x="1852613" y="152400"/>
                  </a:lnTo>
                  <a:lnTo>
                    <a:pt x="1840707" y="178593"/>
                  </a:lnTo>
                  <a:lnTo>
                    <a:pt x="1814513" y="197643"/>
                  </a:lnTo>
                  <a:lnTo>
                    <a:pt x="1759744" y="207168"/>
                  </a:lnTo>
                  <a:lnTo>
                    <a:pt x="1621632" y="219075"/>
                  </a:lnTo>
                  <a:lnTo>
                    <a:pt x="1312069" y="278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99AB3DA8-ADDE-4A6B-BB42-BE6A306543AE}"/>
                </a:ext>
              </a:extLst>
            </p:cNvPr>
            <p:cNvSpPr/>
            <p:nvPr/>
          </p:nvSpPr>
          <p:spPr>
            <a:xfrm>
              <a:off x="6208713" y="1639889"/>
              <a:ext cx="1377950" cy="407987"/>
            </a:xfrm>
            <a:custGeom>
              <a:avLst/>
              <a:gdLst>
                <a:gd name="connsiteX0" fmla="*/ 1002506 w 1378744"/>
                <a:gd name="connsiteY0" fmla="*/ 261938 h 407194"/>
                <a:gd name="connsiteX1" fmla="*/ 788194 w 1378744"/>
                <a:gd name="connsiteY1" fmla="*/ 297657 h 407194"/>
                <a:gd name="connsiteX2" fmla="*/ 619125 w 1378744"/>
                <a:gd name="connsiteY2" fmla="*/ 333375 h 407194"/>
                <a:gd name="connsiteX3" fmla="*/ 395287 w 1378744"/>
                <a:gd name="connsiteY3" fmla="*/ 388144 h 407194"/>
                <a:gd name="connsiteX4" fmla="*/ 326231 w 1378744"/>
                <a:gd name="connsiteY4" fmla="*/ 400050 h 407194"/>
                <a:gd name="connsiteX5" fmla="*/ 278606 w 1378744"/>
                <a:gd name="connsiteY5" fmla="*/ 407194 h 407194"/>
                <a:gd name="connsiteX6" fmla="*/ 245269 w 1378744"/>
                <a:gd name="connsiteY6" fmla="*/ 402432 h 407194"/>
                <a:gd name="connsiteX7" fmla="*/ 202406 w 1378744"/>
                <a:gd name="connsiteY7" fmla="*/ 381000 h 407194"/>
                <a:gd name="connsiteX8" fmla="*/ 114300 w 1378744"/>
                <a:gd name="connsiteY8" fmla="*/ 311944 h 407194"/>
                <a:gd name="connsiteX9" fmla="*/ 42862 w 1378744"/>
                <a:gd name="connsiteY9" fmla="*/ 240507 h 407194"/>
                <a:gd name="connsiteX10" fmla="*/ 14287 w 1378744"/>
                <a:gd name="connsiteY10" fmla="*/ 211932 h 407194"/>
                <a:gd name="connsiteX11" fmla="*/ 4762 w 1378744"/>
                <a:gd name="connsiteY11" fmla="*/ 190500 h 407194"/>
                <a:gd name="connsiteX12" fmla="*/ 0 w 1378744"/>
                <a:gd name="connsiteY12" fmla="*/ 173832 h 407194"/>
                <a:gd name="connsiteX13" fmla="*/ 0 w 1378744"/>
                <a:gd name="connsiteY13" fmla="*/ 157163 h 407194"/>
                <a:gd name="connsiteX14" fmla="*/ 7144 w 1378744"/>
                <a:gd name="connsiteY14" fmla="*/ 145257 h 407194"/>
                <a:gd name="connsiteX15" fmla="*/ 23812 w 1378744"/>
                <a:gd name="connsiteY15" fmla="*/ 140494 h 407194"/>
                <a:gd name="connsiteX16" fmla="*/ 59531 w 1378744"/>
                <a:gd name="connsiteY16" fmla="*/ 154782 h 407194"/>
                <a:gd name="connsiteX17" fmla="*/ 111919 w 1378744"/>
                <a:gd name="connsiteY17" fmla="*/ 173832 h 407194"/>
                <a:gd name="connsiteX18" fmla="*/ 190500 w 1378744"/>
                <a:gd name="connsiteY18" fmla="*/ 195263 h 407194"/>
                <a:gd name="connsiteX19" fmla="*/ 230981 w 1378744"/>
                <a:gd name="connsiteY19" fmla="*/ 202407 h 407194"/>
                <a:gd name="connsiteX20" fmla="*/ 283369 w 1378744"/>
                <a:gd name="connsiteY20" fmla="*/ 202407 h 407194"/>
                <a:gd name="connsiteX21" fmla="*/ 383381 w 1378744"/>
                <a:gd name="connsiteY21" fmla="*/ 185738 h 407194"/>
                <a:gd name="connsiteX22" fmla="*/ 623887 w 1378744"/>
                <a:gd name="connsiteY22" fmla="*/ 130969 h 407194"/>
                <a:gd name="connsiteX23" fmla="*/ 847725 w 1378744"/>
                <a:gd name="connsiteY23" fmla="*/ 95250 h 407194"/>
                <a:gd name="connsiteX24" fmla="*/ 940594 w 1378744"/>
                <a:gd name="connsiteY24" fmla="*/ 83344 h 407194"/>
                <a:gd name="connsiteX25" fmla="*/ 992981 w 1378744"/>
                <a:gd name="connsiteY25" fmla="*/ 73819 h 407194"/>
                <a:gd name="connsiteX26" fmla="*/ 1054894 w 1378744"/>
                <a:gd name="connsiteY26" fmla="*/ 52388 h 407194"/>
                <a:gd name="connsiteX27" fmla="*/ 1116806 w 1378744"/>
                <a:gd name="connsiteY27" fmla="*/ 23813 h 407194"/>
                <a:gd name="connsiteX28" fmla="*/ 1154906 w 1378744"/>
                <a:gd name="connsiteY28" fmla="*/ 0 h 407194"/>
                <a:gd name="connsiteX29" fmla="*/ 1202531 w 1378744"/>
                <a:gd name="connsiteY29" fmla="*/ 14288 h 407194"/>
                <a:gd name="connsiteX30" fmla="*/ 1245394 w 1378744"/>
                <a:gd name="connsiteY30" fmla="*/ 33338 h 407194"/>
                <a:gd name="connsiteX31" fmla="*/ 1293019 w 1378744"/>
                <a:gd name="connsiteY31" fmla="*/ 54769 h 407194"/>
                <a:gd name="connsiteX32" fmla="*/ 1326356 w 1378744"/>
                <a:gd name="connsiteY32" fmla="*/ 78582 h 407194"/>
                <a:gd name="connsiteX33" fmla="*/ 1350169 w 1378744"/>
                <a:gd name="connsiteY33" fmla="*/ 104775 h 407194"/>
                <a:gd name="connsiteX34" fmla="*/ 1366837 w 1378744"/>
                <a:gd name="connsiteY34" fmla="*/ 135732 h 407194"/>
                <a:gd name="connsiteX35" fmla="*/ 1378744 w 1378744"/>
                <a:gd name="connsiteY35" fmla="*/ 173832 h 407194"/>
                <a:gd name="connsiteX36" fmla="*/ 1371600 w 1378744"/>
                <a:gd name="connsiteY36" fmla="*/ 197644 h 407194"/>
                <a:gd name="connsiteX37" fmla="*/ 1359694 w 1378744"/>
                <a:gd name="connsiteY37" fmla="*/ 214313 h 407194"/>
                <a:gd name="connsiteX38" fmla="*/ 1316831 w 1378744"/>
                <a:gd name="connsiteY38" fmla="*/ 223838 h 407194"/>
                <a:gd name="connsiteX39" fmla="*/ 1002506 w 1378744"/>
                <a:gd name="connsiteY39" fmla="*/ 261938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78744" h="407194">
                  <a:moveTo>
                    <a:pt x="1002506" y="261938"/>
                  </a:moveTo>
                  <a:lnTo>
                    <a:pt x="788194" y="297657"/>
                  </a:lnTo>
                  <a:lnTo>
                    <a:pt x="619125" y="333375"/>
                  </a:lnTo>
                  <a:lnTo>
                    <a:pt x="395287" y="388144"/>
                  </a:lnTo>
                  <a:lnTo>
                    <a:pt x="326231" y="400050"/>
                  </a:lnTo>
                  <a:lnTo>
                    <a:pt x="278606" y="407194"/>
                  </a:lnTo>
                  <a:lnTo>
                    <a:pt x="245269" y="402432"/>
                  </a:lnTo>
                  <a:lnTo>
                    <a:pt x="202406" y="381000"/>
                  </a:lnTo>
                  <a:lnTo>
                    <a:pt x="114300" y="311944"/>
                  </a:lnTo>
                  <a:lnTo>
                    <a:pt x="42862" y="240507"/>
                  </a:lnTo>
                  <a:lnTo>
                    <a:pt x="14287" y="211932"/>
                  </a:lnTo>
                  <a:lnTo>
                    <a:pt x="4762" y="190500"/>
                  </a:lnTo>
                  <a:lnTo>
                    <a:pt x="0" y="173832"/>
                  </a:lnTo>
                  <a:lnTo>
                    <a:pt x="0" y="157163"/>
                  </a:lnTo>
                  <a:lnTo>
                    <a:pt x="7144" y="145257"/>
                  </a:lnTo>
                  <a:lnTo>
                    <a:pt x="23812" y="140494"/>
                  </a:lnTo>
                  <a:lnTo>
                    <a:pt x="59531" y="154782"/>
                  </a:lnTo>
                  <a:lnTo>
                    <a:pt x="111919" y="173832"/>
                  </a:lnTo>
                  <a:lnTo>
                    <a:pt x="190500" y="195263"/>
                  </a:lnTo>
                  <a:lnTo>
                    <a:pt x="230981" y="202407"/>
                  </a:lnTo>
                  <a:lnTo>
                    <a:pt x="283369" y="202407"/>
                  </a:lnTo>
                  <a:lnTo>
                    <a:pt x="383381" y="185738"/>
                  </a:lnTo>
                  <a:lnTo>
                    <a:pt x="623887" y="130969"/>
                  </a:lnTo>
                  <a:lnTo>
                    <a:pt x="847725" y="95250"/>
                  </a:lnTo>
                  <a:lnTo>
                    <a:pt x="940594" y="83344"/>
                  </a:lnTo>
                  <a:lnTo>
                    <a:pt x="992981" y="73819"/>
                  </a:lnTo>
                  <a:lnTo>
                    <a:pt x="1054894" y="52388"/>
                  </a:lnTo>
                  <a:lnTo>
                    <a:pt x="1116806" y="23813"/>
                  </a:lnTo>
                  <a:lnTo>
                    <a:pt x="1154906" y="0"/>
                  </a:lnTo>
                  <a:lnTo>
                    <a:pt x="1202531" y="14288"/>
                  </a:lnTo>
                  <a:lnTo>
                    <a:pt x="1245394" y="33338"/>
                  </a:lnTo>
                  <a:lnTo>
                    <a:pt x="1293019" y="54769"/>
                  </a:lnTo>
                  <a:lnTo>
                    <a:pt x="1326356" y="78582"/>
                  </a:lnTo>
                  <a:lnTo>
                    <a:pt x="1350169" y="104775"/>
                  </a:lnTo>
                  <a:lnTo>
                    <a:pt x="1366837" y="135732"/>
                  </a:lnTo>
                  <a:lnTo>
                    <a:pt x="1378744" y="173832"/>
                  </a:lnTo>
                  <a:lnTo>
                    <a:pt x="1371600" y="197644"/>
                  </a:lnTo>
                  <a:lnTo>
                    <a:pt x="1359694" y="214313"/>
                  </a:lnTo>
                  <a:lnTo>
                    <a:pt x="1316831" y="223838"/>
                  </a:lnTo>
                  <a:lnTo>
                    <a:pt x="10025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C382BC6F-4678-4CBC-A0F3-F04B5C872329}"/>
                </a:ext>
              </a:extLst>
            </p:cNvPr>
            <p:cNvSpPr/>
            <p:nvPr/>
          </p:nvSpPr>
          <p:spPr>
            <a:xfrm>
              <a:off x="5970588" y="2157413"/>
              <a:ext cx="1930400" cy="469900"/>
            </a:xfrm>
            <a:custGeom>
              <a:avLst/>
              <a:gdLst>
                <a:gd name="connsiteX0" fmla="*/ 1383506 w 1931194"/>
                <a:gd name="connsiteY0" fmla="*/ 259556 h 469106"/>
                <a:gd name="connsiteX1" fmla="*/ 1000125 w 1931194"/>
                <a:gd name="connsiteY1" fmla="*/ 316706 h 469106"/>
                <a:gd name="connsiteX2" fmla="*/ 742950 w 1931194"/>
                <a:gd name="connsiteY2" fmla="*/ 347662 h 469106"/>
                <a:gd name="connsiteX3" fmla="*/ 452437 w 1931194"/>
                <a:gd name="connsiteY3" fmla="*/ 423862 h 469106"/>
                <a:gd name="connsiteX4" fmla="*/ 407194 w 1931194"/>
                <a:gd name="connsiteY4" fmla="*/ 450056 h 469106"/>
                <a:gd name="connsiteX5" fmla="*/ 373856 w 1931194"/>
                <a:gd name="connsiteY5" fmla="*/ 461962 h 469106"/>
                <a:gd name="connsiteX6" fmla="*/ 333375 w 1931194"/>
                <a:gd name="connsiteY6" fmla="*/ 469106 h 469106"/>
                <a:gd name="connsiteX7" fmla="*/ 271462 w 1931194"/>
                <a:gd name="connsiteY7" fmla="*/ 469106 h 469106"/>
                <a:gd name="connsiteX8" fmla="*/ 238125 w 1931194"/>
                <a:gd name="connsiteY8" fmla="*/ 466725 h 469106"/>
                <a:gd name="connsiteX9" fmla="*/ 188119 w 1931194"/>
                <a:gd name="connsiteY9" fmla="*/ 445293 h 469106"/>
                <a:gd name="connsiteX10" fmla="*/ 102394 w 1931194"/>
                <a:gd name="connsiteY10" fmla="*/ 385762 h 469106"/>
                <a:gd name="connsiteX11" fmla="*/ 57150 w 1931194"/>
                <a:gd name="connsiteY11" fmla="*/ 342900 h 469106"/>
                <a:gd name="connsiteX12" fmla="*/ 21431 w 1931194"/>
                <a:gd name="connsiteY12" fmla="*/ 311943 h 469106"/>
                <a:gd name="connsiteX13" fmla="*/ 9525 w 1931194"/>
                <a:gd name="connsiteY13" fmla="*/ 295275 h 469106"/>
                <a:gd name="connsiteX14" fmla="*/ 0 w 1931194"/>
                <a:gd name="connsiteY14" fmla="*/ 266700 h 469106"/>
                <a:gd name="connsiteX15" fmla="*/ 0 w 1931194"/>
                <a:gd name="connsiteY15" fmla="*/ 240506 h 469106"/>
                <a:gd name="connsiteX16" fmla="*/ 2381 w 1931194"/>
                <a:gd name="connsiteY16" fmla="*/ 219075 h 469106"/>
                <a:gd name="connsiteX17" fmla="*/ 11906 w 1931194"/>
                <a:gd name="connsiteY17" fmla="*/ 209550 h 469106"/>
                <a:gd name="connsiteX18" fmla="*/ 33337 w 1931194"/>
                <a:gd name="connsiteY18" fmla="*/ 209550 h 469106"/>
                <a:gd name="connsiteX19" fmla="*/ 64294 w 1931194"/>
                <a:gd name="connsiteY19" fmla="*/ 226218 h 469106"/>
                <a:gd name="connsiteX20" fmla="*/ 100012 w 1931194"/>
                <a:gd name="connsiteY20" fmla="*/ 242887 h 469106"/>
                <a:gd name="connsiteX21" fmla="*/ 152400 w 1931194"/>
                <a:gd name="connsiteY21" fmla="*/ 259556 h 469106"/>
                <a:gd name="connsiteX22" fmla="*/ 190500 w 1931194"/>
                <a:gd name="connsiteY22" fmla="*/ 266700 h 469106"/>
                <a:gd name="connsiteX23" fmla="*/ 247650 w 1931194"/>
                <a:gd name="connsiteY23" fmla="*/ 269081 h 469106"/>
                <a:gd name="connsiteX24" fmla="*/ 300037 w 1931194"/>
                <a:gd name="connsiteY24" fmla="*/ 264318 h 469106"/>
                <a:gd name="connsiteX25" fmla="*/ 450056 w 1931194"/>
                <a:gd name="connsiteY25" fmla="*/ 250031 h 469106"/>
                <a:gd name="connsiteX26" fmla="*/ 609600 w 1931194"/>
                <a:gd name="connsiteY26" fmla="*/ 221456 h 469106"/>
                <a:gd name="connsiteX27" fmla="*/ 816769 w 1931194"/>
                <a:gd name="connsiteY27" fmla="*/ 173831 h 469106"/>
                <a:gd name="connsiteX28" fmla="*/ 985837 w 1931194"/>
                <a:gd name="connsiteY28" fmla="*/ 138112 h 469106"/>
                <a:gd name="connsiteX29" fmla="*/ 1152525 w 1931194"/>
                <a:gd name="connsiteY29" fmla="*/ 109537 h 469106"/>
                <a:gd name="connsiteX30" fmla="*/ 1447800 w 1931194"/>
                <a:gd name="connsiteY30" fmla="*/ 66675 h 469106"/>
                <a:gd name="connsiteX31" fmla="*/ 1497806 w 1931194"/>
                <a:gd name="connsiteY31" fmla="*/ 50006 h 469106"/>
                <a:gd name="connsiteX32" fmla="*/ 1626394 w 1931194"/>
                <a:gd name="connsiteY32" fmla="*/ 0 h 469106"/>
                <a:gd name="connsiteX33" fmla="*/ 1652587 w 1931194"/>
                <a:gd name="connsiteY33" fmla="*/ 0 h 469106"/>
                <a:gd name="connsiteX34" fmla="*/ 1716881 w 1931194"/>
                <a:gd name="connsiteY34" fmla="*/ 11906 h 469106"/>
                <a:gd name="connsiteX35" fmla="*/ 1804987 w 1931194"/>
                <a:gd name="connsiteY35" fmla="*/ 38100 h 469106"/>
                <a:gd name="connsiteX36" fmla="*/ 1857375 w 1931194"/>
                <a:gd name="connsiteY36" fmla="*/ 59531 h 469106"/>
                <a:gd name="connsiteX37" fmla="*/ 1897856 w 1931194"/>
                <a:gd name="connsiteY37" fmla="*/ 83343 h 469106"/>
                <a:gd name="connsiteX38" fmla="*/ 1914525 w 1931194"/>
                <a:gd name="connsiteY38" fmla="*/ 95250 h 469106"/>
                <a:gd name="connsiteX39" fmla="*/ 1926431 w 1931194"/>
                <a:gd name="connsiteY39" fmla="*/ 114300 h 469106"/>
                <a:gd name="connsiteX40" fmla="*/ 1931194 w 1931194"/>
                <a:gd name="connsiteY40" fmla="*/ 130968 h 469106"/>
                <a:gd name="connsiteX41" fmla="*/ 1928812 w 1931194"/>
                <a:gd name="connsiteY41" fmla="*/ 164306 h 469106"/>
                <a:gd name="connsiteX42" fmla="*/ 1919287 w 1931194"/>
                <a:gd name="connsiteY42" fmla="*/ 180975 h 469106"/>
                <a:gd name="connsiteX43" fmla="*/ 1888331 w 1931194"/>
                <a:gd name="connsiteY43" fmla="*/ 202406 h 469106"/>
                <a:gd name="connsiteX44" fmla="*/ 1835944 w 1931194"/>
                <a:gd name="connsiteY44" fmla="*/ 216693 h 469106"/>
                <a:gd name="connsiteX45" fmla="*/ 1764506 w 1931194"/>
                <a:gd name="connsiteY45" fmla="*/ 226218 h 469106"/>
                <a:gd name="connsiteX46" fmla="*/ 1383506 w 1931194"/>
                <a:gd name="connsiteY46" fmla="*/ 259556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31194" h="469106">
                  <a:moveTo>
                    <a:pt x="1383506" y="259556"/>
                  </a:moveTo>
                  <a:lnTo>
                    <a:pt x="1000125" y="316706"/>
                  </a:lnTo>
                  <a:lnTo>
                    <a:pt x="742950" y="347662"/>
                  </a:lnTo>
                  <a:lnTo>
                    <a:pt x="452437" y="423862"/>
                  </a:lnTo>
                  <a:lnTo>
                    <a:pt x="407194" y="450056"/>
                  </a:lnTo>
                  <a:lnTo>
                    <a:pt x="373856" y="461962"/>
                  </a:lnTo>
                  <a:lnTo>
                    <a:pt x="333375" y="469106"/>
                  </a:lnTo>
                  <a:lnTo>
                    <a:pt x="271462" y="469106"/>
                  </a:lnTo>
                  <a:lnTo>
                    <a:pt x="238125" y="466725"/>
                  </a:lnTo>
                  <a:lnTo>
                    <a:pt x="188119" y="445293"/>
                  </a:lnTo>
                  <a:lnTo>
                    <a:pt x="102394" y="385762"/>
                  </a:lnTo>
                  <a:lnTo>
                    <a:pt x="57150" y="342900"/>
                  </a:lnTo>
                  <a:lnTo>
                    <a:pt x="21431" y="311943"/>
                  </a:lnTo>
                  <a:lnTo>
                    <a:pt x="9525" y="295275"/>
                  </a:lnTo>
                  <a:lnTo>
                    <a:pt x="0" y="266700"/>
                  </a:lnTo>
                  <a:lnTo>
                    <a:pt x="0" y="240506"/>
                  </a:lnTo>
                  <a:lnTo>
                    <a:pt x="2381" y="219075"/>
                  </a:lnTo>
                  <a:lnTo>
                    <a:pt x="11906" y="209550"/>
                  </a:lnTo>
                  <a:lnTo>
                    <a:pt x="33337" y="209550"/>
                  </a:lnTo>
                  <a:lnTo>
                    <a:pt x="64294" y="226218"/>
                  </a:lnTo>
                  <a:lnTo>
                    <a:pt x="100012" y="242887"/>
                  </a:lnTo>
                  <a:lnTo>
                    <a:pt x="152400" y="259556"/>
                  </a:lnTo>
                  <a:lnTo>
                    <a:pt x="190500" y="266700"/>
                  </a:lnTo>
                  <a:lnTo>
                    <a:pt x="247650" y="269081"/>
                  </a:lnTo>
                  <a:lnTo>
                    <a:pt x="300037" y="264318"/>
                  </a:lnTo>
                  <a:lnTo>
                    <a:pt x="450056" y="250031"/>
                  </a:lnTo>
                  <a:lnTo>
                    <a:pt x="609600" y="221456"/>
                  </a:lnTo>
                  <a:lnTo>
                    <a:pt x="816769" y="173831"/>
                  </a:lnTo>
                  <a:lnTo>
                    <a:pt x="985837" y="138112"/>
                  </a:lnTo>
                  <a:lnTo>
                    <a:pt x="1152525" y="109537"/>
                  </a:lnTo>
                  <a:lnTo>
                    <a:pt x="1447800" y="66675"/>
                  </a:lnTo>
                  <a:lnTo>
                    <a:pt x="1497806" y="50006"/>
                  </a:lnTo>
                  <a:lnTo>
                    <a:pt x="1626394" y="0"/>
                  </a:lnTo>
                  <a:lnTo>
                    <a:pt x="1652587" y="0"/>
                  </a:lnTo>
                  <a:lnTo>
                    <a:pt x="1716881" y="11906"/>
                  </a:lnTo>
                  <a:lnTo>
                    <a:pt x="1804987" y="38100"/>
                  </a:lnTo>
                  <a:lnTo>
                    <a:pt x="1857375" y="59531"/>
                  </a:lnTo>
                  <a:lnTo>
                    <a:pt x="1897856" y="83343"/>
                  </a:lnTo>
                  <a:lnTo>
                    <a:pt x="1914525" y="95250"/>
                  </a:lnTo>
                  <a:lnTo>
                    <a:pt x="1926431" y="114300"/>
                  </a:lnTo>
                  <a:lnTo>
                    <a:pt x="1931194" y="130968"/>
                  </a:lnTo>
                  <a:lnTo>
                    <a:pt x="1928812" y="164306"/>
                  </a:lnTo>
                  <a:lnTo>
                    <a:pt x="1919287" y="180975"/>
                  </a:lnTo>
                  <a:lnTo>
                    <a:pt x="1888331" y="202406"/>
                  </a:lnTo>
                  <a:lnTo>
                    <a:pt x="1835944" y="216693"/>
                  </a:lnTo>
                  <a:lnTo>
                    <a:pt x="1764506" y="226218"/>
                  </a:lnTo>
                  <a:lnTo>
                    <a:pt x="1383506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0CE3191C-7CB3-4D96-8DA5-2A7D13EB1D6A}"/>
                </a:ext>
              </a:extLst>
            </p:cNvPr>
            <p:cNvSpPr/>
            <p:nvPr/>
          </p:nvSpPr>
          <p:spPr>
            <a:xfrm>
              <a:off x="4873626" y="3422650"/>
              <a:ext cx="347663" cy="1936750"/>
            </a:xfrm>
            <a:custGeom>
              <a:avLst/>
              <a:gdLst>
                <a:gd name="connsiteX0" fmla="*/ 110229 w 348224"/>
                <a:gd name="connsiteY0" fmla="*/ 696447 h 1936524"/>
                <a:gd name="connsiteX1" fmla="*/ 100208 w 348224"/>
                <a:gd name="connsiteY1" fmla="*/ 310645 h 1936524"/>
                <a:gd name="connsiteX2" fmla="*/ 95198 w 348224"/>
                <a:gd name="connsiteY2" fmla="*/ 220458 h 1936524"/>
                <a:gd name="connsiteX3" fmla="*/ 82672 w 348224"/>
                <a:gd name="connsiteY3" fmla="*/ 175364 h 1936524"/>
                <a:gd name="connsiteX4" fmla="*/ 55114 w 348224"/>
                <a:gd name="connsiteY4" fmla="*/ 120250 h 1936524"/>
                <a:gd name="connsiteX5" fmla="*/ 20042 w 348224"/>
                <a:gd name="connsiteY5" fmla="*/ 75156 h 1936524"/>
                <a:gd name="connsiteX6" fmla="*/ 7516 w 348224"/>
                <a:gd name="connsiteY6" fmla="*/ 55114 h 1936524"/>
                <a:gd name="connsiteX7" fmla="*/ 0 w 348224"/>
                <a:gd name="connsiteY7" fmla="*/ 37578 h 1936524"/>
                <a:gd name="connsiteX8" fmla="*/ 2505 w 348224"/>
                <a:gd name="connsiteY8" fmla="*/ 17536 h 1936524"/>
                <a:gd name="connsiteX9" fmla="*/ 7516 w 348224"/>
                <a:gd name="connsiteY9" fmla="*/ 5010 h 1936524"/>
                <a:gd name="connsiteX10" fmla="*/ 20042 w 348224"/>
                <a:gd name="connsiteY10" fmla="*/ 0 h 1936524"/>
                <a:gd name="connsiteX11" fmla="*/ 72651 w 348224"/>
                <a:gd name="connsiteY11" fmla="*/ 10021 h 1936524"/>
                <a:gd name="connsiteX12" fmla="*/ 142797 w 348224"/>
                <a:gd name="connsiteY12" fmla="*/ 30062 h 1936524"/>
                <a:gd name="connsiteX13" fmla="*/ 222963 w 348224"/>
                <a:gd name="connsiteY13" fmla="*/ 52609 h 1936524"/>
                <a:gd name="connsiteX14" fmla="*/ 278078 w 348224"/>
                <a:gd name="connsiteY14" fmla="*/ 72651 h 1936524"/>
                <a:gd name="connsiteX15" fmla="*/ 310645 w 348224"/>
                <a:gd name="connsiteY15" fmla="*/ 97703 h 1936524"/>
                <a:gd name="connsiteX16" fmla="*/ 320666 w 348224"/>
                <a:gd name="connsiteY16" fmla="*/ 225468 h 1936524"/>
                <a:gd name="connsiteX17" fmla="*/ 333192 w 348224"/>
                <a:gd name="connsiteY17" fmla="*/ 408348 h 1936524"/>
                <a:gd name="connsiteX18" fmla="*/ 348224 w 348224"/>
                <a:gd name="connsiteY18" fmla="*/ 623796 h 1936524"/>
                <a:gd name="connsiteX19" fmla="*/ 340708 w 348224"/>
                <a:gd name="connsiteY19" fmla="*/ 754067 h 1936524"/>
                <a:gd name="connsiteX20" fmla="*/ 345718 w 348224"/>
                <a:gd name="connsiteY20" fmla="*/ 1144879 h 1936524"/>
                <a:gd name="connsiteX21" fmla="*/ 340708 w 348224"/>
                <a:gd name="connsiteY21" fmla="*/ 1290181 h 1936524"/>
                <a:gd name="connsiteX22" fmla="*/ 343213 w 348224"/>
                <a:gd name="connsiteY22" fmla="*/ 1688508 h 1936524"/>
                <a:gd name="connsiteX23" fmla="*/ 345718 w 348224"/>
                <a:gd name="connsiteY23" fmla="*/ 1811263 h 1936524"/>
                <a:gd name="connsiteX24" fmla="*/ 310645 w 348224"/>
                <a:gd name="connsiteY24" fmla="*/ 1863873 h 1936524"/>
                <a:gd name="connsiteX25" fmla="*/ 245510 w 348224"/>
                <a:gd name="connsiteY25" fmla="*/ 1916482 h 1936524"/>
                <a:gd name="connsiteX26" fmla="*/ 202922 w 348224"/>
                <a:gd name="connsiteY26" fmla="*/ 1936524 h 1936524"/>
                <a:gd name="connsiteX27" fmla="*/ 182880 w 348224"/>
                <a:gd name="connsiteY27" fmla="*/ 1936524 h 1936524"/>
                <a:gd name="connsiteX28" fmla="*/ 157828 w 348224"/>
                <a:gd name="connsiteY28" fmla="*/ 1931513 h 1936524"/>
                <a:gd name="connsiteX29" fmla="*/ 135281 w 348224"/>
                <a:gd name="connsiteY29" fmla="*/ 1916482 h 1936524"/>
                <a:gd name="connsiteX30" fmla="*/ 120250 w 348224"/>
                <a:gd name="connsiteY30" fmla="*/ 1891430 h 1936524"/>
                <a:gd name="connsiteX31" fmla="*/ 90187 w 348224"/>
                <a:gd name="connsiteY31" fmla="*/ 1796232 h 1936524"/>
                <a:gd name="connsiteX32" fmla="*/ 65135 w 348224"/>
                <a:gd name="connsiteY32" fmla="*/ 1688508 h 1936524"/>
                <a:gd name="connsiteX33" fmla="*/ 52609 w 348224"/>
                <a:gd name="connsiteY33" fmla="*/ 1565753 h 1936524"/>
                <a:gd name="connsiteX34" fmla="*/ 60125 w 348224"/>
                <a:gd name="connsiteY34" fmla="*/ 1503123 h 1936524"/>
                <a:gd name="connsiteX35" fmla="*/ 85177 w 348224"/>
                <a:gd name="connsiteY35" fmla="*/ 1265128 h 1936524"/>
                <a:gd name="connsiteX36" fmla="*/ 107724 w 348224"/>
                <a:gd name="connsiteY36" fmla="*/ 972019 h 1936524"/>
                <a:gd name="connsiteX37" fmla="*/ 110229 w 348224"/>
                <a:gd name="connsiteY37" fmla="*/ 696447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48224" h="1936524">
                  <a:moveTo>
                    <a:pt x="110229" y="696447"/>
                  </a:moveTo>
                  <a:lnTo>
                    <a:pt x="100208" y="310645"/>
                  </a:lnTo>
                  <a:lnTo>
                    <a:pt x="95198" y="220458"/>
                  </a:lnTo>
                  <a:lnTo>
                    <a:pt x="82672" y="175364"/>
                  </a:lnTo>
                  <a:lnTo>
                    <a:pt x="55114" y="120250"/>
                  </a:lnTo>
                  <a:lnTo>
                    <a:pt x="20042" y="75156"/>
                  </a:lnTo>
                  <a:lnTo>
                    <a:pt x="7516" y="55114"/>
                  </a:lnTo>
                  <a:lnTo>
                    <a:pt x="0" y="37578"/>
                  </a:lnTo>
                  <a:lnTo>
                    <a:pt x="2505" y="17536"/>
                  </a:lnTo>
                  <a:lnTo>
                    <a:pt x="7516" y="5010"/>
                  </a:lnTo>
                  <a:lnTo>
                    <a:pt x="20042" y="0"/>
                  </a:lnTo>
                  <a:lnTo>
                    <a:pt x="72651" y="10021"/>
                  </a:lnTo>
                  <a:lnTo>
                    <a:pt x="142797" y="30062"/>
                  </a:lnTo>
                  <a:lnTo>
                    <a:pt x="222963" y="52609"/>
                  </a:lnTo>
                  <a:lnTo>
                    <a:pt x="278078" y="72651"/>
                  </a:lnTo>
                  <a:lnTo>
                    <a:pt x="310645" y="97703"/>
                  </a:lnTo>
                  <a:lnTo>
                    <a:pt x="320666" y="225468"/>
                  </a:lnTo>
                  <a:lnTo>
                    <a:pt x="333192" y="408348"/>
                  </a:lnTo>
                  <a:lnTo>
                    <a:pt x="348224" y="623796"/>
                  </a:lnTo>
                  <a:lnTo>
                    <a:pt x="340708" y="754067"/>
                  </a:lnTo>
                  <a:lnTo>
                    <a:pt x="345718" y="1144879"/>
                  </a:lnTo>
                  <a:lnTo>
                    <a:pt x="340708" y="1290181"/>
                  </a:lnTo>
                  <a:lnTo>
                    <a:pt x="343213" y="1688508"/>
                  </a:lnTo>
                  <a:lnTo>
                    <a:pt x="345718" y="1811263"/>
                  </a:lnTo>
                  <a:lnTo>
                    <a:pt x="310645" y="1863873"/>
                  </a:lnTo>
                  <a:lnTo>
                    <a:pt x="245510" y="1916482"/>
                  </a:lnTo>
                  <a:lnTo>
                    <a:pt x="202922" y="1936524"/>
                  </a:lnTo>
                  <a:lnTo>
                    <a:pt x="182880" y="1936524"/>
                  </a:lnTo>
                  <a:lnTo>
                    <a:pt x="157828" y="1931513"/>
                  </a:lnTo>
                  <a:lnTo>
                    <a:pt x="135281" y="1916482"/>
                  </a:lnTo>
                  <a:lnTo>
                    <a:pt x="120250" y="1891430"/>
                  </a:lnTo>
                  <a:lnTo>
                    <a:pt x="90187" y="1796232"/>
                  </a:lnTo>
                  <a:lnTo>
                    <a:pt x="65135" y="1688508"/>
                  </a:lnTo>
                  <a:lnTo>
                    <a:pt x="52609" y="1565753"/>
                  </a:lnTo>
                  <a:lnTo>
                    <a:pt x="60125" y="1503123"/>
                  </a:lnTo>
                  <a:lnTo>
                    <a:pt x="85177" y="1265128"/>
                  </a:lnTo>
                  <a:lnTo>
                    <a:pt x="107724" y="972019"/>
                  </a:lnTo>
                  <a:lnTo>
                    <a:pt x="110229" y="6964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A46E0F51-FA03-4CE2-A798-82AA88B38373}"/>
                </a:ext>
              </a:extLst>
            </p:cNvPr>
            <p:cNvSpPr/>
            <p:nvPr/>
          </p:nvSpPr>
          <p:spPr>
            <a:xfrm>
              <a:off x="6591300" y="5300663"/>
              <a:ext cx="1104900" cy="819150"/>
            </a:xfrm>
            <a:custGeom>
              <a:avLst/>
              <a:gdLst>
                <a:gd name="connsiteX0" fmla="*/ 690563 w 1104900"/>
                <a:gd name="connsiteY0" fmla="*/ 621506 h 819150"/>
                <a:gd name="connsiteX1" fmla="*/ 581025 w 1104900"/>
                <a:gd name="connsiteY1" fmla="*/ 502443 h 819150"/>
                <a:gd name="connsiteX2" fmla="*/ 516731 w 1104900"/>
                <a:gd name="connsiteY2" fmla="*/ 426243 h 819150"/>
                <a:gd name="connsiteX3" fmla="*/ 481013 w 1104900"/>
                <a:gd name="connsiteY3" fmla="*/ 390525 h 819150"/>
                <a:gd name="connsiteX4" fmla="*/ 326231 w 1104900"/>
                <a:gd name="connsiteY4" fmla="*/ 273843 h 819150"/>
                <a:gd name="connsiteX5" fmla="*/ 180975 w 1104900"/>
                <a:gd name="connsiteY5" fmla="*/ 173831 h 819150"/>
                <a:gd name="connsiteX6" fmla="*/ 38100 w 1104900"/>
                <a:gd name="connsiteY6" fmla="*/ 76200 h 819150"/>
                <a:gd name="connsiteX7" fmla="*/ 16669 w 1104900"/>
                <a:gd name="connsiteY7" fmla="*/ 61912 h 819150"/>
                <a:gd name="connsiteX8" fmla="*/ 2381 w 1104900"/>
                <a:gd name="connsiteY8" fmla="*/ 40481 h 819150"/>
                <a:gd name="connsiteX9" fmla="*/ 0 w 1104900"/>
                <a:gd name="connsiteY9" fmla="*/ 21431 h 819150"/>
                <a:gd name="connsiteX10" fmla="*/ 7144 w 1104900"/>
                <a:gd name="connsiteY10" fmla="*/ 7143 h 819150"/>
                <a:gd name="connsiteX11" fmla="*/ 35719 w 1104900"/>
                <a:gd name="connsiteY11" fmla="*/ 0 h 819150"/>
                <a:gd name="connsiteX12" fmla="*/ 57150 w 1104900"/>
                <a:gd name="connsiteY12" fmla="*/ 0 h 819150"/>
                <a:gd name="connsiteX13" fmla="*/ 159544 w 1104900"/>
                <a:gd name="connsiteY13" fmla="*/ 42862 h 819150"/>
                <a:gd name="connsiteX14" fmla="*/ 385763 w 1104900"/>
                <a:gd name="connsiteY14" fmla="*/ 140493 h 819150"/>
                <a:gd name="connsiteX15" fmla="*/ 564356 w 1104900"/>
                <a:gd name="connsiteY15" fmla="*/ 219075 h 819150"/>
                <a:gd name="connsiteX16" fmla="*/ 683419 w 1104900"/>
                <a:gd name="connsiteY16" fmla="*/ 273843 h 819150"/>
                <a:gd name="connsiteX17" fmla="*/ 864394 w 1104900"/>
                <a:gd name="connsiteY17" fmla="*/ 361950 h 819150"/>
                <a:gd name="connsiteX18" fmla="*/ 950119 w 1104900"/>
                <a:gd name="connsiteY18" fmla="*/ 411956 h 819150"/>
                <a:gd name="connsiteX19" fmla="*/ 981075 w 1104900"/>
                <a:gd name="connsiteY19" fmla="*/ 431006 h 819150"/>
                <a:gd name="connsiteX20" fmla="*/ 997744 w 1104900"/>
                <a:gd name="connsiteY20" fmla="*/ 447675 h 819150"/>
                <a:gd name="connsiteX21" fmla="*/ 1026319 w 1104900"/>
                <a:gd name="connsiteY21" fmla="*/ 490537 h 819150"/>
                <a:gd name="connsiteX22" fmla="*/ 1052513 w 1104900"/>
                <a:gd name="connsiteY22" fmla="*/ 538162 h 819150"/>
                <a:gd name="connsiteX23" fmla="*/ 1076325 w 1104900"/>
                <a:gd name="connsiteY23" fmla="*/ 592931 h 819150"/>
                <a:gd name="connsiteX24" fmla="*/ 1092994 w 1104900"/>
                <a:gd name="connsiteY24" fmla="*/ 647700 h 819150"/>
                <a:gd name="connsiteX25" fmla="*/ 1104900 w 1104900"/>
                <a:gd name="connsiteY25" fmla="*/ 685800 h 819150"/>
                <a:gd name="connsiteX26" fmla="*/ 1104900 w 1104900"/>
                <a:gd name="connsiteY26" fmla="*/ 709612 h 819150"/>
                <a:gd name="connsiteX27" fmla="*/ 1092994 w 1104900"/>
                <a:gd name="connsiteY27" fmla="*/ 742950 h 819150"/>
                <a:gd name="connsiteX28" fmla="*/ 1069181 w 1104900"/>
                <a:gd name="connsiteY28" fmla="*/ 778668 h 819150"/>
                <a:gd name="connsiteX29" fmla="*/ 1035844 w 1104900"/>
                <a:gd name="connsiteY29" fmla="*/ 802481 h 819150"/>
                <a:gd name="connsiteX30" fmla="*/ 997744 w 1104900"/>
                <a:gd name="connsiteY30" fmla="*/ 816768 h 819150"/>
                <a:gd name="connsiteX31" fmla="*/ 940594 w 1104900"/>
                <a:gd name="connsiteY31" fmla="*/ 819150 h 819150"/>
                <a:gd name="connsiteX32" fmla="*/ 883444 w 1104900"/>
                <a:gd name="connsiteY32" fmla="*/ 809625 h 819150"/>
                <a:gd name="connsiteX33" fmla="*/ 850106 w 1104900"/>
                <a:gd name="connsiteY33" fmla="*/ 785812 h 819150"/>
                <a:gd name="connsiteX34" fmla="*/ 690563 w 1104900"/>
                <a:gd name="connsiteY34" fmla="*/ 621506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104900" h="819150">
                  <a:moveTo>
                    <a:pt x="690563" y="621506"/>
                  </a:moveTo>
                  <a:lnTo>
                    <a:pt x="581025" y="502443"/>
                  </a:lnTo>
                  <a:lnTo>
                    <a:pt x="516731" y="426243"/>
                  </a:lnTo>
                  <a:lnTo>
                    <a:pt x="481013" y="390525"/>
                  </a:lnTo>
                  <a:lnTo>
                    <a:pt x="326231" y="273843"/>
                  </a:lnTo>
                  <a:lnTo>
                    <a:pt x="180975" y="173831"/>
                  </a:lnTo>
                  <a:lnTo>
                    <a:pt x="38100" y="76200"/>
                  </a:lnTo>
                  <a:lnTo>
                    <a:pt x="16669" y="61912"/>
                  </a:lnTo>
                  <a:lnTo>
                    <a:pt x="2381" y="40481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57150" y="0"/>
                  </a:lnTo>
                  <a:lnTo>
                    <a:pt x="159544" y="42862"/>
                  </a:lnTo>
                  <a:lnTo>
                    <a:pt x="385763" y="140493"/>
                  </a:lnTo>
                  <a:lnTo>
                    <a:pt x="564356" y="219075"/>
                  </a:lnTo>
                  <a:lnTo>
                    <a:pt x="683419" y="273843"/>
                  </a:lnTo>
                  <a:lnTo>
                    <a:pt x="864394" y="361950"/>
                  </a:lnTo>
                  <a:lnTo>
                    <a:pt x="950119" y="411956"/>
                  </a:lnTo>
                  <a:lnTo>
                    <a:pt x="981075" y="431006"/>
                  </a:lnTo>
                  <a:lnTo>
                    <a:pt x="997744" y="447675"/>
                  </a:lnTo>
                  <a:lnTo>
                    <a:pt x="1026319" y="490537"/>
                  </a:lnTo>
                  <a:lnTo>
                    <a:pt x="1052513" y="538162"/>
                  </a:lnTo>
                  <a:lnTo>
                    <a:pt x="1076325" y="592931"/>
                  </a:lnTo>
                  <a:lnTo>
                    <a:pt x="1092994" y="647700"/>
                  </a:lnTo>
                  <a:lnTo>
                    <a:pt x="1104900" y="685800"/>
                  </a:lnTo>
                  <a:lnTo>
                    <a:pt x="1104900" y="709612"/>
                  </a:lnTo>
                  <a:lnTo>
                    <a:pt x="1092994" y="742950"/>
                  </a:lnTo>
                  <a:lnTo>
                    <a:pt x="1069181" y="778668"/>
                  </a:lnTo>
                  <a:lnTo>
                    <a:pt x="1035844" y="802481"/>
                  </a:lnTo>
                  <a:lnTo>
                    <a:pt x="997744" y="816768"/>
                  </a:lnTo>
                  <a:lnTo>
                    <a:pt x="940594" y="819150"/>
                  </a:lnTo>
                  <a:lnTo>
                    <a:pt x="883444" y="809625"/>
                  </a:lnTo>
                  <a:lnTo>
                    <a:pt x="850106" y="785812"/>
                  </a:lnTo>
                  <a:lnTo>
                    <a:pt x="690563" y="621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6">
              <a:extLst>
                <a:ext uri="{FF2B5EF4-FFF2-40B4-BE49-F238E27FC236}">
                  <a16:creationId xmlns:a16="http://schemas.microsoft.com/office/drawing/2014/main" id="{E7FB72D1-F09B-43C4-BC46-700C376D83A7}"/>
                </a:ext>
              </a:extLst>
            </p:cNvPr>
            <p:cNvSpPr/>
            <p:nvPr/>
          </p:nvSpPr>
          <p:spPr>
            <a:xfrm rot="16200000">
              <a:off x="3557589" y="1889126"/>
              <a:ext cx="2233613" cy="1160462"/>
            </a:xfrm>
            <a:custGeom>
              <a:avLst/>
              <a:gdLst>
                <a:gd name="connsiteX0" fmla="*/ 1343025 w 2233613"/>
                <a:gd name="connsiteY0" fmla="*/ 1050131 h 1159669"/>
                <a:gd name="connsiteX1" fmla="*/ 1135856 w 2233613"/>
                <a:gd name="connsiteY1" fmla="*/ 1012031 h 1159669"/>
                <a:gd name="connsiteX2" fmla="*/ 892969 w 2233613"/>
                <a:gd name="connsiteY2" fmla="*/ 945356 h 1159669"/>
                <a:gd name="connsiteX3" fmla="*/ 804863 w 2233613"/>
                <a:gd name="connsiteY3" fmla="*/ 904875 h 1159669"/>
                <a:gd name="connsiteX4" fmla="*/ 678656 w 2233613"/>
                <a:gd name="connsiteY4" fmla="*/ 831056 h 1159669"/>
                <a:gd name="connsiteX5" fmla="*/ 554831 w 2233613"/>
                <a:gd name="connsiteY5" fmla="*/ 747713 h 1159669"/>
                <a:gd name="connsiteX6" fmla="*/ 469106 w 2233613"/>
                <a:gd name="connsiteY6" fmla="*/ 678656 h 1159669"/>
                <a:gd name="connsiteX7" fmla="*/ 407194 w 2233613"/>
                <a:gd name="connsiteY7" fmla="*/ 621506 h 1159669"/>
                <a:gd name="connsiteX8" fmla="*/ 352425 w 2233613"/>
                <a:gd name="connsiteY8" fmla="*/ 566738 h 1159669"/>
                <a:gd name="connsiteX9" fmla="*/ 280988 w 2233613"/>
                <a:gd name="connsiteY9" fmla="*/ 481013 h 1159669"/>
                <a:gd name="connsiteX10" fmla="*/ 192881 w 2233613"/>
                <a:gd name="connsiteY10" fmla="*/ 369094 h 1159669"/>
                <a:gd name="connsiteX11" fmla="*/ 114300 w 2233613"/>
                <a:gd name="connsiteY11" fmla="*/ 259556 h 1159669"/>
                <a:gd name="connsiteX12" fmla="*/ 50006 w 2233613"/>
                <a:gd name="connsiteY12" fmla="*/ 152400 h 1159669"/>
                <a:gd name="connsiteX13" fmla="*/ 7144 w 2233613"/>
                <a:gd name="connsiteY13" fmla="*/ 71438 h 1159669"/>
                <a:gd name="connsiteX14" fmla="*/ 0 w 2233613"/>
                <a:gd name="connsiteY14" fmla="*/ 50006 h 1159669"/>
                <a:gd name="connsiteX15" fmla="*/ 0 w 2233613"/>
                <a:gd name="connsiteY15" fmla="*/ 26194 h 1159669"/>
                <a:gd name="connsiteX16" fmla="*/ 7144 w 2233613"/>
                <a:gd name="connsiteY16" fmla="*/ 9525 h 1159669"/>
                <a:gd name="connsiteX17" fmla="*/ 14288 w 2233613"/>
                <a:gd name="connsiteY17" fmla="*/ 0 h 1159669"/>
                <a:gd name="connsiteX18" fmla="*/ 23813 w 2233613"/>
                <a:gd name="connsiteY18" fmla="*/ 0 h 1159669"/>
                <a:gd name="connsiteX19" fmla="*/ 47625 w 2233613"/>
                <a:gd name="connsiteY19" fmla="*/ 7144 h 1159669"/>
                <a:gd name="connsiteX20" fmla="*/ 71438 w 2233613"/>
                <a:gd name="connsiteY20" fmla="*/ 30956 h 1159669"/>
                <a:gd name="connsiteX21" fmla="*/ 128588 w 2233613"/>
                <a:gd name="connsiteY21" fmla="*/ 116681 h 1159669"/>
                <a:gd name="connsiteX22" fmla="*/ 190500 w 2233613"/>
                <a:gd name="connsiteY22" fmla="*/ 202406 h 1159669"/>
                <a:gd name="connsiteX23" fmla="*/ 257175 w 2233613"/>
                <a:gd name="connsiteY23" fmla="*/ 283369 h 1159669"/>
                <a:gd name="connsiteX24" fmla="*/ 319088 w 2233613"/>
                <a:gd name="connsiteY24" fmla="*/ 359569 h 1159669"/>
                <a:gd name="connsiteX25" fmla="*/ 397669 w 2233613"/>
                <a:gd name="connsiteY25" fmla="*/ 440531 h 1159669"/>
                <a:gd name="connsiteX26" fmla="*/ 471488 w 2233613"/>
                <a:gd name="connsiteY26" fmla="*/ 504825 h 1159669"/>
                <a:gd name="connsiteX27" fmla="*/ 566738 w 2233613"/>
                <a:gd name="connsiteY27" fmla="*/ 576263 h 1159669"/>
                <a:gd name="connsiteX28" fmla="*/ 659606 w 2233613"/>
                <a:gd name="connsiteY28" fmla="*/ 633413 h 1159669"/>
                <a:gd name="connsiteX29" fmla="*/ 759619 w 2233613"/>
                <a:gd name="connsiteY29" fmla="*/ 683419 h 1159669"/>
                <a:gd name="connsiteX30" fmla="*/ 862013 w 2233613"/>
                <a:gd name="connsiteY30" fmla="*/ 723900 h 1159669"/>
                <a:gd name="connsiteX31" fmla="*/ 945356 w 2233613"/>
                <a:gd name="connsiteY31" fmla="*/ 750094 h 1159669"/>
                <a:gd name="connsiteX32" fmla="*/ 1095375 w 2233613"/>
                <a:gd name="connsiteY32" fmla="*/ 783431 h 1159669"/>
                <a:gd name="connsiteX33" fmla="*/ 1257300 w 2233613"/>
                <a:gd name="connsiteY33" fmla="*/ 816769 h 1159669"/>
                <a:gd name="connsiteX34" fmla="*/ 1400175 w 2233613"/>
                <a:gd name="connsiteY34" fmla="*/ 842963 h 1159669"/>
                <a:gd name="connsiteX35" fmla="*/ 1531144 w 2233613"/>
                <a:gd name="connsiteY35" fmla="*/ 859631 h 1159669"/>
                <a:gd name="connsiteX36" fmla="*/ 1695450 w 2233613"/>
                <a:gd name="connsiteY36" fmla="*/ 857250 h 1159669"/>
                <a:gd name="connsiteX37" fmla="*/ 1919288 w 2233613"/>
                <a:gd name="connsiteY37" fmla="*/ 857250 h 1159669"/>
                <a:gd name="connsiteX38" fmla="*/ 2007394 w 2233613"/>
                <a:gd name="connsiteY38" fmla="*/ 850106 h 1159669"/>
                <a:gd name="connsiteX39" fmla="*/ 2052638 w 2233613"/>
                <a:gd name="connsiteY39" fmla="*/ 838200 h 1159669"/>
                <a:gd name="connsiteX40" fmla="*/ 2093119 w 2233613"/>
                <a:gd name="connsiteY40" fmla="*/ 814388 h 1159669"/>
                <a:gd name="connsiteX41" fmla="*/ 2155031 w 2233613"/>
                <a:gd name="connsiteY41" fmla="*/ 766763 h 1159669"/>
                <a:gd name="connsiteX42" fmla="*/ 2174081 w 2233613"/>
                <a:gd name="connsiteY42" fmla="*/ 750094 h 1159669"/>
                <a:gd name="connsiteX43" fmla="*/ 2195513 w 2233613"/>
                <a:gd name="connsiteY43" fmla="*/ 738188 h 1159669"/>
                <a:gd name="connsiteX44" fmla="*/ 2214563 w 2233613"/>
                <a:gd name="connsiteY44" fmla="*/ 735806 h 1159669"/>
                <a:gd name="connsiteX45" fmla="*/ 2228850 w 2233613"/>
                <a:gd name="connsiteY45" fmla="*/ 742950 h 1159669"/>
                <a:gd name="connsiteX46" fmla="*/ 2233613 w 2233613"/>
                <a:gd name="connsiteY46" fmla="*/ 771525 h 1159669"/>
                <a:gd name="connsiteX47" fmla="*/ 2228850 w 2233613"/>
                <a:gd name="connsiteY47" fmla="*/ 823913 h 1159669"/>
                <a:gd name="connsiteX48" fmla="*/ 2207419 w 2233613"/>
                <a:gd name="connsiteY48" fmla="*/ 897731 h 1159669"/>
                <a:gd name="connsiteX49" fmla="*/ 2164556 w 2233613"/>
                <a:gd name="connsiteY49" fmla="*/ 1004888 h 1159669"/>
                <a:gd name="connsiteX50" fmla="*/ 2131219 w 2233613"/>
                <a:gd name="connsiteY50" fmla="*/ 1071563 h 1159669"/>
                <a:gd name="connsiteX51" fmla="*/ 2085975 w 2233613"/>
                <a:gd name="connsiteY51" fmla="*/ 1143000 h 1159669"/>
                <a:gd name="connsiteX52" fmla="*/ 2069306 w 2233613"/>
                <a:gd name="connsiteY52" fmla="*/ 1157288 h 1159669"/>
                <a:gd name="connsiteX53" fmla="*/ 2043113 w 2233613"/>
                <a:gd name="connsiteY53" fmla="*/ 1159669 h 1159669"/>
                <a:gd name="connsiteX54" fmla="*/ 2005013 w 2233613"/>
                <a:gd name="connsiteY54" fmla="*/ 1150144 h 1159669"/>
                <a:gd name="connsiteX55" fmla="*/ 1969294 w 2233613"/>
                <a:gd name="connsiteY55" fmla="*/ 1123950 h 1159669"/>
                <a:gd name="connsiteX56" fmla="*/ 1938338 w 2233613"/>
                <a:gd name="connsiteY56" fmla="*/ 1112044 h 1159669"/>
                <a:gd name="connsiteX57" fmla="*/ 1897856 w 2233613"/>
                <a:gd name="connsiteY57" fmla="*/ 1102519 h 1159669"/>
                <a:gd name="connsiteX58" fmla="*/ 1854994 w 2233613"/>
                <a:gd name="connsiteY58" fmla="*/ 1095375 h 1159669"/>
                <a:gd name="connsiteX59" fmla="*/ 1819275 w 2233613"/>
                <a:gd name="connsiteY59" fmla="*/ 1095375 h 1159669"/>
                <a:gd name="connsiteX60" fmla="*/ 1762125 w 2233613"/>
                <a:gd name="connsiteY60" fmla="*/ 1104900 h 1159669"/>
                <a:gd name="connsiteX61" fmla="*/ 1574006 w 2233613"/>
                <a:gd name="connsiteY61" fmla="*/ 1076325 h 1159669"/>
                <a:gd name="connsiteX62" fmla="*/ 1476375 w 2233613"/>
                <a:gd name="connsiteY62" fmla="*/ 1066800 h 1159669"/>
                <a:gd name="connsiteX63" fmla="*/ 1343025 w 2233613"/>
                <a:gd name="connsiteY63" fmla="*/ 1050131 h 115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233613" h="1159669">
                  <a:moveTo>
                    <a:pt x="1343025" y="1050131"/>
                  </a:moveTo>
                  <a:lnTo>
                    <a:pt x="1135856" y="1012031"/>
                  </a:lnTo>
                  <a:lnTo>
                    <a:pt x="892969" y="945356"/>
                  </a:lnTo>
                  <a:lnTo>
                    <a:pt x="804863" y="904875"/>
                  </a:lnTo>
                  <a:lnTo>
                    <a:pt x="678656" y="831056"/>
                  </a:lnTo>
                  <a:lnTo>
                    <a:pt x="554831" y="747713"/>
                  </a:lnTo>
                  <a:lnTo>
                    <a:pt x="469106" y="678656"/>
                  </a:lnTo>
                  <a:lnTo>
                    <a:pt x="407194" y="621506"/>
                  </a:lnTo>
                  <a:lnTo>
                    <a:pt x="352425" y="566738"/>
                  </a:lnTo>
                  <a:lnTo>
                    <a:pt x="280988" y="481013"/>
                  </a:lnTo>
                  <a:lnTo>
                    <a:pt x="192881" y="369094"/>
                  </a:lnTo>
                  <a:lnTo>
                    <a:pt x="114300" y="259556"/>
                  </a:lnTo>
                  <a:lnTo>
                    <a:pt x="50006" y="152400"/>
                  </a:lnTo>
                  <a:lnTo>
                    <a:pt x="7144" y="71438"/>
                  </a:lnTo>
                  <a:lnTo>
                    <a:pt x="0" y="50006"/>
                  </a:lnTo>
                  <a:lnTo>
                    <a:pt x="0" y="26194"/>
                  </a:lnTo>
                  <a:lnTo>
                    <a:pt x="7144" y="9525"/>
                  </a:lnTo>
                  <a:lnTo>
                    <a:pt x="14288" y="0"/>
                  </a:lnTo>
                  <a:lnTo>
                    <a:pt x="23813" y="0"/>
                  </a:lnTo>
                  <a:lnTo>
                    <a:pt x="47625" y="7144"/>
                  </a:lnTo>
                  <a:lnTo>
                    <a:pt x="71438" y="30956"/>
                  </a:lnTo>
                  <a:lnTo>
                    <a:pt x="128588" y="116681"/>
                  </a:lnTo>
                  <a:lnTo>
                    <a:pt x="190500" y="202406"/>
                  </a:lnTo>
                  <a:lnTo>
                    <a:pt x="257175" y="283369"/>
                  </a:lnTo>
                  <a:lnTo>
                    <a:pt x="319088" y="359569"/>
                  </a:lnTo>
                  <a:lnTo>
                    <a:pt x="397669" y="440531"/>
                  </a:lnTo>
                  <a:lnTo>
                    <a:pt x="471488" y="504825"/>
                  </a:lnTo>
                  <a:lnTo>
                    <a:pt x="566738" y="576263"/>
                  </a:lnTo>
                  <a:lnTo>
                    <a:pt x="659606" y="633413"/>
                  </a:lnTo>
                  <a:lnTo>
                    <a:pt x="759619" y="683419"/>
                  </a:lnTo>
                  <a:lnTo>
                    <a:pt x="862013" y="723900"/>
                  </a:lnTo>
                  <a:lnTo>
                    <a:pt x="945356" y="750094"/>
                  </a:lnTo>
                  <a:lnTo>
                    <a:pt x="1095375" y="783431"/>
                  </a:lnTo>
                  <a:lnTo>
                    <a:pt x="1257300" y="816769"/>
                  </a:lnTo>
                  <a:lnTo>
                    <a:pt x="1400175" y="842963"/>
                  </a:lnTo>
                  <a:lnTo>
                    <a:pt x="1531144" y="859631"/>
                  </a:lnTo>
                  <a:lnTo>
                    <a:pt x="1695450" y="857250"/>
                  </a:lnTo>
                  <a:lnTo>
                    <a:pt x="1919288" y="857250"/>
                  </a:lnTo>
                  <a:lnTo>
                    <a:pt x="2007394" y="850106"/>
                  </a:lnTo>
                  <a:lnTo>
                    <a:pt x="2052638" y="838200"/>
                  </a:lnTo>
                  <a:lnTo>
                    <a:pt x="2093119" y="814388"/>
                  </a:lnTo>
                  <a:lnTo>
                    <a:pt x="2155031" y="766763"/>
                  </a:lnTo>
                  <a:lnTo>
                    <a:pt x="2174081" y="750094"/>
                  </a:lnTo>
                  <a:lnTo>
                    <a:pt x="2195513" y="738188"/>
                  </a:lnTo>
                  <a:lnTo>
                    <a:pt x="2214563" y="735806"/>
                  </a:lnTo>
                  <a:lnTo>
                    <a:pt x="2228850" y="742950"/>
                  </a:lnTo>
                  <a:lnTo>
                    <a:pt x="2233613" y="771525"/>
                  </a:lnTo>
                  <a:lnTo>
                    <a:pt x="2228850" y="823913"/>
                  </a:lnTo>
                  <a:lnTo>
                    <a:pt x="2207419" y="897731"/>
                  </a:lnTo>
                  <a:lnTo>
                    <a:pt x="2164556" y="1004888"/>
                  </a:lnTo>
                  <a:lnTo>
                    <a:pt x="2131219" y="1071563"/>
                  </a:lnTo>
                  <a:lnTo>
                    <a:pt x="2085975" y="1143000"/>
                  </a:lnTo>
                  <a:lnTo>
                    <a:pt x="2069306" y="1157288"/>
                  </a:lnTo>
                  <a:lnTo>
                    <a:pt x="2043113" y="1159669"/>
                  </a:lnTo>
                  <a:lnTo>
                    <a:pt x="2005013" y="1150144"/>
                  </a:lnTo>
                  <a:lnTo>
                    <a:pt x="1969294" y="1123950"/>
                  </a:lnTo>
                  <a:lnTo>
                    <a:pt x="1938338" y="1112044"/>
                  </a:lnTo>
                  <a:lnTo>
                    <a:pt x="1897856" y="1102519"/>
                  </a:lnTo>
                  <a:lnTo>
                    <a:pt x="1854994" y="1095375"/>
                  </a:lnTo>
                  <a:lnTo>
                    <a:pt x="1819275" y="1095375"/>
                  </a:lnTo>
                  <a:lnTo>
                    <a:pt x="1762125" y="1104900"/>
                  </a:lnTo>
                  <a:lnTo>
                    <a:pt x="1574006" y="1076325"/>
                  </a:lnTo>
                  <a:lnTo>
                    <a:pt x="1476375" y="1066800"/>
                  </a:lnTo>
                  <a:lnTo>
                    <a:pt x="1343025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43D03C7E-1747-4E79-B0AC-745B4ECE37A5}"/>
                </a:ext>
              </a:extLst>
            </p:cNvPr>
            <p:cNvSpPr/>
            <p:nvPr/>
          </p:nvSpPr>
          <p:spPr>
            <a:xfrm>
              <a:off x="4981575" y="2543175"/>
              <a:ext cx="769938" cy="757238"/>
            </a:xfrm>
            <a:custGeom>
              <a:avLst/>
              <a:gdLst>
                <a:gd name="connsiteX0" fmla="*/ 202406 w 769144"/>
                <a:gd name="connsiteY0" fmla="*/ 264319 h 757238"/>
                <a:gd name="connsiteX1" fmla="*/ 0 w 769144"/>
                <a:gd name="connsiteY1" fmla="*/ 114300 h 757238"/>
                <a:gd name="connsiteX2" fmla="*/ 45244 w 769144"/>
                <a:gd name="connsiteY2" fmla="*/ 0 h 757238"/>
                <a:gd name="connsiteX3" fmla="*/ 138113 w 769144"/>
                <a:gd name="connsiteY3" fmla="*/ 61913 h 757238"/>
                <a:gd name="connsiteX4" fmla="*/ 311944 w 769144"/>
                <a:gd name="connsiteY4" fmla="*/ 159544 h 757238"/>
                <a:gd name="connsiteX5" fmla="*/ 428625 w 769144"/>
                <a:gd name="connsiteY5" fmla="*/ 221456 h 757238"/>
                <a:gd name="connsiteX6" fmla="*/ 631031 w 769144"/>
                <a:gd name="connsiteY6" fmla="*/ 321469 h 757238"/>
                <a:gd name="connsiteX7" fmla="*/ 650081 w 769144"/>
                <a:gd name="connsiteY7" fmla="*/ 333375 h 757238"/>
                <a:gd name="connsiteX8" fmla="*/ 671513 w 769144"/>
                <a:gd name="connsiteY8" fmla="*/ 352425 h 757238"/>
                <a:gd name="connsiteX9" fmla="*/ 709613 w 769144"/>
                <a:gd name="connsiteY9" fmla="*/ 395288 h 757238"/>
                <a:gd name="connsiteX10" fmla="*/ 733425 w 769144"/>
                <a:gd name="connsiteY10" fmla="*/ 431006 h 757238"/>
                <a:gd name="connsiteX11" fmla="*/ 750094 w 769144"/>
                <a:gd name="connsiteY11" fmla="*/ 466725 h 757238"/>
                <a:gd name="connsiteX12" fmla="*/ 762000 w 769144"/>
                <a:gd name="connsiteY12" fmla="*/ 507206 h 757238"/>
                <a:gd name="connsiteX13" fmla="*/ 769144 w 769144"/>
                <a:gd name="connsiteY13" fmla="*/ 554831 h 757238"/>
                <a:gd name="connsiteX14" fmla="*/ 769144 w 769144"/>
                <a:gd name="connsiteY14" fmla="*/ 592931 h 757238"/>
                <a:gd name="connsiteX15" fmla="*/ 762000 w 769144"/>
                <a:gd name="connsiteY15" fmla="*/ 633413 h 757238"/>
                <a:gd name="connsiteX16" fmla="*/ 740569 w 769144"/>
                <a:gd name="connsiteY16" fmla="*/ 678656 h 757238"/>
                <a:gd name="connsiteX17" fmla="*/ 709613 w 769144"/>
                <a:gd name="connsiteY17" fmla="*/ 728663 h 757238"/>
                <a:gd name="connsiteX18" fmla="*/ 685800 w 769144"/>
                <a:gd name="connsiteY18" fmla="*/ 750094 h 757238"/>
                <a:gd name="connsiteX19" fmla="*/ 659606 w 769144"/>
                <a:gd name="connsiteY19" fmla="*/ 757238 h 757238"/>
                <a:gd name="connsiteX20" fmla="*/ 616744 w 769144"/>
                <a:gd name="connsiteY20" fmla="*/ 754856 h 757238"/>
                <a:gd name="connsiteX21" fmla="*/ 592931 w 769144"/>
                <a:gd name="connsiteY21" fmla="*/ 747713 h 757238"/>
                <a:gd name="connsiteX22" fmla="*/ 559594 w 769144"/>
                <a:gd name="connsiteY22" fmla="*/ 714375 h 757238"/>
                <a:gd name="connsiteX23" fmla="*/ 476250 w 769144"/>
                <a:gd name="connsiteY23" fmla="*/ 600075 h 757238"/>
                <a:gd name="connsiteX24" fmla="*/ 414338 w 769144"/>
                <a:gd name="connsiteY24" fmla="*/ 497681 h 757238"/>
                <a:gd name="connsiteX25" fmla="*/ 378619 w 769144"/>
                <a:gd name="connsiteY25" fmla="*/ 445294 h 757238"/>
                <a:gd name="connsiteX26" fmla="*/ 338138 w 769144"/>
                <a:gd name="connsiteY26" fmla="*/ 392906 h 757238"/>
                <a:gd name="connsiteX27" fmla="*/ 297656 w 769144"/>
                <a:gd name="connsiteY27" fmla="*/ 350044 h 757238"/>
                <a:gd name="connsiteX28" fmla="*/ 202406 w 769144"/>
                <a:gd name="connsiteY28" fmla="*/ 264319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69144" h="757238">
                  <a:moveTo>
                    <a:pt x="202406" y="264319"/>
                  </a:moveTo>
                  <a:lnTo>
                    <a:pt x="0" y="114300"/>
                  </a:lnTo>
                  <a:lnTo>
                    <a:pt x="45244" y="0"/>
                  </a:lnTo>
                  <a:lnTo>
                    <a:pt x="138113" y="61913"/>
                  </a:lnTo>
                  <a:lnTo>
                    <a:pt x="311944" y="159544"/>
                  </a:lnTo>
                  <a:lnTo>
                    <a:pt x="428625" y="221456"/>
                  </a:lnTo>
                  <a:lnTo>
                    <a:pt x="631031" y="321469"/>
                  </a:lnTo>
                  <a:lnTo>
                    <a:pt x="650081" y="333375"/>
                  </a:lnTo>
                  <a:lnTo>
                    <a:pt x="671513" y="352425"/>
                  </a:lnTo>
                  <a:lnTo>
                    <a:pt x="709613" y="395288"/>
                  </a:lnTo>
                  <a:lnTo>
                    <a:pt x="733425" y="431006"/>
                  </a:lnTo>
                  <a:lnTo>
                    <a:pt x="750094" y="466725"/>
                  </a:lnTo>
                  <a:lnTo>
                    <a:pt x="762000" y="507206"/>
                  </a:lnTo>
                  <a:lnTo>
                    <a:pt x="769144" y="554831"/>
                  </a:lnTo>
                  <a:lnTo>
                    <a:pt x="769144" y="592931"/>
                  </a:lnTo>
                  <a:lnTo>
                    <a:pt x="762000" y="633413"/>
                  </a:lnTo>
                  <a:lnTo>
                    <a:pt x="740569" y="678656"/>
                  </a:lnTo>
                  <a:lnTo>
                    <a:pt x="709613" y="728663"/>
                  </a:lnTo>
                  <a:lnTo>
                    <a:pt x="685800" y="750094"/>
                  </a:lnTo>
                  <a:lnTo>
                    <a:pt x="659606" y="757238"/>
                  </a:lnTo>
                  <a:lnTo>
                    <a:pt x="616744" y="754856"/>
                  </a:lnTo>
                  <a:lnTo>
                    <a:pt x="592931" y="747713"/>
                  </a:lnTo>
                  <a:lnTo>
                    <a:pt x="559594" y="714375"/>
                  </a:lnTo>
                  <a:lnTo>
                    <a:pt x="476250" y="600075"/>
                  </a:lnTo>
                  <a:lnTo>
                    <a:pt x="414338" y="497681"/>
                  </a:lnTo>
                  <a:lnTo>
                    <a:pt x="378619" y="445294"/>
                  </a:lnTo>
                  <a:lnTo>
                    <a:pt x="338138" y="392906"/>
                  </a:lnTo>
                  <a:lnTo>
                    <a:pt x="297656" y="350044"/>
                  </a:lnTo>
                  <a:lnTo>
                    <a:pt x="202406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AD09817C-3B3D-4762-9D0F-B28CAC9FA963}"/>
                </a:ext>
              </a:extLst>
            </p:cNvPr>
            <p:cNvSpPr/>
            <p:nvPr/>
          </p:nvSpPr>
          <p:spPr>
            <a:xfrm rot="16200000">
              <a:off x="5468145" y="1720058"/>
              <a:ext cx="2022475" cy="1182687"/>
            </a:xfrm>
            <a:custGeom>
              <a:avLst/>
              <a:gdLst>
                <a:gd name="connsiteX0" fmla="*/ 1209675 w 2021681"/>
                <a:gd name="connsiteY0" fmla="*/ 1114425 h 1183482"/>
                <a:gd name="connsiteX1" fmla="*/ 1000125 w 2021681"/>
                <a:gd name="connsiteY1" fmla="*/ 1095375 h 1183482"/>
                <a:gd name="connsiteX2" fmla="*/ 766762 w 2021681"/>
                <a:gd name="connsiteY2" fmla="*/ 1007269 h 1183482"/>
                <a:gd name="connsiteX3" fmla="*/ 690562 w 2021681"/>
                <a:gd name="connsiteY3" fmla="*/ 966788 h 1183482"/>
                <a:gd name="connsiteX4" fmla="*/ 611981 w 2021681"/>
                <a:gd name="connsiteY4" fmla="*/ 916782 h 1183482"/>
                <a:gd name="connsiteX5" fmla="*/ 547687 w 2021681"/>
                <a:gd name="connsiteY5" fmla="*/ 871538 h 1183482"/>
                <a:gd name="connsiteX6" fmla="*/ 469106 w 2021681"/>
                <a:gd name="connsiteY6" fmla="*/ 812007 h 1183482"/>
                <a:gd name="connsiteX7" fmla="*/ 395287 w 2021681"/>
                <a:gd name="connsiteY7" fmla="*/ 750094 h 1183482"/>
                <a:gd name="connsiteX8" fmla="*/ 323850 w 2021681"/>
                <a:gd name="connsiteY8" fmla="*/ 673894 h 1183482"/>
                <a:gd name="connsiteX9" fmla="*/ 271462 w 2021681"/>
                <a:gd name="connsiteY9" fmla="*/ 611982 h 1183482"/>
                <a:gd name="connsiteX10" fmla="*/ 204787 w 2021681"/>
                <a:gd name="connsiteY10" fmla="*/ 526257 h 1183482"/>
                <a:gd name="connsiteX11" fmla="*/ 157162 w 2021681"/>
                <a:gd name="connsiteY11" fmla="*/ 450057 h 1183482"/>
                <a:gd name="connsiteX12" fmla="*/ 111919 w 2021681"/>
                <a:gd name="connsiteY12" fmla="*/ 361950 h 1183482"/>
                <a:gd name="connsiteX13" fmla="*/ 57150 w 2021681"/>
                <a:gd name="connsiteY13" fmla="*/ 233363 h 1183482"/>
                <a:gd name="connsiteX14" fmla="*/ 21431 w 2021681"/>
                <a:gd name="connsiteY14" fmla="*/ 123825 h 1183482"/>
                <a:gd name="connsiteX15" fmla="*/ 2381 w 2021681"/>
                <a:gd name="connsiteY15" fmla="*/ 54769 h 1183482"/>
                <a:gd name="connsiteX16" fmla="*/ 0 w 2021681"/>
                <a:gd name="connsiteY16" fmla="*/ 33338 h 1183482"/>
                <a:gd name="connsiteX17" fmla="*/ 4762 w 2021681"/>
                <a:gd name="connsiteY17" fmla="*/ 9525 h 1183482"/>
                <a:gd name="connsiteX18" fmla="*/ 14287 w 2021681"/>
                <a:gd name="connsiteY18" fmla="*/ 0 h 1183482"/>
                <a:gd name="connsiteX19" fmla="*/ 26194 w 2021681"/>
                <a:gd name="connsiteY19" fmla="*/ 0 h 1183482"/>
                <a:gd name="connsiteX20" fmla="*/ 45244 w 2021681"/>
                <a:gd name="connsiteY20" fmla="*/ 9525 h 1183482"/>
                <a:gd name="connsiteX21" fmla="*/ 71437 w 2021681"/>
                <a:gd name="connsiteY21" fmla="*/ 40482 h 1183482"/>
                <a:gd name="connsiteX22" fmla="*/ 104775 w 2021681"/>
                <a:gd name="connsiteY22" fmla="*/ 104775 h 1183482"/>
                <a:gd name="connsiteX23" fmla="*/ 150019 w 2021681"/>
                <a:gd name="connsiteY23" fmla="*/ 183357 h 1183482"/>
                <a:gd name="connsiteX24" fmla="*/ 192881 w 2021681"/>
                <a:gd name="connsiteY24" fmla="*/ 252413 h 1183482"/>
                <a:gd name="connsiteX25" fmla="*/ 252412 w 2021681"/>
                <a:gd name="connsiteY25" fmla="*/ 335757 h 1183482"/>
                <a:gd name="connsiteX26" fmla="*/ 335756 w 2021681"/>
                <a:gd name="connsiteY26" fmla="*/ 433388 h 1183482"/>
                <a:gd name="connsiteX27" fmla="*/ 397669 w 2021681"/>
                <a:gd name="connsiteY27" fmla="*/ 500063 h 1183482"/>
                <a:gd name="connsiteX28" fmla="*/ 476250 w 2021681"/>
                <a:gd name="connsiteY28" fmla="*/ 573882 h 1183482"/>
                <a:gd name="connsiteX29" fmla="*/ 559594 w 2021681"/>
                <a:gd name="connsiteY29" fmla="*/ 645319 h 1183482"/>
                <a:gd name="connsiteX30" fmla="*/ 659606 w 2021681"/>
                <a:gd name="connsiteY30" fmla="*/ 716757 h 1183482"/>
                <a:gd name="connsiteX31" fmla="*/ 757237 w 2021681"/>
                <a:gd name="connsiteY31" fmla="*/ 778669 h 1183482"/>
                <a:gd name="connsiteX32" fmla="*/ 845344 w 2021681"/>
                <a:gd name="connsiteY32" fmla="*/ 823913 h 1183482"/>
                <a:gd name="connsiteX33" fmla="*/ 959644 w 2021681"/>
                <a:gd name="connsiteY33" fmla="*/ 864394 h 1183482"/>
                <a:gd name="connsiteX34" fmla="*/ 1069181 w 2021681"/>
                <a:gd name="connsiteY34" fmla="*/ 885825 h 1183482"/>
                <a:gd name="connsiteX35" fmla="*/ 1150144 w 2021681"/>
                <a:gd name="connsiteY35" fmla="*/ 900113 h 1183482"/>
                <a:gd name="connsiteX36" fmla="*/ 1226344 w 2021681"/>
                <a:gd name="connsiteY36" fmla="*/ 912019 h 1183482"/>
                <a:gd name="connsiteX37" fmla="*/ 1352550 w 2021681"/>
                <a:gd name="connsiteY37" fmla="*/ 916782 h 1183482"/>
                <a:gd name="connsiteX38" fmla="*/ 1538287 w 2021681"/>
                <a:gd name="connsiteY38" fmla="*/ 919163 h 1183482"/>
                <a:gd name="connsiteX39" fmla="*/ 1709737 w 2021681"/>
                <a:gd name="connsiteY39" fmla="*/ 919163 h 1183482"/>
                <a:gd name="connsiteX40" fmla="*/ 1769269 w 2021681"/>
                <a:gd name="connsiteY40" fmla="*/ 914400 h 1183482"/>
                <a:gd name="connsiteX41" fmla="*/ 1807369 w 2021681"/>
                <a:gd name="connsiteY41" fmla="*/ 902494 h 1183482"/>
                <a:gd name="connsiteX42" fmla="*/ 1847850 w 2021681"/>
                <a:gd name="connsiteY42" fmla="*/ 878682 h 1183482"/>
                <a:gd name="connsiteX43" fmla="*/ 1888331 w 2021681"/>
                <a:gd name="connsiteY43" fmla="*/ 845344 h 1183482"/>
                <a:gd name="connsiteX44" fmla="*/ 1926431 w 2021681"/>
                <a:gd name="connsiteY44" fmla="*/ 790575 h 1183482"/>
                <a:gd name="connsiteX45" fmla="*/ 1955006 w 2021681"/>
                <a:gd name="connsiteY45" fmla="*/ 740569 h 1183482"/>
                <a:gd name="connsiteX46" fmla="*/ 1966912 w 2021681"/>
                <a:gd name="connsiteY46" fmla="*/ 723900 h 1183482"/>
                <a:gd name="connsiteX47" fmla="*/ 1983581 w 2021681"/>
                <a:gd name="connsiteY47" fmla="*/ 711994 h 1183482"/>
                <a:gd name="connsiteX48" fmla="*/ 1995487 w 2021681"/>
                <a:gd name="connsiteY48" fmla="*/ 716757 h 1183482"/>
                <a:gd name="connsiteX49" fmla="*/ 2005012 w 2021681"/>
                <a:gd name="connsiteY49" fmla="*/ 731044 h 1183482"/>
                <a:gd name="connsiteX50" fmla="*/ 2016919 w 2021681"/>
                <a:gd name="connsiteY50" fmla="*/ 764382 h 1183482"/>
                <a:gd name="connsiteX51" fmla="*/ 2021681 w 2021681"/>
                <a:gd name="connsiteY51" fmla="*/ 804863 h 1183482"/>
                <a:gd name="connsiteX52" fmla="*/ 2021681 w 2021681"/>
                <a:gd name="connsiteY52" fmla="*/ 854869 h 1183482"/>
                <a:gd name="connsiteX53" fmla="*/ 2012156 w 2021681"/>
                <a:gd name="connsiteY53" fmla="*/ 914400 h 1183482"/>
                <a:gd name="connsiteX54" fmla="*/ 1985962 w 2021681"/>
                <a:gd name="connsiteY54" fmla="*/ 1014413 h 1183482"/>
                <a:gd name="connsiteX55" fmla="*/ 1962150 w 2021681"/>
                <a:gd name="connsiteY55" fmla="*/ 1090613 h 1183482"/>
                <a:gd name="connsiteX56" fmla="*/ 1940719 w 2021681"/>
                <a:gd name="connsiteY56" fmla="*/ 1123950 h 1183482"/>
                <a:gd name="connsiteX57" fmla="*/ 1916906 w 2021681"/>
                <a:gd name="connsiteY57" fmla="*/ 1147763 h 1183482"/>
                <a:gd name="connsiteX58" fmla="*/ 1890712 w 2021681"/>
                <a:gd name="connsiteY58" fmla="*/ 1171575 h 1183482"/>
                <a:gd name="connsiteX59" fmla="*/ 1869281 w 2021681"/>
                <a:gd name="connsiteY59" fmla="*/ 1183482 h 1183482"/>
                <a:gd name="connsiteX60" fmla="*/ 1843087 w 2021681"/>
                <a:gd name="connsiteY60" fmla="*/ 1183482 h 1183482"/>
                <a:gd name="connsiteX61" fmla="*/ 1802606 w 2021681"/>
                <a:gd name="connsiteY61" fmla="*/ 1176338 h 1183482"/>
                <a:gd name="connsiteX62" fmla="*/ 1754981 w 2021681"/>
                <a:gd name="connsiteY62" fmla="*/ 1162050 h 1183482"/>
                <a:gd name="connsiteX63" fmla="*/ 1559719 w 2021681"/>
                <a:gd name="connsiteY63" fmla="*/ 1162050 h 1183482"/>
                <a:gd name="connsiteX64" fmla="*/ 1393031 w 2021681"/>
                <a:gd name="connsiteY64" fmla="*/ 1140619 h 1183482"/>
                <a:gd name="connsiteX65" fmla="*/ 1209675 w 2021681"/>
                <a:gd name="connsiteY65" fmla="*/ 1114425 h 1183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21681" h="1183482">
                  <a:moveTo>
                    <a:pt x="1209675" y="1114425"/>
                  </a:moveTo>
                  <a:lnTo>
                    <a:pt x="1000125" y="1095375"/>
                  </a:lnTo>
                  <a:lnTo>
                    <a:pt x="766762" y="1007269"/>
                  </a:lnTo>
                  <a:lnTo>
                    <a:pt x="690562" y="966788"/>
                  </a:lnTo>
                  <a:lnTo>
                    <a:pt x="611981" y="916782"/>
                  </a:lnTo>
                  <a:lnTo>
                    <a:pt x="547687" y="871538"/>
                  </a:lnTo>
                  <a:lnTo>
                    <a:pt x="469106" y="812007"/>
                  </a:lnTo>
                  <a:lnTo>
                    <a:pt x="395287" y="750094"/>
                  </a:lnTo>
                  <a:lnTo>
                    <a:pt x="323850" y="673894"/>
                  </a:lnTo>
                  <a:lnTo>
                    <a:pt x="271462" y="611982"/>
                  </a:lnTo>
                  <a:lnTo>
                    <a:pt x="204787" y="526257"/>
                  </a:lnTo>
                  <a:lnTo>
                    <a:pt x="157162" y="450057"/>
                  </a:lnTo>
                  <a:lnTo>
                    <a:pt x="111919" y="361950"/>
                  </a:lnTo>
                  <a:lnTo>
                    <a:pt x="57150" y="233363"/>
                  </a:lnTo>
                  <a:lnTo>
                    <a:pt x="21431" y="123825"/>
                  </a:lnTo>
                  <a:lnTo>
                    <a:pt x="2381" y="54769"/>
                  </a:lnTo>
                  <a:lnTo>
                    <a:pt x="0" y="33338"/>
                  </a:lnTo>
                  <a:lnTo>
                    <a:pt x="4762" y="9525"/>
                  </a:lnTo>
                  <a:lnTo>
                    <a:pt x="14287" y="0"/>
                  </a:lnTo>
                  <a:lnTo>
                    <a:pt x="26194" y="0"/>
                  </a:lnTo>
                  <a:lnTo>
                    <a:pt x="45244" y="9525"/>
                  </a:lnTo>
                  <a:lnTo>
                    <a:pt x="71437" y="40482"/>
                  </a:lnTo>
                  <a:lnTo>
                    <a:pt x="104775" y="104775"/>
                  </a:lnTo>
                  <a:lnTo>
                    <a:pt x="150019" y="183357"/>
                  </a:lnTo>
                  <a:lnTo>
                    <a:pt x="192881" y="252413"/>
                  </a:lnTo>
                  <a:lnTo>
                    <a:pt x="252412" y="335757"/>
                  </a:lnTo>
                  <a:lnTo>
                    <a:pt x="335756" y="433388"/>
                  </a:lnTo>
                  <a:lnTo>
                    <a:pt x="397669" y="500063"/>
                  </a:lnTo>
                  <a:lnTo>
                    <a:pt x="476250" y="573882"/>
                  </a:lnTo>
                  <a:lnTo>
                    <a:pt x="559594" y="645319"/>
                  </a:lnTo>
                  <a:lnTo>
                    <a:pt x="659606" y="716757"/>
                  </a:lnTo>
                  <a:lnTo>
                    <a:pt x="757237" y="778669"/>
                  </a:lnTo>
                  <a:lnTo>
                    <a:pt x="845344" y="823913"/>
                  </a:lnTo>
                  <a:lnTo>
                    <a:pt x="959644" y="864394"/>
                  </a:lnTo>
                  <a:lnTo>
                    <a:pt x="1069181" y="885825"/>
                  </a:lnTo>
                  <a:lnTo>
                    <a:pt x="1150144" y="900113"/>
                  </a:lnTo>
                  <a:lnTo>
                    <a:pt x="1226344" y="912019"/>
                  </a:lnTo>
                  <a:lnTo>
                    <a:pt x="1352550" y="916782"/>
                  </a:lnTo>
                  <a:lnTo>
                    <a:pt x="1538287" y="919163"/>
                  </a:lnTo>
                  <a:lnTo>
                    <a:pt x="1709737" y="919163"/>
                  </a:lnTo>
                  <a:lnTo>
                    <a:pt x="1769269" y="914400"/>
                  </a:lnTo>
                  <a:lnTo>
                    <a:pt x="1807369" y="902494"/>
                  </a:lnTo>
                  <a:lnTo>
                    <a:pt x="1847850" y="878682"/>
                  </a:lnTo>
                  <a:lnTo>
                    <a:pt x="1888331" y="845344"/>
                  </a:lnTo>
                  <a:lnTo>
                    <a:pt x="1926431" y="790575"/>
                  </a:lnTo>
                  <a:lnTo>
                    <a:pt x="1955006" y="740569"/>
                  </a:lnTo>
                  <a:lnTo>
                    <a:pt x="1966912" y="723900"/>
                  </a:lnTo>
                  <a:lnTo>
                    <a:pt x="1983581" y="711994"/>
                  </a:lnTo>
                  <a:lnTo>
                    <a:pt x="1995487" y="716757"/>
                  </a:lnTo>
                  <a:lnTo>
                    <a:pt x="2005012" y="731044"/>
                  </a:lnTo>
                  <a:lnTo>
                    <a:pt x="2016919" y="764382"/>
                  </a:lnTo>
                  <a:lnTo>
                    <a:pt x="2021681" y="804863"/>
                  </a:lnTo>
                  <a:lnTo>
                    <a:pt x="2021681" y="854869"/>
                  </a:lnTo>
                  <a:lnTo>
                    <a:pt x="2012156" y="914400"/>
                  </a:lnTo>
                  <a:lnTo>
                    <a:pt x="1985962" y="1014413"/>
                  </a:lnTo>
                  <a:lnTo>
                    <a:pt x="1962150" y="1090613"/>
                  </a:lnTo>
                  <a:lnTo>
                    <a:pt x="1940719" y="1123950"/>
                  </a:lnTo>
                  <a:lnTo>
                    <a:pt x="1916906" y="1147763"/>
                  </a:lnTo>
                  <a:lnTo>
                    <a:pt x="1890712" y="1171575"/>
                  </a:lnTo>
                  <a:lnTo>
                    <a:pt x="1869281" y="1183482"/>
                  </a:lnTo>
                  <a:lnTo>
                    <a:pt x="1843087" y="1183482"/>
                  </a:lnTo>
                  <a:lnTo>
                    <a:pt x="1802606" y="1176338"/>
                  </a:lnTo>
                  <a:lnTo>
                    <a:pt x="1754981" y="1162050"/>
                  </a:lnTo>
                  <a:lnTo>
                    <a:pt x="1559719" y="1162050"/>
                  </a:lnTo>
                  <a:lnTo>
                    <a:pt x="1393031" y="1140619"/>
                  </a:lnTo>
                  <a:lnTo>
                    <a:pt x="1209675" y="1114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40AAB4-C4B2-432E-AD80-C5AEFF943AB7}"/>
                </a:ext>
              </a:extLst>
            </p:cNvPr>
            <p:cNvSpPr/>
            <p:nvPr/>
          </p:nvSpPr>
          <p:spPr>
            <a:xfrm>
              <a:off x="6848476" y="2427288"/>
              <a:ext cx="1452563" cy="914400"/>
            </a:xfrm>
            <a:custGeom>
              <a:avLst/>
              <a:gdLst>
                <a:gd name="connsiteX0" fmla="*/ 469106 w 1452563"/>
                <a:gd name="connsiteY0" fmla="*/ 545306 h 914400"/>
                <a:gd name="connsiteX1" fmla="*/ 238125 w 1452563"/>
                <a:gd name="connsiteY1" fmla="*/ 314325 h 914400"/>
                <a:gd name="connsiteX2" fmla="*/ 0 w 1452563"/>
                <a:gd name="connsiteY2" fmla="*/ 92869 h 914400"/>
                <a:gd name="connsiteX3" fmla="*/ 92869 w 1452563"/>
                <a:gd name="connsiteY3" fmla="*/ 0 h 914400"/>
                <a:gd name="connsiteX4" fmla="*/ 245269 w 1452563"/>
                <a:gd name="connsiteY4" fmla="*/ 111919 h 914400"/>
                <a:gd name="connsiteX5" fmla="*/ 481013 w 1452563"/>
                <a:gd name="connsiteY5" fmla="*/ 280987 h 914400"/>
                <a:gd name="connsiteX6" fmla="*/ 654844 w 1452563"/>
                <a:gd name="connsiteY6" fmla="*/ 407194 h 914400"/>
                <a:gd name="connsiteX7" fmla="*/ 795338 w 1452563"/>
                <a:gd name="connsiteY7" fmla="*/ 507206 h 914400"/>
                <a:gd name="connsiteX8" fmla="*/ 904875 w 1452563"/>
                <a:gd name="connsiteY8" fmla="*/ 578644 h 914400"/>
                <a:gd name="connsiteX9" fmla="*/ 1016794 w 1452563"/>
                <a:gd name="connsiteY9" fmla="*/ 640556 h 914400"/>
                <a:gd name="connsiteX10" fmla="*/ 1164431 w 1452563"/>
                <a:gd name="connsiteY10" fmla="*/ 709612 h 914400"/>
                <a:gd name="connsiteX11" fmla="*/ 1400175 w 1452563"/>
                <a:gd name="connsiteY11" fmla="*/ 809625 h 914400"/>
                <a:gd name="connsiteX12" fmla="*/ 1423988 w 1452563"/>
                <a:gd name="connsiteY12" fmla="*/ 819150 h 914400"/>
                <a:gd name="connsiteX13" fmla="*/ 1445419 w 1452563"/>
                <a:gd name="connsiteY13" fmla="*/ 833437 h 914400"/>
                <a:gd name="connsiteX14" fmla="*/ 1452563 w 1452563"/>
                <a:gd name="connsiteY14" fmla="*/ 845344 h 914400"/>
                <a:gd name="connsiteX15" fmla="*/ 1447800 w 1452563"/>
                <a:gd name="connsiteY15" fmla="*/ 862012 h 914400"/>
                <a:gd name="connsiteX16" fmla="*/ 1423988 w 1452563"/>
                <a:gd name="connsiteY16" fmla="*/ 876300 h 914400"/>
                <a:gd name="connsiteX17" fmla="*/ 1390650 w 1452563"/>
                <a:gd name="connsiteY17" fmla="*/ 890587 h 914400"/>
                <a:gd name="connsiteX18" fmla="*/ 1335881 w 1452563"/>
                <a:gd name="connsiteY18" fmla="*/ 895350 h 914400"/>
                <a:gd name="connsiteX19" fmla="*/ 1059656 w 1452563"/>
                <a:gd name="connsiteY19" fmla="*/ 904875 h 914400"/>
                <a:gd name="connsiteX20" fmla="*/ 842963 w 1452563"/>
                <a:gd name="connsiteY20" fmla="*/ 914400 h 914400"/>
                <a:gd name="connsiteX21" fmla="*/ 812006 w 1452563"/>
                <a:gd name="connsiteY21" fmla="*/ 912019 h 914400"/>
                <a:gd name="connsiteX22" fmla="*/ 788194 w 1452563"/>
                <a:gd name="connsiteY22" fmla="*/ 902494 h 914400"/>
                <a:gd name="connsiteX23" fmla="*/ 745331 w 1452563"/>
                <a:gd name="connsiteY23" fmla="*/ 869156 h 914400"/>
                <a:gd name="connsiteX24" fmla="*/ 709613 w 1452563"/>
                <a:gd name="connsiteY24" fmla="*/ 835819 h 914400"/>
                <a:gd name="connsiteX25" fmla="*/ 650081 w 1452563"/>
                <a:gd name="connsiteY25" fmla="*/ 764381 h 914400"/>
                <a:gd name="connsiteX26" fmla="*/ 554831 w 1452563"/>
                <a:gd name="connsiteY26" fmla="*/ 642937 h 914400"/>
                <a:gd name="connsiteX27" fmla="*/ 469106 w 1452563"/>
                <a:gd name="connsiteY27" fmla="*/ 545306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452563" h="914400">
                  <a:moveTo>
                    <a:pt x="469106" y="545306"/>
                  </a:moveTo>
                  <a:lnTo>
                    <a:pt x="238125" y="314325"/>
                  </a:lnTo>
                  <a:lnTo>
                    <a:pt x="0" y="92869"/>
                  </a:lnTo>
                  <a:lnTo>
                    <a:pt x="92869" y="0"/>
                  </a:lnTo>
                  <a:lnTo>
                    <a:pt x="245269" y="111919"/>
                  </a:lnTo>
                  <a:lnTo>
                    <a:pt x="481013" y="280987"/>
                  </a:lnTo>
                  <a:lnTo>
                    <a:pt x="654844" y="407194"/>
                  </a:lnTo>
                  <a:lnTo>
                    <a:pt x="795338" y="507206"/>
                  </a:lnTo>
                  <a:lnTo>
                    <a:pt x="904875" y="578644"/>
                  </a:lnTo>
                  <a:lnTo>
                    <a:pt x="1016794" y="640556"/>
                  </a:lnTo>
                  <a:lnTo>
                    <a:pt x="1164431" y="709612"/>
                  </a:lnTo>
                  <a:lnTo>
                    <a:pt x="1400175" y="809625"/>
                  </a:lnTo>
                  <a:lnTo>
                    <a:pt x="1423988" y="819150"/>
                  </a:lnTo>
                  <a:lnTo>
                    <a:pt x="1445419" y="833437"/>
                  </a:lnTo>
                  <a:lnTo>
                    <a:pt x="1452563" y="845344"/>
                  </a:lnTo>
                  <a:lnTo>
                    <a:pt x="1447800" y="862012"/>
                  </a:lnTo>
                  <a:lnTo>
                    <a:pt x="1423988" y="876300"/>
                  </a:lnTo>
                  <a:lnTo>
                    <a:pt x="1390650" y="890587"/>
                  </a:lnTo>
                  <a:lnTo>
                    <a:pt x="1335881" y="895350"/>
                  </a:lnTo>
                  <a:lnTo>
                    <a:pt x="1059656" y="904875"/>
                  </a:lnTo>
                  <a:lnTo>
                    <a:pt x="842963" y="914400"/>
                  </a:lnTo>
                  <a:lnTo>
                    <a:pt x="812006" y="912019"/>
                  </a:lnTo>
                  <a:lnTo>
                    <a:pt x="788194" y="902494"/>
                  </a:lnTo>
                  <a:lnTo>
                    <a:pt x="745331" y="869156"/>
                  </a:lnTo>
                  <a:lnTo>
                    <a:pt x="709613" y="835819"/>
                  </a:lnTo>
                  <a:lnTo>
                    <a:pt x="650081" y="764381"/>
                  </a:lnTo>
                  <a:lnTo>
                    <a:pt x="554831" y="642937"/>
                  </a:lnTo>
                  <a:lnTo>
                    <a:pt x="469106" y="545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3366E8F2-EBD6-4111-AC76-BC3743026490}"/>
                </a:ext>
              </a:extLst>
            </p:cNvPr>
            <p:cNvSpPr/>
            <p:nvPr/>
          </p:nvSpPr>
          <p:spPr>
            <a:xfrm>
              <a:off x="5076826" y="3271838"/>
              <a:ext cx="2176463" cy="1936750"/>
            </a:xfrm>
            <a:custGeom>
              <a:avLst/>
              <a:gdLst>
                <a:gd name="connsiteX0" fmla="*/ 901874 w 2177023"/>
                <a:gd name="connsiteY0" fmla="*/ 308141 h 1936524"/>
                <a:gd name="connsiteX1" fmla="*/ 45093 w 2177023"/>
                <a:gd name="connsiteY1" fmla="*/ 413359 h 1936524"/>
                <a:gd name="connsiteX2" fmla="*/ 0 w 2177023"/>
                <a:gd name="connsiteY2" fmla="*/ 235490 h 1936524"/>
                <a:gd name="connsiteX3" fmla="*/ 438411 w 2177023"/>
                <a:gd name="connsiteY3" fmla="*/ 190396 h 1936524"/>
                <a:gd name="connsiteX4" fmla="*/ 891853 w 2177023"/>
                <a:gd name="connsiteY4" fmla="*/ 140292 h 1936524"/>
                <a:gd name="connsiteX5" fmla="*/ 1207509 w 2177023"/>
                <a:gd name="connsiteY5" fmla="*/ 105219 h 1936524"/>
                <a:gd name="connsiteX6" fmla="*/ 1675982 w 2177023"/>
                <a:gd name="connsiteY6" fmla="*/ 45094 h 1936524"/>
                <a:gd name="connsiteX7" fmla="*/ 1821284 w 2177023"/>
                <a:gd name="connsiteY7" fmla="*/ 0 h 1936524"/>
                <a:gd name="connsiteX8" fmla="*/ 1901451 w 2177023"/>
                <a:gd name="connsiteY8" fmla="*/ 45094 h 1936524"/>
                <a:gd name="connsiteX9" fmla="*/ 1994143 w 2177023"/>
                <a:gd name="connsiteY9" fmla="*/ 100209 h 1936524"/>
                <a:gd name="connsiteX10" fmla="*/ 2086836 w 2177023"/>
                <a:gd name="connsiteY10" fmla="*/ 165344 h 1936524"/>
                <a:gd name="connsiteX11" fmla="*/ 2149466 w 2177023"/>
                <a:gd name="connsiteY11" fmla="*/ 217953 h 1936524"/>
                <a:gd name="connsiteX12" fmla="*/ 2167002 w 2177023"/>
                <a:gd name="connsiteY12" fmla="*/ 240500 h 1936524"/>
                <a:gd name="connsiteX13" fmla="*/ 2174518 w 2177023"/>
                <a:gd name="connsiteY13" fmla="*/ 255531 h 1936524"/>
                <a:gd name="connsiteX14" fmla="*/ 2177023 w 2177023"/>
                <a:gd name="connsiteY14" fmla="*/ 273068 h 1936524"/>
                <a:gd name="connsiteX15" fmla="*/ 2159487 w 2177023"/>
                <a:gd name="connsiteY15" fmla="*/ 303130 h 1936524"/>
                <a:gd name="connsiteX16" fmla="*/ 2134435 w 2177023"/>
                <a:gd name="connsiteY16" fmla="*/ 338203 h 1936524"/>
                <a:gd name="connsiteX17" fmla="*/ 2116898 w 2177023"/>
                <a:gd name="connsiteY17" fmla="*/ 378286 h 1936524"/>
                <a:gd name="connsiteX18" fmla="*/ 2109383 w 2177023"/>
                <a:gd name="connsiteY18" fmla="*/ 418370 h 1936524"/>
                <a:gd name="connsiteX19" fmla="*/ 2109383 w 2177023"/>
                <a:gd name="connsiteY19" fmla="*/ 475989 h 1936524"/>
                <a:gd name="connsiteX20" fmla="*/ 2104372 w 2177023"/>
                <a:gd name="connsiteY20" fmla="*/ 746552 h 1936524"/>
                <a:gd name="connsiteX21" fmla="*/ 2104372 w 2177023"/>
                <a:gd name="connsiteY21" fmla="*/ 1139869 h 1936524"/>
                <a:gd name="connsiteX22" fmla="*/ 2106877 w 2177023"/>
                <a:gd name="connsiteY22" fmla="*/ 1382874 h 1936524"/>
                <a:gd name="connsiteX23" fmla="*/ 2104372 w 2177023"/>
                <a:gd name="connsiteY23" fmla="*/ 1553228 h 1936524"/>
                <a:gd name="connsiteX24" fmla="*/ 2106877 w 2177023"/>
                <a:gd name="connsiteY24" fmla="*/ 1635900 h 1936524"/>
                <a:gd name="connsiteX25" fmla="*/ 2104372 w 2177023"/>
                <a:gd name="connsiteY25" fmla="*/ 1703540 h 1936524"/>
                <a:gd name="connsiteX26" fmla="*/ 2094351 w 2177023"/>
                <a:gd name="connsiteY26" fmla="*/ 1756149 h 1936524"/>
                <a:gd name="connsiteX27" fmla="*/ 2079320 w 2177023"/>
                <a:gd name="connsiteY27" fmla="*/ 1811264 h 1936524"/>
                <a:gd name="connsiteX28" fmla="*/ 2061784 w 2177023"/>
                <a:gd name="connsiteY28" fmla="*/ 1851347 h 1936524"/>
                <a:gd name="connsiteX29" fmla="*/ 2041742 w 2177023"/>
                <a:gd name="connsiteY29" fmla="*/ 1878904 h 1936524"/>
                <a:gd name="connsiteX30" fmla="*/ 2009174 w 2177023"/>
                <a:gd name="connsiteY30" fmla="*/ 1906462 h 1936524"/>
                <a:gd name="connsiteX31" fmla="*/ 1949049 w 2177023"/>
                <a:gd name="connsiteY31" fmla="*/ 1936524 h 1936524"/>
                <a:gd name="connsiteX32" fmla="*/ 1923997 w 2177023"/>
                <a:gd name="connsiteY32" fmla="*/ 1934019 h 1936524"/>
                <a:gd name="connsiteX33" fmla="*/ 1901451 w 2177023"/>
                <a:gd name="connsiteY33" fmla="*/ 1916483 h 1936524"/>
                <a:gd name="connsiteX34" fmla="*/ 1878904 w 2177023"/>
                <a:gd name="connsiteY34" fmla="*/ 1871389 h 1936524"/>
                <a:gd name="connsiteX35" fmla="*/ 1853852 w 2177023"/>
                <a:gd name="connsiteY35" fmla="*/ 1796233 h 1936524"/>
                <a:gd name="connsiteX36" fmla="*/ 1858862 w 2177023"/>
                <a:gd name="connsiteY36" fmla="*/ 1630889 h 1936524"/>
                <a:gd name="connsiteX37" fmla="*/ 1861367 w 2177023"/>
                <a:gd name="connsiteY37" fmla="*/ 1282666 h 1936524"/>
                <a:gd name="connsiteX38" fmla="*/ 1861367 w 2177023"/>
                <a:gd name="connsiteY38" fmla="*/ 1094775 h 1936524"/>
                <a:gd name="connsiteX39" fmla="*/ 1858862 w 2177023"/>
                <a:gd name="connsiteY39" fmla="*/ 698953 h 1936524"/>
                <a:gd name="connsiteX40" fmla="*/ 1863872 w 2177023"/>
                <a:gd name="connsiteY40" fmla="*/ 533609 h 1936524"/>
                <a:gd name="connsiteX41" fmla="*/ 1861367 w 2177023"/>
                <a:gd name="connsiteY41" fmla="*/ 358245 h 1936524"/>
                <a:gd name="connsiteX42" fmla="*/ 1863872 w 2177023"/>
                <a:gd name="connsiteY42" fmla="*/ 310646 h 1936524"/>
                <a:gd name="connsiteX43" fmla="*/ 1858862 w 2177023"/>
                <a:gd name="connsiteY43" fmla="*/ 273068 h 1936524"/>
                <a:gd name="connsiteX44" fmla="*/ 1848841 w 2177023"/>
                <a:gd name="connsiteY44" fmla="*/ 253026 h 1936524"/>
                <a:gd name="connsiteX45" fmla="*/ 1831305 w 2177023"/>
                <a:gd name="connsiteY45" fmla="*/ 232984 h 1936524"/>
                <a:gd name="connsiteX46" fmla="*/ 1811263 w 2177023"/>
                <a:gd name="connsiteY46" fmla="*/ 220458 h 1936524"/>
                <a:gd name="connsiteX47" fmla="*/ 1786211 w 2177023"/>
                <a:gd name="connsiteY47" fmla="*/ 210438 h 1936524"/>
                <a:gd name="connsiteX48" fmla="*/ 1728591 w 2177023"/>
                <a:gd name="connsiteY48" fmla="*/ 205427 h 1936524"/>
                <a:gd name="connsiteX49" fmla="*/ 1560743 w 2177023"/>
                <a:gd name="connsiteY49" fmla="*/ 227974 h 1936524"/>
                <a:gd name="connsiteX50" fmla="*/ 901874 w 2177023"/>
                <a:gd name="connsiteY50" fmla="*/ 308141 h 193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7023" h="1936524">
                  <a:moveTo>
                    <a:pt x="901874" y="308141"/>
                  </a:moveTo>
                  <a:lnTo>
                    <a:pt x="45093" y="413359"/>
                  </a:lnTo>
                  <a:lnTo>
                    <a:pt x="0" y="235490"/>
                  </a:lnTo>
                  <a:lnTo>
                    <a:pt x="438411" y="190396"/>
                  </a:lnTo>
                  <a:lnTo>
                    <a:pt x="891853" y="140292"/>
                  </a:lnTo>
                  <a:lnTo>
                    <a:pt x="1207509" y="105219"/>
                  </a:lnTo>
                  <a:lnTo>
                    <a:pt x="1675982" y="45094"/>
                  </a:lnTo>
                  <a:lnTo>
                    <a:pt x="1821284" y="0"/>
                  </a:lnTo>
                  <a:lnTo>
                    <a:pt x="1901451" y="45094"/>
                  </a:lnTo>
                  <a:lnTo>
                    <a:pt x="1994143" y="100209"/>
                  </a:lnTo>
                  <a:lnTo>
                    <a:pt x="2086836" y="165344"/>
                  </a:lnTo>
                  <a:lnTo>
                    <a:pt x="2149466" y="217953"/>
                  </a:lnTo>
                  <a:lnTo>
                    <a:pt x="2167002" y="240500"/>
                  </a:lnTo>
                  <a:lnTo>
                    <a:pt x="2174518" y="255531"/>
                  </a:lnTo>
                  <a:lnTo>
                    <a:pt x="2177023" y="273068"/>
                  </a:lnTo>
                  <a:lnTo>
                    <a:pt x="2159487" y="303130"/>
                  </a:lnTo>
                  <a:lnTo>
                    <a:pt x="2134435" y="338203"/>
                  </a:lnTo>
                  <a:lnTo>
                    <a:pt x="2116898" y="378286"/>
                  </a:lnTo>
                  <a:lnTo>
                    <a:pt x="2109383" y="418370"/>
                  </a:lnTo>
                  <a:lnTo>
                    <a:pt x="2109383" y="475989"/>
                  </a:lnTo>
                  <a:cubicBezTo>
                    <a:pt x="2107713" y="566177"/>
                    <a:pt x="2106042" y="656364"/>
                    <a:pt x="2104372" y="746552"/>
                  </a:cubicBezTo>
                  <a:lnTo>
                    <a:pt x="2104372" y="1139869"/>
                  </a:lnTo>
                  <a:lnTo>
                    <a:pt x="2106877" y="1382874"/>
                  </a:lnTo>
                  <a:lnTo>
                    <a:pt x="2104372" y="1553228"/>
                  </a:lnTo>
                  <a:lnTo>
                    <a:pt x="2106877" y="1635900"/>
                  </a:lnTo>
                  <a:lnTo>
                    <a:pt x="2104372" y="1703540"/>
                  </a:lnTo>
                  <a:lnTo>
                    <a:pt x="2094351" y="1756149"/>
                  </a:lnTo>
                  <a:lnTo>
                    <a:pt x="2079320" y="1811264"/>
                  </a:lnTo>
                  <a:lnTo>
                    <a:pt x="2061784" y="1851347"/>
                  </a:lnTo>
                  <a:lnTo>
                    <a:pt x="2041742" y="1878904"/>
                  </a:lnTo>
                  <a:lnTo>
                    <a:pt x="2009174" y="1906462"/>
                  </a:lnTo>
                  <a:lnTo>
                    <a:pt x="1949049" y="1936524"/>
                  </a:lnTo>
                  <a:lnTo>
                    <a:pt x="1923997" y="1934019"/>
                  </a:lnTo>
                  <a:lnTo>
                    <a:pt x="1901451" y="1916483"/>
                  </a:lnTo>
                  <a:lnTo>
                    <a:pt x="1878904" y="1871389"/>
                  </a:lnTo>
                  <a:lnTo>
                    <a:pt x="1853852" y="1796233"/>
                  </a:lnTo>
                  <a:lnTo>
                    <a:pt x="1858862" y="1630889"/>
                  </a:lnTo>
                  <a:lnTo>
                    <a:pt x="1861367" y="1282666"/>
                  </a:lnTo>
                  <a:lnTo>
                    <a:pt x="1861367" y="1094775"/>
                  </a:lnTo>
                  <a:lnTo>
                    <a:pt x="1858862" y="698953"/>
                  </a:lnTo>
                  <a:lnTo>
                    <a:pt x="1863872" y="533609"/>
                  </a:lnTo>
                  <a:lnTo>
                    <a:pt x="1861367" y="358245"/>
                  </a:lnTo>
                  <a:lnTo>
                    <a:pt x="1863872" y="310646"/>
                  </a:lnTo>
                  <a:lnTo>
                    <a:pt x="1858862" y="273068"/>
                  </a:lnTo>
                  <a:lnTo>
                    <a:pt x="1848841" y="253026"/>
                  </a:lnTo>
                  <a:lnTo>
                    <a:pt x="1831305" y="232984"/>
                  </a:lnTo>
                  <a:lnTo>
                    <a:pt x="1811263" y="220458"/>
                  </a:lnTo>
                  <a:lnTo>
                    <a:pt x="1786211" y="210438"/>
                  </a:lnTo>
                  <a:lnTo>
                    <a:pt x="1728591" y="205427"/>
                  </a:lnTo>
                  <a:lnTo>
                    <a:pt x="1560743" y="227974"/>
                  </a:lnTo>
                  <a:lnTo>
                    <a:pt x="901874" y="3081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2">
              <a:extLst>
                <a:ext uri="{FF2B5EF4-FFF2-40B4-BE49-F238E27FC236}">
                  <a16:creationId xmlns:a16="http://schemas.microsoft.com/office/drawing/2014/main" id="{6C0949AB-B435-45DB-BE6B-09B2CF7EC776}"/>
                </a:ext>
              </a:extLst>
            </p:cNvPr>
            <p:cNvSpPr/>
            <p:nvPr/>
          </p:nvSpPr>
          <p:spPr>
            <a:xfrm>
              <a:off x="5103814" y="3795713"/>
              <a:ext cx="1933575" cy="412750"/>
            </a:xfrm>
            <a:custGeom>
              <a:avLst/>
              <a:gdLst>
                <a:gd name="connsiteX0" fmla="*/ 1095375 w 1933575"/>
                <a:gd name="connsiteY0" fmla="*/ 83343 h 411956"/>
                <a:gd name="connsiteX1" fmla="*/ 483394 w 1933575"/>
                <a:gd name="connsiteY1" fmla="*/ 171450 h 411956"/>
                <a:gd name="connsiteX2" fmla="*/ 2381 w 1933575"/>
                <a:gd name="connsiteY2" fmla="*/ 257175 h 411956"/>
                <a:gd name="connsiteX3" fmla="*/ 0 w 1933575"/>
                <a:gd name="connsiteY3" fmla="*/ 411956 h 411956"/>
                <a:gd name="connsiteX4" fmla="*/ 223837 w 1933575"/>
                <a:gd name="connsiteY4" fmla="*/ 371475 h 411956"/>
                <a:gd name="connsiteX5" fmla="*/ 464344 w 1933575"/>
                <a:gd name="connsiteY5" fmla="*/ 330993 h 411956"/>
                <a:gd name="connsiteX6" fmla="*/ 742950 w 1933575"/>
                <a:gd name="connsiteY6" fmla="*/ 288131 h 411956"/>
                <a:gd name="connsiteX7" fmla="*/ 1081087 w 1933575"/>
                <a:gd name="connsiteY7" fmla="*/ 247650 h 411956"/>
                <a:gd name="connsiteX8" fmla="*/ 1271587 w 1933575"/>
                <a:gd name="connsiteY8" fmla="*/ 226218 h 411956"/>
                <a:gd name="connsiteX9" fmla="*/ 1533525 w 1933575"/>
                <a:gd name="connsiteY9" fmla="*/ 204787 h 411956"/>
                <a:gd name="connsiteX10" fmla="*/ 1738312 w 1933575"/>
                <a:gd name="connsiteY10" fmla="*/ 192881 h 411956"/>
                <a:gd name="connsiteX11" fmla="*/ 1933575 w 1933575"/>
                <a:gd name="connsiteY11" fmla="*/ 192881 h 411956"/>
                <a:gd name="connsiteX12" fmla="*/ 1914525 w 1933575"/>
                <a:gd name="connsiteY12" fmla="*/ 0 h 411956"/>
                <a:gd name="connsiteX13" fmla="*/ 1562100 w 1933575"/>
                <a:gd name="connsiteY13" fmla="*/ 35718 h 411956"/>
                <a:gd name="connsiteX14" fmla="*/ 1095375 w 1933575"/>
                <a:gd name="connsiteY14" fmla="*/ 83343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33575" h="411956">
                  <a:moveTo>
                    <a:pt x="1095375" y="83343"/>
                  </a:moveTo>
                  <a:lnTo>
                    <a:pt x="483394" y="171450"/>
                  </a:lnTo>
                  <a:lnTo>
                    <a:pt x="2381" y="257175"/>
                  </a:lnTo>
                  <a:cubicBezTo>
                    <a:pt x="1587" y="308769"/>
                    <a:pt x="794" y="360362"/>
                    <a:pt x="0" y="411956"/>
                  </a:cubicBezTo>
                  <a:lnTo>
                    <a:pt x="223837" y="371475"/>
                  </a:lnTo>
                  <a:lnTo>
                    <a:pt x="464344" y="330993"/>
                  </a:lnTo>
                  <a:lnTo>
                    <a:pt x="742950" y="288131"/>
                  </a:lnTo>
                  <a:lnTo>
                    <a:pt x="1081087" y="247650"/>
                  </a:lnTo>
                  <a:lnTo>
                    <a:pt x="1271587" y="226218"/>
                  </a:lnTo>
                  <a:lnTo>
                    <a:pt x="1533525" y="204787"/>
                  </a:lnTo>
                  <a:lnTo>
                    <a:pt x="1738312" y="192881"/>
                  </a:lnTo>
                  <a:lnTo>
                    <a:pt x="1933575" y="192881"/>
                  </a:lnTo>
                  <a:lnTo>
                    <a:pt x="1914525" y="0"/>
                  </a:lnTo>
                  <a:lnTo>
                    <a:pt x="1562100" y="35718"/>
                  </a:lnTo>
                  <a:lnTo>
                    <a:pt x="1095375" y="83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64B57A13-C79C-4D55-99D1-A7486904C99F}"/>
                </a:ext>
              </a:extLst>
            </p:cNvPr>
            <p:cNvSpPr/>
            <p:nvPr/>
          </p:nvSpPr>
          <p:spPr>
            <a:xfrm>
              <a:off x="5129214" y="4360864"/>
              <a:ext cx="1893887" cy="377825"/>
            </a:xfrm>
            <a:custGeom>
              <a:avLst/>
              <a:gdLst>
                <a:gd name="connsiteX0" fmla="*/ 1152525 w 1893093"/>
                <a:gd name="connsiteY0" fmla="*/ 233362 h 378619"/>
                <a:gd name="connsiteX1" fmla="*/ 583406 w 1893093"/>
                <a:gd name="connsiteY1" fmla="*/ 292894 h 378619"/>
                <a:gd name="connsiteX2" fmla="*/ 0 w 1893093"/>
                <a:gd name="connsiteY2" fmla="*/ 378619 h 378619"/>
                <a:gd name="connsiteX3" fmla="*/ 0 w 1893093"/>
                <a:gd name="connsiteY3" fmla="*/ 200025 h 378619"/>
                <a:gd name="connsiteX4" fmla="*/ 161925 w 1893093"/>
                <a:gd name="connsiteY4" fmla="*/ 176212 h 378619"/>
                <a:gd name="connsiteX5" fmla="*/ 459581 w 1893093"/>
                <a:gd name="connsiteY5" fmla="*/ 133350 h 378619"/>
                <a:gd name="connsiteX6" fmla="*/ 776287 w 1893093"/>
                <a:gd name="connsiteY6" fmla="*/ 92869 h 378619"/>
                <a:gd name="connsiteX7" fmla="*/ 1109662 w 1893093"/>
                <a:gd name="connsiteY7" fmla="*/ 59531 h 378619"/>
                <a:gd name="connsiteX8" fmla="*/ 1402556 w 1893093"/>
                <a:gd name="connsiteY8" fmla="*/ 33337 h 378619"/>
                <a:gd name="connsiteX9" fmla="*/ 1893093 w 1893093"/>
                <a:gd name="connsiteY9" fmla="*/ 0 h 378619"/>
                <a:gd name="connsiteX10" fmla="*/ 1893093 w 1893093"/>
                <a:gd name="connsiteY10" fmla="*/ 221456 h 378619"/>
                <a:gd name="connsiteX11" fmla="*/ 1757362 w 1893093"/>
                <a:gd name="connsiteY11" fmla="*/ 202406 h 378619"/>
                <a:gd name="connsiteX12" fmla="*/ 1664493 w 1893093"/>
                <a:gd name="connsiteY12" fmla="*/ 195262 h 378619"/>
                <a:gd name="connsiteX13" fmla="*/ 1550193 w 1893093"/>
                <a:gd name="connsiteY13" fmla="*/ 200025 h 378619"/>
                <a:gd name="connsiteX14" fmla="*/ 1376362 w 1893093"/>
                <a:gd name="connsiteY14" fmla="*/ 216694 h 378619"/>
                <a:gd name="connsiteX15" fmla="*/ 1152525 w 1893093"/>
                <a:gd name="connsiteY15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3093" h="378619">
                  <a:moveTo>
                    <a:pt x="1152525" y="233362"/>
                  </a:moveTo>
                  <a:lnTo>
                    <a:pt x="583406" y="292894"/>
                  </a:lnTo>
                  <a:lnTo>
                    <a:pt x="0" y="378619"/>
                  </a:lnTo>
                  <a:lnTo>
                    <a:pt x="0" y="200025"/>
                  </a:lnTo>
                  <a:lnTo>
                    <a:pt x="161925" y="176212"/>
                  </a:lnTo>
                  <a:lnTo>
                    <a:pt x="459581" y="133350"/>
                  </a:lnTo>
                  <a:lnTo>
                    <a:pt x="776287" y="92869"/>
                  </a:lnTo>
                  <a:lnTo>
                    <a:pt x="1109662" y="59531"/>
                  </a:lnTo>
                  <a:lnTo>
                    <a:pt x="1402556" y="33337"/>
                  </a:lnTo>
                  <a:lnTo>
                    <a:pt x="1893093" y="0"/>
                  </a:lnTo>
                  <a:lnTo>
                    <a:pt x="1893093" y="221456"/>
                  </a:lnTo>
                  <a:lnTo>
                    <a:pt x="1757362" y="202406"/>
                  </a:lnTo>
                  <a:lnTo>
                    <a:pt x="1664493" y="195262"/>
                  </a:lnTo>
                  <a:lnTo>
                    <a:pt x="1550193" y="200025"/>
                  </a:lnTo>
                  <a:lnTo>
                    <a:pt x="1376362" y="216694"/>
                  </a:lnTo>
                  <a:lnTo>
                    <a:pt x="1152525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61E94057-9339-40B0-86A0-364A799EE25D}"/>
                </a:ext>
              </a:extLst>
            </p:cNvPr>
            <p:cNvSpPr/>
            <p:nvPr/>
          </p:nvSpPr>
          <p:spPr>
            <a:xfrm>
              <a:off x="5137151" y="4897439"/>
              <a:ext cx="1878013" cy="346075"/>
            </a:xfrm>
            <a:custGeom>
              <a:avLst/>
              <a:gdLst>
                <a:gd name="connsiteX0" fmla="*/ 1135857 w 1878807"/>
                <a:gd name="connsiteY0" fmla="*/ 235744 h 345282"/>
                <a:gd name="connsiteX1" fmla="*/ 621507 w 1878807"/>
                <a:gd name="connsiteY1" fmla="*/ 280988 h 345282"/>
                <a:gd name="connsiteX2" fmla="*/ 226219 w 1878807"/>
                <a:gd name="connsiteY2" fmla="*/ 321469 h 345282"/>
                <a:gd name="connsiteX3" fmla="*/ 21432 w 1878807"/>
                <a:gd name="connsiteY3" fmla="*/ 345282 h 345282"/>
                <a:gd name="connsiteX4" fmla="*/ 0 w 1878807"/>
                <a:gd name="connsiteY4" fmla="*/ 221457 h 345282"/>
                <a:gd name="connsiteX5" fmla="*/ 164307 w 1878807"/>
                <a:gd name="connsiteY5" fmla="*/ 192882 h 345282"/>
                <a:gd name="connsiteX6" fmla="*/ 602457 w 1878807"/>
                <a:gd name="connsiteY6" fmla="*/ 126207 h 345282"/>
                <a:gd name="connsiteX7" fmla="*/ 1002507 w 1878807"/>
                <a:gd name="connsiteY7" fmla="*/ 76200 h 345282"/>
                <a:gd name="connsiteX8" fmla="*/ 1469232 w 1878807"/>
                <a:gd name="connsiteY8" fmla="*/ 30957 h 345282"/>
                <a:gd name="connsiteX9" fmla="*/ 1859757 w 1878807"/>
                <a:gd name="connsiteY9" fmla="*/ 0 h 345282"/>
                <a:gd name="connsiteX10" fmla="*/ 1878807 w 1878807"/>
                <a:gd name="connsiteY10" fmla="*/ 183357 h 345282"/>
                <a:gd name="connsiteX11" fmla="*/ 1552575 w 1878807"/>
                <a:gd name="connsiteY11" fmla="*/ 202407 h 345282"/>
                <a:gd name="connsiteX12" fmla="*/ 1135857 w 1878807"/>
                <a:gd name="connsiteY12" fmla="*/ 235744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8807" h="345282">
                  <a:moveTo>
                    <a:pt x="1135857" y="235744"/>
                  </a:moveTo>
                  <a:lnTo>
                    <a:pt x="621507" y="280988"/>
                  </a:lnTo>
                  <a:lnTo>
                    <a:pt x="226219" y="321469"/>
                  </a:lnTo>
                  <a:lnTo>
                    <a:pt x="21432" y="345282"/>
                  </a:lnTo>
                  <a:lnTo>
                    <a:pt x="0" y="221457"/>
                  </a:lnTo>
                  <a:lnTo>
                    <a:pt x="164307" y="192882"/>
                  </a:lnTo>
                  <a:lnTo>
                    <a:pt x="602457" y="126207"/>
                  </a:lnTo>
                  <a:lnTo>
                    <a:pt x="1002507" y="76200"/>
                  </a:lnTo>
                  <a:lnTo>
                    <a:pt x="1469232" y="30957"/>
                  </a:lnTo>
                  <a:lnTo>
                    <a:pt x="1859757" y="0"/>
                  </a:lnTo>
                  <a:lnTo>
                    <a:pt x="1878807" y="183357"/>
                  </a:lnTo>
                  <a:lnTo>
                    <a:pt x="1552575" y="202407"/>
                  </a:lnTo>
                  <a:lnTo>
                    <a:pt x="1135857" y="235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BDD364F2-AB6D-4786-BAB7-7A2F0EA9C718}"/>
                </a:ext>
              </a:extLst>
            </p:cNvPr>
            <p:cNvSpPr/>
            <p:nvPr/>
          </p:nvSpPr>
          <p:spPr>
            <a:xfrm>
              <a:off x="4227513" y="5151438"/>
              <a:ext cx="1573212" cy="868362"/>
            </a:xfrm>
            <a:custGeom>
              <a:avLst/>
              <a:gdLst>
                <a:gd name="connsiteX0" fmla="*/ 873919 w 1574006"/>
                <a:gd name="connsiteY0" fmla="*/ 642937 h 869156"/>
                <a:gd name="connsiteX1" fmla="*/ 516731 w 1574006"/>
                <a:gd name="connsiteY1" fmla="*/ 752475 h 869156"/>
                <a:gd name="connsiteX2" fmla="*/ 340519 w 1574006"/>
                <a:gd name="connsiteY2" fmla="*/ 804862 h 869156"/>
                <a:gd name="connsiteX3" fmla="*/ 159544 w 1574006"/>
                <a:gd name="connsiteY3" fmla="*/ 847725 h 869156"/>
                <a:gd name="connsiteX4" fmla="*/ 92869 w 1574006"/>
                <a:gd name="connsiteY4" fmla="*/ 864394 h 869156"/>
                <a:gd name="connsiteX5" fmla="*/ 57150 w 1574006"/>
                <a:gd name="connsiteY5" fmla="*/ 869156 h 869156"/>
                <a:gd name="connsiteX6" fmla="*/ 35719 w 1574006"/>
                <a:gd name="connsiteY6" fmla="*/ 869156 h 869156"/>
                <a:gd name="connsiteX7" fmla="*/ 16669 w 1574006"/>
                <a:gd name="connsiteY7" fmla="*/ 866775 h 869156"/>
                <a:gd name="connsiteX8" fmla="*/ 2381 w 1574006"/>
                <a:gd name="connsiteY8" fmla="*/ 862012 h 869156"/>
                <a:gd name="connsiteX9" fmla="*/ 0 w 1574006"/>
                <a:gd name="connsiteY9" fmla="*/ 852487 h 869156"/>
                <a:gd name="connsiteX10" fmla="*/ 4762 w 1574006"/>
                <a:gd name="connsiteY10" fmla="*/ 833437 h 869156"/>
                <a:gd name="connsiteX11" fmla="*/ 28575 w 1574006"/>
                <a:gd name="connsiteY11" fmla="*/ 804862 h 869156"/>
                <a:gd name="connsiteX12" fmla="*/ 73819 w 1574006"/>
                <a:gd name="connsiteY12" fmla="*/ 783431 h 869156"/>
                <a:gd name="connsiteX13" fmla="*/ 254794 w 1574006"/>
                <a:gd name="connsiteY13" fmla="*/ 714375 h 869156"/>
                <a:gd name="connsiteX14" fmla="*/ 461962 w 1574006"/>
                <a:gd name="connsiteY14" fmla="*/ 626269 h 869156"/>
                <a:gd name="connsiteX15" fmla="*/ 628650 w 1574006"/>
                <a:gd name="connsiteY15" fmla="*/ 552450 h 869156"/>
                <a:gd name="connsiteX16" fmla="*/ 750094 w 1574006"/>
                <a:gd name="connsiteY16" fmla="*/ 495300 h 869156"/>
                <a:gd name="connsiteX17" fmla="*/ 878681 w 1574006"/>
                <a:gd name="connsiteY17" fmla="*/ 426244 h 869156"/>
                <a:gd name="connsiteX18" fmla="*/ 981075 w 1574006"/>
                <a:gd name="connsiteY18" fmla="*/ 364331 h 869156"/>
                <a:gd name="connsiteX19" fmla="*/ 1050131 w 1574006"/>
                <a:gd name="connsiteY19" fmla="*/ 314325 h 869156"/>
                <a:gd name="connsiteX20" fmla="*/ 1088231 w 1574006"/>
                <a:gd name="connsiteY20" fmla="*/ 276225 h 869156"/>
                <a:gd name="connsiteX21" fmla="*/ 1107281 w 1574006"/>
                <a:gd name="connsiteY21" fmla="*/ 245269 h 869156"/>
                <a:gd name="connsiteX22" fmla="*/ 1114425 w 1574006"/>
                <a:gd name="connsiteY22" fmla="*/ 223837 h 869156"/>
                <a:gd name="connsiteX23" fmla="*/ 1114425 w 1574006"/>
                <a:gd name="connsiteY23" fmla="*/ 202406 h 869156"/>
                <a:gd name="connsiteX24" fmla="*/ 1109662 w 1574006"/>
                <a:gd name="connsiteY24" fmla="*/ 188119 h 869156"/>
                <a:gd name="connsiteX25" fmla="*/ 1095375 w 1574006"/>
                <a:gd name="connsiteY25" fmla="*/ 164306 h 869156"/>
                <a:gd name="connsiteX26" fmla="*/ 1050131 w 1574006"/>
                <a:gd name="connsiteY26" fmla="*/ 126206 h 869156"/>
                <a:gd name="connsiteX27" fmla="*/ 931069 w 1574006"/>
                <a:gd name="connsiteY27" fmla="*/ 50006 h 869156"/>
                <a:gd name="connsiteX28" fmla="*/ 1059656 w 1574006"/>
                <a:gd name="connsiteY28" fmla="*/ 0 h 869156"/>
                <a:gd name="connsiteX29" fmla="*/ 1257300 w 1574006"/>
                <a:gd name="connsiteY29" fmla="*/ 104775 h 869156"/>
                <a:gd name="connsiteX30" fmla="*/ 1343025 w 1574006"/>
                <a:gd name="connsiteY30" fmla="*/ 150019 h 869156"/>
                <a:gd name="connsiteX31" fmla="*/ 1454944 w 1574006"/>
                <a:gd name="connsiteY31" fmla="*/ 219075 h 869156"/>
                <a:gd name="connsiteX32" fmla="*/ 1521619 w 1574006"/>
                <a:gd name="connsiteY32" fmla="*/ 264319 h 869156"/>
                <a:gd name="connsiteX33" fmla="*/ 1550194 w 1574006"/>
                <a:gd name="connsiteY33" fmla="*/ 283369 h 869156"/>
                <a:gd name="connsiteX34" fmla="*/ 1564481 w 1574006"/>
                <a:gd name="connsiteY34" fmla="*/ 302419 h 869156"/>
                <a:gd name="connsiteX35" fmla="*/ 1571625 w 1574006"/>
                <a:gd name="connsiteY35" fmla="*/ 323850 h 869156"/>
                <a:gd name="connsiteX36" fmla="*/ 1574006 w 1574006"/>
                <a:gd name="connsiteY36" fmla="*/ 347662 h 869156"/>
                <a:gd name="connsiteX37" fmla="*/ 1559719 w 1574006"/>
                <a:gd name="connsiteY37" fmla="*/ 388144 h 869156"/>
                <a:gd name="connsiteX38" fmla="*/ 1535906 w 1574006"/>
                <a:gd name="connsiteY38" fmla="*/ 407194 h 869156"/>
                <a:gd name="connsiteX39" fmla="*/ 1462087 w 1574006"/>
                <a:gd name="connsiteY39" fmla="*/ 421481 h 869156"/>
                <a:gd name="connsiteX40" fmla="*/ 1395412 w 1574006"/>
                <a:gd name="connsiteY40" fmla="*/ 438150 h 869156"/>
                <a:gd name="connsiteX41" fmla="*/ 1302544 w 1574006"/>
                <a:gd name="connsiteY41" fmla="*/ 478631 h 869156"/>
                <a:gd name="connsiteX42" fmla="*/ 1107281 w 1574006"/>
                <a:gd name="connsiteY42" fmla="*/ 559594 h 869156"/>
                <a:gd name="connsiteX43" fmla="*/ 873919 w 1574006"/>
                <a:gd name="connsiteY43" fmla="*/ 642937 h 869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74006" h="869156">
                  <a:moveTo>
                    <a:pt x="873919" y="642937"/>
                  </a:moveTo>
                  <a:lnTo>
                    <a:pt x="516731" y="752475"/>
                  </a:lnTo>
                  <a:lnTo>
                    <a:pt x="340519" y="804862"/>
                  </a:lnTo>
                  <a:lnTo>
                    <a:pt x="159544" y="847725"/>
                  </a:lnTo>
                  <a:lnTo>
                    <a:pt x="92869" y="864394"/>
                  </a:lnTo>
                  <a:lnTo>
                    <a:pt x="57150" y="869156"/>
                  </a:lnTo>
                  <a:lnTo>
                    <a:pt x="35719" y="869156"/>
                  </a:lnTo>
                  <a:lnTo>
                    <a:pt x="16669" y="866775"/>
                  </a:lnTo>
                  <a:lnTo>
                    <a:pt x="2381" y="862012"/>
                  </a:lnTo>
                  <a:lnTo>
                    <a:pt x="0" y="852487"/>
                  </a:lnTo>
                  <a:lnTo>
                    <a:pt x="4762" y="833437"/>
                  </a:lnTo>
                  <a:lnTo>
                    <a:pt x="28575" y="804862"/>
                  </a:lnTo>
                  <a:lnTo>
                    <a:pt x="73819" y="783431"/>
                  </a:lnTo>
                  <a:lnTo>
                    <a:pt x="254794" y="714375"/>
                  </a:lnTo>
                  <a:lnTo>
                    <a:pt x="461962" y="626269"/>
                  </a:lnTo>
                  <a:lnTo>
                    <a:pt x="628650" y="552450"/>
                  </a:lnTo>
                  <a:lnTo>
                    <a:pt x="750094" y="495300"/>
                  </a:lnTo>
                  <a:lnTo>
                    <a:pt x="878681" y="426244"/>
                  </a:lnTo>
                  <a:lnTo>
                    <a:pt x="981075" y="364331"/>
                  </a:lnTo>
                  <a:lnTo>
                    <a:pt x="1050131" y="314325"/>
                  </a:lnTo>
                  <a:lnTo>
                    <a:pt x="1088231" y="276225"/>
                  </a:lnTo>
                  <a:lnTo>
                    <a:pt x="1107281" y="245269"/>
                  </a:lnTo>
                  <a:lnTo>
                    <a:pt x="1114425" y="223837"/>
                  </a:lnTo>
                  <a:lnTo>
                    <a:pt x="1114425" y="202406"/>
                  </a:lnTo>
                  <a:lnTo>
                    <a:pt x="1109662" y="188119"/>
                  </a:lnTo>
                  <a:lnTo>
                    <a:pt x="1095375" y="164306"/>
                  </a:lnTo>
                  <a:lnTo>
                    <a:pt x="1050131" y="126206"/>
                  </a:lnTo>
                  <a:lnTo>
                    <a:pt x="931069" y="50006"/>
                  </a:lnTo>
                  <a:lnTo>
                    <a:pt x="1059656" y="0"/>
                  </a:lnTo>
                  <a:lnTo>
                    <a:pt x="1257300" y="104775"/>
                  </a:lnTo>
                  <a:lnTo>
                    <a:pt x="1343025" y="150019"/>
                  </a:lnTo>
                  <a:lnTo>
                    <a:pt x="1454944" y="219075"/>
                  </a:lnTo>
                  <a:lnTo>
                    <a:pt x="1521619" y="264319"/>
                  </a:lnTo>
                  <a:lnTo>
                    <a:pt x="1550194" y="283369"/>
                  </a:lnTo>
                  <a:lnTo>
                    <a:pt x="1564481" y="302419"/>
                  </a:lnTo>
                  <a:lnTo>
                    <a:pt x="1571625" y="323850"/>
                  </a:lnTo>
                  <a:lnTo>
                    <a:pt x="1574006" y="347662"/>
                  </a:lnTo>
                  <a:lnTo>
                    <a:pt x="1559719" y="388144"/>
                  </a:lnTo>
                  <a:lnTo>
                    <a:pt x="1535906" y="407194"/>
                  </a:lnTo>
                  <a:lnTo>
                    <a:pt x="1462087" y="421481"/>
                  </a:lnTo>
                  <a:lnTo>
                    <a:pt x="1395412" y="438150"/>
                  </a:lnTo>
                  <a:lnTo>
                    <a:pt x="1302544" y="478631"/>
                  </a:lnTo>
                  <a:lnTo>
                    <a:pt x="1107281" y="559594"/>
                  </a:lnTo>
                  <a:lnTo>
                    <a:pt x="873919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64319836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B7AF581-D531-43B1-B3E3-5C803C5CFA74}"/>
              </a:ext>
            </a:extLst>
          </p:cNvPr>
          <p:cNvSpPr/>
          <p:nvPr/>
        </p:nvSpPr>
        <p:spPr>
          <a:xfrm>
            <a:off x="3998914" y="1398589"/>
            <a:ext cx="1209675" cy="1376363"/>
          </a:xfrm>
          <a:custGeom>
            <a:avLst/>
            <a:gdLst>
              <a:gd name="connsiteX0" fmla="*/ 485775 w 1209675"/>
              <a:gd name="connsiteY0" fmla="*/ 745331 h 1376363"/>
              <a:gd name="connsiteX1" fmla="*/ 602456 w 1209675"/>
              <a:gd name="connsiteY1" fmla="*/ 609600 h 1376363"/>
              <a:gd name="connsiteX2" fmla="*/ 652462 w 1209675"/>
              <a:gd name="connsiteY2" fmla="*/ 552450 h 1376363"/>
              <a:gd name="connsiteX3" fmla="*/ 669131 w 1209675"/>
              <a:gd name="connsiteY3" fmla="*/ 528638 h 1376363"/>
              <a:gd name="connsiteX4" fmla="*/ 750094 w 1209675"/>
              <a:gd name="connsiteY4" fmla="*/ 381000 h 1376363"/>
              <a:gd name="connsiteX5" fmla="*/ 783431 w 1209675"/>
              <a:gd name="connsiteY5" fmla="*/ 316706 h 1376363"/>
              <a:gd name="connsiteX6" fmla="*/ 814387 w 1209675"/>
              <a:gd name="connsiteY6" fmla="*/ 247650 h 1376363"/>
              <a:gd name="connsiteX7" fmla="*/ 816769 w 1209675"/>
              <a:gd name="connsiteY7" fmla="*/ 230981 h 1376363"/>
              <a:gd name="connsiteX8" fmla="*/ 809625 w 1209675"/>
              <a:gd name="connsiteY8" fmla="*/ 211931 h 1376363"/>
              <a:gd name="connsiteX9" fmla="*/ 773906 w 1209675"/>
              <a:gd name="connsiteY9" fmla="*/ 154781 h 1376363"/>
              <a:gd name="connsiteX10" fmla="*/ 762000 w 1209675"/>
              <a:gd name="connsiteY10" fmla="*/ 138113 h 1376363"/>
              <a:gd name="connsiteX11" fmla="*/ 735806 w 1209675"/>
              <a:gd name="connsiteY11" fmla="*/ 107156 h 1376363"/>
              <a:gd name="connsiteX12" fmla="*/ 711994 w 1209675"/>
              <a:gd name="connsiteY12" fmla="*/ 80963 h 1376363"/>
              <a:gd name="connsiteX13" fmla="*/ 692944 w 1209675"/>
              <a:gd name="connsiteY13" fmla="*/ 61913 h 1376363"/>
              <a:gd name="connsiteX14" fmla="*/ 678656 w 1209675"/>
              <a:gd name="connsiteY14" fmla="*/ 45244 h 1376363"/>
              <a:gd name="connsiteX15" fmla="*/ 669131 w 1209675"/>
              <a:gd name="connsiteY15" fmla="*/ 28575 h 1376363"/>
              <a:gd name="connsiteX16" fmla="*/ 666750 w 1209675"/>
              <a:gd name="connsiteY16" fmla="*/ 11906 h 1376363"/>
              <a:gd name="connsiteX17" fmla="*/ 673894 w 1209675"/>
              <a:gd name="connsiteY17" fmla="*/ 0 h 1376363"/>
              <a:gd name="connsiteX18" fmla="*/ 695325 w 1209675"/>
              <a:gd name="connsiteY18" fmla="*/ 0 h 1376363"/>
              <a:gd name="connsiteX19" fmla="*/ 731044 w 1209675"/>
              <a:gd name="connsiteY19" fmla="*/ 4763 h 1376363"/>
              <a:gd name="connsiteX20" fmla="*/ 807244 w 1209675"/>
              <a:gd name="connsiteY20" fmla="*/ 19050 h 1376363"/>
              <a:gd name="connsiteX21" fmla="*/ 888206 w 1209675"/>
              <a:gd name="connsiteY21" fmla="*/ 42863 h 1376363"/>
              <a:gd name="connsiteX22" fmla="*/ 947737 w 1209675"/>
              <a:gd name="connsiteY22" fmla="*/ 64294 h 1376363"/>
              <a:gd name="connsiteX23" fmla="*/ 997744 w 1209675"/>
              <a:gd name="connsiteY23" fmla="*/ 85725 h 1376363"/>
              <a:gd name="connsiteX24" fmla="*/ 1040606 w 1209675"/>
              <a:gd name="connsiteY24" fmla="*/ 109538 h 1376363"/>
              <a:gd name="connsiteX25" fmla="*/ 1081087 w 1209675"/>
              <a:gd name="connsiteY25" fmla="*/ 138113 h 1376363"/>
              <a:gd name="connsiteX26" fmla="*/ 1126331 w 1209675"/>
              <a:gd name="connsiteY26" fmla="*/ 173831 h 1376363"/>
              <a:gd name="connsiteX27" fmla="*/ 1152525 w 1209675"/>
              <a:gd name="connsiteY27" fmla="*/ 197644 h 1376363"/>
              <a:gd name="connsiteX28" fmla="*/ 1181100 w 1209675"/>
              <a:gd name="connsiteY28" fmla="*/ 230981 h 1376363"/>
              <a:gd name="connsiteX29" fmla="*/ 1193006 w 1209675"/>
              <a:gd name="connsiteY29" fmla="*/ 252413 h 1376363"/>
              <a:gd name="connsiteX30" fmla="*/ 1204912 w 1209675"/>
              <a:gd name="connsiteY30" fmla="*/ 280988 h 1376363"/>
              <a:gd name="connsiteX31" fmla="*/ 1209675 w 1209675"/>
              <a:gd name="connsiteY31" fmla="*/ 304800 h 1376363"/>
              <a:gd name="connsiteX32" fmla="*/ 1207294 w 1209675"/>
              <a:gd name="connsiteY32" fmla="*/ 328613 h 1376363"/>
              <a:gd name="connsiteX33" fmla="*/ 1197769 w 1209675"/>
              <a:gd name="connsiteY33" fmla="*/ 350044 h 1376363"/>
              <a:gd name="connsiteX34" fmla="*/ 1183481 w 1209675"/>
              <a:gd name="connsiteY34" fmla="*/ 369094 h 1376363"/>
              <a:gd name="connsiteX35" fmla="*/ 1157287 w 1209675"/>
              <a:gd name="connsiteY35" fmla="*/ 388144 h 1376363"/>
              <a:gd name="connsiteX36" fmla="*/ 1114425 w 1209675"/>
              <a:gd name="connsiteY36" fmla="*/ 404813 h 1376363"/>
              <a:gd name="connsiteX37" fmla="*/ 1095375 w 1209675"/>
              <a:gd name="connsiteY37" fmla="*/ 423863 h 1376363"/>
              <a:gd name="connsiteX38" fmla="*/ 1026319 w 1209675"/>
              <a:gd name="connsiteY38" fmla="*/ 507206 h 1376363"/>
              <a:gd name="connsiteX39" fmla="*/ 952500 w 1209675"/>
              <a:gd name="connsiteY39" fmla="*/ 592931 h 1376363"/>
              <a:gd name="connsiteX40" fmla="*/ 828675 w 1209675"/>
              <a:gd name="connsiteY40" fmla="*/ 723900 h 1376363"/>
              <a:gd name="connsiteX41" fmla="*/ 726281 w 1209675"/>
              <a:gd name="connsiteY41" fmla="*/ 828675 h 1376363"/>
              <a:gd name="connsiteX42" fmla="*/ 650081 w 1209675"/>
              <a:gd name="connsiteY42" fmla="*/ 904875 h 1376363"/>
              <a:gd name="connsiteX43" fmla="*/ 535781 w 1209675"/>
              <a:gd name="connsiteY43" fmla="*/ 1016794 h 1376363"/>
              <a:gd name="connsiteX44" fmla="*/ 423862 w 1209675"/>
              <a:gd name="connsiteY44" fmla="*/ 1126331 h 1376363"/>
              <a:gd name="connsiteX45" fmla="*/ 316706 w 1209675"/>
              <a:gd name="connsiteY45" fmla="*/ 1226344 h 1376363"/>
              <a:gd name="connsiteX46" fmla="*/ 219075 w 1209675"/>
              <a:gd name="connsiteY46" fmla="*/ 1319213 h 1376363"/>
              <a:gd name="connsiteX47" fmla="*/ 161925 w 1209675"/>
              <a:gd name="connsiteY47" fmla="*/ 1376363 h 1376363"/>
              <a:gd name="connsiteX48" fmla="*/ 0 w 1209675"/>
              <a:gd name="connsiteY48" fmla="*/ 1271588 h 1376363"/>
              <a:gd name="connsiteX49" fmla="*/ 4762 w 1209675"/>
              <a:gd name="connsiteY49" fmla="*/ 1240631 h 1376363"/>
              <a:gd name="connsiteX50" fmla="*/ 9525 w 1209675"/>
              <a:gd name="connsiteY50" fmla="*/ 1219200 h 1376363"/>
              <a:gd name="connsiteX51" fmla="*/ 14287 w 1209675"/>
              <a:gd name="connsiteY51" fmla="*/ 1207294 h 1376363"/>
              <a:gd name="connsiteX52" fmla="*/ 38100 w 1209675"/>
              <a:gd name="connsiteY52" fmla="*/ 1197769 h 1376363"/>
              <a:gd name="connsiteX53" fmla="*/ 76200 w 1209675"/>
              <a:gd name="connsiteY53" fmla="*/ 1181100 h 1376363"/>
              <a:gd name="connsiteX54" fmla="*/ 104775 w 1209675"/>
              <a:gd name="connsiteY54" fmla="*/ 1159669 h 1376363"/>
              <a:gd name="connsiteX55" fmla="*/ 145256 w 1209675"/>
              <a:gd name="connsiteY55" fmla="*/ 1121569 h 1376363"/>
              <a:gd name="connsiteX56" fmla="*/ 238125 w 1209675"/>
              <a:gd name="connsiteY56" fmla="*/ 1019175 h 1376363"/>
              <a:gd name="connsiteX57" fmla="*/ 338137 w 1209675"/>
              <a:gd name="connsiteY57" fmla="*/ 912019 h 1376363"/>
              <a:gd name="connsiteX58" fmla="*/ 485775 w 1209675"/>
              <a:gd name="connsiteY58" fmla="*/ 745331 h 13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209675" h="1376363">
                <a:moveTo>
                  <a:pt x="485775" y="745331"/>
                </a:moveTo>
                <a:lnTo>
                  <a:pt x="602456" y="609600"/>
                </a:lnTo>
                <a:lnTo>
                  <a:pt x="652462" y="552450"/>
                </a:lnTo>
                <a:lnTo>
                  <a:pt x="669131" y="528638"/>
                </a:lnTo>
                <a:lnTo>
                  <a:pt x="750094" y="381000"/>
                </a:lnTo>
                <a:lnTo>
                  <a:pt x="783431" y="316706"/>
                </a:lnTo>
                <a:lnTo>
                  <a:pt x="814387" y="247650"/>
                </a:lnTo>
                <a:lnTo>
                  <a:pt x="816769" y="230981"/>
                </a:lnTo>
                <a:lnTo>
                  <a:pt x="809625" y="211931"/>
                </a:lnTo>
                <a:lnTo>
                  <a:pt x="773906" y="154781"/>
                </a:lnTo>
                <a:lnTo>
                  <a:pt x="762000" y="138113"/>
                </a:lnTo>
                <a:lnTo>
                  <a:pt x="735806" y="107156"/>
                </a:lnTo>
                <a:lnTo>
                  <a:pt x="711994" y="80963"/>
                </a:lnTo>
                <a:lnTo>
                  <a:pt x="692944" y="61913"/>
                </a:lnTo>
                <a:lnTo>
                  <a:pt x="678656" y="45244"/>
                </a:lnTo>
                <a:lnTo>
                  <a:pt x="669131" y="28575"/>
                </a:lnTo>
                <a:lnTo>
                  <a:pt x="666750" y="11906"/>
                </a:lnTo>
                <a:lnTo>
                  <a:pt x="673894" y="0"/>
                </a:lnTo>
                <a:lnTo>
                  <a:pt x="695325" y="0"/>
                </a:lnTo>
                <a:lnTo>
                  <a:pt x="731044" y="4763"/>
                </a:lnTo>
                <a:lnTo>
                  <a:pt x="807244" y="19050"/>
                </a:lnTo>
                <a:lnTo>
                  <a:pt x="888206" y="42863"/>
                </a:lnTo>
                <a:lnTo>
                  <a:pt x="947737" y="64294"/>
                </a:lnTo>
                <a:lnTo>
                  <a:pt x="997744" y="85725"/>
                </a:lnTo>
                <a:lnTo>
                  <a:pt x="1040606" y="109538"/>
                </a:lnTo>
                <a:lnTo>
                  <a:pt x="1081087" y="138113"/>
                </a:lnTo>
                <a:lnTo>
                  <a:pt x="1126331" y="173831"/>
                </a:lnTo>
                <a:lnTo>
                  <a:pt x="1152525" y="197644"/>
                </a:lnTo>
                <a:lnTo>
                  <a:pt x="1181100" y="230981"/>
                </a:lnTo>
                <a:lnTo>
                  <a:pt x="1193006" y="252413"/>
                </a:lnTo>
                <a:lnTo>
                  <a:pt x="1204912" y="280988"/>
                </a:lnTo>
                <a:lnTo>
                  <a:pt x="1209675" y="304800"/>
                </a:lnTo>
                <a:lnTo>
                  <a:pt x="1207294" y="328613"/>
                </a:lnTo>
                <a:lnTo>
                  <a:pt x="1197769" y="350044"/>
                </a:lnTo>
                <a:lnTo>
                  <a:pt x="1183481" y="369094"/>
                </a:lnTo>
                <a:lnTo>
                  <a:pt x="1157287" y="388144"/>
                </a:lnTo>
                <a:lnTo>
                  <a:pt x="1114425" y="404813"/>
                </a:lnTo>
                <a:lnTo>
                  <a:pt x="1095375" y="423863"/>
                </a:lnTo>
                <a:lnTo>
                  <a:pt x="1026319" y="507206"/>
                </a:lnTo>
                <a:lnTo>
                  <a:pt x="952500" y="592931"/>
                </a:lnTo>
                <a:lnTo>
                  <a:pt x="828675" y="723900"/>
                </a:lnTo>
                <a:lnTo>
                  <a:pt x="726281" y="828675"/>
                </a:lnTo>
                <a:lnTo>
                  <a:pt x="650081" y="904875"/>
                </a:lnTo>
                <a:lnTo>
                  <a:pt x="535781" y="1016794"/>
                </a:lnTo>
                <a:lnTo>
                  <a:pt x="423862" y="1126331"/>
                </a:lnTo>
                <a:lnTo>
                  <a:pt x="316706" y="1226344"/>
                </a:lnTo>
                <a:lnTo>
                  <a:pt x="219075" y="1319213"/>
                </a:lnTo>
                <a:lnTo>
                  <a:pt x="161925" y="1376363"/>
                </a:lnTo>
                <a:lnTo>
                  <a:pt x="0" y="1271588"/>
                </a:lnTo>
                <a:lnTo>
                  <a:pt x="4762" y="1240631"/>
                </a:lnTo>
                <a:lnTo>
                  <a:pt x="9525" y="1219200"/>
                </a:lnTo>
                <a:lnTo>
                  <a:pt x="14287" y="1207294"/>
                </a:lnTo>
                <a:lnTo>
                  <a:pt x="38100" y="1197769"/>
                </a:lnTo>
                <a:lnTo>
                  <a:pt x="76200" y="1181100"/>
                </a:lnTo>
                <a:lnTo>
                  <a:pt x="104775" y="1159669"/>
                </a:lnTo>
                <a:lnTo>
                  <a:pt x="145256" y="1121569"/>
                </a:lnTo>
                <a:lnTo>
                  <a:pt x="238125" y="1019175"/>
                </a:lnTo>
                <a:lnTo>
                  <a:pt x="338137" y="912019"/>
                </a:lnTo>
                <a:lnTo>
                  <a:pt x="485775" y="7453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81720F43-4EE4-454D-BD00-449AE3CF2B7C}"/>
              </a:ext>
            </a:extLst>
          </p:cNvPr>
          <p:cNvSpPr/>
          <p:nvPr/>
        </p:nvSpPr>
        <p:spPr>
          <a:xfrm>
            <a:off x="3798888" y="4333877"/>
            <a:ext cx="762000" cy="1260475"/>
          </a:xfrm>
          <a:custGeom>
            <a:avLst/>
            <a:gdLst>
              <a:gd name="connsiteX0" fmla="*/ 354806 w 762000"/>
              <a:gd name="connsiteY0" fmla="*/ 535782 h 1259682"/>
              <a:gd name="connsiteX1" fmla="*/ 385762 w 762000"/>
              <a:gd name="connsiteY1" fmla="*/ 452438 h 1259682"/>
              <a:gd name="connsiteX2" fmla="*/ 409575 w 762000"/>
              <a:gd name="connsiteY2" fmla="*/ 373857 h 1259682"/>
              <a:gd name="connsiteX3" fmla="*/ 431006 w 762000"/>
              <a:gd name="connsiteY3" fmla="*/ 295275 h 1259682"/>
              <a:gd name="connsiteX4" fmla="*/ 435769 w 762000"/>
              <a:gd name="connsiteY4" fmla="*/ 254794 h 1259682"/>
              <a:gd name="connsiteX5" fmla="*/ 435769 w 762000"/>
              <a:gd name="connsiteY5" fmla="*/ 242888 h 1259682"/>
              <a:gd name="connsiteX6" fmla="*/ 431006 w 762000"/>
              <a:gd name="connsiteY6" fmla="*/ 223838 h 1259682"/>
              <a:gd name="connsiteX7" fmla="*/ 416719 w 762000"/>
              <a:gd name="connsiteY7" fmla="*/ 195263 h 1259682"/>
              <a:gd name="connsiteX8" fmla="*/ 395287 w 762000"/>
              <a:gd name="connsiteY8" fmla="*/ 161925 h 1259682"/>
              <a:gd name="connsiteX9" fmla="*/ 369094 w 762000"/>
              <a:gd name="connsiteY9" fmla="*/ 128588 h 1259682"/>
              <a:gd name="connsiteX10" fmla="*/ 333375 w 762000"/>
              <a:gd name="connsiteY10" fmla="*/ 90488 h 1259682"/>
              <a:gd name="connsiteX11" fmla="*/ 314325 w 762000"/>
              <a:gd name="connsiteY11" fmla="*/ 71438 h 1259682"/>
              <a:gd name="connsiteX12" fmla="*/ 304800 w 762000"/>
              <a:gd name="connsiteY12" fmla="*/ 59532 h 1259682"/>
              <a:gd name="connsiteX13" fmla="*/ 295275 w 762000"/>
              <a:gd name="connsiteY13" fmla="*/ 47625 h 1259682"/>
              <a:gd name="connsiteX14" fmla="*/ 292894 w 762000"/>
              <a:gd name="connsiteY14" fmla="*/ 23813 h 1259682"/>
              <a:gd name="connsiteX15" fmla="*/ 295275 w 762000"/>
              <a:gd name="connsiteY15" fmla="*/ 9525 h 1259682"/>
              <a:gd name="connsiteX16" fmla="*/ 302419 w 762000"/>
              <a:gd name="connsiteY16" fmla="*/ 4763 h 1259682"/>
              <a:gd name="connsiteX17" fmla="*/ 314325 w 762000"/>
              <a:gd name="connsiteY17" fmla="*/ 0 h 1259682"/>
              <a:gd name="connsiteX18" fmla="*/ 369094 w 762000"/>
              <a:gd name="connsiteY18" fmla="*/ 14288 h 1259682"/>
              <a:gd name="connsiteX19" fmla="*/ 447675 w 762000"/>
              <a:gd name="connsiteY19" fmla="*/ 35719 h 1259682"/>
              <a:gd name="connsiteX20" fmla="*/ 514350 w 762000"/>
              <a:gd name="connsiteY20" fmla="*/ 59532 h 1259682"/>
              <a:gd name="connsiteX21" fmla="*/ 557212 w 762000"/>
              <a:gd name="connsiteY21" fmla="*/ 78582 h 1259682"/>
              <a:gd name="connsiteX22" fmla="*/ 588169 w 762000"/>
              <a:gd name="connsiteY22" fmla="*/ 95250 h 1259682"/>
              <a:gd name="connsiteX23" fmla="*/ 619125 w 762000"/>
              <a:gd name="connsiteY23" fmla="*/ 114300 h 1259682"/>
              <a:gd name="connsiteX24" fmla="*/ 654844 w 762000"/>
              <a:gd name="connsiteY24" fmla="*/ 140494 h 1259682"/>
              <a:gd name="connsiteX25" fmla="*/ 685800 w 762000"/>
              <a:gd name="connsiteY25" fmla="*/ 169069 h 1259682"/>
              <a:gd name="connsiteX26" fmla="*/ 714375 w 762000"/>
              <a:gd name="connsiteY26" fmla="*/ 204788 h 1259682"/>
              <a:gd name="connsiteX27" fmla="*/ 733425 w 762000"/>
              <a:gd name="connsiteY27" fmla="*/ 230982 h 1259682"/>
              <a:gd name="connsiteX28" fmla="*/ 752475 w 762000"/>
              <a:gd name="connsiteY28" fmla="*/ 266700 h 1259682"/>
              <a:gd name="connsiteX29" fmla="*/ 759619 w 762000"/>
              <a:gd name="connsiteY29" fmla="*/ 285750 h 1259682"/>
              <a:gd name="connsiteX30" fmla="*/ 762000 w 762000"/>
              <a:gd name="connsiteY30" fmla="*/ 304800 h 1259682"/>
              <a:gd name="connsiteX31" fmla="*/ 762000 w 762000"/>
              <a:gd name="connsiteY31" fmla="*/ 326232 h 1259682"/>
              <a:gd name="connsiteX32" fmla="*/ 754856 w 762000"/>
              <a:gd name="connsiteY32" fmla="*/ 352425 h 1259682"/>
              <a:gd name="connsiteX33" fmla="*/ 735806 w 762000"/>
              <a:gd name="connsiteY33" fmla="*/ 376238 h 1259682"/>
              <a:gd name="connsiteX34" fmla="*/ 709612 w 762000"/>
              <a:gd name="connsiteY34" fmla="*/ 400050 h 1259682"/>
              <a:gd name="connsiteX35" fmla="*/ 685800 w 762000"/>
              <a:gd name="connsiteY35" fmla="*/ 416719 h 1259682"/>
              <a:gd name="connsiteX36" fmla="*/ 566737 w 762000"/>
              <a:gd name="connsiteY36" fmla="*/ 616744 h 1259682"/>
              <a:gd name="connsiteX37" fmla="*/ 481012 w 762000"/>
              <a:gd name="connsiteY37" fmla="*/ 750094 h 1259682"/>
              <a:gd name="connsiteX38" fmla="*/ 402431 w 762000"/>
              <a:gd name="connsiteY38" fmla="*/ 862013 h 1259682"/>
              <a:gd name="connsiteX39" fmla="*/ 309562 w 762000"/>
              <a:gd name="connsiteY39" fmla="*/ 983457 h 1259682"/>
              <a:gd name="connsiteX40" fmla="*/ 195262 w 762000"/>
              <a:gd name="connsiteY40" fmla="*/ 1114425 h 1259682"/>
              <a:gd name="connsiteX41" fmla="*/ 104775 w 762000"/>
              <a:gd name="connsiteY41" fmla="*/ 1204913 h 1259682"/>
              <a:gd name="connsiteX42" fmla="*/ 59531 w 762000"/>
              <a:gd name="connsiteY42" fmla="*/ 1243013 h 1259682"/>
              <a:gd name="connsiteX43" fmla="*/ 30956 w 762000"/>
              <a:gd name="connsiteY43" fmla="*/ 1257300 h 1259682"/>
              <a:gd name="connsiteX44" fmla="*/ 9525 w 762000"/>
              <a:gd name="connsiteY44" fmla="*/ 1259682 h 1259682"/>
              <a:gd name="connsiteX45" fmla="*/ 0 w 762000"/>
              <a:gd name="connsiteY45" fmla="*/ 1252538 h 1259682"/>
              <a:gd name="connsiteX46" fmla="*/ 0 w 762000"/>
              <a:gd name="connsiteY46" fmla="*/ 1233488 h 1259682"/>
              <a:gd name="connsiteX47" fmla="*/ 7144 w 762000"/>
              <a:gd name="connsiteY47" fmla="*/ 1204913 h 1259682"/>
              <a:gd name="connsiteX48" fmla="*/ 61912 w 762000"/>
              <a:gd name="connsiteY48" fmla="*/ 1112044 h 1259682"/>
              <a:gd name="connsiteX49" fmla="*/ 138112 w 762000"/>
              <a:gd name="connsiteY49" fmla="*/ 981075 h 1259682"/>
              <a:gd name="connsiteX50" fmla="*/ 204787 w 762000"/>
              <a:gd name="connsiteY50" fmla="*/ 862013 h 1259682"/>
              <a:gd name="connsiteX51" fmla="*/ 261937 w 762000"/>
              <a:gd name="connsiteY51" fmla="*/ 754857 h 1259682"/>
              <a:gd name="connsiteX52" fmla="*/ 323850 w 762000"/>
              <a:gd name="connsiteY52" fmla="*/ 626269 h 1259682"/>
              <a:gd name="connsiteX53" fmla="*/ 354806 w 762000"/>
              <a:gd name="connsiteY53" fmla="*/ 535782 h 1259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762000" h="1259682">
                <a:moveTo>
                  <a:pt x="354806" y="535782"/>
                </a:moveTo>
                <a:lnTo>
                  <a:pt x="385762" y="452438"/>
                </a:lnTo>
                <a:lnTo>
                  <a:pt x="409575" y="373857"/>
                </a:lnTo>
                <a:lnTo>
                  <a:pt x="431006" y="295275"/>
                </a:lnTo>
                <a:lnTo>
                  <a:pt x="435769" y="254794"/>
                </a:lnTo>
                <a:lnTo>
                  <a:pt x="435769" y="242888"/>
                </a:lnTo>
                <a:lnTo>
                  <a:pt x="431006" y="223838"/>
                </a:lnTo>
                <a:lnTo>
                  <a:pt x="416719" y="195263"/>
                </a:lnTo>
                <a:lnTo>
                  <a:pt x="395287" y="161925"/>
                </a:lnTo>
                <a:lnTo>
                  <a:pt x="369094" y="128588"/>
                </a:lnTo>
                <a:lnTo>
                  <a:pt x="333375" y="90488"/>
                </a:lnTo>
                <a:lnTo>
                  <a:pt x="314325" y="71438"/>
                </a:lnTo>
                <a:lnTo>
                  <a:pt x="304800" y="59532"/>
                </a:lnTo>
                <a:lnTo>
                  <a:pt x="295275" y="47625"/>
                </a:lnTo>
                <a:lnTo>
                  <a:pt x="292894" y="23813"/>
                </a:lnTo>
                <a:lnTo>
                  <a:pt x="295275" y="9525"/>
                </a:lnTo>
                <a:lnTo>
                  <a:pt x="302419" y="4763"/>
                </a:lnTo>
                <a:lnTo>
                  <a:pt x="314325" y="0"/>
                </a:lnTo>
                <a:lnTo>
                  <a:pt x="369094" y="14288"/>
                </a:lnTo>
                <a:lnTo>
                  <a:pt x="447675" y="35719"/>
                </a:lnTo>
                <a:lnTo>
                  <a:pt x="514350" y="59532"/>
                </a:lnTo>
                <a:lnTo>
                  <a:pt x="557212" y="78582"/>
                </a:lnTo>
                <a:lnTo>
                  <a:pt x="588169" y="95250"/>
                </a:lnTo>
                <a:lnTo>
                  <a:pt x="619125" y="114300"/>
                </a:lnTo>
                <a:lnTo>
                  <a:pt x="654844" y="140494"/>
                </a:lnTo>
                <a:lnTo>
                  <a:pt x="685800" y="169069"/>
                </a:lnTo>
                <a:lnTo>
                  <a:pt x="714375" y="204788"/>
                </a:lnTo>
                <a:lnTo>
                  <a:pt x="733425" y="230982"/>
                </a:lnTo>
                <a:lnTo>
                  <a:pt x="752475" y="266700"/>
                </a:lnTo>
                <a:lnTo>
                  <a:pt x="759619" y="285750"/>
                </a:lnTo>
                <a:lnTo>
                  <a:pt x="762000" y="304800"/>
                </a:lnTo>
                <a:lnTo>
                  <a:pt x="762000" y="326232"/>
                </a:lnTo>
                <a:lnTo>
                  <a:pt x="754856" y="352425"/>
                </a:lnTo>
                <a:lnTo>
                  <a:pt x="735806" y="376238"/>
                </a:lnTo>
                <a:lnTo>
                  <a:pt x="709612" y="400050"/>
                </a:lnTo>
                <a:lnTo>
                  <a:pt x="685800" y="416719"/>
                </a:lnTo>
                <a:lnTo>
                  <a:pt x="566737" y="616744"/>
                </a:lnTo>
                <a:lnTo>
                  <a:pt x="481012" y="750094"/>
                </a:lnTo>
                <a:lnTo>
                  <a:pt x="402431" y="862013"/>
                </a:lnTo>
                <a:lnTo>
                  <a:pt x="309562" y="983457"/>
                </a:lnTo>
                <a:lnTo>
                  <a:pt x="195262" y="1114425"/>
                </a:lnTo>
                <a:lnTo>
                  <a:pt x="104775" y="1204913"/>
                </a:lnTo>
                <a:lnTo>
                  <a:pt x="59531" y="1243013"/>
                </a:lnTo>
                <a:lnTo>
                  <a:pt x="30956" y="1257300"/>
                </a:lnTo>
                <a:lnTo>
                  <a:pt x="9525" y="1259682"/>
                </a:lnTo>
                <a:lnTo>
                  <a:pt x="0" y="1252538"/>
                </a:lnTo>
                <a:lnTo>
                  <a:pt x="0" y="1233488"/>
                </a:lnTo>
                <a:lnTo>
                  <a:pt x="7144" y="1204913"/>
                </a:lnTo>
                <a:lnTo>
                  <a:pt x="61912" y="1112044"/>
                </a:lnTo>
                <a:lnTo>
                  <a:pt x="138112" y="981075"/>
                </a:lnTo>
                <a:lnTo>
                  <a:pt x="204787" y="862013"/>
                </a:lnTo>
                <a:lnTo>
                  <a:pt x="261937" y="754857"/>
                </a:lnTo>
                <a:lnTo>
                  <a:pt x="323850" y="626269"/>
                </a:lnTo>
                <a:lnTo>
                  <a:pt x="354806" y="5357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7A6B603-DE5E-4092-9530-95F744264AEE}"/>
              </a:ext>
            </a:extLst>
          </p:cNvPr>
          <p:cNvSpPr/>
          <p:nvPr/>
        </p:nvSpPr>
        <p:spPr>
          <a:xfrm>
            <a:off x="5268913" y="4267201"/>
            <a:ext cx="552450" cy="996950"/>
          </a:xfrm>
          <a:custGeom>
            <a:avLst/>
            <a:gdLst>
              <a:gd name="connsiteX0" fmla="*/ 247650 w 552450"/>
              <a:gd name="connsiteY0" fmla="*/ 619125 h 995363"/>
              <a:gd name="connsiteX1" fmla="*/ 207169 w 552450"/>
              <a:gd name="connsiteY1" fmla="*/ 497682 h 995363"/>
              <a:gd name="connsiteX2" fmla="*/ 166688 w 552450"/>
              <a:gd name="connsiteY2" fmla="*/ 381000 h 995363"/>
              <a:gd name="connsiteX3" fmla="*/ 140494 w 552450"/>
              <a:gd name="connsiteY3" fmla="*/ 297657 h 995363"/>
              <a:gd name="connsiteX4" fmla="*/ 119063 w 552450"/>
              <a:gd name="connsiteY4" fmla="*/ 245269 h 995363"/>
              <a:gd name="connsiteX5" fmla="*/ 92869 w 552450"/>
              <a:gd name="connsiteY5" fmla="*/ 180975 h 995363"/>
              <a:gd name="connsiteX6" fmla="*/ 61913 w 552450"/>
              <a:gd name="connsiteY6" fmla="*/ 123825 h 995363"/>
              <a:gd name="connsiteX7" fmla="*/ 40482 w 552450"/>
              <a:gd name="connsiteY7" fmla="*/ 88107 h 995363"/>
              <a:gd name="connsiteX8" fmla="*/ 21432 w 552450"/>
              <a:gd name="connsiteY8" fmla="*/ 64294 h 995363"/>
              <a:gd name="connsiteX9" fmla="*/ 4763 w 552450"/>
              <a:gd name="connsiteY9" fmla="*/ 38100 h 995363"/>
              <a:gd name="connsiteX10" fmla="*/ 0 w 552450"/>
              <a:gd name="connsiteY10" fmla="*/ 14288 h 995363"/>
              <a:gd name="connsiteX11" fmla="*/ 4763 w 552450"/>
              <a:gd name="connsiteY11" fmla="*/ 2382 h 995363"/>
              <a:gd name="connsiteX12" fmla="*/ 14288 w 552450"/>
              <a:gd name="connsiteY12" fmla="*/ 0 h 995363"/>
              <a:gd name="connsiteX13" fmla="*/ 26194 w 552450"/>
              <a:gd name="connsiteY13" fmla="*/ 2382 h 995363"/>
              <a:gd name="connsiteX14" fmla="*/ 54769 w 552450"/>
              <a:gd name="connsiteY14" fmla="*/ 11907 h 995363"/>
              <a:gd name="connsiteX15" fmla="*/ 69057 w 552450"/>
              <a:gd name="connsiteY15" fmla="*/ 21432 h 995363"/>
              <a:gd name="connsiteX16" fmla="*/ 166688 w 552450"/>
              <a:gd name="connsiteY16" fmla="*/ 111919 h 995363"/>
              <a:gd name="connsiteX17" fmla="*/ 266700 w 552450"/>
              <a:gd name="connsiteY17" fmla="*/ 202407 h 995363"/>
              <a:gd name="connsiteX18" fmla="*/ 359569 w 552450"/>
              <a:gd name="connsiteY18" fmla="*/ 285750 h 995363"/>
              <a:gd name="connsiteX19" fmla="*/ 466725 w 552450"/>
              <a:gd name="connsiteY19" fmla="*/ 376238 h 995363"/>
              <a:gd name="connsiteX20" fmla="*/ 481013 w 552450"/>
              <a:gd name="connsiteY20" fmla="*/ 390525 h 995363"/>
              <a:gd name="connsiteX21" fmla="*/ 490538 w 552450"/>
              <a:gd name="connsiteY21" fmla="*/ 404813 h 995363"/>
              <a:gd name="connsiteX22" fmla="*/ 502444 w 552450"/>
              <a:gd name="connsiteY22" fmla="*/ 447675 h 995363"/>
              <a:gd name="connsiteX23" fmla="*/ 528638 w 552450"/>
              <a:gd name="connsiteY23" fmla="*/ 564357 h 995363"/>
              <a:gd name="connsiteX24" fmla="*/ 540544 w 552450"/>
              <a:gd name="connsiteY24" fmla="*/ 614363 h 995363"/>
              <a:gd name="connsiteX25" fmla="*/ 547688 w 552450"/>
              <a:gd name="connsiteY25" fmla="*/ 681038 h 995363"/>
              <a:gd name="connsiteX26" fmla="*/ 550069 w 552450"/>
              <a:gd name="connsiteY26" fmla="*/ 723900 h 995363"/>
              <a:gd name="connsiteX27" fmla="*/ 552450 w 552450"/>
              <a:gd name="connsiteY27" fmla="*/ 792957 h 995363"/>
              <a:gd name="connsiteX28" fmla="*/ 547688 w 552450"/>
              <a:gd name="connsiteY28" fmla="*/ 857250 h 995363"/>
              <a:gd name="connsiteX29" fmla="*/ 538163 w 552450"/>
              <a:gd name="connsiteY29" fmla="*/ 907257 h 995363"/>
              <a:gd name="connsiteX30" fmla="*/ 523875 w 552450"/>
              <a:gd name="connsiteY30" fmla="*/ 950119 h 995363"/>
              <a:gd name="connsiteX31" fmla="*/ 509588 w 552450"/>
              <a:gd name="connsiteY31" fmla="*/ 973932 h 995363"/>
              <a:gd name="connsiteX32" fmla="*/ 492919 w 552450"/>
              <a:gd name="connsiteY32" fmla="*/ 990600 h 995363"/>
              <a:gd name="connsiteX33" fmla="*/ 473869 w 552450"/>
              <a:gd name="connsiteY33" fmla="*/ 995363 h 995363"/>
              <a:gd name="connsiteX34" fmla="*/ 452438 w 552450"/>
              <a:gd name="connsiteY34" fmla="*/ 995363 h 995363"/>
              <a:gd name="connsiteX35" fmla="*/ 428625 w 552450"/>
              <a:gd name="connsiteY35" fmla="*/ 988219 h 995363"/>
              <a:gd name="connsiteX36" fmla="*/ 409575 w 552450"/>
              <a:gd name="connsiteY36" fmla="*/ 976313 h 995363"/>
              <a:gd name="connsiteX37" fmla="*/ 388144 w 552450"/>
              <a:gd name="connsiteY37" fmla="*/ 957263 h 995363"/>
              <a:gd name="connsiteX38" fmla="*/ 369094 w 552450"/>
              <a:gd name="connsiteY38" fmla="*/ 935832 h 995363"/>
              <a:gd name="connsiteX39" fmla="*/ 352425 w 552450"/>
              <a:gd name="connsiteY39" fmla="*/ 909638 h 995363"/>
              <a:gd name="connsiteX40" fmla="*/ 323850 w 552450"/>
              <a:gd name="connsiteY40" fmla="*/ 852488 h 995363"/>
              <a:gd name="connsiteX41" fmla="*/ 295275 w 552450"/>
              <a:gd name="connsiteY41" fmla="*/ 766763 h 995363"/>
              <a:gd name="connsiteX42" fmla="*/ 247650 w 552450"/>
              <a:gd name="connsiteY42" fmla="*/ 619125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2450" h="995363">
                <a:moveTo>
                  <a:pt x="247650" y="619125"/>
                </a:moveTo>
                <a:lnTo>
                  <a:pt x="207169" y="497682"/>
                </a:lnTo>
                <a:lnTo>
                  <a:pt x="166688" y="381000"/>
                </a:lnTo>
                <a:lnTo>
                  <a:pt x="140494" y="297657"/>
                </a:lnTo>
                <a:lnTo>
                  <a:pt x="119063" y="245269"/>
                </a:lnTo>
                <a:lnTo>
                  <a:pt x="92869" y="180975"/>
                </a:lnTo>
                <a:lnTo>
                  <a:pt x="61913" y="123825"/>
                </a:lnTo>
                <a:lnTo>
                  <a:pt x="40482" y="88107"/>
                </a:lnTo>
                <a:lnTo>
                  <a:pt x="21432" y="64294"/>
                </a:lnTo>
                <a:lnTo>
                  <a:pt x="4763" y="38100"/>
                </a:lnTo>
                <a:lnTo>
                  <a:pt x="0" y="14288"/>
                </a:lnTo>
                <a:lnTo>
                  <a:pt x="4763" y="2382"/>
                </a:lnTo>
                <a:lnTo>
                  <a:pt x="14288" y="0"/>
                </a:lnTo>
                <a:lnTo>
                  <a:pt x="26194" y="2382"/>
                </a:lnTo>
                <a:lnTo>
                  <a:pt x="54769" y="11907"/>
                </a:lnTo>
                <a:lnTo>
                  <a:pt x="69057" y="21432"/>
                </a:lnTo>
                <a:lnTo>
                  <a:pt x="166688" y="111919"/>
                </a:lnTo>
                <a:lnTo>
                  <a:pt x="266700" y="202407"/>
                </a:lnTo>
                <a:lnTo>
                  <a:pt x="359569" y="285750"/>
                </a:lnTo>
                <a:lnTo>
                  <a:pt x="466725" y="376238"/>
                </a:lnTo>
                <a:lnTo>
                  <a:pt x="481013" y="390525"/>
                </a:lnTo>
                <a:lnTo>
                  <a:pt x="490538" y="404813"/>
                </a:lnTo>
                <a:lnTo>
                  <a:pt x="502444" y="447675"/>
                </a:lnTo>
                <a:lnTo>
                  <a:pt x="528638" y="564357"/>
                </a:lnTo>
                <a:lnTo>
                  <a:pt x="540544" y="614363"/>
                </a:lnTo>
                <a:lnTo>
                  <a:pt x="547688" y="681038"/>
                </a:lnTo>
                <a:lnTo>
                  <a:pt x="550069" y="723900"/>
                </a:lnTo>
                <a:cubicBezTo>
                  <a:pt x="550863" y="746919"/>
                  <a:pt x="551656" y="769938"/>
                  <a:pt x="552450" y="792957"/>
                </a:cubicBezTo>
                <a:lnTo>
                  <a:pt x="547688" y="857250"/>
                </a:lnTo>
                <a:lnTo>
                  <a:pt x="538163" y="907257"/>
                </a:lnTo>
                <a:lnTo>
                  <a:pt x="523875" y="950119"/>
                </a:lnTo>
                <a:lnTo>
                  <a:pt x="509588" y="973932"/>
                </a:lnTo>
                <a:lnTo>
                  <a:pt x="492919" y="990600"/>
                </a:lnTo>
                <a:lnTo>
                  <a:pt x="473869" y="995363"/>
                </a:lnTo>
                <a:lnTo>
                  <a:pt x="452438" y="995363"/>
                </a:lnTo>
                <a:lnTo>
                  <a:pt x="428625" y="988219"/>
                </a:lnTo>
                <a:lnTo>
                  <a:pt x="409575" y="976313"/>
                </a:lnTo>
                <a:lnTo>
                  <a:pt x="388144" y="957263"/>
                </a:lnTo>
                <a:lnTo>
                  <a:pt x="369094" y="935832"/>
                </a:lnTo>
                <a:lnTo>
                  <a:pt x="352425" y="909638"/>
                </a:lnTo>
                <a:lnTo>
                  <a:pt x="323850" y="852488"/>
                </a:lnTo>
                <a:lnTo>
                  <a:pt x="295275" y="766763"/>
                </a:lnTo>
                <a:lnTo>
                  <a:pt x="247650" y="619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484982-1EE4-42C9-9A9B-4D15FCD6C539}"/>
              </a:ext>
            </a:extLst>
          </p:cNvPr>
          <p:cNvSpPr/>
          <p:nvPr/>
        </p:nvSpPr>
        <p:spPr>
          <a:xfrm>
            <a:off x="5562601" y="1470027"/>
            <a:ext cx="1465263" cy="1755775"/>
          </a:xfrm>
          <a:custGeom>
            <a:avLst/>
            <a:gdLst>
              <a:gd name="connsiteX0" fmla="*/ 657225 w 1464469"/>
              <a:gd name="connsiteY0" fmla="*/ 959643 h 1754981"/>
              <a:gd name="connsiteX1" fmla="*/ 740569 w 1464469"/>
              <a:gd name="connsiteY1" fmla="*/ 852487 h 1754981"/>
              <a:gd name="connsiteX2" fmla="*/ 802481 w 1464469"/>
              <a:gd name="connsiteY2" fmla="*/ 769143 h 1754981"/>
              <a:gd name="connsiteX3" fmla="*/ 854869 w 1464469"/>
              <a:gd name="connsiteY3" fmla="*/ 692943 h 1754981"/>
              <a:gd name="connsiteX4" fmla="*/ 914400 w 1464469"/>
              <a:gd name="connsiteY4" fmla="*/ 600075 h 1754981"/>
              <a:gd name="connsiteX5" fmla="*/ 976313 w 1464469"/>
              <a:gd name="connsiteY5" fmla="*/ 500062 h 1754981"/>
              <a:gd name="connsiteX6" fmla="*/ 1014413 w 1464469"/>
              <a:gd name="connsiteY6" fmla="*/ 433387 h 1754981"/>
              <a:gd name="connsiteX7" fmla="*/ 1040606 w 1464469"/>
              <a:gd name="connsiteY7" fmla="*/ 385762 h 1754981"/>
              <a:gd name="connsiteX8" fmla="*/ 1062038 w 1464469"/>
              <a:gd name="connsiteY8" fmla="*/ 340518 h 1754981"/>
              <a:gd name="connsiteX9" fmla="*/ 1076325 w 1464469"/>
              <a:gd name="connsiteY9" fmla="*/ 302418 h 1754981"/>
              <a:gd name="connsiteX10" fmla="*/ 1083469 w 1464469"/>
              <a:gd name="connsiteY10" fmla="*/ 278606 h 1754981"/>
              <a:gd name="connsiteX11" fmla="*/ 1083469 w 1464469"/>
              <a:gd name="connsiteY11" fmla="*/ 245268 h 1754981"/>
              <a:gd name="connsiteX12" fmla="*/ 1076325 w 1464469"/>
              <a:gd name="connsiteY12" fmla="*/ 197643 h 1754981"/>
              <a:gd name="connsiteX13" fmla="*/ 1064419 w 1464469"/>
              <a:gd name="connsiteY13" fmla="*/ 161925 h 1754981"/>
              <a:gd name="connsiteX14" fmla="*/ 1050131 w 1464469"/>
              <a:gd name="connsiteY14" fmla="*/ 135731 h 1754981"/>
              <a:gd name="connsiteX15" fmla="*/ 1031081 w 1464469"/>
              <a:gd name="connsiteY15" fmla="*/ 114300 h 1754981"/>
              <a:gd name="connsiteX16" fmla="*/ 1009650 w 1464469"/>
              <a:gd name="connsiteY16" fmla="*/ 97631 h 1754981"/>
              <a:gd name="connsiteX17" fmla="*/ 981075 w 1464469"/>
              <a:gd name="connsiteY17" fmla="*/ 80962 h 1754981"/>
              <a:gd name="connsiteX18" fmla="*/ 954881 w 1464469"/>
              <a:gd name="connsiteY18" fmla="*/ 69056 h 1754981"/>
              <a:gd name="connsiteX19" fmla="*/ 938213 w 1464469"/>
              <a:gd name="connsiteY19" fmla="*/ 54768 h 1754981"/>
              <a:gd name="connsiteX20" fmla="*/ 923925 w 1464469"/>
              <a:gd name="connsiteY20" fmla="*/ 35718 h 1754981"/>
              <a:gd name="connsiteX21" fmla="*/ 921544 w 1464469"/>
              <a:gd name="connsiteY21" fmla="*/ 14287 h 1754981"/>
              <a:gd name="connsiteX22" fmla="*/ 926306 w 1464469"/>
              <a:gd name="connsiteY22" fmla="*/ 7143 h 1754981"/>
              <a:gd name="connsiteX23" fmla="*/ 942975 w 1464469"/>
              <a:gd name="connsiteY23" fmla="*/ 0 h 1754981"/>
              <a:gd name="connsiteX24" fmla="*/ 964406 w 1464469"/>
              <a:gd name="connsiteY24" fmla="*/ 0 h 1754981"/>
              <a:gd name="connsiteX25" fmla="*/ 1004888 w 1464469"/>
              <a:gd name="connsiteY25" fmla="*/ 4762 h 1754981"/>
              <a:gd name="connsiteX26" fmla="*/ 1071563 w 1464469"/>
              <a:gd name="connsiteY26" fmla="*/ 16668 h 1754981"/>
              <a:gd name="connsiteX27" fmla="*/ 1133475 w 1464469"/>
              <a:gd name="connsiteY27" fmla="*/ 33337 h 1754981"/>
              <a:gd name="connsiteX28" fmla="*/ 1197769 w 1464469"/>
              <a:gd name="connsiteY28" fmla="*/ 57150 h 1754981"/>
              <a:gd name="connsiteX29" fmla="*/ 1257300 w 1464469"/>
              <a:gd name="connsiteY29" fmla="*/ 83343 h 1754981"/>
              <a:gd name="connsiteX30" fmla="*/ 1302544 w 1464469"/>
              <a:gd name="connsiteY30" fmla="*/ 107156 h 1754981"/>
              <a:gd name="connsiteX31" fmla="*/ 1352550 w 1464469"/>
              <a:gd name="connsiteY31" fmla="*/ 138112 h 1754981"/>
              <a:gd name="connsiteX32" fmla="*/ 1400175 w 1464469"/>
              <a:gd name="connsiteY32" fmla="*/ 178593 h 1754981"/>
              <a:gd name="connsiteX33" fmla="*/ 1435894 w 1464469"/>
              <a:gd name="connsiteY33" fmla="*/ 214312 h 1754981"/>
              <a:gd name="connsiteX34" fmla="*/ 1452563 w 1464469"/>
              <a:gd name="connsiteY34" fmla="*/ 230981 h 1754981"/>
              <a:gd name="connsiteX35" fmla="*/ 1462088 w 1464469"/>
              <a:gd name="connsiteY35" fmla="*/ 247650 h 1754981"/>
              <a:gd name="connsiteX36" fmla="*/ 1464469 w 1464469"/>
              <a:gd name="connsiteY36" fmla="*/ 278606 h 1754981"/>
              <a:gd name="connsiteX37" fmla="*/ 1462088 w 1464469"/>
              <a:gd name="connsiteY37" fmla="*/ 297656 h 1754981"/>
              <a:gd name="connsiteX38" fmla="*/ 1447800 w 1464469"/>
              <a:gd name="connsiteY38" fmla="*/ 326231 h 1754981"/>
              <a:gd name="connsiteX39" fmla="*/ 1419225 w 1464469"/>
              <a:gd name="connsiteY39" fmla="*/ 361950 h 1754981"/>
              <a:gd name="connsiteX40" fmla="*/ 1383506 w 1464469"/>
              <a:gd name="connsiteY40" fmla="*/ 395287 h 1754981"/>
              <a:gd name="connsiteX41" fmla="*/ 1362075 w 1464469"/>
              <a:gd name="connsiteY41" fmla="*/ 414337 h 1754981"/>
              <a:gd name="connsiteX42" fmla="*/ 1319213 w 1464469"/>
              <a:gd name="connsiteY42" fmla="*/ 476250 h 1754981"/>
              <a:gd name="connsiteX43" fmla="*/ 1238250 w 1464469"/>
              <a:gd name="connsiteY43" fmla="*/ 588168 h 1754981"/>
              <a:gd name="connsiteX44" fmla="*/ 1193006 w 1464469"/>
              <a:gd name="connsiteY44" fmla="*/ 654843 h 1754981"/>
              <a:gd name="connsiteX45" fmla="*/ 1054894 w 1464469"/>
              <a:gd name="connsiteY45" fmla="*/ 809625 h 1754981"/>
              <a:gd name="connsiteX46" fmla="*/ 935831 w 1464469"/>
              <a:gd name="connsiteY46" fmla="*/ 962025 h 1754981"/>
              <a:gd name="connsiteX47" fmla="*/ 869156 w 1464469"/>
              <a:gd name="connsiteY47" fmla="*/ 1042987 h 1754981"/>
              <a:gd name="connsiteX48" fmla="*/ 802481 w 1464469"/>
              <a:gd name="connsiteY48" fmla="*/ 1116806 h 1754981"/>
              <a:gd name="connsiteX49" fmla="*/ 692944 w 1464469"/>
              <a:gd name="connsiteY49" fmla="*/ 1221581 h 1754981"/>
              <a:gd name="connsiteX50" fmla="*/ 547688 w 1464469"/>
              <a:gd name="connsiteY50" fmla="*/ 1350168 h 1754981"/>
              <a:gd name="connsiteX51" fmla="*/ 431006 w 1464469"/>
              <a:gd name="connsiteY51" fmla="*/ 1450181 h 1754981"/>
              <a:gd name="connsiteX52" fmla="*/ 211931 w 1464469"/>
              <a:gd name="connsiteY52" fmla="*/ 1624012 h 1754981"/>
              <a:gd name="connsiteX53" fmla="*/ 50006 w 1464469"/>
              <a:gd name="connsiteY53" fmla="*/ 1745456 h 1754981"/>
              <a:gd name="connsiteX54" fmla="*/ 30956 w 1464469"/>
              <a:gd name="connsiteY54" fmla="*/ 1752600 h 1754981"/>
              <a:gd name="connsiteX55" fmla="*/ 9525 w 1464469"/>
              <a:gd name="connsiteY55" fmla="*/ 1754981 h 1754981"/>
              <a:gd name="connsiteX56" fmla="*/ 0 w 1464469"/>
              <a:gd name="connsiteY56" fmla="*/ 1750218 h 1754981"/>
              <a:gd name="connsiteX57" fmla="*/ 0 w 1464469"/>
              <a:gd name="connsiteY57" fmla="*/ 1733550 h 1754981"/>
              <a:gd name="connsiteX58" fmla="*/ 4763 w 1464469"/>
              <a:gd name="connsiteY58" fmla="*/ 1714500 h 1754981"/>
              <a:gd name="connsiteX59" fmla="*/ 16669 w 1464469"/>
              <a:gd name="connsiteY59" fmla="*/ 1693068 h 1754981"/>
              <a:gd name="connsiteX60" fmla="*/ 33338 w 1464469"/>
              <a:gd name="connsiteY60" fmla="*/ 1671637 h 1754981"/>
              <a:gd name="connsiteX61" fmla="*/ 178594 w 1464469"/>
              <a:gd name="connsiteY61" fmla="*/ 1516856 h 1754981"/>
              <a:gd name="connsiteX62" fmla="*/ 288131 w 1464469"/>
              <a:gd name="connsiteY62" fmla="*/ 1397793 h 1754981"/>
              <a:gd name="connsiteX63" fmla="*/ 388144 w 1464469"/>
              <a:gd name="connsiteY63" fmla="*/ 1283493 h 1754981"/>
              <a:gd name="connsiteX64" fmla="*/ 545306 w 1464469"/>
              <a:gd name="connsiteY64" fmla="*/ 1102518 h 1754981"/>
              <a:gd name="connsiteX65" fmla="*/ 657225 w 1464469"/>
              <a:gd name="connsiteY65" fmla="*/ 959643 h 1754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464469" h="1754981">
                <a:moveTo>
                  <a:pt x="657225" y="959643"/>
                </a:moveTo>
                <a:lnTo>
                  <a:pt x="740569" y="852487"/>
                </a:lnTo>
                <a:lnTo>
                  <a:pt x="802481" y="769143"/>
                </a:lnTo>
                <a:lnTo>
                  <a:pt x="854869" y="692943"/>
                </a:lnTo>
                <a:lnTo>
                  <a:pt x="914400" y="600075"/>
                </a:lnTo>
                <a:lnTo>
                  <a:pt x="976313" y="500062"/>
                </a:lnTo>
                <a:lnTo>
                  <a:pt x="1014413" y="433387"/>
                </a:lnTo>
                <a:lnTo>
                  <a:pt x="1040606" y="385762"/>
                </a:lnTo>
                <a:lnTo>
                  <a:pt x="1062038" y="340518"/>
                </a:lnTo>
                <a:lnTo>
                  <a:pt x="1076325" y="302418"/>
                </a:lnTo>
                <a:lnTo>
                  <a:pt x="1083469" y="278606"/>
                </a:lnTo>
                <a:lnTo>
                  <a:pt x="1083469" y="245268"/>
                </a:lnTo>
                <a:lnTo>
                  <a:pt x="1076325" y="197643"/>
                </a:lnTo>
                <a:lnTo>
                  <a:pt x="1064419" y="161925"/>
                </a:lnTo>
                <a:lnTo>
                  <a:pt x="1050131" y="135731"/>
                </a:lnTo>
                <a:lnTo>
                  <a:pt x="1031081" y="114300"/>
                </a:lnTo>
                <a:lnTo>
                  <a:pt x="1009650" y="97631"/>
                </a:lnTo>
                <a:lnTo>
                  <a:pt x="981075" y="80962"/>
                </a:lnTo>
                <a:lnTo>
                  <a:pt x="954881" y="69056"/>
                </a:lnTo>
                <a:lnTo>
                  <a:pt x="938213" y="54768"/>
                </a:lnTo>
                <a:lnTo>
                  <a:pt x="923925" y="35718"/>
                </a:lnTo>
                <a:lnTo>
                  <a:pt x="921544" y="14287"/>
                </a:lnTo>
                <a:lnTo>
                  <a:pt x="926306" y="7143"/>
                </a:lnTo>
                <a:lnTo>
                  <a:pt x="942975" y="0"/>
                </a:lnTo>
                <a:lnTo>
                  <a:pt x="964406" y="0"/>
                </a:lnTo>
                <a:lnTo>
                  <a:pt x="1004888" y="4762"/>
                </a:lnTo>
                <a:lnTo>
                  <a:pt x="1071563" y="16668"/>
                </a:lnTo>
                <a:lnTo>
                  <a:pt x="1133475" y="33337"/>
                </a:lnTo>
                <a:lnTo>
                  <a:pt x="1197769" y="57150"/>
                </a:lnTo>
                <a:lnTo>
                  <a:pt x="1257300" y="83343"/>
                </a:lnTo>
                <a:lnTo>
                  <a:pt x="1302544" y="107156"/>
                </a:lnTo>
                <a:lnTo>
                  <a:pt x="1352550" y="138112"/>
                </a:lnTo>
                <a:lnTo>
                  <a:pt x="1400175" y="178593"/>
                </a:lnTo>
                <a:lnTo>
                  <a:pt x="1435894" y="214312"/>
                </a:lnTo>
                <a:lnTo>
                  <a:pt x="1452563" y="230981"/>
                </a:lnTo>
                <a:lnTo>
                  <a:pt x="1462088" y="247650"/>
                </a:lnTo>
                <a:lnTo>
                  <a:pt x="1464469" y="278606"/>
                </a:lnTo>
                <a:lnTo>
                  <a:pt x="1462088" y="297656"/>
                </a:lnTo>
                <a:lnTo>
                  <a:pt x="1447800" y="326231"/>
                </a:lnTo>
                <a:lnTo>
                  <a:pt x="1419225" y="361950"/>
                </a:lnTo>
                <a:lnTo>
                  <a:pt x="1383506" y="395287"/>
                </a:lnTo>
                <a:lnTo>
                  <a:pt x="1362075" y="414337"/>
                </a:lnTo>
                <a:lnTo>
                  <a:pt x="1319213" y="476250"/>
                </a:lnTo>
                <a:lnTo>
                  <a:pt x="1238250" y="588168"/>
                </a:lnTo>
                <a:lnTo>
                  <a:pt x="1193006" y="654843"/>
                </a:lnTo>
                <a:lnTo>
                  <a:pt x="1054894" y="809625"/>
                </a:lnTo>
                <a:lnTo>
                  <a:pt x="935831" y="962025"/>
                </a:lnTo>
                <a:lnTo>
                  <a:pt x="869156" y="1042987"/>
                </a:lnTo>
                <a:lnTo>
                  <a:pt x="802481" y="1116806"/>
                </a:lnTo>
                <a:lnTo>
                  <a:pt x="692944" y="1221581"/>
                </a:lnTo>
                <a:lnTo>
                  <a:pt x="547688" y="1350168"/>
                </a:lnTo>
                <a:lnTo>
                  <a:pt x="431006" y="1450181"/>
                </a:lnTo>
                <a:lnTo>
                  <a:pt x="211931" y="1624012"/>
                </a:lnTo>
                <a:lnTo>
                  <a:pt x="50006" y="1745456"/>
                </a:lnTo>
                <a:lnTo>
                  <a:pt x="30956" y="1752600"/>
                </a:lnTo>
                <a:lnTo>
                  <a:pt x="9525" y="1754981"/>
                </a:lnTo>
                <a:lnTo>
                  <a:pt x="0" y="1750218"/>
                </a:lnTo>
                <a:lnTo>
                  <a:pt x="0" y="1733550"/>
                </a:lnTo>
                <a:lnTo>
                  <a:pt x="4763" y="1714500"/>
                </a:lnTo>
                <a:lnTo>
                  <a:pt x="16669" y="1693068"/>
                </a:lnTo>
                <a:lnTo>
                  <a:pt x="33338" y="1671637"/>
                </a:lnTo>
                <a:lnTo>
                  <a:pt x="178594" y="1516856"/>
                </a:lnTo>
                <a:lnTo>
                  <a:pt x="288131" y="1397793"/>
                </a:lnTo>
                <a:lnTo>
                  <a:pt x="388144" y="1283493"/>
                </a:lnTo>
                <a:lnTo>
                  <a:pt x="545306" y="1102518"/>
                </a:lnTo>
                <a:lnTo>
                  <a:pt x="657225" y="9596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F348BC0-F3C3-4910-BDF4-FCBF0AF3F7B0}"/>
              </a:ext>
            </a:extLst>
          </p:cNvPr>
          <p:cNvSpPr/>
          <p:nvPr/>
        </p:nvSpPr>
        <p:spPr>
          <a:xfrm>
            <a:off x="3989388" y="2606676"/>
            <a:ext cx="793750" cy="679450"/>
          </a:xfrm>
          <a:custGeom>
            <a:avLst/>
            <a:gdLst>
              <a:gd name="connsiteX0" fmla="*/ 516731 w 795337"/>
              <a:gd name="connsiteY0" fmla="*/ 295275 h 681037"/>
              <a:gd name="connsiteX1" fmla="*/ 445294 w 795337"/>
              <a:gd name="connsiteY1" fmla="*/ 238125 h 681037"/>
              <a:gd name="connsiteX2" fmla="*/ 357187 w 795337"/>
              <a:gd name="connsiteY2" fmla="*/ 173831 h 681037"/>
              <a:gd name="connsiteX3" fmla="*/ 300037 w 795337"/>
              <a:gd name="connsiteY3" fmla="*/ 130969 h 681037"/>
              <a:gd name="connsiteX4" fmla="*/ 226219 w 795337"/>
              <a:gd name="connsiteY4" fmla="*/ 76200 h 681037"/>
              <a:gd name="connsiteX5" fmla="*/ 30956 w 795337"/>
              <a:gd name="connsiteY5" fmla="*/ 0 h 681037"/>
              <a:gd name="connsiteX6" fmla="*/ 16669 w 795337"/>
              <a:gd name="connsiteY6" fmla="*/ 30956 h 681037"/>
              <a:gd name="connsiteX7" fmla="*/ 4762 w 795337"/>
              <a:gd name="connsiteY7" fmla="*/ 88106 h 681037"/>
              <a:gd name="connsiteX8" fmla="*/ 0 w 795337"/>
              <a:gd name="connsiteY8" fmla="*/ 140494 h 681037"/>
              <a:gd name="connsiteX9" fmla="*/ 0 w 795337"/>
              <a:gd name="connsiteY9" fmla="*/ 166687 h 681037"/>
              <a:gd name="connsiteX10" fmla="*/ 7144 w 795337"/>
              <a:gd name="connsiteY10" fmla="*/ 188119 h 681037"/>
              <a:gd name="connsiteX11" fmla="*/ 19050 w 795337"/>
              <a:gd name="connsiteY11" fmla="*/ 204787 h 681037"/>
              <a:gd name="connsiteX12" fmla="*/ 33337 w 795337"/>
              <a:gd name="connsiteY12" fmla="*/ 219075 h 681037"/>
              <a:gd name="connsiteX13" fmla="*/ 59531 w 795337"/>
              <a:gd name="connsiteY13" fmla="*/ 235744 h 681037"/>
              <a:gd name="connsiteX14" fmla="*/ 83344 w 795337"/>
              <a:gd name="connsiteY14" fmla="*/ 247650 h 681037"/>
              <a:gd name="connsiteX15" fmla="*/ 119062 w 795337"/>
              <a:gd name="connsiteY15" fmla="*/ 259556 h 681037"/>
              <a:gd name="connsiteX16" fmla="*/ 157162 w 795337"/>
              <a:gd name="connsiteY16" fmla="*/ 269081 h 681037"/>
              <a:gd name="connsiteX17" fmla="*/ 223837 w 795337"/>
              <a:gd name="connsiteY17" fmla="*/ 323850 h 681037"/>
              <a:gd name="connsiteX18" fmla="*/ 333375 w 795337"/>
              <a:gd name="connsiteY18" fmla="*/ 409575 h 681037"/>
              <a:gd name="connsiteX19" fmla="*/ 454819 w 795337"/>
              <a:gd name="connsiteY19" fmla="*/ 507206 h 681037"/>
              <a:gd name="connsiteX20" fmla="*/ 592931 w 795337"/>
              <a:gd name="connsiteY20" fmla="*/ 616744 h 681037"/>
              <a:gd name="connsiteX21" fmla="*/ 671512 w 795337"/>
              <a:gd name="connsiteY21" fmla="*/ 681037 h 681037"/>
              <a:gd name="connsiteX22" fmla="*/ 795337 w 795337"/>
              <a:gd name="connsiteY22" fmla="*/ 547687 h 681037"/>
              <a:gd name="connsiteX23" fmla="*/ 733425 w 795337"/>
              <a:gd name="connsiteY23" fmla="*/ 488156 h 681037"/>
              <a:gd name="connsiteX24" fmla="*/ 657225 w 795337"/>
              <a:gd name="connsiteY24" fmla="*/ 416719 h 681037"/>
              <a:gd name="connsiteX25" fmla="*/ 516731 w 795337"/>
              <a:gd name="connsiteY25" fmla="*/ 29527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95337" h="681037">
                <a:moveTo>
                  <a:pt x="516731" y="295275"/>
                </a:moveTo>
                <a:lnTo>
                  <a:pt x="445294" y="238125"/>
                </a:lnTo>
                <a:lnTo>
                  <a:pt x="357187" y="173831"/>
                </a:lnTo>
                <a:lnTo>
                  <a:pt x="300037" y="130969"/>
                </a:lnTo>
                <a:lnTo>
                  <a:pt x="226219" y="76200"/>
                </a:lnTo>
                <a:lnTo>
                  <a:pt x="30956" y="0"/>
                </a:lnTo>
                <a:lnTo>
                  <a:pt x="16669" y="30956"/>
                </a:lnTo>
                <a:lnTo>
                  <a:pt x="4762" y="88106"/>
                </a:lnTo>
                <a:lnTo>
                  <a:pt x="0" y="140494"/>
                </a:lnTo>
                <a:lnTo>
                  <a:pt x="0" y="166687"/>
                </a:lnTo>
                <a:lnTo>
                  <a:pt x="7144" y="188119"/>
                </a:lnTo>
                <a:lnTo>
                  <a:pt x="19050" y="204787"/>
                </a:lnTo>
                <a:lnTo>
                  <a:pt x="33337" y="219075"/>
                </a:lnTo>
                <a:lnTo>
                  <a:pt x="59531" y="235744"/>
                </a:lnTo>
                <a:lnTo>
                  <a:pt x="83344" y="247650"/>
                </a:lnTo>
                <a:lnTo>
                  <a:pt x="119062" y="259556"/>
                </a:lnTo>
                <a:lnTo>
                  <a:pt x="157162" y="269081"/>
                </a:lnTo>
                <a:lnTo>
                  <a:pt x="223837" y="323850"/>
                </a:lnTo>
                <a:lnTo>
                  <a:pt x="333375" y="409575"/>
                </a:lnTo>
                <a:lnTo>
                  <a:pt x="454819" y="507206"/>
                </a:lnTo>
                <a:lnTo>
                  <a:pt x="592931" y="616744"/>
                </a:lnTo>
                <a:lnTo>
                  <a:pt x="671512" y="681037"/>
                </a:lnTo>
                <a:lnTo>
                  <a:pt x="795337" y="547687"/>
                </a:lnTo>
                <a:lnTo>
                  <a:pt x="733425" y="488156"/>
                </a:lnTo>
                <a:lnTo>
                  <a:pt x="657225" y="416719"/>
                </a:lnTo>
                <a:lnTo>
                  <a:pt x="516731" y="2952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C0DD3E86-2B4B-46AD-AF4A-B6ABFC5500D9}"/>
              </a:ext>
            </a:extLst>
          </p:cNvPr>
          <p:cNvSpPr/>
          <p:nvPr/>
        </p:nvSpPr>
        <p:spPr>
          <a:xfrm>
            <a:off x="4043364" y="2036763"/>
            <a:ext cx="1584325" cy="1936750"/>
          </a:xfrm>
          <a:custGeom>
            <a:avLst/>
            <a:gdLst>
              <a:gd name="connsiteX0" fmla="*/ 862885 w 1584102"/>
              <a:gd name="connsiteY0" fmla="*/ 824248 h 1936983"/>
              <a:gd name="connsiteX1" fmla="*/ 788187 w 1584102"/>
              <a:gd name="connsiteY1" fmla="*/ 922128 h 1936983"/>
              <a:gd name="connsiteX2" fmla="*/ 685156 w 1584102"/>
              <a:gd name="connsiteY2" fmla="*/ 1063795 h 1936983"/>
              <a:gd name="connsiteX3" fmla="*/ 558943 w 1584102"/>
              <a:gd name="connsiteY3" fmla="*/ 1187432 h 1936983"/>
              <a:gd name="connsiteX4" fmla="*/ 481670 w 1584102"/>
              <a:gd name="connsiteY4" fmla="*/ 1285312 h 1936983"/>
              <a:gd name="connsiteX5" fmla="*/ 388942 w 1584102"/>
              <a:gd name="connsiteY5" fmla="*/ 1406373 h 1936983"/>
              <a:gd name="connsiteX6" fmla="*/ 260153 w 1584102"/>
              <a:gd name="connsiteY6" fmla="*/ 1576374 h 1936983"/>
              <a:gd name="connsiteX7" fmla="*/ 113334 w 1584102"/>
              <a:gd name="connsiteY7" fmla="*/ 1772133 h 1936983"/>
              <a:gd name="connsiteX8" fmla="*/ 0 w 1584102"/>
              <a:gd name="connsiteY8" fmla="*/ 1931831 h 1936983"/>
              <a:gd name="connsiteX9" fmla="*/ 113334 w 1584102"/>
              <a:gd name="connsiteY9" fmla="*/ 1936983 h 1936983"/>
              <a:gd name="connsiteX10" fmla="*/ 213790 w 1584102"/>
              <a:gd name="connsiteY10" fmla="*/ 1818497 h 1936983"/>
              <a:gd name="connsiteX11" fmla="*/ 314245 w 1584102"/>
              <a:gd name="connsiteY11" fmla="*/ 1715466 h 1936983"/>
              <a:gd name="connsiteX12" fmla="*/ 440458 w 1584102"/>
              <a:gd name="connsiteY12" fmla="*/ 1584102 h 1936983"/>
              <a:gd name="connsiteX13" fmla="*/ 540913 w 1584102"/>
              <a:gd name="connsiteY13" fmla="*/ 1475919 h 1936983"/>
              <a:gd name="connsiteX14" fmla="*/ 646520 w 1584102"/>
              <a:gd name="connsiteY14" fmla="*/ 1365161 h 1936983"/>
              <a:gd name="connsiteX15" fmla="*/ 765005 w 1584102"/>
              <a:gd name="connsiteY15" fmla="*/ 1244100 h 1936983"/>
              <a:gd name="connsiteX16" fmla="*/ 880915 w 1584102"/>
              <a:gd name="connsiteY16" fmla="*/ 1120462 h 1936983"/>
              <a:gd name="connsiteX17" fmla="*/ 1050916 w 1584102"/>
              <a:gd name="connsiteY17" fmla="*/ 940158 h 1936983"/>
              <a:gd name="connsiteX18" fmla="*/ 1197735 w 1584102"/>
              <a:gd name="connsiteY18" fmla="*/ 788187 h 1936983"/>
              <a:gd name="connsiteX19" fmla="*/ 1349706 w 1584102"/>
              <a:gd name="connsiteY19" fmla="*/ 628489 h 1936983"/>
              <a:gd name="connsiteX20" fmla="*/ 1434707 w 1584102"/>
              <a:gd name="connsiteY20" fmla="*/ 540913 h 1936983"/>
              <a:gd name="connsiteX21" fmla="*/ 1483646 w 1584102"/>
              <a:gd name="connsiteY21" fmla="*/ 486822 h 1936983"/>
              <a:gd name="connsiteX22" fmla="*/ 1522283 w 1584102"/>
              <a:gd name="connsiteY22" fmla="*/ 450761 h 1936983"/>
              <a:gd name="connsiteX23" fmla="*/ 1548041 w 1584102"/>
              <a:gd name="connsiteY23" fmla="*/ 425003 h 1936983"/>
              <a:gd name="connsiteX24" fmla="*/ 1568647 w 1584102"/>
              <a:gd name="connsiteY24" fmla="*/ 399245 h 1936983"/>
              <a:gd name="connsiteX25" fmla="*/ 1581526 w 1584102"/>
              <a:gd name="connsiteY25" fmla="*/ 370912 h 1936983"/>
              <a:gd name="connsiteX26" fmla="*/ 1584102 w 1584102"/>
              <a:gd name="connsiteY26" fmla="*/ 350306 h 1936983"/>
              <a:gd name="connsiteX27" fmla="*/ 1584102 w 1584102"/>
              <a:gd name="connsiteY27" fmla="*/ 332275 h 1936983"/>
              <a:gd name="connsiteX28" fmla="*/ 1568647 w 1584102"/>
              <a:gd name="connsiteY28" fmla="*/ 298790 h 1936983"/>
              <a:gd name="connsiteX29" fmla="*/ 1545465 w 1584102"/>
              <a:gd name="connsiteY29" fmla="*/ 257578 h 1936983"/>
              <a:gd name="connsiteX30" fmla="*/ 1506828 w 1584102"/>
              <a:gd name="connsiteY30" fmla="*/ 208638 h 1936983"/>
              <a:gd name="connsiteX31" fmla="*/ 1447586 w 1584102"/>
              <a:gd name="connsiteY31" fmla="*/ 151971 h 1936983"/>
              <a:gd name="connsiteX32" fmla="*/ 1403797 w 1584102"/>
              <a:gd name="connsiteY32" fmla="*/ 115910 h 1936983"/>
              <a:gd name="connsiteX33" fmla="*/ 1347130 w 1584102"/>
              <a:gd name="connsiteY33" fmla="*/ 69546 h 1936983"/>
              <a:gd name="connsiteX34" fmla="*/ 1293039 w 1584102"/>
              <a:gd name="connsiteY34" fmla="*/ 30910 h 1936983"/>
              <a:gd name="connsiteX35" fmla="*/ 1254403 w 1584102"/>
              <a:gd name="connsiteY35" fmla="*/ 10303 h 1936983"/>
              <a:gd name="connsiteX36" fmla="*/ 1220917 w 1584102"/>
              <a:gd name="connsiteY36" fmla="*/ 0 h 1936983"/>
              <a:gd name="connsiteX37" fmla="*/ 1200311 w 1584102"/>
              <a:gd name="connsiteY37" fmla="*/ 0 h 1936983"/>
              <a:gd name="connsiteX38" fmla="*/ 1192584 w 1584102"/>
              <a:gd name="connsiteY38" fmla="*/ 2576 h 1936983"/>
              <a:gd name="connsiteX39" fmla="*/ 1187432 w 1584102"/>
              <a:gd name="connsiteY39" fmla="*/ 7728 h 1936983"/>
              <a:gd name="connsiteX40" fmla="*/ 1182281 w 1584102"/>
              <a:gd name="connsiteY40" fmla="*/ 20607 h 1936983"/>
              <a:gd name="connsiteX41" fmla="*/ 1190008 w 1584102"/>
              <a:gd name="connsiteY41" fmla="*/ 43789 h 1936983"/>
              <a:gd name="connsiteX42" fmla="*/ 1218342 w 1584102"/>
              <a:gd name="connsiteY42" fmla="*/ 82425 h 1936983"/>
              <a:gd name="connsiteX43" fmla="*/ 1244099 w 1584102"/>
              <a:gd name="connsiteY43" fmla="*/ 118486 h 1936983"/>
              <a:gd name="connsiteX44" fmla="*/ 1259554 w 1584102"/>
              <a:gd name="connsiteY44" fmla="*/ 149395 h 1936983"/>
              <a:gd name="connsiteX45" fmla="*/ 1269857 w 1584102"/>
              <a:gd name="connsiteY45" fmla="*/ 175153 h 1936983"/>
              <a:gd name="connsiteX46" fmla="*/ 1275009 w 1584102"/>
              <a:gd name="connsiteY46" fmla="*/ 203487 h 1936983"/>
              <a:gd name="connsiteX47" fmla="*/ 1277584 w 1584102"/>
              <a:gd name="connsiteY47" fmla="*/ 239547 h 1936983"/>
              <a:gd name="connsiteX48" fmla="*/ 1275009 w 1584102"/>
              <a:gd name="connsiteY48" fmla="*/ 265305 h 1936983"/>
              <a:gd name="connsiteX49" fmla="*/ 1259554 w 1584102"/>
              <a:gd name="connsiteY49" fmla="*/ 303942 h 1936983"/>
              <a:gd name="connsiteX50" fmla="*/ 1205463 w 1584102"/>
              <a:gd name="connsiteY50" fmla="*/ 373488 h 1936983"/>
              <a:gd name="connsiteX51" fmla="*/ 1112735 w 1584102"/>
              <a:gd name="connsiteY51" fmla="*/ 497125 h 1936983"/>
              <a:gd name="connsiteX52" fmla="*/ 999401 w 1584102"/>
              <a:gd name="connsiteY52" fmla="*/ 646520 h 1936983"/>
              <a:gd name="connsiteX53" fmla="*/ 862885 w 1584102"/>
              <a:gd name="connsiteY53" fmla="*/ 824248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84102" h="1936983">
                <a:moveTo>
                  <a:pt x="862885" y="824248"/>
                </a:moveTo>
                <a:lnTo>
                  <a:pt x="788187" y="922128"/>
                </a:lnTo>
                <a:lnTo>
                  <a:pt x="685156" y="1063795"/>
                </a:lnTo>
                <a:lnTo>
                  <a:pt x="558943" y="1187432"/>
                </a:lnTo>
                <a:lnTo>
                  <a:pt x="481670" y="1285312"/>
                </a:lnTo>
                <a:lnTo>
                  <a:pt x="388942" y="1406373"/>
                </a:lnTo>
                <a:lnTo>
                  <a:pt x="260153" y="1576374"/>
                </a:lnTo>
                <a:lnTo>
                  <a:pt x="113334" y="1772133"/>
                </a:lnTo>
                <a:lnTo>
                  <a:pt x="0" y="1931831"/>
                </a:lnTo>
                <a:lnTo>
                  <a:pt x="113334" y="1936983"/>
                </a:lnTo>
                <a:lnTo>
                  <a:pt x="213790" y="1818497"/>
                </a:lnTo>
                <a:lnTo>
                  <a:pt x="314245" y="1715466"/>
                </a:lnTo>
                <a:lnTo>
                  <a:pt x="440458" y="1584102"/>
                </a:lnTo>
                <a:lnTo>
                  <a:pt x="540913" y="1475919"/>
                </a:lnTo>
                <a:lnTo>
                  <a:pt x="646520" y="1365161"/>
                </a:lnTo>
                <a:lnTo>
                  <a:pt x="765005" y="1244100"/>
                </a:lnTo>
                <a:lnTo>
                  <a:pt x="880915" y="1120462"/>
                </a:lnTo>
                <a:lnTo>
                  <a:pt x="1050916" y="940158"/>
                </a:lnTo>
                <a:lnTo>
                  <a:pt x="1197735" y="788187"/>
                </a:lnTo>
                <a:lnTo>
                  <a:pt x="1349706" y="628489"/>
                </a:lnTo>
                <a:lnTo>
                  <a:pt x="1434707" y="540913"/>
                </a:lnTo>
                <a:lnTo>
                  <a:pt x="1483646" y="486822"/>
                </a:lnTo>
                <a:lnTo>
                  <a:pt x="1522283" y="450761"/>
                </a:lnTo>
                <a:lnTo>
                  <a:pt x="1548041" y="425003"/>
                </a:lnTo>
                <a:lnTo>
                  <a:pt x="1568647" y="399245"/>
                </a:lnTo>
                <a:lnTo>
                  <a:pt x="1581526" y="370912"/>
                </a:lnTo>
                <a:lnTo>
                  <a:pt x="1584102" y="350306"/>
                </a:lnTo>
                <a:lnTo>
                  <a:pt x="1584102" y="332275"/>
                </a:lnTo>
                <a:lnTo>
                  <a:pt x="1568647" y="298790"/>
                </a:lnTo>
                <a:lnTo>
                  <a:pt x="1545465" y="257578"/>
                </a:lnTo>
                <a:lnTo>
                  <a:pt x="1506828" y="208638"/>
                </a:lnTo>
                <a:lnTo>
                  <a:pt x="1447586" y="151971"/>
                </a:lnTo>
                <a:lnTo>
                  <a:pt x="1403797" y="115910"/>
                </a:lnTo>
                <a:lnTo>
                  <a:pt x="1347130" y="69546"/>
                </a:lnTo>
                <a:lnTo>
                  <a:pt x="1293039" y="30910"/>
                </a:lnTo>
                <a:lnTo>
                  <a:pt x="1254403" y="10303"/>
                </a:lnTo>
                <a:lnTo>
                  <a:pt x="1220917" y="0"/>
                </a:lnTo>
                <a:lnTo>
                  <a:pt x="1200311" y="0"/>
                </a:lnTo>
                <a:lnTo>
                  <a:pt x="1192584" y="2576"/>
                </a:lnTo>
                <a:lnTo>
                  <a:pt x="1187432" y="7728"/>
                </a:lnTo>
                <a:lnTo>
                  <a:pt x="1182281" y="20607"/>
                </a:lnTo>
                <a:lnTo>
                  <a:pt x="1190008" y="43789"/>
                </a:lnTo>
                <a:lnTo>
                  <a:pt x="1218342" y="82425"/>
                </a:lnTo>
                <a:lnTo>
                  <a:pt x="1244099" y="118486"/>
                </a:lnTo>
                <a:lnTo>
                  <a:pt x="1259554" y="149395"/>
                </a:lnTo>
                <a:lnTo>
                  <a:pt x="1269857" y="175153"/>
                </a:lnTo>
                <a:lnTo>
                  <a:pt x="1275009" y="203487"/>
                </a:lnTo>
                <a:lnTo>
                  <a:pt x="1277584" y="239547"/>
                </a:lnTo>
                <a:lnTo>
                  <a:pt x="1275009" y="265305"/>
                </a:lnTo>
                <a:lnTo>
                  <a:pt x="1259554" y="303942"/>
                </a:lnTo>
                <a:lnTo>
                  <a:pt x="1205463" y="373488"/>
                </a:lnTo>
                <a:lnTo>
                  <a:pt x="1112735" y="497125"/>
                </a:lnTo>
                <a:lnTo>
                  <a:pt x="999401" y="646520"/>
                </a:lnTo>
                <a:lnTo>
                  <a:pt x="862885" y="8242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4751049-3A28-4F38-A5DA-1FEDE42E3EAD}"/>
              </a:ext>
            </a:extLst>
          </p:cNvPr>
          <p:cNvSpPr/>
          <p:nvPr/>
        </p:nvSpPr>
        <p:spPr>
          <a:xfrm>
            <a:off x="4005263" y="3683002"/>
            <a:ext cx="1543050" cy="530225"/>
          </a:xfrm>
          <a:custGeom>
            <a:avLst/>
            <a:gdLst>
              <a:gd name="connsiteX0" fmla="*/ 764381 w 1543050"/>
              <a:gd name="connsiteY0" fmla="*/ 135731 h 531019"/>
              <a:gd name="connsiteX1" fmla="*/ 416718 w 1543050"/>
              <a:gd name="connsiteY1" fmla="*/ 200025 h 531019"/>
              <a:gd name="connsiteX2" fmla="*/ 240506 w 1543050"/>
              <a:gd name="connsiteY2" fmla="*/ 230981 h 531019"/>
              <a:gd name="connsiteX3" fmla="*/ 180975 w 1543050"/>
              <a:gd name="connsiteY3" fmla="*/ 233362 h 531019"/>
              <a:gd name="connsiteX4" fmla="*/ 111918 w 1543050"/>
              <a:gd name="connsiteY4" fmla="*/ 197644 h 531019"/>
              <a:gd name="connsiteX5" fmla="*/ 66675 w 1543050"/>
              <a:gd name="connsiteY5" fmla="*/ 202406 h 531019"/>
              <a:gd name="connsiteX6" fmla="*/ 26193 w 1543050"/>
              <a:gd name="connsiteY6" fmla="*/ 209550 h 531019"/>
              <a:gd name="connsiteX7" fmla="*/ 7143 w 1543050"/>
              <a:gd name="connsiteY7" fmla="*/ 221456 h 531019"/>
              <a:gd name="connsiteX8" fmla="*/ 2381 w 1543050"/>
              <a:gd name="connsiteY8" fmla="*/ 240506 h 531019"/>
              <a:gd name="connsiteX9" fmla="*/ 0 w 1543050"/>
              <a:gd name="connsiteY9" fmla="*/ 280987 h 531019"/>
              <a:gd name="connsiteX10" fmla="*/ 4762 w 1543050"/>
              <a:gd name="connsiteY10" fmla="*/ 314325 h 531019"/>
              <a:gd name="connsiteX11" fmla="*/ 14287 w 1543050"/>
              <a:gd name="connsiteY11" fmla="*/ 345281 h 531019"/>
              <a:gd name="connsiteX12" fmla="*/ 28575 w 1543050"/>
              <a:gd name="connsiteY12" fmla="*/ 378619 h 531019"/>
              <a:gd name="connsiteX13" fmla="*/ 54768 w 1543050"/>
              <a:gd name="connsiteY13" fmla="*/ 409575 h 531019"/>
              <a:gd name="connsiteX14" fmla="*/ 80962 w 1543050"/>
              <a:gd name="connsiteY14" fmla="*/ 433387 h 531019"/>
              <a:gd name="connsiteX15" fmla="*/ 114300 w 1543050"/>
              <a:gd name="connsiteY15" fmla="*/ 457200 h 531019"/>
              <a:gd name="connsiteX16" fmla="*/ 147637 w 1543050"/>
              <a:gd name="connsiteY16" fmla="*/ 478631 h 531019"/>
              <a:gd name="connsiteX17" fmla="*/ 190500 w 1543050"/>
              <a:gd name="connsiteY17" fmla="*/ 497681 h 531019"/>
              <a:gd name="connsiteX18" fmla="*/ 235743 w 1543050"/>
              <a:gd name="connsiteY18" fmla="*/ 514350 h 531019"/>
              <a:gd name="connsiteX19" fmla="*/ 285750 w 1543050"/>
              <a:gd name="connsiteY19" fmla="*/ 531019 h 531019"/>
              <a:gd name="connsiteX20" fmla="*/ 297656 w 1543050"/>
              <a:gd name="connsiteY20" fmla="*/ 531019 h 531019"/>
              <a:gd name="connsiteX21" fmla="*/ 316706 w 1543050"/>
              <a:gd name="connsiteY21" fmla="*/ 519112 h 531019"/>
              <a:gd name="connsiteX22" fmla="*/ 338137 w 1543050"/>
              <a:gd name="connsiteY22" fmla="*/ 502444 h 531019"/>
              <a:gd name="connsiteX23" fmla="*/ 378618 w 1543050"/>
              <a:gd name="connsiteY23" fmla="*/ 478631 h 531019"/>
              <a:gd name="connsiteX24" fmla="*/ 426243 w 1543050"/>
              <a:gd name="connsiteY24" fmla="*/ 454819 h 531019"/>
              <a:gd name="connsiteX25" fmla="*/ 485775 w 1543050"/>
              <a:gd name="connsiteY25" fmla="*/ 426244 h 531019"/>
              <a:gd name="connsiteX26" fmla="*/ 550068 w 1543050"/>
              <a:gd name="connsiteY26" fmla="*/ 395287 h 531019"/>
              <a:gd name="connsiteX27" fmla="*/ 626268 w 1543050"/>
              <a:gd name="connsiteY27" fmla="*/ 361950 h 531019"/>
              <a:gd name="connsiteX28" fmla="*/ 714375 w 1543050"/>
              <a:gd name="connsiteY28" fmla="*/ 323850 h 531019"/>
              <a:gd name="connsiteX29" fmla="*/ 769143 w 1543050"/>
              <a:gd name="connsiteY29" fmla="*/ 302419 h 531019"/>
              <a:gd name="connsiteX30" fmla="*/ 1014412 w 1543050"/>
              <a:gd name="connsiteY30" fmla="*/ 228600 h 531019"/>
              <a:gd name="connsiteX31" fmla="*/ 1195387 w 1543050"/>
              <a:gd name="connsiteY31" fmla="*/ 173831 h 531019"/>
              <a:gd name="connsiteX32" fmla="*/ 1371600 w 1543050"/>
              <a:gd name="connsiteY32" fmla="*/ 123825 h 531019"/>
              <a:gd name="connsiteX33" fmla="*/ 1543050 w 1543050"/>
              <a:gd name="connsiteY33" fmla="*/ 78581 h 531019"/>
              <a:gd name="connsiteX34" fmla="*/ 1507331 w 1543050"/>
              <a:gd name="connsiteY34" fmla="*/ 0 h 531019"/>
              <a:gd name="connsiteX35" fmla="*/ 1354931 w 1543050"/>
              <a:gd name="connsiteY35" fmla="*/ 23812 h 531019"/>
              <a:gd name="connsiteX36" fmla="*/ 1183481 w 1543050"/>
              <a:gd name="connsiteY36" fmla="*/ 54769 h 531019"/>
              <a:gd name="connsiteX37" fmla="*/ 966787 w 1543050"/>
              <a:gd name="connsiteY37" fmla="*/ 95250 h 531019"/>
              <a:gd name="connsiteX38" fmla="*/ 764381 w 1543050"/>
              <a:gd name="connsiteY38" fmla="*/ 135731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43050" h="531019">
                <a:moveTo>
                  <a:pt x="764381" y="135731"/>
                </a:moveTo>
                <a:lnTo>
                  <a:pt x="416718" y="200025"/>
                </a:lnTo>
                <a:lnTo>
                  <a:pt x="240506" y="230981"/>
                </a:lnTo>
                <a:lnTo>
                  <a:pt x="180975" y="233362"/>
                </a:lnTo>
                <a:lnTo>
                  <a:pt x="111918" y="197644"/>
                </a:lnTo>
                <a:lnTo>
                  <a:pt x="66675" y="202406"/>
                </a:lnTo>
                <a:lnTo>
                  <a:pt x="26193" y="209550"/>
                </a:lnTo>
                <a:lnTo>
                  <a:pt x="7143" y="221456"/>
                </a:lnTo>
                <a:lnTo>
                  <a:pt x="2381" y="240506"/>
                </a:lnTo>
                <a:lnTo>
                  <a:pt x="0" y="280987"/>
                </a:lnTo>
                <a:lnTo>
                  <a:pt x="4762" y="314325"/>
                </a:lnTo>
                <a:lnTo>
                  <a:pt x="14287" y="345281"/>
                </a:lnTo>
                <a:lnTo>
                  <a:pt x="28575" y="378619"/>
                </a:lnTo>
                <a:lnTo>
                  <a:pt x="54768" y="409575"/>
                </a:lnTo>
                <a:lnTo>
                  <a:pt x="80962" y="433387"/>
                </a:lnTo>
                <a:lnTo>
                  <a:pt x="114300" y="457200"/>
                </a:lnTo>
                <a:lnTo>
                  <a:pt x="147637" y="478631"/>
                </a:lnTo>
                <a:lnTo>
                  <a:pt x="190500" y="497681"/>
                </a:lnTo>
                <a:lnTo>
                  <a:pt x="235743" y="514350"/>
                </a:lnTo>
                <a:lnTo>
                  <a:pt x="285750" y="531019"/>
                </a:lnTo>
                <a:lnTo>
                  <a:pt x="297656" y="531019"/>
                </a:lnTo>
                <a:lnTo>
                  <a:pt x="316706" y="519112"/>
                </a:lnTo>
                <a:lnTo>
                  <a:pt x="338137" y="502444"/>
                </a:lnTo>
                <a:lnTo>
                  <a:pt x="378618" y="478631"/>
                </a:lnTo>
                <a:lnTo>
                  <a:pt x="426243" y="454819"/>
                </a:lnTo>
                <a:lnTo>
                  <a:pt x="485775" y="426244"/>
                </a:lnTo>
                <a:lnTo>
                  <a:pt x="550068" y="395287"/>
                </a:lnTo>
                <a:lnTo>
                  <a:pt x="626268" y="361950"/>
                </a:lnTo>
                <a:lnTo>
                  <a:pt x="714375" y="323850"/>
                </a:lnTo>
                <a:lnTo>
                  <a:pt x="769143" y="302419"/>
                </a:lnTo>
                <a:lnTo>
                  <a:pt x="1014412" y="228600"/>
                </a:lnTo>
                <a:lnTo>
                  <a:pt x="1195387" y="173831"/>
                </a:lnTo>
                <a:lnTo>
                  <a:pt x="1371600" y="123825"/>
                </a:lnTo>
                <a:lnTo>
                  <a:pt x="1543050" y="78581"/>
                </a:lnTo>
                <a:lnTo>
                  <a:pt x="1507331" y="0"/>
                </a:lnTo>
                <a:lnTo>
                  <a:pt x="1354931" y="23812"/>
                </a:lnTo>
                <a:lnTo>
                  <a:pt x="1183481" y="54769"/>
                </a:lnTo>
                <a:lnTo>
                  <a:pt x="966787" y="95250"/>
                </a:lnTo>
                <a:lnTo>
                  <a:pt x="764381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01FA428-DAD1-4455-BB3D-91ED171483BD}"/>
              </a:ext>
            </a:extLst>
          </p:cNvPr>
          <p:cNvSpPr/>
          <p:nvPr/>
        </p:nvSpPr>
        <p:spPr>
          <a:xfrm>
            <a:off x="5160963" y="3241676"/>
            <a:ext cx="615950" cy="882650"/>
          </a:xfrm>
          <a:custGeom>
            <a:avLst/>
            <a:gdLst>
              <a:gd name="connsiteX0" fmla="*/ 109537 w 616744"/>
              <a:gd name="connsiteY0" fmla="*/ 250031 h 883443"/>
              <a:gd name="connsiteX1" fmla="*/ 164306 w 616744"/>
              <a:gd name="connsiteY1" fmla="*/ 359568 h 883443"/>
              <a:gd name="connsiteX2" fmla="*/ 204787 w 616744"/>
              <a:gd name="connsiteY2" fmla="*/ 440531 h 883443"/>
              <a:gd name="connsiteX3" fmla="*/ 226219 w 616744"/>
              <a:gd name="connsiteY3" fmla="*/ 481012 h 883443"/>
              <a:gd name="connsiteX4" fmla="*/ 292894 w 616744"/>
              <a:gd name="connsiteY4" fmla="*/ 604837 h 883443"/>
              <a:gd name="connsiteX5" fmla="*/ 342900 w 616744"/>
              <a:gd name="connsiteY5" fmla="*/ 695325 h 883443"/>
              <a:gd name="connsiteX6" fmla="*/ 395287 w 616744"/>
              <a:gd name="connsiteY6" fmla="*/ 781050 h 883443"/>
              <a:gd name="connsiteX7" fmla="*/ 426244 w 616744"/>
              <a:gd name="connsiteY7" fmla="*/ 823912 h 883443"/>
              <a:gd name="connsiteX8" fmla="*/ 445294 w 616744"/>
              <a:gd name="connsiteY8" fmla="*/ 847725 h 883443"/>
              <a:gd name="connsiteX9" fmla="*/ 457200 w 616744"/>
              <a:gd name="connsiteY9" fmla="*/ 854868 h 883443"/>
              <a:gd name="connsiteX10" fmla="*/ 476250 w 616744"/>
              <a:gd name="connsiteY10" fmla="*/ 866775 h 883443"/>
              <a:gd name="connsiteX11" fmla="*/ 490537 w 616744"/>
              <a:gd name="connsiteY11" fmla="*/ 873918 h 883443"/>
              <a:gd name="connsiteX12" fmla="*/ 519112 w 616744"/>
              <a:gd name="connsiteY12" fmla="*/ 883443 h 883443"/>
              <a:gd name="connsiteX13" fmla="*/ 533400 w 616744"/>
              <a:gd name="connsiteY13" fmla="*/ 883443 h 883443"/>
              <a:gd name="connsiteX14" fmla="*/ 550069 w 616744"/>
              <a:gd name="connsiteY14" fmla="*/ 878681 h 883443"/>
              <a:gd name="connsiteX15" fmla="*/ 566737 w 616744"/>
              <a:gd name="connsiteY15" fmla="*/ 871537 h 883443"/>
              <a:gd name="connsiteX16" fmla="*/ 583406 w 616744"/>
              <a:gd name="connsiteY16" fmla="*/ 854868 h 883443"/>
              <a:gd name="connsiteX17" fmla="*/ 600075 w 616744"/>
              <a:gd name="connsiteY17" fmla="*/ 828675 h 883443"/>
              <a:gd name="connsiteX18" fmla="*/ 614362 w 616744"/>
              <a:gd name="connsiteY18" fmla="*/ 788193 h 883443"/>
              <a:gd name="connsiteX19" fmla="*/ 616744 w 616744"/>
              <a:gd name="connsiteY19" fmla="*/ 769143 h 883443"/>
              <a:gd name="connsiteX20" fmla="*/ 616744 w 616744"/>
              <a:gd name="connsiteY20" fmla="*/ 723900 h 883443"/>
              <a:gd name="connsiteX21" fmla="*/ 609600 w 616744"/>
              <a:gd name="connsiteY21" fmla="*/ 671512 h 883443"/>
              <a:gd name="connsiteX22" fmla="*/ 600075 w 616744"/>
              <a:gd name="connsiteY22" fmla="*/ 607218 h 883443"/>
              <a:gd name="connsiteX23" fmla="*/ 583406 w 616744"/>
              <a:gd name="connsiteY23" fmla="*/ 535781 h 883443"/>
              <a:gd name="connsiteX24" fmla="*/ 559594 w 616744"/>
              <a:gd name="connsiteY24" fmla="*/ 464343 h 883443"/>
              <a:gd name="connsiteX25" fmla="*/ 538162 w 616744"/>
              <a:gd name="connsiteY25" fmla="*/ 411956 h 883443"/>
              <a:gd name="connsiteX26" fmla="*/ 523875 w 616744"/>
              <a:gd name="connsiteY26" fmla="*/ 388143 h 883443"/>
              <a:gd name="connsiteX27" fmla="*/ 459581 w 616744"/>
              <a:gd name="connsiteY27" fmla="*/ 338137 h 883443"/>
              <a:gd name="connsiteX28" fmla="*/ 319087 w 616744"/>
              <a:gd name="connsiteY28" fmla="*/ 223837 h 883443"/>
              <a:gd name="connsiteX29" fmla="*/ 221456 w 616744"/>
              <a:gd name="connsiteY29" fmla="*/ 145256 h 883443"/>
              <a:gd name="connsiteX30" fmla="*/ 111919 w 616744"/>
              <a:gd name="connsiteY30" fmla="*/ 54768 h 883443"/>
              <a:gd name="connsiteX31" fmla="*/ 69056 w 616744"/>
              <a:gd name="connsiteY31" fmla="*/ 19050 h 883443"/>
              <a:gd name="connsiteX32" fmla="*/ 45244 w 616744"/>
              <a:gd name="connsiteY32" fmla="*/ 7143 h 883443"/>
              <a:gd name="connsiteX33" fmla="*/ 16669 w 616744"/>
              <a:gd name="connsiteY33" fmla="*/ 0 h 883443"/>
              <a:gd name="connsiteX34" fmla="*/ 4762 w 616744"/>
              <a:gd name="connsiteY34" fmla="*/ 4762 h 883443"/>
              <a:gd name="connsiteX35" fmla="*/ 0 w 616744"/>
              <a:gd name="connsiteY35" fmla="*/ 19050 h 883443"/>
              <a:gd name="connsiteX36" fmla="*/ 7144 w 616744"/>
              <a:gd name="connsiteY36" fmla="*/ 42862 h 883443"/>
              <a:gd name="connsiteX37" fmla="*/ 45244 w 616744"/>
              <a:gd name="connsiteY37" fmla="*/ 123825 h 883443"/>
              <a:gd name="connsiteX38" fmla="*/ 109537 w 616744"/>
              <a:gd name="connsiteY38" fmla="*/ 250031 h 883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16744" h="883443">
                <a:moveTo>
                  <a:pt x="109537" y="250031"/>
                </a:moveTo>
                <a:lnTo>
                  <a:pt x="164306" y="359568"/>
                </a:lnTo>
                <a:lnTo>
                  <a:pt x="204787" y="440531"/>
                </a:lnTo>
                <a:lnTo>
                  <a:pt x="226219" y="481012"/>
                </a:lnTo>
                <a:lnTo>
                  <a:pt x="292894" y="604837"/>
                </a:lnTo>
                <a:lnTo>
                  <a:pt x="342900" y="695325"/>
                </a:lnTo>
                <a:lnTo>
                  <a:pt x="395287" y="781050"/>
                </a:lnTo>
                <a:lnTo>
                  <a:pt x="426244" y="823912"/>
                </a:lnTo>
                <a:lnTo>
                  <a:pt x="445294" y="847725"/>
                </a:lnTo>
                <a:lnTo>
                  <a:pt x="457200" y="854868"/>
                </a:lnTo>
                <a:lnTo>
                  <a:pt x="476250" y="866775"/>
                </a:lnTo>
                <a:lnTo>
                  <a:pt x="490537" y="873918"/>
                </a:lnTo>
                <a:lnTo>
                  <a:pt x="519112" y="883443"/>
                </a:lnTo>
                <a:lnTo>
                  <a:pt x="533400" y="883443"/>
                </a:lnTo>
                <a:lnTo>
                  <a:pt x="550069" y="878681"/>
                </a:lnTo>
                <a:lnTo>
                  <a:pt x="566737" y="871537"/>
                </a:lnTo>
                <a:lnTo>
                  <a:pt x="583406" y="854868"/>
                </a:lnTo>
                <a:lnTo>
                  <a:pt x="600075" y="828675"/>
                </a:lnTo>
                <a:lnTo>
                  <a:pt x="614362" y="788193"/>
                </a:lnTo>
                <a:lnTo>
                  <a:pt x="616744" y="769143"/>
                </a:lnTo>
                <a:lnTo>
                  <a:pt x="616744" y="723900"/>
                </a:lnTo>
                <a:lnTo>
                  <a:pt x="609600" y="671512"/>
                </a:lnTo>
                <a:lnTo>
                  <a:pt x="600075" y="607218"/>
                </a:lnTo>
                <a:lnTo>
                  <a:pt x="583406" y="535781"/>
                </a:lnTo>
                <a:lnTo>
                  <a:pt x="559594" y="464343"/>
                </a:lnTo>
                <a:lnTo>
                  <a:pt x="538162" y="411956"/>
                </a:lnTo>
                <a:lnTo>
                  <a:pt x="523875" y="388143"/>
                </a:lnTo>
                <a:lnTo>
                  <a:pt x="459581" y="338137"/>
                </a:lnTo>
                <a:lnTo>
                  <a:pt x="319087" y="223837"/>
                </a:lnTo>
                <a:lnTo>
                  <a:pt x="221456" y="145256"/>
                </a:lnTo>
                <a:lnTo>
                  <a:pt x="111919" y="54768"/>
                </a:lnTo>
                <a:lnTo>
                  <a:pt x="69056" y="19050"/>
                </a:lnTo>
                <a:lnTo>
                  <a:pt x="45244" y="7143"/>
                </a:lnTo>
                <a:lnTo>
                  <a:pt x="16669" y="0"/>
                </a:lnTo>
                <a:lnTo>
                  <a:pt x="4762" y="4762"/>
                </a:lnTo>
                <a:lnTo>
                  <a:pt x="0" y="19050"/>
                </a:lnTo>
                <a:lnTo>
                  <a:pt x="7144" y="42862"/>
                </a:lnTo>
                <a:lnTo>
                  <a:pt x="45244" y="123825"/>
                </a:lnTo>
                <a:lnTo>
                  <a:pt x="109537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06F8E45-B928-416F-94B3-A7710663A6DD}"/>
              </a:ext>
            </a:extLst>
          </p:cNvPr>
          <p:cNvSpPr/>
          <p:nvPr/>
        </p:nvSpPr>
        <p:spPr>
          <a:xfrm>
            <a:off x="4711701" y="3860801"/>
            <a:ext cx="307975" cy="2214562"/>
          </a:xfrm>
          <a:custGeom>
            <a:avLst/>
            <a:gdLst>
              <a:gd name="connsiteX0" fmla="*/ 80767 w 308646"/>
              <a:gd name="connsiteY0" fmla="*/ 700943 h 2215328"/>
              <a:gd name="connsiteX1" fmla="*/ 83652 w 308646"/>
              <a:gd name="connsiteY1" fmla="*/ 274031 h 2215328"/>
              <a:gd name="connsiteX2" fmla="*/ 80767 w 308646"/>
              <a:gd name="connsiteY2" fmla="*/ 248070 h 2215328"/>
              <a:gd name="connsiteX3" fmla="*/ 74998 w 308646"/>
              <a:gd name="connsiteY3" fmla="*/ 224994 h 2215328"/>
              <a:gd name="connsiteX4" fmla="*/ 51922 w 308646"/>
              <a:gd name="connsiteY4" fmla="*/ 164419 h 2215328"/>
              <a:gd name="connsiteX5" fmla="*/ 8654 w 308646"/>
              <a:gd name="connsiteY5" fmla="*/ 92305 h 2215328"/>
              <a:gd name="connsiteX6" fmla="*/ 0 w 308646"/>
              <a:gd name="connsiteY6" fmla="*/ 77882 h 2215328"/>
              <a:gd name="connsiteX7" fmla="*/ 239417 w 308646"/>
              <a:gd name="connsiteY7" fmla="*/ 0 h 2215328"/>
              <a:gd name="connsiteX8" fmla="*/ 271147 w 308646"/>
              <a:gd name="connsiteY8" fmla="*/ 92305 h 2215328"/>
              <a:gd name="connsiteX9" fmla="*/ 288454 w 308646"/>
              <a:gd name="connsiteY9" fmla="*/ 152880 h 2215328"/>
              <a:gd name="connsiteX10" fmla="*/ 299993 w 308646"/>
              <a:gd name="connsiteY10" fmla="*/ 207687 h 2215328"/>
              <a:gd name="connsiteX11" fmla="*/ 305762 w 308646"/>
              <a:gd name="connsiteY11" fmla="*/ 262493 h 2215328"/>
              <a:gd name="connsiteX12" fmla="*/ 305762 w 308646"/>
              <a:gd name="connsiteY12" fmla="*/ 571139 h 2215328"/>
              <a:gd name="connsiteX13" fmla="*/ 305762 w 308646"/>
              <a:gd name="connsiteY13" fmla="*/ 1035550 h 2215328"/>
              <a:gd name="connsiteX14" fmla="*/ 308646 w 308646"/>
              <a:gd name="connsiteY14" fmla="*/ 1577844 h 2215328"/>
              <a:gd name="connsiteX15" fmla="*/ 308646 w 308646"/>
              <a:gd name="connsiteY15" fmla="*/ 1900913 h 2215328"/>
              <a:gd name="connsiteX16" fmla="*/ 308646 w 308646"/>
              <a:gd name="connsiteY16" fmla="*/ 2022064 h 2215328"/>
              <a:gd name="connsiteX17" fmla="*/ 302877 w 308646"/>
              <a:gd name="connsiteY17" fmla="*/ 2111485 h 2215328"/>
              <a:gd name="connsiteX18" fmla="*/ 294224 w 308646"/>
              <a:gd name="connsiteY18" fmla="*/ 2148984 h 2215328"/>
              <a:gd name="connsiteX19" fmla="*/ 276916 w 308646"/>
              <a:gd name="connsiteY19" fmla="*/ 2180714 h 2215328"/>
              <a:gd name="connsiteX20" fmla="*/ 250955 w 308646"/>
              <a:gd name="connsiteY20" fmla="*/ 2203790 h 2215328"/>
              <a:gd name="connsiteX21" fmla="*/ 219225 w 308646"/>
              <a:gd name="connsiteY21" fmla="*/ 2215328 h 2215328"/>
              <a:gd name="connsiteX22" fmla="*/ 190380 w 308646"/>
              <a:gd name="connsiteY22" fmla="*/ 2215328 h 2215328"/>
              <a:gd name="connsiteX23" fmla="*/ 161535 w 308646"/>
              <a:gd name="connsiteY23" fmla="*/ 2200906 h 2215328"/>
              <a:gd name="connsiteX24" fmla="*/ 138458 w 308646"/>
              <a:gd name="connsiteY24" fmla="*/ 2180714 h 2215328"/>
              <a:gd name="connsiteX25" fmla="*/ 121151 w 308646"/>
              <a:gd name="connsiteY25" fmla="*/ 2160522 h 2215328"/>
              <a:gd name="connsiteX26" fmla="*/ 98075 w 308646"/>
              <a:gd name="connsiteY26" fmla="*/ 2125907 h 2215328"/>
              <a:gd name="connsiteX27" fmla="*/ 69229 w 308646"/>
              <a:gd name="connsiteY27" fmla="*/ 2071101 h 2215328"/>
              <a:gd name="connsiteX28" fmla="*/ 40384 w 308646"/>
              <a:gd name="connsiteY28" fmla="*/ 2007641 h 2215328"/>
              <a:gd name="connsiteX29" fmla="*/ 8654 w 308646"/>
              <a:gd name="connsiteY29" fmla="*/ 1912451 h 2215328"/>
              <a:gd name="connsiteX30" fmla="*/ 0 w 308646"/>
              <a:gd name="connsiteY30" fmla="*/ 1854760 h 2215328"/>
              <a:gd name="connsiteX31" fmla="*/ 0 w 308646"/>
              <a:gd name="connsiteY31" fmla="*/ 1814377 h 2215328"/>
              <a:gd name="connsiteX32" fmla="*/ 8654 w 308646"/>
              <a:gd name="connsiteY32" fmla="*/ 1773993 h 2215328"/>
              <a:gd name="connsiteX33" fmla="*/ 25961 w 308646"/>
              <a:gd name="connsiteY33" fmla="*/ 1727841 h 2215328"/>
              <a:gd name="connsiteX34" fmla="*/ 49037 w 308646"/>
              <a:gd name="connsiteY34" fmla="*/ 1647073 h 2215328"/>
              <a:gd name="connsiteX35" fmla="*/ 63460 w 308646"/>
              <a:gd name="connsiteY35" fmla="*/ 1566306 h 2215328"/>
              <a:gd name="connsiteX36" fmla="*/ 69229 w 308646"/>
              <a:gd name="connsiteY36" fmla="*/ 1517269 h 2215328"/>
              <a:gd name="connsiteX37" fmla="*/ 77883 w 308646"/>
              <a:gd name="connsiteY37" fmla="*/ 1401887 h 2215328"/>
              <a:gd name="connsiteX38" fmla="*/ 86536 w 308646"/>
              <a:gd name="connsiteY38" fmla="*/ 1124971 h 2215328"/>
              <a:gd name="connsiteX39" fmla="*/ 80767 w 308646"/>
              <a:gd name="connsiteY39" fmla="*/ 773057 h 2215328"/>
              <a:gd name="connsiteX40" fmla="*/ 80767 w 308646"/>
              <a:gd name="connsiteY40" fmla="*/ 700943 h 2215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08646" h="2215328">
                <a:moveTo>
                  <a:pt x="80767" y="700943"/>
                </a:moveTo>
                <a:cubicBezTo>
                  <a:pt x="81729" y="558639"/>
                  <a:pt x="82690" y="416335"/>
                  <a:pt x="83652" y="274031"/>
                </a:cubicBezTo>
                <a:lnTo>
                  <a:pt x="80767" y="248070"/>
                </a:lnTo>
                <a:lnTo>
                  <a:pt x="74998" y="224994"/>
                </a:lnTo>
                <a:lnTo>
                  <a:pt x="51922" y="164419"/>
                </a:lnTo>
                <a:lnTo>
                  <a:pt x="8654" y="92305"/>
                </a:lnTo>
                <a:lnTo>
                  <a:pt x="0" y="77882"/>
                </a:lnTo>
                <a:lnTo>
                  <a:pt x="239417" y="0"/>
                </a:lnTo>
                <a:lnTo>
                  <a:pt x="271147" y="92305"/>
                </a:lnTo>
                <a:lnTo>
                  <a:pt x="288454" y="152880"/>
                </a:lnTo>
                <a:lnTo>
                  <a:pt x="299993" y="207687"/>
                </a:lnTo>
                <a:lnTo>
                  <a:pt x="305762" y="262493"/>
                </a:lnTo>
                <a:lnTo>
                  <a:pt x="305762" y="571139"/>
                </a:lnTo>
                <a:lnTo>
                  <a:pt x="305762" y="1035550"/>
                </a:lnTo>
                <a:cubicBezTo>
                  <a:pt x="306723" y="1216315"/>
                  <a:pt x="307685" y="1397079"/>
                  <a:pt x="308646" y="1577844"/>
                </a:cubicBezTo>
                <a:lnTo>
                  <a:pt x="308646" y="1900913"/>
                </a:lnTo>
                <a:lnTo>
                  <a:pt x="308646" y="2022064"/>
                </a:lnTo>
                <a:lnTo>
                  <a:pt x="302877" y="2111485"/>
                </a:lnTo>
                <a:lnTo>
                  <a:pt x="294224" y="2148984"/>
                </a:lnTo>
                <a:lnTo>
                  <a:pt x="276916" y="2180714"/>
                </a:lnTo>
                <a:lnTo>
                  <a:pt x="250955" y="2203790"/>
                </a:lnTo>
                <a:lnTo>
                  <a:pt x="219225" y="2215328"/>
                </a:lnTo>
                <a:lnTo>
                  <a:pt x="190380" y="2215328"/>
                </a:lnTo>
                <a:lnTo>
                  <a:pt x="161535" y="2200906"/>
                </a:lnTo>
                <a:lnTo>
                  <a:pt x="138458" y="2180714"/>
                </a:lnTo>
                <a:lnTo>
                  <a:pt x="121151" y="2160522"/>
                </a:lnTo>
                <a:lnTo>
                  <a:pt x="98075" y="2125907"/>
                </a:lnTo>
                <a:lnTo>
                  <a:pt x="69229" y="2071101"/>
                </a:lnTo>
                <a:lnTo>
                  <a:pt x="40384" y="2007641"/>
                </a:lnTo>
                <a:lnTo>
                  <a:pt x="8654" y="1912451"/>
                </a:lnTo>
                <a:lnTo>
                  <a:pt x="0" y="1854760"/>
                </a:lnTo>
                <a:lnTo>
                  <a:pt x="0" y="1814377"/>
                </a:lnTo>
                <a:lnTo>
                  <a:pt x="8654" y="1773993"/>
                </a:lnTo>
                <a:lnTo>
                  <a:pt x="25961" y="1727841"/>
                </a:lnTo>
                <a:lnTo>
                  <a:pt x="49037" y="1647073"/>
                </a:lnTo>
                <a:lnTo>
                  <a:pt x="63460" y="1566306"/>
                </a:lnTo>
                <a:lnTo>
                  <a:pt x="69229" y="1517269"/>
                </a:lnTo>
                <a:lnTo>
                  <a:pt x="77883" y="1401887"/>
                </a:lnTo>
                <a:lnTo>
                  <a:pt x="86536" y="1124971"/>
                </a:lnTo>
                <a:lnTo>
                  <a:pt x="80767" y="773057"/>
                </a:lnTo>
                <a:lnTo>
                  <a:pt x="80767" y="7009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4E5D6D1-7FAC-4A9F-B815-2D937F9990D1}"/>
              </a:ext>
            </a:extLst>
          </p:cNvPr>
          <p:cNvSpPr/>
          <p:nvPr/>
        </p:nvSpPr>
        <p:spPr>
          <a:xfrm>
            <a:off x="6542088" y="1933577"/>
            <a:ext cx="1358900" cy="339725"/>
          </a:xfrm>
          <a:custGeom>
            <a:avLst/>
            <a:gdLst>
              <a:gd name="connsiteX0" fmla="*/ 478631 w 1359694"/>
              <a:gd name="connsiteY0" fmla="*/ 302419 h 338138"/>
              <a:gd name="connsiteX1" fmla="*/ 283369 w 1359694"/>
              <a:gd name="connsiteY1" fmla="*/ 323850 h 338138"/>
              <a:gd name="connsiteX2" fmla="*/ 97631 w 1359694"/>
              <a:gd name="connsiteY2" fmla="*/ 338138 h 338138"/>
              <a:gd name="connsiteX3" fmla="*/ 0 w 1359694"/>
              <a:gd name="connsiteY3" fmla="*/ 338138 h 338138"/>
              <a:gd name="connsiteX4" fmla="*/ 128587 w 1359694"/>
              <a:gd name="connsiteY4" fmla="*/ 173832 h 338138"/>
              <a:gd name="connsiteX5" fmla="*/ 271462 w 1359694"/>
              <a:gd name="connsiteY5" fmla="*/ 180975 h 338138"/>
              <a:gd name="connsiteX6" fmla="*/ 369094 w 1359694"/>
              <a:gd name="connsiteY6" fmla="*/ 176213 h 338138"/>
              <a:gd name="connsiteX7" fmla="*/ 481012 w 1359694"/>
              <a:gd name="connsiteY7" fmla="*/ 159544 h 338138"/>
              <a:gd name="connsiteX8" fmla="*/ 581025 w 1359694"/>
              <a:gd name="connsiteY8" fmla="*/ 140494 h 338138"/>
              <a:gd name="connsiteX9" fmla="*/ 697706 w 1359694"/>
              <a:gd name="connsiteY9" fmla="*/ 111919 h 338138"/>
              <a:gd name="connsiteX10" fmla="*/ 831056 w 1359694"/>
              <a:gd name="connsiteY10" fmla="*/ 64294 h 338138"/>
              <a:gd name="connsiteX11" fmla="*/ 959644 w 1359694"/>
              <a:gd name="connsiteY11" fmla="*/ 19050 h 338138"/>
              <a:gd name="connsiteX12" fmla="*/ 1002506 w 1359694"/>
              <a:gd name="connsiteY12" fmla="*/ 2382 h 338138"/>
              <a:gd name="connsiteX13" fmla="*/ 1028700 w 1359694"/>
              <a:gd name="connsiteY13" fmla="*/ 0 h 338138"/>
              <a:gd name="connsiteX14" fmla="*/ 1088231 w 1359694"/>
              <a:gd name="connsiteY14" fmla="*/ 11907 h 338138"/>
              <a:gd name="connsiteX15" fmla="*/ 1176337 w 1359694"/>
              <a:gd name="connsiteY15" fmla="*/ 47625 h 338138"/>
              <a:gd name="connsiteX16" fmla="*/ 1233487 w 1359694"/>
              <a:gd name="connsiteY16" fmla="*/ 76200 h 338138"/>
              <a:gd name="connsiteX17" fmla="*/ 1259681 w 1359694"/>
              <a:gd name="connsiteY17" fmla="*/ 95250 h 338138"/>
              <a:gd name="connsiteX18" fmla="*/ 1295400 w 1359694"/>
              <a:gd name="connsiteY18" fmla="*/ 123825 h 338138"/>
              <a:gd name="connsiteX19" fmla="*/ 1326356 w 1359694"/>
              <a:gd name="connsiteY19" fmla="*/ 154782 h 338138"/>
              <a:gd name="connsiteX20" fmla="*/ 1345406 w 1359694"/>
              <a:gd name="connsiteY20" fmla="*/ 178594 h 338138"/>
              <a:gd name="connsiteX21" fmla="*/ 1354931 w 1359694"/>
              <a:gd name="connsiteY21" fmla="*/ 197644 h 338138"/>
              <a:gd name="connsiteX22" fmla="*/ 1359694 w 1359694"/>
              <a:gd name="connsiteY22" fmla="*/ 221457 h 338138"/>
              <a:gd name="connsiteX23" fmla="*/ 1357312 w 1359694"/>
              <a:gd name="connsiteY23" fmla="*/ 240507 h 338138"/>
              <a:gd name="connsiteX24" fmla="*/ 1343025 w 1359694"/>
              <a:gd name="connsiteY24" fmla="*/ 261938 h 338138"/>
              <a:gd name="connsiteX25" fmla="*/ 1304925 w 1359694"/>
              <a:gd name="connsiteY25" fmla="*/ 290513 h 338138"/>
              <a:gd name="connsiteX26" fmla="*/ 857250 w 1359694"/>
              <a:gd name="connsiteY26" fmla="*/ 252413 h 338138"/>
              <a:gd name="connsiteX27" fmla="*/ 792956 w 1359694"/>
              <a:gd name="connsiteY27" fmla="*/ 259557 h 338138"/>
              <a:gd name="connsiteX28" fmla="*/ 614362 w 1359694"/>
              <a:gd name="connsiteY28" fmla="*/ 285750 h 338138"/>
              <a:gd name="connsiteX29" fmla="*/ 478631 w 1359694"/>
              <a:gd name="connsiteY29" fmla="*/ 302419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359694" h="338138">
                <a:moveTo>
                  <a:pt x="478631" y="302419"/>
                </a:moveTo>
                <a:lnTo>
                  <a:pt x="283369" y="323850"/>
                </a:lnTo>
                <a:lnTo>
                  <a:pt x="97631" y="338138"/>
                </a:lnTo>
                <a:lnTo>
                  <a:pt x="0" y="338138"/>
                </a:lnTo>
                <a:lnTo>
                  <a:pt x="128587" y="173832"/>
                </a:lnTo>
                <a:lnTo>
                  <a:pt x="271462" y="180975"/>
                </a:lnTo>
                <a:lnTo>
                  <a:pt x="369094" y="176213"/>
                </a:lnTo>
                <a:lnTo>
                  <a:pt x="481012" y="159544"/>
                </a:lnTo>
                <a:lnTo>
                  <a:pt x="581025" y="140494"/>
                </a:lnTo>
                <a:lnTo>
                  <a:pt x="697706" y="111919"/>
                </a:lnTo>
                <a:lnTo>
                  <a:pt x="831056" y="64294"/>
                </a:lnTo>
                <a:lnTo>
                  <a:pt x="959644" y="19050"/>
                </a:lnTo>
                <a:lnTo>
                  <a:pt x="1002506" y="2382"/>
                </a:lnTo>
                <a:lnTo>
                  <a:pt x="1028700" y="0"/>
                </a:lnTo>
                <a:lnTo>
                  <a:pt x="1088231" y="11907"/>
                </a:lnTo>
                <a:lnTo>
                  <a:pt x="1176337" y="47625"/>
                </a:lnTo>
                <a:lnTo>
                  <a:pt x="1233487" y="76200"/>
                </a:lnTo>
                <a:lnTo>
                  <a:pt x="1259681" y="95250"/>
                </a:lnTo>
                <a:lnTo>
                  <a:pt x="1295400" y="123825"/>
                </a:lnTo>
                <a:lnTo>
                  <a:pt x="1326356" y="154782"/>
                </a:lnTo>
                <a:lnTo>
                  <a:pt x="1345406" y="178594"/>
                </a:lnTo>
                <a:lnTo>
                  <a:pt x="1354931" y="197644"/>
                </a:lnTo>
                <a:lnTo>
                  <a:pt x="1359694" y="221457"/>
                </a:lnTo>
                <a:lnTo>
                  <a:pt x="1357312" y="240507"/>
                </a:lnTo>
                <a:lnTo>
                  <a:pt x="1343025" y="261938"/>
                </a:lnTo>
                <a:lnTo>
                  <a:pt x="1304925" y="290513"/>
                </a:lnTo>
                <a:lnTo>
                  <a:pt x="857250" y="252413"/>
                </a:lnTo>
                <a:lnTo>
                  <a:pt x="792956" y="259557"/>
                </a:lnTo>
                <a:lnTo>
                  <a:pt x="614362" y="285750"/>
                </a:lnTo>
                <a:lnTo>
                  <a:pt x="478631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364622B-A42B-4DC0-AEAF-DD6BDB14157D}"/>
              </a:ext>
            </a:extLst>
          </p:cNvPr>
          <p:cNvSpPr/>
          <p:nvPr/>
        </p:nvSpPr>
        <p:spPr>
          <a:xfrm>
            <a:off x="6850064" y="2132013"/>
            <a:ext cx="1031875" cy="1150938"/>
          </a:xfrm>
          <a:custGeom>
            <a:avLst/>
            <a:gdLst>
              <a:gd name="connsiteX0" fmla="*/ 259557 w 1031082"/>
              <a:gd name="connsiteY0" fmla="*/ 659606 h 1150144"/>
              <a:gd name="connsiteX1" fmla="*/ 361950 w 1031082"/>
              <a:gd name="connsiteY1" fmla="*/ 476250 h 1150144"/>
              <a:gd name="connsiteX2" fmla="*/ 473869 w 1031082"/>
              <a:gd name="connsiteY2" fmla="*/ 283369 h 1150144"/>
              <a:gd name="connsiteX3" fmla="*/ 533400 w 1031082"/>
              <a:gd name="connsiteY3" fmla="*/ 178594 h 1150144"/>
              <a:gd name="connsiteX4" fmla="*/ 566738 w 1031082"/>
              <a:gd name="connsiteY4" fmla="*/ 116681 h 1150144"/>
              <a:gd name="connsiteX5" fmla="*/ 573882 w 1031082"/>
              <a:gd name="connsiteY5" fmla="*/ 95250 h 1150144"/>
              <a:gd name="connsiteX6" fmla="*/ 569119 w 1031082"/>
              <a:gd name="connsiteY6" fmla="*/ 71438 h 1150144"/>
              <a:gd name="connsiteX7" fmla="*/ 547688 w 1031082"/>
              <a:gd name="connsiteY7" fmla="*/ 0 h 1150144"/>
              <a:gd name="connsiteX8" fmla="*/ 1031082 w 1031082"/>
              <a:gd name="connsiteY8" fmla="*/ 59531 h 1150144"/>
              <a:gd name="connsiteX9" fmla="*/ 988219 w 1031082"/>
              <a:gd name="connsiteY9" fmla="*/ 97631 h 1150144"/>
              <a:gd name="connsiteX10" fmla="*/ 926307 w 1031082"/>
              <a:gd name="connsiteY10" fmla="*/ 150019 h 1150144"/>
              <a:gd name="connsiteX11" fmla="*/ 819150 w 1031082"/>
              <a:gd name="connsiteY11" fmla="*/ 247650 h 1150144"/>
              <a:gd name="connsiteX12" fmla="*/ 735807 w 1031082"/>
              <a:gd name="connsiteY12" fmla="*/ 333375 h 1150144"/>
              <a:gd name="connsiteX13" fmla="*/ 678657 w 1031082"/>
              <a:gd name="connsiteY13" fmla="*/ 397669 h 1150144"/>
              <a:gd name="connsiteX14" fmla="*/ 604838 w 1031082"/>
              <a:gd name="connsiteY14" fmla="*/ 495300 h 1150144"/>
              <a:gd name="connsiteX15" fmla="*/ 397669 w 1031082"/>
              <a:gd name="connsiteY15" fmla="*/ 754856 h 1150144"/>
              <a:gd name="connsiteX16" fmla="*/ 188119 w 1031082"/>
              <a:gd name="connsiteY16" fmla="*/ 1026319 h 1150144"/>
              <a:gd name="connsiteX17" fmla="*/ 92869 w 1031082"/>
              <a:gd name="connsiteY17" fmla="*/ 1143000 h 1150144"/>
              <a:gd name="connsiteX18" fmla="*/ 0 w 1031082"/>
              <a:gd name="connsiteY18" fmla="*/ 1150144 h 1150144"/>
              <a:gd name="connsiteX19" fmla="*/ 42863 w 1031082"/>
              <a:gd name="connsiteY19" fmla="*/ 1033463 h 1150144"/>
              <a:gd name="connsiteX20" fmla="*/ 121444 w 1031082"/>
              <a:gd name="connsiteY20" fmla="*/ 897731 h 1150144"/>
              <a:gd name="connsiteX21" fmla="*/ 259557 w 1031082"/>
              <a:gd name="connsiteY21" fmla="*/ 659606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031082" h="1150144">
                <a:moveTo>
                  <a:pt x="259557" y="659606"/>
                </a:moveTo>
                <a:lnTo>
                  <a:pt x="361950" y="476250"/>
                </a:lnTo>
                <a:lnTo>
                  <a:pt x="473869" y="283369"/>
                </a:lnTo>
                <a:lnTo>
                  <a:pt x="533400" y="178594"/>
                </a:lnTo>
                <a:lnTo>
                  <a:pt x="566738" y="116681"/>
                </a:lnTo>
                <a:lnTo>
                  <a:pt x="573882" y="95250"/>
                </a:lnTo>
                <a:lnTo>
                  <a:pt x="569119" y="71438"/>
                </a:lnTo>
                <a:lnTo>
                  <a:pt x="547688" y="0"/>
                </a:lnTo>
                <a:lnTo>
                  <a:pt x="1031082" y="59531"/>
                </a:lnTo>
                <a:lnTo>
                  <a:pt x="988219" y="97631"/>
                </a:lnTo>
                <a:lnTo>
                  <a:pt x="926307" y="150019"/>
                </a:lnTo>
                <a:lnTo>
                  <a:pt x="819150" y="247650"/>
                </a:lnTo>
                <a:lnTo>
                  <a:pt x="735807" y="333375"/>
                </a:lnTo>
                <a:lnTo>
                  <a:pt x="678657" y="397669"/>
                </a:lnTo>
                <a:lnTo>
                  <a:pt x="604838" y="495300"/>
                </a:lnTo>
                <a:lnTo>
                  <a:pt x="397669" y="754856"/>
                </a:lnTo>
                <a:lnTo>
                  <a:pt x="188119" y="1026319"/>
                </a:lnTo>
                <a:lnTo>
                  <a:pt x="92869" y="1143000"/>
                </a:lnTo>
                <a:lnTo>
                  <a:pt x="0" y="1150144"/>
                </a:lnTo>
                <a:lnTo>
                  <a:pt x="42863" y="1033463"/>
                </a:lnTo>
                <a:lnTo>
                  <a:pt x="121444" y="897731"/>
                </a:lnTo>
                <a:lnTo>
                  <a:pt x="259557" y="6596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01466A98-4D1F-4A82-A911-806A793BA0DE}"/>
              </a:ext>
            </a:extLst>
          </p:cNvPr>
          <p:cNvSpPr/>
          <p:nvPr/>
        </p:nvSpPr>
        <p:spPr>
          <a:xfrm>
            <a:off x="6049963" y="2914651"/>
            <a:ext cx="2227262" cy="1301750"/>
          </a:xfrm>
          <a:custGeom>
            <a:avLst/>
            <a:gdLst>
              <a:gd name="connsiteX0" fmla="*/ 464344 w 2226469"/>
              <a:gd name="connsiteY0" fmla="*/ 297657 h 1300163"/>
              <a:gd name="connsiteX1" fmla="*/ 352425 w 2226469"/>
              <a:gd name="connsiteY1" fmla="*/ 309563 h 1300163"/>
              <a:gd name="connsiteX2" fmla="*/ 245269 w 2226469"/>
              <a:gd name="connsiteY2" fmla="*/ 319088 h 1300163"/>
              <a:gd name="connsiteX3" fmla="*/ 104775 w 2226469"/>
              <a:gd name="connsiteY3" fmla="*/ 319088 h 1300163"/>
              <a:gd name="connsiteX4" fmla="*/ 0 w 2226469"/>
              <a:gd name="connsiteY4" fmla="*/ 316707 h 1300163"/>
              <a:gd name="connsiteX5" fmla="*/ 11907 w 2226469"/>
              <a:gd name="connsiteY5" fmla="*/ 509588 h 1300163"/>
              <a:gd name="connsiteX6" fmla="*/ 204788 w 2226469"/>
              <a:gd name="connsiteY6" fmla="*/ 497682 h 1300163"/>
              <a:gd name="connsiteX7" fmla="*/ 461963 w 2226469"/>
              <a:gd name="connsiteY7" fmla="*/ 469107 h 1300163"/>
              <a:gd name="connsiteX8" fmla="*/ 673894 w 2226469"/>
              <a:gd name="connsiteY8" fmla="*/ 445294 h 1300163"/>
              <a:gd name="connsiteX9" fmla="*/ 847725 w 2226469"/>
              <a:gd name="connsiteY9" fmla="*/ 426244 h 1300163"/>
              <a:gd name="connsiteX10" fmla="*/ 1092994 w 2226469"/>
              <a:gd name="connsiteY10" fmla="*/ 381000 h 1300163"/>
              <a:gd name="connsiteX11" fmla="*/ 1264444 w 2226469"/>
              <a:gd name="connsiteY11" fmla="*/ 350044 h 1300163"/>
              <a:gd name="connsiteX12" fmla="*/ 1500188 w 2226469"/>
              <a:gd name="connsiteY12" fmla="*/ 307182 h 1300163"/>
              <a:gd name="connsiteX13" fmla="*/ 1638300 w 2226469"/>
              <a:gd name="connsiteY13" fmla="*/ 283369 h 1300163"/>
              <a:gd name="connsiteX14" fmla="*/ 1700213 w 2226469"/>
              <a:gd name="connsiteY14" fmla="*/ 271463 h 1300163"/>
              <a:gd name="connsiteX15" fmla="*/ 1750219 w 2226469"/>
              <a:gd name="connsiteY15" fmla="*/ 269082 h 1300163"/>
              <a:gd name="connsiteX16" fmla="*/ 1776413 w 2226469"/>
              <a:gd name="connsiteY16" fmla="*/ 271463 h 1300163"/>
              <a:gd name="connsiteX17" fmla="*/ 1797844 w 2226469"/>
              <a:gd name="connsiteY17" fmla="*/ 273844 h 1300163"/>
              <a:gd name="connsiteX18" fmla="*/ 1812132 w 2226469"/>
              <a:gd name="connsiteY18" fmla="*/ 280988 h 1300163"/>
              <a:gd name="connsiteX19" fmla="*/ 1819275 w 2226469"/>
              <a:gd name="connsiteY19" fmla="*/ 290513 h 1300163"/>
              <a:gd name="connsiteX20" fmla="*/ 1824038 w 2226469"/>
              <a:gd name="connsiteY20" fmla="*/ 307182 h 1300163"/>
              <a:gd name="connsiteX21" fmla="*/ 1816894 w 2226469"/>
              <a:gd name="connsiteY21" fmla="*/ 345282 h 1300163"/>
              <a:gd name="connsiteX22" fmla="*/ 1766888 w 2226469"/>
              <a:gd name="connsiteY22" fmla="*/ 552450 h 1300163"/>
              <a:gd name="connsiteX23" fmla="*/ 1683544 w 2226469"/>
              <a:gd name="connsiteY23" fmla="*/ 881063 h 1300163"/>
              <a:gd name="connsiteX24" fmla="*/ 1638300 w 2226469"/>
              <a:gd name="connsiteY24" fmla="*/ 1064419 h 1300163"/>
              <a:gd name="connsiteX25" fmla="*/ 1624013 w 2226469"/>
              <a:gd name="connsiteY25" fmla="*/ 1235869 h 1300163"/>
              <a:gd name="connsiteX26" fmla="*/ 1628775 w 2226469"/>
              <a:gd name="connsiteY26" fmla="*/ 1259682 h 1300163"/>
              <a:gd name="connsiteX27" fmla="*/ 1640682 w 2226469"/>
              <a:gd name="connsiteY27" fmla="*/ 1278732 h 1300163"/>
              <a:gd name="connsiteX28" fmla="*/ 1659732 w 2226469"/>
              <a:gd name="connsiteY28" fmla="*/ 1290638 h 1300163"/>
              <a:gd name="connsiteX29" fmla="*/ 1683544 w 2226469"/>
              <a:gd name="connsiteY29" fmla="*/ 1297782 h 1300163"/>
              <a:gd name="connsiteX30" fmla="*/ 1707357 w 2226469"/>
              <a:gd name="connsiteY30" fmla="*/ 1300163 h 1300163"/>
              <a:gd name="connsiteX31" fmla="*/ 1738313 w 2226469"/>
              <a:gd name="connsiteY31" fmla="*/ 1297782 h 1300163"/>
              <a:gd name="connsiteX32" fmla="*/ 1771650 w 2226469"/>
              <a:gd name="connsiteY32" fmla="*/ 1288257 h 1300163"/>
              <a:gd name="connsiteX33" fmla="*/ 1790700 w 2226469"/>
              <a:gd name="connsiteY33" fmla="*/ 1273969 h 1300163"/>
              <a:gd name="connsiteX34" fmla="*/ 1807369 w 2226469"/>
              <a:gd name="connsiteY34" fmla="*/ 1252538 h 1300163"/>
              <a:gd name="connsiteX35" fmla="*/ 1826419 w 2226469"/>
              <a:gd name="connsiteY35" fmla="*/ 1209675 h 1300163"/>
              <a:gd name="connsiteX36" fmla="*/ 1883569 w 2226469"/>
              <a:gd name="connsiteY36" fmla="*/ 1045369 h 1300163"/>
              <a:gd name="connsiteX37" fmla="*/ 1952625 w 2226469"/>
              <a:gd name="connsiteY37" fmla="*/ 850107 h 1300163"/>
              <a:gd name="connsiteX38" fmla="*/ 2021682 w 2226469"/>
              <a:gd name="connsiteY38" fmla="*/ 652463 h 1300163"/>
              <a:gd name="connsiteX39" fmla="*/ 2105025 w 2226469"/>
              <a:gd name="connsiteY39" fmla="*/ 411957 h 1300163"/>
              <a:gd name="connsiteX40" fmla="*/ 2114550 w 2226469"/>
              <a:gd name="connsiteY40" fmla="*/ 388144 h 1300163"/>
              <a:gd name="connsiteX41" fmla="*/ 2133600 w 2226469"/>
              <a:gd name="connsiteY41" fmla="*/ 361950 h 1300163"/>
              <a:gd name="connsiteX42" fmla="*/ 2166938 w 2226469"/>
              <a:gd name="connsiteY42" fmla="*/ 319088 h 1300163"/>
              <a:gd name="connsiteX43" fmla="*/ 2200275 w 2226469"/>
              <a:gd name="connsiteY43" fmla="*/ 278607 h 1300163"/>
              <a:gd name="connsiteX44" fmla="*/ 2216944 w 2226469"/>
              <a:gd name="connsiteY44" fmla="*/ 254794 h 1300163"/>
              <a:gd name="connsiteX45" fmla="*/ 2224088 w 2226469"/>
              <a:gd name="connsiteY45" fmla="*/ 233363 h 1300163"/>
              <a:gd name="connsiteX46" fmla="*/ 2226469 w 2226469"/>
              <a:gd name="connsiteY46" fmla="*/ 219075 h 1300163"/>
              <a:gd name="connsiteX47" fmla="*/ 2221707 w 2226469"/>
              <a:gd name="connsiteY47" fmla="*/ 197644 h 1300163"/>
              <a:gd name="connsiteX48" fmla="*/ 2200275 w 2226469"/>
              <a:gd name="connsiteY48" fmla="*/ 178594 h 1300163"/>
              <a:gd name="connsiteX49" fmla="*/ 2157413 w 2226469"/>
              <a:gd name="connsiteY49" fmla="*/ 147638 h 1300163"/>
              <a:gd name="connsiteX50" fmla="*/ 2085975 w 2226469"/>
              <a:gd name="connsiteY50" fmla="*/ 95250 h 1300163"/>
              <a:gd name="connsiteX51" fmla="*/ 2002632 w 2226469"/>
              <a:gd name="connsiteY51" fmla="*/ 38100 h 1300163"/>
              <a:gd name="connsiteX52" fmla="*/ 1962150 w 2226469"/>
              <a:gd name="connsiteY52" fmla="*/ 14288 h 1300163"/>
              <a:gd name="connsiteX53" fmla="*/ 1926432 w 2226469"/>
              <a:gd name="connsiteY53" fmla="*/ 0 h 1300163"/>
              <a:gd name="connsiteX54" fmla="*/ 1912144 w 2226469"/>
              <a:gd name="connsiteY54" fmla="*/ 4763 h 1300163"/>
              <a:gd name="connsiteX55" fmla="*/ 1874044 w 2226469"/>
              <a:gd name="connsiteY55" fmla="*/ 30957 h 1300163"/>
              <a:gd name="connsiteX56" fmla="*/ 1843088 w 2226469"/>
              <a:gd name="connsiteY56" fmla="*/ 50007 h 1300163"/>
              <a:gd name="connsiteX57" fmla="*/ 1802607 w 2226469"/>
              <a:gd name="connsiteY57" fmla="*/ 66675 h 1300163"/>
              <a:gd name="connsiteX58" fmla="*/ 1616869 w 2226469"/>
              <a:gd name="connsiteY58" fmla="*/ 116682 h 1300163"/>
              <a:gd name="connsiteX59" fmla="*/ 1397794 w 2226469"/>
              <a:gd name="connsiteY59" fmla="*/ 164307 h 1300163"/>
              <a:gd name="connsiteX60" fmla="*/ 1235869 w 2226469"/>
              <a:gd name="connsiteY60" fmla="*/ 195263 h 1300163"/>
              <a:gd name="connsiteX61" fmla="*/ 952500 w 2226469"/>
              <a:gd name="connsiteY61" fmla="*/ 235744 h 1300163"/>
              <a:gd name="connsiteX62" fmla="*/ 797719 w 2226469"/>
              <a:gd name="connsiteY62" fmla="*/ 259557 h 1300163"/>
              <a:gd name="connsiteX63" fmla="*/ 616744 w 2226469"/>
              <a:gd name="connsiteY63" fmla="*/ 280988 h 1300163"/>
              <a:gd name="connsiteX64" fmla="*/ 464344 w 2226469"/>
              <a:gd name="connsiteY64" fmla="*/ 297657 h 1300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226469" h="1300163">
                <a:moveTo>
                  <a:pt x="464344" y="297657"/>
                </a:moveTo>
                <a:lnTo>
                  <a:pt x="352425" y="309563"/>
                </a:lnTo>
                <a:lnTo>
                  <a:pt x="245269" y="319088"/>
                </a:lnTo>
                <a:lnTo>
                  <a:pt x="104775" y="319088"/>
                </a:lnTo>
                <a:lnTo>
                  <a:pt x="0" y="316707"/>
                </a:lnTo>
                <a:lnTo>
                  <a:pt x="11907" y="509588"/>
                </a:lnTo>
                <a:lnTo>
                  <a:pt x="204788" y="497682"/>
                </a:lnTo>
                <a:lnTo>
                  <a:pt x="461963" y="469107"/>
                </a:lnTo>
                <a:lnTo>
                  <a:pt x="673894" y="445294"/>
                </a:lnTo>
                <a:lnTo>
                  <a:pt x="847725" y="426244"/>
                </a:lnTo>
                <a:lnTo>
                  <a:pt x="1092994" y="381000"/>
                </a:lnTo>
                <a:lnTo>
                  <a:pt x="1264444" y="350044"/>
                </a:lnTo>
                <a:lnTo>
                  <a:pt x="1500188" y="307182"/>
                </a:lnTo>
                <a:lnTo>
                  <a:pt x="1638300" y="283369"/>
                </a:lnTo>
                <a:lnTo>
                  <a:pt x="1700213" y="271463"/>
                </a:lnTo>
                <a:lnTo>
                  <a:pt x="1750219" y="269082"/>
                </a:lnTo>
                <a:lnTo>
                  <a:pt x="1776413" y="271463"/>
                </a:lnTo>
                <a:lnTo>
                  <a:pt x="1797844" y="273844"/>
                </a:lnTo>
                <a:lnTo>
                  <a:pt x="1812132" y="280988"/>
                </a:lnTo>
                <a:lnTo>
                  <a:pt x="1819275" y="290513"/>
                </a:lnTo>
                <a:lnTo>
                  <a:pt x="1824038" y="307182"/>
                </a:lnTo>
                <a:lnTo>
                  <a:pt x="1816894" y="345282"/>
                </a:lnTo>
                <a:lnTo>
                  <a:pt x="1766888" y="552450"/>
                </a:lnTo>
                <a:lnTo>
                  <a:pt x="1683544" y="881063"/>
                </a:lnTo>
                <a:lnTo>
                  <a:pt x="1638300" y="1064419"/>
                </a:lnTo>
                <a:lnTo>
                  <a:pt x="1624013" y="1235869"/>
                </a:lnTo>
                <a:lnTo>
                  <a:pt x="1628775" y="1259682"/>
                </a:lnTo>
                <a:lnTo>
                  <a:pt x="1640682" y="1278732"/>
                </a:lnTo>
                <a:lnTo>
                  <a:pt x="1659732" y="1290638"/>
                </a:lnTo>
                <a:lnTo>
                  <a:pt x="1683544" y="1297782"/>
                </a:lnTo>
                <a:lnTo>
                  <a:pt x="1707357" y="1300163"/>
                </a:lnTo>
                <a:lnTo>
                  <a:pt x="1738313" y="1297782"/>
                </a:lnTo>
                <a:lnTo>
                  <a:pt x="1771650" y="1288257"/>
                </a:lnTo>
                <a:lnTo>
                  <a:pt x="1790700" y="1273969"/>
                </a:lnTo>
                <a:lnTo>
                  <a:pt x="1807369" y="1252538"/>
                </a:lnTo>
                <a:lnTo>
                  <a:pt x="1826419" y="1209675"/>
                </a:lnTo>
                <a:lnTo>
                  <a:pt x="1883569" y="1045369"/>
                </a:lnTo>
                <a:lnTo>
                  <a:pt x="1952625" y="850107"/>
                </a:lnTo>
                <a:lnTo>
                  <a:pt x="2021682" y="652463"/>
                </a:lnTo>
                <a:lnTo>
                  <a:pt x="2105025" y="411957"/>
                </a:lnTo>
                <a:lnTo>
                  <a:pt x="2114550" y="388144"/>
                </a:lnTo>
                <a:lnTo>
                  <a:pt x="2133600" y="361950"/>
                </a:lnTo>
                <a:lnTo>
                  <a:pt x="2166938" y="319088"/>
                </a:lnTo>
                <a:lnTo>
                  <a:pt x="2200275" y="278607"/>
                </a:lnTo>
                <a:lnTo>
                  <a:pt x="2216944" y="254794"/>
                </a:lnTo>
                <a:lnTo>
                  <a:pt x="2224088" y="233363"/>
                </a:lnTo>
                <a:lnTo>
                  <a:pt x="2226469" y="219075"/>
                </a:lnTo>
                <a:lnTo>
                  <a:pt x="2221707" y="197644"/>
                </a:lnTo>
                <a:lnTo>
                  <a:pt x="2200275" y="178594"/>
                </a:lnTo>
                <a:lnTo>
                  <a:pt x="2157413" y="147638"/>
                </a:lnTo>
                <a:lnTo>
                  <a:pt x="2085975" y="95250"/>
                </a:lnTo>
                <a:lnTo>
                  <a:pt x="2002632" y="38100"/>
                </a:lnTo>
                <a:lnTo>
                  <a:pt x="1962150" y="14288"/>
                </a:lnTo>
                <a:lnTo>
                  <a:pt x="1926432" y="0"/>
                </a:lnTo>
                <a:lnTo>
                  <a:pt x="1912144" y="4763"/>
                </a:lnTo>
                <a:lnTo>
                  <a:pt x="1874044" y="30957"/>
                </a:lnTo>
                <a:lnTo>
                  <a:pt x="1843088" y="50007"/>
                </a:lnTo>
                <a:lnTo>
                  <a:pt x="1802607" y="66675"/>
                </a:lnTo>
                <a:lnTo>
                  <a:pt x="1616869" y="116682"/>
                </a:lnTo>
                <a:lnTo>
                  <a:pt x="1397794" y="164307"/>
                </a:lnTo>
                <a:lnTo>
                  <a:pt x="1235869" y="195263"/>
                </a:lnTo>
                <a:lnTo>
                  <a:pt x="952500" y="235744"/>
                </a:lnTo>
                <a:lnTo>
                  <a:pt x="797719" y="259557"/>
                </a:lnTo>
                <a:lnTo>
                  <a:pt x="616744" y="280988"/>
                </a:lnTo>
                <a:lnTo>
                  <a:pt x="464344" y="29765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9AF0EA0-9C9B-40F9-9BEE-D162D650D965}"/>
              </a:ext>
            </a:extLst>
          </p:cNvPr>
          <p:cNvSpPr/>
          <p:nvPr/>
        </p:nvSpPr>
        <p:spPr>
          <a:xfrm>
            <a:off x="6869113" y="3232151"/>
            <a:ext cx="246062" cy="901700"/>
          </a:xfrm>
          <a:custGeom>
            <a:avLst/>
            <a:gdLst>
              <a:gd name="connsiteX0" fmla="*/ 0 w 245269"/>
              <a:gd name="connsiteY0" fmla="*/ 471487 h 902493"/>
              <a:gd name="connsiteX1" fmla="*/ 0 w 245269"/>
              <a:gd name="connsiteY1" fmla="*/ 45243 h 902493"/>
              <a:gd name="connsiteX2" fmla="*/ 242888 w 245269"/>
              <a:gd name="connsiteY2" fmla="*/ 0 h 902493"/>
              <a:gd name="connsiteX3" fmla="*/ 245269 w 245269"/>
              <a:gd name="connsiteY3" fmla="*/ 214312 h 902493"/>
              <a:gd name="connsiteX4" fmla="*/ 245269 w 245269"/>
              <a:gd name="connsiteY4" fmla="*/ 590550 h 902493"/>
              <a:gd name="connsiteX5" fmla="*/ 245269 w 245269"/>
              <a:gd name="connsiteY5" fmla="*/ 873918 h 902493"/>
              <a:gd name="connsiteX6" fmla="*/ 2382 w 245269"/>
              <a:gd name="connsiteY6" fmla="*/ 902493 h 902493"/>
              <a:gd name="connsiteX7" fmla="*/ 0 w 245269"/>
              <a:gd name="connsiteY7" fmla="*/ 731043 h 902493"/>
              <a:gd name="connsiteX8" fmla="*/ 0 w 245269"/>
              <a:gd name="connsiteY8" fmla="*/ 471487 h 902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269" h="902493">
                <a:moveTo>
                  <a:pt x="0" y="471487"/>
                </a:moveTo>
                <a:lnTo>
                  <a:pt x="0" y="45243"/>
                </a:lnTo>
                <a:lnTo>
                  <a:pt x="242888" y="0"/>
                </a:lnTo>
                <a:cubicBezTo>
                  <a:pt x="243682" y="71437"/>
                  <a:pt x="244475" y="142875"/>
                  <a:pt x="245269" y="214312"/>
                </a:cubicBezTo>
                <a:lnTo>
                  <a:pt x="245269" y="590550"/>
                </a:lnTo>
                <a:lnTo>
                  <a:pt x="245269" y="873918"/>
                </a:lnTo>
                <a:lnTo>
                  <a:pt x="2382" y="902493"/>
                </a:lnTo>
                <a:lnTo>
                  <a:pt x="0" y="731043"/>
                </a:lnTo>
                <a:lnTo>
                  <a:pt x="0" y="4714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7FEA6543-FC77-4474-8FDD-D489A46F080F}"/>
              </a:ext>
            </a:extLst>
          </p:cNvPr>
          <p:cNvSpPr/>
          <p:nvPr/>
        </p:nvSpPr>
        <p:spPr>
          <a:xfrm>
            <a:off x="6143625" y="3989388"/>
            <a:ext cx="1614488" cy="349250"/>
          </a:xfrm>
          <a:custGeom>
            <a:avLst/>
            <a:gdLst>
              <a:gd name="connsiteX0" fmla="*/ 500063 w 1614488"/>
              <a:gd name="connsiteY0" fmla="*/ 142875 h 350044"/>
              <a:gd name="connsiteX1" fmla="*/ 247650 w 1614488"/>
              <a:gd name="connsiteY1" fmla="*/ 178594 h 350044"/>
              <a:gd name="connsiteX2" fmla="*/ 2381 w 1614488"/>
              <a:gd name="connsiteY2" fmla="*/ 211931 h 350044"/>
              <a:gd name="connsiteX3" fmla="*/ 0 w 1614488"/>
              <a:gd name="connsiteY3" fmla="*/ 350044 h 350044"/>
              <a:gd name="connsiteX4" fmla="*/ 209550 w 1614488"/>
              <a:gd name="connsiteY4" fmla="*/ 321469 h 350044"/>
              <a:gd name="connsiteX5" fmla="*/ 521494 w 1614488"/>
              <a:gd name="connsiteY5" fmla="*/ 285750 h 350044"/>
              <a:gd name="connsiteX6" fmla="*/ 864394 w 1614488"/>
              <a:gd name="connsiteY6" fmla="*/ 252412 h 350044"/>
              <a:gd name="connsiteX7" fmla="*/ 1183481 w 1614488"/>
              <a:gd name="connsiteY7" fmla="*/ 223837 h 350044"/>
              <a:gd name="connsiteX8" fmla="*/ 1450181 w 1614488"/>
              <a:gd name="connsiteY8" fmla="*/ 204787 h 350044"/>
              <a:gd name="connsiteX9" fmla="*/ 1614488 w 1614488"/>
              <a:gd name="connsiteY9" fmla="*/ 192881 h 350044"/>
              <a:gd name="connsiteX10" fmla="*/ 1612106 w 1614488"/>
              <a:gd name="connsiteY10" fmla="*/ 0 h 350044"/>
              <a:gd name="connsiteX11" fmla="*/ 1514475 w 1614488"/>
              <a:gd name="connsiteY11" fmla="*/ 2381 h 350044"/>
              <a:gd name="connsiteX12" fmla="*/ 1293019 w 1614488"/>
              <a:gd name="connsiteY12" fmla="*/ 26194 h 350044"/>
              <a:gd name="connsiteX13" fmla="*/ 1076325 w 1614488"/>
              <a:gd name="connsiteY13" fmla="*/ 52387 h 350044"/>
              <a:gd name="connsiteX14" fmla="*/ 935831 w 1614488"/>
              <a:gd name="connsiteY14" fmla="*/ 71437 h 350044"/>
              <a:gd name="connsiteX15" fmla="*/ 745331 w 1614488"/>
              <a:gd name="connsiteY15" fmla="*/ 109537 h 350044"/>
              <a:gd name="connsiteX16" fmla="*/ 500063 w 1614488"/>
              <a:gd name="connsiteY16" fmla="*/ 14287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14488" h="350044">
                <a:moveTo>
                  <a:pt x="500063" y="142875"/>
                </a:moveTo>
                <a:lnTo>
                  <a:pt x="247650" y="178594"/>
                </a:lnTo>
                <a:lnTo>
                  <a:pt x="2381" y="211931"/>
                </a:lnTo>
                <a:cubicBezTo>
                  <a:pt x="1587" y="257969"/>
                  <a:pt x="794" y="304006"/>
                  <a:pt x="0" y="350044"/>
                </a:cubicBezTo>
                <a:lnTo>
                  <a:pt x="209550" y="321469"/>
                </a:lnTo>
                <a:lnTo>
                  <a:pt x="521494" y="285750"/>
                </a:lnTo>
                <a:lnTo>
                  <a:pt x="864394" y="252412"/>
                </a:lnTo>
                <a:lnTo>
                  <a:pt x="1183481" y="223837"/>
                </a:lnTo>
                <a:lnTo>
                  <a:pt x="1450181" y="204787"/>
                </a:lnTo>
                <a:lnTo>
                  <a:pt x="1614488" y="192881"/>
                </a:lnTo>
                <a:lnTo>
                  <a:pt x="1612106" y="0"/>
                </a:lnTo>
                <a:lnTo>
                  <a:pt x="1514475" y="2381"/>
                </a:lnTo>
                <a:lnTo>
                  <a:pt x="1293019" y="26194"/>
                </a:lnTo>
                <a:lnTo>
                  <a:pt x="1076325" y="52387"/>
                </a:lnTo>
                <a:lnTo>
                  <a:pt x="935831" y="71437"/>
                </a:lnTo>
                <a:lnTo>
                  <a:pt x="745331" y="109537"/>
                </a:lnTo>
                <a:lnTo>
                  <a:pt x="500063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571FBE5D-051B-4D42-8786-195286322694}"/>
              </a:ext>
            </a:extLst>
          </p:cNvPr>
          <p:cNvSpPr/>
          <p:nvPr/>
        </p:nvSpPr>
        <p:spPr>
          <a:xfrm>
            <a:off x="5792788" y="3232151"/>
            <a:ext cx="2805112" cy="2608263"/>
          </a:xfrm>
          <a:custGeom>
            <a:avLst/>
            <a:gdLst>
              <a:gd name="connsiteX0" fmla="*/ 452101 w 2804387"/>
              <a:gd name="connsiteY0" fmla="*/ 720642 h 2607230"/>
              <a:gd name="connsiteX1" fmla="*/ 452101 w 2804387"/>
              <a:gd name="connsiteY1" fmla="*/ 203955 h 2607230"/>
              <a:gd name="connsiteX2" fmla="*/ 445303 w 2804387"/>
              <a:gd name="connsiteY2" fmla="*/ 152966 h 2607230"/>
              <a:gd name="connsiteX3" fmla="*/ 302534 w 2804387"/>
              <a:gd name="connsiteY3" fmla="*/ 44190 h 2607230"/>
              <a:gd name="connsiteX4" fmla="*/ 234549 w 2804387"/>
              <a:gd name="connsiteY4" fmla="*/ 30593 h 2607230"/>
              <a:gd name="connsiteX5" fmla="*/ 163164 w 2804387"/>
              <a:gd name="connsiteY5" fmla="*/ 16996 h 2607230"/>
              <a:gd name="connsiteX6" fmla="*/ 84981 w 2804387"/>
              <a:gd name="connsiteY6" fmla="*/ 3399 h 2607230"/>
              <a:gd name="connsiteX7" fmla="*/ 50989 w 2804387"/>
              <a:gd name="connsiteY7" fmla="*/ 0 h 2607230"/>
              <a:gd name="connsiteX8" fmla="*/ 20395 w 2804387"/>
              <a:gd name="connsiteY8" fmla="*/ 3399 h 2607230"/>
              <a:gd name="connsiteX9" fmla="*/ 3399 w 2804387"/>
              <a:gd name="connsiteY9" fmla="*/ 6798 h 2607230"/>
              <a:gd name="connsiteX10" fmla="*/ 0 w 2804387"/>
              <a:gd name="connsiteY10" fmla="*/ 20395 h 2607230"/>
              <a:gd name="connsiteX11" fmla="*/ 10198 w 2804387"/>
              <a:gd name="connsiteY11" fmla="*/ 40791 h 2607230"/>
              <a:gd name="connsiteX12" fmla="*/ 23795 w 2804387"/>
              <a:gd name="connsiteY12" fmla="*/ 57787 h 2607230"/>
              <a:gd name="connsiteX13" fmla="*/ 37392 w 2804387"/>
              <a:gd name="connsiteY13" fmla="*/ 67985 h 2607230"/>
              <a:gd name="connsiteX14" fmla="*/ 71384 w 2804387"/>
              <a:gd name="connsiteY14" fmla="*/ 84981 h 2607230"/>
              <a:gd name="connsiteX15" fmla="*/ 105377 w 2804387"/>
              <a:gd name="connsiteY15" fmla="*/ 105377 h 2607230"/>
              <a:gd name="connsiteX16" fmla="*/ 146168 w 2804387"/>
              <a:gd name="connsiteY16" fmla="*/ 139369 h 2607230"/>
              <a:gd name="connsiteX17" fmla="*/ 176761 w 2804387"/>
              <a:gd name="connsiteY17" fmla="*/ 173362 h 2607230"/>
              <a:gd name="connsiteX18" fmla="*/ 197157 w 2804387"/>
              <a:gd name="connsiteY18" fmla="*/ 207355 h 2607230"/>
              <a:gd name="connsiteX19" fmla="*/ 203955 w 2804387"/>
              <a:gd name="connsiteY19" fmla="*/ 227750 h 2607230"/>
              <a:gd name="connsiteX20" fmla="*/ 207355 w 2804387"/>
              <a:gd name="connsiteY20" fmla="*/ 316131 h 2607230"/>
              <a:gd name="connsiteX21" fmla="*/ 207355 w 2804387"/>
              <a:gd name="connsiteY21" fmla="*/ 720642 h 2607230"/>
              <a:gd name="connsiteX22" fmla="*/ 203955 w 2804387"/>
              <a:gd name="connsiteY22" fmla="*/ 1257725 h 2607230"/>
              <a:gd name="connsiteX23" fmla="*/ 203955 w 2804387"/>
              <a:gd name="connsiteY23" fmla="*/ 1686031 h 2607230"/>
              <a:gd name="connsiteX24" fmla="*/ 207355 w 2804387"/>
              <a:gd name="connsiteY24" fmla="*/ 1805005 h 2607230"/>
              <a:gd name="connsiteX25" fmla="*/ 207355 w 2804387"/>
              <a:gd name="connsiteY25" fmla="*/ 1866192 h 2607230"/>
              <a:gd name="connsiteX26" fmla="*/ 210754 w 2804387"/>
              <a:gd name="connsiteY26" fmla="*/ 1934177 h 2607230"/>
              <a:gd name="connsiteX27" fmla="*/ 217552 w 2804387"/>
              <a:gd name="connsiteY27" fmla="*/ 1998763 h 2607230"/>
              <a:gd name="connsiteX28" fmla="*/ 227750 w 2804387"/>
              <a:gd name="connsiteY28" fmla="*/ 2063349 h 2607230"/>
              <a:gd name="connsiteX29" fmla="*/ 241347 w 2804387"/>
              <a:gd name="connsiteY29" fmla="*/ 2131334 h 2607230"/>
              <a:gd name="connsiteX30" fmla="*/ 254944 w 2804387"/>
              <a:gd name="connsiteY30" fmla="*/ 2182323 h 2607230"/>
              <a:gd name="connsiteX31" fmla="*/ 275340 w 2804387"/>
              <a:gd name="connsiteY31" fmla="*/ 2243509 h 2607230"/>
              <a:gd name="connsiteX32" fmla="*/ 295735 w 2804387"/>
              <a:gd name="connsiteY32" fmla="*/ 2291099 h 2607230"/>
              <a:gd name="connsiteX33" fmla="*/ 326329 w 2804387"/>
              <a:gd name="connsiteY33" fmla="*/ 2345487 h 2607230"/>
              <a:gd name="connsiteX34" fmla="*/ 350123 w 2804387"/>
              <a:gd name="connsiteY34" fmla="*/ 2376080 h 2607230"/>
              <a:gd name="connsiteX35" fmla="*/ 380717 w 2804387"/>
              <a:gd name="connsiteY35" fmla="*/ 2406674 h 2607230"/>
              <a:gd name="connsiteX36" fmla="*/ 428306 w 2804387"/>
              <a:gd name="connsiteY36" fmla="*/ 2440666 h 2607230"/>
              <a:gd name="connsiteX37" fmla="*/ 496291 w 2804387"/>
              <a:gd name="connsiteY37" fmla="*/ 2474659 h 2607230"/>
              <a:gd name="connsiteX38" fmla="*/ 584672 w 2804387"/>
              <a:gd name="connsiteY38" fmla="*/ 2508651 h 2607230"/>
              <a:gd name="connsiteX39" fmla="*/ 741038 w 2804387"/>
              <a:gd name="connsiteY39" fmla="*/ 2546043 h 2607230"/>
              <a:gd name="connsiteX40" fmla="*/ 866810 w 2804387"/>
              <a:gd name="connsiteY40" fmla="*/ 2569838 h 2607230"/>
              <a:gd name="connsiteX41" fmla="*/ 1033374 w 2804387"/>
              <a:gd name="connsiteY41" fmla="*/ 2586834 h 2607230"/>
              <a:gd name="connsiteX42" fmla="*/ 1274721 w 2804387"/>
              <a:gd name="connsiteY42" fmla="*/ 2603830 h 2607230"/>
              <a:gd name="connsiteX43" fmla="*/ 1424288 w 2804387"/>
              <a:gd name="connsiteY43" fmla="*/ 2607230 h 2607230"/>
              <a:gd name="connsiteX44" fmla="*/ 1672434 w 2804387"/>
              <a:gd name="connsiteY44" fmla="*/ 2607230 h 2607230"/>
              <a:gd name="connsiteX45" fmla="*/ 1971569 w 2804387"/>
              <a:gd name="connsiteY45" fmla="*/ 2603830 h 2607230"/>
              <a:gd name="connsiteX46" fmla="*/ 2212916 w 2804387"/>
              <a:gd name="connsiteY46" fmla="*/ 2590233 h 2607230"/>
              <a:gd name="connsiteX47" fmla="*/ 2369282 w 2804387"/>
              <a:gd name="connsiteY47" fmla="*/ 2576636 h 2607230"/>
              <a:gd name="connsiteX48" fmla="*/ 2532446 w 2804387"/>
              <a:gd name="connsiteY48" fmla="*/ 2552842 h 2607230"/>
              <a:gd name="connsiteX49" fmla="*/ 2607230 w 2804387"/>
              <a:gd name="connsiteY49" fmla="*/ 2539245 h 2607230"/>
              <a:gd name="connsiteX50" fmla="*/ 2685413 w 2804387"/>
              <a:gd name="connsiteY50" fmla="*/ 2515450 h 2607230"/>
              <a:gd name="connsiteX51" fmla="*/ 2736401 w 2804387"/>
              <a:gd name="connsiteY51" fmla="*/ 2491655 h 2607230"/>
              <a:gd name="connsiteX52" fmla="*/ 2766995 w 2804387"/>
              <a:gd name="connsiteY52" fmla="*/ 2474659 h 2607230"/>
              <a:gd name="connsiteX53" fmla="*/ 2790789 w 2804387"/>
              <a:gd name="connsiteY53" fmla="*/ 2450864 h 2607230"/>
              <a:gd name="connsiteX54" fmla="*/ 2800987 w 2804387"/>
              <a:gd name="connsiteY54" fmla="*/ 2423670 h 2607230"/>
              <a:gd name="connsiteX55" fmla="*/ 2804387 w 2804387"/>
              <a:gd name="connsiteY55" fmla="*/ 2396476 h 2607230"/>
              <a:gd name="connsiteX56" fmla="*/ 2797588 w 2804387"/>
              <a:gd name="connsiteY56" fmla="*/ 2365882 h 2607230"/>
              <a:gd name="connsiteX57" fmla="*/ 2787390 w 2804387"/>
              <a:gd name="connsiteY57" fmla="*/ 2345487 h 2607230"/>
              <a:gd name="connsiteX58" fmla="*/ 2763595 w 2804387"/>
              <a:gd name="connsiteY58" fmla="*/ 2311494 h 2607230"/>
              <a:gd name="connsiteX59" fmla="*/ 2736401 w 2804387"/>
              <a:gd name="connsiteY59" fmla="*/ 2280901 h 2607230"/>
              <a:gd name="connsiteX60" fmla="*/ 2226513 w 2804387"/>
              <a:gd name="connsiteY60" fmla="*/ 2325091 h 2607230"/>
              <a:gd name="connsiteX61" fmla="*/ 2063349 w 2804387"/>
              <a:gd name="connsiteY61" fmla="*/ 2345487 h 2607230"/>
              <a:gd name="connsiteX62" fmla="*/ 1872990 w 2804387"/>
              <a:gd name="connsiteY62" fmla="*/ 2362483 h 2607230"/>
              <a:gd name="connsiteX63" fmla="*/ 1539863 w 2804387"/>
              <a:gd name="connsiteY63" fmla="*/ 2382879 h 2607230"/>
              <a:gd name="connsiteX64" fmla="*/ 1369900 w 2804387"/>
              <a:gd name="connsiteY64" fmla="*/ 2386278 h 2607230"/>
              <a:gd name="connsiteX65" fmla="*/ 1216934 w 2804387"/>
              <a:gd name="connsiteY65" fmla="*/ 2382879 h 2607230"/>
              <a:gd name="connsiteX66" fmla="*/ 1050370 w 2804387"/>
              <a:gd name="connsiteY66" fmla="*/ 2376080 h 2607230"/>
              <a:gd name="connsiteX67" fmla="*/ 941594 w 2804387"/>
              <a:gd name="connsiteY67" fmla="*/ 2362483 h 2607230"/>
              <a:gd name="connsiteX68" fmla="*/ 832818 w 2804387"/>
              <a:gd name="connsiteY68" fmla="*/ 2345487 h 2607230"/>
              <a:gd name="connsiteX69" fmla="*/ 761433 w 2804387"/>
              <a:gd name="connsiteY69" fmla="*/ 2328491 h 2607230"/>
              <a:gd name="connsiteX70" fmla="*/ 683250 w 2804387"/>
              <a:gd name="connsiteY70" fmla="*/ 2304696 h 2607230"/>
              <a:gd name="connsiteX71" fmla="*/ 594870 w 2804387"/>
              <a:gd name="connsiteY71" fmla="*/ 2263905 h 2607230"/>
              <a:gd name="connsiteX72" fmla="*/ 554079 w 2804387"/>
              <a:gd name="connsiteY72" fmla="*/ 2236711 h 2607230"/>
              <a:gd name="connsiteX73" fmla="*/ 523485 w 2804387"/>
              <a:gd name="connsiteY73" fmla="*/ 2212916 h 2607230"/>
              <a:gd name="connsiteX74" fmla="*/ 503090 w 2804387"/>
              <a:gd name="connsiteY74" fmla="*/ 2189121 h 2607230"/>
              <a:gd name="connsiteX75" fmla="*/ 479295 w 2804387"/>
              <a:gd name="connsiteY75" fmla="*/ 2134733 h 2607230"/>
              <a:gd name="connsiteX76" fmla="*/ 465698 w 2804387"/>
              <a:gd name="connsiteY76" fmla="*/ 2070147 h 2607230"/>
              <a:gd name="connsiteX77" fmla="*/ 455500 w 2804387"/>
              <a:gd name="connsiteY77" fmla="*/ 1957972 h 2607230"/>
              <a:gd name="connsiteX78" fmla="*/ 452101 w 2804387"/>
              <a:gd name="connsiteY78" fmla="*/ 1743819 h 2607230"/>
              <a:gd name="connsiteX79" fmla="*/ 452101 w 2804387"/>
              <a:gd name="connsiteY79" fmla="*/ 1312113 h 2607230"/>
              <a:gd name="connsiteX80" fmla="*/ 452101 w 2804387"/>
              <a:gd name="connsiteY80" fmla="*/ 720642 h 2607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04387" h="2607230">
                <a:moveTo>
                  <a:pt x="452101" y="720642"/>
                </a:moveTo>
                <a:lnTo>
                  <a:pt x="452101" y="203955"/>
                </a:lnTo>
                <a:lnTo>
                  <a:pt x="445303" y="152966"/>
                </a:lnTo>
                <a:lnTo>
                  <a:pt x="302534" y="44190"/>
                </a:lnTo>
                <a:lnTo>
                  <a:pt x="234549" y="30593"/>
                </a:lnTo>
                <a:lnTo>
                  <a:pt x="163164" y="16996"/>
                </a:lnTo>
                <a:lnTo>
                  <a:pt x="84981" y="3399"/>
                </a:lnTo>
                <a:lnTo>
                  <a:pt x="50989" y="0"/>
                </a:lnTo>
                <a:lnTo>
                  <a:pt x="20395" y="3399"/>
                </a:lnTo>
                <a:lnTo>
                  <a:pt x="3399" y="6798"/>
                </a:lnTo>
                <a:lnTo>
                  <a:pt x="0" y="20395"/>
                </a:lnTo>
                <a:lnTo>
                  <a:pt x="10198" y="40791"/>
                </a:lnTo>
                <a:lnTo>
                  <a:pt x="23795" y="57787"/>
                </a:lnTo>
                <a:lnTo>
                  <a:pt x="37392" y="67985"/>
                </a:lnTo>
                <a:lnTo>
                  <a:pt x="71384" y="84981"/>
                </a:lnTo>
                <a:lnTo>
                  <a:pt x="105377" y="105377"/>
                </a:lnTo>
                <a:lnTo>
                  <a:pt x="146168" y="139369"/>
                </a:lnTo>
                <a:lnTo>
                  <a:pt x="176761" y="173362"/>
                </a:lnTo>
                <a:lnTo>
                  <a:pt x="197157" y="207355"/>
                </a:lnTo>
                <a:lnTo>
                  <a:pt x="203955" y="227750"/>
                </a:lnTo>
                <a:lnTo>
                  <a:pt x="207355" y="316131"/>
                </a:lnTo>
                <a:lnTo>
                  <a:pt x="207355" y="720642"/>
                </a:lnTo>
                <a:cubicBezTo>
                  <a:pt x="206222" y="899670"/>
                  <a:pt x="205088" y="1078697"/>
                  <a:pt x="203955" y="1257725"/>
                </a:cubicBezTo>
                <a:lnTo>
                  <a:pt x="203955" y="1686031"/>
                </a:lnTo>
                <a:cubicBezTo>
                  <a:pt x="205088" y="1725689"/>
                  <a:pt x="206222" y="1765347"/>
                  <a:pt x="207355" y="1805005"/>
                </a:cubicBezTo>
                <a:lnTo>
                  <a:pt x="207355" y="1866192"/>
                </a:lnTo>
                <a:lnTo>
                  <a:pt x="210754" y="1934177"/>
                </a:lnTo>
                <a:lnTo>
                  <a:pt x="217552" y="1998763"/>
                </a:lnTo>
                <a:lnTo>
                  <a:pt x="227750" y="2063349"/>
                </a:lnTo>
                <a:lnTo>
                  <a:pt x="241347" y="2131334"/>
                </a:lnTo>
                <a:lnTo>
                  <a:pt x="254944" y="2182323"/>
                </a:lnTo>
                <a:lnTo>
                  <a:pt x="275340" y="2243509"/>
                </a:lnTo>
                <a:lnTo>
                  <a:pt x="295735" y="2291099"/>
                </a:lnTo>
                <a:lnTo>
                  <a:pt x="326329" y="2345487"/>
                </a:lnTo>
                <a:lnTo>
                  <a:pt x="350123" y="2376080"/>
                </a:lnTo>
                <a:lnTo>
                  <a:pt x="380717" y="2406674"/>
                </a:lnTo>
                <a:lnTo>
                  <a:pt x="428306" y="2440666"/>
                </a:lnTo>
                <a:lnTo>
                  <a:pt x="496291" y="2474659"/>
                </a:lnTo>
                <a:lnTo>
                  <a:pt x="584672" y="2508651"/>
                </a:lnTo>
                <a:lnTo>
                  <a:pt x="741038" y="2546043"/>
                </a:lnTo>
                <a:lnTo>
                  <a:pt x="866810" y="2569838"/>
                </a:lnTo>
                <a:lnTo>
                  <a:pt x="1033374" y="2586834"/>
                </a:lnTo>
                <a:lnTo>
                  <a:pt x="1274721" y="2603830"/>
                </a:lnTo>
                <a:lnTo>
                  <a:pt x="1424288" y="2607230"/>
                </a:lnTo>
                <a:lnTo>
                  <a:pt x="1672434" y="2607230"/>
                </a:lnTo>
                <a:lnTo>
                  <a:pt x="1971569" y="2603830"/>
                </a:lnTo>
                <a:lnTo>
                  <a:pt x="2212916" y="2590233"/>
                </a:lnTo>
                <a:lnTo>
                  <a:pt x="2369282" y="2576636"/>
                </a:lnTo>
                <a:lnTo>
                  <a:pt x="2532446" y="2552842"/>
                </a:lnTo>
                <a:lnTo>
                  <a:pt x="2607230" y="2539245"/>
                </a:lnTo>
                <a:lnTo>
                  <a:pt x="2685413" y="2515450"/>
                </a:lnTo>
                <a:lnTo>
                  <a:pt x="2736401" y="2491655"/>
                </a:lnTo>
                <a:lnTo>
                  <a:pt x="2766995" y="2474659"/>
                </a:lnTo>
                <a:lnTo>
                  <a:pt x="2790789" y="2450864"/>
                </a:lnTo>
                <a:lnTo>
                  <a:pt x="2800987" y="2423670"/>
                </a:lnTo>
                <a:lnTo>
                  <a:pt x="2804387" y="2396476"/>
                </a:lnTo>
                <a:lnTo>
                  <a:pt x="2797588" y="2365882"/>
                </a:lnTo>
                <a:lnTo>
                  <a:pt x="2787390" y="2345487"/>
                </a:lnTo>
                <a:lnTo>
                  <a:pt x="2763595" y="2311494"/>
                </a:lnTo>
                <a:lnTo>
                  <a:pt x="2736401" y="2280901"/>
                </a:lnTo>
                <a:lnTo>
                  <a:pt x="2226513" y="2325091"/>
                </a:lnTo>
                <a:lnTo>
                  <a:pt x="2063349" y="2345487"/>
                </a:lnTo>
                <a:lnTo>
                  <a:pt x="1872990" y="2362483"/>
                </a:lnTo>
                <a:lnTo>
                  <a:pt x="1539863" y="2382879"/>
                </a:lnTo>
                <a:lnTo>
                  <a:pt x="1369900" y="2386278"/>
                </a:lnTo>
                <a:lnTo>
                  <a:pt x="1216934" y="2382879"/>
                </a:lnTo>
                <a:lnTo>
                  <a:pt x="1050370" y="2376080"/>
                </a:lnTo>
                <a:lnTo>
                  <a:pt x="941594" y="2362483"/>
                </a:lnTo>
                <a:lnTo>
                  <a:pt x="832818" y="2345487"/>
                </a:lnTo>
                <a:lnTo>
                  <a:pt x="761433" y="2328491"/>
                </a:lnTo>
                <a:lnTo>
                  <a:pt x="683250" y="2304696"/>
                </a:lnTo>
                <a:lnTo>
                  <a:pt x="594870" y="2263905"/>
                </a:lnTo>
                <a:lnTo>
                  <a:pt x="554079" y="2236711"/>
                </a:lnTo>
                <a:lnTo>
                  <a:pt x="523485" y="2212916"/>
                </a:lnTo>
                <a:lnTo>
                  <a:pt x="503090" y="2189121"/>
                </a:lnTo>
                <a:lnTo>
                  <a:pt x="479295" y="2134733"/>
                </a:lnTo>
                <a:lnTo>
                  <a:pt x="465698" y="2070147"/>
                </a:lnTo>
                <a:lnTo>
                  <a:pt x="455500" y="1957972"/>
                </a:lnTo>
                <a:lnTo>
                  <a:pt x="452101" y="1743819"/>
                </a:lnTo>
                <a:lnTo>
                  <a:pt x="452101" y="1312113"/>
                </a:lnTo>
                <a:lnTo>
                  <a:pt x="452101" y="72064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A313663-1AF0-4A72-A6F1-CFFB27E76592}"/>
              </a:ext>
            </a:extLst>
          </p:cNvPr>
          <p:cNvSpPr/>
          <p:nvPr/>
        </p:nvSpPr>
        <p:spPr>
          <a:xfrm>
            <a:off x="8012114" y="4779963"/>
            <a:ext cx="568325" cy="800100"/>
          </a:xfrm>
          <a:custGeom>
            <a:avLst/>
            <a:gdLst>
              <a:gd name="connsiteX0" fmla="*/ 266700 w 566738"/>
              <a:gd name="connsiteY0" fmla="*/ 259556 h 800100"/>
              <a:gd name="connsiteX1" fmla="*/ 280988 w 566738"/>
              <a:gd name="connsiteY1" fmla="*/ 95250 h 800100"/>
              <a:gd name="connsiteX2" fmla="*/ 283369 w 566738"/>
              <a:gd name="connsiteY2" fmla="*/ 38100 h 800100"/>
              <a:gd name="connsiteX3" fmla="*/ 288132 w 566738"/>
              <a:gd name="connsiteY3" fmla="*/ 19050 h 800100"/>
              <a:gd name="connsiteX4" fmla="*/ 302419 w 566738"/>
              <a:gd name="connsiteY4" fmla="*/ 0 h 800100"/>
              <a:gd name="connsiteX5" fmla="*/ 316707 w 566738"/>
              <a:gd name="connsiteY5" fmla="*/ 0 h 800100"/>
              <a:gd name="connsiteX6" fmla="*/ 328613 w 566738"/>
              <a:gd name="connsiteY6" fmla="*/ 4762 h 800100"/>
              <a:gd name="connsiteX7" fmla="*/ 338138 w 566738"/>
              <a:gd name="connsiteY7" fmla="*/ 11906 h 800100"/>
              <a:gd name="connsiteX8" fmla="*/ 350044 w 566738"/>
              <a:gd name="connsiteY8" fmla="*/ 26194 h 800100"/>
              <a:gd name="connsiteX9" fmla="*/ 357188 w 566738"/>
              <a:gd name="connsiteY9" fmla="*/ 45244 h 800100"/>
              <a:gd name="connsiteX10" fmla="*/ 366713 w 566738"/>
              <a:gd name="connsiteY10" fmla="*/ 147637 h 800100"/>
              <a:gd name="connsiteX11" fmla="*/ 381000 w 566738"/>
              <a:gd name="connsiteY11" fmla="*/ 264319 h 800100"/>
              <a:gd name="connsiteX12" fmla="*/ 402432 w 566738"/>
              <a:gd name="connsiteY12" fmla="*/ 395287 h 800100"/>
              <a:gd name="connsiteX13" fmla="*/ 421482 w 566738"/>
              <a:gd name="connsiteY13" fmla="*/ 502444 h 800100"/>
              <a:gd name="connsiteX14" fmla="*/ 438150 w 566738"/>
              <a:gd name="connsiteY14" fmla="*/ 576262 h 800100"/>
              <a:gd name="connsiteX15" fmla="*/ 450057 w 566738"/>
              <a:gd name="connsiteY15" fmla="*/ 616744 h 800100"/>
              <a:gd name="connsiteX16" fmla="*/ 464344 w 566738"/>
              <a:gd name="connsiteY16" fmla="*/ 654844 h 800100"/>
              <a:gd name="connsiteX17" fmla="*/ 485775 w 566738"/>
              <a:gd name="connsiteY17" fmla="*/ 692944 h 800100"/>
              <a:gd name="connsiteX18" fmla="*/ 502444 w 566738"/>
              <a:gd name="connsiteY18" fmla="*/ 716756 h 800100"/>
              <a:gd name="connsiteX19" fmla="*/ 519113 w 566738"/>
              <a:gd name="connsiteY19" fmla="*/ 735806 h 800100"/>
              <a:gd name="connsiteX20" fmla="*/ 566738 w 566738"/>
              <a:gd name="connsiteY20" fmla="*/ 800100 h 800100"/>
              <a:gd name="connsiteX21" fmla="*/ 0 w 566738"/>
              <a:gd name="connsiteY21" fmla="*/ 781050 h 800100"/>
              <a:gd name="connsiteX22" fmla="*/ 57150 w 566738"/>
              <a:gd name="connsiteY22" fmla="*/ 769144 h 800100"/>
              <a:gd name="connsiteX23" fmla="*/ 97632 w 566738"/>
              <a:gd name="connsiteY23" fmla="*/ 754856 h 800100"/>
              <a:gd name="connsiteX24" fmla="*/ 135732 w 566738"/>
              <a:gd name="connsiteY24" fmla="*/ 738187 h 800100"/>
              <a:gd name="connsiteX25" fmla="*/ 166688 w 566738"/>
              <a:gd name="connsiteY25" fmla="*/ 716756 h 800100"/>
              <a:gd name="connsiteX26" fmla="*/ 185738 w 566738"/>
              <a:gd name="connsiteY26" fmla="*/ 695325 h 800100"/>
              <a:gd name="connsiteX27" fmla="*/ 202407 w 566738"/>
              <a:gd name="connsiteY27" fmla="*/ 669131 h 800100"/>
              <a:gd name="connsiteX28" fmla="*/ 216694 w 566738"/>
              <a:gd name="connsiteY28" fmla="*/ 628650 h 800100"/>
              <a:gd name="connsiteX29" fmla="*/ 230982 w 566738"/>
              <a:gd name="connsiteY29" fmla="*/ 545306 h 800100"/>
              <a:gd name="connsiteX30" fmla="*/ 242888 w 566738"/>
              <a:gd name="connsiteY30" fmla="*/ 466725 h 800100"/>
              <a:gd name="connsiteX31" fmla="*/ 257175 w 566738"/>
              <a:gd name="connsiteY31" fmla="*/ 364331 h 800100"/>
              <a:gd name="connsiteX32" fmla="*/ 266700 w 566738"/>
              <a:gd name="connsiteY32" fmla="*/ 259556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66738" h="800100">
                <a:moveTo>
                  <a:pt x="266700" y="259556"/>
                </a:moveTo>
                <a:lnTo>
                  <a:pt x="280988" y="95250"/>
                </a:lnTo>
                <a:cubicBezTo>
                  <a:pt x="281782" y="76200"/>
                  <a:pt x="282575" y="57150"/>
                  <a:pt x="283369" y="38100"/>
                </a:cubicBezTo>
                <a:lnTo>
                  <a:pt x="288132" y="19050"/>
                </a:lnTo>
                <a:lnTo>
                  <a:pt x="302419" y="0"/>
                </a:lnTo>
                <a:lnTo>
                  <a:pt x="316707" y="0"/>
                </a:lnTo>
                <a:lnTo>
                  <a:pt x="328613" y="4762"/>
                </a:lnTo>
                <a:lnTo>
                  <a:pt x="338138" y="11906"/>
                </a:lnTo>
                <a:lnTo>
                  <a:pt x="350044" y="26194"/>
                </a:lnTo>
                <a:lnTo>
                  <a:pt x="357188" y="45244"/>
                </a:lnTo>
                <a:lnTo>
                  <a:pt x="366713" y="147637"/>
                </a:lnTo>
                <a:lnTo>
                  <a:pt x="381000" y="264319"/>
                </a:lnTo>
                <a:lnTo>
                  <a:pt x="402432" y="395287"/>
                </a:lnTo>
                <a:lnTo>
                  <a:pt x="421482" y="502444"/>
                </a:lnTo>
                <a:lnTo>
                  <a:pt x="438150" y="576262"/>
                </a:lnTo>
                <a:lnTo>
                  <a:pt x="450057" y="616744"/>
                </a:lnTo>
                <a:lnTo>
                  <a:pt x="464344" y="654844"/>
                </a:lnTo>
                <a:lnTo>
                  <a:pt x="485775" y="692944"/>
                </a:lnTo>
                <a:lnTo>
                  <a:pt x="502444" y="716756"/>
                </a:lnTo>
                <a:lnTo>
                  <a:pt x="519113" y="735806"/>
                </a:lnTo>
                <a:lnTo>
                  <a:pt x="566738" y="800100"/>
                </a:lnTo>
                <a:lnTo>
                  <a:pt x="0" y="781050"/>
                </a:lnTo>
                <a:lnTo>
                  <a:pt x="57150" y="769144"/>
                </a:lnTo>
                <a:lnTo>
                  <a:pt x="97632" y="754856"/>
                </a:lnTo>
                <a:lnTo>
                  <a:pt x="135732" y="738187"/>
                </a:lnTo>
                <a:lnTo>
                  <a:pt x="166688" y="716756"/>
                </a:lnTo>
                <a:lnTo>
                  <a:pt x="185738" y="695325"/>
                </a:lnTo>
                <a:lnTo>
                  <a:pt x="202407" y="669131"/>
                </a:lnTo>
                <a:lnTo>
                  <a:pt x="216694" y="628650"/>
                </a:lnTo>
                <a:lnTo>
                  <a:pt x="230982" y="545306"/>
                </a:lnTo>
                <a:lnTo>
                  <a:pt x="242888" y="466725"/>
                </a:lnTo>
                <a:lnTo>
                  <a:pt x="257175" y="364331"/>
                </a:lnTo>
                <a:lnTo>
                  <a:pt x="266700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B03F407-A118-4AAA-8AFD-2EBFBE10B477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</p:grpSpPr>
        <p:sp>
          <p:nvSpPr>
            <p:cNvPr id="19" name="フリーフォーム 19">
              <a:extLst>
                <a:ext uri="{FF2B5EF4-FFF2-40B4-BE49-F238E27FC236}">
                  <a16:creationId xmlns:a16="http://schemas.microsoft.com/office/drawing/2014/main" id="{D874C8B1-6E67-40AE-AB24-CE3A5C0B23A4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5">
              <a:extLst>
                <a:ext uri="{FF2B5EF4-FFF2-40B4-BE49-F238E27FC236}">
                  <a16:creationId xmlns:a16="http://schemas.microsoft.com/office/drawing/2014/main" id="{57D74AC7-FF7E-4660-B047-67254A5AE79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96AFB0A0-133E-442B-B29F-8CF5C0AFCD56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80BF248-1AB1-4FA1-A3C9-2B2E0190883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0105438E-E046-47A1-8635-79C38649528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2">
              <a:extLst>
                <a:ext uri="{FF2B5EF4-FFF2-40B4-BE49-F238E27FC236}">
                  <a16:creationId xmlns:a16="http://schemas.microsoft.com/office/drawing/2014/main" id="{F9358519-0267-48DB-8299-2BB40B352017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164EB2-8059-4689-8F13-FBC83A04193C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394372CB-F22C-4322-9831-4391F78CAA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7">
              <a:extLst>
                <a:ext uri="{FF2B5EF4-FFF2-40B4-BE49-F238E27FC236}">
                  <a16:creationId xmlns:a16="http://schemas.microsoft.com/office/drawing/2014/main" id="{15CAC91F-EFB5-4812-A059-84E8546F3B45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9">
              <a:extLst>
                <a:ext uri="{FF2B5EF4-FFF2-40B4-BE49-F238E27FC236}">
                  <a16:creationId xmlns:a16="http://schemas.microsoft.com/office/drawing/2014/main" id="{ACF87009-2602-4E31-974D-D6A2705EC37B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0">
              <a:extLst>
                <a:ext uri="{FF2B5EF4-FFF2-40B4-BE49-F238E27FC236}">
                  <a16:creationId xmlns:a16="http://schemas.microsoft.com/office/drawing/2014/main" id="{9F42DC52-E6BD-4134-9D47-89C4F71B852E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A16CD941-4DBF-475E-AB36-0F3ECA770465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59A38002-EB5A-4C36-B4C4-C941EA4F388E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AF8FB913-4C1E-467B-9AA5-62E759CFFFCE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7AA2933E-E42A-4425-B20D-A6DF81637B04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F9A37D91-0AEA-4515-9128-42883772AF5B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095C25FB-6470-40E9-856A-8432DC953EFE}"/>
              </a:ext>
            </a:extLst>
          </p:cNvPr>
          <p:cNvGrpSpPr/>
          <p:nvPr/>
        </p:nvGrpSpPr>
        <p:grpSpPr>
          <a:xfrm>
            <a:off x="3798888" y="1391165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A7895C18-0783-4428-858E-809217F9D7DA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DA8CC23B-17C2-486B-AF81-431904EF41C5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AB3AD46F-B890-404E-9890-6AEEE4728B48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8">
              <a:extLst>
                <a:ext uri="{FF2B5EF4-FFF2-40B4-BE49-F238E27FC236}">
                  <a16:creationId xmlns:a16="http://schemas.microsoft.com/office/drawing/2014/main" id="{942B57C5-C6D6-4A75-B593-E2BC3FD8ED4A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1">
              <a:extLst>
                <a:ext uri="{FF2B5EF4-FFF2-40B4-BE49-F238E27FC236}">
                  <a16:creationId xmlns:a16="http://schemas.microsoft.com/office/drawing/2014/main" id="{AE78B3AD-7806-41E3-85F7-C1E5C2BFB171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2">
              <a:extLst>
                <a:ext uri="{FF2B5EF4-FFF2-40B4-BE49-F238E27FC236}">
                  <a16:creationId xmlns:a16="http://schemas.microsoft.com/office/drawing/2014/main" id="{BE7B317B-C314-4176-B82D-76C7B257947A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AC3584BA-E51A-4D25-A5C4-3259E9177D1E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B3159C03-8AAA-4F09-9EA1-0EDFF3665AB1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5F1C3AF3-4547-4A29-BA96-4F5B3BE7664C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CBA5C37E-9453-4CF5-A0B3-7107DC3DD883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875114C0-A299-49F9-9635-89EC8834B2F4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31">
              <a:extLst>
                <a:ext uri="{FF2B5EF4-FFF2-40B4-BE49-F238E27FC236}">
                  <a16:creationId xmlns:a16="http://schemas.microsoft.com/office/drawing/2014/main" id="{169D7F91-F22C-4D38-8F11-68E9A624D670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32">
              <a:extLst>
                <a:ext uri="{FF2B5EF4-FFF2-40B4-BE49-F238E27FC236}">
                  <a16:creationId xmlns:a16="http://schemas.microsoft.com/office/drawing/2014/main" id="{21A2194F-3791-4341-9E1C-F4EC9FF7F75A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33">
              <a:extLst>
                <a:ext uri="{FF2B5EF4-FFF2-40B4-BE49-F238E27FC236}">
                  <a16:creationId xmlns:a16="http://schemas.microsoft.com/office/drawing/2014/main" id="{0A83A350-DC51-475D-99DB-FE3305656321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34">
              <a:extLst>
                <a:ext uri="{FF2B5EF4-FFF2-40B4-BE49-F238E27FC236}">
                  <a16:creationId xmlns:a16="http://schemas.microsoft.com/office/drawing/2014/main" id="{0CB1B238-EC0B-4BDF-ACF8-24E8BAD2A789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D18B276A-A833-475A-83DE-39B37A8B567D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573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6" grpId="0" animBg="1"/>
      <p:bldP spid="27" grpId="0" animBg="1"/>
      <p:bldP spid="29" grpId="0" animBg="1"/>
      <p:bldP spid="22" grpId="0" animBg="1"/>
      <p:bldP spid="23" grpId="0" animBg="1"/>
      <p:bldP spid="24" grpId="0" animBg="1"/>
      <p:bldP spid="25" grpId="0" animBg="1"/>
      <p:bldP spid="28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695001B-762D-48C5-918F-F95D5AFC0C88}"/>
              </a:ext>
            </a:extLst>
          </p:cNvPr>
          <p:cNvGrpSpPr/>
          <p:nvPr/>
        </p:nvGrpSpPr>
        <p:grpSpPr>
          <a:xfrm>
            <a:off x="3798888" y="1398589"/>
            <a:ext cx="4799012" cy="4676774"/>
            <a:chOff x="3798888" y="1398589"/>
            <a:chExt cx="4799012" cy="4676774"/>
          </a:xfrm>
          <a:solidFill>
            <a:schemeClr val="tx1"/>
          </a:solidFill>
        </p:grpSpPr>
        <p:sp>
          <p:nvSpPr>
            <p:cNvPr id="3" name="フリーフォーム 19">
              <a:extLst>
                <a:ext uri="{FF2B5EF4-FFF2-40B4-BE49-F238E27FC236}">
                  <a16:creationId xmlns:a16="http://schemas.microsoft.com/office/drawing/2014/main" id="{D32BEF62-636A-48CC-A0F1-90641018CD89}"/>
                </a:ext>
              </a:extLst>
            </p:cNvPr>
            <p:cNvSpPr/>
            <p:nvPr/>
          </p:nvSpPr>
          <p:spPr>
            <a:xfrm>
              <a:off x="3998914" y="1398589"/>
              <a:ext cx="1209675" cy="1376363"/>
            </a:xfrm>
            <a:custGeom>
              <a:avLst/>
              <a:gdLst>
                <a:gd name="connsiteX0" fmla="*/ 485775 w 1209675"/>
                <a:gd name="connsiteY0" fmla="*/ 745331 h 1376363"/>
                <a:gd name="connsiteX1" fmla="*/ 602456 w 1209675"/>
                <a:gd name="connsiteY1" fmla="*/ 609600 h 1376363"/>
                <a:gd name="connsiteX2" fmla="*/ 652462 w 1209675"/>
                <a:gd name="connsiteY2" fmla="*/ 552450 h 1376363"/>
                <a:gd name="connsiteX3" fmla="*/ 669131 w 1209675"/>
                <a:gd name="connsiteY3" fmla="*/ 528638 h 1376363"/>
                <a:gd name="connsiteX4" fmla="*/ 750094 w 1209675"/>
                <a:gd name="connsiteY4" fmla="*/ 381000 h 1376363"/>
                <a:gd name="connsiteX5" fmla="*/ 783431 w 1209675"/>
                <a:gd name="connsiteY5" fmla="*/ 316706 h 1376363"/>
                <a:gd name="connsiteX6" fmla="*/ 814387 w 1209675"/>
                <a:gd name="connsiteY6" fmla="*/ 247650 h 1376363"/>
                <a:gd name="connsiteX7" fmla="*/ 816769 w 1209675"/>
                <a:gd name="connsiteY7" fmla="*/ 230981 h 1376363"/>
                <a:gd name="connsiteX8" fmla="*/ 809625 w 1209675"/>
                <a:gd name="connsiteY8" fmla="*/ 211931 h 1376363"/>
                <a:gd name="connsiteX9" fmla="*/ 773906 w 1209675"/>
                <a:gd name="connsiteY9" fmla="*/ 154781 h 1376363"/>
                <a:gd name="connsiteX10" fmla="*/ 762000 w 1209675"/>
                <a:gd name="connsiteY10" fmla="*/ 138113 h 1376363"/>
                <a:gd name="connsiteX11" fmla="*/ 735806 w 1209675"/>
                <a:gd name="connsiteY11" fmla="*/ 107156 h 1376363"/>
                <a:gd name="connsiteX12" fmla="*/ 711994 w 1209675"/>
                <a:gd name="connsiteY12" fmla="*/ 80963 h 1376363"/>
                <a:gd name="connsiteX13" fmla="*/ 692944 w 1209675"/>
                <a:gd name="connsiteY13" fmla="*/ 61913 h 1376363"/>
                <a:gd name="connsiteX14" fmla="*/ 678656 w 1209675"/>
                <a:gd name="connsiteY14" fmla="*/ 45244 h 1376363"/>
                <a:gd name="connsiteX15" fmla="*/ 669131 w 1209675"/>
                <a:gd name="connsiteY15" fmla="*/ 28575 h 1376363"/>
                <a:gd name="connsiteX16" fmla="*/ 666750 w 1209675"/>
                <a:gd name="connsiteY16" fmla="*/ 11906 h 1376363"/>
                <a:gd name="connsiteX17" fmla="*/ 673894 w 1209675"/>
                <a:gd name="connsiteY17" fmla="*/ 0 h 1376363"/>
                <a:gd name="connsiteX18" fmla="*/ 695325 w 1209675"/>
                <a:gd name="connsiteY18" fmla="*/ 0 h 1376363"/>
                <a:gd name="connsiteX19" fmla="*/ 731044 w 1209675"/>
                <a:gd name="connsiteY19" fmla="*/ 4763 h 1376363"/>
                <a:gd name="connsiteX20" fmla="*/ 807244 w 1209675"/>
                <a:gd name="connsiteY20" fmla="*/ 19050 h 1376363"/>
                <a:gd name="connsiteX21" fmla="*/ 888206 w 1209675"/>
                <a:gd name="connsiteY21" fmla="*/ 42863 h 1376363"/>
                <a:gd name="connsiteX22" fmla="*/ 947737 w 1209675"/>
                <a:gd name="connsiteY22" fmla="*/ 64294 h 1376363"/>
                <a:gd name="connsiteX23" fmla="*/ 997744 w 1209675"/>
                <a:gd name="connsiteY23" fmla="*/ 85725 h 1376363"/>
                <a:gd name="connsiteX24" fmla="*/ 1040606 w 1209675"/>
                <a:gd name="connsiteY24" fmla="*/ 109538 h 1376363"/>
                <a:gd name="connsiteX25" fmla="*/ 1081087 w 1209675"/>
                <a:gd name="connsiteY25" fmla="*/ 138113 h 1376363"/>
                <a:gd name="connsiteX26" fmla="*/ 1126331 w 1209675"/>
                <a:gd name="connsiteY26" fmla="*/ 173831 h 1376363"/>
                <a:gd name="connsiteX27" fmla="*/ 1152525 w 1209675"/>
                <a:gd name="connsiteY27" fmla="*/ 197644 h 1376363"/>
                <a:gd name="connsiteX28" fmla="*/ 1181100 w 1209675"/>
                <a:gd name="connsiteY28" fmla="*/ 230981 h 1376363"/>
                <a:gd name="connsiteX29" fmla="*/ 1193006 w 1209675"/>
                <a:gd name="connsiteY29" fmla="*/ 252413 h 1376363"/>
                <a:gd name="connsiteX30" fmla="*/ 1204912 w 1209675"/>
                <a:gd name="connsiteY30" fmla="*/ 280988 h 1376363"/>
                <a:gd name="connsiteX31" fmla="*/ 1209675 w 1209675"/>
                <a:gd name="connsiteY31" fmla="*/ 304800 h 1376363"/>
                <a:gd name="connsiteX32" fmla="*/ 1207294 w 1209675"/>
                <a:gd name="connsiteY32" fmla="*/ 328613 h 1376363"/>
                <a:gd name="connsiteX33" fmla="*/ 1197769 w 1209675"/>
                <a:gd name="connsiteY33" fmla="*/ 350044 h 1376363"/>
                <a:gd name="connsiteX34" fmla="*/ 1183481 w 1209675"/>
                <a:gd name="connsiteY34" fmla="*/ 369094 h 1376363"/>
                <a:gd name="connsiteX35" fmla="*/ 1157287 w 1209675"/>
                <a:gd name="connsiteY35" fmla="*/ 388144 h 1376363"/>
                <a:gd name="connsiteX36" fmla="*/ 1114425 w 1209675"/>
                <a:gd name="connsiteY36" fmla="*/ 404813 h 1376363"/>
                <a:gd name="connsiteX37" fmla="*/ 1095375 w 1209675"/>
                <a:gd name="connsiteY37" fmla="*/ 423863 h 1376363"/>
                <a:gd name="connsiteX38" fmla="*/ 1026319 w 1209675"/>
                <a:gd name="connsiteY38" fmla="*/ 507206 h 1376363"/>
                <a:gd name="connsiteX39" fmla="*/ 952500 w 1209675"/>
                <a:gd name="connsiteY39" fmla="*/ 592931 h 1376363"/>
                <a:gd name="connsiteX40" fmla="*/ 828675 w 1209675"/>
                <a:gd name="connsiteY40" fmla="*/ 723900 h 1376363"/>
                <a:gd name="connsiteX41" fmla="*/ 726281 w 1209675"/>
                <a:gd name="connsiteY41" fmla="*/ 828675 h 1376363"/>
                <a:gd name="connsiteX42" fmla="*/ 650081 w 1209675"/>
                <a:gd name="connsiteY42" fmla="*/ 904875 h 1376363"/>
                <a:gd name="connsiteX43" fmla="*/ 535781 w 1209675"/>
                <a:gd name="connsiteY43" fmla="*/ 1016794 h 1376363"/>
                <a:gd name="connsiteX44" fmla="*/ 423862 w 1209675"/>
                <a:gd name="connsiteY44" fmla="*/ 1126331 h 1376363"/>
                <a:gd name="connsiteX45" fmla="*/ 316706 w 1209675"/>
                <a:gd name="connsiteY45" fmla="*/ 1226344 h 1376363"/>
                <a:gd name="connsiteX46" fmla="*/ 219075 w 1209675"/>
                <a:gd name="connsiteY46" fmla="*/ 1319213 h 1376363"/>
                <a:gd name="connsiteX47" fmla="*/ 161925 w 1209675"/>
                <a:gd name="connsiteY47" fmla="*/ 1376363 h 1376363"/>
                <a:gd name="connsiteX48" fmla="*/ 0 w 1209675"/>
                <a:gd name="connsiteY48" fmla="*/ 1271588 h 1376363"/>
                <a:gd name="connsiteX49" fmla="*/ 4762 w 1209675"/>
                <a:gd name="connsiteY49" fmla="*/ 1240631 h 1376363"/>
                <a:gd name="connsiteX50" fmla="*/ 9525 w 1209675"/>
                <a:gd name="connsiteY50" fmla="*/ 1219200 h 1376363"/>
                <a:gd name="connsiteX51" fmla="*/ 14287 w 1209675"/>
                <a:gd name="connsiteY51" fmla="*/ 1207294 h 1376363"/>
                <a:gd name="connsiteX52" fmla="*/ 38100 w 1209675"/>
                <a:gd name="connsiteY52" fmla="*/ 1197769 h 1376363"/>
                <a:gd name="connsiteX53" fmla="*/ 76200 w 1209675"/>
                <a:gd name="connsiteY53" fmla="*/ 1181100 h 1376363"/>
                <a:gd name="connsiteX54" fmla="*/ 104775 w 1209675"/>
                <a:gd name="connsiteY54" fmla="*/ 1159669 h 1376363"/>
                <a:gd name="connsiteX55" fmla="*/ 145256 w 1209675"/>
                <a:gd name="connsiteY55" fmla="*/ 1121569 h 1376363"/>
                <a:gd name="connsiteX56" fmla="*/ 238125 w 1209675"/>
                <a:gd name="connsiteY56" fmla="*/ 1019175 h 1376363"/>
                <a:gd name="connsiteX57" fmla="*/ 338137 w 1209675"/>
                <a:gd name="connsiteY57" fmla="*/ 912019 h 1376363"/>
                <a:gd name="connsiteX58" fmla="*/ 485775 w 1209675"/>
                <a:gd name="connsiteY58" fmla="*/ 745331 h 13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209675" h="1376363">
                  <a:moveTo>
                    <a:pt x="485775" y="745331"/>
                  </a:moveTo>
                  <a:lnTo>
                    <a:pt x="602456" y="609600"/>
                  </a:lnTo>
                  <a:lnTo>
                    <a:pt x="652462" y="552450"/>
                  </a:lnTo>
                  <a:lnTo>
                    <a:pt x="669131" y="528638"/>
                  </a:lnTo>
                  <a:lnTo>
                    <a:pt x="750094" y="381000"/>
                  </a:lnTo>
                  <a:lnTo>
                    <a:pt x="783431" y="316706"/>
                  </a:lnTo>
                  <a:lnTo>
                    <a:pt x="814387" y="247650"/>
                  </a:lnTo>
                  <a:lnTo>
                    <a:pt x="816769" y="230981"/>
                  </a:lnTo>
                  <a:lnTo>
                    <a:pt x="809625" y="211931"/>
                  </a:lnTo>
                  <a:lnTo>
                    <a:pt x="773906" y="154781"/>
                  </a:lnTo>
                  <a:lnTo>
                    <a:pt x="762000" y="138113"/>
                  </a:lnTo>
                  <a:lnTo>
                    <a:pt x="735806" y="107156"/>
                  </a:lnTo>
                  <a:lnTo>
                    <a:pt x="711994" y="80963"/>
                  </a:lnTo>
                  <a:lnTo>
                    <a:pt x="692944" y="61913"/>
                  </a:lnTo>
                  <a:lnTo>
                    <a:pt x="678656" y="45244"/>
                  </a:lnTo>
                  <a:lnTo>
                    <a:pt x="669131" y="28575"/>
                  </a:lnTo>
                  <a:lnTo>
                    <a:pt x="666750" y="11906"/>
                  </a:lnTo>
                  <a:lnTo>
                    <a:pt x="673894" y="0"/>
                  </a:lnTo>
                  <a:lnTo>
                    <a:pt x="695325" y="0"/>
                  </a:lnTo>
                  <a:lnTo>
                    <a:pt x="731044" y="4763"/>
                  </a:lnTo>
                  <a:lnTo>
                    <a:pt x="807244" y="19050"/>
                  </a:lnTo>
                  <a:lnTo>
                    <a:pt x="888206" y="42863"/>
                  </a:lnTo>
                  <a:lnTo>
                    <a:pt x="947737" y="64294"/>
                  </a:lnTo>
                  <a:lnTo>
                    <a:pt x="997744" y="85725"/>
                  </a:lnTo>
                  <a:lnTo>
                    <a:pt x="1040606" y="109538"/>
                  </a:lnTo>
                  <a:lnTo>
                    <a:pt x="1081087" y="138113"/>
                  </a:lnTo>
                  <a:lnTo>
                    <a:pt x="1126331" y="173831"/>
                  </a:lnTo>
                  <a:lnTo>
                    <a:pt x="1152525" y="197644"/>
                  </a:lnTo>
                  <a:lnTo>
                    <a:pt x="1181100" y="230981"/>
                  </a:lnTo>
                  <a:lnTo>
                    <a:pt x="1193006" y="252413"/>
                  </a:lnTo>
                  <a:lnTo>
                    <a:pt x="1204912" y="280988"/>
                  </a:lnTo>
                  <a:lnTo>
                    <a:pt x="1209675" y="304800"/>
                  </a:lnTo>
                  <a:lnTo>
                    <a:pt x="1207294" y="328613"/>
                  </a:lnTo>
                  <a:lnTo>
                    <a:pt x="1197769" y="350044"/>
                  </a:lnTo>
                  <a:lnTo>
                    <a:pt x="1183481" y="369094"/>
                  </a:lnTo>
                  <a:lnTo>
                    <a:pt x="1157287" y="388144"/>
                  </a:lnTo>
                  <a:lnTo>
                    <a:pt x="1114425" y="404813"/>
                  </a:lnTo>
                  <a:lnTo>
                    <a:pt x="1095375" y="423863"/>
                  </a:lnTo>
                  <a:lnTo>
                    <a:pt x="1026319" y="507206"/>
                  </a:lnTo>
                  <a:lnTo>
                    <a:pt x="952500" y="592931"/>
                  </a:lnTo>
                  <a:lnTo>
                    <a:pt x="828675" y="723900"/>
                  </a:lnTo>
                  <a:lnTo>
                    <a:pt x="726281" y="828675"/>
                  </a:lnTo>
                  <a:lnTo>
                    <a:pt x="650081" y="904875"/>
                  </a:lnTo>
                  <a:lnTo>
                    <a:pt x="535781" y="1016794"/>
                  </a:lnTo>
                  <a:lnTo>
                    <a:pt x="423862" y="1126331"/>
                  </a:lnTo>
                  <a:lnTo>
                    <a:pt x="316706" y="1226344"/>
                  </a:lnTo>
                  <a:lnTo>
                    <a:pt x="219075" y="1319213"/>
                  </a:lnTo>
                  <a:lnTo>
                    <a:pt x="161925" y="1376363"/>
                  </a:lnTo>
                  <a:lnTo>
                    <a:pt x="0" y="1271588"/>
                  </a:lnTo>
                  <a:lnTo>
                    <a:pt x="4762" y="1240631"/>
                  </a:lnTo>
                  <a:lnTo>
                    <a:pt x="9525" y="1219200"/>
                  </a:lnTo>
                  <a:lnTo>
                    <a:pt x="14287" y="1207294"/>
                  </a:lnTo>
                  <a:lnTo>
                    <a:pt x="38100" y="1197769"/>
                  </a:lnTo>
                  <a:lnTo>
                    <a:pt x="76200" y="1181100"/>
                  </a:lnTo>
                  <a:lnTo>
                    <a:pt x="104775" y="1159669"/>
                  </a:lnTo>
                  <a:lnTo>
                    <a:pt x="145256" y="1121569"/>
                  </a:lnTo>
                  <a:lnTo>
                    <a:pt x="238125" y="1019175"/>
                  </a:lnTo>
                  <a:lnTo>
                    <a:pt x="338137" y="912019"/>
                  </a:lnTo>
                  <a:lnTo>
                    <a:pt x="485775" y="7453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5">
              <a:extLst>
                <a:ext uri="{FF2B5EF4-FFF2-40B4-BE49-F238E27FC236}">
                  <a16:creationId xmlns:a16="http://schemas.microsoft.com/office/drawing/2014/main" id="{B4ACF4F7-AF73-4352-8D43-4D5DBA9ED8B9}"/>
                </a:ext>
              </a:extLst>
            </p:cNvPr>
            <p:cNvSpPr/>
            <p:nvPr/>
          </p:nvSpPr>
          <p:spPr>
            <a:xfrm>
              <a:off x="3798888" y="4333877"/>
              <a:ext cx="762000" cy="1260475"/>
            </a:xfrm>
            <a:custGeom>
              <a:avLst/>
              <a:gdLst>
                <a:gd name="connsiteX0" fmla="*/ 354806 w 762000"/>
                <a:gd name="connsiteY0" fmla="*/ 535782 h 1259682"/>
                <a:gd name="connsiteX1" fmla="*/ 385762 w 762000"/>
                <a:gd name="connsiteY1" fmla="*/ 452438 h 1259682"/>
                <a:gd name="connsiteX2" fmla="*/ 409575 w 762000"/>
                <a:gd name="connsiteY2" fmla="*/ 373857 h 1259682"/>
                <a:gd name="connsiteX3" fmla="*/ 431006 w 762000"/>
                <a:gd name="connsiteY3" fmla="*/ 295275 h 1259682"/>
                <a:gd name="connsiteX4" fmla="*/ 435769 w 762000"/>
                <a:gd name="connsiteY4" fmla="*/ 254794 h 1259682"/>
                <a:gd name="connsiteX5" fmla="*/ 435769 w 762000"/>
                <a:gd name="connsiteY5" fmla="*/ 242888 h 1259682"/>
                <a:gd name="connsiteX6" fmla="*/ 431006 w 762000"/>
                <a:gd name="connsiteY6" fmla="*/ 223838 h 1259682"/>
                <a:gd name="connsiteX7" fmla="*/ 416719 w 762000"/>
                <a:gd name="connsiteY7" fmla="*/ 195263 h 1259682"/>
                <a:gd name="connsiteX8" fmla="*/ 395287 w 762000"/>
                <a:gd name="connsiteY8" fmla="*/ 161925 h 1259682"/>
                <a:gd name="connsiteX9" fmla="*/ 369094 w 762000"/>
                <a:gd name="connsiteY9" fmla="*/ 128588 h 1259682"/>
                <a:gd name="connsiteX10" fmla="*/ 333375 w 762000"/>
                <a:gd name="connsiteY10" fmla="*/ 90488 h 1259682"/>
                <a:gd name="connsiteX11" fmla="*/ 314325 w 762000"/>
                <a:gd name="connsiteY11" fmla="*/ 71438 h 1259682"/>
                <a:gd name="connsiteX12" fmla="*/ 304800 w 762000"/>
                <a:gd name="connsiteY12" fmla="*/ 59532 h 1259682"/>
                <a:gd name="connsiteX13" fmla="*/ 295275 w 762000"/>
                <a:gd name="connsiteY13" fmla="*/ 47625 h 1259682"/>
                <a:gd name="connsiteX14" fmla="*/ 292894 w 762000"/>
                <a:gd name="connsiteY14" fmla="*/ 23813 h 1259682"/>
                <a:gd name="connsiteX15" fmla="*/ 295275 w 762000"/>
                <a:gd name="connsiteY15" fmla="*/ 9525 h 1259682"/>
                <a:gd name="connsiteX16" fmla="*/ 302419 w 762000"/>
                <a:gd name="connsiteY16" fmla="*/ 4763 h 1259682"/>
                <a:gd name="connsiteX17" fmla="*/ 314325 w 762000"/>
                <a:gd name="connsiteY17" fmla="*/ 0 h 1259682"/>
                <a:gd name="connsiteX18" fmla="*/ 369094 w 762000"/>
                <a:gd name="connsiteY18" fmla="*/ 14288 h 1259682"/>
                <a:gd name="connsiteX19" fmla="*/ 447675 w 762000"/>
                <a:gd name="connsiteY19" fmla="*/ 35719 h 1259682"/>
                <a:gd name="connsiteX20" fmla="*/ 514350 w 762000"/>
                <a:gd name="connsiteY20" fmla="*/ 59532 h 1259682"/>
                <a:gd name="connsiteX21" fmla="*/ 557212 w 762000"/>
                <a:gd name="connsiteY21" fmla="*/ 78582 h 1259682"/>
                <a:gd name="connsiteX22" fmla="*/ 588169 w 762000"/>
                <a:gd name="connsiteY22" fmla="*/ 95250 h 1259682"/>
                <a:gd name="connsiteX23" fmla="*/ 619125 w 762000"/>
                <a:gd name="connsiteY23" fmla="*/ 114300 h 1259682"/>
                <a:gd name="connsiteX24" fmla="*/ 654844 w 762000"/>
                <a:gd name="connsiteY24" fmla="*/ 140494 h 1259682"/>
                <a:gd name="connsiteX25" fmla="*/ 685800 w 762000"/>
                <a:gd name="connsiteY25" fmla="*/ 169069 h 1259682"/>
                <a:gd name="connsiteX26" fmla="*/ 714375 w 762000"/>
                <a:gd name="connsiteY26" fmla="*/ 204788 h 1259682"/>
                <a:gd name="connsiteX27" fmla="*/ 733425 w 762000"/>
                <a:gd name="connsiteY27" fmla="*/ 230982 h 1259682"/>
                <a:gd name="connsiteX28" fmla="*/ 752475 w 762000"/>
                <a:gd name="connsiteY28" fmla="*/ 266700 h 1259682"/>
                <a:gd name="connsiteX29" fmla="*/ 759619 w 762000"/>
                <a:gd name="connsiteY29" fmla="*/ 285750 h 1259682"/>
                <a:gd name="connsiteX30" fmla="*/ 762000 w 762000"/>
                <a:gd name="connsiteY30" fmla="*/ 304800 h 1259682"/>
                <a:gd name="connsiteX31" fmla="*/ 762000 w 762000"/>
                <a:gd name="connsiteY31" fmla="*/ 326232 h 1259682"/>
                <a:gd name="connsiteX32" fmla="*/ 754856 w 762000"/>
                <a:gd name="connsiteY32" fmla="*/ 352425 h 1259682"/>
                <a:gd name="connsiteX33" fmla="*/ 735806 w 762000"/>
                <a:gd name="connsiteY33" fmla="*/ 376238 h 1259682"/>
                <a:gd name="connsiteX34" fmla="*/ 709612 w 762000"/>
                <a:gd name="connsiteY34" fmla="*/ 400050 h 1259682"/>
                <a:gd name="connsiteX35" fmla="*/ 685800 w 762000"/>
                <a:gd name="connsiteY35" fmla="*/ 416719 h 1259682"/>
                <a:gd name="connsiteX36" fmla="*/ 566737 w 762000"/>
                <a:gd name="connsiteY36" fmla="*/ 616744 h 1259682"/>
                <a:gd name="connsiteX37" fmla="*/ 481012 w 762000"/>
                <a:gd name="connsiteY37" fmla="*/ 750094 h 1259682"/>
                <a:gd name="connsiteX38" fmla="*/ 402431 w 762000"/>
                <a:gd name="connsiteY38" fmla="*/ 862013 h 1259682"/>
                <a:gd name="connsiteX39" fmla="*/ 309562 w 762000"/>
                <a:gd name="connsiteY39" fmla="*/ 983457 h 1259682"/>
                <a:gd name="connsiteX40" fmla="*/ 195262 w 762000"/>
                <a:gd name="connsiteY40" fmla="*/ 1114425 h 1259682"/>
                <a:gd name="connsiteX41" fmla="*/ 104775 w 762000"/>
                <a:gd name="connsiteY41" fmla="*/ 1204913 h 1259682"/>
                <a:gd name="connsiteX42" fmla="*/ 59531 w 762000"/>
                <a:gd name="connsiteY42" fmla="*/ 1243013 h 1259682"/>
                <a:gd name="connsiteX43" fmla="*/ 30956 w 762000"/>
                <a:gd name="connsiteY43" fmla="*/ 1257300 h 1259682"/>
                <a:gd name="connsiteX44" fmla="*/ 9525 w 762000"/>
                <a:gd name="connsiteY44" fmla="*/ 1259682 h 1259682"/>
                <a:gd name="connsiteX45" fmla="*/ 0 w 762000"/>
                <a:gd name="connsiteY45" fmla="*/ 1252538 h 1259682"/>
                <a:gd name="connsiteX46" fmla="*/ 0 w 762000"/>
                <a:gd name="connsiteY46" fmla="*/ 1233488 h 1259682"/>
                <a:gd name="connsiteX47" fmla="*/ 7144 w 762000"/>
                <a:gd name="connsiteY47" fmla="*/ 1204913 h 1259682"/>
                <a:gd name="connsiteX48" fmla="*/ 61912 w 762000"/>
                <a:gd name="connsiteY48" fmla="*/ 1112044 h 1259682"/>
                <a:gd name="connsiteX49" fmla="*/ 138112 w 762000"/>
                <a:gd name="connsiteY49" fmla="*/ 981075 h 1259682"/>
                <a:gd name="connsiteX50" fmla="*/ 204787 w 762000"/>
                <a:gd name="connsiteY50" fmla="*/ 862013 h 1259682"/>
                <a:gd name="connsiteX51" fmla="*/ 261937 w 762000"/>
                <a:gd name="connsiteY51" fmla="*/ 754857 h 1259682"/>
                <a:gd name="connsiteX52" fmla="*/ 323850 w 762000"/>
                <a:gd name="connsiteY52" fmla="*/ 626269 h 1259682"/>
                <a:gd name="connsiteX53" fmla="*/ 354806 w 762000"/>
                <a:gd name="connsiteY53" fmla="*/ 535782 h 125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762000" h="1259682">
                  <a:moveTo>
                    <a:pt x="354806" y="535782"/>
                  </a:moveTo>
                  <a:lnTo>
                    <a:pt x="385762" y="452438"/>
                  </a:lnTo>
                  <a:lnTo>
                    <a:pt x="409575" y="373857"/>
                  </a:lnTo>
                  <a:lnTo>
                    <a:pt x="431006" y="295275"/>
                  </a:lnTo>
                  <a:lnTo>
                    <a:pt x="435769" y="254794"/>
                  </a:lnTo>
                  <a:lnTo>
                    <a:pt x="435769" y="242888"/>
                  </a:lnTo>
                  <a:lnTo>
                    <a:pt x="431006" y="223838"/>
                  </a:lnTo>
                  <a:lnTo>
                    <a:pt x="416719" y="195263"/>
                  </a:lnTo>
                  <a:lnTo>
                    <a:pt x="395287" y="161925"/>
                  </a:lnTo>
                  <a:lnTo>
                    <a:pt x="369094" y="128588"/>
                  </a:lnTo>
                  <a:lnTo>
                    <a:pt x="333375" y="90488"/>
                  </a:lnTo>
                  <a:lnTo>
                    <a:pt x="314325" y="71438"/>
                  </a:lnTo>
                  <a:lnTo>
                    <a:pt x="304800" y="59532"/>
                  </a:lnTo>
                  <a:lnTo>
                    <a:pt x="295275" y="47625"/>
                  </a:lnTo>
                  <a:lnTo>
                    <a:pt x="292894" y="23813"/>
                  </a:lnTo>
                  <a:lnTo>
                    <a:pt x="295275" y="9525"/>
                  </a:lnTo>
                  <a:lnTo>
                    <a:pt x="302419" y="4763"/>
                  </a:lnTo>
                  <a:lnTo>
                    <a:pt x="314325" y="0"/>
                  </a:lnTo>
                  <a:lnTo>
                    <a:pt x="369094" y="14288"/>
                  </a:lnTo>
                  <a:lnTo>
                    <a:pt x="447675" y="35719"/>
                  </a:lnTo>
                  <a:lnTo>
                    <a:pt x="514350" y="59532"/>
                  </a:lnTo>
                  <a:lnTo>
                    <a:pt x="557212" y="78582"/>
                  </a:lnTo>
                  <a:lnTo>
                    <a:pt x="588169" y="95250"/>
                  </a:lnTo>
                  <a:lnTo>
                    <a:pt x="619125" y="114300"/>
                  </a:lnTo>
                  <a:lnTo>
                    <a:pt x="654844" y="140494"/>
                  </a:lnTo>
                  <a:lnTo>
                    <a:pt x="685800" y="169069"/>
                  </a:lnTo>
                  <a:lnTo>
                    <a:pt x="714375" y="204788"/>
                  </a:lnTo>
                  <a:lnTo>
                    <a:pt x="733425" y="230982"/>
                  </a:lnTo>
                  <a:lnTo>
                    <a:pt x="752475" y="266700"/>
                  </a:lnTo>
                  <a:lnTo>
                    <a:pt x="759619" y="285750"/>
                  </a:lnTo>
                  <a:lnTo>
                    <a:pt x="762000" y="304800"/>
                  </a:lnTo>
                  <a:lnTo>
                    <a:pt x="762000" y="326232"/>
                  </a:lnTo>
                  <a:lnTo>
                    <a:pt x="754856" y="352425"/>
                  </a:lnTo>
                  <a:lnTo>
                    <a:pt x="735806" y="376238"/>
                  </a:lnTo>
                  <a:lnTo>
                    <a:pt x="709612" y="400050"/>
                  </a:lnTo>
                  <a:lnTo>
                    <a:pt x="685800" y="416719"/>
                  </a:lnTo>
                  <a:lnTo>
                    <a:pt x="566737" y="616744"/>
                  </a:lnTo>
                  <a:lnTo>
                    <a:pt x="481012" y="750094"/>
                  </a:lnTo>
                  <a:lnTo>
                    <a:pt x="402431" y="862013"/>
                  </a:lnTo>
                  <a:lnTo>
                    <a:pt x="309562" y="983457"/>
                  </a:lnTo>
                  <a:lnTo>
                    <a:pt x="195262" y="1114425"/>
                  </a:lnTo>
                  <a:lnTo>
                    <a:pt x="104775" y="1204913"/>
                  </a:lnTo>
                  <a:lnTo>
                    <a:pt x="59531" y="1243013"/>
                  </a:lnTo>
                  <a:lnTo>
                    <a:pt x="30956" y="1257300"/>
                  </a:lnTo>
                  <a:lnTo>
                    <a:pt x="9525" y="1259682"/>
                  </a:lnTo>
                  <a:lnTo>
                    <a:pt x="0" y="1252538"/>
                  </a:lnTo>
                  <a:lnTo>
                    <a:pt x="0" y="1233488"/>
                  </a:lnTo>
                  <a:lnTo>
                    <a:pt x="7144" y="1204913"/>
                  </a:lnTo>
                  <a:lnTo>
                    <a:pt x="61912" y="1112044"/>
                  </a:lnTo>
                  <a:lnTo>
                    <a:pt x="138112" y="981075"/>
                  </a:lnTo>
                  <a:lnTo>
                    <a:pt x="204787" y="862013"/>
                  </a:lnTo>
                  <a:lnTo>
                    <a:pt x="261937" y="754857"/>
                  </a:lnTo>
                  <a:lnTo>
                    <a:pt x="323850" y="626269"/>
                  </a:lnTo>
                  <a:lnTo>
                    <a:pt x="354806" y="535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6">
              <a:extLst>
                <a:ext uri="{FF2B5EF4-FFF2-40B4-BE49-F238E27FC236}">
                  <a16:creationId xmlns:a16="http://schemas.microsoft.com/office/drawing/2014/main" id="{91587DBD-8DC0-4825-A755-2044453CC03F}"/>
                </a:ext>
              </a:extLst>
            </p:cNvPr>
            <p:cNvSpPr/>
            <p:nvPr/>
          </p:nvSpPr>
          <p:spPr>
            <a:xfrm>
              <a:off x="5268913" y="4267201"/>
              <a:ext cx="552450" cy="996950"/>
            </a:xfrm>
            <a:custGeom>
              <a:avLst/>
              <a:gdLst>
                <a:gd name="connsiteX0" fmla="*/ 247650 w 552450"/>
                <a:gd name="connsiteY0" fmla="*/ 619125 h 995363"/>
                <a:gd name="connsiteX1" fmla="*/ 207169 w 552450"/>
                <a:gd name="connsiteY1" fmla="*/ 497682 h 995363"/>
                <a:gd name="connsiteX2" fmla="*/ 166688 w 552450"/>
                <a:gd name="connsiteY2" fmla="*/ 381000 h 995363"/>
                <a:gd name="connsiteX3" fmla="*/ 140494 w 552450"/>
                <a:gd name="connsiteY3" fmla="*/ 297657 h 995363"/>
                <a:gd name="connsiteX4" fmla="*/ 119063 w 552450"/>
                <a:gd name="connsiteY4" fmla="*/ 245269 h 995363"/>
                <a:gd name="connsiteX5" fmla="*/ 92869 w 552450"/>
                <a:gd name="connsiteY5" fmla="*/ 180975 h 995363"/>
                <a:gd name="connsiteX6" fmla="*/ 61913 w 552450"/>
                <a:gd name="connsiteY6" fmla="*/ 123825 h 995363"/>
                <a:gd name="connsiteX7" fmla="*/ 40482 w 552450"/>
                <a:gd name="connsiteY7" fmla="*/ 88107 h 995363"/>
                <a:gd name="connsiteX8" fmla="*/ 21432 w 552450"/>
                <a:gd name="connsiteY8" fmla="*/ 64294 h 995363"/>
                <a:gd name="connsiteX9" fmla="*/ 4763 w 552450"/>
                <a:gd name="connsiteY9" fmla="*/ 38100 h 995363"/>
                <a:gd name="connsiteX10" fmla="*/ 0 w 552450"/>
                <a:gd name="connsiteY10" fmla="*/ 14288 h 995363"/>
                <a:gd name="connsiteX11" fmla="*/ 4763 w 552450"/>
                <a:gd name="connsiteY11" fmla="*/ 2382 h 995363"/>
                <a:gd name="connsiteX12" fmla="*/ 14288 w 552450"/>
                <a:gd name="connsiteY12" fmla="*/ 0 h 995363"/>
                <a:gd name="connsiteX13" fmla="*/ 26194 w 552450"/>
                <a:gd name="connsiteY13" fmla="*/ 2382 h 995363"/>
                <a:gd name="connsiteX14" fmla="*/ 54769 w 552450"/>
                <a:gd name="connsiteY14" fmla="*/ 11907 h 995363"/>
                <a:gd name="connsiteX15" fmla="*/ 69057 w 552450"/>
                <a:gd name="connsiteY15" fmla="*/ 21432 h 995363"/>
                <a:gd name="connsiteX16" fmla="*/ 166688 w 552450"/>
                <a:gd name="connsiteY16" fmla="*/ 111919 h 995363"/>
                <a:gd name="connsiteX17" fmla="*/ 266700 w 552450"/>
                <a:gd name="connsiteY17" fmla="*/ 202407 h 995363"/>
                <a:gd name="connsiteX18" fmla="*/ 359569 w 552450"/>
                <a:gd name="connsiteY18" fmla="*/ 285750 h 995363"/>
                <a:gd name="connsiteX19" fmla="*/ 466725 w 552450"/>
                <a:gd name="connsiteY19" fmla="*/ 376238 h 995363"/>
                <a:gd name="connsiteX20" fmla="*/ 481013 w 552450"/>
                <a:gd name="connsiteY20" fmla="*/ 390525 h 995363"/>
                <a:gd name="connsiteX21" fmla="*/ 490538 w 552450"/>
                <a:gd name="connsiteY21" fmla="*/ 404813 h 995363"/>
                <a:gd name="connsiteX22" fmla="*/ 502444 w 552450"/>
                <a:gd name="connsiteY22" fmla="*/ 447675 h 995363"/>
                <a:gd name="connsiteX23" fmla="*/ 528638 w 552450"/>
                <a:gd name="connsiteY23" fmla="*/ 564357 h 995363"/>
                <a:gd name="connsiteX24" fmla="*/ 540544 w 552450"/>
                <a:gd name="connsiteY24" fmla="*/ 614363 h 995363"/>
                <a:gd name="connsiteX25" fmla="*/ 547688 w 552450"/>
                <a:gd name="connsiteY25" fmla="*/ 681038 h 995363"/>
                <a:gd name="connsiteX26" fmla="*/ 550069 w 552450"/>
                <a:gd name="connsiteY26" fmla="*/ 723900 h 995363"/>
                <a:gd name="connsiteX27" fmla="*/ 552450 w 552450"/>
                <a:gd name="connsiteY27" fmla="*/ 792957 h 995363"/>
                <a:gd name="connsiteX28" fmla="*/ 547688 w 552450"/>
                <a:gd name="connsiteY28" fmla="*/ 857250 h 995363"/>
                <a:gd name="connsiteX29" fmla="*/ 538163 w 552450"/>
                <a:gd name="connsiteY29" fmla="*/ 907257 h 995363"/>
                <a:gd name="connsiteX30" fmla="*/ 523875 w 552450"/>
                <a:gd name="connsiteY30" fmla="*/ 950119 h 995363"/>
                <a:gd name="connsiteX31" fmla="*/ 509588 w 552450"/>
                <a:gd name="connsiteY31" fmla="*/ 973932 h 995363"/>
                <a:gd name="connsiteX32" fmla="*/ 492919 w 552450"/>
                <a:gd name="connsiteY32" fmla="*/ 990600 h 995363"/>
                <a:gd name="connsiteX33" fmla="*/ 473869 w 552450"/>
                <a:gd name="connsiteY33" fmla="*/ 995363 h 995363"/>
                <a:gd name="connsiteX34" fmla="*/ 452438 w 552450"/>
                <a:gd name="connsiteY34" fmla="*/ 995363 h 995363"/>
                <a:gd name="connsiteX35" fmla="*/ 428625 w 552450"/>
                <a:gd name="connsiteY35" fmla="*/ 988219 h 995363"/>
                <a:gd name="connsiteX36" fmla="*/ 409575 w 552450"/>
                <a:gd name="connsiteY36" fmla="*/ 976313 h 995363"/>
                <a:gd name="connsiteX37" fmla="*/ 388144 w 552450"/>
                <a:gd name="connsiteY37" fmla="*/ 957263 h 995363"/>
                <a:gd name="connsiteX38" fmla="*/ 369094 w 552450"/>
                <a:gd name="connsiteY38" fmla="*/ 935832 h 995363"/>
                <a:gd name="connsiteX39" fmla="*/ 352425 w 552450"/>
                <a:gd name="connsiteY39" fmla="*/ 909638 h 995363"/>
                <a:gd name="connsiteX40" fmla="*/ 323850 w 552450"/>
                <a:gd name="connsiteY40" fmla="*/ 852488 h 995363"/>
                <a:gd name="connsiteX41" fmla="*/ 295275 w 552450"/>
                <a:gd name="connsiteY41" fmla="*/ 766763 h 995363"/>
                <a:gd name="connsiteX42" fmla="*/ 247650 w 552450"/>
                <a:gd name="connsiteY42" fmla="*/ 619125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2450" h="995363">
                  <a:moveTo>
                    <a:pt x="247650" y="619125"/>
                  </a:moveTo>
                  <a:lnTo>
                    <a:pt x="207169" y="497682"/>
                  </a:lnTo>
                  <a:lnTo>
                    <a:pt x="166688" y="381000"/>
                  </a:lnTo>
                  <a:lnTo>
                    <a:pt x="140494" y="297657"/>
                  </a:lnTo>
                  <a:lnTo>
                    <a:pt x="119063" y="245269"/>
                  </a:lnTo>
                  <a:lnTo>
                    <a:pt x="92869" y="180975"/>
                  </a:lnTo>
                  <a:lnTo>
                    <a:pt x="61913" y="123825"/>
                  </a:lnTo>
                  <a:lnTo>
                    <a:pt x="40482" y="88107"/>
                  </a:lnTo>
                  <a:lnTo>
                    <a:pt x="21432" y="64294"/>
                  </a:lnTo>
                  <a:lnTo>
                    <a:pt x="4763" y="38100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4288" y="0"/>
                  </a:lnTo>
                  <a:lnTo>
                    <a:pt x="26194" y="2382"/>
                  </a:lnTo>
                  <a:lnTo>
                    <a:pt x="54769" y="11907"/>
                  </a:lnTo>
                  <a:lnTo>
                    <a:pt x="69057" y="21432"/>
                  </a:lnTo>
                  <a:lnTo>
                    <a:pt x="166688" y="111919"/>
                  </a:lnTo>
                  <a:lnTo>
                    <a:pt x="266700" y="202407"/>
                  </a:lnTo>
                  <a:lnTo>
                    <a:pt x="359569" y="285750"/>
                  </a:lnTo>
                  <a:lnTo>
                    <a:pt x="466725" y="376238"/>
                  </a:lnTo>
                  <a:lnTo>
                    <a:pt x="481013" y="390525"/>
                  </a:lnTo>
                  <a:lnTo>
                    <a:pt x="490538" y="404813"/>
                  </a:lnTo>
                  <a:lnTo>
                    <a:pt x="502444" y="447675"/>
                  </a:lnTo>
                  <a:lnTo>
                    <a:pt x="528638" y="564357"/>
                  </a:lnTo>
                  <a:lnTo>
                    <a:pt x="540544" y="614363"/>
                  </a:lnTo>
                  <a:lnTo>
                    <a:pt x="547688" y="681038"/>
                  </a:lnTo>
                  <a:lnTo>
                    <a:pt x="550069" y="723900"/>
                  </a:lnTo>
                  <a:cubicBezTo>
                    <a:pt x="550863" y="746919"/>
                    <a:pt x="551656" y="769938"/>
                    <a:pt x="552450" y="792957"/>
                  </a:cubicBezTo>
                  <a:lnTo>
                    <a:pt x="547688" y="857250"/>
                  </a:lnTo>
                  <a:lnTo>
                    <a:pt x="538163" y="907257"/>
                  </a:lnTo>
                  <a:lnTo>
                    <a:pt x="523875" y="950119"/>
                  </a:lnTo>
                  <a:lnTo>
                    <a:pt x="509588" y="973932"/>
                  </a:lnTo>
                  <a:lnTo>
                    <a:pt x="492919" y="990600"/>
                  </a:lnTo>
                  <a:lnTo>
                    <a:pt x="473869" y="995363"/>
                  </a:lnTo>
                  <a:lnTo>
                    <a:pt x="452438" y="995363"/>
                  </a:lnTo>
                  <a:lnTo>
                    <a:pt x="428625" y="988219"/>
                  </a:lnTo>
                  <a:lnTo>
                    <a:pt x="409575" y="976313"/>
                  </a:lnTo>
                  <a:lnTo>
                    <a:pt x="388144" y="957263"/>
                  </a:lnTo>
                  <a:lnTo>
                    <a:pt x="369094" y="935832"/>
                  </a:lnTo>
                  <a:lnTo>
                    <a:pt x="352425" y="909638"/>
                  </a:lnTo>
                  <a:lnTo>
                    <a:pt x="323850" y="852488"/>
                  </a:lnTo>
                  <a:lnTo>
                    <a:pt x="295275" y="766763"/>
                  </a:lnTo>
                  <a:lnTo>
                    <a:pt x="247650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8">
              <a:extLst>
                <a:ext uri="{FF2B5EF4-FFF2-40B4-BE49-F238E27FC236}">
                  <a16:creationId xmlns:a16="http://schemas.microsoft.com/office/drawing/2014/main" id="{0A3ADCFE-4438-455F-AEC0-45D6C75FA5F5}"/>
                </a:ext>
              </a:extLst>
            </p:cNvPr>
            <p:cNvSpPr/>
            <p:nvPr/>
          </p:nvSpPr>
          <p:spPr>
            <a:xfrm>
              <a:off x="5562601" y="1470027"/>
              <a:ext cx="1465263" cy="1755775"/>
            </a:xfrm>
            <a:custGeom>
              <a:avLst/>
              <a:gdLst>
                <a:gd name="connsiteX0" fmla="*/ 657225 w 1464469"/>
                <a:gd name="connsiteY0" fmla="*/ 959643 h 1754981"/>
                <a:gd name="connsiteX1" fmla="*/ 740569 w 1464469"/>
                <a:gd name="connsiteY1" fmla="*/ 852487 h 1754981"/>
                <a:gd name="connsiteX2" fmla="*/ 802481 w 1464469"/>
                <a:gd name="connsiteY2" fmla="*/ 769143 h 1754981"/>
                <a:gd name="connsiteX3" fmla="*/ 854869 w 1464469"/>
                <a:gd name="connsiteY3" fmla="*/ 692943 h 1754981"/>
                <a:gd name="connsiteX4" fmla="*/ 914400 w 1464469"/>
                <a:gd name="connsiteY4" fmla="*/ 600075 h 1754981"/>
                <a:gd name="connsiteX5" fmla="*/ 976313 w 1464469"/>
                <a:gd name="connsiteY5" fmla="*/ 500062 h 1754981"/>
                <a:gd name="connsiteX6" fmla="*/ 1014413 w 1464469"/>
                <a:gd name="connsiteY6" fmla="*/ 433387 h 1754981"/>
                <a:gd name="connsiteX7" fmla="*/ 1040606 w 1464469"/>
                <a:gd name="connsiteY7" fmla="*/ 385762 h 1754981"/>
                <a:gd name="connsiteX8" fmla="*/ 1062038 w 1464469"/>
                <a:gd name="connsiteY8" fmla="*/ 340518 h 1754981"/>
                <a:gd name="connsiteX9" fmla="*/ 1076325 w 1464469"/>
                <a:gd name="connsiteY9" fmla="*/ 302418 h 1754981"/>
                <a:gd name="connsiteX10" fmla="*/ 1083469 w 1464469"/>
                <a:gd name="connsiteY10" fmla="*/ 278606 h 1754981"/>
                <a:gd name="connsiteX11" fmla="*/ 1083469 w 1464469"/>
                <a:gd name="connsiteY11" fmla="*/ 245268 h 1754981"/>
                <a:gd name="connsiteX12" fmla="*/ 1076325 w 1464469"/>
                <a:gd name="connsiteY12" fmla="*/ 197643 h 1754981"/>
                <a:gd name="connsiteX13" fmla="*/ 1064419 w 1464469"/>
                <a:gd name="connsiteY13" fmla="*/ 161925 h 1754981"/>
                <a:gd name="connsiteX14" fmla="*/ 1050131 w 1464469"/>
                <a:gd name="connsiteY14" fmla="*/ 135731 h 1754981"/>
                <a:gd name="connsiteX15" fmla="*/ 1031081 w 1464469"/>
                <a:gd name="connsiteY15" fmla="*/ 114300 h 1754981"/>
                <a:gd name="connsiteX16" fmla="*/ 1009650 w 1464469"/>
                <a:gd name="connsiteY16" fmla="*/ 97631 h 1754981"/>
                <a:gd name="connsiteX17" fmla="*/ 981075 w 1464469"/>
                <a:gd name="connsiteY17" fmla="*/ 80962 h 1754981"/>
                <a:gd name="connsiteX18" fmla="*/ 954881 w 1464469"/>
                <a:gd name="connsiteY18" fmla="*/ 69056 h 1754981"/>
                <a:gd name="connsiteX19" fmla="*/ 938213 w 1464469"/>
                <a:gd name="connsiteY19" fmla="*/ 54768 h 1754981"/>
                <a:gd name="connsiteX20" fmla="*/ 923925 w 1464469"/>
                <a:gd name="connsiteY20" fmla="*/ 35718 h 1754981"/>
                <a:gd name="connsiteX21" fmla="*/ 921544 w 1464469"/>
                <a:gd name="connsiteY21" fmla="*/ 14287 h 1754981"/>
                <a:gd name="connsiteX22" fmla="*/ 926306 w 1464469"/>
                <a:gd name="connsiteY22" fmla="*/ 7143 h 1754981"/>
                <a:gd name="connsiteX23" fmla="*/ 942975 w 1464469"/>
                <a:gd name="connsiteY23" fmla="*/ 0 h 1754981"/>
                <a:gd name="connsiteX24" fmla="*/ 964406 w 1464469"/>
                <a:gd name="connsiteY24" fmla="*/ 0 h 1754981"/>
                <a:gd name="connsiteX25" fmla="*/ 1004888 w 1464469"/>
                <a:gd name="connsiteY25" fmla="*/ 4762 h 1754981"/>
                <a:gd name="connsiteX26" fmla="*/ 1071563 w 1464469"/>
                <a:gd name="connsiteY26" fmla="*/ 16668 h 1754981"/>
                <a:gd name="connsiteX27" fmla="*/ 1133475 w 1464469"/>
                <a:gd name="connsiteY27" fmla="*/ 33337 h 1754981"/>
                <a:gd name="connsiteX28" fmla="*/ 1197769 w 1464469"/>
                <a:gd name="connsiteY28" fmla="*/ 57150 h 1754981"/>
                <a:gd name="connsiteX29" fmla="*/ 1257300 w 1464469"/>
                <a:gd name="connsiteY29" fmla="*/ 83343 h 1754981"/>
                <a:gd name="connsiteX30" fmla="*/ 1302544 w 1464469"/>
                <a:gd name="connsiteY30" fmla="*/ 107156 h 1754981"/>
                <a:gd name="connsiteX31" fmla="*/ 1352550 w 1464469"/>
                <a:gd name="connsiteY31" fmla="*/ 138112 h 1754981"/>
                <a:gd name="connsiteX32" fmla="*/ 1400175 w 1464469"/>
                <a:gd name="connsiteY32" fmla="*/ 178593 h 1754981"/>
                <a:gd name="connsiteX33" fmla="*/ 1435894 w 1464469"/>
                <a:gd name="connsiteY33" fmla="*/ 214312 h 1754981"/>
                <a:gd name="connsiteX34" fmla="*/ 1452563 w 1464469"/>
                <a:gd name="connsiteY34" fmla="*/ 230981 h 1754981"/>
                <a:gd name="connsiteX35" fmla="*/ 1462088 w 1464469"/>
                <a:gd name="connsiteY35" fmla="*/ 247650 h 1754981"/>
                <a:gd name="connsiteX36" fmla="*/ 1464469 w 1464469"/>
                <a:gd name="connsiteY36" fmla="*/ 278606 h 1754981"/>
                <a:gd name="connsiteX37" fmla="*/ 1462088 w 1464469"/>
                <a:gd name="connsiteY37" fmla="*/ 297656 h 1754981"/>
                <a:gd name="connsiteX38" fmla="*/ 1447800 w 1464469"/>
                <a:gd name="connsiteY38" fmla="*/ 326231 h 1754981"/>
                <a:gd name="connsiteX39" fmla="*/ 1419225 w 1464469"/>
                <a:gd name="connsiteY39" fmla="*/ 361950 h 1754981"/>
                <a:gd name="connsiteX40" fmla="*/ 1383506 w 1464469"/>
                <a:gd name="connsiteY40" fmla="*/ 395287 h 1754981"/>
                <a:gd name="connsiteX41" fmla="*/ 1362075 w 1464469"/>
                <a:gd name="connsiteY41" fmla="*/ 414337 h 1754981"/>
                <a:gd name="connsiteX42" fmla="*/ 1319213 w 1464469"/>
                <a:gd name="connsiteY42" fmla="*/ 476250 h 1754981"/>
                <a:gd name="connsiteX43" fmla="*/ 1238250 w 1464469"/>
                <a:gd name="connsiteY43" fmla="*/ 588168 h 1754981"/>
                <a:gd name="connsiteX44" fmla="*/ 1193006 w 1464469"/>
                <a:gd name="connsiteY44" fmla="*/ 654843 h 1754981"/>
                <a:gd name="connsiteX45" fmla="*/ 1054894 w 1464469"/>
                <a:gd name="connsiteY45" fmla="*/ 809625 h 1754981"/>
                <a:gd name="connsiteX46" fmla="*/ 935831 w 1464469"/>
                <a:gd name="connsiteY46" fmla="*/ 962025 h 1754981"/>
                <a:gd name="connsiteX47" fmla="*/ 869156 w 1464469"/>
                <a:gd name="connsiteY47" fmla="*/ 1042987 h 1754981"/>
                <a:gd name="connsiteX48" fmla="*/ 802481 w 1464469"/>
                <a:gd name="connsiteY48" fmla="*/ 1116806 h 1754981"/>
                <a:gd name="connsiteX49" fmla="*/ 692944 w 1464469"/>
                <a:gd name="connsiteY49" fmla="*/ 1221581 h 1754981"/>
                <a:gd name="connsiteX50" fmla="*/ 547688 w 1464469"/>
                <a:gd name="connsiteY50" fmla="*/ 1350168 h 1754981"/>
                <a:gd name="connsiteX51" fmla="*/ 431006 w 1464469"/>
                <a:gd name="connsiteY51" fmla="*/ 1450181 h 1754981"/>
                <a:gd name="connsiteX52" fmla="*/ 211931 w 1464469"/>
                <a:gd name="connsiteY52" fmla="*/ 1624012 h 1754981"/>
                <a:gd name="connsiteX53" fmla="*/ 50006 w 1464469"/>
                <a:gd name="connsiteY53" fmla="*/ 1745456 h 1754981"/>
                <a:gd name="connsiteX54" fmla="*/ 30956 w 1464469"/>
                <a:gd name="connsiteY54" fmla="*/ 1752600 h 1754981"/>
                <a:gd name="connsiteX55" fmla="*/ 9525 w 1464469"/>
                <a:gd name="connsiteY55" fmla="*/ 1754981 h 1754981"/>
                <a:gd name="connsiteX56" fmla="*/ 0 w 1464469"/>
                <a:gd name="connsiteY56" fmla="*/ 1750218 h 1754981"/>
                <a:gd name="connsiteX57" fmla="*/ 0 w 1464469"/>
                <a:gd name="connsiteY57" fmla="*/ 1733550 h 1754981"/>
                <a:gd name="connsiteX58" fmla="*/ 4763 w 1464469"/>
                <a:gd name="connsiteY58" fmla="*/ 1714500 h 1754981"/>
                <a:gd name="connsiteX59" fmla="*/ 16669 w 1464469"/>
                <a:gd name="connsiteY59" fmla="*/ 1693068 h 1754981"/>
                <a:gd name="connsiteX60" fmla="*/ 33338 w 1464469"/>
                <a:gd name="connsiteY60" fmla="*/ 1671637 h 1754981"/>
                <a:gd name="connsiteX61" fmla="*/ 178594 w 1464469"/>
                <a:gd name="connsiteY61" fmla="*/ 1516856 h 1754981"/>
                <a:gd name="connsiteX62" fmla="*/ 288131 w 1464469"/>
                <a:gd name="connsiteY62" fmla="*/ 1397793 h 1754981"/>
                <a:gd name="connsiteX63" fmla="*/ 388144 w 1464469"/>
                <a:gd name="connsiteY63" fmla="*/ 1283493 h 1754981"/>
                <a:gd name="connsiteX64" fmla="*/ 545306 w 1464469"/>
                <a:gd name="connsiteY64" fmla="*/ 1102518 h 1754981"/>
                <a:gd name="connsiteX65" fmla="*/ 657225 w 1464469"/>
                <a:gd name="connsiteY65" fmla="*/ 959643 h 1754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464469" h="1754981">
                  <a:moveTo>
                    <a:pt x="657225" y="959643"/>
                  </a:moveTo>
                  <a:lnTo>
                    <a:pt x="740569" y="852487"/>
                  </a:lnTo>
                  <a:lnTo>
                    <a:pt x="802481" y="769143"/>
                  </a:lnTo>
                  <a:lnTo>
                    <a:pt x="854869" y="692943"/>
                  </a:lnTo>
                  <a:lnTo>
                    <a:pt x="914400" y="600075"/>
                  </a:lnTo>
                  <a:lnTo>
                    <a:pt x="976313" y="500062"/>
                  </a:lnTo>
                  <a:lnTo>
                    <a:pt x="1014413" y="433387"/>
                  </a:lnTo>
                  <a:lnTo>
                    <a:pt x="1040606" y="385762"/>
                  </a:lnTo>
                  <a:lnTo>
                    <a:pt x="1062038" y="340518"/>
                  </a:lnTo>
                  <a:lnTo>
                    <a:pt x="1076325" y="302418"/>
                  </a:lnTo>
                  <a:lnTo>
                    <a:pt x="1083469" y="278606"/>
                  </a:lnTo>
                  <a:lnTo>
                    <a:pt x="1083469" y="245268"/>
                  </a:lnTo>
                  <a:lnTo>
                    <a:pt x="1076325" y="197643"/>
                  </a:lnTo>
                  <a:lnTo>
                    <a:pt x="1064419" y="161925"/>
                  </a:lnTo>
                  <a:lnTo>
                    <a:pt x="1050131" y="135731"/>
                  </a:lnTo>
                  <a:lnTo>
                    <a:pt x="1031081" y="114300"/>
                  </a:lnTo>
                  <a:lnTo>
                    <a:pt x="1009650" y="97631"/>
                  </a:lnTo>
                  <a:lnTo>
                    <a:pt x="981075" y="80962"/>
                  </a:lnTo>
                  <a:lnTo>
                    <a:pt x="954881" y="69056"/>
                  </a:lnTo>
                  <a:lnTo>
                    <a:pt x="938213" y="54768"/>
                  </a:lnTo>
                  <a:lnTo>
                    <a:pt x="923925" y="35718"/>
                  </a:lnTo>
                  <a:lnTo>
                    <a:pt x="921544" y="14287"/>
                  </a:lnTo>
                  <a:lnTo>
                    <a:pt x="926306" y="7143"/>
                  </a:lnTo>
                  <a:lnTo>
                    <a:pt x="942975" y="0"/>
                  </a:lnTo>
                  <a:lnTo>
                    <a:pt x="964406" y="0"/>
                  </a:lnTo>
                  <a:lnTo>
                    <a:pt x="1004888" y="4762"/>
                  </a:lnTo>
                  <a:lnTo>
                    <a:pt x="1071563" y="16668"/>
                  </a:lnTo>
                  <a:lnTo>
                    <a:pt x="1133475" y="33337"/>
                  </a:lnTo>
                  <a:lnTo>
                    <a:pt x="1197769" y="57150"/>
                  </a:lnTo>
                  <a:lnTo>
                    <a:pt x="1257300" y="83343"/>
                  </a:lnTo>
                  <a:lnTo>
                    <a:pt x="1302544" y="107156"/>
                  </a:lnTo>
                  <a:lnTo>
                    <a:pt x="1352550" y="138112"/>
                  </a:lnTo>
                  <a:lnTo>
                    <a:pt x="1400175" y="178593"/>
                  </a:lnTo>
                  <a:lnTo>
                    <a:pt x="1435894" y="214312"/>
                  </a:lnTo>
                  <a:lnTo>
                    <a:pt x="1452563" y="230981"/>
                  </a:lnTo>
                  <a:lnTo>
                    <a:pt x="1462088" y="247650"/>
                  </a:lnTo>
                  <a:lnTo>
                    <a:pt x="1464469" y="278606"/>
                  </a:lnTo>
                  <a:lnTo>
                    <a:pt x="1462088" y="297656"/>
                  </a:lnTo>
                  <a:lnTo>
                    <a:pt x="1447800" y="326231"/>
                  </a:lnTo>
                  <a:lnTo>
                    <a:pt x="1419225" y="361950"/>
                  </a:lnTo>
                  <a:lnTo>
                    <a:pt x="1383506" y="395287"/>
                  </a:lnTo>
                  <a:lnTo>
                    <a:pt x="1362075" y="414337"/>
                  </a:lnTo>
                  <a:lnTo>
                    <a:pt x="1319213" y="476250"/>
                  </a:lnTo>
                  <a:lnTo>
                    <a:pt x="1238250" y="588168"/>
                  </a:lnTo>
                  <a:lnTo>
                    <a:pt x="1193006" y="654843"/>
                  </a:lnTo>
                  <a:lnTo>
                    <a:pt x="1054894" y="809625"/>
                  </a:lnTo>
                  <a:lnTo>
                    <a:pt x="935831" y="962025"/>
                  </a:lnTo>
                  <a:lnTo>
                    <a:pt x="869156" y="1042987"/>
                  </a:lnTo>
                  <a:lnTo>
                    <a:pt x="802481" y="1116806"/>
                  </a:lnTo>
                  <a:lnTo>
                    <a:pt x="692944" y="1221581"/>
                  </a:lnTo>
                  <a:lnTo>
                    <a:pt x="547688" y="1350168"/>
                  </a:lnTo>
                  <a:lnTo>
                    <a:pt x="431006" y="1450181"/>
                  </a:lnTo>
                  <a:lnTo>
                    <a:pt x="211931" y="1624012"/>
                  </a:lnTo>
                  <a:lnTo>
                    <a:pt x="50006" y="1745456"/>
                  </a:lnTo>
                  <a:lnTo>
                    <a:pt x="30956" y="1752600"/>
                  </a:lnTo>
                  <a:lnTo>
                    <a:pt x="9525" y="1754981"/>
                  </a:lnTo>
                  <a:lnTo>
                    <a:pt x="0" y="1750218"/>
                  </a:lnTo>
                  <a:lnTo>
                    <a:pt x="0" y="1733550"/>
                  </a:lnTo>
                  <a:lnTo>
                    <a:pt x="4763" y="1714500"/>
                  </a:lnTo>
                  <a:lnTo>
                    <a:pt x="16669" y="1693068"/>
                  </a:lnTo>
                  <a:lnTo>
                    <a:pt x="33338" y="1671637"/>
                  </a:lnTo>
                  <a:lnTo>
                    <a:pt x="178594" y="1516856"/>
                  </a:lnTo>
                  <a:lnTo>
                    <a:pt x="288131" y="1397793"/>
                  </a:lnTo>
                  <a:lnTo>
                    <a:pt x="388144" y="1283493"/>
                  </a:lnTo>
                  <a:lnTo>
                    <a:pt x="545306" y="1102518"/>
                  </a:lnTo>
                  <a:lnTo>
                    <a:pt x="657225" y="959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22D31031-611D-4D0D-88AC-08840F2C6E7D}"/>
                </a:ext>
              </a:extLst>
            </p:cNvPr>
            <p:cNvSpPr/>
            <p:nvPr/>
          </p:nvSpPr>
          <p:spPr>
            <a:xfrm>
              <a:off x="3989388" y="2606676"/>
              <a:ext cx="793750" cy="679450"/>
            </a:xfrm>
            <a:custGeom>
              <a:avLst/>
              <a:gdLst>
                <a:gd name="connsiteX0" fmla="*/ 516731 w 795337"/>
                <a:gd name="connsiteY0" fmla="*/ 295275 h 681037"/>
                <a:gd name="connsiteX1" fmla="*/ 445294 w 795337"/>
                <a:gd name="connsiteY1" fmla="*/ 238125 h 681037"/>
                <a:gd name="connsiteX2" fmla="*/ 357187 w 795337"/>
                <a:gd name="connsiteY2" fmla="*/ 173831 h 681037"/>
                <a:gd name="connsiteX3" fmla="*/ 300037 w 795337"/>
                <a:gd name="connsiteY3" fmla="*/ 130969 h 681037"/>
                <a:gd name="connsiteX4" fmla="*/ 226219 w 795337"/>
                <a:gd name="connsiteY4" fmla="*/ 76200 h 681037"/>
                <a:gd name="connsiteX5" fmla="*/ 30956 w 795337"/>
                <a:gd name="connsiteY5" fmla="*/ 0 h 681037"/>
                <a:gd name="connsiteX6" fmla="*/ 16669 w 795337"/>
                <a:gd name="connsiteY6" fmla="*/ 30956 h 681037"/>
                <a:gd name="connsiteX7" fmla="*/ 4762 w 795337"/>
                <a:gd name="connsiteY7" fmla="*/ 88106 h 681037"/>
                <a:gd name="connsiteX8" fmla="*/ 0 w 795337"/>
                <a:gd name="connsiteY8" fmla="*/ 140494 h 681037"/>
                <a:gd name="connsiteX9" fmla="*/ 0 w 795337"/>
                <a:gd name="connsiteY9" fmla="*/ 166687 h 681037"/>
                <a:gd name="connsiteX10" fmla="*/ 7144 w 795337"/>
                <a:gd name="connsiteY10" fmla="*/ 188119 h 681037"/>
                <a:gd name="connsiteX11" fmla="*/ 19050 w 795337"/>
                <a:gd name="connsiteY11" fmla="*/ 204787 h 681037"/>
                <a:gd name="connsiteX12" fmla="*/ 33337 w 795337"/>
                <a:gd name="connsiteY12" fmla="*/ 219075 h 681037"/>
                <a:gd name="connsiteX13" fmla="*/ 59531 w 795337"/>
                <a:gd name="connsiteY13" fmla="*/ 235744 h 681037"/>
                <a:gd name="connsiteX14" fmla="*/ 83344 w 795337"/>
                <a:gd name="connsiteY14" fmla="*/ 247650 h 681037"/>
                <a:gd name="connsiteX15" fmla="*/ 119062 w 795337"/>
                <a:gd name="connsiteY15" fmla="*/ 259556 h 681037"/>
                <a:gd name="connsiteX16" fmla="*/ 157162 w 795337"/>
                <a:gd name="connsiteY16" fmla="*/ 269081 h 681037"/>
                <a:gd name="connsiteX17" fmla="*/ 223837 w 795337"/>
                <a:gd name="connsiteY17" fmla="*/ 323850 h 681037"/>
                <a:gd name="connsiteX18" fmla="*/ 333375 w 795337"/>
                <a:gd name="connsiteY18" fmla="*/ 409575 h 681037"/>
                <a:gd name="connsiteX19" fmla="*/ 454819 w 795337"/>
                <a:gd name="connsiteY19" fmla="*/ 507206 h 681037"/>
                <a:gd name="connsiteX20" fmla="*/ 592931 w 795337"/>
                <a:gd name="connsiteY20" fmla="*/ 616744 h 681037"/>
                <a:gd name="connsiteX21" fmla="*/ 671512 w 795337"/>
                <a:gd name="connsiteY21" fmla="*/ 681037 h 681037"/>
                <a:gd name="connsiteX22" fmla="*/ 795337 w 795337"/>
                <a:gd name="connsiteY22" fmla="*/ 547687 h 681037"/>
                <a:gd name="connsiteX23" fmla="*/ 733425 w 795337"/>
                <a:gd name="connsiteY23" fmla="*/ 488156 h 681037"/>
                <a:gd name="connsiteX24" fmla="*/ 657225 w 795337"/>
                <a:gd name="connsiteY24" fmla="*/ 416719 h 681037"/>
                <a:gd name="connsiteX25" fmla="*/ 516731 w 795337"/>
                <a:gd name="connsiteY25" fmla="*/ 29527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95337" h="681037">
                  <a:moveTo>
                    <a:pt x="516731" y="295275"/>
                  </a:moveTo>
                  <a:lnTo>
                    <a:pt x="445294" y="238125"/>
                  </a:lnTo>
                  <a:lnTo>
                    <a:pt x="357187" y="173831"/>
                  </a:lnTo>
                  <a:lnTo>
                    <a:pt x="300037" y="130969"/>
                  </a:lnTo>
                  <a:lnTo>
                    <a:pt x="226219" y="76200"/>
                  </a:lnTo>
                  <a:lnTo>
                    <a:pt x="30956" y="0"/>
                  </a:lnTo>
                  <a:lnTo>
                    <a:pt x="16669" y="30956"/>
                  </a:lnTo>
                  <a:lnTo>
                    <a:pt x="4762" y="88106"/>
                  </a:lnTo>
                  <a:lnTo>
                    <a:pt x="0" y="140494"/>
                  </a:lnTo>
                  <a:lnTo>
                    <a:pt x="0" y="166687"/>
                  </a:lnTo>
                  <a:lnTo>
                    <a:pt x="7144" y="188119"/>
                  </a:lnTo>
                  <a:lnTo>
                    <a:pt x="19050" y="204787"/>
                  </a:lnTo>
                  <a:lnTo>
                    <a:pt x="33337" y="219075"/>
                  </a:lnTo>
                  <a:lnTo>
                    <a:pt x="59531" y="235744"/>
                  </a:lnTo>
                  <a:lnTo>
                    <a:pt x="83344" y="247650"/>
                  </a:lnTo>
                  <a:lnTo>
                    <a:pt x="119062" y="259556"/>
                  </a:lnTo>
                  <a:lnTo>
                    <a:pt x="157162" y="269081"/>
                  </a:lnTo>
                  <a:lnTo>
                    <a:pt x="223837" y="323850"/>
                  </a:lnTo>
                  <a:lnTo>
                    <a:pt x="333375" y="409575"/>
                  </a:lnTo>
                  <a:lnTo>
                    <a:pt x="454819" y="507206"/>
                  </a:lnTo>
                  <a:lnTo>
                    <a:pt x="592931" y="616744"/>
                  </a:lnTo>
                  <a:lnTo>
                    <a:pt x="671512" y="681037"/>
                  </a:lnTo>
                  <a:lnTo>
                    <a:pt x="795337" y="547687"/>
                  </a:lnTo>
                  <a:lnTo>
                    <a:pt x="733425" y="488156"/>
                  </a:lnTo>
                  <a:lnTo>
                    <a:pt x="657225" y="416719"/>
                  </a:lnTo>
                  <a:lnTo>
                    <a:pt x="516731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2">
              <a:extLst>
                <a:ext uri="{FF2B5EF4-FFF2-40B4-BE49-F238E27FC236}">
                  <a16:creationId xmlns:a16="http://schemas.microsoft.com/office/drawing/2014/main" id="{DC80C176-6D5B-4CF8-B769-C58AD2CE4358}"/>
                </a:ext>
              </a:extLst>
            </p:cNvPr>
            <p:cNvSpPr/>
            <p:nvPr/>
          </p:nvSpPr>
          <p:spPr>
            <a:xfrm>
              <a:off x="4043364" y="2036763"/>
              <a:ext cx="1584325" cy="1936750"/>
            </a:xfrm>
            <a:custGeom>
              <a:avLst/>
              <a:gdLst>
                <a:gd name="connsiteX0" fmla="*/ 862885 w 1584102"/>
                <a:gd name="connsiteY0" fmla="*/ 824248 h 1936983"/>
                <a:gd name="connsiteX1" fmla="*/ 788187 w 1584102"/>
                <a:gd name="connsiteY1" fmla="*/ 922128 h 1936983"/>
                <a:gd name="connsiteX2" fmla="*/ 685156 w 1584102"/>
                <a:gd name="connsiteY2" fmla="*/ 1063795 h 1936983"/>
                <a:gd name="connsiteX3" fmla="*/ 558943 w 1584102"/>
                <a:gd name="connsiteY3" fmla="*/ 1187432 h 1936983"/>
                <a:gd name="connsiteX4" fmla="*/ 481670 w 1584102"/>
                <a:gd name="connsiteY4" fmla="*/ 1285312 h 1936983"/>
                <a:gd name="connsiteX5" fmla="*/ 388942 w 1584102"/>
                <a:gd name="connsiteY5" fmla="*/ 1406373 h 1936983"/>
                <a:gd name="connsiteX6" fmla="*/ 260153 w 1584102"/>
                <a:gd name="connsiteY6" fmla="*/ 1576374 h 1936983"/>
                <a:gd name="connsiteX7" fmla="*/ 113334 w 1584102"/>
                <a:gd name="connsiteY7" fmla="*/ 1772133 h 1936983"/>
                <a:gd name="connsiteX8" fmla="*/ 0 w 1584102"/>
                <a:gd name="connsiteY8" fmla="*/ 1931831 h 1936983"/>
                <a:gd name="connsiteX9" fmla="*/ 113334 w 1584102"/>
                <a:gd name="connsiteY9" fmla="*/ 1936983 h 1936983"/>
                <a:gd name="connsiteX10" fmla="*/ 213790 w 1584102"/>
                <a:gd name="connsiteY10" fmla="*/ 1818497 h 1936983"/>
                <a:gd name="connsiteX11" fmla="*/ 314245 w 1584102"/>
                <a:gd name="connsiteY11" fmla="*/ 1715466 h 1936983"/>
                <a:gd name="connsiteX12" fmla="*/ 440458 w 1584102"/>
                <a:gd name="connsiteY12" fmla="*/ 1584102 h 1936983"/>
                <a:gd name="connsiteX13" fmla="*/ 540913 w 1584102"/>
                <a:gd name="connsiteY13" fmla="*/ 1475919 h 1936983"/>
                <a:gd name="connsiteX14" fmla="*/ 646520 w 1584102"/>
                <a:gd name="connsiteY14" fmla="*/ 1365161 h 1936983"/>
                <a:gd name="connsiteX15" fmla="*/ 765005 w 1584102"/>
                <a:gd name="connsiteY15" fmla="*/ 1244100 h 1936983"/>
                <a:gd name="connsiteX16" fmla="*/ 880915 w 1584102"/>
                <a:gd name="connsiteY16" fmla="*/ 1120462 h 1936983"/>
                <a:gd name="connsiteX17" fmla="*/ 1050916 w 1584102"/>
                <a:gd name="connsiteY17" fmla="*/ 940158 h 1936983"/>
                <a:gd name="connsiteX18" fmla="*/ 1197735 w 1584102"/>
                <a:gd name="connsiteY18" fmla="*/ 788187 h 1936983"/>
                <a:gd name="connsiteX19" fmla="*/ 1349706 w 1584102"/>
                <a:gd name="connsiteY19" fmla="*/ 628489 h 1936983"/>
                <a:gd name="connsiteX20" fmla="*/ 1434707 w 1584102"/>
                <a:gd name="connsiteY20" fmla="*/ 540913 h 1936983"/>
                <a:gd name="connsiteX21" fmla="*/ 1483646 w 1584102"/>
                <a:gd name="connsiteY21" fmla="*/ 486822 h 1936983"/>
                <a:gd name="connsiteX22" fmla="*/ 1522283 w 1584102"/>
                <a:gd name="connsiteY22" fmla="*/ 450761 h 1936983"/>
                <a:gd name="connsiteX23" fmla="*/ 1548041 w 1584102"/>
                <a:gd name="connsiteY23" fmla="*/ 425003 h 1936983"/>
                <a:gd name="connsiteX24" fmla="*/ 1568647 w 1584102"/>
                <a:gd name="connsiteY24" fmla="*/ 399245 h 1936983"/>
                <a:gd name="connsiteX25" fmla="*/ 1581526 w 1584102"/>
                <a:gd name="connsiteY25" fmla="*/ 370912 h 1936983"/>
                <a:gd name="connsiteX26" fmla="*/ 1584102 w 1584102"/>
                <a:gd name="connsiteY26" fmla="*/ 350306 h 1936983"/>
                <a:gd name="connsiteX27" fmla="*/ 1584102 w 1584102"/>
                <a:gd name="connsiteY27" fmla="*/ 332275 h 1936983"/>
                <a:gd name="connsiteX28" fmla="*/ 1568647 w 1584102"/>
                <a:gd name="connsiteY28" fmla="*/ 298790 h 1936983"/>
                <a:gd name="connsiteX29" fmla="*/ 1545465 w 1584102"/>
                <a:gd name="connsiteY29" fmla="*/ 257578 h 1936983"/>
                <a:gd name="connsiteX30" fmla="*/ 1506828 w 1584102"/>
                <a:gd name="connsiteY30" fmla="*/ 208638 h 1936983"/>
                <a:gd name="connsiteX31" fmla="*/ 1447586 w 1584102"/>
                <a:gd name="connsiteY31" fmla="*/ 151971 h 1936983"/>
                <a:gd name="connsiteX32" fmla="*/ 1403797 w 1584102"/>
                <a:gd name="connsiteY32" fmla="*/ 115910 h 1936983"/>
                <a:gd name="connsiteX33" fmla="*/ 1347130 w 1584102"/>
                <a:gd name="connsiteY33" fmla="*/ 69546 h 1936983"/>
                <a:gd name="connsiteX34" fmla="*/ 1293039 w 1584102"/>
                <a:gd name="connsiteY34" fmla="*/ 30910 h 1936983"/>
                <a:gd name="connsiteX35" fmla="*/ 1254403 w 1584102"/>
                <a:gd name="connsiteY35" fmla="*/ 10303 h 1936983"/>
                <a:gd name="connsiteX36" fmla="*/ 1220917 w 1584102"/>
                <a:gd name="connsiteY36" fmla="*/ 0 h 1936983"/>
                <a:gd name="connsiteX37" fmla="*/ 1200311 w 1584102"/>
                <a:gd name="connsiteY37" fmla="*/ 0 h 1936983"/>
                <a:gd name="connsiteX38" fmla="*/ 1192584 w 1584102"/>
                <a:gd name="connsiteY38" fmla="*/ 2576 h 1936983"/>
                <a:gd name="connsiteX39" fmla="*/ 1187432 w 1584102"/>
                <a:gd name="connsiteY39" fmla="*/ 7728 h 1936983"/>
                <a:gd name="connsiteX40" fmla="*/ 1182281 w 1584102"/>
                <a:gd name="connsiteY40" fmla="*/ 20607 h 1936983"/>
                <a:gd name="connsiteX41" fmla="*/ 1190008 w 1584102"/>
                <a:gd name="connsiteY41" fmla="*/ 43789 h 1936983"/>
                <a:gd name="connsiteX42" fmla="*/ 1218342 w 1584102"/>
                <a:gd name="connsiteY42" fmla="*/ 82425 h 1936983"/>
                <a:gd name="connsiteX43" fmla="*/ 1244099 w 1584102"/>
                <a:gd name="connsiteY43" fmla="*/ 118486 h 1936983"/>
                <a:gd name="connsiteX44" fmla="*/ 1259554 w 1584102"/>
                <a:gd name="connsiteY44" fmla="*/ 149395 h 1936983"/>
                <a:gd name="connsiteX45" fmla="*/ 1269857 w 1584102"/>
                <a:gd name="connsiteY45" fmla="*/ 175153 h 1936983"/>
                <a:gd name="connsiteX46" fmla="*/ 1275009 w 1584102"/>
                <a:gd name="connsiteY46" fmla="*/ 203487 h 1936983"/>
                <a:gd name="connsiteX47" fmla="*/ 1277584 w 1584102"/>
                <a:gd name="connsiteY47" fmla="*/ 239547 h 1936983"/>
                <a:gd name="connsiteX48" fmla="*/ 1275009 w 1584102"/>
                <a:gd name="connsiteY48" fmla="*/ 265305 h 1936983"/>
                <a:gd name="connsiteX49" fmla="*/ 1259554 w 1584102"/>
                <a:gd name="connsiteY49" fmla="*/ 303942 h 1936983"/>
                <a:gd name="connsiteX50" fmla="*/ 1205463 w 1584102"/>
                <a:gd name="connsiteY50" fmla="*/ 373488 h 1936983"/>
                <a:gd name="connsiteX51" fmla="*/ 1112735 w 1584102"/>
                <a:gd name="connsiteY51" fmla="*/ 497125 h 1936983"/>
                <a:gd name="connsiteX52" fmla="*/ 999401 w 1584102"/>
                <a:gd name="connsiteY52" fmla="*/ 646520 h 1936983"/>
                <a:gd name="connsiteX53" fmla="*/ 862885 w 1584102"/>
                <a:gd name="connsiteY53" fmla="*/ 824248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84102" h="1936983">
                  <a:moveTo>
                    <a:pt x="862885" y="824248"/>
                  </a:moveTo>
                  <a:lnTo>
                    <a:pt x="788187" y="922128"/>
                  </a:lnTo>
                  <a:lnTo>
                    <a:pt x="685156" y="1063795"/>
                  </a:lnTo>
                  <a:lnTo>
                    <a:pt x="558943" y="1187432"/>
                  </a:lnTo>
                  <a:lnTo>
                    <a:pt x="481670" y="1285312"/>
                  </a:lnTo>
                  <a:lnTo>
                    <a:pt x="388942" y="1406373"/>
                  </a:lnTo>
                  <a:lnTo>
                    <a:pt x="260153" y="1576374"/>
                  </a:lnTo>
                  <a:lnTo>
                    <a:pt x="113334" y="1772133"/>
                  </a:lnTo>
                  <a:lnTo>
                    <a:pt x="0" y="1931831"/>
                  </a:lnTo>
                  <a:lnTo>
                    <a:pt x="113334" y="1936983"/>
                  </a:lnTo>
                  <a:lnTo>
                    <a:pt x="213790" y="1818497"/>
                  </a:lnTo>
                  <a:lnTo>
                    <a:pt x="314245" y="1715466"/>
                  </a:lnTo>
                  <a:lnTo>
                    <a:pt x="440458" y="1584102"/>
                  </a:lnTo>
                  <a:lnTo>
                    <a:pt x="540913" y="1475919"/>
                  </a:lnTo>
                  <a:lnTo>
                    <a:pt x="646520" y="1365161"/>
                  </a:lnTo>
                  <a:lnTo>
                    <a:pt x="765005" y="1244100"/>
                  </a:lnTo>
                  <a:lnTo>
                    <a:pt x="880915" y="1120462"/>
                  </a:lnTo>
                  <a:lnTo>
                    <a:pt x="1050916" y="940158"/>
                  </a:lnTo>
                  <a:lnTo>
                    <a:pt x="1197735" y="788187"/>
                  </a:lnTo>
                  <a:lnTo>
                    <a:pt x="1349706" y="628489"/>
                  </a:lnTo>
                  <a:lnTo>
                    <a:pt x="1434707" y="540913"/>
                  </a:lnTo>
                  <a:lnTo>
                    <a:pt x="1483646" y="486822"/>
                  </a:lnTo>
                  <a:lnTo>
                    <a:pt x="1522283" y="450761"/>
                  </a:lnTo>
                  <a:lnTo>
                    <a:pt x="1548041" y="425003"/>
                  </a:lnTo>
                  <a:lnTo>
                    <a:pt x="1568647" y="399245"/>
                  </a:lnTo>
                  <a:lnTo>
                    <a:pt x="1581526" y="370912"/>
                  </a:lnTo>
                  <a:lnTo>
                    <a:pt x="1584102" y="350306"/>
                  </a:lnTo>
                  <a:lnTo>
                    <a:pt x="1584102" y="332275"/>
                  </a:lnTo>
                  <a:lnTo>
                    <a:pt x="1568647" y="298790"/>
                  </a:lnTo>
                  <a:lnTo>
                    <a:pt x="1545465" y="257578"/>
                  </a:lnTo>
                  <a:lnTo>
                    <a:pt x="1506828" y="208638"/>
                  </a:lnTo>
                  <a:lnTo>
                    <a:pt x="1447586" y="151971"/>
                  </a:lnTo>
                  <a:lnTo>
                    <a:pt x="1403797" y="115910"/>
                  </a:lnTo>
                  <a:lnTo>
                    <a:pt x="1347130" y="69546"/>
                  </a:lnTo>
                  <a:lnTo>
                    <a:pt x="1293039" y="30910"/>
                  </a:lnTo>
                  <a:lnTo>
                    <a:pt x="1254403" y="10303"/>
                  </a:lnTo>
                  <a:lnTo>
                    <a:pt x="1220917" y="0"/>
                  </a:lnTo>
                  <a:lnTo>
                    <a:pt x="1200311" y="0"/>
                  </a:lnTo>
                  <a:lnTo>
                    <a:pt x="1192584" y="2576"/>
                  </a:lnTo>
                  <a:lnTo>
                    <a:pt x="1187432" y="7728"/>
                  </a:lnTo>
                  <a:lnTo>
                    <a:pt x="1182281" y="20607"/>
                  </a:lnTo>
                  <a:lnTo>
                    <a:pt x="1190008" y="43789"/>
                  </a:lnTo>
                  <a:lnTo>
                    <a:pt x="1218342" y="82425"/>
                  </a:lnTo>
                  <a:lnTo>
                    <a:pt x="1244099" y="118486"/>
                  </a:lnTo>
                  <a:lnTo>
                    <a:pt x="1259554" y="149395"/>
                  </a:lnTo>
                  <a:lnTo>
                    <a:pt x="1269857" y="175153"/>
                  </a:lnTo>
                  <a:lnTo>
                    <a:pt x="1275009" y="203487"/>
                  </a:lnTo>
                  <a:lnTo>
                    <a:pt x="1277584" y="239547"/>
                  </a:lnTo>
                  <a:lnTo>
                    <a:pt x="1275009" y="265305"/>
                  </a:lnTo>
                  <a:lnTo>
                    <a:pt x="1259554" y="303942"/>
                  </a:lnTo>
                  <a:lnTo>
                    <a:pt x="1205463" y="373488"/>
                  </a:lnTo>
                  <a:lnTo>
                    <a:pt x="1112735" y="497125"/>
                  </a:lnTo>
                  <a:lnTo>
                    <a:pt x="999401" y="646520"/>
                  </a:lnTo>
                  <a:lnTo>
                    <a:pt x="862885" y="8242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C0E23901-92D1-46DB-ADEB-F271A382C90B}"/>
                </a:ext>
              </a:extLst>
            </p:cNvPr>
            <p:cNvSpPr/>
            <p:nvPr/>
          </p:nvSpPr>
          <p:spPr>
            <a:xfrm>
              <a:off x="4005263" y="3683002"/>
              <a:ext cx="1543050" cy="530225"/>
            </a:xfrm>
            <a:custGeom>
              <a:avLst/>
              <a:gdLst>
                <a:gd name="connsiteX0" fmla="*/ 764381 w 1543050"/>
                <a:gd name="connsiteY0" fmla="*/ 135731 h 531019"/>
                <a:gd name="connsiteX1" fmla="*/ 416718 w 1543050"/>
                <a:gd name="connsiteY1" fmla="*/ 200025 h 531019"/>
                <a:gd name="connsiteX2" fmla="*/ 240506 w 1543050"/>
                <a:gd name="connsiteY2" fmla="*/ 230981 h 531019"/>
                <a:gd name="connsiteX3" fmla="*/ 180975 w 1543050"/>
                <a:gd name="connsiteY3" fmla="*/ 233362 h 531019"/>
                <a:gd name="connsiteX4" fmla="*/ 111918 w 1543050"/>
                <a:gd name="connsiteY4" fmla="*/ 197644 h 531019"/>
                <a:gd name="connsiteX5" fmla="*/ 66675 w 1543050"/>
                <a:gd name="connsiteY5" fmla="*/ 202406 h 531019"/>
                <a:gd name="connsiteX6" fmla="*/ 26193 w 1543050"/>
                <a:gd name="connsiteY6" fmla="*/ 209550 h 531019"/>
                <a:gd name="connsiteX7" fmla="*/ 7143 w 1543050"/>
                <a:gd name="connsiteY7" fmla="*/ 221456 h 531019"/>
                <a:gd name="connsiteX8" fmla="*/ 2381 w 1543050"/>
                <a:gd name="connsiteY8" fmla="*/ 240506 h 531019"/>
                <a:gd name="connsiteX9" fmla="*/ 0 w 1543050"/>
                <a:gd name="connsiteY9" fmla="*/ 280987 h 531019"/>
                <a:gd name="connsiteX10" fmla="*/ 4762 w 1543050"/>
                <a:gd name="connsiteY10" fmla="*/ 314325 h 531019"/>
                <a:gd name="connsiteX11" fmla="*/ 14287 w 1543050"/>
                <a:gd name="connsiteY11" fmla="*/ 345281 h 531019"/>
                <a:gd name="connsiteX12" fmla="*/ 28575 w 1543050"/>
                <a:gd name="connsiteY12" fmla="*/ 378619 h 531019"/>
                <a:gd name="connsiteX13" fmla="*/ 54768 w 1543050"/>
                <a:gd name="connsiteY13" fmla="*/ 409575 h 531019"/>
                <a:gd name="connsiteX14" fmla="*/ 80962 w 1543050"/>
                <a:gd name="connsiteY14" fmla="*/ 433387 h 531019"/>
                <a:gd name="connsiteX15" fmla="*/ 114300 w 1543050"/>
                <a:gd name="connsiteY15" fmla="*/ 457200 h 531019"/>
                <a:gd name="connsiteX16" fmla="*/ 147637 w 1543050"/>
                <a:gd name="connsiteY16" fmla="*/ 478631 h 531019"/>
                <a:gd name="connsiteX17" fmla="*/ 190500 w 1543050"/>
                <a:gd name="connsiteY17" fmla="*/ 497681 h 531019"/>
                <a:gd name="connsiteX18" fmla="*/ 235743 w 1543050"/>
                <a:gd name="connsiteY18" fmla="*/ 514350 h 531019"/>
                <a:gd name="connsiteX19" fmla="*/ 285750 w 1543050"/>
                <a:gd name="connsiteY19" fmla="*/ 531019 h 531019"/>
                <a:gd name="connsiteX20" fmla="*/ 297656 w 1543050"/>
                <a:gd name="connsiteY20" fmla="*/ 531019 h 531019"/>
                <a:gd name="connsiteX21" fmla="*/ 316706 w 1543050"/>
                <a:gd name="connsiteY21" fmla="*/ 519112 h 531019"/>
                <a:gd name="connsiteX22" fmla="*/ 338137 w 1543050"/>
                <a:gd name="connsiteY22" fmla="*/ 502444 h 531019"/>
                <a:gd name="connsiteX23" fmla="*/ 378618 w 1543050"/>
                <a:gd name="connsiteY23" fmla="*/ 478631 h 531019"/>
                <a:gd name="connsiteX24" fmla="*/ 426243 w 1543050"/>
                <a:gd name="connsiteY24" fmla="*/ 454819 h 531019"/>
                <a:gd name="connsiteX25" fmla="*/ 485775 w 1543050"/>
                <a:gd name="connsiteY25" fmla="*/ 426244 h 531019"/>
                <a:gd name="connsiteX26" fmla="*/ 550068 w 1543050"/>
                <a:gd name="connsiteY26" fmla="*/ 395287 h 531019"/>
                <a:gd name="connsiteX27" fmla="*/ 626268 w 1543050"/>
                <a:gd name="connsiteY27" fmla="*/ 361950 h 531019"/>
                <a:gd name="connsiteX28" fmla="*/ 714375 w 1543050"/>
                <a:gd name="connsiteY28" fmla="*/ 323850 h 531019"/>
                <a:gd name="connsiteX29" fmla="*/ 769143 w 1543050"/>
                <a:gd name="connsiteY29" fmla="*/ 302419 h 531019"/>
                <a:gd name="connsiteX30" fmla="*/ 1014412 w 1543050"/>
                <a:gd name="connsiteY30" fmla="*/ 228600 h 531019"/>
                <a:gd name="connsiteX31" fmla="*/ 1195387 w 1543050"/>
                <a:gd name="connsiteY31" fmla="*/ 173831 h 531019"/>
                <a:gd name="connsiteX32" fmla="*/ 1371600 w 1543050"/>
                <a:gd name="connsiteY32" fmla="*/ 123825 h 531019"/>
                <a:gd name="connsiteX33" fmla="*/ 1543050 w 1543050"/>
                <a:gd name="connsiteY33" fmla="*/ 78581 h 531019"/>
                <a:gd name="connsiteX34" fmla="*/ 1507331 w 1543050"/>
                <a:gd name="connsiteY34" fmla="*/ 0 h 531019"/>
                <a:gd name="connsiteX35" fmla="*/ 1354931 w 1543050"/>
                <a:gd name="connsiteY35" fmla="*/ 23812 h 531019"/>
                <a:gd name="connsiteX36" fmla="*/ 1183481 w 1543050"/>
                <a:gd name="connsiteY36" fmla="*/ 54769 h 531019"/>
                <a:gd name="connsiteX37" fmla="*/ 966787 w 1543050"/>
                <a:gd name="connsiteY37" fmla="*/ 95250 h 531019"/>
                <a:gd name="connsiteX38" fmla="*/ 764381 w 1543050"/>
                <a:gd name="connsiteY38" fmla="*/ 135731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43050" h="531019">
                  <a:moveTo>
                    <a:pt x="764381" y="135731"/>
                  </a:moveTo>
                  <a:lnTo>
                    <a:pt x="416718" y="200025"/>
                  </a:lnTo>
                  <a:lnTo>
                    <a:pt x="240506" y="230981"/>
                  </a:lnTo>
                  <a:lnTo>
                    <a:pt x="180975" y="233362"/>
                  </a:lnTo>
                  <a:lnTo>
                    <a:pt x="111918" y="197644"/>
                  </a:lnTo>
                  <a:lnTo>
                    <a:pt x="66675" y="202406"/>
                  </a:lnTo>
                  <a:lnTo>
                    <a:pt x="26193" y="209550"/>
                  </a:lnTo>
                  <a:lnTo>
                    <a:pt x="7143" y="221456"/>
                  </a:lnTo>
                  <a:lnTo>
                    <a:pt x="2381" y="240506"/>
                  </a:lnTo>
                  <a:lnTo>
                    <a:pt x="0" y="280987"/>
                  </a:lnTo>
                  <a:lnTo>
                    <a:pt x="4762" y="314325"/>
                  </a:lnTo>
                  <a:lnTo>
                    <a:pt x="14287" y="345281"/>
                  </a:lnTo>
                  <a:lnTo>
                    <a:pt x="28575" y="378619"/>
                  </a:lnTo>
                  <a:lnTo>
                    <a:pt x="54768" y="409575"/>
                  </a:lnTo>
                  <a:lnTo>
                    <a:pt x="80962" y="433387"/>
                  </a:lnTo>
                  <a:lnTo>
                    <a:pt x="114300" y="457200"/>
                  </a:lnTo>
                  <a:lnTo>
                    <a:pt x="147637" y="478631"/>
                  </a:lnTo>
                  <a:lnTo>
                    <a:pt x="190500" y="497681"/>
                  </a:lnTo>
                  <a:lnTo>
                    <a:pt x="235743" y="514350"/>
                  </a:lnTo>
                  <a:lnTo>
                    <a:pt x="285750" y="531019"/>
                  </a:lnTo>
                  <a:lnTo>
                    <a:pt x="297656" y="531019"/>
                  </a:lnTo>
                  <a:lnTo>
                    <a:pt x="316706" y="519112"/>
                  </a:lnTo>
                  <a:lnTo>
                    <a:pt x="338137" y="502444"/>
                  </a:lnTo>
                  <a:lnTo>
                    <a:pt x="378618" y="478631"/>
                  </a:lnTo>
                  <a:lnTo>
                    <a:pt x="426243" y="454819"/>
                  </a:lnTo>
                  <a:lnTo>
                    <a:pt x="485775" y="426244"/>
                  </a:lnTo>
                  <a:lnTo>
                    <a:pt x="550068" y="395287"/>
                  </a:lnTo>
                  <a:lnTo>
                    <a:pt x="626268" y="361950"/>
                  </a:lnTo>
                  <a:lnTo>
                    <a:pt x="714375" y="323850"/>
                  </a:lnTo>
                  <a:lnTo>
                    <a:pt x="769143" y="302419"/>
                  </a:lnTo>
                  <a:lnTo>
                    <a:pt x="1014412" y="228600"/>
                  </a:lnTo>
                  <a:lnTo>
                    <a:pt x="1195387" y="173831"/>
                  </a:lnTo>
                  <a:lnTo>
                    <a:pt x="1371600" y="123825"/>
                  </a:lnTo>
                  <a:lnTo>
                    <a:pt x="1543050" y="78581"/>
                  </a:lnTo>
                  <a:lnTo>
                    <a:pt x="1507331" y="0"/>
                  </a:lnTo>
                  <a:lnTo>
                    <a:pt x="1354931" y="23812"/>
                  </a:lnTo>
                  <a:lnTo>
                    <a:pt x="1183481" y="54769"/>
                  </a:lnTo>
                  <a:lnTo>
                    <a:pt x="966787" y="95250"/>
                  </a:lnTo>
                  <a:lnTo>
                    <a:pt x="764381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2B4D38FA-74C0-44FF-B90A-9EE2FCD1881C}"/>
                </a:ext>
              </a:extLst>
            </p:cNvPr>
            <p:cNvSpPr/>
            <p:nvPr/>
          </p:nvSpPr>
          <p:spPr>
            <a:xfrm>
              <a:off x="5160963" y="3241676"/>
              <a:ext cx="615950" cy="882650"/>
            </a:xfrm>
            <a:custGeom>
              <a:avLst/>
              <a:gdLst>
                <a:gd name="connsiteX0" fmla="*/ 109537 w 616744"/>
                <a:gd name="connsiteY0" fmla="*/ 250031 h 883443"/>
                <a:gd name="connsiteX1" fmla="*/ 164306 w 616744"/>
                <a:gd name="connsiteY1" fmla="*/ 359568 h 883443"/>
                <a:gd name="connsiteX2" fmla="*/ 204787 w 616744"/>
                <a:gd name="connsiteY2" fmla="*/ 440531 h 883443"/>
                <a:gd name="connsiteX3" fmla="*/ 226219 w 616744"/>
                <a:gd name="connsiteY3" fmla="*/ 481012 h 883443"/>
                <a:gd name="connsiteX4" fmla="*/ 292894 w 616744"/>
                <a:gd name="connsiteY4" fmla="*/ 604837 h 883443"/>
                <a:gd name="connsiteX5" fmla="*/ 342900 w 616744"/>
                <a:gd name="connsiteY5" fmla="*/ 695325 h 883443"/>
                <a:gd name="connsiteX6" fmla="*/ 395287 w 616744"/>
                <a:gd name="connsiteY6" fmla="*/ 781050 h 883443"/>
                <a:gd name="connsiteX7" fmla="*/ 426244 w 616744"/>
                <a:gd name="connsiteY7" fmla="*/ 823912 h 883443"/>
                <a:gd name="connsiteX8" fmla="*/ 445294 w 616744"/>
                <a:gd name="connsiteY8" fmla="*/ 847725 h 883443"/>
                <a:gd name="connsiteX9" fmla="*/ 457200 w 616744"/>
                <a:gd name="connsiteY9" fmla="*/ 854868 h 883443"/>
                <a:gd name="connsiteX10" fmla="*/ 476250 w 616744"/>
                <a:gd name="connsiteY10" fmla="*/ 866775 h 883443"/>
                <a:gd name="connsiteX11" fmla="*/ 490537 w 616744"/>
                <a:gd name="connsiteY11" fmla="*/ 873918 h 883443"/>
                <a:gd name="connsiteX12" fmla="*/ 519112 w 616744"/>
                <a:gd name="connsiteY12" fmla="*/ 883443 h 883443"/>
                <a:gd name="connsiteX13" fmla="*/ 533400 w 616744"/>
                <a:gd name="connsiteY13" fmla="*/ 883443 h 883443"/>
                <a:gd name="connsiteX14" fmla="*/ 550069 w 616744"/>
                <a:gd name="connsiteY14" fmla="*/ 878681 h 883443"/>
                <a:gd name="connsiteX15" fmla="*/ 566737 w 616744"/>
                <a:gd name="connsiteY15" fmla="*/ 871537 h 883443"/>
                <a:gd name="connsiteX16" fmla="*/ 583406 w 616744"/>
                <a:gd name="connsiteY16" fmla="*/ 854868 h 883443"/>
                <a:gd name="connsiteX17" fmla="*/ 600075 w 616744"/>
                <a:gd name="connsiteY17" fmla="*/ 828675 h 883443"/>
                <a:gd name="connsiteX18" fmla="*/ 614362 w 616744"/>
                <a:gd name="connsiteY18" fmla="*/ 788193 h 883443"/>
                <a:gd name="connsiteX19" fmla="*/ 616744 w 616744"/>
                <a:gd name="connsiteY19" fmla="*/ 769143 h 883443"/>
                <a:gd name="connsiteX20" fmla="*/ 616744 w 616744"/>
                <a:gd name="connsiteY20" fmla="*/ 723900 h 883443"/>
                <a:gd name="connsiteX21" fmla="*/ 609600 w 616744"/>
                <a:gd name="connsiteY21" fmla="*/ 671512 h 883443"/>
                <a:gd name="connsiteX22" fmla="*/ 600075 w 616744"/>
                <a:gd name="connsiteY22" fmla="*/ 607218 h 883443"/>
                <a:gd name="connsiteX23" fmla="*/ 583406 w 616744"/>
                <a:gd name="connsiteY23" fmla="*/ 535781 h 883443"/>
                <a:gd name="connsiteX24" fmla="*/ 559594 w 616744"/>
                <a:gd name="connsiteY24" fmla="*/ 464343 h 883443"/>
                <a:gd name="connsiteX25" fmla="*/ 538162 w 616744"/>
                <a:gd name="connsiteY25" fmla="*/ 411956 h 883443"/>
                <a:gd name="connsiteX26" fmla="*/ 523875 w 616744"/>
                <a:gd name="connsiteY26" fmla="*/ 388143 h 883443"/>
                <a:gd name="connsiteX27" fmla="*/ 459581 w 616744"/>
                <a:gd name="connsiteY27" fmla="*/ 338137 h 883443"/>
                <a:gd name="connsiteX28" fmla="*/ 319087 w 616744"/>
                <a:gd name="connsiteY28" fmla="*/ 223837 h 883443"/>
                <a:gd name="connsiteX29" fmla="*/ 221456 w 616744"/>
                <a:gd name="connsiteY29" fmla="*/ 145256 h 883443"/>
                <a:gd name="connsiteX30" fmla="*/ 111919 w 616744"/>
                <a:gd name="connsiteY30" fmla="*/ 54768 h 883443"/>
                <a:gd name="connsiteX31" fmla="*/ 69056 w 616744"/>
                <a:gd name="connsiteY31" fmla="*/ 19050 h 883443"/>
                <a:gd name="connsiteX32" fmla="*/ 45244 w 616744"/>
                <a:gd name="connsiteY32" fmla="*/ 7143 h 883443"/>
                <a:gd name="connsiteX33" fmla="*/ 16669 w 616744"/>
                <a:gd name="connsiteY33" fmla="*/ 0 h 883443"/>
                <a:gd name="connsiteX34" fmla="*/ 4762 w 616744"/>
                <a:gd name="connsiteY34" fmla="*/ 4762 h 883443"/>
                <a:gd name="connsiteX35" fmla="*/ 0 w 616744"/>
                <a:gd name="connsiteY35" fmla="*/ 19050 h 883443"/>
                <a:gd name="connsiteX36" fmla="*/ 7144 w 616744"/>
                <a:gd name="connsiteY36" fmla="*/ 42862 h 883443"/>
                <a:gd name="connsiteX37" fmla="*/ 45244 w 616744"/>
                <a:gd name="connsiteY37" fmla="*/ 123825 h 883443"/>
                <a:gd name="connsiteX38" fmla="*/ 109537 w 616744"/>
                <a:gd name="connsiteY38" fmla="*/ 250031 h 883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16744" h="883443">
                  <a:moveTo>
                    <a:pt x="109537" y="250031"/>
                  </a:moveTo>
                  <a:lnTo>
                    <a:pt x="164306" y="359568"/>
                  </a:lnTo>
                  <a:lnTo>
                    <a:pt x="204787" y="440531"/>
                  </a:lnTo>
                  <a:lnTo>
                    <a:pt x="226219" y="481012"/>
                  </a:lnTo>
                  <a:lnTo>
                    <a:pt x="292894" y="604837"/>
                  </a:lnTo>
                  <a:lnTo>
                    <a:pt x="342900" y="695325"/>
                  </a:lnTo>
                  <a:lnTo>
                    <a:pt x="395287" y="781050"/>
                  </a:lnTo>
                  <a:lnTo>
                    <a:pt x="426244" y="823912"/>
                  </a:lnTo>
                  <a:lnTo>
                    <a:pt x="445294" y="847725"/>
                  </a:lnTo>
                  <a:lnTo>
                    <a:pt x="457200" y="854868"/>
                  </a:lnTo>
                  <a:lnTo>
                    <a:pt x="476250" y="866775"/>
                  </a:lnTo>
                  <a:lnTo>
                    <a:pt x="490537" y="873918"/>
                  </a:lnTo>
                  <a:lnTo>
                    <a:pt x="519112" y="883443"/>
                  </a:lnTo>
                  <a:lnTo>
                    <a:pt x="533400" y="883443"/>
                  </a:lnTo>
                  <a:lnTo>
                    <a:pt x="550069" y="878681"/>
                  </a:lnTo>
                  <a:lnTo>
                    <a:pt x="566737" y="871537"/>
                  </a:lnTo>
                  <a:lnTo>
                    <a:pt x="583406" y="854868"/>
                  </a:lnTo>
                  <a:lnTo>
                    <a:pt x="600075" y="828675"/>
                  </a:lnTo>
                  <a:lnTo>
                    <a:pt x="614362" y="788193"/>
                  </a:lnTo>
                  <a:lnTo>
                    <a:pt x="616744" y="769143"/>
                  </a:lnTo>
                  <a:lnTo>
                    <a:pt x="616744" y="723900"/>
                  </a:lnTo>
                  <a:lnTo>
                    <a:pt x="609600" y="671512"/>
                  </a:lnTo>
                  <a:lnTo>
                    <a:pt x="600075" y="607218"/>
                  </a:lnTo>
                  <a:lnTo>
                    <a:pt x="583406" y="535781"/>
                  </a:lnTo>
                  <a:lnTo>
                    <a:pt x="559594" y="464343"/>
                  </a:lnTo>
                  <a:lnTo>
                    <a:pt x="538162" y="411956"/>
                  </a:lnTo>
                  <a:lnTo>
                    <a:pt x="523875" y="388143"/>
                  </a:lnTo>
                  <a:lnTo>
                    <a:pt x="459581" y="338137"/>
                  </a:lnTo>
                  <a:lnTo>
                    <a:pt x="319087" y="223837"/>
                  </a:lnTo>
                  <a:lnTo>
                    <a:pt x="221456" y="145256"/>
                  </a:lnTo>
                  <a:lnTo>
                    <a:pt x="111919" y="54768"/>
                  </a:lnTo>
                  <a:lnTo>
                    <a:pt x="69056" y="19050"/>
                  </a:lnTo>
                  <a:lnTo>
                    <a:pt x="45244" y="7143"/>
                  </a:lnTo>
                  <a:lnTo>
                    <a:pt x="16669" y="0"/>
                  </a:lnTo>
                  <a:lnTo>
                    <a:pt x="4762" y="4762"/>
                  </a:lnTo>
                  <a:lnTo>
                    <a:pt x="0" y="19050"/>
                  </a:lnTo>
                  <a:lnTo>
                    <a:pt x="7144" y="42862"/>
                  </a:lnTo>
                  <a:lnTo>
                    <a:pt x="45244" y="123825"/>
                  </a:lnTo>
                  <a:lnTo>
                    <a:pt x="109537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7">
              <a:extLst>
                <a:ext uri="{FF2B5EF4-FFF2-40B4-BE49-F238E27FC236}">
                  <a16:creationId xmlns:a16="http://schemas.microsoft.com/office/drawing/2014/main" id="{F16C0DB3-4664-44EE-863E-76AB9E4F2201}"/>
                </a:ext>
              </a:extLst>
            </p:cNvPr>
            <p:cNvSpPr/>
            <p:nvPr/>
          </p:nvSpPr>
          <p:spPr>
            <a:xfrm>
              <a:off x="4711701" y="3860801"/>
              <a:ext cx="307975" cy="2214562"/>
            </a:xfrm>
            <a:custGeom>
              <a:avLst/>
              <a:gdLst>
                <a:gd name="connsiteX0" fmla="*/ 80767 w 308646"/>
                <a:gd name="connsiteY0" fmla="*/ 700943 h 2215328"/>
                <a:gd name="connsiteX1" fmla="*/ 83652 w 308646"/>
                <a:gd name="connsiteY1" fmla="*/ 274031 h 2215328"/>
                <a:gd name="connsiteX2" fmla="*/ 80767 w 308646"/>
                <a:gd name="connsiteY2" fmla="*/ 248070 h 2215328"/>
                <a:gd name="connsiteX3" fmla="*/ 74998 w 308646"/>
                <a:gd name="connsiteY3" fmla="*/ 224994 h 2215328"/>
                <a:gd name="connsiteX4" fmla="*/ 51922 w 308646"/>
                <a:gd name="connsiteY4" fmla="*/ 164419 h 2215328"/>
                <a:gd name="connsiteX5" fmla="*/ 8654 w 308646"/>
                <a:gd name="connsiteY5" fmla="*/ 92305 h 2215328"/>
                <a:gd name="connsiteX6" fmla="*/ 0 w 308646"/>
                <a:gd name="connsiteY6" fmla="*/ 77882 h 2215328"/>
                <a:gd name="connsiteX7" fmla="*/ 239417 w 308646"/>
                <a:gd name="connsiteY7" fmla="*/ 0 h 2215328"/>
                <a:gd name="connsiteX8" fmla="*/ 271147 w 308646"/>
                <a:gd name="connsiteY8" fmla="*/ 92305 h 2215328"/>
                <a:gd name="connsiteX9" fmla="*/ 288454 w 308646"/>
                <a:gd name="connsiteY9" fmla="*/ 152880 h 2215328"/>
                <a:gd name="connsiteX10" fmla="*/ 299993 w 308646"/>
                <a:gd name="connsiteY10" fmla="*/ 207687 h 2215328"/>
                <a:gd name="connsiteX11" fmla="*/ 305762 w 308646"/>
                <a:gd name="connsiteY11" fmla="*/ 262493 h 2215328"/>
                <a:gd name="connsiteX12" fmla="*/ 305762 w 308646"/>
                <a:gd name="connsiteY12" fmla="*/ 571139 h 2215328"/>
                <a:gd name="connsiteX13" fmla="*/ 305762 w 308646"/>
                <a:gd name="connsiteY13" fmla="*/ 1035550 h 2215328"/>
                <a:gd name="connsiteX14" fmla="*/ 308646 w 308646"/>
                <a:gd name="connsiteY14" fmla="*/ 1577844 h 2215328"/>
                <a:gd name="connsiteX15" fmla="*/ 308646 w 308646"/>
                <a:gd name="connsiteY15" fmla="*/ 1900913 h 2215328"/>
                <a:gd name="connsiteX16" fmla="*/ 308646 w 308646"/>
                <a:gd name="connsiteY16" fmla="*/ 2022064 h 2215328"/>
                <a:gd name="connsiteX17" fmla="*/ 302877 w 308646"/>
                <a:gd name="connsiteY17" fmla="*/ 2111485 h 2215328"/>
                <a:gd name="connsiteX18" fmla="*/ 294224 w 308646"/>
                <a:gd name="connsiteY18" fmla="*/ 2148984 h 2215328"/>
                <a:gd name="connsiteX19" fmla="*/ 276916 w 308646"/>
                <a:gd name="connsiteY19" fmla="*/ 2180714 h 2215328"/>
                <a:gd name="connsiteX20" fmla="*/ 250955 w 308646"/>
                <a:gd name="connsiteY20" fmla="*/ 2203790 h 2215328"/>
                <a:gd name="connsiteX21" fmla="*/ 219225 w 308646"/>
                <a:gd name="connsiteY21" fmla="*/ 2215328 h 2215328"/>
                <a:gd name="connsiteX22" fmla="*/ 190380 w 308646"/>
                <a:gd name="connsiteY22" fmla="*/ 2215328 h 2215328"/>
                <a:gd name="connsiteX23" fmla="*/ 161535 w 308646"/>
                <a:gd name="connsiteY23" fmla="*/ 2200906 h 2215328"/>
                <a:gd name="connsiteX24" fmla="*/ 138458 w 308646"/>
                <a:gd name="connsiteY24" fmla="*/ 2180714 h 2215328"/>
                <a:gd name="connsiteX25" fmla="*/ 121151 w 308646"/>
                <a:gd name="connsiteY25" fmla="*/ 2160522 h 2215328"/>
                <a:gd name="connsiteX26" fmla="*/ 98075 w 308646"/>
                <a:gd name="connsiteY26" fmla="*/ 2125907 h 2215328"/>
                <a:gd name="connsiteX27" fmla="*/ 69229 w 308646"/>
                <a:gd name="connsiteY27" fmla="*/ 2071101 h 2215328"/>
                <a:gd name="connsiteX28" fmla="*/ 40384 w 308646"/>
                <a:gd name="connsiteY28" fmla="*/ 2007641 h 2215328"/>
                <a:gd name="connsiteX29" fmla="*/ 8654 w 308646"/>
                <a:gd name="connsiteY29" fmla="*/ 1912451 h 2215328"/>
                <a:gd name="connsiteX30" fmla="*/ 0 w 308646"/>
                <a:gd name="connsiteY30" fmla="*/ 1854760 h 2215328"/>
                <a:gd name="connsiteX31" fmla="*/ 0 w 308646"/>
                <a:gd name="connsiteY31" fmla="*/ 1814377 h 2215328"/>
                <a:gd name="connsiteX32" fmla="*/ 8654 w 308646"/>
                <a:gd name="connsiteY32" fmla="*/ 1773993 h 2215328"/>
                <a:gd name="connsiteX33" fmla="*/ 25961 w 308646"/>
                <a:gd name="connsiteY33" fmla="*/ 1727841 h 2215328"/>
                <a:gd name="connsiteX34" fmla="*/ 49037 w 308646"/>
                <a:gd name="connsiteY34" fmla="*/ 1647073 h 2215328"/>
                <a:gd name="connsiteX35" fmla="*/ 63460 w 308646"/>
                <a:gd name="connsiteY35" fmla="*/ 1566306 h 2215328"/>
                <a:gd name="connsiteX36" fmla="*/ 69229 w 308646"/>
                <a:gd name="connsiteY36" fmla="*/ 1517269 h 2215328"/>
                <a:gd name="connsiteX37" fmla="*/ 77883 w 308646"/>
                <a:gd name="connsiteY37" fmla="*/ 1401887 h 2215328"/>
                <a:gd name="connsiteX38" fmla="*/ 86536 w 308646"/>
                <a:gd name="connsiteY38" fmla="*/ 1124971 h 2215328"/>
                <a:gd name="connsiteX39" fmla="*/ 80767 w 308646"/>
                <a:gd name="connsiteY39" fmla="*/ 773057 h 2215328"/>
                <a:gd name="connsiteX40" fmla="*/ 80767 w 308646"/>
                <a:gd name="connsiteY40" fmla="*/ 700943 h 2215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08646" h="2215328">
                  <a:moveTo>
                    <a:pt x="80767" y="700943"/>
                  </a:moveTo>
                  <a:cubicBezTo>
                    <a:pt x="81729" y="558639"/>
                    <a:pt x="82690" y="416335"/>
                    <a:pt x="83652" y="274031"/>
                  </a:cubicBezTo>
                  <a:lnTo>
                    <a:pt x="80767" y="248070"/>
                  </a:lnTo>
                  <a:lnTo>
                    <a:pt x="74998" y="224994"/>
                  </a:lnTo>
                  <a:lnTo>
                    <a:pt x="51922" y="164419"/>
                  </a:lnTo>
                  <a:lnTo>
                    <a:pt x="8654" y="92305"/>
                  </a:lnTo>
                  <a:lnTo>
                    <a:pt x="0" y="77882"/>
                  </a:lnTo>
                  <a:lnTo>
                    <a:pt x="239417" y="0"/>
                  </a:lnTo>
                  <a:lnTo>
                    <a:pt x="271147" y="92305"/>
                  </a:lnTo>
                  <a:lnTo>
                    <a:pt x="288454" y="152880"/>
                  </a:lnTo>
                  <a:lnTo>
                    <a:pt x="299993" y="207687"/>
                  </a:lnTo>
                  <a:lnTo>
                    <a:pt x="305762" y="262493"/>
                  </a:lnTo>
                  <a:lnTo>
                    <a:pt x="305762" y="571139"/>
                  </a:lnTo>
                  <a:lnTo>
                    <a:pt x="305762" y="1035550"/>
                  </a:lnTo>
                  <a:cubicBezTo>
                    <a:pt x="306723" y="1216315"/>
                    <a:pt x="307685" y="1397079"/>
                    <a:pt x="308646" y="1577844"/>
                  </a:cubicBezTo>
                  <a:lnTo>
                    <a:pt x="308646" y="1900913"/>
                  </a:lnTo>
                  <a:lnTo>
                    <a:pt x="308646" y="2022064"/>
                  </a:lnTo>
                  <a:lnTo>
                    <a:pt x="302877" y="2111485"/>
                  </a:lnTo>
                  <a:lnTo>
                    <a:pt x="294224" y="2148984"/>
                  </a:lnTo>
                  <a:lnTo>
                    <a:pt x="276916" y="2180714"/>
                  </a:lnTo>
                  <a:lnTo>
                    <a:pt x="250955" y="2203790"/>
                  </a:lnTo>
                  <a:lnTo>
                    <a:pt x="219225" y="2215328"/>
                  </a:lnTo>
                  <a:lnTo>
                    <a:pt x="190380" y="2215328"/>
                  </a:lnTo>
                  <a:lnTo>
                    <a:pt x="161535" y="2200906"/>
                  </a:lnTo>
                  <a:lnTo>
                    <a:pt x="138458" y="2180714"/>
                  </a:lnTo>
                  <a:lnTo>
                    <a:pt x="121151" y="2160522"/>
                  </a:lnTo>
                  <a:lnTo>
                    <a:pt x="98075" y="2125907"/>
                  </a:lnTo>
                  <a:lnTo>
                    <a:pt x="69229" y="2071101"/>
                  </a:lnTo>
                  <a:lnTo>
                    <a:pt x="40384" y="2007641"/>
                  </a:lnTo>
                  <a:lnTo>
                    <a:pt x="8654" y="1912451"/>
                  </a:lnTo>
                  <a:lnTo>
                    <a:pt x="0" y="1854760"/>
                  </a:lnTo>
                  <a:lnTo>
                    <a:pt x="0" y="1814377"/>
                  </a:lnTo>
                  <a:lnTo>
                    <a:pt x="8654" y="1773993"/>
                  </a:lnTo>
                  <a:lnTo>
                    <a:pt x="25961" y="1727841"/>
                  </a:lnTo>
                  <a:lnTo>
                    <a:pt x="49037" y="1647073"/>
                  </a:lnTo>
                  <a:lnTo>
                    <a:pt x="63460" y="1566306"/>
                  </a:lnTo>
                  <a:lnTo>
                    <a:pt x="69229" y="1517269"/>
                  </a:lnTo>
                  <a:lnTo>
                    <a:pt x="77883" y="1401887"/>
                  </a:lnTo>
                  <a:lnTo>
                    <a:pt x="86536" y="1124971"/>
                  </a:lnTo>
                  <a:lnTo>
                    <a:pt x="80767" y="773057"/>
                  </a:lnTo>
                  <a:lnTo>
                    <a:pt x="80767" y="700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9">
              <a:extLst>
                <a:ext uri="{FF2B5EF4-FFF2-40B4-BE49-F238E27FC236}">
                  <a16:creationId xmlns:a16="http://schemas.microsoft.com/office/drawing/2014/main" id="{FCDF6A17-ED18-4831-B930-965987909B99}"/>
                </a:ext>
              </a:extLst>
            </p:cNvPr>
            <p:cNvSpPr/>
            <p:nvPr/>
          </p:nvSpPr>
          <p:spPr>
            <a:xfrm>
              <a:off x="6542088" y="1933577"/>
              <a:ext cx="1358900" cy="339725"/>
            </a:xfrm>
            <a:custGeom>
              <a:avLst/>
              <a:gdLst>
                <a:gd name="connsiteX0" fmla="*/ 478631 w 1359694"/>
                <a:gd name="connsiteY0" fmla="*/ 302419 h 338138"/>
                <a:gd name="connsiteX1" fmla="*/ 283369 w 1359694"/>
                <a:gd name="connsiteY1" fmla="*/ 323850 h 338138"/>
                <a:gd name="connsiteX2" fmla="*/ 97631 w 1359694"/>
                <a:gd name="connsiteY2" fmla="*/ 338138 h 338138"/>
                <a:gd name="connsiteX3" fmla="*/ 0 w 1359694"/>
                <a:gd name="connsiteY3" fmla="*/ 338138 h 338138"/>
                <a:gd name="connsiteX4" fmla="*/ 128587 w 1359694"/>
                <a:gd name="connsiteY4" fmla="*/ 173832 h 338138"/>
                <a:gd name="connsiteX5" fmla="*/ 271462 w 1359694"/>
                <a:gd name="connsiteY5" fmla="*/ 180975 h 338138"/>
                <a:gd name="connsiteX6" fmla="*/ 369094 w 1359694"/>
                <a:gd name="connsiteY6" fmla="*/ 176213 h 338138"/>
                <a:gd name="connsiteX7" fmla="*/ 481012 w 1359694"/>
                <a:gd name="connsiteY7" fmla="*/ 159544 h 338138"/>
                <a:gd name="connsiteX8" fmla="*/ 581025 w 1359694"/>
                <a:gd name="connsiteY8" fmla="*/ 140494 h 338138"/>
                <a:gd name="connsiteX9" fmla="*/ 697706 w 1359694"/>
                <a:gd name="connsiteY9" fmla="*/ 111919 h 338138"/>
                <a:gd name="connsiteX10" fmla="*/ 831056 w 1359694"/>
                <a:gd name="connsiteY10" fmla="*/ 64294 h 338138"/>
                <a:gd name="connsiteX11" fmla="*/ 959644 w 1359694"/>
                <a:gd name="connsiteY11" fmla="*/ 19050 h 338138"/>
                <a:gd name="connsiteX12" fmla="*/ 1002506 w 1359694"/>
                <a:gd name="connsiteY12" fmla="*/ 2382 h 338138"/>
                <a:gd name="connsiteX13" fmla="*/ 1028700 w 1359694"/>
                <a:gd name="connsiteY13" fmla="*/ 0 h 338138"/>
                <a:gd name="connsiteX14" fmla="*/ 1088231 w 1359694"/>
                <a:gd name="connsiteY14" fmla="*/ 11907 h 338138"/>
                <a:gd name="connsiteX15" fmla="*/ 1176337 w 1359694"/>
                <a:gd name="connsiteY15" fmla="*/ 47625 h 338138"/>
                <a:gd name="connsiteX16" fmla="*/ 1233487 w 1359694"/>
                <a:gd name="connsiteY16" fmla="*/ 76200 h 338138"/>
                <a:gd name="connsiteX17" fmla="*/ 1259681 w 1359694"/>
                <a:gd name="connsiteY17" fmla="*/ 95250 h 338138"/>
                <a:gd name="connsiteX18" fmla="*/ 1295400 w 1359694"/>
                <a:gd name="connsiteY18" fmla="*/ 123825 h 338138"/>
                <a:gd name="connsiteX19" fmla="*/ 1326356 w 1359694"/>
                <a:gd name="connsiteY19" fmla="*/ 154782 h 338138"/>
                <a:gd name="connsiteX20" fmla="*/ 1345406 w 1359694"/>
                <a:gd name="connsiteY20" fmla="*/ 178594 h 338138"/>
                <a:gd name="connsiteX21" fmla="*/ 1354931 w 1359694"/>
                <a:gd name="connsiteY21" fmla="*/ 197644 h 338138"/>
                <a:gd name="connsiteX22" fmla="*/ 1359694 w 1359694"/>
                <a:gd name="connsiteY22" fmla="*/ 221457 h 338138"/>
                <a:gd name="connsiteX23" fmla="*/ 1357312 w 1359694"/>
                <a:gd name="connsiteY23" fmla="*/ 240507 h 338138"/>
                <a:gd name="connsiteX24" fmla="*/ 1343025 w 1359694"/>
                <a:gd name="connsiteY24" fmla="*/ 261938 h 338138"/>
                <a:gd name="connsiteX25" fmla="*/ 1304925 w 1359694"/>
                <a:gd name="connsiteY25" fmla="*/ 290513 h 338138"/>
                <a:gd name="connsiteX26" fmla="*/ 857250 w 1359694"/>
                <a:gd name="connsiteY26" fmla="*/ 252413 h 338138"/>
                <a:gd name="connsiteX27" fmla="*/ 792956 w 1359694"/>
                <a:gd name="connsiteY27" fmla="*/ 259557 h 338138"/>
                <a:gd name="connsiteX28" fmla="*/ 614362 w 1359694"/>
                <a:gd name="connsiteY28" fmla="*/ 285750 h 338138"/>
                <a:gd name="connsiteX29" fmla="*/ 478631 w 1359694"/>
                <a:gd name="connsiteY29" fmla="*/ 302419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59694" h="338138">
                  <a:moveTo>
                    <a:pt x="478631" y="302419"/>
                  </a:moveTo>
                  <a:lnTo>
                    <a:pt x="283369" y="323850"/>
                  </a:lnTo>
                  <a:lnTo>
                    <a:pt x="97631" y="338138"/>
                  </a:lnTo>
                  <a:lnTo>
                    <a:pt x="0" y="338138"/>
                  </a:lnTo>
                  <a:lnTo>
                    <a:pt x="128587" y="173832"/>
                  </a:lnTo>
                  <a:lnTo>
                    <a:pt x="271462" y="180975"/>
                  </a:lnTo>
                  <a:lnTo>
                    <a:pt x="369094" y="176213"/>
                  </a:lnTo>
                  <a:lnTo>
                    <a:pt x="481012" y="159544"/>
                  </a:lnTo>
                  <a:lnTo>
                    <a:pt x="581025" y="140494"/>
                  </a:lnTo>
                  <a:lnTo>
                    <a:pt x="697706" y="111919"/>
                  </a:lnTo>
                  <a:lnTo>
                    <a:pt x="831056" y="64294"/>
                  </a:lnTo>
                  <a:lnTo>
                    <a:pt x="959644" y="19050"/>
                  </a:lnTo>
                  <a:lnTo>
                    <a:pt x="1002506" y="2382"/>
                  </a:lnTo>
                  <a:lnTo>
                    <a:pt x="1028700" y="0"/>
                  </a:lnTo>
                  <a:lnTo>
                    <a:pt x="1088231" y="11907"/>
                  </a:lnTo>
                  <a:lnTo>
                    <a:pt x="1176337" y="47625"/>
                  </a:lnTo>
                  <a:lnTo>
                    <a:pt x="1233487" y="76200"/>
                  </a:lnTo>
                  <a:lnTo>
                    <a:pt x="1259681" y="95250"/>
                  </a:lnTo>
                  <a:lnTo>
                    <a:pt x="1295400" y="123825"/>
                  </a:lnTo>
                  <a:lnTo>
                    <a:pt x="1326356" y="154782"/>
                  </a:lnTo>
                  <a:lnTo>
                    <a:pt x="1345406" y="178594"/>
                  </a:lnTo>
                  <a:lnTo>
                    <a:pt x="1354931" y="197644"/>
                  </a:lnTo>
                  <a:lnTo>
                    <a:pt x="1359694" y="221457"/>
                  </a:lnTo>
                  <a:lnTo>
                    <a:pt x="1357312" y="240507"/>
                  </a:lnTo>
                  <a:lnTo>
                    <a:pt x="1343025" y="261938"/>
                  </a:lnTo>
                  <a:lnTo>
                    <a:pt x="1304925" y="290513"/>
                  </a:lnTo>
                  <a:lnTo>
                    <a:pt x="857250" y="252413"/>
                  </a:lnTo>
                  <a:lnTo>
                    <a:pt x="792956" y="259557"/>
                  </a:lnTo>
                  <a:lnTo>
                    <a:pt x="614362" y="285750"/>
                  </a:lnTo>
                  <a:lnTo>
                    <a:pt x="478631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0">
              <a:extLst>
                <a:ext uri="{FF2B5EF4-FFF2-40B4-BE49-F238E27FC236}">
                  <a16:creationId xmlns:a16="http://schemas.microsoft.com/office/drawing/2014/main" id="{B7E922AF-0850-4022-ACF2-809B70650446}"/>
                </a:ext>
              </a:extLst>
            </p:cNvPr>
            <p:cNvSpPr/>
            <p:nvPr/>
          </p:nvSpPr>
          <p:spPr>
            <a:xfrm>
              <a:off x="6850064" y="2132013"/>
              <a:ext cx="1031875" cy="1150938"/>
            </a:xfrm>
            <a:custGeom>
              <a:avLst/>
              <a:gdLst>
                <a:gd name="connsiteX0" fmla="*/ 259557 w 1031082"/>
                <a:gd name="connsiteY0" fmla="*/ 659606 h 1150144"/>
                <a:gd name="connsiteX1" fmla="*/ 361950 w 1031082"/>
                <a:gd name="connsiteY1" fmla="*/ 476250 h 1150144"/>
                <a:gd name="connsiteX2" fmla="*/ 473869 w 1031082"/>
                <a:gd name="connsiteY2" fmla="*/ 283369 h 1150144"/>
                <a:gd name="connsiteX3" fmla="*/ 533400 w 1031082"/>
                <a:gd name="connsiteY3" fmla="*/ 178594 h 1150144"/>
                <a:gd name="connsiteX4" fmla="*/ 566738 w 1031082"/>
                <a:gd name="connsiteY4" fmla="*/ 116681 h 1150144"/>
                <a:gd name="connsiteX5" fmla="*/ 573882 w 1031082"/>
                <a:gd name="connsiteY5" fmla="*/ 95250 h 1150144"/>
                <a:gd name="connsiteX6" fmla="*/ 569119 w 1031082"/>
                <a:gd name="connsiteY6" fmla="*/ 71438 h 1150144"/>
                <a:gd name="connsiteX7" fmla="*/ 547688 w 1031082"/>
                <a:gd name="connsiteY7" fmla="*/ 0 h 1150144"/>
                <a:gd name="connsiteX8" fmla="*/ 1031082 w 1031082"/>
                <a:gd name="connsiteY8" fmla="*/ 59531 h 1150144"/>
                <a:gd name="connsiteX9" fmla="*/ 988219 w 1031082"/>
                <a:gd name="connsiteY9" fmla="*/ 97631 h 1150144"/>
                <a:gd name="connsiteX10" fmla="*/ 926307 w 1031082"/>
                <a:gd name="connsiteY10" fmla="*/ 150019 h 1150144"/>
                <a:gd name="connsiteX11" fmla="*/ 819150 w 1031082"/>
                <a:gd name="connsiteY11" fmla="*/ 247650 h 1150144"/>
                <a:gd name="connsiteX12" fmla="*/ 735807 w 1031082"/>
                <a:gd name="connsiteY12" fmla="*/ 333375 h 1150144"/>
                <a:gd name="connsiteX13" fmla="*/ 678657 w 1031082"/>
                <a:gd name="connsiteY13" fmla="*/ 397669 h 1150144"/>
                <a:gd name="connsiteX14" fmla="*/ 604838 w 1031082"/>
                <a:gd name="connsiteY14" fmla="*/ 495300 h 1150144"/>
                <a:gd name="connsiteX15" fmla="*/ 397669 w 1031082"/>
                <a:gd name="connsiteY15" fmla="*/ 754856 h 1150144"/>
                <a:gd name="connsiteX16" fmla="*/ 188119 w 1031082"/>
                <a:gd name="connsiteY16" fmla="*/ 1026319 h 1150144"/>
                <a:gd name="connsiteX17" fmla="*/ 92869 w 1031082"/>
                <a:gd name="connsiteY17" fmla="*/ 1143000 h 1150144"/>
                <a:gd name="connsiteX18" fmla="*/ 0 w 1031082"/>
                <a:gd name="connsiteY18" fmla="*/ 1150144 h 1150144"/>
                <a:gd name="connsiteX19" fmla="*/ 42863 w 1031082"/>
                <a:gd name="connsiteY19" fmla="*/ 1033463 h 1150144"/>
                <a:gd name="connsiteX20" fmla="*/ 121444 w 1031082"/>
                <a:gd name="connsiteY20" fmla="*/ 897731 h 1150144"/>
                <a:gd name="connsiteX21" fmla="*/ 259557 w 1031082"/>
                <a:gd name="connsiteY21" fmla="*/ 659606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31082" h="1150144">
                  <a:moveTo>
                    <a:pt x="259557" y="659606"/>
                  </a:moveTo>
                  <a:lnTo>
                    <a:pt x="361950" y="476250"/>
                  </a:lnTo>
                  <a:lnTo>
                    <a:pt x="473869" y="283369"/>
                  </a:lnTo>
                  <a:lnTo>
                    <a:pt x="533400" y="178594"/>
                  </a:lnTo>
                  <a:lnTo>
                    <a:pt x="566738" y="116681"/>
                  </a:lnTo>
                  <a:lnTo>
                    <a:pt x="573882" y="95250"/>
                  </a:lnTo>
                  <a:lnTo>
                    <a:pt x="569119" y="71438"/>
                  </a:lnTo>
                  <a:lnTo>
                    <a:pt x="547688" y="0"/>
                  </a:lnTo>
                  <a:lnTo>
                    <a:pt x="1031082" y="59531"/>
                  </a:lnTo>
                  <a:lnTo>
                    <a:pt x="988219" y="97631"/>
                  </a:lnTo>
                  <a:lnTo>
                    <a:pt x="926307" y="150019"/>
                  </a:lnTo>
                  <a:lnTo>
                    <a:pt x="819150" y="247650"/>
                  </a:lnTo>
                  <a:lnTo>
                    <a:pt x="735807" y="333375"/>
                  </a:lnTo>
                  <a:lnTo>
                    <a:pt x="678657" y="397669"/>
                  </a:lnTo>
                  <a:lnTo>
                    <a:pt x="604838" y="495300"/>
                  </a:lnTo>
                  <a:lnTo>
                    <a:pt x="397669" y="754856"/>
                  </a:lnTo>
                  <a:lnTo>
                    <a:pt x="188119" y="1026319"/>
                  </a:lnTo>
                  <a:lnTo>
                    <a:pt x="92869" y="1143000"/>
                  </a:lnTo>
                  <a:lnTo>
                    <a:pt x="0" y="1150144"/>
                  </a:lnTo>
                  <a:lnTo>
                    <a:pt x="42863" y="1033463"/>
                  </a:lnTo>
                  <a:lnTo>
                    <a:pt x="121444" y="897731"/>
                  </a:lnTo>
                  <a:lnTo>
                    <a:pt x="259557" y="6596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C9969BCA-F5D8-45A7-8B0B-6D0721017DBD}"/>
                </a:ext>
              </a:extLst>
            </p:cNvPr>
            <p:cNvSpPr/>
            <p:nvPr/>
          </p:nvSpPr>
          <p:spPr>
            <a:xfrm>
              <a:off x="6049963" y="2914651"/>
              <a:ext cx="2227262" cy="1301750"/>
            </a:xfrm>
            <a:custGeom>
              <a:avLst/>
              <a:gdLst>
                <a:gd name="connsiteX0" fmla="*/ 464344 w 2226469"/>
                <a:gd name="connsiteY0" fmla="*/ 297657 h 1300163"/>
                <a:gd name="connsiteX1" fmla="*/ 352425 w 2226469"/>
                <a:gd name="connsiteY1" fmla="*/ 309563 h 1300163"/>
                <a:gd name="connsiteX2" fmla="*/ 245269 w 2226469"/>
                <a:gd name="connsiteY2" fmla="*/ 319088 h 1300163"/>
                <a:gd name="connsiteX3" fmla="*/ 104775 w 2226469"/>
                <a:gd name="connsiteY3" fmla="*/ 319088 h 1300163"/>
                <a:gd name="connsiteX4" fmla="*/ 0 w 2226469"/>
                <a:gd name="connsiteY4" fmla="*/ 316707 h 1300163"/>
                <a:gd name="connsiteX5" fmla="*/ 11907 w 2226469"/>
                <a:gd name="connsiteY5" fmla="*/ 509588 h 1300163"/>
                <a:gd name="connsiteX6" fmla="*/ 204788 w 2226469"/>
                <a:gd name="connsiteY6" fmla="*/ 497682 h 1300163"/>
                <a:gd name="connsiteX7" fmla="*/ 461963 w 2226469"/>
                <a:gd name="connsiteY7" fmla="*/ 469107 h 1300163"/>
                <a:gd name="connsiteX8" fmla="*/ 673894 w 2226469"/>
                <a:gd name="connsiteY8" fmla="*/ 445294 h 1300163"/>
                <a:gd name="connsiteX9" fmla="*/ 847725 w 2226469"/>
                <a:gd name="connsiteY9" fmla="*/ 426244 h 1300163"/>
                <a:gd name="connsiteX10" fmla="*/ 1092994 w 2226469"/>
                <a:gd name="connsiteY10" fmla="*/ 381000 h 1300163"/>
                <a:gd name="connsiteX11" fmla="*/ 1264444 w 2226469"/>
                <a:gd name="connsiteY11" fmla="*/ 350044 h 1300163"/>
                <a:gd name="connsiteX12" fmla="*/ 1500188 w 2226469"/>
                <a:gd name="connsiteY12" fmla="*/ 307182 h 1300163"/>
                <a:gd name="connsiteX13" fmla="*/ 1638300 w 2226469"/>
                <a:gd name="connsiteY13" fmla="*/ 283369 h 1300163"/>
                <a:gd name="connsiteX14" fmla="*/ 1700213 w 2226469"/>
                <a:gd name="connsiteY14" fmla="*/ 271463 h 1300163"/>
                <a:gd name="connsiteX15" fmla="*/ 1750219 w 2226469"/>
                <a:gd name="connsiteY15" fmla="*/ 269082 h 1300163"/>
                <a:gd name="connsiteX16" fmla="*/ 1776413 w 2226469"/>
                <a:gd name="connsiteY16" fmla="*/ 271463 h 1300163"/>
                <a:gd name="connsiteX17" fmla="*/ 1797844 w 2226469"/>
                <a:gd name="connsiteY17" fmla="*/ 273844 h 1300163"/>
                <a:gd name="connsiteX18" fmla="*/ 1812132 w 2226469"/>
                <a:gd name="connsiteY18" fmla="*/ 280988 h 1300163"/>
                <a:gd name="connsiteX19" fmla="*/ 1819275 w 2226469"/>
                <a:gd name="connsiteY19" fmla="*/ 290513 h 1300163"/>
                <a:gd name="connsiteX20" fmla="*/ 1824038 w 2226469"/>
                <a:gd name="connsiteY20" fmla="*/ 307182 h 1300163"/>
                <a:gd name="connsiteX21" fmla="*/ 1816894 w 2226469"/>
                <a:gd name="connsiteY21" fmla="*/ 345282 h 1300163"/>
                <a:gd name="connsiteX22" fmla="*/ 1766888 w 2226469"/>
                <a:gd name="connsiteY22" fmla="*/ 552450 h 1300163"/>
                <a:gd name="connsiteX23" fmla="*/ 1683544 w 2226469"/>
                <a:gd name="connsiteY23" fmla="*/ 881063 h 1300163"/>
                <a:gd name="connsiteX24" fmla="*/ 1638300 w 2226469"/>
                <a:gd name="connsiteY24" fmla="*/ 1064419 h 1300163"/>
                <a:gd name="connsiteX25" fmla="*/ 1624013 w 2226469"/>
                <a:gd name="connsiteY25" fmla="*/ 1235869 h 1300163"/>
                <a:gd name="connsiteX26" fmla="*/ 1628775 w 2226469"/>
                <a:gd name="connsiteY26" fmla="*/ 1259682 h 1300163"/>
                <a:gd name="connsiteX27" fmla="*/ 1640682 w 2226469"/>
                <a:gd name="connsiteY27" fmla="*/ 1278732 h 1300163"/>
                <a:gd name="connsiteX28" fmla="*/ 1659732 w 2226469"/>
                <a:gd name="connsiteY28" fmla="*/ 1290638 h 1300163"/>
                <a:gd name="connsiteX29" fmla="*/ 1683544 w 2226469"/>
                <a:gd name="connsiteY29" fmla="*/ 1297782 h 1300163"/>
                <a:gd name="connsiteX30" fmla="*/ 1707357 w 2226469"/>
                <a:gd name="connsiteY30" fmla="*/ 1300163 h 1300163"/>
                <a:gd name="connsiteX31" fmla="*/ 1738313 w 2226469"/>
                <a:gd name="connsiteY31" fmla="*/ 1297782 h 1300163"/>
                <a:gd name="connsiteX32" fmla="*/ 1771650 w 2226469"/>
                <a:gd name="connsiteY32" fmla="*/ 1288257 h 1300163"/>
                <a:gd name="connsiteX33" fmla="*/ 1790700 w 2226469"/>
                <a:gd name="connsiteY33" fmla="*/ 1273969 h 1300163"/>
                <a:gd name="connsiteX34" fmla="*/ 1807369 w 2226469"/>
                <a:gd name="connsiteY34" fmla="*/ 1252538 h 1300163"/>
                <a:gd name="connsiteX35" fmla="*/ 1826419 w 2226469"/>
                <a:gd name="connsiteY35" fmla="*/ 1209675 h 1300163"/>
                <a:gd name="connsiteX36" fmla="*/ 1883569 w 2226469"/>
                <a:gd name="connsiteY36" fmla="*/ 1045369 h 1300163"/>
                <a:gd name="connsiteX37" fmla="*/ 1952625 w 2226469"/>
                <a:gd name="connsiteY37" fmla="*/ 850107 h 1300163"/>
                <a:gd name="connsiteX38" fmla="*/ 2021682 w 2226469"/>
                <a:gd name="connsiteY38" fmla="*/ 652463 h 1300163"/>
                <a:gd name="connsiteX39" fmla="*/ 2105025 w 2226469"/>
                <a:gd name="connsiteY39" fmla="*/ 411957 h 1300163"/>
                <a:gd name="connsiteX40" fmla="*/ 2114550 w 2226469"/>
                <a:gd name="connsiteY40" fmla="*/ 388144 h 1300163"/>
                <a:gd name="connsiteX41" fmla="*/ 2133600 w 2226469"/>
                <a:gd name="connsiteY41" fmla="*/ 361950 h 1300163"/>
                <a:gd name="connsiteX42" fmla="*/ 2166938 w 2226469"/>
                <a:gd name="connsiteY42" fmla="*/ 319088 h 1300163"/>
                <a:gd name="connsiteX43" fmla="*/ 2200275 w 2226469"/>
                <a:gd name="connsiteY43" fmla="*/ 278607 h 1300163"/>
                <a:gd name="connsiteX44" fmla="*/ 2216944 w 2226469"/>
                <a:gd name="connsiteY44" fmla="*/ 254794 h 1300163"/>
                <a:gd name="connsiteX45" fmla="*/ 2224088 w 2226469"/>
                <a:gd name="connsiteY45" fmla="*/ 233363 h 1300163"/>
                <a:gd name="connsiteX46" fmla="*/ 2226469 w 2226469"/>
                <a:gd name="connsiteY46" fmla="*/ 219075 h 1300163"/>
                <a:gd name="connsiteX47" fmla="*/ 2221707 w 2226469"/>
                <a:gd name="connsiteY47" fmla="*/ 197644 h 1300163"/>
                <a:gd name="connsiteX48" fmla="*/ 2200275 w 2226469"/>
                <a:gd name="connsiteY48" fmla="*/ 178594 h 1300163"/>
                <a:gd name="connsiteX49" fmla="*/ 2157413 w 2226469"/>
                <a:gd name="connsiteY49" fmla="*/ 147638 h 1300163"/>
                <a:gd name="connsiteX50" fmla="*/ 2085975 w 2226469"/>
                <a:gd name="connsiteY50" fmla="*/ 95250 h 1300163"/>
                <a:gd name="connsiteX51" fmla="*/ 2002632 w 2226469"/>
                <a:gd name="connsiteY51" fmla="*/ 38100 h 1300163"/>
                <a:gd name="connsiteX52" fmla="*/ 1962150 w 2226469"/>
                <a:gd name="connsiteY52" fmla="*/ 14288 h 1300163"/>
                <a:gd name="connsiteX53" fmla="*/ 1926432 w 2226469"/>
                <a:gd name="connsiteY53" fmla="*/ 0 h 1300163"/>
                <a:gd name="connsiteX54" fmla="*/ 1912144 w 2226469"/>
                <a:gd name="connsiteY54" fmla="*/ 4763 h 1300163"/>
                <a:gd name="connsiteX55" fmla="*/ 1874044 w 2226469"/>
                <a:gd name="connsiteY55" fmla="*/ 30957 h 1300163"/>
                <a:gd name="connsiteX56" fmla="*/ 1843088 w 2226469"/>
                <a:gd name="connsiteY56" fmla="*/ 50007 h 1300163"/>
                <a:gd name="connsiteX57" fmla="*/ 1802607 w 2226469"/>
                <a:gd name="connsiteY57" fmla="*/ 66675 h 1300163"/>
                <a:gd name="connsiteX58" fmla="*/ 1616869 w 2226469"/>
                <a:gd name="connsiteY58" fmla="*/ 116682 h 1300163"/>
                <a:gd name="connsiteX59" fmla="*/ 1397794 w 2226469"/>
                <a:gd name="connsiteY59" fmla="*/ 164307 h 1300163"/>
                <a:gd name="connsiteX60" fmla="*/ 1235869 w 2226469"/>
                <a:gd name="connsiteY60" fmla="*/ 195263 h 1300163"/>
                <a:gd name="connsiteX61" fmla="*/ 952500 w 2226469"/>
                <a:gd name="connsiteY61" fmla="*/ 235744 h 1300163"/>
                <a:gd name="connsiteX62" fmla="*/ 797719 w 2226469"/>
                <a:gd name="connsiteY62" fmla="*/ 259557 h 1300163"/>
                <a:gd name="connsiteX63" fmla="*/ 616744 w 2226469"/>
                <a:gd name="connsiteY63" fmla="*/ 280988 h 1300163"/>
                <a:gd name="connsiteX64" fmla="*/ 464344 w 2226469"/>
                <a:gd name="connsiteY64" fmla="*/ 297657 h 1300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226469" h="1300163">
                  <a:moveTo>
                    <a:pt x="464344" y="297657"/>
                  </a:moveTo>
                  <a:lnTo>
                    <a:pt x="352425" y="309563"/>
                  </a:lnTo>
                  <a:lnTo>
                    <a:pt x="245269" y="319088"/>
                  </a:lnTo>
                  <a:lnTo>
                    <a:pt x="104775" y="319088"/>
                  </a:lnTo>
                  <a:lnTo>
                    <a:pt x="0" y="316707"/>
                  </a:lnTo>
                  <a:lnTo>
                    <a:pt x="11907" y="509588"/>
                  </a:lnTo>
                  <a:lnTo>
                    <a:pt x="204788" y="497682"/>
                  </a:lnTo>
                  <a:lnTo>
                    <a:pt x="461963" y="469107"/>
                  </a:lnTo>
                  <a:lnTo>
                    <a:pt x="673894" y="445294"/>
                  </a:lnTo>
                  <a:lnTo>
                    <a:pt x="847725" y="426244"/>
                  </a:lnTo>
                  <a:lnTo>
                    <a:pt x="1092994" y="381000"/>
                  </a:lnTo>
                  <a:lnTo>
                    <a:pt x="1264444" y="350044"/>
                  </a:lnTo>
                  <a:lnTo>
                    <a:pt x="1500188" y="307182"/>
                  </a:lnTo>
                  <a:lnTo>
                    <a:pt x="1638300" y="283369"/>
                  </a:lnTo>
                  <a:lnTo>
                    <a:pt x="1700213" y="271463"/>
                  </a:lnTo>
                  <a:lnTo>
                    <a:pt x="1750219" y="269082"/>
                  </a:lnTo>
                  <a:lnTo>
                    <a:pt x="1776413" y="271463"/>
                  </a:lnTo>
                  <a:lnTo>
                    <a:pt x="1797844" y="273844"/>
                  </a:lnTo>
                  <a:lnTo>
                    <a:pt x="1812132" y="280988"/>
                  </a:lnTo>
                  <a:lnTo>
                    <a:pt x="1819275" y="290513"/>
                  </a:lnTo>
                  <a:lnTo>
                    <a:pt x="1824038" y="307182"/>
                  </a:lnTo>
                  <a:lnTo>
                    <a:pt x="1816894" y="345282"/>
                  </a:lnTo>
                  <a:lnTo>
                    <a:pt x="1766888" y="552450"/>
                  </a:lnTo>
                  <a:lnTo>
                    <a:pt x="1683544" y="881063"/>
                  </a:lnTo>
                  <a:lnTo>
                    <a:pt x="1638300" y="1064419"/>
                  </a:lnTo>
                  <a:lnTo>
                    <a:pt x="1624013" y="1235869"/>
                  </a:lnTo>
                  <a:lnTo>
                    <a:pt x="1628775" y="1259682"/>
                  </a:lnTo>
                  <a:lnTo>
                    <a:pt x="1640682" y="1278732"/>
                  </a:lnTo>
                  <a:lnTo>
                    <a:pt x="1659732" y="1290638"/>
                  </a:lnTo>
                  <a:lnTo>
                    <a:pt x="1683544" y="1297782"/>
                  </a:lnTo>
                  <a:lnTo>
                    <a:pt x="1707357" y="1300163"/>
                  </a:lnTo>
                  <a:lnTo>
                    <a:pt x="1738313" y="1297782"/>
                  </a:lnTo>
                  <a:lnTo>
                    <a:pt x="1771650" y="1288257"/>
                  </a:lnTo>
                  <a:lnTo>
                    <a:pt x="1790700" y="1273969"/>
                  </a:lnTo>
                  <a:lnTo>
                    <a:pt x="1807369" y="1252538"/>
                  </a:lnTo>
                  <a:lnTo>
                    <a:pt x="1826419" y="1209675"/>
                  </a:lnTo>
                  <a:lnTo>
                    <a:pt x="1883569" y="1045369"/>
                  </a:lnTo>
                  <a:lnTo>
                    <a:pt x="1952625" y="850107"/>
                  </a:lnTo>
                  <a:lnTo>
                    <a:pt x="2021682" y="652463"/>
                  </a:lnTo>
                  <a:lnTo>
                    <a:pt x="2105025" y="411957"/>
                  </a:lnTo>
                  <a:lnTo>
                    <a:pt x="2114550" y="388144"/>
                  </a:lnTo>
                  <a:lnTo>
                    <a:pt x="2133600" y="361950"/>
                  </a:lnTo>
                  <a:lnTo>
                    <a:pt x="2166938" y="319088"/>
                  </a:lnTo>
                  <a:lnTo>
                    <a:pt x="2200275" y="278607"/>
                  </a:lnTo>
                  <a:lnTo>
                    <a:pt x="2216944" y="254794"/>
                  </a:lnTo>
                  <a:lnTo>
                    <a:pt x="2224088" y="233363"/>
                  </a:lnTo>
                  <a:lnTo>
                    <a:pt x="2226469" y="219075"/>
                  </a:lnTo>
                  <a:lnTo>
                    <a:pt x="2221707" y="197644"/>
                  </a:lnTo>
                  <a:lnTo>
                    <a:pt x="2200275" y="178594"/>
                  </a:lnTo>
                  <a:lnTo>
                    <a:pt x="2157413" y="147638"/>
                  </a:lnTo>
                  <a:lnTo>
                    <a:pt x="2085975" y="95250"/>
                  </a:lnTo>
                  <a:lnTo>
                    <a:pt x="2002632" y="38100"/>
                  </a:lnTo>
                  <a:lnTo>
                    <a:pt x="1962150" y="14288"/>
                  </a:lnTo>
                  <a:lnTo>
                    <a:pt x="1926432" y="0"/>
                  </a:lnTo>
                  <a:lnTo>
                    <a:pt x="1912144" y="4763"/>
                  </a:lnTo>
                  <a:lnTo>
                    <a:pt x="1874044" y="30957"/>
                  </a:lnTo>
                  <a:lnTo>
                    <a:pt x="1843088" y="50007"/>
                  </a:lnTo>
                  <a:lnTo>
                    <a:pt x="1802607" y="66675"/>
                  </a:lnTo>
                  <a:lnTo>
                    <a:pt x="1616869" y="116682"/>
                  </a:lnTo>
                  <a:lnTo>
                    <a:pt x="1397794" y="164307"/>
                  </a:lnTo>
                  <a:lnTo>
                    <a:pt x="1235869" y="195263"/>
                  </a:lnTo>
                  <a:lnTo>
                    <a:pt x="952500" y="235744"/>
                  </a:lnTo>
                  <a:lnTo>
                    <a:pt x="797719" y="259557"/>
                  </a:lnTo>
                  <a:lnTo>
                    <a:pt x="616744" y="280988"/>
                  </a:lnTo>
                  <a:lnTo>
                    <a:pt x="464344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B484AA07-9833-42DA-AF68-A59CB1D4DDC5}"/>
                </a:ext>
              </a:extLst>
            </p:cNvPr>
            <p:cNvSpPr/>
            <p:nvPr/>
          </p:nvSpPr>
          <p:spPr>
            <a:xfrm>
              <a:off x="6869113" y="3232151"/>
              <a:ext cx="246062" cy="901700"/>
            </a:xfrm>
            <a:custGeom>
              <a:avLst/>
              <a:gdLst>
                <a:gd name="connsiteX0" fmla="*/ 0 w 245269"/>
                <a:gd name="connsiteY0" fmla="*/ 471487 h 902493"/>
                <a:gd name="connsiteX1" fmla="*/ 0 w 245269"/>
                <a:gd name="connsiteY1" fmla="*/ 45243 h 902493"/>
                <a:gd name="connsiteX2" fmla="*/ 242888 w 245269"/>
                <a:gd name="connsiteY2" fmla="*/ 0 h 902493"/>
                <a:gd name="connsiteX3" fmla="*/ 245269 w 245269"/>
                <a:gd name="connsiteY3" fmla="*/ 214312 h 902493"/>
                <a:gd name="connsiteX4" fmla="*/ 245269 w 245269"/>
                <a:gd name="connsiteY4" fmla="*/ 590550 h 902493"/>
                <a:gd name="connsiteX5" fmla="*/ 245269 w 245269"/>
                <a:gd name="connsiteY5" fmla="*/ 873918 h 902493"/>
                <a:gd name="connsiteX6" fmla="*/ 2382 w 245269"/>
                <a:gd name="connsiteY6" fmla="*/ 902493 h 902493"/>
                <a:gd name="connsiteX7" fmla="*/ 0 w 245269"/>
                <a:gd name="connsiteY7" fmla="*/ 731043 h 902493"/>
                <a:gd name="connsiteX8" fmla="*/ 0 w 245269"/>
                <a:gd name="connsiteY8" fmla="*/ 471487 h 90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269" h="902493">
                  <a:moveTo>
                    <a:pt x="0" y="471487"/>
                  </a:moveTo>
                  <a:lnTo>
                    <a:pt x="0" y="45243"/>
                  </a:lnTo>
                  <a:lnTo>
                    <a:pt x="242888" y="0"/>
                  </a:lnTo>
                  <a:cubicBezTo>
                    <a:pt x="243682" y="71437"/>
                    <a:pt x="244475" y="142875"/>
                    <a:pt x="245269" y="214312"/>
                  </a:cubicBezTo>
                  <a:lnTo>
                    <a:pt x="245269" y="590550"/>
                  </a:lnTo>
                  <a:lnTo>
                    <a:pt x="245269" y="873918"/>
                  </a:lnTo>
                  <a:lnTo>
                    <a:pt x="2382" y="902493"/>
                  </a:lnTo>
                  <a:lnTo>
                    <a:pt x="0" y="731043"/>
                  </a:lnTo>
                  <a:lnTo>
                    <a:pt x="0" y="471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A472E012-00A0-4840-BB51-DBB00AE027C8}"/>
                </a:ext>
              </a:extLst>
            </p:cNvPr>
            <p:cNvSpPr/>
            <p:nvPr/>
          </p:nvSpPr>
          <p:spPr>
            <a:xfrm>
              <a:off x="6143625" y="3989388"/>
              <a:ext cx="1614488" cy="349250"/>
            </a:xfrm>
            <a:custGeom>
              <a:avLst/>
              <a:gdLst>
                <a:gd name="connsiteX0" fmla="*/ 500063 w 1614488"/>
                <a:gd name="connsiteY0" fmla="*/ 142875 h 350044"/>
                <a:gd name="connsiteX1" fmla="*/ 247650 w 1614488"/>
                <a:gd name="connsiteY1" fmla="*/ 178594 h 350044"/>
                <a:gd name="connsiteX2" fmla="*/ 2381 w 1614488"/>
                <a:gd name="connsiteY2" fmla="*/ 211931 h 350044"/>
                <a:gd name="connsiteX3" fmla="*/ 0 w 1614488"/>
                <a:gd name="connsiteY3" fmla="*/ 350044 h 350044"/>
                <a:gd name="connsiteX4" fmla="*/ 209550 w 1614488"/>
                <a:gd name="connsiteY4" fmla="*/ 321469 h 350044"/>
                <a:gd name="connsiteX5" fmla="*/ 521494 w 1614488"/>
                <a:gd name="connsiteY5" fmla="*/ 285750 h 350044"/>
                <a:gd name="connsiteX6" fmla="*/ 864394 w 1614488"/>
                <a:gd name="connsiteY6" fmla="*/ 252412 h 350044"/>
                <a:gd name="connsiteX7" fmla="*/ 1183481 w 1614488"/>
                <a:gd name="connsiteY7" fmla="*/ 223837 h 350044"/>
                <a:gd name="connsiteX8" fmla="*/ 1450181 w 1614488"/>
                <a:gd name="connsiteY8" fmla="*/ 204787 h 350044"/>
                <a:gd name="connsiteX9" fmla="*/ 1614488 w 1614488"/>
                <a:gd name="connsiteY9" fmla="*/ 192881 h 350044"/>
                <a:gd name="connsiteX10" fmla="*/ 1612106 w 1614488"/>
                <a:gd name="connsiteY10" fmla="*/ 0 h 350044"/>
                <a:gd name="connsiteX11" fmla="*/ 1514475 w 1614488"/>
                <a:gd name="connsiteY11" fmla="*/ 2381 h 350044"/>
                <a:gd name="connsiteX12" fmla="*/ 1293019 w 1614488"/>
                <a:gd name="connsiteY12" fmla="*/ 26194 h 350044"/>
                <a:gd name="connsiteX13" fmla="*/ 1076325 w 1614488"/>
                <a:gd name="connsiteY13" fmla="*/ 52387 h 350044"/>
                <a:gd name="connsiteX14" fmla="*/ 935831 w 1614488"/>
                <a:gd name="connsiteY14" fmla="*/ 71437 h 350044"/>
                <a:gd name="connsiteX15" fmla="*/ 745331 w 1614488"/>
                <a:gd name="connsiteY15" fmla="*/ 109537 h 350044"/>
                <a:gd name="connsiteX16" fmla="*/ 500063 w 1614488"/>
                <a:gd name="connsiteY16" fmla="*/ 14287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4488" h="350044">
                  <a:moveTo>
                    <a:pt x="500063" y="142875"/>
                  </a:moveTo>
                  <a:lnTo>
                    <a:pt x="247650" y="178594"/>
                  </a:lnTo>
                  <a:lnTo>
                    <a:pt x="2381" y="211931"/>
                  </a:lnTo>
                  <a:cubicBezTo>
                    <a:pt x="1587" y="257969"/>
                    <a:pt x="794" y="304006"/>
                    <a:pt x="0" y="350044"/>
                  </a:cubicBezTo>
                  <a:lnTo>
                    <a:pt x="209550" y="321469"/>
                  </a:lnTo>
                  <a:lnTo>
                    <a:pt x="521494" y="285750"/>
                  </a:lnTo>
                  <a:lnTo>
                    <a:pt x="864394" y="252412"/>
                  </a:lnTo>
                  <a:lnTo>
                    <a:pt x="1183481" y="223837"/>
                  </a:lnTo>
                  <a:lnTo>
                    <a:pt x="1450181" y="204787"/>
                  </a:lnTo>
                  <a:lnTo>
                    <a:pt x="1614488" y="192881"/>
                  </a:lnTo>
                  <a:lnTo>
                    <a:pt x="1612106" y="0"/>
                  </a:lnTo>
                  <a:lnTo>
                    <a:pt x="1514475" y="2381"/>
                  </a:lnTo>
                  <a:lnTo>
                    <a:pt x="1293019" y="26194"/>
                  </a:lnTo>
                  <a:lnTo>
                    <a:pt x="1076325" y="52387"/>
                  </a:lnTo>
                  <a:lnTo>
                    <a:pt x="935831" y="71437"/>
                  </a:lnTo>
                  <a:lnTo>
                    <a:pt x="745331" y="109537"/>
                  </a:lnTo>
                  <a:lnTo>
                    <a:pt x="50006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4">
              <a:extLst>
                <a:ext uri="{FF2B5EF4-FFF2-40B4-BE49-F238E27FC236}">
                  <a16:creationId xmlns:a16="http://schemas.microsoft.com/office/drawing/2014/main" id="{E74A1E25-7A2C-4991-9AA8-93AA9BBDF402}"/>
                </a:ext>
              </a:extLst>
            </p:cNvPr>
            <p:cNvSpPr/>
            <p:nvPr/>
          </p:nvSpPr>
          <p:spPr>
            <a:xfrm>
              <a:off x="5792788" y="3232151"/>
              <a:ext cx="2805112" cy="2608263"/>
            </a:xfrm>
            <a:custGeom>
              <a:avLst/>
              <a:gdLst>
                <a:gd name="connsiteX0" fmla="*/ 452101 w 2804387"/>
                <a:gd name="connsiteY0" fmla="*/ 720642 h 2607230"/>
                <a:gd name="connsiteX1" fmla="*/ 452101 w 2804387"/>
                <a:gd name="connsiteY1" fmla="*/ 203955 h 2607230"/>
                <a:gd name="connsiteX2" fmla="*/ 445303 w 2804387"/>
                <a:gd name="connsiteY2" fmla="*/ 152966 h 2607230"/>
                <a:gd name="connsiteX3" fmla="*/ 302534 w 2804387"/>
                <a:gd name="connsiteY3" fmla="*/ 44190 h 2607230"/>
                <a:gd name="connsiteX4" fmla="*/ 234549 w 2804387"/>
                <a:gd name="connsiteY4" fmla="*/ 30593 h 2607230"/>
                <a:gd name="connsiteX5" fmla="*/ 163164 w 2804387"/>
                <a:gd name="connsiteY5" fmla="*/ 16996 h 2607230"/>
                <a:gd name="connsiteX6" fmla="*/ 84981 w 2804387"/>
                <a:gd name="connsiteY6" fmla="*/ 3399 h 2607230"/>
                <a:gd name="connsiteX7" fmla="*/ 50989 w 2804387"/>
                <a:gd name="connsiteY7" fmla="*/ 0 h 2607230"/>
                <a:gd name="connsiteX8" fmla="*/ 20395 w 2804387"/>
                <a:gd name="connsiteY8" fmla="*/ 3399 h 2607230"/>
                <a:gd name="connsiteX9" fmla="*/ 3399 w 2804387"/>
                <a:gd name="connsiteY9" fmla="*/ 6798 h 2607230"/>
                <a:gd name="connsiteX10" fmla="*/ 0 w 2804387"/>
                <a:gd name="connsiteY10" fmla="*/ 20395 h 2607230"/>
                <a:gd name="connsiteX11" fmla="*/ 10198 w 2804387"/>
                <a:gd name="connsiteY11" fmla="*/ 40791 h 2607230"/>
                <a:gd name="connsiteX12" fmla="*/ 23795 w 2804387"/>
                <a:gd name="connsiteY12" fmla="*/ 57787 h 2607230"/>
                <a:gd name="connsiteX13" fmla="*/ 37392 w 2804387"/>
                <a:gd name="connsiteY13" fmla="*/ 67985 h 2607230"/>
                <a:gd name="connsiteX14" fmla="*/ 71384 w 2804387"/>
                <a:gd name="connsiteY14" fmla="*/ 84981 h 2607230"/>
                <a:gd name="connsiteX15" fmla="*/ 105377 w 2804387"/>
                <a:gd name="connsiteY15" fmla="*/ 105377 h 2607230"/>
                <a:gd name="connsiteX16" fmla="*/ 146168 w 2804387"/>
                <a:gd name="connsiteY16" fmla="*/ 139369 h 2607230"/>
                <a:gd name="connsiteX17" fmla="*/ 176761 w 2804387"/>
                <a:gd name="connsiteY17" fmla="*/ 173362 h 2607230"/>
                <a:gd name="connsiteX18" fmla="*/ 197157 w 2804387"/>
                <a:gd name="connsiteY18" fmla="*/ 207355 h 2607230"/>
                <a:gd name="connsiteX19" fmla="*/ 203955 w 2804387"/>
                <a:gd name="connsiteY19" fmla="*/ 227750 h 2607230"/>
                <a:gd name="connsiteX20" fmla="*/ 207355 w 2804387"/>
                <a:gd name="connsiteY20" fmla="*/ 316131 h 2607230"/>
                <a:gd name="connsiteX21" fmla="*/ 207355 w 2804387"/>
                <a:gd name="connsiteY21" fmla="*/ 720642 h 2607230"/>
                <a:gd name="connsiteX22" fmla="*/ 203955 w 2804387"/>
                <a:gd name="connsiteY22" fmla="*/ 1257725 h 2607230"/>
                <a:gd name="connsiteX23" fmla="*/ 203955 w 2804387"/>
                <a:gd name="connsiteY23" fmla="*/ 1686031 h 2607230"/>
                <a:gd name="connsiteX24" fmla="*/ 207355 w 2804387"/>
                <a:gd name="connsiteY24" fmla="*/ 1805005 h 2607230"/>
                <a:gd name="connsiteX25" fmla="*/ 207355 w 2804387"/>
                <a:gd name="connsiteY25" fmla="*/ 1866192 h 2607230"/>
                <a:gd name="connsiteX26" fmla="*/ 210754 w 2804387"/>
                <a:gd name="connsiteY26" fmla="*/ 1934177 h 2607230"/>
                <a:gd name="connsiteX27" fmla="*/ 217552 w 2804387"/>
                <a:gd name="connsiteY27" fmla="*/ 1998763 h 2607230"/>
                <a:gd name="connsiteX28" fmla="*/ 227750 w 2804387"/>
                <a:gd name="connsiteY28" fmla="*/ 2063349 h 2607230"/>
                <a:gd name="connsiteX29" fmla="*/ 241347 w 2804387"/>
                <a:gd name="connsiteY29" fmla="*/ 2131334 h 2607230"/>
                <a:gd name="connsiteX30" fmla="*/ 254944 w 2804387"/>
                <a:gd name="connsiteY30" fmla="*/ 2182323 h 2607230"/>
                <a:gd name="connsiteX31" fmla="*/ 275340 w 2804387"/>
                <a:gd name="connsiteY31" fmla="*/ 2243509 h 2607230"/>
                <a:gd name="connsiteX32" fmla="*/ 295735 w 2804387"/>
                <a:gd name="connsiteY32" fmla="*/ 2291099 h 2607230"/>
                <a:gd name="connsiteX33" fmla="*/ 326329 w 2804387"/>
                <a:gd name="connsiteY33" fmla="*/ 2345487 h 2607230"/>
                <a:gd name="connsiteX34" fmla="*/ 350123 w 2804387"/>
                <a:gd name="connsiteY34" fmla="*/ 2376080 h 2607230"/>
                <a:gd name="connsiteX35" fmla="*/ 380717 w 2804387"/>
                <a:gd name="connsiteY35" fmla="*/ 2406674 h 2607230"/>
                <a:gd name="connsiteX36" fmla="*/ 428306 w 2804387"/>
                <a:gd name="connsiteY36" fmla="*/ 2440666 h 2607230"/>
                <a:gd name="connsiteX37" fmla="*/ 496291 w 2804387"/>
                <a:gd name="connsiteY37" fmla="*/ 2474659 h 2607230"/>
                <a:gd name="connsiteX38" fmla="*/ 584672 w 2804387"/>
                <a:gd name="connsiteY38" fmla="*/ 2508651 h 2607230"/>
                <a:gd name="connsiteX39" fmla="*/ 741038 w 2804387"/>
                <a:gd name="connsiteY39" fmla="*/ 2546043 h 2607230"/>
                <a:gd name="connsiteX40" fmla="*/ 866810 w 2804387"/>
                <a:gd name="connsiteY40" fmla="*/ 2569838 h 2607230"/>
                <a:gd name="connsiteX41" fmla="*/ 1033374 w 2804387"/>
                <a:gd name="connsiteY41" fmla="*/ 2586834 h 2607230"/>
                <a:gd name="connsiteX42" fmla="*/ 1274721 w 2804387"/>
                <a:gd name="connsiteY42" fmla="*/ 2603830 h 2607230"/>
                <a:gd name="connsiteX43" fmla="*/ 1424288 w 2804387"/>
                <a:gd name="connsiteY43" fmla="*/ 2607230 h 2607230"/>
                <a:gd name="connsiteX44" fmla="*/ 1672434 w 2804387"/>
                <a:gd name="connsiteY44" fmla="*/ 2607230 h 2607230"/>
                <a:gd name="connsiteX45" fmla="*/ 1971569 w 2804387"/>
                <a:gd name="connsiteY45" fmla="*/ 2603830 h 2607230"/>
                <a:gd name="connsiteX46" fmla="*/ 2212916 w 2804387"/>
                <a:gd name="connsiteY46" fmla="*/ 2590233 h 2607230"/>
                <a:gd name="connsiteX47" fmla="*/ 2369282 w 2804387"/>
                <a:gd name="connsiteY47" fmla="*/ 2576636 h 2607230"/>
                <a:gd name="connsiteX48" fmla="*/ 2532446 w 2804387"/>
                <a:gd name="connsiteY48" fmla="*/ 2552842 h 2607230"/>
                <a:gd name="connsiteX49" fmla="*/ 2607230 w 2804387"/>
                <a:gd name="connsiteY49" fmla="*/ 2539245 h 2607230"/>
                <a:gd name="connsiteX50" fmla="*/ 2685413 w 2804387"/>
                <a:gd name="connsiteY50" fmla="*/ 2515450 h 2607230"/>
                <a:gd name="connsiteX51" fmla="*/ 2736401 w 2804387"/>
                <a:gd name="connsiteY51" fmla="*/ 2491655 h 2607230"/>
                <a:gd name="connsiteX52" fmla="*/ 2766995 w 2804387"/>
                <a:gd name="connsiteY52" fmla="*/ 2474659 h 2607230"/>
                <a:gd name="connsiteX53" fmla="*/ 2790789 w 2804387"/>
                <a:gd name="connsiteY53" fmla="*/ 2450864 h 2607230"/>
                <a:gd name="connsiteX54" fmla="*/ 2800987 w 2804387"/>
                <a:gd name="connsiteY54" fmla="*/ 2423670 h 2607230"/>
                <a:gd name="connsiteX55" fmla="*/ 2804387 w 2804387"/>
                <a:gd name="connsiteY55" fmla="*/ 2396476 h 2607230"/>
                <a:gd name="connsiteX56" fmla="*/ 2797588 w 2804387"/>
                <a:gd name="connsiteY56" fmla="*/ 2365882 h 2607230"/>
                <a:gd name="connsiteX57" fmla="*/ 2787390 w 2804387"/>
                <a:gd name="connsiteY57" fmla="*/ 2345487 h 2607230"/>
                <a:gd name="connsiteX58" fmla="*/ 2763595 w 2804387"/>
                <a:gd name="connsiteY58" fmla="*/ 2311494 h 2607230"/>
                <a:gd name="connsiteX59" fmla="*/ 2736401 w 2804387"/>
                <a:gd name="connsiteY59" fmla="*/ 2280901 h 2607230"/>
                <a:gd name="connsiteX60" fmla="*/ 2226513 w 2804387"/>
                <a:gd name="connsiteY60" fmla="*/ 2325091 h 2607230"/>
                <a:gd name="connsiteX61" fmla="*/ 2063349 w 2804387"/>
                <a:gd name="connsiteY61" fmla="*/ 2345487 h 2607230"/>
                <a:gd name="connsiteX62" fmla="*/ 1872990 w 2804387"/>
                <a:gd name="connsiteY62" fmla="*/ 2362483 h 2607230"/>
                <a:gd name="connsiteX63" fmla="*/ 1539863 w 2804387"/>
                <a:gd name="connsiteY63" fmla="*/ 2382879 h 2607230"/>
                <a:gd name="connsiteX64" fmla="*/ 1369900 w 2804387"/>
                <a:gd name="connsiteY64" fmla="*/ 2386278 h 2607230"/>
                <a:gd name="connsiteX65" fmla="*/ 1216934 w 2804387"/>
                <a:gd name="connsiteY65" fmla="*/ 2382879 h 2607230"/>
                <a:gd name="connsiteX66" fmla="*/ 1050370 w 2804387"/>
                <a:gd name="connsiteY66" fmla="*/ 2376080 h 2607230"/>
                <a:gd name="connsiteX67" fmla="*/ 941594 w 2804387"/>
                <a:gd name="connsiteY67" fmla="*/ 2362483 h 2607230"/>
                <a:gd name="connsiteX68" fmla="*/ 832818 w 2804387"/>
                <a:gd name="connsiteY68" fmla="*/ 2345487 h 2607230"/>
                <a:gd name="connsiteX69" fmla="*/ 761433 w 2804387"/>
                <a:gd name="connsiteY69" fmla="*/ 2328491 h 2607230"/>
                <a:gd name="connsiteX70" fmla="*/ 683250 w 2804387"/>
                <a:gd name="connsiteY70" fmla="*/ 2304696 h 2607230"/>
                <a:gd name="connsiteX71" fmla="*/ 594870 w 2804387"/>
                <a:gd name="connsiteY71" fmla="*/ 2263905 h 2607230"/>
                <a:gd name="connsiteX72" fmla="*/ 554079 w 2804387"/>
                <a:gd name="connsiteY72" fmla="*/ 2236711 h 2607230"/>
                <a:gd name="connsiteX73" fmla="*/ 523485 w 2804387"/>
                <a:gd name="connsiteY73" fmla="*/ 2212916 h 2607230"/>
                <a:gd name="connsiteX74" fmla="*/ 503090 w 2804387"/>
                <a:gd name="connsiteY74" fmla="*/ 2189121 h 2607230"/>
                <a:gd name="connsiteX75" fmla="*/ 479295 w 2804387"/>
                <a:gd name="connsiteY75" fmla="*/ 2134733 h 2607230"/>
                <a:gd name="connsiteX76" fmla="*/ 465698 w 2804387"/>
                <a:gd name="connsiteY76" fmla="*/ 2070147 h 2607230"/>
                <a:gd name="connsiteX77" fmla="*/ 455500 w 2804387"/>
                <a:gd name="connsiteY77" fmla="*/ 1957972 h 2607230"/>
                <a:gd name="connsiteX78" fmla="*/ 452101 w 2804387"/>
                <a:gd name="connsiteY78" fmla="*/ 1743819 h 2607230"/>
                <a:gd name="connsiteX79" fmla="*/ 452101 w 2804387"/>
                <a:gd name="connsiteY79" fmla="*/ 1312113 h 2607230"/>
                <a:gd name="connsiteX80" fmla="*/ 452101 w 2804387"/>
                <a:gd name="connsiteY80" fmla="*/ 720642 h 260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04387" h="2607230">
                  <a:moveTo>
                    <a:pt x="452101" y="720642"/>
                  </a:moveTo>
                  <a:lnTo>
                    <a:pt x="452101" y="203955"/>
                  </a:lnTo>
                  <a:lnTo>
                    <a:pt x="445303" y="152966"/>
                  </a:lnTo>
                  <a:lnTo>
                    <a:pt x="302534" y="44190"/>
                  </a:lnTo>
                  <a:lnTo>
                    <a:pt x="234549" y="30593"/>
                  </a:lnTo>
                  <a:lnTo>
                    <a:pt x="163164" y="16996"/>
                  </a:lnTo>
                  <a:lnTo>
                    <a:pt x="84981" y="3399"/>
                  </a:lnTo>
                  <a:lnTo>
                    <a:pt x="50989" y="0"/>
                  </a:lnTo>
                  <a:lnTo>
                    <a:pt x="20395" y="3399"/>
                  </a:lnTo>
                  <a:lnTo>
                    <a:pt x="3399" y="6798"/>
                  </a:lnTo>
                  <a:lnTo>
                    <a:pt x="0" y="20395"/>
                  </a:lnTo>
                  <a:lnTo>
                    <a:pt x="10198" y="40791"/>
                  </a:lnTo>
                  <a:lnTo>
                    <a:pt x="23795" y="57787"/>
                  </a:lnTo>
                  <a:lnTo>
                    <a:pt x="37392" y="67985"/>
                  </a:lnTo>
                  <a:lnTo>
                    <a:pt x="71384" y="84981"/>
                  </a:lnTo>
                  <a:lnTo>
                    <a:pt x="105377" y="105377"/>
                  </a:lnTo>
                  <a:lnTo>
                    <a:pt x="146168" y="139369"/>
                  </a:lnTo>
                  <a:lnTo>
                    <a:pt x="176761" y="173362"/>
                  </a:lnTo>
                  <a:lnTo>
                    <a:pt x="197157" y="207355"/>
                  </a:lnTo>
                  <a:lnTo>
                    <a:pt x="203955" y="227750"/>
                  </a:lnTo>
                  <a:lnTo>
                    <a:pt x="207355" y="316131"/>
                  </a:lnTo>
                  <a:lnTo>
                    <a:pt x="207355" y="720642"/>
                  </a:lnTo>
                  <a:cubicBezTo>
                    <a:pt x="206222" y="899670"/>
                    <a:pt x="205088" y="1078697"/>
                    <a:pt x="203955" y="1257725"/>
                  </a:cubicBezTo>
                  <a:lnTo>
                    <a:pt x="203955" y="1686031"/>
                  </a:lnTo>
                  <a:cubicBezTo>
                    <a:pt x="205088" y="1725689"/>
                    <a:pt x="206222" y="1765347"/>
                    <a:pt x="207355" y="1805005"/>
                  </a:cubicBezTo>
                  <a:lnTo>
                    <a:pt x="207355" y="1866192"/>
                  </a:lnTo>
                  <a:lnTo>
                    <a:pt x="210754" y="1934177"/>
                  </a:lnTo>
                  <a:lnTo>
                    <a:pt x="217552" y="1998763"/>
                  </a:lnTo>
                  <a:lnTo>
                    <a:pt x="227750" y="2063349"/>
                  </a:lnTo>
                  <a:lnTo>
                    <a:pt x="241347" y="2131334"/>
                  </a:lnTo>
                  <a:lnTo>
                    <a:pt x="254944" y="2182323"/>
                  </a:lnTo>
                  <a:lnTo>
                    <a:pt x="275340" y="2243509"/>
                  </a:lnTo>
                  <a:lnTo>
                    <a:pt x="295735" y="2291099"/>
                  </a:lnTo>
                  <a:lnTo>
                    <a:pt x="326329" y="2345487"/>
                  </a:lnTo>
                  <a:lnTo>
                    <a:pt x="350123" y="2376080"/>
                  </a:lnTo>
                  <a:lnTo>
                    <a:pt x="380717" y="2406674"/>
                  </a:lnTo>
                  <a:lnTo>
                    <a:pt x="428306" y="2440666"/>
                  </a:lnTo>
                  <a:lnTo>
                    <a:pt x="496291" y="2474659"/>
                  </a:lnTo>
                  <a:lnTo>
                    <a:pt x="584672" y="2508651"/>
                  </a:lnTo>
                  <a:lnTo>
                    <a:pt x="741038" y="2546043"/>
                  </a:lnTo>
                  <a:lnTo>
                    <a:pt x="866810" y="2569838"/>
                  </a:lnTo>
                  <a:lnTo>
                    <a:pt x="1033374" y="2586834"/>
                  </a:lnTo>
                  <a:lnTo>
                    <a:pt x="1274721" y="2603830"/>
                  </a:lnTo>
                  <a:lnTo>
                    <a:pt x="1424288" y="2607230"/>
                  </a:lnTo>
                  <a:lnTo>
                    <a:pt x="1672434" y="2607230"/>
                  </a:lnTo>
                  <a:lnTo>
                    <a:pt x="1971569" y="2603830"/>
                  </a:lnTo>
                  <a:lnTo>
                    <a:pt x="2212916" y="2590233"/>
                  </a:lnTo>
                  <a:lnTo>
                    <a:pt x="2369282" y="2576636"/>
                  </a:lnTo>
                  <a:lnTo>
                    <a:pt x="2532446" y="2552842"/>
                  </a:lnTo>
                  <a:lnTo>
                    <a:pt x="2607230" y="2539245"/>
                  </a:lnTo>
                  <a:lnTo>
                    <a:pt x="2685413" y="2515450"/>
                  </a:lnTo>
                  <a:lnTo>
                    <a:pt x="2736401" y="2491655"/>
                  </a:lnTo>
                  <a:lnTo>
                    <a:pt x="2766995" y="2474659"/>
                  </a:lnTo>
                  <a:lnTo>
                    <a:pt x="2790789" y="2450864"/>
                  </a:lnTo>
                  <a:lnTo>
                    <a:pt x="2800987" y="2423670"/>
                  </a:lnTo>
                  <a:lnTo>
                    <a:pt x="2804387" y="2396476"/>
                  </a:lnTo>
                  <a:lnTo>
                    <a:pt x="2797588" y="2365882"/>
                  </a:lnTo>
                  <a:lnTo>
                    <a:pt x="2787390" y="2345487"/>
                  </a:lnTo>
                  <a:lnTo>
                    <a:pt x="2763595" y="2311494"/>
                  </a:lnTo>
                  <a:lnTo>
                    <a:pt x="2736401" y="2280901"/>
                  </a:lnTo>
                  <a:lnTo>
                    <a:pt x="2226513" y="2325091"/>
                  </a:lnTo>
                  <a:lnTo>
                    <a:pt x="2063349" y="2345487"/>
                  </a:lnTo>
                  <a:lnTo>
                    <a:pt x="1872990" y="2362483"/>
                  </a:lnTo>
                  <a:lnTo>
                    <a:pt x="1539863" y="2382879"/>
                  </a:lnTo>
                  <a:lnTo>
                    <a:pt x="1369900" y="2386278"/>
                  </a:lnTo>
                  <a:lnTo>
                    <a:pt x="1216934" y="2382879"/>
                  </a:lnTo>
                  <a:lnTo>
                    <a:pt x="1050370" y="2376080"/>
                  </a:lnTo>
                  <a:lnTo>
                    <a:pt x="941594" y="2362483"/>
                  </a:lnTo>
                  <a:lnTo>
                    <a:pt x="832818" y="2345487"/>
                  </a:lnTo>
                  <a:lnTo>
                    <a:pt x="761433" y="2328491"/>
                  </a:lnTo>
                  <a:lnTo>
                    <a:pt x="683250" y="2304696"/>
                  </a:lnTo>
                  <a:lnTo>
                    <a:pt x="594870" y="2263905"/>
                  </a:lnTo>
                  <a:lnTo>
                    <a:pt x="554079" y="2236711"/>
                  </a:lnTo>
                  <a:lnTo>
                    <a:pt x="523485" y="2212916"/>
                  </a:lnTo>
                  <a:lnTo>
                    <a:pt x="503090" y="2189121"/>
                  </a:lnTo>
                  <a:lnTo>
                    <a:pt x="479295" y="2134733"/>
                  </a:lnTo>
                  <a:lnTo>
                    <a:pt x="465698" y="2070147"/>
                  </a:lnTo>
                  <a:lnTo>
                    <a:pt x="455500" y="1957972"/>
                  </a:lnTo>
                  <a:lnTo>
                    <a:pt x="452101" y="1743819"/>
                  </a:lnTo>
                  <a:lnTo>
                    <a:pt x="452101" y="1312113"/>
                  </a:lnTo>
                  <a:lnTo>
                    <a:pt x="452101" y="7206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5">
              <a:extLst>
                <a:ext uri="{FF2B5EF4-FFF2-40B4-BE49-F238E27FC236}">
                  <a16:creationId xmlns:a16="http://schemas.microsoft.com/office/drawing/2014/main" id="{58E2647A-5D26-4602-9E92-4119B5D44D4E}"/>
                </a:ext>
              </a:extLst>
            </p:cNvPr>
            <p:cNvSpPr/>
            <p:nvPr/>
          </p:nvSpPr>
          <p:spPr>
            <a:xfrm>
              <a:off x="8012114" y="4779963"/>
              <a:ext cx="568325" cy="800100"/>
            </a:xfrm>
            <a:custGeom>
              <a:avLst/>
              <a:gdLst>
                <a:gd name="connsiteX0" fmla="*/ 266700 w 566738"/>
                <a:gd name="connsiteY0" fmla="*/ 259556 h 800100"/>
                <a:gd name="connsiteX1" fmla="*/ 280988 w 566738"/>
                <a:gd name="connsiteY1" fmla="*/ 95250 h 800100"/>
                <a:gd name="connsiteX2" fmla="*/ 283369 w 566738"/>
                <a:gd name="connsiteY2" fmla="*/ 38100 h 800100"/>
                <a:gd name="connsiteX3" fmla="*/ 288132 w 566738"/>
                <a:gd name="connsiteY3" fmla="*/ 19050 h 800100"/>
                <a:gd name="connsiteX4" fmla="*/ 302419 w 566738"/>
                <a:gd name="connsiteY4" fmla="*/ 0 h 800100"/>
                <a:gd name="connsiteX5" fmla="*/ 316707 w 566738"/>
                <a:gd name="connsiteY5" fmla="*/ 0 h 800100"/>
                <a:gd name="connsiteX6" fmla="*/ 328613 w 566738"/>
                <a:gd name="connsiteY6" fmla="*/ 4762 h 800100"/>
                <a:gd name="connsiteX7" fmla="*/ 338138 w 566738"/>
                <a:gd name="connsiteY7" fmla="*/ 11906 h 800100"/>
                <a:gd name="connsiteX8" fmla="*/ 350044 w 566738"/>
                <a:gd name="connsiteY8" fmla="*/ 26194 h 800100"/>
                <a:gd name="connsiteX9" fmla="*/ 357188 w 566738"/>
                <a:gd name="connsiteY9" fmla="*/ 45244 h 800100"/>
                <a:gd name="connsiteX10" fmla="*/ 366713 w 566738"/>
                <a:gd name="connsiteY10" fmla="*/ 147637 h 800100"/>
                <a:gd name="connsiteX11" fmla="*/ 381000 w 566738"/>
                <a:gd name="connsiteY11" fmla="*/ 264319 h 800100"/>
                <a:gd name="connsiteX12" fmla="*/ 402432 w 566738"/>
                <a:gd name="connsiteY12" fmla="*/ 395287 h 800100"/>
                <a:gd name="connsiteX13" fmla="*/ 421482 w 566738"/>
                <a:gd name="connsiteY13" fmla="*/ 502444 h 800100"/>
                <a:gd name="connsiteX14" fmla="*/ 438150 w 566738"/>
                <a:gd name="connsiteY14" fmla="*/ 576262 h 800100"/>
                <a:gd name="connsiteX15" fmla="*/ 450057 w 566738"/>
                <a:gd name="connsiteY15" fmla="*/ 616744 h 800100"/>
                <a:gd name="connsiteX16" fmla="*/ 464344 w 566738"/>
                <a:gd name="connsiteY16" fmla="*/ 654844 h 800100"/>
                <a:gd name="connsiteX17" fmla="*/ 485775 w 566738"/>
                <a:gd name="connsiteY17" fmla="*/ 692944 h 800100"/>
                <a:gd name="connsiteX18" fmla="*/ 502444 w 566738"/>
                <a:gd name="connsiteY18" fmla="*/ 716756 h 800100"/>
                <a:gd name="connsiteX19" fmla="*/ 519113 w 566738"/>
                <a:gd name="connsiteY19" fmla="*/ 735806 h 800100"/>
                <a:gd name="connsiteX20" fmla="*/ 566738 w 566738"/>
                <a:gd name="connsiteY20" fmla="*/ 800100 h 800100"/>
                <a:gd name="connsiteX21" fmla="*/ 0 w 566738"/>
                <a:gd name="connsiteY21" fmla="*/ 781050 h 800100"/>
                <a:gd name="connsiteX22" fmla="*/ 57150 w 566738"/>
                <a:gd name="connsiteY22" fmla="*/ 769144 h 800100"/>
                <a:gd name="connsiteX23" fmla="*/ 97632 w 566738"/>
                <a:gd name="connsiteY23" fmla="*/ 754856 h 800100"/>
                <a:gd name="connsiteX24" fmla="*/ 135732 w 566738"/>
                <a:gd name="connsiteY24" fmla="*/ 738187 h 800100"/>
                <a:gd name="connsiteX25" fmla="*/ 166688 w 566738"/>
                <a:gd name="connsiteY25" fmla="*/ 716756 h 800100"/>
                <a:gd name="connsiteX26" fmla="*/ 185738 w 566738"/>
                <a:gd name="connsiteY26" fmla="*/ 695325 h 800100"/>
                <a:gd name="connsiteX27" fmla="*/ 202407 w 566738"/>
                <a:gd name="connsiteY27" fmla="*/ 669131 h 800100"/>
                <a:gd name="connsiteX28" fmla="*/ 216694 w 566738"/>
                <a:gd name="connsiteY28" fmla="*/ 628650 h 800100"/>
                <a:gd name="connsiteX29" fmla="*/ 230982 w 566738"/>
                <a:gd name="connsiteY29" fmla="*/ 545306 h 800100"/>
                <a:gd name="connsiteX30" fmla="*/ 242888 w 566738"/>
                <a:gd name="connsiteY30" fmla="*/ 466725 h 800100"/>
                <a:gd name="connsiteX31" fmla="*/ 257175 w 566738"/>
                <a:gd name="connsiteY31" fmla="*/ 364331 h 800100"/>
                <a:gd name="connsiteX32" fmla="*/ 266700 w 566738"/>
                <a:gd name="connsiteY32" fmla="*/ 259556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66738" h="800100">
                  <a:moveTo>
                    <a:pt x="266700" y="259556"/>
                  </a:moveTo>
                  <a:lnTo>
                    <a:pt x="280988" y="95250"/>
                  </a:lnTo>
                  <a:cubicBezTo>
                    <a:pt x="281782" y="76200"/>
                    <a:pt x="282575" y="57150"/>
                    <a:pt x="283369" y="38100"/>
                  </a:cubicBezTo>
                  <a:lnTo>
                    <a:pt x="288132" y="19050"/>
                  </a:lnTo>
                  <a:lnTo>
                    <a:pt x="302419" y="0"/>
                  </a:lnTo>
                  <a:lnTo>
                    <a:pt x="316707" y="0"/>
                  </a:lnTo>
                  <a:lnTo>
                    <a:pt x="328613" y="4762"/>
                  </a:lnTo>
                  <a:lnTo>
                    <a:pt x="338138" y="11906"/>
                  </a:lnTo>
                  <a:lnTo>
                    <a:pt x="350044" y="26194"/>
                  </a:lnTo>
                  <a:lnTo>
                    <a:pt x="357188" y="45244"/>
                  </a:lnTo>
                  <a:lnTo>
                    <a:pt x="366713" y="147637"/>
                  </a:lnTo>
                  <a:lnTo>
                    <a:pt x="381000" y="264319"/>
                  </a:lnTo>
                  <a:lnTo>
                    <a:pt x="402432" y="395287"/>
                  </a:lnTo>
                  <a:lnTo>
                    <a:pt x="421482" y="502444"/>
                  </a:lnTo>
                  <a:lnTo>
                    <a:pt x="438150" y="576262"/>
                  </a:lnTo>
                  <a:lnTo>
                    <a:pt x="450057" y="616744"/>
                  </a:lnTo>
                  <a:lnTo>
                    <a:pt x="464344" y="654844"/>
                  </a:lnTo>
                  <a:lnTo>
                    <a:pt x="485775" y="692944"/>
                  </a:lnTo>
                  <a:lnTo>
                    <a:pt x="502444" y="716756"/>
                  </a:lnTo>
                  <a:lnTo>
                    <a:pt x="519113" y="735806"/>
                  </a:lnTo>
                  <a:lnTo>
                    <a:pt x="566738" y="800100"/>
                  </a:lnTo>
                  <a:lnTo>
                    <a:pt x="0" y="781050"/>
                  </a:lnTo>
                  <a:lnTo>
                    <a:pt x="57150" y="769144"/>
                  </a:lnTo>
                  <a:lnTo>
                    <a:pt x="97632" y="754856"/>
                  </a:lnTo>
                  <a:lnTo>
                    <a:pt x="135732" y="738187"/>
                  </a:lnTo>
                  <a:lnTo>
                    <a:pt x="166688" y="716756"/>
                  </a:lnTo>
                  <a:lnTo>
                    <a:pt x="185738" y="695325"/>
                  </a:lnTo>
                  <a:lnTo>
                    <a:pt x="202407" y="669131"/>
                  </a:lnTo>
                  <a:lnTo>
                    <a:pt x="216694" y="628650"/>
                  </a:lnTo>
                  <a:lnTo>
                    <a:pt x="230982" y="545306"/>
                  </a:lnTo>
                  <a:lnTo>
                    <a:pt x="242888" y="466725"/>
                  </a:lnTo>
                  <a:lnTo>
                    <a:pt x="257175" y="364331"/>
                  </a:lnTo>
                  <a:lnTo>
                    <a:pt x="2667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9792268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7F0EF78-848C-44EA-BD6B-8C895053D292}"/>
              </a:ext>
            </a:extLst>
          </p:cNvPr>
          <p:cNvSpPr/>
          <p:nvPr/>
        </p:nvSpPr>
        <p:spPr>
          <a:xfrm>
            <a:off x="4214814" y="1905000"/>
            <a:ext cx="1195387" cy="1582738"/>
          </a:xfrm>
          <a:custGeom>
            <a:avLst/>
            <a:gdLst>
              <a:gd name="connsiteX0" fmla="*/ 692943 w 1195387"/>
              <a:gd name="connsiteY0" fmla="*/ 1000125 h 1583531"/>
              <a:gd name="connsiteX1" fmla="*/ 483393 w 1195387"/>
              <a:gd name="connsiteY1" fmla="*/ 1221581 h 1583531"/>
              <a:gd name="connsiteX2" fmla="*/ 292893 w 1195387"/>
              <a:gd name="connsiteY2" fmla="*/ 1390650 h 1583531"/>
              <a:gd name="connsiteX3" fmla="*/ 61912 w 1195387"/>
              <a:gd name="connsiteY3" fmla="*/ 1574006 h 1583531"/>
              <a:gd name="connsiteX4" fmla="*/ 33337 w 1195387"/>
              <a:gd name="connsiteY4" fmla="*/ 1583531 h 1583531"/>
              <a:gd name="connsiteX5" fmla="*/ 11906 w 1195387"/>
              <a:gd name="connsiteY5" fmla="*/ 1581150 h 1583531"/>
              <a:gd name="connsiteX6" fmla="*/ 0 w 1195387"/>
              <a:gd name="connsiteY6" fmla="*/ 1574006 h 1583531"/>
              <a:gd name="connsiteX7" fmla="*/ 0 w 1195387"/>
              <a:gd name="connsiteY7" fmla="*/ 1554956 h 1583531"/>
              <a:gd name="connsiteX8" fmla="*/ 14287 w 1195387"/>
              <a:gd name="connsiteY8" fmla="*/ 1521619 h 1583531"/>
              <a:gd name="connsiteX9" fmla="*/ 135731 w 1195387"/>
              <a:gd name="connsiteY9" fmla="*/ 1404938 h 1583531"/>
              <a:gd name="connsiteX10" fmla="*/ 240506 w 1195387"/>
              <a:gd name="connsiteY10" fmla="*/ 1290638 h 1583531"/>
              <a:gd name="connsiteX11" fmla="*/ 330993 w 1195387"/>
              <a:gd name="connsiteY11" fmla="*/ 1178719 h 1583531"/>
              <a:gd name="connsiteX12" fmla="*/ 483393 w 1195387"/>
              <a:gd name="connsiteY12" fmla="*/ 976313 h 1583531"/>
              <a:gd name="connsiteX13" fmla="*/ 581025 w 1195387"/>
              <a:gd name="connsiteY13" fmla="*/ 833438 h 1583531"/>
              <a:gd name="connsiteX14" fmla="*/ 671512 w 1195387"/>
              <a:gd name="connsiteY14" fmla="*/ 666750 h 1583531"/>
              <a:gd name="connsiteX15" fmla="*/ 738187 w 1195387"/>
              <a:gd name="connsiteY15" fmla="*/ 526256 h 1583531"/>
              <a:gd name="connsiteX16" fmla="*/ 781050 w 1195387"/>
              <a:gd name="connsiteY16" fmla="*/ 404813 h 1583531"/>
              <a:gd name="connsiteX17" fmla="*/ 797718 w 1195387"/>
              <a:gd name="connsiteY17" fmla="*/ 319088 h 1583531"/>
              <a:gd name="connsiteX18" fmla="*/ 802481 w 1195387"/>
              <a:gd name="connsiteY18" fmla="*/ 266700 h 1583531"/>
              <a:gd name="connsiteX19" fmla="*/ 797718 w 1195387"/>
              <a:gd name="connsiteY19" fmla="*/ 216694 h 1583531"/>
              <a:gd name="connsiteX20" fmla="*/ 788193 w 1195387"/>
              <a:gd name="connsiteY20" fmla="*/ 173831 h 1583531"/>
              <a:gd name="connsiteX21" fmla="*/ 773906 w 1195387"/>
              <a:gd name="connsiteY21" fmla="*/ 138113 h 1583531"/>
              <a:gd name="connsiteX22" fmla="*/ 745331 w 1195387"/>
              <a:gd name="connsiteY22" fmla="*/ 90488 h 1583531"/>
              <a:gd name="connsiteX23" fmla="*/ 723900 w 1195387"/>
              <a:gd name="connsiteY23" fmla="*/ 59531 h 1583531"/>
              <a:gd name="connsiteX24" fmla="*/ 711993 w 1195387"/>
              <a:gd name="connsiteY24" fmla="*/ 33338 h 1583531"/>
              <a:gd name="connsiteX25" fmla="*/ 711993 w 1195387"/>
              <a:gd name="connsiteY25" fmla="*/ 19050 h 1583531"/>
              <a:gd name="connsiteX26" fmla="*/ 714375 w 1195387"/>
              <a:gd name="connsiteY26" fmla="*/ 9525 h 1583531"/>
              <a:gd name="connsiteX27" fmla="*/ 726281 w 1195387"/>
              <a:gd name="connsiteY27" fmla="*/ 4763 h 1583531"/>
              <a:gd name="connsiteX28" fmla="*/ 750093 w 1195387"/>
              <a:gd name="connsiteY28" fmla="*/ 0 h 1583531"/>
              <a:gd name="connsiteX29" fmla="*/ 792956 w 1195387"/>
              <a:gd name="connsiteY29" fmla="*/ 2381 h 1583531"/>
              <a:gd name="connsiteX30" fmla="*/ 845343 w 1195387"/>
              <a:gd name="connsiteY30" fmla="*/ 11906 h 1583531"/>
              <a:gd name="connsiteX31" fmla="*/ 900112 w 1195387"/>
              <a:gd name="connsiteY31" fmla="*/ 30956 h 1583531"/>
              <a:gd name="connsiteX32" fmla="*/ 969168 w 1195387"/>
              <a:gd name="connsiteY32" fmla="*/ 64294 h 1583531"/>
              <a:gd name="connsiteX33" fmla="*/ 1033462 w 1195387"/>
              <a:gd name="connsiteY33" fmla="*/ 107156 h 1583531"/>
              <a:gd name="connsiteX34" fmla="*/ 1073943 w 1195387"/>
              <a:gd name="connsiteY34" fmla="*/ 135731 h 1583531"/>
              <a:gd name="connsiteX35" fmla="*/ 1112043 w 1195387"/>
              <a:gd name="connsiteY35" fmla="*/ 173831 h 1583531"/>
              <a:gd name="connsiteX36" fmla="*/ 1140618 w 1195387"/>
              <a:gd name="connsiteY36" fmla="*/ 200025 h 1583531"/>
              <a:gd name="connsiteX37" fmla="*/ 1171575 w 1195387"/>
              <a:gd name="connsiteY37" fmla="*/ 238125 h 1583531"/>
              <a:gd name="connsiteX38" fmla="*/ 1181100 w 1195387"/>
              <a:gd name="connsiteY38" fmla="*/ 252413 h 1583531"/>
              <a:gd name="connsiteX39" fmla="*/ 1188243 w 1195387"/>
              <a:gd name="connsiteY39" fmla="*/ 269081 h 1583531"/>
              <a:gd name="connsiteX40" fmla="*/ 1193006 w 1195387"/>
              <a:gd name="connsiteY40" fmla="*/ 290513 h 1583531"/>
              <a:gd name="connsiteX41" fmla="*/ 1195387 w 1195387"/>
              <a:gd name="connsiteY41" fmla="*/ 304800 h 1583531"/>
              <a:gd name="connsiteX42" fmla="*/ 1193006 w 1195387"/>
              <a:gd name="connsiteY42" fmla="*/ 326231 h 1583531"/>
              <a:gd name="connsiteX43" fmla="*/ 1183481 w 1195387"/>
              <a:gd name="connsiteY43" fmla="*/ 350044 h 1583531"/>
              <a:gd name="connsiteX44" fmla="*/ 1157287 w 1195387"/>
              <a:gd name="connsiteY44" fmla="*/ 371475 h 1583531"/>
              <a:gd name="connsiteX45" fmla="*/ 1126331 w 1195387"/>
              <a:gd name="connsiteY45" fmla="*/ 388144 h 1583531"/>
              <a:gd name="connsiteX46" fmla="*/ 1100137 w 1195387"/>
              <a:gd name="connsiteY46" fmla="*/ 402431 h 1583531"/>
              <a:gd name="connsiteX47" fmla="*/ 1073943 w 1195387"/>
              <a:gd name="connsiteY47" fmla="*/ 433388 h 1583531"/>
              <a:gd name="connsiteX48" fmla="*/ 1042987 w 1195387"/>
              <a:gd name="connsiteY48" fmla="*/ 476250 h 1583531"/>
              <a:gd name="connsiteX49" fmla="*/ 1007268 w 1195387"/>
              <a:gd name="connsiteY49" fmla="*/ 550069 h 1583531"/>
              <a:gd name="connsiteX50" fmla="*/ 976312 w 1195387"/>
              <a:gd name="connsiteY50" fmla="*/ 600075 h 1583531"/>
              <a:gd name="connsiteX51" fmla="*/ 888206 w 1195387"/>
              <a:gd name="connsiteY51" fmla="*/ 723900 h 1583531"/>
              <a:gd name="connsiteX52" fmla="*/ 814387 w 1195387"/>
              <a:gd name="connsiteY52" fmla="*/ 842963 h 1583531"/>
              <a:gd name="connsiteX53" fmla="*/ 692943 w 1195387"/>
              <a:gd name="connsiteY53" fmla="*/ 1000125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195387" h="1583531">
                <a:moveTo>
                  <a:pt x="692943" y="1000125"/>
                </a:moveTo>
                <a:lnTo>
                  <a:pt x="483393" y="1221581"/>
                </a:lnTo>
                <a:lnTo>
                  <a:pt x="292893" y="1390650"/>
                </a:lnTo>
                <a:lnTo>
                  <a:pt x="61912" y="1574006"/>
                </a:lnTo>
                <a:lnTo>
                  <a:pt x="33337" y="1583531"/>
                </a:lnTo>
                <a:lnTo>
                  <a:pt x="11906" y="1581150"/>
                </a:lnTo>
                <a:lnTo>
                  <a:pt x="0" y="1574006"/>
                </a:lnTo>
                <a:lnTo>
                  <a:pt x="0" y="1554956"/>
                </a:lnTo>
                <a:lnTo>
                  <a:pt x="14287" y="1521619"/>
                </a:lnTo>
                <a:lnTo>
                  <a:pt x="135731" y="1404938"/>
                </a:lnTo>
                <a:lnTo>
                  <a:pt x="240506" y="1290638"/>
                </a:lnTo>
                <a:lnTo>
                  <a:pt x="330993" y="1178719"/>
                </a:lnTo>
                <a:lnTo>
                  <a:pt x="483393" y="976313"/>
                </a:lnTo>
                <a:lnTo>
                  <a:pt x="581025" y="833438"/>
                </a:lnTo>
                <a:lnTo>
                  <a:pt x="671512" y="666750"/>
                </a:lnTo>
                <a:lnTo>
                  <a:pt x="738187" y="526256"/>
                </a:lnTo>
                <a:lnTo>
                  <a:pt x="781050" y="404813"/>
                </a:lnTo>
                <a:lnTo>
                  <a:pt x="797718" y="319088"/>
                </a:lnTo>
                <a:lnTo>
                  <a:pt x="802481" y="266700"/>
                </a:lnTo>
                <a:lnTo>
                  <a:pt x="797718" y="216694"/>
                </a:lnTo>
                <a:lnTo>
                  <a:pt x="788193" y="173831"/>
                </a:lnTo>
                <a:lnTo>
                  <a:pt x="773906" y="138113"/>
                </a:lnTo>
                <a:lnTo>
                  <a:pt x="745331" y="90488"/>
                </a:lnTo>
                <a:lnTo>
                  <a:pt x="723900" y="59531"/>
                </a:lnTo>
                <a:lnTo>
                  <a:pt x="711993" y="33338"/>
                </a:lnTo>
                <a:lnTo>
                  <a:pt x="711993" y="19050"/>
                </a:lnTo>
                <a:lnTo>
                  <a:pt x="714375" y="9525"/>
                </a:lnTo>
                <a:lnTo>
                  <a:pt x="726281" y="4763"/>
                </a:lnTo>
                <a:lnTo>
                  <a:pt x="750093" y="0"/>
                </a:lnTo>
                <a:lnTo>
                  <a:pt x="792956" y="2381"/>
                </a:lnTo>
                <a:lnTo>
                  <a:pt x="845343" y="11906"/>
                </a:lnTo>
                <a:lnTo>
                  <a:pt x="900112" y="30956"/>
                </a:lnTo>
                <a:lnTo>
                  <a:pt x="969168" y="64294"/>
                </a:lnTo>
                <a:lnTo>
                  <a:pt x="1033462" y="107156"/>
                </a:lnTo>
                <a:lnTo>
                  <a:pt x="1073943" y="135731"/>
                </a:lnTo>
                <a:lnTo>
                  <a:pt x="1112043" y="173831"/>
                </a:lnTo>
                <a:lnTo>
                  <a:pt x="1140618" y="200025"/>
                </a:lnTo>
                <a:lnTo>
                  <a:pt x="1171575" y="238125"/>
                </a:lnTo>
                <a:lnTo>
                  <a:pt x="1181100" y="252413"/>
                </a:lnTo>
                <a:lnTo>
                  <a:pt x="1188243" y="269081"/>
                </a:lnTo>
                <a:lnTo>
                  <a:pt x="1193006" y="290513"/>
                </a:lnTo>
                <a:lnTo>
                  <a:pt x="1195387" y="304800"/>
                </a:lnTo>
                <a:cubicBezTo>
                  <a:pt x="1192908" y="324638"/>
                  <a:pt x="1193006" y="317451"/>
                  <a:pt x="1193006" y="326231"/>
                </a:cubicBezTo>
                <a:lnTo>
                  <a:pt x="1183481" y="350044"/>
                </a:lnTo>
                <a:lnTo>
                  <a:pt x="1157287" y="371475"/>
                </a:lnTo>
                <a:lnTo>
                  <a:pt x="1126331" y="388144"/>
                </a:lnTo>
                <a:lnTo>
                  <a:pt x="1100137" y="402431"/>
                </a:lnTo>
                <a:lnTo>
                  <a:pt x="1073943" y="433388"/>
                </a:lnTo>
                <a:lnTo>
                  <a:pt x="1042987" y="476250"/>
                </a:lnTo>
                <a:lnTo>
                  <a:pt x="1007268" y="550069"/>
                </a:lnTo>
                <a:lnTo>
                  <a:pt x="976312" y="600075"/>
                </a:lnTo>
                <a:lnTo>
                  <a:pt x="888206" y="723900"/>
                </a:lnTo>
                <a:lnTo>
                  <a:pt x="814387" y="842963"/>
                </a:lnTo>
                <a:lnTo>
                  <a:pt x="692943" y="1000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9CA401C-F823-4254-A0FC-D710C4DF18DB}"/>
              </a:ext>
            </a:extLst>
          </p:cNvPr>
          <p:cNvSpPr/>
          <p:nvPr/>
        </p:nvSpPr>
        <p:spPr>
          <a:xfrm>
            <a:off x="4843464" y="4438651"/>
            <a:ext cx="619125" cy="1535113"/>
          </a:xfrm>
          <a:custGeom>
            <a:avLst/>
            <a:gdLst>
              <a:gd name="connsiteX0" fmla="*/ 257175 w 619125"/>
              <a:gd name="connsiteY0" fmla="*/ 740569 h 1535906"/>
              <a:gd name="connsiteX1" fmla="*/ 207168 w 619125"/>
              <a:gd name="connsiteY1" fmla="*/ 452438 h 1535906"/>
              <a:gd name="connsiteX2" fmla="*/ 188118 w 619125"/>
              <a:gd name="connsiteY2" fmla="*/ 359569 h 1535906"/>
              <a:gd name="connsiteX3" fmla="*/ 154781 w 619125"/>
              <a:gd name="connsiteY3" fmla="*/ 257175 h 1535906"/>
              <a:gd name="connsiteX4" fmla="*/ 111918 w 619125"/>
              <a:gd name="connsiteY4" fmla="*/ 169069 h 1535906"/>
              <a:gd name="connsiteX5" fmla="*/ 64293 w 619125"/>
              <a:gd name="connsiteY5" fmla="*/ 107156 h 1535906"/>
              <a:gd name="connsiteX6" fmla="*/ 38100 w 619125"/>
              <a:gd name="connsiteY6" fmla="*/ 83344 h 1535906"/>
              <a:gd name="connsiteX7" fmla="*/ 16668 w 619125"/>
              <a:gd name="connsiteY7" fmla="*/ 69056 h 1535906"/>
              <a:gd name="connsiteX8" fmla="*/ 2381 w 619125"/>
              <a:gd name="connsiteY8" fmla="*/ 42863 h 1535906"/>
              <a:gd name="connsiteX9" fmla="*/ 0 w 619125"/>
              <a:gd name="connsiteY9" fmla="*/ 16669 h 1535906"/>
              <a:gd name="connsiteX10" fmla="*/ 7143 w 619125"/>
              <a:gd name="connsiteY10" fmla="*/ 2381 h 1535906"/>
              <a:gd name="connsiteX11" fmla="*/ 26193 w 619125"/>
              <a:gd name="connsiteY11" fmla="*/ 0 h 1535906"/>
              <a:gd name="connsiteX12" fmla="*/ 50006 w 619125"/>
              <a:gd name="connsiteY12" fmla="*/ 11906 h 1535906"/>
              <a:gd name="connsiteX13" fmla="*/ 111918 w 619125"/>
              <a:gd name="connsiteY13" fmla="*/ 28575 h 1535906"/>
              <a:gd name="connsiteX14" fmla="*/ 188118 w 619125"/>
              <a:gd name="connsiteY14" fmla="*/ 54769 h 1535906"/>
              <a:gd name="connsiteX15" fmla="*/ 269081 w 619125"/>
              <a:gd name="connsiteY15" fmla="*/ 83344 h 1535906"/>
              <a:gd name="connsiteX16" fmla="*/ 409575 w 619125"/>
              <a:gd name="connsiteY16" fmla="*/ 154781 h 1535906"/>
              <a:gd name="connsiteX17" fmla="*/ 421481 w 619125"/>
              <a:gd name="connsiteY17" fmla="*/ 314325 h 1535906"/>
              <a:gd name="connsiteX18" fmla="*/ 488156 w 619125"/>
              <a:gd name="connsiteY18" fmla="*/ 671513 h 1535906"/>
              <a:gd name="connsiteX19" fmla="*/ 542925 w 619125"/>
              <a:gd name="connsiteY19" fmla="*/ 962025 h 1535906"/>
              <a:gd name="connsiteX20" fmla="*/ 595312 w 619125"/>
              <a:gd name="connsiteY20" fmla="*/ 1250156 h 1535906"/>
              <a:gd name="connsiteX21" fmla="*/ 619125 w 619125"/>
              <a:gd name="connsiteY21" fmla="*/ 1397794 h 1535906"/>
              <a:gd name="connsiteX22" fmla="*/ 619125 w 619125"/>
              <a:gd name="connsiteY22" fmla="*/ 1459706 h 1535906"/>
              <a:gd name="connsiteX23" fmla="*/ 609600 w 619125"/>
              <a:gd name="connsiteY23" fmla="*/ 1493044 h 1535906"/>
              <a:gd name="connsiteX24" fmla="*/ 595312 w 619125"/>
              <a:gd name="connsiteY24" fmla="*/ 1524000 h 1535906"/>
              <a:gd name="connsiteX25" fmla="*/ 564356 w 619125"/>
              <a:gd name="connsiteY25" fmla="*/ 1535906 h 1535906"/>
              <a:gd name="connsiteX26" fmla="*/ 535781 w 619125"/>
              <a:gd name="connsiteY26" fmla="*/ 1535906 h 1535906"/>
              <a:gd name="connsiteX27" fmla="*/ 492918 w 619125"/>
              <a:gd name="connsiteY27" fmla="*/ 1524000 h 1535906"/>
              <a:gd name="connsiteX28" fmla="*/ 457200 w 619125"/>
              <a:gd name="connsiteY28" fmla="*/ 1497806 h 1535906"/>
              <a:gd name="connsiteX29" fmla="*/ 411956 w 619125"/>
              <a:gd name="connsiteY29" fmla="*/ 1445419 h 1535906"/>
              <a:gd name="connsiteX30" fmla="*/ 347662 w 619125"/>
              <a:gd name="connsiteY30" fmla="*/ 1352550 h 1535906"/>
              <a:gd name="connsiteX31" fmla="*/ 290512 w 619125"/>
              <a:gd name="connsiteY31" fmla="*/ 1240631 h 1535906"/>
              <a:gd name="connsiteX32" fmla="*/ 283368 w 619125"/>
              <a:gd name="connsiteY32" fmla="*/ 1216819 h 1535906"/>
              <a:gd name="connsiteX33" fmla="*/ 290512 w 619125"/>
              <a:gd name="connsiteY33" fmla="*/ 1176338 h 1535906"/>
              <a:gd name="connsiteX34" fmla="*/ 295275 w 619125"/>
              <a:gd name="connsiteY34" fmla="*/ 1078706 h 1535906"/>
              <a:gd name="connsiteX35" fmla="*/ 283368 w 619125"/>
              <a:gd name="connsiteY35" fmla="*/ 945356 h 1535906"/>
              <a:gd name="connsiteX36" fmla="*/ 257175 w 619125"/>
              <a:gd name="connsiteY36" fmla="*/ 740569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19125" h="1535906">
                <a:moveTo>
                  <a:pt x="257175" y="740569"/>
                </a:moveTo>
                <a:lnTo>
                  <a:pt x="207168" y="452438"/>
                </a:lnTo>
                <a:lnTo>
                  <a:pt x="188118" y="359569"/>
                </a:lnTo>
                <a:lnTo>
                  <a:pt x="154781" y="257175"/>
                </a:lnTo>
                <a:lnTo>
                  <a:pt x="111918" y="169069"/>
                </a:lnTo>
                <a:lnTo>
                  <a:pt x="64293" y="107156"/>
                </a:lnTo>
                <a:lnTo>
                  <a:pt x="38100" y="83344"/>
                </a:lnTo>
                <a:lnTo>
                  <a:pt x="16668" y="69056"/>
                </a:lnTo>
                <a:lnTo>
                  <a:pt x="2381" y="42863"/>
                </a:lnTo>
                <a:lnTo>
                  <a:pt x="0" y="16669"/>
                </a:lnTo>
                <a:lnTo>
                  <a:pt x="7143" y="2381"/>
                </a:lnTo>
                <a:lnTo>
                  <a:pt x="26193" y="0"/>
                </a:lnTo>
                <a:lnTo>
                  <a:pt x="50006" y="11906"/>
                </a:lnTo>
                <a:lnTo>
                  <a:pt x="111918" y="28575"/>
                </a:lnTo>
                <a:lnTo>
                  <a:pt x="188118" y="54769"/>
                </a:lnTo>
                <a:lnTo>
                  <a:pt x="269081" y="83344"/>
                </a:lnTo>
                <a:lnTo>
                  <a:pt x="409575" y="154781"/>
                </a:lnTo>
                <a:lnTo>
                  <a:pt x="421481" y="314325"/>
                </a:lnTo>
                <a:lnTo>
                  <a:pt x="488156" y="671513"/>
                </a:lnTo>
                <a:lnTo>
                  <a:pt x="542925" y="962025"/>
                </a:lnTo>
                <a:lnTo>
                  <a:pt x="595312" y="1250156"/>
                </a:lnTo>
                <a:lnTo>
                  <a:pt x="619125" y="1397794"/>
                </a:lnTo>
                <a:lnTo>
                  <a:pt x="619125" y="1459706"/>
                </a:lnTo>
                <a:lnTo>
                  <a:pt x="609600" y="1493044"/>
                </a:lnTo>
                <a:lnTo>
                  <a:pt x="595312" y="1524000"/>
                </a:lnTo>
                <a:lnTo>
                  <a:pt x="564356" y="1535906"/>
                </a:lnTo>
                <a:lnTo>
                  <a:pt x="535781" y="1535906"/>
                </a:lnTo>
                <a:lnTo>
                  <a:pt x="492918" y="1524000"/>
                </a:lnTo>
                <a:lnTo>
                  <a:pt x="457200" y="1497806"/>
                </a:lnTo>
                <a:lnTo>
                  <a:pt x="411956" y="1445419"/>
                </a:lnTo>
                <a:lnTo>
                  <a:pt x="347662" y="1352550"/>
                </a:lnTo>
                <a:lnTo>
                  <a:pt x="290512" y="1240631"/>
                </a:lnTo>
                <a:lnTo>
                  <a:pt x="283368" y="1216819"/>
                </a:lnTo>
                <a:lnTo>
                  <a:pt x="290512" y="1176338"/>
                </a:lnTo>
                <a:lnTo>
                  <a:pt x="295275" y="1078706"/>
                </a:lnTo>
                <a:lnTo>
                  <a:pt x="283368" y="945356"/>
                </a:lnTo>
                <a:lnTo>
                  <a:pt x="257175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A5FFB58-944C-4B8C-8440-F52E0A065D8D}"/>
              </a:ext>
            </a:extLst>
          </p:cNvPr>
          <p:cNvSpPr/>
          <p:nvPr/>
        </p:nvSpPr>
        <p:spPr>
          <a:xfrm>
            <a:off x="5005389" y="2354264"/>
            <a:ext cx="2319337" cy="517525"/>
          </a:xfrm>
          <a:custGeom>
            <a:avLst/>
            <a:gdLst>
              <a:gd name="connsiteX0" fmla="*/ 1528762 w 2319337"/>
              <a:gd name="connsiteY0" fmla="*/ 350044 h 516732"/>
              <a:gd name="connsiteX1" fmla="*/ 1276350 w 2319337"/>
              <a:gd name="connsiteY1" fmla="*/ 385763 h 516732"/>
              <a:gd name="connsiteX2" fmla="*/ 973931 w 2319337"/>
              <a:gd name="connsiteY2" fmla="*/ 435769 h 516732"/>
              <a:gd name="connsiteX3" fmla="*/ 795337 w 2319337"/>
              <a:gd name="connsiteY3" fmla="*/ 461963 h 516732"/>
              <a:gd name="connsiteX4" fmla="*/ 621506 w 2319337"/>
              <a:gd name="connsiteY4" fmla="*/ 492919 h 516732"/>
              <a:gd name="connsiteX5" fmla="*/ 509587 w 2319337"/>
              <a:gd name="connsiteY5" fmla="*/ 509588 h 516732"/>
              <a:gd name="connsiteX6" fmla="*/ 457200 w 2319337"/>
              <a:gd name="connsiteY6" fmla="*/ 516732 h 516732"/>
              <a:gd name="connsiteX7" fmla="*/ 395287 w 2319337"/>
              <a:gd name="connsiteY7" fmla="*/ 516732 h 516732"/>
              <a:gd name="connsiteX8" fmla="*/ 347662 w 2319337"/>
              <a:gd name="connsiteY8" fmla="*/ 514350 h 516732"/>
              <a:gd name="connsiteX9" fmla="*/ 288131 w 2319337"/>
              <a:gd name="connsiteY9" fmla="*/ 509588 h 516732"/>
              <a:gd name="connsiteX10" fmla="*/ 245268 w 2319337"/>
              <a:gd name="connsiteY10" fmla="*/ 500063 h 516732"/>
              <a:gd name="connsiteX11" fmla="*/ 190500 w 2319337"/>
              <a:gd name="connsiteY11" fmla="*/ 485775 h 516732"/>
              <a:gd name="connsiteX12" fmla="*/ 152400 w 2319337"/>
              <a:gd name="connsiteY12" fmla="*/ 469107 h 516732"/>
              <a:gd name="connsiteX13" fmla="*/ 92868 w 2319337"/>
              <a:gd name="connsiteY13" fmla="*/ 435769 h 516732"/>
              <a:gd name="connsiteX14" fmla="*/ 0 w 2319337"/>
              <a:gd name="connsiteY14" fmla="*/ 361950 h 516732"/>
              <a:gd name="connsiteX15" fmla="*/ 33337 w 2319337"/>
              <a:gd name="connsiteY15" fmla="*/ 238125 h 516732"/>
              <a:gd name="connsiteX16" fmla="*/ 140493 w 2319337"/>
              <a:gd name="connsiteY16" fmla="*/ 295275 h 516732"/>
              <a:gd name="connsiteX17" fmla="*/ 197643 w 2319337"/>
              <a:gd name="connsiteY17" fmla="*/ 314325 h 516732"/>
              <a:gd name="connsiteX18" fmla="*/ 290512 w 2319337"/>
              <a:gd name="connsiteY18" fmla="*/ 330994 h 516732"/>
              <a:gd name="connsiteX19" fmla="*/ 364331 w 2319337"/>
              <a:gd name="connsiteY19" fmla="*/ 335757 h 516732"/>
              <a:gd name="connsiteX20" fmla="*/ 442912 w 2319337"/>
              <a:gd name="connsiteY20" fmla="*/ 335757 h 516732"/>
              <a:gd name="connsiteX21" fmla="*/ 535781 w 2319337"/>
              <a:gd name="connsiteY21" fmla="*/ 326232 h 516732"/>
              <a:gd name="connsiteX22" fmla="*/ 711993 w 2319337"/>
              <a:gd name="connsiteY22" fmla="*/ 302419 h 516732"/>
              <a:gd name="connsiteX23" fmla="*/ 1031081 w 2319337"/>
              <a:gd name="connsiteY23" fmla="*/ 247650 h 516732"/>
              <a:gd name="connsiteX24" fmla="*/ 1285875 w 2319337"/>
              <a:gd name="connsiteY24" fmla="*/ 202407 h 516732"/>
              <a:gd name="connsiteX25" fmla="*/ 1564481 w 2319337"/>
              <a:gd name="connsiteY25" fmla="*/ 154782 h 516732"/>
              <a:gd name="connsiteX26" fmla="*/ 1762125 w 2319337"/>
              <a:gd name="connsiteY26" fmla="*/ 109538 h 516732"/>
              <a:gd name="connsiteX27" fmla="*/ 1847850 w 2319337"/>
              <a:gd name="connsiteY27" fmla="*/ 76200 h 516732"/>
              <a:gd name="connsiteX28" fmla="*/ 1952625 w 2319337"/>
              <a:gd name="connsiteY28" fmla="*/ 33338 h 516732"/>
              <a:gd name="connsiteX29" fmla="*/ 2024062 w 2319337"/>
              <a:gd name="connsiteY29" fmla="*/ 0 h 516732"/>
              <a:gd name="connsiteX30" fmla="*/ 2088356 w 2319337"/>
              <a:gd name="connsiteY30" fmla="*/ 4763 h 516732"/>
              <a:gd name="connsiteX31" fmla="*/ 2181225 w 2319337"/>
              <a:gd name="connsiteY31" fmla="*/ 23813 h 516732"/>
              <a:gd name="connsiteX32" fmla="*/ 2238375 w 2319337"/>
              <a:gd name="connsiteY32" fmla="*/ 45244 h 516732"/>
              <a:gd name="connsiteX33" fmla="*/ 2271712 w 2319337"/>
              <a:gd name="connsiteY33" fmla="*/ 64294 h 516732"/>
              <a:gd name="connsiteX34" fmla="*/ 2300287 w 2319337"/>
              <a:gd name="connsiteY34" fmla="*/ 85725 h 516732"/>
              <a:gd name="connsiteX35" fmla="*/ 2316956 w 2319337"/>
              <a:gd name="connsiteY35" fmla="*/ 111919 h 516732"/>
              <a:gd name="connsiteX36" fmla="*/ 2319337 w 2319337"/>
              <a:gd name="connsiteY36" fmla="*/ 130969 h 516732"/>
              <a:gd name="connsiteX37" fmla="*/ 2314575 w 2319337"/>
              <a:gd name="connsiteY37" fmla="*/ 154782 h 516732"/>
              <a:gd name="connsiteX38" fmla="*/ 2300287 w 2319337"/>
              <a:gd name="connsiteY38" fmla="*/ 173832 h 516732"/>
              <a:gd name="connsiteX39" fmla="*/ 2264568 w 2319337"/>
              <a:gd name="connsiteY39" fmla="*/ 200025 h 516732"/>
              <a:gd name="connsiteX40" fmla="*/ 2185987 w 2319337"/>
              <a:gd name="connsiteY40" fmla="*/ 230982 h 516732"/>
              <a:gd name="connsiteX41" fmla="*/ 2043112 w 2319337"/>
              <a:gd name="connsiteY41" fmla="*/ 266700 h 516732"/>
              <a:gd name="connsiteX42" fmla="*/ 1795462 w 2319337"/>
              <a:gd name="connsiteY42" fmla="*/ 311944 h 516732"/>
              <a:gd name="connsiteX43" fmla="*/ 1528762 w 2319337"/>
              <a:gd name="connsiteY43" fmla="*/ 350044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19337" h="516732">
                <a:moveTo>
                  <a:pt x="1528762" y="350044"/>
                </a:moveTo>
                <a:lnTo>
                  <a:pt x="1276350" y="385763"/>
                </a:lnTo>
                <a:lnTo>
                  <a:pt x="973931" y="435769"/>
                </a:lnTo>
                <a:lnTo>
                  <a:pt x="795337" y="461963"/>
                </a:lnTo>
                <a:lnTo>
                  <a:pt x="621506" y="492919"/>
                </a:lnTo>
                <a:lnTo>
                  <a:pt x="509587" y="509588"/>
                </a:lnTo>
                <a:lnTo>
                  <a:pt x="457200" y="516732"/>
                </a:lnTo>
                <a:lnTo>
                  <a:pt x="395287" y="516732"/>
                </a:lnTo>
                <a:lnTo>
                  <a:pt x="347662" y="514350"/>
                </a:lnTo>
                <a:lnTo>
                  <a:pt x="288131" y="509588"/>
                </a:lnTo>
                <a:lnTo>
                  <a:pt x="245268" y="500063"/>
                </a:lnTo>
                <a:lnTo>
                  <a:pt x="190500" y="485775"/>
                </a:lnTo>
                <a:lnTo>
                  <a:pt x="152400" y="469107"/>
                </a:lnTo>
                <a:lnTo>
                  <a:pt x="92868" y="435769"/>
                </a:lnTo>
                <a:lnTo>
                  <a:pt x="0" y="361950"/>
                </a:lnTo>
                <a:lnTo>
                  <a:pt x="33337" y="238125"/>
                </a:lnTo>
                <a:lnTo>
                  <a:pt x="140493" y="295275"/>
                </a:lnTo>
                <a:lnTo>
                  <a:pt x="197643" y="314325"/>
                </a:lnTo>
                <a:lnTo>
                  <a:pt x="290512" y="330994"/>
                </a:lnTo>
                <a:lnTo>
                  <a:pt x="364331" y="335757"/>
                </a:lnTo>
                <a:lnTo>
                  <a:pt x="442912" y="335757"/>
                </a:lnTo>
                <a:lnTo>
                  <a:pt x="535781" y="326232"/>
                </a:lnTo>
                <a:lnTo>
                  <a:pt x="711993" y="302419"/>
                </a:lnTo>
                <a:lnTo>
                  <a:pt x="1031081" y="247650"/>
                </a:lnTo>
                <a:lnTo>
                  <a:pt x="1285875" y="202407"/>
                </a:lnTo>
                <a:lnTo>
                  <a:pt x="1564481" y="154782"/>
                </a:lnTo>
                <a:lnTo>
                  <a:pt x="1762125" y="109538"/>
                </a:lnTo>
                <a:lnTo>
                  <a:pt x="1847850" y="76200"/>
                </a:lnTo>
                <a:lnTo>
                  <a:pt x="1952625" y="33338"/>
                </a:lnTo>
                <a:lnTo>
                  <a:pt x="2024062" y="0"/>
                </a:lnTo>
                <a:lnTo>
                  <a:pt x="2088356" y="4763"/>
                </a:lnTo>
                <a:lnTo>
                  <a:pt x="2181225" y="23813"/>
                </a:lnTo>
                <a:lnTo>
                  <a:pt x="2238375" y="45244"/>
                </a:lnTo>
                <a:lnTo>
                  <a:pt x="2271712" y="64294"/>
                </a:lnTo>
                <a:lnTo>
                  <a:pt x="2300287" y="85725"/>
                </a:lnTo>
                <a:lnTo>
                  <a:pt x="2316956" y="111919"/>
                </a:lnTo>
                <a:lnTo>
                  <a:pt x="2319337" y="130969"/>
                </a:lnTo>
                <a:lnTo>
                  <a:pt x="2314575" y="154782"/>
                </a:lnTo>
                <a:lnTo>
                  <a:pt x="2300287" y="173832"/>
                </a:lnTo>
                <a:lnTo>
                  <a:pt x="2264568" y="200025"/>
                </a:lnTo>
                <a:lnTo>
                  <a:pt x="2185987" y="230982"/>
                </a:lnTo>
                <a:lnTo>
                  <a:pt x="2043112" y="266700"/>
                </a:lnTo>
                <a:lnTo>
                  <a:pt x="1795462" y="311944"/>
                </a:lnTo>
                <a:lnTo>
                  <a:pt x="1528762" y="3500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D055DF4-16BA-47ED-B641-D2F6F5A5455B}"/>
              </a:ext>
            </a:extLst>
          </p:cNvPr>
          <p:cNvSpPr/>
          <p:nvPr/>
        </p:nvSpPr>
        <p:spPr>
          <a:xfrm>
            <a:off x="5810251" y="1479550"/>
            <a:ext cx="619125" cy="2159000"/>
          </a:xfrm>
          <a:custGeom>
            <a:avLst/>
            <a:gdLst>
              <a:gd name="connsiteX0" fmla="*/ 460375 w 619125"/>
              <a:gd name="connsiteY0" fmla="*/ 1622425 h 2159000"/>
              <a:gd name="connsiteX1" fmla="*/ 434975 w 619125"/>
              <a:gd name="connsiteY1" fmla="*/ 2136775 h 2159000"/>
              <a:gd name="connsiteX2" fmla="*/ 180975 w 619125"/>
              <a:gd name="connsiteY2" fmla="*/ 2159000 h 2159000"/>
              <a:gd name="connsiteX3" fmla="*/ 209550 w 619125"/>
              <a:gd name="connsiteY3" fmla="*/ 1758950 h 2159000"/>
              <a:gd name="connsiteX4" fmla="*/ 234950 w 619125"/>
              <a:gd name="connsiteY4" fmla="*/ 1292225 h 2159000"/>
              <a:gd name="connsiteX5" fmla="*/ 234950 w 619125"/>
              <a:gd name="connsiteY5" fmla="*/ 882650 h 2159000"/>
              <a:gd name="connsiteX6" fmla="*/ 234950 w 619125"/>
              <a:gd name="connsiteY6" fmla="*/ 581025 h 2159000"/>
              <a:gd name="connsiteX7" fmla="*/ 234950 w 619125"/>
              <a:gd name="connsiteY7" fmla="*/ 403225 h 2159000"/>
              <a:gd name="connsiteX8" fmla="*/ 228600 w 619125"/>
              <a:gd name="connsiteY8" fmla="*/ 314325 h 2159000"/>
              <a:gd name="connsiteX9" fmla="*/ 209550 w 619125"/>
              <a:gd name="connsiteY9" fmla="*/ 250825 h 2159000"/>
              <a:gd name="connsiteX10" fmla="*/ 174625 w 619125"/>
              <a:gd name="connsiteY10" fmla="*/ 193675 h 2159000"/>
              <a:gd name="connsiteX11" fmla="*/ 127000 w 619125"/>
              <a:gd name="connsiteY11" fmla="*/ 142875 h 2159000"/>
              <a:gd name="connsiteX12" fmla="*/ 88900 w 619125"/>
              <a:gd name="connsiteY12" fmla="*/ 111125 h 2159000"/>
              <a:gd name="connsiteX13" fmla="*/ 44450 w 619125"/>
              <a:gd name="connsiteY13" fmla="*/ 82550 h 2159000"/>
              <a:gd name="connsiteX14" fmla="*/ 22225 w 619125"/>
              <a:gd name="connsiteY14" fmla="*/ 69850 h 2159000"/>
              <a:gd name="connsiteX15" fmla="*/ 0 w 619125"/>
              <a:gd name="connsiteY15" fmla="*/ 44450 h 2159000"/>
              <a:gd name="connsiteX16" fmla="*/ 3175 w 619125"/>
              <a:gd name="connsiteY16" fmla="*/ 19050 h 2159000"/>
              <a:gd name="connsiteX17" fmla="*/ 19050 w 619125"/>
              <a:gd name="connsiteY17" fmla="*/ 9525 h 2159000"/>
              <a:gd name="connsiteX18" fmla="*/ 60325 w 619125"/>
              <a:gd name="connsiteY18" fmla="*/ 3175 h 2159000"/>
              <a:gd name="connsiteX19" fmla="*/ 139700 w 619125"/>
              <a:gd name="connsiteY19" fmla="*/ 0 h 2159000"/>
              <a:gd name="connsiteX20" fmla="*/ 215900 w 619125"/>
              <a:gd name="connsiteY20" fmla="*/ 9525 h 2159000"/>
              <a:gd name="connsiteX21" fmla="*/ 301625 w 619125"/>
              <a:gd name="connsiteY21" fmla="*/ 31750 h 2159000"/>
              <a:gd name="connsiteX22" fmla="*/ 374650 w 619125"/>
              <a:gd name="connsiteY22" fmla="*/ 50800 h 2159000"/>
              <a:gd name="connsiteX23" fmla="*/ 438150 w 619125"/>
              <a:gd name="connsiteY23" fmla="*/ 85725 h 2159000"/>
              <a:gd name="connsiteX24" fmla="*/ 514350 w 619125"/>
              <a:gd name="connsiteY24" fmla="*/ 130175 h 2159000"/>
              <a:gd name="connsiteX25" fmla="*/ 571500 w 619125"/>
              <a:gd name="connsiteY25" fmla="*/ 174625 h 2159000"/>
              <a:gd name="connsiteX26" fmla="*/ 596900 w 619125"/>
              <a:gd name="connsiteY26" fmla="*/ 206375 h 2159000"/>
              <a:gd name="connsiteX27" fmla="*/ 612775 w 619125"/>
              <a:gd name="connsiteY27" fmla="*/ 241300 h 2159000"/>
              <a:gd name="connsiteX28" fmla="*/ 619125 w 619125"/>
              <a:gd name="connsiteY28" fmla="*/ 279400 h 2159000"/>
              <a:gd name="connsiteX29" fmla="*/ 609600 w 619125"/>
              <a:gd name="connsiteY29" fmla="*/ 320675 h 2159000"/>
              <a:gd name="connsiteX30" fmla="*/ 584200 w 619125"/>
              <a:gd name="connsiteY30" fmla="*/ 368300 h 2159000"/>
              <a:gd name="connsiteX31" fmla="*/ 555625 w 619125"/>
              <a:gd name="connsiteY31" fmla="*/ 422275 h 2159000"/>
              <a:gd name="connsiteX32" fmla="*/ 527050 w 619125"/>
              <a:gd name="connsiteY32" fmla="*/ 508000 h 2159000"/>
              <a:gd name="connsiteX33" fmla="*/ 511175 w 619125"/>
              <a:gd name="connsiteY33" fmla="*/ 676275 h 2159000"/>
              <a:gd name="connsiteX34" fmla="*/ 482600 w 619125"/>
              <a:gd name="connsiteY34" fmla="*/ 1101725 h 2159000"/>
              <a:gd name="connsiteX35" fmla="*/ 460375 w 619125"/>
              <a:gd name="connsiteY35" fmla="*/ 1622425 h 215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19125" h="2159000">
                <a:moveTo>
                  <a:pt x="460375" y="1622425"/>
                </a:moveTo>
                <a:lnTo>
                  <a:pt x="434975" y="2136775"/>
                </a:lnTo>
                <a:lnTo>
                  <a:pt x="180975" y="2159000"/>
                </a:lnTo>
                <a:lnTo>
                  <a:pt x="209550" y="1758950"/>
                </a:lnTo>
                <a:lnTo>
                  <a:pt x="234950" y="1292225"/>
                </a:lnTo>
                <a:lnTo>
                  <a:pt x="234950" y="882650"/>
                </a:lnTo>
                <a:lnTo>
                  <a:pt x="234950" y="581025"/>
                </a:lnTo>
                <a:lnTo>
                  <a:pt x="234950" y="403225"/>
                </a:lnTo>
                <a:lnTo>
                  <a:pt x="228600" y="314325"/>
                </a:lnTo>
                <a:lnTo>
                  <a:pt x="209550" y="250825"/>
                </a:lnTo>
                <a:lnTo>
                  <a:pt x="174625" y="193675"/>
                </a:lnTo>
                <a:lnTo>
                  <a:pt x="127000" y="142875"/>
                </a:lnTo>
                <a:lnTo>
                  <a:pt x="88900" y="111125"/>
                </a:lnTo>
                <a:lnTo>
                  <a:pt x="44450" y="82550"/>
                </a:lnTo>
                <a:lnTo>
                  <a:pt x="22225" y="69850"/>
                </a:lnTo>
                <a:lnTo>
                  <a:pt x="0" y="44450"/>
                </a:lnTo>
                <a:lnTo>
                  <a:pt x="3175" y="19050"/>
                </a:lnTo>
                <a:lnTo>
                  <a:pt x="19050" y="9525"/>
                </a:lnTo>
                <a:lnTo>
                  <a:pt x="60325" y="3175"/>
                </a:lnTo>
                <a:lnTo>
                  <a:pt x="139700" y="0"/>
                </a:lnTo>
                <a:lnTo>
                  <a:pt x="215900" y="9525"/>
                </a:lnTo>
                <a:lnTo>
                  <a:pt x="301625" y="31750"/>
                </a:lnTo>
                <a:lnTo>
                  <a:pt x="374650" y="50800"/>
                </a:lnTo>
                <a:lnTo>
                  <a:pt x="438150" y="85725"/>
                </a:lnTo>
                <a:lnTo>
                  <a:pt x="514350" y="130175"/>
                </a:lnTo>
                <a:lnTo>
                  <a:pt x="571500" y="174625"/>
                </a:lnTo>
                <a:lnTo>
                  <a:pt x="596900" y="206375"/>
                </a:lnTo>
                <a:lnTo>
                  <a:pt x="612775" y="241300"/>
                </a:lnTo>
                <a:lnTo>
                  <a:pt x="619125" y="279400"/>
                </a:lnTo>
                <a:lnTo>
                  <a:pt x="609600" y="320675"/>
                </a:lnTo>
                <a:lnTo>
                  <a:pt x="584200" y="368300"/>
                </a:lnTo>
                <a:lnTo>
                  <a:pt x="555625" y="422275"/>
                </a:lnTo>
                <a:lnTo>
                  <a:pt x="527050" y="508000"/>
                </a:lnTo>
                <a:lnTo>
                  <a:pt x="511175" y="676275"/>
                </a:lnTo>
                <a:lnTo>
                  <a:pt x="482600" y="1101725"/>
                </a:lnTo>
                <a:lnTo>
                  <a:pt x="460375" y="162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59AF83B-931F-47E1-80B6-A87A98DC8BC1}"/>
              </a:ext>
            </a:extLst>
          </p:cNvPr>
          <p:cNvSpPr/>
          <p:nvPr/>
        </p:nvSpPr>
        <p:spPr>
          <a:xfrm>
            <a:off x="3889375" y="3379788"/>
            <a:ext cx="4459288" cy="679450"/>
          </a:xfrm>
          <a:custGeom>
            <a:avLst/>
            <a:gdLst>
              <a:gd name="connsiteX0" fmla="*/ 2355494 w 4458614"/>
              <a:gd name="connsiteY0" fmla="*/ 354788 h 680314"/>
              <a:gd name="connsiteX1" fmla="*/ 2051913 w 4458614"/>
              <a:gd name="connsiteY1" fmla="*/ 387706 h 680314"/>
              <a:gd name="connsiteX2" fmla="*/ 1733702 w 4458614"/>
              <a:gd name="connsiteY2" fmla="*/ 431597 h 680314"/>
              <a:gd name="connsiteX3" fmla="*/ 1444752 w 4458614"/>
              <a:gd name="connsiteY3" fmla="*/ 475488 h 680314"/>
              <a:gd name="connsiteX4" fmla="*/ 1141171 w 4458614"/>
              <a:gd name="connsiteY4" fmla="*/ 523037 h 680314"/>
              <a:gd name="connsiteX5" fmla="*/ 811987 w 4458614"/>
              <a:gd name="connsiteY5" fmla="*/ 588874 h 680314"/>
              <a:gd name="connsiteX6" fmla="*/ 555955 w 4458614"/>
              <a:gd name="connsiteY6" fmla="*/ 651053 h 680314"/>
              <a:gd name="connsiteX7" fmla="*/ 438912 w 4458614"/>
              <a:gd name="connsiteY7" fmla="*/ 680314 h 680314"/>
              <a:gd name="connsiteX8" fmla="*/ 391363 w 4458614"/>
              <a:gd name="connsiteY8" fmla="*/ 672999 h 680314"/>
              <a:gd name="connsiteX9" fmla="*/ 340156 w 4458614"/>
              <a:gd name="connsiteY9" fmla="*/ 658368 h 680314"/>
              <a:gd name="connsiteX10" fmla="*/ 296265 w 4458614"/>
              <a:gd name="connsiteY10" fmla="*/ 640080 h 680314"/>
              <a:gd name="connsiteX11" fmla="*/ 237744 w 4458614"/>
              <a:gd name="connsiteY11" fmla="*/ 603504 h 680314"/>
              <a:gd name="connsiteX12" fmla="*/ 171907 w 4458614"/>
              <a:gd name="connsiteY12" fmla="*/ 552298 h 680314"/>
              <a:gd name="connsiteX13" fmla="*/ 80467 w 4458614"/>
              <a:gd name="connsiteY13" fmla="*/ 464516 h 680314"/>
              <a:gd name="connsiteX14" fmla="*/ 14630 w 4458614"/>
              <a:gd name="connsiteY14" fmla="*/ 395021 h 680314"/>
              <a:gd name="connsiteX15" fmla="*/ 3657 w 4458614"/>
              <a:gd name="connsiteY15" fmla="*/ 369418 h 680314"/>
              <a:gd name="connsiteX16" fmla="*/ 0 w 4458614"/>
              <a:gd name="connsiteY16" fmla="*/ 329184 h 680314"/>
              <a:gd name="connsiteX17" fmla="*/ 3657 w 4458614"/>
              <a:gd name="connsiteY17" fmla="*/ 307239 h 680314"/>
              <a:gd name="connsiteX18" fmla="*/ 18288 w 4458614"/>
              <a:gd name="connsiteY18" fmla="*/ 299924 h 680314"/>
              <a:gd name="connsiteX19" fmla="*/ 51206 w 4458614"/>
              <a:gd name="connsiteY19" fmla="*/ 310896 h 680314"/>
              <a:gd name="connsiteX20" fmla="*/ 95097 w 4458614"/>
              <a:gd name="connsiteY20" fmla="*/ 340157 h 680314"/>
              <a:gd name="connsiteX21" fmla="*/ 149961 w 4458614"/>
              <a:gd name="connsiteY21" fmla="*/ 365760 h 680314"/>
              <a:gd name="connsiteX22" fmla="*/ 212140 w 4458614"/>
              <a:gd name="connsiteY22" fmla="*/ 384048 h 680314"/>
              <a:gd name="connsiteX23" fmla="*/ 292608 w 4458614"/>
              <a:gd name="connsiteY23" fmla="*/ 402336 h 680314"/>
              <a:gd name="connsiteX24" fmla="*/ 391363 w 4458614"/>
              <a:gd name="connsiteY24" fmla="*/ 409652 h 680314"/>
              <a:gd name="connsiteX25" fmla="*/ 548640 w 4458614"/>
              <a:gd name="connsiteY25" fmla="*/ 405994 h 680314"/>
              <a:gd name="connsiteX26" fmla="*/ 950976 w 4458614"/>
              <a:gd name="connsiteY26" fmla="*/ 351130 h 680314"/>
              <a:gd name="connsiteX27" fmla="*/ 1411833 w 4458614"/>
              <a:gd name="connsiteY27" fmla="*/ 288951 h 680314"/>
              <a:gd name="connsiteX28" fmla="*/ 1781251 w 4458614"/>
              <a:gd name="connsiteY28" fmla="*/ 245060 h 680314"/>
              <a:gd name="connsiteX29" fmla="*/ 2099462 w 4458614"/>
              <a:gd name="connsiteY29" fmla="*/ 204826 h 680314"/>
              <a:gd name="connsiteX30" fmla="*/ 2362809 w 4458614"/>
              <a:gd name="connsiteY30" fmla="*/ 182880 h 680314"/>
              <a:gd name="connsiteX31" fmla="*/ 2688336 w 4458614"/>
              <a:gd name="connsiteY31" fmla="*/ 142647 h 680314"/>
              <a:gd name="connsiteX32" fmla="*/ 3280867 w 4458614"/>
              <a:gd name="connsiteY32" fmla="*/ 87783 h 680314"/>
              <a:gd name="connsiteX33" fmla="*/ 3745382 w 4458614"/>
              <a:gd name="connsiteY33" fmla="*/ 51207 h 680314"/>
              <a:gd name="connsiteX34" fmla="*/ 3781958 w 4458614"/>
              <a:gd name="connsiteY34" fmla="*/ 51207 h 680314"/>
              <a:gd name="connsiteX35" fmla="*/ 3899001 w 4458614"/>
              <a:gd name="connsiteY35" fmla="*/ 10973 h 680314"/>
              <a:gd name="connsiteX36" fmla="*/ 3928262 w 4458614"/>
              <a:gd name="connsiteY36" fmla="*/ 0 h 680314"/>
              <a:gd name="connsiteX37" fmla="*/ 4012387 w 4458614"/>
              <a:gd name="connsiteY37" fmla="*/ 21946 h 680314"/>
              <a:gd name="connsiteX38" fmla="*/ 4151376 w 4458614"/>
              <a:gd name="connsiteY38" fmla="*/ 65837 h 680314"/>
              <a:gd name="connsiteX39" fmla="*/ 4283049 w 4458614"/>
              <a:gd name="connsiteY39" fmla="*/ 120701 h 680314"/>
              <a:gd name="connsiteX40" fmla="*/ 4374489 w 4458614"/>
              <a:gd name="connsiteY40" fmla="*/ 160935 h 680314"/>
              <a:gd name="connsiteX41" fmla="*/ 4414723 w 4458614"/>
              <a:gd name="connsiteY41" fmla="*/ 201168 h 680314"/>
              <a:gd name="connsiteX42" fmla="*/ 4440326 w 4458614"/>
              <a:gd name="connsiteY42" fmla="*/ 234087 h 680314"/>
              <a:gd name="connsiteX43" fmla="*/ 4451299 w 4458614"/>
              <a:gd name="connsiteY43" fmla="*/ 259690 h 680314"/>
              <a:gd name="connsiteX44" fmla="*/ 4458614 w 4458614"/>
              <a:gd name="connsiteY44" fmla="*/ 277978 h 680314"/>
              <a:gd name="connsiteX45" fmla="*/ 4454956 w 4458614"/>
              <a:gd name="connsiteY45" fmla="*/ 303581 h 680314"/>
              <a:gd name="connsiteX46" fmla="*/ 4422038 w 4458614"/>
              <a:gd name="connsiteY46" fmla="*/ 332842 h 680314"/>
              <a:gd name="connsiteX47" fmla="*/ 4359859 w 4458614"/>
              <a:gd name="connsiteY47" fmla="*/ 343815 h 680314"/>
              <a:gd name="connsiteX48" fmla="*/ 4231843 w 4458614"/>
              <a:gd name="connsiteY48" fmla="*/ 343815 h 680314"/>
              <a:gd name="connsiteX49" fmla="*/ 3968496 w 4458614"/>
              <a:gd name="connsiteY49" fmla="*/ 329184 h 680314"/>
              <a:gd name="connsiteX50" fmla="*/ 3639312 w 4458614"/>
              <a:gd name="connsiteY50" fmla="*/ 314554 h 680314"/>
              <a:gd name="connsiteX51" fmla="*/ 3035808 w 4458614"/>
              <a:gd name="connsiteY51" fmla="*/ 318212 h 680314"/>
              <a:gd name="connsiteX52" fmla="*/ 2600553 w 4458614"/>
              <a:gd name="connsiteY52" fmla="*/ 340157 h 680314"/>
              <a:gd name="connsiteX53" fmla="*/ 2355494 w 4458614"/>
              <a:gd name="connsiteY53" fmla="*/ 354788 h 680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458614" h="680314">
                <a:moveTo>
                  <a:pt x="2355494" y="354788"/>
                </a:moveTo>
                <a:lnTo>
                  <a:pt x="2051913" y="387706"/>
                </a:lnTo>
                <a:lnTo>
                  <a:pt x="1733702" y="431597"/>
                </a:lnTo>
                <a:lnTo>
                  <a:pt x="1444752" y="475488"/>
                </a:lnTo>
                <a:lnTo>
                  <a:pt x="1141171" y="523037"/>
                </a:lnTo>
                <a:lnTo>
                  <a:pt x="811987" y="588874"/>
                </a:lnTo>
                <a:lnTo>
                  <a:pt x="555955" y="651053"/>
                </a:lnTo>
                <a:lnTo>
                  <a:pt x="438912" y="680314"/>
                </a:lnTo>
                <a:lnTo>
                  <a:pt x="391363" y="672999"/>
                </a:lnTo>
                <a:lnTo>
                  <a:pt x="340156" y="658368"/>
                </a:lnTo>
                <a:lnTo>
                  <a:pt x="296265" y="640080"/>
                </a:lnTo>
                <a:lnTo>
                  <a:pt x="237744" y="603504"/>
                </a:lnTo>
                <a:lnTo>
                  <a:pt x="171907" y="552298"/>
                </a:lnTo>
                <a:lnTo>
                  <a:pt x="80467" y="464516"/>
                </a:lnTo>
                <a:lnTo>
                  <a:pt x="14630" y="395021"/>
                </a:lnTo>
                <a:lnTo>
                  <a:pt x="3657" y="369418"/>
                </a:lnTo>
                <a:lnTo>
                  <a:pt x="0" y="329184"/>
                </a:lnTo>
                <a:lnTo>
                  <a:pt x="3657" y="307239"/>
                </a:lnTo>
                <a:lnTo>
                  <a:pt x="18288" y="299924"/>
                </a:lnTo>
                <a:lnTo>
                  <a:pt x="51206" y="310896"/>
                </a:lnTo>
                <a:lnTo>
                  <a:pt x="95097" y="340157"/>
                </a:lnTo>
                <a:lnTo>
                  <a:pt x="149961" y="365760"/>
                </a:lnTo>
                <a:lnTo>
                  <a:pt x="212140" y="384048"/>
                </a:lnTo>
                <a:lnTo>
                  <a:pt x="292608" y="402336"/>
                </a:lnTo>
                <a:lnTo>
                  <a:pt x="391363" y="409652"/>
                </a:lnTo>
                <a:lnTo>
                  <a:pt x="548640" y="405994"/>
                </a:lnTo>
                <a:lnTo>
                  <a:pt x="950976" y="351130"/>
                </a:lnTo>
                <a:lnTo>
                  <a:pt x="1411833" y="288951"/>
                </a:lnTo>
                <a:lnTo>
                  <a:pt x="1781251" y="245060"/>
                </a:lnTo>
                <a:lnTo>
                  <a:pt x="2099462" y="204826"/>
                </a:lnTo>
                <a:lnTo>
                  <a:pt x="2362809" y="182880"/>
                </a:lnTo>
                <a:lnTo>
                  <a:pt x="2688336" y="142647"/>
                </a:lnTo>
                <a:lnTo>
                  <a:pt x="3280867" y="87783"/>
                </a:lnTo>
                <a:lnTo>
                  <a:pt x="3745382" y="51207"/>
                </a:lnTo>
                <a:lnTo>
                  <a:pt x="3781958" y="51207"/>
                </a:lnTo>
                <a:lnTo>
                  <a:pt x="3899001" y="10973"/>
                </a:lnTo>
                <a:lnTo>
                  <a:pt x="3928262" y="0"/>
                </a:lnTo>
                <a:lnTo>
                  <a:pt x="4012387" y="21946"/>
                </a:lnTo>
                <a:lnTo>
                  <a:pt x="4151376" y="65837"/>
                </a:lnTo>
                <a:lnTo>
                  <a:pt x="4283049" y="120701"/>
                </a:lnTo>
                <a:lnTo>
                  <a:pt x="4374489" y="160935"/>
                </a:lnTo>
                <a:lnTo>
                  <a:pt x="4414723" y="201168"/>
                </a:lnTo>
                <a:lnTo>
                  <a:pt x="4440326" y="234087"/>
                </a:lnTo>
                <a:lnTo>
                  <a:pt x="4451299" y="259690"/>
                </a:lnTo>
                <a:lnTo>
                  <a:pt x="4458614" y="277978"/>
                </a:lnTo>
                <a:lnTo>
                  <a:pt x="4454956" y="303581"/>
                </a:lnTo>
                <a:lnTo>
                  <a:pt x="4422038" y="332842"/>
                </a:lnTo>
                <a:lnTo>
                  <a:pt x="4359859" y="343815"/>
                </a:lnTo>
                <a:lnTo>
                  <a:pt x="4231843" y="343815"/>
                </a:lnTo>
                <a:lnTo>
                  <a:pt x="3968496" y="329184"/>
                </a:lnTo>
                <a:lnTo>
                  <a:pt x="3639312" y="314554"/>
                </a:lnTo>
                <a:lnTo>
                  <a:pt x="3035808" y="318212"/>
                </a:lnTo>
                <a:lnTo>
                  <a:pt x="2600553" y="340157"/>
                </a:lnTo>
                <a:lnTo>
                  <a:pt x="2355494" y="3547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92FE41E-5FB1-4C7E-AF95-E4436AA553C3}"/>
              </a:ext>
            </a:extLst>
          </p:cNvPr>
          <p:cNvSpPr/>
          <p:nvPr/>
        </p:nvSpPr>
        <p:spPr>
          <a:xfrm>
            <a:off x="5162551" y="4343400"/>
            <a:ext cx="2487613" cy="1544638"/>
          </a:xfrm>
          <a:custGeom>
            <a:avLst/>
            <a:gdLst>
              <a:gd name="connsiteX0" fmla="*/ 997744 w 2488406"/>
              <a:gd name="connsiteY0" fmla="*/ 357188 h 1545431"/>
              <a:gd name="connsiteX1" fmla="*/ 411956 w 2488406"/>
              <a:gd name="connsiteY1" fmla="*/ 423863 h 1545431"/>
              <a:gd name="connsiteX2" fmla="*/ 359569 w 2488406"/>
              <a:gd name="connsiteY2" fmla="*/ 426244 h 1545431"/>
              <a:gd name="connsiteX3" fmla="*/ 42863 w 2488406"/>
              <a:gd name="connsiteY3" fmla="*/ 395288 h 1545431"/>
              <a:gd name="connsiteX4" fmla="*/ 0 w 2488406"/>
              <a:gd name="connsiteY4" fmla="*/ 240506 h 1545431"/>
              <a:gd name="connsiteX5" fmla="*/ 92869 w 2488406"/>
              <a:gd name="connsiteY5" fmla="*/ 247650 h 1545431"/>
              <a:gd name="connsiteX6" fmla="*/ 247650 w 2488406"/>
              <a:gd name="connsiteY6" fmla="*/ 252413 h 1545431"/>
              <a:gd name="connsiteX7" fmla="*/ 438150 w 2488406"/>
              <a:gd name="connsiteY7" fmla="*/ 247650 h 1545431"/>
              <a:gd name="connsiteX8" fmla="*/ 728663 w 2488406"/>
              <a:gd name="connsiteY8" fmla="*/ 226219 h 1545431"/>
              <a:gd name="connsiteX9" fmla="*/ 1102519 w 2488406"/>
              <a:gd name="connsiteY9" fmla="*/ 183356 h 1545431"/>
              <a:gd name="connsiteX10" fmla="*/ 1504950 w 2488406"/>
              <a:gd name="connsiteY10" fmla="*/ 130969 h 1545431"/>
              <a:gd name="connsiteX11" fmla="*/ 1914525 w 2488406"/>
              <a:gd name="connsiteY11" fmla="*/ 64294 h 1545431"/>
              <a:gd name="connsiteX12" fmla="*/ 1959769 w 2488406"/>
              <a:gd name="connsiteY12" fmla="*/ 45244 h 1545431"/>
              <a:gd name="connsiteX13" fmla="*/ 2040731 w 2488406"/>
              <a:gd name="connsiteY13" fmla="*/ 16669 h 1545431"/>
              <a:gd name="connsiteX14" fmla="*/ 2107406 w 2488406"/>
              <a:gd name="connsiteY14" fmla="*/ 0 h 1545431"/>
              <a:gd name="connsiteX15" fmla="*/ 2143125 w 2488406"/>
              <a:gd name="connsiteY15" fmla="*/ 16669 h 1545431"/>
              <a:gd name="connsiteX16" fmla="*/ 2207419 w 2488406"/>
              <a:gd name="connsiteY16" fmla="*/ 57150 h 1545431"/>
              <a:gd name="connsiteX17" fmla="*/ 2305050 w 2488406"/>
              <a:gd name="connsiteY17" fmla="*/ 133350 h 1545431"/>
              <a:gd name="connsiteX18" fmla="*/ 2395538 w 2488406"/>
              <a:gd name="connsiteY18" fmla="*/ 211931 h 1545431"/>
              <a:gd name="connsiteX19" fmla="*/ 2474119 w 2488406"/>
              <a:gd name="connsiteY19" fmla="*/ 297656 h 1545431"/>
              <a:gd name="connsiteX20" fmla="*/ 2486025 w 2488406"/>
              <a:gd name="connsiteY20" fmla="*/ 319088 h 1545431"/>
              <a:gd name="connsiteX21" fmla="*/ 2488406 w 2488406"/>
              <a:gd name="connsiteY21" fmla="*/ 338138 h 1545431"/>
              <a:gd name="connsiteX22" fmla="*/ 2486025 w 2488406"/>
              <a:gd name="connsiteY22" fmla="*/ 366713 h 1545431"/>
              <a:gd name="connsiteX23" fmla="*/ 2478881 w 2488406"/>
              <a:gd name="connsiteY23" fmla="*/ 388144 h 1545431"/>
              <a:gd name="connsiteX24" fmla="*/ 2462213 w 2488406"/>
              <a:gd name="connsiteY24" fmla="*/ 414338 h 1545431"/>
              <a:gd name="connsiteX25" fmla="*/ 2431256 w 2488406"/>
              <a:gd name="connsiteY25" fmla="*/ 457200 h 1545431"/>
              <a:gd name="connsiteX26" fmla="*/ 2400300 w 2488406"/>
              <a:gd name="connsiteY26" fmla="*/ 490538 h 1545431"/>
              <a:gd name="connsiteX27" fmla="*/ 2347913 w 2488406"/>
              <a:gd name="connsiteY27" fmla="*/ 685800 h 1545431"/>
              <a:gd name="connsiteX28" fmla="*/ 2271713 w 2488406"/>
              <a:gd name="connsiteY28" fmla="*/ 976313 h 1545431"/>
              <a:gd name="connsiteX29" fmla="*/ 2185988 w 2488406"/>
              <a:gd name="connsiteY29" fmla="*/ 1285875 h 1545431"/>
              <a:gd name="connsiteX30" fmla="*/ 2162175 w 2488406"/>
              <a:gd name="connsiteY30" fmla="*/ 1373981 h 1545431"/>
              <a:gd name="connsiteX31" fmla="*/ 2147888 w 2488406"/>
              <a:gd name="connsiteY31" fmla="*/ 1421606 h 1545431"/>
              <a:gd name="connsiteX32" fmla="*/ 2126456 w 2488406"/>
              <a:gd name="connsiteY32" fmla="*/ 1476375 h 1545431"/>
              <a:gd name="connsiteX33" fmla="*/ 2105025 w 2488406"/>
              <a:gd name="connsiteY33" fmla="*/ 1504950 h 1545431"/>
              <a:gd name="connsiteX34" fmla="*/ 2078831 w 2488406"/>
              <a:gd name="connsiteY34" fmla="*/ 1528763 h 1545431"/>
              <a:gd name="connsiteX35" fmla="*/ 2040731 w 2488406"/>
              <a:gd name="connsiteY35" fmla="*/ 1543050 h 1545431"/>
              <a:gd name="connsiteX36" fmla="*/ 2002631 w 2488406"/>
              <a:gd name="connsiteY36" fmla="*/ 1545431 h 1545431"/>
              <a:gd name="connsiteX37" fmla="*/ 1974056 w 2488406"/>
              <a:gd name="connsiteY37" fmla="*/ 1538288 h 1545431"/>
              <a:gd name="connsiteX38" fmla="*/ 1947863 w 2488406"/>
              <a:gd name="connsiteY38" fmla="*/ 1302544 h 1545431"/>
              <a:gd name="connsiteX39" fmla="*/ 2009775 w 2488406"/>
              <a:gd name="connsiteY39" fmla="*/ 942975 h 1545431"/>
              <a:gd name="connsiteX40" fmla="*/ 2071688 w 2488406"/>
              <a:gd name="connsiteY40" fmla="*/ 552450 h 1545431"/>
              <a:gd name="connsiteX41" fmla="*/ 2095500 w 2488406"/>
              <a:gd name="connsiteY41" fmla="*/ 397669 h 1545431"/>
              <a:gd name="connsiteX42" fmla="*/ 2090738 w 2488406"/>
              <a:gd name="connsiteY42" fmla="*/ 357188 h 1545431"/>
              <a:gd name="connsiteX43" fmla="*/ 2083594 w 2488406"/>
              <a:gd name="connsiteY43" fmla="*/ 321469 h 1545431"/>
              <a:gd name="connsiteX44" fmla="*/ 2071688 w 2488406"/>
              <a:gd name="connsiteY44" fmla="*/ 290513 h 1545431"/>
              <a:gd name="connsiteX45" fmla="*/ 2057400 w 2488406"/>
              <a:gd name="connsiteY45" fmla="*/ 271463 h 1545431"/>
              <a:gd name="connsiteX46" fmla="*/ 2035969 w 2488406"/>
              <a:gd name="connsiteY46" fmla="*/ 259556 h 1545431"/>
              <a:gd name="connsiteX47" fmla="*/ 2007394 w 2488406"/>
              <a:gd name="connsiteY47" fmla="*/ 247650 h 1545431"/>
              <a:gd name="connsiteX48" fmla="*/ 1945481 w 2488406"/>
              <a:gd name="connsiteY48" fmla="*/ 247650 h 1545431"/>
              <a:gd name="connsiteX49" fmla="*/ 1859756 w 2488406"/>
              <a:gd name="connsiteY49" fmla="*/ 254794 h 1545431"/>
              <a:gd name="connsiteX50" fmla="*/ 1504950 w 2488406"/>
              <a:gd name="connsiteY50" fmla="*/ 300038 h 1545431"/>
              <a:gd name="connsiteX51" fmla="*/ 997744 w 2488406"/>
              <a:gd name="connsiteY51" fmla="*/ 357188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88406" h="1545431">
                <a:moveTo>
                  <a:pt x="997744" y="357188"/>
                </a:moveTo>
                <a:lnTo>
                  <a:pt x="411956" y="423863"/>
                </a:lnTo>
                <a:lnTo>
                  <a:pt x="359569" y="426244"/>
                </a:lnTo>
                <a:lnTo>
                  <a:pt x="42863" y="395288"/>
                </a:lnTo>
                <a:lnTo>
                  <a:pt x="0" y="240506"/>
                </a:lnTo>
                <a:lnTo>
                  <a:pt x="92869" y="247650"/>
                </a:lnTo>
                <a:lnTo>
                  <a:pt x="247650" y="252413"/>
                </a:lnTo>
                <a:lnTo>
                  <a:pt x="438150" y="247650"/>
                </a:lnTo>
                <a:lnTo>
                  <a:pt x="728663" y="226219"/>
                </a:lnTo>
                <a:lnTo>
                  <a:pt x="1102519" y="183356"/>
                </a:lnTo>
                <a:lnTo>
                  <a:pt x="1504950" y="130969"/>
                </a:lnTo>
                <a:lnTo>
                  <a:pt x="1914525" y="64294"/>
                </a:lnTo>
                <a:lnTo>
                  <a:pt x="1959769" y="45244"/>
                </a:lnTo>
                <a:lnTo>
                  <a:pt x="2040731" y="16669"/>
                </a:lnTo>
                <a:lnTo>
                  <a:pt x="2107406" y="0"/>
                </a:lnTo>
                <a:lnTo>
                  <a:pt x="2143125" y="16669"/>
                </a:lnTo>
                <a:lnTo>
                  <a:pt x="2207419" y="57150"/>
                </a:lnTo>
                <a:lnTo>
                  <a:pt x="2305050" y="133350"/>
                </a:lnTo>
                <a:lnTo>
                  <a:pt x="2395538" y="211931"/>
                </a:lnTo>
                <a:lnTo>
                  <a:pt x="2474119" y="297656"/>
                </a:lnTo>
                <a:lnTo>
                  <a:pt x="2486025" y="319088"/>
                </a:lnTo>
                <a:lnTo>
                  <a:pt x="2488406" y="338138"/>
                </a:lnTo>
                <a:lnTo>
                  <a:pt x="2486025" y="366713"/>
                </a:lnTo>
                <a:lnTo>
                  <a:pt x="2478881" y="388144"/>
                </a:lnTo>
                <a:lnTo>
                  <a:pt x="2462213" y="414338"/>
                </a:lnTo>
                <a:lnTo>
                  <a:pt x="2431256" y="457200"/>
                </a:lnTo>
                <a:lnTo>
                  <a:pt x="2400300" y="490538"/>
                </a:lnTo>
                <a:lnTo>
                  <a:pt x="2347913" y="685800"/>
                </a:lnTo>
                <a:lnTo>
                  <a:pt x="2271713" y="976313"/>
                </a:lnTo>
                <a:lnTo>
                  <a:pt x="2185988" y="1285875"/>
                </a:lnTo>
                <a:lnTo>
                  <a:pt x="2162175" y="1373981"/>
                </a:lnTo>
                <a:lnTo>
                  <a:pt x="2147888" y="1421606"/>
                </a:lnTo>
                <a:lnTo>
                  <a:pt x="2126456" y="1476375"/>
                </a:lnTo>
                <a:lnTo>
                  <a:pt x="2105025" y="1504950"/>
                </a:lnTo>
                <a:lnTo>
                  <a:pt x="2078831" y="1528763"/>
                </a:lnTo>
                <a:lnTo>
                  <a:pt x="2040731" y="1543050"/>
                </a:lnTo>
                <a:lnTo>
                  <a:pt x="2002631" y="1545431"/>
                </a:lnTo>
                <a:lnTo>
                  <a:pt x="1974056" y="1538288"/>
                </a:lnTo>
                <a:lnTo>
                  <a:pt x="1947863" y="1302544"/>
                </a:lnTo>
                <a:lnTo>
                  <a:pt x="2009775" y="942975"/>
                </a:lnTo>
                <a:lnTo>
                  <a:pt x="2071688" y="552450"/>
                </a:lnTo>
                <a:lnTo>
                  <a:pt x="2095500" y="397669"/>
                </a:lnTo>
                <a:lnTo>
                  <a:pt x="2090738" y="357188"/>
                </a:lnTo>
                <a:lnTo>
                  <a:pt x="2083594" y="321469"/>
                </a:lnTo>
                <a:lnTo>
                  <a:pt x="2071688" y="290513"/>
                </a:lnTo>
                <a:lnTo>
                  <a:pt x="2057400" y="271463"/>
                </a:lnTo>
                <a:lnTo>
                  <a:pt x="2035969" y="259556"/>
                </a:lnTo>
                <a:lnTo>
                  <a:pt x="2007394" y="247650"/>
                </a:lnTo>
                <a:lnTo>
                  <a:pt x="1945481" y="247650"/>
                </a:lnTo>
                <a:lnTo>
                  <a:pt x="1859756" y="254794"/>
                </a:lnTo>
                <a:lnTo>
                  <a:pt x="1504950" y="300038"/>
                </a:lnTo>
                <a:lnTo>
                  <a:pt x="997744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1A40B20-F127-42A1-BD36-3517B4516A65}"/>
              </a:ext>
            </a:extLst>
          </p:cNvPr>
          <p:cNvSpPr/>
          <p:nvPr/>
        </p:nvSpPr>
        <p:spPr>
          <a:xfrm>
            <a:off x="5364163" y="5548314"/>
            <a:ext cx="1803400" cy="333375"/>
          </a:xfrm>
          <a:custGeom>
            <a:avLst/>
            <a:gdLst>
              <a:gd name="connsiteX0" fmla="*/ 669132 w 1802210"/>
              <a:gd name="connsiteY0" fmla="*/ 259556 h 333375"/>
              <a:gd name="connsiteX1" fmla="*/ 50007 w 1802210"/>
              <a:gd name="connsiteY1" fmla="*/ 321468 h 333375"/>
              <a:gd name="connsiteX2" fmla="*/ 0 w 1802210"/>
              <a:gd name="connsiteY2" fmla="*/ 140493 h 333375"/>
              <a:gd name="connsiteX3" fmla="*/ 302419 w 1802210"/>
              <a:gd name="connsiteY3" fmla="*/ 116681 h 333375"/>
              <a:gd name="connsiteX4" fmla="*/ 721519 w 1802210"/>
              <a:gd name="connsiteY4" fmla="*/ 80962 h 333375"/>
              <a:gd name="connsiteX5" fmla="*/ 1123950 w 1802210"/>
              <a:gd name="connsiteY5" fmla="*/ 45243 h 333375"/>
              <a:gd name="connsiteX6" fmla="*/ 1440657 w 1802210"/>
              <a:gd name="connsiteY6" fmla="*/ 11906 h 333375"/>
              <a:gd name="connsiteX7" fmla="*/ 1531144 w 1802210"/>
              <a:gd name="connsiteY7" fmla="*/ 0 h 333375"/>
              <a:gd name="connsiteX8" fmla="*/ 1574007 w 1802210"/>
              <a:gd name="connsiteY8" fmla="*/ 0 h 333375"/>
              <a:gd name="connsiteX9" fmla="*/ 1621632 w 1802210"/>
              <a:gd name="connsiteY9" fmla="*/ 7143 h 333375"/>
              <a:gd name="connsiteX10" fmla="*/ 1666875 w 1802210"/>
              <a:gd name="connsiteY10" fmla="*/ 21431 h 333375"/>
              <a:gd name="connsiteX11" fmla="*/ 1726407 w 1802210"/>
              <a:gd name="connsiteY11" fmla="*/ 47625 h 333375"/>
              <a:gd name="connsiteX12" fmla="*/ 1783557 w 1802210"/>
              <a:gd name="connsiteY12" fmla="*/ 88106 h 333375"/>
              <a:gd name="connsiteX13" fmla="*/ 1788319 w 1802210"/>
              <a:gd name="connsiteY13" fmla="*/ 333375 h 333375"/>
              <a:gd name="connsiteX14" fmla="*/ 1766888 w 1802210"/>
              <a:gd name="connsiteY14" fmla="*/ 330993 h 333375"/>
              <a:gd name="connsiteX15" fmla="*/ 1690688 w 1802210"/>
              <a:gd name="connsiteY15" fmla="*/ 254793 h 333375"/>
              <a:gd name="connsiteX16" fmla="*/ 1614488 w 1802210"/>
              <a:gd name="connsiteY16" fmla="*/ 183356 h 333375"/>
              <a:gd name="connsiteX17" fmla="*/ 1407319 w 1802210"/>
              <a:gd name="connsiteY17" fmla="*/ 200025 h 333375"/>
              <a:gd name="connsiteX18" fmla="*/ 669132 w 1802210"/>
              <a:gd name="connsiteY18" fmla="*/ 25955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02210" h="333375">
                <a:moveTo>
                  <a:pt x="669132" y="259556"/>
                </a:moveTo>
                <a:lnTo>
                  <a:pt x="50007" y="321468"/>
                </a:lnTo>
                <a:lnTo>
                  <a:pt x="0" y="140493"/>
                </a:lnTo>
                <a:lnTo>
                  <a:pt x="302419" y="116681"/>
                </a:lnTo>
                <a:lnTo>
                  <a:pt x="721519" y="80962"/>
                </a:lnTo>
                <a:lnTo>
                  <a:pt x="1123950" y="45243"/>
                </a:lnTo>
                <a:lnTo>
                  <a:pt x="1440657" y="11906"/>
                </a:lnTo>
                <a:lnTo>
                  <a:pt x="1531144" y="0"/>
                </a:lnTo>
                <a:lnTo>
                  <a:pt x="1574007" y="0"/>
                </a:lnTo>
                <a:lnTo>
                  <a:pt x="1621632" y="7143"/>
                </a:lnTo>
                <a:lnTo>
                  <a:pt x="1666875" y="21431"/>
                </a:lnTo>
                <a:lnTo>
                  <a:pt x="1726407" y="47625"/>
                </a:lnTo>
                <a:lnTo>
                  <a:pt x="1783557" y="88106"/>
                </a:lnTo>
                <a:cubicBezTo>
                  <a:pt x="1785144" y="169862"/>
                  <a:pt x="1802210" y="302022"/>
                  <a:pt x="1788319" y="333375"/>
                </a:cubicBezTo>
                <a:lnTo>
                  <a:pt x="1766888" y="330993"/>
                </a:lnTo>
                <a:lnTo>
                  <a:pt x="1690688" y="254793"/>
                </a:lnTo>
                <a:lnTo>
                  <a:pt x="1614488" y="183356"/>
                </a:lnTo>
                <a:lnTo>
                  <a:pt x="1407319" y="200025"/>
                </a:lnTo>
                <a:lnTo>
                  <a:pt x="669132" y="2595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E6493CB8-62CD-427E-A94D-1725633F2415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5D61E3A-2306-42A7-AD65-A2A124A952DC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0479C69-B6E4-4330-9B36-BD776F803DFE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04C8BFE-3F9C-49F7-8C86-B8124163F593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8E6D2176-F317-4296-892B-67136F475E2B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D86F70F6-3E14-459E-BFB6-83117704008E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A1FD6B23-F95C-4676-AAD2-1E14D4E9D506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0C5782D4-449F-4D88-8421-4F08C18FB9F3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34D9FF35-4847-4A80-894B-3CF71F45F0AF}"/>
              </a:ext>
            </a:extLst>
          </p:cNvPr>
          <p:cNvGrpSpPr/>
          <p:nvPr/>
        </p:nvGrpSpPr>
        <p:grpSpPr>
          <a:xfrm>
            <a:off x="3889375" y="1472406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141FFB42-060B-4287-947A-234B4B49655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">
              <a:extLst>
                <a:ext uri="{FF2B5EF4-FFF2-40B4-BE49-F238E27FC236}">
                  <a16:creationId xmlns:a16="http://schemas.microsoft.com/office/drawing/2014/main" id="{3A2F6948-E70E-41DF-9745-5FFDB425A889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B135A25F-7DF2-4369-B76B-C3B63C726E26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0453FA6-52D2-4895-8755-542654B66AE3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882FC67E-207C-4C7D-BFFE-965316B6FAD8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0FA5BB31-B15B-4A88-B10B-F1372AEF2A0C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1676B2B-453F-4F29-A75C-F6A77BA01D70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7757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8" grpId="0" animBg="1"/>
      <p:bldP spid="13" grpId="0" animBg="1"/>
      <p:bldP spid="9" grpId="0" animBg="1"/>
      <p:bldP spid="11" grpId="0" animBg="1"/>
      <p:bldP spid="12" grpId="0" animBg="1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65E53A62-F7E1-4AAC-93DC-760015AC9828}"/>
              </a:ext>
            </a:extLst>
          </p:cNvPr>
          <p:cNvGrpSpPr/>
          <p:nvPr/>
        </p:nvGrpSpPr>
        <p:grpSpPr>
          <a:xfrm>
            <a:off x="3889375" y="1479550"/>
            <a:ext cx="4459288" cy="4494214"/>
            <a:chOff x="3889375" y="1479550"/>
            <a:chExt cx="4459288" cy="449421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A26785A-74BC-4D1E-8E4B-B084152CAD9F}"/>
                </a:ext>
              </a:extLst>
            </p:cNvPr>
            <p:cNvSpPr/>
            <p:nvPr/>
          </p:nvSpPr>
          <p:spPr>
            <a:xfrm>
              <a:off x="4214814" y="1905000"/>
              <a:ext cx="1195387" cy="1582738"/>
            </a:xfrm>
            <a:custGeom>
              <a:avLst/>
              <a:gdLst>
                <a:gd name="connsiteX0" fmla="*/ 692943 w 1195387"/>
                <a:gd name="connsiteY0" fmla="*/ 1000125 h 1583531"/>
                <a:gd name="connsiteX1" fmla="*/ 483393 w 1195387"/>
                <a:gd name="connsiteY1" fmla="*/ 1221581 h 1583531"/>
                <a:gd name="connsiteX2" fmla="*/ 292893 w 1195387"/>
                <a:gd name="connsiteY2" fmla="*/ 1390650 h 1583531"/>
                <a:gd name="connsiteX3" fmla="*/ 61912 w 1195387"/>
                <a:gd name="connsiteY3" fmla="*/ 1574006 h 1583531"/>
                <a:gd name="connsiteX4" fmla="*/ 33337 w 1195387"/>
                <a:gd name="connsiteY4" fmla="*/ 1583531 h 1583531"/>
                <a:gd name="connsiteX5" fmla="*/ 11906 w 1195387"/>
                <a:gd name="connsiteY5" fmla="*/ 1581150 h 1583531"/>
                <a:gd name="connsiteX6" fmla="*/ 0 w 1195387"/>
                <a:gd name="connsiteY6" fmla="*/ 1574006 h 1583531"/>
                <a:gd name="connsiteX7" fmla="*/ 0 w 1195387"/>
                <a:gd name="connsiteY7" fmla="*/ 1554956 h 1583531"/>
                <a:gd name="connsiteX8" fmla="*/ 14287 w 1195387"/>
                <a:gd name="connsiteY8" fmla="*/ 1521619 h 1583531"/>
                <a:gd name="connsiteX9" fmla="*/ 135731 w 1195387"/>
                <a:gd name="connsiteY9" fmla="*/ 1404938 h 1583531"/>
                <a:gd name="connsiteX10" fmla="*/ 240506 w 1195387"/>
                <a:gd name="connsiteY10" fmla="*/ 1290638 h 1583531"/>
                <a:gd name="connsiteX11" fmla="*/ 330993 w 1195387"/>
                <a:gd name="connsiteY11" fmla="*/ 1178719 h 1583531"/>
                <a:gd name="connsiteX12" fmla="*/ 483393 w 1195387"/>
                <a:gd name="connsiteY12" fmla="*/ 976313 h 1583531"/>
                <a:gd name="connsiteX13" fmla="*/ 581025 w 1195387"/>
                <a:gd name="connsiteY13" fmla="*/ 833438 h 1583531"/>
                <a:gd name="connsiteX14" fmla="*/ 671512 w 1195387"/>
                <a:gd name="connsiteY14" fmla="*/ 666750 h 1583531"/>
                <a:gd name="connsiteX15" fmla="*/ 738187 w 1195387"/>
                <a:gd name="connsiteY15" fmla="*/ 526256 h 1583531"/>
                <a:gd name="connsiteX16" fmla="*/ 781050 w 1195387"/>
                <a:gd name="connsiteY16" fmla="*/ 404813 h 1583531"/>
                <a:gd name="connsiteX17" fmla="*/ 797718 w 1195387"/>
                <a:gd name="connsiteY17" fmla="*/ 319088 h 1583531"/>
                <a:gd name="connsiteX18" fmla="*/ 802481 w 1195387"/>
                <a:gd name="connsiteY18" fmla="*/ 266700 h 1583531"/>
                <a:gd name="connsiteX19" fmla="*/ 797718 w 1195387"/>
                <a:gd name="connsiteY19" fmla="*/ 216694 h 1583531"/>
                <a:gd name="connsiteX20" fmla="*/ 788193 w 1195387"/>
                <a:gd name="connsiteY20" fmla="*/ 173831 h 1583531"/>
                <a:gd name="connsiteX21" fmla="*/ 773906 w 1195387"/>
                <a:gd name="connsiteY21" fmla="*/ 138113 h 1583531"/>
                <a:gd name="connsiteX22" fmla="*/ 745331 w 1195387"/>
                <a:gd name="connsiteY22" fmla="*/ 90488 h 1583531"/>
                <a:gd name="connsiteX23" fmla="*/ 723900 w 1195387"/>
                <a:gd name="connsiteY23" fmla="*/ 59531 h 1583531"/>
                <a:gd name="connsiteX24" fmla="*/ 711993 w 1195387"/>
                <a:gd name="connsiteY24" fmla="*/ 33338 h 1583531"/>
                <a:gd name="connsiteX25" fmla="*/ 711993 w 1195387"/>
                <a:gd name="connsiteY25" fmla="*/ 19050 h 1583531"/>
                <a:gd name="connsiteX26" fmla="*/ 714375 w 1195387"/>
                <a:gd name="connsiteY26" fmla="*/ 9525 h 1583531"/>
                <a:gd name="connsiteX27" fmla="*/ 726281 w 1195387"/>
                <a:gd name="connsiteY27" fmla="*/ 4763 h 1583531"/>
                <a:gd name="connsiteX28" fmla="*/ 750093 w 1195387"/>
                <a:gd name="connsiteY28" fmla="*/ 0 h 1583531"/>
                <a:gd name="connsiteX29" fmla="*/ 792956 w 1195387"/>
                <a:gd name="connsiteY29" fmla="*/ 2381 h 1583531"/>
                <a:gd name="connsiteX30" fmla="*/ 845343 w 1195387"/>
                <a:gd name="connsiteY30" fmla="*/ 11906 h 1583531"/>
                <a:gd name="connsiteX31" fmla="*/ 900112 w 1195387"/>
                <a:gd name="connsiteY31" fmla="*/ 30956 h 1583531"/>
                <a:gd name="connsiteX32" fmla="*/ 969168 w 1195387"/>
                <a:gd name="connsiteY32" fmla="*/ 64294 h 1583531"/>
                <a:gd name="connsiteX33" fmla="*/ 1033462 w 1195387"/>
                <a:gd name="connsiteY33" fmla="*/ 107156 h 1583531"/>
                <a:gd name="connsiteX34" fmla="*/ 1073943 w 1195387"/>
                <a:gd name="connsiteY34" fmla="*/ 135731 h 1583531"/>
                <a:gd name="connsiteX35" fmla="*/ 1112043 w 1195387"/>
                <a:gd name="connsiteY35" fmla="*/ 173831 h 1583531"/>
                <a:gd name="connsiteX36" fmla="*/ 1140618 w 1195387"/>
                <a:gd name="connsiteY36" fmla="*/ 200025 h 1583531"/>
                <a:gd name="connsiteX37" fmla="*/ 1171575 w 1195387"/>
                <a:gd name="connsiteY37" fmla="*/ 238125 h 1583531"/>
                <a:gd name="connsiteX38" fmla="*/ 1181100 w 1195387"/>
                <a:gd name="connsiteY38" fmla="*/ 252413 h 1583531"/>
                <a:gd name="connsiteX39" fmla="*/ 1188243 w 1195387"/>
                <a:gd name="connsiteY39" fmla="*/ 269081 h 1583531"/>
                <a:gd name="connsiteX40" fmla="*/ 1193006 w 1195387"/>
                <a:gd name="connsiteY40" fmla="*/ 290513 h 1583531"/>
                <a:gd name="connsiteX41" fmla="*/ 1195387 w 1195387"/>
                <a:gd name="connsiteY41" fmla="*/ 304800 h 1583531"/>
                <a:gd name="connsiteX42" fmla="*/ 1193006 w 1195387"/>
                <a:gd name="connsiteY42" fmla="*/ 326231 h 1583531"/>
                <a:gd name="connsiteX43" fmla="*/ 1183481 w 1195387"/>
                <a:gd name="connsiteY43" fmla="*/ 350044 h 1583531"/>
                <a:gd name="connsiteX44" fmla="*/ 1157287 w 1195387"/>
                <a:gd name="connsiteY44" fmla="*/ 371475 h 1583531"/>
                <a:gd name="connsiteX45" fmla="*/ 1126331 w 1195387"/>
                <a:gd name="connsiteY45" fmla="*/ 388144 h 1583531"/>
                <a:gd name="connsiteX46" fmla="*/ 1100137 w 1195387"/>
                <a:gd name="connsiteY46" fmla="*/ 402431 h 1583531"/>
                <a:gd name="connsiteX47" fmla="*/ 1073943 w 1195387"/>
                <a:gd name="connsiteY47" fmla="*/ 433388 h 1583531"/>
                <a:gd name="connsiteX48" fmla="*/ 1042987 w 1195387"/>
                <a:gd name="connsiteY48" fmla="*/ 476250 h 1583531"/>
                <a:gd name="connsiteX49" fmla="*/ 1007268 w 1195387"/>
                <a:gd name="connsiteY49" fmla="*/ 550069 h 1583531"/>
                <a:gd name="connsiteX50" fmla="*/ 976312 w 1195387"/>
                <a:gd name="connsiteY50" fmla="*/ 600075 h 1583531"/>
                <a:gd name="connsiteX51" fmla="*/ 888206 w 1195387"/>
                <a:gd name="connsiteY51" fmla="*/ 723900 h 1583531"/>
                <a:gd name="connsiteX52" fmla="*/ 814387 w 1195387"/>
                <a:gd name="connsiteY52" fmla="*/ 842963 h 1583531"/>
                <a:gd name="connsiteX53" fmla="*/ 692943 w 1195387"/>
                <a:gd name="connsiteY53" fmla="*/ 1000125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195387" h="1583531">
                  <a:moveTo>
                    <a:pt x="692943" y="1000125"/>
                  </a:moveTo>
                  <a:lnTo>
                    <a:pt x="483393" y="1221581"/>
                  </a:lnTo>
                  <a:lnTo>
                    <a:pt x="292893" y="1390650"/>
                  </a:lnTo>
                  <a:lnTo>
                    <a:pt x="61912" y="1574006"/>
                  </a:lnTo>
                  <a:lnTo>
                    <a:pt x="33337" y="1583531"/>
                  </a:lnTo>
                  <a:lnTo>
                    <a:pt x="11906" y="1581150"/>
                  </a:lnTo>
                  <a:lnTo>
                    <a:pt x="0" y="1574006"/>
                  </a:lnTo>
                  <a:lnTo>
                    <a:pt x="0" y="1554956"/>
                  </a:lnTo>
                  <a:lnTo>
                    <a:pt x="14287" y="1521619"/>
                  </a:lnTo>
                  <a:lnTo>
                    <a:pt x="135731" y="1404938"/>
                  </a:lnTo>
                  <a:lnTo>
                    <a:pt x="240506" y="1290638"/>
                  </a:lnTo>
                  <a:lnTo>
                    <a:pt x="330993" y="1178719"/>
                  </a:lnTo>
                  <a:lnTo>
                    <a:pt x="483393" y="976313"/>
                  </a:lnTo>
                  <a:lnTo>
                    <a:pt x="581025" y="833438"/>
                  </a:lnTo>
                  <a:lnTo>
                    <a:pt x="671512" y="666750"/>
                  </a:lnTo>
                  <a:lnTo>
                    <a:pt x="738187" y="526256"/>
                  </a:lnTo>
                  <a:lnTo>
                    <a:pt x="781050" y="404813"/>
                  </a:lnTo>
                  <a:lnTo>
                    <a:pt x="797718" y="319088"/>
                  </a:lnTo>
                  <a:lnTo>
                    <a:pt x="802481" y="266700"/>
                  </a:lnTo>
                  <a:lnTo>
                    <a:pt x="797718" y="216694"/>
                  </a:lnTo>
                  <a:lnTo>
                    <a:pt x="788193" y="173831"/>
                  </a:lnTo>
                  <a:lnTo>
                    <a:pt x="773906" y="138113"/>
                  </a:lnTo>
                  <a:lnTo>
                    <a:pt x="745331" y="90488"/>
                  </a:lnTo>
                  <a:lnTo>
                    <a:pt x="723900" y="59531"/>
                  </a:lnTo>
                  <a:lnTo>
                    <a:pt x="711993" y="33338"/>
                  </a:lnTo>
                  <a:lnTo>
                    <a:pt x="711993" y="19050"/>
                  </a:lnTo>
                  <a:lnTo>
                    <a:pt x="714375" y="9525"/>
                  </a:lnTo>
                  <a:lnTo>
                    <a:pt x="726281" y="4763"/>
                  </a:lnTo>
                  <a:lnTo>
                    <a:pt x="750093" y="0"/>
                  </a:lnTo>
                  <a:lnTo>
                    <a:pt x="792956" y="2381"/>
                  </a:lnTo>
                  <a:lnTo>
                    <a:pt x="845343" y="11906"/>
                  </a:lnTo>
                  <a:lnTo>
                    <a:pt x="900112" y="30956"/>
                  </a:lnTo>
                  <a:lnTo>
                    <a:pt x="969168" y="64294"/>
                  </a:lnTo>
                  <a:lnTo>
                    <a:pt x="1033462" y="107156"/>
                  </a:lnTo>
                  <a:lnTo>
                    <a:pt x="1073943" y="135731"/>
                  </a:lnTo>
                  <a:lnTo>
                    <a:pt x="1112043" y="173831"/>
                  </a:lnTo>
                  <a:lnTo>
                    <a:pt x="1140618" y="200025"/>
                  </a:lnTo>
                  <a:lnTo>
                    <a:pt x="1171575" y="238125"/>
                  </a:lnTo>
                  <a:lnTo>
                    <a:pt x="1181100" y="252413"/>
                  </a:lnTo>
                  <a:lnTo>
                    <a:pt x="1188243" y="269081"/>
                  </a:lnTo>
                  <a:lnTo>
                    <a:pt x="1193006" y="290513"/>
                  </a:lnTo>
                  <a:lnTo>
                    <a:pt x="1195387" y="304800"/>
                  </a:lnTo>
                  <a:cubicBezTo>
                    <a:pt x="1192908" y="324638"/>
                    <a:pt x="1193006" y="317451"/>
                    <a:pt x="1193006" y="326231"/>
                  </a:cubicBezTo>
                  <a:lnTo>
                    <a:pt x="1183481" y="350044"/>
                  </a:lnTo>
                  <a:lnTo>
                    <a:pt x="1157287" y="371475"/>
                  </a:lnTo>
                  <a:lnTo>
                    <a:pt x="1126331" y="388144"/>
                  </a:lnTo>
                  <a:lnTo>
                    <a:pt x="1100137" y="402431"/>
                  </a:lnTo>
                  <a:lnTo>
                    <a:pt x="1073943" y="433388"/>
                  </a:lnTo>
                  <a:lnTo>
                    <a:pt x="1042987" y="476250"/>
                  </a:lnTo>
                  <a:lnTo>
                    <a:pt x="1007268" y="550069"/>
                  </a:lnTo>
                  <a:lnTo>
                    <a:pt x="976312" y="600075"/>
                  </a:lnTo>
                  <a:lnTo>
                    <a:pt x="888206" y="723900"/>
                  </a:lnTo>
                  <a:lnTo>
                    <a:pt x="814387" y="842963"/>
                  </a:lnTo>
                  <a:lnTo>
                    <a:pt x="692943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B2D2C544-D470-4AB4-B0C3-67A3B860F85A}"/>
                </a:ext>
              </a:extLst>
            </p:cNvPr>
            <p:cNvSpPr/>
            <p:nvPr/>
          </p:nvSpPr>
          <p:spPr>
            <a:xfrm>
              <a:off x="4843464" y="4438651"/>
              <a:ext cx="619125" cy="1535113"/>
            </a:xfrm>
            <a:custGeom>
              <a:avLst/>
              <a:gdLst>
                <a:gd name="connsiteX0" fmla="*/ 257175 w 619125"/>
                <a:gd name="connsiteY0" fmla="*/ 740569 h 1535906"/>
                <a:gd name="connsiteX1" fmla="*/ 207168 w 619125"/>
                <a:gd name="connsiteY1" fmla="*/ 452438 h 1535906"/>
                <a:gd name="connsiteX2" fmla="*/ 188118 w 619125"/>
                <a:gd name="connsiteY2" fmla="*/ 359569 h 1535906"/>
                <a:gd name="connsiteX3" fmla="*/ 154781 w 619125"/>
                <a:gd name="connsiteY3" fmla="*/ 257175 h 1535906"/>
                <a:gd name="connsiteX4" fmla="*/ 111918 w 619125"/>
                <a:gd name="connsiteY4" fmla="*/ 169069 h 1535906"/>
                <a:gd name="connsiteX5" fmla="*/ 64293 w 619125"/>
                <a:gd name="connsiteY5" fmla="*/ 107156 h 1535906"/>
                <a:gd name="connsiteX6" fmla="*/ 38100 w 619125"/>
                <a:gd name="connsiteY6" fmla="*/ 83344 h 1535906"/>
                <a:gd name="connsiteX7" fmla="*/ 16668 w 619125"/>
                <a:gd name="connsiteY7" fmla="*/ 69056 h 1535906"/>
                <a:gd name="connsiteX8" fmla="*/ 2381 w 619125"/>
                <a:gd name="connsiteY8" fmla="*/ 42863 h 1535906"/>
                <a:gd name="connsiteX9" fmla="*/ 0 w 619125"/>
                <a:gd name="connsiteY9" fmla="*/ 16669 h 1535906"/>
                <a:gd name="connsiteX10" fmla="*/ 7143 w 619125"/>
                <a:gd name="connsiteY10" fmla="*/ 2381 h 1535906"/>
                <a:gd name="connsiteX11" fmla="*/ 26193 w 619125"/>
                <a:gd name="connsiteY11" fmla="*/ 0 h 1535906"/>
                <a:gd name="connsiteX12" fmla="*/ 50006 w 619125"/>
                <a:gd name="connsiteY12" fmla="*/ 11906 h 1535906"/>
                <a:gd name="connsiteX13" fmla="*/ 111918 w 619125"/>
                <a:gd name="connsiteY13" fmla="*/ 28575 h 1535906"/>
                <a:gd name="connsiteX14" fmla="*/ 188118 w 619125"/>
                <a:gd name="connsiteY14" fmla="*/ 54769 h 1535906"/>
                <a:gd name="connsiteX15" fmla="*/ 269081 w 619125"/>
                <a:gd name="connsiteY15" fmla="*/ 83344 h 1535906"/>
                <a:gd name="connsiteX16" fmla="*/ 409575 w 619125"/>
                <a:gd name="connsiteY16" fmla="*/ 154781 h 1535906"/>
                <a:gd name="connsiteX17" fmla="*/ 421481 w 619125"/>
                <a:gd name="connsiteY17" fmla="*/ 314325 h 1535906"/>
                <a:gd name="connsiteX18" fmla="*/ 488156 w 619125"/>
                <a:gd name="connsiteY18" fmla="*/ 671513 h 1535906"/>
                <a:gd name="connsiteX19" fmla="*/ 542925 w 619125"/>
                <a:gd name="connsiteY19" fmla="*/ 962025 h 1535906"/>
                <a:gd name="connsiteX20" fmla="*/ 595312 w 619125"/>
                <a:gd name="connsiteY20" fmla="*/ 1250156 h 1535906"/>
                <a:gd name="connsiteX21" fmla="*/ 619125 w 619125"/>
                <a:gd name="connsiteY21" fmla="*/ 1397794 h 1535906"/>
                <a:gd name="connsiteX22" fmla="*/ 619125 w 619125"/>
                <a:gd name="connsiteY22" fmla="*/ 1459706 h 1535906"/>
                <a:gd name="connsiteX23" fmla="*/ 609600 w 619125"/>
                <a:gd name="connsiteY23" fmla="*/ 1493044 h 1535906"/>
                <a:gd name="connsiteX24" fmla="*/ 595312 w 619125"/>
                <a:gd name="connsiteY24" fmla="*/ 1524000 h 1535906"/>
                <a:gd name="connsiteX25" fmla="*/ 564356 w 619125"/>
                <a:gd name="connsiteY25" fmla="*/ 1535906 h 1535906"/>
                <a:gd name="connsiteX26" fmla="*/ 535781 w 619125"/>
                <a:gd name="connsiteY26" fmla="*/ 1535906 h 1535906"/>
                <a:gd name="connsiteX27" fmla="*/ 492918 w 619125"/>
                <a:gd name="connsiteY27" fmla="*/ 1524000 h 1535906"/>
                <a:gd name="connsiteX28" fmla="*/ 457200 w 619125"/>
                <a:gd name="connsiteY28" fmla="*/ 1497806 h 1535906"/>
                <a:gd name="connsiteX29" fmla="*/ 411956 w 619125"/>
                <a:gd name="connsiteY29" fmla="*/ 1445419 h 1535906"/>
                <a:gd name="connsiteX30" fmla="*/ 347662 w 619125"/>
                <a:gd name="connsiteY30" fmla="*/ 1352550 h 1535906"/>
                <a:gd name="connsiteX31" fmla="*/ 290512 w 619125"/>
                <a:gd name="connsiteY31" fmla="*/ 1240631 h 1535906"/>
                <a:gd name="connsiteX32" fmla="*/ 283368 w 619125"/>
                <a:gd name="connsiteY32" fmla="*/ 1216819 h 1535906"/>
                <a:gd name="connsiteX33" fmla="*/ 290512 w 619125"/>
                <a:gd name="connsiteY33" fmla="*/ 1176338 h 1535906"/>
                <a:gd name="connsiteX34" fmla="*/ 295275 w 619125"/>
                <a:gd name="connsiteY34" fmla="*/ 1078706 h 1535906"/>
                <a:gd name="connsiteX35" fmla="*/ 283368 w 619125"/>
                <a:gd name="connsiteY35" fmla="*/ 945356 h 1535906"/>
                <a:gd name="connsiteX36" fmla="*/ 257175 w 619125"/>
                <a:gd name="connsiteY36" fmla="*/ 740569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19125" h="1535906">
                  <a:moveTo>
                    <a:pt x="257175" y="740569"/>
                  </a:moveTo>
                  <a:lnTo>
                    <a:pt x="207168" y="452438"/>
                  </a:lnTo>
                  <a:lnTo>
                    <a:pt x="188118" y="359569"/>
                  </a:lnTo>
                  <a:lnTo>
                    <a:pt x="154781" y="257175"/>
                  </a:lnTo>
                  <a:lnTo>
                    <a:pt x="111918" y="169069"/>
                  </a:lnTo>
                  <a:lnTo>
                    <a:pt x="64293" y="107156"/>
                  </a:lnTo>
                  <a:lnTo>
                    <a:pt x="38100" y="83344"/>
                  </a:lnTo>
                  <a:lnTo>
                    <a:pt x="16668" y="69056"/>
                  </a:lnTo>
                  <a:lnTo>
                    <a:pt x="2381" y="42863"/>
                  </a:lnTo>
                  <a:lnTo>
                    <a:pt x="0" y="16669"/>
                  </a:lnTo>
                  <a:lnTo>
                    <a:pt x="7143" y="2381"/>
                  </a:lnTo>
                  <a:lnTo>
                    <a:pt x="26193" y="0"/>
                  </a:lnTo>
                  <a:lnTo>
                    <a:pt x="50006" y="11906"/>
                  </a:lnTo>
                  <a:lnTo>
                    <a:pt x="111918" y="28575"/>
                  </a:lnTo>
                  <a:lnTo>
                    <a:pt x="188118" y="54769"/>
                  </a:lnTo>
                  <a:lnTo>
                    <a:pt x="269081" y="83344"/>
                  </a:lnTo>
                  <a:lnTo>
                    <a:pt x="409575" y="154781"/>
                  </a:lnTo>
                  <a:lnTo>
                    <a:pt x="421481" y="314325"/>
                  </a:lnTo>
                  <a:lnTo>
                    <a:pt x="488156" y="671513"/>
                  </a:lnTo>
                  <a:lnTo>
                    <a:pt x="542925" y="962025"/>
                  </a:lnTo>
                  <a:lnTo>
                    <a:pt x="595312" y="1250156"/>
                  </a:lnTo>
                  <a:lnTo>
                    <a:pt x="619125" y="1397794"/>
                  </a:lnTo>
                  <a:lnTo>
                    <a:pt x="619125" y="1459706"/>
                  </a:lnTo>
                  <a:lnTo>
                    <a:pt x="609600" y="1493044"/>
                  </a:lnTo>
                  <a:lnTo>
                    <a:pt x="595312" y="1524000"/>
                  </a:lnTo>
                  <a:lnTo>
                    <a:pt x="564356" y="1535906"/>
                  </a:lnTo>
                  <a:lnTo>
                    <a:pt x="535781" y="1535906"/>
                  </a:lnTo>
                  <a:lnTo>
                    <a:pt x="492918" y="1524000"/>
                  </a:lnTo>
                  <a:lnTo>
                    <a:pt x="457200" y="1497806"/>
                  </a:lnTo>
                  <a:lnTo>
                    <a:pt x="411956" y="1445419"/>
                  </a:lnTo>
                  <a:lnTo>
                    <a:pt x="347662" y="1352550"/>
                  </a:lnTo>
                  <a:lnTo>
                    <a:pt x="290512" y="1240631"/>
                  </a:lnTo>
                  <a:lnTo>
                    <a:pt x="283368" y="1216819"/>
                  </a:lnTo>
                  <a:lnTo>
                    <a:pt x="290512" y="1176338"/>
                  </a:lnTo>
                  <a:lnTo>
                    <a:pt x="295275" y="1078706"/>
                  </a:lnTo>
                  <a:lnTo>
                    <a:pt x="283368" y="945356"/>
                  </a:lnTo>
                  <a:lnTo>
                    <a:pt x="257175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22AD423-FF8D-4470-BC4D-D7B767D4F42A}"/>
                </a:ext>
              </a:extLst>
            </p:cNvPr>
            <p:cNvSpPr/>
            <p:nvPr/>
          </p:nvSpPr>
          <p:spPr>
            <a:xfrm>
              <a:off x="5005389" y="2354264"/>
              <a:ext cx="2319337" cy="517525"/>
            </a:xfrm>
            <a:custGeom>
              <a:avLst/>
              <a:gdLst>
                <a:gd name="connsiteX0" fmla="*/ 1528762 w 2319337"/>
                <a:gd name="connsiteY0" fmla="*/ 350044 h 516732"/>
                <a:gd name="connsiteX1" fmla="*/ 1276350 w 2319337"/>
                <a:gd name="connsiteY1" fmla="*/ 385763 h 516732"/>
                <a:gd name="connsiteX2" fmla="*/ 973931 w 2319337"/>
                <a:gd name="connsiteY2" fmla="*/ 435769 h 516732"/>
                <a:gd name="connsiteX3" fmla="*/ 795337 w 2319337"/>
                <a:gd name="connsiteY3" fmla="*/ 461963 h 516732"/>
                <a:gd name="connsiteX4" fmla="*/ 621506 w 2319337"/>
                <a:gd name="connsiteY4" fmla="*/ 492919 h 516732"/>
                <a:gd name="connsiteX5" fmla="*/ 509587 w 2319337"/>
                <a:gd name="connsiteY5" fmla="*/ 509588 h 516732"/>
                <a:gd name="connsiteX6" fmla="*/ 457200 w 2319337"/>
                <a:gd name="connsiteY6" fmla="*/ 516732 h 516732"/>
                <a:gd name="connsiteX7" fmla="*/ 395287 w 2319337"/>
                <a:gd name="connsiteY7" fmla="*/ 516732 h 516732"/>
                <a:gd name="connsiteX8" fmla="*/ 347662 w 2319337"/>
                <a:gd name="connsiteY8" fmla="*/ 514350 h 516732"/>
                <a:gd name="connsiteX9" fmla="*/ 288131 w 2319337"/>
                <a:gd name="connsiteY9" fmla="*/ 509588 h 516732"/>
                <a:gd name="connsiteX10" fmla="*/ 245268 w 2319337"/>
                <a:gd name="connsiteY10" fmla="*/ 500063 h 516732"/>
                <a:gd name="connsiteX11" fmla="*/ 190500 w 2319337"/>
                <a:gd name="connsiteY11" fmla="*/ 485775 h 516732"/>
                <a:gd name="connsiteX12" fmla="*/ 152400 w 2319337"/>
                <a:gd name="connsiteY12" fmla="*/ 469107 h 516732"/>
                <a:gd name="connsiteX13" fmla="*/ 92868 w 2319337"/>
                <a:gd name="connsiteY13" fmla="*/ 435769 h 516732"/>
                <a:gd name="connsiteX14" fmla="*/ 0 w 2319337"/>
                <a:gd name="connsiteY14" fmla="*/ 361950 h 516732"/>
                <a:gd name="connsiteX15" fmla="*/ 33337 w 2319337"/>
                <a:gd name="connsiteY15" fmla="*/ 238125 h 516732"/>
                <a:gd name="connsiteX16" fmla="*/ 140493 w 2319337"/>
                <a:gd name="connsiteY16" fmla="*/ 295275 h 516732"/>
                <a:gd name="connsiteX17" fmla="*/ 197643 w 2319337"/>
                <a:gd name="connsiteY17" fmla="*/ 314325 h 516732"/>
                <a:gd name="connsiteX18" fmla="*/ 290512 w 2319337"/>
                <a:gd name="connsiteY18" fmla="*/ 330994 h 516732"/>
                <a:gd name="connsiteX19" fmla="*/ 364331 w 2319337"/>
                <a:gd name="connsiteY19" fmla="*/ 335757 h 516732"/>
                <a:gd name="connsiteX20" fmla="*/ 442912 w 2319337"/>
                <a:gd name="connsiteY20" fmla="*/ 335757 h 516732"/>
                <a:gd name="connsiteX21" fmla="*/ 535781 w 2319337"/>
                <a:gd name="connsiteY21" fmla="*/ 326232 h 516732"/>
                <a:gd name="connsiteX22" fmla="*/ 711993 w 2319337"/>
                <a:gd name="connsiteY22" fmla="*/ 302419 h 516732"/>
                <a:gd name="connsiteX23" fmla="*/ 1031081 w 2319337"/>
                <a:gd name="connsiteY23" fmla="*/ 247650 h 516732"/>
                <a:gd name="connsiteX24" fmla="*/ 1285875 w 2319337"/>
                <a:gd name="connsiteY24" fmla="*/ 202407 h 516732"/>
                <a:gd name="connsiteX25" fmla="*/ 1564481 w 2319337"/>
                <a:gd name="connsiteY25" fmla="*/ 154782 h 516732"/>
                <a:gd name="connsiteX26" fmla="*/ 1762125 w 2319337"/>
                <a:gd name="connsiteY26" fmla="*/ 109538 h 516732"/>
                <a:gd name="connsiteX27" fmla="*/ 1847850 w 2319337"/>
                <a:gd name="connsiteY27" fmla="*/ 76200 h 516732"/>
                <a:gd name="connsiteX28" fmla="*/ 1952625 w 2319337"/>
                <a:gd name="connsiteY28" fmla="*/ 33338 h 516732"/>
                <a:gd name="connsiteX29" fmla="*/ 2024062 w 2319337"/>
                <a:gd name="connsiteY29" fmla="*/ 0 h 516732"/>
                <a:gd name="connsiteX30" fmla="*/ 2088356 w 2319337"/>
                <a:gd name="connsiteY30" fmla="*/ 4763 h 516732"/>
                <a:gd name="connsiteX31" fmla="*/ 2181225 w 2319337"/>
                <a:gd name="connsiteY31" fmla="*/ 23813 h 516732"/>
                <a:gd name="connsiteX32" fmla="*/ 2238375 w 2319337"/>
                <a:gd name="connsiteY32" fmla="*/ 45244 h 516732"/>
                <a:gd name="connsiteX33" fmla="*/ 2271712 w 2319337"/>
                <a:gd name="connsiteY33" fmla="*/ 64294 h 516732"/>
                <a:gd name="connsiteX34" fmla="*/ 2300287 w 2319337"/>
                <a:gd name="connsiteY34" fmla="*/ 85725 h 516732"/>
                <a:gd name="connsiteX35" fmla="*/ 2316956 w 2319337"/>
                <a:gd name="connsiteY35" fmla="*/ 111919 h 516732"/>
                <a:gd name="connsiteX36" fmla="*/ 2319337 w 2319337"/>
                <a:gd name="connsiteY36" fmla="*/ 130969 h 516732"/>
                <a:gd name="connsiteX37" fmla="*/ 2314575 w 2319337"/>
                <a:gd name="connsiteY37" fmla="*/ 154782 h 516732"/>
                <a:gd name="connsiteX38" fmla="*/ 2300287 w 2319337"/>
                <a:gd name="connsiteY38" fmla="*/ 173832 h 516732"/>
                <a:gd name="connsiteX39" fmla="*/ 2264568 w 2319337"/>
                <a:gd name="connsiteY39" fmla="*/ 200025 h 516732"/>
                <a:gd name="connsiteX40" fmla="*/ 2185987 w 2319337"/>
                <a:gd name="connsiteY40" fmla="*/ 230982 h 516732"/>
                <a:gd name="connsiteX41" fmla="*/ 2043112 w 2319337"/>
                <a:gd name="connsiteY41" fmla="*/ 266700 h 516732"/>
                <a:gd name="connsiteX42" fmla="*/ 1795462 w 2319337"/>
                <a:gd name="connsiteY42" fmla="*/ 311944 h 516732"/>
                <a:gd name="connsiteX43" fmla="*/ 1528762 w 2319337"/>
                <a:gd name="connsiteY43" fmla="*/ 350044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19337" h="516732">
                  <a:moveTo>
                    <a:pt x="1528762" y="350044"/>
                  </a:moveTo>
                  <a:lnTo>
                    <a:pt x="1276350" y="385763"/>
                  </a:lnTo>
                  <a:lnTo>
                    <a:pt x="973931" y="435769"/>
                  </a:lnTo>
                  <a:lnTo>
                    <a:pt x="795337" y="461963"/>
                  </a:lnTo>
                  <a:lnTo>
                    <a:pt x="621506" y="492919"/>
                  </a:lnTo>
                  <a:lnTo>
                    <a:pt x="509587" y="509588"/>
                  </a:lnTo>
                  <a:lnTo>
                    <a:pt x="457200" y="516732"/>
                  </a:lnTo>
                  <a:lnTo>
                    <a:pt x="395287" y="516732"/>
                  </a:lnTo>
                  <a:lnTo>
                    <a:pt x="347662" y="514350"/>
                  </a:lnTo>
                  <a:lnTo>
                    <a:pt x="288131" y="509588"/>
                  </a:lnTo>
                  <a:lnTo>
                    <a:pt x="245268" y="500063"/>
                  </a:lnTo>
                  <a:lnTo>
                    <a:pt x="190500" y="485775"/>
                  </a:lnTo>
                  <a:lnTo>
                    <a:pt x="152400" y="469107"/>
                  </a:lnTo>
                  <a:lnTo>
                    <a:pt x="92868" y="435769"/>
                  </a:lnTo>
                  <a:lnTo>
                    <a:pt x="0" y="361950"/>
                  </a:lnTo>
                  <a:lnTo>
                    <a:pt x="33337" y="238125"/>
                  </a:lnTo>
                  <a:lnTo>
                    <a:pt x="140493" y="295275"/>
                  </a:lnTo>
                  <a:lnTo>
                    <a:pt x="197643" y="314325"/>
                  </a:lnTo>
                  <a:lnTo>
                    <a:pt x="290512" y="330994"/>
                  </a:lnTo>
                  <a:lnTo>
                    <a:pt x="364331" y="335757"/>
                  </a:lnTo>
                  <a:lnTo>
                    <a:pt x="442912" y="335757"/>
                  </a:lnTo>
                  <a:lnTo>
                    <a:pt x="535781" y="326232"/>
                  </a:lnTo>
                  <a:lnTo>
                    <a:pt x="711993" y="302419"/>
                  </a:lnTo>
                  <a:lnTo>
                    <a:pt x="1031081" y="247650"/>
                  </a:lnTo>
                  <a:lnTo>
                    <a:pt x="1285875" y="202407"/>
                  </a:lnTo>
                  <a:lnTo>
                    <a:pt x="1564481" y="154782"/>
                  </a:lnTo>
                  <a:lnTo>
                    <a:pt x="1762125" y="109538"/>
                  </a:lnTo>
                  <a:lnTo>
                    <a:pt x="1847850" y="76200"/>
                  </a:lnTo>
                  <a:lnTo>
                    <a:pt x="1952625" y="33338"/>
                  </a:lnTo>
                  <a:lnTo>
                    <a:pt x="2024062" y="0"/>
                  </a:lnTo>
                  <a:lnTo>
                    <a:pt x="2088356" y="4763"/>
                  </a:lnTo>
                  <a:lnTo>
                    <a:pt x="2181225" y="23813"/>
                  </a:lnTo>
                  <a:lnTo>
                    <a:pt x="2238375" y="45244"/>
                  </a:lnTo>
                  <a:lnTo>
                    <a:pt x="2271712" y="64294"/>
                  </a:lnTo>
                  <a:lnTo>
                    <a:pt x="2300287" y="85725"/>
                  </a:lnTo>
                  <a:lnTo>
                    <a:pt x="2316956" y="111919"/>
                  </a:lnTo>
                  <a:lnTo>
                    <a:pt x="2319337" y="130969"/>
                  </a:lnTo>
                  <a:lnTo>
                    <a:pt x="2314575" y="154782"/>
                  </a:lnTo>
                  <a:lnTo>
                    <a:pt x="2300287" y="173832"/>
                  </a:lnTo>
                  <a:lnTo>
                    <a:pt x="2264568" y="200025"/>
                  </a:lnTo>
                  <a:lnTo>
                    <a:pt x="2185987" y="230982"/>
                  </a:lnTo>
                  <a:lnTo>
                    <a:pt x="2043112" y="266700"/>
                  </a:lnTo>
                  <a:lnTo>
                    <a:pt x="1795462" y="311944"/>
                  </a:lnTo>
                  <a:lnTo>
                    <a:pt x="1528762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5A6C37C-A3FA-498D-844A-C0A504F4CF4C}"/>
                </a:ext>
              </a:extLst>
            </p:cNvPr>
            <p:cNvSpPr/>
            <p:nvPr/>
          </p:nvSpPr>
          <p:spPr>
            <a:xfrm>
              <a:off x="5810251" y="1479550"/>
              <a:ext cx="619125" cy="2159000"/>
            </a:xfrm>
            <a:custGeom>
              <a:avLst/>
              <a:gdLst>
                <a:gd name="connsiteX0" fmla="*/ 460375 w 619125"/>
                <a:gd name="connsiteY0" fmla="*/ 1622425 h 2159000"/>
                <a:gd name="connsiteX1" fmla="*/ 434975 w 619125"/>
                <a:gd name="connsiteY1" fmla="*/ 2136775 h 2159000"/>
                <a:gd name="connsiteX2" fmla="*/ 180975 w 619125"/>
                <a:gd name="connsiteY2" fmla="*/ 2159000 h 2159000"/>
                <a:gd name="connsiteX3" fmla="*/ 209550 w 619125"/>
                <a:gd name="connsiteY3" fmla="*/ 1758950 h 2159000"/>
                <a:gd name="connsiteX4" fmla="*/ 234950 w 619125"/>
                <a:gd name="connsiteY4" fmla="*/ 1292225 h 2159000"/>
                <a:gd name="connsiteX5" fmla="*/ 234950 w 619125"/>
                <a:gd name="connsiteY5" fmla="*/ 882650 h 2159000"/>
                <a:gd name="connsiteX6" fmla="*/ 234950 w 619125"/>
                <a:gd name="connsiteY6" fmla="*/ 581025 h 2159000"/>
                <a:gd name="connsiteX7" fmla="*/ 234950 w 619125"/>
                <a:gd name="connsiteY7" fmla="*/ 403225 h 2159000"/>
                <a:gd name="connsiteX8" fmla="*/ 228600 w 619125"/>
                <a:gd name="connsiteY8" fmla="*/ 314325 h 2159000"/>
                <a:gd name="connsiteX9" fmla="*/ 209550 w 619125"/>
                <a:gd name="connsiteY9" fmla="*/ 250825 h 2159000"/>
                <a:gd name="connsiteX10" fmla="*/ 174625 w 619125"/>
                <a:gd name="connsiteY10" fmla="*/ 193675 h 2159000"/>
                <a:gd name="connsiteX11" fmla="*/ 127000 w 619125"/>
                <a:gd name="connsiteY11" fmla="*/ 142875 h 2159000"/>
                <a:gd name="connsiteX12" fmla="*/ 88900 w 619125"/>
                <a:gd name="connsiteY12" fmla="*/ 111125 h 2159000"/>
                <a:gd name="connsiteX13" fmla="*/ 44450 w 619125"/>
                <a:gd name="connsiteY13" fmla="*/ 82550 h 2159000"/>
                <a:gd name="connsiteX14" fmla="*/ 22225 w 619125"/>
                <a:gd name="connsiteY14" fmla="*/ 69850 h 2159000"/>
                <a:gd name="connsiteX15" fmla="*/ 0 w 619125"/>
                <a:gd name="connsiteY15" fmla="*/ 44450 h 2159000"/>
                <a:gd name="connsiteX16" fmla="*/ 3175 w 619125"/>
                <a:gd name="connsiteY16" fmla="*/ 19050 h 2159000"/>
                <a:gd name="connsiteX17" fmla="*/ 19050 w 619125"/>
                <a:gd name="connsiteY17" fmla="*/ 9525 h 2159000"/>
                <a:gd name="connsiteX18" fmla="*/ 60325 w 619125"/>
                <a:gd name="connsiteY18" fmla="*/ 3175 h 2159000"/>
                <a:gd name="connsiteX19" fmla="*/ 139700 w 619125"/>
                <a:gd name="connsiteY19" fmla="*/ 0 h 2159000"/>
                <a:gd name="connsiteX20" fmla="*/ 215900 w 619125"/>
                <a:gd name="connsiteY20" fmla="*/ 9525 h 2159000"/>
                <a:gd name="connsiteX21" fmla="*/ 301625 w 619125"/>
                <a:gd name="connsiteY21" fmla="*/ 31750 h 2159000"/>
                <a:gd name="connsiteX22" fmla="*/ 374650 w 619125"/>
                <a:gd name="connsiteY22" fmla="*/ 50800 h 2159000"/>
                <a:gd name="connsiteX23" fmla="*/ 438150 w 619125"/>
                <a:gd name="connsiteY23" fmla="*/ 85725 h 2159000"/>
                <a:gd name="connsiteX24" fmla="*/ 514350 w 619125"/>
                <a:gd name="connsiteY24" fmla="*/ 130175 h 2159000"/>
                <a:gd name="connsiteX25" fmla="*/ 571500 w 619125"/>
                <a:gd name="connsiteY25" fmla="*/ 174625 h 2159000"/>
                <a:gd name="connsiteX26" fmla="*/ 596900 w 619125"/>
                <a:gd name="connsiteY26" fmla="*/ 206375 h 2159000"/>
                <a:gd name="connsiteX27" fmla="*/ 612775 w 619125"/>
                <a:gd name="connsiteY27" fmla="*/ 241300 h 2159000"/>
                <a:gd name="connsiteX28" fmla="*/ 619125 w 619125"/>
                <a:gd name="connsiteY28" fmla="*/ 279400 h 2159000"/>
                <a:gd name="connsiteX29" fmla="*/ 609600 w 619125"/>
                <a:gd name="connsiteY29" fmla="*/ 320675 h 2159000"/>
                <a:gd name="connsiteX30" fmla="*/ 584200 w 619125"/>
                <a:gd name="connsiteY30" fmla="*/ 368300 h 2159000"/>
                <a:gd name="connsiteX31" fmla="*/ 555625 w 619125"/>
                <a:gd name="connsiteY31" fmla="*/ 422275 h 2159000"/>
                <a:gd name="connsiteX32" fmla="*/ 527050 w 619125"/>
                <a:gd name="connsiteY32" fmla="*/ 508000 h 2159000"/>
                <a:gd name="connsiteX33" fmla="*/ 511175 w 619125"/>
                <a:gd name="connsiteY33" fmla="*/ 676275 h 2159000"/>
                <a:gd name="connsiteX34" fmla="*/ 482600 w 619125"/>
                <a:gd name="connsiteY34" fmla="*/ 1101725 h 2159000"/>
                <a:gd name="connsiteX35" fmla="*/ 460375 w 619125"/>
                <a:gd name="connsiteY35" fmla="*/ 1622425 h 215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19125" h="2159000">
                  <a:moveTo>
                    <a:pt x="460375" y="1622425"/>
                  </a:moveTo>
                  <a:lnTo>
                    <a:pt x="434975" y="2136775"/>
                  </a:lnTo>
                  <a:lnTo>
                    <a:pt x="180975" y="2159000"/>
                  </a:lnTo>
                  <a:lnTo>
                    <a:pt x="209550" y="1758950"/>
                  </a:lnTo>
                  <a:lnTo>
                    <a:pt x="234950" y="1292225"/>
                  </a:lnTo>
                  <a:lnTo>
                    <a:pt x="234950" y="882650"/>
                  </a:lnTo>
                  <a:lnTo>
                    <a:pt x="234950" y="581025"/>
                  </a:lnTo>
                  <a:lnTo>
                    <a:pt x="234950" y="403225"/>
                  </a:lnTo>
                  <a:lnTo>
                    <a:pt x="228600" y="314325"/>
                  </a:lnTo>
                  <a:lnTo>
                    <a:pt x="209550" y="250825"/>
                  </a:lnTo>
                  <a:lnTo>
                    <a:pt x="174625" y="193675"/>
                  </a:lnTo>
                  <a:lnTo>
                    <a:pt x="127000" y="142875"/>
                  </a:lnTo>
                  <a:lnTo>
                    <a:pt x="88900" y="111125"/>
                  </a:lnTo>
                  <a:lnTo>
                    <a:pt x="44450" y="82550"/>
                  </a:lnTo>
                  <a:lnTo>
                    <a:pt x="22225" y="69850"/>
                  </a:lnTo>
                  <a:lnTo>
                    <a:pt x="0" y="44450"/>
                  </a:lnTo>
                  <a:lnTo>
                    <a:pt x="3175" y="19050"/>
                  </a:lnTo>
                  <a:lnTo>
                    <a:pt x="19050" y="9525"/>
                  </a:lnTo>
                  <a:lnTo>
                    <a:pt x="60325" y="3175"/>
                  </a:lnTo>
                  <a:lnTo>
                    <a:pt x="139700" y="0"/>
                  </a:lnTo>
                  <a:lnTo>
                    <a:pt x="215900" y="9525"/>
                  </a:lnTo>
                  <a:lnTo>
                    <a:pt x="301625" y="31750"/>
                  </a:lnTo>
                  <a:lnTo>
                    <a:pt x="374650" y="50800"/>
                  </a:lnTo>
                  <a:lnTo>
                    <a:pt x="438150" y="85725"/>
                  </a:lnTo>
                  <a:lnTo>
                    <a:pt x="514350" y="130175"/>
                  </a:lnTo>
                  <a:lnTo>
                    <a:pt x="571500" y="174625"/>
                  </a:lnTo>
                  <a:lnTo>
                    <a:pt x="596900" y="206375"/>
                  </a:lnTo>
                  <a:lnTo>
                    <a:pt x="612775" y="241300"/>
                  </a:lnTo>
                  <a:lnTo>
                    <a:pt x="619125" y="279400"/>
                  </a:lnTo>
                  <a:lnTo>
                    <a:pt x="609600" y="320675"/>
                  </a:lnTo>
                  <a:lnTo>
                    <a:pt x="584200" y="368300"/>
                  </a:lnTo>
                  <a:lnTo>
                    <a:pt x="555625" y="422275"/>
                  </a:lnTo>
                  <a:lnTo>
                    <a:pt x="527050" y="508000"/>
                  </a:lnTo>
                  <a:lnTo>
                    <a:pt x="511175" y="676275"/>
                  </a:lnTo>
                  <a:lnTo>
                    <a:pt x="482600" y="1101725"/>
                  </a:lnTo>
                  <a:lnTo>
                    <a:pt x="460375" y="162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A4BB544C-0ECC-4713-BB67-705FD56F87AB}"/>
                </a:ext>
              </a:extLst>
            </p:cNvPr>
            <p:cNvSpPr/>
            <p:nvPr/>
          </p:nvSpPr>
          <p:spPr>
            <a:xfrm>
              <a:off x="3889375" y="3379788"/>
              <a:ext cx="4459288" cy="679450"/>
            </a:xfrm>
            <a:custGeom>
              <a:avLst/>
              <a:gdLst>
                <a:gd name="connsiteX0" fmla="*/ 2355494 w 4458614"/>
                <a:gd name="connsiteY0" fmla="*/ 354788 h 680314"/>
                <a:gd name="connsiteX1" fmla="*/ 2051913 w 4458614"/>
                <a:gd name="connsiteY1" fmla="*/ 387706 h 680314"/>
                <a:gd name="connsiteX2" fmla="*/ 1733702 w 4458614"/>
                <a:gd name="connsiteY2" fmla="*/ 431597 h 680314"/>
                <a:gd name="connsiteX3" fmla="*/ 1444752 w 4458614"/>
                <a:gd name="connsiteY3" fmla="*/ 475488 h 680314"/>
                <a:gd name="connsiteX4" fmla="*/ 1141171 w 4458614"/>
                <a:gd name="connsiteY4" fmla="*/ 523037 h 680314"/>
                <a:gd name="connsiteX5" fmla="*/ 811987 w 4458614"/>
                <a:gd name="connsiteY5" fmla="*/ 588874 h 680314"/>
                <a:gd name="connsiteX6" fmla="*/ 555955 w 4458614"/>
                <a:gd name="connsiteY6" fmla="*/ 651053 h 680314"/>
                <a:gd name="connsiteX7" fmla="*/ 438912 w 4458614"/>
                <a:gd name="connsiteY7" fmla="*/ 680314 h 680314"/>
                <a:gd name="connsiteX8" fmla="*/ 391363 w 4458614"/>
                <a:gd name="connsiteY8" fmla="*/ 672999 h 680314"/>
                <a:gd name="connsiteX9" fmla="*/ 340156 w 4458614"/>
                <a:gd name="connsiteY9" fmla="*/ 658368 h 680314"/>
                <a:gd name="connsiteX10" fmla="*/ 296265 w 4458614"/>
                <a:gd name="connsiteY10" fmla="*/ 640080 h 680314"/>
                <a:gd name="connsiteX11" fmla="*/ 237744 w 4458614"/>
                <a:gd name="connsiteY11" fmla="*/ 603504 h 680314"/>
                <a:gd name="connsiteX12" fmla="*/ 171907 w 4458614"/>
                <a:gd name="connsiteY12" fmla="*/ 552298 h 680314"/>
                <a:gd name="connsiteX13" fmla="*/ 80467 w 4458614"/>
                <a:gd name="connsiteY13" fmla="*/ 464516 h 680314"/>
                <a:gd name="connsiteX14" fmla="*/ 14630 w 4458614"/>
                <a:gd name="connsiteY14" fmla="*/ 395021 h 680314"/>
                <a:gd name="connsiteX15" fmla="*/ 3657 w 4458614"/>
                <a:gd name="connsiteY15" fmla="*/ 369418 h 680314"/>
                <a:gd name="connsiteX16" fmla="*/ 0 w 4458614"/>
                <a:gd name="connsiteY16" fmla="*/ 329184 h 680314"/>
                <a:gd name="connsiteX17" fmla="*/ 3657 w 4458614"/>
                <a:gd name="connsiteY17" fmla="*/ 307239 h 680314"/>
                <a:gd name="connsiteX18" fmla="*/ 18288 w 4458614"/>
                <a:gd name="connsiteY18" fmla="*/ 299924 h 680314"/>
                <a:gd name="connsiteX19" fmla="*/ 51206 w 4458614"/>
                <a:gd name="connsiteY19" fmla="*/ 310896 h 680314"/>
                <a:gd name="connsiteX20" fmla="*/ 95097 w 4458614"/>
                <a:gd name="connsiteY20" fmla="*/ 340157 h 680314"/>
                <a:gd name="connsiteX21" fmla="*/ 149961 w 4458614"/>
                <a:gd name="connsiteY21" fmla="*/ 365760 h 680314"/>
                <a:gd name="connsiteX22" fmla="*/ 212140 w 4458614"/>
                <a:gd name="connsiteY22" fmla="*/ 384048 h 680314"/>
                <a:gd name="connsiteX23" fmla="*/ 292608 w 4458614"/>
                <a:gd name="connsiteY23" fmla="*/ 402336 h 680314"/>
                <a:gd name="connsiteX24" fmla="*/ 391363 w 4458614"/>
                <a:gd name="connsiteY24" fmla="*/ 409652 h 680314"/>
                <a:gd name="connsiteX25" fmla="*/ 548640 w 4458614"/>
                <a:gd name="connsiteY25" fmla="*/ 405994 h 680314"/>
                <a:gd name="connsiteX26" fmla="*/ 950976 w 4458614"/>
                <a:gd name="connsiteY26" fmla="*/ 351130 h 680314"/>
                <a:gd name="connsiteX27" fmla="*/ 1411833 w 4458614"/>
                <a:gd name="connsiteY27" fmla="*/ 288951 h 680314"/>
                <a:gd name="connsiteX28" fmla="*/ 1781251 w 4458614"/>
                <a:gd name="connsiteY28" fmla="*/ 245060 h 680314"/>
                <a:gd name="connsiteX29" fmla="*/ 2099462 w 4458614"/>
                <a:gd name="connsiteY29" fmla="*/ 204826 h 680314"/>
                <a:gd name="connsiteX30" fmla="*/ 2362809 w 4458614"/>
                <a:gd name="connsiteY30" fmla="*/ 182880 h 680314"/>
                <a:gd name="connsiteX31" fmla="*/ 2688336 w 4458614"/>
                <a:gd name="connsiteY31" fmla="*/ 142647 h 680314"/>
                <a:gd name="connsiteX32" fmla="*/ 3280867 w 4458614"/>
                <a:gd name="connsiteY32" fmla="*/ 87783 h 680314"/>
                <a:gd name="connsiteX33" fmla="*/ 3745382 w 4458614"/>
                <a:gd name="connsiteY33" fmla="*/ 51207 h 680314"/>
                <a:gd name="connsiteX34" fmla="*/ 3781958 w 4458614"/>
                <a:gd name="connsiteY34" fmla="*/ 51207 h 680314"/>
                <a:gd name="connsiteX35" fmla="*/ 3899001 w 4458614"/>
                <a:gd name="connsiteY35" fmla="*/ 10973 h 680314"/>
                <a:gd name="connsiteX36" fmla="*/ 3928262 w 4458614"/>
                <a:gd name="connsiteY36" fmla="*/ 0 h 680314"/>
                <a:gd name="connsiteX37" fmla="*/ 4012387 w 4458614"/>
                <a:gd name="connsiteY37" fmla="*/ 21946 h 680314"/>
                <a:gd name="connsiteX38" fmla="*/ 4151376 w 4458614"/>
                <a:gd name="connsiteY38" fmla="*/ 65837 h 680314"/>
                <a:gd name="connsiteX39" fmla="*/ 4283049 w 4458614"/>
                <a:gd name="connsiteY39" fmla="*/ 120701 h 680314"/>
                <a:gd name="connsiteX40" fmla="*/ 4374489 w 4458614"/>
                <a:gd name="connsiteY40" fmla="*/ 160935 h 680314"/>
                <a:gd name="connsiteX41" fmla="*/ 4414723 w 4458614"/>
                <a:gd name="connsiteY41" fmla="*/ 201168 h 680314"/>
                <a:gd name="connsiteX42" fmla="*/ 4440326 w 4458614"/>
                <a:gd name="connsiteY42" fmla="*/ 234087 h 680314"/>
                <a:gd name="connsiteX43" fmla="*/ 4451299 w 4458614"/>
                <a:gd name="connsiteY43" fmla="*/ 259690 h 680314"/>
                <a:gd name="connsiteX44" fmla="*/ 4458614 w 4458614"/>
                <a:gd name="connsiteY44" fmla="*/ 277978 h 680314"/>
                <a:gd name="connsiteX45" fmla="*/ 4454956 w 4458614"/>
                <a:gd name="connsiteY45" fmla="*/ 303581 h 680314"/>
                <a:gd name="connsiteX46" fmla="*/ 4422038 w 4458614"/>
                <a:gd name="connsiteY46" fmla="*/ 332842 h 680314"/>
                <a:gd name="connsiteX47" fmla="*/ 4359859 w 4458614"/>
                <a:gd name="connsiteY47" fmla="*/ 343815 h 680314"/>
                <a:gd name="connsiteX48" fmla="*/ 4231843 w 4458614"/>
                <a:gd name="connsiteY48" fmla="*/ 343815 h 680314"/>
                <a:gd name="connsiteX49" fmla="*/ 3968496 w 4458614"/>
                <a:gd name="connsiteY49" fmla="*/ 329184 h 680314"/>
                <a:gd name="connsiteX50" fmla="*/ 3639312 w 4458614"/>
                <a:gd name="connsiteY50" fmla="*/ 314554 h 680314"/>
                <a:gd name="connsiteX51" fmla="*/ 3035808 w 4458614"/>
                <a:gd name="connsiteY51" fmla="*/ 318212 h 680314"/>
                <a:gd name="connsiteX52" fmla="*/ 2600553 w 4458614"/>
                <a:gd name="connsiteY52" fmla="*/ 340157 h 680314"/>
                <a:gd name="connsiteX53" fmla="*/ 2355494 w 4458614"/>
                <a:gd name="connsiteY53" fmla="*/ 354788 h 68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458614" h="680314">
                  <a:moveTo>
                    <a:pt x="2355494" y="354788"/>
                  </a:moveTo>
                  <a:lnTo>
                    <a:pt x="2051913" y="387706"/>
                  </a:lnTo>
                  <a:lnTo>
                    <a:pt x="1733702" y="431597"/>
                  </a:lnTo>
                  <a:lnTo>
                    <a:pt x="1444752" y="475488"/>
                  </a:lnTo>
                  <a:lnTo>
                    <a:pt x="1141171" y="523037"/>
                  </a:lnTo>
                  <a:lnTo>
                    <a:pt x="811987" y="588874"/>
                  </a:lnTo>
                  <a:lnTo>
                    <a:pt x="555955" y="651053"/>
                  </a:lnTo>
                  <a:lnTo>
                    <a:pt x="438912" y="680314"/>
                  </a:lnTo>
                  <a:lnTo>
                    <a:pt x="391363" y="672999"/>
                  </a:lnTo>
                  <a:lnTo>
                    <a:pt x="340156" y="658368"/>
                  </a:lnTo>
                  <a:lnTo>
                    <a:pt x="296265" y="640080"/>
                  </a:lnTo>
                  <a:lnTo>
                    <a:pt x="237744" y="603504"/>
                  </a:lnTo>
                  <a:lnTo>
                    <a:pt x="171907" y="552298"/>
                  </a:lnTo>
                  <a:lnTo>
                    <a:pt x="80467" y="464516"/>
                  </a:lnTo>
                  <a:lnTo>
                    <a:pt x="14630" y="395021"/>
                  </a:lnTo>
                  <a:lnTo>
                    <a:pt x="3657" y="369418"/>
                  </a:lnTo>
                  <a:lnTo>
                    <a:pt x="0" y="329184"/>
                  </a:lnTo>
                  <a:lnTo>
                    <a:pt x="3657" y="307239"/>
                  </a:lnTo>
                  <a:lnTo>
                    <a:pt x="18288" y="299924"/>
                  </a:lnTo>
                  <a:lnTo>
                    <a:pt x="51206" y="310896"/>
                  </a:lnTo>
                  <a:lnTo>
                    <a:pt x="95097" y="340157"/>
                  </a:lnTo>
                  <a:lnTo>
                    <a:pt x="149961" y="365760"/>
                  </a:lnTo>
                  <a:lnTo>
                    <a:pt x="212140" y="384048"/>
                  </a:lnTo>
                  <a:lnTo>
                    <a:pt x="292608" y="402336"/>
                  </a:lnTo>
                  <a:lnTo>
                    <a:pt x="391363" y="409652"/>
                  </a:lnTo>
                  <a:lnTo>
                    <a:pt x="548640" y="405994"/>
                  </a:lnTo>
                  <a:lnTo>
                    <a:pt x="950976" y="351130"/>
                  </a:lnTo>
                  <a:lnTo>
                    <a:pt x="1411833" y="288951"/>
                  </a:lnTo>
                  <a:lnTo>
                    <a:pt x="1781251" y="245060"/>
                  </a:lnTo>
                  <a:lnTo>
                    <a:pt x="2099462" y="204826"/>
                  </a:lnTo>
                  <a:lnTo>
                    <a:pt x="2362809" y="182880"/>
                  </a:lnTo>
                  <a:lnTo>
                    <a:pt x="2688336" y="142647"/>
                  </a:lnTo>
                  <a:lnTo>
                    <a:pt x="3280867" y="87783"/>
                  </a:lnTo>
                  <a:lnTo>
                    <a:pt x="3745382" y="51207"/>
                  </a:lnTo>
                  <a:lnTo>
                    <a:pt x="3781958" y="51207"/>
                  </a:lnTo>
                  <a:lnTo>
                    <a:pt x="3899001" y="10973"/>
                  </a:lnTo>
                  <a:lnTo>
                    <a:pt x="3928262" y="0"/>
                  </a:lnTo>
                  <a:lnTo>
                    <a:pt x="4012387" y="21946"/>
                  </a:lnTo>
                  <a:lnTo>
                    <a:pt x="4151376" y="65837"/>
                  </a:lnTo>
                  <a:lnTo>
                    <a:pt x="4283049" y="120701"/>
                  </a:lnTo>
                  <a:lnTo>
                    <a:pt x="4374489" y="160935"/>
                  </a:lnTo>
                  <a:lnTo>
                    <a:pt x="4414723" y="201168"/>
                  </a:lnTo>
                  <a:lnTo>
                    <a:pt x="4440326" y="234087"/>
                  </a:lnTo>
                  <a:lnTo>
                    <a:pt x="4451299" y="259690"/>
                  </a:lnTo>
                  <a:lnTo>
                    <a:pt x="4458614" y="277978"/>
                  </a:lnTo>
                  <a:lnTo>
                    <a:pt x="4454956" y="303581"/>
                  </a:lnTo>
                  <a:lnTo>
                    <a:pt x="4422038" y="332842"/>
                  </a:lnTo>
                  <a:lnTo>
                    <a:pt x="4359859" y="343815"/>
                  </a:lnTo>
                  <a:lnTo>
                    <a:pt x="4231843" y="343815"/>
                  </a:lnTo>
                  <a:lnTo>
                    <a:pt x="3968496" y="329184"/>
                  </a:lnTo>
                  <a:lnTo>
                    <a:pt x="3639312" y="314554"/>
                  </a:lnTo>
                  <a:lnTo>
                    <a:pt x="3035808" y="318212"/>
                  </a:lnTo>
                  <a:lnTo>
                    <a:pt x="2600553" y="340157"/>
                  </a:lnTo>
                  <a:lnTo>
                    <a:pt x="2355494" y="35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9C498A14-E28D-4779-BFD1-F284F0819107}"/>
                </a:ext>
              </a:extLst>
            </p:cNvPr>
            <p:cNvSpPr/>
            <p:nvPr/>
          </p:nvSpPr>
          <p:spPr>
            <a:xfrm>
              <a:off x="5162551" y="4343400"/>
              <a:ext cx="2487613" cy="1544638"/>
            </a:xfrm>
            <a:custGeom>
              <a:avLst/>
              <a:gdLst>
                <a:gd name="connsiteX0" fmla="*/ 997744 w 2488406"/>
                <a:gd name="connsiteY0" fmla="*/ 357188 h 1545431"/>
                <a:gd name="connsiteX1" fmla="*/ 411956 w 2488406"/>
                <a:gd name="connsiteY1" fmla="*/ 423863 h 1545431"/>
                <a:gd name="connsiteX2" fmla="*/ 359569 w 2488406"/>
                <a:gd name="connsiteY2" fmla="*/ 426244 h 1545431"/>
                <a:gd name="connsiteX3" fmla="*/ 42863 w 2488406"/>
                <a:gd name="connsiteY3" fmla="*/ 395288 h 1545431"/>
                <a:gd name="connsiteX4" fmla="*/ 0 w 2488406"/>
                <a:gd name="connsiteY4" fmla="*/ 240506 h 1545431"/>
                <a:gd name="connsiteX5" fmla="*/ 92869 w 2488406"/>
                <a:gd name="connsiteY5" fmla="*/ 247650 h 1545431"/>
                <a:gd name="connsiteX6" fmla="*/ 247650 w 2488406"/>
                <a:gd name="connsiteY6" fmla="*/ 252413 h 1545431"/>
                <a:gd name="connsiteX7" fmla="*/ 438150 w 2488406"/>
                <a:gd name="connsiteY7" fmla="*/ 247650 h 1545431"/>
                <a:gd name="connsiteX8" fmla="*/ 728663 w 2488406"/>
                <a:gd name="connsiteY8" fmla="*/ 226219 h 1545431"/>
                <a:gd name="connsiteX9" fmla="*/ 1102519 w 2488406"/>
                <a:gd name="connsiteY9" fmla="*/ 183356 h 1545431"/>
                <a:gd name="connsiteX10" fmla="*/ 1504950 w 2488406"/>
                <a:gd name="connsiteY10" fmla="*/ 130969 h 1545431"/>
                <a:gd name="connsiteX11" fmla="*/ 1914525 w 2488406"/>
                <a:gd name="connsiteY11" fmla="*/ 64294 h 1545431"/>
                <a:gd name="connsiteX12" fmla="*/ 1959769 w 2488406"/>
                <a:gd name="connsiteY12" fmla="*/ 45244 h 1545431"/>
                <a:gd name="connsiteX13" fmla="*/ 2040731 w 2488406"/>
                <a:gd name="connsiteY13" fmla="*/ 16669 h 1545431"/>
                <a:gd name="connsiteX14" fmla="*/ 2107406 w 2488406"/>
                <a:gd name="connsiteY14" fmla="*/ 0 h 1545431"/>
                <a:gd name="connsiteX15" fmla="*/ 2143125 w 2488406"/>
                <a:gd name="connsiteY15" fmla="*/ 16669 h 1545431"/>
                <a:gd name="connsiteX16" fmla="*/ 2207419 w 2488406"/>
                <a:gd name="connsiteY16" fmla="*/ 57150 h 1545431"/>
                <a:gd name="connsiteX17" fmla="*/ 2305050 w 2488406"/>
                <a:gd name="connsiteY17" fmla="*/ 133350 h 1545431"/>
                <a:gd name="connsiteX18" fmla="*/ 2395538 w 2488406"/>
                <a:gd name="connsiteY18" fmla="*/ 211931 h 1545431"/>
                <a:gd name="connsiteX19" fmla="*/ 2474119 w 2488406"/>
                <a:gd name="connsiteY19" fmla="*/ 297656 h 1545431"/>
                <a:gd name="connsiteX20" fmla="*/ 2486025 w 2488406"/>
                <a:gd name="connsiteY20" fmla="*/ 319088 h 1545431"/>
                <a:gd name="connsiteX21" fmla="*/ 2488406 w 2488406"/>
                <a:gd name="connsiteY21" fmla="*/ 338138 h 1545431"/>
                <a:gd name="connsiteX22" fmla="*/ 2486025 w 2488406"/>
                <a:gd name="connsiteY22" fmla="*/ 366713 h 1545431"/>
                <a:gd name="connsiteX23" fmla="*/ 2478881 w 2488406"/>
                <a:gd name="connsiteY23" fmla="*/ 388144 h 1545431"/>
                <a:gd name="connsiteX24" fmla="*/ 2462213 w 2488406"/>
                <a:gd name="connsiteY24" fmla="*/ 414338 h 1545431"/>
                <a:gd name="connsiteX25" fmla="*/ 2431256 w 2488406"/>
                <a:gd name="connsiteY25" fmla="*/ 457200 h 1545431"/>
                <a:gd name="connsiteX26" fmla="*/ 2400300 w 2488406"/>
                <a:gd name="connsiteY26" fmla="*/ 490538 h 1545431"/>
                <a:gd name="connsiteX27" fmla="*/ 2347913 w 2488406"/>
                <a:gd name="connsiteY27" fmla="*/ 685800 h 1545431"/>
                <a:gd name="connsiteX28" fmla="*/ 2271713 w 2488406"/>
                <a:gd name="connsiteY28" fmla="*/ 976313 h 1545431"/>
                <a:gd name="connsiteX29" fmla="*/ 2185988 w 2488406"/>
                <a:gd name="connsiteY29" fmla="*/ 1285875 h 1545431"/>
                <a:gd name="connsiteX30" fmla="*/ 2162175 w 2488406"/>
                <a:gd name="connsiteY30" fmla="*/ 1373981 h 1545431"/>
                <a:gd name="connsiteX31" fmla="*/ 2147888 w 2488406"/>
                <a:gd name="connsiteY31" fmla="*/ 1421606 h 1545431"/>
                <a:gd name="connsiteX32" fmla="*/ 2126456 w 2488406"/>
                <a:gd name="connsiteY32" fmla="*/ 1476375 h 1545431"/>
                <a:gd name="connsiteX33" fmla="*/ 2105025 w 2488406"/>
                <a:gd name="connsiteY33" fmla="*/ 1504950 h 1545431"/>
                <a:gd name="connsiteX34" fmla="*/ 2078831 w 2488406"/>
                <a:gd name="connsiteY34" fmla="*/ 1528763 h 1545431"/>
                <a:gd name="connsiteX35" fmla="*/ 2040731 w 2488406"/>
                <a:gd name="connsiteY35" fmla="*/ 1543050 h 1545431"/>
                <a:gd name="connsiteX36" fmla="*/ 2002631 w 2488406"/>
                <a:gd name="connsiteY36" fmla="*/ 1545431 h 1545431"/>
                <a:gd name="connsiteX37" fmla="*/ 1974056 w 2488406"/>
                <a:gd name="connsiteY37" fmla="*/ 1538288 h 1545431"/>
                <a:gd name="connsiteX38" fmla="*/ 1947863 w 2488406"/>
                <a:gd name="connsiteY38" fmla="*/ 1302544 h 1545431"/>
                <a:gd name="connsiteX39" fmla="*/ 2009775 w 2488406"/>
                <a:gd name="connsiteY39" fmla="*/ 942975 h 1545431"/>
                <a:gd name="connsiteX40" fmla="*/ 2071688 w 2488406"/>
                <a:gd name="connsiteY40" fmla="*/ 552450 h 1545431"/>
                <a:gd name="connsiteX41" fmla="*/ 2095500 w 2488406"/>
                <a:gd name="connsiteY41" fmla="*/ 397669 h 1545431"/>
                <a:gd name="connsiteX42" fmla="*/ 2090738 w 2488406"/>
                <a:gd name="connsiteY42" fmla="*/ 357188 h 1545431"/>
                <a:gd name="connsiteX43" fmla="*/ 2083594 w 2488406"/>
                <a:gd name="connsiteY43" fmla="*/ 321469 h 1545431"/>
                <a:gd name="connsiteX44" fmla="*/ 2071688 w 2488406"/>
                <a:gd name="connsiteY44" fmla="*/ 290513 h 1545431"/>
                <a:gd name="connsiteX45" fmla="*/ 2057400 w 2488406"/>
                <a:gd name="connsiteY45" fmla="*/ 271463 h 1545431"/>
                <a:gd name="connsiteX46" fmla="*/ 2035969 w 2488406"/>
                <a:gd name="connsiteY46" fmla="*/ 259556 h 1545431"/>
                <a:gd name="connsiteX47" fmla="*/ 2007394 w 2488406"/>
                <a:gd name="connsiteY47" fmla="*/ 247650 h 1545431"/>
                <a:gd name="connsiteX48" fmla="*/ 1945481 w 2488406"/>
                <a:gd name="connsiteY48" fmla="*/ 247650 h 1545431"/>
                <a:gd name="connsiteX49" fmla="*/ 1859756 w 2488406"/>
                <a:gd name="connsiteY49" fmla="*/ 254794 h 1545431"/>
                <a:gd name="connsiteX50" fmla="*/ 1504950 w 2488406"/>
                <a:gd name="connsiteY50" fmla="*/ 300038 h 1545431"/>
                <a:gd name="connsiteX51" fmla="*/ 997744 w 2488406"/>
                <a:gd name="connsiteY51" fmla="*/ 357188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88406" h="1545431">
                  <a:moveTo>
                    <a:pt x="997744" y="357188"/>
                  </a:moveTo>
                  <a:lnTo>
                    <a:pt x="411956" y="423863"/>
                  </a:lnTo>
                  <a:lnTo>
                    <a:pt x="359569" y="426244"/>
                  </a:lnTo>
                  <a:lnTo>
                    <a:pt x="42863" y="395288"/>
                  </a:lnTo>
                  <a:lnTo>
                    <a:pt x="0" y="240506"/>
                  </a:lnTo>
                  <a:lnTo>
                    <a:pt x="92869" y="247650"/>
                  </a:lnTo>
                  <a:lnTo>
                    <a:pt x="247650" y="252413"/>
                  </a:lnTo>
                  <a:lnTo>
                    <a:pt x="438150" y="247650"/>
                  </a:lnTo>
                  <a:lnTo>
                    <a:pt x="728663" y="226219"/>
                  </a:lnTo>
                  <a:lnTo>
                    <a:pt x="1102519" y="183356"/>
                  </a:lnTo>
                  <a:lnTo>
                    <a:pt x="1504950" y="130969"/>
                  </a:lnTo>
                  <a:lnTo>
                    <a:pt x="1914525" y="64294"/>
                  </a:lnTo>
                  <a:lnTo>
                    <a:pt x="1959769" y="45244"/>
                  </a:lnTo>
                  <a:lnTo>
                    <a:pt x="2040731" y="16669"/>
                  </a:lnTo>
                  <a:lnTo>
                    <a:pt x="2107406" y="0"/>
                  </a:lnTo>
                  <a:lnTo>
                    <a:pt x="2143125" y="16669"/>
                  </a:lnTo>
                  <a:lnTo>
                    <a:pt x="2207419" y="57150"/>
                  </a:lnTo>
                  <a:lnTo>
                    <a:pt x="2305050" y="133350"/>
                  </a:lnTo>
                  <a:lnTo>
                    <a:pt x="2395538" y="211931"/>
                  </a:lnTo>
                  <a:lnTo>
                    <a:pt x="2474119" y="297656"/>
                  </a:lnTo>
                  <a:lnTo>
                    <a:pt x="2486025" y="319088"/>
                  </a:lnTo>
                  <a:lnTo>
                    <a:pt x="2488406" y="338138"/>
                  </a:lnTo>
                  <a:lnTo>
                    <a:pt x="2486025" y="366713"/>
                  </a:lnTo>
                  <a:lnTo>
                    <a:pt x="2478881" y="388144"/>
                  </a:lnTo>
                  <a:lnTo>
                    <a:pt x="2462213" y="414338"/>
                  </a:lnTo>
                  <a:lnTo>
                    <a:pt x="2431256" y="457200"/>
                  </a:lnTo>
                  <a:lnTo>
                    <a:pt x="2400300" y="490538"/>
                  </a:lnTo>
                  <a:lnTo>
                    <a:pt x="2347913" y="685800"/>
                  </a:lnTo>
                  <a:lnTo>
                    <a:pt x="2271713" y="976313"/>
                  </a:lnTo>
                  <a:lnTo>
                    <a:pt x="2185988" y="1285875"/>
                  </a:lnTo>
                  <a:lnTo>
                    <a:pt x="2162175" y="1373981"/>
                  </a:lnTo>
                  <a:lnTo>
                    <a:pt x="2147888" y="1421606"/>
                  </a:lnTo>
                  <a:lnTo>
                    <a:pt x="2126456" y="1476375"/>
                  </a:lnTo>
                  <a:lnTo>
                    <a:pt x="2105025" y="1504950"/>
                  </a:lnTo>
                  <a:lnTo>
                    <a:pt x="2078831" y="1528763"/>
                  </a:lnTo>
                  <a:lnTo>
                    <a:pt x="2040731" y="1543050"/>
                  </a:lnTo>
                  <a:lnTo>
                    <a:pt x="2002631" y="1545431"/>
                  </a:lnTo>
                  <a:lnTo>
                    <a:pt x="1974056" y="1538288"/>
                  </a:lnTo>
                  <a:lnTo>
                    <a:pt x="1947863" y="1302544"/>
                  </a:lnTo>
                  <a:lnTo>
                    <a:pt x="2009775" y="942975"/>
                  </a:lnTo>
                  <a:lnTo>
                    <a:pt x="2071688" y="552450"/>
                  </a:lnTo>
                  <a:lnTo>
                    <a:pt x="2095500" y="397669"/>
                  </a:lnTo>
                  <a:lnTo>
                    <a:pt x="2090738" y="357188"/>
                  </a:lnTo>
                  <a:lnTo>
                    <a:pt x="2083594" y="321469"/>
                  </a:lnTo>
                  <a:lnTo>
                    <a:pt x="2071688" y="290513"/>
                  </a:lnTo>
                  <a:lnTo>
                    <a:pt x="2057400" y="271463"/>
                  </a:lnTo>
                  <a:lnTo>
                    <a:pt x="2035969" y="259556"/>
                  </a:lnTo>
                  <a:lnTo>
                    <a:pt x="2007394" y="247650"/>
                  </a:lnTo>
                  <a:lnTo>
                    <a:pt x="1945481" y="247650"/>
                  </a:lnTo>
                  <a:lnTo>
                    <a:pt x="1859756" y="254794"/>
                  </a:lnTo>
                  <a:lnTo>
                    <a:pt x="1504950" y="300038"/>
                  </a:lnTo>
                  <a:lnTo>
                    <a:pt x="997744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1D012E01-2BE7-461F-89BA-5902D0A79012}"/>
                </a:ext>
              </a:extLst>
            </p:cNvPr>
            <p:cNvSpPr/>
            <p:nvPr/>
          </p:nvSpPr>
          <p:spPr>
            <a:xfrm>
              <a:off x="5364163" y="5548314"/>
              <a:ext cx="1803400" cy="333375"/>
            </a:xfrm>
            <a:custGeom>
              <a:avLst/>
              <a:gdLst>
                <a:gd name="connsiteX0" fmla="*/ 669132 w 1802210"/>
                <a:gd name="connsiteY0" fmla="*/ 259556 h 333375"/>
                <a:gd name="connsiteX1" fmla="*/ 50007 w 1802210"/>
                <a:gd name="connsiteY1" fmla="*/ 321468 h 333375"/>
                <a:gd name="connsiteX2" fmla="*/ 0 w 1802210"/>
                <a:gd name="connsiteY2" fmla="*/ 140493 h 333375"/>
                <a:gd name="connsiteX3" fmla="*/ 302419 w 1802210"/>
                <a:gd name="connsiteY3" fmla="*/ 116681 h 333375"/>
                <a:gd name="connsiteX4" fmla="*/ 721519 w 1802210"/>
                <a:gd name="connsiteY4" fmla="*/ 80962 h 333375"/>
                <a:gd name="connsiteX5" fmla="*/ 1123950 w 1802210"/>
                <a:gd name="connsiteY5" fmla="*/ 45243 h 333375"/>
                <a:gd name="connsiteX6" fmla="*/ 1440657 w 1802210"/>
                <a:gd name="connsiteY6" fmla="*/ 11906 h 333375"/>
                <a:gd name="connsiteX7" fmla="*/ 1531144 w 1802210"/>
                <a:gd name="connsiteY7" fmla="*/ 0 h 333375"/>
                <a:gd name="connsiteX8" fmla="*/ 1574007 w 1802210"/>
                <a:gd name="connsiteY8" fmla="*/ 0 h 333375"/>
                <a:gd name="connsiteX9" fmla="*/ 1621632 w 1802210"/>
                <a:gd name="connsiteY9" fmla="*/ 7143 h 333375"/>
                <a:gd name="connsiteX10" fmla="*/ 1666875 w 1802210"/>
                <a:gd name="connsiteY10" fmla="*/ 21431 h 333375"/>
                <a:gd name="connsiteX11" fmla="*/ 1726407 w 1802210"/>
                <a:gd name="connsiteY11" fmla="*/ 47625 h 333375"/>
                <a:gd name="connsiteX12" fmla="*/ 1783557 w 1802210"/>
                <a:gd name="connsiteY12" fmla="*/ 88106 h 333375"/>
                <a:gd name="connsiteX13" fmla="*/ 1788319 w 1802210"/>
                <a:gd name="connsiteY13" fmla="*/ 333375 h 333375"/>
                <a:gd name="connsiteX14" fmla="*/ 1766888 w 1802210"/>
                <a:gd name="connsiteY14" fmla="*/ 330993 h 333375"/>
                <a:gd name="connsiteX15" fmla="*/ 1690688 w 1802210"/>
                <a:gd name="connsiteY15" fmla="*/ 254793 h 333375"/>
                <a:gd name="connsiteX16" fmla="*/ 1614488 w 1802210"/>
                <a:gd name="connsiteY16" fmla="*/ 183356 h 333375"/>
                <a:gd name="connsiteX17" fmla="*/ 1407319 w 1802210"/>
                <a:gd name="connsiteY17" fmla="*/ 200025 h 333375"/>
                <a:gd name="connsiteX18" fmla="*/ 669132 w 1802210"/>
                <a:gd name="connsiteY18" fmla="*/ 25955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02210" h="333375">
                  <a:moveTo>
                    <a:pt x="669132" y="259556"/>
                  </a:moveTo>
                  <a:lnTo>
                    <a:pt x="50007" y="321468"/>
                  </a:lnTo>
                  <a:lnTo>
                    <a:pt x="0" y="140493"/>
                  </a:lnTo>
                  <a:lnTo>
                    <a:pt x="302419" y="116681"/>
                  </a:lnTo>
                  <a:lnTo>
                    <a:pt x="721519" y="80962"/>
                  </a:lnTo>
                  <a:lnTo>
                    <a:pt x="1123950" y="45243"/>
                  </a:lnTo>
                  <a:lnTo>
                    <a:pt x="1440657" y="11906"/>
                  </a:lnTo>
                  <a:lnTo>
                    <a:pt x="1531144" y="0"/>
                  </a:lnTo>
                  <a:lnTo>
                    <a:pt x="1574007" y="0"/>
                  </a:lnTo>
                  <a:lnTo>
                    <a:pt x="1621632" y="7143"/>
                  </a:lnTo>
                  <a:lnTo>
                    <a:pt x="1666875" y="21431"/>
                  </a:lnTo>
                  <a:lnTo>
                    <a:pt x="1726407" y="47625"/>
                  </a:lnTo>
                  <a:lnTo>
                    <a:pt x="1783557" y="88106"/>
                  </a:lnTo>
                  <a:cubicBezTo>
                    <a:pt x="1785144" y="169862"/>
                    <a:pt x="1802210" y="302022"/>
                    <a:pt x="1788319" y="333375"/>
                  </a:cubicBezTo>
                  <a:lnTo>
                    <a:pt x="1766888" y="330993"/>
                  </a:lnTo>
                  <a:lnTo>
                    <a:pt x="1690688" y="254793"/>
                  </a:lnTo>
                  <a:lnTo>
                    <a:pt x="1614488" y="183356"/>
                  </a:lnTo>
                  <a:lnTo>
                    <a:pt x="1407319" y="200025"/>
                  </a:lnTo>
                  <a:lnTo>
                    <a:pt x="669132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1694823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F743638-10B6-4B12-B7FB-2B0F95AB031F}"/>
              </a:ext>
            </a:extLst>
          </p:cNvPr>
          <p:cNvSpPr/>
          <p:nvPr/>
        </p:nvSpPr>
        <p:spPr>
          <a:xfrm>
            <a:off x="3933826" y="1451768"/>
            <a:ext cx="1104900" cy="1216025"/>
          </a:xfrm>
          <a:custGeom>
            <a:avLst/>
            <a:gdLst>
              <a:gd name="connsiteX0" fmla="*/ 766763 w 1104900"/>
              <a:gd name="connsiteY0" fmla="*/ 607218 h 1216818"/>
              <a:gd name="connsiteX1" fmla="*/ 566738 w 1104900"/>
              <a:gd name="connsiteY1" fmla="*/ 821531 h 1216818"/>
              <a:gd name="connsiteX2" fmla="*/ 397669 w 1104900"/>
              <a:gd name="connsiteY2" fmla="*/ 1000125 h 1216818"/>
              <a:gd name="connsiteX3" fmla="*/ 197644 w 1104900"/>
              <a:gd name="connsiteY3" fmla="*/ 1216818 h 1216818"/>
              <a:gd name="connsiteX4" fmla="*/ 0 w 1104900"/>
              <a:gd name="connsiteY4" fmla="*/ 1114425 h 1216818"/>
              <a:gd name="connsiteX5" fmla="*/ 9525 w 1104900"/>
              <a:gd name="connsiteY5" fmla="*/ 1085850 h 1216818"/>
              <a:gd name="connsiteX6" fmla="*/ 21431 w 1104900"/>
              <a:gd name="connsiteY6" fmla="*/ 1076325 h 1216818"/>
              <a:gd name="connsiteX7" fmla="*/ 100013 w 1104900"/>
              <a:gd name="connsiteY7" fmla="*/ 1040606 h 1216818"/>
              <a:gd name="connsiteX8" fmla="*/ 188119 w 1104900"/>
              <a:gd name="connsiteY8" fmla="*/ 995362 h 1216818"/>
              <a:gd name="connsiteX9" fmla="*/ 259556 w 1104900"/>
              <a:gd name="connsiteY9" fmla="*/ 904875 h 1216818"/>
              <a:gd name="connsiteX10" fmla="*/ 433388 w 1104900"/>
              <a:gd name="connsiteY10" fmla="*/ 669131 h 1216818"/>
              <a:gd name="connsiteX11" fmla="*/ 588169 w 1104900"/>
              <a:gd name="connsiteY11" fmla="*/ 438150 h 1216818"/>
              <a:gd name="connsiteX12" fmla="*/ 676275 w 1104900"/>
              <a:gd name="connsiteY12" fmla="*/ 290512 h 1216818"/>
              <a:gd name="connsiteX13" fmla="*/ 688181 w 1104900"/>
              <a:gd name="connsiteY13" fmla="*/ 259556 h 1216818"/>
              <a:gd name="connsiteX14" fmla="*/ 692944 w 1104900"/>
              <a:gd name="connsiteY14" fmla="*/ 235743 h 1216818"/>
              <a:gd name="connsiteX15" fmla="*/ 695325 w 1104900"/>
              <a:gd name="connsiteY15" fmla="*/ 207168 h 1216818"/>
              <a:gd name="connsiteX16" fmla="*/ 690563 w 1104900"/>
              <a:gd name="connsiteY16" fmla="*/ 176212 h 1216818"/>
              <a:gd name="connsiteX17" fmla="*/ 683419 w 1104900"/>
              <a:gd name="connsiteY17" fmla="*/ 150018 h 1216818"/>
              <a:gd name="connsiteX18" fmla="*/ 666750 w 1104900"/>
              <a:gd name="connsiteY18" fmla="*/ 126206 h 1216818"/>
              <a:gd name="connsiteX19" fmla="*/ 652463 w 1104900"/>
              <a:gd name="connsiteY19" fmla="*/ 111918 h 1216818"/>
              <a:gd name="connsiteX20" fmla="*/ 631031 w 1104900"/>
              <a:gd name="connsiteY20" fmla="*/ 97631 h 1216818"/>
              <a:gd name="connsiteX21" fmla="*/ 604838 w 1104900"/>
              <a:gd name="connsiteY21" fmla="*/ 85725 h 1216818"/>
              <a:gd name="connsiteX22" fmla="*/ 569119 w 1104900"/>
              <a:gd name="connsiteY22" fmla="*/ 71437 h 1216818"/>
              <a:gd name="connsiteX23" fmla="*/ 561975 w 1104900"/>
              <a:gd name="connsiteY23" fmla="*/ 66675 h 1216818"/>
              <a:gd name="connsiteX24" fmla="*/ 554831 w 1104900"/>
              <a:gd name="connsiteY24" fmla="*/ 59531 h 1216818"/>
              <a:gd name="connsiteX25" fmla="*/ 554831 w 1104900"/>
              <a:gd name="connsiteY25" fmla="*/ 47625 h 1216818"/>
              <a:gd name="connsiteX26" fmla="*/ 561975 w 1104900"/>
              <a:gd name="connsiteY26" fmla="*/ 35718 h 1216818"/>
              <a:gd name="connsiteX27" fmla="*/ 581025 w 1104900"/>
              <a:gd name="connsiteY27" fmla="*/ 21431 h 1216818"/>
              <a:gd name="connsiteX28" fmla="*/ 611981 w 1104900"/>
              <a:gd name="connsiteY28" fmla="*/ 7143 h 1216818"/>
              <a:gd name="connsiteX29" fmla="*/ 645319 w 1104900"/>
              <a:gd name="connsiteY29" fmla="*/ 0 h 1216818"/>
              <a:gd name="connsiteX30" fmla="*/ 709613 w 1104900"/>
              <a:gd name="connsiteY30" fmla="*/ 2381 h 1216818"/>
              <a:gd name="connsiteX31" fmla="*/ 757238 w 1104900"/>
              <a:gd name="connsiteY31" fmla="*/ 11906 h 1216818"/>
              <a:gd name="connsiteX32" fmla="*/ 800100 w 1104900"/>
              <a:gd name="connsiteY32" fmla="*/ 28575 h 1216818"/>
              <a:gd name="connsiteX33" fmla="*/ 840581 w 1104900"/>
              <a:gd name="connsiteY33" fmla="*/ 47625 h 1216818"/>
              <a:gd name="connsiteX34" fmla="*/ 895350 w 1104900"/>
              <a:gd name="connsiteY34" fmla="*/ 83343 h 1216818"/>
              <a:gd name="connsiteX35" fmla="*/ 973931 w 1104900"/>
              <a:gd name="connsiteY35" fmla="*/ 142875 h 1216818"/>
              <a:gd name="connsiteX36" fmla="*/ 1045369 w 1104900"/>
              <a:gd name="connsiteY36" fmla="*/ 209550 h 1216818"/>
              <a:gd name="connsiteX37" fmla="*/ 1076325 w 1104900"/>
              <a:gd name="connsiteY37" fmla="*/ 238125 h 1216818"/>
              <a:gd name="connsiteX38" fmla="*/ 1092994 w 1104900"/>
              <a:gd name="connsiteY38" fmla="*/ 254793 h 1216818"/>
              <a:gd name="connsiteX39" fmla="*/ 1100138 w 1104900"/>
              <a:gd name="connsiteY39" fmla="*/ 271462 h 1216818"/>
              <a:gd name="connsiteX40" fmla="*/ 1104900 w 1104900"/>
              <a:gd name="connsiteY40" fmla="*/ 292893 h 1216818"/>
              <a:gd name="connsiteX41" fmla="*/ 1097756 w 1104900"/>
              <a:gd name="connsiteY41" fmla="*/ 314325 h 1216818"/>
              <a:gd name="connsiteX42" fmla="*/ 1083469 w 1104900"/>
              <a:gd name="connsiteY42" fmla="*/ 333375 h 1216818"/>
              <a:gd name="connsiteX43" fmla="*/ 1050131 w 1104900"/>
              <a:gd name="connsiteY43" fmla="*/ 354806 h 1216818"/>
              <a:gd name="connsiteX44" fmla="*/ 992981 w 1104900"/>
              <a:gd name="connsiteY44" fmla="*/ 381000 h 1216818"/>
              <a:gd name="connsiteX45" fmla="*/ 966788 w 1104900"/>
              <a:gd name="connsiteY45" fmla="*/ 395287 h 1216818"/>
              <a:gd name="connsiteX46" fmla="*/ 766763 w 1104900"/>
              <a:gd name="connsiteY46" fmla="*/ 607218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04900" h="1216818">
                <a:moveTo>
                  <a:pt x="766763" y="607218"/>
                </a:moveTo>
                <a:lnTo>
                  <a:pt x="566738" y="821531"/>
                </a:lnTo>
                <a:lnTo>
                  <a:pt x="397669" y="1000125"/>
                </a:lnTo>
                <a:lnTo>
                  <a:pt x="197644" y="1216818"/>
                </a:lnTo>
                <a:lnTo>
                  <a:pt x="0" y="1114425"/>
                </a:lnTo>
                <a:lnTo>
                  <a:pt x="9525" y="1085850"/>
                </a:lnTo>
                <a:lnTo>
                  <a:pt x="21431" y="1076325"/>
                </a:lnTo>
                <a:lnTo>
                  <a:pt x="100013" y="1040606"/>
                </a:lnTo>
                <a:lnTo>
                  <a:pt x="188119" y="995362"/>
                </a:lnTo>
                <a:lnTo>
                  <a:pt x="259556" y="904875"/>
                </a:lnTo>
                <a:lnTo>
                  <a:pt x="433388" y="669131"/>
                </a:lnTo>
                <a:lnTo>
                  <a:pt x="588169" y="438150"/>
                </a:lnTo>
                <a:lnTo>
                  <a:pt x="676275" y="290512"/>
                </a:lnTo>
                <a:lnTo>
                  <a:pt x="688181" y="259556"/>
                </a:lnTo>
                <a:lnTo>
                  <a:pt x="692944" y="235743"/>
                </a:lnTo>
                <a:lnTo>
                  <a:pt x="695325" y="207168"/>
                </a:lnTo>
                <a:lnTo>
                  <a:pt x="690563" y="176212"/>
                </a:lnTo>
                <a:lnTo>
                  <a:pt x="683419" y="150018"/>
                </a:lnTo>
                <a:lnTo>
                  <a:pt x="666750" y="126206"/>
                </a:lnTo>
                <a:lnTo>
                  <a:pt x="652463" y="111918"/>
                </a:lnTo>
                <a:lnTo>
                  <a:pt x="631031" y="97631"/>
                </a:lnTo>
                <a:lnTo>
                  <a:pt x="604838" y="85725"/>
                </a:lnTo>
                <a:lnTo>
                  <a:pt x="569119" y="71437"/>
                </a:lnTo>
                <a:lnTo>
                  <a:pt x="561975" y="66675"/>
                </a:lnTo>
                <a:lnTo>
                  <a:pt x="554831" y="59531"/>
                </a:lnTo>
                <a:lnTo>
                  <a:pt x="554831" y="47625"/>
                </a:lnTo>
                <a:lnTo>
                  <a:pt x="561975" y="35718"/>
                </a:lnTo>
                <a:lnTo>
                  <a:pt x="581025" y="21431"/>
                </a:lnTo>
                <a:lnTo>
                  <a:pt x="611981" y="7143"/>
                </a:lnTo>
                <a:lnTo>
                  <a:pt x="645319" y="0"/>
                </a:lnTo>
                <a:lnTo>
                  <a:pt x="709613" y="2381"/>
                </a:lnTo>
                <a:lnTo>
                  <a:pt x="757238" y="11906"/>
                </a:lnTo>
                <a:lnTo>
                  <a:pt x="800100" y="28575"/>
                </a:lnTo>
                <a:lnTo>
                  <a:pt x="840581" y="47625"/>
                </a:lnTo>
                <a:lnTo>
                  <a:pt x="895350" y="83343"/>
                </a:lnTo>
                <a:lnTo>
                  <a:pt x="973931" y="142875"/>
                </a:lnTo>
                <a:lnTo>
                  <a:pt x="1045369" y="209550"/>
                </a:lnTo>
                <a:lnTo>
                  <a:pt x="1076325" y="238125"/>
                </a:lnTo>
                <a:lnTo>
                  <a:pt x="1092994" y="254793"/>
                </a:lnTo>
                <a:lnTo>
                  <a:pt x="1100138" y="271462"/>
                </a:lnTo>
                <a:lnTo>
                  <a:pt x="1104900" y="292893"/>
                </a:lnTo>
                <a:lnTo>
                  <a:pt x="1097756" y="314325"/>
                </a:lnTo>
                <a:lnTo>
                  <a:pt x="1083469" y="333375"/>
                </a:lnTo>
                <a:lnTo>
                  <a:pt x="1050131" y="354806"/>
                </a:lnTo>
                <a:lnTo>
                  <a:pt x="992981" y="381000"/>
                </a:lnTo>
                <a:lnTo>
                  <a:pt x="966788" y="395287"/>
                </a:lnTo>
                <a:lnTo>
                  <a:pt x="766763" y="6072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EB1D9D80-8827-4658-9688-679969384247}"/>
              </a:ext>
            </a:extLst>
          </p:cNvPr>
          <p:cNvSpPr/>
          <p:nvPr/>
        </p:nvSpPr>
        <p:spPr>
          <a:xfrm>
            <a:off x="3560764" y="4325143"/>
            <a:ext cx="831850" cy="1308100"/>
          </a:xfrm>
          <a:custGeom>
            <a:avLst/>
            <a:gdLst>
              <a:gd name="connsiteX0" fmla="*/ 600075 w 833437"/>
              <a:gd name="connsiteY0" fmla="*/ 585788 h 1307307"/>
              <a:gd name="connsiteX1" fmla="*/ 521494 w 833437"/>
              <a:gd name="connsiteY1" fmla="*/ 707232 h 1307307"/>
              <a:gd name="connsiteX2" fmla="*/ 421481 w 833437"/>
              <a:gd name="connsiteY2" fmla="*/ 852488 h 1307307"/>
              <a:gd name="connsiteX3" fmla="*/ 354806 w 833437"/>
              <a:gd name="connsiteY3" fmla="*/ 942975 h 1307307"/>
              <a:gd name="connsiteX4" fmla="*/ 297656 w 833437"/>
              <a:gd name="connsiteY4" fmla="*/ 1007269 h 1307307"/>
              <a:gd name="connsiteX5" fmla="*/ 202406 w 833437"/>
              <a:gd name="connsiteY5" fmla="*/ 1114425 h 1307307"/>
              <a:gd name="connsiteX6" fmla="*/ 119062 w 833437"/>
              <a:gd name="connsiteY6" fmla="*/ 1214438 h 1307307"/>
              <a:gd name="connsiteX7" fmla="*/ 80962 w 833437"/>
              <a:gd name="connsiteY7" fmla="*/ 1266825 h 1307307"/>
              <a:gd name="connsiteX8" fmla="*/ 52387 w 833437"/>
              <a:gd name="connsiteY8" fmla="*/ 1290638 h 1307307"/>
              <a:gd name="connsiteX9" fmla="*/ 26194 w 833437"/>
              <a:gd name="connsiteY9" fmla="*/ 1304925 h 1307307"/>
              <a:gd name="connsiteX10" fmla="*/ 9525 w 833437"/>
              <a:gd name="connsiteY10" fmla="*/ 1307307 h 1307307"/>
              <a:gd name="connsiteX11" fmla="*/ 0 w 833437"/>
              <a:gd name="connsiteY11" fmla="*/ 1300163 h 1307307"/>
              <a:gd name="connsiteX12" fmla="*/ 0 w 833437"/>
              <a:gd name="connsiteY12" fmla="*/ 1283494 h 1307307"/>
              <a:gd name="connsiteX13" fmla="*/ 9525 w 833437"/>
              <a:gd name="connsiteY13" fmla="*/ 1250157 h 1307307"/>
              <a:gd name="connsiteX14" fmla="*/ 61912 w 833437"/>
              <a:gd name="connsiteY14" fmla="*/ 1162050 h 1307307"/>
              <a:gd name="connsiteX15" fmla="*/ 154781 w 833437"/>
              <a:gd name="connsiteY15" fmla="*/ 1004888 h 1307307"/>
              <a:gd name="connsiteX16" fmla="*/ 233362 w 833437"/>
              <a:gd name="connsiteY16" fmla="*/ 869157 h 1307307"/>
              <a:gd name="connsiteX17" fmla="*/ 309562 w 833437"/>
              <a:gd name="connsiteY17" fmla="*/ 731044 h 1307307"/>
              <a:gd name="connsiteX18" fmla="*/ 335756 w 833437"/>
              <a:gd name="connsiteY18" fmla="*/ 688182 h 1307307"/>
              <a:gd name="connsiteX19" fmla="*/ 364331 w 833437"/>
              <a:gd name="connsiteY19" fmla="*/ 621507 h 1307307"/>
              <a:gd name="connsiteX20" fmla="*/ 404812 w 833437"/>
              <a:gd name="connsiteY20" fmla="*/ 523875 h 1307307"/>
              <a:gd name="connsiteX21" fmla="*/ 445294 w 833437"/>
              <a:gd name="connsiteY21" fmla="*/ 409575 h 1307307"/>
              <a:gd name="connsiteX22" fmla="*/ 464344 w 833437"/>
              <a:gd name="connsiteY22" fmla="*/ 350044 h 1307307"/>
              <a:gd name="connsiteX23" fmla="*/ 473869 w 833437"/>
              <a:gd name="connsiteY23" fmla="*/ 307182 h 1307307"/>
              <a:gd name="connsiteX24" fmla="*/ 478631 w 833437"/>
              <a:gd name="connsiteY24" fmla="*/ 278607 h 1307307"/>
              <a:gd name="connsiteX25" fmla="*/ 478631 w 833437"/>
              <a:gd name="connsiteY25" fmla="*/ 247650 h 1307307"/>
              <a:gd name="connsiteX26" fmla="*/ 476250 w 833437"/>
              <a:gd name="connsiteY26" fmla="*/ 211932 h 1307307"/>
              <a:gd name="connsiteX27" fmla="*/ 464344 w 833437"/>
              <a:gd name="connsiteY27" fmla="*/ 176213 h 1307307"/>
              <a:gd name="connsiteX28" fmla="*/ 450056 w 833437"/>
              <a:gd name="connsiteY28" fmla="*/ 145257 h 1307307"/>
              <a:gd name="connsiteX29" fmla="*/ 435769 w 833437"/>
              <a:gd name="connsiteY29" fmla="*/ 123825 h 1307307"/>
              <a:gd name="connsiteX30" fmla="*/ 423862 w 833437"/>
              <a:gd name="connsiteY30" fmla="*/ 111919 h 1307307"/>
              <a:gd name="connsiteX31" fmla="*/ 409575 w 833437"/>
              <a:gd name="connsiteY31" fmla="*/ 97632 h 1307307"/>
              <a:gd name="connsiteX32" fmla="*/ 397669 w 833437"/>
              <a:gd name="connsiteY32" fmla="*/ 88107 h 1307307"/>
              <a:gd name="connsiteX33" fmla="*/ 378619 w 833437"/>
              <a:gd name="connsiteY33" fmla="*/ 76200 h 1307307"/>
              <a:gd name="connsiteX34" fmla="*/ 361950 w 833437"/>
              <a:gd name="connsiteY34" fmla="*/ 64294 h 1307307"/>
              <a:gd name="connsiteX35" fmla="*/ 345281 w 833437"/>
              <a:gd name="connsiteY35" fmla="*/ 45244 h 1307307"/>
              <a:gd name="connsiteX36" fmla="*/ 342900 w 833437"/>
              <a:gd name="connsiteY36" fmla="*/ 28575 h 1307307"/>
              <a:gd name="connsiteX37" fmla="*/ 347662 w 833437"/>
              <a:gd name="connsiteY37" fmla="*/ 14288 h 1307307"/>
              <a:gd name="connsiteX38" fmla="*/ 364331 w 833437"/>
              <a:gd name="connsiteY38" fmla="*/ 4763 h 1307307"/>
              <a:gd name="connsiteX39" fmla="*/ 402431 w 833437"/>
              <a:gd name="connsiteY39" fmla="*/ 0 h 1307307"/>
              <a:gd name="connsiteX40" fmla="*/ 428625 w 833437"/>
              <a:gd name="connsiteY40" fmla="*/ 4763 h 1307307"/>
              <a:gd name="connsiteX41" fmla="*/ 514350 w 833437"/>
              <a:gd name="connsiteY41" fmla="*/ 23813 h 1307307"/>
              <a:gd name="connsiteX42" fmla="*/ 595312 w 833437"/>
              <a:gd name="connsiteY42" fmla="*/ 38100 h 1307307"/>
              <a:gd name="connsiteX43" fmla="*/ 642937 w 833437"/>
              <a:gd name="connsiteY43" fmla="*/ 47625 h 1307307"/>
              <a:gd name="connsiteX44" fmla="*/ 678656 w 833437"/>
              <a:gd name="connsiteY44" fmla="*/ 69057 h 1307307"/>
              <a:gd name="connsiteX45" fmla="*/ 728662 w 833437"/>
              <a:gd name="connsiteY45" fmla="*/ 107157 h 1307307"/>
              <a:gd name="connsiteX46" fmla="*/ 759619 w 833437"/>
              <a:gd name="connsiteY46" fmla="*/ 138113 h 1307307"/>
              <a:gd name="connsiteX47" fmla="*/ 802481 w 833437"/>
              <a:gd name="connsiteY47" fmla="*/ 183357 h 1307307"/>
              <a:gd name="connsiteX48" fmla="*/ 826294 w 833437"/>
              <a:gd name="connsiteY48" fmla="*/ 211932 h 1307307"/>
              <a:gd name="connsiteX49" fmla="*/ 831056 w 833437"/>
              <a:gd name="connsiteY49" fmla="*/ 226219 h 1307307"/>
              <a:gd name="connsiteX50" fmla="*/ 833437 w 833437"/>
              <a:gd name="connsiteY50" fmla="*/ 240507 h 1307307"/>
              <a:gd name="connsiteX51" fmla="*/ 828675 w 833437"/>
              <a:gd name="connsiteY51" fmla="*/ 257175 h 1307307"/>
              <a:gd name="connsiteX52" fmla="*/ 809625 w 833437"/>
              <a:gd name="connsiteY52" fmla="*/ 276225 h 1307307"/>
              <a:gd name="connsiteX53" fmla="*/ 790575 w 833437"/>
              <a:gd name="connsiteY53" fmla="*/ 290513 h 1307307"/>
              <a:gd name="connsiteX54" fmla="*/ 742950 w 833437"/>
              <a:gd name="connsiteY54" fmla="*/ 366713 h 1307307"/>
              <a:gd name="connsiteX55" fmla="*/ 600075 w 833437"/>
              <a:gd name="connsiteY55" fmla="*/ 585788 h 1307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33437" h="1307307">
                <a:moveTo>
                  <a:pt x="600075" y="585788"/>
                </a:moveTo>
                <a:lnTo>
                  <a:pt x="521494" y="707232"/>
                </a:lnTo>
                <a:lnTo>
                  <a:pt x="421481" y="852488"/>
                </a:lnTo>
                <a:lnTo>
                  <a:pt x="354806" y="942975"/>
                </a:lnTo>
                <a:lnTo>
                  <a:pt x="297656" y="1007269"/>
                </a:lnTo>
                <a:lnTo>
                  <a:pt x="202406" y="1114425"/>
                </a:lnTo>
                <a:lnTo>
                  <a:pt x="119062" y="1214438"/>
                </a:lnTo>
                <a:lnTo>
                  <a:pt x="80962" y="1266825"/>
                </a:lnTo>
                <a:lnTo>
                  <a:pt x="52387" y="1290638"/>
                </a:lnTo>
                <a:lnTo>
                  <a:pt x="26194" y="1304925"/>
                </a:lnTo>
                <a:lnTo>
                  <a:pt x="9525" y="1307307"/>
                </a:lnTo>
                <a:lnTo>
                  <a:pt x="0" y="1300163"/>
                </a:lnTo>
                <a:lnTo>
                  <a:pt x="0" y="1283494"/>
                </a:lnTo>
                <a:lnTo>
                  <a:pt x="9525" y="1250157"/>
                </a:lnTo>
                <a:lnTo>
                  <a:pt x="61912" y="1162050"/>
                </a:lnTo>
                <a:lnTo>
                  <a:pt x="154781" y="1004888"/>
                </a:lnTo>
                <a:lnTo>
                  <a:pt x="233362" y="869157"/>
                </a:lnTo>
                <a:lnTo>
                  <a:pt x="309562" y="731044"/>
                </a:lnTo>
                <a:lnTo>
                  <a:pt x="335756" y="688182"/>
                </a:lnTo>
                <a:lnTo>
                  <a:pt x="364331" y="621507"/>
                </a:lnTo>
                <a:lnTo>
                  <a:pt x="404812" y="523875"/>
                </a:lnTo>
                <a:lnTo>
                  <a:pt x="445294" y="409575"/>
                </a:lnTo>
                <a:lnTo>
                  <a:pt x="464344" y="350044"/>
                </a:lnTo>
                <a:lnTo>
                  <a:pt x="473869" y="307182"/>
                </a:lnTo>
                <a:lnTo>
                  <a:pt x="478631" y="278607"/>
                </a:lnTo>
                <a:lnTo>
                  <a:pt x="478631" y="247650"/>
                </a:lnTo>
                <a:lnTo>
                  <a:pt x="476250" y="211932"/>
                </a:lnTo>
                <a:lnTo>
                  <a:pt x="464344" y="176213"/>
                </a:lnTo>
                <a:lnTo>
                  <a:pt x="450056" y="145257"/>
                </a:lnTo>
                <a:lnTo>
                  <a:pt x="435769" y="123825"/>
                </a:lnTo>
                <a:lnTo>
                  <a:pt x="423862" y="111919"/>
                </a:lnTo>
                <a:lnTo>
                  <a:pt x="409575" y="97632"/>
                </a:lnTo>
                <a:lnTo>
                  <a:pt x="397669" y="88107"/>
                </a:lnTo>
                <a:lnTo>
                  <a:pt x="378619" y="76200"/>
                </a:lnTo>
                <a:lnTo>
                  <a:pt x="361950" y="64294"/>
                </a:lnTo>
                <a:lnTo>
                  <a:pt x="345281" y="45244"/>
                </a:lnTo>
                <a:lnTo>
                  <a:pt x="342900" y="28575"/>
                </a:lnTo>
                <a:lnTo>
                  <a:pt x="347662" y="14288"/>
                </a:lnTo>
                <a:lnTo>
                  <a:pt x="364331" y="4763"/>
                </a:lnTo>
                <a:lnTo>
                  <a:pt x="402431" y="0"/>
                </a:lnTo>
                <a:lnTo>
                  <a:pt x="428625" y="4763"/>
                </a:lnTo>
                <a:lnTo>
                  <a:pt x="514350" y="23813"/>
                </a:lnTo>
                <a:lnTo>
                  <a:pt x="595312" y="38100"/>
                </a:lnTo>
                <a:lnTo>
                  <a:pt x="642937" y="47625"/>
                </a:lnTo>
                <a:lnTo>
                  <a:pt x="678656" y="69057"/>
                </a:lnTo>
                <a:lnTo>
                  <a:pt x="728662" y="107157"/>
                </a:lnTo>
                <a:lnTo>
                  <a:pt x="759619" y="138113"/>
                </a:lnTo>
                <a:lnTo>
                  <a:pt x="802481" y="183357"/>
                </a:lnTo>
                <a:lnTo>
                  <a:pt x="826294" y="211932"/>
                </a:lnTo>
                <a:lnTo>
                  <a:pt x="831056" y="226219"/>
                </a:lnTo>
                <a:lnTo>
                  <a:pt x="833437" y="240507"/>
                </a:lnTo>
                <a:lnTo>
                  <a:pt x="828675" y="257175"/>
                </a:lnTo>
                <a:lnTo>
                  <a:pt x="809625" y="276225"/>
                </a:lnTo>
                <a:lnTo>
                  <a:pt x="790575" y="290513"/>
                </a:lnTo>
                <a:lnTo>
                  <a:pt x="742950" y="366713"/>
                </a:lnTo>
                <a:lnTo>
                  <a:pt x="600075" y="585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497AC46-E905-4763-9340-A20172143F2D}"/>
              </a:ext>
            </a:extLst>
          </p:cNvPr>
          <p:cNvSpPr/>
          <p:nvPr/>
        </p:nvSpPr>
        <p:spPr>
          <a:xfrm>
            <a:off x="5091115" y="4179094"/>
            <a:ext cx="466725" cy="782637"/>
          </a:xfrm>
          <a:custGeom>
            <a:avLst/>
            <a:gdLst>
              <a:gd name="connsiteX0" fmla="*/ 102393 w 466725"/>
              <a:gd name="connsiteY0" fmla="*/ 359569 h 783431"/>
              <a:gd name="connsiteX1" fmla="*/ 73818 w 466725"/>
              <a:gd name="connsiteY1" fmla="*/ 273844 h 783431"/>
              <a:gd name="connsiteX2" fmla="*/ 40481 w 466725"/>
              <a:gd name="connsiteY2" fmla="*/ 159544 h 783431"/>
              <a:gd name="connsiteX3" fmla="*/ 4762 w 466725"/>
              <a:gd name="connsiteY3" fmla="*/ 33337 h 783431"/>
              <a:gd name="connsiteX4" fmla="*/ 0 w 466725"/>
              <a:gd name="connsiteY4" fmla="*/ 9525 h 783431"/>
              <a:gd name="connsiteX5" fmla="*/ 7143 w 466725"/>
              <a:gd name="connsiteY5" fmla="*/ 0 h 783431"/>
              <a:gd name="connsiteX6" fmla="*/ 19050 w 466725"/>
              <a:gd name="connsiteY6" fmla="*/ 2381 h 783431"/>
              <a:gd name="connsiteX7" fmla="*/ 33337 w 466725"/>
              <a:gd name="connsiteY7" fmla="*/ 7144 h 783431"/>
              <a:gd name="connsiteX8" fmla="*/ 52387 w 466725"/>
              <a:gd name="connsiteY8" fmla="*/ 21431 h 783431"/>
              <a:gd name="connsiteX9" fmla="*/ 78581 w 466725"/>
              <a:gd name="connsiteY9" fmla="*/ 52387 h 783431"/>
              <a:gd name="connsiteX10" fmla="*/ 145256 w 466725"/>
              <a:gd name="connsiteY10" fmla="*/ 140494 h 783431"/>
              <a:gd name="connsiteX11" fmla="*/ 216693 w 466725"/>
              <a:gd name="connsiteY11" fmla="*/ 223837 h 783431"/>
              <a:gd name="connsiteX12" fmla="*/ 280987 w 466725"/>
              <a:gd name="connsiteY12" fmla="*/ 292894 h 783431"/>
              <a:gd name="connsiteX13" fmla="*/ 340518 w 466725"/>
              <a:gd name="connsiteY13" fmla="*/ 352425 h 783431"/>
              <a:gd name="connsiteX14" fmla="*/ 383381 w 466725"/>
              <a:gd name="connsiteY14" fmla="*/ 388144 h 783431"/>
              <a:gd name="connsiteX15" fmla="*/ 423862 w 466725"/>
              <a:gd name="connsiteY15" fmla="*/ 414337 h 783431"/>
              <a:gd name="connsiteX16" fmla="*/ 433387 w 466725"/>
              <a:gd name="connsiteY16" fmla="*/ 433387 h 783431"/>
              <a:gd name="connsiteX17" fmla="*/ 452437 w 466725"/>
              <a:gd name="connsiteY17" fmla="*/ 497681 h 783431"/>
              <a:gd name="connsiteX18" fmla="*/ 461962 w 466725"/>
              <a:gd name="connsiteY18" fmla="*/ 554831 h 783431"/>
              <a:gd name="connsiteX19" fmla="*/ 466725 w 466725"/>
              <a:gd name="connsiteY19" fmla="*/ 607219 h 783431"/>
              <a:gd name="connsiteX20" fmla="*/ 459581 w 466725"/>
              <a:gd name="connsiteY20" fmla="*/ 642937 h 783431"/>
              <a:gd name="connsiteX21" fmla="*/ 419100 w 466725"/>
              <a:gd name="connsiteY21" fmla="*/ 733425 h 783431"/>
              <a:gd name="connsiteX22" fmla="*/ 397668 w 466725"/>
              <a:gd name="connsiteY22" fmla="*/ 766762 h 783431"/>
              <a:gd name="connsiteX23" fmla="*/ 383381 w 466725"/>
              <a:gd name="connsiteY23" fmla="*/ 778669 h 783431"/>
              <a:gd name="connsiteX24" fmla="*/ 369093 w 466725"/>
              <a:gd name="connsiteY24" fmla="*/ 783431 h 783431"/>
              <a:gd name="connsiteX25" fmla="*/ 357187 w 466725"/>
              <a:gd name="connsiteY25" fmla="*/ 783431 h 783431"/>
              <a:gd name="connsiteX26" fmla="*/ 338137 w 466725"/>
              <a:gd name="connsiteY26" fmla="*/ 778669 h 783431"/>
              <a:gd name="connsiteX27" fmla="*/ 316706 w 466725"/>
              <a:gd name="connsiteY27" fmla="*/ 766762 h 783431"/>
              <a:gd name="connsiteX28" fmla="*/ 292893 w 466725"/>
              <a:gd name="connsiteY28" fmla="*/ 752475 h 783431"/>
              <a:gd name="connsiteX29" fmla="*/ 269081 w 466725"/>
              <a:gd name="connsiteY29" fmla="*/ 733425 h 783431"/>
              <a:gd name="connsiteX30" fmla="*/ 240506 w 466725"/>
              <a:gd name="connsiteY30" fmla="*/ 692944 h 783431"/>
              <a:gd name="connsiteX31" fmla="*/ 207168 w 466725"/>
              <a:gd name="connsiteY31" fmla="*/ 628650 h 783431"/>
              <a:gd name="connsiteX32" fmla="*/ 180975 w 466725"/>
              <a:gd name="connsiteY32" fmla="*/ 573881 h 783431"/>
              <a:gd name="connsiteX33" fmla="*/ 150018 w 466725"/>
              <a:gd name="connsiteY33" fmla="*/ 504825 h 783431"/>
              <a:gd name="connsiteX34" fmla="*/ 102393 w 466725"/>
              <a:gd name="connsiteY34" fmla="*/ 359569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66725" h="783431">
                <a:moveTo>
                  <a:pt x="102393" y="359569"/>
                </a:moveTo>
                <a:lnTo>
                  <a:pt x="73818" y="273844"/>
                </a:lnTo>
                <a:lnTo>
                  <a:pt x="40481" y="159544"/>
                </a:lnTo>
                <a:lnTo>
                  <a:pt x="4762" y="33337"/>
                </a:lnTo>
                <a:lnTo>
                  <a:pt x="0" y="9525"/>
                </a:lnTo>
                <a:lnTo>
                  <a:pt x="7143" y="0"/>
                </a:lnTo>
                <a:lnTo>
                  <a:pt x="19050" y="2381"/>
                </a:lnTo>
                <a:lnTo>
                  <a:pt x="33337" y="7144"/>
                </a:lnTo>
                <a:lnTo>
                  <a:pt x="52387" y="21431"/>
                </a:lnTo>
                <a:lnTo>
                  <a:pt x="78581" y="52387"/>
                </a:lnTo>
                <a:lnTo>
                  <a:pt x="145256" y="140494"/>
                </a:lnTo>
                <a:lnTo>
                  <a:pt x="216693" y="223837"/>
                </a:lnTo>
                <a:lnTo>
                  <a:pt x="280987" y="292894"/>
                </a:lnTo>
                <a:lnTo>
                  <a:pt x="340518" y="352425"/>
                </a:lnTo>
                <a:lnTo>
                  <a:pt x="383381" y="388144"/>
                </a:lnTo>
                <a:lnTo>
                  <a:pt x="423862" y="414337"/>
                </a:lnTo>
                <a:lnTo>
                  <a:pt x="433387" y="433387"/>
                </a:lnTo>
                <a:lnTo>
                  <a:pt x="452437" y="497681"/>
                </a:lnTo>
                <a:lnTo>
                  <a:pt x="461962" y="554831"/>
                </a:lnTo>
                <a:lnTo>
                  <a:pt x="466725" y="607219"/>
                </a:lnTo>
                <a:lnTo>
                  <a:pt x="459581" y="642937"/>
                </a:lnTo>
                <a:lnTo>
                  <a:pt x="419100" y="733425"/>
                </a:lnTo>
                <a:lnTo>
                  <a:pt x="397668" y="766762"/>
                </a:lnTo>
                <a:lnTo>
                  <a:pt x="383381" y="778669"/>
                </a:lnTo>
                <a:lnTo>
                  <a:pt x="369093" y="783431"/>
                </a:lnTo>
                <a:lnTo>
                  <a:pt x="357187" y="783431"/>
                </a:lnTo>
                <a:lnTo>
                  <a:pt x="338137" y="778669"/>
                </a:lnTo>
                <a:lnTo>
                  <a:pt x="316706" y="766762"/>
                </a:lnTo>
                <a:lnTo>
                  <a:pt x="292893" y="752475"/>
                </a:lnTo>
                <a:lnTo>
                  <a:pt x="269081" y="733425"/>
                </a:lnTo>
                <a:lnTo>
                  <a:pt x="240506" y="692944"/>
                </a:lnTo>
                <a:lnTo>
                  <a:pt x="207168" y="628650"/>
                </a:lnTo>
                <a:lnTo>
                  <a:pt x="180975" y="573881"/>
                </a:lnTo>
                <a:lnTo>
                  <a:pt x="150018" y="504825"/>
                </a:lnTo>
                <a:lnTo>
                  <a:pt x="102393" y="359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5E6B11DA-6B09-4618-91AE-D56176F1394A}"/>
              </a:ext>
            </a:extLst>
          </p:cNvPr>
          <p:cNvSpPr/>
          <p:nvPr/>
        </p:nvSpPr>
        <p:spPr>
          <a:xfrm>
            <a:off x="5553076" y="4570413"/>
            <a:ext cx="466725" cy="1111250"/>
          </a:xfrm>
          <a:custGeom>
            <a:avLst/>
            <a:gdLst>
              <a:gd name="connsiteX0" fmla="*/ 204788 w 466725"/>
              <a:gd name="connsiteY0" fmla="*/ 500062 h 1112044"/>
              <a:gd name="connsiteX1" fmla="*/ 83344 w 466725"/>
              <a:gd name="connsiteY1" fmla="*/ 647700 h 1112044"/>
              <a:gd name="connsiteX2" fmla="*/ 7144 w 466725"/>
              <a:gd name="connsiteY2" fmla="*/ 723900 h 1112044"/>
              <a:gd name="connsiteX3" fmla="*/ 0 w 466725"/>
              <a:gd name="connsiteY3" fmla="*/ 750094 h 1112044"/>
              <a:gd name="connsiteX4" fmla="*/ 0 w 466725"/>
              <a:gd name="connsiteY4" fmla="*/ 831056 h 1112044"/>
              <a:gd name="connsiteX5" fmla="*/ 7144 w 466725"/>
              <a:gd name="connsiteY5" fmla="*/ 942975 h 1112044"/>
              <a:gd name="connsiteX6" fmla="*/ 14288 w 466725"/>
              <a:gd name="connsiteY6" fmla="*/ 988219 h 1112044"/>
              <a:gd name="connsiteX7" fmla="*/ 26194 w 466725"/>
              <a:gd name="connsiteY7" fmla="*/ 1035844 h 1112044"/>
              <a:gd name="connsiteX8" fmla="*/ 33338 w 466725"/>
              <a:gd name="connsiteY8" fmla="*/ 1057275 h 1112044"/>
              <a:gd name="connsiteX9" fmla="*/ 50006 w 466725"/>
              <a:gd name="connsiteY9" fmla="*/ 1078706 h 1112044"/>
              <a:gd name="connsiteX10" fmla="*/ 71438 w 466725"/>
              <a:gd name="connsiteY10" fmla="*/ 1100137 h 1112044"/>
              <a:gd name="connsiteX11" fmla="*/ 102394 w 466725"/>
              <a:gd name="connsiteY11" fmla="*/ 1112044 h 1112044"/>
              <a:gd name="connsiteX12" fmla="*/ 130969 w 466725"/>
              <a:gd name="connsiteY12" fmla="*/ 1112044 h 1112044"/>
              <a:gd name="connsiteX13" fmla="*/ 157163 w 466725"/>
              <a:gd name="connsiteY13" fmla="*/ 1104900 h 1112044"/>
              <a:gd name="connsiteX14" fmla="*/ 173831 w 466725"/>
              <a:gd name="connsiteY14" fmla="*/ 1095375 h 1112044"/>
              <a:gd name="connsiteX15" fmla="*/ 188119 w 466725"/>
              <a:gd name="connsiteY15" fmla="*/ 1083469 h 1112044"/>
              <a:gd name="connsiteX16" fmla="*/ 214313 w 466725"/>
              <a:gd name="connsiteY16" fmla="*/ 1052512 h 1112044"/>
              <a:gd name="connsiteX17" fmla="*/ 273844 w 466725"/>
              <a:gd name="connsiteY17" fmla="*/ 966787 h 1112044"/>
              <a:gd name="connsiteX18" fmla="*/ 326231 w 466725"/>
              <a:gd name="connsiteY18" fmla="*/ 873919 h 1112044"/>
              <a:gd name="connsiteX19" fmla="*/ 359569 w 466725"/>
              <a:gd name="connsiteY19" fmla="*/ 797719 h 1112044"/>
              <a:gd name="connsiteX20" fmla="*/ 378619 w 466725"/>
              <a:gd name="connsiteY20" fmla="*/ 740569 h 1112044"/>
              <a:gd name="connsiteX21" fmla="*/ 397669 w 466725"/>
              <a:gd name="connsiteY21" fmla="*/ 666750 h 1112044"/>
              <a:gd name="connsiteX22" fmla="*/ 416719 w 466725"/>
              <a:gd name="connsiteY22" fmla="*/ 583406 h 1112044"/>
              <a:gd name="connsiteX23" fmla="*/ 438150 w 466725"/>
              <a:gd name="connsiteY23" fmla="*/ 445294 h 1112044"/>
              <a:gd name="connsiteX24" fmla="*/ 457200 w 466725"/>
              <a:gd name="connsiteY24" fmla="*/ 235744 h 1112044"/>
              <a:gd name="connsiteX25" fmla="*/ 466725 w 466725"/>
              <a:gd name="connsiteY25" fmla="*/ 88106 h 1112044"/>
              <a:gd name="connsiteX26" fmla="*/ 466725 w 466725"/>
              <a:gd name="connsiteY26" fmla="*/ 26194 h 1112044"/>
              <a:gd name="connsiteX27" fmla="*/ 461963 w 466725"/>
              <a:gd name="connsiteY27" fmla="*/ 4762 h 1112044"/>
              <a:gd name="connsiteX28" fmla="*/ 454819 w 466725"/>
              <a:gd name="connsiteY28" fmla="*/ 0 h 1112044"/>
              <a:gd name="connsiteX29" fmla="*/ 438150 w 466725"/>
              <a:gd name="connsiteY29" fmla="*/ 7144 h 1112044"/>
              <a:gd name="connsiteX30" fmla="*/ 411956 w 466725"/>
              <a:gd name="connsiteY30" fmla="*/ 33337 h 1112044"/>
              <a:gd name="connsiteX31" fmla="*/ 397669 w 466725"/>
              <a:gd name="connsiteY31" fmla="*/ 54769 h 1112044"/>
              <a:gd name="connsiteX32" fmla="*/ 378619 w 466725"/>
              <a:gd name="connsiteY32" fmla="*/ 121444 h 1112044"/>
              <a:gd name="connsiteX33" fmla="*/ 335756 w 466725"/>
              <a:gd name="connsiteY33" fmla="*/ 247650 h 1112044"/>
              <a:gd name="connsiteX34" fmla="*/ 288131 w 466725"/>
              <a:gd name="connsiteY34" fmla="*/ 364331 h 1112044"/>
              <a:gd name="connsiteX35" fmla="*/ 247650 w 466725"/>
              <a:gd name="connsiteY35" fmla="*/ 445294 h 1112044"/>
              <a:gd name="connsiteX36" fmla="*/ 204788 w 466725"/>
              <a:gd name="connsiteY36" fmla="*/ 500062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66725" h="1112044">
                <a:moveTo>
                  <a:pt x="204788" y="500062"/>
                </a:moveTo>
                <a:lnTo>
                  <a:pt x="83344" y="647700"/>
                </a:lnTo>
                <a:lnTo>
                  <a:pt x="7144" y="723900"/>
                </a:lnTo>
                <a:lnTo>
                  <a:pt x="0" y="750094"/>
                </a:lnTo>
                <a:lnTo>
                  <a:pt x="0" y="831056"/>
                </a:lnTo>
                <a:lnTo>
                  <a:pt x="7144" y="942975"/>
                </a:lnTo>
                <a:lnTo>
                  <a:pt x="14288" y="988219"/>
                </a:lnTo>
                <a:lnTo>
                  <a:pt x="26194" y="1035844"/>
                </a:lnTo>
                <a:lnTo>
                  <a:pt x="33338" y="1057275"/>
                </a:lnTo>
                <a:lnTo>
                  <a:pt x="50006" y="1078706"/>
                </a:lnTo>
                <a:lnTo>
                  <a:pt x="71438" y="1100137"/>
                </a:lnTo>
                <a:lnTo>
                  <a:pt x="102394" y="1112044"/>
                </a:lnTo>
                <a:lnTo>
                  <a:pt x="130969" y="1112044"/>
                </a:lnTo>
                <a:lnTo>
                  <a:pt x="157163" y="1104900"/>
                </a:lnTo>
                <a:lnTo>
                  <a:pt x="173831" y="1095375"/>
                </a:lnTo>
                <a:lnTo>
                  <a:pt x="188119" y="1083469"/>
                </a:lnTo>
                <a:lnTo>
                  <a:pt x="214313" y="1052512"/>
                </a:lnTo>
                <a:lnTo>
                  <a:pt x="273844" y="966787"/>
                </a:lnTo>
                <a:lnTo>
                  <a:pt x="326231" y="873919"/>
                </a:lnTo>
                <a:lnTo>
                  <a:pt x="359569" y="797719"/>
                </a:lnTo>
                <a:lnTo>
                  <a:pt x="378619" y="740569"/>
                </a:lnTo>
                <a:lnTo>
                  <a:pt x="397669" y="666750"/>
                </a:lnTo>
                <a:lnTo>
                  <a:pt x="416719" y="583406"/>
                </a:lnTo>
                <a:lnTo>
                  <a:pt x="438150" y="445294"/>
                </a:lnTo>
                <a:lnTo>
                  <a:pt x="457200" y="235744"/>
                </a:lnTo>
                <a:lnTo>
                  <a:pt x="466725" y="88106"/>
                </a:lnTo>
                <a:lnTo>
                  <a:pt x="466725" y="26194"/>
                </a:lnTo>
                <a:lnTo>
                  <a:pt x="461963" y="4762"/>
                </a:lnTo>
                <a:lnTo>
                  <a:pt x="454819" y="0"/>
                </a:lnTo>
                <a:lnTo>
                  <a:pt x="438150" y="7144"/>
                </a:lnTo>
                <a:lnTo>
                  <a:pt x="411956" y="33337"/>
                </a:lnTo>
                <a:lnTo>
                  <a:pt x="397669" y="54769"/>
                </a:lnTo>
                <a:lnTo>
                  <a:pt x="378619" y="121444"/>
                </a:lnTo>
                <a:lnTo>
                  <a:pt x="335756" y="247650"/>
                </a:lnTo>
                <a:lnTo>
                  <a:pt x="288131" y="364331"/>
                </a:lnTo>
                <a:lnTo>
                  <a:pt x="247650" y="445294"/>
                </a:lnTo>
                <a:lnTo>
                  <a:pt x="204788" y="50006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C9039B2-B30A-499A-908D-88CFEFE2C7D5}"/>
              </a:ext>
            </a:extLst>
          </p:cNvPr>
          <p:cNvSpPr/>
          <p:nvPr/>
        </p:nvSpPr>
        <p:spPr>
          <a:xfrm>
            <a:off x="5487989" y="1733551"/>
            <a:ext cx="1181100" cy="1204913"/>
          </a:xfrm>
          <a:custGeom>
            <a:avLst/>
            <a:gdLst>
              <a:gd name="connsiteX0" fmla="*/ 569119 w 1181100"/>
              <a:gd name="connsiteY0" fmla="*/ 554831 h 1204913"/>
              <a:gd name="connsiteX1" fmla="*/ 673894 w 1181100"/>
              <a:gd name="connsiteY1" fmla="*/ 421481 h 1204913"/>
              <a:gd name="connsiteX2" fmla="*/ 771525 w 1181100"/>
              <a:gd name="connsiteY2" fmla="*/ 283369 h 1204913"/>
              <a:gd name="connsiteX3" fmla="*/ 797719 w 1181100"/>
              <a:gd name="connsiteY3" fmla="*/ 245269 h 1204913"/>
              <a:gd name="connsiteX4" fmla="*/ 807244 w 1181100"/>
              <a:gd name="connsiteY4" fmla="*/ 219075 h 1204913"/>
              <a:gd name="connsiteX5" fmla="*/ 807244 w 1181100"/>
              <a:gd name="connsiteY5" fmla="*/ 202406 h 1204913"/>
              <a:gd name="connsiteX6" fmla="*/ 800100 w 1181100"/>
              <a:gd name="connsiteY6" fmla="*/ 173831 h 1204913"/>
              <a:gd name="connsiteX7" fmla="*/ 785813 w 1181100"/>
              <a:gd name="connsiteY7" fmla="*/ 152400 h 1204913"/>
              <a:gd name="connsiteX8" fmla="*/ 771525 w 1181100"/>
              <a:gd name="connsiteY8" fmla="*/ 138113 h 1204913"/>
              <a:gd name="connsiteX9" fmla="*/ 750094 w 1181100"/>
              <a:gd name="connsiteY9" fmla="*/ 119063 h 1204913"/>
              <a:gd name="connsiteX10" fmla="*/ 714375 w 1181100"/>
              <a:gd name="connsiteY10" fmla="*/ 100013 h 1204913"/>
              <a:gd name="connsiteX11" fmla="*/ 647700 w 1181100"/>
              <a:gd name="connsiteY11" fmla="*/ 66675 h 1204913"/>
              <a:gd name="connsiteX12" fmla="*/ 623888 w 1181100"/>
              <a:gd name="connsiteY12" fmla="*/ 50006 h 1204913"/>
              <a:gd name="connsiteX13" fmla="*/ 611982 w 1181100"/>
              <a:gd name="connsiteY13" fmla="*/ 33338 h 1204913"/>
              <a:gd name="connsiteX14" fmla="*/ 607219 w 1181100"/>
              <a:gd name="connsiteY14" fmla="*/ 21431 h 1204913"/>
              <a:gd name="connsiteX15" fmla="*/ 619125 w 1181100"/>
              <a:gd name="connsiteY15" fmla="*/ 14288 h 1204913"/>
              <a:gd name="connsiteX16" fmla="*/ 645319 w 1181100"/>
              <a:gd name="connsiteY16" fmla="*/ 7144 h 1204913"/>
              <a:gd name="connsiteX17" fmla="*/ 731044 w 1181100"/>
              <a:gd name="connsiteY17" fmla="*/ 0 h 1204913"/>
              <a:gd name="connsiteX18" fmla="*/ 826294 w 1181100"/>
              <a:gd name="connsiteY18" fmla="*/ 2381 h 1204913"/>
              <a:gd name="connsiteX19" fmla="*/ 888207 w 1181100"/>
              <a:gd name="connsiteY19" fmla="*/ 11906 h 1204913"/>
              <a:gd name="connsiteX20" fmla="*/ 950119 w 1181100"/>
              <a:gd name="connsiteY20" fmla="*/ 28575 h 1204913"/>
              <a:gd name="connsiteX21" fmla="*/ 1004888 w 1181100"/>
              <a:gd name="connsiteY21" fmla="*/ 52388 h 1204913"/>
              <a:gd name="connsiteX22" fmla="*/ 1047750 w 1181100"/>
              <a:gd name="connsiteY22" fmla="*/ 76200 h 1204913"/>
              <a:gd name="connsiteX23" fmla="*/ 1071563 w 1181100"/>
              <a:gd name="connsiteY23" fmla="*/ 92869 h 1204913"/>
              <a:gd name="connsiteX24" fmla="*/ 1100138 w 1181100"/>
              <a:gd name="connsiteY24" fmla="*/ 121444 h 1204913"/>
              <a:gd name="connsiteX25" fmla="*/ 1121569 w 1181100"/>
              <a:gd name="connsiteY25" fmla="*/ 154781 h 1204913"/>
              <a:gd name="connsiteX26" fmla="*/ 1143000 w 1181100"/>
              <a:gd name="connsiteY26" fmla="*/ 195263 h 1204913"/>
              <a:gd name="connsiteX27" fmla="*/ 1166813 w 1181100"/>
              <a:gd name="connsiteY27" fmla="*/ 245269 h 1204913"/>
              <a:gd name="connsiteX28" fmla="*/ 1178719 w 1181100"/>
              <a:gd name="connsiteY28" fmla="*/ 261938 h 1204913"/>
              <a:gd name="connsiteX29" fmla="*/ 1181100 w 1181100"/>
              <a:gd name="connsiteY29" fmla="*/ 271463 h 1204913"/>
              <a:gd name="connsiteX30" fmla="*/ 1176338 w 1181100"/>
              <a:gd name="connsiteY30" fmla="*/ 292894 h 1204913"/>
              <a:gd name="connsiteX31" fmla="*/ 1152525 w 1181100"/>
              <a:gd name="connsiteY31" fmla="*/ 314325 h 1204913"/>
              <a:gd name="connsiteX32" fmla="*/ 1095375 w 1181100"/>
              <a:gd name="connsiteY32" fmla="*/ 350044 h 1204913"/>
              <a:gd name="connsiteX33" fmla="*/ 1019175 w 1181100"/>
              <a:gd name="connsiteY33" fmla="*/ 409575 h 1204913"/>
              <a:gd name="connsiteX34" fmla="*/ 935832 w 1181100"/>
              <a:gd name="connsiteY34" fmla="*/ 490538 h 1204913"/>
              <a:gd name="connsiteX35" fmla="*/ 754857 w 1181100"/>
              <a:gd name="connsiteY35" fmla="*/ 664369 h 1204913"/>
              <a:gd name="connsiteX36" fmla="*/ 609600 w 1181100"/>
              <a:gd name="connsiteY36" fmla="*/ 792956 h 1204913"/>
              <a:gd name="connsiteX37" fmla="*/ 431007 w 1181100"/>
              <a:gd name="connsiteY37" fmla="*/ 940594 h 1204913"/>
              <a:gd name="connsiteX38" fmla="*/ 245269 w 1181100"/>
              <a:gd name="connsiteY38" fmla="*/ 1076325 h 1204913"/>
              <a:gd name="connsiteX39" fmla="*/ 109538 w 1181100"/>
              <a:gd name="connsiteY39" fmla="*/ 1162050 h 1204913"/>
              <a:gd name="connsiteX40" fmla="*/ 45244 w 1181100"/>
              <a:gd name="connsiteY40" fmla="*/ 1195388 h 1204913"/>
              <a:gd name="connsiteX41" fmla="*/ 14288 w 1181100"/>
              <a:gd name="connsiteY41" fmla="*/ 1204913 h 1204913"/>
              <a:gd name="connsiteX42" fmla="*/ 0 w 1181100"/>
              <a:gd name="connsiteY42" fmla="*/ 1204913 h 1204913"/>
              <a:gd name="connsiteX43" fmla="*/ 0 w 1181100"/>
              <a:gd name="connsiteY43" fmla="*/ 1200150 h 1204913"/>
              <a:gd name="connsiteX44" fmla="*/ 2382 w 1181100"/>
              <a:gd name="connsiteY44" fmla="*/ 1183481 h 1204913"/>
              <a:gd name="connsiteX45" fmla="*/ 26194 w 1181100"/>
              <a:gd name="connsiteY45" fmla="*/ 1150144 h 1204913"/>
              <a:gd name="connsiteX46" fmla="*/ 102394 w 1181100"/>
              <a:gd name="connsiteY46" fmla="*/ 1076325 h 1204913"/>
              <a:gd name="connsiteX47" fmla="*/ 223838 w 1181100"/>
              <a:gd name="connsiteY47" fmla="*/ 952500 h 1204913"/>
              <a:gd name="connsiteX48" fmla="*/ 357188 w 1181100"/>
              <a:gd name="connsiteY48" fmla="*/ 809625 h 1204913"/>
              <a:gd name="connsiteX49" fmla="*/ 569119 w 1181100"/>
              <a:gd name="connsiteY49" fmla="*/ 554831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81100" h="1204913">
                <a:moveTo>
                  <a:pt x="569119" y="554831"/>
                </a:moveTo>
                <a:lnTo>
                  <a:pt x="673894" y="421481"/>
                </a:lnTo>
                <a:lnTo>
                  <a:pt x="771525" y="283369"/>
                </a:lnTo>
                <a:lnTo>
                  <a:pt x="797719" y="245269"/>
                </a:lnTo>
                <a:lnTo>
                  <a:pt x="807244" y="219075"/>
                </a:lnTo>
                <a:lnTo>
                  <a:pt x="807244" y="202406"/>
                </a:lnTo>
                <a:lnTo>
                  <a:pt x="800100" y="173831"/>
                </a:lnTo>
                <a:lnTo>
                  <a:pt x="785813" y="152400"/>
                </a:lnTo>
                <a:lnTo>
                  <a:pt x="771525" y="138113"/>
                </a:lnTo>
                <a:lnTo>
                  <a:pt x="750094" y="119063"/>
                </a:lnTo>
                <a:lnTo>
                  <a:pt x="714375" y="100013"/>
                </a:lnTo>
                <a:lnTo>
                  <a:pt x="647700" y="66675"/>
                </a:lnTo>
                <a:lnTo>
                  <a:pt x="623888" y="50006"/>
                </a:lnTo>
                <a:lnTo>
                  <a:pt x="611982" y="33338"/>
                </a:lnTo>
                <a:lnTo>
                  <a:pt x="607219" y="21431"/>
                </a:lnTo>
                <a:lnTo>
                  <a:pt x="619125" y="14288"/>
                </a:lnTo>
                <a:lnTo>
                  <a:pt x="645319" y="7144"/>
                </a:lnTo>
                <a:lnTo>
                  <a:pt x="731044" y="0"/>
                </a:lnTo>
                <a:lnTo>
                  <a:pt x="826294" y="2381"/>
                </a:lnTo>
                <a:lnTo>
                  <a:pt x="888207" y="11906"/>
                </a:lnTo>
                <a:lnTo>
                  <a:pt x="950119" y="28575"/>
                </a:lnTo>
                <a:lnTo>
                  <a:pt x="1004888" y="52388"/>
                </a:lnTo>
                <a:lnTo>
                  <a:pt x="1047750" y="76200"/>
                </a:lnTo>
                <a:lnTo>
                  <a:pt x="1071563" y="92869"/>
                </a:lnTo>
                <a:lnTo>
                  <a:pt x="1100138" y="121444"/>
                </a:lnTo>
                <a:lnTo>
                  <a:pt x="1121569" y="154781"/>
                </a:lnTo>
                <a:lnTo>
                  <a:pt x="1143000" y="195263"/>
                </a:lnTo>
                <a:lnTo>
                  <a:pt x="1166813" y="245269"/>
                </a:lnTo>
                <a:lnTo>
                  <a:pt x="1178719" y="261938"/>
                </a:lnTo>
                <a:lnTo>
                  <a:pt x="1181100" y="271463"/>
                </a:lnTo>
                <a:lnTo>
                  <a:pt x="1176338" y="292894"/>
                </a:lnTo>
                <a:lnTo>
                  <a:pt x="1152525" y="314325"/>
                </a:lnTo>
                <a:lnTo>
                  <a:pt x="1095375" y="350044"/>
                </a:lnTo>
                <a:lnTo>
                  <a:pt x="1019175" y="409575"/>
                </a:lnTo>
                <a:lnTo>
                  <a:pt x="935832" y="490538"/>
                </a:lnTo>
                <a:lnTo>
                  <a:pt x="754857" y="664369"/>
                </a:lnTo>
                <a:lnTo>
                  <a:pt x="609600" y="792956"/>
                </a:lnTo>
                <a:lnTo>
                  <a:pt x="431007" y="940594"/>
                </a:lnTo>
                <a:lnTo>
                  <a:pt x="245269" y="1076325"/>
                </a:lnTo>
                <a:lnTo>
                  <a:pt x="109538" y="1162050"/>
                </a:lnTo>
                <a:lnTo>
                  <a:pt x="45244" y="1195388"/>
                </a:lnTo>
                <a:lnTo>
                  <a:pt x="14288" y="1204913"/>
                </a:lnTo>
                <a:lnTo>
                  <a:pt x="0" y="1204913"/>
                </a:lnTo>
                <a:lnTo>
                  <a:pt x="0" y="1200150"/>
                </a:lnTo>
                <a:lnTo>
                  <a:pt x="2382" y="1183481"/>
                </a:lnTo>
                <a:lnTo>
                  <a:pt x="26194" y="1150144"/>
                </a:lnTo>
                <a:lnTo>
                  <a:pt x="102394" y="1076325"/>
                </a:lnTo>
                <a:lnTo>
                  <a:pt x="223838" y="952500"/>
                </a:lnTo>
                <a:lnTo>
                  <a:pt x="357188" y="809625"/>
                </a:lnTo>
                <a:lnTo>
                  <a:pt x="569119" y="5548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215EEBAF-55AE-4E12-BFB9-1763F5F038E8}"/>
              </a:ext>
            </a:extLst>
          </p:cNvPr>
          <p:cNvSpPr/>
          <p:nvPr/>
        </p:nvSpPr>
        <p:spPr>
          <a:xfrm>
            <a:off x="6954840" y="1590676"/>
            <a:ext cx="1628775" cy="1192213"/>
          </a:xfrm>
          <a:custGeom>
            <a:avLst/>
            <a:gdLst>
              <a:gd name="connsiteX0" fmla="*/ 688182 w 1628775"/>
              <a:gd name="connsiteY0" fmla="*/ 481013 h 1193006"/>
              <a:gd name="connsiteX1" fmla="*/ 528638 w 1628775"/>
              <a:gd name="connsiteY1" fmla="*/ 326231 h 1193006"/>
              <a:gd name="connsiteX2" fmla="*/ 409575 w 1628775"/>
              <a:gd name="connsiteY2" fmla="*/ 209550 h 1193006"/>
              <a:gd name="connsiteX3" fmla="*/ 261938 w 1628775"/>
              <a:gd name="connsiteY3" fmla="*/ 61913 h 1193006"/>
              <a:gd name="connsiteX4" fmla="*/ 250032 w 1628775"/>
              <a:gd name="connsiteY4" fmla="*/ 50006 h 1193006"/>
              <a:gd name="connsiteX5" fmla="*/ 195263 w 1628775"/>
              <a:gd name="connsiteY5" fmla="*/ 28575 h 1193006"/>
              <a:gd name="connsiteX6" fmla="*/ 138113 w 1628775"/>
              <a:gd name="connsiteY6" fmla="*/ 9525 h 1193006"/>
              <a:gd name="connsiteX7" fmla="*/ 80963 w 1628775"/>
              <a:gd name="connsiteY7" fmla="*/ 0 h 1193006"/>
              <a:gd name="connsiteX8" fmla="*/ 47625 w 1628775"/>
              <a:gd name="connsiteY8" fmla="*/ 7144 h 1193006"/>
              <a:gd name="connsiteX9" fmla="*/ 14288 w 1628775"/>
              <a:gd name="connsiteY9" fmla="*/ 23813 h 1193006"/>
              <a:gd name="connsiteX10" fmla="*/ 2382 w 1628775"/>
              <a:gd name="connsiteY10" fmla="*/ 35719 h 1193006"/>
              <a:gd name="connsiteX11" fmla="*/ 0 w 1628775"/>
              <a:gd name="connsiteY11" fmla="*/ 45244 h 1193006"/>
              <a:gd name="connsiteX12" fmla="*/ 0 w 1628775"/>
              <a:gd name="connsiteY12" fmla="*/ 59531 h 1193006"/>
              <a:gd name="connsiteX13" fmla="*/ 9525 w 1628775"/>
              <a:gd name="connsiteY13" fmla="*/ 76200 h 1193006"/>
              <a:gd name="connsiteX14" fmla="*/ 28575 w 1628775"/>
              <a:gd name="connsiteY14" fmla="*/ 92869 h 1193006"/>
              <a:gd name="connsiteX15" fmla="*/ 52388 w 1628775"/>
              <a:gd name="connsiteY15" fmla="*/ 109538 h 1193006"/>
              <a:gd name="connsiteX16" fmla="*/ 88107 w 1628775"/>
              <a:gd name="connsiteY16" fmla="*/ 130969 h 1193006"/>
              <a:gd name="connsiteX17" fmla="*/ 130969 w 1628775"/>
              <a:gd name="connsiteY17" fmla="*/ 145256 h 1193006"/>
              <a:gd name="connsiteX18" fmla="*/ 166688 w 1628775"/>
              <a:gd name="connsiteY18" fmla="*/ 161925 h 1193006"/>
              <a:gd name="connsiteX19" fmla="*/ 195263 w 1628775"/>
              <a:gd name="connsiteY19" fmla="*/ 183356 h 1193006"/>
              <a:gd name="connsiteX20" fmla="*/ 250032 w 1628775"/>
              <a:gd name="connsiteY20" fmla="*/ 242888 h 1193006"/>
              <a:gd name="connsiteX21" fmla="*/ 307182 w 1628775"/>
              <a:gd name="connsiteY21" fmla="*/ 314325 h 1193006"/>
              <a:gd name="connsiteX22" fmla="*/ 409575 w 1628775"/>
              <a:gd name="connsiteY22" fmla="*/ 459581 h 1193006"/>
              <a:gd name="connsiteX23" fmla="*/ 552450 w 1628775"/>
              <a:gd name="connsiteY23" fmla="*/ 673894 h 1193006"/>
              <a:gd name="connsiteX24" fmla="*/ 700088 w 1628775"/>
              <a:gd name="connsiteY24" fmla="*/ 890588 h 1193006"/>
              <a:gd name="connsiteX25" fmla="*/ 788194 w 1628775"/>
              <a:gd name="connsiteY25" fmla="*/ 1023938 h 1193006"/>
              <a:gd name="connsiteX26" fmla="*/ 804863 w 1628775"/>
              <a:gd name="connsiteY26" fmla="*/ 1050131 h 1193006"/>
              <a:gd name="connsiteX27" fmla="*/ 819150 w 1628775"/>
              <a:gd name="connsiteY27" fmla="*/ 1066800 h 1193006"/>
              <a:gd name="connsiteX28" fmla="*/ 840582 w 1628775"/>
              <a:gd name="connsiteY28" fmla="*/ 1083469 h 1193006"/>
              <a:gd name="connsiteX29" fmla="*/ 864394 w 1628775"/>
              <a:gd name="connsiteY29" fmla="*/ 1095375 h 1193006"/>
              <a:gd name="connsiteX30" fmla="*/ 926307 w 1628775"/>
              <a:gd name="connsiteY30" fmla="*/ 1121569 h 1193006"/>
              <a:gd name="connsiteX31" fmla="*/ 995363 w 1628775"/>
              <a:gd name="connsiteY31" fmla="*/ 1138238 h 1193006"/>
              <a:gd name="connsiteX32" fmla="*/ 1083469 w 1628775"/>
              <a:gd name="connsiteY32" fmla="*/ 1147763 h 1193006"/>
              <a:gd name="connsiteX33" fmla="*/ 1295400 w 1628775"/>
              <a:gd name="connsiteY33" fmla="*/ 1164431 h 1193006"/>
              <a:gd name="connsiteX34" fmla="*/ 1574007 w 1628775"/>
              <a:gd name="connsiteY34" fmla="*/ 1193006 h 1193006"/>
              <a:gd name="connsiteX35" fmla="*/ 1607344 w 1628775"/>
              <a:gd name="connsiteY35" fmla="*/ 1193006 h 1193006"/>
              <a:gd name="connsiteX36" fmla="*/ 1624013 w 1628775"/>
              <a:gd name="connsiteY36" fmla="*/ 1185863 h 1193006"/>
              <a:gd name="connsiteX37" fmla="*/ 1628775 w 1628775"/>
              <a:gd name="connsiteY37" fmla="*/ 1181100 h 1193006"/>
              <a:gd name="connsiteX38" fmla="*/ 1628775 w 1628775"/>
              <a:gd name="connsiteY38" fmla="*/ 1171575 h 1193006"/>
              <a:gd name="connsiteX39" fmla="*/ 1624013 w 1628775"/>
              <a:gd name="connsiteY39" fmla="*/ 1164431 h 1193006"/>
              <a:gd name="connsiteX40" fmla="*/ 1604963 w 1628775"/>
              <a:gd name="connsiteY40" fmla="*/ 1145381 h 1193006"/>
              <a:gd name="connsiteX41" fmla="*/ 1559719 w 1628775"/>
              <a:gd name="connsiteY41" fmla="*/ 1119188 h 1193006"/>
              <a:gd name="connsiteX42" fmla="*/ 1445419 w 1628775"/>
              <a:gd name="connsiteY42" fmla="*/ 1059656 h 1193006"/>
              <a:gd name="connsiteX43" fmla="*/ 1297782 w 1628775"/>
              <a:gd name="connsiteY43" fmla="*/ 976313 h 1193006"/>
              <a:gd name="connsiteX44" fmla="*/ 1119188 w 1628775"/>
              <a:gd name="connsiteY44" fmla="*/ 862013 h 1193006"/>
              <a:gd name="connsiteX45" fmla="*/ 933450 w 1628775"/>
              <a:gd name="connsiteY45" fmla="*/ 711994 h 1193006"/>
              <a:gd name="connsiteX46" fmla="*/ 688182 w 1628775"/>
              <a:gd name="connsiteY46" fmla="*/ 481013 h 1193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628775" h="1193006">
                <a:moveTo>
                  <a:pt x="688182" y="481013"/>
                </a:moveTo>
                <a:lnTo>
                  <a:pt x="528638" y="326231"/>
                </a:lnTo>
                <a:lnTo>
                  <a:pt x="409575" y="209550"/>
                </a:lnTo>
                <a:lnTo>
                  <a:pt x="261938" y="61913"/>
                </a:lnTo>
                <a:lnTo>
                  <a:pt x="250032" y="50006"/>
                </a:lnTo>
                <a:lnTo>
                  <a:pt x="195263" y="28575"/>
                </a:lnTo>
                <a:lnTo>
                  <a:pt x="138113" y="9525"/>
                </a:lnTo>
                <a:lnTo>
                  <a:pt x="80963" y="0"/>
                </a:lnTo>
                <a:lnTo>
                  <a:pt x="47625" y="7144"/>
                </a:lnTo>
                <a:lnTo>
                  <a:pt x="14288" y="23813"/>
                </a:lnTo>
                <a:lnTo>
                  <a:pt x="2382" y="35719"/>
                </a:lnTo>
                <a:lnTo>
                  <a:pt x="0" y="45244"/>
                </a:lnTo>
                <a:lnTo>
                  <a:pt x="0" y="59531"/>
                </a:lnTo>
                <a:lnTo>
                  <a:pt x="9525" y="76200"/>
                </a:lnTo>
                <a:lnTo>
                  <a:pt x="28575" y="92869"/>
                </a:lnTo>
                <a:lnTo>
                  <a:pt x="52388" y="109538"/>
                </a:lnTo>
                <a:lnTo>
                  <a:pt x="88107" y="130969"/>
                </a:lnTo>
                <a:lnTo>
                  <a:pt x="130969" y="145256"/>
                </a:lnTo>
                <a:lnTo>
                  <a:pt x="166688" y="161925"/>
                </a:lnTo>
                <a:lnTo>
                  <a:pt x="195263" y="183356"/>
                </a:lnTo>
                <a:lnTo>
                  <a:pt x="250032" y="242888"/>
                </a:lnTo>
                <a:lnTo>
                  <a:pt x="307182" y="314325"/>
                </a:lnTo>
                <a:lnTo>
                  <a:pt x="409575" y="459581"/>
                </a:lnTo>
                <a:lnTo>
                  <a:pt x="552450" y="673894"/>
                </a:lnTo>
                <a:lnTo>
                  <a:pt x="700088" y="890588"/>
                </a:lnTo>
                <a:lnTo>
                  <a:pt x="788194" y="1023938"/>
                </a:lnTo>
                <a:lnTo>
                  <a:pt x="804863" y="1050131"/>
                </a:lnTo>
                <a:lnTo>
                  <a:pt x="819150" y="1066800"/>
                </a:lnTo>
                <a:lnTo>
                  <a:pt x="840582" y="1083469"/>
                </a:lnTo>
                <a:lnTo>
                  <a:pt x="864394" y="1095375"/>
                </a:lnTo>
                <a:lnTo>
                  <a:pt x="926307" y="1121569"/>
                </a:lnTo>
                <a:lnTo>
                  <a:pt x="995363" y="1138238"/>
                </a:lnTo>
                <a:lnTo>
                  <a:pt x="1083469" y="1147763"/>
                </a:lnTo>
                <a:lnTo>
                  <a:pt x="1295400" y="1164431"/>
                </a:lnTo>
                <a:lnTo>
                  <a:pt x="1574007" y="1193006"/>
                </a:lnTo>
                <a:lnTo>
                  <a:pt x="1607344" y="1193006"/>
                </a:lnTo>
                <a:lnTo>
                  <a:pt x="1624013" y="1185863"/>
                </a:lnTo>
                <a:lnTo>
                  <a:pt x="1628775" y="1181100"/>
                </a:lnTo>
                <a:lnTo>
                  <a:pt x="1628775" y="1171575"/>
                </a:lnTo>
                <a:lnTo>
                  <a:pt x="1624013" y="1164431"/>
                </a:lnTo>
                <a:lnTo>
                  <a:pt x="1604963" y="1145381"/>
                </a:lnTo>
                <a:lnTo>
                  <a:pt x="1559719" y="1119188"/>
                </a:lnTo>
                <a:lnTo>
                  <a:pt x="1445419" y="1059656"/>
                </a:lnTo>
                <a:lnTo>
                  <a:pt x="1297782" y="976313"/>
                </a:lnTo>
                <a:lnTo>
                  <a:pt x="1119188" y="862013"/>
                </a:lnTo>
                <a:lnTo>
                  <a:pt x="933450" y="711994"/>
                </a:lnTo>
                <a:lnTo>
                  <a:pt x="688182" y="4810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B36FA9A0-06C7-46DB-9A62-CAE6CA9C9097}"/>
              </a:ext>
            </a:extLst>
          </p:cNvPr>
          <p:cNvSpPr/>
          <p:nvPr/>
        </p:nvSpPr>
        <p:spPr>
          <a:xfrm>
            <a:off x="6046790" y="2605089"/>
            <a:ext cx="935037" cy="1216025"/>
          </a:xfrm>
          <a:custGeom>
            <a:avLst/>
            <a:gdLst>
              <a:gd name="connsiteX0" fmla="*/ 426244 w 935831"/>
              <a:gd name="connsiteY0" fmla="*/ 528637 h 1216818"/>
              <a:gd name="connsiteX1" fmla="*/ 516731 w 935831"/>
              <a:gd name="connsiteY1" fmla="*/ 369093 h 1216818"/>
              <a:gd name="connsiteX2" fmla="*/ 581025 w 935831"/>
              <a:gd name="connsiteY2" fmla="*/ 247650 h 1216818"/>
              <a:gd name="connsiteX3" fmla="*/ 604837 w 935831"/>
              <a:gd name="connsiteY3" fmla="*/ 195262 h 1216818"/>
              <a:gd name="connsiteX4" fmla="*/ 609600 w 935831"/>
              <a:gd name="connsiteY4" fmla="*/ 171450 h 1216818"/>
              <a:gd name="connsiteX5" fmla="*/ 609600 w 935831"/>
              <a:gd name="connsiteY5" fmla="*/ 138112 h 1216818"/>
              <a:gd name="connsiteX6" fmla="*/ 602456 w 935831"/>
              <a:gd name="connsiteY6" fmla="*/ 107156 h 1216818"/>
              <a:gd name="connsiteX7" fmla="*/ 592931 w 935831"/>
              <a:gd name="connsiteY7" fmla="*/ 88106 h 1216818"/>
              <a:gd name="connsiteX8" fmla="*/ 581025 w 935831"/>
              <a:gd name="connsiteY8" fmla="*/ 76200 h 1216818"/>
              <a:gd name="connsiteX9" fmla="*/ 557212 w 935831"/>
              <a:gd name="connsiteY9" fmla="*/ 64293 h 1216818"/>
              <a:gd name="connsiteX10" fmla="*/ 540544 w 935831"/>
              <a:gd name="connsiteY10" fmla="*/ 52387 h 1216818"/>
              <a:gd name="connsiteX11" fmla="*/ 521494 w 935831"/>
              <a:gd name="connsiteY11" fmla="*/ 30956 h 1216818"/>
              <a:gd name="connsiteX12" fmla="*/ 514350 w 935831"/>
              <a:gd name="connsiteY12" fmla="*/ 16668 h 1216818"/>
              <a:gd name="connsiteX13" fmla="*/ 516731 w 935831"/>
              <a:gd name="connsiteY13" fmla="*/ 9525 h 1216818"/>
              <a:gd name="connsiteX14" fmla="*/ 528637 w 935831"/>
              <a:gd name="connsiteY14" fmla="*/ 2381 h 1216818"/>
              <a:gd name="connsiteX15" fmla="*/ 561975 w 935831"/>
              <a:gd name="connsiteY15" fmla="*/ 0 h 1216818"/>
              <a:gd name="connsiteX16" fmla="*/ 628650 w 935831"/>
              <a:gd name="connsiteY16" fmla="*/ 4762 h 1216818"/>
              <a:gd name="connsiteX17" fmla="*/ 695325 w 935831"/>
              <a:gd name="connsiteY17" fmla="*/ 21431 h 1216818"/>
              <a:gd name="connsiteX18" fmla="*/ 740569 w 935831"/>
              <a:gd name="connsiteY18" fmla="*/ 52387 h 1216818"/>
              <a:gd name="connsiteX19" fmla="*/ 821531 w 935831"/>
              <a:gd name="connsiteY19" fmla="*/ 119062 h 1216818"/>
              <a:gd name="connsiteX20" fmla="*/ 878681 w 935831"/>
              <a:gd name="connsiteY20" fmla="*/ 176212 h 1216818"/>
              <a:gd name="connsiteX21" fmla="*/ 916781 w 935831"/>
              <a:gd name="connsiteY21" fmla="*/ 219075 h 1216818"/>
              <a:gd name="connsiteX22" fmla="*/ 931069 w 935831"/>
              <a:gd name="connsiteY22" fmla="*/ 245268 h 1216818"/>
              <a:gd name="connsiteX23" fmla="*/ 935831 w 935831"/>
              <a:gd name="connsiteY23" fmla="*/ 266700 h 1216818"/>
              <a:gd name="connsiteX24" fmla="*/ 935831 w 935831"/>
              <a:gd name="connsiteY24" fmla="*/ 280987 h 1216818"/>
              <a:gd name="connsiteX25" fmla="*/ 926306 w 935831"/>
              <a:gd name="connsiteY25" fmla="*/ 295275 h 1216818"/>
              <a:gd name="connsiteX26" fmla="*/ 897731 w 935831"/>
              <a:gd name="connsiteY26" fmla="*/ 309562 h 1216818"/>
              <a:gd name="connsiteX27" fmla="*/ 850106 w 935831"/>
              <a:gd name="connsiteY27" fmla="*/ 335756 h 1216818"/>
              <a:gd name="connsiteX28" fmla="*/ 797719 w 935831"/>
              <a:gd name="connsiteY28" fmla="*/ 378618 h 1216818"/>
              <a:gd name="connsiteX29" fmla="*/ 740569 w 935831"/>
              <a:gd name="connsiteY29" fmla="*/ 442912 h 1216818"/>
              <a:gd name="connsiteX30" fmla="*/ 654844 w 935831"/>
              <a:gd name="connsiteY30" fmla="*/ 547687 h 1216818"/>
              <a:gd name="connsiteX31" fmla="*/ 509587 w 935831"/>
              <a:gd name="connsiteY31" fmla="*/ 716756 h 1216818"/>
              <a:gd name="connsiteX32" fmla="*/ 304800 w 935831"/>
              <a:gd name="connsiteY32" fmla="*/ 947737 h 1216818"/>
              <a:gd name="connsiteX33" fmla="*/ 100012 w 935831"/>
              <a:gd name="connsiteY33" fmla="*/ 1183481 h 1216818"/>
              <a:gd name="connsiteX34" fmla="*/ 69056 w 935831"/>
              <a:gd name="connsiteY34" fmla="*/ 1216818 h 1216818"/>
              <a:gd name="connsiteX35" fmla="*/ 16669 w 935831"/>
              <a:gd name="connsiteY35" fmla="*/ 1216818 h 1216818"/>
              <a:gd name="connsiteX36" fmla="*/ 0 w 935831"/>
              <a:gd name="connsiteY36" fmla="*/ 1214437 h 1216818"/>
              <a:gd name="connsiteX37" fmla="*/ 54769 w 935831"/>
              <a:gd name="connsiteY37" fmla="*/ 1104900 h 1216818"/>
              <a:gd name="connsiteX38" fmla="*/ 178594 w 935831"/>
              <a:gd name="connsiteY38" fmla="*/ 921543 h 1216818"/>
              <a:gd name="connsiteX39" fmla="*/ 264319 w 935831"/>
              <a:gd name="connsiteY39" fmla="*/ 795337 h 1216818"/>
              <a:gd name="connsiteX40" fmla="*/ 426244 w 935831"/>
              <a:gd name="connsiteY40" fmla="*/ 528637 h 1216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935831" h="1216818">
                <a:moveTo>
                  <a:pt x="426244" y="528637"/>
                </a:moveTo>
                <a:lnTo>
                  <a:pt x="516731" y="369093"/>
                </a:lnTo>
                <a:lnTo>
                  <a:pt x="581025" y="247650"/>
                </a:lnTo>
                <a:lnTo>
                  <a:pt x="604837" y="195262"/>
                </a:lnTo>
                <a:lnTo>
                  <a:pt x="609600" y="171450"/>
                </a:lnTo>
                <a:lnTo>
                  <a:pt x="609600" y="138112"/>
                </a:lnTo>
                <a:lnTo>
                  <a:pt x="602456" y="107156"/>
                </a:lnTo>
                <a:lnTo>
                  <a:pt x="592931" y="88106"/>
                </a:lnTo>
                <a:lnTo>
                  <a:pt x="581025" y="76200"/>
                </a:lnTo>
                <a:lnTo>
                  <a:pt x="557212" y="64293"/>
                </a:lnTo>
                <a:lnTo>
                  <a:pt x="540544" y="52387"/>
                </a:lnTo>
                <a:lnTo>
                  <a:pt x="521494" y="30956"/>
                </a:lnTo>
                <a:lnTo>
                  <a:pt x="514350" y="16668"/>
                </a:lnTo>
                <a:lnTo>
                  <a:pt x="516731" y="9525"/>
                </a:lnTo>
                <a:lnTo>
                  <a:pt x="528637" y="2381"/>
                </a:lnTo>
                <a:lnTo>
                  <a:pt x="561975" y="0"/>
                </a:lnTo>
                <a:lnTo>
                  <a:pt x="628650" y="4762"/>
                </a:lnTo>
                <a:lnTo>
                  <a:pt x="695325" y="21431"/>
                </a:lnTo>
                <a:lnTo>
                  <a:pt x="740569" y="52387"/>
                </a:lnTo>
                <a:lnTo>
                  <a:pt x="821531" y="119062"/>
                </a:lnTo>
                <a:lnTo>
                  <a:pt x="878681" y="176212"/>
                </a:lnTo>
                <a:lnTo>
                  <a:pt x="916781" y="219075"/>
                </a:lnTo>
                <a:lnTo>
                  <a:pt x="931069" y="245268"/>
                </a:lnTo>
                <a:lnTo>
                  <a:pt x="935831" y="266700"/>
                </a:lnTo>
                <a:lnTo>
                  <a:pt x="935831" y="280987"/>
                </a:lnTo>
                <a:lnTo>
                  <a:pt x="926306" y="295275"/>
                </a:lnTo>
                <a:lnTo>
                  <a:pt x="897731" y="309562"/>
                </a:lnTo>
                <a:lnTo>
                  <a:pt x="850106" y="335756"/>
                </a:lnTo>
                <a:lnTo>
                  <a:pt x="797719" y="378618"/>
                </a:lnTo>
                <a:lnTo>
                  <a:pt x="740569" y="442912"/>
                </a:lnTo>
                <a:lnTo>
                  <a:pt x="654844" y="547687"/>
                </a:lnTo>
                <a:lnTo>
                  <a:pt x="509587" y="716756"/>
                </a:lnTo>
                <a:lnTo>
                  <a:pt x="304800" y="947737"/>
                </a:lnTo>
                <a:lnTo>
                  <a:pt x="100012" y="1183481"/>
                </a:lnTo>
                <a:lnTo>
                  <a:pt x="69056" y="1216818"/>
                </a:lnTo>
                <a:lnTo>
                  <a:pt x="16669" y="1216818"/>
                </a:lnTo>
                <a:lnTo>
                  <a:pt x="0" y="1214437"/>
                </a:lnTo>
                <a:lnTo>
                  <a:pt x="54769" y="1104900"/>
                </a:lnTo>
                <a:lnTo>
                  <a:pt x="178594" y="921543"/>
                </a:lnTo>
                <a:lnTo>
                  <a:pt x="264319" y="795337"/>
                </a:lnTo>
                <a:lnTo>
                  <a:pt x="426244" y="5286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327C765-F8C8-40CF-B35B-4665AD5FCA93}"/>
              </a:ext>
            </a:extLst>
          </p:cNvPr>
          <p:cNvSpPr/>
          <p:nvPr/>
        </p:nvSpPr>
        <p:spPr>
          <a:xfrm>
            <a:off x="6710364" y="4100513"/>
            <a:ext cx="528637" cy="660400"/>
          </a:xfrm>
          <a:custGeom>
            <a:avLst/>
            <a:gdLst>
              <a:gd name="connsiteX0" fmla="*/ 133350 w 528637"/>
              <a:gd name="connsiteY0" fmla="*/ 302418 h 659606"/>
              <a:gd name="connsiteX1" fmla="*/ 52387 w 528637"/>
              <a:gd name="connsiteY1" fmla="*/ 142875 h 659606"/>
              <a:gd name="connsiteX2" fmla="*/ 7143 w 528637"/>
              <a:gd name="connsiteY2" fmla="*/ 50006 h 659606"/>
              <a:gd name="connsiteX3" fmla="*/ 0 w 528637"/>
              <a:gd name="connsiteY3" fmla="*/ 19050 h 659606"/>
              <a:gd name="connsiteX4" fmla="*/ 0 w 528637"/>
              <a:gd name="connsiteY4" fmla="*/ 4762 h 659606"/>
              <a:gd name="connsiteX5" fmla="*/ 0 w 528637"/>
              <a:gd name="connsiteY5" fmla="*/ 4762 h 659606"/>
              <a:gd name="connsiteX6" fmla="*/ 16668 w 528637"/>
              <a:gd name="connsiteY6" fmla="*/ 0 h 659606"/>
              <a:gd name="connsiteX7" fmla="*/ 42862 w 528637"/>
              <a:gd name="connsiteY7" fmla="*/ 16668 h 659606"/>
              <a:gd name="connsiteX8" fmla="*/ 157162 w 528637"/>
              <a:gd name="connsiteY8" fmla="*/ 97631 h 659606"/>
              <a:gd name="connsiteX9" fmla="*/ 288131 w 528637"/>
              <a:gd name="connsiteY9" fmla="*/ 185737 h 659606"/>
              <a:gd name="connsiteX10" fmla="*/ 345281 w 528637"/>
              <a:gd name="connsiteY10" fmla="*/ 223837 h 659606"/>
              <a:gd name="connsiteX11" fmla="*/ 388143 w 528637"/>
              <a:gd name="connsiteY11" fmla="*/ 257175 h 659606"/>
              <a:gd name="connsiteX12" fmla="*/ 416718 w 528637"/>
              <a:gd name="connsiteY12" fmla="*/ 285750 h 659606"/>
              <a:gd name="connsiteX13" fmla="*/ 442912 w 528637"/>
              <a:gd name="connsiteY13" fmla="*/ 316706 h 659606"/>
              <a:gd name="connsiteX14" fmla="*/ 466725 w 528637"/>
              <a:gd name="connsiteY14" fmla="*/ 352425 h 659606"/>
              <a:gd name="connsiteX15" fmla="*/ 485775 w 528637"/>
              <a:gd name="connsiteY15" fmla="*/ 385762 h 659606"/>
              <a:gd name="connsiteX16" fmla="*/ 507206 w 528637"/>
              <a:gd name="connsiteY16" fmla="*/ 431006 h 659606"/>
              <a:gd name="connsiteX17" fmla="*/ 519112 w 528637"/>
              <a:gd name="connsiteY17" fmla="*/ 469106 h 659606"/>
              <a:gd name="connsiteX18" fmla="*/ 528637 w 528637"/>
              <a:gd name="connsiteY18" fmla="*/ 516731 h 659606"/>
              <a:gd name="connsiteX19" fmla="*/ 528637 w 528637"/>
              <a:gd name="connsiteY19" fmla="*/ 554831 h 659606"/>
              <a:gd name="connsiteX20" fmla="*/ 521493 w 528637"/>
              <a:gd name="connsiteY20" fmla="*/ 583406 h 659606"/>
              <a:gd name="connsiteX21" fmla="*/ 504825 w 528637"/>
              <a:gd name="connsiteY21" fmla="*/ 611981 h 659606"/>
              <a:gd name="connsiteX22" fmla="*/ 473868 w 528637"/>
              <a:gd name="connsiteY22" fmla="*/ 635793 h 659606"/>
              <a:gd name="connsiteX23" fmla="*/ 428625 w 528637"/>
              <a:gd name="connsiteY23" fmla="*/ 652462 h 659606"/>
              <a:gd name="connsiteX24" fmla="*/ 392906 w 528637"/>
              <a:gd name="connsiteY24" fmla="*/ 659606 h 659606"/>
              <a:gd name="connsiteX25" fmla="*/ 357187 w 528637"/>
              <a:gd name="connsiteY25" fmla="*/ 654843 h 659606"/>
              <a:gd name="connsiteX26" fmla="*/ 330993 w 528637"/>
              <a:gd name="connsiteY26" fmla="*/ 647700 h 659606"/>
              <a:gd name="connsiteX27" fmla="*/ 302418 w 528637"/>
              <a:gd name="connsiteY27" fmla="*/ 631031 h 659606"/>
              <a:gd name="connsiteX28" fmla="*/ 278606 w 528637"/>
              <a:gd name="connsiteY28" fmla="*/ 597693 h 659606"/>
              <a:gd name="connsiteX29" fmla="*/ 233362 w 528637"/>
              <a:gd name="connsiteY29" fmla="*/ 504825 h 659606"/>
              <a:gd name="connsiteX30" fmla="*/ 133350 w 528637"/>
              <a:gd name="connsiteY30" fmla="*/ 302418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28637" h="659606">
                <a:moveTo>
                  <a:pt x="133350" y="302418"/>
                </a:moveTo>
                <a:lnTo>
                  <a:pt x="52387" y="142875"/>
                </a:lnTo>
                <a:lnTo>
                  <a:pt x="7143" y="50006"/>
                </a:lnTo>
                <a:lnTo>
                  <a:pt x="0" y="19050"/>
                </a:lnTo>
                <a:lnTo>
                  <a:pt x="0" y="4762"/>
                </a:lnTo>
                <a:lnTo>
                  <a:pt x="0" y="4762"/>
                </a:lnTo>
                <a:lnTo>
                  <a:pt x="16668" y="0"/>
                </a:lnTo>
                <a:lnTo>
                  <a:pt x="42862" y="16668"/>
                </a:lnTo>
                <a:lnTo>
                  <a:pt x="157162" y="97631"/>
                </a:lnTo>
                <a:lnTo>
                  <a:pt x="288131" y="185737"/>
                </a:lnTo>
                <a:lnTo>
                  <a:pt x="345281" y="223837"/>
                </a:lnTo>
                <a:lnTo>
                  <a:pt x="388143" y="257175"/>
                </a:lnTo>
                <a:lnTo>
                  <a:pt x="416718" y="285750"/>
                </a:lnTo>
                <a:lnTo>
                  <a:pt x="442912" y="316706"/>
                </a:lnTo>
                <a:lnTo>
                  <a:pt x="466725" y="352425"/>
                </a:lnTo>
                <a:lnTo>
                  <a:pt x="485775" y="385762"/>
                </a:lnTo>
                <a:lnTo>
                  <a:pt x="507206" y="431006"/>
                </a:lnTo>
                <a:lnTo>
                  <a:pt x="519112" y="469106"/>
                </a:lnTo>
                <a:lnTo>
                  <a:pt x="528637" y="516731"/>
                </a:lnTo>
                <a:lnTo>
                  <a:pt x="528637" y="554831"/>
                </a:lnTo>
                <a:lnTo>
                  <a:pt x="521493" y="583406"/>
                </a:lnTo>
                <a:lnTo>
                  <a:pt x="504825" y="611981"/>
                </a:lnTo>
                <a:lnTo>
                  <a:pt x="473868" y="635793"/>
                </a:lnTo>
                <a:lnTo>
                  <a:pt x="428625" y="652462"/>
                </a:lnTo>
                <a:lnTo>
                  <a:pt x="392906" y="659606"/>
                </a:lnTo>
                <a:lnTo>
                  <a:pt x="357187" y="654843"/>
                </a:lnTo>
                <a:lnTo>
                  <a:pt x="330993" y="647700"/>
                </a:lnTo>
                <a:lnTo>
                  <a:pt x="302418" y="631031"/>
                </a:lnTo>
                <a:lnTo>
                  <a:pt x="278606" y="597693"/>
                </a:lnTo>
                <a:lnTo>
                  <a:pt x="233362" y="504825"/>
                </a:lnTo>
                <a:lnTo>
                  <a:pt x="133350" y="3024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0E995AD1-08A1-4AF3-8A6B-148795812D2E}"/>
              </a:ext>
            </a:extLst>
          </p:cNvPr>
          <p:cNvSpPr/>
          <p:nvPr/>
        </p:nvSpPr>
        <p:spPr>
          <a:xfrm>
            <a:off x="7815264" y="4295776"/>
            <a:ext cx="661987" cy="919163"/>
          </a:xfrm>
          <a:custGeom>
            <a:avLst/>
            <a:gdLst>
              <a:gd name="connsiteX0" fmla="*/ 185737 w 661987"/>
              <a:gd name="connsiteY0" fmla="*/ 323850 h 919163"/>
              <a:gd name="connsiteX1" fmla="*/ 78581 w 661987"/>
              <a:gd name="connsiteY1" fmla="*/ 152400 h 919163"/>
              <a:gd name="connsiteX2" fmla="*/ 4762 w 661987"/>
              <a:gd name="connsiteY2" fmla="*/ 35719 h 919163"/>
              <a:gd name="connsiteX3" fmla="*/ 0 w 661987"/>
              <a:gd name="connsiteY3" fmla="*/ 21431 h 919163"/>
              <a:gd name="connsiteX4" fmla="*/ 0 w 661987"/>
              <a:gd name="connsiteY4" fmla="*/ 9525 h 919163"/>
              <a:gd name="connsiteX5" fmla="*/ 2381 w 661987"/>
              <a:gd name="connsiteY5" fmla="*/ 2381 h 919163"/>
              <a:gd name="connsiteX6" fmla="*/ 16668 w 661987"/>
              <a:gd name="connsiteY6" fmla="*/ 0 h 919163"/>
              <a:gd name="connsiteX7" fmla="*/ 50006 w 661987"/>
              <a:gd name="connsiteY7" fmla="*/ 14288 h 919163"/>
              <a:gd name="connsiteX8" fmla="*/ 202406 w 661987"/>
              <a:gd name="connsiteY8" fmla="*/ 121444 h 919163"/>
              <a:gd name="connsiteX9" fmla="*/ 357187 w 661987"/>
              <a:gd name="connsiteY9" fmla="*/ 233363 h 919163"/>
              <a:gd name="connsiteX10" fmla="*/ 490537 w 661987"/>
              <a:gd name="connsiteY10" fmla="*/ 335756 h 919163"/>
              <a:gd name="connsiteX11" fmla="*/ 542925 w 661987"/>
              <a:gd name="connsiteY11" fmla="*/ 376238 h 919163"/>
              <a:gd name="connsiteX12" fmla="*/ 554831 w 661987"/>
              <a:gd name="connsiteY12" fmla="*/ 390525 h 919163"/>
              <a:gd name="connsiteX13" fmla="*/ 571500 w 661987"/>
              <a:gd name="connsiteY13" fmla="*/ 428625 h 919163"/>
              <a:gd name="connsiteX14" fmla="*/ 592931 w 661987"/>
              <a:gd name="connsiteY14" fmla="*/ 483394 h 919163"/>
              <a:gd name="connsiteX15" fmla="*/ 623887 w 661987"/>
              <a:gd name="connsiteY15" fmla="*/ 573881 h 919163"/>
              <a:gd name="connsiteX16" fmla="*/ 647700 w 661987"/>
              <a:gd name="connsiteY16" fmla="*/ 673894 h 919163"/>
              <a:gd name="connsiteX17" fmla="*/ 661987 w 661987"/>
              <a:gd name="connsiteY17" fmla="*/ 752475 h 919163"/>
              <a:gd name="connsiteX18" fmla="*/ 654843 w 661987"/>
              <a:gd name="connsiteY18" fmla="*/ 778669 h 919163"/>
              <a:gd name="connsiteX19" fmla="*/ 633412 w 661987"/>
              <a:gd name="connsiteY19" fmla="*/ 826294 h 919163"/>
              <a:gd name="connsiteX20" fmla="*/ 607218 w 661987"/>
              <a:gd name="connsiteY20" fmla="*/ 871538 h 919163"/>
              <a:gd name="connsiteX21" fmla="*/ 588168 w 661987"/>
              <a:gd name="connsiteY21" fmla="*/ 895350 h 919163"/>
              <a:gd name="connsiteX22" fmla="*/ 557212 w 661987"/>
              <a:gd name="connsiteY22" fmla="*/ 916781 h 919163"/>
              <a:gd name="connsiteX23" fmla="*/ 540543 w 661987"/>
              <a:gd name="connsiteY23" fmla="*/ 919163 h 919163"/>
              <a:gd name="connsiteX24" fmla="*/ 521493 w 661987"/>
              <a:gd name="connsiteY24" fmla="*/ 916781 h 919163"/>
              <a:gd name="connsiteX25" fmla="*/ 495300 w 661987"/>
              <a:gd name="connsiteY25" fmla="*/ 902494 h 919163"/>
              <a:gd name="connsiteX26" fmla="*/ 469106 w 661987"/>
              <a:gd name="connsiteY26" fmla="*/ 878681 h 919163"/>
              <a:gd name="connsiteX27" fmla="*/ 447675 w 661987"/>
              <a:gd name="connsiteY27" fmla="*/ 845344 h 919163"/>
              <a:gd name="connsiteX28" fmla="*/ 409575 w 661987"/>
              <a:gd name="connsiteY28" fmla="*/ 757238 h 919163"/>
              <a:gd name="connsiteX29" fmla="*/ 338137 w 661987"/>
              <a:gd name="connsiteY29" fmla="*/ 590550 h 919163"/>
              <a:gd name="connsiteX30" fmla="*/ 302418 w 661987"/>
              <a:gd name="connsiteY30" fmla="*/ 514350 h 919163"/>
              <a:gd name="connsiteX31" fmla="*/ 254793 w 661987"/>
              <a:gd name="connsiteY31" fmla="*/ 438150 h 919163"/>
              <a:gd name="connsiteX32" fmla="*/ 185737 w 661987"/>
              <a:gd name="connsiteY32" fmla="*/ 323850 h 919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1987" h="919163">
                <a:moveTo>
                  <a:pt x="185737" y="323850"/>
                </a:moveTo>
                <a:lnTo>
                  <a:pt x="78581" y="152400"/>
                </a:lnTo>
                <a:lnTo>
                  <a:pt x="4762" y="35719"/>
                </a:lnTo>
                <a:lnTo>
                  <a:pt x="0" y="21431"/>
                </a:lnTo>
                <a:lnTo>
                  <a:pt x="0" y="9525"/>
                </a:lnTo>
                <a:lnTo>
                  <a:pt x="2381" y="2381"/>
                </a:lnTo>
                <a:lnTo>
                  <a:pt x="16668" y="0"/>
                </a:lnTo>
                <a:lnTo>
                  <a:pt x="50006" y="14288"/>
                </a:lnTo>
                <a:lnTo>
                  <a:pt x="202406" y="121444"/>
                </a:lnTo>
                <a:lnTo>
                  <a:pt x="357187" y="233363"/>
                </a:lnTo>
                <a:lnTo>
                  <a:pt x="490537" y="335756"/>
                </a:lnTo>
                <a:lnTo>
                  <a:pt x="542925" y="376238"/>
                </a:lnTo>
                <a:lnTo>
                  <a:pt x="554831" y="390525"/>
                </a:lnTo>
                <a:lnTo>
                  <a:pt x="571500" y="428625"/>
                </a:lnTo>
                <a:lnTo>
                  <a:pt x="592931" y="483394"/>
                </a:lnTo>
                <a:lnTo>
                  <a:pt x="623887" y="573881"/>
                </a:lnTo>
                <a:lnTo>
                  <a:pt x="647700" y="673894"/>
                </a:lnTo>
                <a:lnTo>
                  <a:pt x="661987" y="752475"/>
                </a:lnTo>
                <a:lnTo>
                  <a:pt x="654843" y="778669"/>
                </a:lnTo>
                <a:lnTo>
                  <a:pt x="633412" y="826294"/>
                </a:lnTo>
                <a:lnTo>
                  <a:pt x="607218" y="871538"/>
                </a:lnTo>
                <a:lnTo>
                  <a:pt x="588168" y="895350"/>
                </a:lnTo>
                <a:lnTo>
                  <a:pt x="557212" y="916781"/>
                </a:lnTo>
                <a:lnTo>
                  <a:pt x="540543" y="919163"/>
                </a:lnTo>
                <a:lnTo>
                  <a:pt x="521493" y="916781"/>
                </a:lnTo>
                <a:lnTo>
                  <a:pt x="495300" y="902494"/>
                </a:lnTo>
                <a:lnTo>
                  <a:pt x="469106" y="878681"/>
                </a:lnTo>
                <a:lnTo>
                  <a:pt x="447675" y="845344"/>
                </a:lnTo>
                <a:lnTo>
                  <a:pt x="409575" y="757238"/>
                </a:lnTo>
                <a:lnTo>
                  <a:pt x="338137" y="590550"/>
                </a:lnTo>
                <a:lnTo>
                  <a:pt x="302418" y="514350"/>
                </a:lnTo>
                <a:lnTo>
                  <a:pt x="254793" y="438150"/>
                </a:lnTo>
                <a:lnTo>
                  <a:pt x="185737" y="3238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C01537A-196A-4648-9A1E-289888B3DBB3}"/>
              </a:ext>
            </a:extLst>
          </p:cNvPr>
          <p:cNvSpPr/>
          <p:nvPr/>
        </p:nvSpPr>
        <p:spPr>
          <a:xfrm>
            <a:off x="6164263" y="4398963"/>
            <a:ext cx="2139950" cy="1420812"/>
          </a:xfrm>
          <a:custGeom>
            <a:avLst/>
            <a:gdLst>
              <a:gd name="connsiteX0" fmla="*/ 359569 w 2138363"/>
              <a:gd name="connsiteY0" fmla="*/ 483394 h 1421606"/>
              <a:gd name="connsiteX1" fmla="*/ 288132 w 2138363"/>
              <a:gd name="connsiteY1" fmla="*/ 385762 h 1421606"/>
              <a:gd name="connsiteX2" fmla="*/ 221457 w 2138363"/>
              <a:gd name="connsiteY2" fmla="*/ 285750 h 1421606"/>
              <a:gd name="connsiteX3" fmla="*/ 128588 w 2138363"/>
              <a:gd name="connsiteY3" fmla="*/ 135731 h 1421606"/>
              <a:gd name="connsiteX4" fmla="*/ 64294 w 2138363"/>
              <a:gd name="connsiteY4" fmla="*/ 23812 h 1421606"/>
              <a:gd name="connsiteX5" fmla="*/ 59532 w 2138363"/>
              <a:gd name="connsiteY5" fmla="*/ 16669 h 1421606"/>
              <a:gd name="connsiteX6" fmla="*/ 52388 w 2138363"/>
              <a:gd name="connsiteY6" fmla="*/ 9525 h 1421606"/>
              <a:gd name="connsiteX7" fmla="*/ 33338 w 2138363"/>
              <a:gd name="connsiteY7" fmla="*/ 0 h 1421606"/>
              <a:gd name="connsiteX8" fmla="*/ 14288 w 2138363"/>
              <a:gd name="connsiteY8" fmla="*/ 0 h 1421606"/>
              <a:gd name="connsiteX9" fmla="*/ 4763 w 2138363"/>
              <a:gd name="connsiteY9" fmla="*/ 0 h 1421606"/>
              <a:gd name="connsiteX10" fmla="*/ 0 w 2138363"/>
              <a:gd name="connsiteY10" fmla="*/ 7144 h 1421606"/>
              <a:gd name="connsiteX11" fmla="*/ 4763 w 2138363"/>
              <a:gd name="connsiteY11" fmla="*/ 38100 h 1421606"/>
              <a:gd name="connsiteX12" fmla="*/ 30957 w 2138363"/>
              <a:gd name="connsiteY12" fmla="*/ 111919 h 1421606"/>
              <a:gd name="connsiteX13" fmla="*/ 80963 w 2138363"/>
              <a:gd name="connsiteY13" fmla="*/ 259556 h 1421606"/>
              <a:gd name="connsiteX14" fmla="*/ 119063 w 2138363"/>
              <a:gd name="connsiteY14" fmla="*/ 357187 h 1421606"/>
              <a:gd name="connsiteX15" fmla="*/ 161925 w 2138363"/>
              <a:gd name="connsiteY15" fmla="*/ 457200 h 1421606"/>
              <a:gd name="connsiteX16" fmla="*/ 202407 w 2138363"/>
              <a:gd name="connsiteY16" fmla="*/ 538162 h 1421606"/>
              <a:gd name="connsiteX17" fmla="*/ 247650 w 2138363"/>
              <a:gd name="connsiteY17" fmla="*/ 623887 h 1421606"/>
              <a:gd name="connsiteX18" fmla="*/ 292894 w 2138363"/>
              <a:gd name="connsiteY18" fmla="*/ 700087 h 1421606"/>
              <a:gd name="connsiteX19" fmla="*/ 330994 w 2138363"/>
              <a:gd name="connsiteY19" fmla="*/ 762000 h 1421606"/>
              <a:gd name="connsiteX20" fmla="*/ 383382 w 2138363"/>
              <a:gd name="connsiteY20" fmla="*/ 831056 h 1421606"/>
              <a:gd name="connsiteX21" fmla="*/ 433388 w 2138363"/>
              <a:gd name="connsiteY21" fmla="*/ 895350 h 1421606"/>
              <a:gd name="connsiteX22" fmla="*/ 495300 w 2138363"/>
              <a:gd name="connsiteY22" fmla="*/ 964406 h 1421606"/>
              <a:gd name="connsiteX23" fmla="*/ 576263 w 2138363"/>
              <a:gd name="connsiteY23" fmla="*/ 1040606 h 1421606"/>
              <a:gd name="connsiteX24" fmla="*/ 652463 w 2138363"/>
              <a:gd name="connsiteY24" fmla="*/ 1104900 h 1421606"/>
              <a:gd name="connsiteX25" fmla="*/ 731044 w 2138363"/>
              <a:gd name="connsiteY25" fmla="*/ 1157287 h 1421606"/>
              <a:gd name="connsiteX26" fmla="*/ 821532 w 2138363"/>
              <a:gd name="connsiteY26" fmla="*/ 1207294 h 1421606"/>
              <a:gd name="connsiteX27" fmla="*/ 947738 w 2138363"/>
              <a:gd name="connsiteY27" fmla="*/ 1271587 h 1421606"/>
              <a:gd name="connsiteX28" fmla="*/ 1081088 w 2138363"/>
              <a:gd name="connsiteY28" fmla="*/ 1326356 h 1421606"/>
              <a:gd name="connsiteX29" fmla="*/ 1183482 w 2138363"/>
              <a:gd name="connsiteY29" fmla="*/ 1362075 h 1421606"/>
              <a:gd name="connsiteX30" fmla="*/ 1319213 w 2138363"/>
              <a:gd name="connsiteY30" fmla="*/ 1397794 h 1421606"/>
              <a:gd name="connsiteX31" fmla="*/ 1443038 w 2138363"/>
              <a:gd name="connsiteY31" fmla="*/ 1416844 h 1421606"/>
              <a:gd name="connsiteX32" fmla="*/ 1566863 w 2138363"/>
              <a:gd name="connsiteY32" fmla="*/ 1421606 h 1421606"/>
              <a:gd name="connsiteX33" fmla="*/ 1662113 w 2138363"/>
              <a:gd name="connsiteY33" fmla="*/ 1416844 h 1421606"/>
              <a:gd name="connsiteX34" fmla="*/ 1804988 w 2138363"/>
              <a:gd name="connsiteY34" fmla="*/ 1407319 h 1421606"/>
              <a:gd name="connsiteX35" fmla="*/ 1895475 w 2138363"/>
              <a:gd name="connsiteY35" fmla="*/ 1393031 h 1421606"/>
              <a:gd name="connsiteX36" fmla="*/ 1981200 w 2138363"/>
              <a:gd name="connsiteY36" fmla="*/ 1373981 h 1421606"/>
              <a:gd name="connsiteX37" fmla="*/ 2031207 w 2138363"/>
              <a:gd name="connsiteY37" fmla="*/ 1354931 h 1421606"/>
              <a:gd name="connsiteX38" fmla="*/ 2059782 w 2138363"/>
              <a:gd name="connsiteY38" fmla="*/ 1340644 h 1421606"/>
              <a:gd name="connsiteX39" fmla="*/ 2090738 w 2138363"/>
              <a:gd name="connsiteY39" fmla="*/ 1314450 h 1421606"/>
              <a:gd name="connsiteX40" fmla="*/ 2119313 w 2138363"/>
              <a:gd name="connsiteY40" fmla="*/ 1281112 h 1421606"/>
              <a:gd name="connsiteX41" fmla="*/ 2135982 w 2138363"/>
              <a:gd name="connsiteY41" fmla="*/ 1254919 h 1421606"/>
              <a:gd name="connsiteX42" fmla="*/ 2138363 w 2138363"/>
              <a:gd name="connsiteY42" fmla="*/ 1235869 h 1421606"/>
              <a:gd name="connsiteX43" fmla="*/ 2133600 w 2138363"/>
              <a:gd name="connsiteY43" fmla="*/ 1212056 h 1421606"/>
              <a:gd name="connsiteX44" fmla="*/ 2121694 w 2138363"/>
              <a:gd name="connsiteY44" fmla="*/ 1193006 h 1421606"/>
              <a:gd name="connsiteX45" fmla="*/ 2102644 w 2138363"/>
              <a:gd name="connsiteY45" fmla="*/ 1176337 h 1421606"/>
              <a:gd name="connsiteX46" fmla="*/ 2047875 w 2138363"/>
              <a:gd name="connsiteY46" fmla="*/ 1140619 h 1421606"/>
              <a:gd name="connsiteX47" fmla="*/ 1464469 w 2138363"/>
              <a:gd name="connsiteY47" fmla="*/ 1131094 h 1421606"/>
              <a:gd name="connsiteX48" fmla="*/ 1321594 w 2138363"/>
              <a:gd name="connsiteY48" fmla="*/ 1121569 h 1421606"/>
              <a:gd name="connsiteX49" fmla="*/ 1185863 w 2138363"/>
              <a:gd name="connsiteY49" fmla="*/ 1100137 h 1421606"/>
              <a:gd name="connsiteX50" fmla="*/ 1057275 w 2138363"/>
              <a:gd name="connsiteY50" fmla="*/ 1066800 h 1421606"/>
              <a:gd name="connsiteX51" fmla="*/ 947738 w 2138363"/>
              <a:gd name="connsiteY51" fmla="*/ 1026319 h 1421606"/>
              <a:gd name="connsiteX52" fmla="*/ 885825 w 2138363"/>
              <a:gd name="connsiteY52" fmla="*/ 995362 h 1421606"/>
              <a:gd name="connsiteX53" fmla="*/ 812007 w 2138363"/>
              <a:gd name="connsiteY53" fmla="*/ 952500 h 1421606"/>
              <a:gd name="connsiteX54" fmla="*/ 745332 w 2138363"/>
              <a:gd name="connsiteY54" fmla="*/ 904875 h 1421606"/>
              <a:gd name="connsiteX55" fmla="*/ 692944 w 2138363"/>
              <a:gd name="connsiteY55" fmla="*/ 862012 h 1421606"/>
              <a:gd name="connsiteX56" fmla="*/ 640557 w 2138363"/>
              <a:gd name="connsiteY56" fmla="*/ 812006 h 1421606"/>
              <a:gd name="connsiteX57" fmla="*/ 561975 w 2138363"/>
              <a:gd name="connsiteY57" fmla="*/ 733425 h 1421606"/>
              <a:gd name="connsiteX58" fmla="*/ 452438 w 2138363"/>
              <a:gd name="connsiteY58" fmla="*/ 604837 h 1421606"/>
              <a:gd name="connsiteX59" fmla="*/ 359569 w 2138363"/>
              <a:gd name="connsiteY59" fmla="*/ 483394 h 142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38363" h="1421606">
                <a:moveTo>
                  <a:pt x="359569" y="483394"/>
                </a:moveTo>
                <a:lnTo>
                  <a:pt x="288132" y="385762"/>
                </a:lnTo>
                <a:lnTo>
                  <a:pt x="221457" y="285750"/>
                </a:lnTo>
                <a:lnTo>
                  <a:pt x="128588" y="135731"/>
                </a:lnTo>
                <a:lnTo>
                  <a:pt x="64294" y="23812"/>
                </a:lnTo>
                <a:lnTo>
                  <a:pt x="59532" y="16669"/>
                </a:lnTo>
                <a:lnTo>
                  <a:pt x="52388" y="9525"/>
                </a:lnTo>
                <a:lnTo>
                  <a:pt x="33338" y="0"/>
                </a:lnTo>
                <a:lnTo>
                  <a:pt x="14288" y="0"/>
                </a:lnTo>
                <a:lnTo>
                  <a:pt x="4763" y="0"/>
                </a:lnTo>
                <a:lnTo>
                  <a:pt x="0" y="7144"/>
                </a:lnTo>
                <a:lnTo>
                  <a:pt x="4763" y="38100"/>
                </a:lnTo>
                <a:lnTo>
                  <a:pt x="30957" y="111919"/>
                </a:lnTo>
                <a:lnTo>
                  <a:pt x="80963" y="259556"/>
                </a:lnTo>
                <a:lnTo>
                  <a:pt x="119063" y="357187"/>
                </a:lnTo>
                <a:lnTo>
                  <a:pt x="161925" y="457200"/>
                </a:lnTo>
                <a:lnTo>
                  <a:pt x="202407" y="538162"/>
                </a:lnTo>
                <a:lnTo>
                  <a:pt x="247650" y="623887"/>
                </a:lnTo>
                <a:lnTo>
                  <a:pt x="292894" y="700087"/>
                </a:lnTo>
                <a:lnTo>
                  <a:pt x="330994" y="762000"/>
                </a:lnTo>
                <a:lnTo>
                  <a:pt x="383382" y="831056"/>
                </a:lnTo>
                <a:lnTo>
                  <a:pt x="433388" y="895350"/>
                </a:lnTo>
                <a:lnTo>
                  <a:pt x="495300" y="964406"/>
                </a:lnTo>
                <a:lnTo>
                  <a:pt x="576263" y="1040606"/>
                </a:lnTo>
                <a:lnTo>
                  <a:pt x="652463" y="1104900"/>
                </a:lnTo>
                <a:lnTo>
                  <a:pt x="731044" y="1157287"/>
                </a:lnTo>
                <a:lnTo>
                  <a:pt x="821532" y="1207294"/>
                </a:lnTo>
                <a:lnTo>
                  <a:pt x="947738" y="1271587"/>
                </a:lnTo>
                <a:lnTo>
                  <a:pt x="1081088" y="1326356"/>
                </a:lnTo>
                <a:lnTo>
                  <a:pt x="1183482" y="1362075"/>
                </a:lnTo>
                <a:lnTo>
                  <a:pt x="1319213" y="1397794"/>
                </a:lnTo>
                <a:lnTo>
                  <a:pt x="1443038" y="1416844"/>
                </a:lnTo>
                <a:lnTo>
                  <a:pt x="1566863" y="1421606"/>
                </a:lnTo>
                <a:lnTo>
                  <a:pt x="1662113" y="1416844"/>
                </a:lnTo>
                <a:lnTo>
                  <a:pt x="1804988" y="1407319"/>
                </a:lnTo>
                <a:lnTo>
                  <a:pt x="1895475" y="1393031"/>
                </a:lnTo>
                <a:lnTo>
                  <a:pt x="1981200" y="1373981"/>
                </a:lnTo>
                <a:lnTo>
                  <a:pt x="2031207" y="1354931"/>
                </a:lnTo>
                <a:lnTo>
                  <a:pt x="2059782" y="1340644"/>
                </a:lnTo>
                <a:lnTo>
                  <a:pt x="2090738" y="1314450"/>
                </a:lnTo>
                <a:lnTo>
                  <a:pt x="2119313" y="1281112"/>
                </a:lnTo>
                <a:lnTo>
                  <a:pt x="2135982" y="1254919"/>
                </a:lnTo>
                <a:lnTo>
                  <a:pt x="2138363" y="1235869"/>
                </a:lnTo>
                <a:lnTo>
                  <a:pt x="2133600" y="1212056"/>
                </a:lnTo>
                <a:lnTo>
                  <a:pt x="2121694" y="1193006"/>
                </a:lnTo>
                <a:lnTo>
                  <a:pt x="2102644" y="1176337"/>
                </a:lnTo>
                <a:lnTo>
                  <a:pt x="2047875" y="1140619"/>
                </a:lnTo>
                <a:lnTo>
                  <a:pt x="1464469" y="1131094"/>
                </a:lnTo>
                <a:lnTo>
                  <a:pt x="1321594" y="1121569"/>
                </a:lnTo>
                <a:lnTo>
                  <a:pt x="1185863" y="1100137"/>
                </a:lnTo>
                <a:lnTo>
                  <a:pt x="1057275" y="1066800"/>
                </a:lnTo>
                <a:lnTo>
                  <a:pt x="947738" y="1026319"/>
                </a:lnTo>
                <a:lnTo>
                  <a:pt x="885825" y="995362"/>
                </a:lnTo>
                <a:lnTo>
                  <a:pt x="812007" y="952500"/>
                </a:lnTo>
                <a:lnTo>
                  <a:pt x="745332" y="904875"/>
                </a:lnTo>
                <a:lnTo>
                  <a:pt x="692944" y="862012"/>
                </a:lnTo>
                <a:lnTo>
                  <a:pt x="640557" y="812006"/>
                </a:lnTo>
                <a:lnTo>
                  <a:pt x="561975" y="733425"/>
                </a:lnTo>
                <a:lnTo>
                  <a:pt x="452438" y="604837"/>
                </a:lnTo>
                <a:lnTo>
                  <a:pt x="359569" y="483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8FDA569-3566-4C5E-AED6-A90B8BE2D65B}"/>
              </a:ext>
            </a:extLst>
          </p:cNvPr>
          <p:cNvSpPr/>
          <p:nvPr/>
        </p:nvSpPr>
        <p:spPr>
          <a:xfrm>
            <a:off x="3887790" y="2523329"/>
            <a:ext cx="827087" cy="647700"/>
          </a:xfrm>
          <a:custGeom>
            <a:avLst/>
            <a:gdLst>
              <a:gd name="connsiteX0" fmla="*/ 609600 w 826294"/>
              <a:gd name="connsiteY0" fmla="*/ 357188 h 647700"/>
              <a:gd name="connsiteX1" fmla="*/ 481013 w 826294"/>
              <a:gd name="connsiteY1" fmla="*/ 235744 h 647700"/>
              <a:gd name="connsiteX2" fmla="*/ 390525 w 826294"/>
              <a:gd name="connsiteY2" fmla="*/ 152400 h 647700"/>
              <a:gd name="connsiteX3" fmla="*/ 285750 w 826294"/>
              <a:gd name="connsiteY3" fmla="*/ 57150 h 647700"/>
              <a:gd name="connsiteX4" fmla="*/ 85725 w 826294"/>
              <a:gd name="connsiteY4" fmla="*/ 0 h 647700"/>
              <a:gd name="connsiteX5" fmla="*/ 59532 w 826294"/>
              <a:gd name="connsiteY5" fmla="*/ 11906 h 647700"/>
              <a:gd name="connsiteX6" fmla="*/ 33338 w 826294"/>
              <a:gd name="connsiteY6" fmla="*/ 78581 h 647700"/>
              <a:gd name="connsiteX7" fmla="*/ 0 w 826294"/>
              <a:gd name="connsiteY7" fmla="*/ 195263 h 647700"/>
              <a:gd name="connsiteX8" fmla="*/ 0 w 826294"/>
              <a:gd name="connsiteY8" fmla="*/ 223838 h 647700"/>
              <a:gd name="connsiteX9" fmla="*/ 9525 w 826294"/>
              <a:gd name="connsiteY9" fmla="*/ 235744 h 647700"/>
              <a:gd name="connsiteX10" fmla="*/ 64294 w 826294"/>
              <a:gd name="connsiteY10" fmla="*/ 259556 h 647700"/>
              <a:gd name="connsiteX11" fmla="*/ 228600 w 826294"/>
              <a:gd name="connsiteY11" fmla="*/ 333375 h 647700"/>
              <a:gd name="connsiteX12" fmla="*/ 302419 w 826294"/>
              <a:gd name="connsiteY12" fmla="*/ 364331 h 647700"/>
              <a:gd name="connsiteX13" fmla="*/ 359569 w 826294"/>
              <a:gd name="connsiteY13" fmla="*/ 395288 h 647700"/>
              <a:gd name="connsiteX14" fmla="*/ 526257 w 826294"/>
              <a:gd name="connsiteY14" fmla="*/ 497681 h 647700"/>
              <a:gd name="connsiteX15" fmla="*/ 695325 w 826294"/>
              <a:gd name="connsiteY15" fmla="*/ 604838 h 647700"/>
              <a:gd name="connsiteX16" fmla="*/ 766763 w 826294"/>
              <a:gd name="connsiteY16" fmla="*/ 647700 h 647700"/>
              <a:gd name="connsiteX17" fmla="*/ 826294 w 826294"/>
              <a:gd name="connsiteY17" fmla="*/ 569119 h 647700"/>
              <a:gd name="connsiteX18" fmla="*/ 740569 w 826294"/>
              <a:gd name="connsiteY18" fmla="*/ 485775 h 647700"/>
              <a:gd name="connsiteX19" fmla="*/ 609600 w 826294"/>
              <a:gd name="connsiteY19" fmla="*/ 357188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826294" h="647700">
                <a:moveTo>
                  <a:pt x="609600" y="357188"/>
                </a:moveTo>
                <a:lnTo>
                  <a:pt x="481013" y="235744"/>
                </a:lnTo>
                <a:lnTo>
                  <a:pt x="390525" y="152400"/>
                </a:lnTo>
                <a:lnTo>
                  <a:pt x="285750" y="57150"/>
                </a:lnTo>
                <a:lnTo>
                  <a:pt x="85725" y="0"/>
                </a:lnTo>
                <a:lnTo>
                  <a:pt x="59532" y="11906"/>
                </a:lnTo>
                <a:lnTo>
                  <a:pt x="33338" y="78581"/>
                </a:lnTo>
                <a:lnTo>
                  <a:pt x="0" y="195263"/>
                </a:lnTo>
                <a:lnTo>
                  <a:pt x="0" y="223838"/>
                </a:lnTo>
                <a:lnTo>
                  <a:pt x="9525" y="235744"/>
                </a:lnTo>
                <a:lnTo>
                  <a:pt x="64294" y="259556"/>
                </a:lnTo>
                <a:lnTo>
                  <a:pt x="228600" y="333375"/>
                </a:lnTo>
                <a:lnTo>
                  <a:pt x="302419" y="364331"/>
                </a:lnTo>
                <a:lnTo>
                  <a:pt x="359569" y="395288"/>
                </a:lnTo>
                <a:lnTo>
                  <a:pt x="526257" y="497681"/>
                </a:lnTo>
                <a:lnTo>
                  <a:pt x="695325" y="604838"/>
                </a:lnTo>
                <a:lnTo>
                  <a:pt x="766763" y="647700"/>
                </a:lnTo>
                <a:lnTo>
                  <a:pt x="826294" y="569119"/>
                </a:lnTo>
                <a:lnTo>
                  <a:pt x="740569" y="485775"/>
                </a:lnTo>
                <a:lnTo>
                  <a:pt x="609600" y="3571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9568582-063D-4726-BA61-93F94438AEED}"/>
              </a:ext>
            </a:extLst>
          </p:cNvPr>
          <p:cNvSpPr/>
          <p:nvPr/>
        </p:nvSpPr>
        <p:spPr>
          <a:xfrm>
            <a:off x="3919540" y="2128043"/>
            <a:ext cx="1514475" cy="1800225"/>
          </a:xfrm>
          <a:custGeom>
            <a:avLst/>
            <a:gdLst>
              <a:gd name="connsiteX0" fmla="*/ 838200 w 1514475"/>
              <a:gd name="connsiteY0" fmla="*/ 721518 h 1800225"/>
              <a:gd name="connsiteX1" fmla="*/ 711993 w 1514475"/>
              <a:gd name="connsiteY1" fmla="*/ 907256 h 1800225"/>
              <a:gd name="connsiteX2" fmla="*/ 635793 w 1514475"/>
              <a:gd name="connsiteY2" fmla="*/ 971550 h 1800225"/>
              <a:gd name="connsiteX3" fmla="*/ 535781 w 1514475"/>
              <a:gd name="connsiteY3" fmla="*/ 1116806 h 1800225"/>
              <a:gd name="connsiteX4" fmla="*/ 411956 w 1514475"/>
              <a:gd name="connsiteY4" fmla="*/ 1281112 h 1800225"/>
              <a:gd name="connsiteX5" fmla="*/ 173831 w 1514475"/>
              <a:gd name="connsiteY5" fmla="*/ 1578768 h 1800225"/>
              <a:gd name="connsiteX6" fmla="*/ 23812 w 1514475"/>
              <a:gd name="connsiteY6" fmla="*/ 1764506 h 1800225"/>
              <a:gd name="connsiteX7" fmla="*/ 0 w 1514475"/>
              <a:gd name="connsiteY7" fmla="*/ 1800225 h 1800225"/>
              <a:gd name="connsiteX8" fmla="*/ 135731 w 1514475"/>
              <a:gd name="connsiteY8" fmla="*/ 1790700 h 1800225"/>
              <a:gd name="connsiteX9" fmla="*/ 252412 w 1514475"/>
              <a:gd name="connsiteY9" fmla="*/ 1652587 h 1800225"/>
              <a:gd name="connsiteX10" fmla="*/ 402431 w 1514475"/>
              <a:gd name="connsiteY10" fmla="*/ 1500187 h 1800225"/>
              <a:gd name="connsiteX11" fmla="*/ 554831 w 1514475"/>
              <a:gd name="connsiteY11" fmla="*/ 1345406 h 1800225"/>
              <a:gd name="connsiteX12" fmla="*/ 740568 w 1514475"/>
              <a:gd name="connsiteY12" fmla="*/ 1152525 h 1800225"/>
              <a:gd name="connsiteX13" fmla="*/ 904875 w 1514475"/>
              <a:gd name="connsiteY13" fmla="*/ 978693 h 1800225"/>
              <a:gd name="connsiteX14" fmla="*/ 1038225 w 1514475"/>
              <a:gd name="connsiteY14" fmla="*/ 816768 h 1800225"/>
              <a:gd name="connsiteX15" fmla="*/ 1140618 w 1514475"/>
              <a:gd name="connsiteY15" fmla="*/ 695325 h 1800225"/>
              <a:gd name="connsiteX16" fmla="*/ 1190625 w 1514475"/>
              <a:gd name="connsiteY16" fmla="*/ 638175 h 1800225"/>
              <a:gd name="connsiteX17" fmla="*/ 1252537 w 1514475"/>
              <a:gd name="connsiteY17" fmla="*/ 571500 h 1800225"/>
              <a:gd name="connsiteX18" fmla="*/ 1328737 w 1514475"/>
              <a:gd name="connsiteY18" fmla="*/ 492918 h 1800225"/>
              <a:gd name="connsiteX19" fmla="*/ 1402556 w 1514475"/>
              <a:gd name="connsiteY19" fmla="*/ 428625 h 1800225"/>
              <a:gd name="connsiteX20" fmla="*/ 1435893 w 1514475"/>
              <a:gd name="connsiteY20" fmla="*/ 402431 h 1800225"/>
              <a:gd name="connsiteX21" fmla="*/ 1466850 w 1514475"/>
              <a:gd name="connsiteY21" fmla="*/ 385762 h 1800225"/>
              <a:gd name="connsiteX22" fmla="*/ 1495425 w 1514475"/>
              <a:gd name="connsiteY22" fmla="*/ 369093 h 1800225"/>
              <a:gd name="connsiteX23" fmla="*/ 1512093 w 1514475"/>
              <a:gd name="connsiteY23" fmla="*/ 350043 h 1800225"/>
              <a:gd name="connsiteX24" fmla="*/ 1514475 w 1514475"/>
              <a:gd name="connsiteY24" fmla="*/ 330993 h 1800225"/>
              <a:gd name="connsiteX25" fmla="*/ 1512093 w 1514475"/>
              <a:gd name="connsiteY25" fmla="*/ 307181 h 1800225"/>
              <a:gd name="connsiteX26" fmla="*/ 1495425 w 1514475"/>
              <a:gd name="connsiteY26" fmla="*/ 273843 h 1800225"/>
              <a:gd name="connsiteX27" fmla="*/ 1473993 w 1514475"/>
              <a:gd name="connsiteY27" fmla="*/ 226218 h 1800225"/>
              <a:gd name="connsiteX28" fmla="*/ 1447800 w 1514475"/>
              <a:gd name="connsiteY28" fmla="*/ 188118 h 1800225"/>
              <a:gd name="connsiteX29" fmla="*/ 1416843 w 1514475"/>
              <a:gd name="connsiteY29" fmla="*/ 152400 h 1800225"/>
              <a:gd name="connsiteX30" fmla="*/ 1388268 w 1514475"/>
              <a:gd name="connsiteY30" fmla="*/ 123825 h 1800225"/>
              <a:gd name="connsiteX31" fmla="*/ 1345406 w 1514475"/>
              <a:gd name="connsiteY31" fmla="*/ 90487 h 1800225"/>
              <a:gd name="connsiteX32" fmla="*/ 1295400 w 1514475"/>
              <a:gd name="connsiteY32" fmla="*/ 61912 h 1800225"/>
              <a:gd name="connsiteX33" fmla="*/ 1245393 w 1514475"/>
              <a:gd name="connsiteY33" fmla="*/ 35718 h 1800225"/>
              <a:gd name="connsiteX34" fmla="*/ 1197768 w 1514475"/>
              <a:gd name="connsiteY34" fmla="*/ 14287 h 1800225"/>
              <a:gd name="connsiteX35" fmla="*/ 1152525 w 1514475"/>
              <a:gd name="connsiteY35" fmla="*/ 0 h 1800225"/>
              <a:gd name="connsiteX36" fmla="*/ 1123950 w 1514475"/>
              <a:gd name="connsiteY36" fmla="*/ 0 h 1800225"/>
              <a:gd name="connsiteX37" fmla="*/ 1097756 w 1514475"/>
              <a:gd name="connsiteY37" fmla="*/ 4762 h 1800225"/>
              <a:gd name="connsiteX38" fmla="*/ 1083468 w 1514475"/>
              <a:gd name="connsiteY38" fmla="*/ 14287 h 1800225"/>
              <a:gd name="connsiteX39" fmla="*/ 1083468 w 1514475"/>
              <a:gd name="connsiteY39" fmla="*/ 28575 h 1800225"/>
              <a:gd name="connsiteX40" fmla="*/ 1095375 w 1514475"/>
              <a:gd name="connsiteY40" fmla="*/ 54768 h 1800225"/>
              <a:gd name="connsiteX41" fmla="*/ 1133475 w 1514475"/>
              <a:gd name="connsiteY41" fmla="*/ 109537 h 1800225"/>
              <a:gd name="connsiteX42" fmla="*/ 1157287 w 1514475"/>
              <a:gd name="connsiteY42" fmla="*/ 142875 h 1800225"/>
              <a:gd name="connsiteX43" fmla="*/ 1162050 w 1514475"/>
              <a:gd name="connsiteY43" fmla="*/ 159543 h 1800225"/>
              <a:gd name="connsiteX44" fmla="*/ 1150143 w 1514475"/>
              <a:gd name="connsiteY44" fmla="*/ 230981 h 1800225"/>
              <a:gd name="connsiteX45" fmla="*/ 1133475 w 1514475"/>
              <a:gd name="connsiteY45" fmla="*/ 264318 h 1800225"/>
              <a:gd name="connsiteX46" fmla="*/ 1016793 w 1514475"/>
              <a:gd name="connsiteY46" fmla="*/ 454818 h 1800225"/>
              <a:gd name="connsiteX47" fmla="*/ 838200 w 1514475"/>
              <a:gd name="connsiteY47" fmla="*/ 72151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4475" h="1800225">
                <a:moveTo>
                  <a:pt x="838200" y="721518"/>
                </a:moveTo>
                <a:lnTo>
                  <a:pt x="711993" y="907256"/>
                </a:lnTo>
                <a:lnTo>
                  <a:pt x="635793" y="971550"/>
                </a:lnTo>
                <a:lnTo>
                  <a:pt x="535781" y="1116806"/>
                </a:lnTo>
                <a:lnTo>
                  <a:pt x="411956" y="1281112"/>
                </a:lnTo>
                <a:lnTo>
                  <a:pt x="173831" y="1578768"/>
                </a:lnTo>
                <a:lnTo>
                  <a:pt x="23812" y="1764506"/>
                </a:lnTo>
                <a:lnTo>
                  <a:pt x="0" y="1800225"/>
                </a:lnTo>
                <a:lnTo>
                  <a:pt x="135731" y="1790700"/>
                </a:lnTo>
                <a:lnTo>
                  <a:pt x="252412" y="1652587"/>
                </a:lnTo>
                <a:lnTo>
                  <a:pt x="402431" y="1500187"/>
                </a:lnTo>
                <a:lnTo>
                  <a:pt x="554831" y="1345406"/>
                </a:lnTo>
                <a:lnTo>
                  <a:pt x="740568" y="1152525"/>
                </a:lnTo>
                <a:lnTo>
                  <a:pt x="904875" y="978693"/>
                </a:lnTo>
                <a:lnTo>
                  <a:pt x="1038225" y="816768"/>
                </a:lnTo>
                <a:lnTo>
                  <a:pt x="1140618" y="695325"/>
                </a:lnTo>
                <a:lnTo>
                  <a:pt x="1190625" y="638175"/>
                </a:lnTo>
                <a:lnTo>
                  <a:pt x="1252537" y="571500"/>
                </a:lnTo>
                <a:lnTo>
                  <a:pt x="1328737" y="492918"/>
                </a:lnTo>
                <a:lnTo>
                  <a:pt x="1402556" y="428625"/>
                </a:lnTo>
                <a:lnTo>
                  <a:pt x="1435893" y="402431"/>
                </a:lnTo>
                <a:lnTo>
                  <a:pt x="1466850" y="385762"/>
                </a:lnTo>
                <a:lnTo>
                  <a:pt x="1495425" y="369093"/>
                </a:lnTo>
                <a:lnTo>
                  <a:pt x="1512093" y="350043"/>
                </a:lnTo>
                <a:lnTo>
                  <a:pt x="1514475" y="330993"/>
                </a:lnTo>
                <a:lnTo>
                  <a:pt x="1512093" y="307181"/>
                </a:lnTo>
                <a:lnTo>
                  <a:pt x="1495425" y="273843"/>
                </a:lnTo>
                <a:lnTo>
                  <a:pt x="1473993" y="226218"/>
                </a:lnTo>
                <a:lnTo>
                  <a:pt x="1447800" y="188118"/>
                </a:lnTo>
                <a:lnTo>
                  <a:pt x="1416843" y="152400"/>
                </a:lnTo>
                <a:lnTo>
                  <a:pt x="1388268" y="123825"/>
                </a:lnTo>
                <a:lnTo>
                  <a:pt x="1345406" y="90487"/>
                </a:lnTo>
                <a:lnTo>
                  <a:pt x="1295400" y="61912"/>
                </a:lnTo>
                <a:lnTo>
                  <a:pt x="1245393" y="35718"/>
                </a:lnTo>
                <a:lnTo>
                  <a:pt x="1197768" y="14287"/>
                </a:lnTo>
                <a:lnTo>
                  <a:pt x="1152525" y="0"/>
                </a:lnTo>
                <a:lnTo>
                  <a:pt x="1123950" y="0"/>
                </a:lnTo>
                <a:lnTo>
                  <a:pt x="1097756" y="4762"/>
                </a:lnTo>
                <a:lnTo>
                  <a:pt x="1083468" y="14287"/>
                </a:lnTo>
                <a:lnTo>
                  <a:pt x="1083468" y="28575"/>
                </a:lnTo>
                <a:lnTo>
                  <a:pt x="1095375" y="54768"/>
                </a:lnTo>
                <a:lnTo>
                  <a:pt x="1133475" y="109537"/>
                </a:lnTo>
                <a:lnTo>
                  <a:pt x="1157287" y="142875"/>
                </a:lnTo>
                <a:lnTo>
                  <a:pt x="1162050" y="159543"/>
                </a:lnTo>
                <a:lnTo>
                  <a:pt x="1150143" y="230981"/>
                </a:lnTo>
                <a:lnTo>
                  <a:pt x="1133475" y="264318"/>
                </a:lnTo>
                <a:lnTo>
                  <a:pt x="1016793" y="454818"/>
                </a:lnTo>
                <a:lnTo>
                  <a:pt x="838200" y="7215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3C888573-5DD7-4807-9CB9-1B47F17ABF45}"/>
              </a:ext>
            </a:extLst>
          </p:cNvPr>
          <p:cNvSpPr/>
          <p:nvPr/>
        </p:nvSpPr>
        <p:spPr>
          <a:xfrm>
            <a:off x="3859215" y="3537743"/>
            <a:ext cx="1474787" cy="638175"/>
          </a:xfrm>
          <a:custGeom>
            <a:avLst/>
            <a:gdLst>
              <a:gd name="connsiteX0" fmla="*/ 1019175 w 1473994"/>
              <a:gd name="connsiteY0" fmla="*/ 114300 h 638175"/>
              <a:gd name="connsiteX1" fmla="*/ 826294 w 1473994"/>
              <a:gd name="connsiteY1" fmla="*/ 164306 h 638175"/>
              <a:gd name="connsiteX2" fmla="*/ 590550 w 1473994"/>
              <a:gd name="connsiteY2" fmla="*/ 219075 h 638175"/>
              <a:gd name="connsiteX3" fmla="*/ 350044 w 1473994"/>
              <a:gd name="connsiteY3" fmla="*/ 271462 h 638175"/>
              <a:gd name="connsiteX4" fmla="*/ 259557 w 1473994"/>
              <a:gd name="connsiteY4" fmla="*/ 283368 h 638175"/>
              <a:gd name="connsiteX5" fmla="*/ 147638 w 1473994"/>
              <a:gd name="connsiteY5" fmla="*/ 280987 h 638175"/>
              <a:gd name="connsiteX6" fmla="*/ 76200 w 1473994"/>
              <a:gd name="connsiteY6" fmla="*/ 302418 h 638175"/>
              <a:gd name="connsiteX7" fmla="*/ 4763 w 1473994"/>
              <a:gd name="connsiteY7" fmla="*/ 328612 h 638175"/>
              <a:gd name="connsiteX8" fmla="*/ 0 w 1473994"/>
              <a:gd name="connsiteY8" fmla="*/ 338137 h 638175"/>
              <a:gd name="connsiteX9" fmla="*/ 2382 w 1473994"/>
              <a:gd name="connsiteY9" fmla="*/ 361950 h 638175"/>
              <a:gd name="connsiteX10" fmla="*/ 19050 w 1473994"/>
              <a:gd name="connsiteY10" fmla="*/ 407193 h 638175"/>
              <a:gd name="connsiteX11" fmla="*/ 40482 w 1473994"/>
              <a:gd name="connsiteY11" fmla="*/ 445293 h 638175"/>
              <a:gd name="connsiteX12" fmla="*/ 61913 w 1473994"/>
              <a:gd name="connsiteY12" fmla="*/ 473868 h 638175"/>
              <a:gd name="connsiteX13" fmla="*/ 97632 w 1473994"/>
              <a:gd name="connsiteY13" fmla="*/ 514350 h 638175"/>
              <a:gd name="connsiteX14" fmla="*/ 119063 w 1473994"/>
              <a:gd name="connsiteY14" fmla="*/ 538162 h 638175"/>
              <a:gd name="connsiteX15" fmla="*/ 135732 w 1473994"/>
              <a:gd name="connsiteY15" fmla="*/ 559593 h 638175"/>
              <a:gd name="connsiteX16" fmla="*/ 152400 w 1473994"/>
              <a:gd name="connsiteY16" fmla="*/ 590550 h 638175"/>
              <a:gd name="connsiteX17" fmla="*/ 171450 w 1473994"/>
              <a:gd name="connsiteY17" fmla="*/ 614362 h 638175"/>
              <a:gd name="connsiteX18" fmla="*/ 180975 w 1473994"/>
              <a:gd name="connsiteY18" fmla="*/ 626268 h 638175"/>
              <a:gd name="connsiteX19" fmla="*/ 197644 w 1473994"/>
              <a:gd name="connsiteY19" fmla="*/ 638175 h 638175"/>
              <a:gd name="connsiteX20" fmla="*/ 209550 w 1473994"/>
              <a:gd name="connsiteY20" fmla="*/ 638175 h 638175"/>
              <a:gd name="connsiteX21" fmla="*/ 230982 w 1473994"/>
              <a:gd name="connsiteY21" fmla="*/ 635793 h 638175"/>
              <a:gd name="connsiteX22" fmla="*/ 250032 w 1473994"/>
              <a:gd name="connsiteY22" fmla="*/ 623887 h 638175"/>
              <a:gd name="connsiteX23" fmla="*/ 269082 w 1473994"/>
              <a:gd name="connsiteY23" fmla="*/ 604837 h 638175"/>
              <a:gd name="connsiteX24" fmla="*/ 288132 w 1473994"/>
              <a:gd name="connsiteY24" fmla="*/ 581025 h 638175"/>
              <a:gd name="connsiteX25" fmla="*/ 302419 w 1473994"/>
              <a:gd name="connsiteY25" fmla="*/ 569118 h 638175"/>
              <a:gd name="connsiteX26" fmla="*/ 426244 w 1473994"/>
              <a:gd name="connsiteY26" fmla="*/ 507206 h 638175"/>
              <a:gd name="connsiteX27" fmla="*/ 469107 w 1473994"/>
              <a:gd name="connsiteY27" fmla="*/ 485775 h 638175"/>
              <a:gd name="connsiteX28" fmla="*/ 559594 w 1473994"/>
              <a:gd name="connsiteY28" fmla="*/ 454818 h 638175"/>
              <a:gd name="connsiteX29" fmla="*/ 638175 w 1473994"/>
              <a:gd name="connsiteY29" fmla="*/ 431006 h 638175"/>
              <a:gd name="connsiteX30" fmla="*/ 716757 w 1473994"/>
              <a:gd name="connsiteY30" fmla="*/ 409575 h 638175"/>
              <a:gd name="connsiteX31" fmla="*/ 781050 w 1473994"/>
              <a:gd name="connsiteY31" fmla="*/ 395287 h 638175"/>
              <a:gd name="connsiteX32" fmla="*/ 983457 w 1473994"/>
              <a:gd name="connsiteY32" fmla="*/ 300037 h 638175"/>
              <a:gd name="connsiteX33" fmla="*/ 1147763 w 1473994"/>
              <a:gd name="connsiteY33" fmla="*/ 228600 h 638175"/>
              <a:gd name="connsiteX34" fmla="*/ 1473994 w 1473994"/>
              <a:gd name="connsiteY34" fmla="*/ 95250 h 638175"/>
              <a:gd name="connsiteX35" fmla="*/ 1443038 w 1473994"/>
              <a:gd name="connsiteY35" fmla="*/ 0 h 638175"/>
              <a:gd name="connsiteX36" fmla="*/ 1257300 w 1473994"/>
              <a:gd name="connsiteY36" fmla="*/ 50006 h 638175"/>
              <a:gd name="connsiteX37" fmla="*/ 1019175 w 1473994"/>
              <a:gd name="connsiteY37" fmla="*/ 114300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3994" h="638175">
                <a:moveTo>
                  <a:pt x="1019175" y="114300"/>
                </a:moveTo>
                <a:lnTo>
                  <a:pt x="826294" y="164306"/>
                </a:lnTo>
                <a:lnTo>
                  <a:pt x="590550" y="219075"/>
                </a:lnTo>
                <a:lnTo>
                  <a:pt x="350044" y="271462"/>
                </a:lnTo>
                <a:lnTo>
                  <a:pt x="259557" y="283368"/>
                </a:lnTo>
                <a:lnTo>
                  <a:pt x="147638" y="280987"/>
                </a:lnTo>
                <a:lnTo>
                  <a:pt x="76200" y="302418"/>
                </a:lnTo>
                <a:lnTo>
                  <a:pt x="4763" y="328612"/>
                </a:lnTo>
                <a:lnTo>
                  <a:pt x="0" y="338137"/>
                </a:lnTo>
                <a:lnTo>
                  <a:pt x="2382" y="361950"/>
                </a:lnTo>
                <a:lnTo>
                  <a:pt x="19050" y="407193"/>
                </a:lnTo>
                <a:lnTo>
                  <a:pt x="40482" y="445293"/>
                </a:lnTo>
                <a:lnTo>
                  <a:pt x="61913" y="473868"/>
                </a:lnTo>
                <a:lnTo>
                  <a:pt x="97632" y="514350"/>
                </a:lnTo>
                <a:lnTo>
                  <a:pt x="119063" y="538162"/>
                </a:lnTo>
                <a:lnTo>
                  <a:pt x="135732" y="559593"/>
                </a:lnTo>
                <a:lnTo>
                  <a:pt x="152400" y="590550"/>
                </a:lnTo>
                <a:lnTo>
                  <a:pt x="171450" y="614362"/>
                </a:lnTo>
                <a:lnTo>
                  <a:pt x="180975" y="626268"/>
                </a:lnTo>
                <a:lnTo>
                  <a:pt x="197644" y="638175"/>
                </a:lnTo>
                <a:lnTo>
                  <a:pt x="209550" y="638175"/>
                </a:lnTo>
                <a:lnTo>
                  <a:pt x="230982" y="635793"/>
                </a:lnTo>
                <a:lnTo>
                  <a:pt x="250032" y="623887"/>
                </a:lnTo>
                <a:lnTo>
                  <a:pt x="269082" y="604837"/>
                </a:lnTo>
                <a:lnTo>
                  <a:pt x="288132" y="581025"/>
                </a:lnTo>
                <a:lnTo>
                  <a:pt x="302419" y="569118"/>
                </a:lnTo>
                <a:lnTo>
                  <a:pt x="426244" y="507206"/>
                </a:lnTo>
                <a:lnTo>
                  <a:pt x="469107" y="485775"/>
                </a:lnTo>
                <a:lnTo>
                  <a:pt x="559594" y="454818"/>
                </a:lnTo>
                <a:lnTo>
                  <a:pt x="638175" y="431006"/>
                </a:lnTo>
                <a:lnTo>
                  <a:pt x="716757" y="409575"/>
                </a:lnTo>
                <a:lnTo>
                  <a:pt x="781050" y="395287"/>
                </a:lnTo>
                <a:lnTo>
                  <a:pt x="983457" y="300037"/>
                </a:lnTo>
                <a:lnTo>
                  <a:pt x="1147763" y="228600"/>
                </a:lnTo>
                <a:lnTo>
                  <a:pt x="1473994" y="95250"/>
                </a:lnTo>
                <a:lnTo>
                  <a:pt x="1443038" y="0"/>
                </a:lnTo>
                <a:lnTo>
                  <a:pt x="1257300" y="50006"/>
                </a:lnTo>
                <a:lnTo>
                  <a:pt x="1019175" y="1143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7F1A50D-BBE8-4636-8A29-0FC61E999C46}"/>
              </a:ext>
            </a:extLst>
          </p:cNvPr>
          <p:cNvSpPr/>
          <p:nvPr/>
        </p:nvSpPr>
        <p:spPr>
          <a:xfrm>
            <a:off x="5065714" y="3182143"/>
            <a:ext cx="476250" cy="828675"/>
          </a:xfrm>
          <a:custGeom>
            <a:avLst/>
            <a:gdLst>
              <a:gd name="connsiteX0" fmla="*/ 111919 w 476250"/>
              <a:gd name="connsiteY0" fmla="*/ 290513 h 828675"/>
              <a:gd name="connsiteX1" fmla="*/ 76200 w 476250"/>
              <a:gd name="connsiteY1" fmla="*/ 216694 h 828675"/>
              <a:gd name="connsiteX2" fmla="*/ 23812 w 476250"/>
              <a:gd name="connsiteY2" fmla="*/ 97632 h 828675"/>
              <a:gd name="connsiteX3" fmla="*/ 4762 w 476250"/>
              <a:gd name="connsiteY3" fmla="*/ 47625 h 828675"/>
              <a:gd name="connsiteX4" fmla="*/ 0 w 476250"/>
              <a:gd name="connsiteY4" fmla="*/ 33338 h 828675"/>
              <a:gd name="connsiteX5" fmla="*/ 2381 w 476250"/>
              <a:gd name="connsiteY5" fmla="*/ 11907 h 828675"/>
              <a:gd name="connsiteX6" fmla="*/ 9525 w 476250"/>
              <a:gd name="connsiteY6" fmla="*/ 0 h 828675"/>
              <a:gd name="connsiteX7" fmla="*/ 19050 w 476250"/>
              <a:gd name="connsiteY7" fmla="*/ 0 h 828675"/>
              <a:gd name="connsiteX8" fmla="*/ 35719 w 476250"/>
              <a:gd name="connsiteY8" fmla="*/ 9525 h 828675"/>
              <a:gd name="connsiteX9" fmla="*/ 88106 w 476250"/>
              <a:gd name="connsiteY9" fmla="*/ 57150 h 828675"/>
              <a:gd name="connsiteX10" fmla="*/ 209550 w 476250"/>
              <a:gd name="connsiteY10" fmla="*/ 171450 h 828675"/>
              <a:gd name="connsiteX11" fmla="*/ 397669 w 476250"/>
              <a:gd name="connsiteY11" fmla="*/ 345282 h 828675"/>
              <a:gd name="connsiteX12" fmla="*/ 426244 w 476250"/>
              <a:gd name="connsiteY12" fmla="*/ 371475 h 828675"/>
              <a:gd name="connsiteX13" fmla="*/ 440531 w 476250"/>
              <a:gd name="connsiteY13" fmla="*/ 407194 h 828675"/>
              <a:gd name="connsiteX14" fmla="*/ 459581 w 476250"/>
              <a:gd name="connsiteY14" fmla="*/ 478632 h 828675"/>
              <a:gd name="connsiteX15" fmla="*/ 469106 w 476250"/>
              <a:gd name="connsiteY15" fmla="*/ 535782 h 828675"/>
              <a:gd name="connsiteX16" fmla="*/ 473869 w 476250"/>
              <a:gd name="connsiteY16" fmla="*/ 585788 h 828675"/>
              <a:gd name="connsiteX17" fmla="*/ 476250 w 476250"/>
              <a:gd name="connsiteY17" fmla="*/ 638175 h 828675"/>
              <a:gd name="connsiteX18" fmla="*/ 473869 w 476250"/>
              <a:gd name="connsiteY18" fmla="*/ 690563 h 828675"/>
              <a:gd name="connsiteX19" fmla="*/ 466725 w 476250"/>
              <a:gd name="connsiteY19" fmla="*/ 733425 h 828675"/>
              <a:gd name="connsiteX20" fmla="*/ 450056 w 476250"/>
              <a:gd name="connsiteY20" fmla="*/ 785813 h 828675"/>
              <a:gd name="connsiteX21" fmla="*/ 435769 w 476250"/>
              <a:gd name="connsiteY21" fmla="*/ 809625 h 828675"/>
              <a:gd name="connsiteX22" fmla="*/ 421481 w 476250"/>
              <a:gd name="connsiteY22" fmla="*/ 821532 h 828675"/>
              <a:gd name="connsiteX23" fmla="*/ 409575 w 476250"/>
              <a:gd name="connsiteY23" fmla="*/ 826294 h 828675"/>
              <a:gd name="connsiteX24" fmla="*/ 381000 w 476250"/>
              <a:gd name="connsiteY24" fmla="*/ 828675 h 828675"/>
              <a:gd name="connsiteX25" fmla="*/ 345281 w 476250"/>
              <a:gd name="connsiteY25" fmla="*/ 816769 h 828675"/>
              <a:gd name="connsiteX26" fmla="*/ 321469 w 476250"/>
              <a:gd name="connsiteY26" fmla="*/ 804863 h 828675"/>
              <a:gd name="connsiteX27" fmla="*/ 304800 w 476250"/>
              <a:gd name="connsiteY27" fmla="*/ 783432 h 828675"/>
              <a:gd name="connsiteX28" fmla="*/ 273844 w 476250"/>
              <a:gd name="connsiteY28" fmla="*/ 716757 h 828675"/>
              <a:gd name="connsiteX29" fmla="*/ 233362 w 476250"/>
              <a:gd name="connsiteY29" fmla="*/ 626269 h 828675"/>
              <a:gd name="connsiteX30" fmla="*/ 188119 w 476250"/>
              <a:gd name="connsiteY30" fmla="*/ 514350 h 828675"/>
              <a:gd name="connsiteX31" fmla="*/ 169069 w 476250"/>
              <a:gd name="connsiteY31" fmla="*/ 461963 h 828675"/>
              <a:gd name="connsiteX32" fmla="*/ 161925 w 476250"/>
              <a:gd name="connsiteY32" fmla="*/ 378619 h 828675"/>
              <a:gd name="connsiteX33" fmla="*/ 111919 w 476250"/>
              <a:gd name="connsiteY33" fmla="*/ 29051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76250" h="828675">
                <a:moveTo>
                  <a:pt x="111919" y="290513"/>
                </a:moveTo>
                <a:lnTo>
                  <a:pt x="76200" y="216694"/>
                </a:lnTo>
                <a:lnTo>
                  <a:pt x="23812" y="97632"/>
                </a:lnTo>
                <a:lnTo>
                  <a:pt x="4762" y="47625"/>
                </a:lnTo>
                <a:lnTo>
                  <a:pt x="0" y="33338"/>
                </a:lnTo>
                <a:lnTo>
                  <a:pt x="2381" y="11907"/>
                </a:lnTo>
                <a:lnTo>
                  <a:pt x="9525" y="0"/>
                </a:lnTo>
                <a:lnTo>
                  <a:pt x="19050" y="0"/>
                </a:lnTo>
                <a:lnTo>
                  <a:pt x="35719" y="9525"/>
                </a:lnTo>
                <a:lnTo>
                  <a:pt x="88106" y="57150"/>
                </a:lnTo>
                <a:lnTo>
                  <a:pt x="209550" y="171450"/>
                </a:lnTo>
                <a:lnTo>
                  <a:pt x="397669" y="345282"/>
                </a:lnTo>
                <a:lnTo>
                  <a:pt x="426244" y="371475"/>
                </a:lnTo>
                <a:lnTo>
                  <a:pt x="440531" y="407194"/>
                </a:lnTo>
                <a:lnTo>
                  <a:pt x="459581" y="478632"/>
                </a:lnTo>
                <a:lnTo>
                  <a:pt x="469106" y="535782"/>
                </a:lnTo>
                <a:lnTo>
                  <a:pt x="473869" y="585788"/>
                </a:lnTo>
                <a:lnTo>
                  <a:pt x="476250" y="638175"/>
                </a:lnTo>
                <a:lnTo>
                  <a:pt x="473869" y="690563"/>
                </a:lnTo>
                <a:lnTo>
                  <a:pt x="466725" y="733425"/>
                </a:lnTo>
                <a:lnTo>
                  <a:pt x="450056" y="785813"/>
                </a:lnTo>
                <a:lnTo>
                  <a:pt x="435769" y="809625"/>
                </a:lnTo>
                <a:lnTo>
                  <a:pt x="421481" y="821532"/>
                </a:lnTo>
                <a:lnTo>
                  <a:pt x="409575" y="826294"/>
                </a:lnTo>
                <a:lnTo>
                  <a:pt x="381000" y="828675"/>
                </a:lnTo>
                <a:lnTo>
                  <a:pt x="345281" y="816769"/>
                </a:lnTo>
                <a:lnTo>
                  <a:pt x="321469" y="804863"/>
                </a:lnTo>
                <a:lnTo>
                  <a:pt x="304800" y="783432"/>
                </a:lnTo>
                <a:lnTo>
                  <a:pt x="273844" y="716757"/>
                </a:lnTo>
                <a:lnTo>
                  <a:pt x="233362" y="626269"/>
                </a:lnTo>
                <a:lnTo>
                  <a:pt x="188119" y="514350"/>
                </a:lnTo>
                <a:lnTo>
                  <a:pt x="169069" y="461963"/>
                </a:lnTo>
                <a:lnTo>
                  <a:pt x="161925" y="378619"/>
                </a:lnTo>
                <a:lnTo>
                  <a:pt x="111919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D9BF5F34-C4D5-4186-A969-02EB69AF1059}"/>
              </a:ext>
            </a:extLst>
          </p:cNvPr>
          <p:cNvSpPr/>
          <p:nvPr/>
        </p:nvSpPr>
        <p:spPr>
          <a:xfrm>
            <a:off x="4576764" y="3801268"/>
            <a:ext cx="311150" cy="2222500"/>
          </a:xfrm>
          <a:custGeom>
            <a:avLst/>
            <a:gdLst>
              <a:gd name="connsiteX0" fmla="*/ 302078 w 310243"/>
              <a:gd name="connsiteY0" fmla="*/ 832757 h 2223407"/>
              <a:gd name="connsiteX1" fmla="*/ 310243 w 310243"/>
              <a:gd name="connsiteY1" fmla="*/ 204107 h 2223407"/>
              <a:gd name="connsiteX2" fmla="*/ 310243 w 310243"/>
              <a:gd name="connsiteY2" fmla="*/ 193221 h 2223407"/>
              <a:gd name="connsiteX3" fmla="*/ 302078 w 310243"/>
              <a:gd name="connsiteY3" fmla="*/ 174171 h 2223407"/>
              <a:gd name="connsiteX4" fmla="*/ 263978 w 310243"/>
              <a:gd name="connsiteY4" fmla="*/ 100693 h 2223407"/>
              <a:gd name="connsiteX5" fmla="*/ 223157 w 310243"/>
              <a:gd name="connsiteY5" fmla="*/ 21771 h 2223407"/>
              <a:gd name="connsiteX6" fmla="*/ 212271 w 310243"/>
              <a:gd name="connsiteY6" fmla="*/ 0 h 2223407"/>
              <a:gd name="connsiteX7" fmla="*/ 13607 w 310243"/>
              <a:gd name="connsiteY7" fmla="*/ 89807 h 2223407"/>
              <a:gd name="connsiteX8" fmla="*/ 57150 w 310243"/>
              <a:gd name="connsiteY8" fmla="*/ 179614 h 2223407"/>
              <a:gd name="connsiteX9" fmla="*/ 76200 w 310243"/>
              <a:gd name="connsiteY9" fmla="*/ 225878 h 2223407"/>
              <a:gd name="connsiteX10" fmla="*/ 84364 w 310243"/>
              <a:gd name="connsiteY10" fmla="*/ 255814 h 2223407"/>
              <a:gd name="connsiteX11" fmla="*/ 87086 w 310243"/>
              <a:gd name="connsiteY11" fmla="*/ 345621 h 2223407"/>
              <a:gd name="connsiteX12" fmla="*/ 84364 w 310243"/>
              <a:gd name="connsiteY12" fmla="*/ 732064 h 2223407"/>
              <a:gd name="connsiteX13" fmla="*/ 76200 w 310243"/>
              <a:gd name="connsiteY13" fmla="*/ 1151164 h 2223407"/>
              <a:gd name="connsiteX14" fmla="*/ 70757 w 310243"/>
              <a:gd name="connsiteY14" fmla="*/ 1292678 h 2223407"/>
              <a:gd name="connsiteX15" fmla="*/ 62593 w 310243"/>
              <a:gd name="connsiteY15" fmla="*/ 1420585 h 2223407"/>
              <a:gd name="connsiteX16" fmla="*/ 46264 w 310243"/>
              <a:gd name="connsiteY16" fmla="*/ 1553935 h 2223407"/>
              <a:gd name="connsiteX17" fmla="*/ 24493 w 310243"/>
              <a:gd name="connsiteY17" fmla="*/ 1695450 h 2223407"/>
              <a:gd name="connsiteX18" fmla="*/ 0 w 310243"/>
              <a:gd name="connsiteY18" fmla="*/ 1812471 h 2223407"/>
              <a:gd name="connsiteX19" fmla="*/ 2721 w 310243"/>
              <a:gd name="connsiteY19" fmla="*/ 1842407 h 2223407"/>
              <a:gd name="connsiteX20" fmla="*/ 8164 w 310243"/>
              <a:gd name="connsiteY20" fmla="*/ 1877785 h 2223407"/>
              <a:gd name="connsiteX21" fmla="*/ 35378 w 310243"/>
              <a:gd name="connsiteY21" fmla="*/ 1992085 h 2223407"/>
              <a:gd name="connsiteX22" fmla="*/ 73478 w 310243"/>
              <a:gd name="connsiteY22" fmla="*/ 2119993 h 2223407"/>
              <a:gd name="connsiteX23" fmla="*/ 87086 w 310243"/>
              <a:gd name="connsiteY23" fmla="*/ 2155371 h 2223407"/>
              <a:gd name="connsiteX24" fmla="*/ 97971 w 310243"/>
              <a:gd name="connsiteY24" fmla="*/ 2171700 h 2223407"/>
              <a:gd name="connsiteX25" fmla="*/ 119743 w 310243"/>
              <a:gd name="connsiteY25" fmla="*/ 2193471 h 2223407"/>
              <a:gd name="connsiteX26" fmla="*/ 144236 w 310243"/>
              <a:gd name="connsiteY26" fmla="*/ 2212521 h 2223407"/>
              <a:gd name="connsiteX27" fmla="*/ 163286 w 310243"/>
              <a:gd name="connsiteY27" fmla="*/ 2220685 h 2223407"/>
              <a:gd name="connsiteX28" fmla="*/ 185057 w 310243"/>
              <a:gd name="connsiteY28" fmla="*/ 2223407 h 2223407"/>
              <a:gd name="connsiteX29" fmla="*/ 206828 w 310243"/>
              <a:gd name="connsiteY29" fmla="*/ 2223407 h 2223407"/>
              <a:gd name="connsiteX30" fmla="*/ 234043 w 310243"/>
              <a:gd name="connsiteY30" fmla="*/ 2217964 h 2223407"/>
              <a:gd name="connsiteX31" fmla="*/ 255814 w 310243"/>
              <a:gd name="connsiteY31" fmla="*/ 2204357 h 2223407"/>
              <a:gd name="connsiteX32" fmla="*/ 272143 w 310243"/>
              <a:gd name="connsiteY32" fmla="*/ 2185307 h 2223407"/>
              <a:gd name="connsiteX33" fmla="*/ 280307 w 310243"/>
              <a:gd name="connsiteY33" fmla="*/ 2168978 h 2223407"/>
              <a:gd name="connsiteX34" fmla="*/ 285750 w 310243"/>
              <a:gd name="connsiteY34" fmla="*/ 2141764 h 2223407"/>
              <a:gd name="connsiteX35" fmla="*/ 288471 w 310243"/>
              <a:gd name="connsiteY35" fmla="*/ 2027464 h 2223407"/>
              <a:gd name="connsiteX36" fmla="*/ 291193 w 310243"/>
              <a:gd name="connsiteY36" fmla="*/ 1747157 h 2223407"/>
              <a:gd name="connsiteX37" fmla="*/ 302078 w 310243"/>
              <a:gd name="connsiteY37" fmla="*/ 832757 h 222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10243" h="2223407">
                <a:moveTo>
                  <a:pt x="302078" y="832757"/>
                </a:moveTo>
                <a:lnTo>
                  <a:pt x="310243" y="204107"/>
                </a:lnTo>
                <a:lnTo>
                  <a:pt x="310243" y="193221"/>
                </a:lnTo>
                <a:lnTo>
                  <a:pt x="302078" y="174171"/>
                </a:lnTo>
                <a:lnTo>
                  <a:pt x="263978" y="100693"/>
                </a:lnTo>
                <a:lnTo>
                  <a:pt x="223157" y="21771"/>
                </a:lnTo>
                <a:lnTo>
                  <a:pt x="212271" y="0"/>
                </a:lnTo>
                <a:lnTo>
                  <a:pt x="13607" y="89807"/>
                </a:lnTo>
                <a:lnTo>
                  <a:pt x="57150" y="179614"/>
                </a:lnTo>
                <a:lnTo>
                  <a:pt x="76200" y="225878"/>
                </a:lnTo>
                <a:lnTo>
                  <a:pt x="84364" y="255814"/>
                </a:lnTo>
                <a:cubicBezTo>
                  <a:pt x="85271" y="285750"/>
                  <a:pt x="86179" y="315685"/>
                  <a:pt x="87086" y="345621"/>
                </a:cubicBezTo>
                <a:cubicBezTo>
                  <a:pt x="86179" y="474435"/>
                  <a:pt x="85271" y="603250"/>
                  <a:pt x="84364" y="732064"/>
                </a:cubicBezTo>
                <a:lnTo>
                  <a:pt x="76200" y="1151164"/>
                </a:lnTo>
                <a:lnTo>
                  <a:pt x="70757" y="1292678"/>
                </a:lnTo>
                <a:lnTo>
                  <a:pt x="62593" y="1420585"/>
                </a:lnTo>
                <a:lnTo>
                  <a:pt x="46264" y="1553935"/>
                </a:lnTo>
                <a:lnTo>
                  <a:pt x="24493" y="1695450"/>
                </a:lnTo>
                <a:lnTo>
                  <a:pt x="0" y="1812471"/>
                </a:lnTo>
                <a:lnTo>
                  <a:pt x="2721" y="1842407"/>
                </a:lnTo>
                <a:lnTo>
                  <a:pt x="8164" y="1877785"/>
                </a:lnTo>
                <a:lnTo>
                  <a:pt x="35378" y="1992085"/>
                </a:lnTo>
                <a:lnTo>
                  <a:pt x="73478" y="2119993"/>
                </a:lnTo>
                <a:lnTo>
                  <a:pt x="87086" y="2155371"/>
                </a:lnTo>
                <a:lnTo>
                  <a:pt x="97971" y="2171700"/>
                </a:lnTo>
                <a:lnTo>
                  <a:pt x="119743" y="2193471"/>
                </a:lnTo>
                <a:lnTo>
                  <a:pt x="144236" y="2212521"/>
                </a:lnTo>
                <a:lnTo>
                  <a:pt x="163286" y="2220685"/>
                </a:lnTo>
                <a:lnTo>
                  <a:pt x="185057" y="2223407"/>
                </a:lnTo>
                <a:lnTo>
                  <a:pt x="206828" y="2223407"/>
                </a:lnTo>
                <a:lnTo>
                  <a:pt x="234043" y="2217964"/>
                </a:lnTo>
                <a:lnTo>
                  <a:pt x="255814" y="2204357"/>
                </a:lnTo>
                <a:lnTo>
                  <a:pt x="272143" y="2185307"/>
                </a:lnTo>
                <a:lnTo>
                  <a:pt x="280307" y="2168978"/>
                </a:lnTo>
                <a:lnTo>
                  <a:pt x="285750" y="2141764"/>
                </a:lnTo>
                <a:lnTo>
                  <a:pt x="288471" y="2027464"/>
                </a:lnTo>
                <a:cubicBezTo>
                  <a:pt x="289378" y="1934028"/>
                  <a:pt x="290286" y="1840593"/>
                  <a:pt x="291193" y="1747157"/>
                </a:cubicBezTo>
                <a:lnTo>
                  <a:pt x="302078" y="8327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71AFF6B-A051-4F0B-8634-2837E98EDE5C}"/>
              </a:ext>
            </a:extLst>
          </p:cNvPr>
          <p:cNvSpPr/>
          <p:nvPr/>
        </p:nvSpPr>
        <p:spPr>
          <a:xfrm>
            <a:off x="5913440" y="3476625"/>
            <a:ext cx="1697037" cy="554038"/>
          </a:xfrm>
          <a:custGeom>
            <a:avLst/>
            <a:gdLst>
              <a:gd name="connsiteX0" fmla="*/ 1042987 w 1697831"/>
              <a:gd name="connsiteY0" fmla="*/ 128588 h 554831"/>
              <a:gd name="connsiteX1" fmla="*/ 852487 w 1697831"/>
              <a:gd name="connsiteY1" fmla="*/ 161925 h 554831"/>
              <a:gd name="connsiteX2" fmla="*/ 602456 w 1697831"/>
              <a:gd name="connsiteY2" fmla="*/ 202406 h 554831"/>
              <a:gd name="connsiteX3" fmla="*/ 395287 w 1697831"/>
              <a:gd name="connsiteY3" fmla="*/ 230981 h 554831"/>
              <a:gd name="connsiteX4" fmla="*/ 257175 w 1697831"/>
              <a:gd name="connsiteY4" fmla="*/ 245269 h 554831"/>
              <a:gd name="connsiteX5" fmla="*/ 90487 w 1697831"/>
              <a:gd name="connsiteY5" fmla="*/ 242888 h 554831"/>
              <a:gd name="connsiteX6" fmla="*/ 21431 w 1697831"/>
              <a:gd name="connsiteY6" fmla="*/ 247650 h 554831"/>
              <a:gd name="connsiteX7" fmla="*/ 7144 w 1697831"/>
              <a:gd name="connsiteY7" fmla="*/ 254794 h 554831"/>
              <a:gd name="connsiteX8" fmla="*/ 0 w 1697831"/>
              <a:gd name="connsiteY8" fmla="*/ 269081 h 554831"/>
              <a:gd name="connsiteX9" fmla="*/ 0 w 1697831"/>
              <a:gd name="connsiteY9" fmla="*/ 290513 h 554831"/>
              <a:gd name="connsiteX10" fmla="*/ 14287 w 1697831"/>
              <a:gd name="connsiteY10" fmla="*/ 323850 h 554831"/>
              <a:gd name="connsiteX11" fmla="*/ 35719 w 1697831"/>
              <a:gd name="connsiteY11" fmla="*/ 361950 h 554831"/>
              <a:gd name="connsiteX12" fmla="*/ 61912 w 1697831"/>
              <a:gd name="connsiteY12" fmla="*/ 397669 h 554831"/>
              <a:gd name="connsiteX13" fmla="*/ 135731 w 1697831"/>
              <a:gd name="connsiteY13" fmla="*/ 478631 h 554831"/>
              <a:gd name="connsiteX14" fmla="*/ 202406 w 1697831"/>
              <a:gd name="connsiteY14" fmla="*/ 538163 h 554831"/>
              <a:gd name="connsiteX15" fmla="*/ 219075 w 1697831"/>
              <a:gd name="connsiteY15" fmla="*/ 550069 h 554831"/>
              <a:gd name="connsiteX16" fmla="*/ 230981 w 1697831"/>
              <a:gd name="connsiteY16" fmla="*/ 554831 h 554831"/>
              <a:gd name="connsiteX17" fmla="*/ 257175 w 1697831"/>
              <a:gd name="connsiteY17" fmla="*/ 547688 h 554831"/>
              <a:gd name="connsiteX18" fmla="*/ 288131 w 1697831"/>
              <a:gd name="connsiteY18" fmla="*/ 533400 h 554831"/>
              <a:gd name="connsiteX19" fmla="*/ 314325 w 1697831"/>
              <a:gd name="connsiteY19" fmla="*/ 516731 h 554831"/>
              <a:gd name="connsiteX20" fmla="*/ 340519 w 1697831"/>
              <a:gd name="connsiteY20" fmla="*/ 490538 h 554831"/>
              <a:gd name="connsiteX21" fmla="*/ 357187 w 1697831"/>
              <a:gd name="connsiteY21" fmla="*/ 471488 h 554831"/>
              <a:gd name="connsiteX22" fmla="*/ 364331 w 1697831"/>
              <a:gd name="connsiteY22" fmla="*/ 466725 h 554831"/>
              <a:gd name="connsiteX23" fmla="*/ 604837 w 1697831"/>
              <a:gd name="connsiteY23" fmla="*/ 404813 h 554831"/>
              <a:gd name="connsiteX24" fmla="*/ 1019175 w 1697831"/>
              <a:gd name="connsiteY24" fmla="*/ 295275 h 554831"/>
              <a:gd name="connsiteX25" fmla="*/ 1419225 w 1697831"/>
              <a:gd name="connsiteY25" fmla="*/ 185738 h 554831"/>
              <a:gd name="connsiteX26" fmla="*/ 1697831 w 1697831"/>
              <a:gd name="connsiteY26" fmla="*/ 104775 h 554831"/>
              <a:gd name="connsiteX27" fmla="*/ 1654969 w 1697831"/>
              <a:gd name="connsiteY27" fmla="*/ 0 h 554831"/>
              <a:gd name="connsiteX28" fmla="*/ 1493044 w 1697831"/>
              <a:gd name="connsiteY28" fmla="*/ 38100 h 554831"/>
              <a:gd name="connsiteX29" fmla="*/ 1181100 w 1697831"/>
              <a:gd name="connsiteY29" fmla="*/ 102394 h 554831"/>
              <a:gd name="connsiteX30" fmla="*/ 1042987 w 1697831"/>
              <a:gd name="connsiteY30" fmla="*/ 128588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697831" h="554831">
                <a:moveTo>
                  <a:pt x="1042987" y="128588"/>
                </a:moveTo>
                <a:lnTo>
                  <a:pt x="852487" y="161925"/>
                </a:lnTo>
                <a:lnTo>
                  <a:pt x="602456" y="202406"/>
                </a:lnTo>
                <a:lnTo>
                  <a:pt x="395287" y="230981"/>
                </a:lnTo>
                <a:lnTo>
                  <a:pt x="257175" y="245269"/>
                </a:lnTo>
                <a:lnTo>
                  <a:pt x="90487" y="242888"/>
                </a:lnTo>
                <a:lnTo>
                  <a:pt x="21431" y="247650"/>
                </a:lnTo>
                <a:lnTo>
                  <a:pt x="7144" y="254794"/>
                </a:lnTo>
                <a:lnTo>
                  <a:pt x="0" y="269081"/>
                </a:lnTo>
                <a:lnTo>
                  <a:pt x="0" y="290513"/>
                </a:lnTo>
                <a:lnTo>
                  <a:pt x="14287" y="323850"/>
                </a:lnTo>
                <a:lnTo>
                  <a:pt x="35719" y="361950"/>
                </a:lnTo>
                <a:lnTo>
                  <a:pt x="61912" y="397669"/>
                </a:lnTo>
                <a:lnTo>
                  <a:pt x="135731" y="478631"/>
                </a:lnTo>
                <a:lnTo>
                  <a:pt x="202406" y="538163"/>
                </a:lnTo>
                <a:lnTo>
                  <a:pt x="219075" y="550069"/>
                </a:lnTo>
                <a:lnTo>
                  <a:pt x="230981" y="554831"/>
                </a:lnTo>
                <a:lnTo>
                  <a:pt x="257175" y="547688"/>
                </a:lnTo>
                <a:lnTo>
                  <a:pt x="288131" y="533400"/>
                </a:lnTo>
                <a:lnTo>
                  <a:pt x="314325" y="516731"/>
                </a:lnTo>
                <a:lnTo>
                  <a:pt x="340519" y="490538"/>
                </a:lnTo>
                <a:lnTo>
                  <a:pt x="357187" y="471488"/>
                </a:lnTo>
                <a:lnTo>
                  <a:pt x="364331" y="466725"/>
                </a:lnTo>
                <a:lnTo>
                  <a:pt x="604837" y="404813"/>
                </a:lnTo>
                <a:lnTo>
                  <a:pt x="1019175" y="295275"/>
                </a:lnTo>
                <a:lnTo>
                  <a:pt x="1419225" y="185738"/>
                </a:lnTo>
                <a:lnTo>
                  <a:pt x="1697831" y="104775"/>
                </a:lnTo>
                <a:lnTo>
                  <a:pt x="1654969" y="0"/>
                </a:lnTo>
                <a:lnTo>
                  <a:pt x="1493044" y="38100"/>
                </a:lnTo>
                <a:lnTo>
                  <a:pt x="1181100" y="102394"/>
                </a:lnTo>
                <a:lnTo>
                  <a:pt x="1042987" y="1285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CBA78AB8-D336-446E-B9A4-AE6962B7D9E8}"/>
              </a:ext>
            </a:extLst>
          </p:cNvPr>
          <p:cNvSpPr/>
          <p:nvPr/>
        </p:nvSpPr>
        <p:spPr>
          <a:xfrm>
            <a:off x="7239001" y="3059114"/>
            <a:ext cx="666750" cy="955675"/>
          </a:xfrm>
          <a:custGeom>
            <a:avLst/>
            <a:gdLst>
              <a:gd name="connsiteX0" fmla="*/ 147638 w 666750"/>
              <a:gd name="connsiteY0" fmla="*/ 250032 h 954882"/>
              <a:gd name="connsiteX1" fmla="*/ 104775 w 666750"/>
              <a:gd name="connsiteY1" fmla="*/ 180975 h 954882"/>
              <a:gd name="connsiteX2" fmla="*/ 78581 w 666750"/>
              <a:gd name="connsiteY2" fmla="*/ 142875 h 954882"/>
              <a:gd name="connsiteX3" fmla="*/ 45244 w 666750"/>
              <a:gd name="connsiteY3" fmla="*/ 100013 h 954882"/>
              <a:gd name="connsiteX4" fmla="*/ 21431 w 666750"/>
              <a:gd name="connsiteY4" fmla="*/ 71438 h 954882"/>
              <a:gd name="connsiteX5" fmla="*/ 14288 w 666750"/>
              <a:gd name="connsiteY5" fmla="*/ 57150 h 954882"/>
              <a:gd name="connsiteX6" fmla="*/ 2381 w 666750"/>
              <a:gd name="connsiteY6" fmla="*/ 30957 h 954882"/>
              <a:gd name="connsiteX7" fmla="*/ 0 w 666750"/>
              <a:gd name="connsiteY7" fmla="*/ 11907 h 954882"/>
              <a:gd name="connsiteX8" fmla="*/ 4763 w 666750"/>
              <a:gd name="connsiteY8" fmla="*/ 2382 h 954882"/>
              <a:gd name="connsiteX9" fmla="*/ 19050 w 666750"/>
              <a:gd name="connsiteY9" fmla="*/ 0 h 954882"/>
              <a:gd name="connsiteX10" fmla="*/ 35719 w 666750"/>
              <a:gd name="connsiteY10" fmla="*/ 2382 h 954882"/>
              <a:gd name="connsiteX11" fmla="*/ 69056 w 666750"/>
              <a:gd name="connsiteY11" fmla="*/ 19050 h 954882"/>
              <a:gd name="connsiteX12" fmla="*/ 161925 w 666750"/>
              <a:gd name="connsiteY12" fmla="*/ 85725 h 954882"/>
              <a:gd name="connsiteX13" fmla="*/ 340519 w 666750"/>
              <a:gd name="connsiteY13" fmla="*/ 211932 h 954882"/>
              <a:gd name="connsiteX14" fmla="*/ 447675 w 666750"/>
              <a:gd name="connsiteY14" fmla="*/ 295275 h 954882"/>
              <a:gd name="connsiteX15" fmla="*/ 476250 w 666750"/>
              <a:gd name="connsiteY15" fmla="*/ 316707 h 954882"/>
              <a:gd name="connsiteX16" fmla="*/ 502444 w 666750"/>
              <a:gd name="connsiteY16" fmla="*/ 345282 h 954882"/>
              <a:gd name="connsiteX17" fmla="*/ 540544 w 666750"/>
              <a:gd name="connsiteY17" fmla="*/ 402432 h 954882"/>
              <a:gd name="connsiteX18" fmla="*/ 571500 w 666750"/>
              <a:gd name="connsiteY18" fmla="*/ 461963 h 954882"/>
              <a:gd name="connsiteX19" fmla="*/ 592931 w 666750"/>
              <a:gd name="connsiteY19" fmla="*/ 509588 h 954882"/>
              <a:gd name="connsiteX20" fmla="*/ 623888 w 666750"/>
              <a:gd name="connsiteY20" fmla="*/ 592932 h 954882"/>
              <a:gd name="connsiteX21" fmla="*/ 645319 w 666750"/>
              <a:gd name="connsiteY21" fmla="*/ 664369 h 954882"/>
              <a:gd name="connsiteX22" fmla="*/ 657225 w 666750"/>
              <a:gd name="connsiteY22" fmla="*/ 711994 h 954882"/>
              <a:gd name="connsiteX23" fmla="*/ 664369 w 666750"/>
              <a:gd name="connsiteY23" fmla="*/ 757238 h 954882"/>
              <a:gd name="connsiteX24" fmla="*/ 666750 w 666750"/>
              <a:gd name="connsiteY24" fmla="*/ 788194 h 954882"/>
              <a:gd name="connsiteX25" fmla="*/ 664369 w 666750"/>
              <a:gd name="connsiteY25" fmla="*/ 833438 h 954882"/>
              <a:gd name="connsiteX26" fmla="*/ 652463 w 666750"/>
              <a:gd name="connsiteY26" fmla="*/ 876300 h 954882"/>
              <a:gd name="connsiteX27" fmla="*/ 631031 w 666750"/>
              <a:gd name="connsiteY27" fmla="*/ 914400 h 954882"/>
              <a:gd name="connsiteX28" fmla="*/ 607219 w 666750"/>
              <a:gd name="connsiteY28" fmla="*/ 938213 h 954882"/>
              <a:gd name="connsiteX29" fmla="*/ 581025 w 666750"/>
              <a:gd name="connsiteY29" fmla="*/ 950119 h 954882"/>
              <a:gd name="connsiteX30" fmla="*/ 554831 w 666750"/>
              <a:gd name="connsiteY30" fmla="*/ 954882 h 954882"/>
              <a:gd name="connsiteX31" fmla="*/ 528638 w 666750"/>
              <a:gd name="connsiteY31" fmla="*/ 950119 h 954882"/>
              <a:gd name="connsiteX32" fmla="*/ 504825 w 666750"/>
              <a:gd name="connsiteY32" fmla="*/ 935832 h 954882"/>
              <a:gd name="connsiteX33" fmla="*/ 478631 w 666750"/>
              <a:gd name="connsiteY33" fmla="*/ 912019 h 954882"/>
              <a:gd name="connsiteX34" fmla="*/ 450056 w 666750"/>
              <a:gd name="connsiteY34" fmla="*/ 871538 h 954882"/>
              <a:gd name="connsiteX35" fmla="*/ 378619 w 666750"/>
              <a:gd name="connsiteY35" fmla="*/ 757238 h 954882"/>
              <a:gd name="connsiteX36" fmla="*/ 326231 w 666750"/>
              <a:gd name="connsiteY36" fmla="*/ 657225 h 954882"/>
              <a:gd name="connsiteX37" fmla="*/ 273844 w 666750"/>
              <a:gd name="connsiteY37" fmla="*/ 533400 h 954882"/>
              <a:gd name="connsiteX38" fmla="*/ 211931 w 666750"/>
              <a:gd name="connsiteY38" fmla="*/ 373857 h 954882"/>
              <a:gd name="connsiteX39" fmla="*/ 147638 w 666750"/>
              <a:gd name="connsiteY39" fmla="*/ 250032 h 95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6750" h="954882">
                <a:moveTo>
                  <a:pt x="147638" y="250032"/>
                </a:moveTo>
                <a:lnTo>
                  <a:pt x="104775" y="180975"/>
                </a:lnTo>
                <a:lnTo>
                  <a:pt x="78581" y="142875"/>
                </a:lnTo>
                <a:lnTo>
                  <a:pt x="45244" y="100013"/>
                </a:lnTo>
                <a:lnTo>
                  <a:pt x="21431" y="71438"/>
                </a:lnTo>
                <a:lnTo>
                  <a:pt x="14288" y="57150"/>
                </a:lnTo>
                <a:lnTo>
                  <a:pt x="2381" y="30957"/>
                </a:lnTo>
                <a:lnTo>
                  <a:pt x="0" y="11907"/>
                </a:lnTo>
                <a:lnTo>
                  <a:pt x="4763" y="2382"/>
                </a:lnTo>
                <a:lnTo>
                  <a:pt x="19050" y="0"/>
                </a:lnTo>
                <a:lnTo>
                  <a:pt x="35719" y="2382"/>
                </a:lnTo>
                <a:lnTo>
                  <a:pt x="69056" y="19050"/>
                </a:lnTo>
                <a:lnTo>
                  <a:pt x="161925" y="85725"/>
                </a:lnTo>
                <a:lnTo>
                  <a:pt x="340519" y="211932"/>
                </a:lnTo>
                <a:lnTo>
                  <a:pt x="447675" y="295275"/>
                </a:lnTo>
                <a:lnTo>
                  <a:pt x="476250" y="316707"/>
                </a:lnTo>
                <a:lnTo>
                  <a:pt x="502444" y="345282"/>
                </a:lnTo>
                <a:lnTo>
                  <a:pt x="540544" y="402432"/>
                </a:lnTo>
                <a:lnTo>
                  <a:pt x="571500" y="461963"/>
                </a:lnTo>
                <a:lnTo>
                  <a:pt x="592931" y="509588"/>
                </a:lnTo>
                <a:lnTo>
                  <a:pt x="623888" y="592932"/>
                </a:lnTo>
                <a:lnTo>
                  <a:pt x="645319" y="664369"/>
                </a:lnTo>
                <a:lnTo>
                  <a:pt x="657225" y="711994"/>
                </a:lnTo>
                <a:lnTo>
                  <a:pt x="664369" y="757238"/>
                </a:lnTo>
                <a:lnTo>
                  <a:pt x="666750" y="788194"/>
                </a:lnTo>
                <a:lnTo>
                  <a:pt x="664369" y="833438"/>
                </a:lnTo>
                <a:lnTo>
                  <a:pt x="652463" y="876300"/>
                </a:lnTo>
                <a:lnTo>
                  <a:pt x="631031" y="914400"/>
                </a:lnTo>
                <a:lnTo>
                  <a:pt x="607219" y="938213"/>
                </a:lnTo>
                <a:lnTo>
                  <a:pt x="581025" y="950119"/>
                </a:lnTo>
                <a:lnTo>
                  <a:pt x="554831" y="954882"/>
                </a:lnTo>
                <a:lnTo>
                  <a:pt x="528638" y="950119"/>
                </a:lnTo>
                <a:lnTo>
                  <a:pt x="504825" y="935832"/>
                </a:lnTo>
                <a:lnTo>
                  <a:pt x="478631" y="912019"/>
                </a:lnTo>
                <a:lnTo>
                  <a:pt x="450056" y="871538"/>
                </a:lnTo>
                <a:lnTo>
                  <a:pt x="378619" y="757238"/>
                </a:lnTo>
                <a:lnTo>
                  <a:pt x="326231" y="657225"/>
                </a:lnTo>
                <a:lnTo>
                  <a:pt x="273844" y="533400"/>
                </a:lnTo>
                <a:lnTo>
                  <a:pt x="211931" y="373857"/>
                </a:lnTo>
                <a:lnTo>
                  <a:pt x="147638" y="2500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CAD66A7E-AAFC-486A-BD79-83B901814938}"/>
              </a:ext>
            </a:extLst>
          </p:cNvPr>
          <p:cNvSpPr/>
          <p:nvPr/>
        </p:nvSpPr>
        <p:spPr>
          <a:xfrm>
            <a:off x="7612063" y="4910139"/>
            <a:ext cx="684212" cy="708025"/>
          </a:xfrm>
          <a:custGeom>
            <a:avLst/>
            <a:gdLst>
              <a:gd name="connsiteX0" fmla="*/ 54769 w 683419"/>
              <a:gd name="connsiteY0" fmla="*/ 197643 h 707231"/>
              <a:gd name="connsiteX1" fmla="*/ 19050 w 683419"/>
              <a:gd name="connsiteY1" fmla="*/ 64293 h 707231"/>
              <a:gd name="connsiteX2" fmla="*/ 4763 w 683419"/>
              <a:gd name="connsiteY2" fmla="*/ 33337 h 707231"/>
              <a:gd name="connsiteX3" fmla="*/ 0 w 683419"/>
              <a:gd name="connsiteY3" fmla="*/ 9525 h 707231"/>
              <a:gd name="connsiteX4" fmla="*/ 7144 w 683419"/>
              <a:gd name="connsiteY4" fmla="*/ 0 h 707231"/>
              <a:gd name="connsiteX5" fmla="*/ 40482 w 683419"/>
              <a:gd name="connsiteY5" fmla="*/ 7143 h 707231"/>
              <a:gd name="connsiteX6" fmla="*/ 61913 w 683419"/>
              <a:gd name="connsiteY6" fmla="*/ 16668 h 707231"/>
              <a:gd name="connsiteX7" fmla="*/ 83344 w 683419"/>
              <a:gd name="connsiteY7" fmla="*/ 54768 h 707231"/>
              <a:gd name="connsiteX8" fmla="*/ 145257 w 683419"/>
              <a:gd name="connsiteY8" fmla="*/ 166687 h 707231"/>
              <a:gd name="connsiteX9" fmla="*/ 190500 w 683419"/>
              <a:gd name="connsiteY9" fmla="*/ 240506 h 707231"/>
              <a:gd name="connsiteX10" fmla="*/ 221457 w 683419"/>
              <a:gd name="connsiteY10" fmla="*/ 285750 h 707231"/>
              <a:gd name="connsiteX11" fmla="*/ 261938 w 683419"/>
              <a:gd name="connsiteY11" fmla="*/ 340518 h 707231"/>
              <a:gd name="connsiteX12" fmla="*/ 321469 w 683419"/>
              <a:gd name="connsiteY12" fmla="*/ 409575 h 707231"/>
              <a:gd name="connsiteX13" fmla="*/ 385763 w 683419"/>
              <a:gd name="connsiteY13" fmla="*/ 469106 h 707231"/>
              <a:gd name="connsiteX14" fmla="*/ 464344 w 683419"/>
              <a:gd name="connsiteY14" fmla="*/ 531018 h 707231"/>
              <a:gd name="connsiteX15" fmla="*/ 533400 w 683419"/>
              <a:gd name="connsiteY15" fmla="*/ 583406 h 707231"/>
              <a:gd name="connsiteX16" fmla="*/ 595313 w 683419"/>
              <a:gd name="connsiteY16" fmla="*/ 626268 h 707231"/>
              <a:gd name="connsiteX17" fmla="*/ 661988 w 683419"/>
              <a:gd name="connsiteY17" fmla="*/ 673893 h 707231"/>
              <a:gd name="connsiteX18" fmla="*/ 683419 w 683419"/>
              <a:gd name="connsiteY18" fmla="*/ 707231 h 707231"/>
              <a:gd name="connsiteX19" fmla="*/ 2382 w 683419"/>
              <a:gd name="connsiteY19" fmla="*/ 633412 h 707231"/>
              <a:gd name="connsiteX20" fmla="*/ 64294 w 683419"/>
              <a:gd name="connsiteY20" fmla="*/ 600075 h 707231"/>
              <a:gd name="connsiteX21" fmla="*/ 97632 w 683419"/>
              <a:gd name="connsiteY21" fmla="*/ 573881 h 707231"/>
              <a:gd name="connsiteX22" fmla="*/ 119063 w 683419"/>
              <a:gd name="connsiteY22" fmla="*/ 545306 h 707231"/>
              <a:gd name="connsiteX23" fmla="*/ 128588 w 683419"/>
              <a:gd name="connsiteY23" fmla="*/ 521493 h 707231"/>
              <a:gd name="connsiteX24" fmla="*/ 130969 w 683419"/>
              <a:gd name="connsiteY24" fmla="*/ 488156 h 707231"/>
              <a:gd name="connsiteX25" fmla="*/ 126207 w 683419"/>
              <a:gd name="connsiteY25" fmla="*/ 461962 h 707231"/>
              <a:gd name="connsiteX26" fmla="*/ 104775 w 683419"/>
              <a:gd name="connsiteY26" fmla="*/ 378618 h 707231"/>
              <a:gd name="connsiteX27" fmla="*/ 54769 w 683419"/>
              <a:gd name="connsiteY27" fmla="*/ 197643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3419" h="707231">
                <a:moveTo>
                  <a:pt x="54769" y="197643"/>
                </a:moveTo>
                <a:lnTo>
                  <a:pt x="19050" y="64293"/>
                </a:lnTo>
                <a:lnTo>
                  <a:pt x="4763" y="33337"/>
                </a:lnTo>
                <a:lnTo>
                  <a:pt x="0" y="9525"/>
                </a:lnTo>
                <a:lnTo>
                  <a:pt x="7144" y="0"/>
                </a:lnTo>
                <a:lnTo>
                  <a:pt x="40482" y="7143"/>
                </a:lnTo>
                <a:lnTo>
                  <a:pt x="61913" y="16668"/>
                </a:lnTo>
                <a:lnTo>
                  <a:pt x="83344" y="54768"/>
                </a:lnTo>
                <a:lnTo>
                  <a:pt x="145257" y="166687"/>
                </a:lnTo>
                <a:lnTo>
                  <a:pt x="190500" y="240506"/>
                </a:lnTo>
                <a:lnTo>
                  <a:pt x="221457" y="285750"/>
                </a:lnTo>
                <a:lnTo>
                  <a:pt x="261938" y="340518"/>
                </a:lnTo>
                <a:lnTo>
                  <a:pt x="321469" y="409575"/>
                </a:lnTo>
                <a:lnTo>
                  <a:pt x="385763" y="469106"/>
                </a:lnTo>
                <a:lnTo>
                  <a:pt x="464344" y="531018"/>
                </a:lnTo>
                <a:lnTo>
                  <a:pt x="533400" y="583406"/>
                </a:lnTo>
                <a:lnTo>
                  <a:pt x="595313" y="626268"/>
                </a:lnTo>
                <a:lnTo>
                  <a:pt x="661988" y="673893"/>
                </a:lnTo>
                <a:lnTo>
                  <a:pt x="683419" y="707231"/>
                </a:lnTo>
                <a:lnTo>
                  <a:pt x="2382" y="633412"/>
                </a:lnTo>
                <a:lnTo>
                  <a:pt x="64294" y="600075"/>
                </a:lnTo>
                <a:lnTo>
                  <a:pt x="97632" y="573881"/>
                </a:lnTo>
                <a:lnTo>
                  <a:pt x="119063" y="545306"/>
                </a:lnTo>
                <a:lnTo>
                  <a:pt x="128588" y="521493"/>
                </a:lnTo>
                <a:lnTo>
                  <a:pt x="130969" y="488156"/>
                </a:lnTo>
                <a:lnTo>
                  <a:pt x="126207" y="461962"/>
                </a:lnTo>
                <a:lnTo>
                  <a:pt x="104775" y="378618"/>
                </a:lnTo>
                <a:lnTo>
                  <a:pt x="54769" y="19764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3AEBC9D0-0B42-4437-8244-AE6F527D8923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</p:grpSpPr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E51F60F6-B413-4991-BE5F-824BAF2924FD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0">
              <a:extLst>
                <a:ext uri="{FF2B5EF4-FFF2-40B4-BE49-F238E27FC236}">
                  <a16:creationId xmlns:a16="http://schemas.microsoft.com/office/drawing/2014/main" id="{D45ACBFF-00DE-4EE1-BDDF-98F2409E505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1">
              <a:extLst>
                <a:ext uri="{FF2B5EF4-FFF2-40B4-BE49-F238E27FC236}">
                  <a16:creationId xmlns:a16="http://schemas.microsoft.com/office/drawing/2014/main" id="{9C97BCBE-7804-426F-BEFD-557A30DB66F6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05E7A5D0-533C-4FCB-AC65-65DBA4374CAD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3">
              <a:extLst>
                <a:ext uri="{FF2B5EF4-FFF2-40B4-BE49-F238E27FC236}">
                  <a16:creationId xmlns:a16="http://schemas.microsoft.com/office/drawing/2014/main" id="{34771FEA-8C81-488B-9F66-64688C40F647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4">
              <a:extLst>
                <a:ext uri="{FF2B5EF4-FFF2-40B4-BE49-F238E27FC236}">
                  <a16:creationId xmlns:a16="http://schemas.microsoft.com/office/drawing/2014/main" id="{722C13FC-A93E-4EC0-82B6-D43617C13830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5">
              <a:extLst>
                <a:ext uri="{FF2B5EF4-FFF2-40B4-BE49-F238E27FC236}">
                  <a16:creationId xmlns:a16="http://schemas.microsoft.com/office/drawing/2014/main" id="{7C87D4DF-126F-4D0B-BEB0-C81CA8D65152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824A1C64-7BE5-48AB-9F4E-F447BD410D64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FA8CE8C8-B9F3-4B87-8068-E5DD121BD66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0">
              <a:extLst>
                <a:ext uri="{FF2B5EF4-FFF2-40B4-BE49-F238E27FC236}">
                  <a16:creationId xmlns:a16="http://schemas.microsoft.com/office/drawing/2014/main" id="{859DCAE2-5295-47CB-A9A3-D8233A3F6F64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B8E1A99D-360A-46CE-B49E-D3141F4EC9A1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6">
              <a:extLst>
                <a:ext uri="{FF2B5EF4-FFF2-40B4-BE49-F238E27FC236}">
                  <a16:creationId xmlns:a16="http://schemas.microsoft.com/office/drawing/2014/main" id="{74F960B6-71BB-4171-9D68-8A66BFCFAD9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37">
              <a:extLst>
                <a:ext uri="{FF2B5EF4-FFF2-40B4-BE49-F238E27FC236}">
                  <a16:creationId xmlns:a16="http://schemas.microsoft.com/office/drawing/2014/main" id="{5153667E-91D1-4394-8141-D2CA8F08D9C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34" name="フリーフォーム 38">
              <a:extLst>
                <a:ext uri="{FF2B5EF4-FFF2-40B4-BE49-F238E27FC236}">
                  <a16:creationId xmlns:a16="http://schemas.microsoft.com/office/drawing/2014/main" id="{6C8D04B2-19A8-4EBC-AA33-CECC8EAB891A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9">
              <a:extLst>
                <a:ext uri="{FF2B5EF4-FFF2-40B4-BE49-F238E27FC236}">
                  <a16:creationId xmlns:a16="http://schemas.microsoft.com/office/drawing/2014/main" id="{ACFADF02-5D87-49F3-A182-146190C11854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6">
              <a:extLst>
                <a:ext uri="{FF2B5EF4-FFF2-40B4-BE49-F238E27FC236}">
                  <a16:creationId xmlns:a16="http://schemas.microsoft.com/office/drawing/2014/main" id="{6BE4F399-F6D4-4CDC-BAA0-449C26C63A6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7">
              <a:extLst>
                <a:ext uri="{FF2B5EF4-FFF2-40B4-BE49-F238E27FC236}">
                  <a16:creationId xmlns:a16="http://schemas.microsoft.com/office/drawing/2014/main" id="{A3B67717-F3A9-485D-B4B6-53637AC38815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1">
              <a:extLst>
                <a:ext uri="{FF2B5EF4-FFF2-40B4-BE49-F238E27FC236}">
                  <a16:creationId xmlns:a16="http://schemas.microsoft.com/office/drawing/2014/main" id="{3280B98C-C8F4-4452-B4E4-A239CC6895F0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157C8622-A727-4A9C-B6D1-F64AD2828B42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58" name="フリーフォーム 34">
              <a:extLst>
                <a:ext uri="{FF2B5EF4-FFF2-40B4-BE49-F238E27FC236}">
                  <a16:creationId xmlns:a16="http://schemas.microsoft.com/office/drawing/2014/main" id="{C9351B97-4491-4CDF-B86B-96ED561FF3E1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40">
              <a:extLst>
                <a:ext uri="{FF2B5EF4-FFF2-40B4-BE49-F238E27FC236}">
                  <a16:creationId xmlns:a16="http://schemas.microsoft.com/office/drawing/2014/main" id="{964DF7E9-36C6-4EF6-9754-09FB8F8ECFA8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41">
              <a:extLst>
                <a:ext uri="{FF2B5EF4-FFF2-40B4-BE49-F238E27FC236}">
                  <a16:creationId xmlns:a16="http://schemas.microsoft.com/office/drawing/2014/main" id="{35FB256F-603F-434F-BFC7-FE4E6AEA25C4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42">
              <a:extLst>
                <a:ext uri="{FF2B5EF4-FFF2-40B4-BE49-F238E27FC236}">
                  <a16:creationId xmlns:a16="http://schemas.microsoft.com/office/drawing/2014/main" id="{818CF3FD-EBA8-4E96-B91E-B9238EF489A1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3">
              <a:extLst>
                <a:ext uri="{FF2B5EF4-FFF2-40B4-BE49-F238E27FC236}">
                  <a16:creationId xmlns:a16="http://schemas.microsoft.com/office/drawing/2014/main" id="{52DCE941-CC38-40E4-8C21-7B518B273AE5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4">
              <a:extLst>
                <a:ext uri="{FF2B5EF4-FFF2-40B4-BE49-F238E27FC236}">
                  <a16:creationId xmlns:a16="http://schemas.microsoft.com/office/drawing/2014/main" id="{F01F53F8-7338-4492-85B1-9F677619F97E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5">
              <a:extLst>
                <a:ext uri="{FF2B5EF4-FFF2-40B4-BE49-F238E27FC236}">
                  <a16:creationId xmlns:a16="http://schemas.microsoft.com/office/drawing/2014/main" id="{910DE87C-8931-4722-A236-894FE28B707D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8">
              <a:extLst>
                <a:ext uri="{FF2B5EF4-FFF2-40B4-BE49-F238E27FC236}">
                  <a16:creationId xmlns:a16="http://schemas.microsoft.com/office/drawing/2014/main" id="{F760BFA9-5334-4F8F-B111-2DAF80223AA7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9">
              <a:extLst>
                <a:ext uri="{FF2B5EF4-FFF2-40B4-BE49-F238E27FC236}">
                  <a16:creationId xmlns:a16="http://schemas.microsoft.com/office/drawing/2014/main" id="{96534CE3-A9AD-4E52-AAA1-6E5F8C87AEA0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0">
              <a:extLst>
                <a:ext uri="{FF2B5EF4-FFF2-40B4-BE49-F238E27FC236}">
                  <a16:creationId xmlns:a16="http://schemas.microsoft.com/office/drawing/2014/main" id="{16272886-34FB-4CAD-A621-03F24916F992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35">
              <a:extLst>
                <a:ext uri="{FF2B5EF4-FFF2-40B4-BE49-F238E27FC236}">
                  <a16:creationId xmlns:a16="http://schemas.microsoft.com/office/drawing/2014/main" id="{CCFA4551-659F-49E0-A5D7-DCE772133B0C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36">
              <a:extLst>
                <a:ext uri="{FF2B5EF4-FFF2-40B4-BE49-F238E27FC236}">
                  <a16:creationId xmlns:a16="http://schemas.microsoft.com/office/drawing/2014/main" id="{9F8D68CE-6ABA-4ADB-9997-5FE6E093A0AA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37">
              <a:extLst>
                <a:ext uri="{FF2B5EF4-FFF2-40B4-BE49-F238E27FC236}">
                  <a16:creationId xmlns:a16="http://schemas.microsoft.com/office/drawing/2014/main" id="{A92F7C73-B840-4CA4-A940-BDFAE87F1958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1" name="フリーフォーム 38">
              <a:extLst>
                <a:ext uri="{FF2B5EF4-FFF2-40B4-BE49-F238E27FC236}">
                  <a16:creationId xmlns:a16="http://schemas.microsoft.com/office/drawing/2014/main" id="{CE76C966-00D4-470C-AAE6-5DB099645BC5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2" name="フリーフォーム 39">
              <a:extLst>
                <a:ext uri="{FF2B5EF4-FFF2-40B4-BE49-F238E27FC236}">
                  <a16:creationId xmlns:a16="http://schemas.microsoft.com/office/drawing/2014/main" id="{FFBF781C-A9AA-4903-A57F-D6E12CD3339B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3" name="フリーフォーム 46">
              <a:extLst>
                <a:ext uri="{FF2B5EF4-FFF2-40B4-BE49-F238E27FC236}">
                  <a16:creationId xmlns:a16="http://schemas.microsoft.com/office/drawing/2014/main" id="{79C5DCF5-1CC2-4ED9-AD85-0D054E203D75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7">
              <a:extLst>
                <a:ext uri="{FF2B5EF4-FFF2-40B4-BE49-F238E27FC236}">
                  <a16:creationId xmlns:a16="http://schemas.microsoft.com/office/drawing/2014/main" id="{2910C0AF-57DE-4E38-B1C3-86D94B225EAE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51">
              <a:extLst>
                <a:ext uri="{FF2B5EF4-FFF2-40B4-BE49-F238E27FC236}">
                  <a16:creationId xmlns:a16="http://schemas.microsoft.com/office/drawing/2014/main" id="{11F3ABF5-B705-463A-9798-EFFFF253BC98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92629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9" grpId="0" animBg="1"/>
      <p:bldP spid="50" grpId="0" animBg="1"/>
      <p:bldP spid="51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7" grpId="0" animBg="1"/>
      <p:bldP spid="48" grpId="0" animBg="1"/>
      <p:bldP spid="5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1B1F12B-54DD-48B1-8812-14A18C257301}"/>
              </a:ext>
            </a:extLst>
          </p:cNvPr>
          <p:cNvSpPr/>
          <p:nvPr/>
        </p:nvSpPr>
        <p:spPr>
          <a:xfrm rot="16200000">
            <a:off x="2890840" y="3206751"/>
            <a:ext cx="2909887" cy="455613"/>
          </a:xfrm>
          <a:custGeom>
            <a:avLst/>
            <a:gdLst>
              <a:gd name="connsiteX0" fmla="*/ 2255044 w 2909888"/>
              <a:gd name="connsiteY0" fmla="*/ 452437 h 454818"/>
              <a:gd name="connsiteX1" fmla="*/ 1221582 w 2909888"/>
              <a:gd name="connsiteY1" fmla="*/ 450056 h 454818"/>
              <a:gd name="connsiteX2" fmla="*/ 1066800 w 2909888"/>
              <a:gd name="connsiteY2" fmla="*/ 454818 h 454818"/>
              <a:gd name="connsiteX3" fmla="*/ 352425 w 2909888"/>
              <a:gd name="connsiteY3" fmla="*/ 428625 h 454818"/>
              <a:gd name="connsiteX4" fmla="*/ 209550 w 2909888"/>
              <a:gd name="connsiteY4" fmla="*/ 407193 h 454818"/>
              <a:gd name="connsiteX5" fmla="*/ 154782 w 2909888"/>
              <a:gd name="connsiteY5" fmla="*/ 404812 h 454818"/>
              <a:gd name="connsiteX6" fmla="*/ 104775 w 2909888"/>
              <a:gd name="connsiteY6" fmla="*/ 395287 h 454818"/>
              <a:gd name="connsiteX7" fmla="*/ 78582 w 2909888"/>
              <a:gd name="connsiteY7" fmla="*/ 390525 h 454818"/>
              <a:gd name="connsiteX8" fmla="*/ 35719 w 2909888"/>
              <a:gd name="connsiteY8" fmla="*/ 373856 h 454818"/>
              <a:gd name="connsiteX9" fmla="*/ 14288 w 2909888"/>
              <a:gd name="connsiteY9" fmla="*/ 359568 h 454818"/>
              <a:gd name="connsiteX10" fmla="*/ 0 w 2909888"/>
              <a:gd name="connsiteY10" fmla="*/ 342900 h 454818"/>
              <a:gd name="connsiteX11" fmla="*/ 4763 w 2909888"/>
              <a:gd name="connsiteY11" fmla="*/ 309562 h 454818"/>
              <a:gd name="connsiteX12" fmla="*/ 11907 w 2909888"/>
              <a:gd name="connsiteY12" fmla="*/ 273843 h 454818"/>
              <a:gd name="connsiteX13" fmla="*/ 26194 w 2909888"/>
              <a:gd name="connsiteY13" fmla="*/ 238125 h 454818"/>
              <a:gd name="connsiteX14" fmla="*/ 35719 w 2909888"/>
              <a:gd name="connsiteY14" fmla="*/ 221456 h 454818"/>
              <a:gd name="connsiteX15" fmla="*/ 73819 w 2909888"/>
              <a:gd name="connsiteY15" fmla="*/ 204787 h 454818"/>
              <a:gd name="connsiteX16" fmla="*/ 119063 w 2909888"/>
              <a:gd name="connsiteY16" fmla="*/ 195262 h 454818"/>
              <a:gd name="connsiteX17" fmla="*/ 183357 w 2909888"/>
              <a:gd name="connsiteY17" fmla="*/ 188118 h 454818"/>
              <a:gd name="connsiteX18" fmla="*/ 250032 w 2909888"/>
              <a:gd name="connsiteY18" fmla="*/ 183356 h 454818"/>
              <a:gd name="connsiteX19" fmla="*/ 304800 w 2909888"/>
              <a:gd name="connsiteY19" fmla="*/ 185737 h 454818"/>
              <a:gd name="connsiteX20" fmla="*/ 400050 w 2909888"/>
              <a:gd name="connsiteY20" fmla="*/ 197643 h 454818"/>
              <a:gd name="connsiteX21" fmla="*/ 488157 w 2909888"/>
              <a:gd name="connsiteY21" fmla="*/ 207168 h 454818"/>
              <a:gd name="connsiteX22" fmla="*/ 602457 w 2909888"/>
              <a:gd name="connsiteY22" fmla="*/ 219075 h 454818"/>
              <a:gd name="connsiteX23" fmla="*/ 764382 w 2909888"/>
              <a:gd name="connsiteY23" fmla="*/ 228600 h 454818"/>
              <a:gd name="connsiteX24" fmla="*/ 1143000 w 2909888"/>
              <a:gd name="connsiteY24" fmla="*/ 228600 h 454818"/>
              <a:gd name="connsiteX25" fmla="*/ 1545432 w 2909888"/>
              <a:gd name="connsiteY25" fmla="*/ 228600 h 454818"/>
              <a:gd name="connsiteX26" fmla="*/ 1947863 w 2909888"/>
              <a:gd name="connsiteY26" fmla="*/ 228600 h 454818"/>
              <a:gd name="connsiteX27" fmla="*/ 2343150 w 2909888"/>
              <a:gd name="connsiteY27" fmla="*/ 230981 h 454818"/>
              <a:gd name="connsiteX28" fmla="*/ 2536032 w 2909888"/>
              <a:gd name="connsiteY28" fmla="*/ 226218 h 454818"/>
              <a:gd name="connsiteX29" fmla="*/ 2578894 w 2909888"/>
              <a:gd name="connsiteY29" fmla="*/ 221456 h 454818"/>
              <a:gd name="connsiteX30" fmla="*/ 2628900 w 2909888"/>
              <a:gd name="connsiteY30" fmla="*/ 211931 h 454818"/>
              <a:gd name="connsiteX31" fmla="*/ 2674144 w 2909888"/>
              <a:gd name="connsiteY31" fmla="*/ 190500 h 454818"/>
              <a:gd name="connsiteX32" fmla="*/ 2736057 w 2909888"/>
              <a:gd name="connsiteY32" fmla="*/ 150018 h 454818"/>
              <a:gd name="connsiteX33" fmla="*/ 2795588 w 2909888"/>
              <a:gd name="connsiteY33" fmla="*/ 92868 h 454818"/>
              <a:gd name="connsiteX34" fmla="*/ 2824163 w 2909888"/>
              <a:gd name="connsiteY34" fmla="*/ 54768 h 454818"/>
              <a:gd name="connsiteX35" fmla="*/ 2847975 w 2909888"/>
              <a:gd name="connsiteY35" fmla="*/ 23812 h 454818"/>
              <a:gd name="connsiteX36" fmla="*/ 2862263 w 2909888"/>
              <a:gd name="connsiteY36" fmla="*/ 9525 h 454818"/>
              <a:gd name="connsiteX37" fmla="*/ 2881313 w 2909888"/>
              <a:gd name="connsiteY37" fmla="*/ 0 h 454818"/>
              <a:gd name="connsiteX38" fmla="*/ 2893219 w 2909888"/>
              <a:gd name="connsiteY38" fmla="*/ 0 h 454818"/>
              <a:gd name="connsiteX39" fmla="*/ 2902744 w 2909888"/>
              <a:gd name="connsiteY39" fmla="*/ 7143 h 454818"/>
              <a:gd name="connsiteX40" fmla="*/ 2907507 w 2909888"/>
              <a:gd name="connsiteY40" fmla="*/ 28575 h 454818"/>
              <a:gd name="connsiteX41" fmla="*/ 2909888 w 2909888"/>
              <a:gd name="connsiteY41" fmla="*/ 50006 h 454818"/>
              <a:gd name="connsiteX42" fmla="*/ 2895600 w 2909888"/>
              <a:gd name="connsiteY42" fmla="*/ 130968 h 454818"/>
              <a:gd name="connsiteX43" fmla="*/ 2871788 w 2909888"/>
              <a:gd name="connsiteY43" fmla="*/ 259556 h 454818"/>
              <a:gd name="connsiteX44" fmla="*/ 2840832 w 2909888"/>
              <a:gd name="connsiteY44" fmla="*/ 388143 h 454818"/>
              <a:gd name="connsiteX45" fmla="*/ 2821782 w 2909888"/>
              <a:gd name="connsiteY45" fmla="*/ 428625 h 454818"/>
              <a:gd name="connsiteX46" fmla="*/ 2688432 w 2909888"/>
              <a:gd name="connsiteY46" fmla="*/ 450056 h 454818"/>
              <a:gd name="connsiteX47" fmla="*/ 2255044 w 2909888"/>
              <a:gd name="connsiteY47" fmla="*/ 452437 h 454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09888" h="454818">
                <a:moveTo>
                  <a:pt x="2255044" y="452437"/>
                </a:moveTo>
                <a:lnTo>
                  <a:pt x="1221582" y="450056"/>
                </a:lnTo>
                <a:lnTo>
                  <a:pt x="1066800" y="454818"/>
                </a:lnTo>
                <a:lnTo>
                  <a:pt x="352425" y="428625"/>
                </a:lnTo>
                <a:lnTo>
                  <a:pt x="209550" y="407193"/>
                </a:lnTo>
                <a:lnTo>
                  <a:pt x="154782" y="404812"/>
                </a:lnTo>
                <a:lnTo>
                  <a:pt x="104775" y="395287"/>
                </a:lnTo>
                <a:lnTo>
                  <a:pt x="78582" y="390525"/>
                </a:lnTo>
                <a:lnTo>
                  <a:pt x="35719" y="373856"/>
                </a:lnTo>
                <a:lnTo>
                  <a:pt x="14288" y="359568"/>
                </a:lnTo>
                <a:lnTo>
                  <a:pt x="0" y="342900"/>
                </a:lnTo>
                <a:lnTo>
                  <a:pt x="4763" y="309562"/>
                </a:lnTo>
                <a:lnTo>
                  <a:pt x="11907" y="273843"/>
                </a:lnTo>
                <a:lnTo>
                  <a:pt x="26194" y="238125"/>
                </a:lnTo>
                <a:lnTo>
                  <a:pt x="35719" y="221456"/>
                </a:lnTo>
                <a:lnTo>
                  <a:pt x="73819" y="204787"/>
                </a:lnTo>
                <a:lnTo>
                  <a:pt x="119063" y="195262"/>
                </a:lnTo>
                <a:lnTo>
                  <a:pt x="183357" y="188118"/>
                </a:lnTo>
                <a:lnTo>
                  <a:pt x="250032" y="183356"/>
                </a:lnTo>
                <a:lnTo>
                  <a:pt x="304800" y="185737"/>
                </a:lnTo>
                <a:lnTo>
                  <a:pt x="400050" y="197643"/>
                </a:lnTo>
                <a:lnTo>
                  <a:pt x="488157" y="207168"/>
                </a:lnTo>
                <a:lnTo>
                  <a:pt x="602457" y="219075"/>
                </a:lnTo>
                <a:lnTo>
                  <a:pt x="764382" y="228600"/>
                </a:lnTo>
                <a:lnTo>
                  <a:pt x="1143000" y="228600"/>
                </a:lnTo>
                <a:lnTo>
                  <a:pt x="1545432" y="228600"/>
                </a:lnTo>
                <a:lnTo>
                  <a:pt x="1947863" y="228600"/>
                </a:lnTo>
                <a:lnTo>
                  <a:pt x="2343150" y="230981"/>
                </a:lnTo>
                <a:lnTo>
                  <a:pt x="2536032" y="226218"/>
                </a:lnTo>
                <a:lnTo>
                  <a:pt x="2578894" y="221456"/>
                </a:lnTo>
                <a:lnTo>
                  <a:pt x="2628900" y="211931"/>
                </a:lnTo>
                <a:lnTo>
                  <a:pt x="2674144" y="190500"/>
                </a:lnTo>
                <a:lnTo>
                  <a:pt x="2736057" y="150018"/>
                </a:lnTo>
                <a:lnTo>
                  <a:pt x="2795588" y="92868"/>
                </a:lnTo>
                <a:lnTo>
                  <a:pt x="2824163" y="54768"/>
                </a:lnTo>
                <a:lnTo>
                  <a:pt x="2847975" y="23812"/>
                </a:lnTo>
                <a:lnTo>
                  <a:pt x="2862263" y="9525"/>
                </a:lnTo>
                <a:lnTo>
                  <a:pt x="2881313" y="0"/>
                </a:lnTo>
                <a:lnTo>
                  <a:pt x="2893219" y="0"/>
                </a:lnTo>
                <a:lnTo>
                  <a:pt x="2902744" y="7143"/>
                </a:lnTo>
                <a:lnTo>
                  <a:pt x="2907507" y="28575"/>
                </a:lnTo>
                <a:lnTo>
                  <a:pt x="2909888" y="50006"/>
                </a:lnTo>
                <a:lnTo>
                  <a:pt x="2895600" y="130968"/>
                </a:lnTo>
                <a:lnTo>
                  <a:pt x="2871788" y="259556"/>
                </a:lnTo>
                <a:lnTo>
                  <a:pt x="2840832" y="388143"/>
                </a:lnTo>
                <a:lnTo>
                  <a:pt x="2821782" y="428625"/>
                </a:lnTo>
                <a:lnTo>
                  <a:pt x="2688432" y="450056"/>
                </a:lnTo>
                <a:lnTo>
                  <a:pt x="2255044" y="4524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90A5A9F-378C-482B-9CCB-FE16C7BA668C}"/>
              </a:ext>
            </a:extLst>
          </p:cNvPr>
          <p:cNvSpPr/>
          <p:nvPr/>
        </p:nvSpPr>
        <p:spPr>
          <a:xfrm rot="16200000">
            <a:off x="3728245" y="2531269"/>
            <a:ext cx="2738438" cy="1409700"/>
          </a:xfrm>
          <a:custGeom>
            <a:avLst/>
            <a:gdLst>
              <a:gd name="connsiteX0" fmla="*/ 1354931 w 2738438"/>
              <a:gd name="connsiteY0" fmla="*/ 1340644 h 1409700"/>
              <a:gd name="connsiteX1" fmla="*/ 707231 w 2738438"/>
              <a:gd name="connsiteY1" fmla="*/ 1340644 h 1409700"/>
              <a:gd name="connsiteX2" fmla="*/ 178594 w 2738438"/>
              <a:gd name="connsiteY2" fmla="*/ 1340644 h 1409700"/>
              <a:gd name="connsiteX3" fmla="*/ 116681 w 2738438"/>
              <a:gd name="connsiteY3" fmla="*/ 1340644 h 1409700"/>
              <a:gd name="connsiteX4" fmla="*/ 85725 w 2738438"/>
              <a:gd name="connsiteY4" fmla="*/ 1331119 h 1409700"/>
              <a:gd name="connsiteX5" fmla="*/ 61913 w 2738438"/>
              <a:gd name="connsiteY5" fmla="*/ 1319213 h 1409700"/>
              <a:gd name="connsiteX6" fmla="*/ 40481 w 2738438"/>
              <a:gd name="connsiteY6" fmla="*/ 1302544 h 1409700"/>
              <a:gd name="connsiteX7" fmla="*/ 21431 w 2738438"/>
              <a:gd name="connsiteY7" fmla="*/ 1276350 h 1409700"/>
              <a:gd name="connsiteX8" fmla="*/ 7144 w 2738438"/>
              <a:gd name="connsiteY8" fmla="*/ 1240632 h 1409700"/>
              <a:gd name="connsiteX9" fmla="*/ 0 w 2738438"/>
              <a:gd name="connsiteY9" fmla="*/ 1212057 h 1409700"/>
              <a:gd name="connsiteX10" fmla="*/ 0 w 2738438"/>
              <a:gd name="connsiteY10" fmla="*/ 1185863 h 1409700"/>
              <a:gd name="connsiteX11" fmla="*/ 9525 w 2738438"/>
              <a:gd name="connsiteY11" fmla="*/ 1164432 h 1409700"/>
              <a:gd name="connsiteX12" fmla="*/ 26194 w 2738438"/>
              <a:gd name="connsiteY12" fmla="*/ 1145382 h 1409700"/>
              <a:gd name="connsiteX13" fmla="*/ 80963 w 2738438"/>
              <a:gd name="connsiteY13" fmla="*/ 1114425 h 1409700"/>
              <a:gd name="connsiteX14" fmla="*/ 250031 w 2738438"/>
              <a:gd name="connsiteY14" fmla="*/ 1095375 h 1409700"/>
              <a:gd name="connsiteX15" fmla="*/ 907256 w 2738438"/>
              <a:gd name="connsiteY15" fmla="*/ 1092994 h 1409700"/>
              <a:gd name="connsiteX16" fmla="*/ 1062038 w 2738438"/>
              <a:gd name="connsiteY16" fmla="*/ 1076325 h 1409700"/>
              <a:gd name="connsiteX17" fmla="*/ 1697831 w 2738438"/>
              <a:gd name="connsiteY17" fmla="*/ 1071563 h 1409700"/>
              <a:gd name="connsiteX18" fmla="*/ 1876425 w 2738438"/>
              <a:gd name="connsiteY18" fmla="*/ 1073944 h 1409700"/>
              <a:gd name="connsiteX19" fmla="*/ 2290763 w 2738438"/>
              <a:gd name="connsiteY19" fmla="*/ 1071563 h 1409700"/>
              <a:gd name="connsiteX20" fmla="*/ 2438400 w 2738438"/>
              <a:gd name="connsiteY20" fmla="*/ 1071563 h 1409700"/>
              <a:gd name="connsiteX21" fmla="*/ 2471738 w 2738438"/>
              <a:gd name="connsiteY21" fmla="*/ 1062038 h 1409700"/>
              <a:gd name="connsiteX22" fmla="*/ 2486025 w 2738438"/>
              <a:gd name="connsiteY22" fmla="*/ 1040607 h 1409700"/>
              <a:gd name="connsiteX23" fmla="*/ 2493169 w 2738438"/>
              <a:gd name="connsiteY23" fmla="*/ 997744 h 1409700"/>
              <a:gd name="connsiteX24" fmla="*/ 2459831 w 2738438"/>
              <a:gd name="connsiteY24" fmla="*/ 766763 h 1409700"/>
              <a:gd name="connsiteX25" fmla="*/ 2424113 w 2738438"/>
              <a:gd name="connsiteY25" fmla="*/ 509588 h 1409700"/>
              <a:gd name="connsiteX26" fmla="*/ 2371725 w 2738438"/>
              <a:gd name="connsiteY26" fmla="*/ 126207 h 1409700"/>
              <a:gd name="connsiteX27" fmla="*/ 2555081 w 2738438"/>
              <a:gd name="connsiteY27" fmla="*/ 0 h 1409700"/>
              <a:gd name="connsiteX28" fmla="*/ 2569369 w 2738438"/>
              <a:gd name="connsiteY28" fmla="*/ 176213 h 1409700"/>
              <a:gd name="connsiteX29" fmla="*/ 2609850 w 2738438"/>
              <a:gd name="connsiteY29" fmla="*/ 411957 h 1409700"/>
              <a:gd name="connsiteX30" fmla="*/ 2640806 w 2738438"/>
              <a:gd name="connsiteY30" fmla="*/ 611982 h 1409700"/>
              <a:gd name="connsiteX31" fmla="*/ 2688431 w 2738438"/>
              <a:gd name="connsiteY31" fmla="*/ 902494 h 1409700"/>
              <a:gd name="connsiteX32" fmla="*/ 2707481 w 2738438"/>
              <a:gd name="connsiteY32" fmla="*/ 931069 h 1409700"/>
              <a:gd name="connsiteX33" fmla="*/ 2719388 w 2738438"/>
              <a:gd name="connsiteY33" fmla="*/ 957263 h 1409700"/>
              <a:gd name="connsiteX34" fmla="*/ 2731294 w 2738438"/>
              <a:gd name="connsiteY34" fmla="*/ 988219 h 1409700"/>
              <a:gd name="connsiteX35" fmla="*/ 2738438 w 2738438"/>
              <a:gd name="connsiteY35" fmla="*/ 1031082 h 1409700"/>
              <a:gd name="connsiteX36" fmla="*/ 2738438 w 2738438"/>
              <a:gd name="connsiteY36" fmla="*/ 1076325 h 1409700"/>
              <a:gd name="connsiteX37" fmla="*/ 2736056 w 2738438"/>
              <a:gd name="connsiteY37" fmla="*/ 1119188 h 1409700"/>
              <a:gd name="connsiteX38" fmla="*/ 2721769 w 2738438"/>
              <a:gd name="connsiteY38" fmla="*/ 1169194 h 1409700"/>
              <a:gd name="connsiteX39" fmla="*/ 2681288 w 2738438"/>
              <a:gd name="connsiteY39" fmla="*/ 1243013 h 1409700"/>
              <a:gd name="connsiteX40" fmla="*/ 2621756 w 2738438"/>
              <a:gd name="connsiteY40" fmla="*/ 1323975 h 1409700"/>
              <a:gd name="connsiteX41" fmla="*/ 2571750 w 2738438"/>
              <a:gd name="connsiteY41" fmla="*/ 1381125 h 1409700"/>
              <a:gd name="connsiteX42" fmla="*/ 2550319 w 2738438"/>
              <a:gd name="connsiteY42" fmla="*/ 1400175 h 1409700"/>
              <a:gd name="connsiteX43" fmla="*/ 2536031 w 2738438"/>
              <a:gd name="connsiteY43" fmla="*/ 1407319 h 1409700"/>
              <a:gd name="connsiteX44" fmla="*/ 2524125 w 2738438"/>
              <a:gd name="connsiteY44" fmla="*/ 1409700 h 1409700"/>
              <a:gd name="connsiteX45" fmla="*/ 2502694 w 2738438"/>
              <a:gd name="connsiteY45" fmla="*/ 1409700 h 1409700"/>
              <a:gd name="connsiteX46" fmla="*/ 2471738 w 2738438"/>
              <a:gd name="connsiteY46" fmla="*/ 1385888 h 1409700"/>
              <a:gd name="connsiteX47" fmla="*/ 2440781 w 2738438"/>
              <a:gd name="connsiteY47" fmla="*/ 1357313 h 1409700"/>
              <a:gd name="connsiteX48" fmla="*/ 2409825 w 2738438"/>
              <a:gd name="connsiteY48" fmla="*/ 1343025 h 1409700"/>
              <a:gd name="connsiteX49" fmla="*/ 2345531 w 2738438"/>
              <a:gd name="connsiteY49" fmla="*/ 1338263 h 1409700"/>
              <a:gd name="connsiteX50" fmla="*/ 1821656 w 2738438"/>
              <a:gd name="connsiteY50" fmla="*/ 1340644 h 1409700"/>
              <a:gd name="connsiteX51" fmla="*/ 1354931 w 2738438"/>
              <a:gd name="connsiteY51" fmla="*/ 1340644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38438" h="1409700">
                <a:moveTo>
                  <a:pt x="1354931" y="1340644"/>
                </a:moveTo>
                <a:lnTo>
                  <a:pt x="707231" y="1340644"/>
                </a:lnTo>
                <a:lnTo>
                  <a:pt x="178594" y="1340644"/>
                </a:lnTo>
                <a:lnTo>
                  <a:pt x="116681" y="1340644"/>
                </a:lnTo>
                <a:lnTo>
                  <a:pt x="85725" y="1331119"/>
                </a:lnTo>
                <a:lnTo>
                  <a:pt x="61913" y="1319213"/>
                </a:lnTo>
                <a:lnTo>
                  <a:pt x="40481" y="1302544"/>
                </a:lnTo>
                <a:lnTo>
                  <a:pt x="21431" y="1276350"/>
                </a:lnTo>
                <a:lnTo>
                  <a:pt x="7144" y="1240632"/>
                </a:lnTo>
                <a:lnTo>
                  <a:pt x="0" y="1212057"/>
                </a:lnTo>
                <a:lnTo>
                  <a:pt x="0" y="1185863"/>
                </a:lnTo>
                <a:lnTo>
                  <a:pt x="9525" y="1164432"/>
                </a:lnTo>
                <a:lnTo>
                  <a:pt x="26194" y="1145382"/>
                </a:lnTo>
                <a:lnTo>
                  <a:pt x="80963" y="1114425"/>
                </a:lnTo>
                <a:lnTo>
                  <a:pt x="250031" y="1095375"/>
                </a:lnTo>
                <a:lnTo>
                  <a:pt x="907256" y="1092994"/>
                </a:lnTo>
                <a:lnTo>
                  <a:pt x="1062038" y="1076325"/>
                </a:lnTo>
                <a:lnTo>
                  <a:pt x="1697831" y="1071563"/>
                </a:lnTo>
                <a:lnTo>
                  <a:pt x="1876425" y="1073944"/>
                </a:lnTo>
                <a:lnTo>
                  <a:pt x="2290763" y="1071563"/>
                </a:lnTo>
                <a:lnTo>
                  <a:pt x="2438400" y="1071563"/>
                </a:lnTo>
                <a:lnTo>
                  <a:pt x="2471738" y="1062038"/>
                </a:lnTo>
                <a:lnTo>
                  <a:pt x="2486025" y="1040607"/>
                </a:lnTo>
                <a:lnTo>
                  <a:pt x="2493169" y="997744"/>
                </a:lnTo>
                <a:lnTo>
                  <a:pt x="2459831" y="766763"/>
                </a:lnTo>
                <a:lnTo>
                  <a:pt x="2424113" y="509588"/>
                </a:lnTo>
                <a:lnTo>
                  <a:pt x="2371725" y="126207"/>
                </a:lnTo>
                <a:lnTo>
                  <a:pt x="2555081" y="0"/>
                </a:lnTo>
                <a:lnTo>
                  <a:pt x="2569369" y="176213"/>
                </a:lnTo>
                <a:lnTo>
                  <a:pt x="2609850" y="411957"/>
                </a:lnTo>
                <a:lnTo>
                  <a:pt x="2640806" y="611982"/>
                </a:lnTo>
                <a:lnTo>
                  <a:pt x="2688431" y="902494"/>
                </a:lnTo>
                <a:lnTo>
                  <a:pt x="2707481" y="931069"/>
                </a:lnTo>
                <a:lnTo>
                  <a:pt x="2719388" y="957263"/>
                </a:lnTo>
                <a:lnTo>
                  <a:pt x="2731294" y="988219"/>
                </a:lnTo>
                <a:lnTo>
                  <a:pt x="2738438" y="1031082"/>
                </a:lnTo>
                <a:lnTo>
                  <a:pt x="2738438" y="1076325"/>
                </a:lnTo>
                <a:lnTo>
                  <a:pt x="2736056" y="1119188"/>
                </a:lnTo>
                <a:lnTo>
                  <a:pt x="2721769" y="1169194"/>
                </a:lnTo>
                <a:lnTo>
                  <a:pt x="2681288" y="1243013"/>
                </a:lnTo>
                <a:lnTo>
                  <a:pt x="2621756" y="1323975"/>
                </a:lnTo>
                <a:lnTo>
                  <a:pt x="2571750" y="1381125"/>
                </a:lnTo>
                <a:lnTo>
                  <a:pt x="2550319" y="1400175"/>
                </a:lnTo>
                <a:lnTo>
                  <a:pt x="2536031" y="1407319"/>
                </a:lnTo>
                <a:lnTo>
                  <a:pt x="2524125" y="1409700"/>
                </a:lnTo>
                <a:lnTo>
                  <a:pt x="2502694" y="1409700"/>
                </a:lnTo>
                <a:lnTo>
                  <a:pt x="2471738" y="1385888"/>
                </a:lnTo>
                <a:lnTo>
                  <a:pt x="2440781" y="1357313"/>
                </a:lnTo>
                <a:lnTo>
                  <a:pt x="2409825" y="1343025"/>
                </a:lnTo>
                <a:lnTo>
                  <a:pt x="2345531" y="1338263"/>
                </a:lnTo>
                <a:lnTo>
                  <a:pt x="1821656" y="1340644"/>
                </a:lnTo>
                <a:lnTo>
                  <a:pt x="1354931" y="1340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952D182-672E-4C90-AA76-8283D3B8B859}"/>
              </a:ext>
            </a:extLst>
          </p:cNvPr>
          <p:cNvSpPr/>
          <p:nvPr/>
        </p:nvSpPr>
        <p:spPr>
          <a:xfrm>
            <a:off x="4489452" y="2697164"/>
            <a:ext cx="1044575" cy="365125"/>
          </a:xfrm>
          <a:custGeom>
            <a:avLst/>
            <a:gdLst>
              <a:gd name="connsiteX0" fmla="*/ 478632 w 1045369"/>
              <a:gd name="connsiteY0" fmla="*/ 304800 h 364332"/>
              <a:gd name="connsiteX1" fmla="*/ 242888 w 1045369"/>
              <a:gd name="connsiteY1" fmla="*/ 338138 h 364332"/>
              <a:gd name="connsiteX2" fmla="*/ 4763 w 1045369"/>
              <a:gd name="connsiteY2" fmla="*/ 364332 h 364332"/>
              <a:gd name="connsiteX3" fmla="*/ 0 w 1045369"/>
              <a:gd name="connsiteY3" fmla="*/ 178594 h 364332"/>
              <a:gd name="connsiteX4" fmla="*/ 150019 w 1045369"/>
              <a:gd name="connsiteY4" fmla="*/ 166688 h 364332"/>
              <a:gd name="connsiteX5" fmla="*/ 290513 w 1045369"/>
              <a:gd name="connsiteY5" fmla="*/ 150019 h 364332"/>
              <a:gd name="connsiteX6" fmla="*/ 421482 w 1045369"/>
              <a:gd name="connsiteY6" fmla="*/ 130969 h 364332"/>
              <a:gd name="connsiteX7" fmla="*/ 588169 w 1045369"/>
              <a:gd name="connsiteY7" fmla="*/ 100013 h 364332"/>
              <a:gd name="connsiteX8" fmla="*/ 781050 w 1045369"/>
              <a:gd name="connsiteY8" fmla="*/ 59532 h 364332"/>
              <a:gd name="connsiteX9" fmla="*/ 1040607 w 1045369"/>
              <a:gd name="connsiteY9" fmla="*/ 0 h 364332"/>
              <a:gd name="connsiteX10" fmla="*/ 1045369 w 1045369"/>
              <a:gd name="connsiteY10" fmla="*/ 209550 h 364332"/>
              <a:gd name="connsiteX11" fmla="*/ 797719 w 1045369"/>
              <a:gd name="connsiteY11" fmla="*/ 252413 h 364332"/>
              <a:gd name="connsiteX12" fmla="*/ 635794 w 1045369"/>
              <a:gd name="connsiteY12" fmla="*/ 278607 h 364332"/>
              <a:gd name="connsiteX13" fmla="*/ 478632 w 1045369"/>
              <a:gd name="connsiteY13" fmla="*/ 304800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045369" h="364332">
                <a:moveTo>
                  <a:pt x="478632" y="304800"/>
                </a:moveTo>
                <a:lnTo>
                  <a:pt x="242888" y="338138"/>
                </a:lnTo>
                <a:lnTo>
                  <a:pt x="4763" y="364332"/>
                </a:lnTo>
                <a:lnTo>
                  <a:pt x="0" y="178594"/>
                </a:lnTo>
                <a:lnTo>
                  <a:pt x="150019" y="166688"/>
                </a:lnTo>
                <a:lnTo>
                  <a:pt x="290513" y="150019"/>
                </a:lnTo>
                <a:lnTo>
                  <a:pt x="421482" y="130969"/>
                </a:lnTo>
                <a:lnTo>
                  <a:pt x="588169" y="100013"/>
                </a:lnTo>
                <a:lnTo>
                  <a:pt x="781050" y="59532"/>
                </a:lnTo>
                <a:lnTo>
                  <a:pt x="1040607" y="0"/>
                </a:lnTo>
                <a:lnTo>
                  <a:pt x="1045369" y="209550"/>
                </a:lnTo>
                <a:lnTo>
                  <a:pt x="797719" y="252413"/>
                </a:lnTo>
                <a:lnTo>
                  <a:pt x="635794" y="278607"/>
                </a:lnTo>
                <a:lnTo>
                  <a:pt x="478632" y="3048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4CD3BEE-1BFE-490B-93A4-DD800EA558CE}"/>
              </a:ext>
            </a:extLst>
          </p:cNvPr>
          <p:cNvSpPr/>
          <p:nvPr/>
        </p:nvSpPr>
        <p:spPr>
          <a:xfrm>
            <a:off x="4508502" y="3500439"/>
            <a:ext cx="1033463" cy="338137"/>
          </a:xfrm>
          <a:custGeom>
            <a:avLst/>
            <a:gdLst>
              <a:gd name="connsiteX0" fmla="*/ 540544 w 1033463"/>
              <a:gd name="connsiteY0" fmla="*/ 276225 h 338137"/>
              <a:gd name="connsiteX1" fmla="*/ 202407 w 1033463"/>
              <a:gd name="connsiteY1" fmla="*/ 319087 h 338137"/>
              <a:gd name="connsiteX2" fmla="*/ 0 w 1033463"/>
              <a:gd name="connsiteY2" fmla="*/ 338137 h 338137"/>
              <a:gd name="connsiteX3" fmla="*/ 0 w 1033463"/>
              <a:gd name="connsiteY3" fmla="*/ 128587 h 338137"/>
              <a:gd name="connsiteX4" fmla="*/ 145257 w 1033463"/>
              <a:gd name="connsiteY4" fmla="*/ 126206 h 338137"/>
              <a:gd name="connsiteX5" fmla="*/ 357188 w 1033463"/>
              <a:gd name="connsiteY5" fmla="*/ 114300 h 338137"/>
              <a:gd name="connsiteX6" fmla="*/ 528638 w 1033463"/>
              <a:gd name="connsiteY6" fmla="*/ 92868 h 338137"/>
              <a:gd name="connsiteX7" fmla="*/ 711994 w 1033463"/>
              <a:gd name="connsiteY7" fmla="*/ 64293 h 338137"/>
              <a:gd name="connsiteX8" fmla="*/ 938213 w 1033463"/>
              <a:gd name="connsiteY8" fmla="*/ 23812 h 338137"/>
              <a:gd name="connsiteX9" fmla="*/ 1026319 w 1033463"/>
              <a:gd name="connsiteY9" fmla="*/ 0 h 338137"/>
              <a:gd name="connsiteX10" fmla="*/ 1033463 w 1033463"/>
              <a:gd name="connsiteY10" fmla="*/ 190500 h 338137"/>
              <a:gd name="connsiteX11" fmla="*/ 826294 w 1033463"/>
              <a:gd name="connsiteY11" fmla="*/ 226218 h 338137"/>
              <a:gd name="connsiteX12" fmla="*/ 540544 w 1033463"/>
              <a:gd name="connsiteY12" fmla="*/ 2762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463" h="338137">
                <a:moveTo>
                  <a:pt x="540544" y="276225"/>
                </a:moveTo>
                <a:lnTo>
                  <a:pt x="202407" y="319087"/>
                </a:lnTo>
                <a:lnTo>
                  <a:pt x="0" y="338137"/>
                </a:lnTo>
                <a:lnTo>
                  <a:pt x="0" y="128587"/>
                </a:lnTo>
                <a:lnTo>
                  <a:pt x="145257" y="126206"/>
                </a:lnTo>
                <a:lnTo>
                  <a:pt x="357188" y="114300"/>
                </a:lnTo>
                <a:lnTo>
                  <a:pt x="528638" y="92868"/>
                </a:lnTo>
                <a:lnTo>
                  <a:pt x="711994" y="64293"/>
                </a:lnTo>
                <a:lnTo>
                  <a:pt x="938213" y="23812"/>
                </a:lnTo>
                <a:lnTo>
                  <a:pt x="1026319" y="0"/>
                </a:lnTo>
                <a:lnTo>
                  <a:pt x="1033463" y="190500"/>
                </a:lnTo>
                <a:lnTo>
                  <a:pt x="826294" y="226218"/>
                </a:lnTo>
                <a:lnTo>
                  <a:pt x="540544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BCF4A99-4101-42BA-A4DE-8C6678E05B06}"/>
              </a:ext>
            </a:extLst>
          </p:cNvPr>
          <p:cNvSpPr/>
          <p:nvPr/>
        </p:nvSpPr>
        <p:spPr>
          <a:xfrm>
            <a:off x="4457701" y="4329114"/>
            <a:ext cx="1100138" cy="365125"/>
          </a:xfrm>
          <a:custGeom>
            <a:avLst/>
            <a:gdLst>
              <a:gd name="connsiteX0" fmla="*/ 533400 w 1100138"/>
              <a:gd name="connsiteY0" fmla="*/ 254793 h 364331"/>
              <a:gd name="connsiteX1" fmla="*/ 223838 w 1100138"/>
              <a:gd name="connsiteY1" fmla="*/ 323850 h 364331"/>
              <a:gd name="connsiteX2" fmla="*/ 0 w 1100138"/>
              <a:gd name="connsiteY2" fmla="*/ 364331 h 364331"/>
              <a:gd name="connsiteX3" fmla="*/ 2381 w 1100138"/>
              <a:gd name="connsiteY3" fmla="*/ 171450 h 364331"/>
              <a:gd name="connsiteX4" fmla="*/ 123825 w 1100138"/>
              <a:gd name="connsiteY4" fmla="*/ 164306 h 364331"/>
              <a:gd name="connsiteX5" fmla="*/ 311944 w 1100138"/>
              <a:gd name="connsiteY5" fmla="*/ 138112 h 364331"/>
              <a:gd name="connsiteX6" fmla="*/ 502444 w 1100138"/>
              <a:gd name="connsiteY6" fmla="*/ 107156 h 364331"/>
              <a:gd name="connsiteX7" fmla="*/ 707231 w 1100138"/>
              <a:gd name="connsiteY7" fmla="*/ 73818 h 364331"/>
              <a:gd name="connsiteX8" fmla="*/ 904875 w 1100138"/>
              <a:gd name="connsiteY8" fmla="*/ 38100 h 364331"/>
              <a:gd name="connsiteX9" fmla="*/ 1100138 w 1100138"/>
              <a:gd name="connsiteY9" fmla="*/ 0 h 364331"/>
              <a:gd name="connsiteX10" fmla="*/ 1095375 w 1100138"/>
              <a:gd name="connsiteY10" fmla="*/ 190500 h 364331"/>
              <a:gd name="connsiteX11" fmla="*/ 828675 w 1100138"/>
              <a:gd name="connsiteY11" fmla="*/ 219075 h 364331"/>
              <a:gd name="connsiteX12" fmla="*/ 533400 w 1100138"/>
              <a:gd name="connsiteY12" fmla="*/ 254793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00138" h="364331">
                <a:moveTo>
                  <a:pt x="533400" y="254793"/>
                </a:moveTo>
                <a:lnTo>
                  <a:pt x="223838" y="323850"/>
                </a:lnTo>
                <a:lnTo>
                  <a:pt x="0" y="364331"/>
                </a:lnTo>
                <a:cubicBezTo>
                  <a:pt x="794" y="300037"/>
                  <a:pt x="1587" y="235744"/>
                  <a:pt x="2381" y="171450"/>
                </a:cubicBezTo>
                <a:lnTo>
                  <a:pt x="123825" y="164306"/>
                </a:lnTo>
                <a:lnTo>
                  <a:pt x="311944" y="138112"/>
                </a:lnTo>
                <a:lnTo>
                  <a:pt x="502444" y="107156"/>
                </a:lnTo>
                <a:lnTo>
                  <a:pt x="707231" y="73818"/>
                </a:lnTo>
                <a:lnTo>
                  <a:pt x="904875" y="38100"/>
                </a:lnTo>
                <a:lnTo>
                  <a:pt x="1100138" y="0"/>
                </a:lnTo>
                <a:lnTo>
                  <a:pt x="1095375" y="190500"/>
                </a:lnTo>
                <a:lnTo>
                  <a:pt x="828675" y="219075"/>
                </a:lnTo>
                <a:lnTo>
                  <a:pt x="533400" y="2547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3A1E583-1678-4E4A-8299-D2F9D32F0D6E}"/>
              </a:ext>
            </a:extLst>
          </p:cNvPr>
          <p:cNvSpPr/>
          <p:nvPr/>
        </p:nvSpPr>
        <p:spPr>
          <a:xfrm>
            <a:off x="3881439" y="4859338"/>
            <a:ext cx="1022350" cy="984250"/>
          </a:xfrm>
          <a:custGeom>
            <a:avLst/>
            <a:gdLst>
              <a:gd name="connsiteX0" fmla="*/ 531018 w 1021556"/>
              <a:gd name="connsiteY0" fmla="*/ 688182 h 983457"/>
              <a:gd name="connsiteX1" fmla="*/ 307181 w 1021556"/>
              <a:gd name="connsiteY1" fmla="*/ 838200 h 983457"/>
              <a:gd name="connsiteX2" fmla="*/ 152400 w 1021556"/>
              <a:gd name="connsiteY2" fmla="*/ 923925 h 983457"/>
              <a:gd name="connsiteX3" fmla="*/ 57150 w 1021556"/>
              <a:gd name="connsiteY3" fmla="*/ 976313 h 983457"/>
              <a:gd name="connsiteX4" fmla="*/ 28575 w 1021556"/>
              <a:gd name="connsiteY4" fmla="*/ 983457 h 983457"/>
              <a:gd name="connsiteX5" fmla="*/ 9525 w 1021556"/>
              <a:gd name="connsiteY5" fmla="*/ 981075 h 983457"/>
              <a:gd name="connsiteX6" fmla="*/ 2381 w 1021556"/>
              <a:gd name="connsiteY6" fmla="*/ 971550 h 983457"/>
              <a:gd name="connsiteX7" fmla="*/ 0 w 1021556"/>
              <a:gd name="connsiteY7" fmla="*/ 954882 h 983457"/>
              <a:gd name="connsiteX8" fmla="*/ 9525 w 1021556"/>
              <a:gd name="connsiteY8" fmla="*/ 940594 h 983457"/>
              <a:gd name="connsiteX9" fmla="*/ 85725 w 1021556"/>
              <a:gd name="connsiteY9" fmla="*/ 871538 h 983457"/>
              <a:gd name="connsiteX10" fmla="*/ 164306 w 1021556"/>
              <a:gd name="connsiteY10" fmla="*/ 804863 h 983457"/>
              <a:gd name="connsiteX11" fmla="*/ 276225 w 1021556"/>
              <a:gd name="connsiteY11" fmla="*/ 695325 h 983457"/>
              <a:gd name="connsiteX12" fmla="*/ 376237 w 1021556"/>
              <a:gd name="connsiteY12" fmla="*/ 595313 h 983457"/>
              <a:gd name="connsiteX13" fmla="*/ 461962 w 1021556"/>
              <a:gd name="connsiteY13" fmla="*/ 504825 h 983457"/>
              <a:gd name="connsiteX14" fmla="*/ 511968 w 1021556"/>
              <a:gd name="connsiteY14" fmla="*/ 445294 h 983457"/>
              <a:gd name="connsiteX15" fmla="*/ 559593 w 1021556"/>
              <a:gd name="connsiteY15" fmla="*/ 383382 h 983457"/>
              <a:gd name="connsiteX16" fmla="*/ 602456 w 1021556"/>
              <a:gd name="connsiteY16" fmla="*/ 321469 h 983457"/>
              <a:gd name="connsiteX17" fmla="*/ 631031 w 1021556"/>
              <a:gd name="connsiteY17" fmla="*/ 278607 h 983457"/>
              <a:gd name="connsiteX18" fmla="*/ 652462 w 1021556"/>
              <a:gd name="connsiteY18" fmla="*/ 240507 h 983457"/>
              <a:gd name="connsiteX19" fmla="*/ 666750 w 1021556"/>
              <a:gd name="connsiteY19" fmla="*/ 200025 h 983457"/>
              <a:gd name="connsiteX20" fmla="*/ 666750 w 1021556"/>
              <a:gd name="connsiteY20" fmla="*/ 176213 h 983457"/>
              <a:gd name="connsiteX21" fmla="*/ 659606 w 1021556"/>
              <a:gd name="connsiteY21" fmla="*/ 147638 h 983457"/>
              <a:gd name="connsiteX22" fmla="*/ 631031 w 1021556"/>
              <a:gd name="connsiteY22" fmla="*/ 104775 h 983457"/>
              <a:gd name="connsiteX23" fmla="*/ 592931 w 1021556"/>
              <a:gd name="connsiteY23" fmla="*/ 54769 h 983457"/>
              <a:gd name="connsiteX24" fmla="*/ 576262 w 1021556"/>
              <a:gd name="connsiteY24" fmla="*/ 38100 h 983457"/>
              <a:gd name="connsiteX25" fmla="*/ 576262 w 1021556"/>
              <a:gd name="connsiteY25" fmla="*/ 21432 h 983457"/>
              <a:gd name="connsiteX26" fmla="*/ 583406 w 1021556"/>
              <a:gd name="connsiteY26" fmla="*/ 9525 h 983457"/>
              <a:gd name="connsiteX27" fmla="*/ 604837 w 1021556"/>
              <a:gd name="connsiteY27" fmla="*/ 2382 h 983457"/>
              <a:gd name="connsiteX28" fmla="*/ 633412 w 1021556"/>
              <a:gd name="connsiteY28" fmla="*/ 0 h 983457"/>
              <a:gd name="connsiteX29" fmla="*/ 690562 w 1021556"/>
              <a:gd name="connsiteY29" fmla="*/ 11907 h 983457"/>
              <a:gd name="connsiteX30" fmla="*/ 773906 w 1021556"/>
              <a:gd name="connsiteY30" fmla="*/ 50007 h 983457"/>
              <a:gd name="connsiteX31" fmla="*/ 862012 w 1021556"/>
              <a:gd name="connsiteY31" fmla="*/ 95250 h 983457"/>
              <a:gd name="connsiteX32" fmla="*/ 962025 w 1021556"/>
              <a:gd name="connsiteY32" fmla="*/ 154782 h 983457"/>
              <a:gd name="connsiteX33" fmla="*/ 997743 w 1021556"/>
              <a:gd name="connsiteY33" fmla="*/ 180975 h 983457"/>
              <a:gd name="connsiteX34" fmla="*/ 1012031 w 1021556"/>
              <a:gd name="connsiteY34" fmla="*/ 195263 h 983457"/>
              <a:gd name="connsiteX35" fmla="*/ 1019175 w 1021556"/>
              <a:gd name="connsiteY35" fmla="*/ 209550 h 983457"/>
              <a:gd name="connsiteX36" fmla="*/ 1021556 w 1021556"/>
              <a:gd name="connsiteY36" fmla="*/ 228600 h 983457"/>
              <a:gd name="connsiteX37" fmla="*/ 1012031 w 1021556"/>
              <a:gd name="connsiteY37" fmla="*/ 252413 h 983457"/>
              <a:gd name="connsiteX38" fmla="*/ 947737 w 1021556"/>
              <a:gd name="connsiteY38" fmla="*/ 297657 h 983457"/>
              <a:gd name="connsiteX39" fmla="*/ 902493 w 1021556"/>
              <a:gd name="connsiteY39" fmla="*/ 330994 h 983457"/>
              <a:gd name="connsiteX40" fmla="*/ 869156 w 1021556"/>
              <a:gd name="connsiteY40" fmla="*/ 366713 h 983457"/>
              <a:gd name="connsiteX41" fmla="*/ 823912 w 1021556"/>
              <a:gd name="connsiteY41" fmla="*/ 426244 h 983457"/>
              <a:gd name="connsiteX42" fmla="*/ 728662 w 1021556"/>
              <a:gd name="connsiteY42" fmla="*/ 521494 h 983457"/>
              <a:gd name="connsiteX43" fmla="*/ 531018 w 1021556"/>
              <a:gd name="connsiteY43" fmla="*/ 688182 h 983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21556" h="983457">
                <a:moveTo>
                  <a:pt x="531018" y="688182"/>
                </a:moveTo>
                <a:lnTo>
                  <a:pt x="307181" y="838200"/>
                </a:lnTo>
                <a:lnTo>
                  <a:pt x="152400" y="923925"/>
                </a:lnTo>
                <a:lnTo>
                  <a:pt x="57150" y="976313"/>
                </a:lnTo>
                <a:lnTo>
                  <a:pt x="28575" y="983457"/>
                </a:lnTo>
                <a:lnTo>
                  <a:pt x="9525" y="981075"/>
                </a:lnTo>
                <a:lnTo>
                  <a:pt x="2381" y="971550"/>
                </a:lnTo>
                <a:lnTo>
                  <a:pt x="0" y="954882"/>
                </a:lnTo>
                <a:lnTo>
                  <a:pt x="9525" y="940594"/>
                </a:lnTo>
                <a:lnTo>
                  <a:pt x="85725" y="871538"/>
                </a:lnTo>
                <a:lnTo>
                  <a:pt x="164306" y="804863"/>
                </a:lnTo>
                <a:lnTo>
                  <a:pt x="276225" y="695325"/>
                </a:lnTo>
                <a:lnTo>
                  <a:pt x="376237" y="595313"/>
                </a:lnTo>
                <a:lnTo>
                  <a:pt x="461962" y="504825"/>
                </a:lnTo>
                <a:lnTo>
                  <a:pt x="511968" y="445294"/>
                </a:lnTo>
                <a:lnTo>
                  <a:pt x="559593" y="383382"/>
                </a:lnTo>
                <a:lnTo>
                  <a:pt x="602456" y="321469"/>
                </a:lnTo>
                <a:lnTo>
                  <a:pt x="631031" y="278607"/>
                </a:lnTo>
                <a:lnTo>
                  <a:pt x="652462" y="240507"/>
                </a:lnTo>
                <a:lnTo>
                  <a:pt x="666750" y="200025"/>
                </a:lnTo>
                <a:lnTo>
                  <a:pt x="666750" y="176213"/>
                </a:lnTo>
                <a:lnTo>
                  <a:pt x="659606" y="147638"/>
                </a:lnTo>
                <a:lnTo>
                  <a:pt x="631031" y="104775"/>
                </a:lnTo>
                <a:lnTo>
                  <a:pt x="592931" y="54769"/>
                </a:lnTo>
                <a:lnTo>
                  <a:pt x="576262" y="38100"/>
                </a:lnTo>
                <a:lnTo>
                  <a:pt x="576262" y="21432"/>
                </a:lnTo>
                <a:lnTo>
                  <a:pt x="583406" y="9525"/>
                </a:lnTo>
                <a:lnTo>
                  <a:pt x="604837" y="2382"/>
                </a:lnTo>
                <a:lnTo>
                  <a:pt x="633412" y="0"/>
                </a:lnTo>
                <a:lnTo>
                  <a:pt x="690562" y="11907"/>
                </a:lnTo>
                <a:lnTo>
                  <a:pt x="773906" y="50007"/>
                </a:lnTo>
                <a:lnTo>
                  <a:pt x="862012" y="95250"/>
                </a:lnTo>
                <a:lnTo>
                  <a:pt x="962025" y="154782"/>
                </a:lnTo>
                <a:lnTo>
                  <a:pt x="997743" y="180975"/>
                </a:lnTo>
                <a:lnTo>
                  <a:pt x="1012031" y="195263"/>
                </a:lnTo>
                <a:lnTo>
                  <a:pt x="1019175" y="209550"/>
                </a:lnTo>
                <a:lnTo>
                  <a:pt x="1021556" y="228600"/>
                </a:lnTo>
                <a:lnTo>
                  <a:pt x="1012031" y="252413"/>
                </a:lnTo>
                <a:lnTo>
                  <a:pt x="947737" y="297657"/>
                </a:lnTo>
                <a:lnTo>
                  <a:pt x="902493" y="330994"/>
                </a:lnTo>
                <a:lnTo>
                  <a:pt x="869156" y="366713"/>
                </a:lnTo>
                <a:lnTo>
                  <a:pt x="823912" y="426244"/>
                </a:lnTo>
                <a:lnTo>
                  <a:pt x="728662" y="521494"/>
                </a:lnTo>
                <a:lnTo>
                  <a:pt x="531018" y="6881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B4A60E8-C8D4-4BBC-9435-8EA239BE7467}"/>
              </a:ext>
            </a:extLst>
          </p:cNvPr>
          <p:cNvSpPr/>
          <p:nvPr/>
        </p:nvSpPr>
        <p:spPr>
          <a:xfrm>
            <a:off x="5200652" y="4819650"/>
            <a:ext cx="709613" cy="776288"/>
          </a:xfrm>
          <a:custGeom>
            <a:avLst/>
            <a:gdLst>
              <a:gd name="connsiteX0" fmla="*/ 304800 w 709613"/>
              <a:gd name="connsiteY0" fmla="*/ 373856 h 776288"/>
              <a:gd name="connsiteX1" fmla="*/ 207169 w 709613"/>
              <a:gd name="connsiteY1" fmla="*/ 259556 h 776288"/>
              <a:gd name="connsiteX2" fmla="*/ 150019 w 709613"/>
              <a:gd name="connsiteY2" fmla="*/ 195263 h 776288"/>
              <a:gd name="connsiteX3" fmla="*/ 64294 w 709613"/>
              <a:gd name="connsiteY3" fmla="*/ 109538 h 776288"/>
              <a:gd name="connsiteX4" fmla="*/ 28575 w 709613"/>
              <a:gd name="connsiteY4" fmla="*/ 76200 h 776288"/>
              <a:gd name="connsiteX5" fmla="*/ 14288 w 709613"/>
              <a:gd name="connsiteY5" fmla="*/ 59531 h 776288"/>
              <a:gd name="connsiteX6" fmla="*/ 2381 w 709613"/>
              <a:gd name="connsiteY6" fmla="*/ 28575 h 776288"/>
              <a:gd name="connsiteX7" fmla="*/ 0 w 709613"/>
              <a:gd name="connsiteY7" fmla="*/ 11906 h 776288"/>
              <a:gd name="connsiteX8" fmla="*/ 7144 w 709613"/>
              <a:gd name="connsiteY8" fmla="*/ 2381 h 776288"/>
              <a:gd name="connsiteX9" fmla="*/ 21431 w 709613"/>
              <a:gd name="connsiteY9" fmla="*/ 0 h 776288"/>
              <a:gd name="connsiteX10" fmla="*/ 50006 w 709613"/>
              <a:gd name="connsiteY10" fmla="*/ 4763 h 776288"/>
              <a:gd name="connsiteX11" fmla="*/ 157163 w 709613"/>
              <a:gd name="connsiteY11" fmla="*/ 66675 h 776288"/>
              <a:gd name="connsiteX12" fmla="*/ 285750 w 709613"/>
              <a:gd name="connsiteY12" fmla="*/ 140494 h 776288"/>
              <a:gd name="connsiteX13" fmla="*/ 428625 w 709613"/>
              <a:gd name="connsiteY13" fmla="*/ 233363 h 776288"/>
              <a:gd name="connsiteX14" fmla="*/ 523875 w 709613"/>
              <a:gd name="connsiteY14" fmla="*/ 295275 h 776288"/>
              <a:gd name="connsiteX15" fmla="*/ 602456 w 709613"/>
              <a:gd name="connsiteY15" fmla="*/ 352425 h 776288"/>
              <a:gd name="connsiteX16" fmla="*/ 631031 w 709613"/>
              <a:gd name="connsiteY16" fmla="*/ 390525 h 776288"/>
              <a:gd name="connsiteX17" fmla="*/ 661988 w 709613"/>
              <a:gd name="connsiteY17" fmla="*/ 445294 h 776288"/>
              <a:gd name="connsiteX18" fmla="*/ 681038 w 709613"/>
              <a:gd name="connsiteY18" fmla="*/ 488156 h 776288"/>
              <a:gd name="connsiteX19" fmla="*/ 697706 w 709613"/>
              <a:gd name="connsiteY19" fmla="*/ 542925 h 776288"/>
              <a:gd name="connsiteX20" fmla="*/ 704850 w 709613"/>
              <a:gd name="connsiteY20" fmla="*/ 592931 h 776288"/>
              <a:gd name="connsiteX21" fmla="*/ 709613 w 709613"/>
              <a:gd name="connsiteY21" fmla="*/ 640556 h 776288"/>
              <a:gd name="connsiteX22" fmla="*/ 702469 w 709613"/>
              <a:gd name="connsiteY22" fmla="*/ 678656 h 776288"/>
              <a:gd name="connsiteX23" fmla="*/ 683419 w 709613"/>
              <a:gd name="connsiteY23" fmla="*/ 716756 h 776288"/>
              <a:gd name="connsiteX24" fmla="*/ 657225 w 709613"/>
              <a:gd name="connsiteY24" fmla="*/ 754856 h 776288"/>
              <a:gd name="connsiteX25" fmla="*/ 638175 w 709613"/>
              <a:gd name="connsiteY25" fmla="*/ 771525 h 776288"/>
              <a:gd name="connsiteX26" fmla="*/ 621506 w 709613"/>
              <a:gd name="connsiteY26" fmla="*/ 776288 h 776288"/>
              <a:gd name="connsiteX27" fmla="*/ 600075 w 709613"/>
              <a:gd name="connsiteY27" fmla="*/ 776288 h 776288"/>
              <a:gd name="connsiteX28" fmla="*/ 578644 w 709613"/>
              <a:gd name="connsiteY28" fmla="*/ 769144 h 776288"/>
              <a:gd name="connsiteX29" fmla="*/ 550069 w 709613"/>
              <a:gd name="connsiteY29" fmla="*/ 747713 h 776288"/>
              <a:gd name="connsiteX30" fmla="*/ 528638 w 709613"/>
              <a:gd name="connsiteY30" fmla="*/ 726281 h 776288"/>
              <a:gd name="connsiteX31" fmla="*/ 502444 w 709613"/>
              <a:gd name="connsiteY31" fmla="*/ 678656 h 776288"/>
              <a:gd name="connsiteX32" fmla="*/ 464344 w 709613"/>
              <a:gd name="connsiteY32" fmla="*/ 600075 h 776288"/>
              <a:gd name="connsiteX33" fmla="*/ 411956 w 709613"/>
              <a:gd name="connsiteY33" fmla="*/ 523875 h 776288"/>
              <a:gd name="connsiteX34" fmla="*/ 304800 w 709613"/>
              <a:gd name="connsiteY34" fmla="*/ 373856 h 776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9613" h="776288">
                <a:moveTo>
                  <a:pt x="304800" y="373856"/>
                </a:moveTo>
                <a:lnTo>
                  <a:pt x="207169" y="259556"/>
                </a:lnTo>
                <a:lnTo>
                  <a:pt x="150019" y="195263"/>
                </a:lnTo>
                <a:lnTo>
                  <a:pt x="64294" y="109538"/>
                </a:lnTo>
                <a:lnTo>
                  <a:pt x="28575" y="76200"/>
                </a:lnTo>
                <a:lnTo>
                  <a:pt x="14288" y="59531"/>
                </a:lnTo>
                <a:lnTo>
                  <a:pt x="2381" y="28575"/>
                </a:lnTo>
                <a:lnTo>
                  <a:pt x="0" y="11906"/>
                </a:lnTo>
                <a:lnTo>
                  <a:pt x="7144" y="2381"/>
                </a:lnTo>
                <a:lnTo>
                  <a:pt x="21431" y="0"/>
                </a:lnTo>
                <a:lnTo>
                  <a:pt x="50006" y="4763"/>
                </a:lnTo>
                <a:lnTo>
                  <a:pt x="157163" y="66675"/>
                </a:lnTo>
                <a:lnTo>
                  <a:pt x="285750" y="140494"/>
                </a:lnTo>
                <a:lnTo>
                  <a:pt x="428625" y="233363"/>
                </a:lnTo>
                <a:lnTo>
                  <a:pt x="523875" y="295275"/>
                </a:lnTo>
                <a:lnTo>
                  <a:pt x="602456" y="352425"/>
                </a:lnTo>
                <a:lnTo>
                  <a:pt x="631031" y="390525"/>
                </a:lnTo>
                <a:lnTo>
                  <a:pt x="661988" y="445294"/>
                </a:lnTo>
                <a:lnTo>
                  <a:pt x="681038" y="488156"/>
                </a:lnTo>
                <a:lnTo>
                  <a:pt x="697706" y="542925"/>
                </a:lnTo>
                <a:lnTo>
                  <a:pt x="704850" y="592931"/>
                </a:lnTo>
                <a:lnTo>
                  <a:pt x="709613" y="640556"/>
                </a:lnTo>
                <a:lnTo>
                  <a:pt x="702469" y="678656"/>
                </a:lnTo>
                <a:lnTo>
                  <a:pt x="683419" y="716756"/>
                </a:lnTo>
                <a:lnTo>
                  <a:pt x="657225" y="754856"/>
                </a:lnTo>
                <a:lnTo>
                  <a:pt x="638175" y="771525"/>
                </a:lnTo>
                <a:lnTo>
                  <a:pt x="621506" y="776288"/>
                </a:lnTo>
                <a:lnTo>
                  <a:pt x="600075" y="776288"/>
                </a:lnTo>
                <a:lnTo>
                  <a:pt x="578644" y="769144"/>
                </a:lnTo>
                <a:lnTo>
                  <a:pt x="550069" y="747713"/>
                </a:lnTo>
                <a:lnTo>
                  <a:pt x="528638" y="726281"/>
                </a:lnTo>
                <a:lnTo>
                  <a:pt x="502444" y="678656"/>
                </a:lnTo>
                <a:lnTo>
                  <a:pt x="464344" y="600075"/>
                </a:lnTo>
                <a:lnTo>
                  <a:pt x="411956" y="523875"/>
                </a:lnTo>
                <a:lnTo>
                  <a:pt x="304800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307BF0A-0E8D-4D23-8A4B-702C2B056410}"/>
              </a:ext>
            </a:extLst>
          </p:cNvPr>
          <p:cNvSpPr/>
          <p:nvPr/>
        </p:nvSpPr>
        <p:spPr>
          <a:xfrm>
            <a:off x="6027740" y="2446338"/>
            <a:ext cx="2452687" cy="603250"/>
          </a:xfrm>
          <a:custGeom>
            <a:avLst/>
            <a:gdLst>
              <a:gd name="connsiteX0" fmla="*/ 1221581 w 2452687"/>
              <a:gd name="connsiteY0" fmla="*/ 383381 h 604837"/>
              <a:gd name="connsiteX1" fmla="*/ 866775 w 2452687"/>
              <a:gd name="connsiteY1" fmla="*/ 478631 h 604837"/>
              <a:gd name="connsiteX2" fmla="*/ 631031 w 2452687"/>
              <a:gd name="connsiteY2" fmla="*/ 557212 h 604837"/>
              <a:gd name="connsiteX3" fmla="*/ 447675 w 2452687"/>
              <a:gd name="connsiteY3" fmla="*/ 604837 h 604837"/>
              <a:gd name="connsiteX4" fmla="*/ 423862 w 2452687"/>
              <a:gd name="connsiteY4" fmla="*/ 604837 h 604837"/>
              <a:gd name="connsiteX5" fmla="*/ 364331 w 2452687"/>
              <a:gd name="connsiteY5" fmla="*/ 592931 h 604837"/>
              <a:gd name="connsiteX6" fmla="*/ 292894 w 2452687"/>
              <a:gd name="connsiteY6" fmla="*/ 566737 h 604837"/>
              <a:gd name="connsiteX7" fmla="*/ 235744 w 2452687"/>
              <a:gd name="connsiteY7" fmla="*/ 540544 h 604837"/>
              <a:gd name="connsiteX8" fmla="*/ 190500 w 2452687"/>
              <a:gd name="connsiteY8" fmla="*/ 514350 h 604837"/>
              <a:gd name="connsiteX9" fmla="*/ 157162 w 2452687"/>
              <a:gd name="connsiteY9" fmla="*/ 488156 h 604837"/>
              <a:gd name="connsiteX10" fmla="*/ 121444 w 2452687"/>
              <a:gd name="connsiteY10" fmla="*/ 457200 h 604837"/>
              <a:gd name="connsiteX11" fmla="*/ 90487 w 2452687"/>
              <a:gd name="connsiteY11" fmla="*/ 426244 h 604837"/>
              <a:gd name="connsiteX12" fmla="*/ 50006 w 2452687"/>
              <a:gd name="connsiteY12" fmla="*/ 376237 h 604837"/>
              <a:gd name="connsiteX13" fmla="*/ 26194 w 2452687"/>
              <a:gd name="connsiteY13" fmla="*/ 340519 h 604837"/>
              <a:gd name="connsiteX14" fmla="*/ 7144 w 2452687"/>
              <a:gd name="connsiteY14" fmla="*/ 304800 h 604837"/>
              <a:gd name="connsiteX15" fmla="*/ 0 w 2452687"/>
              <a:gd name="connsiteY15" fmla="*/ 278606 h 604837"/>
              <a:gd name="connsiteX16" fmla="*/ 0 w 2452687"/>
              <a:gd name="connsiteY16" fmla="*/ 261937 h 604837"/>
              <a:gd name="connsiteX17" fmla="*/ 4762 w 2452687"/>
              <a:gd name="connsiteY17" fmla="*/ 254794 h 604837"/>
              <a:gd name="connsiteX18" fmla="*/ 23812 w 2452687"/>
              <a:gd name="connsiteY18" fmla="*/ 250031 h 604837"/>
              <a:gd name="connsiteX19" fmla="*/ 42862 w 2452687"/>
              <a:gd name="connsiteY19" fmla="*/ 254794 h 604837"/>
              <a:gd name="connsiteX20" fmla="*/ 83344 w 2452687"/>
              <a:gd name="connsiteY20" fmla="*/ 285750 h 604837"/>
              <a:gd name="connsiteX21" fmla="*/ 128587 w 2452687"/>
              <a:gd name="connsiteY21" fmla="*/ 316706 h 604837"/>
              <a:gd name="connsiteX22" fmla="*/ 157162 w 2452687"/>
              <a:gd name="connsiteY22" fmla="*/ 335756 h 604837"/>
              <a:gd name="connsiteX23" fmla="*/ 192881 w 2452687"/>
              <a:gd name="connsiteY23" fmla="*/ 354806 h 604837"/>
              <a:gd name="connsiteX24" fmla="*/ 261937 w 2452687"/>
              <a:gd name="connsiteY24" fmla="*/ 373856 h 604837"/>
              <a:gd name="connsiteX25" fmla="*/ 295275 w 2452687"/>
              <a:gd name="connsiteY25" fmla="*/ 381000 h 604837"/>
              <a:gd name="connsiteX26" fmla="*/ 321469 w 2452687"/>
              <a:gd name="connsiteY26" fmla="*/ 381000 h 604837"/>
              <a:gd name="connsiteX27" fmla="*/ 369094 w 2452687"/>
              <a:gd name="connsiteY27" fmla="*/ 378619 h 604837"/>
              <a:gd name="connsiteX28" fmla="*/ 450056 w 2452687"/>
              <a:gd name="connsiteY28" fmla="*/ 366712 h 604837"/>
              <a:gd name="connsiteX29" fmla="*/ 619125 w 2452687"/>
              <a:gd name="connsiteY29" fmla="*/ 335756 h 604837"/>
              <a:gd name="connsiteX30" fmla="*/ 928687 w 2452687"/>
              <a:gd name="connsiteY30" fmla="*/ 271462 h 604837"/>
              <a:gd name="connsiteX31" fmla="*/ 1114425 w 2452687"/>
              <a:gd name="connsiteY31" fmla="*/ 230981 h 604837"/>
              <a:gd name="connsiteX32" fmla="*/ 1452562 w 2452687"/>
              <a:gd name="connsiteY32" fmla="*/ 150019 h 604837"/>
              <a:gd name="connsiteX33" fmla="*/ 1631156 w 2452687"/>
              <a:gd name="connsiteY33" fmla="*/ 121444 h 604837"/>
              <a:gd name="connsiteX34" fmla="*/ 1738312 w 2452687"/>
              <a:gd name="connsiteY34" fmla="*/ 102394 h 604837"/>
              <a:gd name="connsiteX35" fmla="*/ 1838325 w 2452687"/>
              <a:gd name="connsiteY35" fmla="*/ 80962 h 604837"/>
              <a:gd name="connsiteX36" fmla="*/ 1966912 w 2452687"/>
              <a:gd name="connsiteY36" fmla="*/ 45244 h 604837"/>
              <a:gd name="connsiteX37" fmla="*/ 2093119 w 2452687"/>
              <a:gd name="connsiteY37" fmla="*/ 0 h 604837"/>
              <a:gd name="connsiteX38" fmla="*/ 2145506 w 2452687"/>
              <a:gd name="connsiteY38" fmla="*/ 2381 h 604837"/>
              <a:gd name="connsiteX39" fmla="*/ 2205037 w 2452687"/>
              <a:gd name="connsiteY39" fmla="*/ 9525 h 604837"/>
              <a:gd name="connsiteX40" fmla="*/ 2283619 w 2452687"/>
              <a:gd name="connsiteY40" fmla="*/ 21431 h 604837"/>
              <a:gd name="connsiteX41" fmla="*/ 2340769 w 2452687"/>
              <a:gd name="connsiteY41" fmla="*/ 35719 h 604837"/>
              <a:gd name="connsiteX42" fmla="*/ 2378869 w 2452687"/>
              <a:gd name="connsiteY42" fmla="*/ 50006 h 604837"/>
              <a:gd name="connsiteX43" fmla="*/ 2405062 w 2452687"/>
              <a:gd name="connsiteY43" fmla="*/ 61912 h 604837"/>
              <a:gd name="connsiteX44" fmla="*/ 2424112 w 2452687"/>
              <a:gd name="connsiteY44" fmla="*/ 71437 h 604837"/>
              <a:gd name="connsiteX45" fmla="*/ 2440781 w 2452687"/>
              <a:gd name="connsiteY45" fmla="*/ 88106 h 604837"/>
              <a:gd name="connsiteX46" fmla="*/ 2452687 w 2452687"/>
              <a:gd name="connsiteY46" fmla="*/ 109537 h 604837"/>
              <a:gd name="connsiteX47" fmla="*/ 2447925 w 2452687"/>
              <a:gd name="connsiteY47" fmla="*/ 135731 h 604837"/>
              <a:gd name="connsiteX48" fmla="*/ 2433637 w 2452687"/>
              <a:gd name="connsiteY48" fmla="*/ 159544 h 604837"/>
              <a:gd name="connsiteX49" fmla="*/ 2405062 w 2452687"/>
              <a:gd name="connsiteY49" fmla="*/ 190500 h 604837"/>
              <a:gd name="connsiteX50" fmla="*/ 2383631 w 2452687"/>
              <a:gd name="connsiteY50" fmla="*/ 202406 h 604837"/>
              <a:gd name="connsiteX51" fmla="*/ 2250281 w 2452687"/>
              <a:gd name="connsiteY51" fmla="*/ 221456 h 604837"/>
              <a:gd name="connsiteX52" fmla="*/ 1866900 w 2452687"/>
              <a:gd name="connsiteY52" fmla="*/ 269081 h 604837"/>
              <a:gd name="connsiteX53" fmla="*/ 1633537 w 2452687"/>
              <a:gd name="connsiteY53" fmla="*/ 297656 h 604837"/>
              <a:gd name="connsiteX54" fmla="*/ 1447800 w 2452687"/>
              <a:gd name="connsiteY54" fmla="*/ 330994 h 604837"/>
              <a:gd name="connsiteX55" fmla="*/ 1221581 w 2452687"/>
              <a:gd name="connsiteY55" fmla="*/ 383381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452687" h="604837">
                <a:moveTo>
                  <a:pt x="1221581" y="383381"/>
                </a:moveTo>
                <a:lnTo>
                  <a:pt x="866775" y="478631"/>
                </a:lnTo>
                <a:lnTo>
                  <a:pt x="631031" y="557212"/>
                </a:lnTo>
                <a:lnTo>
                  <a:pt x="447675" y="604837"/>
                </a:lnTo>
                <a:lnTo>
                  <a:pt x="423862" y="604837"/>
                </a:lnTo>
                <a:lnTo>
                  <a:pt x="364331" y="592931"/>
                </a:lnTo>
                <a:lnTo>
                  <a:pt x="292894" y="566737"/>
                </a:lnTo>
                <a:lnTo>
                  <a:pt x="235744" y="540544"/>
                </a:lnTo>
                <a:lnTo>
                  <a:pt x="190500" y="514350"/>
                </a:lnTo>
                <a:lnTo>
                  <a:pt x="157162" y="488156"/>
                </a:lnTo>
                <a:lnTo>
                  <a:pt x="121444" y="457200"/>
                </a:lnTo>
                <a:lnTo>
                  <a:pt x="90487" y="426244"/>
                </a:lnTo>
                <a:lnTo>
                  <a:pt x="50006" y="376237"/>
                </a:lnTo>
                <a:lnTo>
                  <a:pt x="26194" y="340519"/>
                </a:lnTo>
                <a:lnTo>
                  <a:pt x="7144" y="304800"/>
                </a:lnTo>
                <a:lnTo>
                  <a:pt x="0" y="278606"/>
                </a:lnTo>
                <a:lnTo>
                  <a:pt x="0" y="261937"/>
                </a:lnTo>
                <a:lnTo>
                  <a:pt x="4762" y="254794"/>
                </a:lnTo>
                <a:lnTo>
                  <a:pt x="23812" y="250031"/>
                </a:lnTo>
                <a:lnTo>
                  <a:pt x="42862" y="254794"/>
                </a:lnTo>
                <a:lnTo>
                  <a:pt x="83344" y="285750"/>
                </a:lnTo>
                <a:lnTo>
                  <a:pt x="128587" y="316706"/>
                </a:lnTo>
                <a:lnTo>
                  <a:pt x="157162" y="335756"/>
                </a:lnTo>
                <a:lnTo>
                  <a:pt x="192881" y="354806"/>
                </a:lnTo>
                <a:lnTo>
                  <a:pt x="261937" y="373856"/>
                </a:lnTo>
                <a:lnTo>
                  <a:pt x="295275" y="381000"/>
                </a:lnTo>
                <a:lnTo>
                  <a:pt x="321469" y="381000"/>
                </a:lnTo>
                <a:lnTo>
                  <a:pt x="369094" y="378619"/>
                </a:lnTo>
                <a:lnTo>
                  <a:pt x="450056" y="366712"/>
                </a:lnTo>
                <a:lnTo>
                  <a:pt x="619125" y="335756"/>
                </a:lnTo>
                <a:lnTo>
                  <a:pt x="928687" y="271462"/>
                </a:lnTo>
                <a:lnTo>
                  <a:pt x="1114425" y="230981"/>
                </a:lnTo>
                <a:lnTo>
                  <a:pt x="1452562" y="150019"/>
                </a:lnTo>
                <a:lnTo>
                  <a:pt x="1631156" y="121444"/>
                </a:lnTo>
                <a:lnTo>
                  <a:pt x="1738312" y="102394"/>
                </a:lnTo>
                <a:lnTo>
                  <a:pt x="1838325" y="80962"/>
                </a:lnTo>
                <a:lnTo>
                  <a:pt x="1966912" y="45244"/>
                </a:lnTo>
                <a:lnTo>
                  <a:pt x="2093119" y="0"/>
                </a:lnTo>
                <a:lnTo>
                  <a:pt x="2145506" y="2381"/>
                </a:lnTo>
                <a:lnTo>
                  <a:pt x="2205037" y="9525"/>
                </a:lnTo>
                <a:lnTo>
                  <a:pt x="2283619" y="21431"/>
                </a:lnTo>
                <a:lnTo>
                  <a:pt x="2340769" y="35719"/>
                </a:lnTo>
                <a:lnTo>
                  <a:pt x="2378869" y="50006"/>
                </a:lnTo>
                <a:lnTo>
                  <a:pt x="2405062" y="61912"/>
                </a:lnTo>
                <a:lnTo>
                  <a:pt x="2424112" y="71437"/>
                </a:lnTo>
                <a:lnTo>
                  <a:pt x="2440781" y="88106"/>
                </a:lnTo>
                <a:lnTo>
                  <a:pt x="2452687" y="109537"/>
                </a:lnTo>
                <a:lnTo>
                  <a:pt x="2447925" y="135731"/>
                </a:lnTo>
                <a:lnTo>
                  <a:pt x="2433637" y="159544"/>
                </a:lnTo>
                <a:lnTo>
                  <a:pt x="2405062" y="190500"/>
                </a:lnTo>
                <a:lnTo>
                  <a:pt x="2383631" y="202406"/>
                </a:lnTo>
                <a:lnTo>
                  <a:pt x="2250281" y="221456"/>
                </a:lnTo>
                <a:lnTo>
                  <a:pt x="1866900" y="269081"/>
                </a:lnTo>
                <a:lnTo>
                  <a:pt x="1633537" y="297656"/>
                </a:lnTo>
                <a:lnTo>
                  <a:pt x="1447800" y="330994"/>
                </a:lnTo>
                <a:lnTo>
                  <a:pt x="1221581" y="3833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ACC8B4E-4C4A-4EF8-9873-3CD443C97E82}"/>
              </a:ext>
            </a:extLst>
          </p:cNvPr>
          <p:cNvSpPr/>
          <p:nvPr/>
        </p:nvSpPr>
        <p:spPr>
          <a:xfrm rot="16200000">
            <a:off x="5317333" y="3463132"/>
            <a:ext cx="4356100" cy="582613"/>
          </a:xfrm>
          <a:custGeom>
            <a:avLst/>
            <a:gdLst>
              <a:gd name="connsiteX0" fmla="*/ 2022977 w 4356639"/>
              <a:gd name="connsiteY0" fmla="*/ 501332 h 582533"/>
              <a:gd name="connsiteX1" fmla="*/ 1549890 w 4356639"/>
              <a:gd name="connsiteY1" fmla="*/ 511923 h 582533"/>
              <a:gd name="connsiteX2" fmla="*/ 1087394 w 4356639"/>
              <a:gd name="connsiteY2" fmla="*/ 518984 h 582533"/>
              <a:gd name="connsiteX3" fmla="*/ 872034 w 4356639"/>
              <a:gd name="connsiteY3" fmla="*/ 533106 h 582533"/>
              <a:gd name="connsiteX4" fmla="*/ 734344 w 4356639"/>
              <a:gd name="connsiteY4" fmla="*/ 547228 h 582533"/>
              <a:gd name="connsiteX5" fmla="*/ 540167 w 4356639"/>
              <a:gd name="connsiteY5" fmla="*/ 582533 h 582533"/>
              <a:gd name="connsiteX6" fmla="*/ 518984 w 4356639"/>
              <a:gd name="connsiteY6" fmla="*/ 579003 h 582533"/>
              <a:gd name="connsiteX7" fmla="*/ 444843 w 4356639"/>
              <a:gd name="connsiteY7" fmla="*/ 564881 h 582533"/>
              <a:gd name="connsiteX8" fmla="*/ 338928 w 4356639"/>
              <a:gd name="connsiteY8" fmla="*/ 533106 h 582533"/>
              <a:gd name="connsiteX9" fmla="*/ 264787 w 4356639"/>
              <a:gd name="connsiteY9" fmla="*/ 504862 h 582533"/>
              <a:gd name="connsiteX10" fmla="*/ 176525 w 4356639"/>
              <a:gd name="connsiteY10" fmla="*/ 469557 h 582533"/>
              <a:gd name="connsiteX11" fmla="*/ 98854 w 4356639"/>
              <a:gd name="connsiteY11" fmla="*/ 430722 h 582533"/>
              <a:gd name="connsiteX12" fmla="*/ 45896 w 4356639"/>
              <a:gd name="connsiteY12" fmla="*/ 398947 h 582533"/>
              <a:gd name="connsiteX13" fmla="*/ 28244 w 4356639"/>
              <a:gd name="connsiteY13" fmla="*/ 384825 h 582533"/>
              <a:gd name="connsiteX14" fmla="*/ 7061 w 4356639"/>
              <a:gd name="connsiteY14" fmla="*/ 363642 h 582533"/>
              <a:gd name="connsiteX15" fmla="*/ 0 w 4356639"/>
              <a:gd name="connsiteY15" fmla="*/ 349520 h 582533"/>
              <a:gd name="connsiteX16" fmla="*/ 0 w 4356639"/>
              <a:gd name="connsiteY16" fmla="*/ 335398 h 582533"/>
              <a:gd name="connsiteX17" fmla="*/ 3530 w 4356639"/>
              <a:gd name="connsiteY17" fmla="*/ 310685 h 582533"/>
              <a:gd name="connsiteX18" fmla="*/ 21183 w 4356639"/>
              <a:gd name="connsiteY18" fmla="*/ 293032 h 582533"/>
              <a:gd name="connsiteX19" fmla="*/ 45896 w 4356639"/>
              <a:gd name="connsiteY19" fmla="*/ 275380 h 582533"/>
              <a:gd name="connsiteX20" fmla="*/ 109445 w 4356639"/>
              <a:gd name="connsiteY20" fmla="*/ 257727 h 582533"/>
              <a:gd name="connsiteX21" fmla="*/ 529575 w 4356639"/>
              <a:gd name="connsiteY21" fmla="*/ 247136 h 582533"/>
              <a:gd name="connsiteX22" fmla="*/ 540167 w 4356639"/>
              <a:gd name="connsiteY22" fmla="*/ 264788 h 582533"/>
              <a:gd name="connsiteX23" fmla="*/ 561350 w 4356639"/>
              <a:gd name="connsiteY23" fmla="*/ 289502 h 582533"/>
              <a:gd name="connsiteX24" fmla="*/ 593124 w 4356639"/>
              <a:gd name="connsiteY24" fmla="*/ 307154 h 582533"/>
              <a:gd name="connsiteX25" fmla="*/ 628429 w 4356639"/>
              <a:gd name="connsiteY25" fmla="*/ 314215 h 582533"/>
              <a:gd name="connsiteX26" fmla="*/ 886156 w 4356639"/>
              <a:gd name="connsiteY26" fmla="*/ 307154 h 582533"/>
              <a:gd name="connsiteX27" fmla="*/ 1616970 w 4356639"/>
              <a:gd name="connsiteY27" fmla="*/ 285971 h 582533"/>
              <a:gd name="connsiteX28" fmla="*/ 2245399 w 4356639"/>
              <a:gd name="connsiteY28" fmla="*/ 268319 h 582533"/>
              <a:gd name="connsiteX29" fmla="*/ 2612571 w 4356639"/>
              <a:gd name="connsiteY29" fmla="*/ 247136 h 582533"/>
              <a:gd name="connsiteX30" fmla="*/ 3163330 w 4356639"/>
              <a:gd name="connsiteY30" fmla="*/ 247136 h 582533"/>
              <a:gd name="connsiteX31" fmla="*/ 3322202 w 4356639"/>
              <a:gd name="connsiteY31" fmla="*/ 243605 h 582533"/>
              <a:gd name="connsiteX32" fmla="*/ 3625825 w 4356639"/>
              <a:gd name="connsiteY32" fmla="*/ 236544 h 582533"/>
              <a:gd name="connsiteX33" fmla="*/ 3858838 w 4356639"/>
              <a:gd name="connsiteY33" fmla="*/ 225953 h 582533"/>
              <a:gd name="connsiteX34" fmla="*/ 3936509 w 4356639"/>
              <a:gd name="connsiteY34" fmla="*/ 225953 h 582533"/>
              <a:gd name="connsiteX35" fmla="*/ 4007120 w 4356639"/>
              <a:gd name="connsiteY35" fmla="*/ 218892 h 582533"/>
              <a:gd name="connsiteX36" fmla="*/ 4077730 w 4356639"/>
              <a:gd name="connsiteY36" fmla="*/ 201239 h 582533"/>
              <a:gd name="connsiteX37" fmla="*/ 4162462 w 4356639"/>
              <a:gd name="connsiteY37" fmla="*/ 165934 h 582533"/>
              <a:gd name="connsiteX38" fmla="*/ 4201297 w 4356639"/>
              <a:gd name="connsiteY38" fmla="*/ 134160 h 582533"/>
              <a:gd name="connsiteX39" fmla="*/ 4243663 w 4356639"/>
              <a:gd name="connsiteY39" fmla="*/ 95324 h 582533"/>
              <a:gd name="connsiteX40" fmla="*/ 4271907 w 4356639"/>
              <a:gd name="connsiteY40" fmla="*/ 52958 h 582533"/>
              <a:gd name="connsiteX41" fmla="*/ 4293090 w 4356639"/>
              <a:gd name="connsiteY41" fmla="*/ 21183 h 582533"/>
              <a:gd name="connsiteX42" fmla="*/ 4303682 w 4356639"/>
              <a:gd name="connsiteY42" fmla="*/ 10592 h 582533"/>
              <a:gd name="connsiteX43" fmla="*/ 4314273 w 4356639"/>
              <a:gd name="connsiteY43" fmla="*/ 3531 h 582533"/>
              <a:gd name="connsiteX44" fmla="*/ 4324865 w 4356639"/>
              <a:gd name="connsiteY44" fmla="*/ 0 h 582533"/>
              <a:gd name="connsiteX45" fmla="*/ 4342517 w 4356639"/>
              <a:gd name="connsiteY45" fmla="*/ 10592 h 582533"/>
              <a:gd name="connsiteX46" fmla="*/ 4349578 w 4356639"/>
              <a:gd name="connsiteY46" fmla="*/ 31775 h 582533"/>
              <a:gd name="connsiteX47" fmla="*/ 4356639 w 4356639"/>
              <a:gd name="connsiteY47" fmla="*/ 52958 h 582533"/>
              <a:gd name="connsiteX48" fmla="*/ 4356639 w 4356639"/>
              <a:gd name="connsiteY48" fmla="*/ 81202 h 582533"/>
              <a:gd name="connsiteX49" fmla="*/ 4342517 w 4356639"/>
              <a:gd name="connsiteY49" fmla="*/ 158873 h 582533"/>
              <a:gd name="connsiteX50" fmla="*/ 4307212 w 4356639"/>
              <a:gd name="connsiteY50" fmla="*/ 268319 h 582533"/>
              <a:gd name="connsiteX51" fmla="*/ 4268377 w 4356639"/>
              <a:gd name="connsiteY51" fmla="*/ 353051 h 582533"/>
              <a:gd name="connsiteX52" fmla="*/ 4222480 w 4356639"/>
              <a:gd name="connsiteY52" fmla="*/ 437783 h 582533"/>
              <a:gd name="connsiteX53" fmla="*/ 4180114 w 4356639"/>
              <a:gd name="connsiteY53" fmla="*/ 497801 h 582533"/>
              <a:gd name="connsiteX54" fmla="*/ 4130687 w 4356639"/>
              <a:gd name="connsiteY54" fmla="*/ 536637 h 582533"/>
              <a:gd name="connsiteX55" fmla="*/ 4109504 w 4356639"/>
              <a:gd name="connsiteY55" fmla="*/ 547228 h 582533"/>
              <a:gd name="connsiteX56" fmla="*/ 4084791 w 4356639"/>
              <a:gd name="connsiteY56" fmla="*/ 547228 h 582533"/>
              <a:gd name="connsiteX57" fmla="*/ 4056547 w 4356639"/>
              <a:gd name="connsiteY57" fmla="*/ 529576 h 582533"/>
              <a:gd name="connsiteX58" fmla="*/ 4014181 w 4356639"/>
              <a:gd name="connsiteY58" fmla="*/ 508393 h 582533"/>
              <a:gd name="connsiteX59" fmla="*/ 3957692 w 4356639"/>
              <a:gd name="connsiteY59" fmla="*/ 497801 h 582533"/>
              <a:gd name="connsiteX60" fmla="*/ 3897674 w 4356639"/>
              <a:gd name="connsiteY60" fmla="*/ 490740 h 582533"/>
              <a:gd name="connsiteX61" fmla="*/ 3526971 w 4356639"/>
              <a:gd name="connsiteY61" fmla="*/ 494271 h 582533"/>
              <a:gd name="connsiteX62" fmla="*/ 2842054 w 4356639"/>
              <a:gd name="connsiteY62" fmla="*/ 494271 h 582533"/>
              <a:gd name="connsiteX63" fmla="*/ 2517248 w 4356639"/>
              <a:gd name="connsiteY63" fmla="*/ 487210 h 582533"/>
              <a:gd name="connsiteX64" fmla="*/ 2022977 w 4356639"/>
              <a:gd name="connsiteY64" fmla="*/ 501332 h 582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56639" h="582533">
                <a:moveTo>
                  <a:pt x="2022977" y="501332"/>
                </a:moveTo>
                <a:lnTo>
                  <a:pt x="1549890" y="511923"/>
                </a:lnTo>
                <a:lnTo>
                  <a:pt x="1087394" y="518984"/>
                </a:lnTo>
                <a:lnTo>
                  <a:pt x="872034" y="533106"/>
                </a:lnTo>
                <a:lnTo>
                  <a:pt x="734344" y="547228"/>
                </a:lnTo>
                <a:lnTo>
                  <a:pt x="540167" y="582533"/>
                </a:lnTo>
                <a:lnTo>
                  <a:pt x="518984" y="579003"/>
                </a:lnTo>
                <a:lnTo>
                  <a:pt x="444843" y="564881"/>
                </a:lnTo>
                <a:lnTo>
                  <a:pt x="338928" y="533106"/>
                </a:lnTo>
                <a:lnTo>
                  <a:pt x="264787" y="504862"/>
                </a:lnTo>
                <a:lnTo>
                  <a:pt x="176525" y="469557"/>
                </a:lnTo>
                <a:lnTo>
                  <a:pt x="98854" y="430722"/>
                </a:lnTo>
                <a:lnTo>
                  <a:pt x="45896" y="398947"/>
                </a:lnTo>
                <a:lnTo>
                  <a:pt x="28244" y="384825"/>
                </a:lnTo>
                <a:lnTo>
                  <a:pt x="7061" y="363642"/>
                </a:lnTo>
                <a:lnTo>
                  <a:pt x="0" y="349520"/>
                </a:lnTo>
                <a:lnTo>
                  <a:pt x="0" y="335398"/>
                </a:lnTo>
                <a:lnTo>
                  <a:pt x="3530" y="310685"/>
                </a:lnTo>
                <a:lnTo>
                  <a:pt x="21183" y="293032"/>
                </a:lnTo>
                <a:lnTo>
                  <a:pt x="45896" y="275380"/>
                </a:lnTo>
                <a:lnTo>
                  <a:pt x="109445" y="257727"/>
                </a:lnTo>
                <a:lnTo>
                  <a:pt x="529575" y="247136"/>
                </a:lnTo>
                <a:lnTo>
                  <a:pt x="540167" y="264788"/>
                </a:lnTo>
                <a:lnTo>
                  <a:pt x="561350" y="289502"/>
                </a:lnTo>
                <a:lnTo>
                  <a:pt x="593124" y="307154"/>
                </a:lnTo>
                <a:lnTo>
                  <a:pt x="628429" y="314215"/>
                </a:lnTo>
                <a:lnTo>
                  <a:pt x="886156" y="307154"/>
                </a:lnTo>
                <a:lnTo>
                  <a:pt x="1616970" y="285971"/>
                </a:lnTo>
                <a:lnTo>
                  <a:pt x="2245399" y="268319"/>
                </a:lnTo>
                <a:lnTo>
                  <a:pt x="2612571" y="247136"/>
                </a:lnTo>
                <a:lnTo>
                  <a:pt x="3163330" y="247136"/>
                </a:lnTo>
                <a:lnTo>
                  <a:pt x="3322202" y="243605"/>
                </a:lnTo>
                <a:lnTo>
                  <a:pt x="3625825" y="236544"/>
                </a:lnTo>
                <a:lnTo>
                  <a:pt x="3858838" y="225953"/>
                </a:lnTo>
                <a:lnTo>
                  <a:pt x="3936509" y="225953"/>
                </a:lnTo>
                <a:lnTo>
                  <a:pt x="4007120" y="218892"/>
                </a:lnTo>
                <a:lnTo>
                  <a:pt x="4077730" y="201239"/>
                </a:lnTo>
                <a:lnTo>
                  <a:pt x="4162462" y="165934"/>
                </a:lnTo>
                <a:lnTo>
                  <a:pt x="4201297" y="134160"/>
                </a:lnTo>
                <a:lnTo>
                  <a:pt x="4243663" y="95324"/>
                </a:lnTo>
                <a:lnTo>
                  <a:pt x="4271907" y="52958"/>
                </a:lnTo>
                <a:lnTo>
                  <a:pt x="4293090" y="21183"/>
                </a:lnTo>
                <a:lnTo>
                  <a:pt x="4303682" y="10592"/>
                </a:lnTo>
                <a:lnTo>
                  <a:pt x="4314273" y="3531"/>
                </a:lnTo>
                <a:lnTo>
                  <a:pt x="4324865" y="0"/>
                </a:lnTo>
                <a:lnTo>
                  <a:pt x="4342517" y="10592"/>
                </a:lnTo>
                <a:lnTo>
                  <a:pt x="4349578" y="31775"/>
                </a:lnTo>
                <a:lnTo>
                  <a:pt x="4356639" y="52958"/>
                </a:lnTo>
                <a:lnTo>
                  <a:pt x="4356639" y="81202"/>
                </a:lnTo>
                <a:lnTo>
                  <a:pt x="4342517" y="158873"/>
                </a:lnTo>
                <a:lnTo>
                  <a:pt x="4307212" y="268319"/>
                </a:lnTo>
                <a:lnTo>
                  <a:pt x="4268377" y="353051"/>
                </a:lnTo>
                <a:lnTo>
                  <a:pt x="4222480" y="437783"/>
                </a:lnTo>
                <a:lnTo>
                  <a:pt x="4180114" y="497801"/>
                </a:lnTo>
                <a:lnTo>
                  <a:pt x="4130687" y="536637"/>
                </a:lnTo>
                <a:lnTo>
                  <a:pt x="4109504" y="547228"/>
                </a:lnTo>
                <a:lnTo>
                  <a:pt x="4084791" y="547228"/>
                </a:lnTo>
                <a:lnTo>
                  <a:pt x="4056547" y="529576"/>
                </a:lnTo>
                <a:lnTo>
                  <a:pt x="4014181" y="508393"/>
                </a:lnTo>
                <a:lnTo>
                  <a:pt x="3957692" y="497801"/>
                </a:lnTo>
                <a:lnTo>
                  <a:pt x="3897674" y="490740"/>
                </a:lnTo>
                <a:lnTo>
                  <a:pt x="3526971" y="494271"/>
                </a:lnTo>
                <a:lnTo>
                  <a:pt x="2842054" y="494271"/>
                </a:lnTo>
                <a:lnTo>
                  <a:pt x="2517248" y="487210"/>
                </a:lnTo>
                <a:lnTo>
                  <a:pt x="2022977" y="5013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7A99615-D32D-4314-A4C6-82DD7E4C27C8}"/>
              </a:ext>
            </a:extLst>
          </p:cNvPr>
          <p:cNvSpPr/>
          <p:nvPr/>
        </p:nvSpPr>
        <p:spPr>
          <a:xfrm>
            <a:off x="6843714" y="5253039"/>
            <a:ext cx="657225" cy="619125"/>
          </a:xfrm>
          <a:custGeom>
            <a:avLst/>
            <a:gdLst>
              <a:gd name="connsiteX0" fmla="*/ 228600 w 657225"/>
              <a:gd name="connsiteY0" fmla="*/ 52387 h 619125"/>
              <a:gd name="connsiteX1" fmla="*/ 435768 w 657225"/>
              <a:gd name="connsiteY1" fmla="*/ 111918 h 619125"/>
              <a:gd name="connsiteX2" fmla="*/ 540543 w 657225"/>
              <a:gd name="connsiteY2" fmla="*/ 145256 h 619125"/>
              <a:gd name="connsiteX3" fmla="*/ 571500 w 657225"/>
              <a:gd name="connsiteY3" fmla="*/ 154781 h 619125"/>
              <a:gd name="connsiteX4" fmla="*/ 645318 w 657225"/>
              <a:gd name="connsiteY4" fmla="*/ 145256 h 619125"/>
              <a:gd name="connsiteX5" fmla="*/ 657225 w 657225"/>
              <a:gd name="connsiteY5" fmla="*/ 619125 h 619125"/>
              <a:gd name="connsiteX6" fmla="*/ 616743 w 657225"/>
              <a:gd name="connsiteY6" fmla="*/ 573881 h 619125"/>
              <a:gd name="connsiteX7" fmla="*/ 566737 w 657225"/>
              <a:gd name="connsiteY7" fmla="*/ 507206 h 619125"/>
              <a:gd name="connsiteX8" fmla="*/ 502443 w 657225"/>
              <a:gd name="connsiteY8" fmla="*/ 440531 h 619125"/>
              <a:gd name="connsiteX9" fmla="*/ 431006 w 657225"/>
              <a:gd name="connsiteY9" fmla="*/ 369093 h 619125"/>
              <a:gd name="connsiteX10" fmla="*/ 364331 w 657225"/>
              <a:gd name="connsiteY10" fmla="*/ 302418 h 619125"/>
              <a:gd name="connsiteX11" fmla="*/ 257175 w 657225"/>
              <a:gd name="connsiteY11" fmla="*/ 214312 h 619125"/>
              <a:gd name="connsiteX12" fmla="*/ 61912 w 657225"/>
              <a:gd name="connsiteY12" fmla="*/ 76200 h 619125"/>
              <a:gd name="connsiteX13" fmla="*/ 14287 w 657225"/>
              <a:gd name="connsiteY13" fmla="*/ 47625 h 619125"/>
              <a:gd name="connsiteX14" fmla="*/ 0 w 657225"/>
              <a:gd name="connsiteY14" fmla="*/ 33337 h 619125"/>
              <a:gd name="connsiteX15" fmla="*/ 2381 w 657225"/>
              <a:gd name="connsiteY15" fmla="*/ 16668 h 619125"/>
              <a:gd name="connsiteX16" fmla="*/ 11906 w 657225"/>
              <a:gd name="connsiteY16" fmla="*/ 7143 h 619125"/>
              <a:gd name="connsiteX17" fmla="*/ 40481 w 657225"/>
              <a:gd name="connsiteY17" fmla="*/ 0 h 619125"/>
              <a:gd name="connsiteX18" fmla="*/ 104775 w 657225"/>
              <a:gd name="connsiteY18" fmla="*/ 14287 h 619125"/>
              <a:gd name="connsiteX19" fmla="*/ 228600 w 657225"/>
              <a:gd name="connsiteY19" fmla="*/ 52387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57225" h="619125">
                <a:moveTo>
                  <a:pt x="228600" y="52387"/>
                </a:moveTo>
                <a:lnTo>
                  <a:pt x="435768" y="111918"/>
                </a:lnTo>
                <a:lnTo>
                  <a:pt x="540543" y="145256"/>
                </a:lnTo>
                <a:lnTo>
                  <a:pt x="571500" y="154781"/>
                </a:lnTo>
                <a:lnTo>
                  <a:pt x="645318" y="145256"/>
                </a:lnTo>
                <a:lnTo>
                  <a:pt x="657225" y="619125"/>
                </a:lnTo>
                <a:lnTo>
                  <a:pt x="616743" y="573881"/>
                </a:lnTo>
                <a:lnTo>
                  <a:pt x="566737" y="507206"/>
                </a:lnTo>
                <a:lnTo>
                  <a:pt x="502443" y="440531"/>
                </a:lnTo>
                <a:lnTo>
                  <a:pt x="431006" y="369093"/>
                </a:lnTo>
                <a:lnTo>
                  <a:pt x="364331" y="302418"/>
                </a:lnTo>
                <a:lnTo>
                  <a:pt x="257175" y="214312"/>
                </a:lnTo>
                <a:lnTo>
                  <a:pt x="61912" y="76200"/>
                </a:lnTo>
                <a:lnTo>
                  <a:pt x="14287" y="47625"/>
                </a:lnTo>
                <a:lnTo>
                  <a:pt x="0" y="33337"/>
                </a:lnTo>
                <a:cubicBezTo>
                  <a:pt x="2512" y="18267"/>
                  <a:pt x="2381" y="23878"/>
                  <a:pt x="2381" y="16668"/>
                </a:cubicBezTo>
                <a:lnTo>
                  <a:pt x="11906" y="7143"/>
                </a:lnTo>
                <a:lnTo>
                  <a:pt x="40481" y="0"/>
                </a:lnTo>
                <a:lnTo>
                  <a:pt x="104775" y="14287"/>
                </a:lnTo>
                <a:lnTo>
                  <a:pt x="228600" y="52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8D4CCEC-D5B8-4E19-897D-250A77E0A130}"/>
              </a:ext>
            </a:extLst>
          </p:cNvPr>
          <p:cNvSpPr/>
          <p:nvPr/>
        </p:nvSpPr>
        <p:spPr>
          <a:xfrm>
            <a:off x="5846763" y="3024189"/>
            <a:ext cx="2082800" cy="1768475"/>
          </a:xfrm>
          <a:custGeom>
            <a:avLst/>
            <a:gdLst>
              <a:gd name="connsiteX0" fmla="*/ 945356 w 2083594"/>
              <a:gd name="connsiteY0" fmla="*/ 1269206 h 1769268"/>
              <a:gd name="connsiteX1" fmla="*/ 754856 w 2083594"/>
              <a:gd name="connsiteY1" fmla="*/ 1400175 h 1769268"/>
              <a:gd name="connsiteX2" fmla="*/ 578644 w 2083594"/>
              <a:gd name="connsiteY2" fmla="*/ 1507331 h 1769268"/>
              <a:gd name="connsiteX3" fmla="*/ 402431 w 2083594"/>
              <a:gd name="connsiteY3" fmla="*/ 1602581 h 1769268"/>
              <a:gd name="connsiteX4" fmla="*/ 202406 w 2083594"/>
              <a:gd name="connsiteY4" fmla="*/ 1702593 h 1769268"/>
              <a:gd name="connsiteX5" fmla="*/ 73819 w 2083594"/>
              <a:gd name="connsiteY5" fmla="*/ 1762125 h 1769268"/>
              <a:gd name="connsiteX6" fmla="*/ 59531 w 2083594"/>
              <a:gd name="connsiteY6" fmla="*/ 1766887 h 1769268"/>
              <a:gd name="connsiteX7" fmla="*/ 42862 w 2083594"/>
              <a:gd name="connsiteY7" fmla="*/ 1769268 h 1769268"/>
              <a:gd name="connsiteX8" fmla="*/ 14287 w 2083594"/>
              <a:gd name="connsiteY8" fmla="*/ 1764506 h 1769268"/>
              <a:gd name="connsiteX9" fmla="*/ 0 w 2083594"/>
              <a:gd name="connsiteY9" fmla="*/ 1750218 h 1769268"/>
              <a:gd name="connsiteX10" fmla="*/ 2381 w 2083594"/>
              <a:gd name="connsiteY10" fmla="*/ 1735931 h 1769268"/>
              <a:gd name="connsiteX11" fmla="*/ 16669 w 2083594"/>
              <a:gd name="connsiteY11" fmla="*/ 1724025 h 1769268"/>
              <a:gd name="connsiteX12" fmla="*/ 159544 w 2083594"/>
              <a:gd name="connsiteY12" fmla="*/ 1645443 h 1769268"/>
              <a:gd name="connsiteX13" fmla="*/ 264319 w 2083594"/>
              <a:gd name="connsiteY13" fmla="*/ 1581150 h 1769268"/>
              <a:gd name="connsiteX14" fmla="*/ 369094 w 2083594"/>
              <a:gd name="connsiteY14" fmla="*/ 1507331 h 1769268"/>
              <a:gd name="connsiteX15" fmla="*/ 481012 w 2083594"/>
              <a:gd name="connsiteY15" fmla="*/ 1423987 h 1769268"/>
              <a:gd name="connsiteX16" fmla="*/ 578644 w 2083594"/>
              <a:gd name="connsiteY16" fmla="*/ 1352550 h 1769268"/>
              <a:gd name="connsiteX17" fmla="*/ 700087 w 2083594"/>
              <a:gd name="connsiteY17" fmla="*/ 1245393 h 1769268"/>
              <a:gd name="connsiteX18" fmla="*/ 814387 w 2083594"/>
              <a:gd name="connsiteY18" fmla="*/ 1145381 h 1769268"/>
              <a:gd name="connsiteX19" fmla="*/ 990600 w 2083594"/>
              <a:gd name="connsiteY19" fmla="*/ 981075 h 1769268"/>
              <a:gd name="connsiteX20" fmla="*/ 1150144 w 2083594"/>
              <a:gd name="connsiteY20" fmla="*/ 819150 h 1769268"/>
              <a:gd name="connsiteX21" fmla="*/ 1290637 w 2083594"/>
              <a:gd name="connsiteY21" fmla="*/ 666750 h 1769268"/>
              <a:gd name="connsiteX22" fmla="*/ 1481137 w 2083594"/>
              <a:gd name="connsiteY22" fmla="*/ 457200 h 1769268"/>
              <a:gd name="connsiteX23" fmla="*/ 1628775 w 2083594"/>
              <a:gd name="connsiteY23" fmla="*/ 264318 h 1769268"/>
              <a:gd name="connsiteX24" fmla="*/ 1845469 w 2083594"/>
              <a:gd name="connsiteY24" fmla="*/ 0 h 1769268"/>
              <a:gd name="connsiteX25" fmla="*/ 1926431 w 2083594"/>
              <a:gd name="connsiteY25" fmla="*/ 52387 h 1769268"/>
              <a:gd name="connsiteX26" fmla="*/ 2038350 w 2083594"/>
              <a:gd name="connsiteY26" fmla="*/ 121443 h 1769268"/>
              <a:gd name="connsiteX27" fmla="*/ 2069306 w 2083594"/>
              <a:gd name="connsiteY27" fmla="*/ 145256 h 1769268"/>
              <a:gd name="connsiteX28" fmla="*/ 2081212 w 2083594"/>
              <a:gd name="connsiteY28" fmla="*/ 161925 h 1769268"/>
              <a:gd name="connsiteX29" fmla="*/ 2083594 w 2083594"/>
              <a:gd name="connsiteY29" fmla="*/ 176212 h 1769268"/>
              <a:gd name="connsiteX30" fmla="*/ 2081212 w 2083594"/>
              <a:gd name="connsiteY30" fmla="*/ 195262 h 1769268"/>
              <a:gd name="connsiteX31" fmla="*/ 2071687 w 2083594"/>
              <a:gd name="connsiteY31" fmla="*/ 216693 h 1769268"/>
              <a:gd name="connsiteX32" fmla="*/ 2028825 w 2083594"/>
              <a:gd name="connsiteY32" fmla="*/ 250031 h 1769268"/>
              <a:gd name="connsiteX33" fmla="*/ 1964531 w 2083594"/>
              <a:gd name="connsiteY33" fmla="*/ 292893 h 1769268"/>
              <a:gd name="connsiteX34" fmla="*/ 1895475 w 2083594"/>
              <a:gd name="connsiteY34" fmla="*/ 357187 h 1769268"/>
              <a:gd name="connsiteX35" fmla="*/ 1821656 w 2083594"/>
              <a:gd name="connsiteY35" fmla="*/ 431006 h 1769268"/>
              <a:gd name="connsiteX36" fmla="*/ 1643062 w 2083594"/>
              <a:gd name="connsiteY36" fmla="*/ 652462 h 1769268"/>
              <a:gd name="connsiteX37" fmla="*/ 1559719 w 2083594"/>
              <a:gd name="connsiteY37" fmla="*/ 735806 h 1769268"/>
              <a:gd name="connsiteX38" fmla="*/ 1445419 w 2083594"/>
              <a:gd name="connsiteY38" fmla="*/ 850106 h 1769268"/>
              <a:gd name="connsiteX39" fmla="*/ 1302544 w 2083594"/>
              <a:gd name="connsiteY39" fmla="*/ 976312 h 1769268"/>
              <a:gd name="connsiteX40" fmla="*/ 1112044 w 2083594"/>
              <a:gd name="connsiteY40" fmla="*/ 1135856 h 1769268"/>
              <a:gd name="connsiteX41" fmla="*/ 945356 w 2083594"/>
              <a:gd name="connsiteY41" fmla="*/ 1269206 h 1769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83594" h="1769268">
                <a:moveTo>
                  <a:pt x="945356" y="1269206"/>
                </a:moveTo>
                <a:lnTo>
                  <a:pt x="754856" y="1400175"/>
                </a:lnTo>
                <a:lnTo>
                  <a:pt x="578644" y="1507331"/>
                </a:lnTo>
                <a:lnTo>
                  <a:pt x="402431" y="1602581"/>
                </a:lnTo>
                <a:lnTo>
                  <a:pt x="202406" y="1702593"/>
                </a:lnTo>
                <a:lnTo>
                  <a:pt x="73819" y="1762125"/>
                </a:lnTo>
                <a:lnTo>
                  <a:pt x="59531" y="1766887"/>
                </a:lnTo>
                <a:lnTo>
                  <a:pt x="42862" y="1769268"/>
                </a:lnTo>
                <a:lnTo>
                  <a:pt x="14287" y="1764506"/>
                </a:lnTo>
                <a:lnTo>
                  <a:pt x="0" y="1750218"/>
                </a:lnTo>
                <a:lnTo>
                  <a:pt x="2381" y="1735931"/>
                </a:lnTo>
                <a:lnTo>
                  <a:pt x="16669" y="1724025"/>
                </a:lnTo>
                <a:lnTo>
                  <a:pt x="159544" y="1645443"/>
                </a:lnTo>
                <a:lnTo>
                  <a:pt x="264319" y="1581150"/>
                </a:lnTo>
                <a:lnTo>
                  <a:pt x="369094" y="1507331"/>
                </a:lnTo>
                <a:lnTo>
                  <a:pt x="481012" y="1423987"/>
                </a:lnTo>
                <a:lnTo>
                  <a:pt x="578644" y="1352550"/>
                </a:lnTo>
                <a:lnTo>
                  <a:pt x="700087" y="1245393"/>
                </a:lnTo>
                <a:lnTo>
                  <a:pt x="814387" y="1145381"/>
                </a:lnTo>
                <a:lnTo>
                  <a:pt x="990600" y="981075"/>
                </a:lnTo>
                <a:lnTo>
                  <a:pt x="1150144" y="819150"/>
                </a:lnTo>
                <a:lnTo>
                  <a:pt x="1290637" y="666750"/>
                </a:lnTo>
                <a:lnTo>
                  <a:pt x="1481137" y="457200"/>
                </a:lnTo>
                <a:lnTo>
                  <a:pt x="1628775" y="264318"/>
                </a:lnTo>
                <a:lnTo>
                  <a:pt x="1845469" y="0"/>
                </a:lnTo>
                <a:lnTo>
                  <a:pt x="1926431" y="52387"/>
                </a:lnTo>
                <a:lnTo>
                  <a:pt x="2038350" y="121443"/>
                </a:lnTo>
                <a:lnTo>
                  <a:pt x="2069306" y="145256"/>
                </a:lnTo>
                <a:lnTo>
                  <a:pt x="2081212" y="161925"/>
                </a:lnTo>
                <a:lnTo>
                  <a:pt x="2083594" y="176212"/>
                </a:lnTo>
                <a:lnTo>
                  <a:pt x="2081212" y="195262"/>
                </a:lnTo>
                <a:lnTo>
                  <a:pt x="2071687" y="216693"/>
                </a:lnTo>
                <a:lnTo>
                  <a:pt x="2028825" y="250031"/>
                </a:lnTo>
                <a:lnTo>
                  <a:pt x="1964531" y="292893"/>
                </a:lnTo>
                <a:lnTo>
                  <a:pt x="1895475" y="357187"/>
                </a:lnTo>
                <a:lnTo>
                  <a:pt x="1821656" y="431006"/>
                </a:lnTo>
                <a:lnTo>
                  <a:pt x="1643062" y="652462"/>
                </a:lnTo>
                <a:lnTo>
                  <a:pt x="1559719" y="735806"/>
                </a:lnTo>
                <a:lnTo>
                  <a:pt x="1445419" y="850106"/>
                </a:lnTo>
                <a:lnTo>
                  <a:pt x="1302544" y="976312"/>
                </a:lnTo>
                <a:lnTo>
                  <a:pt x="1112044" y="1135856"/>
                </a:lnTo>
                <a:lnTo>
                  <a:pt x="945356" y="12692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4105E82-1365-4BB9-862D-5A33CB2C63C4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</p:grpSpPr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2E7BFE09-82C3-4723-ACB4-C53D2006A267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18C73DEF-4473-417B-9F4A-61B8D26F279A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1CF68F22-75B9-49F9-9EC5-5D49597ACB7C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0FDFA0FD-710D-4061-8370-453BC4FC3B1E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11828DF2-225E-4D34-9278-F400B4472FC6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D3F8291A-446A-47BA-9060-4634BE2A8F7E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724068AF-74C4-44A4-8D72-CDDDCA1821D9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B207C713-4D92-4041-B76E-77626A7888D6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1">
              <a:extLst>
                <a:ext uri="{FF2B5EF4-FFF2-40B4-BE49-F238E27FC236}">
                  <a16:creationId xmlns:a16="http://schemas.microsoft.com/office/drawing/2014/main" id="{24BF57F2-70BF-40AA-BDD6-3E4E78EB27C3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DED6A0DF-3DCE-44B0-9D72-C3EE85D02A05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5A9F4788-9F71-415F-A772-0DE51D7C8CE1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4BEC14D6-497E-44A6-BC93-CD6672A88EC7}"/>
              </a:ext>
            </a:extLst>
          </p:cNvPr>
          <p:cNvGrpSpPr/>
          <p:nvPr/>
        </p:nvGrpSpPr>
        <p:grpSpPr>
          <a:xfrm>
            <a:off x="3881439" y="1557566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14BD3621-5CC0-41C7-82FF-327996DF4973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2AB1F693-DD55-474D-B5DD-C44E186626D1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1CCAA956-417F-4A2F-9F4F-C9D2A09EE10D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0E3CB30F-A554-46EE-9BCC-DB005F351A15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A2283E6D-6C45-475E-A472-55D36D40C7C4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497BFE83-C340-4539-9CB6-37DFE3F52538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00B9B7DC-418D-4B4D-A94F-9A237FC40776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4F175E5D-DA55-40DD-A594-E303D4BCECA4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F1ED6FEF-ACA0-4E24-80EB-1FAC31B365BE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FB1C336B-F9E9-4777-8537-10E86DECF9C9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561DAEDF-7B0F-4E83-8B10-554828B526C6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25044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22" grpId="0" animBg="1"/>
      <p:bldP spid="24" grpId="0" animBg="1"/>
      <p:bldP spid="13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527FC7EB-2929-4709-AD2C-7F640E36161D}"/>
              </a:ext>
            </a:extLst>
          </p:cNvPr>
          <p:cNvGrpSpPr/>
          <p:nvPr/>
        </p:nvGrpSpPr>
        <p:grpSpPr>
          <a:xfrm>
            <a:off x="3560764" y="1451768"/>
            <a:ext cx="5022851" cy="4572000"/>
            <a:chOff x="3560764" y="1451768"/>
            <a:chExt cx="5022851" cy="4572000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3CCF9E62-4F59-4783-AEF4-CFDF996F0C23}"/>
                </a:ext>
              </a:extLst>
            </p:cNvPr>
            <p:cNvSpPr/>
            <p:nvPr/>
          </p:nvSpPr>
          <p:spPr>
            <a:xfrm>
              <a:off x="3933826" y="1451768"/>
              <a:ext cx="1104900" cy="1216025"/>
            </a:xfrm>
            <a:custGeom>
              <a:avLst/>
              <a:gdLst>
                <a:gd name="connsiteX0" fmla="*/ 766763 w 1104900"/>
                <a:gd name="connsiteY0" fmla="*/ 607218 h 1216818"/>
                <a:gd name="connsiteX1" fmla="*/ 566738 w 1104900"/>
                <a:gd name="connsiteY1" fmla="*/ 821531 h 1216818"/>
                <a:gd name="connsiteX2" fmla="*/ 397669 w 1104900"/>
                <a:gd name="connsiteY2" fmla="*/ 1000125 h 1216818"/>
                <a:gd name="connsiteX3" fmla="*/ 197644 w 1104900"/>
                <a:gd name="connsiteY3" fmla="*/ 1216818 h 1216818"/>
                <a:gd name="connsiteX4" fmla="*/ 0 w 1104900"/>
                <a:gd name="connsiteY4" fmla="*/ 1114425 h 1216818"/>
                <a:gd name="connsiteX5" fmla="*/ 9525 w 1104900"/>
                <a:gd name="connsiteY5" fmla="*/ 1085850 h 1216818"/>
                <a:gd name="connsiteX6" fmla="*/ 21431 w 1104900"/>
                <a:gd name="connsiteY6" fmla="*/ 1076325 h 1216818"/>
                <a:gd name="connsiteX7" fmla="*/ 100013 w 1104900"/>
                <a:gd name="connsiteY7" fmla="*/ 1040606 h 1216818"/>
                <a:gd name="connsiteX8" fmla="*/ 188119 w 1104900"/>
                <a:gd name="connsiteY8" fmla="*/ 995362 h 1216818"/>
                <a:gd name="connsiteX9" fmla="*/ 259556 w 1104900"/>
                <a:gd name="connsiteY9" fmla="*/ 904875 h 1216818"/>
                <a:gd name="connsiteX10" fmla="*/ 433388 w 1104900"/>
                <a:gd name="connsiteY10" fmla="*/ 669131 h 1216818"/>
                <a:gd name="connsiteX11" fmla="*/ 588169 w 1104900"/>
                <a:gd name="connsiteY11" fmla="*/ 438150 h 1216818"/>
                <a:gd name="connsiteX12" fmla="*/ 676275 w 1104900"/>
                <a:gd name="connsiteY12" fmla="*/ 290512 h 1216818"/>
                <a:gd name="connsiteX13" fmla="*/ 688181 w 1104900"/>
                <a:gd name="connsiteY13" fmla="*/ 259556 h 1216818"/>
                <a:gd name="connsiteX14" fmla="*/ 692944 w 1104900"/>
                <a:gd name="connsiteY14" fmla="*/ 235743 h 1216818"/>
                <a:gd name="connsiteX15" fmla="*/ 695325 w 1104900"/>
                <a:gd name="connsiteY15" fmla="*/ 207168 h 1216818"/>
                <a:gd name="connsiteX16" fmla="*/ 690563 w 1104900"/>
                <a:gd name="connsiteY16" fmla="*/ 176212 h 1216818"/>
                <a:gd name="connsiteX17" fmla="*/ 683419 w 1104900"/>
                <a:gd name="connsiteY17" fmla="*/ 150018 h 1216818"/>
                <a:gd name="connsiteX18" fmla="*/ 666750 w 1104900"/>
                <a:gd name="connsiteY18" fmla="*/ 126206 h 1216818"/>
                <a:gd name="connsiteX19" fmla="*/ 652463 w 1104900"/>
                <a:gd name="connsiteY19" fmla="*/ 111918 h 1216818"/>
                <a:gd name="connsiteX20" fmla="*/ 631031 w 1104900"/>
                <a:gd name="connsiteY20" fmla="*/ 97631 h 1216818"/>
                <a:gd name="connsiteX21" fmla="*/ 604838 w 1104900"/>
                <a:gd name="connsiteY21" fmla="*/ 85725 h 1216818"/>
                <a:gd name="connsiteX22" fmla="*/ 569119 w 1104900"/>
                <a:gd name="connsiteY22" fmla="*/ 71437 h 1216818"/>
                <a:gd name="connsiteX23" fmla="*/ 561975 w 1104900"/>
                <a:gd name="connsiteY23" fmla="*/ 66675 h 1216818"/>
                <a:gd name="connsiteX24" fmla="*/ 554831 w 1104900"/>
                <a:gd name="connsiteY24" fmla="*/ 59531 h 1216818"/>
                <a:gd name="connsiteX25" fmla="*/ 554831 w 1104900"/>
                <a:gd name="connsiteY25" fmla="*/ 47625 h 1216818"/>
                <a:gd name="connsiteX26" fmla="*/ 561975 w 1104900"/>
                <a:gd name="connsiteY26" fmla="*/ 35718 h 1216818"/>
                <a:gd name="connsiteX27" fmla="*/ 581025 w 1104900"/>
                <a:gd name="connsiteY27" fmla="*/ 21431 h 1216818"/>
                <a:gd name="connsiteX28" fmla="*/ 611981 w 1104900"/>
                <a:gd name="connsiteY28" fmla="*/ 7143 h 1216818"/>
                <a:gd name="connsiteX29" fmla="*/ 645319 w 1104900"/>
                <a:gd name="connsiteY29" fmla="*/ 0 h 1216818"/>
                <a:gd name="connsiteX30" fmla="*/ 709613 w 1104900"/>
                <a:gd name="connsiteY30" fmla="*/ 2381 h 1216818"/>
                <a:gd name="connsiteX31" fmla="*/ 757238 w 1104900"/>
                <a:gd name="connsiteY31" fmla="*/ 11906 h 1216818"/>
                <a:gd name="connsiteX32" fmla="*/ 800100 w 1104900"/>
                <a:gd name="connsiteY32" fmla="*/ 28575 h 1216818"/>
                <a:gd name="connsiteX33" fmla="*/ 840581 w 1104900"/>
                <a:gd name="connsiteY33" fmla="*/ 47625 h 1216818"/>
                <a:gd name="connsiteX34" fmla="*/ 895350 w 1104900"/>
                <a:gd name="connsiteY34" fmla="*/ 83343 h 1216818"/>
                <a:gd name="connsiteX35" fmla="*/ 973931 w 1104900"/>
                <a:gd name="connsiteY35" fmla="*/ 142875 h 1216818"/>
                <a:gd name="connsiteX36" fmla="*/ 1045369 w 1104900"/>
                <a:gd name="connsiteY36" fmla="*/ 209550 h 1216818"/>
                <a:gd name="connsiteX37" fmla="*/ 1076325 w 1104900"/>
                <a:gd name="connsiteY37" fmla="*/ 238125 h 1216818"/>
                <a:gd name="connsiteX38" fmla="*/ 1092994 w 1104900"/>
                <a:gd name="connsiteY38" fmla="*/ 254793 h 1216818"/>
                <a:gd name="connsiteX39" fmla="*/ 1100138 w 1104900"/>
                <a:gd name="connsiteY39" fmla="*/ 271462 h 1216818"/>
                <a:gd name="connsiteX40" fmla="*/ 1104900 w 1104900"/>
                <a:gd name="connsiteY40" fmla="*/ 292893 h 1216818"/>
                <a:gd name="connsiteX41" fmla="*/ 1097756 w 1104900"/>
                <a:gd name="connsiteY41" fmla="*/ 314325 h 1216818"/>
                <a:gd name="connsiteX42" fmla="*/ 1083469 w 1104900"/>
                <a:gd name="connsiteY42" fmla="*/ 333375 h 1216818"/>
                <a:gd name="connsiteX43" fmla="*/ 1050131 w 1104900"/>
                <a:gd name="connsiteY43" fmla="*/ 354806 h 1216818"/>
                <a:gd name="connsiteX44" fmla="*/ 992981 w 1104900"/>
                <a:gd name="connsiteY44" fmla="*/ 381000 h 1216818"/>
                <a:gd name="connsiteX45" fmla="*/ 966788 w 1104900"/>
                <a:gd name="connsiteY45" fmla="*/ 395287 h 1216818"/>
                <a:gd name="connsiteX46" fmla="*/ 766763 w 1104900"/>
                <a:gd name="connsiteY46" fmla="*/ 607218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04900" h="1216818">
                  <a:moveTo>
                    <a:pt x="766763" y="607218"/>
                  </a:moveTo>
                  <a:lnTo>
                    <a:pt x="566738" y="821531"/>
                  </a:lnTo>
                  <a:lnTo>
                    <a:pt x="397669" y="1000125"/>
                  </a:lnTo>
                  <a:lnTo>
                    <a:pt x="197644" y="1216818"/>
                  </a:lnTo>
                  <a:lnTo>
                    <a:pt x="0" y="1114425"/>
                  </a:lnTo>
                  <a:lnTo>
                    <a:pt x="9525" y="1085850"/>
                  </a:lnTo>
                  <a:lnTo>
                    <a:pt x="21431" y="1076325"/>
                  </a:lnTo>
                  <a:lnTo>
                    <a:pt x="100013" y="1040606"/>
                  </a:lnTo>
                  <a:lnTo>
                    <a:pt x="188119" y="995362"/>
                  </a:lnTo>
                  <a:lnTo>
                    <a:pt x="259556" y="904875"/>
                  </a:lnTo>
                  <a:lnTo>
                    <a:pt x="433388" y="669131"/>
                  </a:lnTo>
                  <a:lnTo>
                    <a:pt x="588169" y="438150"/>
                  </a:lnTo>
                  <a:lnTo>
                    <a:pt x="676275" y="290512"/>
                  </a:lnTo>
                  <a:lnTo>
                    <a:pt x="688181" y="259556"/>
                  </a:lnTo>
                  <a:lnTo>
                    <a:pt x="692944" y="235743"/>
                  </a:lnTo>
                  <a:lnTo>
                    <a:pt x="695325" y="207168"/>
                  </a:lnTo>
                  <a:lnTo>
                    <a:pt x="690563" y="176212"/>
                  </a:lnTo>
                  <a:lnTo>
                    <a:pt x="683419" y="150018"/>
                  </a:lnTo>
                  <a:lnTo>
                    <a:pt x="666750" y="126206"/>
                  </a:lnTo>
                  <a:lnTo>
                    <a:pt x="652463" y="111918"/>
                  </a:lnTo>
                  <a:lnTo>
                    <a:pt x="631031" y="97631"/>
                  </a:lnTo>
                  <a:lnTo>
                    <a:pt x="604838" y="85725"/>
                  </a:lnTo>
                  <a:lnTo>
                    <a:pt x="569119" y="71437"/>
                  </a:lnTo>
                  <a:lnTo>
                    <a:pt x="561975" y="66675"/>
                  </a:lnTo>
                  <a:lnTo>
                    <a:pt x="554831" y="59531"/>
                  </a:lnTo>
                  <a:lnTo>
                    <a:pt x="554831" y="47625"/>
                  </a:lnTo>
                  <a:lnTo>
                    <a:pt x="561975" y="35718"/>
                  </a:lnTo>
                  <a:lnTo>
                    <a:pt x="581025" y="21431"/>
                  </a:lnTo>
                  <a:lnTo>
                    <a:pt x="611981" y="7143"/>
                  </a:lnTo>
                  <a:lnTo>
                    <a:pt x="645319" y="0"/>
                  </a:lnTo>
                  <a:lnTo>
                    <a:pt x="709613" y="2381"/>
                  </a:lnTo>
                  <a:lnTo>
                    <a:pt x="757238" y="11906"/>
                  </a:lnTo>
                  <a:lnTo>
                    <a:pt x="800100" y="28575"/>
                  </a:lnTo>
                  <a:lnTo>
                    <a:pt x="840581" y="47625"/>
                  </a:lnTo>
                  <a:lnTo>
                    <a:pt x="895350" y="83343"/>
                  </a:lnTo>
                  <a:lnTo>
                    <a:pt x="973931" y="142875"/>
                  </a:lnTo>
                  <a:lnTo>
                    <a:pt x="1045369" y="209550"/>
                  </a:lnTo>
                  <a:lnTo>
                    <a:pt x="1076325" y="238125"/>
                  </a:lnTo>
                  <a:lnTo>
                    <a:pt x="1092994" y="254793"/>
                  </a:lnTo>
                  <a:lnTo>
                    <a:pt x="1100138" y="271462"/>
                  </a:lnTo>
                  <a:lnTo>
                    <a:pt x="1104900" y="292893"/>
                  </a:lnTo>
                  <a:lnTo>
                    <a:pt x="1097756" y="314325"/>
                  </a:lnTo>
                  <a:lnTo>
                    <a:pt x="1083469" y="333375"/>
                  </a:lnTo>
                  <a:lnTo>
                    <a:pt x="1050131" y="354806"/>
                  </a:lnTo>
                  <a:lnTo>
                    <a:pt x="992981" y="381000"/>
                  </a:lnTo>
                  <a:lnTo>
                    <a:pt x="966788" y="395287"/>
                  </a:lnTo>
                  <a:lnTo>
                    <a:pt x="766763" y="607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0">
              <a:extLst>
                <a:ext uri="{FF2B5EF4-FFF2-40B4-BE49-F238E27FC236}">
                  <a16:creationId xmlns:a16="http://schemas.microsoft.com/office/drawing/2014/main" id="{43E1CFF0-30D2-4A4B-9763-2E1A27756607}"/>
                </a:ext>
              </a:extLst>
            </p:cNvPr>
            <p:cNvSpPr/>
            <p:nvPr/>
          </p:nvSpPr>
          <p:spPr>
            <a:xfrm>
              <a:off x="3560764" y="4325143"/>
              <a:ext cx="831850" cy="1308100"/>
            </a:xfrm>
            <a:custGeom>
              <a:avLst/>
              <a:gdLst>
                <a:gd name="connsiteX0" fmla="*/ 600075 w 833437"/>
                <a:gd name="connsiteY0" fmla="*/ 585788 h 1307307"/>
                <a:gd name="connsiteX1" fmla="*/ 521494 w 833437"/>
                <a:gd name="connsiteY1" fmla="*/ 707232 h 1307307"/>
                <a:gd name="connsiteX2" fmla="*/ 421481 w 833437"/>
                <a:gd name="connsiteY2" fmla="*/ 852488 h 1307307"/>
                <a:gd name="connsiteX3" fmla="*/ 354806 w 833437"/>
                <a:gd name="connsiteY3" fmla="*/ 942975 h 1307307"/>
                <a:gd name="connsiteX4" fmla="*/ 297656 w 833437"/>
                <a:gd name="connsiteY4" fmla="*/ 1007269 h 1307307"/>
                <a:gd name="connsiteX5" fmla="*/ 202406 w 833437"/>
                <a:gd name="connsiteY5" fmla="*/ 1114425 h 1307307"/>
                <a:gd name="connsiteX6" fmla="*/ 119062 w 833437"/>
                <a:gd name="connsiteY6" fmla="*/ 1214438 h 1307307"/>
                <a:gd name="connsiteX7" fmla="*/ 80962 w 833437"/>
                <a:gd name="connsiteY7" fmla="*/ 1266825 h 1307307"/>
                <a:gd name="connsiteX8" fmla="*/ 52387 w 833437"/>
                <a:gd name="connsiteY8" fmla="*/ 1290638 h 1307307"/>
                <a:gd name="connsiteX9" fmla="*/ 26194 w 833437"/>
                <a:gd name="connsiteY9" fmla="*/ 1304925 h 1307307"/>
                <a:gd name="connsiteX10" fmla="*/ 9525 w 833437"/>
                <a:gd name="connsiteY10" fmla="*/ 1307307 h 1307307"/>
                <a:gd name="connsiteX11" fmla="*/ 0 w 833437"/>
                <a:gd name="connsiteY11" fmla="*/ 1300163 h 1307307"/>
                <a:gd name="connsiteX12" fmla="*/ 0 w 833437"/>
                <a:gd name="connsiteY12" fmla="*/ 1283494 h 1307307"/>
                <a:gd name="connsiteX13" fmla="*/ 9525 w 833437"/>
                <a:gd name="connsiteY13" fmla="*/ 1250157 h 1307307"/>
                <a:gd name="connsiteX14" fmla="*/ 61912 w 833437"/>
                <a:gd name="connsiteY14" fmla="*/ 1162050 h 1307307"/>
                <a:gd name="connsiteX15" fmla="*/ 154781 w 833437"/>
                <a:gd name="connsiteY15" fmla="*/ 1004888 h 1307307"/>
                <a:gd name="connsiteX16" fmla="*/ 233362 w 833437"/>
                <a:gd name="connsiteY16" fmla="*/ 869157 h 1307307"/>
                <a:gd name="connsiteX17" fmla="*/ 309562 w 833437"/>
                <a:gd name="connsiteY17" fmla="*/ 731044 h 1307307"/>
                <a:gd name="connsiteX18" fmla="*/ 335756 w 833437"/>
                <a:gd name="connsiteY18" fmla="*/ 688182 h 1307307"/>
                <a:gd name="connsiteX19" fmla="*/ 364331 w 833437"/>
                <a:gd name="connsiteY19" fmla="*/ 621507 h 1307307"/>
                <a:gd name="connsiteX20" fmla="*/ 404812 w 833437"/>
                <a:gd name="connsiteY20" fmla="*/ 523875 h 1307307"/>
                <a:gd name="connsiteX21" fmla="*/ 445294 w 833437"/>
                <a:gd name="connsiteY21" fmla="*/ 409575 h 1307307"/>
                <a:gd name="connsiteX22" fmla="*/ 464344 w 833437"/>
                <a:gd name="connsiteY22" fmla="*/ 350044 h 1307307"/>
                <a:gd name="connsiteX23" fmla="*/ 473869 w 833437"/>
                <a:gd name="connsiteY23" fmla="*/ 307182 h 1307307"/>
                <a:gd name="connsiteX24" fmla="*/ 478631 w 833437"/>
                <a:gd name="connsiteY24" fmla="*/ 278607 h 1307307"/>
                <a:gd name="connsiteX25" fmla="*/ 478631 w 833437"/>
                <a:gd name="connsiteY25" fmla="*/ 247650 h 1307307"/>
                <a:gd name="connsiteX26" fmla="*/ 476250 w 833437"/>
                <a:gd name="connsiteY26" fmla="*/ 211932 h 1307307"/>
                <a:gd name="connsiteX27" fmla="*/ 464344 w 833437"/>
                <a:gd name="connsiteY27" fmla="*/ 176213 h 1307307"/>
                <a:gd name="connsiteX28" fmla="*/ 450056 w 833437"/>
                <a:gd name="connsiteY28" fmla="*/ 145257 h 1307307"/>
                <a:gd name="connsiteX29" fmla="*/ 435769 w 833437"/>
                <a:gd name="connsiteY29" fmla="*/ 123825 h 1307307"/>
                <a:gd name="connsiteX30" fmla="*/ 423862 w 833437"/>
                <a:gd name="connsiteY30" fmla="*/ 111919 h 1307307"/>
                <a:gd name="connsiteX31" fmla="*/ 409575 w 833437"/>
                <a:gd name="connsiteY31" fmla="*/ 97632 h 1307307"/>
                <a:gd name="connsiteX32" fmla="*/ 397669 w 833437"/>
                <a:gd name="connsiteY32" fmla="*/ 88107 h 1307307"/>
                <a:gd name="connsiteX33" fmla="*/ 378619 w 833437"/>
                <a:gd name="connsiteY33" fmla="*/ 76200 h 1307307"/>
                <a:gd name="connsiteX34" fmla="*/ 361950 w 833437"/>
                <a:gd name="connsiteY34" fmla="*/ 64294 h 1307307"/>
                <a:gd name="connsiteX35" fmla="*/ 345281 w 833437"/>
                <a:gd name="connsiteY35" fmla="*/ 45244 h 1307307"/>
                <a:gd name="connsiteX36" fmla="*/ 342900 w 833437"/>
                <a:gd name="connsiteY36" fmla="*/ 28575 h 1307307"/>
                <a:gd name="connsiteX37" fmla="*/ 347662 w 833437"/>
                <a:gd name="connsiteY37" fmla="*/ 14288 h 1307307"/>
                <a:gd name="connsiteX38" fmla="*/ 364331 w 833437"/>
                <a:gd name="connsiteY38" fmla="*/ 4763 h 1307307"/>
                <a:gd name="connsiteX39" fmla="*/ 402431 w 833437"/>
                <a:gd name="connsiteY39" fmla="*/ 0 h 1307307"/>
                <a:gd name="connsiteX40" fmla="*/ 428625 w 833437"/>
                <a:gd name="connsiteY40" fmla="*/ 4763 h 1307307"/>
                <a:gd name="connsiteX41" fmla="*/ 514350 w 833437"/>
                <a:gd name="connsiteY41" fmla="*/ 23813 h 1307307"/>
                <a:gd name="connsiteX42" fmla="*/ 595312 w 833437"/>
                <a:gd name="connsiteY42" fmla="*/ 38100 h 1307307"/>
                <a:gd name="connsiteX43" fmla="*/ 642937 w 833437"/>
                <a:gd name="connsiteY43" fmla="*/ 47625 h 1307307"/>
                <a:gd name="connsiteX44" fmla="*/ 678656 w 833437"/>
                <a:gd name="connsiteY44" fmla="*/ 69057 h 1307307"/>
                <a:gd name="connsiteX45" fmla="*/ 728662 w 833437"/>
                <a:gd name="connsiteY45" fmla="*/ 107157 h 1307307"/>
                <a:gd name="connsiteX46" fmla="*/ 759619 w 833437"/>
                <a:gd name="connsiteY46" fmla="*/ 138113 h 1307307"/>
                <a:gd name="connsiteX47" fmla="*/ 802481 w 833437"/>
                <a:gd name="connsiteY47" fmla="*/ 183357 h 1307307"/>
                <a:gd name="connsiteX48" fmla="*/ 826294 w 833437"/>
                <a:gd name="connsiteY48" fmla="*/ 211932 h 1307307"/>
                <a:gd name="connsiteX49" fmla="*/ 831056 w 833437"/>
                <a:gd name="connsiteY49" fmla="*/ 226219 h 1307307"/>
                <a:gd name="connsiteX50" fmla="*/ 833437 w 833437"/>
                <a:gd name="connsiteY50" fmla="*/ 240507 h 1307307"/>
                <a:gd name="connsiteX51" fmla="*/ 828675 w 833437"/>
                <a:gd name="connsiteY51" fmla="*/ 257175 h 1307307"/>
                <a:gd name="connsiteX52" fmla="*/ 809625 w 833437"/>
                <a:gd name="connsiteY52" fmla="*/ 276225 h 1307307"/>
                <a:gd name="connsiteX53" fmla="*/ 790575 w 833437"/>
                <a:gd name="connsiteY53" fmla="*/ 290513 h 1307307"/>
                <a:gd name="connsiteX54" fmla="*/ 742950 w 833437"/>
                <a:gd name="connsiteY54" fmla="*/ 366713 h 1307307"/>
                <a:gd name="connsiteX55" fmla="*/ 600075 w 833437"/>
                <a:gd name="connsiteY55" fmla="*/ 585788 h 1307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33437" h="1307307">
                  <a:moveTo>
                    <a:pt x="600075" y="585788"/>
                  </a:moveTo>
                  <a:lnTo>
                    <a:pt x="521494" y="707232"/>
                  </a:lnTo>
                  <a:lnTo>
                    <a:pt x="421481" y="852488"/>
                  </a:lnTo>
                  <a:lnTo>
                    <a:pt x="354806" y="942975"/>
                  </a:lnTo>
                  <a:lnTo>
                    <a:pt x="297656" y="1007269"/>
                  </a:lnTo>
                  <a:lnTo>
                    <a:pt x="202406" y="1114425"/>
                  </a:lnTo>
                  <a:lnTo>
                    <a:pt x="119062" y="1214438"/>
                  </a:lnTo>
                  <a:lnTo>
                    <a:pt x="80962" y="1266825"/>
                  </a:lnTo>
                  <a:lnTo>
                    <a:pt x="52387" y="1290638"/>
                  </a:lnTo>
                  <a:lnTo>
                    <a:pt x="26194" y="1304925"/>
                  </a:lnTo>
                  <a:lnTo>
                    <a:pt x="9525" y="1307307"/>
                  </a:lnTo>
                  <a:lnTo>
                    <a:pt x="0" y="1300163"/>
                  </a:lnTo>
                  <a:lnTo>
                    <a:pt x="0" y="1283494"/>
                  </a:lnTo>
                  <a:lnTo>
                    <a:pt x="9525" y="1250157"/>
                  </a:lnTo>
                  <a:lnTo>
                    <a:pt x="61912" y="1162050"/>
                  </a:lnTo>
                  <a:lnTo>
                    <a:pt x="154781" y="1004888"/>
                  </a:lnTo>
                  <a:lnTo>
                    <a:pt x="233362" y="869157"/>
                  </a:lnTo>
                  <a:lnTo>
                    <a:pt x="309562" y="731044"/>
                  </a:lnTo>
                  <a:lnTo>
                    <a:pt x="335756" y="688182"/>
                  </a:lnTo>
                  <a:lnTo>
                    <a:pt x="364331" y="621507"/>
                  </a:lnTo>
                  <a:lnTo>
                    <a:pt x="404812" y="523875"/>
                  </a:lnTo>
                  <a:lnTo>
                    <a:pt x="445294" y="409575"/>
                  </a:lnTo>
                  <a:lnTo>
                    <a:pt x="464344" y="350044"/>
                  </a:lnTo>
                  <a:lnTo>
                    <a:pt x="473869" y="307182"/>
                  </a:lnTo>
                  <a:lnTo>
                    <a:pt x="478631" y="278607"/>
                  </a:lnTo>
                  <a:lnTo>
                    <a:pt x="478631" y="247650"/>
                  </a:lnTo>
                  <a:lnTo>
                    <a:pt x="476250" y="211932"/>
                  </a:lnTo>
                  <a:lnTo>
                    <a:pt x="464344" y="176213"/>
                  </a:lnTo>
                  <a:lnTo>
                    <a:pt x="450056" y="145257"/>
                  </a:lnTo>
                  <a:lnTo>
                    <a:pt x="435769" y="123825"/>
                  </a:lnTo>
                  <a:lnTo>
                    <a:pt x="423862" y="111919"/>
                  </a:lnTo>
                  <a:lnTo>
                    <a:pt x="409575" y="97632"/>
                  </a:lnTo>
                  <a:lnTo>
                    <a:pt x="397669" y="88107"/>
                  </a:lnTo>
                  <a:lnTo>
                    <a:pt x="378619" y="76200"/>
                  </a:lnTo>
                  <a:lnTo>
                    <a:pt x="361950" y="64294"/>
                  </a:lnTo>
                  <a:lnTo>
                    <a:pt x="345281" y="45244"/>
                  </a:lnTo>
                  <a:lnTo>
                    <a:pt x="342900" y="28575"/>
                  </a:lnTo>
                  <a:lnTo>
                    <a:pt x="347662" y="14288"/>
                  </a:lnTo>
                  <a:lnTo>
                    <a:pt x="364331" y="4763"/>
                  </a:lnTo>
                  <a:lnTo>
                    <a:pt x="402431" y="0"/>
                  </a:lnTo>
                  <a:lnTo>
                    <a:pt x="428625" y="4763"/>
                  </a:lnTo>
                  <a:lnTo>
                    <a:pt x="514350" y="23813"/>
                  </a:lnTo>
                  <a:lnTo>
                    <a:pt x="595312" y="38100"/>
                  </a:lnTo>
                  <a:lnTo>
                    <a:pt x="642937" y="47625"/>
                  </a:lnTo>
                  <a:lnTo>
                    <a:pt x="678656" y="69057"/>
                  </a:lnTo>
                  <a:lnTo>
                    <a:pt x="728662" y="107157"/>
                  </a:lnTo>
                  <a:lnTo>
                    <a:pt x="759619" y="138113"/>
                  </a:lnTo>
                  <a:lnTo>
                    <a:pt x="802481" y="183357"/>
                  </a:lnTo>
                  <a:lnTo>
                    <a:pt x="826294" y="211932"/>
                  </a:lnTo>
                  <a:lnTo>
                    <a:pt x="831056" y="226219"/>
                  </a:lnTo>
                  <a:lnTo>
                    <a:pt x="833437" y="240507"/>
                  </a:lnTo>
                  <a:lnTo>
                    <a:pt x="828675" y="257175"/>
                  </a:lnTo>
                  <a:lnTo>
                    <a:pt x="809625" y="276225"/>
                  </a:lnTo>
                  <a:lnTo>
                    <a:pt x="790575" y="290513"/>
                  </a:lnTo>
                  <a:lnTo>
                    <a:pt x="742950" y="366713"/>
                  </a:lnTo>
                  <a:lnTo>
                    <a:pt x="600075" y="585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1">
              <a:extLst>
                <a:ext uri="{FF2B5EF4-FFF2-40B4-BE49-F238E27FC236}">
                  <a16:creationId xmlns:a16="http://schemas.microsoft.com/office/drawing/2014/main" id="{B0819ED5-0F63-4875-B85B-4FCF4789AA82}"/>
                </a:ext>
              </a:extLst>
            </p:cNvPr>
            <p:cNvSpPr/>
            <p:nvPr/>
          </p:nvSpPr>
          <p:spPr>
            <a:xfrm>
              <a:off x="5091115" y="4179094"/>
              <a:ext cx="466725" cy="782637"/>
            </a:xfrm>
            <a:custGeom>
              <a:avLst/>
              <a:gdLst>
                <a:gd name="connsiteX0" fmla="*/ 102393 w 466725"/>
                <a:gd name="connsiteY0" fmla="*/ 359569 h 783431"/>
                <a:gd name="connsiteX1" fmla="*/ 73818 w 466725"/>
                <a:gd name="connsiteY1" fmla="*/ 273844 h 783431"/>
                <a:gd name="connsiteX2" fmla="*/ 40481 w 466725"/>
                <a:gd name="connsiteY2" fmla="*/ 159544 h 783431"/>
                <a:gd name="connsiteX3" fmla="*/ 4762 w 466725"/>
                <a:gd name="connsiteY3" fmla="*/ 33337 h 783431"/>
                <a:gd name="connsiteX4" fmla="*/ 0 w 466725"/>
                <a:gd name="connsiteY4" fmla="*/ 9525 h 783431"/>
                <a:gd name="connsiteX5" fmla="*/ 7143 w 466725"/>
                <a:gd name="connsiteY5" fmla="*/ 0 h 783431"/>
                <a:gd name="connsiteX6" fmla="*/ 19050 w 466725"/>
                <a:gd name="connsiteY6" fmla="*/ 2381 h 783431"/>
                <a:gd name="connsiteX7" fmla="*/ 33337 w 466725"/>
                <a:gd name="connsiteY7" fmla="*/ 7144 h 783431"/>
                <a:gd name="connsiteX8" fmla="*/ 52387 w 466725"/>
                <a:gd name="connsiteY8" fmla="*/ 21431 h 783431"/>
                <a:gd name="connsiteX9" fmla="*/ 78581 w 466725"/>
                <a:gd name="connsiteY9" fmla="*/ 52387 h 783431"/>
                <a:gd name="connsiteX10" fmla="*/ 145256 w 466725"/>
                <a:gd name="connsiteY10" fmla="*/ 140494 h 783431"/>
                <a:gd name="connsiteX11" fmla="*/ 216693 w 466725"/>
                <a:gd name="connsiteY11" fmla="*/ 223837 h 783431"/>
                <a:gd name="connsiteX12" fmla="*/ 280987 w 466725"/>
                <a:gd name="connsiteY12" fmla="*/ 292894 h 783431"/>
                <a:gd name="connsiteX13" fmla="*/ 340518 w 466725"/>
                <a:gd name="connsiteY13" fmla="*/ 352425 h 783431"/>
                <a:gd name="connsiteX14" fmla="*/ 383381 w 466725"/>
                <a:gd name="connsiteY14" fmla="*/ 388144 h 783431"/>
                <a:gd name="connsiteX15" fmla="*/ 423862 w 466725"/>
                <a:gd name="connsiteY15" fmla="*/ 414337 h 783431"/>
                <a:gd name="connsiteX16" fmla="*/ 433387 w 466725"/>
                <a:gd name="connsiteY16" fmla="*/ 433387 h 783431"/>
                <a:gd name="connsiteX17" fmla="*/ 452437 w 466725"/>
                <a:gd name="connsiteY17" fmla="*/ 497681 h 783431"/>
                <a:gd name="connsiteX18" fmla="*/ 461962 w 466725"/>
                <a:gd name="connsiteY18" fmla="*/ 554831 h 783431"/>
                <a:gd name="connsiteX19" fmla="*/ 466725 w 466725"/>
                <a:gd name="connsiteY19" fmla="*/ 607219 h 783431"/>
                <a:gd name="connsiteX20" fmla="*/ 459581 w 466725"/>
                <a:gd name="connsiteY20" fmla="*/ 642937 h 783431"/>
                <a:gd name="connsiteX21" fmla="*/ 419100 w 466725"/>
                <a:gd name="connsiteY21" fmla="*/ 733425 h 783431"/>
                <a:gd name="connsiteX22" fmla="*/ 397668 w 466725"/>
                <a:gd name="connsiteY22" fmla="*/ 766762 h 783431"/>
                <a:gd name="connsiteX23" fmla="*/ 383381 w 466725"/>
                <a:gd name="connsiteY23" fmla="*/ 778669 h 783431"/>
                <a:gd name="connsiteX24" fmla="*/ 369093 w 466725"/>
                <a:gd name="connsiteY24" fmla="*/ 783431 h 783431"/>
                <a:gd name="connsiteX25" fmla="*/ 357187 w 466725"/>
                <a:gd name="connsiteY25" fmla="*/ 783431 h 783431"/>
                <a:gd name="connsiteX26" fmla="*/ 338137 w 466725"/>
                <a:gd name="connsiteY26" fmla="*/ 778669 h 783431"/>
                <a:gd name="connsiteX27" fmla="*/ 316706 w 466725"/>
                <a:gd name="connsiteY27" fmla="*/ 766762 h 783431"/>
                <a:gd name="connsiteX28" fmla="*/ 292893 w 466725"/>
                <a:gd name="connsiteY28" fmla="*/ 752475 h 783431"/>
                <a:gd name="connsiteX29" fmla="*/ 269081 w 466725"/>
                <a:gd name="connsiteY29" fmla="*/ 733425 h 783431"/>
                <a:gd name="connsiteX30" fmla="*/ 240506 w 466725"/>
                <a:gd name="connsiteY30" fmla="*/ 692944 h 783431"/>
                <a:gd name="connsiteX31" fmla="*/ 207168 w 466725"/>
                <a:gd name="connsiteY31" fmla="*/ 628650 h 783431"/>
                <a:gd name="connsiteX32" fmla="*/ 180975 w 466725"/>
                <a:gd name="connsiteY32" fmla="*/ 573881 h 783431"/>
                <a:gd name="connsiteX33" fmla="*/ 150018 w 466725"/>
                <a:gd name="connsiteY33" fmla="*/ 504825 h 783431"/>
                <a:gd name="connsiteX34" fmla="*/ 102393 w 466725"/>
                <a:gd name="connsiteY34" fmla="*/ 359569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66725" h="783431">
                  <a:moveTo>
                    <a:pt x="102393" y="359569"/>
                  </a:moveTo>
                  <a:lnTo>
                    <a:pt x="73818" y="273844"/>
                  </a:lnTo>
                  <a:lnTo>
                    <a:pt x="40481" y="159544"/>
                  </a:lnTo>
                  <a:lnTo>
                    <a:pt x="4762" y="33337"/>
                  </a:lnTo>
                  <a:lnTo>
                    <a:pt x="0" y="9525"/>
                  </a:lnTo>
                  <a:lnTo>
                    <a:pt x="7143" y="0"/>
                  </a:lnTo>
                  <a:lnTo>
                    <a:pt x="19050" y="2381"/>
                  </a:lnTo>
                  <a:lnTo>
                    <a:pt x="33337" y="7144"/>
                  </a:lnTo>
                  <a:lnTo>
                    <a:pt x="52387" y="21431"/>
                  </a:lnTo>
                  <a:lnTo>
                    <a:pt x="78581" y="52387"/>
                  </a:lnTo>
                  <a:lnTo>
                    <a:pt x="145256" y="140494"/>
                  </a:lnTo>
                  <a:lnTo>
                    <a:pt x="216693" y="223837"/>
                  </a:lnTo>
                  <a:lnTo>
                    <a:pt x="280987" y="292894"/>
                  </a:lnTo>
                  <a:lnTo>
                    <a:pt x="340518" y="352425"/>
                  </a:lnTo>
                  <a:lnTo>
                    <a:pt x="383381" y="388144"/>
                  </a:lnTo>
                  <a:lnTo>
                    <a:pt x="423862" y="414337"/>
                  </a:lnTo>
                  <a:lnTo>
                    <a:pt x="433387" y="433387"/>
                  </a:lnTo>
                  <a:lnTo>
                    <a:pt x="452437" y="497681"/>
                  </a:lnTo>
                  <a:lnTo>
                    <a:pt x="461962" y="554831"/>
                  </a:lnTo>
                  <a:lnTo>
                    <a:pt x="466725" y="607219"/>
                  </a:lnTo>
                  <a:lnTo>
                    <a:pt x="459581" y="642937"/>
                  </a:lnTo>
                  <a:lnTo>
                    <a:pt x="419100" y="733425"/>
                  </a:lnTo>
                  <a:lnTo>
                    <a:pt x="397668" y="766762"/>
                  </a:lnTo>
                  <a:lnTo>
                    <a:pt x="383381" y="778669"/>
                  </a:lnTo>
                  <a:lnTo>
                    <a:pt x="369093" y="783431"/>
                  </a:lnTo>
                  <a:lnTo>
                    <a:pt x="357187" y="783431"/>
                  </a:lnTo>
                  <a:lnTo>
                    <a:pt x="338137" y="778669"/>
                  </a:lnTo>
                  <a:lnTo>
                    <a:pt x="316706" y="766762"/>
                  </a:lnTo>
                  <a:lnTo>
                    <a:pt x="292893" y="752475"/>
                  </a:lnTo>
                  <a:lnTo>
                    <a:pt x="269081" y="733425"/>
                  </a:lnTo>
                  <a:lnTo>
                    <a:pt x="240506" y="692944"/>
                  </a:lnTo>
                  <a:lnTo>
                    <a:pt x="207168" y="628650"/>
                  </a:lnTo>
                  <a:lnTo>
                    <a:pt x="180975" y="573881"/>
                  </a:lnTo>
                  <a:lnTo>
                    <a:pt x="150018" y="504825"/>
                  </a:lnTo>
                  <a:lnTo>
                    <a:pt x="102393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8E091985-BAD7-49C3-A59C-875898A05F5E}"/>
                </a:ext>
              </a:extLst>
            </p:cNvPr>
            <p:cNvSpPr/>
            <p:nvPr/>
          </p:nvSpPr>
          <p:spPr>
            <a:xfrm>
              <a:off x="5553076" y="4570413"/>
              <a:ext cx="466725" cy="1111250"/>
            </a:xfrm>
            <a:custGeom>
              <a:avLst/>
              <a:gdLst>
                <a:gd name="connsiteX0" fmla="*/ 204788 w 466725"/>
                <a:gd name="connsiteY0" fmla="*/ 500062 h 1112044"/>
                <a:gd name="connsiteX1" fmla="*/ 83344 w 466725"/>
                <a:gd name="connsiteY1" fmla="*/ 647700 h 1112044"/>
                <a:gd name="connsiteX2" fmla="*/ 7144 w 466725"/>
                <a:gd name="connsiteY2" fmla="*/ 723900 h 1112044"/>
                <a:gd name="connsiteX3" fmla="*/ 0 w 466725"/>
                <a:gd name="connsiteY3" fmla="*/ 750094 h 1112044"/>
                <a:gd name="connsiteX4" fmla="*/ 0 w 466725"/>
                <a:gd name="connsiteY4" fmla="*/ 831056 h 1112044"/>
                <a:gd name="connsiteX5" fmla="*/ 7144 w 466725"/>
                <a:gd name="connsiteY5" fmla="*/ 942975 h 1112044"/>
                <a:gd name="connsiteX6" fmla="*/ 14288 w 466725"/>
                <a:gd name="connsiteY6" fmla="*/ 988219 h 1112044"/>
                <a:gd name="connsiteX7" fmla="*/ 26194 w 466725"/>
                <a:gd name="connsiteY7" fmla="*/ 1035844 h 1112044"/>
                <a:gd name="connsiteX8" fmla="*/ 33338 w 466725"/>
                <a:gd name="connsiteY8" fmla="*/ 1057275 h 1112044"/>
                <a:gd name="connsiteX9" fmla="*/ 50006 w 466725"/>
                <a:gd name="connsiteY9" fmla="*/ 1078706 h 1112044"/>
                <a:gd name="connsiteX10" fmla="*/ 71438 w 466725"/>
                <a:gd name="connsiteY10" fmla="*/ 1100137 h 1112044"/>
                <a:gd name="connsiteX11" fmla="*/ 102394 w 466725"/>
                <a:gd name="connsiteY11" fmla="*/ 1112044 h 1112044"/>
                <a:gd name="connsiteX12" fmla="*/ 130969 w 466725"/>
                <a:gd name="connsiteY12" fmla="*/ 1112044 h 1112044"/>
                <a:gd name="connsiteX13" fmla="*/ 157163 w 466725"/>
                <a:gd name="connsiteY13" fmla="*/ 1104900 h 1112044"/>
                <a:gd name="connsiteX14" fmla="*/ 173831 w 466725"/>
                <a:gd name="connsiteY14" fmla="*/ 1095375 h 1112044"/>
                <a:gd name="connsiteX15" fmla="*/ 188119 w 466725"/>
                <a:gd name="connsiteY15" fmla="*/ 1083469 h 1112044"/>
                <a:gd name="connsiteX16" fmla="*/ 214313 w 466725"/>
                <a:gd name="connsiteY16" fmla="*/ 1052512 h 1112044"/>
                <a:gd name="connsiteX17" fmla="*/ 273844 w 466725"/>
                <a:gd name="connsiteY17" fmla="*/ 966787 h 1112044"/>
                <a:gd name="connsiteX18" fmla="*/ 326231 w 466725"/>
                <a:gd name="connsiteY18" fmla="*/ 873919 h 1112044"/>
                <a:gd name="connsiteX19" fmla="*/ 359569 w 466725"/>
                <a:gd name="connsiteY19" fmla="*/ 797719 h 1112044"/>
                <a:gd name="connsiteX20" fmla="*/ 378619 w 466725"/>
                <a:gd name="connsiteY20" fmla="*/ 740569 h 1112044"/>
                <a:gd name="connsiteX21" fmla="*/ 397669 w 466725"/>
                <a:gd name="connsiteY21" fmla="*/ 666750 h 1112044"/>
                <a:gd name="connsiteX22" fmla="*/ 416719 w 466725"/>
                <a:gd name="connsiteY22" fmla="*/ 583406 h 1112044"/>
                <a:gd name="connsiteX23" fmla="*/ 438150 w 466725"/>
                <a:gd name="connsiteY23" fmla="*/ 445294 h 1112044"/>
                <a:gd name="connsiteX24" fmla="*/ 457200 w 466725"/>
                <a:gd name="connsiteY24" fmla="*/ 235744 h 1112044"/>
                <a:gd name="connsiteX25" fmla="*/ 466725 w 466725"/>
                <a:gd name="connsiteY25" fmla="*/ 88106 h 1112044"/>
                <a:gd name="connsiteX26" fmla="*/ 466725 w 466725"/>
                <a:gd name="connsiteY26" fmla="*/ 26194 h 1112044"/>
                <a:gd name="connsiteX27" fmla="*/ 461963 w 466725"/>
                <a:gd name="connsiteY27" fmla="*/ 4762 h 1112044"/>
                <a:gd name="connsiteX28" fmla="*/ 454819 w 466725"/>
                <a:gd name="connsiteY28" fmla="*/ 0 h 1112044"/>
                <a:gd name="connsiteX29" fmla="*/ 438150 w 466725"/>
                <a:gd name="connsiteY29" fmla="*/ 7144 h 1112044"/>
                <a:gd name="connsiteX30" fmla="*/ 411956 w 466725"/>
                <a:gd name="connsiteY30" fmla="*/ 33337 h 1112044"/>
                <a:gd name="connsiteX31" fmla="*/ 397669 w 466725"/>
                <a:gd name="connsiteY31" fmla="*/ 54769 h 1112044"/>
                <a:gd name="connsiteX32" fmla="*/ 378619 w 466725"/>
                <a:gd name="connsiteY32" fmla="*/ 121444 h 1112044"/>
                <a:gd name="connsiteX33" fmla="*/ 335756 w 466725"/>
                <a:gd name="connsiteY33" fmla="*/ 247650 h 1112044"/>
                <a:gd name="connsiteX34" fmla="*/ 288131 w 466725"/>
                <a:gd name="connsiteY34" fmla="*/ 364331 h 1112044"/>
                <a:gd name="connsiteX35" fmla="*/ 247650 w 466725"/>
                <a:gd name="connsiteY35" fmla="*/ 445294 h 1112044"/>
                <a:gd name="connsiteX36" fmla="*/ 204788 w 466725"/>
                <a:gd name="connsiteY36" fmla="*/ 500062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466725" h="1112044">
                  <a:moveTo>
                    <a:pt x="204788" y="500062"/>
                  </a:moveTo>
                  <a:lnTo>
                    <a:pt x="83344" y="647700"/>
                  </a:lnTo>
                  <a:lnTo>
                    <a:pt x="7144" y="723900"/>
                  </a:lnTo>
                  <a:lnTo>
                    <a:pt x="0" y="750094"/>
                  </a:lnTo>
                  <a:lnTo>
                    <a:pt x="0" y="831056"/>
                  </a:lnTo>
                  <a:lnTo>
                    <a:pt x="7144" y="942975"/>
                  </a:lnTo>
                  <a:lnTo>
                    <a:pt x="14288" y="988219"/>
                  </a:lnTo>
                  <a:lnTo>
                    <a:pt x="26194" y="1035844"/>
                  </a:lnTo>
                  <a:lnTo>
                    <a:pt x="33338" y="1057275"/>
                  </a:lnTo>
                  <a:lnTo>
                    <a:pt x="50006" y="1078706"/>
                  </a:lnTo>
                  <a:lnTo>
                    <a:pt x="71438" y="1100137"/>
                  </a:lnTo>
                  <a:lnTo>
                    <a:pt x="102394" y="1112044"/>
                  </a:lnTo>
                  <a:lnTo>
                    <a:pt x="130969" y="1112044"/>
                  </a:lnTo>
                  <a:lnTo>
                    <a:pt x="157163" y="1104900"/>
                  </a:lnTo>
                  <a:lnTo>
                    <a:pt x="173831" y="1095375"/>
                  </a:lnTo>
                  <a:lnTo>
                    <a:pt x="188119" y="1083469"/>
                  </a:lnTo>
                  <a:lnTo>
                    <a:pt x="214313" y="1052512"/>
                  </a:lnTo>
                  <a:lnTo>
                    <a:pt x="273844" y="966787"/>
                  </a:lnTo>
                  <a:lnTo>
                    <a:pt x="326231" y="873919"/>
                  </a:lnTo>
                  <a:lnTo>
                    <a:pt x="359569" y="797719"/>
                  </a:lnTo>
                  <a:lnTo>
                    <a:pt x="378619" y="740569"/>
                  </a:lnTo>
                  <a:lnTo>
                    <a:pt x="397669" y="666750"/>
                  </a:lnTo>
                  <a:lnTo>
                    <a:pt x="416719" y="583406"/>
                  </a:lnTo>
                  <a:lnTo>
                    <a:pt x="438150" y="445294"/>
                  </a:lnTo>
                  <a:lnTo>
                    <a:pt x="457200" y="235744"/>
                  </a:lnTo>
                  <a:lnTo>
                    <a:pt x="466725" y="88106"/>
                  </a:lnTo>
                  <a:lnTo>
                    <a:pt x="466725" y="26194"/>
                  </a:lnTo>
                  <a:lnTo>
                    <a:pt x="461963" y="4762"/>
                  </a:lnTo>
                  <a:lnTo>
                    <a:pt x="454819" y="0"/>
                  </a:lnTo>
                  <a:lnTo>
                    <a:pt x="438150" y="7144"/>
                  </a:lnTo>
                  <a:lnTo>
                    <a:pt x="411956" y="33337"/>
                  </a:lnTo>
                  <a:lnTo>
                    <a:pt x="397669" y="54769"/>
                  </a:lnTo>
                  <a:lnTo>
                    <a:pt x="378619" y="121444"/>
                  </a:lnTo>
                  <a:lnTo>
                    <a:pt x="335756" y="247650"/>
                  </a:lnTo>
                  <a:lnTo>
                    <a:pt x="288131" y="364331"/>
                  </a:lnTo>
                  <a:lnTo>
                    <a:pt x="247650" y="445294"/>
                  </a:lnTo>
                  <a:lnTo>
                    <a:pt x="204788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3">
              <a:extLst>
                <a:ext uri="{FF2B5EF4-FFF2-40B4-BE49-F238E27FC236}">
                  <a16:creationId xmlns:a16="http://schemas.microsoft.com/office/drawing/2014/main" id="{CD6ED086-0646-402B-AEFB-7EBC6A482EE2}"/>
                </a:ext>
              </a:extLst>
            </p:cNvPr>
            <p:cNvSpPr/>
            <p:nvPr/>
          </p:nvSpPr>
          <p:spPr>
            <a:xfrm>
              <a:off x="5487989" y="1733551"/>
              <a:ext cx="1181100" cy="1204913"/>
            </a:xfrm>
            <a:custGeom>
              <a:avLst/>
              <a:gdLst>
                <a:gd name="connsiteX0" fmla="*/ 569119 w 1181100"/>
                <a:gd name="connsiteY0" fmla="*/ 554831 h 1204913"/>
                <a:gd name="connsiteX1" fmla="*/ 673894 w 1181100"/>
                <a:gd name="connsiteY1" fmla="*/ 421481 h 1204913"/>
                <a:gd name="connsiteX2" fmla="*/ 771525 w 1181100"/>
                <a:gd name="connsiteY2" fmla="*/ 283369 h 1204913"/>
                <a:gd name="connsiteX3" fmla="*/ 797719 w 1181100"/>
                <a:gd name="connsiteY3" fmla="*/ 245269 h 1204913"/>
                <a:gd name="connsiteX4" fmla="*/ 807244 w 1181100"/>
                <a:gd name="connsiteY4" fmla="*/ 219075 h 1204913"/>
                <a:gd name="connsiteX5" fmla="*/ 807244 w 1181100"/>
                <a:gd name="connsiteY5" fmla="*/ 202406 h 1204913"/>
                <a:gd name="connsiteX6" fmla="*/ 800100 w 1181100"/>
                <a:gd name="connsiteY6" fmla="*/ 173831 h 1204913"/>
                <a:gd name="connsiteX7" fmla="*/ 785813 w 1181100"/>
                <a:gd name="connsiteY7" fmla="*/ 152400 h 1204913"/>
                <a:gd name="connsiteX8" fmla="*/ 771525 w 1181100"/>
                <a:gd name="connsiteY8" fmla="*/ 138113 h 1204913"/>
                <a:gd name="connsiteX9" fmla="*/ 750094 w 1181100"/>
                <a:gd name="connsiteY9" fmla="*/ 119063 h 1204913"/>
                <a:gd name="connsiteX10" fmla="*/ 714375 w 1181100"/>
                <a:gd name="connsiteY10" fmla="*/ 100013 h 1204913"/>
                <a:gd name="connsiteX11" fmla="*/ 647700 w 1181100"/>
                <a:gd name="connsiteY11" fmla="*/ 66675 h 1204913"/>
                <a:gd name="connsiteX12" fmla="*/ 623888 w 1181100"/>
                <a:gd name="connsiteY12" fmla="*/ 50006 h 1204913"/>
                <a:gd name="connsiteX13" fmla="*/ 611982 w 1181100"/>
                <a:gd name="connsiteY13" fmla="*/ 33338 h 1204913"/>
                <a:gd name="connsiteX14" fmla="*/ 607219 w 1181100"/>
                <a:gd name="connsiteY14" fmla="*/ 21431 h 1204913"/>
                <a:gd name="connsiteX15" fmla="*/ 619125 w 1181100"/>
                <a:gd name="connsiteY15" fmla="*/ 14288 h 1204913"/>
                <a:gd name="connsiteX16" fmla="*/ 645319 w 1181100"/>
                <a:gd name="connsiteY16" fmla="*/ 7144 h 1204913"/>
                <a:gd name="connsiteX17" fmla="*/ 731044 w 1181100"/>
                <a:gd name="connsiteY17" fmla="*/ 0 h 1204913"/>
                <a:gd name="connsiteX18" fmla="*/ 826294 w 1181100"/>
                <a:gd name="connsiteY18" fmla="*/ 2381 h 1204913"/>
                <a:gd name="connsiteX19" fmla="*/ 888207 w 1181100"/>
                <a:gd name="connsiteY19" fmla="*/ 11906 h 1204913"/>
                <a:gd name="connsiteX20" fmla="*/ 950119 w 1181100"/>
                <a:gd name="connsiteY20" fmla="*/ 28575 h 1204913"/>
                <a:gd name="connsiteX21" fmla="*/ 1004888 w 1181100"/>
                <a:gd name="connsiteY21" fmla="*/ 52388 h 1204913"/>
                <a:gd name="connsiteX22" fmla="*/ 1047750 w 1181100"/>
                <a:gd name="connsiteY22" fmla="*/ 76200 h 1204913"/>
                <a:gd name="connsiteX23" fmla="*/ 1071563 w 1181100"/>
                <a:gd name="connsiteY23" fmla="*/ 92869 h 1204913"/>
                <a:gd name="connsiteX24" fmla="*/ 1100138 w 1181100"/>
                <a:gd name="connsiteY24" fmla="*/ 121444 h 1204913"/>
                <a:gd name="connsiteX25" fmla="*/ 1121569 w 1181100"/>
                <a:gd name="connsiteY25" fmla="*/ 154781 h 1204913"/>
                <a:gd name="connsiteX26" fmla="*/ 1143000 w 1181100"/>
                <a:gd name="connsiteY26" fmla="*/ 195263 h 1204913"/>
                <a:gd name="connsiteX27" fmla="*/ 1166813 w 1181100"/>
                <a:gd name="connsiteY27" fmla="*/ 245269 h 1204913"/>
                <a:gd name="connsiteX28" fmla="*/ 1178719 w 1181100"/>
                <a:gd name="connsiteY28" fmla="*/ 261938 h 1204913"/>
                <a:gd name="connsiteX29" fmla="*/ 1181100 w 1181100"/>
                <a:gd name="connsiteY29" fmla="*/ 271463 h 1204913"/>
                <a:gd name="connsiteX30" fmla="*/ 1176338 w 1181100"/>
                <a:gd name="connsiteY30" fmla="*/ 292894 h 1204913"/>
                <a:gd name="connsiteX31" fmla="*/ 1152525 w 1181100"/>
                <a:gd name="connsiteY31" fmla="*/ 314325 h 1204913"/>
                <a:gd name="connsiteX32" fmla="*/ 1095375 w 1181100"/>
                <a:gd name="connsiteY32" fmla="*/ 350044 h 1204913"/>
                <a:gd name="connsiteX33" fmla="*/ 1019175 w 1181100"/>
                <a:gd name="connsiteY33" fmla="*/ 409575 h 1204913"/>
                <a:gd name="connsiteX34" fmla="*/ 935832 w 1181100"/>
                <a:gd name="connsiteY34" fmla="*/ 490538 h 1204913"/>
                <a:gd name="connsiteX35" fmla="*/ 754857 w 1181100"/>
                <a:gd name="connsiteY35" fmla="*/ 664369 h 1204913"/>
                <a:gd name="connsiteX36" fmla="*/ 609600 w 1181100"/>
                <a:gd name="connsiteY36" fmla="*/ 792956 h 1204913"/>
                <a:gd name="connsiteX37" fmla="*/ 431007 w 1181100"/>
                <a:gd name="connsiteY37" fmla="*/ 940594 h 1204913"/>
                <a:gd name="connsiteX38" fmla="*/ 245269 w 1181100"/>
                <a:gd name="connsiteY38" fmla="*/ 1076325 h 1204913"/>
                <a:gd name="connsiteX39" fmla="*/ 109538 w 1181100"/>
                <a:gd name="connsiteY39" fmla="*/ 1162050 h 1204913"/>
                <a:gd name="connsiteX40" fmla="*/ 45244 w 1181100"/>
                <a:gd name="connsiteY40" fmla="*/ 1195388 h 1204913"/>
                <a:gd name="connsiteX41" fmla="*/ 14288 w 1181100"/>
                <a:gd name="connsiteY41" fmla="*/ 1204913 h 1204913"/>
                <a:gd name="connsiteX42" fmla="*/ 0 w 1181100"/>
                <a:gd name="connsiteY42" fmla="*/ 1204913 h 1204913"/>
                <a:gd name="connsiteX43" fmla="*/ 0 w 1181100"/>
                <a:gd name="connsiteY43" fmla="*/ 1200150 h 1204913"/>
                <a:gd name="connsiteX44" fmla="*/ 2382 w 1181100"/>
                <a:gd name="connsiteY44" fmla="*/ 1183481 h 1204913"/>
                <a:gd name="connsiteX45" fmla="*/ 26194 w 1181100"/>
                <a:gd name="connsiteY45" fmla="*/ 1150144 h 1204913"/>
                <a:gd name="connsiteX46" fmla="*/ 102394 w 1181100"/>
                <a:gd name="connsiteY46" fmla="*/ 1076325 h 1204913"/>
                <a:gd name="connsiteX47" fmla="*/ 223838 w 1181100"/>
                <a:gd name="connsiteY47" fmla="*/ 952500 h 1204913"/>
                <a:gd name="connsiteX48" fmla="*/ 357188 w 1181100"/>
                <a:gd name="connsiteY48" fmla="*/ 809625 h 1204913"/>
                <a:gd name="connsiteX49" fmla="*/ 569119 w 1181100"/>
                <a:gd name="connsiteY49" fmla="*/ 554831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81100" h="1204913">
                  <a:moveTo>
                    <a:pt x="569119" y="554831"/>
                  </a:moveTo>
                  <a:lnTo>
                    <a:pt x="673894" y="421481"/>
                  </a:lnTo>
                  <a:lnTo>
                    <a:pt x="771525" y="283369"/>
                  </a:lnTo>
                  <a:lnTo>
                    <a:pt x="797719" y="245269"/>
                  </a:lnTo>
                  <a:lnTo>
                    <a:pt x="807244" y="219075"/>
                  </a:lnTo>
                  <a:lnTo>
                    <a:pt x="807244" y="202406"/>
                  </a:lnTo>
                  <a:lnTo>
                    <a:pt x="800100" y="173831"/>
                  </a:lnTo>
                  <a:lnTo>
                    <a:pt x="785813" y="152400"/>
                  </a:lnTo>
                  <a:lnTo>
                    <a:pt x="771525" y="138113"/>
                  </a:lnTo>
                  <a:lnTo>
                    <a:pt x="750094" y="119063"/>
                  </a:lnTo>
                  <a:lnTo>
                    <a:pt x="714375" y="100013"/>
                  </a:lnTo>
                  <a:lnTo>
                    <a:pt x="647700" y="66675"/>
                  </a:lnTo>
                  <a:lnTo>
                    <a:pt x="623888" y="50006"/>
                  </a:lnTo>
                  <a:lnTo>
                    <a:pt x="611982" y="33338"/>
                  </a:lnTo>
                  <a:lnTo>
                    <a:pt x="607219" y="21431"/>
                  </a:lnTo>
                  <a:lnTo>
                    <a:pt x="619125" y="14288"/>
                  </a:lnTo>
                  <a:lnTo>
                    <a:pt x="645319" y="7144"/>
                  </a:lnTo>
                  <a:lnTo>
                    <a:pt x="731044" y="0"/>
                  </a:lnTo>
                  <a:lnTo>
                    <a:pt x="826294" y="2381"/>
                  </a:lnTo>
                  <a:lnTo>
                    <a:pt x="888207" y="11906"/>
                  </a:lnTo>
                  <a:lnTo>
                    <a:pt x="950119" y="28575"/>
                  </a:lnTo>
                  <a:lnTo>
                    <a:pt x="1004888" y="52388"/>
                  </a:lnTo>
                  <a:lnTo>
                    <a:pt x="1047750" y="76200"/>
                  </a:lnTo>
                  <a:lnTo>
                    <a:pt x="1071563" y="92869"/>
                  </a:lnTo>
                  <a:lnTo>
                    <a:pt x="1100138" y="121444"/>
                  </a:lnTo>
                  <a:lnTo>
                    <a:pt x="1121569" y="154781"/>
                  </a:lnTo>
                  <a:lnTo>
                    <a:pt x="1143000" y="195263"/>
                  </a:lnTo>
                  <a:lnTo>
                    <a:pt x="1166813" y="245269"/>
                  </a:lnTo>
                  <a:lnTo>
                    <a:pt x="1178719" y="261938"/>
                  </a:lnTo>
                  <a:lnTo>
                    <a:pt x="1181100" y="271463"/>
                  </a:lnTo>
                  <a:lnTo>
                    <a:pt x="1176338" y="292894"/>
                  </a:lnTo>
                  <a:lnTo>
                    <a:pt x="1152525" y="314325"/>
                  </a:lnTo>
                  <a:lnTo>
                    <a:pt x="1095375" y="350044"/>
                  </a:lnTo>
                  <a:lnTo>
                    <a:pt x="1019175" y="409575"/>
                  </a:lnTo>
                  <a:lnTo>
                    <a:pt x="935832" y="490538"/>
                  </a:lnTo>
                  <a:lnTo>
                    <a:pt x="754857" y="664369"/>
                  </a:lnTo>
                  <a:lnTo>
                    <a:pt x="609600" y="792956"/>
                  </a:lnTo>
                  <a:lnTo>
                    <a:pt x="431007" y="940594"/>
                  </a:lnTo>
                  <a:lnTo>
                    <a:pt x="245269" y="1076325"/>
                  </a:lnTo>
                  <a:lnTo>
                    <a:pt x="109538" y="1162050"/>
                  </a:lnTo>
                  <a:lnTo>
                    <a:pt x="45244" y="1195388"/>
                  </a:lnTo>
                  <a:lnTo>
                    <a:pt x="14288" y="1204913"/>
                  </a:lnTo>
                  <a:lnTo>
                    <a:pt x="0" y="1204913"/>
                  </a:lnTo>
                  <a:lnTo>
                    <a:pt x="0" y="1200150"/>
                  </a:lnTo>
                  <a:lnTo>
                    <a:pt x="2382" y="1183481"/>
                  </a:lnTo>
                  <a:lnTo>
                    <a:pt x="26194" y="1150144"/>
                  </a:lnTo>
                  <a:lnTo>
                    <a:pt x="102394" y="1076325"/>
                  </a:lnTo>
                  <a:lnTo>
                    <a:pt x="223838" y="952500"/>
                  </a:lnTo>
                  <a:lnTo>
                    <a:pt x="357188" y="809625"/>
                  </a:lnTo>
                  <a:lnTo>
                    <a:pt x="569119" y="554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BAA8D573-6191-4214-BBFC-DAEECDDCDA0C}"/>
                </a:ext>
              </a:extLst>
            </p:cNvPr>
            <p:cNvSpPr/>
            <p:nvPr/>
          </p:nvSpPr>
          <p:spPr>
            <a:xfrm>
              <a:off x="6954840" y="1590676"/>
              <a:ext cx="1628775" cy="1192213"/>
            </a:xfrm>
            <a:custGeom>
              <a:avLst/>
              <a:gdLst>
                <a:gd name="connsiteX0" fmla="*/ 688182 w 1628775"/>
                <a:gd name="connsiteY0" fmla="*/ 481013 h 1193006"/>
                <a:gd name="connsiteX1" fmla="*/ 528638 w 1628775"/>
                <a:gd name="connsiteY1" fmla="*/ 326231 h 1193006"/>
                <a:gd name="connsiteX2" fmla="*/ 409575 w 1628775"/>
                <a:gd name="connsiteY2" fmla="*/ 209550 h 1193006"/>
                <a:gd name="connsiteX3" fmla="*/ 261938 w 1628775"/>
                <a:gd name="connsiteY3" fmla="*/ 61913 h 1193006"/>
                <a:gd name="connsiteX4" fmla="*/ 250032 w 1628775"/>
                <a:gd name="connsiteY4" fmla="*/ 50006 h 1193006"/>
                <a:gd name="connsiteX5" fmla="*/ 195263 w 1628775"/>
                <a:gd name="connsiteY5" fmla="*/ 28575 h 1193006"/>
                <a:gd name="connsiteX6" fmla="*/ 138113 w 1628775"/>
                <a:gd name="connsiteY6" fmla="*/ 9525 h 1193006"/>
                <a:gd name="connsiteX7" fmla="*/ 80963 w 1628775"/>
                <a:gd name="connsiteY7" fmla="*/ 0 h 1193006"/>
                <a:gd name="connsiteX8" fmla="*/ 47625 w 1628775"/>
                <a:gd name="connsiteY8" fmla="*/ 7144 h 1193006"/>
                <a:gd name="connsiteX9" fmla="*/ 14288 w 1628775"/>
                <a:gd name="connsiteY9" fmla="*/ 23813 h 1193006"/>
                <a:gd name="connsiteX10" fmla="*/ 2382 w 1628775"/>
                <a:gd name="connsiteY10" fmla="*/ 35719 h 1193006"/>
                <a:gd name="connsiteX11" fmla="*/ 0 w 1628775"/>
                <a:gd name="connsiteY11" fmla="*/ 45244 h 1193006"/>
                <a:gd name="connsiteX12" fmla="*/ 0 w 1628775"/>
                <a:gd name="connsiteY12" fmla="*/ 59531 h 1193006"/>
                <a:gd name="connsiteX13" fmla="*/ 9525 w 1628775"/>
                <a:gd name="connsiteY13" fmla="*/ 76200 h 1193006"/>
                <a:gd name="connsiteX14" fmla="*/ 28575 w 1628775"/>
                <a:gd name="connsiteY14" fmla="*/ 92869 h 1193006"/>
                <a:gd name="connsiteX15" fmla="*/ 52388 w 1628775"/>
                <a:gd name="connsiteY15" fmla="*/ 109538 h 1193006"/>
                <a:gd name="connsiteX16" fmla="*/ 88107 w 1628775"/>
                <a:gd name="connsiteY16" fmla="*/ 130969 h 1193006"/>
                <a:gd name="connsiteX17" fmla="*/ 130969 w 1628775"/>
                <a:gd name="connsiteY17" fmla="*/ 145256 h 1193006"/>
                <a:gd name="connsiteX18" fmla="*/ 166688 w 1628775"/>
                <a:gd name="connsiteY18" fmla="*/ 161925 h 1193006"/>
                <a:gd name="connsiteX19" fmla="*/ 195263 w 1628775"/>
                <a:gd name="connsiteY19" fmla="*/ 183356 h 1193006"/>
                <a:gd name="connsiteX20" fmla="*/ 250032 w 1628775"/>
                <a:gd name="connsiteY20" fmla="*/ 242888 h 1193006"/>
                <a:gd name="connsiteX21" fmla="*/ 307182 w 1628775"/>
                <a:gd name="connsiteY21" fmla="*/ 314325 h 1193006"/>
                <a:gd name="connsiteX22" fmla="*/ 409575 w 1628775"/>
                <a:gd name="connsiteY22" fmla="*/ 459581 h 1193006"/>
                <a:gd name="connsiteX23" fmla="*/ 552450 w 1628775"/>
                <a:gd name="connsiteY23" fmla="*/ 673894 h 1193006"/>
                <a:gd name="connsiteX24" fmla="*/ 700088 w 1628775"/>
                <a:gd name="connsiteY24" fmla="*/ 890588 h 1193006"/>
                <a:gd name="connsiteX25" fmla="*/ 788194 w 1628775"/>
                <a:gd name="connsiteY25" fmla="*/ 1023938 h 1193006"/>
                <a:gd name="connsiteX26" fmla="*/ 804863 w 1628775"/>
                <a:gd name="connsiteY26" fmla="*/ 1050131 h 1193006"/>
                <a:gd name="connsiteX27" fmla="*/ 819150 w 1628775"/>
                <a:gd name="connsiteY27" fmla="*/ 1066800 h 1193006"/>
                <a:gd name="connsiteX28" fmla="*/ 840582 w 1628775"/>
                <a:gd name="connsiteY28" fmla="*/ 1083469 h 1193006"/>
                <a:gd name="connsiteX29" fmla="*/ 864394 w 1628775"/>
                <a:gd name="connsiteY29" fmla="*/ 1095375 h 1193006"/>
                <a:gd name="connsiteX30" fmla="*/ 926307 w 1628775"/>
                <a:gd name="connsiteY30" fmla="*/ 1121569 h 1193006"/>
                <a:gd name="connsiteX31" fmla="*/ 995363 w 1628775"/>
                <a:gd name="connsiteY31" fmla="*/ 1138238 h 1193006"/>
                <a:gd name="connsiteX32" fmla="*/ 1083469 w 1628775"/>
                <a:gd name="connsiteY32" fmla="*/ 1147763 h 1193006"/>
                <a:gd name="connsiteX33" fmla="*/ 1295400 w 1628775"/>
                <a:gd name="connsiteY33" fmla="*/ 1164431 h 1193006"/>
                <a:gd name="connsiteX34" fmla="*/ 1574007 w 1628775"/>
                <a:gd name="connsiteY34" fmla="*/ 1193006 h 1193006"/>
                <a:gd name="connsiteX35" fmla="*/ 1607344 w 1628775"/>
                <a:gd name="connsiteY35" fmla="*/ 1193006 h 1193006"/>
                <a:gd name="connsiteX36" fmla="*/ 1624013 w 1628775"/>
                <a:gd name="connsiteY36" fmla="*/ 1185863 h 1193006"/>
                <a:gd name="connsiteX37" fmla="*/ 1628775 w 1628775"/>
                <a:gd name="connsiteY37" fmla="*/ 1181100 h 1193006"/>
                <a:gd name="connsiteX38" fmla="*/ 1628775 w 1628775"/>
                <a:gd name="connsiteY38" fmla="*/ 1171575 h 1193006"/>
                <a:gd name="connsiteX39" fmla="*/ 1624013 w 1628775"/>
                <a:gd name="connsiteY39" fmla="*/ 1164431 h 1193006"/>
                <a:gd name="connsiteX40" fmla="*/ 1604963 w 1628775"/>
                <a:gd name="connsiteY40" fmla="*/ 1145381 h 1193006"/>
                <a:gd name="connsiteX41" fmla="*/ 1559719 w 1628775"/>
                <a:gd name="connsiteY41" fmla="*/ 1119188 h 1193006"/>
                <a:gd name="connsiteX42" fmla="*/ 1445419 w 1628775"/>
                <a:gd name="connsiteY42" fmla="*/ 1059656 h 1193006"/>
                <a:gd name="connsiteX43" fmla="*/ 1297782 w 1628775"/>
                <a:gd name="connsiteY43" fmla="*/ 976313 h 1193006"/>
                <a:gd name="connsiteX44" fmla="*/ 1119188 w 1628775"/>
                <a:gd name="connsiteY44" fmla="*/ 862013 h 1193006"/>
                <a:gd name="connsiteX45" fmla="*/ 933450 w 1628775"/>
                <a:gd name="connsiteY45" fmla="*/ 711994 h 1193006"/>
                <a:gd name="connsiteX46" fmla="*/ 688182 w 1628775"/>
                <a:gd name="connsiteY46" fmla="*/ 481013 h 119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28775" h="1193006">
                  <a:moveTo>
                    <a:pt x="688182" y="481013"/>
                  </a:moveTo>
                  <a:lnTo>
                    <a:pt x="528638" y="326231"/>
                  </a:lnTo>
                  <a:lnTo>
                    <a:pt x="409575" y="209550"/>
                  </a:lnTo>
                  <a:lnTo>
                    <a:pt x="261938" y="61913"/>
                  </a:lnTo>
                  <a:lnTo>
                    <a:pt x="250032" y="50006"/>
                  </a:lnTo>
                  <a:lnTo>
                    <a:pt x="195263" y="28575"/>
                  </a:lnTo>
                  <a:lnTo>
                    <a:pt x="138113" y="9525"/>
                  </a:lnTo>
                  <a:lnTo>
                    <a:pt x="80963" y="0"/>
                  </a:lnTo>
                  <a:lnTo>
                    <a:pt x="47625" y="7144"/>
                  </a:lnTo>
                  <a:lnTo>
                    <a:pt x="14288" y="23813"/>
                  </a:lnTo>
                  <a:lnTo>
                    <a:pt x="2382" y="35719"/>
                  </a:lnTo>
                  <a:lnTo>
                    <a:pt x="0" y="45244"/>
                  </a:lnTo>
                  <a:lnTo>
                    <a:pt x="0" y="59531"/>
                  </a:lnTo>
                  <a:lnTo>
                    <a:pt x="9525" y="76200"/>
                  </a:lnTo>
                  <a:lnTo>
                    <a:pt x="28575" y="92869"/>
                  </a:lnTo>
                  <a:lnTo>
                    <a:pt x="52388" y="109538"/>
                  </a:lnTo>
                  <a:lnTo>
                    <a:pt x="88107" y="130969"/>
                  </a:lnTo>
                  <a:lnTo>
                    <a:pt x="130969" y="145256"/>
                  </a:lnTo>
                  <a:lnTo>
                    <a:pt x="166688" y="161925"/>
                  </a:lnTo>
                  <a:lnTo>
                    <a:pt x="195263" y="183356"/>
                  </a:lnTo>
                  <a:lnTo>
                    <a:pt x="250032" y="242888"/>
                  </a:lnTo>
                  <a:lnTo>
                    <a:pt x="307182" y="314325"/>
                  </a:lnTo>
                  <a:lnTo>
                    <a:pt x="409575" y="459581"/>
                  </a:lnTo>
                  <a:lnTo>
                    <a:pt x="552450" y="673894"/>
                  </a:lnTo>
                  <a:lnTo>
                    <a:pt x="700088" y="890588"/>
                  </a:lnTo>
                  <a:lnTo>
                    <a:pt x="788194" y="1023938"/>
                  </a:lnTo>
                  <a:lnTo>
                    <a:pt x="804863" y="1050131"/>
                  </a:lnTo>
                  <a:lnTo>
                    <a:pt x="819150" y="1066800"/>
                  </a:lnTo>
                  <a:lnTo>
                    <a:pt x="840582" y="1083469"/>
                  </a:lnTo>
                  <a:lnTo>
                    <a:pt x="864394" y="1095375"/>
                  </a:lnTo>
                  <a:lnTo>
                    <a:pt x="926307" y="1121569"/>
                  </a:lnTo>
                  <a:lnTo>
                    <a:pt x="995363" y="1138238"/>
                  </a:lnTo>
                  <a:lnTo>
                    <a:pt x="1083469" y="1147763"/>
                  </a:lnTo>
                  <a:lnTo>
                    <a:pt x="1295400" y="1164431"/>
                  </a:lnTo>
                  <a:lnTo>
                    <a:pt x="1574007" y="1193006"/>
                  </a:lnTo>
                  <a:lnTo>
                    <a:pt x="1607344" y="1193006"/>
                  </a:lnTo>
                  <a:lnTo>
                    <a:pt x="1624013" y="1185863"/>
                  </a:lnTo>
                  <a:lnTo>
                    <a:pt x="1628775" y="1181100"/>
                  </a:lnTo>
                  <a:lnTo>
                    <a:pt x="1628775" y="1171575"/>
                  </a:lnTo>
                  <a:lnTo>
                    <a:pt x="1624013" y="1164431"/>
                  </a:lnTo>
                  <a:lnTo>
                    <a:pt x="1604963" y="1145381"/>
                  </a:lnTo>
                  <a:lnTo>
                    <a:pt x="1559719" y="1119188"/>
                  </a:lnTo>
                  <a:lnTo>
                    <a:pt x="1445419" y="1059656"/>
                  </a:lnTo>
                  <a:lnTo>
                    <a:pt x="1297782" y="976313"/>
                  </a:lnTo>
                  <a:lnTo>
                    <a:pt x="1119188" y="862013"/>
                  </a:lnTo>
                  <a:lnTo>
                    <a:pt x="933450" y="711994"/>
                  </a:lnTo>
                  <a:lnTo>
                    <a:pt x="68818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5">
              <a:extLst>
                <a:ext uri="{FF2B5EF4-FFF2-40B4-BE49-F238E27FC236}">
                  <a16:creationId xmlns:a16="http://schemas.microsoft.com/office/drawing/2014/main" id="{AA65E9E2-EA76-4A17-8222-ECA8BEBB79A1}"/>
                </a:ext>
              </a:extLst>
            </p:cNvPr>
            <p:cNvSpPr/>
            <p:nvPr/>
          </p:nvSpPr>
          <p:spPr>
            <a:xfrm>
              <a:off x="6046790" y="2605089"/>
              <a:ext cx="935037" cy="1216025"/>
            </a:xfrm>
            <a:custGeom>
              <a:avLst/>
              <a:gdLst>
                <a:gd name="connsiteX0" fmla="*/ 426244 w 935831"/>
                <a:gd name="connsiteY0" fmla="*/ 528637 h 1216818"/>
                <a:gd name="connsiteX1" fmla="*/ 516731 w 935831"/>
                <a:gd name="connsiteY1" fmla="*/ 369093 h 1216818"/>
                <a:gd name="connsiteX2" fmla="*/ 581025 w 935831"/>
                <a:gd name="connsiteY2" fmla="*/ 247650 h 1216818"/>
                <a:gd name="connsiteX3" fmla="*/ 604837 w 935831"/>
                <a:gd name="connsiteY3" fmla="*/ 195262 h 1216818"/>
                <a:gd name="connsiteX4" fmla="*/ 609600 w 935831"/>
                <a:gd name="connsiteY4" fmla="*/ 171450 h 1216818"/>
                <a:gd name="connsiteX5" fmla="*/ 609600 w 935831"/>
                <a:gd name="connsiteY5" fmla="*/ 138112 h 1216818"/>
                <a:gd name="connsiteX6" fmla="*/ 602456 w 935831"/>
                <a:gd name="connsiteY6" fmla="*/ 107156 h 1216818"/>
                <a:gd name="connsiteX7" fmla="*/ 592931 w 935831"/>
                <a:gd name="connsiteY7" fmla="*/ 88106 h 1216818"/>
                <a:gd name="connsiteX8" fmla="*/ 581025 w 935831"/>
                <a:gd name="connsiteY8" fmla="*/ 76200 h 1216818"/>
                <a:gd name="connsiteX9" fmla="*/ 557212 w 935831"/>
                <a:gd name="connsiteY9" fmla="*/ 64293 h 1216818"/>
                <a:gd name="connsiteX10" fmla="*/ 540544 w 935831"/>
                <a:gd name="connsiteY10" fmla="*/ 52387 h 1216818"/>
                <a:gd name="connsiteX11" fmla="*/ 521494 w 935831"/>
                <a:gd name="connsiteY11" fmla="*/ 30956 h 1216818"/>
                <a:gd name="connsiteX12" fmla="*/ 514350 w 935831"/>
                <a:gd name="connsiteY12" fmla="*/ 16668 h 1216818"/>
                <a:gd name="connsiteX13" fmla="*/ 516731 w 935831"/>
                <a:gd name="connsiteY13" fmla="*/ 9525 h 1216818"/>
                <a:gd name="connsiteX14" fmla="*/ 528637 w 935831"/>
                <a:gd name="connsiteY14" fmla="*/ 2381 h 1216818"/>
                <a:gd name="connsiteX15" fmla="*/ 561975 w 935831"/>
                <a:gd name="connsiteY15" fmla="*/ 0 h 1216818"/>
                <a:gd name="connsiteX16" fmla="*/ 628650 w 935831"/>
                <a:gd name="connsiteY16" fmla="*/ 4762 h 1216818"/>
                <a:gd name="connsiteX17" fmla="*/ 695325 w 935831"/>
                <a:gd name="connsiteY17" fmla="*/ 21431 h 1216818"/>
                <a:gd name="connsiteX18" fmla="*/ 740569 w 935831"/>
                <a:gd name="connsiteY18" fmla="*/ 52387 h 1216818"/>
                <a:gd name="connsiteX19" fmla="*/ 821531 w 935831"/>
                <a:gd name="connsiteY19" fmla="*/ 119062 h 1216818"/>
                <a:gd name="connsiteX20" fmla="*/ 878681 w 935831"/>
                <a:gd name="connsiteY20" fmla="*/ 176212 h 1216818"/>
                <a:gd name="connsiteX21" fmla="*/ 916781 w 935831"/>
                <a:gd name="connsiteY21" fmla="*/ 219075 h 1216818"/>
                <a:gd name="connsiteX22" fmla="*/ 931069 w 935831"/>
                <a:gd name="connsiteY22" fmla="*/ 245268 h 1216818"/>
                <a:gd name="connsiteX23" fmla="*/ 935831 w 935831"/>
                <a:gd name="connsiteY23" fmla="*/ 266700 h 1216818"/>
                <a:gd name="connsiteX24" fmla="*/ 935831 w 935831"/>
                <a:gd name="connsiteY24" fmla="*/ 280987 h 1216818"/>
                <a:gd name="connsiteX25" fmla="*/ 926306 w 935831"/>
                <a:gd name="connsiteY25" fmla="*/ 295275 h 1216818"/>
                <a:gd name="connsiteX26" fmla="*/ 897731 w 935831"/>
                <a:gd name="connsiteY26" fmla="*/ 309562 h 1216818"/>
                <a:gd name="connsiteX27" fmla="*/ 850106 w 935831"/>
                <a:gd name="connsiteY27" fmla="*/ 335756 h 1216818"/>
                <a:gd name="connsiteX28" fmla="*/ 797719 w 935831"/>
                <a:gd name="connsiteY28" fmla="*/ 378618 h 1216818"/>
                <a:gd name="connsiteX29" fmla="*/ 740569 w 935831"/>
                <a:gd name="connsiteY29" fmla="*/ 442912 h 1216818"/>
                <a:gd name="connsiteX30" fmla="*/ 654844 w 935831"/>
                <a:gd name="connsiteY30" fmla="*/ 547687 h 1216818"/>
                <a:gd name="connsiteX31" fmla="*/ 509587 w 935831"/>
                <a:gd name="connsiteY31" fmla="*/ 716756 h 1216818"/>
                <a:gd name="connsiteX32" fmla="*/ 304800 w 935831"/>
                <a:gd name="connsiteY32" fmla="*/ 947737 h 1216818"/>
                <a:gd name="connsiteX33" fmla="*/ 100012 w 935831"/>
                <a:gd name="connsiteY33" fmla="*/ 1183481 h 1216818"/>
                <a:gd name="connsiteX34" fmla="*/ 69056 w 935831"/>
                <a:gd name="connsiteY34" fmla="*/ 1216818 h 1216818"/>
                <a:gd name="connsiteX35" fmla="*/ 16669 w 935831"/>
                <a:gd name="connsiteY35" fmla="*/ 1216818 h 1216818"/>
                <a:gd name="connsiteX36" fmla="*/ 0 w 935831"/>
                <a:gd name="connsiteY36" fmla="*/ 1214437 h 1216818"/>
                <a:gd name="connsiteX37" fmla="*/ 54769 w 935831"/>
                <a:gd name="connsiteY37" fmla="*/ 1104900 h 1216818"/>
                <a:gd name="connsiteX38" fmla="*/ 178594 w 935831"/>
                <a:gd name="connsiteY38" fmla="*/ 921543 h 1216818"/>
                <a:gd name="connsiteX39" fmla="*/ 264319 w 935831"/>
                <a:gd name="connsiteY39" fmla="*/ 795337 h 1216818"/>
                <a:gd name="connsiteX40" fmla="*/ 426244 w 935831"/>
                <a:gd name="connsiteY40" fmla="*/ 528637 h 121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935831" h="1216818">
                  <a:moveTo>
                    <a:pt x="426244" y="528637"/>
                  </a:moveTo>
                  <a:lnTo>
                    <a:pt x="516731" y="369093"/>
                  </a:lnTo>
                  <a:lnTo>
                    <a:pt x="581025" y="247650"/>
                  </a:lnTo>
                  <a:lnTo>
                    <a:pt x="604837" y="195262"/>
                  </a:lnTo>
                  <a:lnTo>
                    <a:pt x="609600" y="171450"/>
                  </a:lnTo>
                  <a:lnTo>
                    <a:pt x="609600" y="138112"/>
                  </a:lnTo>
                  <a:lnTo>
                    <a:pt x="602456" y="107156"/>
                  </a:lnTo>
                  <a:lnTo>
                    <a:pt x="592931" y="88106"/>
                  </a:lnTo>
                  <a:lnTo>
                    <a:pt x="581025" y="76200"/>
                  </a:lnTo>
                  <a:lnTo>
                    <a:pt x="557212" y="64293"/>
                  </a:lnTo>
                  <a:lnTo>
                    <a:pt x="540544" y="52387"/>
                  </a:lnTo>
                  <a:lnTo>
                    <a:pt x="521494" y="30956"/>
                  </a:lnTo>
                  <a:lnTo>
                    <a:pt x="514350" y="16668"/>
                  </a:lnTo>
                  <a:lnTo>
                    <a:pt x="516731" y="9525"/>
                  </a:lnTo>
                  <a:lnTo>
                    <a:pt x="528637" y="2381"/>
                  </a:lnTo>
                  <a:lnTo>
                    <a:pt x="561975" y="0"/>
                  </a:lnTo>
                  <a:lnTo>
                    <a:pt x="628650" y="4762"/>
                  </a:lnTo>
                  <a:lnTo>
                    <a:pt x="695325" y="21431"/>
                  </a:lnTo>
                  <a:lnTo>
                    <a:pt x="740569" y="52387"/>
                  </a:lnTo>
                  <a:lnTo>
                    <a:pt x="821531" y="119062"/>
                  </a:lnTo>
                  <a:lnTo>
                    <a:pt x="878681" y="176212"/>
                  </a:lnTo>
                  <a:lnTo>
                    <a:pt x="916781" y="219075"/>
                  </a:lnTo>
                  <a:lnTo>
                    <a:pt x="931069" y="245268"/>
                  </a:lnTo>
                  <a:lnTo>
                    <a:pt x="935831" y="266700"/>
                  </a:lnTo>
                  <a:lnTo>
                    <a:pt x="935831" y="280987"/>
                  </a:lnTo>
                  <a:lnTo>
                    <a:pt x="926306" y="295275"/>
                  </a:lnTo>
                  <a:lnTo>
                    <a:pt x="897731" y="309562"/>
                  </a:lnTo>
                  <a:lnTo>
                    <a:pt x="850106" y="335756"/>
                  </a:lnTo>
                  <a:lnTo>
                    <a:pt x="797719" y="378618"/>
                  </a:lnTo>
                  <a:lnTo>
                    <a:pt x="740569" y="442912"/>
                  </a:lnTo>
                  <a:lnTo>
                    <a:pt x="654844" y="547687"/>
                  </a:lnTo>
                  <a:lnTo>
                    <a:pt x="509587" y="716756"/>
                  </a:lnTo>
                  <a:lnTo>
                    <a:pt x="304800" y="947737"/>
                  </a:lnTo>
                  <a:lnTo>
                    <a:pt x="100012" y="1183481"/>
                  </a:lnTo>
                  <a:lnTo>
                    <a:pt x="69056" y="1216818"/>
                  </a:lnTo>
                  <a:lnTo>
                    <a:pt x="16669" y="1216818"/>
                  </a:lnTo>
                  <a:lnTo>
                    <a:pt x="0" y="1214437"/>
                  </a:lnTo>
                  <a:lnTo>
                    <a:pt x="54769" y="1104900"/>
                  </a:lnTo>
                  <a:lnTo>
                    <a:pt x="178594" y="921543"/>
                  </a:lnTo>
                  <a:lnTo>
                    <a:pt x="264319" y="795337"/>
                  </a:lnTo>
                  <a:lnTo>
                    <a:pt x="426244" y="528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B55586EB-B3F9-4608-B94A-B619C58DBB61}"/>
                </a:ext>
              </a:extLst>
            </p:cNvPr>
            <p:cNvSpPr/>
            <p:nvPr/>
          </p:nvSpPr>
          <p:spPr>
            <a:xfrm>
              <a:off x="6710364" y="4100513"/>
              <a:ext cx="528637" cy="660400"/>
            </a:xfrm>
            <a:custGeom>
              <a:avLst/>
              <a:gdLst>
                <a:gd name="connsiteX0" fmla="*/ 133350 w 528637"/>
                <a:gd name="connsiteY0" fmla="*/ 302418 h 659606"/>
                <a:gd name="connsiteX1" fmla="*/ 52387 w 528637"/>
                <a:gd name="connsiteY1" fmla="*/ 142875 h 659606"/>
                <a:gd name="connsiteX2" fmla="*/ 7143 w 528637"/>
                <a:gd name="connsiteY2" fmla="*/ 50006 h 659606"/>
                <a:gd name="connsiteX3" fmla="*/ 0 w 528637"/>
                <a:gd name="connsiteY3" fmla="*/ 19050 h 659606"/>
                <a:gd name="connsiteX4" fmla="*/ 0 w 528637"/>
                <a:gd name="connsiteY4" fmla="*/ 4762 h 659606"/>
                <a:gd name="connsiteX5" fmla="*/ 0 w 528637"/>
                <a:gd name="connsiteY5" fmla="*/ 4762 h 659606"/>
                <a:gd name="connsiteX6" fmla="*/ 16668 w 528637"/>
                <a:gd name="connsiteY6" fmla="*/ 0 h 659606"/>
                <a:gd name="connsiteX7" fmla="*/ 42862 w 528637"/>
                <a:gd name="connsiteY7" fmla="*/ 16668 h 659606"/>
                <a:gd name="connsiteX8" fmla="*/ 157162 w 528637"/>
                <a:gd name="connsiteY8" fmla="*/ 97631 h 659606"/>
                <a:gd name="connsiteX9" fmla="*/ 288131 w 528637"/>
                <a:gd name="connsiteY9" fmla="*/ 185737 h 659606"/>
                <a:gd name="connsiteX10" fmla="*/ 345281 w 528637"/>
                <a:gd name="connsiteY10" fmla="*/ 223837 h 659606"/>
                <a:gd name="connsiteX11" fmla="*/ 388143 w 528637"/>
                <a:gd name="connsiteY11" fmla="*/ 257175 h 659606"/>
                <a:gd name="connsiteX12" fmla="*/ 416718 w 528637"/>
                <a:gd name="connsiteY12" fmla="*/ 285750 h 659606"/>
                <a:gd name="connsiteX13" fmla="*/ 442912 w 528637"/>
                <a:gd name="connsiteY13" fmla="*/ 316706 h 659606"/>
                <a:gd name="connsiteX14" fmla="*/ 466725 w 528637"/>
                <a:gd name="connsiteY14" fmla="*/ 352425 h 659606"/>
                <a:gd name="connsiteX15" fmla="*/ 485775 w 528637"/>
                <a:gd name="connsiteY15" fmla="*/ 385762 h 659606"/>
                <a:gd name="connsiteX16" fmla="*/ 507206 w 528637"/>
                <a:gd name="connsiteY16" fmla="*/ 431006 h 659606"/>
                <a:gd name="connsiteX17" fmla="*/ 519112 w 528637"/>
                <a:gd name="connsiteY17" fmla="*/ 469106 h 659606"/>
                <a:gd name="connsiteX18" fmla="*/ 528637 w 528637"/>
                <a:gd name="connsiteY18" fmla="*/ 516731 h 659606"/>
                <a:gd name="connsiteX19" fmla="*/ 528637 w 528637"/>
                <a:gd name="connsiteY19" fmla="*/ 554831 h 659606"/>
                <a:gd name="connsiteX20" fmla="*/ 521493 w 528637"/>
                <a:gd name="connsiteY20" fmla="*/ 583406 h 659606"/>
                <a:gd name="connsiteX21" fmla="*/ 504825 w 528637"/>
                <a:gd name="connsiteY21" fmla="*/ 611981 h 659606"/>
                <a:gd name="connsiteX22" fmla="*/ 473868 w 528637"/>
                <a:gd name="connsiteY22" fmla="*/ 635793 h 659606"/>
                <a:gd name="connsiteX23" fmla="*/ 428625 w 528637"/>
                <a:gd name="connsiteY23" fmla="*/ 652462 h 659606"/>
                <a:gd name="connsiteX24" fmla="*/ 392906 w 528637"/>
                <a:gd name="connsiteY24" fmla="*/ 659606 h 659606"/>
                <a:gd name="connsiteX25" fmla="*/ 357187 w 528637"/>
                <a:gd name="connsiteY25" fmla="*/ 654843 h 659606"/>
                <a:gd name="connsiteX26" fmla="*/ 330993 w 528637"/>
                <a:gd name="connsiteY26" fmla="*/ 647700 h 659606"/>
                <a:gd name="connsiteX27" fmla="*/ 302418 w 528637"/>
                <a:gd name="connsiteY27" fmla="*/ 631031 h 659606"/>
                <a:gd name="connsiteX28" fmla="*/ 278606 w 528637"/>
                <a:gd name="connsiteY28" fmla="*/ 597693 h 659606"/>
                <a:gd name="connsiteX29" fmla="*/ 233362 w 528637"/>
                <a:gd name="connsiteY29" fmla="*/ 504825 h 659606"/>
                <a:gd name="connsiteX30" fmla="*/ 133350 w 528637"/>
                <a:gd name="connsiteY30" fmla="*/ 302418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28637" h="659606">
                  <a:moveTo>
                    <a:pt x="133350" y="302418"/>
                  </a:moveTo>
                  <a:lnTo>
                    <a:pt x="52387" y="142875"/>
                  </a:lnTo>
                  <a:lnTo>
                    <a:pt x="7143" y="50006"/>
                  </a:lnTo>
                  <a:lnTo>
                    <a:pt x="0" y="19050"/>
                  </a:lnTo>
                  <a:lnTo>
                    <a:pt x="0" y="4762"/>
                  </a:lnTo>
                  <a:lnTo>
                    <a:pt x="0" y="4762"/>
                  </a:lnTo>
                  <a:lnTo>
                    <a:pt x="16668" y="0"/>
                  </a:lnTo>
                  <a:lnTo>
                    <a:pt x="42862" y="16668"/>
                  </a:lnTo>
                  <a:lnTo>
                    <a:pt x="157162" y="97631"/>
                  </a:lnTo>
                  <a:lnTo>
                    <a:pt x="288131" y="185737"/>
                  </a:lnTo>
                  <a:lnTo>
                    <a:pt x="345281" y="223837"/>
                  </a:lnTo>
                  <a:lnTo>
                    <a:pt x="388143" y="257175"/>
                  </a:lnTo>
                  <a:lnTo>
                    <a:pt x="416718" y="285750"/>
                  </a:lnTo>
                  <a:lnTo>
                    <a:pt x="442912" y="316706"/>
                  </a:lnTo>
                  <a:lnTo>
                    <a:pt x="466725" y="352425"/>
                  </a:lnTo>
                  <a:lnTo>
                    <a:pt x="485775" y="385762"/>
                  </a:lnTo>
                  <a:lnTo>
                    <a:pt x="507206" y="431006"/>
                  </a:lnTo>
                  <a:lnTo>
                    <a:pt x="519112" y="469106"/>
                  </a:lnTo>
                  <a:lnTo>
                    <a:pt x="528637" y="516731"/>
                  </a:lnTo>
                  <a:lnTo>
                    <a:pt x="528637" y="554831"/>
                  </a:lnTo>
                  <a:lnTo>
                    <a:pt x="521493" y="583406"/>
                  </a:lnTo>
                  <a:lnTo>
                    <a:pt x="504825" y="611981"/>
                  </a:lnTo>
                  <a:lnTo>
                    <a:pt x="473868" y="635793"/>
                  </a:lnTo>
                  <a:lnTo>
                    <a:pt x="428625" y="652462"/>
                  </a:lnTo>
                  <a:lnTo>
                    <a:pt x="392906" y="659606"/>
                  </a:lnTo>
                  <a:lnTo>
                    <a:pt x="357187" y="654843"/>
                  </a:lnTo>
                  <a:lnTo>
                    <a:pt x="330993" y="647700"/>
                  </a:lnTo>
                  <a:lnTo>
                    <a:pt x="302418" y="631031"/>
                  </a:lnTo>
                  <a:lnTo>
                    <a:pt x="278606" y="597693"/>
                  </a:lnTo>
                  <a:lnTo>
                    <a:pt x="233362" y="504825"/>
                  </a:lnTo>
                  <a:lnTo>
                    <a:pt x="133350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55ABCBDE-1994-4DF6-83B6-F58C536DBA32}"/>
                </a:ext>
              </a:extLst>
            </p:cNvPr>
            <p:cNvSpPr/>
            <p:nvPr/>
          </p:nvSpPr>
          <p:spPr>
            <a:xfrm>
              <a:off x="7815264" y="4295776"/>
              <a:ext cx="661987" cy="919163"/>
            </a:xfrm>
            <a:custGeom>
              <a:avLst/>
              <a:gdLst>
                <a:gd name="connsiteX0" fmla="*/ 185737 w 661987"/>
                <a:gd name="connsiteY0" fmla="*/ 323850 h 919163"/>
                <a:gd name="connsiteX1" fmla="*/ 78581 w 661987"/>
                <a:gd name="connsiteY1" fmla="*/ 152400 h 919163"/>
                <a:gd name="connsiteX2" fmla="*/ 4762 w 661987"/>
                <a:gd name="connsiteY2" fmla="*/ 35719 h 919163"/>
                <a:gd name="connsiteX3" fmla="*/ 0 w 661987"/>
                <a:gd name="connsiteY3" fmla="*/ 21431 h 919163"/>
                <a:gd name="connsiteX4" fmla="*/ 0 w 661987"/>
                <a:gd name="connsiteY4" fmla="*/ 9525 h 919163"/>
                <a:gd name="connsiteX5" fmla="*/ 2381 w 661987"/>
                <a:gd name="connsiteY5" fmla="*/ 2381 h 919163"/>
                <a:gd name="connsiteX6" fmla="*/ 16668 w 661987"/>
                <a:gd name="connsiteY6" fmla="*/ 0 h 919163"/>
                <a:gd name="connsiteX7" fmla="*/ 50006 w 661987"/>
                <a:gd name="connsiteY7" fmla="*/ 14288 h 919163"/>
                <a:gd name="connsiteX8" fmla="*/ 202406 w 661987"/>
                <a:gd name="connsiteY8" fmla="*/ 121444 h 919163"/>
                <a:gd name="connsiteX9" fmla="*/ 357187 w 661987"/>
                <a:gd name="connsiteY9" fmla="*/ 233363 h 919163"/>
                <a:gd name="connsiteX10" fmla="*/ 490537 w 661987"/>
                <a:gd name="connsiteY10" fmla="*/ 335756 h 919163"/>
                <a:gd name="connsiteX11" fmla="*/ 542925 w 661987"/>
                <a:gd name="connsiteY11" fmla="*/ 376238 h 919163"/>
                <a:gd name="connsiteX12" fmla="*/ 554831 w 661987"/>
                <a:gd name="connsiteY12" fmla="*/ 390525 h 919163"/>
                <a:gd name="connsiteX13" fmla="*/ 571500 w 661987"/>
                <a:gd name="connsiteY13" fmla="*/ 428625 h 919163"/>
                <a:gd name="connsiteX14" fmla="*/ 592931 w 661987"/>
                <a:gd name="connsiteY14" fmla="*/ 483394 h 919163"/>
                <a:gd name="connsiteX15" fmla="*/ 623887 w 661987"/>
                <a:gd name="connsiteY15" fmla="*/ 573881 h 919163"/>
                <a:gd name="connsiteX16" fmla="*/ 647700 w 661987"/>
                <a:gd name="connsiteY16" fmla="*/ 673894 h 919163"/>
                <a:gd name="connsiteX17" fmla="*/ 661987 w 661987"/>
                <a:gd name="connsiteY17" fmla="*/ 752475 h 919163"/>
                <a:gd name="connsiteX18" fmla="*/ 654843 w 661987"/>
                <a:gd name="connsiteY18" fmla="*/ 778669 h 919163"/>
                <a:gd name="connsiteX19" fmla="*/ 633412 w 661987"/>
                <a:gd name="connsiteY19" fmla="*/ 826294 h 919163"/>
                <a:gd name="connsiteX20" fmla="*/ 607218 w 661987"/>
                <a:gd name="connsiteY20" fmla="*/ 871538 h 919163"/>
                <a:gd name="connsiteX21" fmla="*/ 588168 w 661987"/>
                <a:gd name="connsiteY21" fmla="*/ 895350 h 919163"/>
                <a:gd name="connsiteX22" fmla="*/ 557212 w 661987"/>
                <a:gd name="connsiteY22" fmla="*/ 916781 h 919163"/>
                <a:gd name="connsiteX23" fmla="*/ 540543 w 661987"/>
                <a:gd name="connsiteY23" fmla="*/ 919163 h 919163"/>
                <a:gd name="connsiteX24" fmla="*/ 521493 w 661987"/>
                <a:gd name="connsiteY24" fmla="*/ 916781 h 919163"/>
                <a:gd name="connsiteX25" fmla="*/ 495300 w 661987"/>
                <a:gd name="connsiteY25" fmla="*/ 902494 h 919163"/>
                <a:gd name="connsiteX26" fmla="*/ 469106 w 661987"/>
                <a:gd name="connsiteY26" fmla="*/ 878681 h 919163"/>
                <a:gd name="connsiteX27" fmla="*/ 447675 w 661987"/>
                <a:gd name="connsiteY27" fmla="*/ 845344 h 919163"/>
                <a:gd name="connsiteX28" fmla="*/ 409575 w 661987"/>
                <a:gd name="connsiteY28" fmla="*/ 757238 h 919163"/>
                <a:gd name="connsiteX29" fmla="*/ 338137 w 661987"/>
                <a:gd name="connsiteY29" fmla="*/ 590550 h 919163"/>
                <a:gd name="connsiteX30" fmla="*/ 302418 w 661987"/>
                <a:gd name="connsiteY30" fmla="*/ 514350 h 919163"/>
                <a:gd name="connsiteX31" fmla="*/ 254793 w 661987"/>
                <a:gd name="connsiteY31" fmla="*/ 438150 h 919163"/>
                <a:gd name="connsiteX32" fmla="*/ 185737 w 661987"/>
                <a:gd name="connsiteY32" fmla="*/ 323850 h 919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1987" h="919163">
                  <a:moveTo>
                    <a:pt x="185737" y="323850"/>
                  </a:moveTo>
                  <a:lnTo>
                    <a:pt x="78581" y="152400"/>
                  </a:lnTo>
                  <a:lnTo>
                    <a:pt x="4762" y="35719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2381" y="2381"/>
                  </a:lnTo>
                  <a:lnTo>
                    <a:pt x="16668" y="0"/>
                  </a:lnTo>
                  <a:lnTo>
                    <a:pt x="50006" y="14288"/>
                  </a:lnTo>
                  <a:lnTo>
                    <a:pt x="202406" y="121444"/>
                  </a:lnTo>
                  <a:lnTo>
                    <a:pt x="357187" y="233363"/>
                  </a:lnTo>
                  <a:lnTo>
                    <a:pt x="490537" y="335756"/>
                  </a:lnTo>
                  <a:lnTo>
                    <a:pt x="542925" y="376238"/>
                  </a:lnTo>
                  <a:lnTo>
                    <a:pt x="554831" y="390525"/>
                  </a:lnTo>
                  <a:lnTo>
                    <a:pt x="571500" y="428625"/>
                  </a:lnTo>
                  <a:lnTo>
                    <a:pt x="592931" y="483394"/>
                  </a:lnTo>
                  <a:lnTo>
                    <a:pt x="623887" y="573881"/>
                  </a:lnTo>
                  <a:lnTo>
                    <a:pt x="647700" y="673894"/>
                  </a:lnTo>
                  <a:lnTo>
                    <a:pt x="661987" y="752475"/>
                  </a:lnTo>
                  <a:lnTo>
                    <a:pt x="654843" y="778669"/>
                  </a:lnTo>
                  <a:lnTo>
                    <a:pt x="633412" y="826294"/>
                  </a:lnTo>
                  <a:lnTo>
                    <a:pt x="607218" y="871538"/>
                  </a:lnTo>
                  <a:lnTo>
                    <a:pt x="588168" y="895350"/>
                  </a:lnTo>
                  <a:lnTo>
                    <a:pt x="557212" y="916781"/>
                  </a:lnTo>
                  <a:lnTo>
                    <a:pt x="540543" y="919163"/>
                  </a:lnTo>
                  <a:lnTo>
                    <a:pt x="521493" y="916781"/>
                  </a:lnTo>
                  <a:lnTo>
                    <a:pt x="495300" y="902494"/>
                  </a:lnTo>
                  <a:lnTo>
                    <a:pt x="469106" y="878681"/>
                  </a:lnTo>
                  <a:lnTo>
                    <a:pt x="447675" y="845344"/>
                  </a:lnTo>
                  <a:lnTo>
                    <a:pt x="409575" y="757238"/>
                  </a:lnTo>
                  <a:lnTo>
                    <a:pt x="338137" y="590550"/>
                  </a:lnTo>
                  <a:lnTo>
                    <a:pt x="302418" y="514350"/>
                  </a:lnTo>
                  <a:lnTo>
                    <a:pt x="254793" y="438150"/>
                  </a:lnTo>
                  <a:lnTo>
                    <a:pt x="18573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7196D219-DA27-4E36-A4CF-83E831C118E6}"/>
                </a:ext>
              </a:extLst>
            </p:cNvPr>
            <p:cNvSpPr/>
            <p:nvPr/>
          </p:nvSpPr>
          <p:spPr>
            <a:xfrm>
              <a:off x="6164263" y="4398963"/>
              <a:ext cx="2139950" cy="1420812"/>
            </a:xfrm>
            <a:custGeom>
              <a:avLst/>
              <a:gdLst>
                <a:gd name="connsiteX0" fmla="*/ 359569 w 2138363"/>
                <a:gd name="connsiteY0" fmla="*/ 483394 h 1421606"/>
                <a:gd name="connsiteX1" fmla="*/ 288132 w 2138363"/>
                <a:gd name="connsiteY1" fmla="*/ 385762 h 1421606"/>
                <a:gd name="connsiteX2" fmla="*/ 221457 w 2138363"/>
                <a:gd name="connsiteY2" fmla="*/ 285750 h 1421606"/>
                <a:gd name="connsiteX3" fmla="*/ 128588 w 2138363"/>
                <a:gd name="connsiteY3" fmla="*/ 135731 h 1421606"/>
                <a:gd name="connsiteX4" fmla="*/ 64294 w 2138363"/>
                <a:gd name="connsiteY4" fmla="*/ 23812 h 1421606"/>
                <a:gd name="connsiteX5" fmla="*/ 59532 w 2138363"/>
                <a:gd name="connsiteY5" fmla="*/ 16669 h 1421606"/>
                <a:gd name="connsiteX6" fmla="*/ 52388 w 2138363"/>
                <a:gd name="connsiteY6" fmla="*/ 9525 h 1421606"/>
                <a:gd name="connsiteX7" fmla="*/ 33338 w 2138363"/>
                <a:gd name="connsiteY7" fmla="*/ 0 h 1421606"/>
                <a:gd name="connsiteX8" fmla="*/ 14288 w 2138363"/>
                <a:gd name="connsiteY8" fmla="*/ 0 h 1421606"/>
                <a:gd name="connsiteX9" fmla="*/ 4763 w 2138363"/>
                <a:gd name="connsiteY9" fmla="*/ 0 h 1421606"/>
                <a:gd name="connsiteX10" fmla="*/ 0 w 2138363"/>
                <a:gd name="connsiteY10" fmla="*/ 7144 h 1421606"/>
                <a:gd name="connsiteX11" fmla="*/ 4763 w 2138363"/>
                <a:gd name="connsiteY11" fmla="*/ 38100 h 1421606"/>
                <a:gd name="connsiteX12" fmla="*/ 30957 w 2138363"/>
                <a:gd name="connsiteY12" fmla="*/ 111919 h 1421606"/>
                <a:gd name="connsiteX13" fmla="*/ 80963 w 2138363"/>
                <a:gd name="connsiteY13" fmla="*/ 259556 h 1421606"/>
                <a:gd name="connsiteX14" fmla="*/ 119063 w 2138363"/>
                <a:gd name="connsiteY14" fmla="*/ 357187 h 1421606"/>
                <a:gd name="connsiteX15" fmla="*/ 161925 w 2138363"/>
                <a:gd name="connsiteY15" fmla="*/ 457200 h 1421606"/>
                <a:gd name="connsiteX16" fmla="*/ 202407 w 2138363"/>
                <a:gd name="connsiteY16" fmla="*/ 538162 h 1421606"/>
                <a:gd name="connsiteX17" fmla="*/ 247650 w 2138363"/>
                <a:gd name="connsiteY17" fmla="*/ 623887 h 1421606"/>
                <a:gd name="connsiteX18" fmla="*/ 292894 w 2138363"/>
                <a:gd name="connsiteY18" fmla="*/ 700087 h 1421606"/>
                <a:gd name="connsiteX19" fmla="*/ 330994 w 2138363"/>
                <a:gd name="connsiteY19" fmla="*/ 762000 h 1421606"/>
                <a:gd name="connsiteX20" fmla="*/ 383382 w 2138363"/>
                <a:gd name="connsiteY20" fmla="*/ 831056 h 1421606"/>
                <a:gd name="connsiteX21" fmla="*/ 433388 w 2138363"/>
                <a:gd name="connsiteY21" fmla="*/ 895350 h 1421606"/>
                <a:gd name="connsiteX22" fmla="*/ 495300 w 2138363"/>
                <a:gd name="connsiteY22" fmla="*/ 964406 h 1421606"/>
                <a:gd name="connsiteX23" fmla="*/ 576263 w 2138363"/>
                <a:gd name="connsiteY23" fmla="*/ 1040606 h 1421606"/>
                <a:gd name="connsiteX24" fmla="*/ 652463 w 2138363"/>
                <a:gd name="connsiteY24" fmla="*/ 1104900 h 1421606"/>
                <a:gd name="connsiteX25" fmla="*/ 731044 w 2138363"/>
                <a:gd name="connsiteY25" fmla="*/ 1157287 h 1421606"/>
                <a:gd name="connsiteX26" fmla="*/ 821532 w 2138363"/>
                <a:gd name="connsiteY26" fmla="*/ 1207294 h 1421606"/>
                <a:gd name="connsiteX27" fmla="*/ 947738 w 2138363"/>
                <a:gd name="connsiteY27" fmla="*/ 1271587 h 1421606"/>
                <a:gd name="connsiteX28" fmla="*/ 1081088 w 2138363"/>
                <a:gd name="connsiteY28" fmla="*/ 1326356 h 1421606"/>
                <a:gd name="connsiteX29" fmla="*/ 1183482 w 2138363"/>
                <a:gd name="connsiteY29" fmla="*/ 1362075 h 1421606"/>
                <a:gd name="connsiteX30" fmla="*/ 1319213 w 2138363"/>
                <a:gd name="connsiteY30" fmla="*/ 1397794 h 1421606"/>
                <a:gd name="connsiteX31" fmla="*/ 1443038 w 2138363"/>
                <a:gd name="connsiteY31" fmla="*/ 1416844 h 1421606"/>
                <a:gd name="connsiteX32" fmla="*/ 1566863 w 2138363"/>
                <a:gd name="connsiteY32" fmla="*/ 1421606 h 1421606"/>
                <a:gd name="connsiteX33" fmla="*/ 1662113 w 2138363"/>
                <a:gd name="connsiteY33" fmla="*/ 1416844 h 1421606"/>
                <a:gd name="connsiteX34" fmla="*/ 1804988 w 2138363"/>
                <a:gd name="connsiteY34" fmla="*/ 1407319 h 1421606"/>
                <a:gd name="connsiteX35" fmla="*/ 1895475 w 2138363"/>
                <a:gd name="connsiteY35" fmla="*/ 1393031 h 1421606"/>
                <a:gd name="connsiteX36" fmla="*/ 1981200 w 2138363"/>
                <a:gd name="connsiteY36" fmla="*/ 1373981 h 1421606"/>
                <a:gd name="connsiteX37" fmla="*/ 2031207 w 2138363"/>
                <a:gd name="connsiteY37" fmla="*/ 1354931 h 1421606"/>
                <a:gd name="connsiteX38" fmla="*/ 2059782 w 2138363"/>
                <a:gd name="connsiteY38" fmla="*/ 1340644 h 1421606"/>
                <a:gd name="connsiteX39" fmla="*/ 2090738 w 2138363"/>
                <a:gd name="connsiteY39" fmla="*/ 1314450 h 1421606"/>
                <a:gd name="connsiteX40" fmla="*/ 2119313 w 2138363"/>
                <a:gd name="connsiteY40" fmla="*/ 1281112 h 1421606"/>
                <a:gd name="connsiteX41" fmla="*/ 2135982 w 2138363"/>
                <a:gd name="connsiteY41" fmla="*/ 1254919 h 1421606"/>
                <a:gd name="connsiteX42" fmla="*/ 2138363 w 2138363"/>
                <a:gd name="connsiteY42" fmla="*/ 1235869 h 1421606"/>
                <a:gd name="connsiteX43" fmla="*/ 2133600 w 2138363"/>
                <a:gd name="connsiteY43" fmla="*/ 1212056 h 1421606"/>
                <a:gd name="connsiteX44" fmla="*/ 2121694 w 2138363"/>
                <a:gd name="connsiteY44" fmla="*/ 1193006 h 1421606"/>
                <a:gd name="connsiteX45" fmla="*/ 2102644 w 2138363"/>
                <a:gd name="connsiteY45" fmla="*/ 1176337 h 1421606"/>
                <a:gd name="connsiteX46" fmla="*/ 2047875 w 2138363"/>
                <a:gd name="connsiteY46" fmla="*/ 1140619 h 1421606"/>
                <a:gd name="connsiteX47" fmla="*/ 1464469 w 2138363"/>
                <a:gd name="connsiteY47" fmla="*/ 1131094 h 1421606"/>
                <a:gd name="connsiteX48" fmla="*/ 1321594 w 2138363"/>
                <a:gd name="connsiteY48" fmla="*/ 1121569 h 1421606"/>
                <a:gd name="connsiteX49" fmla="*/ 1185863 w 2138363"/>
                <a:gd name="connsiteY49" fmla="*/ 1100137 h 1421606"/>
                <a:gd name="connsiteX50" fmla="*/ 1057275 w 2138363"/>
                <a:gd name="connsiteY50" fmla="*/ 1066800 h 1421606"/>
                <a:gd name="connsiteX51" fmla="*/ 947738 w 2138363"/>
                <a:gd name="connsiteY51" fmla="*/ 1026319 h 1421606"/>
                <a:gd name="connsiteX52" fmla="*/ 885825 w 2138363"/>
                <a:gd name="connsiteY52" fmla="*/ 995362 h 1421606"/>
                <a:gd name="connsiteX53" fmla="*/ 812007 w 2138363"/>
                <a:gd name="connsiteY53" fmla="*/ 952500 h 1421606"/>
                <a:gd name="connsiteX54" fmla="*/ 745332 w 2138363"/>
                <a:gd name="connsiteY54" fmla="*/ 904875 h 1421606"/>
                <a:gd name="connsiteX55" fmla="*/ 692944 w 2138363"/>
                <a:gd name="connsiteY55" fmla="*/ 862012 h 1421606"/>
                <a:gd name="connsiteX56" fmla="*/ 640557 w 2138363"/>
                <a:gd name="connsiteY56" fmla="*/ 812006 h 1421606"/>
                <a:gd name="connsiteX57" fmla="*/ 561975 w 2138363"/>
                <a:gd name="connsiteY57" fmla="*/ 733425 h 1421606"/>
                <a:gd name="connsiteX58" fmla="*/ 452438 w 2138363"/>
                <a:gd name="connsiteY58" fmla="*/ 604837 h 1421606"/>
                <a:gd name="connsiteX59" fmla="*/ 359569 w 2138363"/>
                <a:gd name="connsiteY59" fmla="*/ 483394 h 142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38363" h="1421606">
                  <a:moveTo>
                    <a:pt x="359569" y="483394"/>
                  </a:moveTo>
                  <a:lnTo>
                    <a:pt x="288132" y="385762"/>
                  </a:lnTo>
                  <a:lnTo>
                    <a:pt x="221457" y="285750"/>
                  </a:lnTo>
                  <a:lnTo>
                    <a:pt x="128588" y="135731"/>
                  </a:lnTo>
                  <a:lnTo>
                    <a:pt x="64294" y="23812"/>
                  </a:lnTo>
                  <a:lnTo>
                    <a:pt x="59532" y="16669"/>
                  </a:lnTo>
                  <a:lnTo>
                    <a:pt x="52388" y="9525"/>
                  </a:lnTo>
                  <a:lnTo>
                    <a:pt x="33338" y="0"/>
                  </a:lnTo>
                  <a:lnTo>
                    <a:pt x="14288" y="0"/>
                  </a:lnTo>
                  <a:lnTo>
                    <a:pt x="4763" y="0"/>
                  </a:lnTo>
                  <a:lnTo>
                    <a:pt x="0" y="7144"/>
                  </a:lnTo>
                  <a:lnTo>
                    <a:pt x="4763" y="38100"/>
                  </a:lnTo>
                  <a:lnTo>
                    <a:pt x="30957" y="111919"/>
                  </a:lnTo>
                  <a:lnTo>
                    <a:pt x="80963" y="259556"/>
                  </a:lnTo>
                  <a:lnTo>
                    <a:pt x="119063" y="357187"/>
                  </a:lnTo>
                  <a:lnTo>
                    <a:pt x="161925" y="457200"/>
                  </a:lnTo>
                  <a:lnTo>
                    <a:pt x="202407" y="538162"/>
                  </a:lnTo>
                  <a:lnTo>
                    <a:pt x="247650" y="623887"/>
                  </a:lnTo>
                  <a:lnTo>
                    <a:pt x="292894" y="700087"/>
                  </a:lnTo>
                  <a:lnTo>
                    <a:pt x="330994" y="762000"/>
                  </a:lnTo>
                  <a:lnTo>
                    <a:pt x="383382" y="831056"/>
                  </a:lnTo>
                  <a:lnTo>
                    <a:pt x="433388" y="895350"/>
                  </a:lnTo>
                  <a:lnTo>
                    <a:pt x="495300" y="964406"/>
                  </a:lnTo>
                  <a:lnTo>
                    <a:pt x="576263" y="1040606"/>
                  </a:lnTo>
                  <a:lnTo>
                    <a:pt x="652463" y="1104900"/>
                  </a:lnTo>
                  <a:lnTo>
                    <a:pt x="731044" y="1157287"/>
                  </a:lnTo>
                  <a:lnTo>
                    <a:pt x="821532" y="1207294"/>
                  </a:lnTo>
                  <a:lnTo>
                    <a:pt x="947738" y="1271587"/>
                  </a:lnTo>
                  <a:lnTo>
                    <a:pt x="1081088" y="1326356"/>
                  </a:lnTo>
                  <a:lnTo>
                    <a:pt x="1183482" y="1362075"/>
                  </a:lnTo>
                  <a:lnTo>
                    <a:pt x="1319213" y="1397794"/>
                  </a:lnTo>
                  <a:lnTo>
                    <a:pt x="1443038" y="1416844"/>
                  </a:lnTo>
                  <a:lnTo>
                    <a:pt x="1566863" y="1421606"/>
                  </a:lnTo>
                  <a:lnTo>
                    <a:pt x="1662113" y="1416844"/>
                  </a:lnTo>
                  <a:lnTo>
                    <a:pt x="1804988" y="1407319"/>
                  </a:lnTo>
                  <a:lnTo>
                    <a:pt x="1895475" y="1393031"/>
                  </a:lnTo>
                  <a:lnTo>
                    <a:pt x="1981200" y="1373981"/>
                  </a:lnTo>
                  <a:lnTo>
                    <a:pt x="2031207" y="1354931"/>
                  </a:lnTo>
                  <a:lnTo>
                    <a:pt x="2059782" y="1340644"/>
                  </a:lnTo>
                  <a:lnTo>
                    <a:pt x="2090738" y="1314450"/>
                  </a:lnTo>
                  <a:lnTo>
                    <a:pt x="2119313" y="1281112"/>
                  </a:lnTo>
                  <a:lnTo>
                    <a:pt x="2135982" y="1254919"/>
                  </a:lnTo>
                  <a:lnTo>
                    <a:pt x="2138363" y="1235869"/>
                  </a:lnTo>
                  <a:lnTo>
                    <a:pt x="2133600" y="1212056"/>
                  </a:lnTo>
                  <a:lnTo>
                    <a:pt x="2121694" y="1193006"/>
                  </a:lnTo>
                  <a:lnTo>
                    <a:pt x="2102644" y="1176337"/>
                  </a:lnTo>
                  <a:lnTo>
                    <a:pt x="2047875" y="1140619"/>
                  </a:lnTo>
                  <a:lnTo>
                    <a:pt x="1464469" y="1131094"/>
                  </a:lnTo>
                  <a:lnTo>
                    <a:pt x="1321594" y="1121569"/>
                  </a:lnTo>
                  <a:lnTo>
                    <a:pt x="1185863" y="1100137"/>
                  </a:lnTo>
                  <a:lnTo>
                    <a:pt x="1057275" y="1066800"/>
                  </a:lnTo>
                  <a:lnTo>
                    <a:pt x="947738" y="1026319"/>
                  </a:lnTo>
                  <a:lnTo>
                    <a:pt x="885825" y="995362"/>
                  </a:lnTo>
                  <a:lnTo>
                    <a:pt x="812007" y="952500"/>
                  </a:lnTo>
                  <a:lnTo>
                    <a:pt x="745332" y="904875"/>
                  </a:lnTo>
                  <a:lnTo>
                    <a:pt x="692944" y="862012"/>
                  </a:lnTo>
                  <a:lnTo>
                    <a:pt x="640557" y="812006"/>
                  </a:lnTo>
                  <a:lnTo>
                    <a:pt x="561975" y="733425"/>
                  </a:lnTo>
                  <a:lnTo>
                    <a:pt x="452438" y="604837"/>
                  </a:lnTo>
                  <a:lnTo>
                    <a:pt x="359569" y="4833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1B5B06-D802-416C-AE27-9370F2FEFC55}"/>
                </a:ext>
              </a:extLst>
            </p:cNvPr>
            <p:cNvSpPr/>
            <p:nvPr/>
          </p:nvSpPr>
          <p:spPr>
            <a:xfrm>
              <a:off x="3887790" y="2523329"/>
              <a:ext cx="827087" cy="647700"/>
            </a:xfrm>
            <a:custGeom>
              <a:avLst/>
              <a:gdLst>
                <a:gd name="connsiteX0" fmla="*/ 609600 w 826294"/>
                <a:gd name="connsiteY0" fmla="*/ 357188 h 647700"/>
                <a:gd name="connsiteX1" fmla="*/ 481013 w 826294"/>
                <a:gd name="connsiteY1" fmla="*/ 235744 h 647700"/>
                <a:gd name="connsiteX2" fmla="*/ 390525 w 826294"/>
                <a:gd name="connsiteY2" fmla="*/ 152400 h 647700"/>
                <a:gd name="connsiteX3" fmla="*/ 285750 w 826294"/>
                <a:gd name="connsiteY3" fmla="*/ 57150 h 647700"/>
                <a:gd name="connsiteX4" fmla="*/ 85725 w 826294"/>
                <a:gd name="connsiteY4" fmla="*/ 0 h 647700"/>
                <a:gd name="connsiteX5" fmla="*/ 59532 w 826294"/>
                <a:gd name="connsiteY5" fmla="*/ 11906 h 647700"/>
                <a:gd name="connsiteX6" fmla="*/ 33338 w 826294"/>
                <a:gd name="connsiteY6" fmla="*/ 78581 h 647700"/>
                <a:gd name="connsiteX7" fmla="*/ 0 w 826294"/>
                <a:gd name="connsiteY7" fmla="*/ 195263 h 647700"/>
                <a:gd name="connsiteX8" fmla="*/ 0 w 826294"/>
                <a:gd name="connsiteY8" fmla="*/ 223838 h 647700"/>
                <a:gd name="connsiteX9" fmla="*/ 9525 w 826294"/>
                <a:gd name="connsiteY9" fmla="*/ 235744 h 647700"/>
                <a:gd name="connsiteX10" fmla="*/ 64294 w 826294"/>
                <a:gd name="connsiteY10" fmla="*/ 259556 h 647700"/>
                <a:gd name="connsiteX11" fmla="*/ 228600 w 826294"/>
                <a:gd name="connsiteY11" fmla="*/ 333375 h 647700"/>
                <a:gd name="connsiteX12" fmla="*/ 302419 w 826294"/>
                <a:gd name="connsiteY12" fmla="*/ 364331 h 647700"/>
                <a:gd name="connsiteX13" fmla="*/ 359569 w 826294"/>
                <a:gd name="connsiteY13" fmla="*/ 395288 h 647700"/>
                <a:gd name="connsiteX14" fmla="*/ 526257 w 826294"/>
                <a:gd name="connsiteY14" fmla="*/ 497681 h 647700"/>
                <a:gd name="connsiteX15" fmla="*/ 695325 w 826294"/>
                <a:gd name="connsiteY15" fmla="*/ 604838 h 647700"/>
                <a:gd name="connsiteX16" fmla="*/ 766763 w 826294"/>
                <a:gd name="connsiteY16" fmla="*/ 647700 h 647700"/>
                <a:gd name="connsiteX17" fmla="*/ 826294 w 826294"/>
                <a:gd name="connsiteY17" fmla="*/ 569119 h 647700"/>
                <a:gd name="connsiteX18" fmla="*/ 740569 w 826294"/>
                <a:gd name="connsiteY18" fmla="*/ 485775 h 647700"/>
                <a:gd name="connsiteX19" fmla="*/ 609600 w 826294"/>
                <a:gd name="connsiteY19" fmla="*/ 35718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294" h="647700">
                  <a:moveTo>
                    <a:pt x="609600" y="357188"/>
                  </a:moveTo>
                  <a:lnTo>
                    <a:pt x="481013" y="235744"/>
                  </a:lnTo>
                  <a:lnTo>
                    <a:pt x="390525" y="152400"/>
                  </a:lnTo>
                  <a:lnTo>
                    <a:pt x="285750" y="57150"/>
                  </a:lnTo>
                  <a:lnTo>
                    <a:pt x="85725" y="0"/>
                  </a:lnTo>
                  <a:lnTo>
                    <a:pt x="59532" y="11906"/>
                  </a:lnTo>
                  <a:lnTo>
                    <a:pt x="33338" y="78581"/>
                  </a:lnTo>
                  <a:lnTo>
                    <a:pt x="0" y="195263"/>
                  </a:lnTo>
                  <a:lnTo>
                    <a:pt x="0" y="223838"/>
                  </a:lnTo>
                  <a:lnTo>
                    <a:pt x="9525" y="235744"/>
                  </a:lnTo>
                  <a:lnTo>
                    <a:pt x="64294" y="259556"/>
                  </a:lnTo>
                  <a:lnTo>
                    <a:pt x="228600" y="333375"/>
                  </a:lnTo>
                  <a:lnTo>
                    <a:pt x="302419" y="364331"/>
                  </a:lnTo>
                  <a:lnTo>
                    <a:pt x="359569" y="395288"/>
                  </a:lnTo>
                  <a:lnTo>
                    <a:pt x="526257" y="497681"/>
                  </a:lnTo>
                  <a:lnTo>
                    <a:pt x="695325" y="604838"/>
                  </a:lnTo>
                  <a:lnTo>
                    <a:pt x="766763" y="647700"/>
                  </a:lnTo>
                  <a:lnTo>
                    <a:pt x="826294" y="569119"/>
                  </a:lnTo>
                  <a:lnTo>
                    <a:pt x="740569" y="485775"/>
                  </a:lnTo>
                  <a:lnTo>
                    <a:pt x="609600" y="3571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0DC3CF94-6CCD-4CF0-BC6D-5EF6049185BF}"/>
                </a:ext>
              </a:extLst>
            </p:cNvPr>
            <p:cNvSpPr/>
            <p:nvPr/>
          </p:nvSpPr>
          <p:spPr>
            <a:xfrm>
              <a:off x="3919540" y="2128043"/>
              <a:ext cx="1514475" cy="1800225"/>
            </a:xfrm>
            <a:custGeom>
              <a:avLst/>
              <a:gdLst>
                <a:gd name="connsiteX0" fmla="*/ 838200 w 1514475"/>
                <a:gd name="connsiteY0" fmla="*/ 721518 h 1800225"/>
                <a:gd name="connsiteX1" fmla="*/ 711993 w 1514475"/>
                <a:gd name="connsiteY1" fmla="*/ 907256 h 1800225"/>
                <a:gd name="connsiteX2" fmla="*/ 635793 w 1514475"/>
                <a:gd name="connsiteY2" fmla="*/ 971550 h 1800225"/>
                <a:gd name="connsiteX3" fmla="*/ 535781 w 1514475"/>
                <a:gd name="connsiteY3" fmla="*/ 1116806 h 1800225"/>
                <a:gd name="connsiteX4" fmla="*/ 411956 w 1514475"/>
                <a:gd name="connsiteY4" fmla="*/ 1281112 h 1800225"/>
                <a:gd name="connsiteX5" fmla="*/ 173831 w 1514475"/>
                <a:gd name="connsiteY5" fmla="*/ 1578768 h 1800225"/>
                <a:gd name="connsiteX6" fmla="*/ 23812 w 1514475"/>
                <a:gd name="connsiteY6" fmla="*/ 1764506 h 1800225"/>
                <a:gd name="connsiteX7" fmla="*/ 0 w 1514475"/>
                <a:gd name="connsiteY7" fmla="*/ 1800225 h 1800225"/>
                <a:gd name="connsiteX8" fmla="*/ 135731 w 1514475"/>
                <a:gd name="connsiteY8" fmla="*/ 1790700 h 1800225"/>
                <a:gd name="connsiteX9" fmla="*/ 252412 w 1514475"/>
                <a:gd name="connsiteY9" fmla="*/ 1652587 h 1800225"/>
                <a:gd name="connsiteX10" fmla="*/ 402431 w 1514475"/>
                <a:gd name="connsiteY10" fmla="*/ 1500187 h 1800225"/>
                <a:gd name="connsiteX11" fmla="*/ 554831 w 1514475"/>
                <a:gd name="connsiteY11" fmla="*/ 1345406 h 1800225"/>
                <a:gd name="connsiteX12" fmla="*/ 740568 w 1514475"/>
                <a:gd name="connsiteY12" fmla="*/ 1152525 h 1800225"/>
                <a:gd name="connsiteX13" fmla="*/ 904875 w 1514475"/>
                <a:gd name="connsiteY13" fmla="*/ 978693 h 1800225"/>
                <a:gd name="connsiteX14" fmla="*/ 1038225 w 1514475"/>
                <a:gd name="connsiteY14" fmla="*/ 816768 h 1800225"/>
                <a:gd name="connsiteX15" fmla="*/ 1140618 w 1514475"/>
                <a:gd name="connsiteY15" fmla="*/ 695325 h 1800225"/>
                <a:gd name="connsiteX16" fmla="*/ 1190625 w 1514475"/>
                <a:gd name="connsiteY16" fmla="*/ 638175 h 1800225"/>
                <a:gd name="connsiteX17" fmla="*/ 1252537 w 1514475"/>
                <a:gd name="connsiteY17" fmla="*/ 571500 h 1800225"/>
                <a:gd name="connsiteX18" fmla="*/ 1328737 w 1514475"/>
                <a:gd name="connsiteY18" fmla="*/ 492918 h 1800225"/>
                <a:gd name="connsiteX19" fmla="*/ 1402556 w 1514475"/>
                <a:gd name="connsiteY19" fmla="*/ 428625 h 1800225"/>
                <a:gd name="connsiteX20" fmla="*/ 1435893 w 1514475"/>
                <a:gd name="connsiteY20" fmla="*/ 402431 h 1800225"/>
                <a:gd name="connsiteX21" fmla="*/ 1466850 w 1514475"/>
                <a:gd name="connsiteY21" fmla="*/ 385762 h 1800225"/>
                <a:gd name="connsiteX22" fmla="*/ 1495425 w 1514475"/>
                <a:gd name="connsiteY22" fmla="*/ 369093 h 1800225"/>
                <a:gd name="connsiteX23" fmla="*/ 1512093 w 1514475"/>
                <a:gd name="connsiteY23" fmla="*/ 350043 h 1800225"/>
                <a:gd name="connsiteX24" fmla="*/ 1514475 w 1514475"/>
                <a:gd name="connsiteY24" fmla="*/ 330993 h 1800225"/>
                <a:gd name="connsiteX25" fmla="*/ 1512093 w 1514475"/>
                <a:gd name="connsiteY25" fmla="*/ 307181 h 1800225"/>
                <a:gd name="connsiteX26" fmla="*/ 1495425 w 1514475"/>
                <a:gd name="connsiteY26" fmla="*/ 273843 h 1800225"/>
                <a:gd name="connsiteX27" fmla="*/ 1473993 w 1514475"/>
                <a:gd name="connsiteY27" fmla="*/ 226218 h 1800225"/>
                <a:gd name="connsiteX28" fmla="*/ 1447800 w 1514475"/>
                <a:gd name="connsiteY28" fmla="*/ 188118 h 1800225"/>
                <a:gd name="connsiteX29" fmla="*/ 1416843 w 1514475"/>
                <a:gd name="connsiteY29" fmla="*/ 152400 h 1800225"/>
                <a:gd name="connsiteX30" fmla="*/ 1388268 w 1514475"/>
                <a:gd name="connsiteY30" fmla="*/ 123825 h 1800225"/>
                <a:gd name="connsiteX31" fmla="*/ 1345406 w 1514475"/>
                <a:gd name="connsiteY31" fmla="*/ 90487 h 1800225"/>
                <a:gd name="connsiteX32" fmla="*/ 1295400 w 1514475"/>
                <a:gd name="connsiteY32" fmla="*/ 61912 h 1800225"/>
                <a:gd name="connsiteX33" fmla="*/ 1245393 w 1514475"/>
                <a:gd name="connsiteY33" fmla="*/ 35718 h 1800225"/>
                <a:gd name="connsiteX34" fmla="*/ 1197768 w 1514475"/>
                <a:gd name="connsiteY34" fmla="*/ 14287 h 1800225"/>
                <a:gd name="connsiteX35" fmla="*/ 1152525 w 1514475"/>
                <a:gd name="connsiteY35" fmla="*/ 0 h 1800225"/>
                <a:gd name="connsiteX36" fmla="*/ 1123950 w 1514475"/>
                <a:gd name="connsiteY36" fmla="*/ 0 h 1800225"/>
                <a:gd name="connsiteX37" fmla="*/ 1097756 w 1514475"/>
                <a:gd name="connsiteY37" fmla="*/ 4762 h 1800225"/>
                <a:gd name="connsiteX38" fmla="*/ 1083468 w 1514475"/>
                <a:gd name="connsiteY38" fmla="*/ 14287 h 1800225"/>
                <a:gd name="connsiteX39" fmla="*/ 1083468 w 1514475"/>
                <a:gd name="connsiteY39" fmla="*/ 28575 h 1800225"/>
                <a:gd name="connsiteX40" fmla="*/ 1095375 w 1514475"/>
                <a:gd name="connsiteY40" fmla="*/ 54768 h 1800225"/>
                <a:gd name="connsiteX41" fmla="*/ 1133475 w 1514475"/>
                <a:gd name="connsiteY41" fmla="*/ 109537 h 1800225"/>
                <a:gd name="connsiteX42" fmla="*/ 1157287 w 1514475"/>
                <a:gd name="connsiteY42" fmla="*/ 142875 h 1800225"/>
                <a:gd name="connsiteX43" fmla="*/ 1162050 w 1514475"/>
                <a:gd name="connsiteY43" fmla="*/ 159543 h 1800225"/>
                <a:gd name="connsiteX44" fmla="*/ 1150143 w 1514475"/>
                <a:gd name="connsiteY44" fmla="*/ 230981 h 1800225"/>
                <a:gd name="connsiteX45" fmla="*/ 1133475 w 1514475"/>
                <a:gd name="connsiteY45" fmla="*/ 264318 h 1800225"/>
                <a:gd name="connsiteX46" fmla="*/ 1016793 w 1514475"/>
                <a:gd name="connsiteY46" fmla="*/ 454818 h 1800225"/>
                <a:gd name="connsiteX47" fmla="*/ 838200 w 1514475"/>
                <a:gd name="connsiteY47" fmla="*/ 72151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4475" h="1800225">
                  <a:moveTo>
                    <a:pt x="838200" y="721518"/>
                  </a:moveTo>
                  <a:lnTo>
                    <a:pt x="711993" y="907256"/>
                  </a:lnTo>
                  <a:lnTo>
                    <a:pt x="635793" y="971550"/>
                  </a:lnTo>
                  <a:lnTo>
                    <a:pt x="535781" y="1116806"/>
                  </a:lnTo>
                  <a:lnTo>
                    <a:pt x="411956" y="1281112"/>
                  </a:lnTo>
                  <a:lnTo>
                    <a:pt x="173831" y="1578768"/>
                  </a:lnTo>
                  <a:lnTo>
                    <a:pt x="23812" y="1764506"/>
                  </a:lnTo>
                  <a:lnTo>
                    <a:pt x="0" y="1800225"/>
                  </a:lnTo>
                  <a:lnTo>
                    <a:pt x="135731" y="1790700"/>
                  </a:lnTo>
                  <a:lnTo>
                    <a:pt x="252412" y="1652587"/>
                  </a:lnTo>
                  <a:lnTo>
                    <a:pt x="402431" y="1500187"/>
                  </a:lnTo>
                  <a:lnTo>
                    <a:pt x="554831" y="1345406"/>
                  </a:lnTo>
                  <a:lnTo>
                    <a:pt x="740568" y="1152525"/>
                  </a:lnTo>
                  <a:lnTo>
                    <a:pt x="904875" y="978693"/>
                  </a:lnTo>
                  <a:lnTo>
                    <a:pt x="1038225" y="816768"/>
                  </a:lnTo>
                  <a:lnTo>
                    <a:pt x="1140618" y="695325"/>
                  </a:lnTo>
                  <a:lnTo>
                    <a:pt x="1190625" y="638175"/>
                  </a:lnTo>
                  <a:lnTo>
                    <a:pt x="1252537" y="571500"/>
                  </a:lnTo>
                  <a:lnTo>
                    <a:pt x="1328737" y="492918"/>
                  </a:lnTo>
                  <a:lnTo>
                    <a:pt x="1402556" y="428625"/>
                  </a:lnTo>
                  <a:lnTo>
                    <a:pt x="1435893" y="402431"/>
                  </a:lnTo>
                  <a:lnTo>
                    <a:pt x="1466850" y="385762"/>
                  </a:lnTo>
                  <a:lnTo>
                    <a:pt x="1495425" y="369093"/>
                  </a:lnTo>
                  <a:lnTo>
                    <a:pt x="1512093" y="350043"/>
                  </a:lnTo>
                  <a:lnTo>
                    <a:pt x="1514475" y="330993"/>
                  </a:lnTo>
                  <a:lnTo>
                    <a:pt x="1512093" y="307181"/>
                  </a:lnTo>
                  <a:lnTo>
                    <a:pt x="1495425" y="273843"/>
                  </a:lnTo>
                  <a:lnTo>
                    <a:pt x="1473993" y="226218"/>
                  </a:lnTo>
                  <a:lnTo>
                    <a:pt x="1447800" y="188118"/>
                  </a:lnTo>
                  <a:lnTo>
                    <a:pt x="1416843" y="152400"/>
                  </a:lnTo>
                  <a:lnTo>
                    <a:pt x="1388268" y="123825"/>
                  </a:lnTo>
                  <a:lnTo>
                    <a:pt x="1345406" y="90487"/>
                  </a:lnTo>
                  <a:lnTo>
                    <a:pt x="1295400" y="61912"/>
                  </a:lnTo>
                  <a:lnTo>
                    <a:pt x="1245393" y="35718"/>
                  </a:lnTo>
                  <a:lnTo>
                    <a:pt x="1197768" y="14287"/>
                  </a:lnTo>
                  <a:lnTo>
                    <a:pt x="1152525" y="0"/>
                  </a:lnTo>
                  <a:lnTo>
                    <a:pt x="1123950" y="0"/>
                  </a:lnTo>
                  <a:lnTo>
                    <a:pt x="1097756" y="4762"/>
                  </a:lnTo>
                  <a:lnTo>
                    <a:pt x="1083468" y="14287"/>
                  </a:lnTo>
                  <a:lnTo>
                    <a:pt x="1083468" y="28575"/>
                  </a:lnTo>
                  <a:lnTo>
                    <a:pt x="1095375" y="54768"/>
                  </a:lnTo>
                  <a:lnTo>
                    <a:pt x="1133475" y="109537"/>
                  </a:lnTo>
                  <a:lnTo>
                    <a:pt x="1157287" y="142875"/>
                  </a:lnTo>
                  <a:lnTo>
                    <a:pt x="1162050" y="159543"/>
                  </a:lnTo>
                  <a:lnTo>
                    <a:pt x="1150143" y="230981"/>
                  </a:lnTo>
                  <a:lnTo>
                    <a:pt x="1133475" y="264318"/>
                  </a:lnTo>
                  <a:lnTo>
                    <a:pt x="1016793" y="454818"/>
                  </a:lnTo>
                  <a:lnTo>
                    <a:pt x="838200" y="72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7">
              <a:extLst>
                <a:ext uri="{FF2B5EF4-FFF2-40B4-BE49-F238E27FC236}">
                  <a16:creationId xmlns:a16="http://schemas.microsoft.com/office/drawing/2014/main" id="{2E70305F-994B-4FA9-AB36-648362AB62CA}"/>
                </a:ext>
              </a:extLst>
            </p:cNvPr>
            <p:cNvSpPr/>
            <p:nvPr/>
          </p:nvSpPr>
          <p:spPr>
            <a:xfrm>
              <a:off x="3859215" y="3537743"/>
              <a:ext cx="1474787" cy="638175"/>
            </a:xfrm>
            <a:custGeom>
              <a:avLst/>
              <a:gdLst>
                <a:gd name="connsiteX0" fmla="*/ 1019175 w 1473994"/>
                <a:gd name="connsiteY0" fmla="*/ 114300 h 638175"/>
                <a:gd name="connsiteX1" fmla="*/ 826294 w 1473994"/>
                <a:gd name="connsiteY1" fmla="*/ 164306 h 638175"/>
                <a:gd name="connsiteX2" fmla="*/ 590550 w 1473994"/>
                <a:gd name="connsiteY2" fmla="*/ 219075 h 638175"/>
                <a:gd name="connsiteX3" fmla="*/ 350044 w 1473994"/>
                <a:gd name="connsiteY3" fmla="*/ 271462 h 638175"/>
                <a:gd name="connsiteX4" fmla="*/ 259557 w 1473994"/>
                <a:gd name="connsiteY4" fmla="*/ 283368 h 638175"/>
                <a:gd name="connsiteX5" fmla="*/ 147638 w 1473994"/>
                <a:gd name="connsiteY5" fmla="*/ 280987 h 638175"/>
                <a:gd name="connsiteX6" fmla="*/ 76200 w 1473994"/>
                <a:gd name="connsiteY6" fmla="*/ 302418 h 638175"/>
                <a:gd name="connsiteX7" fmla="*/ 4763 w 1473994"/>
                <a:gd name="connsiteY7" fmla="*/ 328612 h 638175"/>
                <a:gd name="connsiteX8" fmla="*/ 0 w 1473994"/>
                <a:gd name="connsiteY8" fmla="*/ 338137 h 638175"/>
                <a:gd name="connsiteX9" fmla="*/ 2382 w 1473994"/>
                <a:gd name="connsiteY9" fmla="*/ 361950 h 638175"/>
                <a:gd name="connsiteX10" fmla="*/ 19050 w 1473994"/>
                <a:gd name="connsiteY10" fmla="*/ 407193 h 638175"/>
                <a:gd name="connsiteX11" fmla="*/ 40482 w 1473994"/>
                <a:gd name="connsiteY11" fmla="*/ 445293 h 638175"/>
                <a:gd name="connsiteX12" fmla="*/ 61913 w 1473994"/>
                <a:gd name="connsiteY12" fmla="*/ 473868 h 638175"/>
                <a:gd name="connsiteX13" fmla="*/ 97632 w 1473994"/>
                <a:gd name="connsiteY13" fmla="*/ 514350 h 638175"/>
                <a:gd name="connsiteX14" fmla="*/ 119063 w 1473994"/>
                <a:gd name="connsiteY14" fmla="*/ 538162 h 638175"/>
                <a:gd name="connsiteX15" fmla="*/ 135732 w 1473994"/>
                <a:gd name="connsiteY15" fmla="*/ 559593 h 638175"/>
                <a:gd name="connsiteX16" fmla="*/ 152400 w 1473994"/>
                <a:gd name="connsiteY16" fmla="*/ 590550 h 638175"/>
                <a:gd name="connsiteX17" fmla="*/ 171450 w 1473994"/>
                <a:gd name="connsiteY17" fmla="*/ 614362 h 638175"/>
                <a:gd name="connsiteX18" fmla="*/ 180975 w 1473994"/>
                <a:gd name="connsiteY18" fmla="*/ 626268 h 638175"/>
                <a:gd name="connsiteX19" fmla="*/ 197644 w 1473994"/>
                <a:gd name="connsiteY19" fmla="*/ 638175 h 638175"/>
                <a:gd name="connsiteX20" fmla="*/ 209550 w 1473994"/>
                <a:gd name="connsiteY20" fmla="*/ 638175 h 638175"/>
                <a:gd name="connsiteX21" fmla="*/ 230982 w 1473994"/>
                <a:gd name="connsiteY21" fmla="*/ 635793 h 638175"/>
                <a:gd name="connsiteX22" fmla="*/ 250032 w 1473994"/>
                <a:gd name="connsiteY22" fmla="*/ 623887 h 638175"/>
                <a:gd name="connsiteX23" fmla="*/ 269082 w 1473994"/>
                <a:gd name="connsiteY23" fmla="*/ 604837 h 638175"/>
                <a:gd name="connsiteX24" fmla="*/ 288132 w 1473994"/>
                <a:gd name="connsiteY24" fmla="*/ 581025 h 638175"/>
                <a:gd name="connsiteX25" fmla="*/ 302419 w 1473994"/>
                <a:gd name="connsiteY25" fmla="*/ 569118 h 638175"/>
                <a:gd name="connsiteX26" fmla="*/ 426244 w 1473994"/>
                <a:gd name="connsiteY26" fmla="*/ 507206 h 638175"/>
                <a:gd name="connsiteX27" fmla="*/ 469107 w 1473994"/>
                <a:gd name="connsiteY27" fmla="*/ 485775 h 638175"/>
                <a:gd name="connsiteX28" fmla="*/ 559594 w 1473994"/>
                <a:gd name="connsiteY28" fmla="*/ 454818 h 638175"/>
                <a:gd name="connsiteX29" fmla="*/ 638175 w 1473994"/>
                <a:gd name="connsiteY29" fmla="*/ 431006 h 638175"/>
                <a:gd name="connsiteX30" fmla="*/ 716757 w 1473994"/>
                <a:gd name="connsiteY30" fmla="*/ 409575 h 638175"/>
                <a:gd name="connsiteX31" fmla="*/ 781050 w 1473994"/>
                <a:gd name="connsiteY31" fmla="*/ 395287 h 638175"/>
                <a:gd name="connsiteX32" fmla="*/ 983457 w 1473994"/>
                <a:gd name="connsiteY32" fmla="*/ 300037 h 638175"/>
                <a:gd name="connsiteX33" fmla="*/ 1147763 w 1473994"/>
                <a:gd name="connsiteY33" fmla="*/ 228600 h 638175"/>
                <a:gd name="connsiteX34" fmla="*/ 1473994 w 1473994"/>
                <a:gd name="connsiteY34" fmla="*/ 95250 h 638175"/>
                <a:gd name="connsiteX35" fmla="*/ 1443038 w 1473994"/>
                <a:gd name="connsiteY35" fmla="*/ 0 h 638175"/>
                <a:gd name="connsiteX36" fmla="*/ 1257300 w 1473994"/>
                <a:gd name="connsiteY36" fmla="*/ 50006 h 638175"/>
                <a:gd name="connsiteX37" fmla="*/ 1019175 w 1473994"/>
                <a:gd name="connsiteY37" fmla="*/ 114300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3994" h="638175">
                  <a:moveTo>
                    <a:pt x="1019175" y="114300"/>
                  </a:moveTo>
                  <a:lnTo>
                    <a:pt x="826294" y="164306"/>
                  </a:lnTo>
                  <a:lnTo>
                    <a:pt x="590550" y="219075"/>
                  </a:lnTo>
                  <a:lnTo>
                    <a:pt x="350044" y="271462"/>
                  </a:lnTo>
                  <a:lnTo>
                    <a:pt x="259557" y="283368"/>
                  </a:lnTo>
                  <a:lnTo>
                    <a:pt x="147638" y="280987"/>
                  </a:lnTo>
                  <a:lnTo>
                    <a:pt x="76200" y="302418"/>
                  </a:lnTo>
                  <a:lnTo>
                    <a:pt x="4763" y="328612"/>
                  </a:lnTo>
                  <a:lnTo>
                    <a:pt x="0" y="338137"/>
                  </a:lnTo>
                  <a:lnTo>
                    <a:pt x="2382" y="361950"/>
                  </a:lnTo>
                  <a:lnTo>
                    <a:pt x="19050" y="407193"/>
                  </a:lnTo>
                  <a:lnTo>
                    <a:pt x="40482" y="445293"/>
                  </a:lnTo>
                  <a:lnTo>
                    <a:pt x="61913" y="473868"/>
                  </a:lnTo>
                  <a:lnTo>
                    <a:pt x="97632" y="514350"/>
                  </a:lnTo>
                  <a:lnTo>
                    <a:pt x="119063" y="538162"/>
                  </a:lnTo>
                  <a:lnTo>
                    <a:pt x="135732" y="559593"/>
                  </a:lnTo>
                  <a:lnTo>
                    <a:pt x="152400" y="590550"/>
                  </a:lnTo>
                  <a:lnTo>
                    <a:pt x="171450" y="614362"/>
                  </a:lnTo>
                  <a:lnTo>
                    <a:pt x="180975" y="626268"/>
                  </a:lnTo>
                  <a:lnTo>
                    <a:pt x="197644" y="638175"/>
                  </a:lnTo>
                  <a:lnTo>
                    <a:pt x="209550" y="638175"/>
                  </a:lnTo>
                  <a:lnTo>
                    <a:pt x="230982" y="635793"/>
                  </a:lnTo>
                  <a:lnTo>
                    <a:pt x="250032" y="623887"/>
                  </a:lnTo>
                  <a:lnTo>
                    <a:pt x="269082" y="604837"/>
                  </a:lnTo>
                  <a:lnTo>
                    <a:pt x="288132" y="581025"/>
                  </a:lnTo>
                  <a:lnTo>
                    <a:pt x="302419" y="569118"/>
                  </a:lnTo>
                  <a:lnTo>
                    <a:pt x="426244" y="507206"/>
                  </a:lnTo>
                  <a:lnTo>
                    <a:pt x="469107" y="485775"/>
                  </a:lnTo>
                  <a:lnTo>
                    <a:pt x="559594" y="454818"/>
                  </a:lnTo>
                  <a:lnTo>
                    <a:pt x="638175" y="431006"/>
                  </a:lnTo>
                  <a:lnTo>
                    <a:pt x="716757" y="409575"/>
                  </a:lnTo>
                  <a:lnTo>
                    <a:pt x="781050" y="395287"/>
                  </a:lnTo>
                  <a:lnTo>
                    <a:pt x="983457" y="300037"/>
                  </a:lnTo>
                  <a:lnTo>
                    <a:pt x="1147763" y="228600"/>
                  </a:lnTo>
                  <a:lnTo>
                    <a:pt x="1473994" y="95250"/>
                  </a:lnTo>
                  <a:lnTo>
                    <a:pt x="1443038" y="0"/>
                  </a:lnTo>
                  <a:lnTo>
                    <a:pt x="1257300" y="50006"/>
                  </a:lnTo>
                  <a:lnTo>
                    <a:pt x="1019175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6" name="フリーフォーム 38">
              <a:extLst>
                <a:ext uri="{FF2B5EF4-FFF2-40B4-BE49-F238E27FC236}">
                  <a16:creationId xmlns:a16="http://schemas.microsoft.com/office/drawing/2014/main" id="{99EC62AC-E9F6-45D5-B8A9-8F4F04283768}"/>
                </a:ext>
              </a:extLst>
            </p:cNvPr>
            <p:cNvSpPr/>
            <p:nvPr/>
          </p:nvSpPr>
          <p:spPr>
            <a:xfrm>
              <a:off x="5065714" y="3182143"/>
              <a:ext cx="476250" cy="828675"/>
            </a:xfrm>
            <a:custGeom>
              <a:avLst/>
              <a:gdLst>
                <a:gd name="connsiteX0" fmla="*/ 111919 w 476250"/>
                <a:gd name="connsiteY0" fmla="*/ 290513 h 828675"/>
                <a:gd name="connsiteX1" fmla="*/ 76200 w 476250"/>
                <a:gd name="connsiteY1" fmla="*/ 216694 h 828675"/>
                <a:gd name="connsiteX2" fmla="*/ 23812 w 476250"/>
                <a:gd name="connsiteY2" fmla="*/ 97632 h 828675"/>
                <a:gd name="connsiteX3" fmla="*/ 4762 w 476250"/>
                <a:gd name="connsiteY3" fmla="*/ 47625 h 828675"/>
                <a:gd name="connsiteX4" fmla="*/ 0 w 476250"/>
                <a:gd name="connsiteY4" fmla="*/ 33338 h 828675"/>
                <a:gd name="connsiteX5" fmla="*/ 2381 w 476250"/>
                <a:gd name="connsiteY5" fmla="*/ 11907 h 828675"/>
                <a:gd name="connsiteX6" fmla="*/ 9525 w 476250"/>
                <a:gd name="connsiteY6" fmla="*/ 0 h 828675"/>
                <a:gd name="connsiteX7" fmla="*/ 19050 w 476250"/>
                <a:gd name="connsiteY7" fmla="*/ 0 h 828675"/>
                <a:gd name="connsiteX8" fmla="*/ 35719 w 476250"/>
                <a:gd name="connsiteY8" fmla="*/ 9525 h 828675"/>
                <a:gd name="connsiteX9" fmla="*/ 88106 w 476250"/>
                <a:gd name="connsiteY9" fmla="*/ 57150 h 828675"/>
                <a:gd name="connsiteX10" fmla="*/ 209550 w 476250"/>
                <a:gd name="connsiteY10" fmla="*/ 171450 h 828675"/>
                <a:gd name="connsiteX11" fmla="*/ 397669 w 476250"/>
                <a:gd name="connsiteY11" fmla="*/ 345282 h 828675"/>
                <a:gd name="connsiteX12" fmla="*/ 426244 w 476250"/>
                <a:gd name="connsiteY12" fmla="*/ 371475 h 828675"/>
                <a:gd name="connsiteX13" fmla="*/ 440531 w 476250"/>
                <a:gd name="connsiteY13" fmla="*/ 407194 h 828675"/>
                <a:gd name="connsiteX14" fmla="*/ 459581 w 476250"/>
                <a:gd name="connsiteY14" fmla="*/ 478632 h 828675"/>
                <a:gd name="connsiteX15" fmla="*/ 469106 w 476250"/>
                <a:gd name="connsiteY15" fmla="*/ 535782 h 828675"/>
                <a:gd name="connsiteX16" fmla="*/ 473869 w 476250"/>
                <a:gd name="connsiteY16" fmla="*/ 585788 h 828675"/>
                <a:gd name="connsiteX17" fmla="*/ 476250 w 476250"/>
                <a:gd name="connsiteY17" fmla="*/ 638175 h 828675"/>
                <a:gd name="connsiteX18" fmla="*/ 473869 w 476250"/>
                <a:gd name="connsiteY18" fmla="*/ 690563 h 828675"/>
                <a:gd name="connsiteX19" fmla="*/ 466725 w 476250"/>
                <a:gd name="connsiteY19" fmla="*/ 733425 h 828675"/>
                <a:gd name="connsiteX20" fmla="*/ 450056 w 476250"/>
                <a:gd name="connsiteY20" fmla="*/ 785813 h 828675"/>
                <a:gd name="connsiteX21" fmla="*/ 435769 w 476250"/>
                <a:gd name="connsiteY21" fmla="*/ 809625 h 828675"/>
                <a:gd name="connsiteX22" fmla="*/ 421481 w 476250"/>
                <a:gd name="connsiteY22" fmla="*/ 821532 h 828675"/>
                <a:gd name="connsiteX23" fmla="*/ 409575 w 476250"/>
                <a:gd name="connsiteY23" fmla="*/ 826294 h 828675"/>
                <a:gd name="connsiteX24" fmla="*/ 381000 w 476250"/>
                <a:gd name="connsiteY24" fmla="*/ 828675 h 828675"/>
                <a:gd name="connsiteX25" fmla="*/ 345281 w 476250"/>
                <a:gd name="connsiteY25" fmla="*/ 816769 h 828675"/>
                <a:gd name="connsiteX26" fmla="*/ 321469 w 476250"/>
                <a:gd name="connsiteY26" fmla="*/ 804863 h 828675"/>
                <a:gd name="connsiteX27" fmla="*/ 304800 w 476250"/>
                <a:gd name="connsiteY27" fmla="*/ 783432 h 828675"/>
                <a:gd name="connsiteX28" fmla="*/ 273844 w 476250"/>
                <a:gd name="connsiteY28" fmla="*/ 716757 h 828675"/>
                <a:gd name="connsiteX29" fmla="*/ 233362 w 476250"/>
                <a:gd name="connsiteY29" fmla="*/ 626269 h 828675"/>
                <a:gd name="connsiteX30" fmla="*/ 188119 w 476250"/>
                <a:gd name="connsiteY30" fmla="*/ 514350 h 828675"/>
                <a:gd name="connsiteX31" fmla="*/ 169069 w 476250"/>
                <a:gd name="connsiteY31" fmla="*/ 461963 h 828675"/>
                <a:gd name="connsiteX32" fmla="*/ 161925 w 476250"/>
                <a:gd name="connsiteY32" fmla="*/ 378619 h 828675"/>
                <a:gd name="connsiteX33" fmla="*/ 111919 w 476250"/>
                <a:gd name="connsiteY33" fmla="*/ 29051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76250" h="828675">
                  <a:moveTo>
                    <a:pt x="111919" y="290513"/>
                  </a:moveTo>
                  <a:lnTo>
                    <a:pt x="76200" y="216694"/>
                  </a:lnTo>
                  <a:lnTo>
                    <a:pt x="23812" y="97632"/>
                  </a:lnTo>
                  <a:lnTo>
                    <a:pt x="4762" y="47625"/>
                  </a:lnTo>
                  <a:lnTo>
                    <a:pt x="0" y="33338"/>
                  </a:lnTo>
                  <a:lnTo>
                    <a:pt x="2381" y="11907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5719" y="9525"/>
                  </a:lnTo>
                  <a:lnTo>
                    <a:pt x="88106" y="57150"/>
                  </a:lnTo>
                  <a:lnTo>
                    <a:pt x="209550" y="171450"/>
                  </a:lnTo>
                  <a:lnTo>
                    <a:pt x="397669" y="345282"/>
                  </a:lnTo>
                  <a:lnTo>
                    <a:pt x="426244" y="371475"/>
                  </a:lnTo>
                  <a:lnTo>
                    <a:pt x="440531" y="407194"/>
                  </a:lnTo>
                  <a:lnTo>
                    <a:pt x="459581" y="478632"/>
                  </a:lnTo>
                  <a:lnTo>
                    <a:pt x="469106" y="535782"/>
                  </a:lnTo>
                  <a:lnTo>
                    <a:pt x="473869" y="585788"/>
                  </a:lnTo>
                  <a:lnTo>
                    <a:pt x="476250" y="638175"/>
                  </a:lnTo>
                  <a:lnTo>
                    <a:pt x="473869" y="690563"/>
                  </a:lnTo>
                  <a:lnTo>
                    <a:pt x="466725" y="733425"/>
                  </a:lnTo>
                  <a:lnTo>
                    <a:pt x="450056" y="785813"/>
                  </a:lnTo>
                  <a:lnTo>
                    <a:pt x="435769" y="809625"/>
                  </a:lnTo>
                  <a:lnTo>
                    <a:pt x="421481" y="821532"/>
                  </a:lnTo>
                  <a:lnTo>
                    <a:pt x="409575" y="826294"/>
                  </a:lnTo>
                  <a:lnTo>
                    <a:pt x="381000" y="828675"/>
                  </a:lnTo>
                  <a:lnTo>
                    <a:pt x="345281" y="816769"/>
                  </a:lnTo>
                  <a:lnTo>
                    <a:pt x="321469" y="804863"/>
                  </a:lnTo>
                  <a:lnTo>
                    <a:pt x="304800" y="783432"/>
                  </a:lnTo>
                  <a:lnTo>
                    <a:pt x="273844" y="716757"/>
                  </a:lnTo>
                  <a:lnTo>
                    <a:pt x="233362" y="626269"/>
                  </a:lnTo>
                  <a:lnTo>
                    <a:pt x="188119" y="514350"/>
                  </a:lnTo>
                  <a:lnTo>
                    <a:pt x="169069" y="461963"/>
                  </a:lnTo>
                  <a:lnTo>
                    <a:pt x="161925" y="378619"/>
                  </a:lnTo>
                  <a:lnTo>
                    <a:pt x="1119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9">
              <a:extLst>
                <a:ext uri="{FF2B5EF4-FFF2-40B4-BE49-F238E27FC236}">
                  <a16:creationId xmlns:a16="http://schemas.microsoft.com/office/drawing/2014/main" id="{842D96BD-8658-48CA-86FA-F3C10FC6633F}"/>
                </a:ext>
              </a:extLst>
            </p:cNvPr>
            <p:cNvSpPr/>
            <p:nvPr/>
          </p:nvSpPr>
          <p:spPr>
            <a:xfrm>
              <a:off x="4576764" y="3801268"/>
              <a:ext cx="311150" cy="2222500"/>
            </a:xfrm>
            <a:custGeom>
              <a:avLst/>
              <a:gdLst>
                <a:gd name="connsiteX0" fmla="*/ 302078 w 310243"/>
                <a:gd name="connsiteY0" fmla="*/ 832757 h 2223407"/>
                <a:gd name="connsiteX1" fmla="*/ 310243 w 310243"/>
                <a:gd name="connsiteY1" fmla="*/ 204107 h 2223407"/>
                <a:gd name="connsiteX2" fmla="*/ 310243 w 310243"/>
                <a:gd name="connsiteY2" fmla="*/ 193221 h 2223407"/>
                <a:gd name="connsiteX3" fmla="*/ 302078 w 310243"/>
                <a:gd name="connsiteY3" fmla="*/ 174171 h 2223407"/>
                <a:gd name="connsiteX4" fmla="*/ 263978 w 310243"/>
                <a:gd name="connsiteY4" fmla="*/ 100693 h 2223407"/>
                <a:gd name="connsiteX5" fmla="*/ 223157 w 310243"/>
                <a:gd name="connsiteY5" fmla="*/ 21771 h 2223407"/>
                <a:gd name="connsiteX6" fmla="*/ 212271 w 310243"/>
                <a:gd name="connsiteY6" fmla="*/ 0 h 2223407"/>
                <a:gd name="connsiteX7" fmla="*/ 13607 w 310243"/>
                <a:gd name="connsiteY7" fmla="*/ 89807 h 2223407"/>
                <a:gd name="connsiteX8" fmla="*/ 57150 w 310243"/>
                <a:gd name="connsiteY8" fmla="*/ 179614 h 2223407"/>
                <a:gd name="connsiteX9" fmla="*/ 76200 w 310243"/>
                <a:gd name="connsiteY9" fmla="*/ 225878 h 2223407"/>
                <a:gd name="connsiteX10" fmla="*/ 84364 w 310243"/>
                <a:gd name="connsiteY10" fmla="*/ 255814 h 2223407"/>
                <a:gd name="connsiteX11" fmla="*/ 87086 w 310243"/>
                <a:gd name="connsiteY11" fmla="*/ 345621 h 2223407"/>
                <a:gd name="connsiteX12" fmla="*/ 84364 w 310243"/>
                <a:gd name="connsiteY12" fmla="*/ 732064 h 2223407"/>
                <a:gd name="connsiteX13" fmla="*/ 76200 w 310243"/>
                <a:gd name="connsiteY13" fmla="*/ 1151164 h 2223407"/>
                <a:gd name="connsiteX14" fmla="*/ 70757 w 310243"/>
                <a:gd name="connsiteY14" fmla="*/ 1292678 h 2223407"/>
                <a:gd name="connsiteX15" fmla="*/ 62593 w 310243"/>
                <a:gd name="connsiteY15" fmla="*/ 1420585 h 2223407"/>
                <a:gd name="connsiteX16" fmla="*/ 46264 w 310243"/>
                <a:gd name="connsiteY16" fmla="*/ 1553935 h 2223407"/>
                <a:gd name="connsiteX17" fmla="*/ 24493 w 310243"/>
                <a:gd name="connsiteY17" fmla="*/ 1695450 h 2223407"/>
                <a:gd name="connsiteX18" fmla="*/ 0 w 310243"/>
                <a:gd name="connsiteY18" fmla="*/ 1812471 h 2223407"/>
                <a:gd name="connsiteX19" fmla="*/ 2721 w 310243"/>
                <a:gd name="connsiteY19" fmla="*/ 1842407 h 2223407"/>
                <a:gd name="connsiteX20" fmla="*/ 8164 w 310243"/>
                <a:gd name="connsiteY20" fmla="*/ 1877785 h 2223407"/>
                <a:gd name="connsiteX21" fmla="*/ 35378 w 310243"/>
                <a:gd name="connsiteY21" fmla="*/ 1992085 h 2223407"/>
                <a:gd name="connsiteX22" fmla="*/ 73478 w 310243"/>
                <a:gd name="connsiteY22" fmla="*/ 2119993 h 2223407"/>
                <a:gd name="connsiteX23" fmla="*/ 87086 w 310243"/>
                <a:gd name="connsiteY23" fmla="*/ 2155371 h 2223407"/>
                <a:gd name="connsiteX24" fmla="*/ 97971 w 310243"/>
                <a:gd name="connsiteY24" fmla="*/ 2171700 h 2223407"/>
                <a:gd name="connsiteX25" fmla="*/ 119743 w 310243"/>
                <a:gd name="connsiteY25" fmla="*/ 2193471 h 2223407"/>
                <a:gd name="connsiteX26" fmla="*/ 144236 w 310243"/>
                <a:gd name="connsiteY26" fmla="*/ 2212521 h 2223407"/>
                <a:gd name="connsiteX27" fmla="*/ 163286 w 310243"/>
                <a:gd name="connsiteY27" fmla="*/ 2220685 h 2223407"/>
                <a:gd name="connsiteX28" fmla="*/ 185057 w 310243"/>
                <a:gd name="connsiteY28" fmla="*/ 2223407 h 2223407"/>
                <a:gd name="connsiteX29" fmla="*/ 206828 w 310243"/>
                <a:gd name="connsiteY29" fmla="*/ 2223407 h 2223407"/>
                <a:gd name="connsiteX30" fmla="*/ 234043 w 310243"/>
                <a:gd name="connsiteY30" fmla="*/ 2217964 h 2223407"/>
                <a:gd name="connsiteX31" fmla="*/ 255814 w 310243"/>
                <a:gd name="connsiteY31" fmla="*/ 2204357 h 2223407"/>
                <a:gd name="connsiteX32" fmla="*/ 272143 w 310243"/>
                <a:gd name="connsiteY32" fmla="*/ 2185307 h 2223407"/>
                <a:gd name="connsiteX33" fmla="*/ 280307 w 310243"/>
                <a:gd name="connsiteY33" fmla="*/ 2168978 h 2223407"/>
                <a:gd name="connsiteX34" fmla="*/ 285750 w 310243"/>
                <a:gd name="connsiteY34" fmla="*/ 2141764 h 2223407"/>
                <a:gd name="connsiteX35" fmla="*/ 288471 w 310243"/>
                <a:gd name="connsiteY35" fmla="*/ 2027464 h 2223407"/>
                <a:gd name="connsiteX36" fmla="*/ 291193 w 310243"/>
                <a:gd name="connsiteY36" fmla="*/ 1747157 h 2223407"/>
                <a:gd name="connsiteX37" fmla="*/ 302078 w 310243"/>
                <a:gd name="connsiteY37" fmla="*/ 832757 h 222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10243" h="2223407">
                  <a:moveTo>
                    <a:pt x="302078" y="832757"/>
                  </a:moveTo>
                  <a:lnTo>
                    <a:pt x="310243" y="204107"/>
                  </a:lnTo>
                  <a:lnTo>
                    <a:pt x="310243" y="193221"/>
                  </a:lnTo>
                  <a:lnTo>
                    <a:pt x="302078" y="174171"/>
                  </a:lnTo>
                  <a:lnTo>
                    <a:pt x="263978" y="100693"/>
                  </a:lnTo>
                  <a:lnTo>
                    <a:pt x="223157" y="21771"/>
                  </a:lnTo>
                  <a:lnTo>
                    <a:pt x="212271" y="0"/>
                  </a:lnTo>
                  <a:lnTo>
                    <a:pt x="13607" y="89807"/>
                  </a:lnTo>
                  <a:lnTo>
                    <a:pt x="57150" y="179614"/>
                  </a:lnTo>
                  <a:lnTo>
                    <a:pt x="76200" y="225878"/>
                  </a:lnTo>
                  <a:lnTo>
                    <a:pt x="84364" y="255814"/>
                  </a:lnTo>
                  <a:cubicBezTo>
                    <a:pt x="85271" y="285750"/>
                    <a:pt x="86179" y="315685"/>
                    <a:pt x="87086" y="345621"/>
                  </a:cubicBezTo>
                  <a:cubicBezTo>
                    <a:pt x="86179" y="474435"/>
                    <a:pt x="85271" y="603250"/>
                    <a:pt x="84364" y="732064"/>
                  </a:cubicBezTo>
                  <a:lnTo>
                    <a:pt x="76200" y="1151164"/>
                  </a:lnTo>
                  <a:lnTo>
                    <a:pt x="70757" y="1292678"/>
                  </a:lnTo>
                  <a:lnTo>
                    <a:pt x="62593" y="1420585"/>
                  </a:lnTo>
                  <a:lnTo>
                    <a:pt x="46264" y="1553935"/>
                  </a:lnTo>
                  <a:lnTo>
                    <a:pt x="24493" y="1695450"/>
                  </a:lnTo>
                  <a:lnTo>
                    <a:pt x="0" y="1812471"/>
                  </a:lnTo>
                  <a:lnTo>
                    <a:pt x="2721" y="1842407"/>
                  </a:lnTo>
                  <a:lnTo>
                    <a:pt x="8164" y="1877785"/>
                  </a:lnTo>
                  <a:lnTo>
                    <a:pt x="35378" y="1992085"/>
                  </a:lnTo>
                  <a:lnTo>
                    <a:pt x="73478" y="2119993"/>
                  </a:lnTo>
                  <a:lnTo>
                    <a:pt x="87086" y="2155371"/>
                  </a:lnTo>
                  <a:lnTo>
                    <a:pt x="97971" y="2171700"/>
                  </a:lnTo>
                  <a:lnTo>
                    <a:pt x="119743" y="2193471"/>
                  </a:lnTo>
                  <a:lnTo>
                    <a:pt x="144236" y="2212521"/>
                  </a:lnTo>
                  <a:lnTo>
                    <a:pt x="163286" y="2220685"/>
                  </a:lnTo>
                  <a:lnTo>
                    <a:pt x="185057" y="2223407"/>
                  </a:lnTo>
                  <a:lnTo>
                    <a:pt x="206828" y="2223407"/>
                  </a:lnTo>
                  <a:lnTo>
                    <a:pt x="234043" y="2217964"/>
                  </a:lnTo>
                  <a:lnTo>
                    <a:pt x="255814" y="2204357"/>
                  </a:lnTo>
                  <a:lnTo>
                    <a:pt x="272143" y="2185307"/>
                  </a:lnTo>
                  <a:lnTo>
                    <a:pt x="280307" y="2168978"/>
                  </a:lnTo>
                  <a:lnTo>
                    <a:pt x="285750" y="2141764"/>
                  </a:lnTo>
                  <a:lnTo>
                    <a:pt x="288471" y="2027464"/>
                  </a:lnTo>
                  <a:cubicBezTo>
                    <a:pt x="289378" y="1934028"/>
                    <a:pt x="290286" y="1840593"/>
                    <a:pt x="291193" y="1747157"/>
                  </a:cubicBezTo>
                  <a:lnTo>
                    <a:pt x="302078" y="8327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4BD0E5CF-C660-46F8-9DB4-74D2C2ADB813}"/>
                </a:ext>
              </a:extLst>
            </p:cNvPr>
            <p:cNvSpPr/>
            <p:nvPr/>
          </p:nvSpPr>
          <p:spPr>
            <a:xfrm>
              <a:off x="5913440" y="3476625"/>
              <a:ext cx="1697037" cy="554038"/>
            </a:xfrm>
            <a:custGeom>
              <a:avLst/>
              <a:gdLst>
                <a:gd name="connsiteX0" fmla="*/ 1042987 w 1697831"/>
                <a:gd name="connsiteY0" fmla="*/ 128588 h 554831"/>
                <a:gd name="connsiteX1" fmla="*/ 852487 w 1697831"/>
                <a:gd name="connsiteY1" fmla="*/ 161925 h 554831"/>
                <a:gd name="connsiteX2" fmla="*/ 602456 w 1697831"/>
                <a:gd name="connsiteY2" fmla="*/ 202406 h 554831"/>
                <a:gd name="connsiteX3" fmla="*/ 395287 w 1697831"/>
                <a:gd name="connsiteY3" fmla="*/ 230981 h 554831"/>
                <a:gd name="connsiteX4" fmla="*/ 257175 w 1697831"/>
                <a:gd name="connsiteY4" fmla="*/ 245269 h 554831"/>
                <a:gd name="connsiteX5" fmla="*/ 90487 w 1697831"/>
                <a:gd name="connsiteY5" fmla="*/ 242888 h 554831"/>
                <a:gd name="connsiteX6" fmla="*/ 21431 w 1697831"/>
                <a:gd name="connsiteY6" fmla="*/ 247650 h 554831"/>
                <a:gd name="connsiteX7" fmla="*/ 7144 w 1697831"/>
                <a:gd name="connsiteY7" fmla="*/ 254794 h 554831"/>
                <a:gd name="connsiteX8" fmla="*/ 0 w 1697831"/>
                <a:gd name="connsiteY8" fmla="*/ 269081 h 554831"/>
                <a:gd name="connsiteX9" fmla="*/ 0 w 1697831"/>
                <a:gd name="connsiteY9" fmla="*/ 290513 h 554831"/>
                <a:gd name="connsiteX10" fmla="*/ 14287 w 1697831"/>
                <a:gd name="connsiteY10" fmla="*/ 323850 h 554831"/>
                <a:gd name="connsiteX11" fmla="*/ 35719 w 1697831"/>
                <a:gd name="connsiteY11" fmla="*/ 361950 h 554831"/>
                <a:gd name="connsiteX12" fmla="*/ 61912 w 1697831"/>
                <a:gd name="connsiteY12" fmla="*/ 397669 h 554831"/>
                <a:gd name="connsiteX13" fmla="*/ 135731 w 1697831"/>
                <a:gd name="connsiteY13" fmla="*/ 478631 h 554831"/>
                <a:gd name="connsiteX14" fmla="*/ 202406 w 1697831"/>
                <a:gd name="connsiteY14" fmla="*/ 538163 h 554831"/>
                <a:gd name="connsiteX15" fmla="*/ 219075 w 1697831"/>
                <a:gd name="connsiteY15" fmla="*/ 550069 h 554831"/>
                <a:gd name="connsiteX16" fmla="*/ 230981 w 1697831"/>
                <a:gd name="connsiteY16" fmla="*/ 554831 h 554831"/>
                <a:gd name="connsiteX17" fmla="*/ 257175 w 1697831"/>
                <a:gd name="connsiteY17" fmla="*/ 547688 h 554831"/>
                <a:gd name="connsiteX18" fmla="*/ 288131 w 1697831"/>
                <a:gd name="connsiteY18" fmla="*/ 533400 h 554831"/>
                <a:gd name="connsiteX19" fmla="*/ 314325 w 1697831"/>
                <a:gd name="connsiteY19" fmla="*/ 516731 h 554831"/>
                <a:gd name="connsiteX20" fmla="*/ 340519 w 1697831"/>
                <a:gd name="connsiteY20" fmla="*/ 490538 h 554831"/>
                <a:gd name="connsiteX21" fmla="*/ 357187 w 1697831"/>
                <a:gd name="connsiteY21" fmla="*/ 471488 h 554831"/>
                <a:gd name="connsiteX22" fmla="*/ 364331 w 1697831"/>
                <a:gd name="connsiteY22" fmla="*/ 466725 h 554831"/>
                <a:gd name="connsiteX23" fmla="*/ 604837 w 1697831"/>
                <a:gd name="connsiteY23" fmla="*/ 404813 h 554831"/>
                <a:gd name="connsiteX24" fmla="*/ 1019175 w 1697831"/>
                <a:gd name="connsiteY24" fmla="*/ 295275 h 554831"/>
                <a:gd name="connsiteX25" fmla="*/ 1419225 w 1697831"/>
                <a:gd name="connsiteY25" fmla="*/ 185738 h 554831"/>
                <a:gd name="connsiteX26" fmla="*/ 1697831 w 1697831"/>
                <a:gd name="connsiteY26" fmla="*/ 104775 h 554831"/>
                <a:gd name="connsiteX27" fmla="*/ 1654969 w 1697831"/>
                <a:gd name="connsiteY27" fmla="*/ 0 h 554831"/>
                <a:gd name="connsiteX28" fmla="*/ 1493044 w 1697831"/>
                <a:gd name="connsiteY28" fmla="*/ 38100 h 554831"/>
                <a:gd name="connsiteX29" fmla="*/ 1181100 w 1697831"/>
                <a:gd name="connsiteY29" fmla="*/ 102394 h 554831"/>
                <a:gd name="connsiteX30" fmla="*/ 1042987 w 1697831"/>
                <a:gd name="connsiteY30" fmla="*/ 128588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697831" h="554831">
                  <a:moveTo>
                    <a:pt x="1042987" y="128588"/>
                  </a:moveTo>
                  <a:lnTo>
                    <a:pt x="852487" y="161925"/>
                  </a:lnTo>
                  <a:lnTo>
                    <a:pt x="602456" y="202406"/>
                  </a:lnTo>
                  <a:lnTo>
                    <a:pt x="395287" y="230981"/>
                  </a:lnTo>
                  <a:lnTo>
                    <a:pt x="257175" y="245269"/>
                  </a:lnTo>
                  <a:lnTo>
                    <a:pt x="90487" y="242888"/>
                  </a:lnTo>
                  <a:lnTo>
                    <a:pt x="21431" y="247650"/>
                  </a:lnTo>
                  <a:lnTo>
                    <a:pt x="7144" y="254794"/>
                  </a:lnTo>
                  <a:lnTo>
                    <a:pt x="0" y="269081"/>
                  </a:lnTo>
                  <a:lnTo>
                    <a:pt x="0" y="290513"/>
                  </a:lnTo>
                  <a:lnTo>
                    <a:pt x="14287" y="323850"/>
                  </a:lnTo>
                  <a:lnTo>
                    <a:pt x="35719" y="361950"/>
                  </a:lnTo>
                  <a:lnTo>
                    <a:pt x="61912" y="397669"/>
                  </a:lnTo>
                  <a:lnTo>
                    <a:pt x="135731" y="478631"/>
                  </a:lnTo>
                  <a:lnTo>
                    <a:pt x="202406" y="538163"/>
                  </a:lnTo>
                  <a:lnTo>
                    <a:pt x="219075" y="550069"/>
                  </a:lnTo>
                  <a:lnTo>
                    <a:pt x="230981" y="554831"/>
                  </a:lnTo>
                  <a:lnTo>
                    <a:pt x="257175" y="547688"/>
                  </a:lnTo>
                  <a:lnTo>
                    <a:pt x="288131" y="533400"/>
                  </a:lnTo>
                  <a:lnTo>
                    <a:pt x="314325" y="516731"/>
                  </a:lnTo>
                  <a:lnTo>
                    <a:pt x="340519" y="490538"/>
                  </a:lnTo>
                  <a:lnTo>
                    <a:pt x="357187" y="471488"/>
                  </a:lnTo>
                  <a:lnTo>
                    <a:pt x="364331" y="466725"/>
                  </a:lnTo>
                  <a:lnTo>
                    <a:pt x="604837" y="404813"/>
                  </a:lnTo>
                  <a:lnTo>
                    <a:pt x="1019175" y="295275"/>
                  </a:lnTo>
                  <a:lnTo>
                    <a:pt x="1419225" y="185738"/>
                  </a:lnTo>
                  <a:lnTo>
                    <a:pt x="1697831" y="104775"/>
                  </a:lnTo>
                  <a:lnTo>
                    <a:pt x="1654969" y="0"/>
                  </a:lnTo>
                  <a:lnTo>
                    <a:pt x="1493044" y="38100"/>
                  </a:lnTo>
                  <a:lnTo>
                    <a:pt x="1181100" y="102394"/>
                  </a:lnTo>
                  <a:lnTo>
                    <a:pt x="1042987" y="128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020B4533-3CCB-4762-8035-8254A1B64D87}"/>
                </a:ext>
              </a:extLst>
            </p:cNvPr>
            <p:cNvSpPr/>
            <p:nvPr/>
          </p:nvSpPr>
          <p:spPr>
            <a:xfrm>
              <a:off x="7239001" y="3059114"/>
              <a:ext cx="666750" cy="955675"/>
            </a:xfrm>
            <a:custGeom>
              <a:avLst/>
              <a:gdLst>
                <a:gd name="connsiteX0" fmla="*/ 147638 w 666750"/>
                <a:gd name="connsiteY0" fmla="*/ 250032 h 954882"/>
                <a:gd name="connsiteX1" fmla="*/ 104775 w 666750"/>
                <a:gd name="connsiteY1" fmla="*/ 180975 h 954882"/>
                <a:gd name="connsiteX2" fmla="*/ 78581 w 666750"/>
                <a:gd name="connsiteY2" fmla="*/ 142875 h 954882"/>
                <a:gd name="connsiteX3" fmla="*/ 45244 w 666750"/>
                <a:gd name="connsiteY3" fmla="*/ 100013 h 954882"/>
                <a:gd name="connsiteX4" fmla="*/ 21431 w 666750"/>
                <a:gd name="connsiteY4" fmla="*/ 71438 h 954882"/>
                <a:gd name="connsiteX5" fmla="*/ 14288 w 666750"/>
                <a:gd name="connsiteY5" fmla="*/ 57150 h 954882"/>
                <a:gd name="connsiteX6" fmla="*/ 2381 w 666750"/>
                <a:gd name="connsiteY6" fmla="*/ 30957 h 954882"/>
                <a:gd name="connsiteX7" fmla="*/ 0 w 666750"/>
                <a:gd name="connsiteY7" fmla="*/ 11907 h 954882"/>
                <a:gd name="connsiteX8" fmla="*/ 4763 w 666750"/>
                <a:gd name="connsiteY8" fmla="*/ 2382 h 954882"/>
                <a:gd name="connsiteX9" fmla="*/ 19050 w 666750"/>
                <a:gd name="connsiteY9" fmla="*/ 0 h 954882"/>
                <a:gd name="connsiteX10" fmla="*/ 35719 w 666750"/>
                <a:gd name="connsiteY10" fmla="*/ 2382 h 954882"/>
                <a:gd name="connsiteX11" fmla="*/ 69056 w 666750"/>
                <a:gd name="connsiteY11" fmla="*/ 19050 h 954882"/>
                <a:gd name="connsiteX12" fmla="*/ 161925 w 666750"/>
                <a:gd name="connsiteY12" fmla="*/ 85725 h 954882"/>
                <a:gd name="connsiteX13" fmla="*/ 340519 w 666750"/>
                <a:gd name="connsiteY13" fmla="*/ 211932 h 954882"/>
                <a:gd name="connsiteX14" fmla="*/ 447675 w 666750"/>
                <a:gd name="connsiteY14" fmla="*/ 295275 h 954882"/>
                <a:gd name="connsiteX15" fmla="*/ 476250 w 666750"/>
                <a:gd name="connsiteY15" fmla="*/ 316707 h 954882"/>
                <a:gd name="connsiteX16" fmla="*/ 502444 w 666750"/>
                <a:gd name="connsiteY16" fmla="*/ 345282 h 954882"/>
                <a:gd name="connsiteX17" fmla="*/ 540544 w 666750"/>
                <a:gd name="connsiteY17" fmla="*/ 402432 h 954882"/>
                <a:gd name="connsiteX18" fmla="*/ 571500 w 666750"/>
                <a:gd name="connsiteY18" fmla="*/ 461963 h 954882"/>
                <a:gd name="connsiteX19" fmla="*/ 592931 w 666750"/>
                <a:gd name="connsiteY19" fmla="*/ 509588 h 954882"/>
                <a:gd name="connsiteX20" fmla="*/ 623888 w 666750"/>
                <a:gd name="connsiteY20" fmla="*/ 592932 h 954882"/>
                <a:gd name="connsiteX21" fmla="*/ 645319 w 666750"/>
                <a:gd name="connsiteY21" fmla="*/ 664369 h 954882"/>
                <a:gd name="connsiteX22" fmla="*/ 657225 w 666750"/>
                <a:gd name="connsiteY22" fmla="*/ 711994 h 954882"/>
                <a:gd name="connsiteX23" fmla="*/ 664369 w 666750"/>
                <a:gd name="connsiteY23" fmla="*/ 757238 h 954882"/>
                <a:gd name="connsiteX24" fmla="*/ 666750 w 666750"/>
                <a:gd name="connsiteY24" fmla="*/ 788194 h 954882"/>
                <a:gd name="connsiteX25" fmla="*/ 664369 w 666750"/>
                <a:gd name="connsiteY25" fmla="*/ 833438 h 954882"/>
                <a:gd name="connsiteX26" fmla="*/ 652463 w 666750"/>
                <a:gd name="connsiteY26" fmla="*/ 876300 h 954882"/>
                <a:gd name="connsiteX27" fmla="*/ 631031 w 666750"/>
                <a:gd name="connsiteY27" fmla="*/ 914400 h 954882"/>
                <a:gd name="connsiteX28" fmla="*/ 607219 w 666750"/>
                <a:gd name="connsiteY28" fmla="*/ 938213 h 954882"/>
                <a:gd name="connsiteX29" fmla="*/ 581025 w 666750"/>
                <a:gd name="connsiteY29" fmla="*/ 950119 h 954882"/>
                <a:gd name="connsiteX30" fmla="*/ 554831 w 666750"/>
                <a:gd name="connsiteY30" fmla="*/ 954882 h 954882"/>
                <a:gd name="connsiteX31" fmla="*/ 528638 w 666750"/>
                <a:gd name="connsiteY31" fmla="*/ 950119 h 954882"/>
                <a:gd name="connsiteX32" fmla="*/ 504825 w 666750"/>
                <a:gd name="connsiteY32" fmla="*/ 935832 h 954882"/>
                <a:gd name="connsiteX33" fmla="*/ 478631 w 666750"/>
                <a:gd name="connsiteY33" fmla="*/ 912019 h 954882"/>
                <a:gd name="connsiteX34" fmla="*/ 450056 w 666750"/>
                <a:gd name="connsiteY34" fmla="*/ 871538 h 954882"/>
                <a:gd name="connsiteX35" fmla="*/ 378619 w 666750"/>
                <a:gd name="connsiteY35" fmla="*/ 757238 h 954882"/>
                <a:gd name="connsiteX36" fmla="*/ 326231 w 666750"/>
                <a:gd name="connsiteY36" fmla="*/ 657225 h 954882"/>
                <a:gd name="connsiteX37" fmla="*/ 273844 w 666750"/>
                <a:gd name="connsiteY37" fmla="*/ 533400 h 954882"/>
                <a:gd name="connsiteX38" fmla="*/ 211931 w 666750"/>
                <a:gd name="connsiteY38" fmla="*/ 373857 h 954882"/>
                <a:gd name="connsiteX39" fmla="*/ 147638 w 666750"/>
                <a:gd name="connsiteY39" fmla="*/ 250032 h 95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6750" h="954882">
                  <a:moveTo>
                    <a:pt x="147638" y="250032"/>
                  </a:moveTo>
                  <a:lnTo>
                    <a:pt x="104775" y="180975"/>
                  </a:lnTo>
                  <a:lnTo>
                    <a:pt x="78581" y="142875"/>
                  </a:lnTo>
                  <a:lnTo>
                    <a:pt x="45244" y="100013"/>
                  </a:lnTo>
                  <a:lnTo>
                    <a:pt x="21431" y="71438"/>
                  </a:lnTo>
                  <a:lnTo>
                    <a:pt x="14288" y="57150"/>
                  </a:lnTo>
                  <a:lnTo>
                    <a:pt x="2381" y="30957"/>
                  </a:lnTo>
                  <a:lnTo>
                    <a:pt x="0" y="11907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5719" y="2382"/>
                  </a:lnTo>
                  <a:lnTo>
                    <a:pt x="69056" y="19050"/>
                  </a:lnTo>
                  <a:lnTo>
                    <a:pt x="161925" y="85725"/>
                  </a:lnTo>
                  <a:lnTo>
                    <a:pt x="340519" y="211932"/>
                  </a:lnTo>
                  <a:lnTo>
                    <a:pt x="447675" y="295275"/>
                  </a:lnTo>
                  <a:lnTo>
                    <a:pt x="476250" y="316707"/>
                  </a:lnTo>
                  <a:lnTo>
                    <a:pt x="502444" y="345282"/>
                  </a:lnTo>
                  <a:lnTo>
                    <a:pt x="540544" y="402432"/>
                  </a:lnTo>
                  <a:lnTo>
                    <a:pt x="571500" y="461963"/>
                  </a:lnTo>
                  <a:lnTo>
                    <a:pt x="592931" y="509588"/>
                  </a:lnTo>
                  <a:lnTo>
                    <a:pt x="623888" y="592932"/>
                  </a:lnTo>
                  <a:lnTo>
                    <a:pt x="645319" y="664369"/>
                  </a:lnTo>
                  <a:lnTo>
                    <a:pt x="657225" y="711994"/>
                  </a:lnTo>
                  <a:lnTo>
                    <a:pt x="664369" y="757238"/>
                  </a:lnTo>
                  <a:lnTo>
                    <a:pt x="666750" y="788194"/>
                  </a:lnTo>
                  <a:lnTo>
                    <a:pt x="664369" y="833438"/>
                  </a:lnTo>
                  <a:lnTo>
                    <a:pt x="652463" y="876300"/>
                  </a:lnTo>
                  <a:lnTo>
                    <a:pt x="631031" y="914400"/>
                  </a:lnTo>
                  <a:lnTo>
                    <a:pt x="607219" y="938213"/>
                  </a:lnTo>
                  <a:lnTo>
                    <a:pt x="581025" y="950119"/>
                  </a:lnTo>
                  <a:lnTo>
                    <a:pt x="554831" y="954882"/>
                  </a:lnTo>
                  <a:lnTo>
                    <a:pt x="528638" y="950119"/>
                  </a:lnTo>
                  <a:lnTo>
                    <a:pt x="504825" y="935832"/>
                  </a:lnTo>
                  <a:lnTo>
                    <a:pt x="478631" y="912019"/>
                  </a:lnTo>
                  <a:lnTo>
                    <a:pt x="450056" y="871538"/>
                  </a:lnTo>
                  <a:lnTo>
                    <a:pt x="378619" y="757238"/>
                  </a:lnTo>
                  <a:lnTo>
                    <a:pt x="326231" y="657225"/>
                  </a:lnTo>
                  <a:lnTo>
                    <a:pt x="273844" y="533400"/>
                  </a:lnTo>
                  <a:lnTo>
                    <a:pt x="211931" y="373857"/>
                  </a:lnTo>
                  <a:lnTo>
                    <a:pt x="147638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1">
              <a:extLst>
                <a:ext uri="{FF2B5EF4-FFF2-40B4-BE49-F238E27FC236}">
                  <a16:creationId xmlns:a16="http://schemas.microsoft.com/office/drawing/2014/main" id="{BBE14E4B-F54D-4F8B-9AEC-E0ED25DEBF6E}"/>
                </a:ext>
              </a:extLst>
            </p:cNvPr>
            <p:cNvSpPr/>
            <p:nvPr/>
          </p:nvSpPr>
          <p:spPr>
            <a:xfrm>
              <a:off x="7612063" y="4910139"/>
              <a:ext cx="684212" cy="708025"/>
            </a:xfrm>
            <a:custGeom>
              <a:avLst/>
              <a:gdLst>
                <a:gd name="connsiteX0" fmla="*/ 54769 w 683419"/>
                <a:gd name="connsiteY0" fmla="*/ 197643 h 707231"/>
                <a:gd name="connsiteX1" fmla="*/ 19050 w 683419"/>
                <a:gd name="connsiteY1" fmla="*/ 64293 h 707231"/>
                <a:gd name="connsiteX2" fmla="*/ 4763 w 683419"/>
                <a:gd name="connsiteY2" fmla="*/ 33337 h 707231"/>
                <a:gd name="connsiteX3" fmla="*/ 0 w 683419"/>
                <a:gd name="connsiteY3" fmla="*/ 9525 h 707231"/>
                <a:gd name="connsiteX4" fmla="*/ 7144 w 683419"/>
                <a:gd name="connsiteY4" fmla="*/ 0 h 707231"/>
                <a:gd name="connsiteX5" fmla="*/ 40482 w 683419"/>
                <a:gd name="connsiteY5" fmla="*/ 7143 h 707231"/>
                <a:gd name="connsiteX6" fmla="*/ 61913 w 683419"/>
                <a:gd name="connsiteY6" fmla="*/ 16668 h 707231"/>
                <a:gd name="connsiteX7" fmla="*/ 83344 w 683419"/>
                <a:gd name="connsiteY7" fmla="*/ 54768 h 707231"/>
                <a:gd name="connsiteX8" fmla="*/ 145257 w 683419"/>
                <a:gd name="connsiteY8" fmla="*/ 166687 h 707231"/>
                <a:gd name="connsiteX9" fmla="*/ 190500 w 683419"/>
                <a:gd name="connsiteY9" fmla="*/ 240506 h 707231"/>
                <a:gd name="connsiteX10" fmla="*/ 221457 w 683419"/>
                <a:gd name="connsiteY10" fmla="*/ 285750 h 707231"/>
                <a:gd name="connsiteX11" fmla="*/ 261938 w 683419"/>
                <a:gd name="connsiteY11" fmla="*/ 340518 h 707231"/>
                <a:gd name="connsiteX12" fmla="*/ 321469 w 683419"/>
                <a:gd name="connsiteY12" fmla="*/ 409575 h 707231"/>
                <a:gd name="connsiteX13" fmla="*/ 385763 w 683419"/>
                <a:gd name="connsiteY13" fmla="*/ 469106 h 707231"/>
                <a:gd name="connsiteX14" fmla="*/ 464344 w 683419"/>
                <a:gd name="connsiteY14" fmla="*/ 531018 h 707231"/>
                <a:gd name="connsiteX15" fmla="*/ 533400 w 683419"/>
                <a:gd name="connsiteY15" fmla="*/ 583406 h 707231"/>
                <a:gd name="connsiteX16" fmla="*/ 595313 w 683419"/>
                <a:gd name="connsiteY16" fmla="*/ 626268 h 707231"/>
                <a:gd name="connsiteX17" fmla="*/ 661988 w 683419"/>
                <a:gd name="connsiteY17" fmla="*/ 673893 h 707231"/>
                <a:gd name="connsiteX18" fmla="*/ 683419 w 683419"/>
                <a:gd name="connsiteY18" fmla="*/ 707231 h 707231"/>
                <a:gd name="connsiteX19" fmla="*/ 2382 w 683419"/>
                <a:gd name="connsiteY19" fmla="*/ 633412 h 707231"/>
                <a:gd name="connsiteX20" fmla="*/ 64294 w 683419"/>
                <a:gd name="connsiteY20" fmla="*/ 600075 h 707231"/>
                <a:gd name="connsiteX21" fmla="*/ 97632 w 683419"/>
                <a:gd name="connsiteY21" fmla="*/ 573881 h 707231"/>
                <a:gd name="connsiteX22" fmla="*/ 119063 w 683419"/>
                <a:gd name="connsiteY22" fmla="*/ 545306 h 707231"/>
                <a:gd name="connsiteX23" fmla="*/ 128588 w 683419"/>
                <a:gd name="connsiteY23" fmla="*/ 521493 h 707231"/>
                <a:gd name="connsiteX24" fmla="*/ 130969 w 683419"/>
                <a:gd name="connsiteY24" fmla="*/ 488156 h 707231"/>
                <a:gd name="connsiteX25" fmla="*/ 126207 w 683419"/>
                <a:gd name="connsiteY25" fmla="*/ 461962 h 707231"/>
                <a:gd name="connsiteX26" fmla="*/ 104775 w 683419"/>
                <a:gd name="connsiteY26" fmla="*/ 378618 h 707231"/>
                <a:gd name="connsiteX27" fmla="*/ 54769 w 683419"/>
                <a:gd name="connsiteY27" fmla="*/ 197643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3419" h="707231">
                  <a:moveTo>
                    <a:pt x="54769" y="197643"/>
                  </a:moveTo>
                  <a:lnTo>
                    <a:pt x="19050" y="64293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40482" y="7143"/>
                  </a:lnTo>
                  <a:lnTo>
                    <a:pt x="61913" y="16668"/>
                  </a:lnTo>
                  <a:lnTo>
                    <a:pt x="83344" y="54768"/>
                  </a:lnTo>
                  <a:lnTo>
                    <a:pt x="145257" y="166687"/>
                  </a:lnTo>
                  <a:lnTo>
                    <a:pt x="190500" y="240506"/>
                  </a:lnTo>
                  <a:lnTo>
                    <a:pt x="221457" y="285750"/>
                  </a:lnTo>
                  <a:lnTo>
                    <a:pt x="261938" y="340518"/>
                  </a:lnTo>
                  <a:lnTo>
                    <a:pt x="321469" y="409575"/>
                  </a:lnTo>
                  <a:lnTo>
                    <a:pt x="385763" y="469106"/>
                  </a:lnTo>
                  <a:lnTo>
                    <a:pt x="464344" y="531018"/>
                  </a:lnTo>
                  <a:lnTo>
                    <a:pt x="533400" y="583406"/>
                  </a:lnTo>
                  <a:lnTo>
                    <a:pt x="595313" y="626268"/>
                  </a:lnTo>
                  <a:lnTo>
                    <a:pt x="661988" y="673893"/>
                  </a:lnTo>
                  <a:lnTo>
                    <a:pt x="683419" y="707231"/>
                  </a:lnTo>
                  <a:lnTo>
                    <a:pt x="2382" y="633412"/>
                  </a:lnTo>
                  <a:lnTo>
                    <a:pt x="64294" y="600075"/>
                  </a:lnTo>
                  <a:lnTo>
                    <a:pt x="97632" y="573881"/>
                  </a:lnTo>
                  <a:lnTo>
                    <a:pt x="119063" y="545306"/>
                  </a:lnTo>
                  <a:lnTo>
                    <a:pt x="128588" y="521493"/>
                  </a:lnTo>
                  <a:lnTo>
                    <a:pt x="130969" y="488156"/>
                  </a:lnTo>
                  <a:lnTo>
                    <a:pt x="126207" y="461962"/>
                  </a:lnTo>
                  <a:lnTo>
                    <a:pt x="104775" y="378618"/>
                  </a:lnTo>
                  <a:lnTo>
                    <a:pt x="54769" y="1976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0387293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漢字の広場⑥　送りがなのきまり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桜 仏 妻 舎 鉱 銅 脈 輸 則 肥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587086213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855285D-EEC7-4C3B-81DC-A083E1D22D34}"/>
              </a:ext>
            </a:extLst>
          </p:cNvPr>
          <p:cNvSpPr/>
          <p:nvPr/>
        </p:nvSpPr>
        <p:spPr>
          <a:xfrm>
            <a:off x="3685179" y="2581275"/>
            <a:ext cx="1747837" cy="533400"/>
          </a:xfrm>
          <a:custGeom>
            <a:avLst/>
            <a:gdLst>
              <a:gd name="connsiteX0" fmla="*/ 1359694 w 1747837"/>
              <a:gd name="connsiteY0" fmla="*/ 264319 h 533400"/>
              <a:gd name="connsiteX1" fmla="*/ 1121569 w 1747837"/>
              <a:gd name="connsiteY1" fmla="*/ 319088 h 533400"/>
              <a:gd name="connsiteX2" fmla="*/ 881062 w 1747837"/>
              <a:gd name="connsiteY2" fmla="*/ 371475 h 533400"/>
              <a:gd name="connsiteX3" fmla="*/ 609600 w 1747837"/>
              <a:gd name="connsiteY3" fmla="*/ 442913 h 533400"/>
              <a:gd name="connsiteX4" fmla="*/ 433387 w 1747837"/>
              <a:gd name="connsiteY4" fmla="*/ 490538 h 533400"/>
              <a:gd name="connsiteX5" fmla="*/ 350044 w 1747837"/>
              <a:gd name="connsiteY5" fmla="*/ 533400 h 533400"/>
              <a:gd name="connsiteX6" fmla="*/ 333375 w 1747837"/>
              <a:gd name="connsiteY6" fmla="*/ 533400 h 533400"/>
              <a:gd name="connsiteX7" fmla="*/ 288131 w 1747837"/>
              <a:gd name="connsiteY7" fmla="*/ 509588 h 533400"/>
              <a:gd name="connsiteX8" fmla="*/ 195262 w 1747837"/>
              <a:gd name="connsiteY8" fmla="*/ 447675 h 533400"/>
              <a:gd name="connsiteX9" fmla="*/ 92869 w 1747837"/>
              <a:gd name="connsiteY9" fmla="*/ 364331 h 533400"/>
              <a:gd name="connsiteX10" fmla="*/ 40481 w 1747837"/>
              <a:gd name="connsiteY10" fmla="*/ 311944 h 533400"/>
              <a:gd name="connsiteX11" fmla="*/ 14287 w 1747837"/>
              <a:gd name="connsiteY11" fmla="*/ 285750 h 533400"/>
              <a:gd name="connsiteX12" fmla="*/ 2381 w 1747837"/>
              <a:gd name="connsiteY12" fmla="*/ 264319 h 533400"/>
              <a:gd name="connsiteX13" fmla="*/ 0 w 1747837"/>
              <a:gd name="connsiteY13" fmla="*/ 242888 h 533400"/>
              <a:gd name="connsiteX14" fmla="*/ 4762 w 1747837"/>
              <a:gd name="connsiteY14" fmla="*/ 226219 h 533400"/>
              <a:gd name="connsiteX15" fmla="*/ 14287 w 1747837"/>
              <a:gd name="connsiteY15" fmla="*/ 216694 h 533400"/>
              <a:gd name="connsiteX16" fmla="*/ 30956 w 1747837"/>
              <a:gd name="connsiteY16" fmla="*/ 216694 h 533400"/>
              <a:gd name="connsiteX17" fmla="*/ 47625 w 1747837"/>
              <a:gd name="connsiteY17" fmla="*/ 221456 h 533400"/>
              <a:gd name="connsiteX18" fmla="*/ 80962 w 1747837"/>
              <a:gd name="connsiteY18" fmla="*/ 240506 h 533400"/>
              <a:gd name="connsiteX19" fmla="*/ 116681 w 1747837"/>
              <a:gd name="connsiteY19" fmla="*/ 261938 h 533400"/>
              <a:gd name="connsiteX20" fmla="*/ 145256 w 1747837"/>
              <a:gd name="connsiteY20" fmla="*/ 276225 h 533400"/>
              <a:gd name="connsiteX21" fmla="*/ 188119 w 1747837"/>
              <a:gd name="connsiteY21" fmla="*/ 288131 h 533400"/>
              <a:gd name="connsiteX22" fmla="*/ 221456 w 1747837"/>
              <a:gd name="connsiteY22" fmla="*/ 295275 h 533400"/>
              <a:gd name="connsiteX23" fmla="*/ 257175 w 1747837"/>
              <a:gd name="connsiteY23" fmla="*/ 295275 h 533400"/>
              <a:gd name="connsiteX24" fmla="*/ 528637 w 1747837"/>
              <a:gd name="connsiteY24" fmla="*/ 238125 h 533400"/>
              <a:gd name="connsiteX25" fmla="*/ 971550 w 1747837"/>
              <a:gd name="connsiteY25" fmla="*/ 147638 h 533400"/>
              <a:gd name="connsiteX26" fmla="*/ 1135856 w 1747837"/>
              <a:gd name="connsiteY26" fmla="*/ 119063 h 533400"/>
              <a:gd name="connsiteX27" fmla="*/ 1290637 w 1747837"/>
              <a:gd name="connsiteY27" fmla="*/ 76200 h 533400"/>
              <a:gd name="connsiteX28" fmla="*/ 1454944 w 1747837"/>
              <a:gd name="connsiteY28" fmla="*/ 0 h 533400"/>
              <a:gd name="connsiteX29" fmla="*/ 1481137 w 1747837"/>
              <a:gd name="connsiteY29" fmla="*/ 0 h 533400"/>
              <a:gd name="connsiteX30" fmla="*/ 1540669 w 1747837"/>
              <a:gd name="connsiteY30" fmla="*/ 7144 h 533400"/>
              <a:gd name="connsiteX31" fmla="*/ 1593056 w 1747837"/>
              <a:gd name="connsiteY31" fmla="*/ 16669 h 533400"/>
              <a:gd name="connsiteX32" fmla="*/ 1645444 w 1747837"/>
              <a:gd name="connsiteY32" fmla="*/ 30956 h 533400"/>
              <a:gd name="connsiteX33" fmla="*/ 1676400 w 1747837"/>
              <a:gd name="connsiteY33" fmla="*/ 40481 h 533400"/>
              <a:gd name="connsiteX34" fmla="*/ 1704975 w 1747837"/>
              <a:gd name="connsiteY34" fmla="*/ 54769 h 533400"/>
              <a:gd name="connsiteX35" fmla="*/ 1724025 w 1747837"/>
              <a:gd name="connsiteY35" fmla="*/ 71438 h 533400"/>
              <a:gd name="connsiteX36" fmla="*/ 1740694 w 1747837"/>
              <a:gd name="connsiteY36" fmla="*/ 97631 h 533400"/>
              <a:gd name="connsiteX37" fmla="*/ 1747837 w 1747837"/>
              <a:gd name="connsiteY37" fmla="*/ 123825 h 533400"/>
              <a:gd name="connsiteX38" fmla="*/ 1743075 w 1747837"/>
              <a:gd name="connsiteY38" fmla="*/ 142875 h 533400"/>
              <a:gd name="connsiteX39" fmla="*/ 1707356 w 1747837"/>
              <a:gd name="connsiteY39" fmla="*/ 164306 h 533400"/>
              <a:gd name="connsiteX40" fmla="*/ 1590675 w 1747837"/>
              <a:gd name="connsiteY40" fmla="*/ 207169 h 533400"/>
              <a:gd name="connsiteX41" fmla="*/ 1359694 w 1747837"/>
              <a:gd name="connsiteY41" fmla="*/ 264319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7837" h="533400">
                <a:moveTo>
                  <a:pt x="1359694" y="264319"/>
                </a:moveTo>
                <a:lnTo>
                  <a:pt x="1121569" y="319088"/>
                </a:lnTo>
                <a:lnTo>
                  <a:pt x="881062" y="371475"/>
                </a:lnTo>
                <a:lnTo>
                  <a:pt x="609600" y="442913"/>
                </a:lnTo>
                <a:lnTo>
                  <a:pt x="433387" y="490538"/>
                </a:lnTo>
                <a:lnTo>
                  <a:pt x="350044" y="533400"/>
                </a:lnTo>
                <a:lnTo>
                  <a:pt x="333375" y="533400"/>
                </a:lnTo>
                <a:lnTo>
                  <a:pt x="288131" y="509588"/>
                </a:lnTo>
                <a:lnTo>
                  <a:pt x="195262" y="447675"/>
                </a:lnTo>
                <a:lnTo>
                  <a:pt x="92869" y="364331"/>
                </a:lnTo>
                <a:lnTo>
                  <a:pt x="40481" y="311944"/>
                </a:lnTo>
                <a:lnTo>
                  <a:pt x="14287" y="285750"/>
                </a:lnTo>
                <a:lnTo>
                  <a:pt x="2381" y="264319"/>
                </a:lnTo>
                <a:lnTo>
                  <a:pt x="0" y="242888"/>
                </a:lnTo>
                <a:lnTo>
                  <a:pt x="4762" y="226219"/>
                </a:lnTo>
                <a:lnTo>
                  <a:pt x="14287" y="216694"/>
                </a:lnTo>
                <a:lnTo>
                  <a:pt x="30956" y="216694"/>
                </a:lnTo>
                <a:lnTo>
                  <a:pt x="47625" y="221456"/>
                </a:lnTo>
                <a:lnTo>
                  <a:pt x="80962" y="240506"/>
                </a:lnTo>
                <a:lnTo>
                  <a:pt x="116681" y="261938"/>
                </a:lnTo>
                <a:lnTo>
                  <a:pt x="145256" y="276225"/>
                </a:lnTo>
                <a:lnTo>
                  <a:pt x="188119" y="288131"/>
                </a:lnTo>
                <a:lnTo>
                  <a:pt x="221456" y="295275"/>
                </a:lnTo>
                <a:lnTo>
                  <a:pt x="257175" y="295275"/>
                </a:lnTo>
                <a:lnTo>
                  <a:pt x="528637" y="238125"/>
                </a:lnTo>
                <a:lnTo>
                  <a:pt x="971550" y="147638"/>
                </a:lnTo>
                <a:lnTo>
                  <a:pt x="1135856" y="119063"/>
                </a:lnTo>
                <a:lnTo>
                  <a:pt x="1290637" y="76200"/>
                </a:lnTo>
                <a:lnTo>
                  <a:pt x="1454944" y="0"/>
                </a:lnTo>
                <a:lnTo>
                  <a:pt x="1481137" y="0"/>
                </a:lnTo>
                <a:lnTo>
                  <a:pt x="1540669" y="7144"/>
                </a:lnTo>
                <a:lnTo>
                  <a:pt x="1593056" y="16669"/>
                </a:lnTo>
                <a:lnTo>
                  <a:pt x="1645444" y="30956"/>
                </a:lnTo>
                <a:lnTo>
                  <a:pt x="1676400" y="40481"/>
                </a:lnTo>
                <a:lnTo>
                  <a:pt x="1704975" y="54769"/>
                </a:lnTo>
                <a:lnTo>
                  <a:pt x="1724025" y="71438"/>
                </a:lnTo>
                <a:lnTo>
                  <a:pt x="1740694" y="97631"/>
                </a:lnTo>
                <a:lnTo>
                  <a:pt x="1747837" y="123825"/>
                </a:lnTo>
                <a:lnTo>
                  <a:pt x="1743075" y="142875"/>
                </a:lnTo>
                <a:lnTo>
                  <a:pt x="1707356" y="164306"/>
                </a:lnTo>
                <a:lnTo>
                  <a:pt x="1590675" y="207169"/>
                </a:lnTo>
                <a:lnTo>
                  <a:pt x="1359694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E97D2BE-AAB8-47C0-AAD1-BB9EF4EE4115}"/>
              </a:ext>
            </a:extLst>
          </p:cNvPr>
          <p:cNvSpPr/>
          <p:nvPr/>
        </p:nvSpPr>
        <p:spPr>
          <a:xfrm>
            <a:off x="5389564" y="1900239"/>
            <a:ext cx="701675" cy="1062037"/>
          </a:xfrm>
          <a:custGeom>
            <a:avLst/>
            <a:gdLst>
              <a:gd name="connsiteX0" fmla="*/ 352425 w 702469"/>
              <a:gd name="connsiteY0" fmla="*/ 716756 h 1062037"/>
              <a:gd name="connsiteX1" fmla="*/ 176212 w 702469"/>
              <a:gd name="connsiteY1" fmla="*/ 378618 h 1062037"/>
              <a:gd name="connsiteX2" fmla="*/ 42862 w 702469"/>
              <a:gd name="connsiteY2" fmla="*/ 130968 h 1062037"/>
              <a:gd name="connsiteX3" fmla="*/ 9525 w 702469"/>
              <a:gd name="connsiteY3" fmla="*/ 64293 h 1062037"/>
              <a:gd name="connsiteX4" fmla="*/ 0 w 702469"/>
              <a:gd name="connsiteY4" fmla="*/ 38100 h 1062037"/>
              <a:gd name="connsiteX5" fmla="*/ 0 w 702469"/>
              <a:gd name="connsiteY5" fmla="*/ 19050 h 1062037"/>
              <a:gd name="connsiteX6" fmla="*/ 9525 w 702469"/>
              <a:gd name="connsiteY6" fmla="*/ 4762 h 1062037"/>
              <a:gd name="connsiteX7" fmla="*/ 26194 w 702469"/>
              <a:gd name="connsiteY7" fmla="*/ 0 h 1062037"/>
              <a:gd name="connsiteX8" fmla="*/ 54769 w 702469"/>
              <a:gd name="connsiteY8" fmla="*/ 7143 h 1062037"/>
              <a:gd name="connsiteX9" fmla="*/ 123825 w 702469"/>
              <a:gd name="connsiteY9" fmla="*/ 80962 h 1062037"/>
              <a:gd name="connsiteX10" fmla="*/ 276225 w 702469"/>
              <a:gd name="connsiteY10" fmla="*/ 230981 h 1062037"/>
              <a:gd name="connsiteX11" fmla="*/ 416719 w 702469"/>
              <a:gd name="connsiteY11" fmla="*/ 361950 h 1062037"/>
              <a:gd name="connsiteX12" fmla="*/ 531019 w 702469"/>
              <a:gd name="connsiteY12" fmla="*/ 471487 h 1062037"/>
              <a:gd name="connsiteX13" fmla="*/ 595312 w 702469"/>
              <a:gd name="connsiteY13" fmla="*/ 523875 h 1062037"/>
              <a:gd name="connsiteX14" fmla="*/ 628650 w 702469"/>
              <a:gd name="connsiteY14" fmla="*/ 592931 h 1062037"/>
              <a:gd name="connsiteX15" fmla="*/ 657225 w 702469"/>
              <a:gd name="connsiteY15" fmla="*/ 664368 h 1062037"/>
              <a:gd name="connsiteX16" fmla="*/ 676275 w 702469"/>
              <a:gd name="connsiteY16" fmla="*/ 726281 h 1062037"/>
              <a:gd name="connsiteX17" fmla="*/ 685800 w 702469"/>
              <a:gd name="connsiteY17" fmla="*/ 766762 h 1062037"/>
              <a:gd name="connsiteX18" fmla="*/ 695325 w 702469"/>
              <a:gd name="connsiteY18" fmla="*/ 831056 h 1062037"/>
              <a:gd name="connsiteX19" fmla="*/ 702469 w 702469"/>
              <a:gd name="connsiteY19" fmla="*/ 878681 h 1062037"/>
              <a:gd name="connsiteX20" fmla="*/ 700087 w 702469"/>
              <a:gd name="connsiteY20" fmla="*/ 945356 h 1062037"/>
              <a:gd name="connsiteX21" fmla="*/ 692944 w 702469"/>
              <a:gd name="connsiteY21" fmla="*/ 988218 h 1062037"/>
              <a:gd name="connsiteX22" fmla="*/ 683419 w 702469"/>
              <a:gd name="connsiteY22" fmla="*/ 1016793 h 1062037"/>
              <a:gd name="connsiteX23" fmla="*/ 669131 w 702469"/>
              <a:gd name="connsiteY23" fmla="*/ 1035843 h 1062037"/>
              <a:gd name="connsiteX24" fmla="*/ 652462 w 702469"/>
              <a:gd name="connsiteY24" fmla="*/ 1050131 h 1062037"/>
              <a:gd name="connsiteX25" fmla="*/ 631031 w 702469"/>
              <a:gd name="connsiteY25" fmla="*/ 1059656 h 1062037"/>
              <a:gd name="connsiteX26" fmla="*/ 602456 w 702469"/>
              <a:gd name="connsiteY26" fmla="*/ 1062037 h 1062037"/>
              <a:gd name="connsiteX27" fmla="*/ 573881 w 702469"/>
              <a:gd name="connsiteY27" fmla="*/ 1052512 h 1062037"/>
              <a:gd name="connsiteX28" fmla="*/ 545306 w 702469"/>
              <a:gd name="connsiteY28" fmla="*/ 1035843 h 1062037"/>
              <a:gd name="connsiteX29" fmla="*/ 502444 w 702469"/>
              <a:gd name="connsiteY29" fmla="*/ 1004887 h 1062037"/>
              <a:gd name="connsiteX30" fmla="*/ 473869 w 702469"/>
              <a:gd name="connsiteY30" fmla="*/ 971550 h 1062037"/>
              <a:gd name="connsiteX31" fmla="*/ 431006 w 702469"/>
              <a:gd name="connsiteY31" fmla="*/ 885825 h 1062037"/>
              <a:gd name="connsiteX32" fmla="*/ 352425 w 702469"/>
              <a:gd name="connsiteY32" fmla="*/ 716756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02469" h="1062037">
                <a:moveTo>
                  <a:pt x="352425" y="716756"/>
                </a:moveTo>
                <a:lnTo>
                  <a:pt x="176212" y="378618"/>
                </a:lnTo>
                <a:lnTo>
                  <a:pt x="42862" y="130968"/>
                </a:lnTo>
                <a:lnTo>
                  <a:pt x="9525" y="64293"/>
                </a:lnTo>
                <a:lnTo>
                  <a:pt x="0" y="38100"/>
                </a:lnTo>
                <a:lnTo>
                  <a:pt x="0" y="19050"/>
                </a:lnTo>
                <a:lnTo>
                  <a:pt x="9525" y="4762"/>
                </a:lnTo>
                <a:lnTo>
                  <a:pt x="26194" y="0"/>
                </a:lnTo>
                <a:lnTo>
                  <a:pt x="54769" y="7143"/>
                </a:lnTo>
                <a:lnTo>
                  <a:pt x="123825" y="80962"/>
                </a:lnTo>
                <a:lnTo>
                  <a:pt x="276225" y="230981"/>
                </a:lnTo>
                <a:lnTo>
                  <a:pt x="416719" y="361950"/>
                </a:lnTo>
                <a:lnTo>
                  <a:pt x="531019" y="471487"/>
                </a:lnTo>
                <a:lnTo>
                  <a:pt x="595312" y="523875"/>
                </a:lnTo>
                <a:lnTo>
                  <a:pt x="628650" y="592931"/>
                </a:lnTo>
                <a:lnTo>
                  <a:pt x="657225" y="664368"/>
                </a:lnTo>
                <a:lnTo>
                  <a:pt x="676275" y="726281"/>
                </a:lnTo>
                <a:lnTo>
                  <a:pt x="685800" y="766762"/>
                </a:lnTo>
                <a:lnTo>
                  <a:pt x="695325" y="831056"/>
                </a:lnTo>
                <a:lnTo>
                  <a:pt x="702469" y="878681"/>
                </a:lnTo>
                <a:lnTo>
                  <a:pt x="700087" y="945356"/>
                </a:lnTo>
                <a:lnTo>
                  <a:pt x="692944" y="988218"/>
                </a:lnTo>
                <a:lnTo>
                  <a:pt x="683419" y="1016793"/>
                </a:lnTo>
                <a:lnTo>
                  <a:pt x="669131" y="1035843"/>
                </a:lnTo>
                <a:lnTo>
                  <a:pt x="652462" y="1050131"/>
                </a:lnTo>
                <a:lnTo>
                  <a:pt x="631031" y="1059656"/>
                </a:lnTo>
                <a:lnTo>
                  <a:pt x="602456" y="1062037"/>
                </a:lnTo>
                <a:lnTo>
                  <a:pt x="573881" y="1052512"/>
                </a:lnTo>
                <a:lnTo>
                  <a:pt x="545306" y="1035843"/>
                </a:lnTo>
                <a:lnTo>
                  <a:pt x="502444" y="1004887"/>
                </a:lnTo>
                <a:lnTo>
                  <a:pt x="473869" y="971550"/>
                </a:lnTo>
                <a:lnTo>
                  <a:pt x="431006" y="885825"/>
                </a:lnTo>
                <a:lnTo>
                  <a:pt x="352425" y="7167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BFB16-B0AA-4DEC-B5FD-9B9ED07C4B5A}"/>
              </a:ext>
            </a:extLst>
          </p:cNvPr>
          <p:cNvSpPr/>
          <p:nvPr/>
        </p:nvSpPr>
        <p:spPr>
          <a:xfrm>
            <a:off x="6218238" y="1655763"/>
            <a:ext cx="673100" cy="1060450"/>
          </a:xfrm>
          <a:custGeom>
            <a:avLst/>
            <a:gdLst>
              <a:gd name="connsiteX0" fmla="*/ 352425 w 673894"/>
              <a:gd name="connsiteY0" fmla="*/ 728662 h 1062037"/>
              <a:gd name="connsiteX1" fmla="*/ 266700 w 673894"/>
              <a:gd name="connsiteY1" fmla="*/ 540544 h 1062037"/>
              <a:gd name="connsiteX2" fmla="*/ 71437 w 673894"/>
              <a:gd name="connsiteY2" fmla="*/ 176212 h 1062037"/>
              <a:gd name="connsiteX3" fmla="*/ 23812 w 673894"/>
              <a:gd name="connsiteY3" fmla="*/ 90487 h 1062037"/>
              <a:gd name="connsiteX4" fmla="*/ 9525 w 673894"/>
              <a:gd name="connsiteY4" fmla="*/ 64294 h 1062037"/>
              <a:gd name="connsiteX5" fmla="*/ 2381 w 673894"/>
              <a:gd name="connsiteY5" fmla="*/ 42862 h 1062037"/>
              <a:gd name="connsiteX6" fmla="*/ 0 w 673894"/>
              <a:gd name="connsiteY6" fmla="*/ 21431 h 1062037"/>
              <a:gd name="connsiteX7" fmla="*/ 4762 w 673894"/>
              <a:gd name="connsiteY7" fmla="*/ 4762 h 1062037"/>
              <a:gd name="connsiteX8" fmla="*/ 21431 w 673894"/>
              <a:gd name="connsiteY8" fmla="*/ 0 h 1062037"/>
              <a:gd name="connsiteX9" fmla="*/ 42862 w 673894"/>
              <a:gd name="connsiteY9" fmla="*/ 4762 h 1062037"/>
              <a:gd name="connsiteX10" fmla="*/ 66675 w 673894"/>
              <a:gd name="connsiteY10" fmla="*/ 19050 h 1062037"/>
              <a:gd name="connsiteX11" fmla="*/ 192881 w 673894"/>
              <a:gd name="connsiteY11" fmla="*/ 135731 h 1062037"/>
              <a:gd name="connsiteX12" fmla="*/ 350044 w 673894"/>
              <a:gd name="connsiteY12" fmla="*/ 283369 h 1062037"/>
              <a:gd name="connsiteX13" fmla="*/ 452437 w 673894"/>
              <a:gd name="connsiteY13" fmla="*/ 381000 h 1062037"/>
              <a:gd name="connsiteX14" fmla="*/ 583406 w 673894"/>
              <a:gd name="connsiteY14" fmla="*/ 519112 h 1062037"/>
              <a:gd name="connsiteX15" fmla="*/ 611981 w 673894"/>
              <a:gd name="connsiteY15" fmla="*/ 550069 h 1062037"/>
              <a:gd name="connsiteX16" fmla="*/ 631031 w 673894"/>
              <a:gd name="connsiteY16" fmla="*/ 576262 h 1062037"/>
              <a:gd name="connsiteX17" fmla="*/ 647700 w 673894"/>
              <a:gd name="connsiteY17" fmla="*/ 619125 h 1062037"/>
              <a:gd name="connsiteX18" fmla="*/ 661987 w 673894"/>
              <a:gd name="connsiteY18" fmla="*/ 671512 h 1062037"/>
              <a:gd name="connsiteX19" fmla="*/ 673894 w 673894"/>
              <a:gd name="connsiteY19" fmla="*/ 735806 h 1062037"/>
              <a:gd name="connsiteX20" fmla="*/ 673894 w 673894"/>
              <a:gd name="connsiteY20" fmla="*/ 802481 h 1062037"/>
              <a:gd name="connsiteX21" fmla="*/ 671512 w 673894"/>
              <a:gd name="connsiteY21" fmla="*/ 864394 h 1062037"/>
              <a:gd name="connsiteX22" fmla="*/ 664369 w 673894"/>
              <a:gd name="connsiteY22" fmla="*/ 916781 h 1062037"/>
              <a:gd name="connsiteX23" fmla="*/ 654844 w 673894"/>
              <a:gd name="connsiteY23" fmla="*/ 959644 h 1062037"/>
              <a:gd name="connsiteX24" fmla="*/ 635794 w 673894"/>
              <a:gd name="connsiteY24" fmla="*/ 1004887 h 1062037"/>
              <a:gd name="connsiteX25" fmla="*/ 614362 w 673894"/>
              <a:gd name="connsiteY25" fmla="*/ 1038225 h 1062037"/>
              <a:gd name="connsiteX26" fmla="*/ 597694 w 673894"/>
              <a:gd name="connsiteY26" fmla="*/ 1054894 h 1062037"/>
              <a:gd name="connsiteX27" fmla="*/ 578644 w 673894"/>
              <a:gd name="connsiteY27" fmla="*/ 1062037 h 1062037"/>
              <a:gd name="connsiteX28" fmla="*/ 542925 w 673894"/>
              <a:gd name="connsiteY28" fmla="*/ 1059656 h 1062037"/>
              <a:gd name="connsiteX29" fmla="*/ 519112 w 673894"/>
              <a:gd name="connsiteY29" fmla="*/ 1052512 h 1062037"/>
              <a:gd name="connsiteX30" fmla="*/ 492919 w 673894"/>
              <a:gd name="connsiteY30" fmla="*/ 1031081 h 1062037"/>
              <a:gd name="connsiteX31" fmla="*/ 466725 w 673894"/>
              <a:gd name="connsiteY31" fmla="*/ 995362 h 1062037"/>
              <a:gd name="connsiteX32" fmla="*/ 438150 w 673894"/>
              <a:gd name="connsiteY32" fmla="*/ 938212 h 1062037"/>
              <a:gd name="connsiteX33" fmla="*/ 404812 w 673894"/>
              <a:gd name="connsiteY33" fmla="*/ 838200 h 1062037"/>
              <a:gd name="connsiteX34" fmla="*/ 352425 w 673894"/>
              <a:gd name="connsiteY34" fmla="*/ 728662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4" h="1062037">
                <a:moveTo>
                  <a:pt x="352425" y="728662"/>
                </a:moveTo>
                <a:lnTo>
                  <a:pt x="266700" y="540544"/>
                </a:lnTo>
                <a:lnTo>
                  <a:pt x="71437" y="176212"/>
                </a:lnTo>
                <a:lnTo>
                  <a:pt x="23812" y="90487"/>
                </a:lnTo>
                <a:lnTo>
                  <a:pt x="9525" y="64294"/>
                </a:lnTo>
                <a:lnTo>
                  <a:pt x="2381" y="42862"/>
                </a:lnTo>
                <a:lnTo>
                  <a:pt x="0" y="21431"/>
                </a:lnTo>
                <a:lnTo>
                  <a:pt x="4762" y="4762"/>
                </a:lnTo>
                <a:lnTo>
                  <a:pt x="21431" y="0"/>
                </a:lnTo>
                <a:lnTo>
                  <a:pt x="42862" y="4762"/>
                </a:lnTo>
                <a:lnTo>
                  <a:pt x="66675" y="19050"/>
                </a:lnTo>
                <a:lnTo>
                  <a:pt x="192881" y="135731"/>
                </a:lnTo>
                <a:lnTo>
                  <a:pt x="350044" y="283369"/>
                </a:lnTo>
                <a:lnTo>
                  <a:pt x="452437" y="381000"/>
                </a:lnTo>
                <a:lnTo>
                  <a:pt x="583406" y="519112"/>
                </a:lnTo>
                <a:lnTo>
                  <a:pt x="611981" y="550069"/>
                </a:lnTo>
                <a:lnTo>
                  <a:pt x="631031" y="576262"/>
                </a:lnTo>
                <a:lnTo>
                  <a:pt x="647700" y="619125"/>
                </a:lnTo>
                <a:lnTo>
                  <a:pt x="661987" y="671512"/>
                </a:lnTo>
                <a:lnTo>
                  <a:pt x="673894" y="735806"/>
                </a:lnTo>
                <a:lnTo>
                  <a:pt x="673894" y="802481"/>
                </a:lnTo>
                <a:lnTo>
                  <a:pt x="671512" y="864394"/>
                </a:lnTo>
                <a:lnTo>
                  <a:pt x="664369" y="916781"/>
                </a:lnTo>
                <a:lnTo>
                  <a:pt x="654844" y="959644"/>
                </a:lnTo>
                <a:lnTo>
                  <a:pt x="635794" y="1004887"/>
                </a:lnTo>
                <a:lnTo>
                  <a:pt x="614362" y="1038225"/>
                </a:lnTo>
                <a:lnTo>
                  <a:pt x="597694" y="1054894"/>
                </a:lnTo>
                <a:lnTo>
                  <a:pt x="578644" y="1062037"/>
                </a:lnTo>
                <a:lnTo>
                  <a:pt x="542925" y="1059656"/>
                </a:lnTo>
                <a:lnTo>
                  <a:pt x="519112" y="1052512"/>
                </a:lnTo>
                <a:lnTo>
                  <a:pt x="492919" y="1031081"/>
                </a:lnTo>
                <a:lnTo>
                  <a:pt x="466725" y="995362"/>
                </a:lnTo>
                <a:lnTo>
                  <a:pt x="438150" y="938212"/>
                </a:lnTo>
                <a:lnTo>
                  <a:pt x="404812" y="838200"/>
                </a:lnTo>
                <a:lnTo>
                  <a:pt x="352425" y="7286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D1A2026-1E24-4635-8AFB-067BE0E4FDC6}"/>
              </a:ext>
            </a:extLst>
          </p:cNvPr>
          <p:cNvSpPr/>
          <p:nvPr/>
        </p:nvSpPr>
        <p:spPr>
          <a:xfrm>
            <a:off x="7219950" y="1728788"/>
            <a:ext cx="946150" cy="1308100"/>
          </a:xfrm>
          <a:custGeom>
            <a:avLst/>
            <a:gdLst>
              <a:gd name="connsiteX0" fmla="*/ 511969 w 945356"/>
              <a:gd name="connsiteY0" fmla="*/ 795337 h 1307306"/>
              <a:gd name="connsiteX1" fmla="*/ 269081 w 945356"/>
              <a:gd name="connsiteY1" fmla="*/ 1078706 h 1307306"/>
              <a:gd name="connsiteX2" fmla="*/ 71438 w 945356"/>
              <a:gd name="connsiteY2" fmla="*/ 1281112 h 1307306"/>
              <a:gd name="connsiteX3" fmla="*/ 42863 w 945356"/>
              <a:gd name="connsiteY3" fmla="*/ 1300162 h 1307306"/>
              <a:gd name="connsiteX4" fmla="*/ 21431 w 945356"/>
              <a:gd name="connsiteY4" fmla="*/ 1307306 h 1307306"/>
              <a:gd name="connsiteX5" fmla="*/ 4763 w 945356"/>
              <a:gd name="connsiteY5" fmla="*/ 1297781 h 1307306"/>
              <a:gd name="connsiteX6" fmla="*/ 0 w 945356"/>
              <a:gd name="connsiteY6" fmla="*/ 1283493 h 1307306"/>
              <a:gd name="connsiteX7" fmla="*/ 7144 w 945356"/>
              <a:gd name="connsiteY7" fmla="*/ 1252537 h 1307306"/>
              <a:gd name="connsiteX8" fmla="*/ 92869 w 945356"/>
              <a:gd name="connsiteY8" fmla="*/ 1119187 h 1307306"/>
              <a:gd name="connsiteX9" fmla="*/ 214313 w 945356"/>
              <a:gd name="connsiteY9" fmla="*/ 926306 h 1307306"/>
              <a:gd name="connsiteX10" fmla="*/ 316706 w 945356"/>
              <a:gd name="connsiteY10" fmla="*/ 752475 h 1307306"/>
              <a:gd name="connsiteX11" fmla="*/ 407194 w 945356"/>
              <a:gd name="connsiteY11" fmla="*/ 592931 h 1307306"/>
              <a:gd name="connsiteX12" fmla="*/ 488156 w 945356"/>
              <a:gd name="connsiteY12" fmla="*/ 431006 h 1307306"/>
              <a:gd name="connsiteX13" fmla="*/ 535781 w 945356"/>
              <a:gd name="connsiteY13" fmla="*/ 340518 h 1307306"/>
              <a:gd name="connsiteX14" fmla="*/ 578644 w 945356"/>
              <a:gd name="connsiteY14" fmla="*/ 230981 h 1307306"/>
              <a:gd name="connsiteX15" fmla="*/ 585788 w 945356"/>
              <a:gd name="connsiteY15" fmla="*/ 178593 h 1307306"/>
              <a:gd name="connsiteX16" fmla="*/ 585788 w 945356"/>
              <a:gd name="connsiteY16" fmla="*/ 145256 h 1307306"/>
              <a:gd name="connsiteX17" fmla="*/ 578644 w 945356"/>
              <a:gd name="connsiteY17" fmla="*/ 121443 h 1307306"/>
              <a:gd name="connsiteX18" fmla="*/ 559594 w 945356"/>
              <a:gd name="connsiteY18" fmla="*/ 102393 h 1307306"/>
              <a:gd name="connsiteX19" fmla="*/ 538163 w 945356"/>
              <a:gd name="connsiteY19" fmla="*/ 85725 h 1307306"/>
              <a:gd name="connsiteX20" fmla="*/ 509588 w 945356"/>
              <a:gd name="connsiteY20" fmla="*/ 76200 h 1307306"/>
              <a:gd name="connsiteX21" fmla="*/ 481013 w 945356"/>
              <a:gd name="connsiteY21" fmla="*/ 57150 h 1307306"/>
              <a:gd name="connsiteX22" fmla="*/ 469106 w 945356"/>
              <a:gd name="connsiteY22" fmla="*/ 38100 h 1307306"/>
              <a:gd name="connsiteX23" fmla="*/ 471488 w 945356"/>
              <a:gd name="connsiteY23" fmla="*/ 16668 h 1307306"/>
              <a:gd name="connsiteX24" fmla="*/ 483394 w 945356"/>
              <a:gd name="connsiteY24" fmla="*/ 7143 h 1307306"/>
              <a:gd name="connsiteX25" fmla="*/ 504825 w 945356"/>
              <a:gd name="connsiteY25" fmla="*/ 0 h 1307306"/>
              <a:gd name="connsiteX26" fmla="*/ 576263 w 945356"/>
              <a:gd name="connsiteY26" fmla="*/ 2381 h 1307306"/>
              <a:gd name="connsiteX27" fmla="*/ 623888 w 945356"/>
              <a:gd name="connsiteY27" fmla="*/ 9525 h 1307306"/>
              <a:gd name="connsiteX28" fmla="*/ 673894 w 945356"/>
              <a:gd name="connsiteY28" fmla="*/ 23812 h 1307306"/>
              <a:gd name="connsiteX29" fmla="*/ 726281 w 945356"/>
              <a:gd name="connsiteY29" fmla="*/ 42862 h 1307306"/>
              <a:gd name="connsiteX30" fmla="*/ 778669 w 945356"/>
              <a:gd name="connsiteY30" fmla="*/ 69056 h 1307306"/>
              <a:gd name="connsiteX31" fmla="*/ 821531 w 945356"/>
              <a:gd name="connsiteY31" fmla="*/ 102393 h 1307306"/>
              <a:gd name="connsiteX32" fmla="*/ 876300 w 945356"/>
              <a:gd name="connsiteY32" fmla="*/ 157162 h 1307306"/>
              <a:gd name="connsiteX33" fmla="*/ 897731 w 945356"/>
              <a:gd name="connsiteY33" fmla="*/ 173831 h 1307306"/>
              <a:gd name="connsiteX34" fmla="*/ 926306 w 945356"/>
              <a:gd name="connsiteY34" fmla="*/ 204787 h 1307306"/>
              <a:gd name="connsiteX35" fmla="*/ 940594 w 945356"/>
              <a:gd name="connsiteY35" fmla="*/ 226218 h 1307306"/>
              <a:gd name="connsiteX36" fmla="*/ 945356 w 945356"/>
              <a:gd name="connsiteY36" fmla="*/ 247650 h 1307306"/>
              <a:gd name="connsiteX37" fmla="*/ 945356 w 945356"/>
              <a:gd name="connsiteY37" fmla="*/ 264318 h 1307306"/>
              <a:gd name="connsiteX38" fmla="*/ 942975 w 945356"/>
              <a:gd name="connsiteY38" fmla="*/ 283368 h 1307306"/>
              <a:gd name="connsiteX39" fmla="*/ 931069 w 945356"/>
              <a:gd name="connsiteY39" fmla="*/ 304800 h 1307306"/>
              <a:gd name="connsiteX40" fmla="*/ 912019 w 945356"/>
              <a:gd name="connsiteY40" fmla="*/ 321468 h 1307306"/>
              <a:gd name="connsiteX41" fmla="*/ 821531 w 945356"/>
              <a:gd name="connsiteY41" fmla="*/ 395287 h 1307306"/>
              <a:gd name="connsiteX42" fmla="*/ 776288 w 945356"/>
              <a:gd name="connsiteY42" fmla="*/ 438150 h 1307306"/>
              <a:gd name="connsiteX43" fmla="*/ 709613 w 945356"/>
              <a:gd name="connsiteY43" fmla="*/ 533400 h 1307306"/>
              <a:gd name="connsiteX44" fmla="*/ 511969 w 945356"/>
              <a:gd name="connsiteY44" fmla="*/ 795337 h 1307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45356" h="1307306">
                <a:moveTo>
                  <a:pt x="511969" y="795337"/>
                </a:moveTo>
                <a:lnTo>
                  <a:pt x="269081" y="1078706"/>
                </a:lnTo>
                <a:lnTo>
                  <a:pt x="71438" y="1281112"/>
                </a:lnTo>
                <a:lnTo>
                  <a:pt x="42863" y="1300162"/>
                </a:lnTo>
                <a:lnTo>
                  <a:pt x="21431" y="1307306"/>
                </a:lnTo>
                <a:lnTo>
                  <a:pt x="4763" y="1297781"/>
                </a:lnTo>
                <a:lnTo>
                  <a:pt x="0" y="1283493"/>
                </a:lnTo>
                <a:lnTo>
                  <a:pt x="7144" y="1252537"/>
                </a:lnTo>
                <a:lnTo>
                  <a:pt x="92869" y="1119187"/>
                </a:lnTo>
                <a:lnTo>
                  <a:pt x="214313" y="926306"/>
                </a:lnTo>
                <a:lnTo>
                  <a:pt x="316706" y="752475"/>
                </a:lnTo>
                <a:lnTo>
                  <a:pt x="407194" y="592931"/>
                </a:lnTo>
                <a:lnTo>
                  <a:pt x="488156" y="431006"/>
                </a:lnTo>
                <a:lnTo>
                  <a:pt x="535781" y="340518"/>
                </a:lnTo>
                <a:lnTo>
                  <a:pt x="578644" y="230981"/>
                </a:lnTo>
                <a:lnTo>
                  <a:pt x="585788" y="178593"/>
                </a:lnTo>
                <a:lnTo>
                  <a:pt x="585788" y="145256"/>
                </a:lnTo>
                <a:lnTo>
                  <a:pt x="578644" y="121443"/>
                </a:lnTo>
                <a:lnTo>
                  <a:pt x="559594" y="102393"/>
                </a:lnTo>
                <a:lnTo>
                  <a:pt x="538163" y="85725"/>
                </a:lnTo>
                <a:lnTo>
                  <a:pt x="509588" y="76200"/>
                </a:lnTo>
                <a:lnTo>
                  <a:pt x="481013" y="57150"/>
                </a:lnTo>
                <a:lnTo>
                  <a:pt x="469106" y="38100"/>
                </a:lnTo>
                <a:lnTo>
                  <a:pt x="471488" y="16668"/>
                </a:lnTo>
                <a:lnTo>
                  <a:pt x="483394" y="7143"/>
                </a:lnTo>
                <a:lnTo>
                  <a:pt x="504825" y="0"/>
                </a:lnTo>
                <a:lnTo>
                  <a:pt x="576263" y="2381"/>
                </a:lnTo>
                <a:lnTo>
                  <a:pt x="623888" y="9525"/>
                </a:lnTo>
                <a:lnTo>
                  <a:pt x="673894" y="23812"/>
                </a:lnTo>
                <a:lnTo>
                  <a:pt x="726281" y="42862"/>
                </a:lnTo>
                <a:lnTo>
                  <a:pt x="778669" y="69056"/>
                </a:lnTo>
                <a:lnTo>
                  <a:pt x="821531" y="102393"/>
                </a:lnTo>
                <a:lnTo>
                  <a:pt x="876300" y="157162"/>
                </a:lnTo>
                <a:lnTo>
                  <a:pt x="897731" y="173831"/>
                </a:lnTo>
                <a:lnTo>
                  <a:pt x="926306" y="204787"/>
                </a:lnTo>
                <a:lnTo>
                  <a:pt x="940594" y="226218"/>
                </a:lnTo>
                <a:lnTo>
                  <a:pt x="945356" y="247650"/>
                </a:lnTo>
                <a:lnTo>
                  <a:pt x="945356" y="264318"/>
                </a:lnTo>
                <a:lnTo>
                  <a:pt x="942975" y="283368"/>
                </a:lnTo>
                <a:lnTo>
                  <a:pt x="931069" y="304800"/>
                </a:lnTo>
                <a:lnTo>
                  <a:pt x="912019" y="321468"/>
                </a:lnTo>
                <a:lnTo>
                  <a:pt x="821531" y="395287"/>
                </a:lnTo>
                <a:lnTo>
                  <a:pt x="776288" y="438150"/>
                </a:lnTo>
                <a:lnTo>
                  <a:pt x="709613" y="533400"/>
                </a:lnTo>
                <a:lnTo>
                  <a:pt x="511969" y="795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9BD0E97-C58E-44FB-9961-468B0FEC53C4}"/>
              </a:ext>
            </a:extLst>
          </p:cNvPr>
          <p:cNvSpPr/>
          <p:nvPr/>
        </p:nvSpPr>
        <p:spPr>
          <a:xfrm rot="16200000">
            <a:off x="2459038" y="3502025"/>
            <a:ext cx="4470400" cy="527050"/>
          </a:xfrm>
          <a:custGeom>
            <a:avLst/>
            <a:gdLst>
              <a:gd name="connsiteX0" fmla="*/ 2132381 w 4469587"/>
              <a:gd name="connsiteY0" fmla="*/ 384048 h 526695"/>
              <a:gd name="connsiteX1" fmla="*/ 1261872 w 4469587"/>
              <a:gd name="connsiteY1" fmla="*/ 384048 h 526695"/>
              <a:gd name="connsiteX2" fmla="*/ 662026 w 4469587"/>
              <a:gd name="connsiteY2" fmla="*/ 387706 h 526695"/>
              <a:gd name="connsiteX3" fmla="*/ 274320 w 4469587"/>
              <a:gd name="connsiteY3" fmla="*/ 387706 h 526695"/>
              <a:gd name="connsiteX4" fmla="*/ 168250 w 4469587"/>
              <a:gd name="connsiteY4" fmla="*/ 380391 h 526695"/>
              <a:gd name="connsiteX5" fmla="*/ 109728 w 4469587"/>
              <a:gd name="connsiteY5" fmla="*/ 365760 h 526695"/>
              <a:gd name="connsiteX6" fmla="*/ 51207 w 4469587"/>
              <a:gd name="connsiteY6" fmla="*/ 340157 h 526695"/>
              <a:gd name="connsiteX7" fmla="*/ 21946 w 4469587"/>
              <a:gd name="connsiteY7" fmla="*/ 321869 h 526695"/>
              <a:gd name="connsiteX8" fmla="*/ 0 w 4469587"/>
              <a:gd name="connsiteY8" fmla="*/ 288951 h 526695"/>
              <a:gd name="connsiteX9" fmla="*/ 0 w 4469587"/>
              <a:gd name="connsiteY9" fmla="*/ 252375 h 526695"/>
              <a:gd name="connsiteX10" fmla="*/ 10973 w 4469587"/>
              <a:gd name="connsiteY10" fmla="*/ 223114 h 526695"/>
              <a:gd name="connsiteX11" fmla="*/ 40234 w 4469587"/>
              <a:gd name="connsiteY11" fmla="*/ 201168 h 526695"/>
              <a:gd name="connsiteX12" fmla="*/ 76810 w 4469587"/>
              <a:gd name="connsiteY12" fmla="*/ 179223 h 526695"/>
              <a:gd name="connsiteX13" fmla="*/ 124359 w 4469587"/>
              <a:gd name="connsiteY13" fmla="*/ 149962 h 526695"/>
              <a:gd name="connsiteX14" fmla="*/ 171907 w 4469587"/>
              <a:gd name="connsiteY14" fmla="*/ 124359 h 526695"/>
              <a:gd name="connsiteX15" fmla="*/ 241402 w 4469587"/>
              <a:gd name="connsiteY15" fmla="*/ 98755 h 526695"/>
              <a:gd name="connsiteX16" fmla="*/ 340157 w 4469587"/>
              <a:gd name="connsiteY16" fmla="*/ 76810 h 526695"/>
              <a:gd name="connsiteX17" fmla="*/ 424282 w 4469587"/>
              <a:gd name="connsiteY17" fmla="*/ 73152 h 526695"/>
              <a:gd name="connsiteX18" fmla="*/ 599847 w 4469587"/>
              <a:gd name="connsiteY18" fmla="*/ 95098 h 526695"/>
              <a:gd name="connsiteX19" fmla="*/ 804672 w 4469587"/>
              <a:gd name="connsiteY19" fmla="*/ 120701 h 526695"/>
              <a:gd name="connsiteX20" fmla="*/ 1287475 w 4469587"/>
              <a:gd name="connsiteY20" fmla="*/ 142647 h 526695"/>
              <a:gd name="connsiteX21" fmla="*/ 1997050 w 4469587"/>
              <a:gd name="connsiteY21" fmla="*/ 168250 h 526695"/>
              <a:gd name="connsiteX22" fmla="*/ 2648103 w 4469587"/>
              <a:gd name="connsiteY22" fmla="*/ 186538 h 526695"/>
              <a:gd name="connsiteX23" fmla="*/ 3240634 w 4469587"/>
              <a:gd name="connsiteY23" fmla="*/ 201168 h 526695"/>
              <a:gd name="connsiteX24" fmla="*/ 3752698 w 4469587"/>
              <a:gd name="connsiteY24" fmla="*/ 204826 h 526695"/>
              <a:gd name="connsiteX25" fmla="*/ 4133088 w 4469587"/>
              <a:gd name="connsiteY25" fmla="*/ 208483 h 526695"/>
              <a:gd name="connsiteX26" fmla="*/ 4253789 w 4469587"/>
              <a:gd name="connsiteY26" fmla="*/ 204826 h 526695"/>
              <a:gd name="connsiteX27" fmla="*/ 4304995 w 4469587"/>
              <a:gd name="connsiteY27" fmla="*/ 186538 h 526695"/>
              <a:gd name="connsiteX28" fmla="*/ 4345229 w 4469587"/>
              <a:gd name="connsiteY28" fmla="*/ 153619 h 526695"/>
              <a:gd name="connsiteX29" fmla="*/ 4378147 w 4469587"/>
              <a:gd name="connsiteY29" fmla="*/ 106071 h 526695"/>
              <a:gd name="connsiteX30" fmla="*/ 4396435 w 4469587"/>
              <a:gd name="connsiteY30" fmla="*/ 51207 h 526695"/>
              <a:gd name="connsiteX31" fmla="*/ 4414723 w 4469587"/>
              <a:gd name="connsiteY31" fmla="*/ 18288 h 526695"/>
              <a:gd name="connsiteX32" fmla="*/ 4436669 w 4469587"/>
              <a:gd name="connsiteY32" fmla="*/ 0 h 526695"/>
              <a:gd name="connsiteX33" fmla="*/ 4451299 w 4469587"/>
              <a:gd name="connsiteY33" fmla="*/ 0 h 526695"/>
              <a:gd name="connsiteX34" fmla="*/ 4469587 w 4469587"/>
              <a:gd name="connsiteY34" fmla="*/ 10973 h 526695"/>
              <a:gd name="connsiteX35" fmla="*/ 4469587 w 4469587"/>
              <a:gd name="connsiteY35" fmla="*/ 69495 h 526695"/>
              <a:gd name="connsiteX36" fmla="*/ 4462272 w 4469587"/>
              <a:gd name="connsiteY36" fmla="*/ 146304 h 526695"/>
              <a:gd name="connsiteX37" fmla="*/ 4436669 w 4469587"/>
              <a:gd name="connsiteY37" fmla="*/ 252375 h 526695"/>
              <a:gd name="connsiteX38" fmla="*/ 4414723 w 4469587"/>
              <a:gd name="connsiteY38" fmla="*/ 351130 h 526695"/>
              <a:gd name="connsiteX39" fmla="*/ 4396435 w 4469587"/>
              <a:gd name="connsiteY39" fmla="*/ 395021 h 526695"/>
              <a:gd name="connsiteX40" fmla="*/ 4356202 w 4469587"/>
              <a:gd name="connsiteY40" fmla="*/ 446227 h 526695"/>
              <a:gd name="connsiteX41" fmla="*/ 4315968 w 4469587"/>
              <a:gd name="connsiteY41" fmla="*/ 486461 h 526695"/>
              <a:gd name="connsiteX42" fmla="*/ 4272077 w 4469587"/>
              <a:gd name="connsiteY42" fmla="*/ 519379 h 526695"/>
              <a:gd name="connsiteX43" fmla="*/ 4239159 w 4469587"/>
              <a:gd name="connsiteY43" fmla="*/ 526695 h 526695"/>
              <a:gd name="connsiteX44" fmla="*/ 4206240 w 4469587"/>
              <a:gd name="connsiteY44" fmla="*/ 519379 h 526695"/>
              <a:gd name="connsiteX45" fmla="*/ 4169664 w 4469587"/>
              <a:gd name="connsiteY45" fmla="*/ 490119 h 526695"/>
              <a:gd name="connsiteX46" fmla="*/ 4136746 w 4469587"/>
              <a:gd name="connsiteY46" fmla="*/ 468173 h 526695"/>
              <a:gd name="connsiteX47" fmla="*/ 4085539 w 4469587"/>
              <a:gd name="connsiteY47" fmla="*/ 446227 h 526695"/>
              <a:gd name="connsiteX48" fmla="*/ 4019703 w 4469587"/>
              <a:gd name="connsiteY48" fmla="*/ 431597 h 526695"/>
              <a:gd name="connsiteX49" fmla="*/ 3639312 w 4469587"/>
              <a:gd name="connsiteY49" fmla="*/ 427939 h 526695"/>
              <a:gd name="connsiteX50" fmla="*/ 3284525 w 4469587"/>
              <a:gd name="connsiteY50" fmla="*/ 427939 h 526695"/>
              <a:gd name="connsiteX51" fmla="*/ 3119933 w 4469587"/>
              <a:gd name="connsiteY51" fmla="*/ 405994 h 526695"/>
              <a:gd name="connsiteX52" fmla="*/ 2790749 w 4469587"/>
              <a:gd name="connsiteY52" fmla="*/ 402336 h 526695"/>
              <a:gd name="connsiteX53" fmla="*/ 2688336 w 4469587"/>
              <a:gd name="connsiteY53" fmla="*/ 405994 h 526695"/>
              <a:gd name="connsiteX54" fmla="*/ 2132381 w 4469587"/>
              <a:gd name="connsiteY54" fmla="*/ 384048 h 52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469587" h="526695">
                <a:moveTo>
                  <a:pt x="2132381" y="384048"/>
                </a:moveTo>
                <a:lnTo>
                  <a:pt x="1261872" y="384048"/>
                </a:lnTo>
                <a:lnTo>
                  <a:pt x="662026" y="387706"/>
                </a:lnTo>
                <a:lnTo>
                  <a:pt x="274320" y="387706"/>
                </a:lnTo>
                <a:lnTo>
                  <a:pt x="168250" y="380391"/>
                </a:lnTo>
                <a:lnTo>
                  <a:pt x="109728" y="365760"/>
                </a:lnTo>
                <a:lnTo>
                  <a:pt x="51207" y="340157"/>
                </a:lnTo>
                <a:lnTo>
                  <a:pt x="21946" y="321869"/>
                </a:lnTo>
                <a:lnTo>
                  <a:pt x="0" y="288951"/>
                </a:lnTo>
                <a:lnTo>
                  <a:pt x="0" y="252375"/>
                </a:lnTo>
                <a:lnTo>
                  <a:pt x="10973" y="223114"/>
                </a:lnTo>
                <a:lnTo>
                  <a:pt x="40234" y="201168"/>
                </a:lnTo>
                <a:lnTo>
                  <a:pt x="76810" y="179223"/>
                </a:lnTo>
                <a:lnTo>
                  <a:pt x="124359" y="149962"/>
                </a:lnTo>
                <a:lnTo>
                  <a:pt x="171907" y="124359"/>
                </a:lnTo>
                <a:lnTo>
                  <a:pt x="241402" y="98755"/>
                </a:lnTo>
                <a:lnTo>
                  <a:pt x="340157" y="76810"/>
                </a:lnTo>
                <a:lnTo>
                  <a:pt x="424282" y="73152"/>
                </a:lnTo>
                <a:lnTo>
                  <a:pt x="599847" y="95098"/>
                </a:lnTo>
                <a:lnTo>
                  <a:pt x="804672" y="120701"/>
                </a:lnTo>
                <a:lnTo>
                  <a:pt x="1287475" y="142647"/>
                </a:lnTo>
                <a:lnTo>
                  <a:pt x="1997050" y="168250"/>
                </a:lnTo>
                <a:lnTo>
                  <a:pt x="2648103" y="186538"/>
                </a:lnTo>
                <a:lnTo>
                  <a:pt x="3240634" y="201168"/>
                </a:lnTo>
                <a:lnTo>
                  <a:pt x="3752698" y="204826"/>
                </a:lnTo>
                <a:lnTo>
                  <a:pt x="4133088" y="208483"/>
                </a:lnTo>
                <a:lnTo>
                  <a:pt x="4253789" y="204826"/>
                </a:lnTo>
                <a:lnTo>
                  <a:pt x="4304995" y="186538"/>
                </a:lnTo>
                <a:lnTo>
                  <a:pt x="4345229" y="153619"/>
                </a:lnTo>
                <a:lnTo>
                  <a:pt x="4378147" y="106071"/>
                </a:lnTo>
                <a:lnTo>
                  <a:pt x="4396435" y="51207"/>
                </a:lnTo>
                <a:lnTo>
                  <a:pt x="4414723" y="18288"/>
                </a:lnTo>
                <a:lnTo>
                  <a:pt x="4436669" y="0"/>
                </a:lnTo>
                <a:lnTo>
                  <a:pt x="4451299" y="0"/>
                </a:lnTo>
                <a:lnTo>
                  <a:pt x="4469587" y="10973"/>
                </a:lnTo>
                <a:lnTo>
                  <a:pt x="4469587" y="69495"/>
                </a:lnTo>
                <a:lnTo>
                  <a:pt x="4462272" y="146304"/>
                </a:lnTo>
                <a:lnTo>
                  <a:pt x="4436669" y="252375"/>
                </a:lnTo>
                <a:lnTo>
                  <a:pt x="4414723" y="351130"/>
                </a:lnTo>
                <a:lnTo>
                  <a:pt x="4396435" y="395021"/>
                </a:lnTo>
                <a:lnTo>
                  <a:pt x="4356202" y="446227"/>
                </a:lnTo>
                <a:lnTo>
                  <a:pt x="4315968" y="486461"/>
                </a:lnTo>
                <a:lnTo>
                  <a:pt x="4272077" y="519379"/>
                </a:lnTo>
                <a:lnTo>
                  <a:pt x="4239159" y="526695"/>
                </a:lnTo>
                <a:lnTo>
                  <a:pt x="4206240" y="519379"/>
                </a:lnTo>
                <a:lnTo>
                  <a:pt x="4169664" y="490119"/>
                </a:lnTo>
                <a:lnTo>
                  <a:pt x="4136746" y="468173"/>
                </a:lnTo>
                <a:lnTo>
                  <a:pt x="4085539" y="446227"/>
                </a:lnTo>
                <a:lnTo>
                  <a:pt x="4019703" y="431597"/>
                </a:lnTo>
                <a:lnTo>
                  <a:pt x="3639312" y="427939"/>
                </a:lnTo>
                <a:lnTo>
                  <a:pt x="3284525" y="427939"/>
                </a:lnTo>
                <a:lnTo>
                  <a:pt x="3119933" y="405994"/>
                </a:lnTo>
                <a:lnTo>
                  <a:pt x="2790749" y="402336"/>
                </a:lnTo>
                <a:lnTo>
                  <a:pt x="2688336" y="405994"/>
                </a:lnTo>
                <a:lnTo>
                  <a:pt x="2132381" y="38404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0950756-417F-41F1-80FA-8A9AAC7C26F3}"/>
              </a:ext>
            </a:extLst>
          </p:cNvPr>
          <p:cNvSpPr/>
          <p:nvPr/>
        </p:nvSpPr>
        <p:spPr>
          <a:xfrm rot="16200000">
            <a:off x="3196434" y="3281490"/>
            <a:ext cx="1895475" cy="1081088"/>
          </a:xfrm>
          <a:custGeom>
            <a:avLst/>
            <a:gdLst>
              <a:gd name="connsiteX0" fmla="*/ 1033463 w 1895475"/>
              <a:gd name="connsiteY0" fmla="*/ 828675 h 1081087"/>
              <a:gd name="connsiteX1" fmla="*/ 731044 w 1895475"/>
              <a:gd name="connsiteY1" fmla="*/ 647700 h 1081087"/>
              <a:gd name="connsiteX2" fmla="*/ 514350 w 1895475"/>
              <a:gd name="connsiteY2" fmla="*/ 485775 h 1081087"/>
              <a:gd name="connsiteX3" fmla="*/ 278607 w 1895475"/>
              <a:gd name="connsiteY3" fmla="*/ 292893 h 1081087"/>
              <a:gd name="connsiteX4" fmla="*/ 102394 w 1895475"/>
              <a:gd name="connsiteY4" fmla="*/ 138112 h 1081087"/>
              <a:gd name="connsiteX5" fmla="*/ 14288 w 1895475"/>
              <a:gd name="connsiteY5" fmla="*/ 61912 h 1081087"/>
              <a:gd name="connsiteX6" fmla="*/ 4763 w 1895475"/>
              <a:gd name="connsiteY6" fmla="*/ 45243 h 1081087"/>
              <a:gd name="connsiteX7" fmla="*/ 0 w 1895475"/>
              <a:gd name="connsiteY7" fmla="*/ 26193 h 1081087"/>
              <a:gd name="connsiteX8" fmla="*/ 4763 w 1895475"/>
              <a:gd name="connsiteY8" fmla="*/ 9525 h 1081087"/>
              <a:gd name="connsiteX9" fmla="*/ 21432 w 1895475"/>
              <a:gd name="connsiteY9" fmla="*/ 0 h 1081087"/>
              <a:gd name="connsiteX10" fmla="*/ 42863 w 1895475"/>
              <a:gd name="connsiteY10" fmla="*/ 0 h 1081087"/>
              <a:gd name="connsiteX11" fmla="*/ 76200 w 1895475"/>
              <a:gd name="connsiteY11" fmla="*/ 14287 h 1081087"/>
              <a:gd name="connsiteX12" fmla="*/ 261938 w 1895475"/>
              <a:gd name="connsiteY12" fmla="*/ 154781 h 1081087"/>
              <a:gd name="connsiteX13" fmla="*/ 447675 w 1895475"/>
              <a:gd name="connsiteY13" fmla="*/ 276225 h 1081087"/>
              <a:gd name="connsiteX14" fmla="*/ 609600 w 1895475"/>
              <a:gd name="connsiteY14" fmla="*/ 376237 h 1081087"/>
              <a:gd name="connsiteX15" fmla="*/ 766763 w 1895475"/>
              <a:gd name="connsiteY15" fmla="*/ 466725 h 1081087"/>
              <a:gd name="connsiteX16" fmla="*/ 926307 w 1895475"/>
              <a:gd name="connsiteY16" fmla="*/ 552450 h 1081087"/>
              <a:gd name="connsiteX17" fmla="*/ 1147763 w 1895475"/>
              <a:gd name="connsiteY17" fmla="*/ 666750 h 1081087"/>
              <a:gd name="connsiteX18" fmla="*/ 1328738 w 1895475"/>
              <a:gd name="connsiteY18" fmla="*/ 750093 h 1081087"/>
              <a:gd name="connsiteX19" fmla="*/ 1464469 w 1895475"/>
              <a:gd name="connsiteY19" fmla="*/ 807243 h 1081087"/>
              <a:gd name="connsiteX20" fmla="*/ 1681163 w 1895475"/>
              <a:gd name="connsiteY20" fmla="*/ 890587 h 1081087"/>
              <a:gd name="connsiteX21" fmla="*/ 1874044 w 1895475"/>
              <a:gd name="connsiteY21" fmla="*/ 952500 h 1081087"/>
              <a:gd name="connsiteX22" fmla="*/ 1895475 w 1895475"/>
              <a:gd name="connsiteY22" fmla="*/ 1081087 h 1081087"/>
              <a:gd name="connsiteX23" fmla="*/ 1471613 w 1895475"/>
              <a:gd name="connsiteY23" fmla="*/ 1062037 h 1081087"/>
              <a:gd name="connsiteX24" fmla="*/ 1321594 w 1895475"/>
              <a:gd name="connsiteY24" fmla="*/ 981075 h 1081087"/>
              <a:gd name="connsiteX25" fmla="*/ 1033463 w 1895475"/>
              <a:gd name="connsiteY25" fmla="*/ 828675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895475" h="1081087">
                <a:moveTo>
                  <a:pt x="1033463" y="828675"/>
                </a:moveTo>
                <a:lnTo>
                  <a:pt x="731044" y="647700"/>
                </a:lnTo>
                <a:lnTo>
                  <a:pt x="514350" y="485775"/>
                </a:lnTo>
                <a:lnTo>
                  <a:pt x="278607" y="292893"/>
                </a:lnTo>
                <a:lnTo>
                  <a:pt x="102394" y="138112"/>
                </a:lnTo>
                <a:lnTo>
                  <a:pt x="14288" y="61912"/>
                </a:lnTo>
                <a:lnTo>
                  <a:pt x="4763" y="45243"/>
                </a:lnTo>
                <a:lnTo>
                  <a:pt x="0" y="26193"/>
                </a:lnTo>
                <a:lnTo>
                  <a:pt x="4763" y="9525"/>
                </a:lnTo>
                <a:lnTo>
                  <a:pt x="21432" y="0"/>
                </a:lnTo>
                <a:lnTo>
                  <a:pt x="42863" y="0"/>
                </a:lnTo>
                <a:lnTo>
                  <a:pt x="76200" y="14287"/>
                </a:lnTo>
                <a:lnTo>
                  <a:pt x="261938" y="154781"/>
                </a:lnTo>
                <a:lnTo>
                  <a:pt x="447675" y="276225"/>
                </a:lnTo>
                <a:lnTo>
                  <a:pt x="609600" y="376237"/>
                </a:lnTo>
                <a:lnTo>
                  <a:pt x="766763" y="466725"/>
                </a:lnTo>
                <a:lnTo>
                  <a:pt x="926307" y="552450"/>
                </a:lnTo>
                <a:lnTo>
                  <a:pt x="1147763" y="666750"/>
                </a:lnTo>
                <a:lnTo>
                  <a:pt x="1328738" y="750093"/>
                </a:lnTo>
                <a:lnTo>
                  <a:pt x="1464469" y="807243"/>
                </a:lnTo>
                <a:lnTo>
                  <a:pt x="1681163" y="890587"/>
                </a:lnTo>
                <a:lnTo>
                  <a:pt x="1874044" y="952500"/>
                </a:lnTo>
                <a:lnTo>
                  <a:pt x="1895475" y="1081087"/>
                </a:lnTo>
                <a:lnTo>
                  <a:pt x="1471613" y="1062037"/>
                </a:lnTo>
                <a:lnTo>
                  <a:pt x="1321594" y="981075"/>
                </a:lnTo>
                <a:lnTo>
                  <a:pt x="1033463" y="828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121C336-2AA5-440D-9244-3ECEE851595F}"/>
              </a:ext>
            </a:extLst>
          </p:cNvPr>
          <p:cNvSpPr/>
          <p:nvPr/>
        </p:nvSpPr>
        <p:spPr>
          <a:xfrm>
            <a:off x="4748804" y="3154364"/>
            <a:ext cx="661987" cy="568325"/>
          </a:xfrm>
          <a:custGeom>
            <a:avLst/>
            <a:gdLst>
              <a:gd name="connsiteX0" fmla="*/ 285750 w 661987"/>
              <a:gd name="connsiteY0" fmla="*/ 326232 h 566738"/>
              <a:gd name="connsiteX1" fmla="*/ 138112 w 661987"/>
              <a:gd name="connsiteY1" fmla="*/ 207169 h 566738"/>
              <a:gd name="connsiteX2" fmla="*/ 7143 w 661987"/>
              <a:gd name="connsiteY2" fmla="*/ 114300 h 566738"/>
              <a:gd name="connsiteX3" fmla="*/ 0 w 661987"/>
              <a:gd name="connsiteY3" fmla="*/ 0 h 566738"/>
              <a:gd name="connsiteX4" fmla="*/ 111918 w 661987"/>
              <a:gd name="connsiteY4" fmla="*/ 40482 h 566738"/>
              <a:gd name="connsiteX5" fmla="*/ 340518 w 661987"/>
              <a:gd name="connsiteY5" fmla="*/ 142875 h 566738"/>
              <a:gd name="connsiteX6" fmla="*/ 557212 w 661987"/>
              <a:gd name="connsiteY6" fmla="*/ 230982 h 566738"/>
              <a:gd name="connsiteX7" fmla="*/ 573881 w 661987"/>
              <a:gd name="connsiteY7" fmla="*/ 250032 h 566738"/>
              <a:gd name="connsiteX8" fmla="*/ 604837 w 661987"/>
              <a:gd name="connsiteY8" fmla="*/ 290513 h 566738"/>
              <a:gd name="connsiteX9" fmla="*/ 628650 w 661987"/>
              <a:gd name="connsiteY9" fmla="*/ 328613 h 566738"/>
              <a:gd name="connsiteX10" fmla="*/ 645318 w 661987"/>
              <a:gd name="connsiteY10" fmla="*/ 361950 h 566738"/>
              <a:gd name="connsiteX11" fmla="*/ 657225 w 661987"/>
              <a:gd name="connsiteY11" fmla="*/ 407194 h 566738"/>
              <a:gd name="connsiteX12" fmla="*/ 661987 w 661987"/>
              <a:gd name="connsiteY12" fmla="*/ 450057 h 566738"/>
              <a:gd name="connsiteX13" fmla="*/ 657225 w 661987"/>
              <a:gd name="connsiteY13" fmla="*/ 485775 h 566738"/>
              <a:gd name="connsiteX14" fmla="*/ 647700 w 661987"/>
              <a:gd name="connsiteY14" fmla="*/ 519113 h 566738"/>
              <a:gd name="connsiteX15" fmla="*/ 631031 w 661987"/>
              <a:gd name="connsiteY15" fmla="*/ 547688 h 566738"/>
              <a:gd name="connsiteX16" fmla="*/ 619125 w 661987"/>
              <a:gd name="connsiteY16" fmla="*/ 559594 h 566738"/>
              <a:gd name="connsiteX17" fmla="*/ 607218 w 661987"/>
              <a:gd name="connsiteY17" fmla="*/ 566738 h 566738"/>
              <a:gd name="connsiteX18" fmla="*/ 585787 w 661987"/>
              <a:gd name="connsiteY18" fmla="*/ 564357 h 566738"/>
              <a:gd name="connsiteX19" fmla="*/ 552450 w 661987"/>
              <a:gd name="connsiteY19" fmla="*/ 559594 h 566738"/>
              <a:gd name="connsiteX20" fmla="*/ 526256 w 661987"/>
              <a:gd name="connsiteY20" fmla="*/ 547688 h 566738"/>
              <a:gd name="connsiteX21" fmla="*/ 485775 w 661987"/>
              <a:gd name="connsiteY21" fmla="*/ 521494 h 566738"/>
              <a:gd name="connsiteX22" fmla="*/ 447675 w 661987"/>
              <a:gd name="connsiteY22" fmla="*/ 483394 h 566738"/>
              <a:gd name="connsiteX23" fmla="*/ 285750 w 661987"/>
              <a:gd name="connsiteY23" fmla="*/ 326232 h 566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61987" h="566738">
                <a:moveTo>
                  <a:pt x="285750" y="326232"/>
                </a:moveTo>
                <a:lnTo>
                  <a:pt x="138112" y="207169"/>
                </a:lnTo>
                <a:lnTo>
                  <a:pt x="7143" y="114300"/>
                </a:lnTo>
                <a:lnTo>
                  <a:pt x="0" y="0"/>
                </a:lnTo>
                <a:lnTo>
                  <a:pt x="111918" y="40482"/>
                </a:lnTo>
                <a:lnTo>
                  <a:pt x="340518" y="142875"/>
                </a:lnTo>
                <a:lnTo>
                  <a:pt x="557212" y="230982"/>
                </a:lnTo>
                <a:lnTo>
                  <a:pt x="573881" y="250032"/>
                </a:lnTo>
                <a:lnTo>
                  <a:pt x="604837" y="290513"/>
                </a:lnTo>
                <a:lnTo>
                  <a:pt x="628650" y="328613"/>
                </a:lnTo>
                <a:lnTo>
                  <a:pt x="645318" y="361950"/>
                </a:lnTo>
                <a:lnTo>
                  <a:pt x="657225" y="407194"/>
                </a:lnTo>
                <a:lnTo>
                  <a:pt x="661987" y="450057"/>
                </a:lnTo>
                <a:lnTo>
                  <a:pt x="657225" y="485775"/>
                </a:lnTo>
                <a:lnTo>
                  <a:pt x="647700" y="519113"/>
                </a:lnTo>
                <a:lnTo>
                  <a:pt x="631031" y="547688"/>
                </a:lnTo>
                <a:lnTo>
                  <a:pt x="619125" y="559594"/>
                </a:lnTo>
                <a:lnTo>
                  <a:pt x="607218" y="566738"/>
                </a:lnTo>
                <a:lnTo>
                  <a:pt x="585787" y="564357"/>
                </a:lnTo>
                <a:lnTo>
                  <a:pt x="552450" y="559594"/>
                </a:lnTo>
                <a:lnTo>
                  <a:pt x="526256" y="547688"/>
                </a:lnTo>
                <a:lnTo>
                  <a:pt x="485775" y="521494"/>
                </a:lnTo>
                <a:lnTo>
                  <a:pt x="447675" y="483394"/>
                </a:lnTo>
                <a:lnTo>
                  <a:pt x="285750" y="3262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67A2FD7-F678-4B13-B511-CC2B84A0F219}"/>
              </a:ext>
            </a:extLst>
          </p:cNvPr>
          <p:cNvSpPr/>
          <p:nvPr/>
        </p:nvSpPr>
        <p:spPr>
          <a:xfrm>
            <a:off x="5862638" y="3025776"/>
            <a:ext cx="1104900" cy="1958975"/>
          </a:xfrm>
          <a:custGeom>
            <a:avLst/>
            <a:gdLst>
              <a:gd name="connsiteX0" fmla="*/ 617292 w 1104779"/>
              <a:gd name="connsiteY0" fmla="*/ 1168240 h 1958605"/>
              <a:gd name="connsiteX1" fmla="*/ 412489 w 1104779"/>
              <a:gd name="connsiteY1" fmla="*/ 1534577 h 1958605"/>
              <a:gd name="connsiteX2" fmla="*/ 282685 w 1104779"/>
              <a:gd name="connsiteY2" fmla="*/ 1756687 h 1958605"/>
              <a:gd name="connsiteX3" fmla="*/ 259609 w 1104779"/>
              <a:gd name="connsiteY3" fmla="*/ 1834569 h 1958605"/>
              <a:gd name="connsiteX4" fmla="*/ 190379 w 1104779"/>
              <a:gd name="connsiteY4" fmla="*/ 1909567 h 1958605"/>
              <a:gd name="connsiteX5" fmla="*/ 161534 w 1104779"/>
              <a:gd name="connsiteY5" fmla="*/ 1932644 h 1958605"/>
              <a:gd name="connsiteX6" fmla="*/ 118266 w 1104779"/>
              <a:gd name="connsiteY6" fmla="*/ 1949951 h 1958605"/>
              <a:gd name="connsiteX7" fmla="*/ 72113 w 1104779"/>
              <a:gd name="connsiteY7" fmla="*/ 1955720 h 1958605"/>
              <a:gd name="connsiteX8" fmla="*/ 46152 w 1104779"/>
              <a:gd name="connsiteY8" fmla="*/ 1958605 h 1958605"/>
              <a:gd name="connsiteX9" fmla="*/ 14422 w 1104779"/>
              <a:gd name="connsiteY9" fmla="*/ 1947066 h 1958605"/>
              <a:gd name="connsiteX10" fmla="*/ 2884 w 1104779"/>
              <a:gd name="connsiteY10" fmla="*/ 1926875 h 1958605"/>
              <a:gd name="connsiteX11" fmla="*/ 0 w 1104779"/>
              <a:gd name="connsiteY11" fmla="*/ 1877837 h 1958605"/>
              <a:gd name="connsiteX12" fmla="*/ 11538 w 1104779"/>
              <a:gd name="connsiteY12" fmla="*/ 1811493 h 1958605"/>
              <a:gd name="connsiteX13" fmla="*/ 25961 w 1104779"/>
              <a:gd name="connsiteY13" fmla="*/ 1779763 h 1958605"/>
              <a:gd name="connsiteX14" fmla="*/ 100959 w 1104779"/>
              <a:gd name="connsiteY14" fmla="*/ 1687458 h 1958605"/>
              <a:gd name="connsiteX15" fmla="*/ 175957 w 1104779"/>
              <a:gd name="connsiteY15" fmla="*/ 1583614 h 1958605"/>
              <a:gd name="connsiteX16" fmla="*/ 245186 w 1104779"/>
              <a:gd name="connsiteY16" fmla="*/ 1479771 h 1958605"/>
              <a:gd name="connsiteX17" fmla="*/ 317299 w 1104779"/>
              <a:gd name="connsiteY17" fmla="*/ 1344197 h 1958605"/>
              <a:gd name="connsiteX18" fmla="*/ 435566 w 1104779"/>
              <a:gd name="connsiteY18" fmla="*/ 1093242 h 1958605"/>
              <a:gd name="connsiteX19" fmla="*/ 513448 w 1104779"/>
              <a:gd name="connsiteY19" fmla="*/ 908631 h 1958605"/>
              <a:gd name="connsiteX20" fmla="*/ 651906 w 1104779"/>
              <a:gd name="connsiteY20" fmla="*/ 542294 h 1958605"/>
              <a:gd name="connsiteX21" fmla="*/ 764403 w 1104779"/>
              <a:gd name="connsiteY21" fmla="*/ 236533 h 1958605"/>
              <a:gd name="connsiteX22" fmla="*/ 770173 w 1104779"/>
              <a:gd name="connsiteY22" fmla="*/ 204803 h 1958605"/>
              <a:gd name="connsiteX23" fmla="*/ 770173 w 1104779"/>
              <a:gd name="connsiteY23" fmla="*/ 175957 h 1958605"/>
              <a:gd name="connsiteX24" fmla="*/ 764403 w 1104779"/>
              <a:gd name="connsiteY24" fmla="*/ 149996 h 1958605"/>
              <a:gd name="connsiteX25" fmla="*/ 749981 w 1104779"/>
              <a:gd name="connsiteY25" fmla="*/ 124036 h 1958605"/>
              <a:gd name="connsiteX26" fmla="*/ 735558 w 1104779"/>
              <a:gd name="connsiteY26" fmla="*/ 100959 h 1958605"/>
              <a:gd name="connsiteX27" fmla="*/ 689405 w 1104779"/>
              <a:gd name="connsiteY27" fmla="*/ 69229 h 1958605"/>
              <a:gd name="connsiteX28" fmla="*/ 654791 w 1104779"/>
              <a:gd name="connsiteY28" fmla="*/ 51922 h 1958605"/>
              <a:gd name="connsiteX29" fmla="*/ 634599 w 1104779"/>
              <a:gd name="connsiteY29" fmla="*/ 31730 h 1958605"/>
              <a:gd name="connsiteX30" fmla="*/ 634599 w 1104779"/>
              <a:gd name="connsiteY30" fmla="*/ 14423 h 1958605"/>
              <a:gd name="connsiteX31" fmla="*/ 646137 w 1104779"/>
              <a:gd name="connsiteY31" fmla="*/ 8654 h 1958605"/>
              <a:gd name="connsiteX32" fmla="*/ 680752 w 1104779"/>
              <a:gd name="connsiteY32" fmla="*/ 0 h 1958605"/>
              <a:gd name="connsiteX33" fmla="*/ 729789 w 1104779"/>
              <a:gd name="connsiteY33" fmla="*/ 0 h 1958605"/>
              <a:gd name="connsiteX34" fmla="*/ 804787 w 1104779"/>
              <a:gd name="connsiteY34" fmla="*/ 14423 h 1958605"/>
              <a:gd name="connsiteX35" fmla="*/ 865362 w 1104779"/>
              <a:gd name="connsiteY35" fmla="*/ 34615 h 1958605"/>
              <a:gd name="connsiteX36" fmla="*/ 940361 w 1104779"/>
              <a:gd name="connsiteY36" fmla="*/ 72114 h 1958605"/>
              <a:gd name="connsiteX37" fmla="*/ 1006705 w 1104779"/>
              <a:gd name="connsiteY37" fmla="*/ 109613 h 1958605"/>
              <a:gd name="connsiteX38" fmla="*/ 1041320 w 1104779"/>
              <a:gd name="connsiteY38" fmla="*/ 141343 h 1958605"/>
              <a:gd name="connsiteX39" fmla="*/ 1061511 w 1104779"/>
              <a:gd name="connsiteY39" fmla="*/ 164419 h 1958605"/>
              <a:gd name="connsiteX40" fmla="*/ 1081703 w 1104779"/>
              <a:gd name="connsiteY40" fmla="*/ 190380 h 1958605"/>
              <a:gd name="connsiteX41" fmla="*/ 1099010 w 1104779"/>
              <a:gd name="connsiteY41" fmla="*/ 222110 h 1958605"/>
              <a:gd name="connsiteX42" fmla="*/ 1104779 w 1104779"/>
              <a:gd name="connsiteY42" fmla="*/ 245186 h 1958605"/>
              <a:gd name="connsiteX43" fmla="*/ 1104779 w 1104779"/>
              <a:gd name="connsiteY43" fmla="*/ 271147 h 1958605"/>
              <a:gd name="connsiteX44" fmla="*/ 1096126 w 1104779"/>
              <a:gd name="connsiteY44" fmla="*/ 294224 h 1958605"/>
              <a:gd name="connsiteX45" fmla="*/ 1067280 w 1104779"/>
              <a:gd name="connsiteY45" fmla="*/ 317300 h 1958605"/>
              <a:gd name="connsiteX46" fmla="*/ 1032666 w 1104779"/>
              <a:gd name="connsiteY46" fmla="*/ 340376 h 1958605"/>
              <a:gd name="connsiteX47" fmla="*/ 998051 w 1104779"/>
              <a:gd name="connsiteY47" fmla="*/ 372106 h 1958605"/>
              <a:gd name="connsiteX48" fmla="*/ 951899 w 1104779"/>
              <a:gd name="connsiteY48" fmla="*/ 464412 h 1958605"/>
              <a:gd name="connsiteX49" fmla="*/ 617292 w 1104779"/>
              <a:gd name="connsiteY49" fmla="*/ 1168240 h 19586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104779" h="1958605">
                <a:moveTo>
                  <a:pt x="617292" y="1168240"/>
                </a:moveTo>
                <a:lnTo>
                  <a:pt x="412489" y="1534577"/>
                </a:lnTo>
                <a:lnTo>
                  <a:pt x="282685" y="1756687"/>
                </a:lnTo>
                <a:lnTo>
                  <a:pt x="259609" y="1834569"/>
                </a:lnTo>
                <a:lnTo>
                  <a:pt x="190379" y="1909567"/>
                </a:lnTo>
                <a:lnTo>
                  <a:pt x="161534" y="1932644"/>
                </a:lnTo>
                <a:lnTo>
                  <a:pt x="118266" y="1949951"/>
                </a:lnTo>
                <a:lnTo>
                  <a:pt x="72113" y="1955720"/>
                </a:lnTo>
                <a:lnTo>
                  <a:pt x="46152" y="1958605"/>
                </a:lnTo>
                <a:lnTo>
                  <a:pt x="14422" y="1947066"/>
                </a:lnTo>
                <a:lnTo>
                  <a:pt x="2884" y="1926875"/>
                </a:lnTo>
                <a:lnTo>
                  <a:pt x="0" y="1877837"/>
                </a:lnTo>
                <a:lnTo>
                  <a:pt x="11538" y="1811493"/>
                </a:lnTo>
                <a:lnTo>
                  <a:pt x="25961" y="1779763"/>
                </a:lnTo>
                <a:lnTo>
                  <a:pt x="100959" y="1687458"/>
                </a:lnTo>
                <a:lnTo>
                  <a:pt x="175957" y="1583614"/>
                </a:lnTo>
                <a:lnTo>
                  <a:pt x="245186" y="1479771"/>
                </a:lnTo>
                <a:lnTo>
                  <a:pt x="317299" y="1344197"/>
                </a:lnTo>
                <a:lnTo>
                  <a:pt x="435566" y="1093242"/>
                </a:lnTo>
                <a:lnTo>
                  <a:pt x="513448" y="908631"/>
                </a:lnTo>
                <a:lnTo>
                  <a:pt x="651906" y="542294"/>
                </a:lnTo>
                <a:lnTo>
                  <a:pt x="764403" y="236533"/>
                </a:lnTo>
                <a:lnTo>
                  <a:pt x="770173" y="204803"/>
                </a:lnTo>
                <a:lnTo>
                  <a:pt x="770173" y="175957"/>
                </a:lnTo>
                <a:lnTo>
                  <a:pt x="764403" y="149996"/>
                </a:lnTo>
                <a:lnTo>
                  <a:pt x="749981" y="124036"/>
                </a:lnTo>
                <a:lnTo>
                  <a:pt x="735558" y="100959"/>
                </a:lnTo>
                <a:lnTo>
                  <a:pt x="689405" y="69229"/>
                </a:lnTo>
                <a:lnTo>
                  <a:pt x="654791" y="51922"/>
                </a:lnTo>
                <a:lnTo>
                  <a:pt x="634599" y="31730"/>
                </a:lnTo>
                <a:lnTo>
                  <a:pt x="634599" y="14423"/>
                </a:lnTo>
                <a:lnTo>
                  <a:pt x="646137" y="8654"/>
                </a:lnTo>
                <a:lnTo>
                  <a:pt x="680752" y="0"/>
                </a:lnTo>
                <a:lnTo>
                  <a:pt x="729789" y="0"/>
                </a:lnTo>
                <a:lnTo>
                  <a:pt x="804787" y="14423"/>
                </a:lnTo>
                <a:lnTo>
                  <a:pt x="865362" y="34615"/>
                </a:lnTo>
                <a:lnTo>
                  <a:pt x="940361" y="72114"/>
                </a:lnTo>
                <a:lnTo>
                  <a:pt x="1006705" y="109613"/>
                </a:lnTo>
                <a:lnTo>
                  <a:pt x="1041320" y="141343"/>
                </a:lnTo>
                <a:lnTo>
                  <a:pt x="1061511" y="164419"/>
                </a:lnTo>
                <a:lnTo>
                  <a:pt x="1081703" y="190380"/>
                </a:lnTo>
                <a:lnTo>
                  <a:pt x="1099010" y="222110"/>
                </a:lnTo>
                <a:lnTo>
                  <a:pt x="1104779" y="245186"/>
                </a:lnTo>
                <a:lnTo>
                  <a:pt x="1104779" y="271147"/>
                </a:lnTo>
                <a:lnTo>
                  <a:pt x="1096126" y="294224"/>
                </a:lnTo>
                <a:lnTo>
                  <a:pt x="1067280" y="317300"/>
                </a:lnTo>
                <a:lnTo>
                  <a:pt x="1032666" y="340376"/>
                </a:lnTo>
                <a:lnTo>
                  <a:pt x="998051" y="372106"/>
                </a:lnTo>
                <a:lnTo>
                  <a:pt x="951899" y="464412"/>
                </a:lnTo>
                <a:lnTo>
                  <a:pt x="617292" y="116824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29C788F-CE4E-413A-B167-629EA045A0A4}"/>
              </a:ext>
            </a:extLst>
          </p:cNvPr>
          <p:cNvSpPr/>
          <p:nvPr/>
        </p:nvSpPr>
        <p:spPr>
          <a:xfrm>
            <a:off x="6061075" y="4748214"/>
            <a:ext cx="1949450" cy="1138237"/>
          </a:xfrm>
          <a:custGeom>
            <a:avLst/>
            <a:gdLst>
              <a:gd name="connsiteX0" fmla="*/ 1252538 w 1950244"/>
              <a:gd name="connsiteY0" fmla="*/ 676275 h 1138237"/>
              <a:gd name="connsiteX1" fmla="*/ 1066800 w 1950244"/>
              <a:gd name="connsiteY1" fmla="*/ 552450 h 1138237"/>
              <a:gd name="connsiteX2" fmla="*/ 897732 w 1950244"/>
              <a:gd name="connsiteY2" fmla="*/ 457200 h 1138237"/>
              <a:gd name="connsiteX3" fmla="*/ 719138 w 1950244"/>
              <a:gd name="connsiteY3" fmla="*/ 390525 h 1138237"/>
              <a:gd name="connsiteX4" fmla="*/ 457200 w 1950244"/>
              <a:gd name="connsiteY4" fmla="*/ 285750 h 1138237"/>
              <a:gd name="connsiteX5" fmla="*/ 130969 w 1950244"/>
              <a:gd name="connsiteY5" fmla="*/ 159543 h 1138237"/>
              <a:gd name="connsiteX6" fmla="*/ 0 w 1950244"/>
              <a:gd name="connsiteY6" fmla="*/ 116681 h 1138237"/>
              <a:gd name="connsiteX7" fmla="*/ 21432 w 1950244"/>
              <a:gd name="connsiteY7" fmla="*/ 0 h 1138237"/>
              <a:gd name="connsiteX8" fmla="*/ 200025 w 1950244"/>
              <a:gd name="connsiteY8" fmla="*/ 45243 h 1138237"/>
              <a:gd name="connsiteX9" fmla="*/ 459582 w 1950244"/>
              <a:gd name="connsiteY9" fmla="*/ 109537 h 1138237"/>
              <a:gd name="connsiteX10" fmla="*/ 859632 w 1950244"/>
              <a:gd name="connsiteY10" fmla="*/ 204787 h 1138237"/>
              <a:gd name="connsiteX11" fmla="*/ 1031082 w 1950244"/>
              <a:gd name="connsiteY11" fmla="*/ 273843 h 1138237"/>
              <a:gd name="connsiteX12" fmla="*/ 1243013 w 1950244"/>
              <a:gd name="connsiteY12" fmla="*/ 376237 h 1138237"/>
              <a:gd name="connsiteX13" fmla="*/ 1397794 w 1950244"/>
              <a:gd name="connsiteY13" fmla="*/ 459581 h 1138237"/>
              <a:gd name="connsiteX14" fmla="*/ 1576388 w 1950244"/>
              <a:gd name="connsiteY14" fmla="*/ 564356 h 1138237"/>
              <a:gd name="connsiteX15" fmla="*/ 1740694 w 1950244"/>
              <a:gd name="connsiteY15" fmla="*/ 678656 h 1138237"/>
              <a:gd name="connsiteX16" fmla="*/ 1826419 w 1950244"/>
              <a:gd name="connsiteY16" fmla="*/ 745331 h 1138237"/>
              <a:gd name="connsiteX17" fmla="*/ 1852613 w 1950244"/>
              <a:gd name="connsiteY17" fmla="*/ 778668 h 1138237"/>
              <a:gd name="connsiteX18" fmla="*/ 1902619 w 1950244"/>
              <a:gd name="connsiteY18" fmla="*/ 854868 h 1138237"/>
              <a:gd name="connsiteX19" fmla="*/ 1926432 w 1950244"/>
              <a:gd name="connsiteY19" fmla="*/ 907256 h 1138237"/>
              <a:gd name="connsiteX20" fmla="*/ 1940719 w 1950244"/>
              <a:gd name="connsiteY20" fmla="*/ 952500 h 1138237"/>
              <a:gd name="connsiteX21" fmla="*/ 1950244 w 1950244"/>
              <a:gd name="connsiteY21" fmla="*/ 990600 h 1138237"/>
              <a:gd name="connsiteX22" fmla="*/ 1947863 w 1950244"/>
              <a:gd name="connsiteY22" fmla="*/ 1038225 h 1138237"/>
              <a:gd name="connsiteX23" fmla="*/ 1940719 w 1950244"/>
              <a:gd name="connsiteY23" fmla="*/ 1073943 h 1138237"/>
              <a:gd name="connsiteX24" fmla="*/ 1928813 w 1950244"/>
              <a:gd name="connsiteY24" fmla="*/ 1107281 h 1138237"/>
              <a:gd name="connsiteX25" fmla="*/ 1909763 w 1950244"/>
              <a:gd name="connsiteY25" fmla="*/ 1126331 h 1138237"/>
              <a:gd name="connsiteX26" fmla="*/ 1885950 w 1950244"/>
              <a:gd name="connsiteY26" fmla="*/ 1138237 h 1138237"/>
              <a:gd name="connsiteX27" fmla="*/ 1852613 w 1950244"/>
              <a:gd name="connsiteY27" fmla="*/ 1138237 h 1138237"/>
              <a:gd name="connsiteX28" fmla="*/ 1814513 w 1950244"/>
              <a:gd name="connsiteY28" fmla="*/ 1126331 h 1138237"/>
              <a:gd name="connsiteX29" fmla="*/ 1778794 w 1950244"/>
              <a:gd name="connsiteY29" fmla="*/ 1097756 h 1138237"/>
              <a:gd name="connsiteX30" fmla="*/ 1674019 w 1950244"/>
              <a:gd name="connsiteY30" fmla="*/ 1002506 h 1138237"/>
              <a:gd name="connsiteX31" fmla="*/ 1526382 w 1950244"/>
              <a:gd name="connsiteY31" fmla="*/ 873918 h 1138237"/>
              <a:gd name="connsiteX32" fmla="*/ 1252538 w 1950244"/>
              <a:gd name="connsiteY32" fmla="*/ 676275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50244" h="1138237">
                <a:moveTo>
                  <a:pt x="1252538" y="676275"/>
                </a:moveTo>
                <a:lnTo>
                  <a:pt x="1066800" y="552450"/>
                </a:lnTo>
                <a:lnTo>
                  <a:pt x="897732" y="457200"/>
                </a:lnTo>
                <a:lnTo>
                  <a:pt x="719138" y="390525"/>
                </a:lnTo>
                <a:lnTo>
                  <a:pt x="457200" y="285750"/>
                </a:lnTo>
                <a:lnTo>
                  <a:pt x="130969" y="159543"/>
                </a:lnTo>
                <a:lnTo>
                  <a:pt x="0" y="116681"/>
                </a:lnTo>
                <a:lnTo>
                  <a:pt x="21432" y="0"/>
                </a:lnTo>
                <a:lnTo>
                  <a:pt x="200025" y="45243"/>
                </a:lnTo>
                <a:lnTo>
                  <a:pt x="459582" y="109537"/>
                </a:lnTo>
                <a:lnTo>
                  <a:pt x="859632" y="204787"/>
                </a:lnTo>
                <a:lnTo>
                  <a:pt x="1031082" y="273843"/>
                </a:lnTo>
                <a:lnTo>
                  <a:pt x="1243013" y="376237"/>
                </a:lnTo>
                <a:lnTo>
                  <a:pt x="1397794" y="459581"/>
                </a:lnTo>
                <a:lnTo>
                  <a:pt x="1576388" y="564356"/>
                </a:lnTo>
                <a:lnTo>
                  <a:pt x="1740694" y="678656"/>
                </a:lnTo>
                <a:lnTo>
                  <a:pt x="1826419" y="745331"/>
                </a:lnTo>
                <a:lnTo>
                  <a:pt x="1852613" y="778668"/>
                </a:lnTo>
                <a:lnTo>
                  <a:pt x="1902619" y="854868"/>
                </a:lnTo>
                <a:lnTo>
                  <a:pt x="1926432" y="907256"/>
                </a:lnTo>
                <a:lnTo>
                  <a:pt x="1940719" y="952500"/>
                </a:lnTo>
                <a:lnTo>
                  <a:pt x="1950244" y="990600"/>
                </a:lnTo>
                <a:lnTo>
                  <a:pt x="1947863" y="1038225"/>
                </a:lnTo>
                <a:lnTo>
                  <a:pt x="1940719" y="1073943"/>
                </a:lnTo>
                <a:lnTo>
                  <a:pt x="1928813" y="1107281"/>
                </a:lnTo>
                <a:lnTo>
                  <a:pt x="1909763" y="1126331"/>
                </a:lnTo>
                <a:lnTo>
                  <a:pt x="1885950" y="1138237"/>
                </a:lnTo>
                <a:lnTo>
                  <a:pt x="1852613" y="1138237"/>
                </a:lnTo>
                <a:lnTo>
                  <a:pt x="1814513" y="1126331"/>
                </a:lnTo>
                <a:lnTo>
                  <a:pt x="1778794" y="1097756"/>
                </a:lnTo>
                <a:lnTo>
                  <a:pt x="1674019" y="1002506"/>
                </a:lnTo>
                <a:lnTo>
                  <a:pt x="1526382" y="873918"/>
                </a:lnTo>
                <a:lnTo>
                  <a:pt x="1252538" y="676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CCB8C5A-8000-49F7-A685-084536858880}"/>
              </a:ext>
            </a:extLst>
          </p:cNvPr>
          <p:cNvSpPr/>
          <p:nvPr/>
        </p:nvSpPr>
        <p:spPr>
          <a:xfrm>
            <a:off x="5302251" y="3629025"/>
            <a:ext cx="2308225" cy="2279650"/>
          </a:xfrm>
          <a:custGeom>
            <a:avLst/>
            <a:gdLst>
              <a:gd name="connsiteX0" fmla="*/ 1069975 w 2308225"/>
              <a:gd name="connsiteY0" fmla="*/ 1993900 h 2279650"/>
              <a:gd name="connsiteX1" fmla="*/ 787400 w 2308225"/>
              <a:gd name="connsiteY1" fmla="*/ 2108200 h 2279650"/>
              <a:gd name="connsiteX2" fmla="*/ 561975 w 2308225"/>
              <a:gd name="connsiteY2" fmla="*/ 2178050 h 2279650"/>
              <a:gd name="connsiteX3" fmla="*/ 349250 w 2308225"/>
              <a:gd name="connsiteY3" fmla="*/ 2228850 h 2279650"/>
              <a:gd name="connsiteX4" fmla="*/ 123825 w 2308225"/>
              <a:gd name="connsiteY4" fmla="*/ 2266950 h 2279650"/>
              <a:gd name="connsiteX5" fmla="*/ 34925 w 2308225"/>
              <a:gd name="connsiteY5" fmla="*/ 2279650 h 2279650"/>
              <a:gd name="connsiteX6" fmla="*/ 15875 w 2308225"/>
              <a:gd name="connsiteY6" fmla="*/ 2276475 h 2279650"/>
              <a:gd name="connsiteX7" fmla="*/ 0 w 2308225"/>
              <a:gd name="connsiteY7" fmla="*/ 2263775 h 2279650"/>
              <a:gd name="connsiteX8" fmla="*/ 3175 w 2308225"/>
              <a:gd name="connsiteY8" fmla="*/ 2241550 h 2279650"/>
              <a:gd name="connsiteX9" fmla="*/ 25400 w 2308225"/>
              <a:gd name="connsiteY9" fmla="*/ 2212975 h 2279650"/>
              <a:gd name="connsiteX10" fmla="*/ 38100 w 2308225"/>
              <a:gd name="connsiteY10" fmla="*/ 2206625 h 2279650"/>
              <a:gd name="connsiteX11" fmla="*/ 241300 w 2308225"/>
              <a:gd name="connsiteY11" fmla="*/ 2152650 h 2279650"/>
              <a:gd name="connsiteX12" fmla="*/ 450850 w 2308225"/>
              <a:gd name="connsiteY12" fmla="*/ 2085975 h 2279650"/>
              <a:gd name="connsiteX13" fmla="*/ 644525 w 2308225"/>
              <a:gd name="connsiteY13" fmla="*/ 2009775 h 2279650"/>
              <a:gd name="connsiteX14" fmla="*/ 815975 w 2308225"/>
              <a:gd name="connsiteY14" fmla="*/ 1930400 h 2279650"/>
              <a:gd name="connsiteX15" fmla="*/ 962025 w 2308225"/>
              <a:gd name="connsiteY15" fmla="*/ 1851025 h 2279650"/>
              <a:gd name="connsiteX16" fmla="*/ 1095375 w 2308225"/>
              <a:gd name="connsiteY16" fmla="*/ 1771650 h 2279650"/>
              <a:gd name="connsiteX17" fmla="*/ 1257300 w 2308225"/>
              <a:gd name="connsiteY17" fmla="*/ 1660525 h 2279650"/>
              <a:gd name="connsiteX18" fmla="*/ 1365250 w 2308225"/>
              <a:gd name="connsiteY18" fmla="*/ 1574800 h 2279650"/>
              <a:gd name="connsiteX19" fmla="*/ 1470025 w 2308225"/>
              <a:gd name="connsiteY19" fmla="*/ 1479550 h 2279650"/>
              <a:gd name="connsiteX20" fmla="*/ 1590675 w 2308225"/>
              <a:gd name="connsiteY20" fmla="*/ 1320800 h 2279650"/>
              <a:gd name="connsiteX21" fmla="*/ 1666875 w 2308225"/>
              <a:gd name="connsiteY21" fmla="*/ 1209675 h 2279650"/>
              <a:gd name="connsiteX22" fmla="*/ 1749425 w 2308225"/>
              <a:gd name="connsiteY22" fmla="*/ 1092200 h 2279650"/>
              <a:gd name="connsiteX23" fmla="*/ 1809750 w 2308225"/>
              <a:gd name="connsiteY23" fmla="*/ 981075 h 2279650"/>
              <a:gd name="connsiteX24" fmla="*/ 1860550 w 2308225"/>
              <a:gd name="connsiteY24" fmla="*/ 882650 h 2279650"/>
              <a:gd name="connsiteX25" fmla="*/ 1905000 w 2308225"/>
              <a:gd name="connsiteY25" fmla="*/ 771525 h 2279650"/>
              <a:gd name="connsiteX26" fmla="*/ 1939925 w 2308225"/>
              <a:gd name="connsiteY26" fmla="*/ 666750 h 2279650"/>
              <a:gd name="connsiteX27" fmla="*/ 1978025 w 2308225"/>
              <a:gd name="connsiteY27" fmla="*/ 520700 h 2279650"/>
              <a:gd name="connsiteX28" fmla="*/ 1993900 w 2308225"/>
              <a:gd name="connsiteY28" fmla="*/ 419100 h 2279650"/>
              <a:gd name="connsiteX29" fmla="*/ 2035175 w 2308225"/>
              <a:gd name="connsiteY29" fmla="*/ 247650 h 2279650"/>
              <a:gd name="connsiteX30" fmla="*/ 2035175 w 2308225"/>
              <a:gd name="connsiteY30" fmla="*/ 161925 h 2279650"/>
              <a:gd name="connsiteX31" fmla="*/ 2022475 w 2308225"/>
              <a:gd name="connsiteY31" fmla="*/ 142875 h 2279650"/>
              <a:gd name="connsiteX32" fmla="*/ 1974850 w 2308225"/>
              <a:gd name="connsiteY32" fmla="*/ 98425 h 2279650"/>
              <a:gd name="connsiteX33" fmla="*/ 1939925 w 2308225"/>
              <a:gd name="connsiteY33" fmla="*/ 63500 h 2279650"/>
              <a:gd name="connsiteX34" fmla="*/ 1920875 w 2308225"/>
              <a:gd name="connsiteY34" fmla="*/ 44450 h 2279650"/>
              <a:gd name="connsiteX35" fmla="*/ 1914525 w 2308225"/>
              <a:gd name="connsiteY35" fmla="*/ 25400 h 2279650"/>
              <a:gd name="connsiteX36" fmla="*/ 1924050 w 2308225"/>
              <a:gd name="connsiteY36" fmla="*/ 9525 h 2279650"/>
              <a:gd name="connsiteX37" fmla="*/ 1943100 w 2308225"/>
              <a:gd name="connsiteY37" fmla="*/ 0 h 2279650"/>
              <a:gd name="connsiteX38" fmla="*/ 1997075 w 2308225"/>
              <a:gd name="connsiteY38" fmla="*/ 0 h 2279650"/>
              <a:gd name="connsiteX39" fmla="*/ 2060575 w 2308225"/>
              <a:gd name="connsiteY39" fmla="*/ 6350 h 2279650"/>
              <a:gd name="connsiteX40" fmla="*/ 2124075 w 2308225"/>
              <a:gd name="connsiteY40" fmla="*/ 25400 h 2279650"/>
              <a:gd name="connsiteX41" fmla="*/ 2168525 w 2308225"/>
              <a:gd name="connsiteY41" fmla="*/ 41275 h 2279650"/>
              <a:gd name="connsiteX42" fmla="*/ 2216150 w 2308225"/>
              <a:gd name="connsiteY42" fmla="*/ 63500 h 2279650"/>
              <a:gd name="connsiteX43" fmla="*/ 2241550 w 2308225"/>
              <a:gd name="connsiteY43" fmla="*/ 82550 h 2279650"/>
              <a:gd name="connsiteX44" fmla="*/ 2263775 w 2308225"/>
              <a:gd name="connsiteY44" fmla="*/ 107950 h 2279650"/>
              <a:gd name="connsiteX45" fmla="*/ 2286000 w 2308225"/>
              <a:gd name="connsiteY45" fmla="*/ 149225 h 2279650"/>
              <a:gd name="connsiteX46" fmla="*/ 2308225 w 2308225"/>
              <a:gd name="connsiteY46" fmla="*/ 234950 h 2279650"/>
              <a:gd name="connsiteX47" fmla="*/ 2257425 w 2308225"/>
              <a:gd name="connsiteY47" fmla="*/ 412750 h 2279650"/>
              <a:gd name="connsiteX48" fmla="*/ 2241550 w 2308225"/>
              <a:gd name="connsiteY48" fmla="*/ 530225 h 2279650"/>
              <a:gd name="connsiteX49" fmla="*/ 2216150 w 2308225"/>
              <a:gd name="connsiteY49" fmla="*/ 635000 h 2279650"/>
              <a:gd name="connsiteX50" fmla="*/ 2171700 w 2308225"/>
              <a:gd name="connsiteY50" fmla="*/ 765175 h 2279650"/>
              <a:gd name="connsiteX51" fmla="*/ 2108200 w 2308225"/>
              <a:gd name="connsiteY51" fmla="*/ 927100 h 2279650"/>
              <a:gd name="connsiteX52" fmla="*/ 2041525 w 2308225"/>
              <a:gd name="connsiteY52" fmla="*/ 1050925 h 2279650"/>
              <a:gd name="connsiteX53" fmla="*/ 1943100 w 2308225"/>
              <a:gd name="connsiteY53" fmla="*/ 1219200 h 2279650"/>
              <a:gd name="connsiteX54" fmla="*/ 1803400 w 2308225"/>
              <a:gd name="connsiteY54" fmla="*/ 1422400 h 2279650"/>
              <a:gd name="connsiteX55" fmla="*/ 1682750 w 2308225"/>
              <a:gd name="connsiteY55" fmla="*/ 1574800 h 2279650"/>
              <a:gd name="connsiteX56" fmla="*/ 1530350 w 2308225"/>
              <a:gd name="connsiteY56" fmla="*/ 1708150 h 2279650"/>
              <a:gd name="connsiteX57" fmla="*/ 1343025 w 2308225"/>
              <a:gd name="connsiteY57" fmla="*/ 1841500 h 2279650"/>
              <a:gd name="connsiteX58" fmla="*/ 1069975 w 2308225"/>
              <a:gd name="connsiteY58" fmla="*/ 1993900 h 227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08225" h="2279650">
                <a:moveTo>
                  <a:pt x="1069975" y="1993900"/>
                </a:moveTo>
                <a:lnTo>
                  <a:pt x="787400" y="2108200"/>
                </a:lnTo>
                <a:lnTo>
                  <a:pt x="561975" y="2178050"/>
                </a:lnTo>
                <a:lnTo>
                  <a:pt x="349250" y="2228850"/>
                </a:lnTo>
                <a:lnTo>
                  <a:pt x="123825" y="2266950"/>
                </a:lnTo>
                <a:lnTo>
                  <a:pt x="34925" y="2279650"/>
                </a:lnTo>
                <a:lnTo>
                  <a:pt x="15875" y="2276475"/>
                </a:lnTo>
                <a:lnTo>
                  <a:pt x="0" y="2263775"/>
                </a:lnTo>
                <a:lnTo>
                  <a:pt x="3175" y="2241550"/>
                </a:lnTo>
                <a:lnTo>
                  <a:pt x="25400" y="2212975"/>
                </a:lnTo>
                <a:lnTo>
                  <a:pt x="38100" y="2206625"/>
                </a:lnTo>
                <a:lnTo>
                  <a:pt x="241300" y="2152650"/>
                </a:lnTo>
                <a:lnTo>
                  <a:pt x="450850" y="2085975"/>
                </a:lnTo>
                <a:lnTo>
                  <a:pt x="644525" y="2009775"/>
                </a:lnTo>
                <a:lnTo>
                  <a:pt x="815975" y="1930400"/>
                </a:lnTo>
                <a:lnTo>
                  <a:pt x="962025" y="1851025"/>
                </a:lnTo>
                <a:lnTo>
                  <a:pt x="1095375" y="1771650"/>
                </a:lnTo>
                <a:lnTo>
                  <a:pt x="1257300" y="1660525"/>
                </a:lnTo>
                <a:lnTo>
                  <a:pt x="1365250" y="1574800"/>
                </a:lnTo>
                <a:lnTo>
                  <a:pt x="1470025" y="1479550"/>
                </a:lnTo>
                <a:lnTo>
                  <a:pt x="1590675" y="1320800"/>
                </a:lnTo>
                <a:lnTo>
                  <a:pt x="1666875" y="1209675"/>
                </a:lnTo>
                <a:lnTo>
                  <a:pt x="1749425" y="1092200"/>
                </a:lnTo>
                <a:lnTo>
                  <a:pt x="1809750" y="981075"/>
                </a:lnTo>
                <a:lnTo>
                  <a:pt x="1860550" y="882650"/>
                </a:lnTo>
                <a:lnTo>
                  <a:pt x="1905000" y="771525"/>
                </a:lnTo>
                <a:lnTo>
                  <a:pt x="1939925" y="666750"/>
                </a:lnTo>
                <a:lnTo>
                  <a:pt x="1978025" y="520700"/>
                </a:lnTo>
                <a:lnTo>
                  <a:pt x="1993900" y="419100"/>
                </a:lnTo>
                <a:lnTo>
                  <a:pt x="2035175" y="247650"/>
                </a:lnTo>
                <a:lnTo>
                  <a:pt x="2035175" y="161925"/>
                </a:lnTo>
                <a:lnTo>
                  <a:pt x="2022475" y="142875"/>
                </a:lnTo>
                <a:lnTo>
                  <a:pt x="1974850" y="98425"/>
                </a:lnTo>
                <a:lnTo>
                  <a:pt x="1939925" y="63500"/>
                </a:lnTo>
                <a:lnTo>
                  <a:pt x="1920875" y="44450"/>
                </a:lnTo>
                <a:lnTo>
                  <a:pt x="1914525" y="25400"/>
                </a:lnTo>
                <a:lnTo>
                  <a:pt x="1924050" y="9525"/>
                </a:lnTo>
                <a:lnTo>
                  <a:pt x="1943100" y="0"/>
                </a:lnTo>
                <a:lnTo>
                  <a:pt x="1997075" y="0"/>
                </a:lnTo>
                <a:lnTo>
                  <a:pt x="2060575" y="6350"/>
                </a:lnTo>
                <a:lnTo>
                  <a:pt x="2124075" y="25400"/>
                </a:lnTo>
                <a:lnTo>
                  <a:pt x="2168525" y="41275"/>
                </a:lnTo>
                <a:lnTo>
                  <a:pt x="2216150" y="63500"/>
                </a:lnTo>
                <a:lnTo>
                  <a:pt x="2241550" y="82550"/>
                </a:lnTo>
                <a:lnTo>
                  <a:pt x="2263775" y="107950"/>
                </a:lnTo>
                <a:lnTo>
                  <a:pt x="2286000" y="149225"/>
                </a:lnTo>
                <a:lnTo>
                  <a:pt x="2308225" y="234950"/>
                </a:lnTo>
                <a:lnTo>
                  <a:pt x="2257425" y="412750"/>
                </a:lnTo>
                <a:lnTo>
                  <a:pt x="2241550" y="530225"/>
                </a:lnTo>
                <a:lnTo>
                  <a:pt x="2216150" y="635000"/>
                </a:lnTo>
                <a:lnTo>
                  <a:pt x="2171700" y="765175"/>
                </a:lnTo>
                <a:lnTo>
                  <a:pt x="2108200" y="927100"/>
                </a:lnTo>
                <a:lnTo>
                  <a:pt x="2041525" y="1050925"/>
                </a:lnTo>
                <a:lnTo>
                  <a:pt x="1943100" y="1219200"/>
                </a:lnTo>
                <a:lnTo>
                  <a:pt x="1803400" y="1422400"/>
                </a:lnTo>
                <a:lnTo>
                  <a:pt x="1682750" y="1574800"/>
                </a:lnTo>
                <a:lnTo>
                  <a:pt x="1530350" y="1708150"/>
                </a:lnTo>
                <a:lnTo>
                  <a:pt x="1343025" y="1841500"/>
                </a:lnTo>
                <a:lnTo>
                  <a:pt x="1069975" y="1993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1F23E67-9856-43A0-8F59-17987D0159F1}"/>
              </a:ext>
            </a:extLst>
          </p:cNvPr>
          <p:cNvSpPr/>
          <p:nvPr/>
        </p:nvSpPr>
        <p:spPr>
          <a:xfrm>
            <a:off x="5030788" y="3784600"/>
            <a:ext cx="3448050" cy="533400"/>
          </a:xfrm>
          <a:custGeom>
            <a:avLst/>
            <a:gdLst>
              <a:gd name="connsiteX0" fmla="*/ 2016296 w 3447029"/>
              <a:gd name="connsiteY0" fmla="*/ 271147 h 533640"/>
              <a:gd name="connsiteX1" fmla="*/ 1465348 w 3447029"/>
              <a:gd name="connsiteY1" fmla="*/ 317300 h 533640"/>
              <a:gd name="connsiteX2" fmla="*/ 1286506 w 3447029"/>
              <a:gd name="connsiteY2" fmla="*/ 334607 h 533640"/>
              <a:gd name="connsiteX3" fmla="*/ 1044205 w 3447029"/>
              <a:gd name="connsiteY3" fmla="*/ 372106 h 533640"/>
              <a:gd name="connsiteX4" fmla="*/ 850940 w 3447029"/>
              <a:gd name="connsiteY4" fmla="*/ 412489 h 533640"/>
              <a:gd name="connsiteX5" fmla="*/ 599985 w 3447029"/>
              <a:gd name="connsiteY5" fmla="*/ 464411 h 533640"/>
              <a:gd name="connsiteX6" fmla="*/ 478834 w 3447029"/>
              <a:gd name="connsiteY6" fmla="*/ 499026 h 533640"/>
              <a:gd name="connsiteX7" fmla="*/ 398067 w 3447029"/>
              <a:gd name="connsiteY7" fmla="*/ 533640 h 533640"/>
              <a:gd name="connsiteX8" fmla="*/ 380760 w 3447029"/>
              <a:gd name="connsiteY8" fmla="*/ 533640 h 533640"/>
              <a:gd name="connsiteX9" fmla="*/ 323069 w 3447029"/>
              <a:gd name="connsiteY9" fmla="*/ 507679 h 533640"/>
              <a:gd name="connsiteX10" fmla="*/ 233648 w 3447029"/>
              <a:gd name="connsiteY10" fmla="*/ 455758 h 533640"/>
              <a:gd name="connsiteX11" fmla="*/ 141343 w 3447029"/>
              <a:gd name="connsiteY11" fmla="*/ 389413 h 533640"/>
              <a:gd name="connsiteX12" fmla="*/ 54807 w 3447029"/>
              <a:gd name="connsiteY12" fmla="*/ 311530 h 533640"/>
              <a:gd name="connsiteX13" fmla="*/ 11539 w 3447029"/>
              <a:gd name="connsiteY13" fmla="*/ 265378 h 533640"/>
              <a:gd name="connsiteX14" fmla="*/ 0 w 3447029"/>
              <a:gd name="connsiteY14" fmla="*/ 239417 h 533640"/>
              <a:gd name="connsiteX15" fmla="*/ 0 w 3447029"/>
              <a:gd name="connsiteY15" fmla="*/ 201918 h 533640"/>
              <a:gd name="connsiteX16" fmla="*/ 8654 w 3447029"/>
              <a:gd name="connsiteY16" fmla="*/ 181726 h 533640"/>
              <a:gd name="connsiteX17" fmla="*/ 25961 w 3447029"/>
              <a:gd name="connsiteY17" fmla="*/ 173072 h 533640"/>
              <a:gd name="connsiteX18" fmla="*/ 40384 w 3447029"/>
              <a:gd name="connsiteY18" fmla="*/ 173072 h 533640"/>
              <a:gd name="connsiteX19" fmla="*/ 66345 w 3447029"/>
              <a:gd name="connsiteY19" fmla="*/ 190380 h 533640"/>
              <a:gd name="connsiteX20" fmla="*/ 164419 w 3447029"/>
              <a:gd name="connsiteY20" fmla="*/ 233648 h 533640"/>
              <a:gd name="connsiteX21" fmla="*/ 245187 w 3447029"/>
              <a:gd name="connsiteY21" fmla="*/ 259609 h 533640"/>
              <a:gd name="connsiteX22" fmla="*/ 325954 w 3447029"/>
              <a:gd name="connsiteY22" fmla="*/ 271147 h 533640"/>
              <a:gd name="connsiteX23" fmla="*/ 392298 w 3447029"/>
              <a:gd name="connsiteY23" fmla="*/ 274031 h 533640"/>
              <a:gd name="connsiteX24" fmla="*/ 475950 w 3447029"/>
              <a:gd name="connsiteY24" fmla="*/ 262493 h 533640"/>
              <a:gd name="connsiteX25" fmla="*/ 977860 w 3447029"/>
              <a:gd name="connsiteY25" fmla="*/ 196149 h 533640"/>
              <a:gd name="connsiteX26" fmla="*/ 1384581 w 3447029"/>
              <a:gd name="connsiteY26" fmla="*/ 149996 h 533640"/>
              <a:gd name="connsiteX27" fmla="*/ 1554769 w 3447029"/>
              <a:gd name="connsiteY27" fmla="*/ 135573 h 533640"/>
              <a:gd name="connsiteX28" fmla="*/ 1912452 w 3447029"/>
              <a:gd name="connsiteY28" fmla="*/ 106728 h 533640"/>
              <a:gd name="connsiteX29" fmla="*/ 2036487 w 3447029"/>
              <a:gd name="connsiteY29" fmla="*/ 98074 h 533640"/>
              <a:gd name="connsiteX30" fmla="*/ 2350903 w 3447029"/>
              <a:gd name="connsiteY30" fmla="*/ 86536 h 533640"/>
              <a:gd name="connsiteX31" fmla="*/ 2526860 w 3447029"/>
              <a:gd name="connsiteY31" fmla="*/ 72113 h 533640"/>
              <a:gd name="connsiteX32" fmla="*/ 2867236 w 3447029"/>
              <a:gd name="connsiteY32" fmla="*/ 66344 h 533640"/>
              <a:gd name="connsiteX33" fmla="*/ 2999925 w 3447029"/>
              <a:gd name="connsiteY33" fmla="*/ 23076 h 533640"/>
              <a:gd name="connsiteX34" fmla="*/ 3092230 w 3447029"/>
              <a:gd name="connsiteY34" fmla="*/ 0 h 533640"/>
              <a:gd name="connsiteX35" fmla="*/ 3144152 w 3447029"/>
              <a:gd name="connsiteY35" fmla="*/ 20192 h 533640"/>
              <a:gd name="connsiteX36" fmla="*/ 3198958 w 3447029"/>
              <a:gd name="connsiteY36" fmla="*/ 46153 h 533640"/>
              <a:gd name="connsiteX37" fmla="*/ 3282610 w 3447029"/>
              <a:gd name="connsiteY37" fmla="*/ 95190 h 533640"/>
              <a:gd name="connsiteX38" fmla="*/ 3343185 w 3447029"/>
              <a:gd name="connsiteY38" fmla="*/ 129804 h 533640"/>
              <a:gd name="connsiteX39" fmla="*/ 3377800 w 3447029"/>
              <a:gd name="connsiteY39" fmla="*/ 155765 h 533640"/>
              <a:gd name="connsiteX40" fmla="*/ 3403761 w 3447029"/>
              <a:gd name="connsiteY40" fmla="*/ 190380 h 533640"/>
              <a:gd name="connsiteX41" fmla="*/ 3429722 w 3447029"/>
              <a:gd name="connsiteY41" fmla="*/ 224994 h 533640"/>
              <a:gd name="connsiteX42" fmla="*/ 3444144 w 3447029"/>
              <a:gd name="connsiteY42" fmla="*/ 259609 h 533640"/>
              <a:gd name="connsiteX43" fmla="*/ 3447029 w 3447029"/>
              <a:gd name="connsiteY43" fmla="*/ 276916 h 533640"/>
              <a:gd name="connsiteX44" fmla="*/ 3441260 w 3447029"/>
              <a:gd name="connsiteY44" fmla="*/ 297108 h 533640"/>
              <a:gd name="connsiteX45" fmla="*/ 3423952 w 3447029"/>
              <a:gd name="connsiteY45" fmla="*/ 314415 h 533640"/>
              <a:gd name="connsiteX46" fmla="*/ 3397992 w 3447029"/>
              <a:gd name="connsiteY46" fmla="*/ 328838 h 533640"/>
              <a:gd name="connsiteX47" fmla="*/ 3351839 w 3447029"/>
              <a:gd name="connsiteY47" fmla="*/ 337491 h 533640"/>
              <a:gd name="connsiteX48" fmla="*/ 3294148 w 3447029"/>
              <a:gd name="connsiteY48" fmla="*/ 331722 h 533640"/>
              <a:gd name="connsiteX49" fmla="*/ 3115306 w 3447029"/>
              <a:gd name="connsiteY49" fmla="*/ 299992 h 533640"/>
              <a:gd name="connsiteX50" fmla="*/ 2890312 w 3447029"/>
              <a:gd name="connsiteY50" fmla="*/ 279801 h 533640"/>
              <a:gd name="connsiteX51" fmla="*/ 2622050 w 3447029"/>
              <a:gd name="connsiteY51" fmla="*/ 271147 h 533640"/>
              <a:gd name="connsiteX52" fmla="*/ 2515322 w 3447029"/>
              <a:gd name="connsiteY52" fmla="*/ 265378 h 533640"/>
              <a:gd name="connsiteX53" fmla="*/ 2298981 w 3447029"/>
              <a:gd name="connsiteY53" fmla="*/ 279801 h 533640"/>
              <a:gd name="connsiteX54" fmla="*/ 2016296 w 3447029"/>
              <a:gd name="connsiteY54" fmla="*/ 271147 h 533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447029" h="533640">
                <a:moveTo>
                  <a:pt x="2016296" y="271147"/>
                </a:moveTo>
                <a:lnTo>
                  <a:pt x="1465348" y="317300"/>
                </a:lnTo>
                <a:lnTo>
                  <a:pt x="1286506" y="334607"/>
                </a:lnTo>
                <a:lnTo>
                  <a:pt x="1044205" y="372106"/>
                </a:lnTo>
                <a:lnTo>
                  <a:pt x="850940" y="412489"/>
                </a:lnTo>
                <a:lnTo>
                  <a:pt x="599985" y="464411"/>
                </a:lnTo>
                <a:lnTo>
                  <a:pt x="478834" y="499026"/>
                </a:lnTo>
                <a:lnTo>
                  <a:pt x="398067" y="533640"/>
                </a:lnTo>
                <a:lnTo>
                  <a:pt x="380760" y="533640"/>
                </a:lnTo>
                <a:lnTo>
                  <a:pt x="323069" y="507679"/>
                </a:lnTo>
                <a:lnTo>
                  <a:pt x="233648" y="455758"/>
                </a:lnTo>
                <a:lnTo>
                  <a:pt x="141343" y="389413"/>
                </a:lnTo>
                <a:lnTo>
                  <a:pt x="54807" y="311530"/>
                </a:lnTo>
                <a:lnTo>
                  <a:pt x="11539" y="265378"/>
                </a:lnTo>
                <a:lnTo>
                  <a:pt x="0" y="239417"/>
                </a:lnTo>
                <a:lnTo>
                  <a:pt x="0" y="201918"/>
                </a:lnTo>
                <a:lnTo>
                  <a:pt x="8654" y="181726"/>
                </a:lnTo>
                <a:lnTo>
                  <a:pt x="25961" y="173072"/>
                </a:lnTo>
                <a:lnTo>
                  <a:pt x="40384" y="173072"/>
                </a:lnTo>
                <a:lnTo>
                  <a:pt x="66345" y="190380"/>
                </a:lnTo>
                <a:lnTo>
                  <a:pt x="164419" y="233648"/>
                </a:lnTo>
                <a:lnTo>
                  <a:pt x="245187" y="259609"/>
                </a:lnTo>
                <a:lnTo>
                  <a:pt x="325954" y="271147"/>
                </a:lnTo>
                <a:lnTo>
                  <a:pt x="392298" y="274031"/>
                </a:lnTo>
                <a:lnTo>
                  <a:pt x="475950" y="262493"/>
                </a:lnTo>
                <a:lnTo>
                  <a:pt x="977860" y="196149"/>
                </a:lnTo>
                <a:lnTo>
                  <a:pt x="1384581" y="149996"/>
                </a:lnTo>
                <a:lnTo>
                  <a:pt x="1554769" y="135573"/>
                </a:lnTo>
                <a:lnTo>
                  <a:pt x="1912452" y="106728"/>
                </a:lnTo>
                <a:lnTo>
                  <a:pt x="2036487" y="98074"/>
                </a:lnTo>
                <a:lnTo>
                  <a:pt x="2350903" y="86536"/>
                </a:lnTo>
                <a:lnTo>
                  <a:pt x="2526860" y="72113"/>
                </a:lnTo>
                <a:lnTo>
                  <a:pt x="2867236" y="66344"/>
                </a:lnTo>
                <a:lnTo>
                  <a:pt x="2999925" y="23076"/>
                </a:lnTo>
                <a:lnTo>
                  <a:pt x="3092230" y="0"/>
                </a:lnTo>
                <a:lnTo>
                  <a:pt x="3144152" y="20192"/>
                </a:lnTo>
                <a:lnTo>
                  <a:pt x="3198958" y="46153"/>
                </a:lnTo>
                <a:lnTo>
                  <a:pt x="3282610" y="95190"/>
                </a:lnTo>
                <a:lnTo>
                  <a:pt x="3343185" y="129804"/>
                </a:lnTo>
                <a:lnTo>
                  <a:pt x="3377800" y="155765"/>
                </a:lnTo>
                <a:lnTo>
                  <a:pt x="3403761" y="190380"/>
                </a:lnTo>
                <a:lnTo>
                  <a:pt x="3429722" y="224994"/>
                </a:lnTo>
                <a:lnTo>
                  <a:pt x="3444144" y="259609"/>
                </a:lnTo>
                <a:lnTo>
                  <a:pt x="3447029" y="276916"/>
                </a:lnTo>
                <a:lnTo>
                  <a:pt x="3441260" y="297108"/>
                </a:lnTo>
                <a:lnTo>
                  <a:pt x="3423952" y="314415"/>
                </a:lnTo>
                <a:lnTo>
                  <a:pt x="3397992" y="328838"/>
                </a:lnTo>
                <a:lnTo>
                  <a:pt x="3351839" y="337491"/>
                </a:lnTo>
                <a:lnTo>
                  <a:pt x="3294148" y="331722"/>
                </a:lnTo>
                <a:lnTo>
                  <a:pt x="3115306" y="299992"/>
                </a:lnTo>
                <a:lnTo>
                  <a:pt x="2890312" y="279801"/>
                </a:lnTo>
                <a:lnTo>
                  <a:pt x="2622050" y="271147"/>
                </a:lnTo>
                <a:lnTo>
                  <a:pt x="2515322" y="265378"/>
                </a:lnTo>
                <a:lnTo>
                  <a:pt x="2298981" y="279801"/>
                </a:lnTo>
                <a:lnTo>
                  <a:pt x="2016296" y="27114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E6AA6E4-9E77-4151-9922-1A14EFA9F14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D3E72D49-C24D-4AC8-86BE-0AE413719F09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646603B-E477-43B2-86EE-5F6B35B0A3A5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71BA7314-DBF9-4D4F-B930-19142B81A084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0DB1C1B5-B4A9-474A-9FF6-C88E7003D34E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2">
              <a:extLst>
                <a:ext uri="{FF2B5EF4-FFF2-40B4-BE49-F238E27FC236}">
                  <a16:creationId xmlns:a16="http://schemas.microsoft.com/office/drawing/2014/main" id="{BBB33F06-57CC-45E2-8E4C-F5F3307B2A9A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8343517D-1944-464E-8FAC-3D73A21ACE64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D57CED14-52A0-4010-8740-2C482831650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27281DA9-14EE-4E6F-A479-7D725BE6D980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8B2DC751-42DF-4C14-B05F-39399F7A404D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FEEBE60A-34AD-4F27-A4BD-0324127B4FC9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AA94087F-6357-4813-9922-F6210CBFBB6B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BE65D69-3432-45D9-85A1-5AA51685B972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895C3331-B013-46B5-BE86-C7C2CF0279F5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338B5ED2-5262-421F-94D1-2EE2DF67CDFB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686FFEB5-02E3-4C3F-A7F1-320328449A3F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3D72245E-9272-46E9-A2B4-573A5F5F5400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7613E8B7-085A-4B25-92D3-7DF9B34C253F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71AB6236-EC06-4DFA-B424-1E9946A7B049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D235292A-E795-4DF7-B75D-550767547D9E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B3F38C9-D835-4821-B615-890618950B8E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5B352448-DD46-4C79-879B-5ECE039F87A9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2F674131-1C5D-4B4F-A12C-6BC4D1A671F7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5DADE305-F1EE-4BFF-9A31-2E5460BED662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1955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1" grpId="0" animBg="1"/>
      <p:bldP spid="23" grpId="0" animBg="1"/>
      <p:bldP spid="22" grpId="0" animBg="1"/>
      <p:bldP spid="8" grpId="0" animBg="1"/>
      <p:bldP spid="13" grpId="0" animBg="1"/>
      <p:bldP spid="14" grpId="0" animBg="1"/>
      <p:bldP spid="19" grpId="0" animBg="1"/>
      <p:bldP spid="12" grpId="0" animBg="1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C1348911-EE35-4938-B303-03A4D868F15E}"/>
              </a:ext>
            </a:extLst>
          </p:cNvPr>
          <p:cNvGrpSpPr/>
          <p:nvPr/>
        </p:nvGrpSpPr>
        <p:grpSpPr>
          <a:xfrm>
            <a:off x="3603628" y="1530350"/>
            <a:ext cx="4875210" cy="4470400"/>
            <a:chOff x="3603628" y="1530350"/>
            <a:chExt cx="4875210" cy="4470400"/>
          </a:xfrm>
          <a:solidFill>
            <a:schemeClr val="tx1"/>
          </a:solidFill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BD954C2C-F1BD-4174-9A6A-8E28A340FB2D}"/>
                </a:ext>
              </a:extLst>
            </p:cNvPr>
            <p:cNvSpPr/>
            <p:nvPr/>
          </p:nvSpPr>
          <p:spPr>
            <a:xfrm>
              <a:off x="3685179" y="2581275"/>
              <a:ext cx="1747837" cy="533400"/>
            </a:xfrm>
            <a:custGeom>
              <a:avLst/>
              <a:gdLst>
                <a:gd name="connsiteX0" fmla="*/ 1359694 w 1747837"/>
                <a:gd name="connsiteY0" fmla="*/ 264319 h 533400"/>
                <a:gd name="connsiteX1" fmla="*/ 1121569 w 1747837"/>
                <a:gd name="connsiteY1" fmla="*/ 319088 h 533400"/>
                <a:gd name="connsiteX2" fmla="*/ 881062 w 1747837"/>
                <a:gd name="connsiteY2" fmla="*/ 371475 h 533400"/>
                <a:gd name="connsiteX3" fmla="*/ 609600 w 1747837"/>
                <a:gd name="connsiteY3" fmla="*/ 442913 h 533400"/>
                <a:gd name="connsiteX4" fmla="*/ 433387 w 1747837"/>
                <a:gd name="connsiteY4" fmla="*/ 490538 h 533400"/>
                <a:gd name="connsiteX5" fmla="*/ 350044 w 1747837"/>
                <a:gd name="connsiteY5" fmla="*/ 533400 h 533400"/>
                <a:gd name="connsiteX6" fmla="*/ 333375 w 1747837"/>
                <a:gd name="connsiteY6" fmla="*/ 533400 h 533400"/>
                <a:gd name="connsiteX7" fmla="*/ 288131 w 1747837"/>
                <a:gd name="connsiteY7" fmla="*/ 509588 h 533400"/>
                <a:gd name="connsiteX8" fmla="*/ 195262 w 1747837"/>
                <a:gd name="connsiteY8" fmla="*/ 447675 h 533400"/>
                <a:gd name="connsiteX9" fmla="*/ 92869 w 1747837"/>
                <a:gd name="connsiteY9" fmla="*/ 364331 h 533400"/>
                <a:gd name="connsiteX10" fmla="*/ 40481 w 1747837"/>
                <a:gd name="connsiteY10" fmla="*/ 311944 h 533400"/>
                <a:gd name="connsiteX11" fmla="*/ 14287 w 1747837"/>
                <a:gd name="connsiteY11" fmla="*/ 285750 h 533400"/>
                <a:gd name="connsiteX12" fmla="*/ 2381 w 1747837"/>
                <a:gd name="connsiteY12" fmla="*/ 264319 h 533400"/>
                <a:gd name="connsiteX13" fmla="*/ 0 w 1747837"/>
                <a:gd name="connsiteY13" fmla="*/ 242888 h 533400"/>
                <a:gd name="connsiteX14" fmla="*/ 4762 w 1747837"/>
                <a:gd name="connsiteY14" fmla="*/ 226219 h 533400"/>
                <a:gd name="connsiteX15" fmla="*/ 14287 w 1747837"/>
                <a:gd name="connsiteY15" fmla="*/ 216694 h 533400"/>
                <a:gd name="connsiteX16" fmla="*/ 30956 w 1747837"/>
                <a:gd name="connsiteY16" fmla="*/ 216694 h 533400"/>
                <a:gd name="connsiteX17" fmla="*/ 47625 w 1747837"/>
                <a:gd name="connsiteY17" fmla="*/ 221456 h 533400"/>
                <a:gd name="connsiteX18" fmla="*/ 80962 w 1747837"/>
                <a:gd name="connsiteY18" fmla="*/ 240506 h 533400"/>
                <a:gd name="connsiteX19" fmla="*/ 116681 w 1747837"/>
                <a:gd name="connsiteY19" fmla="*/ 261938 h 533400"/>
                <a:gd name="connsiteX20" fmla="*/ 145256 w 1747837"/>
                <a:gd name="connsiteY20" fmla="*/ 276225 h 533400"/>
                <a:gd name="connsiteX21" fmla="*/ 188119 w 1747837"/>
                <a:gd name="connsiteY21" fmla="*/ 288131 h 533400"/>
                <a:gd name="connsiteX22" fmla="*/ 221456 w 1747837"/>
                <a:gd name="connsiteY22" fmla="*/ 295275 h 533400"/>
                <a:gd name="connsiteX23" fmla="*/ 257175 w 1747837"/>
                <a:gd name="connsiteY23" fmla="*/ 295275 h 533400"/>
                <a:gd name="connsiteX24" fmla="*/ 528637 w 1747837"/>
                <a:gd name="connsiteY24" fmla="*/ 238125 h 533400"/>
                <a:gd name="connsiteX25" fmla="*/ 971550 w 1747837"/>
                <a:gd name="connsiteY25" fmla="*/ 147638 h 533400"/>
                <a:gd name="connsiteX26" fmla="*/ 1135856 w 1747837"/>
                <a:gd name="connsiteY26" fmla="*/ 119063 h 533400"/>
                <a:gd name="connsiteX27" fmla="*/ 1290637 w 1747837"/>
                <a:gd name="connsiteY27" fmla="*/ 76200 h 533400"/>
                <a:gd name="connsiteX28" fmla="*/ 1454944 w 1747837"/>
                <a:gd name="connsiteY28" fmla="*/ 0 h 533400"/>
                <a:gd name="connsiteX29" fmla="*/ 1481137 w 1747837"/>
                <a:gd name="connsiteY29" fmla="*/ 0 h 533400"/>
                <a:gd name="connsiteX30" fmla="*/ 1540669 w 1747837"/>
                <a:gd name="connsiteY30" fmla="*/ 7144 h 533400"/>
                <a:gd name="connsiteX31" fmla="*/ 1593056 w 1747837"/>
                <a:gd name="connsiteY31" fmla="*/ 16669 h 533400"/>
                <a:gd name="connsiteX32" fmla="*/ 1645444 w 1747837"/>
                <a:gd name="connsiteY32" fmla="*/ 30956 h 533400"/>
                <a:gd name="connsiteX33" fmla="*/ 1676400 w 1747837"/>
                <a:gd name="connsiteY33" fmla="*/ 40481 h 533400"/>
                <a:gd name="connsiteX34" fmla="*/ 1704975 w 1747837"/>
                <a:gd name="connsiteY34" fmla="*/ 54769 h 533400"/>
                <a:gd name="connsiteX35" fmla="*/ 1724025 w 1747837"/>
                <a:gd name="connsiteY35" fmla="*/ 71438 h 533400"/>
                <a:gd name="connsiteX36" fmla="*/ 1740694 w 1747837"/>
                <a:gd name="connsiteY36" fmla="*/ 97631 h 533400"/>
                <a:gd name="connsiteX37" fmla="*/ 1747837 w 1747837"/>
                <a:gd name="connsiteY37" fmla="*/ 123825 h 533400"/>
                <a:gd name="connsiteX38" fmla="*/ 1743075 w 1747837"/>
                <a:gd name="connsiteY38" fmla="*/ 142875 h 533400"/>
                <a:gd name="connsiteX39" fmla="*/ 1707356 w 1747837"/>
                <a:gd name="connsiteY39" fmla="*/ 164306 h 533400"/>
                <a:gd name="connsiteX40" fmla="*/ 1590675 w 1747837"/>
                <a:gd name="connsiteY40" fmla="*/ 207169 h 533400"/>
                <a:gd name="connsiteX41" fmla="*/ 1359694 w 1747837"/>
                <a:gd name="connsiteY41" fmla="*/ 264319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7837" h="533400">
                  <a:moveTo>
                    <a:pt x="1359694" y="264319"/>
                  </a:moveTo>
                  <a:lnTo>
                    <a:pt x="1121569" y="319088"/>
                  </a:lnTo>
                  <a:lnTo>
                    <a:pt x="881062" y="371475"/>
                  </a:lnTo>
                  <a:lnTo>
                    <a:pt x="609600" y="442913"/>
                  </a:lnTo>
                  <a:lnTo>
                    <a:pt x="433387" y="490538"/>
                  </a:lnTo>
                  <a:lnTo>
                    <a:pt x="350044" y="533400"/>
                  </a:lnTo>
                  <a:lnTo>
                    <a:pt x="333375" y="533400"/>
                  </a:lnTo>
                  <a:lnTo>
                    <a:pt x="288131" y="509588"/>
                  </a:lnTo>
                  <a:lnTo>
                    <a:pt x="195262" y="447675"/>
                  </a:lnTo>
                  <a:lnTo>
                    <a:pt x="92869" y="364331"/>
                  </a:lnTo>
                  <a:lnTo>
                    <a:pt x="40481" y="311944"/>
                  </a:lnTo>
                  <a:lnTo>
                    <a:pt x="14287" y="285750"/>
                  </a:lnTo>
                  <a:lnTo>
                    <a:pt x="2381" y="264319"/>
                  </a:lnTo>
                  <a:lnTo>
                    <a:pt x="0" y="242888"/>
                  </a:lnTo>
                  <a:lnTo>
                    <a:pt x="4762" y="226219"/>
                  </a:lnTo>
                  <a:lnTo>
                    <a:pt x="14287" y="216694"/>
                  </a:lnTo>
                  <a:lnTo>
                    <a:pt x="30956" y="216694"/>
                  </a:lnTo>
                  <a:lnTo>
                    <a:pt x="47625" y="221456"/>
                  </a:lnTo>
                  <a:lnTo>
                    <a:pt x="80962" y="240506"/>
                  </a:lnTo>
                  <a:lnTo>
                    <a:pt x="116681" y="261938"/>
                  </a:lnTo>
                  <a:lnTo>
                    <a:pt x="145256" y="276225"/>
                  </a:lnTo>
                  <a:lnTo>
                    <a:pt x="188119" y="288131"/>
                  </a:lnTo>
                  <a:lnTo>
                    <a:pt x="221456" y="295275"/>
                  </a:lnTo>
                  <a:lnTo>
                    <a:pt x="257175" y="295275"/>
                  </a:lnTo>
                  <a:lnTo>
                    <a:pt x="528637" y="238125"/>
                  </a:lnTo>
                  <a:lnTo>
                    <a:pt x="971550" y="147638"/>
                  </a:lnTo>
                  <a:lnTo>
                    <a:pt x="1135856" y="119063"/>
                  </a:lnTo>
                  <a:lnTo>
                    <a:pt x="1290637" y="76200"/>
                  </a:lnTo>
                  <a:lnTo>
                    <a:pt x="1454944" y="0"/>
                  </a:lnTo>
                  <a:lnTo>
                    <a:pt x="1481137" y="0"/>
                  </a:lnTo>
                  <a:lnTo>
                    <a:pt x="1540669" y="7144"/>
                  </a:lnTo>
                  <a:lnTo>
                    <a:pt x="1593056" y="16669"/>
                  </a:lnTo>
                  <a:lnTo>
                    <a:pt x="1645444" y="30956"/>
                  </a:lnTo>
                  <a:lnTo>
                    <a:pt x="1676400" y="40481"/>
                  </a:lnTo>
                  <a:lnTo>
                    <a:pt x="1704975" y="54769"/>
                  </a:lnTo>
                  <a:lnTo>
                    <a:pt x="1724025" y="71438"/>
                  </a:lnTo>
                  <a:lnTo>
                    <a:pt x="1740694" y="97631"/>
                  </a:lnTo>
                  <a:lnTo>
                    <a:pt x="1747837" y="123825"/>
                  </a:lnTo>
                  <a:lnTo>
                    <a:pt x="1743075" y="142875"/>
                  </a:lnTo>
                  <a:lnTo>
                    <a:pt x="1707356" y="164306"/>
                  </a:lnTo>
                  <a:lnTo>
                    <a:pt x="1590675" y="207169"/>
                  </a:lnTo>
                  <a:lnTo>
                    <a:pt x="1359694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593EB669-B8AC-4C47-AC6D-F6B08C359462}"/>
                </a:ext>
              </a:extLst>
            </p:cNvPr>
            <p:cNvSpPr/>
            <p:nvPr/>
          </p:nvSpPr>
          <p:spPr>
            <a:xfrm>
              <a:off x="5389564" y="1900239"/>
              <a:ext cx="701675" cy="1062037"/>
            </a:xfrm>
            <a:custGeom>
              <a:avLst/>
              <a:gdLst>
                <a:gd name="connsiteX0" fmla="*/ 352425 w 702469"/>
                <a:gd name="connsiteY0" fmla="*/ 716756 h 1062037"/>
                <a:gd name="connsiteX1" fmla="*/ 176212 w 702469"/>
                <a:gd name="connsiteY1" fmla="*/ 378618 h 1062037"/>
                <a:gd name="connsiteX2" fmla="*/ 42862 w 702469"/>
                <a:gd name="connsiteY2" fmla="*/ 130968 h 1062037"/>
                <a:gd name="connsiteX3" fmla="*/ 9525 w 702469"/>
                <a:gd name="connsiteY3" fmla="*/ 64293 h 1062037"/>
                <a:gd name="connsiteX4" fmla="*/ 0 w 702469"/>
                <a:gd name="connsiteY4" fmla="*/ 38100 h 1062037"/>
                <a:gd name="connsiteX5" fmla="*/ 0 w 702469"/>
                <a:gd name="connsiteY5" fmla="*/ 19050 h 1062037"/>
                <a:gd name="connsiteX6" fmla="*/ 9525 w 702469"/>
                <a:gd name="connsiteY6" fmla="*/ 4762 h 1062037"/>
                <a:gd name="connsiteX7" fmla="*/ 26194 w 702469"/>
                <a:gd name="connsiteY7" fmla="*/ 0 h 1062037"/>
                <a:gd name="connsiteX8" fmla="*/ 54769 w 702469"/>
                <a:gd name="connsiteY8" fmla="*/ 7143 h 1062037"/>
                <a:gd name="connsiteX9" fmla="*/ 123825 w 702469"/>
                <a:gd name="connsiteY9" fmla="*/ 80962 h 1062037"/>
                <a:gd name="connsiteX10" fmla="*/ 276225 w 702469"/>
                <a:gd name="connsiteY10" fmla="*/ 230981 h 1062037"/>
                <a:gd name="connsiteX11" fmla="*/ 416719 w 702469"/>
                <a:gd name="connsiteY11" fmla="*/ 361950 h 1062037"/>
                <a:gd name="connsiteX12" fmla="*/ 531019 w 702469"/>
                <a:gd name="connsiteY12" fmla="*/ 471487 h 1062037"/>
                <a:gd name="connsiteX13" fmla="*/ 595312 w 702469"/>
                <a:gd name="connsiteY13" fmla="*/ 523875 h 1062037"/>
                <a:gd name="connsiteX14" fmla="*/ 628650 w 702469"/>
                <a:gd name="connsiteY14" fmla="*/ 592931 h 1062037"/>
                <a:gd name="connsiteX15" fmla="*/ 657225 w 702469"/>
                <a:gd name="connsiteY15" fmla="*/ 664368 h 1062037"/>
                <a:gd name="connsiteX16" fmla="*/ 676275 w 702469"/>
                <a:gd name="connsiteY16" fmla="*/ 726281 h 1062037"/>
                <a:gd name="connsiteX17" fmla="*/ 685800 w 702469"/>
                <a:gd name="connsiteY17" fmla="*/ 766762 h 1062037"/>
                <a:gd name="connsiteX18" fmla="*/ 695325 w 702469"/>
                <a:gd name="connsiteY18" fmla="*/ 831056 h 1062037"/>
                <a:gd name="connsiteX19" fmla="*/ 702469 w 702469"/>
                <a:gd name="connsiteY19" fmla="*/ 878681 h 1062037"/>
                <a:gd name="connsiteX20" fmla="*/ 700087 w 702469"/>
                <a:gd name="connsiteY20" fmla="*/ 945356 h 1062037"/>
                <a:gd name="connsiteX21" fmla="*/ 692944 w 702469"/>
                <a:gd name="connsiteY21" fmla="*/ 988218 h 1062037"/>
                <a:gd name="connsiteX22" fmla="*/ 683419 w 702469"/>
                <a:gd name="connsiteY22" fmla="*/ 1016793 h 1062037"/>
                <a:gd name="connsiteX23" fmla="*/ 669131 w 702469"/>
                <a:gd name="connsiteY23" fmla="*/ 1035843 h 1062037"/>
                <a:gd name="connsiteX24" fmla="*/ 652462 w 702469"/>
                <a:gd name="connsiteY24" fmla="*/ 1050131 h 1062037"/>
                <a:gd name="connsiteX25" fmla="*/ 631031 w 702469"/>
                <a:gd name="connsiteY25" fmla="*/ 1059656 h 1062037"/>
                <a:gd name="connsiteX26" fmla="*/ 602456 w 702469"/>
                <a:gd name="connsiteY26" fmla="*/ 1062037 h 1062037"/>
                <a:gd name="connsiteX27" fmla="*/ 573881 w 702469"/>
                <a:gd name="connsiteY27" fmla="*/ 1052512 h 1062037"/>
                <a:gd name="connsiteX28" fmla="*/ 545306 w 702469"/>
                <a:gd name="connsiteY28" fmla="*/ 1035843 h 1062037"/>
                <a:gd name="connsiteX29" fmla="*/ 502444 w 702469"/>
                <a:gd name="connsiteY29" fmla="*/ 1004887 h 1062037"/>
                <a:gd name="connsiteX30" fmla="*/ 473869 w 702469"/>
                <a:gd name="connsiteY30" fmla="*/ 971550 h 1062037"/>
                <a:gd name="connsiteX31" fmla="*/ 431006 w 702469"/>
                <a:gd name="connsiteY31" fmla="*/ 885825 h 1062037"/>
                <a:gd name="connsiteX32" fmla="*/ 352425 w 702469"/>
                <a:gd name="connsiteY32" fmla="*/ 716756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02469" h="1062037">
                  <a:moveTo>
                    <a:pt x="352425" y="716756"/>
                  </a:moveTo>
                  <a:lnTo>
                    <a:pt x="176212" y="378618"/>
                  </a:lnTo>
                  <a:lnTo>
                    <a:pt x="42862" y="130968"/>
                  </a:lnTo>
                  <a:lnTo>
                    <a:pt x="9525" y="64293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26194" y="0"/>
                  </a:lnTo>
                  <a:lnTo>
                    <a:pt x="54769" y="7143"/>
                  </a:lnTo>
                  <a:lnTo>
                    <a:pt x="123825" y="80962"/>
                  </a:lnTo>
                  <a:lnTo>
                    <a:pt x="276225" y="230981"/>
                  </a:lnTo>
                  <a:lnTo>
                    <a:pt x="416719" y="361950"/>
                  </a:lnTo>
                  <a:lnTo>
                    <a:pt x="531019" y="471487"/>
                  </a:lnTo>
                  <a:lnTo>
                    <a:pt x="595312" y="523875"/>
                  </a:lnTo>
                  <a:lnTo>
                    <a:pt x="628650" y="592931"/>
                  </a:lnTo>
                  <a:lnTo>
                    <a:pt x="657225" y="664368"/>
                  </a:lnTo>
                  <a:lnTo>
                    <a:pt x="676275" y="726281"/>
                  </a:lnTo>
                  <a:lnTo>
                    <a:pt x="685800" y="766762"/>
                  </a:lnTo>
                  <a:lnTo>
                    <a:pt x="695325" y="831056"/>
                  </a:lnTo>
                  <a:lnTo>
                    <a:pt x="702469" y="878681"/>
                  </a:lnTo>
                  <a:lnTo>
                    <a:pt x="700087" y="945356"/>
                  </a:lnTo>
                  <a:lnTo>
                    <a:pt x="692944" y="988218"/>
                  </a:lnTo>
                  <a:lnTo>
                    <a:pt x="683419" y="1016793"/>
                  </a:lnTo>
                  <a:lnTo>
                    <a:pt x="669131" y="1035843"/>
                  </a:lnTo>
                  <a:lnTo>
                    <a:pt x="652462" y="1050131"/>
                  </a:lnTo>
                  <a:lnTo>
                    <a:pt x="631031" y="1059656"/>
                  </a:lnTo>
                  <a:lnTo>
                    <a:pt x="602456" y="1062037"/>
                  </a:lnTo>
                  <a:lnTo>
                    <a:pt x="573881" y="1052512"/>
                  </a:lnTo>
                  <a:lnTo>
                    <a:pt x="545306" y="1035843"/>
                  </a:lnTo>
                  <a:lnTo>
                    <a:pt x="502444" y="1004887"/>
                  </a:lnTo>
                  <a:lnTo>
                    <a:pt x="473869" y="971550"/>
                  </a:lnTo>
                  <a:lnTo>
                    <a:pt x="431006" y="885825"/>
                  </a:lnTo>
                  <a:lnTo>
                    <a:pt x="352425" y="716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15915B12-A1D5-4A5A-8773-DFAE7A09C86C}"/>
                </a:ext>
              </a:extLst>
            </p:cNvPr>
            <p:cNvSpPr/>
            <p:nvPr/>
          </p:nvSpPr>
          <p:spPr>
            <a:xfrm>
              <a:off x="6218238" y="1655763"/>
              <a:ext cx="673100" cy="1060450"/>
            </a:xfrm>
            <a:custGeom>
              <a:avLst/>
              <a:gdLst>
                <a:gd name="connsiteX0" fmla="*/ 352425 w 673894"/>
                <a:gd name="connsiteY0" fmla="*/ 728662 h 1062037"/>
                <a:gd name="connsiteX1" fmla="*/ 266700 w 673894"/>
                <a:gd name="connsiteY1" fmla="*/ 540544 h 1062037"/>
                <a:gd name="connsiteX2" fmla="*/ 71437 w 673894"/>
                <a:gd name="connsiteY2" fmla="*/ 176212 h 1062037"/>
                <a:gd name="connsiteX3" fmla="*/ 23812 w 673894"/>
                <a:gd name="connsiteY3" fmla="*/ 90487 h 1062037"/>
                <a:gd name="connsiteX4" fmla="*/ 9525 w 673894"/>
                <a:gd name="connsiteY4" fmla="*/ 64294 h 1062037"/>
                <a:gd name="connsiteX5" fmla="*/ 2381 w 673894"/>
                <a:gd name="connsiteY5" fmla="*/ 42862 h 1062037"/>
                <a:gd name="connsiteX6" fmla="*/ 0 w 673894"/>
                <a:gd name="connsiteY6" fmla="*/ 21431 h 1062037"/>
                <a:gd name="connsiteX7" fmla="*/ 4762 w 673894"/>
                <a:gd name="connsiteY7" fmla="*/ 4762 h 1062037"/>
                <a:gd name="connsiteX8" fmla="*/ 21431 w 673894"/>
                <a:gd name="connsiteY8" fmla="*/ 0 h 1062037"/>
                <a:gd name="connsiteX9" fmla="*/ 42862 w 673894"/>
                <a:gd name="connsiteY9" fmla="*/ 4762 h 1062037"/>
                <a:gd name="connsiteX10" fmla="*/ 66675 w 673894"/>
                <a:gd name="connsiteY10" fmla="*/ 19050 h 1062037"/>
                <a:gd name="connsiteX11" fmla="*/ 192881 w 673894"/>
                <a:gd name="connsiteY11" fmla="*/ 135731 h 1062037"/>
                <a:gd name="connsiteX12" fmla="*/ 350044 w 673894"/>
                <a:gd name="connsiteY12" fmla="*/ 283369 h 1062037"/>
                <a:gd name="connsiteX13" fmla="*/ 452437 w 673894"/>
                <a:gd name="connsiteY13" fmla="*/ 381000 h 1062037"/>
                <a:gd name="connsiteX14" fmla="*/ 583406 w 673894"/>
                <a:gd name="connsiteY14" fmla="*/ 519112 h 1062037"/>
                <a:gd name="connsiteX15" fmla="*/ 611981 w 673894"/>
                <a:gd name="connsiteY15" fmla="*/ 550069 h 1062037"/>
                <a:gd name="connsiteX16" fmla="*/ 631031 w 673894"/>
                <a:gd name="connsiteY16" fmla="*/ 576262 h 1062037"/>
                <a:gd name="connsiteX17" fmla="*/ 647700 w 673894"/>
                <a:gd name="connsiteY17" fmla="*/ 619125 h 1062037"/>
                <a:gd name="connsiteX18" fmla="*/ 661987 w 673894"/>
                <a:gd name="connsiteY18" fmla="*/ 671512 h 1062037"/>
                <a:gd name="connsiteX19" fmla="*/ 673894 w 673894"/>
                <a:gd name="connsiteY19" fmla="*/ 735806 h 1062037"/>
                <a:gd name="connsiteX20" fmla="*/ 673894 w 673894"/>
                <a:gd name="connsiteY20" fmla="*/ 802481 h 1062037"/>
                <a:gd name="connsiteX21" fmla="*/ 671512 w 673894"/>
                <a:gd name="connsiteY21" fmla="*/ 864394 h 1062037"/>
                <a:gd name="connsiteX22" fmla="*/ 664369 w 673894"/>
                <a:gd name="connsiteY22" fmla="*/ 916781 h 1062037"/>
                <a:gd name="connsiteX23" fmla="*/ 654844 w 673894"/>
                <a:gd name="connsiteY23" fmla="*/ 959644 h 1062037"/>
                <a:gd name="connsiteX24" fmla="*/ 635794 w 673894"/>
                <a:gd name="connsiteY24" fmla="*/ 1004887 h 1062037"/>
                <a:gd name="connsiteX25" fmla="*/ 614362 w 673894"/>
                <a:gd name="connsiteY25" fmla="*/ 1038225 h 1062037"/>
                <a:gd name="connsiteX26" fmla="*/ 597694 w 673894"/>
                <a:gd name="connsiteY26" fmla="*/ 1054894 h 1062037"/>
                <a:gd name="connsiteX27" fmla="*/ 578644 w 673894"/>
                <a:gd name="connsiteY27" fmla="*/ 1062037 h 1062037"/>
                <a:gd name="connsiteX28" fmla="*/ 542925 w 673894"/>
                <a:gd name="connsiteY28" fmla="*/ 1059656 h 1062037"/>
                <a:gd name="connsiteX29" fmla="*/ 519112 w 673894"/>
                <a:gd name="connsiteY29" fmla="*/ 1052512 h 1062037"/>
                <a:gd name="connsiteX30" fmla="*/ 492919 w 673894"/>
                <a:gd name="connsiteY30" fmla="*/ 1031081 h 1062037"/>
                <a:gd name="connsiteX31" fmla="*/ 466725 w 673894"/>
                <a:gd name="connsiteY31" fmla="*/ 995362 h 1062037"/>
                <a:gd name="connsiteX32" fmla="*/ 438150 w 673894"/>
                <a:gd name="connsiteY32" fmla="*/ 938212 h 1062037"/>
                <a:gd name="connsiteX33" fmla="*/ 404812 w 673894"/>
                <a:gd name="connsiteY33" fmla="*/ 838200 h 1062037"/>
                <a:gd name="connsiteX34" fmla="*/ 352425 w 673894"/>
                <a:gd name="connsiteY34" fmla="*/ 728662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4" h="1062037">
                  <a:moveTo>
                    <a:pt x="352425" y="728662"/>
                  </a:moveTo>
                  <a:lnTo>
                    <a:pt x="266700" y="540544"/>
                  </a:lnTo>
                  <a:lnTo>
                    <a:pt x="71437" y="176212"/>
                  </a:lnTo>
                  <a:lnTo>
                    <a:pt x="23812" y="90487"/>
                  </a:lnTo>
                  <a:lnTo>
                    <a:pt x="9525" y="64294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4762" y="4762"/>
                  </a:lnTo>
                  <a:lnTo>
                    <a:pt x="21431" y="0"/>
                  </a:lnTo>
                  <a:lnTo>
                    <a:pt x="42862" y="4762"/>
                  </a:lnTo>
                  <a:lnTo>
                    <a:pt x="66675" y="19050"/>
                  </a:lnTo>
                  <a:lnTo>
                    <a:pt x="192881" y="135731"/>
                  </a:lnTo>
                  <a:lnTo>
                    <a:pt x="350044" y="283369"/>
                  </a:lnTo>
                  <a:lnTo>
                    <a:pt x="452437" y="381000"/>
                  </a:lnTo>
                  <a:lnTo>
                    <a:pt x="583406" y="519112"/>
                  </a:lnTo>
                  <a:lnTo>
                    <a:pt x="611981" y="550069"/>
                  </a:lnTo>
                  <a:lnTo>
                    <a:pt x="631031" y="576262"/>
                  </a:lnTo>
                  <a:lnTo>
                    <a:pt x="647700" y="619125"/>
                  </a:lnTo>
                  <a:lnTo>
                    <a:pt x="661987" y="671512"/>
                  </a:lnTo>
                  <a:lnTo>
                    <a:pt x="673894" y="735806"/>
                  </a:lnTo>
                  <a:lnTo>
                    <a:pt x="673894" y="802481"/>
                  </a:lnTo>
                  <a:lnTo>
                    <a:pt x="671512" y="864394"/>
                  </a:lnTo>
                  <a:lnTo>
                    <a:pt x="664369" y="916781"/>
                  </a:lnTo>
                  <a:lnTo>
                    <a:pt x="654844" y="959644"/>
                  </a:lnTo>
                  <a:lnTo>
                    <a:pt x="635794" y="1004887"/>
                  </a:lnTo>
                  <a:lnTo>
                    <a:pt x="614362" y="1038225"/>
                  </a:lnTo>
                  <a:lnTo>
                    <a:pt x="597694" y="1054894"/>
                  </a:lnTo>
                  <a:lnTo>
                    <a:pt x="578644" y="1062037"/>
                  </a:lnTo>
                  <a:lnTo>
                    <a:pt x="542925" y="1059656"/>
                  </a:lnTo>
                  <a:lnTo>
                    <a:pt x="519112" y="1052512"/>
                  </a:lnTo>
                  <a:lnTo>
                    <a:pt x="492919" y="1031081"/>
                  </a:lnTo>
                  <a:lnTo>
                    <a:pt x="466725" y="995362"/>
                  </a:lnTo>
                  <a:lnTo>
                    <a:pt x="438150" y="938212"/>
                  </a:lnTo>
                  <a:lnTo>
                    <a:pt x="404812" y="838200"/>
                  </a:lnTo>
                  <a:lnTo>
                    <a:pt x="352425" y="7286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85FE1005-2A37-4EDC-A926-6F484BB43CBB}"/>
                </a:ext>
              </a:extLst>
            </p:cNvPr>
            <p:cNvSpPr/>
            <p:nvPr/>
          </p:nvSpPr>
          <p:spPr>
            <a:xfrm>
              <a:off x="7219950" y="1728788"/>
              <a:ext cx="946150" cy="1308100"/>
            </a:xfrm>
            <a:custGeom>
              <a:avLst/>
              <a:gdLst>
                <a:gd name="connsiteX0" fmla="*/ 511969 w 945356"/>
                <a:gd name="connsiteY0" fmla="*/ 795337 h 1307306"/>
                <a:gd name="connsiteX1" fmla="*/ 269081 w 945356"/>
                <a:gd name="connsiteY1" fmla="*/ 1078706 h 1307306"/>
                <a:gd name="connsiteX2" fmla="*/ 71438 w 945356"/>
                <a:gd name="connsiteY2" fmla="*/ 1281112 h 1307306"/>
                <a:gd name="connsiteX3" fmla="*/ 42863 w 945356"/>
                <a:gd name="connsiteY3" fmla="*/ 1300162 h 1307306"/>
                <a:gd name="connsiteX4" fmla="*/ 21431 w 945356"/>
                <a:gd name="connsiteY4" fmla="*/ 1307306 h 1307306"/>
                <a:gd name="connsiteX5" fmla="*/ 4763 w 945356"/>
                <a:gd name="connsiteY5" fmla="*/ 1297781 h 1307306"/>
                <a:gd name="connsiteX6" fmla="*/ 0 w 945356"/>
                <a:gd name="connsiteY6" fmla="*/ 1283493 h 1307306"/>
                <a:gd name="connsiteX7" fmla="*/ 7144 w 945356"/>
                <a:gd name="connsiteY7" fmla="*/ 1252537 h 1307306"/>
                <a:gd name="connsiteX8" fmla="*/ 92869 w 945356"/>
                <a:gd name="connsiteY8" fmla="*/ 1119187 h 1307306"/>
                <a:gd name="connsiteX9" fmla="*/ 214313 w 945356"/>
                <a:gd name="connsiteY9" fmla="*/ 926306 h 1307306"/>
                <a:gd name="connsiteX10" fmla="*/ 316706 w 945356"/>
                <a:gd name="connsiteY10" fmla="*/ 752475 h 1307306"/>
                <a:gd name="connsiteX11" fmla="*/ 407194 w 945356"/>
                <a:gd name="connsiteY11" fmla="*/ 592931 h 1307306"/>
                <a:gd name="connsiteX12" fmla="*/ 488156 w 945356"/>
                <a:gd name="connsiteY12" fmla="*/ 431006 h 1307306"/>
                <a:gd name="connsiteX13" fmla="*/ 535781 w 945356"/>
                <a:gd name="connsiteY13" fmla="*/ 340518 h 1307306"/>
                <a:gd name="connsiteX14" fmla="*/ 578644 w 945356"/>
                <a:gd name="connsiteY14" fmla="*/ 230981 h 1307306"/>
                <a:gd name="connsiteX15" fmla="*/ 585788 w 945356"/>
                <a:gd name="connsiteY15" fmla="*/ 178593 h 1307306"/>
                <a:gd name="connsiteX16" fmla="*/ 585788 w 945356"/>
                <a:gd name="connsiteY16" fmla="*/ 145256 h 1307306"/>
                <a:gd name="connsiteX17" fmla="*/ 578644 w 945356"/>
                <a:gd name="connsiteY17" fmla="*/ 121443 h 1307306"/>
                <a:gd name="connsiteX18" fmla="*/ 559594 w 945356"/>
                <a:gd name="connsiteY18" fmla="*/ 102393 h 1307306"/>
                <a:gd name="connsiteX19" fmla="*/ 538163 w 945356"/>
                <a:gd name="connsiteY19" fmla="*/ 85725 h 1307306"/>
                <a:gd name="connsiteX20" fmla="*/ 509588 w 945356"/>
                <a:gd name="connsiteY20" fmla="*/ 76200 h 1307306"/>
                <a:gd name="connsiteX21" fmla="*/ 481013 w 945356"/>
                <a:gd name="connsiteY21" fmla="*/ 57150 h 1307306"/>
                <a:gd name="connsiteX22" fmla="*/ 469106 w 945356"/>
                <a:gd name="connsiteY22" fmla="*/ 38100 h 1307306"/>
                <a:gd name="connsiteX23" fmla="*/ 471488 w 945356"/>
                <a:gd name="connsiteY23" fmla="*/ 16668 h 1307306"/>
                <a:gd name="connsiteX24" fmla="*/ 483394 w 945356"/>
                <a:gd name="connsiteY24" fmla="*/ 7143 h 1307306"/>
                <a:gd name="connsiteX25" fmla="*/ 504825 w 945356"/>
                <a:gd name="connsiteY25" fmla="*/ 0 h 1307306"/>
                <a:gd name="connsiteX26" fmla="*/ 576263 w 945356"/>
                <a:gd name="connsiteY26" fmla="*/ 2381 h 1307306"/>
                <a:gd name="connsiteX27" fmla="*/ 623888 w 945356"/>
                <a:gd name="connsiteY27" fmla="*/ 9525 h 1307306"/>
                <a:gd name="connsiteX28" fmla="*/ 673894 w 945356"/>
                <a:gd name="connsiteY28" fmla="*/ 23812 h 1307306"/>
                <a:gd name="connsiteX29" fmla="*/ 726281 w 945356"/>
                <a:gd name="connsiteY29" fmla="*/ 42862 h 1307306"/>
                <a:gd name="connsiteX30" fmla="*/ 778669 w 945356"/>
                <a:gd name="connsiteY30" fmla="*/ 69056 h 1307306"/>
                <a:gd name="connsiteX31" fmla="*/ 821531 w 945356"/>
                <a:gd name="connsiteY31" fmla="*/ 102393 h 1307306"/>
                <a:gd name="connsiteX32" fmla="*/ 876300 w 945356"/>
                <a:gd name="connsiteY32" fmla="*/ 157162 h 1307306"/>
                <a:gd name="connsiteX33" fmla="*/ 897731 w 945356"/>
                <a:gd name="connsiteY33" fmla="*/ 173831 h 1307306"/>
                <a:gd name="connsiteX34" fmla="*/ 926306 w 945356"/>
                <a:gd name="connsiteY34" fmla="*/ 204787 h 1307306"/>
                <a:gd name="connsiteX35" fmla="*/ 940594 w 945356"/>
                <a:gd name="connsiteY35" fmla="*/ 226218 h 1307306"/>
                <a:gd name="connsiteX36" fmla="*/ 945356 w 945356"/>
                <a:gd name="connsiteY36" fmla="*/ 247650 h 1307306"/>
                <a:gd name="connsiteX37" fmla="*/ 945356 w 945356"/>
                <a:gd name="connsiteY37" fmla="*/ 264318 h 1307306"/>
                <a:gd name="connsiteX38" fmla="*/ 942975 w 945356"/>
                <a:gd name="connsiteY38" fmla="*/ 283368 h 1307306"/>
                <a:gd name="connsiteX39" fmla="*/ 931069 w 945356"/>
                <a:gd name="connsiteY39" fmla="*/ 304800 h 1307306"/>
                <a:gd name="connsiteX40" fmla="*/ 912019 w 945356"/>
                <a:gd name="connsiteY40" fmla="*/ 321468 h 1307306"/>
                <a:gd name="connsiteX41" fmla="*/ 821531 w 945356"/>
                <a:gd name="connsiteY41" fmla="*/ 395287 h 1307306"/>
                <a:gd name="connsiteX42" fmla="*/ 776288 w 945356"/>
                <a:gd name="connsiteY42" fmla="*/ 438150 h 1307306"/>
                <a:gd name="connsiteX43" fmla="*/ 709613 w 945356"/>
                <a:gd name="connsiteY43" fmla="*/ 533400 h 1307306"/>
                <a:gd name="connsiteX44" fmla="*/ 511969 w 945356"/>
                <a:gd name="connsiteY44" fmla="*/ 795337 h 1307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45356" h="1307306">
                  <a:moveTo>
                    <a:pt x="511969" y="795337"/>
                  </a:moveTo>
                  <a:lnTo>
                    <a:pt x="269081" y="1078706"/>
                  </a:lnTo>
                  <a:lnTo>
                    <a:pt x="71438" y="1281112"/>
                  </a:lnTo>
                  <a:lnTo>
                    <a:pt x="42863" y="1300162"/>
                  </a:lnTo>
                  <a:lnTo>
                    <a:pt x="21431" y="1307306"/>
                  </a:lnTo>
                  <a:lnTo>
                    <a:pt x="4763" y="1297781"/>
                  </a:lnTo>
                  <a:lnTo>
                    <a:pt x="0" y="1283493"/>
                  </a:lnTo>
                  <a:lnTo>
                    <a:pt x="7144" y="1252537"/>
                  </a:lnTo>
                  <a:lnTo>
                    <a:pt x="92869" y="1119187"/>
                  </a:lnTo>
                  <a:lnTo>
                    <a:pt x="214313" y="926306"/>
                  </a:lnTo>
                  <a:lnTo>
                    <a:pt x="316706" y="752475"/>
                  </a:lnTo>
                  <a:lnTo>
                    <a:pt x="407194" y="592931"/>
                  </a:lnTo>
                  <a:lnTo>
                    <a:pt x="488156" y="431006"/>
                  </a:lnTo>
                  <a:lnTo>
                    <a:pt x="535781" y="340518"/>
                  </a:lnTo>
                  <a:lnTo>
                    <a:pt x="578644" y="230981"/>
                  </a:lnTo>
                  <a:lnTo>
                    <a:pt x="585788" y="178593"/>
                  </a:lnTo>
                  <a:lnTo>
                    <a:pt x="585788" y="145256"/>
                  </a:lnTo>
                  <a:lnTo>
                    <a:pt x="578644" y="121443"/>
                  </a:lnTo>
                  <a:lnTo>
                    <a:pt x="559594" y="102393"/>
                  </a:lnTo>
                  <a:lnTo>
                    <a:pt x="538163" y="85725"/>
                  </a:lnTo>
                  <a:lnTo>
                    <a:pt x="509588" y="76200"/>
                  </a:lnTo>
                  <a:lnTo>
                    <a:pt x="481013" y="57150"/>
                  </a:lnTo>
                  <a:lnTo>
                    <a:pt x="469106" y="38100"/>
                  </a:lnTo>
                  <a:lnTo>
                    <a:pt x="471488" y="16668"/>
                  </a:lnTo>
                  <a:lnTo>
                    <a:pt x="483394" y="7143"/>
                  </a:lnTo>
                  <a:lnTo>
                    <a:pt x="504825" y="0"/>
                  </a:lnTo>
                  <a:lnTo>
                    <a:pt x="576263" y="2381"/>
                  </a:lnTo>
                  <a:lnTo>
                    <a:pt x="623888" y="9525"/>
                  </a:lnTo>
                  <a:lnTo>
                    <a:pt x="673894" y="23812"/>
                  </a:lnTo>
                  <a:lnTo>
                    <a:pt x="726281" y="42862"/>
                  </a:lnTo>
                  <a:lnTo>
                    <a:pt x="778669" y="69056"/>
                  </a:lnTo>
                  <a:lnTo>
                    <a:pt x="821531" y="102393"/>
                  </a:lnTo>
                  <a:lnTo>
                    <a:pt x="876300" y="157162"/>
                  </a:lnTo>
                  <a:lnTo>
                    <a:pt x="897731" y="173831"/>
                  </a:lnTo>
                  <a:lnTo>
                    <a:pt x="926306" y="204787"/>
                  </a:lnTo>
                  <a:lnTo>
                    <a:pt x="940594" y="226218"/>
                  </a:lnTo>
                  <a:lnTo>
                    <a:pt x="945356" y="247650"/>
                  </a:lnTo>
                  <a:lnTo>
                    <a:pt x="945356" y="264318"/>
                  </a:lnTo>
                  <a:lnTo>
                    <a:pt x="942975" y="283368"/>
                  </a:lnTo>
                  <a:lnTo>
                    <a:pt x="931069" y="304800"/>
                  </a:lnTo>
                  <a:lnTo>
                    <a:pt x="912019" y="321468"/>
                  </a:lnTo>
                  <a:lnTo>
                    <a:pt x="821531" y="395287"/>
                  </a:lnTo>
                  <a:lnTo>
                    <a:pt x="776288" y="438150"/>
                  </a:lnTo>
                  <a:lnTo>
                    <a:pt x="709613" y="533400"/>
                  </a:lnTo>
                  <a:lnTo>
                    <a:pt x="511969" y="795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2">
              <a:extLst>
                <a:ext uri="{FF2B5EF4-FFF2-40B4-BE49-F238E27FC236}">
                  <a16:creationId xmlns:a16="http://schemas.microsoft.com/office/drawing/2014/main" id="{CB4D3424-9E26-4896-9CCA-673A7B595ED5}"/>
                </a:ext>
              </a:extLst>
            </p:cNvPr>
            <p:cNvSpPr/>
            <p:nvPr/>
          </p:nvSpPr>
          <p:spPr>
            <a:xfrm rot="16200000">
              <a:off x="2459038" y="3502025"/>
              <a:ext cx="4470400" cy="527050"/>
            </a:xfrm>
            <a:custGeom>
              <a:avLst/>
              <a:gdLst>
                <a:gd name="connsiteX0" fmla="*/ 2132381 w 4469587"/>
                <a:gd name="connsiteY0" fmla="*/ 384048 h 526695"/>
                <a:gd name="connsiteX1" fmla="*/ 1261872 w 4469587"/>
                <a:gd name="connsiteY1" fmla="*/ 384048 h 526695"/>
                <a:gd name="connsiteX2" fmla="*/ 662026 w 4469587"/>
                <a:gd name="connsiteY2" fmla="*/ 387706 h 526695"/>
                <a:gd name="connsiteX3" fmla="*/ 274320 w 4469587"/>
                <a:gd name="connsiteY3" fmla="*/ 387706 h 526695"/>
                <a:gd name="connsiteX4" fmla="*/ 168250 w 4469587"/>
                <a:gd name="connsiteY4" fmla="*/ 380391 h 526695"/>
                <a:gd name="connsiteX5" fmla="*/ 109728 w 4469587"/>
                <a:gd name="connsiteY5" fmla="*/ 365760 h 526695"/>
                <a:gd name="connsiteX6" fmla="*/ 51207 w 4469587"/>
                <a:gd name="connsiteY6" fmla="*/ 340157 h 526695"/>
                <a:gd name="connsiteX7" fmla="*/ 21946 w 4469587"/>
                <a:gd name="connsiteY7" fmla="*/ 321869 h 526695"/>
                <a:gd name="connsiteX8" fmla="*/ 0 w 4469587"/>
                <a:gd name="connsiteY8" fmla="*/ 288951 h 526695"/>
                <a:gd name="connsiteX9" fmla="*/ 0 w 4469587"/>
                <a:gd name="connsiteY9" fmla="*/ 252375 h 526695"/>
                <a:gd name="connsiteX10" fmla="*/ 10973 w 4469587"/>
                <a:gd name="connsiteY10" fmla="*/ 223114 h 526695"/>
                <a:gd name="connsiteX11" fmla="*/ 40234 w 4469587"/>
                <a:gd name="connsiteY11" fmla="*/ 201168 h 526695"/>
                <a:gd name="connsiteX12" fmla="*/ 76810 w 4469587"/>
                <a:gd name="connsiteY12" fmla="*/ 179223 h 526695"/>
                <a:gd name="connsiteX13" fmla="*/ 124359 w 4469587"/>
                <a:gd name="connsiteY13" fmla="*/ 149962 h 526695"/>
                <a:gd name="connsiteX14" fmla="*/ 171907 w 4469587"/>
                <a:gd name="connsiteY14" fmla="*/ 124359 h 526695"/>
                <a:gd name="connsiteX15" fmla="*/ 241402 w 4469587"/>
                <a:gd name="connsiteY15" fmla="*/ 98755 h 526695"/>
                <a:gd name="connsiteX16" fmla="*/ 340157 w 4469587"/>
                <a:gd name="connsiteY16" fmla="*/ 76810 h 526695"/>
                <a:gd name="connsiteX17" fmla="*/ 424282 w 4469587"/>
                <a:gd name="connsiteY17" fmla="*/ 73152 h 526695"/>
                <a:gd name="connsiteX18" fmla="*/ 599847 w 4469587"/>
                <a:gd name="connsiteY18" fmla="*/ 95098 h 526695"/>
                <a:gd name="connsiteX19" fmla="*/ 804672 w 4469587"/>
                <a:gd name="connsiteY19" fmla="*/ 120701 h 526695"/>
                <a:gd name="connsiteX20" fmla="*/ 1287475 w 4469587"/>
                <a:gd name="connsiteY20" fmla="*/ 142647 h 526695"/>
                <a:gd name="connsiteX21" fmla="*/ 1997050 w 4469587"/>
                <a:gd name="connsiteY21" fmla="*/ 168250 h 526695"/>
                <a:gd name="connsiteX22" fmla="*/ 2648103 w 4469587"/>
                <a:gd name="connsiteY22" fmla="*/ 186538 h 526695"/>
                <a:gd name="connsiteX23" fmla="*/ 3240634 w 4469587"/>
                <a:gd name="connsiteY23" fmla="*/ 201168 h 526695"/>
                <a:gd name="connsiteX24" fmla="*/ 3752698 w 4469587"/>
                <a:gd name="connsiteY24" fmla="*/ 204826 h 526695"/>
                <a:gd name="connsiteX25" fmla="*/ 4133088 w 4469587"/>
                <a:gd name="connsiteY25" fmla="*/ 208483 h 526695"/>
                <a:gd name="connsiteX26" fmla="*/ 4253789 w 4469587"/>
                <a:gd name="connsiteY26" fmla="*/ 204826 h 526695"/>
                <a:gd name="connsiteX27" fmla="*/ 4304995 w 4469587"/>
                <a:gd name="connsiteY27" fmla="*/ 186538 h 526695"/>
                <a:gd name="connsiteX28" fmla="*/ 4345229 w 4469587"/>
                <a:gd name="connsiteY28" fmla="*/ 153619 h 526695"/>
                <a:gd name="connsiteX29" fmla="*/ 4378147 w 4469587"/>
                <a:gd name="connsiteY29" fmla="*/ 106071 h 526695"/>
                <a:gd name="connsiteX30" fmla="*/ 4396435 w 4469587"/>
                <a:gd name="connsiteY30" fmla="*/ 51207 h 526695"/>
                <a:gd name="connsiteX31" fmla="*/ 4414723 w 4469587"/>
                <a:gd name="connsiteY31" fmla="*/ 18288 h 526695"/>
                <a:gd name="connsiteX32" fmla="*/ 4436669 w 4469587"/>
                <a:gd name="connsiteY32" fmla="*/ 0 h 526695"/>
                <a:gd name="connsiteX33" fmla="*/ 4451299 w 4469587"/>
                <a:gd name="connsiteY33" fmla="*/ 0 h 526695"/>
                <a:gd name="connsiteX34" fmla="*/ 4469587 w 4469587"/>
                <a:gd name="connsiteY34" fmla="*/ 10973 h 526695"/>
                <a:gd name="connsiteX35" fmla="*/ 4469587 w 4469587"/>
                <a:gd name="connsiteY35" fmla="*/ 69495 h 526695"/>
                <a:gd name="connsiteX36" fmla="*/ 4462272 w 4469587"/>
                <a:gd name="connsiteY36" fmla="*/ 146304 h 526695"/>
                <a:gd name="connsiteX37" fmla="*/ 4436669 w 4469587"/>
                <a:gd name="connsiteY37" fmla="*/ 252375 h 526695"/>
                <a:gd name="connsiteX38" fmla="*/ 4414723 w 4469587"/>
                <a:gd name="connsiteY38" fmla="*/ 351130 h 526695"/>
                <a:gd name="connsiteX39" fmla="*/ 4396435 w 4469587"/>
                <a:gd name="connsiteY39" fmla="*/ 395021 h 526695"/>
                <a:gd name="connsiteX40" fmla="*/ 4356202 w 4469587"/>
                <a:gd name="connsiteY40" fmla="*/ 446227 h 526695"/>
                <a:gd name="connsiteX41" fmla="*/ 4315968 w 4469587"/>
                <a:gd name="connsiteY41" fmla="*/ 486461 h 526695"/>
                <a:gd name="connsiteX42" fmla="*/ 4272077 w 4469587"/>
                <a:gd name="connsiteY42" fmla="*/ 519379 h 526695"/>
                <a:gd name="connsiteX43" fmla="*/ 4239159 w 4469587"/>
                <a:gd name="connsiteY43" fmla="*/ 526695 h 526695"/>
                <a:gd name="connsiteX44" fmla="*/ 4206240 w 4469587"/>
                <a:gd name="connsiteY44" fmla="*/ 519379 h 526695"/>
                <a:gd name="connsiteX45" fmla="*/ 4169664 w 4469587"/>
                <a:gd name="connsiteY45" fmla="*/ 490119 h 526695"/>
                <a:gd name="connsiteX46" fmla="*/ 4136746 w 4469587"/>
                <a:gd name="connsiteY46" fmla="*/ 468173 h 526695"/>
                <a:gd name="connsiteX47" fmla="*/ 4085539 w 4469587"/>
                <a:gd name="connsiteY47" fmla="*/ 446227 h 526695"/>
                <a:gd name="connsiteX48" fmla="*/ 4019703 w 4469587"/>
                <a:gd name="connsiteY48" fmla="*/ 431597 h 526695"/>
                <a:gd name="connsiteX49" fmla="*/ 3639312 w 4469587"/>
                <a:gd name="connsiteY49" fmla="*/ 427939 h 526695"/>
                <a:gd name="connsiteX50" fmla="*/ 3284525 w 4469587"/>
                <a:gd name="connsiteY50" fmla="*/ 427939 h 526695"/>
                <a:gd name="connsiteX51" fmla="*/ 3119933 w 4469587"/>
                <a:gd name="connsiteY51" fmla="*/ 405994 h 526695"/>
                <a:gd name="connsiteX52" fmla="*/ 2790749 w 4469587"/>
                <a:gd name="connsiteY52" fmla="*/ 402336 h 526695"/>
                <a:gd name="connsiteX53" fmla="*/ 2688336 w 4469587"/>
                <a:gd name="connsiteY53" fmla="*/ 405994 h 526695"/>
                <a:gd name="connsiteX54" fmla="*/ 2132381 w 4469587"/>
                <a:gd name="connsiteY54" fmla="*/ 384048 h 526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469587" h="526695">
                  <a:moveTo>
                    <a:pt x="2132381" y="384048"/>
                  </a:moveTo>
                  <a:lnTo>
                    <a:pt x="1261872" y="384048"/>
                  </a:lnTo>
                  <a:lnTo>
                    <a:pt x="662026" y="387706"/>
                  </a:lnTo>
                  <a:lnTo>
                    <a:pt x="274320" y="387706"/>
                  </a:lnTo>
                  <a:lnTo>
                    <a:pt x="168250" y="380391"/>
                  </a:lnTo>
                  <a:lnTo>
                    <a:pt x="109728" y="365760"/>
                  </a:lnTo>
                  <a:lnTo>
                    <a:pt x="51207" y="340157"/>
                  </a:lnTo>
                  <a:lnTo>
                    <a:pt x="21946" y="321869"/>
                  </a:lnTo>
                  <a:lnTo>
                    <a:pt x="0" y="288951"/>
                  </a:lnTo>
                  <a:lnTo>
                    <a:pt x="0" y="252375"/>
                  </a:lnTo>
                  <a:lnTo>
                    <a:pt x="10973" y="223114"/>
                  </a:lnTo>
                  <a:lnTo>
                    <a:pt x="40234" y="201168"/>
                  </a:lnTo>
                  <a:lnTo>
                    <a:pt x="76810" y="179223"/>
                  </a:lnTo>
                  <a:lnTo>
                    <a:pt x="124359" y="149962"/>
                  </a:lnTo>
                  <a:lnTo>
                    <a:pt x="171907" y="124359"/>
                  </a:lnTo>
                  <a:lnTo>
                    <a:pt x="241402" y="98755"/>
                  </a:lnTo>
                  <a:lnTo>
                    <a:pt x="340157" y="76810"/>
                  </a:lnTo>
                  <a:lnTo>
                    <a:pt x="424282" y="73152"/>
                  </a:lnTo>
                  <a:lnTo>
                    <a:pt x="599847" y="95098"/>
                  </a:lnTo>
                  <a:lnTo>
                    <a:pt x="804672" y="120701"/>
                  </a:lnTo>
                  <a:lnTo>
                    <a:pt x="1287475" y="142647"/>
                  </a:lnTo>
                  <a:lnTo>
                    <a:pt x="1997050" y="168250"/>
                  </a:lnTo>
                  <a:lnTo>
                    <a:pt x="2648103" y="186538"/>
                  </a:lnTo>
                  <a:lnTo>
                    <a:pt x="3240634" y="201168"/>
                  </a:lnTo>
                  <a:lnTo>
                    <a:pt x="3752698" y="204826"/>
                  </a:lnTo>
                  <a:lnTo>
                    <a:pt x="4133088" y="208483"/>
                  </a:lnTo>
                  <a:lnTo>
                    <a:pt x="4253789" y="204826"/>
                  </a:lnTo>
                  <a:lnTo>
                    <a:pt x="4304995" y="186538"/>
                  </a:lnTo>
                  <a:lnTo>
                    <a:pt x="4345229" y="153619"/>
                  </a:lnTo>
                  <a:lnTo>
                    <a:pt x="4378147" y="106071"/>
                  </a:lnTo>
                  <a:lnTo>
                    <a:pt x="4396435" y="51207"/>
                  </a:lnTo>
                  <a:lnTo>
                    <a:pt x="4414723" y="18288"/>
                  </a:lnTo>
                  <a:lnTo>
                    <a:pt x="4436669" y="0"/>
                  </a:lnTo>
                  <a:lnTo>
                    <a:pt x="4451299" y="0"/>
                  </a:lnTo>
                  <a:lnTo>
                    <a:pt x="4469587" y="10973"/>
                  </a:lnTo>
                  <a:lnTo>
                    <a:pt x="4469587" y="69495"/>
                  </a:lnTo>
                  <a:lnTo>
                    <a:pt x="4462272" y="146304"/>
                  </a:lnTo>
                  <a:lnTo>
                    <a:pt x="4436669" y="252375"/>
                  </a:lnTo>
                  <a:lnTo>
                    <a:pt x="4414723" y="351130"/>
                  </a:lnTo>
                  <a:lnTo>
                    <a:pt x="4396435" y="395021"/>
                  </a:lnTo>
                  <a:lnTo>
                    <a:pt x="4356202" y="446227"/>
                  </a:lnTo>
                  <a:lnTo>
                    <a:pt x="4315968" y="486461"/>
                  </a:lnTo>
                  <a:lnTo>
                    <a:pt x="4272077" y="519379"/>
                  </a:lnTo>
                  <a:lnTo>
                    <a:pt x="4239159" y="526695"/>
                  </a:lnTo>
                  <a:lnTo>
                    <a:pt x="4206240" y="519379"/>
                  </a:lnTo>
                  <a:lnTo>
                    <a:pt x="4169664" y="490119"/>
                  </a:lnTo>
                  <a:lnTo>
                    <a:pt x="4136746" y="468173"/>
                  </a:lnTo>
                  <a:lnTo>
                    <a:pt x="4085539" y="446227"/>
                  </a:lnTo>
                  <a:lnTo>
                    <a:pt x="4019703" y="431597"/>
                  </a:lnTo>
                  <a:lnTo>
                    <a:pt x="3639312" y="427939"/>
                  </a:lnTo>
                  <a:lnTo>
                    <a:pt x="3284525" y="427939"/>
                  </a:lnTo>
                  <a:lnTo>
                    <a:pt x="3119933" y="405994"/>
                  </a:lnTo>
                  <a:lnTo>
                    <a:pt x="2790749" y="402336"/>
                  </a:lnTo>
                  <a:lnTo>
                    <a:pt x="2688336" y="405994"/>
                  </a:lnTo>
                  <a:lnTo>
                    <a:pt x="2132381" y="3840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1">
              <a:extLst>
                <a:ext uri="{FF2B5EF4-FFF2-40B4-BE49-F238E27FC236}">
                  <a16:creationId xmlns:a16="http://schemas.microsoft.com/office/drawing/2014/main" id="{1B54F2E9-6899-40C4-A535-69AC801BD815}"/>
                </a:ext>
              </a:extLst>
            </p:cNvPr>
            <p:cNvSpPr/>
            <p:nvPr/>
          </p:nvSpPr>
          <p:spPr>
            <a:xfrm rot="16200000">
              <a:off x="3196434" y="3281490"/>
              <a:ext cx="1895475" cy="1081088"/>
            </a:xfrm>
            <a:custGeom>
              <a:avLst/>
              <a:gdLst>
                <a:gd name="connsiteX0" fmla="*/ 1033463 w 1895475"/>
                <a:gd name="connsiteY0" fmla="*/ 828675 h 1081087"/>
                <a:gd name="connsiteX1" fmla="*/ 731044 w 1895475"/>
                <a:gd name="connsiteY1" fmla="*/ 647700 h 1081087"/>
                <a:gd name="connsiteX2" fmla="*/ 514350 w 1895475"/>
                <a:gd name="connsiteY2" fmla="*/ 485775 h 1081087"/>
                <a:gd name="connsiteX3" fmla="*/ 278607 w 1895475"/>
                <a:gd name="connsiteY3" fmla="*/ 292893 h 1081087"/>
                <a:gd name="connsiteX4" fmla="*/ 102394 w 1895475"/>
                <a:gd name="connsiteY4" fmla="*/ 138112 h 1081087"/>
                <a:gd name="connsiteX5" fmla="*/ 14288 w 1895475"/>
                <a:gd name="connsiteY5" fmla="*/ 61912 h 1081087"/>
                <a:gd name="connsiteX6" fmla="*/ 4763 w 1895475"/>
                <a:gd name="connsiteY6" fmla="*/ 45243 h 1081087"/>
                <a:gd name="connsiteX7" fmla="*/ 0 w 1895475"/>
                <a:gd name="connsiteY7" fmla="*/ 26193 h 1081087"/>
                <a:gd name="connsiteX8" fmla="*/ 4763 w 1895475"/>
                <a:gd name="connsiteY8" fmla="*/ 9525 h 1081087"/>
                <a:gd name="connsiteX9" fmla="*/ 21432 w 1895475"/>
                <a:gd name="connsiteY9" fmla="*/ 0 h 1081087"/>
                <a:gd name="connsiteX10" fmla="*/ 42863 w 1895475"/>
                <a:gd name="connsiteY10" fmla="*/ 0 h 1081087"/>
                <a:gd name="connsiteX11" fmla="*/ 76200 w 1895475"/>
                <a:gd name="connsiteY11" fmla="*/ 14287 h 1081087"/>
                <a:gd name="connsiteX12" fmla="*/ 261938 w 1895475"/>
                <a:gd name="connsiteY12" fmla="*/ 154781 h 1081087"/>
                <a:gd name="connsiteX13" fmla="*/ 447675 w 1895475"/>
                <a:gd name="connsiteY13" fmla="*/ 276225 h 1081087"/>
                <a:gd name="connsiteX14" fmla="*/ 609600 w 1895475"/>
                <a:gd name="connsiteY14" fmla="*/ 376237 h 1081087"/>
                <a:gd name="connsiteX15" fmla="*/ 766763 w 1895475"/>
                <a:gd name="connsiteY15" fmla="*/ 466725 h 1081087"/>
                <a:gd name="connsiteX16" fmla="*/ 926307 w 1895475"/>
                <a:gd name="connsiteY16" fmla="*/ 552450 h 1081087"/>
                <a:gd name="connsiteX17" fmla="*/ 1147763 w 1895475"/>
                <a:gd name="connsiteY17" fmla="*/ 666750 h 1081087"/>
                <a:gd name="connsiteX18" fmla="*/ 1328738 w 1895475"/>
                <a:gd name="connsiteY18" fmla="*/ 750093 h 1081087"/>
                <a:gd name="connsiteX19" fmla="*/ 1464469 w 1895475"/>
                <a:gd name="connsiteY19" fmla="*/ 807243 h 1081087"/>
                <a:gd name="connsiteX20" fmla="*/ 1681163 w 1895475"/>
                <a:gd name="connsiteY20" fmla="*/ 890587 h 1081087"/>
                <a:gd name="connsiteX21" fmla="*/ 1874044 w 1895475"/>
                <a:gd name="connsiteY21" fmla="*/ 952500 h 1081087"/>
                <a:gd name="connsiteX22" fmla="*/ 1895475 w 1895475"/>
                <a:gd name="connsiteY22" fmla="*/ 1081087 h 1081087"/>
                <a:gd name="connsiteX23" fmla="*/ 1471613 w 1895475"/>
                <a:gd name="connsiteY23" fmla="*/ 1062037 h 1081087"/>
                <a:gd name="connsiteX24" fmla="*/ 1321594 w 1895475"/>
                <a:gd name="connsiteY24" fmla="*/ 981075 h 1081087"/>
                <a:gd name="connsiteX25" fmla="*/ 1033463 w 1895475"/>
                <a:gd name="connsiteY25" fmla="*/ 828675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95475" h="1081087">
                  <a:moveTo>
                    <a:pt x="1033463" y="828675"/>
                  </a:moveTo>
                  <a:lnTo>
                    <a:pt x="731044" y="647700"/>
                  </a:lnTo>
                  <a:lnTo>
                    <a:pt x="514350" y="485775"/>
                  </a:lnTo>
                  <a:lnTo>
                    <a:pt x="278607" y="292893"/>
                  </a:lnTo>
                  <a:lnTo>
                    <a:pt x="102394" y="138112"/>
                  </a:lnTo>
                  <a:lnTo>
                    <a:pt x="14288" y="61912"/>
                  </a:lnTo>
                  <a:lnTo>
                    <a:pt x="4763" y="45243"/>
                  </a:lnTo>
                  <a:lnTo>
                    <a:pt x="0" y="26193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2863" y="0"/>
                  </a:lnTo>
                  <a:lnTo>
                    <a:pt x="76200" y="14287"/>
                  </a:lnTo>
                  <a:lnTo>
                    <a:pt x="261938" y="154781"/>
                  </a:lnTo>
                  <a:lnTo>
                    <a:pt x="447675" y="276225"/>
                  </a:lnTo>
                  <a:lnTo>
                    <a:pt x="609600" y="376237"/>
                  </a:lnTo>
                  <a:lnTo>
                    <a:pt x="766763" y="466725"/>
                  </a:lnTo>
                  <a:lnTo>
                    <a:pt x="926307" y="552450"/>
                  </a:lnTo>
                  <a:lnTo>
                    <a:pt x="1147763" y="666750"/>
                  </a:lnTo>
                  <a:lnTo>
                    <a:pt x="1328738" y="750093"/>
                  </a:lnTo>
                  <a:lnTo>
                    <a:pt x="1464469" y="807243"/>
                  </a:lnTo>
                  <a:lnTo>
                    <a:pt x="1681163" y="890587"/>
                  </a:lnTo>
                  <a:lnTo>
                    <a:pt x="1874044" y="952500"/>
                  </a:lnTo>
                  <a:lnTo>
                    <a:pt x="1895475" y="1081087"/>
                  </a:lnTo>
                  <a:lnTo>
                    <a:pt x="1471613" y="1062037"/>
                  </a:lnTo>
                  <a:lnTo>
                    <a:pt x="1321594" y="981075"/>
                  </a:lnTo>
                  <a:lnTo>
                    <a:pt x="1033463" y="828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66E45F9D-2F45-4E04-B145-AA70CED4E334}"/>
                </a:ext>
              </a:extLst>
            </p:cNvPr>
            <p:cNvSpPr/>
            <p:nvPr/>
          </p:nvSpPr>
          <p:spPr>
            <a:xfrm>
              <a:off x="4748804" y="3154364"/>
              <a:ext cx="661987" cy="568325"/>
            </a:xfrm>
            <a:custGeom>
              <a:avLst/>
              <a:gdLst>
                <a:gd name="connsiteX0" fmla="*/ 285750 w 661987"/>
                <a:gd name="connsiteY0" fmla="*/ 326232 h 566738"/>
                <a:gd name="connsiteX1" fmla="*/ 138112 w 661987"/>
                <a:gd name="connsiteY1" fmla="*/ 207169 h 566738"/>
                <a:gd name="connsiteX2" fmla="*/ 7143 w 661987"/>
                <a:gd name="connsiteY2" fmla="*/ 114300 h 566738"/>
                <a:gd name="connsiteX3" fmla="*/ 0 w 661987"/>
                <a:gd name="connsiteY3" fmla="*/ 0 h 566738"/>
                <a:gd name="connsiteX4" fmla="*/ 111918 w 661987"/>
                <a:gd name="connsiteY4" fmla="*/ 40482 h 566738"/>
                <a:gd name="connsiteX5" fmla="*/ 340518 w 661987"/>
                <a:gd name="connsiteY5" fmla="*/ 142875 h 566738"/>
                <a:gd name="connsiteX6" fmla="*/ 557212 w 661987"/>
                <a:gd name="connsiteY6" fmla="*/ 230982 h 566738"/>
                <a:gd name="connsiteX7" fmla="*/ 573881 w 661987"/>
                <a:gd name="connsiteY7" fmla="*/ 250032 h 566738"/>
                <a:gd name="connsiteX8" fmla="*/ 604837 w 661987"/>
                <a:gd name="connsiteY8" fmla="*/ 290513 h 566738"/>
                <a:gd name="connsiteX9" fmla="*/ 628650 w 661987"/>
                <a:gd name="connsiteY9" fmla="*/ 328613 h 566738"/>
                <a:gd name="connsiteX10" fmla="*/ 645318 w 661987"/>
                <a:gd name="connsiteY10" fmla="*/ 361950 h 566738"/>
                <a:gd name="connsiteX11" fmla="*/ 657225 w 661987"/>
                <a:gd name="connsiteY11" fmla="*/ 407194 h 566738"/>
                <a:gd name="connsiteX12" fmla="*/ 661987 w 661987"/>
                <a:gd name="connsiteY12" fmla="*/ 450057 h 566738"/>
                <a:gd name="connsiteX13" fmla="*/ 657225 w 661987"/>
                <a:gd name="connsiteY13" fmla="*/ 485775 h 566738"/>
                <a:gd name="connsiteX14" fmla="*/ 647700 w 661987"/>
                <a:gd name="connsiteY14" fmla="*/ 519113 h 566738"/>
                <a:gd name="connsiteX15" fmla="*/ 631031 w 661987"/>
                <a:gd name="connsiteY15" fmla="*/ 547688 h 566738"/>
                <a:gd name="connsiteX16" fmla="*/ 619125 w 661987"/>
                <a:gd name="connsiteY16" fmla="*/ 559594 h 566738"/>
                <a:gd name="connsiteX17" fmla="*/ 607218 w 661987"/>
                <a:gd name="connsiteY17" fmla="*/ 566738 h 566738"/>
                <a:gd name="connsiteX18" fmla="*/ 585787 w 661987"/>
                <a:gd name="connsiteY18" fmla="*/ 564357 h 566738"/>
                <a:gd name="connsiteX19" fmla="*/ 552450 w 661987"/>
                <a:gd name="connsiteY19" fmla="*/ 559594 h 566738"/>
                <a:gd name="connsiteX20" fmla="*/ 526256 w 661987"/>
                <a:gd name="connsiteY20" fmla="*/ 547688 h 566738"/>
                <a:gd name="connsiteX21" fmla="*/ 485775 w 661987"/>
                <a:gd name="connsiteY21" fmla="*/ 521494 h 566738"/>
                <a:gd name="connsiteX22" fmla="*/ 447675 w 661987"/>
                <a:gd name="connsiteY22" fmla="*/ 483394 h 566738"/>
                <a:gd name="connsiteX23" fmla="*/ 285750 w 661987"/>
                <a:gd name="connsiteY23" fmla="*/ 326232 h 566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61987" h="566738">
                  <a:moveTo>
                    <a:pt x="285750" y="326232"/>
                  </a:moveTo>
                  <a:lnTo>
                    <a:pt x="138112" y="207169"/>
                  </a:lnTo>
                  <a:lnTo>
                    <a:pt x="7143" y="114300"/>
                  </a:lnTo>
                  <a:lnTo>
                    <a:pt x="0" y="0"/>
                  </a:lnTo>
                  <a:lnTo>
                    <a:pt x="111918" y="40482"/>
                  </a:lnTo>
                  <a:lnTo>
                    <a:pt x="340518" y="142875"/>
                  </a:lnTo>
                  <a:lnTo>
                    <a:pt x="557212" y="230982"/>
                  </a:lnTo>
                  <a:lnTo>
                    <a:pt x="573881" y="250032"/>
                  </a:lnTo>
                  <a:lnTo>
                    <a:pt x="604837" y="290513"/>
                  </a:lnTo>
                  <a:lnTo>
                    <a:pt x="628650" y="328613"/>
                  </a:lnTo>
                  <a:lnTo>
                    <a:pt x="645318" y="361950"/>
                  </a:lnTo>
                  <a:lnTo>
                    <a:pt x="657225" y="407194"/>
                  </a:lnTo>
                  <a:lnTo>
                    <a:pt x="661987" y="450057"/>
                  </a:lnTo>
                  <a:lnTo>
                    <a:pt x="657225" y="485775"/>
                  </a:lnTo>
                  <a:lnTo>
                    <a:pt x="647700" y="519113"/>
                  </a:lnTo>
                  <a:lnTo>
                    <a:pt x="631031" y="547688"/>
                  </a:lnTo>
                  <a:lnTo>
                    <a:pt x="619125" y="559594"/>
                  </a:lnTo>
                  <a:lnTo>
                    <a:pt x="607218" y="566738"/>
                  </a:lnTo>
                  <a:lnTo>
                    <a:pt x="585787" y="564357"/>
                  </a:lnTo>
                  <a:lnTo>
                    <a:pt x="552450" y="559594"/>
                  </a:lnTo>
                  <a:lnTo>
                    <a:pt x="526256" y="547688"/>
                  </a:lnTo>
                  <a:lnTo>
                    <a:pt x="485775" y="521494"/>
                  </a:lnTo>
                  <a:lnTo>
                    <a:pt x="447675" y="483394"/>
                  </a:lnTo>
                  <a:lnTo>
                    <a:pt x="285750" y="3262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2D0EA3D-9123-4915-AD51-DB05F8AEDDC2}"/>
                </a:ext>
              </a:extLst>
            </p:cNvPr>
            <p:cNvSpPr/>
            <p:nvPr/>
          </p:nvSpPr>
          <p:spPr>
            <a:xfrm>
              <a:off x="5862638" y="3025776"/>
              <a:ext cx="1104900" cy="1958975"/>
            </a:xfrm>
            <a:custGeom>
              <a:avLst/>
              <a:gdLst>
                <a:gd name="connsiteX0" fmla="*/ 617292 w 1104779"/>
                <a:gd name="connsiteY0" fmla="*/ 1168240 h 1958605"/>
                <a:gd name="connsiteX1" fmla="*/ 412489 w 1104779"/>
                <a:gd name="connsiteY1" fmla="*/ 1534577 h 1958605"/>
                <a:gd name="connsiteX2" fmla="*/ 282685 w 1104779"/>
                <a:gd name="connsiteY2" fmla="*/ 1756687 h 1958605"/>
                <a:gd name="connsiteX3" fmla="*/ 259609 w 1104779"/>
                <a:gd name="connsiteY3" fmla="*/ 1834569 h 1958605"/>
                <a:gd name="connsiteX4" fmla="*/ 190379 w 1104779"/>
                <a:gd name="connsiteY4" fmla="*/ 1909567 h 1958605"/>
                <a:gd name="connsiteX5" fmla="*/ 161534 w 1104779"/>
                <a:gd name="connsiteY5" fmla="*/ 1932644 h 1958605"/>
                <a:gd name="connsiteX6" fmla="*/ 118266 w 1104779"/>
                <a:gd name="connsiteY6" fmla="*/ 1949951 h 1958605"/>
                <a:gd name="connsiteX7" fmla="*/ 72113 w 1104779"/>
                <a:gd name="connsiteY7" fmla="*/ 1955720 h 1958605"/>
                <a:gd name="connsiteX8" fmla="*/ 46152 w 1104779"/>
                <a:gd name="connsiteY8" fmla="*/ 1958605 h 1958605"/>
                <a:gd name="connsiteX9" fmla="*/ 14422 w 1104779"/>
                <a:gd name="connsiteY9" fmla="*/ 1947066 h 1958605"/>
                <a:gd name="connsiteX10" fmla="*/ 2884 w 1104779"/>
                <a:gd name="connsiteY10" fmla="*/ 1926875 h 1958605"/>
                <a:gd name="connsiteX11" fmla="*/ 0 w 1104779"/>
                <a:gd name="connsiteY11" fmla="*/ 1877837 h 1958605"/>
                <a:gd name="connsiteX12" fmla="*/ 11538 w 1104779"/>
                <a:gd name="connsiteY12" fmla="*/ 1811493 h 1958605"/>
                <a:gd name="connsiteX13" fmla="*/ 25961 w 1104779"/>
                <a:gd name="connsiteY13" fmla="*/ 1779763 h 1958605"/>
                <a:gd name="connsiteX14" fmla="*/ 100959 w 1104779"/>
                <a:gd name="connsiteY14" fmla="*/ 1687458 h 1958605"/>
                <a:gd name="connsiteX15" fmla="*/ 175957 w 1104779"/>
                <a:gd name="connsiteY15" fmla="*/ 1583614 h 1958605"/>
                <a:gd name="connsiteX16" fmla="*/ 245186 w 1104779"/>
                <a:gd name="connsiteY16" fmla="*/ 1479771 h 1958605"/>
                <a:gd name="connsiteX17" fmla="*/ 317299 w 1104779"/>
                <a:gd name="connsiteY17" fmla="*/ 1344197 h 1958605"/>
                <a:gd name="connsiteX18" fmla="*/ 435566 w 1104779"/>
                <a:gd name="connsiteY18" fmla="*/ 1093242 h 1958605"/>
                <a:gd name="connsiteX19" fmla="*/ 513448 w 1104779"/>
                <a:gd name="connsiteY19" fmla="*/ 908631 h 1958605"/>
                <a:gd name="connsiteX20" fmla="*/ 651906 w 1104779"/>
                <a:gd name="connsiteY20" fmla="*/ 542294 h 1958605"/>
                <a:gd name="connsiteX21" fmla="*/ 764403 w 1104779"/>
                <a:gd name="connsiteY21" fmla="*/ 236533 h 1958605"/>
                <a:gd name="connsiteX22" fmla="*/ 770173 w 1104779"/>
                <a:gd name="connsiteY22" fmla="*/ 204803 h 1958605"/>
                <a:gd name="connsiteX23" fmla="*/ 770173 w 1104779"/>
                <a:gd name="connsiteY23" fmla="*/ 175957 h 1958605"/>
                <a:gd name="connsiteX24" fmla="*/ 764403 w 1104779"/>
                <a:gd name="connsiteY24" fmla="*/ 149996 h 1958605"/>
                <a:gd name="connsiteX25" fmla="*/ 749981 w 1104779"/>
                <a:gd name="connsiteY25" fmla="*/ 124036 h 1958605"/>
                <a:gd name="connsiteX26" fmla="*/ 735558 w 1104779"/>
                <a:gd name="connsiteY26" fmla="*/ 100959 h 1958605"/>
                <a:gd name="connsiteX27" fmla="*/ 689405 w 1104779"/>
                <a:gd name="connsiteY27" fmla="*/ 69229 h 1958605"/>
                <a:gd name="connsiteX28" fmla="*/ 654791 w 1104779"/>
                <a:gd name="connsiteY28" fmla="*/ 51922 h 1958605"/>
                <a:gd name="connsiteX29" fmla="*/ 634599 w 1104779"/>
                <a:gd name="connsiteY29" fmla="*/ 31730 h 1958605"/>
                <a:gd name="connsiteX30" fmla="*/ 634599 w 1104779"/>
                <a:gd name="connsiteY30" fmla="*/ 14423 h 1958605"/>
                <a:gd name="connsiteX31" fmla="*/ 646137 w 1104779"/>
                <a:gd name="connsiteY31" fmla="*/ 8654 h 1958605"/>
                <a:gd name="connsiteX32" fmla="*/ 680752 w 1104779"/>
                <a:gd name="connsiteY32" fmla="*/ 0 h 1958605"/>
                <a:gd name="connsiteX33" fmla="*/ 729789 w 1104779"/>
                <a:gd name="connsiteY33" fmla="*/ 0 h 1958605"/>
                <a:gd name="connsiteX34" fmla="*/ 804787 w 1104779"/>
                <a:gd name="connsiteY34" fmla="*/ 14423 h 1958605"/>
                <a:gd name="connsiteX35" fmla="*/ 865362 w 1104779"/>
                <a:gd name="connsiteY35" fmla="*/ 34615 h 1958605"/>
                <a:gd name="connsiteX36" fmla="*/ 940361 w 1104779"/>
                <a:gd name="connsiteY36" fmla="*/ 72114 h 1958605"/>
                <a:gd name="connsiteX37" fmla="*/ 1006705 w 1104779"/>
                <a:gd name="connsiteY37" fmla="*/ 109613 h 1958605"/>
                <a:gd name="connsiteX38" fmla="*/ 1041320 w 1104779"/>
                <a:gd name="connsiteY38" fmla="*/ 141343 h 1958605"/>
                <a:gd name="connsiteX39" fmla="*/ 1061511 w 1104779"/>
                <a:gd name="connsiteY39" fmla="*/ 164419 h 1958605"/>
                <a:gd name="connsiteX40" fmla="*/ 1081703 w 1104779"/>
                <a:gd name="connsiteY40" fmla="*/ 190380 h 1958605"/>
                <a:gd name="connsiteX41" fmla="*/ 1099010 w 1104779"/>
                <a:gd name="connsiteY41" fmla="*/ 222110 h 1958605"/>
                <a:gd name="connsiteX42" fmla="*/ 1104779 w 1104779"/>
                <a:gd name="connsiteY42" fmla="*/ 245186 h 1958605"/>
                <a:gd name="connsiteX43" fmla="*/ 1104779 w 1104779"/>
                <a:gd name="connsiteY43" fmla="*/ 271147 h 1958605"/>
                <a:gd name="connsiteX44" fmla="*/ 1096126 w 1104779"/>
                <a:gd name="connsiteY44" fmla="*/ 294224 h 1958605"/>
                <a:gd name="connsiteX45" fmla="*/ 1067280 w 1104779"/>
                <a:gd name="connsiteY45" fmla="*/ 317300 h 1958605"/>
                <a:gd name="connsiteX46" fmla="*/ 1032666 w 1104779"/>
                <a:gd name="connsiteY46" fmla="*/ 340376 h 1958605"/>
                <a:gd name="connsiteX47" fmla="*/ 998051 w 1104779"/>
                <a:gd name="connsiteY47" fmla="*/ 372106 h 1958605"/>
                <a:gd name="connsiteX48" fmla="*/ 951899 w 1104779"/>
                <a:gd name="connsiteY48" fmla="*/ 464412 h 1958605"/>
                <a:gd name="connsiteX49" fmla="*/ 617292 w 1104779"/>
                <a:gd name="connsiteY49" fmla="*/ 1168240 h 1958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104779" h="1958605">
                  <a:moveTo>
                    <a:pt x="617292" y="1168240"/>
                  </a:moveTo>
                  <a:lnTo>
                    <a:pt x="412489" y="1534577"/>
                  </a:lnTo>
                  <a:lnTo>
                    <a:pt x="282685" y="1756687"/>
                  </a:lnTo>
                  <a:lnTo>
                    <a:pt x="259609" y="1834569"/>
                  </a:lnTo>
                  <a:lnTo>
                    <a:pt x="190379" y="1909567"/>
                  </a:lnTo>
                  <a:lnTo>
                    <a:pt x="161534" y="1932644"/>
                  </a:lnTo>
                  <a:lnTo>
                    <a:pt x="118266" y="1949951"/>
                  </a:lnTo>
                  <a:lnTo>
                    <a:pt x="72113" y="1955720"/>
                  </a:lnTo>
                  <a:lnTo>
                    <a:pt x="46152" y="1958605"/>
                  </a:lnTo>
                  <a:lnTo>
                    <a:pt x="14422" y="1947066"/>
                  </a:lnTo>
                  <a:lnTo>
                    <a:pt x="2884" y="1926875"/>
                  </a:lnTo>
                  <a:lnTo>
                    <a:pt x="0" y="1877837"/>
                  </a:lnTo>
                  <a:lnTo>
                    <a:pt x="11538" y="1811493"/>
                  </a:lnTo>
                  <a:lnTo>
                    <a:pt x="25961" y="1779763"/>
                  </a:lnTo>
                  <a:lnTo>
                    <a:pt x="100959" y="1687458"/>
                  </a:lnTo>
                  <a:lnTo>
                    <a:pt x="175957" y="1583614"/>
                  </a:lnTo>
                  <a:lnTo>
                    <a:pt x="245186" y="1479771"/>
                  </a:lnTo>
                  <a:lnTo>
                    <a:pt x="317299" y="1344197"/>
                  </a:lnTo>
                  <a:lnTo>
                    <a:pt x="435566" y="1093242"/>
                  </a:lnTo>
                  <a:lnTo>
                    <a:pt x="513448" y="908631"/>
                  </a:lnTo>
                  <a:lnTo>
                    <a:pt x="651906" y="542294"/>
                  </a:lnTo>
                  <a:lnTo>
                    <a:pt x="764403" y="236533"/>
                  </a:lnTo>
                  <a:lnTo>
                    <a:pt x="770173" y="204803"/>
                  </a:lnTo>
                  <a:lnTo>
                    <a:pt x="770173" y="175957"/>
                  </a:lnTo>
                  <a:lnTo>
                    <a:pt x="764403" y="149996"/>
                  </a:lnTo>
                  <a:lnTo>
                    <a:pt x="749981" y="124036"/>
                  </a:lnTo>
                  <a:lnTo>
                    <a:pt x="735558" y="100959"/>
                  </a:lnTo>
                  <a:lnTo>
                    <a:pt x="689405" y="69229"/>
                  </a:lnTo>
                  <a:lnTo>
                    <a:pt x="654791" y="51922"/>
                  </a:lnTo>
                  <a:lnTo>
                    <a:pt x="634599" y="31730"/>
                  </a:lnTo>
                  <a:lnTo>
                    <a:pt x="634599" y="14423"/>
                  </a:lnTo>
                  <a:lnTo>
                    <a:pt x="646137" y="8654"/>
                  </a:lnTo>
                  <a:lnTo>
                    <a:pt x="680752" y="0"/>
                  </a:lnTo>
                  <a:lnTo>
                    <a:pt x="729789" y="0"/>
                  </a:lnTo>
                  <a:lnTo>
                    <a:pt x="804787" y="14423"/>
                  </a:lnTo>
                  <a:lnTo>
                    <a:pt x="865362" y="34615"/>
                  </a:lnTo>
                  <a:lnTo>
                    <a:pt x="940361" y="72114"/>
                  </a:lnTo>
                  <a:lnTo>
                    <a:pt x="1006705" y="109613"/>
                  </a:lnTo>
                  <a:lnTo>
                    <a:pt x="1041320" y="141343"/>
                  </a:lnTo>
                  <a:lnTo>
                    <a:pt x="1061511" y="164419"/>
                  </a:lnTo>
                  <a:lnTo>
                    <a:pt x="1081703" y="190380"/>
                  </a:lnTo>
                  <a:lnTo>
                    <a:pt x="1099010" y="222110"/>
                  </a:lnTo>
                  <a:lnTo>
                    <a:pt x="1104779" y="245186"/>
                  </a:lnTo>
                  <a:lnTo>
                    <a:pt x="1104779" y="271147"/>
                  </a:lnTo>
                  <a:lnTo>
                    <a:pt x="1096126" y="294224"/>
                  </a:lnTo>
                  <a:lnTo>
                    <a:pt x="1067280" y="317300"/>
                  </a:lnTo>
                  <a:lnTo>
                    <a:pt x="1032666" y="340376"/>
                  </a:lnTo>
                  <a:lnTo>
                    <a:pt x="998051" y="372106"/>
                  </a:lnTo>
                  <a:lnTo>
                    <a:pt x="951899" y="464412"/>
                  </a:lnTo>
                  <a:lnTo>
                    <a:pt x="617292" y="11682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B093DB72-080B-415B-BB82-F7CCD483EB78}"/>
                </a:ext>
              </a:extLst>
            </p:cNvPr>
            <p:cNvSpPr/>
            <p:nvPr/>
          </p:nvSpPr>
          <p:spPr>
            <a:xfrm>
              <a:off x="6061075" y="4748214"/>
              <a:ext cx="1949450" cy="1138237"/>
            </a:xfrm>
            <a:custGeom>
              <a:avLst/>
              <a:gdLst>
                <a:gd name="connsiteX0" fmla="*/ 1252538 w 1950244"/>
                <a:gd name="connsiteY0" fmla="*/ 676275 h 1138237"/>
                <a:gd name="connsiteX1" fmla="*/ 1066800 w 1950244"/>
                <a:gd name="connsiteY1" fmla="*/ 552450 h 1138237"/>
                <a:gd name="connsiteX2" fmla="*/ 897732 w 1950244"/>
                <a:gd name="connsiteY2" fmla="*/ 457200 h 1138237"/>
                <a:gd name="connsiteX3" fmla="*/ 719138 w 1950244"/>
                <a:gd name="connsiteY3" fmla="*/ 390525 h 1138237"/>
                <a:gd name="connsiteX4" fmla="*/ 457200 w 1950244"/>
                <a:gd name="connsiteY4" fmla="*/ 285750 h 1138237"/>
                <a:gd name="connsiteX5" fmla="*/ 130969 w 1950244"/>
                <a:gd name="connsiteY5" fmla="*/ 159543 h 1138237"/>
                <a:gd name="connsiteX6" fmla="*/ 0 w 1950244"/>
                <a:gd name="connsiteY6" fmla="*/ 116681 h 1138237"/>
                <a:gd name="connsiteX7" fmla="*/ 21432 w 1950244"/>
                <a:gd name="connsiteY7" fmla="*/ 0 h 1138237"/>
                <a:gd name="connsiteX8" fmla="*/ 200025 w 1950244"/>
                <a:gd name="connsiteY8" fmla="*/ 45243 h 1138237"/>
                <a:gd name="connsiteX9" fmla="*/ 459582 w 1950244"/>
                <a:gd name="connsiteY9" fmla="*/ 109537 h 1138237"/>
                <a:gd name="connsiteX10" fmla="*/ 859632 w 1950244"/>
                <a:gd name="connsiteY10" fmla="*/ 204787 h 1138237"/>
                <a:gd name="connsiteX11" fmla="*/ 1031082 w 1950244"/>
                <a:gd name="connsiteY11" fmla="*/ 273843 h 1138237"/>
                <a:gd name="connsiteX12" fmla="*/ 1243013 w 1950244"/>
                <a:gd name="connsiteY12" fmla="*/ 376237 h 1138237"/>
                <a:gd name="connsiteX13" fmla="*/ 1397794 w 1950244"/>
                <a:gd name="connsiteY13" fmla="*/ 459581 h 1138237"/>
                <a:gd name="connsiteX14" fmla="*/ 1576388 w 1950244"/>
                <a:gd name="connsiteY14" fmla="*/ 564356 h 1138237"/>
                <a:gd name="connsiteX15" fmla="*/ 1740694 w 1950244"/>
                <a:gd name="connsiteY15" fmla="*/ 678656 h 1138237"/>
                <a:gd name="connsiteX16" fmla="*/ 1826419 w 1950244"/>
                <a:gd name="connsiteY16" fmla="*/ 745331 h 1138237"/>
                <a:gd name="connsiteX17" fmla="*/ 1852613 w 1950244"/>
                <a:gd name="connsiteY17" fmla="*/ 778668 h 1138237"/>
                <a:gd name="connsiteX18" fmla="*/ 1902619 w 1950244"/>
                <a:gd name="connsiteY18" fmla="*/ 854868 h 1138237"/>
                <a:gd name="connsiteX19" fmla="*/ 1926432 w 1950244"/>
                <a:gd name="connsiteY19" fmla="*/ 907256 h 1138237"/>
                <a:gd name="connsiteX20" fmla="*/ 1940719 w 1950244"/>
                <a:gd name="connsiteY20" fmla="*/ 952500 h 1138237"/>
                <a:gd name="connsiteX21" fmla="*/ 1950244 w 1950244"/>
                <a:gd name="connsiteY21" fmla="*/ 990600 h 1138237"/>
                <a:gd name="connsiteX22" fmla="*/ 1947863 w 1950244"/>
                <a:gd name="connsiteY22" fmla="*/ 1038225 h 1138237"/>
                <a:gd name="connsiteX23" fmla="*/ 1940719 w 1950244"/>
                <a:gd name="connsiteY23" fmla="*/ 1073943 h 1138237"/>
                <a:gd name="connsiteX24" fmla="*/ 1928813 w 1950244"/>
                <a:gd name="connsiteY24" fmla="*/ 1107281 h 1138237"/>
                <a:gd name="connsiteX25" fmla="*/ 1909763 w 1950244"/>
                <a:gd name="connsiteY25" fmla="*/ 1126331 h 1138237"/>
                <a:gd name="connsiteX26" fmla="*/ 1885950 w 1950244"/>
                <a:gd name="connsiteY26" fmla="*/ 1138237 h 1138237"/>
                <a:gd name="connsiteX27" fmla="*/ 1852613 w 1950244"/>
                <a:gd name="connsiteY27" fmla="*/ 1138237 h 1138237"/>
                <a:gd name="connsiteX28" fmla="*/ 1814513 w 1950244"/>
                <a:gd name="connsiteY28" fmla="*/ 1126331 h 1138237"/>
                <a:gd name="connsiteX29" fmla="*/ 1778794 w 1950244"/>
                <a:gd name="connsiteY29" fmla="*/ 1097756 h 1138237"/>
                <a:gd name="connsiteX30" fmla="*/ 1674019 w 1950244"/>
                <a:gd name="connsiteY30" fmla="*/ 1002506 h 1138237"/>
                <a:gd name="connsiteX31" fmla="*/ 1526382 w 1950244"/>
                <a:gd name="connsiteY31" fmla="*/ 873918 h 1138237"/>
                <a:gd name="connsiteX32" fmla="*/ 1252538 w 1950244"/>
                <a:gd name="connsiteY32" fmla="*/ 676275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50244" h="1138237">
                  <a:moveTo>
                    <a:pt x="1252538" y="676275"/>
                  </a:moveTo>
                  <a:lnTo>
                    <a:pt x="1066800" y="552450"/>
                  </a:lnTo>
                  <a:lnTo>
                    <a:pt x="897732" y="457200"/>
                  </a:lnTo>
                  <a:lnTo>
                    <a:pt x="719138" y="390525"/>
                  </a:lnTo>
                  <a:lnTo>
                    <a:pt x="457200" y="285750"/>
                  </a:lnTo>
                  <a:lnTo>
                    <a:pt x="130969" y="159543"/>
                  </a:lnTo>
                  <a:lnTo>
                    <a:pt x="0" y="116681"/>
                  </a:lnTo>
                  <a:lnTo>
                    <a:pt x="21432" y="0"/>
                  </a:lnTo>
                  <a:lnTo>
                    <a:pt x="200025" y="45243"/>
                  </a:lnTo>
                  <a:lnTo>
                    <a:pt x="459582" y="109537"/>
                  </a:lnTo>
                  <a:lnTo>
                    <a:pt x="859632" y="204787"/>
                  </a:lnTo>
                  <a:lnTo>
                    <a:pt x="1031082" y="273843"/>
                  </a:lnTo>
                  <a:lnTo>
                    <a:pt x="1243013" y="376237"/>
                  </a:lnTo>
                  <a:lnTo>
                    <a:pt x="1397794" y="459581"/>
                  </a:lnTo>
                  <a:lnTo>
                    <a:pt x="1576388" y="564356"/>
                  </a:lnTo>
                  <a:lnTo>
                    <a:pt x="1740694" y="678656"/>
                  </a:lnTo>
                  <a:lnTo>
                    <a:pt x="1826419" y="745331"/>
                  </a:lnTo>
                  <a:lnTo>
                    <a:pt x="1852613" y="778668"/>
                  </a:lnTo>
                  <a:lnTo>
                    <a:pt x="1902619" y="854868"/>
                  </a:lnTo>
                  <a:lnTo>
                    <a:pt x="1926432" y="907256"/>
                  </a:lnTo>
                  <a:lnTo>
                    <a:pt x="1940719" y="952500"/>
                  </a:lnTo>
                  <a:lnTo>
                    <a:pt x="1950244" y="990600"/>
                  </a:lnTo>
                  <a:lnTo>
                    <a:pt x="1947863" y="1038225"/>
                  </a:lnTo>
                  <a:lnTo>
                    <a:pt x="1940719" y="1073943"/>
                  </a:lnTo>
                  <a:lnTo>
                    <a:pt x="1928813" y="1107281"/>
                  </a:lnTo>
                  <a:lnTo>
                    <a:pt x="1909763" y="1126331"/>
                  </a:lnTo>
                  <a:lnTo>
                    <a:pt x="1885950" y="1138237"/>
                  </a:lnTo>
                  <a:lnTo>
                    <a:pt x="1852613" y="1138237"/>
                  </a:lnTo>
                  <a:lnTo>
                    <a:pt x="1814513" y="1126331"/>
                  </a:lnTo>
                  <a:lnTo>
                    <a:pt x="1778794" y="1097756"/>
                  </a:lnTo>
                  <a:lnTo>
                    <a:pt x="1674019" y="1002506"/>
                  </a:lnTo>
                  <a:lnTo>
                    <a:pt x="1526382" y="873918"/>
                  </a:lnTo>
                  <a:lnTo>
                    <a:pt x="1252538" y="676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9B143AE9-66BD-419D-A082-398CDDA93CE5}"/>
                </a:ext>
              </a:extLst>
            </p:cNvPr>
            <p:cNvSpPr/>
            <p:nvPr/>
          </p:nvSpPr>
          <p:spPr>
            <a:xfrm>
              <a:off x="5302251" y="3629025"/>
              <a:ext cx="2308225" cy="2279650"/>
            </a:xfrm>
            <a:custGeom>
              <a:avLst/>
              <a:gdLst>
                <a:gd name="connsiteX0" fmla="*/ 1069975 w 2308225"/>
                <a:gd name="connsiteY0" fmla="*/ 1993900 h 2279650"/>
                <a:gd name="connsiteX1" fmla="*/ 787400 w 2308225"/>
                <a:gd name="connsiteY1" fmla="*/ 2108200 h 2279650"/>
                <a:gd name="connsiteX2" fmla="*/ 561975 w 2308225"/>
                <a:gd name="connsiteY2" fmla="*/ 2178050 h 2279650"/>
                <a:gd name="connsiteX3" fmla="*/ 349250 w 2308225"/>
                <a:gd name="connsiteY3" fmla="*/ 2228850 h 2279650"/>
                <a:gd name="connsiteX4" fmla="*/ 123825 w 2308225"/>
                <a:gd name="connsiteY4" fmla="*/ 2266950 h 2279650"/>
                <a:gd name="connsiteX5" fmla="*/ 34925 w 2308225"/>
                <a:gd name="connsiteY5" fmla="*/ 2279650 h 2279650"/>
                <a:gd name="connsiteX6" fmla="*/ 15875 w 2308225"/>
                <a:gd name="connsiteY6" fmla="*/ 2276475 h 2279650"/>
                <a:gd name="connsiteX7" fmla="*/ 0 w 2308225"/>
                <a:gd name="connsiteY7" fmla="*/ 2263775 h 2279650"/>
                <a:gd name="connsiteX8" fmla="*/ 3175 w 2308225"/>
                <a:gd name="connsiteY8" fmla="*/ 2241550 h 2279650"/>
                <a:gd name="connsiteX9" fmla="*/ 25400 w 2308225"/>
                <a:gd name="connsiteY9" fmla="*/ 2212975 h 2279650"/>
                <a:gd name="connsiteX10" fmla="*/ 38100 w 2308225"/>
                <a:gd name="connsiteY10" fmla="*/ 2206625 h 2279650"/>
                <a:gd name="connsiteX11" fmla="*/ 241300 w 2308225"/>
                <a:gd name="connsiteY11" fmla="*/ 2152650 h 2279650"/>
                <a:gd name="connsiteX12" fmla="*/ 450850 w 2308225"/>
                <a:gd name="connsiteY12" fmla="*/ 2085975 h 2279650"/>
                <a:gd name="connsiteX13" fmla="*/ 644525 w 2308225"/>
                <a:gd name="connsiteY13" fmla="*/ 2009775 h 2279650"/>
                <a:gd name="connsiteX14" fmla="*/ 815975 w 2308225"/>
                <a:gd name="connsiteY14" fmla="*/ 1930400 h 2279650"/>
                <a:gd name="connsiteX15" fmla="*/ 962025 w 2308225"/>
                <a:gd name="connsiteY15" fmla="*/ 1851025 h 2279650"/>
                <a:gd name="connsiteX16" fmla="*/ 1095375 w 2308225"/>
                <a:gd name="connsiteY16" fmla="*/ 1771650 h 2279650"/>
                <a:gd name="connsiteX17" fmla="*/ 1257300 w 2308225"/>
                <a:gd name="connsiteY17" fmla="*/ 1660525 h 2279650"/>
                <a:gd name="connsiteX18" fmla="*/ 1365250 w 2308225"/>
                <a:gd name="connsiteY18" fmla="*/ 1574800 h 2279650"/>
                <a:gd name="connsiteX19" fmla="*/ 1470025 w 2308225"/>
                <a:gd name="connsiteY19" fmla="*/ 1479550 h 2279650"/>
                <a:gd name="connsiteX20" fmla="*/ 1590675 w 2308225"/>
                <a:gd name="connsiteY20" fmla="*/ 1320800 h 2279650"/>
                <a:gd name="connsiteX21" fmla="*/ 1666875 w 2308225"/>
                <a:gd name="connsiteY21" fmla="*/ 1209675 h 2279650"/>
                <a:gd name="connsiteX22" fmla="*/ 1749425 w 2308225"/>
                <a:gd name="connsiteY22" fmla="*/ 1092200 h 2279650"/>
                <a:gd name="connsiteX23" fmla="*/ 1809750 w 2308225"/>
                <a:gd name="connsiteY23" fmla="*/ 981075 h 2279650"/>
                <a:gd name="connsiteX24" fmla="*/ 1860550 w 2308225"/>
                <a:gd name="connsiteY24" fmla="*/ 882650 h 2279650"/>
                <a:gd name="connsiteX25" fmla="*/ 1905000 w 2308225"/>
                <a:gd name="connsiteY25" fmla="*/ 771525 h 2279650"/>
                <a:gd name="connsiteX26" fmla="*/ 1939925 w 2308225"/>
                <a:gd name="connsiteY26" fmla="*/ 666750 h 2279650"/>
                <a:gd name="connsiteX27" fmla="*/ 1978025 w 2308225"/>
                <a:gd name="connsiteY27" fmla="*/ 520700 h 2279650"/>
                <a:gd name="connsiteX28" fmla="*/ 1993900 w 2308225"/>
                <a:gd name="connsiteY28" fmla="*/ 419100 h 2279650"/>
                <a:gd name="connsiteX29" fmla="*/ 2035175 w 2308225"/>
                <a:gd name="connsiteY29" fmla="*/ 247650 h 2279650"/>
                <a:gd name="connsiteX30" fmla="*/ 2035175 w 2308225"/>
                <a:gd name="connsiteY30" fmla="*/ 161925 h 2279650"/>
                <a:gd name="connsiteX31" fmla="*/ 2022475 w 2308225"/>
                <a:gd name="connsiteY31" fmla="*/ 142875 h 2279650"/>
                <a:gd name="connsiteX32" fmla="*/ 1974850 w 2308225"/>
                <a:gd name="connsiteY32" fmla="*/ 98425 h 2279650"/>
                <a:gd name="connsiteX33" fmla="*/ 1939925 w 2308225"/>
                <a:gd name="connsiteY33" fmla="*/ 63500 h 2279650"/>
                <a:gd name="connsiteX34" fmla="*/ 1920875 w 2308225"/>
                <a:gd name="connsiteY34" fmla="*/ 44450 h 2279650"/>
                <a:gd name="connsiteX35" fmla="*/ 1914525 w 2308225"/>
                <a:gd name="connsiteY35" fmla="*/ 25400 h 2279650"/>
                <a:gd name="connsiteX36" fmla="*/ 1924050 w 2308225"/>
                <a:gd name="connsiteY36" fmla="*/ 9525 h 2279650"/>
                <a:gd name="connsiteX37" fmla="*/ 1943100 w 2308225"/>
                <a:gd name="connsiteY37" fmla="*/ 0 h 2279650"/>
                <a:gd name="connsiteX38" fmla="*/ 1997075 w 2308225"/>
                <a:gd name="connsiteY38" fmla="*/ 0 h 2279650"/>
                <a:gd name="connsiteX39" fmla="*/ 2060575 w 2308225"/>
                <a:gd name="connsiteY39" fmla="*/ 6350 h 2279650"/>
                <a:gd name="connsiteX40" fmla="*/ 2124075 w 2308225"/>
                <a:gd name="connsiteY40" fmla="*/ 25400 h 2279650"/>
                <a:gd name="connsiteX41" fmla="*/ 2168525 w 2308225"/>
                <a:gd name="connsiteY41" fmla="*/ 41275 h 2279650"/>
                <a:gd name="connsiteX42" fmla="*/ 2216150 w 2308225"/>
                <a:gd name="connsiteY42" fmla="*/ 63500 h 2279650"/>
                <a:gd name="connsiteX43" fmla="*/ 2241550 w 2308225"/>
                <a:gd name="connsiteY43" fmla="*/ 82550 h 2279650"/>
                <a:gd name="connsiteX44" fmla="*/ 2263775 w 2308225"/>
                <a:gd name="connsiteY44" fmla="*/ 107950 h 2279650"/>
                <a:gd name="connsiteX45" fmla="*/ 2286000 w 2308225"/>
                <a:gd name="connsiteY45" fmla="*/ 149225 h 2279650"/>
                <a:gd name="connsiteX46" fmla="*/ 2308225 w 2308225"/>
                <a:gd name="connsiteY46" fmla="*/ 234950 h 2279650"/>
                <a:gd name="connsiteX47" fmla="*/ 2257425 w 2308225"/>
                <a:gd name="connsiteY47" fmla="*/ 412750 h 2279650"/>
                <a:gd name="connsiteX48" fmla="*/ 2241550 w 2308225"/>
                <a:gd name="connsiteY48" fmla="*/ 530225 h 2279650"/>
                <a:gd name="connsiteX49" fmla="*/ 2216150 w 2308225"/>
                <a:gd name="connsiteY49" fmla="*/ 635000 h 2279650"/>
                <a:gd name="connsiteX50" fmla="*/ 2171700 w 2308225"/>
                <a:gd name="connsiteY50" fmla="*/ 765175 h 2279650"/>
                <a:gd name="connsiteX51" fmla="*/ 2108200 w 2308225"/>
                <a:gd name="connsiteY51" fmla="*/ 927100 h 2279650"/>
                <a:gd name="connsiteX52" fmla="*/ 2041525 w 2308225"/>
                <a:gd name="connsiteY52" fmla="*/ 1050925 h 2279650"/>
                <a:gd name="connsiteX53" fmla="*/ 1943100 w 2308225"/>
                <a:gd name="connsiteY53" fmla="*/ 1219200 h 2279650"/>
                <a:gd name="connsiteX54" fmla="*/ 1803400 w 2308225"/>
                <a:gd name="connsiteY54" fmla="*/ 1422400 h 2279650"/>
                <a:gd name="connsiteX55" fmla="*/ 1682750 w 2308225"/>
                <a:gd name="connsiteY55" fmla="*/ 1574800 h 2279650"/>
                <a:gd name="connsiteX56" fmla="*/ 1530350 w 2308225"/>
                <a:gd name="connsiteY56" fmla="*/ 1708150 h 2279650"/>
                <a:gd name="connsiteX57" fmla="*/ 1343025 w 2308225"/>
                <a:gd name="connsiteY57" fmla="*/ 1841500 h 2279650"/>
                <a:gd name="connsiteX58" fmla="*/ 1069975 w 2308225"/>
                <a:gd name="connsiteY58" fmla="*/ 1993900 h 227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08225" h="2279650">
                  <a:moveTo>
                    <a:pt x="1069975" y="1993900"/>
                  </a:moveTo>
                  <a:lnTo>
                    <a:pt x="787400" y="2108200"/>
                  </a:lnTo>
                  <a:lnTo>
                    <a:pt x="561975" y="2178050"/>
                  </a:lnTo>
                  <a:lnTo>
                    <a:pt x="349250" y="2228850"/>
                  </a:lnTo>
                  <a:lnTo>
                    <a:pt x="123825" y="2266950"/>
                  </a:lnTo>
                  <a:lnTo>
                    <a:pt x="34925" y="2279650"/>
                  </a:lnTo>
                  <a:lnTo>
                    <a:pt x="15875" y="2276475"/>
                  </a:lnTo>
                  <a:lnTo>
                    <a:pt x="0" y="2263775"/>
                  </a:lnTo>
                  <a:lnTo>
                    <a:pt x="3175" y="2241550"/>
                  </a:lnTo>
                  <a:lnTo>
                    <a:pt x="25400" y="2212975"/>
                  </a:lnTo>
                  <a:lnTo>
                    <a:pt x="38100" y="2206625"/>
                  </a:lnTo>
                  <a:lnTo>
                    <a:pt x="241300" y="2152650"/>
                  </a:lnTo>
                  <a:lnTo>
                    <a:pt x="450850" y="2085975"/>
                  </a:lnTo>
                  <a:lnTo>
                    <a:pt x="644525" y="2009775"/>
                  </a:lnTo>
                  <a:lnTo>
                    <a:pt x="815975" y="1930400"/>
                  </a:lnTo>
                  <a:lnTo>
                    <a:pt x="962025" y="1851025"/>
                  </a:lnTo>
                  <a:lnTo>
                    <a:pt x="1095375" y="1771650"/>
                  </a:lnTo>
                  <a:lnTo>
                    <a:pt x="1257300" y="1660525"/>
                  </a:lnTo>
                  <a:lnTo>
                    <a:pt x="1365250" y="1574800"/>
                  </a:lnTo>
                  <a:lnTo>
                    <a:pt x="1470025" y="1479550"/>
                  </a:lnTo>
                  <a:lnTo>
                    <a:pt x="1590675" y="1320800"/>
                  </a:lnTo>
                  <a:lnTo>
                    <a:pt x="1666875" y="1209675"/>
                  </a:lnTo>
                  <a:lnTo>
                    <a:pt x="1749425" y="1092200"/>
                  </a:lnTo>
                  <a:lnTo>
                    <a:pt x="1809750" y="981075"/>
                  </a:lnTo>
                  <a:lnTo>
                    <a:pt x="1860550" y="882650"/>
                  </a:lnTo>
                  <a:lnTo>
                    <a:pt x="1905000" y="771525"/>
                  </a:lnTo>
                  <a:lnTo>
                    <a:pt x="1939925" y="666750"/>
                  </a:lnTo>
                  <a:lnTo>
                    <a:pt x="1978025" y="520700"/>
                  </a:lnTo>
                  <a:lnTo>
                    <a:pt x="1993900" y="419100"/>
                  </a:lnTo>
                  <a:lnTo>
                    <a:pt x="2035175" y="247650"/>
                  </a:lnTo>
                  <a:lnTo>
                    <a:pt x="2035175" y="161925"/>
                  </a:lnTo>
                  <a:lnTo>
                    <a:pt x="2022475" y="142875"/>
                  </a:lnTo>
                  <a:lnTo>
                    <a:pt x="1974850" y="98425"/>
                  </a:lnTo>
                  <a:lnTo>
                    <a:pt x="1939925" y="63500"/>
                  </a:lnTo>
                  <a:lnTo>
                    <a:pt x="1920875" y="44450"/>
                  </a:lnTo>
                  <a:lnTo>
                    <a:pt x="1914525" y="25400"/>
                  </a:lnTo>
                  <a:lnTo>
                    <a:pt x="1924050" y="9525"/>
                  </a:lnTo>
                  <a:lnTo>
                    <a:pt x="1943100" y="0"/>
                  </a:lnTo>
                  <a:lnTo>
                    <a:pt x="1997075" y="0"/>
                  </a:lnTo>
                  <a:lnTo>
                    <a:pt x="2060575" y="6350"/>
                  </a:lnTo>
                  <a:lnTo>
                    <a:pt x="2124075" y="25400"/>
                  </a:lnTo>
                  <a:lnTo>
                    <a:pt x="2168525" y="41275"/>
                  </a:lnTo>
                  <a:lnTo>
                    <a:pt x="2216150" y="63500"/>
                  </a:lnTo>
                  <a:lnTo>
                    <a:pt x="2241550" y="82550"/>
                  </a:lnTo>
                  <a:lnTo>
                    <a:pt x="2263775" y="107950"/>
                  </a:lnTo>
                  <a:lnTo>
                    <a:pt x="2286000" y="149225"/>
                  </a:lnTo>
                  <a:lnTo>
                    <a:pt x="2308225" y="234950"/>
                  </a:lnTo>
                  <a:lnTo>
                    <a:pt x="2257425" y="412750"/>
                  </a:lnTo>
                  <a:lnTo>
                    <a:pt x="2241550" y="530225"/>
                  </a:lnTo>
                  <a:lnTo>
                    <a:pt x="2216150" y="635000"/>
                  </a:lnTo>
                  <a:lnTo>
                    <a:pt x="2171700" y="765175"/>
                  </a:lnTo>
                  <a:lnTo>
                    <a:pt x="2108200" y="927100"/>
                  </a:lnTo>
                  <a:lnTo>
                    <a:pt x="2041525" y="1050925"/>
                  </a:lnTo>
                  <a:lnTo>
                    <a:pt x="1943100" y="1219200"/>
                  </a:lnTo>
                  <a:lnTo>
                    <a:pt x="1803400" y="1422400"/>
                  </a:lnTo>
                  <a:lnTo>
                    <a:pt x="1682750" y="1574800"/>
                  </a:lnTo>
                  <a:lnTo>
                    <a:pt x="1530350" y="1708150"/>
                  </a:lnTo>
                  <a:lnTo>
                    <a:pt x="1343025" y="1841500"/>
                  </a:lnTo>
                  <a:lnTo>
                    <a:pt x="1069975" y="1993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3B66D39D-269C-4D88-8841-0762FFD9B76A}"/>
                </a:ext>
              </a:extLst>
            </p:cNvPr>
            <p:cNvSpPr/>
            <p:nvPr/>
          </p:nvSpPr>
          <p:spPr>
            <a:xfrm>
              <a:off x="5030788" y="3784600"/>
              <a:ext cx="3448050" cy="533400"/>
            </a:xfrm>
            <a:custGeom>
              <a:avLst/>
              <a:gdLst>
                <a:gd name="connsiteX0" fmla="*/ 2016296 w 3447029"/>
                <a:gd name="connsiteY0" fmla="*/ 271147 h 533640"/>
                <a:gd name="connsiteX1" fmla="*/ 1465348 w 3447029"/>
                <a:gd name="connsiteY1" fmla="*/ 317300 h 533640"/>
                <a:gd name="connsiteX2" fmla="*/ 1286506 w 3447029"/>
                <a:gd name="connsiteY2" fmla="*/ 334607 h 533640"/>
                <a:gd name="connsiteX3" fmla="*/ 1044205 w 3447029"/>
                <a:gd name="connsiteY3" fmla="*/ 372106 h 533640"/>
                <a:gd name="connsiteX4" fmla="*/ 850940 w 3447029"/>
                <a:gd name="connsiteY4" fmla="*/ 412489 h 533640"/>
                <a:gd name="connsiteX5" fmla="*/ 599985 w 3447029"/>
                <a:gd name="connsiteY5" fmla="*/ 464411 h 533640"/>
                <a:gd name="connsiteX6" fmla="*/ 478834 w 3447029"/>
                <a:gd name="connsiteY6" fmla="*/ 499026 h 533640"/>
                <a:gd name="connsiteX7" fmla="*/ 398067 w 3447029"/>
                <a:gd name="connsiteY7" fmla="*/ 533640 h 533640"/>
                <a:gd name="connsiteX8" fmla="*/ 380760 w 3447029"/>
                <a:gd name="connsiteY8" fmla="*/ 533640 h 533640"/>
                <a:gd name="connsiteX9" fmla="*/ 323069 w 3447029"/>
                <a:gd name="connsiteY9" fmla="*/ 507679 h 533640"/>
                <a:gd name="connsiteX10" fmla="*/ 233648 w 3447029"/>
                <a:gd name="connsiteY10" fmla="*/ 455758 h 533640"/>
                <a:gd name="connsiteX11" fmla="*/ 141343 w 3447029"/>
                <a:gd name="connsiteY11" fmla="*/ 389413 h 533640"/>
                <a:gd name="connsiteX12" fmla="*/ 54807 w 3447029"/>
                <a:gd name="connsiteY12" fmla="*/ 311530 h 533640"/>
                <a:gd name="connsiteX13" fmla="*/ 11539 w 3447029"/>
                <a:gd name="connsiteY13" fmla="*/ 265378 h 533640"/>
                <a:gd name="connsiteX14" fmla="*/ 0 w 3447029"/>
                <a:gd name="connsiteY14" fmla="*/ 239417 h 533640"/>
                <a:gd name="connsiteX15" fmla="*/ 0 w 3447029"/>
                <a:gd name="connsiteY15" fmla="*/ 201918 h 533640"/>
                <a:gd name="connsiteX16" fmla="*/ 8654 w 3447029"/>
                <a:gd name="connsiteY16" fmla="*/ 181726 h 533640"/>
                <a:gd name="connsiteX17" fmla="*/ 25961 w 3447029"/>
                <a:gd name="connsiteY17" fmla="*/ 173072 h 533640"/>
                <a:gd name="connsiteX18" fmla="*/ 40384 w 3447029"/>
                <a:gd name="connsiteY18" fmla="*/ 173072 h 533640"/>
                <a:gd name="connsiteX19" fmla="*/ 66345 w 3447029"/>
                <a:gd name="connsiteY19" fmla="*/ 190380 h 533640"/>
                <a:gd name="connsiteX20" fmla="*/ 164419 w 3447029"/>
                <a:gd name="connsiteY20" fmla="*/ 233648 h 533640"/>
                <a:gd name="connsiteX21" fmla="*/ 245187 w 3447029"/>
                <a:gd name="connsiteY21" fmla="*/ 259609 h 533640"/>
                <a:gd name="connsiteX22" fmla="*/ 325954 w 3447029"/>
                <a:gd name="connsiteY22" fmla="*/ 271147 h 533640"/>
                <a:gd name="connsiteX23" fmla="*/ 392298 w 3447029"/>
                <a:gd name="connsiteY23" fmla="*/ 274031 h 533640"/>
                <a:gd name="connsiteX24" fmla="*/ 475950 w 3447029"/>
                <a:gd name="connsiteY24" fmla="*/ 262493 h 533640"/>
                <a:gd name="connsiteX25" fmla="*/ 977860 w 3447029"/>
                <a:gd name="connsiteY25" fmla="*/ 196149 h 533640"/>
                <a:gd name="connsiteX26" fmla="*/ 1384581 w 3447029"/>
                <a:gd name="connsiteY26" fmla="*/ 149996 h 533640"/>
                <a:gd name="connsiteX27" fmla="*/ 1554769 w 3447029"/>
                <a:gd name="connsiteY27" fmla="*/ 135573 h 533640"/>
                <a:gd name="connsiteX28" fmla="*/ 1912452 w 3447029"/>
                <a:gd name="connsiteY28" fmla="*/ 106728 h 533640"/>
                <a:gd name="connsiteX29" fmla="*/ 2036487 w 3447029"/>
                <a:gd name="connsiteY29" fmla="*/ 98074 h 533640"/>
                <a:gd name="connsiteX30" fmla="*/ 2350903 w 3447029"/>
                <a:gd name="connsiteY30" fmla="*/ 86536 h 533640"/>
                <a:gd name="connsiteX31" fmla="*/ 2526860 w 3447029"/>
                <a:gd name="connsiteY31" fmla="*/ 72113 h 533640"/>
                <a:gd name="connsiteX32" fmla="*/ 2867236 w 3447029"/>
                <a:gd name="connsiteY32" fmla="*/ 66344 h 533640"/>
                <a:gd name="connsiteX33" fmla="*/ 2999925 w 3447029"/>
                <a:gd name="connsiteY33" fmla="*/ 23076 h 533640"/>
                <a:gd name="connsiteX34" fmla="*/ 3092230 w 3447029"/>
                <a:gd name="connsiteY34" fmla="*/ 0 h 533640"/>
                <a:gd name="connsiteX35" fmla="*/ 3144152 w 3447029"/>
                <a:gd name="connsiteY35" fmla="*/ 20192 h 533640"/>
                <a:gd name="connsiteX36" fmla="*/ 3198958 w 3447029"/>
                <a:gd name="connsiteY36" fmla="*/ 46153 h 533640"/>
                <a:gd name="connsiteX37" fmla="*/ 3282610 w 3447029"/>
                <a:gd name="connsiteY37" fmla="*/ 95190 h 533640"/>
                <a:gd name="connsiteX38" fmla="*/ 3343185 w 3447029"/>
                <a:gd name="connsiteY38" fmla="*/ 129804 h 533640"/>
                <a:gd name="connsiteX39" fmla="*/ 3377800 w 3447029"/>
                <a:gd name="connsiteY39" fmla="*/ 155765 h 533640"/>
                <a:gd name="connsiteX40" fmla="*/ 3403761 w 3447029"/>
                <a:gd name="connsiteY40" fmla="*/ 190380 h 533640"/>
                <a:gd name="connsiteX41" fmla="*/ 3429722 w 3447029"/>
                <a:gd name="connsiteY41" fmla="*/ 224994 h 533640"/>
                <a:gd name="connsiteX42" fmla="*/ 3444144 w 3447029"/>
                <a:gd name="connsiteY42" fmla="*/ 259609 h 533640"/>
                <a:gd name="connsiteX43" fmla="*/ 3447029 w 3447029"/>
                <a:gd name="connsiteY43" fmla="*/ 276916 h 533640"/>
                <a:gd name="connsiteX44" fmla="*/ 3441260 w 3447029"/>
                <a:gd name="connsiteY44" fmla="*/ 297108 h 533640"/>
                <a:gd name="connsiteX45" fmla="*/ 3423952 w 3447029"/>
                <a:gd name="connsiteY45" fmla="*/ 314415 h 533640"/>
                <a:gd name="connsiteX46" fmla="*/ 3397992 w 3447029"/>
                <a:gd name="connsiteY46" fmla="*/ 328838 h 533640"/>
                <a:gd name="connsiteX47" fmla="*/ 3351839 w 3447029"/>
                <a:gd name="connsiteY47" fmla="*/ 337491 h 533640"/>
                <a:gd name="connsiteX48" fmla="*/ 3294148 w 3447029"/>
                <a:gd name="connsiteY48" fmla="*/ 331722 h 533640"/>
                <a:gd name="connsiteX49" fmla="*/ 3115306 w 3447029"/>
                <a:gd name="connsiteY49" fmla="*/ 299992 h 533640"/>
                <a:gd name="connsiteX50" fmla="*/ 2890312 w 3447029"/>
                <a:gd name="connsiteY50" fmla="*/ 279801 h 533640"/>
                <a:gd name="connsiteX51" fmla="*/ 2622050 w 3447029"/>
                <a:gd name="connsiteY51" fmla="*/ 271147 h 533640"/>
                <a:gd name="connsiteX52" fmla="*/ 2515322 w 3447029"/>
                <a:gd name="connsiteY52" fmla="*/ 265378 h 533640"/>
                <a:gd name="connsiteX53" fmla="*/ 2298981 w 3447029"/>
                <a:gd name="connsiteY53" fmla="*/ 279801 h 533640"/>
                <a:gd name="connsiteX54" fmla="*/ 2016296 w 3447029"/>
                <a:gd name="connsiteY54" fmla="*/ 271147 h 533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447029" h="533640">
                  <a:moveTo>
                    <a:pt x="2016296" y="271147"/>
                  </a:moveTo>
                  <a:lnTo>
                    <a:pt x="1465348" y="317300"/>
                  </a:lnTo>
                  <a:lnTo>
                    <a:pt x="1286506" y="334607"/>
                  </a:lnTo>
                  <a:lnTo>
                    <a:pt x="1044205" y="372106"/>
                  </a:lnTo>
                  <a:lnTo>
                    <a:pt x="850940" y="412489"/>
                  </a:lnTo>
                  <a:lnTo>
                    <a:pt x="599985" y="464411"/>
                  </a:lnTo>
                  <a:lnTo>
                    <a:pt x="478834" y="499026"/>
                  </a:lnTo>
                  <a:lnTo>
                    <a:pt x="398067" y="533640"/>
                  </a:lnTo>
                  <a:lnTo>
                    <a:pt x="380760" y="533640"/>
                  </a:lnTo>
                  <a:lnTo>
                    <a:pt x="323069" y="507679"/>
                  </a:lnTo>
                  <a:lnTo>
                    <a:pt x="233648" y="455758"/>
                  </a:lnTo>
                  <a:lnTo>
                    <a:pt x="141343" y="389413"/>
                  </a:lnTo>
                  <a:lnTo>
                    <a:pt x="54807" y="311530"/>
                  </a:lnTo>
                  <a:lnTo>
                    <a:pt x="11539" y="265378"/>
                  </a:lnTo>
                  <a:lnTo>
                    <a:pt x="0" y="239417"/>
                  </a:lnTo>
                  <a:lnTo>
                    <a:pt x="0" y="201918"/>
                  </a:lnTo>
                  <a:lnTo>
                    <a:pt x="8654" y="181726"/>
                  </a:lnTo>
                  <a:lnTo>
                    <a:pt x="25961" y="173072"/>
                  </a:lnTo>
                  <a:lnTo>
                    <a:pt x="40384" y="173072"/>
                  </a:lnTo>
                  <a:lnTo>
                    <a:pt x="66345" y="190380"/>
                  </a:lnTo>
                  <a:lnTo>
                    <a:pt x="164419" y="233648"/>
                  </a:lnTo>
                  <a:lnTo>
                    <a:pt x="245187" y="259609"/>
                  </a:lnTo>
                  <a:lnTo>
                    <a:pt x="325954" y="271147"/>
                  </a:lnTo>
                  <a:lnTo>
                    <a:pt x="392298" y="274031"/>
                  </a:lnTo>
                  <a:lnTo>
                    <a:pt x="475950" y="262493"/>
                  </a:lnTo>
                  <a:lnTo>
                    <a:pt x="977860" y="196149"/>
                  </a:lnTo>
                  <a:lnTo>
                    <a:pt x="1384581" y="149996"/>
                  </a:lnTo>
                  <a:lnTo>
                    <a:pt x="1554769" y="135573"/>
                  </a:lnTo>
                  <a:lnTo>
                    <a:pt x="1912452" y="106728"/>
                  </a:lnTo>
                  <a:lnTo>
                    <a:pt x="2036487" y="98074"/>
                  </a:lnTo>
                  <a:lnTo>
                    <a:pt x="2350903" y="86536"/>
                  </a:lnTo>
                  <a:lnTo>
                    <a:pt x="2526860" y="72113"/>
                  </a:lnTo>
                  <a:lnTo>
                    <a:pt x="2867236" y="66344"/>
                  </a:lnTo>
                  <a:lnTo>
                    <a:pt x="2999925" y="23076"/>
                  </a:lnTo>
                  <a:lnTo>
                    <a:pt x="3092230" y="0"/>
                  </a:lnTo>
                  <a:lnTo>
                    <a:pt x="3144152" y="20192"/>
                  </a:lnTo>
                  <a:lnTo>
                    <a:pt x="3198958" y="46153"/>
                  </a:lnTo>
                  <a:lnTo>
                    <a:pt x="3282610" y="95190"/>
                  </a:lnTo>
                  <a:lnTo>
                    <a:pt x="3343185" y="129804"/>
                  </a:lnTo>
                  <a:lnTo>
                    <a:pt x="3377800" y="155765"/>
                  </a:lnTo>
                  <a:lnTo>
                    <a:pt x="3403761" y="190380"/>
                  </a:lnTo>
                  <a:lnTo>
                    <a:pt x="3429722" y="224994"/>
                  </a:lnTo>
                  <a:lnTo>
                    <a:pt x="3444144" y="259609"/>
                  </a:lnTo>
                  <a:lnTo>
                    <a:pt x="3447029" y="276916"/>
                  </a:lnTo>
                  <a:lnTo>
                    <a:pt x="3441260" y="297108"/>
                  </a:lnTo>
                  <a:lnTo>
                    <a:pt x="3423952" y="314415"/>
                  </a:lnTo>
                  <a:lnTo>
                    <a:pt x="3397992" y="328838"/>
                  </a:lnTo>
                  <a:lnTo>
                    <a:pt x="3351839" y="337491"/>
                  </a:lnTo>
                  <a:lnTo>
                    <a:pt x="3294148" y="331722"/>
                  </a:lnTo>
                  <a:lnTo>
                    <a:pt x="3115306" y="299992"/>
                  </a:lnTo>
                  <a:lnTo>
                    <a:pt x="2890312" y="279801"/>
                  </a:lnTo>
                  <a:lnTo>
                    <a:pt x="2622050" y="271147"/>
                  </a:lnTo>
                  <a:lnTo>
                    <a:pt x="2515322" y="265378"/>
                  </a:lnTo>
                  <a:lnTo>
                    <a:pt x="2298981" y="279801"/>
                  </a:lnTo>
                  <a:lnTo>
                    <a:pt x="2016296" y="2711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92426076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CF971356-0C1F-4595-AE53-8902F1BD7EBA}"/>
              </a:ext>
            </a:extLst>
          </p:cNvPr>
          <p:cNvSpPr/>
          <p:nvPr/>
        </p:nvSpPr>
        <p:spPr>
          <a:xfrm rot="16200000">
            <a:off x="3202784" y="2194719"/>
            <a:ext cx="2662237" cy="1577975"/>
          </a:xfrm>
          <a:custGeom>
            <a:avLst/>
            <a:gdLst>
              <a:gd name="connsiteX0" fmla="*/ 1178718 w 2662237"/>
              <a:gd name="connsiteY0" fmla="*/ 709613 h 1578769"/>
              <a:gd name="connsiteX1" fmla="*/ 1050131 w 2662237"/>
              <a:gd name="connsiteY1" fmla="*/ 638175 h 1578769"/>
              <a:gd name="connsiteX2" fmla="*/ 940593 w 2662237"/>
              <a:gd name="connsiteY2" fmla="*/ 578644 h 1578769"/>
              <a:gd name="connsiteX3" fmla="*/ 857250 w 2662237"/>
              <a:gd name="connsiteY3" fmla="*/ 528638 h 1578769"/>
              <a:gd name="connsiteX4" fmla="*/ 762000 w 2662237"/>
              <a:gd name="connsiteY4" fmla="*/ 471488 h 1578769"/>
              <a:gd name="connsiteX5" fmla="*/ 678656 w 2662237"/>
              <a:gd name="connsiteY5" fmla="*/ 419100 h 1578769"/>
              <a:gd name="connsiteX6" fmla="*/ 588168 w 2662237"/>
              <a:gd name="connsiteY6" fmla="*/ 361950 h 1578769"/>
              <a:gd name="connsiteX7" fmla="*/ 485775 w 2662237"/>
              <a:gd name="connsiteY7" fmla="*/ 295275 h 1578769"/>
              <a:gd name="connsiteX8" fmla="*/ 364331 w 2662237"/>
              <a:gd name="connsiteY8" fmla="*/ 214313 h 1578769"/>
              <a:gd name="connsiteX9" fmla="*/ 285750 w 2662237"/>
              <a:gd name="connsiteY9" fmla="*/ 161925 h 1578769"/>
              <a:gd name="connsiteX10" fmla="*/ 173831 w 2662237"/>
              <a:gd name="connsiteY10" fmla="*/ 83344 h 1578769"/>
              <a:gd name="connsiteX11" fmla="*/ 102393 w 2662237"/>
              <a:gd name="connsiteY11" fmla="*/ 33338 h 1578769"/>
              <a:gd name="connsiteX12" fmla="*/ 71437 w 2662237"/>
              <a:gd name="connsiteY12" fmla="*/ 9525 h 1578769"/>
              <a:gd name="connsiteX13" fmla="*/ 50006 w 2662237"/>
              <a:gd name="connsiteY13" fmla="*/ 0 h 1578769"/>
              <a:gd name="connsiteX14" fmla="*/ 35718 w 2662237"/>
              <a:gd name="connsiteY14" fmla="*/ 0 h 1578769"/>
              <a:gd name="connsiteX15" fmla="*/ 19050 w 2662237"/>
              <a:gd name="connsiteY15" fmla="*/ 0 h 1578769"/>
              <a:gd name="connsiteX16" fmla="*/ 7143 w 2662237"/>
              <a:gd name="connsiteY16" fmla="*/ 2382 h 1578769"/>
              <a:gd name="connsiteX17" fmla="*/ 0 w 2662237"/>
              <a:gd name="connsiteY17" fmla="*/ 11907 h 1578769"/>
              <a:gd name="connsiteX18" fmla="*/ 2381 w 2662237"/>
              <a:gd name="connsiteY18" fmla="*/ 38100 h 1578769"/>
              <a:gd name="connsiteX19" fmla="*/ 11906 w 2662237"/>
              <a:gd name="connsiteY19" fmla="*/ 61913 h 1578769"/>
              <a:gd name="connsiteX20" fmla="*/ 35718 w 2662237"/>
              <a:gd name="connsiteY20" fmla="*/ 88107 h 1578769"/>
              <a:gd name="connsiteX21" fmla="*/ 88106 w 2662237"/>
              <a:gd name="connsiteY21" fmla="*/ 142875 h 1578769"/>
              <a:gd name="connsiteX22" fmla="*/ 185737 w 2662237"/>
              <a:gd name="connsiteY22" fmla="*/ 235744 h 1578769"/>
              <a:gd name="connsiteX23" fmla="*/ 319087 w 2662237"/>
              <a:gd name="connsiteY23" fmla="*/ 350044 h 1578769"/>
              <a:gd name="connsiteX24" fmla="*/ 419100 w 2662237"/>
              <a:gd name="connsiteY24" fmla="*/ 431007 h 1578769"/>
              <a:gd name="connsiteX25" fmla="*/ 528637 w 2662237"/>
              <a:gd name="connsiteY25" fmla="*/ 514350 h 1578769"/>
              <a:gd name="connsiteX26" fmla="*/ 685800 w 2662237"/>
              <a:gd name="connsiteY26" fmla="*/ 626269 h 1578769"/>
              <a:gd name="connsiteX27" fmla="*/ 842962 w 2662237"/>
              <a:gd name="connsiteY27" fmla="*/ 728663 h 1578769"/>
              <a:gd name="connsiteX28" fmla="*/ 978693 w 2662237"/>
              <a:gd name="connsiteY28" fmla="*/ 816769 h 1578769"/>
              <a:gd name="connsiteX29" fmla="*/ 1123950 w 2662237"/>
              <a:gd name="connsiteY29" fmla="*/ 897732 h 1578769"/>
              <a:gd name="connsiteX30" fmla="*/ 1333500 w 2662237"/>
              <a:gd name="connsiteY30" fmla="*/ 1050132 h 1578769"/>
              <a:gd name="connsiteX31" fmla="*/ 1478756 w 2662237"/>
              <a:gd name="connsiteY31" fmla="*/ 1119188 h 1578769"/>
              <a:gd name="connsiteX32" fmla="*/ 1647825 w 2662237"/>
              <a:gd name="connsiteY32" fmla="*/ 1193007 h 1578769"/>
              <a:gd name="connsiteX33" fmla="*/ 1752600 w 2662237"/>
              <a:gd name="connsiteY33" fmla="*/ 1235869 h 1578769"/>
              <a:gd name="connsiteX34" fmla="*/ 1857375 w 2662237"/>
              <a:gd name="connsiteY34" fmla="*/ 1278732 h 1578769"/>
              <a:gd name="connsiteX35" fmla="*/ 1933575 w 2662237"/>
              <a:gd name="connsiteY35" fmla="*/ 1309688 h 1578769"/>
              <a:gd name="connsiteX36" fmla="*/ 2005012 w 2662237"/>
              <a:gd name="connsiteY36" fmla="*/ 1335882 h 1578769"/>
              <a:gd name="connsiteX37" fmla="*/ 2088356 w 2662237"/>
              <a:gd name="connsiteY37" fmla="*/ 1376363 h 1578769"/>
              <a:gd name="connsiteX38" fmla="*/ 2174081 w 2662237"/>
              <a:gd name="connsiteY38" fmla="*/ 1421607 h 1578769"/>
              <a:gd name="connsiteX39" fmla="*/ 2231231 w 2662237"/>
              <a:gd name="connsiteY39" fmla="*/ 1459707 h 1578769"/>
              <a:gd name="connsiteX40" fmla="*/ 2257425 w 2662237"/>
              <a:gd name="connsiteY40" fmla="*/ 1478757 h 1578769"/>
              <a:gd name="connsiteX41" fmla="*/ 2266950 w 2662237"/>
              <a:gd name="connsiteY41" fmla="*/ 1490663 h 1578769"/>
              <a:gd name="connsiteX42" fmla="*/ 2274093 w 2662237"/>
              <a:gd name="connsiteY42" fmla="*/ 1516857 h 1578769"/>
              <a:gd name="connsiteX43" fmla="*/ 2281237 w 2662237"/>
              <a:gd name="connsiteY43" fmla="*/ 1540669 h 1578769"/>
              <a:gd name="connsiteX44" fmla="*/ 2293143 w 2662237"/>
              <a:gd name="connsiteY44" fmla="*/ 1559719 h 1578769"/>
              <a:gd name="connsiteX45" fmla="*/ 2305050 w 2662237"/>
              <a:gd name="connsiteY45" fmla="*/ 1571625 h 1578769"/>
              <a:gd name="connsiteX46" fmla="*/ 2324100 w 2662237"/>
              <a:gd name="connsiteY46" fmla="*/ 1578769 h 1578769"/>
              <a:gd name="connsiteX47" fmla="*/ 2347912 w 2662237"/>
              <a:gd name="connsiteY47" fmla="*/ 1576388 h 1578769"/>
              <a:gd name="connsiteX48" fmla="*/ 2383631 w 2662237"/>
              <a:gd name="connsiteY48" fmla="*/ 1557338 h 1578769"/>
              <a:gd name="connsiteX49" fmla="*/ 2424112 w 2662237"/>
              <a:gd name="connsiteY49" fmla="*/ 1526382 h 1578769"/>
              <a:gd name="connsiteX50" fmla="*/ 2471737 w 2662237"/>
              <a:gd name="connsiteY50" fmla="*/ 1481138 h 1578769"/>
              <a:gd name="connsiteX51" fmla="*/ 2497931 w 2662237"/>
              <a:gd name="connsiteY51" fmla="*/ 1438275 h 1578769"/>
              <a:gd name="connsiteX52" fmla="*/ 2526506 w 2662237"/>
              <a:gd name="connsiteY52" fmla="*/ 1390650 h 1578769"/>
              <a:gd name="connsiteX53" fmla="*/ 2576512 w 2662237"/>
              <a:gd name="connsiteY53" fmla="*/ 1304925 h 1578769"/>
              <a:gd name="connsiteX54" fmla="*/ 2609850 w 2662237"/>
              <a:gd name="connsiteY54" fmla="*/ 1228725 h 1578769"/>
              <a:gd name="connsiteX55" fmla="*/ 2633662 w 2662237"/>
              <a:gd name="connsiteY55" fmla="*/ 1164432 h 1578769"/>
              <a:gd name="connsiteX56" fmla="*/ 2652712 w 2662237"/>
              <a:gd name="connsiteY56" fmla="*/ 1102519 h 1578769"/>
              <a:gd name="connsiteX57" fmla="*/ 2662237 w 2662237"/>
              <a:gd name="connsiteY57" fmla="*/ 1076325 h 1578769"/>
              <a:gd name="connsiteX58" fmla="*/ 2662237 w 2662237"/>
              <a:gd name="connsiteY58" fmla="*/ 1064419 h 1578769"/>
              <a:gd name="connsiteX59" fmla="*/ 2657475 w 2662237"/>
              <a:gd name="connsiteY59" fmla="*/ 1057275 h 1578769"/>
              <a:gd name="connsiteX60" fmla="*/ 2643187 w 2662237"/>
              <a:gd name="connsiteY60" fmla="*/ 1057275 h 1578769"/>
              <a:gd name="connsiteX61" fmla="*/ 2621756 w 2662237"/>
              <a:gd name="connsiteY61" fmla="*/ 1062038 h 1578769"/>
              <a:gd name="connsiteX62" fmla="*/ 2602706 w 2662237"/>
              <a:gd name="connsiteY62" fmla="*/ 1071563 h 1578769"/>
              <a:gd name="connsiteX63" fmla="*/ 2571750 w 2662237"/>
              <a:gd name="connsiteY63" fmla="*/ 1100138 h 1578769"/>
              <a:gd name="connsiteX64" fmla="*/ 2521743 w 2662237"/>
              <a:gd name="connsiteY64" fmla="*/ 1145382 h 1578769"/>
              <a:gd name="connsiteX65" fmla="*/ 2476500 w 2662237"/>
              <a:gd name="connsiteY65" fmla="*/ 1178719 h 1578769"/>
              <a:gd name="connsiteX66" fmla="*/ 2450306 w 2662237"/>
              <a:gd name="connsiteY66" fmla="*/ 1185863 h 1578769"/>
              <a:gd name="connsiteX67" fmla="*/ 2383631 w 2662237"/>
              <a:gd name="connsiteY67" fmla="*/ 1178719 h 1578769"/>
              <a:gd name="connsiteX68" fmla="*/ 2278856 w 2662237"/>
              <a:gd name="connsiteY68" fmla="*/ 1159669 h 1578769"/>
              <a:gd name="connsiteX69" fmla="*/ 2178843 w 2662237"/>
              <a:gd name="connsiteY69" fmla="*/ 1131094 h 1578769"/>
              <a:gd name="connsiteX70" fmla="*/ 2069306 w 2662237"/>
              <a:gd name="connsiteY70" fmla="*/ 1097757 h 1578769"/>
              <a:gd name="connsiteX71" fmla="*/ 1931193 w 2662237"/>
              <a:gd name="connsiteY71" fmla="*/ 1047750 h 1578769"/>
              <a:gd name="connsiteX72" fmla="*/ 1757362 w 2662237"/>
              <a:gd name="connsiteY72" fmla="*/ 978694 h 1578769"/>
              <a:gd name="connsiteX73" fmla="*/ 1593056 w 2662237"/>
              <a:gd name="connsiteY73" fmla="*/ 909638 h 1578769"/>
              <a:gd name="connsiteX74" fmla="*/ 1388268 w 2662237"/>
              <a:gd name="connsiteY74" fmla="*/ 816769 h 1578769"/>
              <a:gd name="connsiteX75" fmla="*/ 1178718 w 2662237"/>
              <a:gd name="connsiteY75" fmla="*/ 709613 h 1578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62237" h="1578769">
                <a:moveTo>
                  <a:pt x="1178718" y="709613"/>
                </a:moveTo>
                <a:lnTo>
                  <a:pt x="1050131" y="638175"/>
                </a:lnTo>
                <a:lnTo>
                  <a:pt x="940593" y="578644"/>
                </a:lnTo>
                <a:lnTo>
                  <a:pt x="857250" y="528638"/>
                </a:lnTo>
                <a:lnTo>
                  <a:pt x="762000" y="471488"/>
                </a:lnTo>
                <a:lnTo>
                  <a:pt x="678656" y="419100"/>
                </a:lnTo>
                <a:lnTo>
                  <a:pt x="588168" y="361950"/>
                </a:lnTo>
                <a:lnTo>
                  <a:pt x="485775" y="295275"/>
                </a:lnTo>
                <a:lnTo>
                  <a:pt x="364331" y="214313"/>
                </a:lnTo>
                <a:lnTo>
                  <a:pt x="285750" y="161925"/>
                </a:lnTo>
                <a:lnTo>
                  <a:pt x="173831" y="83344"/>
                </a:lnTo>
                <a:lnTo>
                  <a:pt x="102393" y="33338"/>
                </a:lnTo>
                <a:lnTo>
                  <a:pt x="71437" y="9525"/>
                </a:lnTo>
                <a:lnTo>
                  <a:pt x="50006" y="0"/>
                </a:lnTo>
                <a:lnTo>
                  <a:pt x="35718" y="0"/>
                </a:lnTo>
                <a:lnTo>
                  <a:pt x="19050" y="0"/>
                </a:lnTo>
                <a:lnTo>
                  <a:pt x="7143" y="2382"/>
                </a:lnTo>
                <a:lnTo>
                  <a:pt x="0" y="11907"/>
                </a:lnTo>
                <a:lnTo>
                  <a:pt x="2381" y="38100"/>
                </a:lnTo>
                <a:lnTo>
                  <a:pt x="11906" y="61913"/>
                </a:lnTo>
                <a:lnTo>
                  <a:pt x="35718" y="88107"/>
                </a:lnTo>
                <a:lnTo>
                  <a:pt x="88106" y="142875"/>
                </a:lnTo>
                <a:lnTo>
                  <a:pt x="185737" y="235744"/>
                </a:lnTo>
                <a:lnTo>
                  <a:pt x="319087" y="350044"/>
                </a:lnTo>
                <a:lnTo>
                  <a:pt x="419100" y="431007"/>
                </a:lnTo>
                <a:lnTo>
                  <a:pt x="528637" y="514350"/>
                </a:lnTo>
                <a:lnTo>
                  <a:pt x="685800" y="626269"/>
                </a:lnTo>
                <a:lnTo>
                  <a:pt x="842962" y="728663"/>
                </a:lnTo>
                <a:lnTo>
                  <a:pt x="978693" y="816769"/>
                </a:lnTo>
                <a:lnTo>
                  <a:pt x="1123950" y="897732"/>
                </a:lnTo>
                <a:lnTo>
                  <a:pt x="1333500" y="1050132"/>
                </a:lnTo>
                <a:lnTo>
                  <a:pt x="1478756" y="1119188"/>
                </a:lnTo>
                <a:lnTo>
                  <a:pt x="1647825" y="1193007"/>
                </a:lnTo>
                <a:lnTo>
                  <a:pt x="1752600" y="1235869"/>
                </a:lnTo>
                <a:lnTo>
                  <a:pt x="1857375" y="1278732"/>
                </a:lnTo>
                <a:lnTo>
                  <a:pt x="1933575" y="1309688"/>
                </a:lnTo>
                <a:lnTo>
                  <a:pt x="2005012" y="1335882"/>
                </a:lnTo>
                <a:lnTo>
                  <a:pt x="2088356" y="1376363"/>
                </a:lnTo>
                <a:lnTo>
                  <a:pt x="2174081" y="1421607"/>
                </a:lnTo>
                <a:lnTo>
                  <a:pt x="2231231" y="1459707"/>
                </a:lnTo>
                <a:lnTo>
                  <a:pt x="2257425" y="1478757"/>
                </a:lnTo>
                <a:lnTo>
                  <a:pt x="2266950" y="1490663"/>
                </a:lnTo>
                <a:lnTo>
                  <a:pt x="2274093" y="1516857"/>
                </a:lnTo>
                <a:lnTo>
                  <a:pt x="2281237" y="1540669"/>
                </a:lnTo>
                <a:lnTo>
                  <a:pt x="2293143" y="1559719"/>
                </a:lnTo>
                <a:lnTo>
                  <a:pt x="2305050" y="1571625"/>
                </a:lnTo>
                <a:lnTo>
                  <a:pt x="2324100" y="1578769"/>
                </a:lnTo>
                <a:lnTo>
                  <a:pt x="2347912" y="1576388"/>
                </a:lnTo>
                <a:lnTo>
                  <a:pt x="2383631" y="1557338"/>
                </a:lnTo>
                <a:lnTo>
                  <a:pt x="2424112" y="1526382"/>
                </a:lnTo>
                <a:lnTo>
                  <a:pt x="2471737" y="1481138"/>
                </a:lnTo>
                <a:lnTo>
                  <a:pt x="2497931" y="1438275"/>
                </a:lnTo>
                <a:lnTo>
                  <a:pt x="2526506" y="1390650"/>
                </a:lnTo>
                <a:lnTo>
                  <a:pt x="2576512" y="1304925"/>
                </a:lnTo>
                <a:lnTo>
                  <a:pt x="2609850" y="1228725"/>
                </a:lnTo>
                <a:lnTo>
                  <a:pt x="2633662" y="1164432"/>
                </a:lnTo>
                <a:lnTo>
                  <a:pt x="2652712" y="1102519"/>
                </a:lnTo>
                <a:lnTo>
                  <a:pt x="2662237" y="1076325"/>
                </a:lnTo>
                <a:lnTo>
                  <a:pt x="2662237" y="1064419"/>
                </a:lnTo>
                <a:lnTo>
                  <a:pt x="2657475" y="1057275"/>
                </a:lnTo>
                <a:lnTo>
                  <a:pt x="2643187" y="1057275"/>
                </a:lnTo>
                <a:lnTo>
                  <a:pt x="2621756" y="1062038"/>
                </a:lnTo>
                <a:lnTo>
                  <a:pt x="2602706" y="1071563"/>
                </a:lnTo>
                <a:lnTo>
                  <a:pt x="2571750" y="1100138"/>
                </a:lnTo>
                <a:lnTo>
                  <a:pt x="2521743" y="1145382"/>
                </a:lnTo>
                <a:lnTo>
                  <a:pt x="2476500" y="1178719"/>
                </a:lnTo>
                <a:lnTo>
                  <a:pt x="2450306" y="1185863"/>
                </a:lnTo>
                <a:lnTo>
                  <a:pt x="2383631" y="1178719"/>
                </a:lnTo>
                <a:lnTo>
                  <a:pt x="2278856" y="1159669"/>
                </a:lnTo>
                <a:lnTo>
                  <a:pt x="2178843" y="1131094"/>
                </a:lnTo>
                <a:lnTo>
                  <a:pt x="2069306" y="1097757"/>
                </a:lnTo>
                <a:lnTo>
                  <a:pt x="1931193" y="1047750"/>
                </a:lnTo>
                <a:lnTo>
                  <a:pt x="1757362" y="978694"/>
                </a:lnTo>
                <a:lnTo>
                  <a:pt x="1593056" y="909638"/>
                </a:lnTo>
                <a:lnTo>
                  <a:pt x="1388268" y="816769"/>
                </a:lnTo>
                <a:lnTo>
                  <a:pt x="1178718" y="7096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B8288F5E-8417-4757-B2EE-9AE4C3840F5C}"/>
              </a:ext>
            </a:extLst>
          </p:cNvPr>
          <p:cNvSpPr/>
          <p:nvPr/>
        </p:nvSpPr>
        <p:spPr>
          <a:xfrm rot="16200000">
            <a:off x="4612483" y="2786856"/>
            <a:ext cx="3252788" cy="1482725"/>
          </a:xfrm>
          <a:custGeom>
            <a:avLst/>
            <a:gdLst>
              <a:gd name="connsiteX0" fmla="*/ 1215228 w 3252524"/>
              <a:gd name="connsiteY0" fmla="*/ 586765 h 1483294"/>
              <a:gd name="connsiteX1" fmla="*/ 1465423 w 3252524"/>
              <a:gd name="connsiteY1" fmla="*/ 673141 h 1483294"/>
              <a:gd name="connsiteX2" fmla="*/ 1647111 w 3252524"/>
              <a:gd name="connsiteY2" fmla="*/ 732711 h 1483294"/>
              <a:gd name="connsiteX3" fmla="*/ 1807950 w 3252524"/>
              <a:gd name="connsiteY3" fmla="*/ 786324 h 1483294"/>
              <a:gd name="connsiteX4" fmla="*/ 2001553 w 3252524"/>
              <a:gd name="connsiteY4" fmla="*/ 848873 h 1483294"/>
              <a:gd name="connsiteX5" fmla="*/ 2204091 w 3252524"/>
              <a:gd name="connsiteY5" fmla="*/ 905465 h 1483294"/>
              <a:gd name="connsiteX6" fmla="*/ 2442371 w 3252524"/>
              <a:gd name="connsiteY6" fmla="*/ 965035 h 1483294"/>
              <a:gd name="connsiteX7" fmla="*/ 2567468 w 3252524"/>
              <a:gd name="connsiteY7" fmla="*/ 997798 h 1483294"/>
              <a:gd name="connsiteX8" fmla="*/ 2716393 w 3252524"/>
              <a:gd name="connsiteY8" fmla="*/ 1027583 h 1483294"/>
              <a:gd name="connsiteX9" fmla="*/ 2823619 w 3252524"/>
              <a:gd name="connsiteY9" fmla="*/ 1048433 h 1483294"/>
              <a:gd name="connsiteX10" fmla="*/ 2892125 w 3252524"/>
              <a:gd name="connsiteY10" fmla="*/ 1057368 h 1483294"/>
              <a:gd name="connsiteX11" fmla="*/ 2948716 w 3252524"/>
              <a:gd name="connsiteY11" fmla="*/ 1060347 h 1483294"/>
              <a:gd name="connsiteX12" fmla="*/ 2975523 w 3252524"/>
              <a:gd name="connsiteY12" fmla="*/ 1060347 h 1483294"/>
              <a:gd name="connsiteX13" fmla="*/ 3017222 w 3252524"/>
              <a:gd name="connsiteY13" fmla="*/ 1054390 h 1483294"/>
              <a:gd name="connsiteX14" fmla="*/ 3055942 w 3252524"/>
              <a:gd name="connsiteY14" fmla="*/ 1045454 h 1483294"/>
              <a:gd name="connsiteX15" fmla="*/ 3094663 w 3252524"/>
              <a:gd name="connsiteY15" fmla="*/ 1033540 h 1483294"/>
              <a:gd name="connsiteX16" fmla="*/ 3136362 w 3252524"/>
              <a:gd name="connsiteY16" fmla="*/ 1015669 h 1483294"/>
              <a:gd name="connsiteX17" fmla="*/ 3160190 w 3252524"/>
              <a:gd name="connsiteY17" fmla="*/ 997798 h 1483294"/>
              <a:gd name="connsiteX18" fmla="*/ 3186996 w 3252524"/>
              <a:gd name="connsiteY18" fmla="*/ 970992 h 1483294"/>
              <a:gd name="connsiteX19" fmla="*/ 3195932 w 3252524"/>
              <a:gd name="connsiteY19" fmla="*/ 953121 h 1483294"/>
              <a:gd name="connsiteX20" fmla="*/ 3219760 w 3252524"/>
              <a:gd name="connsiteY20" fmla="*/ 941207 h 1483294"/>
              <a:gd name="connsiteX21" fmla="*/ 3234653 w 3252524"/>
              <a:gd name="connsiteY21" fmla="*/ 938228 h 1483294"/>
              <a:gd name="connsiteX22" fmla="*/ 3246567 w 3252524"/>
              <a:gd name="connsiteY22" fmla="*/ 941207 h 1483294"/>
              <a:gd name="connsiteX23" fmla="*/ 3252524 w 3252524"/>
              <a:gd name="connsiteY23" fmla="*/ 950142 h 1483294"/>
              <a:gd name="connsiteX24" fmla="*/ 3252524 w 3252524"/>
              <a:gd name="connsiteY24" fmla="*/ 962056 h 1483294"/>
              <a:gd name="connsiteX25" fmla="*/ 3240610 w 3252524"/>
              <a:gd name="connsiteY25" fmla="*/ 1003755 h 1483294"/>
              <a:gd name="connsiteX26" fmla="*/ 3231674 w 3252524"/>
              <a:gd name="connsiteY26" fmla="*/ 1051411 h 1483294"/>
              <a:gd name="connsiteX27" fmla="*/ 3219760 w 3252524"/>
              <a:gd name="connsiteY27" fmla="*/ 1093110 h 1483294"/>
              <a:gd name="connsiteX28" fmla="*/ 3192953 w 3252524"/>
              <a:gd name="connsiteY28" fmla="*/ 1170551 h 1483294"/>
              <a:gd name="connsiteX29" fmla="*/ 3172104 w 3252524"/>
              <a:gd name="connsiteY29" fmla="*/ 1215229 h 1483294"/>
              <a:gd name="connsiteX30" fmla="*/ 3145297 w 3252524"/>
              <a:gd name="connsiteY30" fmla="*/ 1265863 h 1483294"/>
              <a:gd name="connsiteX31" fmla="*/ 3118491 w 3252524"/>
              <a:gd name="connsiteY31" fmla="*/ 1307562 h 1483294"/>
              <a:gd name="connsiteX32" fmla="*/ 3064878 w 3252524"/>
              <a:gd name="connsiteY32" fmla="*/ 1373089 h 1483294"/>
              <a:gd name="connsiteX33" fmla="*/ 3011265 w 3252524"/>
              <a:gd name="connsiteY33" fmla="*/ 1420745 h 1483294"/>
              <a:gd name="connsiteX34" fmla="*/ 2951695 w 3252524"/>
              <a:gd name="connsiteY34" fmla="*/ 1462444 h 1483294"/>
              <a:gd name="connsiteX35" fmla="*/ 2915953 w 3252524"/>
              <a:gd name="connsiteY35" fmla="*/ 1483294 h 1483294"/>
              <a:gd name="connsiteX36" fmla="*/ 2904039 w 3252524"/>
              <a:gd name="connsiteY36" fmla="*/ 1483294 h 1483294"/>
              <a:gd name="connsiteX37" fmla="*/ 2877232 w 3252524"/>
              <a:gd name="connsiteY37" fmla="*/ 1471380 h 1483294"/>
              <a:gd name="connsiteX38" fmla="*/ 2838512 w 3252524"/>
              <a:gd name="connsiteY38" fmla="*/ 1438616 h 1483294"/>
              <a:gd name="connsiteX39" fmla="*/ 2808727 w 3252524"/>
              <a:gd name="connsiteY39" fmla="*/ 1405853 h 1483294"/>
              <a:gd name="connsiteX40" fmla="*/ 2781920 w 3252524"/>
              <a:gd name="connsiteY40" fmla="*/ 1367132 h 1483294"/>
              <a:gd name="connsiteX41" fmla="*/ 2772985 w 3252524"/>
              <a:gd name="connsiteY41" fmla="*/ 1355218 h 1483294"/>
              <a:gd name="connsiteX42" fmla="*/ 2740221 w 3252524"/>
              <a:gd name="connsiteY42" fmla="*/ 1340326 h 1483294"/>
              <a:gd name="connsiteX43" fmla="*/ 2600232 w 3252524"/>
              <a:gd name="connsiteY43" fmla="*/ 1289691 h 1483294"/>
              <a:gd name="connsiteX44" fmla="*/ 2308338 w 3252524"/>
              <a:gd name="connsiteY44" fmla="*/ 1179487 h 1483294"/>
              <a:gd name="connsiteX45" fmla="*/ 2141542 w 3252524"/>
              <a:gd name="connsiteY45" fmla="*/ 1116938 h 1483294"/>
              <a:gd name="connsiteX46" fmla="*/ 1965811 w 3252524"/>
              <a:gd name="connsiteY46" fmla="*/ 1048433 h 1483294"/>
              <a:gd name="connsiteX47" fmla="*/ 1801993 w 3252524"/>
              <a:gd name="connsiteY47" fmla="*/ 985884 h 1483294"/>
              <a:gd name="connsiteX48" fmla="*/ 1650090 w 3252524"/>
              <a:gd name="connsiteY48" fmla="*/ 929293 h 1483294"/>
              <a:gd name="connsiteX49" fmla="*/ 1516057 w 3252524"/>
              <a:gd name="connsiteY49" fmla="*/ 878658 h 1483294"/>
              <a:gd name="connsiteX50" fmla="*/ 1382024 w 3252524"/>
              <a:gd name="connsiteY50" fmla="*/ 828023 h 1483294"/>
              <a:gd name="connsiteX51" fmla="*/ 1230121 w 3252524"/>
              <a:gd name="connsiteY51" fmla="*/ 771432 h 1483294"/>
              <a:gd name="connsiteX52" fmla="*/ 1036518 w 3252524"/>
              <a:gd name="connsiteY52" fmla="*/ 699948 h 1483294"/>
              <a:gd name="connsiteX53" fmla="*/ 842916 w 3252524"/>
              <a:gd name="connsiteY53" fmla="*/ 628464 h 1483294"/>
              <a:gd name="connsiteX54" fmla="*/ 646335 w 3252524"/>
              <a:gd name="connsiteY54" fmla="*/ 551023 h 1483294"/>
              <a:gd name="connsiteX55" fmla="*/ 577829 w 3252524"/>
              <a:gd name="connsiteY55" fmla="*/ 524216 h 1483294"/>
              <a:gd name="connsiteX56" fmla="*/ 446775 w 3252524"/>
              <a:gd name="connsiteY56" fmla="*/ 467625 h 1483294"/>
              <a:gd name="connsiteX57" fmla="*/ 330613 w 3252524"/>
              <a:gd name="connsiteY57" fmla="*/ 414012 h 1483294"/>
              <a:gd name="connsiteX58" fmla="*/ 131054 w 3252524"/>
              <a:gd name="connsiteY58" fmla="*/ 321678 h 1483294"/>
              <a:gd name="connsiteX59" fmla="*/ 65527 w 3252524"/>
              <a:gd name="connsiteY59" fmla="*/ 291893 h 1483294"/>
              <a:gd name="connsiteX60" fmla="*/ 0 w 3252524"/>
              <a:gd name="connsiteY60" fmla="*/ 259130 h 1483294"/>
              <a:gd name="connsiteX61" fmla="*/ 29785 w 3252524"/>
              <a:gd name="connsiteY61" fmla="*/ 0 h 1483294"/>
              <a:gd name="connsiteX62" fmla="*/ 56591 w 3252524"/>
              <a:gd name="connsiteY62" fmla="*/ 47656 h 1483294"/>
              <a:gd name="connsiteX63" fmla="*/ 83398 w 3252524"/>
              <a:gd name="connsiteY63" fmla="*/ 86377 h 1483294"/>
              <a:gd name="connsiteX64" fmla="*/ 125097 w 3252524"/>
              <a:gd name="connsiteY64" fmla="*/ 131054 h 1483294"/>
              <a:gd name="connsiteX65" fmla="*/ 181688 w 3252524"/>
              <a:gd name="connsiteY65" fmla="*/ 184667 h 1483294"/>
              <a:gd name="connsiteX66" fmla="*/ 220409 w 3252524"/>
              <a:gd name="connsiteY66" fmla="*/ 208495 h 1483294"/>
              <a:gd name="connsiteX67" fmla="*/ 259129 w 3252524"/>
              <a:gd name="connsiteY67" fmla="*/ 223388 h 1483294"/>
              <a:gd name="connsiteX68" fmla="*/ 375291 w 3252524"/>
              <a:gd name="connsiteY68" fmla="*/ 271044 h 1483294"/>
              <a:gd name="connsiteX69" fmla="*/ 518259 w 3252524"/>
              <a:gd name="connsiteY69" fmla="*/ 327635 h 1483294"/>
              <a:gd name="connsiteX70" fmla="*/ 714840 w 3252524"/>
              <a:gd name="connsiteY70" fmla="*/ 402098 h 1483294"/>
              <a:gd name="connsiteX71" fmla="*/ 929292 w 3252524"/>
              <a:gd name="connsiteY71" fmla="*/ 482517 h 1483294"/>
              <a:gd name="connsiteX72" fmla="*/ 1215228 w 3252524"/>
              <a:gd name="connsiteY72" fmla="*/ 586765 h 1483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252524" h="1483294">
                <a:moveTo>
                  <a:pt x="1215228" y="586765"/>
                </a:moveTo>
                <a:lnTo>
                  <a:pt x="1465423" y="673141"/>
                </a:lnTo>
                <a:lnTo>
                  <a:pt x="1647111" y="732711"/>
                </a:lnTo>
                <a:lnTo>
                  <a:pt x="1807950" y="786324"/>
                </a:lnTo>
                <a:lnTo>
                  <a:pt x="2001553" y="848873"/>
                </a:lnTo>
                <a:lnTo>
                  <a:pt x="2204091" y="905465"/>
                </a:lnTo>
                <a:lnTo>
                  <a:pt x="2442371" y="965035"/>
                </a:lnTo>
                <a:lnTo>
                  <a:pt x="2567468" y="997798"/>
                </a:lnTo>
                <a:lnTo>
                  <a:pt x="2716393" y="1027583"/>
                </a:lnTo>
                <a:lnTo>
                  <a:pt x="2823619" y="1048433"/>
                </a:lnTo>
                <a:lnTo>
                  <a:pt x="2892125" y="1057368"/>
                </a:lnTo>
                <a:lnTo>
                  <a:pt x="2948716" y="1060347"/>
                </a:lnTo>
                <a:lnTo>
                  <a:pt x="2975523" y="1060347"/>
                </a:lnTo>
                <a:lnTo>
                  <a:pt x="3017222" y="1054390"/>
                </a:lnTo>
                <a:lnTo>
                  <a:pt x="3055942" y="1045454"/>
                </a:lnTo>
                <a:lnTo>
                  <a:pt x="3094663" y="1033540"/>
                </a:lnTo>
                <a:lnTo>
                  <a:pt x="3136362" y="1015669"/>
                </a:lnTo>
                <a:lnTo>
                  <a:pt x="3160190" y="997798"/>
                </a:lnTo>
                <a:lnTo>
                  <a:pt x="3186996" y="970992"/>
                </a:lnTo>
                <a:lnTo>
                  <a:pt x="3195932" y="953121"/>
                </a:lnTo>
                <a:lnTo>
                  <a:pt x="3219760" y="941207"/>
                </a:lnTo>
                <a:lnTo>
                  <a:pt x="3234653" y="938228"/>
                </a:lnTo>
                <a:lnTo>
                  <a:pt x="3246567" y="941207"/>
                </a:lnTo>
                <a:lnTo>
                  <a:pt x="3252524" y="950142"/>
                </a:lnTo>
                <a:lnTo>
                  <a:pt x="3252524" y="962056"/>
                </a:lnTo>
                <a:lnTo>
                  <a:pt x="3240610" y="1003755"/>
                </a:lnTo>
                <a:lnTo>
                  <a:pt x="3231674" y="1051411"/>
                </a:lnTo>
                <a:lnTo>
                  <a:pt x="3219760" y="1093110"/>
                </a:lnTo>
                <a:lnTo>
                  <a:pt x="3192953" y="1170551"/>
                </a:lnTo>
                <a:lnTo>
                  <a:pt x="3172104" y="1215229"/>
                </a:lnTo>
                <a:lnTo>
                  <a:pt x="3145297" y="1265863"/>
                </a:lnTo>
                <a:lnTo>
                  <a:pt x="3118491" y="1307562"/>
                </a:lnTo>
                <a:lnTo>
                  <a:pt x="3064878" y="1373089"/>
                </a:lnTo>
                <a:lnTo>
                  <a:pt x="3011265" y="1420745"/>
                </a:lnTo>
                <a:lnTo>
                  <a:pt x="2951695" y="1462444"/>
                </a:lnTo>
                <a:lnTo>
                  <a:pt x="2915953" y="1483294"/>
                </a:lnTo>
                <a:lnTo>
                  <a:pt x="2904039" y="1483294"/>
                </a:lnTo>
                <a:lnTo>
                  <a:pt x="2877232" y="1471380"/>
                </a:lnTo>
                <a:lnTo>
                  <a:pt x="2838512" y="1438616"/>
                </a:lnTo>
                <a:lnTo>
                  <a:pt x="2808727" y="1405853"/>
                </a:lnTo>
                <a:lnTo>
                  <a:pt x="2781920" y="1367132"/>
                </a:lnTo>
                <a:lnTo>
                  <a:pt x="2772985" y="1355218"/>
                </a:lnTo>
                <a:lnTo>
                  <a:pt x="2740221" y="1340326"/>
                </a:lnTo>
                <a:lnTo>
                  <a:pt x="2600232" y="1289691"/>
                </a:lnTo>
                <a:lnTo>
                  <a:pt x="2308338" y="1179487"/>
                </a:lnTo>
                <a:lnTo>
                  <a:pt x="2141542" y="1116938"/>
                </a:lnTo>
                <a:lnTo>
                  <a:pt x="1965811" y="1048433"/>
                </a:lnTo>
                <a:lnTo>
                  <a:pt x="1801993" y="985884"/>
                </a:lnTo>
                <a:lnTo>
                  <a:pt x="1650090" y="929293"/>
                </a:lnTo>
                <a:lnTo>
                  <a:pt x="1516057" y="878658"/>
                </a:lnTo>
                <a:lnTo>
                  <a:pt x="1382024" y="828023"/>
                </a:lnTo>
                <a:lnTo>
                  <a:pt x="1230121" y="771432"/>
                </a:lnTo>
                <a:lnTo>
                  <a:pt x="1036518" y="699948"/>
                </a:lnTo>
                <a:lnTo>
                  <a:pt x="842916" y="628464"/>
                </a:lnTo>
                <a:lnTo>
                  <a:pt x="646335" y="551023"/>
                </a:lnTo>
                <a:lnTo>
                  <a:pt x="577829" y="524216"/>
                </a:lnTo>
                <a:lnTo>
                  <a:pt x="446775" y="467625"/>
                </a:lnTo>
                <a:lnTo>
                  <a:pt x="330613" y="414012"/>
                </a:lnTo>
                <a:lnTo>
                  <a:pt x="131054" y="321678"/>
                </a:lnTo>
                <a:lnTo>
                  <a:pt x="65527" y="291893"/>
                </a:lnTo>
                <a:lnTo>
                  <a:pt x="0" y="259130"/>
                </a:lnTo>
                <a:lnTo>
                  <a:pt x="29785" y="0"/>
                </a:lnTo>
                <a:lnTo>
                  <a:pt x="56591" y="47656"/>
                </a:lnTo>
                <a:lnTo>
                  <a:pt x="83398" y="86377"/>
                </a:lnTo>
                <a:lnTo>
                  <a:pt x="125097" y="131054"/>
                </a:lnTo>
                <a:lnTo>
                  <a:pt x="181688" y="184667"/>
                </a:lnTo>
                <a:lnTo>
                  <a:pt x="220409" y="208495"/>
                </a:lnTo>
                <a:lnTo>
                  <a:pt x="259129" y="223388"/>
                </a:lnTo>
                <a:lnTo>
                  <a:pt x="375291" y="271044"/>
                </a:lnTo>
                <a:lnTo>
                  <a:pt x="518259" y="327635"/>
                </a:lnTo>
                <a:lnTo>
                  <a:pt x="714840" y="402098"/>
                </a:lnTo>
                <a:lnTo>
                  <a:pt x="929292" y="482517"/>
                </a:lnTo>
                <a:lnTo>
                  <a:pt x="1215228" y="5867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B48C7252-B51C-4D29-903F-09255ADCD87D}"/>
              </a:ext>
            </a:extLst>
          </p:cNvPr>
          <p:cNvSpPr/>
          <p:nvPr/>
        </p:nvSpPr>
        <p:spPr>
          <a:xfrm rot="16200000">
            <a:off x="3198020" y="4288631"/>
            <a:ext cx="3054350" cy="366712"/>
          </a:xfrm>
          <a:custGeom>
            <a:avLst/>
            <a:gdLst>
              <a:gd name="connsiteX0" fmla="*/ 1633041 w 3054869"/>
              <a:gd name="connsiteY0" fmla="*/ 115910 h 365760"/>
              <a:gd name="connsiteX1" fmla="*/ 1859709 w 3054869"/>
              <a:gd name="connsiteY1" fmla="*/ 123638 h 365760"/>
              <a:gd name="connsiteX2" fmla="*/ 2040014 w 3054869"/>
              <a:gd name="connsiteY2" fmla="*/ 128789 h 365760"/>
              <a:gd name="connsiteX3" fmla="*/ 2351682 w 3054869"/>
              <a:gd name="connsiteY3" fmla="*/ 136517 h 365760"/>
              <a:gd name="connsiteX4" fmla="*/ 2570623 w 3054869"/>
              <a:gd name="connsiteY4" fmla="*/ 141668 h 365760"/>
              <a:gd name="connsiteX5" fmla="*/ 2588654 w 3054869"/>
              <a:gd name="connsiteY5" fmla="*/ 139092 h 365760"/>
              <a:gd name="connsiteX6" fmla="*/ 2647896 w 3054869"/>
              <a:gd name="connsiteY6" fmla="*/ 128789 h 365760"/>
              <a:gd name="connsiteX7" fmla="*/ 2743200 w 3054869"/>
              <a:gd name="connsiteY7" fmla="*/ 105607 h 365760"/>
              <a:gd name="connsiteX8" fmla="*/ 2781837 w 3054869"/>
              <a:gd name="connsiteY8" fmla="*/ 97880 h 365760"/>
              <a:gd name="connsiteX9" fmla="*/ 2830776 w 3054869"/>
              <a:gd name="connsiteY9" fmla="*/ 56668 h 365760"/>
              <a:gd name="connsiteX10" fmla="*/ 3054869 w 3054869"/>
              <a:gd name="connsiteY10" fmla="*/ 226669 h 365760"/>
              <a:gd name="connsiteX11" fmla="*/ 2985323 w 3054869"/>
              <a:gd name="connsiteY11" fmla="*/ 267881 h 365760"/>
              <a:gd name="connsiteX12" fmla="*/ 2902898 w 3054869"/>
              <a:gd name="connsiteY12" fmla="*/ 314245 h 365760"/>
              <a:gd name="connsiteX13" fmla="*/ 2805019 w 3054869"/>
              <a:gd name="connsiteY13" fmla="*/ 360609 h 365760"/>
              <a:gd name="connsiteX14" fmla="*/ 2781837 w 3054869"/>
              <a:gd name="connsiteY14" fmla="*/ 365760 h 365760"/>
              <a:gd name="connsiteX15" fmla="*/ 2694260 w 3054869"/>
              <a:gd name="connsiteY15" fmla="*/ 358033 h 365760"/>
              <a:gd name="connsiteX16" fmla="*/ 2472744 w 3054869"/>
              <a:gd name="connsiteY16" fmla="*/ 345154 h 365760"/>
              <a:gd name="connsiteX17" fmla="*/ 2276985 w 3054869"/>
              <a:gd name="connsiteY17" fmla="*/ 340003 h 365760"/>
              <a:gd name="connsiteX18" fmla="*/ 1965316 w 3054869"/>
              <a:gd name="connsiteY18" fmla="*/ 334851 h 365760"/>
              <a:gd name="connsiteX19" fmla="*/ 1663950 w 3054869"/>
              <a:gd name="connsiteY19" fmla="*/ 334851 h 365760"/>
              <a:gd name="connsiteX20" fmla="*/ 1429555 w 3054869"/>
              <a:gd name="connsiteY20" fmla="*/ 332275 h 365760"/>
              <a:gd name="connsiteX21" fmla="*/ 1218341 w 3054869"/>
              <a:gd name="connsiteY21" fmla="*/ 332275 h 365760"/>
              <a:gd name="connsiteX22" fmla="*/ 1094704 w 3054869"/>
              <a:gd name="connsiteY22" fmla="*/ 329700 h 365760"/>
              <a:gd name="connsiteX23" fmla="*/ 935006 w 3054869"/>
              <a:gd name="connsiteY23" fmla="*/ 327124 h 365760"/>
              <a:gd name="connsiteX24" fmla="*/ 806218 w 3054869"/>
              <a:gd name="connsiteY24" fmla="*/ 327124 h 365760"/>
              <a:gd name="connsiteX25" fmla="*/ 623338 w 3054869"/>
              <a:gd name="connsiteY25" fmla="*/ 324548 h 365760"/>
              <a:gd name="connsiteX26" fmla="*/ 494549 w 3054869"/>
              <a:gd name="connsiteY26" fmla="*/ 324548 h 365760"/>
              <a:gd name="connsiteX27" fmla="*/ 350305 w 3054869"/>
              <a:gd name="connsiteY27" fmla="*/ 321972 h 365760"/>
              <a:gd name="connsiteX28" fmla="*/ 218941 w 3054869"/>
              <a:gd name="connsiteY28" fmla="*/ 321972 h 365760"/>
              <a:gd name="connsiteX29" fmla="*/ 149395 w 3054869"/>
              <a:gd name="connsiteY29" fmla="*/ 319397 h 365760"/>
              <a:gd name="connsiteX30" fmla="*/ 90152 w 3054869"/>
              <a:gd name="connsiteY30" fmla="*/ 314245 h 365760"/>
              <a:gd name="connsiteX31" fmla="*/ 56667 w 3054869"/>
              <a:gd name="connsiteY31" fmla="*/ 303942 h 365760"/>
              <a:gd name="connsiteX32" fmla="*/ 28334 w 3054869"/>
              <a:gd name="connsiteY32" fmla="*/ 285911 h 365760"/>
              <a:gd name="connsiteX33" fmla="*/ 15455 w 3054869"/>
              <a:gd name="connsiteY33" fmla="*/ 273033 h 365760"/>
              <a:gd name="connsiteX34" fmla="*/ 7727 w 3054869"/>
              <a:gd name="connsiteY34" fmla="*/ 255002 h 365760"/>
              <a:gd name="connsiteX35" fmla="*/ 0 w 3054869"/>
              <a:gd name="connsiteY35" fmla="*/ 224093 h 365760"/>
              <a:gd name="connsiteX36" fmla="*/ 0 w 3054869"/>
              <a:gd name="connsiteY36" fmla="*/ 208638 h 365760"/>
              <a:gd name="connsiteX37" fmla="*/ 2576 w 3054869"/>
              <a:gd name="connsiteY37" fmla="*/ 172577 h 365760"/>
              <a:gd name="connsiteX38" fmla="*/ 12879 w 3054869"/>
              <a:gd name="connsiteY38" fmla="*/ 136517 h 365760"/>
              <a:gd name="connsiteX39" fmla="*/ 23182 w 3054869"/>
              <a:gd name="connsiteY39" fmla="*/ 115910 h 365760"/>
              <a:gd name="connsiteX40" fmla="*/ 38637 w 3054869"/>
              <a:gd name="connsiteY40" fmla="*/ 100456 h 365760"/>
              <a:gd name="connsiteX41" fmla="*/ 59243 w 3054869"/>
              <a:gd name="connsiteY41" fmla="*/ 87577 h 365760"/>
              <a:gd name="connsiteX42" fmla="*/ 92728 w 3054869"/>
              <a:gd name="connsiteY42" fmla="*/ 72122 h 365760"/>
              <a:gd name="connsiteX43" fmla="*/ 180304 w 3054869"/>
              <a:gd name="connsiteY43" fmla="*/ 54092 h 365760"/>
              <a:gd name="connsiteX44" fmla="*/ 340002 w 3054869"/>
              <a:gd name="connsiteY44" fmla="*/ 25758 h 365760"/>
              <a:gd name="connsiteX45" fmla="*/ 484246 w 3054869"/>
              <a:gd name="connsiteY45" fmla="*/ 5152 h 365760"/>
              <a:gd name="connsiteX46" fmla="*/ 558943 w 3054869"/>
              <a:gd name="connsiteY46" fmla="*/ 0 h 365760"/>
              <a:gd name="connsiteX47" fmla="*/ 600156 w 3054869"/>
              <a:gd name="connsiteY47" fmla="*/ 7728 h 365760"/>
              <a:gd name="connsiteX48" fmla="*/ 636216 w 3054869"/>
              <a:gd name="connsiteY48" fmla="*/ 18031 h 365760"/>
              <a:gd name="connsiteX49" fmla="*/ 698035 w 3054869"/>
              <a:gd name="connsiteY49" fmla="*/ 38637 h 365760"/>
              <a:gd name="connsiteX50" fmla="*/ 819096 w 3054869"/>
              <a:gd name="connsiteY50" fmla="*/ 59243 h 365760"/>
              <a:gd name="connsiteX51" fmla="*/ 968491 w 3054869"/>
              <a:gd name="connsiteY51" fmla="*/ 74698 h 365760"/>
              <a:gd name="connsiteX52" fmla="*/ 1094704 w 3054869"/>
              <a:gd name="connsiteY52" fmla="*/ 87577 h 365760"/>
              <a:gd name="connsiteX53" fmla="*/ 1285312 w 3054869"/>
              <a:gd name="connsiteY53" fmla="*/ 100456 h 365760"/>
              <a:gd name="connsiteX54" fmla="*/ 1573798 w 3054869"/>
              <a:gd name="connsiteY54" fmla="*/ 113335 h 365760"/>
              <a:gd name="connsiteX55" fmla="*/ 1633041 w 3054869"/>
              <a:gd name="connsiteY55" fmla="*/ 115910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054869" h="365760">
                <a:moveTo>
                  <a:pt x="1633041" y="115910"/>
                </a:moveTo>
                <a:lnTo>
                  <a:pt x="1859709" y="123638"/>
                </a:lnTo>
                <a:lnTo>
                  <a:pt x="2040014" y="128789"/>
                </a:lnTo>
                <a:lnTo>
                  <a:pt x="2351682" y="136517"/>
                </a:lnTo>
                <a:lnTo>
                  <a:pt x="2570623" y="141668"/>
                </a:lnTo>
                <a:lnTo>
                  <a:pt x="2588654" y="139092"/>
                </a:lnTo>
                <a:lnTo>
                  <a:pt x="2647896" y="128789"/>
                </a:lnTo>
                <a:lnTo>
                  <a:pt x="2743200" y="105607"/>
                </a:lnTo>
                <a:lnTo>
                  <a:pt x="2781837" y="97880"/>
                </a:lnTo>
                <a:lnTo>
                  <a:pt x="2830776" y="56668"/>
                </a:lnTo>
                <a:lnTo>
                  <a:pt x="3054869" y="226669"/>
                </a:lnTo>
                <a:lnTo>
                  <a:pt x="2985323" y="267881"/>
                </a:lnTo>
                <a:lnTo>
                  <a:pt x="2902898" y="314245"/>
                </a:lnTo>
                <a:lnTo>
                  <a:pt x="2805019" y="360609"/>
                </a:lnTo>
                <a:lnTo>
                  <a:pt x="2781837" y="365760"/>
                </a:lnTo>
                <a:lnTo>
                  <a:pt x="2694260" y="358033"/>
                </a:lnTo>
                <a:lnTo>
                  <a:pt x="2472744" y="345154"/>
                </a:lnTo>
                <a:lnTo>
                  <a:pt x="2276985" y="340003"/>
                </a:lnTo>
                <a:lnTo>
                  <a:pt x="1965316" y="334851"/>
                </a:lnTo>
                <a:lnTo>
                  <a:pt x="1663950" y="334851"/>
                </a:lnTo>
                <a:lnTo>
                  <a:pt x="1429555" y="332275"/>
                </a:lnTo>
                <a:lnTo>
                  <a:pt x="1218341" y="332275"/>
                </a:lnTo>
                <a:lnTo>
                  <a:pt x="1094704" y="329700"/>
                </a:lnTo>
                <a:lnTo>
                  <a:pt x="935006" y="327124"/>
                </a:lnTo>
                <a:lnTo>
                  <a:pt x="806218" y="327124"/>
                </a:lnTo>
                <a:lnTo>
                  <a:pt x="623338" y="324548"/>
                </a:lnTo>
                <a:lnTo>
                  <a:pt x="494549" y="324548"/>
                </a:lnTo>
                <a:lnTo>
                  <a:pt x="350305" y="321972"/>
                </a:lnTo>
                <a:lnTo>
                  <a:pt x="218941" y="321972"/>
                </a:lnTo>
                <a:lnTo>
                  <a:pt x="149395" y="319397"/>
                </a:lnTo>
                <a:lnTo>
                  <a:pt x="90152" y="314245"/>
                </a:lnTo>
                <a:lnTo>
                  <a:pt x="56667" y="303942"/>
                </a:lnTo>
                <a:lnTo>
                  <a:pt x="28334" y="285911"/>
                </a:lnTo>
                <a:lnTo>
                  <a:pt x="15455" y="273033"/>
                </a:lnTo>
                <a:lnTo>
                  <a:pt x="7727" y="255002"/>
                </a:lnTo>
                <a:lnTo>
                  <a:pt x="0" y="224093"/>
                </a:lnTo>
                <a:lnTo>
                  <a:pt x="0" y="208638"/>
                </a:lnTo>
                <a:lnTo>
                  <a:pt x="2576" y="172577"/>
                </a:lnTo>
                <a:lnTo>
                  <a:pt x="12879" y="136517"/>
                </a:lnTo>
                <a:lnTo>
                  <a:pt x="23182" y="115910"/>
                </a:lnTo>
                <a:lnTo>
                  <a:pt x="38637" y="100456"/>
                </a:lnTo>
                <a:lnTo>
                  <a:pt x="59243" y="87577"/>
                </a:lnTo>
                <a:lnTo>
                  <a:pt x="92728" y="72122"/>
                </a:lnTo>
                <a:lnTo>
                  <a:pt x="180304" y="54092"/>
                </a:lnTo>
                <a:lnTo>
                  <a:pt x="340002" y="25758"/>
                </a:lnTo>
                <a:lnTo>
                  <a:pt x="484246" y="5152"/>
                </a:lnTo>
                <a:lnTo>
                  <a:pt x="558943" y="0"/>
                </a:lnTo>
                <a:lnTo>
                  <a:pt x="600156" y="7728"/>
                </a:lnTo>
                <a:lnTo>
                  <a:pt x="636216" y="18031"/>
                </a:lnTo>
                <a:lnTo>
                  <a:pt x="698035" y="38637"/>
                </a:lnTo>
                <a:lnTo>
                  <a:pt x="819096" y="59243"/>
                </a:lnTo>
                <a:lnTo>
                  <a:pt x="968491" y="74698"/>
                </a:lnTo>
                <a:lnTo>
                  <a:pt x="1094704" y="87577"/>
                </a:lnTo>
                <a:lnTo>
                  <a:pt x="1285312" y="100456"/>
                </a:lnTo>
                <a:lnTo>
                  <a:pt x="1573798" y="113335"/>
                </a:lnTo>
                <a:lnTo>
                  <a:pt x="1633041" y="1159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E328B034-7903-4DED-B4D0-3D9EE6335CDF}"/>
              </a:ext>
            </a:extLst>
          </p:cNvPr>
          <p:cNvSpPr/>
          <p:nvPr/>
        </p:nvSpPr>
        <p:spPr>
          <a:xfrm rot="16200000">
            <a:off x="6208714" y="3781425"/>
            <a:ext cx="904875" cy="2568575"/>
          </a:xfrm>
          <a:custGeom>
            <a:avLst/>
            <a:gdLst>
              <a:gd name="connsiteX0" fmla="*/ 305897 w 904533"/>
              <a:gd name="connsiteY0" fmla="*/ 1029522 h 2568872"/>
              <a:gd name="connsiteX1" fmla="*/ 207221 w 904533"/>
              <a:gd name="connsiteY1" fmla="*/ 700602 h 2568872"/>
              <a:gd name="connsiteX2" fmla="*/ 151304 w 904533"/>
              <a:gd name="connsiteY2" fmla="*/ 513117 h 2568872"/>
              <a:gd name="connsiteX3" fmla="*/ 111833 w 904533"/>
              <a:gd name="connsiteY3" fmla="*/ 374970 h 2568872"/>
              <a:gd name="connsiteX4" fmla="*/ 101966 w 904533"/>
              <a:gd name="connsiteY4" fmla="*/ 338789 h 2568872"/>
              <a:gd name="connsiteX5" fmla="*/ 95387 w 904533"/>
              <a:gd name="connsiteY5" fmla="*/ 332210 h 2568872"/>
              <a:gd name="connsiteX6" fmla="*/ 55917 w 904533"/>
              <a:gd name="connsiteY6" fmla="*/ 319053 h 2568872"/>
              <a:gd name="connsiteX7" fmla="*/ 29603 w 904533"/>
              <a:gd name="connsiteY7" fmla="*/ 305897 h 2568872"/>
              <a:gd name="connsiteX8" fmla="*/ 6579 w 904533"/>
              <a:gd name="connsiteY8" fmla="*/ 286161 h 2568872"/>
              <a:gd name="connsiteX9" fmla="*/ 0 w 904533"/>
              <a:gd name="connsiteY9" fmla="*/ 269715 h 2568872"/>
              <a:gd name="connsiteX10" fmla="*/ 0 w 904533"/>
              <a:gd name="connsiteY10" fmla="*/ 253269 h 2568872"/>
              <a:gd name="connsiteX11" fmla="*/ 9868 w 904533"/>
              <a:gd name="connsiteY11" fmla="*/ 230245 h 2568872"/>
              <a:gd name="connsiteX12" fmla="*/ 36182 w 904533"/>
              <a:gd name="connsiteY12" fmla="*/ 197353 h 2568872"/>
              <a:gd name="connsiteX13" fmla="*/ 98677 w 904533"/>
              <a:gd name="connsiteY13" fmla="*/ 141436 h 2568872"/>
              <a:gd name="connsiteX14" fmla="*/ 161172 w 904533"/>
              <a:gd name="connsiteY14" fmla="*/ 95387 h 2568872"/>
              <a:gd name="connsiteX15" fmla="*/ 217088 w 904533"/>
              <a:gd name="connsiteY15" fmla="*/ 59206 h 2568872"/>
              <a:gd name="connsiteX16" fmla="*/ 286162 w 904533"/>
              <a:gd name="connsiteY16" fmla="*/ 23025 h 2568872"/>
              <a:gd name="connsiteX17" fmla="*/ 328921 w 904533"/>
              <a:gd name="connsiteY17" fmla="*/ 3289 h 2568872"/>
              <a:gd name="connsiteX18" fmla="*/ 345367 w 904533"/>
              <a:gd name="connsiteY18" fmla="*/ 0 h 2568872"/>
              <a:gd name="connsiteX19" fmla="*/ 351946 w 904533"/>
              <a:gd name="connsiteY19" fmla="*/ 19735 h 2568872"/>
              <a:gd name="connsiteX20" fmla="*/ 371681 w 904533"/>
              <a:gd name="connsiteY20" fmla="*/ 75652 h 2568872"/>
              <a:gd name="connsiteX21" fmla="*/ 388127 w 904533"/>
              <a:gd name="connsiteY21" fmla="*/ 111833 h 2568872"/>
              <a:gd name="connsiteX22" fmla="*/ 394705 w 904533"/>
              <a:gd name="connsiteY22" fmla="*/ 124990 h 2568872"/>
              <a:gd name="connsiteX23" fmla="*/ 437465 w 904533"/>
              <a:gd name="connsiteY23" fmla="*/ 203931 h 2568872"/>
              <a:gd name="connsiteX24" fmla="*/ 457200 w 904533"/>
              <a:gd name="connsiteY24" fmla="*/ 417730 h 2568872"/>
              <a:gd name="connsiteX25" fmla="*/ 467068 w 904533"/>
              <a:gd name="connsiteY25" fmla="*/ 516406 h 2568872"/>
              <a:gd name="connsiteX26" fmla="*/ 483514 w 904533"/>
              <a:gd name="connsiteY26" fmla="*/ 677577 h 2568872"/>
              <a:gd name="connsiteX27" fmla="*/ 499960 w 904533"/>
              <a:gd name="connsiteY27" fmla="*/ 819013 h 2568872"/>
              <a:gd name="connsiteX28" fmla="*/ 539431 w 904533"/>
              <a:gd name="connsiteY28" fmla="*/ 1039390 h 2568872"/>
              <a:gd name="connsiteX29" fmla="*/ 605215 w 904533"/>
              <a:gd name="connsiteY29" fmla="*/ 1355154 h 2568872"/>
              <a:gd name="connsiteX30" fmla="*/ 670999 w 904533"/>
              <a:gd name="connsiteY30" fmla="*/ 1624869 h 2568872"/>
              <a:gd name="connsiteX31" fmla="*/ 766386 w 904533"/>
              <a:gd name="connsiteY31" fmla="*/ 1999839 h 2568872"/>
              <a:gd name="connsiteX32" fmla="*/ 904533 w 904533"/>
              <a:gd name="connsiteY32" fmla="*/ 2512956 h 2568872"/>
              <a:gd name="connsiteX33" fmla="*/ 763097 w 904533"/>
              <a:gd name="connsiteY33" fmla="*/ 2568872 h 2568872"/>
              <a:gd name="connsiteX34" fmla="*/ 710469 w 904533"/>
              <a:gd name="connsiteY34" fmla="*/ 2381387 h 2568872"/>
              <a:gd name="connsiteX35" fmla="*/ 634818 w 904533"/>
              <a:gd name="connsiteY35" fmla="*/ 2134697 h 2568872"/>
              <a:gd name="connsiteX36" fmla="*/ 552587 w 904533"/>
              <a:gd name="connsiteY36" fmla="*/ 1851825 h 2568872"/>
              <a:gd name="connsiteX37" fmla="*/ 470357 w 904533"/>
              <a:gd name="connsiteY37" fmla="*/ 1578820 h 2568872"/>
              <a:gd name="connsiteX38" fmla="*/ 384838 w 904533"/>
              <a:gd name="connsiteY38" fmla="*/ 1292659 h 2568872"/>
              <a:gd name="connsiteX39" fmla="*/ 305897 w 904533"/>
              <a:gd name="connsiteY39" fmla="*/ 1029522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04533" h="2568872">
                <a:moveTo>
                  <a:pt x="305897" y="1029522"/>
                </a:moveTo>
                <a:lnTo>
                  <a:pt x="207221" y="700602"/>
                </a:lnTo>
                <a:lnTo>
                  <a:pt x="151304" y="513117"/>
                </a:lnTo>
                <a:lnTo>
                  <a:pt x="111833" y="374970"/>
                </a:lnTo>
                <a:lnTo>
                  <a:pt x="101966" y="338789"/>
                </a:lnTo>
                <a:lnTo>
                  <a:pt x="95387" y="332210"/>
                </a:lnTo>
                <a:lnTo>
                  <a:pt x="55917" y="319053"/>
                </a:lnTo>
                <a:lnTo>
                  <a:pt x="29603" y="305897"/>
                </a:lnTo>
                <a:lnTo>
                  <a:pt x="6579" y="286161"/>
                </a:lnTo>
                <a:lnTo>
                  <a:pt x="0" y="269715"/>
                </a:lnTo>
                <a:lnTo>
                  <a:pt x="0" y="253269"/>
                </a:lnTo>
                <a:lnTo>
                  <a:pt x="9868" y="230245"/>
                </a:lnTo>
                <a:lnTo>
                  <a:pt x="36182" y="197353"/>
                </a:lnTo>
                <a:lnTo>
                  <a:pt x="98677" y="141436"/>
                </a:lnTo>
                <a:lnTo>
                  <a:pt x="161172" y="95387"/>
                </a:lnTo>
                <a:lnTo>
                  <a:pt x="217088" y="59206"/>
                </a:lnTo>
                <a:lnTo>
                  <a:pt x="286162" y="23025"/>
                </a:lnTo>
                <a:lnTo>
                  <a:pt x="328921" y="3289"/>
                </a:lnTo>
                <a:lnTo>
                  <a:pt x="345367" y="0"/>
                </a:lnTo>
                <a:lnTo>
                  <a:pt x="351946" y="19735"/>
                </a:lnTo>
                <a:lnTo>
                  <a:pt x="371681" y="75652"/>
                </a:lnTo>
                <a:lnTo>
                  <a:pt x="388127" y="111833"/>
                </a:lnTo>
                <a:lnTo>
                  <a:pt x="394705" y="124990"/>
                </a:lnTo>
                <a:lnTo>
                  <a:pt x="437465" y="203931"/>
                </a:lnTo>
                <a:lnTo>
                  <a:pt x="457200" y="417730"/>
                </a:lnTo>
                <a:lnTo>
                  <a:pt x="467068" y="516406"/>
                </a:lnTo>
                <a:lnTo>
                  <a:pt x="483514" y="677577"/>
                </a:lnTo>
                <a:lnTo>
                  <a:pt x="499960" y="819013"/>
                </a:lnTo>
                <a:lnTo>
                  <a:pt x="539431" y="1039390"/>
                </a:lnTo>
                <a:lnTo>
                  <a:pt x="605215" y="1355154"/>
                </a:lnTo>
                <a:lnTo>
                  <a:pt x="670999" y="1624869"/>
                </a:lnTo>
                <a:lnTo>
                  <a:pt x="766386" y="1999839"/>
                </a:lnTo>
                <a:lnTo>
                  <a:pt x="904533" y="2512956"/>
                </a:lnTo>
                <a:lnTo>
                  <a:pt x="763097" y="2568872"/>
                </a:lnTo>
                <a:lnTo>
                  <a:pt x="710469" y="2381387"/>
                </a:lnTo>
                <a:lnTo>
                  <a:pt x="634818" y="2134697"/>
                </a:lnTo>
                <a:lnTo>
                  <a:pt x="552587" y="1851825"/>
                </a:lnTo>
                <a:lnTo>
                  <a:pt x="470357" y="1578820"/>
                </a:lnTo>
                <a:lnTo>
                  <a:pt x="384838" y="1292659"/>
                </a:lnTo>
                <a:lnTo>
                  <a:pt x="305897" y="102952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7142839D-8693-4878-B347-15B76729CE52}"/>
              </a:ext>
            </a:extLst>
          </p:cNvPr>
          <p:cNvSpPr/>
          <p:nvPr/>
        </p:nvSpPr>
        <p:spPr>
          <a:xfrm rot="16200000">
            <a:off x="6771482" y="3944144"/>
            <a:ext cx="2024062" cy="1123950"/>
          </a:xfrm>
          <a:custGeom>
            <a:avLst/>
            <a:gdLst>
              <a:gd name="connsiteX0" fmla="*/ 1107282 w 2024063"/>
              <a:gd name="connsiteY0" fmla="*/ 476250 h 1123950"/>
              <a:gd name="connsiteX1" fmla="*/ 923925 w 2024063"/>
              <a:gd name="connsiteY1" fmla="*/ 566738 h 1123950"/>
              <a:gd name="connsiteX2" fmla="*/ 869157 w 2024063"/>
              <a:gd name="connsiteY2" fmla="*/ 595313 h 1123950"/>
              <a:gd name="connsiteX3" fmla="*/ 747713 w 2024063"/>
              <a:gd name="connsiteY3" fmla="*/ 657225 h 1123950"/>
              <a:gd name="connsiteX4" fmla="*/ 607219 w 2024063"/>
              <a:gd name="connsiteY4" fmla="*/ 702469 h 1123950"/>
              <a:gd name="connsiteX5" fmla="*/ 488157 w 2024063"/>
              <a:gd name="connsiteY5" fmla="*/ 745332 h 1123950"/>
              <a:gd name="connsiteX6" fmla="*/ 383382 w 2024063"/>
              <a:gd name="connsiteY6" fmla="*/ 785813 h 1123950"/>
              <a:gd name="connsiteX7" fmla="*/ 290513 w 2024063"/>
              <a:gd name="connsiteY7" fmla="*/ 821532 h 1123950"/>
              <a:gd name="connsiteX8" fmla="*/ 190500 w 2024063"/>
              <a:gd name="connsiteY8" fmla="*/ 862013 h 1123950"/>
              <a:gd name="connsiteX9" fmla="*/ 97632 w 2024063"/>
              <a:gd name="connsiteY9" fmla="*/ 902494 h 1123950"/>
              <a:gd name="connsiteX10" fmla="*/ 47625 w 2024063"/>
              <a:gd name="connsiteY10" fmla="*/ 928688 h 1123950"/>
              <a:gd name="connsiteX11" fmla="*/ 30957 w 2024063"/>
              <a:gd name="connsiteY11" fmla="*/ 947738 h 1123950"/>
              <a:gd name="connsiteX12" fmla="*/ 11907 w 2024063"/>
              <a:gd name="connsiteY12" fmla="*/ 976313 h 1123950"/>
              <a:gd name="connsiteX13" fmla="*/ 2382 w 2024063"/>
              <a:gd name="connsiteY13" fmla="*/ 997744 h 1123950"/>
              <a:gd name="connsiteX14" fmla="*/ 0 w 2024063"/>
              <a:gd name="connsiteY14" fmla="*/ 1014413 h 1123950"/>
              <a:gd name="connsiteX15" fmla="*/ 0 w 2024063"/>
              <a:gd name="connsiteY15" fmla="*/ 1040607 h 1123950"/>
              <a:gd name="connsiteX16" fmla="*/ 9525 w 2024063"/>
              <a:gd name="connsiteY16" fmla="*/ 1064419 h 1123950"/>
              <a:gd name="connsiteX17" fmla="*/ 26194 w 2024063"/>
              <a:gd name="connsiteY17" fmla="*/ 1081088 h 1123950"/>
              <a:gd name="connsiteX18" fmla="*/ 42863 w 2024063"/>
              <a:gd name="connsiteY18" fmla="*/ 1092994 h 1123950"/>
              <a:gd name="connsiteX19" fmla="*/ 66675 w 2024063"/>
              <a:gd name="connsiteY19" fmla="*/ 1109663 h 1123950"/>
              <a:gd name="connsiteX20" fmla="*/ 88107 w 2024063"/>
              <a:gd name="connsiteY20" fmla="*/ 1119188 h 1123950"/>
              <a:gd name="connsiteX21" fmla="*/ 121444 w 2024063"/>
              <a:gd name="connsiteY21" fmla="*/ 1123950 h 1123950"/>
              <a:gd name="connsiteX22" fmla="*/ 195263 w 2024063"/>
              <a:gd name="connsiteY22" fmla="*/ 1123950 h 1123950"/>
              <a:gd name="connsiteX23" fmla="*/ 273844 w 2024063"/>
              <a:gd name="connsiteY23" fmla="*/ 1119188 h 1123950"/>
              <a:gd name="connsiteX24" fmla="*/ 388144 w 2024063"/>
              <a:gd name="connsiteY24" fmla="*/ 1100138 h 1123950"/>
              <a:gd name="connsiteX25" fmla="*/ 504825 w 2024063"/>
              <a:gd name="connsiteY25" fmla="*/ 1073944 h 1123950"/>
              <a:gd name="connsiteX26" fmla="*/ 640557 w 2024063"/>
              <a:gd name="connsiteY26" fmla="*/ 1031082 h 1123950"/>
              <a:gd name="connsiteX27" fmla="*/ 731044 w 2024063"/>
              <a:gd name="connsiteY27" fmla="*/ 1000125 h 1123950"/>
              <a:gd name="connsiteX28" fmla="*/ 835819 w 2024063"/>
              <a:gd name="connsiteY28" fmla="*/ 959644 h 1123950"/>
              <a:gd name="connsiteX29" fmla="*/ 969169 w 2024063"/>
              <a:gd name="connsiteY29" fmla="*/ 900113 h 1123950"/>
              <a:gd name="connsiteX30" fmla="*/ 1026319 w 2024063"/>
              <a:gd name="connsiteY30" fmla="*/ 873919 h 1123950"/>
              <a:gd name="connsiteX31" fmla="*/ 1107282 w 2024063"/>
              <a:gd name="connsiteY31" fmla="*/ 816769 h 1123950"/>
              <a:gd name="connsiteX32" fmla="*/ 1231107 w 2024063"/>
              <a:gd name="connsiteY32" fmla="*/ 726282 h 1123950"/>
              <a:gd name="connsiteX33" fmla="*/ 1378744 w 2024063"/>
              <a:gd name="connsiteY33" fmla="*/ 614363 h 1123950"/>
              <a:gd name="connsiteX34" fmla="*/ 1550194 w 2024063"/>
              <a:gd name="connsiteY34" fmla="*/ 471488 h 1123950"/>
              <a:gd name="connsiteX35" fmla="*/ 1654969 w 2024063"/>
              <a:gd name="connsiteY35" fmla="*/ 381000 h 1123950"/>
              <a:gd name="connsiteX36" fmla="*/ 1745457 w 2024063"/>
              <a:gd name="connsiteY36" fmla="*/ 302419 h 1123950"/>
              <a:gd name="connsiteX37" fmla="*/ 1852613 w 2024063"/>
              <a:gd name="connsiteY37" fmla="*/ 207169 h 1123950"/>
              <a:gd name="connsiteX38" fmla="*/ 1938338 w 2024063"/>
              <a:gd name="connsiteY38" fmla="*/ 128588 h 1123950"/>
              <a:gd name="connsiteX39" fmla="*/ 1993107 w 2024063"/>
              <a:gd name="connsiteY39" fmla="*/ 80963 h 1123950"/>
              <a:gd name="connsiteX40" fmla="*/ 2009775 w 2024063"/>
              <a:gd name="connsiteY40" fmla="*/ 54769 h 1123950"/>
              <a:gd name="connsiteX41" fmla="*/ 2019300 w 2024063"/>
              <a:gd name="connsiteY41" fmla="*/ 33338 h 1123950"/>
              <a:gd name="connsiteX42" fmla="*/ 2024063 w 2024063"/>
              <a:gd name="connsiteY42" fmla="*/ 19050 h 1123950"/>
              <a:gd name="connsiteX43" fmla="*/ 2024063 w 2024063"/>
              <a:gd name="connsiteY43" fmla="*/ 9525 h 1123950"/>
              <a:gd name="connsiteX44" fmla="*/ 2021682 w 2024063"/>
              <a:gd name="connsiteY44" fmla="*/ 4763 h 1123950"/>
              <a:gd name="connsiteX45" fmla="*/ 2012157 w 2024063"/>
              <a:gd name="connsiteY45" fmla="*/ 0 h 1123950"/>
              <a:gd name="connsiteX46" fmla="*/ 1988344 w 2024063"/>
              <a:gd name="connsiteY46" fmla="*/ 2382 h 1123950"/>
              <a:gd name="connsiteX47" fmla="*/ 1928813 w 2024063"/>
              <a:gd name="connsiteY47" fmla="*/ 33338 h 1123950"/>
              <a:gd name="connsiteX48" fmla="*/ 1795463 w 2024063"/>
              <a:gd name="connsiteY48" fmla="*/ 111919 h 1123950"/>
              <a:gd name="connsiteX49" fmla="*/ 1621632 w 2024063"/>
              <a:gd name="connsiteY49" fmla="*/ 207169 h 1123950"/>
              <a:gd name="connsiteX50" fmla="*/ 1431132 w 2024063"/>
              <a:gd name="connsiteY50" fmla="*/ 311944 h 1123950"/>
              <a:gd name="connsiteX51" fmla="*/ 1257300 w 2024063"/>
              <a:gd name="connsiteY51" fmla="*/ 400050 h 1123950"/>
              <a:gd name="connsiteX52" fmla="*/ 1107282 w 2024063"/>
              <a:gd name="connsiteY52" fmla="*/ 476250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24063" h="1123950">
                <a:moveTo>
                  <a:pt x="1107282" y="476250"/>
                </a:moveTo>
                <a:lnTo>
                  <a:pt x="923925" y="566738"/>
                </a:lnTo>
                <a:lnTo>
                  <a:pt x="869157" y="595313"/>
                </a:lnTo>
                <a:lnTo>
                  <a:pt x="747713" y="657225"/>
                </a:lnTo>
                <a:lnTo>
                  <a:pt x="607219" y="702469"/>
                </a:lnTo>
                <a:lnTo>
                  <a:pt x="488157" y="745332"/>
                </a:lnTo>
                <a:lnTo>
                  <a:pt x="383382" y="785813"/>
                </a:lnTo>
                <a:lnTo>
                  <a:pt x="290513" y="821532"/>
                </a:lnTo>
                <a:lnTo>
                  <a:pt x="190500" y="862013"/>
                </a:lnTo>
                <a:lnTo>
                  <a:pt x="97632" y="902494"/>
                </a:lnTo>
                <a:lnTo>
                  <a:pt x="47625" y="928688"/>
                </a:lnTo>
                <a:lnTo>
                  <a:pt x="30957" y="947738"/>
                </a:lnTo>
                <a:lnTo>
                  <a:pt x="11907" y="976313"/>
                </a:lnTo>
                <a:lnTo>
                  <a:pt x="2382" y="997744"/>
                </a:lnTo>
                <a:lnTo>
                  <a:pt x="0" y="1014413"/>
                </a:lnTo>
                <a:lnTo>
                  <a:pt x="0" y="1040607"/>
                </a:lnTo>
                <a:lnTo>
                  <a:pt x="9525" y="1064419"/>
                </a:lnTo>
                <a:lnTo>
                  <a:pt x="26194" y="1081088"/>
                </a:lnTo>
                <a:lnTo>
                  <a:pt x="42863" y="1092994"/>
                </a:lnTo>
                <a:lnTo>
                  <a:pt x="66675" y="1109663"/>
                </a:lnTo>
                <a:lnTo>
                  <a:pt x="88107" y="1119188"/>
                </a:lnTo>
                <a:lnTo>
                  <a:pt x="121444" y="1123950"/>
                </a:lnTo>
                <a:lnTo>
                  <a:pt x="195263" y="1123950"/>
                </a:lnTo>
                <a:lnTo>
                  <a:pt x="273844" y="1119188"/>
                </a:lnTo>
                <a:lnTo>
                  <a:pt x="388144" y="1100138"/>
                </a:lnTo>
                <a:lnTo>
                  <a:pt x="504825" y="1073944"/>
                </a:lnTo>
                <a:lnTo>
                  <a:pt x="640557" y="1031082"/>
                </a:lnTo>
                <a:lnTo>
                  <a:pt x="731044" y="1000125"/>
                </a:lnTo>
                <a:lnTo>
                  <a:pt x="835819" y="959644"/>
                </a:lnTo>
                <a:lnTo>
                  <a:pt x="969169" y="900113"/>
                </a:lnTo>
                <a:lnTo>
                  <a:pt x="1026319" y="873919"/>
                </a:lnTo>
                <a:lnTo>
                  <a:pt x="1107282" y="816769"/>
                </a:lnTo>
                <a:lnTo>
                  <a:pt x="1231107" y="726282"/>
                </a:lnTo>
                <a:lnTo>
                  <a:pt x="1378744" y="614363"/>
                </a:lnTo>
                <a:lnTo>
                  <a:pt x="1550194" y="471488"/>
                </a:lnTo>
                <a:lnTo>
                  <a:pt x="1654969" y="381000"/>
                </a:lnTo>
                <a:lnTo>
                  <a:pt x="1745457" y="302419"/>
                </a:lnTo>
                <a:lnTo>
                  <a:pt x="1852613" y="207169"/>
                </a:lnTo>
                <a:lnTo>
                  <a:pt x="1938338" y="128588"/>
                </a:lnTo>
                <a:lnTo>
                  <a:pt x="1993107" y="80963"/>
                </a:lnTo>
                <a:lnTo>
                  <a:pt x="2009775" y="54769"/>
                </a:lnTo>
                <a:lnTo>
                  <a:pt x="2019300" y="33338"/>
                </a:lnTo>
                <a:lnTo>
                  <a:pt x="2024063" y="19050"/>
                </a:lnTo>
                <a:lnTo>
                  <a:pt x="2024063" y="9525"/>
                </a:lnTo>
                <a:lnTo>
                  <a:pt x="2021682" y="4763"/>
                </a:lnTo>
                <a:lnTo>
                  <a:pt x="2012157" y="0"/>
                </a:lnTo>
                <a:lnTo>
                  <a:pt x="1988344" y="2382"/>
                </a:lnTo>
                <a:lnTo>
                  <a:pt x="1928813" y="33338"/>
                </a:lnTo>
                <a:lnTo>
                  <a:pt x="1795463" y="111919"/>
                </a:lnTo>
                <a:lnTo>
                  <a:pt x="1621632" y="207169"/>
                </a:lnTo>
                <a:lnTo>
                  <a:pt x="1431132" y="311944"/>
                </a:lnTo>
                <a:lnTo>
                  <a:pt x="1257300" y="400050"/>
                </a:lnTo>
                <a:lnTo>
                  <a:pt x="1107282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58C1931E-9EA1-4652-B68A-F65083AE19D0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</p:grpSpPr>
        <p:sp>
          <p:nvSpPr>
            <p:cNvPr id="8" name="フリーフォーム 118">
              <a:extLst>
                <a:ext uri="{FF2B5EF4-FFF2-40B4-BE49-F238E27FC236}">
                  <a16:creationId xmlns:a16="http://schemas.microsoft.com/office/drawing/2014/main" id="{98708BFB-19A5-49CA-9905-EF8AE488EF77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0">
              <a:extLst>
                <a:ext uri="{FF2B5EF4-FFF2-40B4-BE49-F238E27FC236}">
                  <a16:creationId xmlns:a16="http://schemas.microsoft.com/office/drawing/2014/main" id="{E59B8651-948F-4860-8653-08F05AB96E0A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9">
              <a:extLst>
                <a:ext uri="{FF2B5EF4-FFF2-40B4-BE49-F238E27FC236}">
                  <a16:creationId xmlns:a16="http://schemas.microsoft.com/office/drawing/2014/main" id="{02D01077-74AB-4C86-8672-D1261AF3632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1">
              <a:extLst>
                <a:ext uri="{FF2B5EF4-FFF2-40B4-BE49-F238E27FC236}">
                  <a16:creationId xmlns:a16="http://schemas.microsoft.com/office/drawing/2014/main" id="{59745891-3860-497D-88A2-DB7AC203A7CE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22">
              <a:extLst>
                <a:ext uri="{FF2B5EF4-FFF2-40B4-BE49-F238E27FC236}">
                  <a16:creationId xmlns:a16="http://schemas.microsoft.com/office/drawing/2014/main" id="{68F2C7ED-1B2D-4156-9A5F-9A30364B03AA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8E138053-17D5-4961-8905-59E330676A3F}"/>
              </a:ext>
            </a:extLst>
          </p:cNvPr>
          <p:cNvGrpSpPr/>
          <p:nvPr/>
        </p:nvGrpSpPr>
        <p:grpSpPr>
          <a:xfrm>
            <a:off x="3744916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14" name="フリーフォーム 118">
              <a:extLst>
                <a:ext uri="{FF2B5EF4-FFF2-40B4-BE49-F238E27FC236}">
                  <a16:creationId xmlns:a16="http://schemas.microsoft.com/office/drawing/2014/main" id="{2F610668-79D9-4589-BF73-86A3A2AF16E2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0">
              <a:extLst>
                <a:ext uri="{FF2B5EF4-FFF2-40B4-BE49-F238E27FC236}">
                  <a16:creationId xmlns:a16="http://schemas.microsoft.com/office/drawing/2014/main" id="{64210DE9-C8C2-405B-904A-0311022D231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9">
              <a:extLst>
                <a:ext uri="{FF2B5EF4-FFF2-40B4-BE49-F238E27FC236}">
                  <a16:creationId xmlns:a16="http://schemas.microsoft.com/office/drawing/2014/main" id="{7DD877EC-1EDF-446D-9432-E74D154AF110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93571788-01A0-4495-B140-A20318EEFB9A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1C3FC0EB-F6BF-41DA-A6CD-A32C11CB2527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869393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  <p:bldP spid="120" grpId="0" animBg="1"/>
      <p:bldP spid="122" grpId="0" animBg="1"/>
      <p:bldP spid="123" grpId="0" animBg="1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C95671B-979F-459E-A363-AEDC39399FF1}"/>
              </a:ext>
            </a:extLst>
          </p:cNvPr>
          <p:cNvGrpSpPr/>
          <p:nvPr/>
        </p:nvGrpSpPr>
        <p:grpSpPr>
          <a:xfrm>
            <a:off x="3744915" y="1652588"/>
            <a:ext cx="4600573" cy="4346574"/>
            <a:chOff x="3744915" y="1652588"/>
            <a:chExt cx="4600573" cy="4346574"/>
          </a:xfrm>
          <a:solidFill>
            <a:schemeClr val="tx1"/>
          </a:solidFill>
        </p:grpSpPr>
        <p:sp>
          <p:nvSpPr>
            <p:cNvPr id="3" name="フリーフォーム 118">
              <a:extLst>
                <a:ext uri="{FF2B5EF4-FFF2-40B4-BE49-F238E27FC236}">
                  <a16:creationId xmlns:a16="http://schemas.microsoft.com/office/drawing/2014/main" id="{ABDF1501-E01E-48D0-8476-2F12AA55A163}"/>
                </a:ext>
              </a:extLst>
            </p:cNvPr>
            <p:cNvSpPr/>
            <p:nvPr/>
          </p:nvSpPr>
          <p:spPr>
            <a:xfrm rot="16200000">
              <a:off x="3202784" y="2194719"/>
              <a:ext cx="2662237" cy="1577975"/>
            </a:xfrm>
            <a:custGeom>
              <a:avLst/>
              <a:gdLst>
                <a:gd name="connsiteX0" fmla="*/ 1178718 w 2662237"/>
                <a:gd name="connsiteY0" fmla="*/ 709613 h 1578769"/>
                <a:gd name="connsiteX1" fmla="*/ 1050131 w 2662237"/>
                <a:gd name="connsiteY1" fmla="*/ 638175 h 1578769"/>
                <a:gd name="connsiteX2" fmla="*/ 940593 w 2662237"/>
                <a:gd name="connsiteY2" fmla="*/ 578644 h 1578769"/>
                <a:gd name="connsiteX3" fmla="*/ 857250 w 2662237"/>
                <a:gd name="connsiteY3" fmla="*/ 528638 h 1578769"/>
                <a:gd name="connsiteX4" fmla="*/ 762000 w 2662237"/>
                <a:gd name="connsiteY4" fmla="*/ 471488 h 1578769"/>
                <a:gd name="connsiteX5" fmla="*/ 678656 w 2662237"/>
                <a:gd name="connsiteY5" fmla="*/ 419100 h 1578769"/>
                <a:gd name="connsiteX6" fmla="*/ 588168 w 2662237"/>
                <a:gd name="connsiteY6" fmla="*/ 361950 h 1578769"/>
                <a:gd name="connsiteX7" fmla="*/ 485775 w 2662237"/>
                <a:gd name="connsiteY7" fmla="*/ 295275 h 1578769"/>
                <a:gd name="connsiteX8" fmla="*/ 364331 w 2662237"/>
                <a:gd name="connsiteY8" fmla="*/ 214313 h 1578769"/>
                <a:gd name="connsiteX9" fmla="*/ 285750 w 2662237"/>
                <a:gd name="connsiteY9" fmla="*/ 161925 h 1578769"/>
                <a:gd name="connsiteX10" fmla="*/ 173831 w 2662237"/>
                <a:gd name="connsiteY10" fmla="*/ 83344 h 1578769"/>
                <a:gd name="connsiteX11" fmla="*/ 102393 w 2662237"/>
                <a:gd name="connsiteY11" fmla="*/ 33338 h 1578769"/>
                <a:gd name="connsiteX12" fmla="*/ 71437 w 2662237"/>
                <a:gd name="connsiteY12" fmla="*/ 9525 h 1578769"/>
                <a:gd name="connsiteX13" fmla="*/ 50006 w 2662237"/>
                <a:gd name="connsiteY13" fmla="*/ 0 h 1578769"/>
                <a:gd name="connsiteX14" fmla="*/ 35718 w 2662237"/>
                <a:gd name="connsiteY14" fmla="*/ 0 h 1578769"/>
                <a:gd name="connsiteX15" fmla="*/ 19050 w 2662237"/>
                <a:gd name="connsiteY15" fmla="*/ 0 h 1578769"/>
                <a:gd name="connsiteX16" fmla="*/ 7143 w 2662237"/>
                <a:gd name="connsiteY16" fmla="*/ 2382 h 1578769"/>
                <a:gd name="connsiteX17" fmla="*/ 0 w 2662237"/>
                <a:gd name="connsiteY17" fmla="*/ 11907 h 1578769"/>
                <a:gd name="connsiteX18" fmla="*/ 2381 w 2662237"/>
                <a:gd name="connsiteY18" fmla="*/ 38100 h 1578769"/>
                <a:gd name="connsiteX19" fmla="*/ 11906 w 2662237"/>
                <a:gd name="connsiteY19" fmla="*/ 61913 h 1578769"/>
                <a:gd name="connsiteX20" fmla="*/ 35718 w 2662237"/>
                <a:gd name="connsiteY20" fmla="*/ 88107 h 1578769"/>
                <a:gd name="connsiteX21" fmla="*/ 88106 w 2662237"/>
                <a:gd name="connsiteY21" fmla="*/ 142875 h 1578769"/>
                <a:gd name="connsiteX22" fmla="*/ 185737 w 2662237"/>
                <a:gd name="connsiteY22" fmla="*/ 235744 h 1578769"/>
                <a:gd name="connsiteX23" fmla="*/ 319087 w 2662237"/>
                <a:gd name="connsiteY23" fmla="*/ 350044 h 1578769"/>
                <a:gd name="connsiteX24" fmla="*/ 419100 w 2662237"/>
                <a:gd name="connsiteY24" fmla="*/ 431007 h 1578769"/>
                <a:gd name="connsiteX25" fmla="*/ 528637 w 2662237"/>
                <a:gd name="connsiteY25" fmla="*/ 514350 h 1578769"/>
                <a:gd name="connsiteX26" fmla="*/ 685800 w 2662237"/>
                <a:gd name="connsiteY26" fmla="*/ 626269 h 1578769"/>
                <a:gd name="connsiteX27" fmla="*/ 842962 w 2662237"/>
                <a:gd name="connsiteY27" fmla="*/ 728663 h 1578769"/>
                <a:gd name="connsiteX28" fmla="*/ 978693 w 2662237"/>
                <a:gd name="connsiteY28" fmla="*/ 816769 h 1578769"/>
                <a:gd name="connsiteX29" fmla="*/ 1123950 w 2662237"/>
                <a:gd name="connsiteY29" fmla="*/ 897732 h 1578769"/>
                <a:gd name="connsiteX30" fmla="*/ 1333500 w 2662237"/>
                <a:gd name="connsiteY30" fmla="*/ 1050132 h 1578769"/>
                <a:gd name="connsiteX31" fmla="*/ 1478756 w 2662237"/>
                <a:gd name="connsiteY31" fmla="*/ 1119188 h 1578769"/>
                <a:gd name="connsiteX32" fmla="*/ 1647825 w 2662237"/>
                <a:gd name="connsiteY32" fmla="*/ 1193007 h 1578769"/>
                <a:gd name="connsiteX33" fmla="*/ 1752600 w 2662237"/>
                <a:gd name="connsiteY33" fmla="*/ 1235869 h 1578769"/>
                <a:gd name="connsiteX34" fmla="*/ 1857375 w 2662237"/>
                <a:gd name="connsiteY34" fmla="*/ 1278732 h 1578769"/>
                <a:gd name="connsiteX35" fmla="*/ 1933575 w 2662237"/>
                <a:gd name="connsiteY35" fmla="*/ 1309688 h 1578769"/>
                <a:gd name="connsiteX36" fmla="*/ 2005012 w 2662237"/>
                <a:gd name="connsiteY36" fmla="*/ 1335882 h 1578769"/>
                <a:gd name="connsiteX37" fmla="*/ 2088356 w 2662237"/>
                <a:gd name="connsiteY37" fmla="*/ 1376363 h 1578769"/>
                <a:gd name="connsiteX38" fmla="*/ 2174081 w 2662237"/>
                <a:gd name="connsiteY38" fmla="*/ 1421607 h 1578769"/>
                <a:gd name="connsiteX39" fmla="*/ 2231231 w 2662237"/>
                <a:gd name="connsiteY39" fmla="*/ 1459707 h 1578769"/>
                <a:gd name="connsiteX40" fmla="*/ 2257425 w 2662237"/>
                <a:gd name="connsiteY40" fmla="*/ 1478757 h 1578769"/>
                <a:gd name="connsiteX41" fmla="*/ 2266950 w 2662237"/>
                <a:gd name="connsiteY41" fmla="*/ 1490663 h 1578769"/>
                <a:gd name="connsiteX42" fmla="*/ 2274093 w 2662237"/>
                <a:gd name="connsiteY42" fmla="*/ 1516857 h 1578769"/>
                <a:gd name="connsiteX43" fmla="*/ 2281237 w 2662237"/>
                <a:gd name="connsiteY43" fmla="*/ 1540669 h 1578769"/>
                <a:gd name="connsiteX44" fmla="*/ 2293143 w 2662237"/>
                <a:gd name="connsiteY44" fmla="*/ 1559719 h 1578769"/>
                <a:gd name="connsiteX45" fmla="*/ 2305050 w 2662237"/>
                <a:gd name="connsiteY45" fmla="*/ 1571625 h 1578769"/>
                <a:gd name="connsiteX46" fmla="*/ 2324100 w 2662237"/>
                <a:gd name="connsiteY46" fmla="*/ 1578769 h 1578769"/>
                <a:gd name="connsiteX47" fmla="*/ 2347912 w 2662237"/>
                <a:gd name="connsiteY47" fmla="*/ 1576388 h 1578769"/>
                <a:gd name="connsiteX48" fmla="*/ 2383631 w 2662237"/>
                <a:gd name="connsiteY48" fmla="*/ 1557338 h 1578769"/>
                <a:gd name="connsiteX49" fmla="*/ 2424112 w 2662237"/>
                <a:gd name="connsiteY49" fmla="*/ 1526382 h 1578769"/>
                <a:gd name="connsiteX50" fmla="*/ 2471737 w 2662237"/>
                <a:gd name="connsiteY50" fmla="*/ 1481138 h 1578769"/>
                <a:gd name="connsiteX51" fmla="*/ 2497931 w 2662237"/>
                <a:gd name="connsiteY51" fmla="*/ 1438275 h 1578769"/>
                <a:gd name="connsiteX52" fmla="*/ 2526506 w 2662237"/>
                <a:gd name="connsiteY52" fmla="*/ 1390650 h 1578769"/>
                <a:gd name="connsiteX53" fmla="*/ 2576512 w 2662237"/>
                <a:gd name="connsiteY53" fmla="*/ 1304925 h 1578769"/>
                <a:gd name="connsiteX54" fmla="*/ 2609850 w 2662237"/>
                <a:gd name="connsiteY54" fmla="*/ 1228725 h 1578769"/>
                <a:gd name="connsiteX55" fmla="*/ 2633662 w 2662237"/>
                <a:gd name="connsiteY55" fmla="*/ 1164432 h 1578769"/>
                <a:gd name="connsiteX56" fmla="*/ 2652712 w 2662237"/>
                <a:gd name="connsiteY56" fmla="*/ 1102519 h 1578769"/>
                <a:gd name="connsiteX57" fmla="*/ 2662237 w 2662237"/>
                <a:gd name="connsiteY57" fmla="*/ 1076325 h 1578769"/>
                <a:gd name="connsiteX58" fmla="*/ 2662237 w 2662237"/>
                <a:gd name="connsiteY58" fmla="*/ 1064419 h 1578769"/>
                <a:gd name="connsiteX59" fmla="*/ 2657475 w 2662237"/>
                <a:gd name="connsiteY59" fmla="*/ 1057275 h 1578769"/>
                <a:gd name="connsiteX60" fmla="*/ 2643187 w 2662237"/>
                <a:gd name="connsiteY60" fmla="*/ 1057275 h 1578769"/>
                <a:gd name="connsiteX61" fmla="*/ 2621756 w 2662237"/>
                <a:gd name="connsiteY61" fmla="*/ 1062038 h 1578769"/>
                <a:gd name="connsiteX62" fmla="*/ 2602706 w 2662237"/>
                <a:gd name="connsiteY62" fmla="*/ 1071563 h 1578769"/>
                <a:gd name="connsiteX63" fmla="*/ 2571750 w 2662237"/>
                <a:gd name="connsiteY63" fmla="*/ 1100138 h 1578769"/>
                <a:gd name="connsiteX64" fmla="*/ 2521743 w 2662237"/>
                <a:gd name="connsiteY64" fmla="*/ 1145382 h 1578769"/>
                <a:gd name="connsiteX65" fmla="*/ 2476500 w 2662237"/>
                <a:gd name="connsiteY65" fmla="*/ 1178719 h 1578769"/>
                <a:gd name="connsiteX66" fmla="*/ 2450306 w 2662237"/>
                <a:gd name="connsiteY66" fmla="*/ 1185863 h 1578769"/>
                <a:gd name="connsiteX67" fmla="*/ 2383631 w 2662237"/>
                <a:gd name="connsiteY67" fmla="*/ 1178719 h 1578769"/>
                <a:gd name="connsiteX68" fmla="*/ 2278856 w 2662237"/>
                <a:gd name="connsiteY68" fmla="*/ 1159669 h 1578769"/>
                <a:gd name="connsiteX69" fmla="*/ 2178843 w 2662237"/>
                <a:gd name="connsiteY69" fmla="*/ 1131094 h 1578769"/>
                <a:gd name="connsiteX70" fmla="*/ 2069306 w 2662237"/>
                <a:gd name="connsiteY70" fmla="*/ 1097757 h 1578769"/>
                <a:gd name="connsiteX71" fmla="*/ 1931193 w 2662237"/>
                <a:gd name="connsiteY71" fmla="*/ 1047750 h 1578769"/>
                <a:gd name="connsiteX72" fmla="*/ 1757362 w 2662237"/>
                <a:gd name="connsiteY72" fmla="*/ 978694 h 1578769"/>
                <a:gd name="connsiteX73" fmla="*/ 1593056 w 2662237"/>
                <a:gd name="connsiteY73" fmla="*/ 909638 h 1578769"/>
                <a:gd name="connsiteX74" fmla="*/ 1388268 w 2662237"/>
                <a:gd name="connsiteY74" fmla="*/ 816769 h 1578769"/>
                <a:gd name="connsiteX75" fmla="*/ 1178718 w 2662237"/>
                <a:gd name="connsiteY75" fmla="*/ 709613 h 1578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62237" h="1578769">
                  <a:moveTo>
                    <a:pt x="1178718" y="709613"/>
                  </a:moveTo>
                  <a:lnTo>
                    <a:pt x="1050131" y="638175"/>
                  </a:lnTo>
                  <a:lnTo>
                    <a:pt x="940593" y="578644"/>
                  </a:lnTo>
                  <a:lnTo>
                    <a:pt x="857250" y="528638"/>
                  </a:lnTo>
                  <a:lnTo>
                    <a:pt x="762000" y="471488"/>
                  </a:lnTo>
                  <a:lnTo>
                    <a:pt x="678656" y="419100"/>
                  </a:lnTo>
                  <a:lnTo>
                    <a:pt x="588168" y="361950"/>
                  </a:lnTo>
                  <a:lnTo>
                    <a:pt x="485775" y="295275"/>
                  </a:lnTo>
                  <a:lnTo>
                    <a:pt x="364331" y="214313"/>
                  </a:lnTo>
                  <a:lnTo>
                    <a:pt x="285750" y="161925"/>
                  </a:lnTo>
                  <a:lnTo>
                    <a:pt x="173831" y="83344"/>
                  </a:lnTo>
                  <a:lnTo>
                    <a:pt x="102393" y="33338"/>
                  </a:lnTo>
                  <a:lnTo>
                    <a:pt x="71437" y="9525"/>
                  </a:lnTo>
                  <a:lnTo>
                    <a:pt x="50006" y="0"/>
                  </a:lnTo>
                  <a:lnTo>
                    <a:pt x="35718" y="0"/>
                  </a:lnTo>
                  <a:lnTo>
                    <a:pt x="19050" y="0"/>
                  </a:lnTo>
                  <a:lnTo>
                    <a:pt x="7143" y="2382"/>
                  </a:lnTo>
                  <a:lnTo>
                    <a:pt x="0" y="11907"/>
                  </a:lnTo>
                  <a:lnTo>
                    <a:pt x="2381" y="38100"/>
                  </a:lnTo>
                  <a:lnTo>
                    <a:pt x="11906" y="61913"/>
                  </a:lnTo>
                  <a:lnTo>
                    <a:pt x="35718" y="88107"/>
                  </a:lnTo>
                  <a:lnTo>
                    <a:pt x="88106" y="142875"/>
                  </a:lnTo>
                  <a:lnTo>
                    <a:pt x="185737" y="235744"/>
                  </a:lnTo>
                  <a:lnTo>
                    <a:pt x="319087" y="350044"/>
                  </a:lnTo>
                  <a:lnTo>
                    <a:pt x="419100" y="431007"/>
                  </a:lnTo>
                  <a:lnTo>
                    <a:pt x="528637" y="514350"/>
                  </a:lnTo>
                  <a:lnTo>
                    <a:pt x="685800" y="626269"/>
                  </a:lnTo>
                  <a:lnTo>
                    <a:pt x="842962" y="728663"/>
                  </a:lnTo>
                  <a:lnTo>
                    <a:pt x="978693" y="816769"/>
                  </a:lnTo>
                  <a:lnTo>
                    <a:pt x="1123950" y="897732"/>
                  </a:lnTo>
                  <a:lnTo>
                    <a:pt x="1333500" y="1050132"/>
                  </a:lnTo>
                  <a:lnTo>
                    <a:pt x="1478756" y="1119188"/>
                  </a:lnTo>
                  <a:lnTo>
                    <a:pt x="1647825" y="1193007"/>
                  </a:lnTo>
                  <a:lnTo>
                    <a:pt x="1752600" y="1235869"/>
                  </a:lnTo>
                  <a:lnTo>
                    <a:pt x="1857375" y="1278732"/>
                  </a:lnTo>
                  <a:lnTo>
                    <a:pt x="1933575" y="1309688"/>
                  </a:lnTo>
                  <a:lnTo>
                    <a:pt x="2005012" y="1335882"/>
                  </a:lnTo>
                  <a:lnTo>
                    <a:pt x="2088356" y="1376363"/>
                  </a:lnTo>
                  <a:lnTo>
                    <a:pt x="2174081" y="1421607"/>
                  </a:lnTo>
                  <a:lnTo>
                    <a:pt x="2231231" y="1459707"/>
                  </a:lnTo>
                  <a:lnTo>
                    <a:pt x="2257425" y="1478757"/>
                  </a:lnTo>
                  <a:lnTo>
                    <a:pt x="2266950" y="1490663"/>
                  </a:lnTo>
                  <a:lnTo>
                    <a:pt x="2274093" y="1516857"/>
                  </a:lnTo>
                  <a:lnTo>
                    <a:pt x="2281237" y="1540669"/>
                  </a:lnTo>
                  <a:lnTo>
                    <a:pt x="2293143" y="1559719"/>
                  </a:lnTo>
                  <a:lnTo>
                    <a:pt x="2305050" y="1571625"/>
                  </a:lnTo>
                  <a:lnTo>
                    <a:pt x="2324100" y="1578769"/>
                  </a:lnTo>
                  <a:lnTo>
                    <a:pt x="2347912" y="1576388"/>
                  </a:lnTo>
                  <a:lnTo>
                    <a:pt x="2383631" y="1557338"/>
                  </a:lnTo>
                  <a:lnTo>
                    <a:pt x="2424112" y="1526382"/>
                  </a:lnTo>
                  <a:lnTo>
                    <a:pt x="2471737" y="1481138"/>
                  </a:lnTo>
                  <a:lnTo>
                    <a:pt x="2497931" y="1438275"/>
                  </a:lnTo>
                  <a:lnTo>
                    <a:pt x="2526506" y="1390650"/>
                  </a:lnTo>
                  <a:lnTo>
                    <a:pt x="2576512" y="1304925"/>
                  </a:lnTo>
                  <a:lnTo>
                    <a:pt x="2609850" y="1228725"/>
                  </a:lnTo>
                  <a:lnTo>
                    <a:pt x="2633662" y="1164432"/>
                  </a:lnTo>
                  <a:lnTo>
                    <a:pt x="2652712" y="1102519"/>
                  </a:lnTo>
                  <a:lnTo>
                    <a:pt x="2662237" y="1076325"/>
                  </a:lnTo>
                  <a:lnTo>
                    <a:pt x="2662237" y="1064419"/>
                  </a:lnTo>
                  <a:lnTo>
                    <a:pt x="2657475" y="1057275"/>
                  </a:lnTo>
                  <a:lnTo>
                    <a:pt x="2643187" y="1057275"/>
                  </a:lnTo>
                  <a:lnTo>
                    <a:pt x="2621756" y="1062038"/>
                  </a:lnTo>
                  <a:lnTo>
                    <a:pt x="2602706" y="1071563"/>
                  </a:lnTo>
                  <a:lnTo>
                    <a:pt x="2571750" y="1100138"/>
                  </a:lnTo>
                  <a:lnTo>
                    <a:pt x="2521743" y="1145382"/>
                  </a:lnTo>
                  <a:lnTo>
                    <a:pt x="2476500" y="1178719"/>
                  </a:lnTo>
                  <a:lnTo>
                    <a:pt x="2450306" y="1185863"/>
                  </a:lnTo>
                  <a:lnTo>
                    <a:pt x="2383631" y="1178719"/>
                  </a:lnTo>
                  <a:lnTo>
                    <a:pt x="2278856" y="1159669"/>
                  </a:lnTo>
                  <a:lnTo>
                    <a:pt x="2178843" y="1131094"/>
                  </a:lnTo>
                  <a:lnTo>
                    <a:pt x="2069306" y="1097757"/>
                  </a:lnTo>
                  <a:lnTo>
                    <a:pt x="1931193" y="1047750"/>
                  </a:lnTo>
                  <a:lnTo>
                    <a:pt x="1757362" y="978694"/>
                  </a:lnTo>
                  <a:lnTo>
                    <a:pt x="1593056" y="909638"/>
                  </a:lnTo>
                  <a:lnTo>
                    <a:pt x="1388268" y="816769"/>
                  </a:lnTo>
                  <a:lnTo>
                    <a:pt x="1178718" y="709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0">
              <a:extLst>
                <a:ext uri="{FF2B5EF4-FFF2-40B4-BE49-F238E27FC236}">
                  <a16:creationId xmlns:a16="http://schemas.microsoft.com/office/drawing/2014/main" id="{99F9EB62-8223-48AE-AEF0-F594AA344D43}"/>
                </a:ext>
              </a:extLst>
            </p:cNvPr>
            <p:cNvSpPr/>
            <p:nvPr/>
          </p:nvSpPr>
          <p:spPr>
            <a:xfrm rot="16200000">
              <a:off x="4612483" y="2786856"/>
              <a:ext cx="3252788" cy="1482725"/>
            </a:xfrm>
            <a:custGeom>
              <a:avLst/>
              <a:gdLst>
                <a:gd name="connsiteX0" fmla="*/ 1215228 w 3252524"/>
                <a:gd name="connsiteY0" fmla="*/ 586765 h 1483294"/>
                <a:gd name="connsiteX1" fmla="*/ 1465423 w 3252524"/>
                <a:gd name="connsiteY1" fmla="*/ 673141 h 1483294"/>
                <a:gd name="connsiteX2" fmla="*/ 1647111 w 3252524"/>
                <a:gd name="connsiteY2" fmla="*/ 732711 h 1483294"/>
                <a:gd name="connsiteX3" fmla="*/ 1807950 w 3252524"/>
                <a:gd name="connsiteY3" fmla="*/ 786324 h 1483294"/>
                <a:gd name="connsiteX4" fmla="*/ 2001553 w 3252524"/>
                <a:gd name="connsiteY4" fmla="*/ 848873 h 1483294"/>
                <a:gd name="connsiteX5" fmla="*/ 2204091 w 3252524"/>
                <a:gd name="connsiteY5" fmla="*/ 905465 h 1483294"/>
                <a:gd name="connsiteX6" fmla="*/ 2442371 w 3252524"/>
                <a:gd name="connsiteY6" fmla="*/ 965035 h 1483294"/>
                <a:gd name="connsiteX7" fmla="*/ 2567468 w 3252524"/>
                <a:gd name="connsiteY7" fmla="*/ 997798 h 1483294"/>
                <a:gd name="connsiteX8" fmla="*/ 2716393 w 3252524"/>
                <a:gd name="connsiteY8" fmla="*/ 1027583 h 1483294"/>
                <a:gd name="connsiteX9" fmla="*/ 2823619 w 3252524"/>
                <a:gd name="connsiteY9" fmla="*/ 1048433 h 1483294"/>
                <a:gd name="connsiteX10" fmla="*/ 2892125 w 3252524"/>
                <a:gd name="connsiteY10" fmla="*/ 1057368 h 1483294"/>
                <a:gd name="connsiteX11" fmla="*/ 2948716 w 3252524"/>
                <a:gd name="connsiteY11" fmla="*/ 1060347 h 1483294"/>
                <a:gd name="connsiteX12" fmla="*/ 2975523 w 3252524"/>
                <a:gd name="connsiteY12" fmla="*/ 1060347 h 1483294"/>
                <a:gd name="connsiteX13" fmla="*/ 3017222 w 3252524"/>
                <a:gd name="connsiteY13" fmla="*/ 1054390 h 1483294"/>
                <a:gd name="connsiteX14" fmla="*/ 3055942 w 3252524"/>
                <a:gd name="connsiteY14" fmla="*/ 1045454 h 1483294"/>
                <a:gd name="connsiteX15" fmla="*/ 3094663 w 3252524"/>
                <a:gd name="connsiteY15" fmla="*/ 1033540 h 1483294"/>
                <a:gd name="connsiteX16" fmla="*/ 3136362 w 3252524"/>
                <a:gd name="connsiteY16" fmla="*/ 1015669 h 1483294"/>
                <a:gd name="connsiteX17" fmla="*/ 3160190 w 3252524"/>
                <a:gd name="connsiteY17" fmla="*/ 997798 h 1483294"/>
                <a:gd name="connsiteX18" fmla="*/ 3186996 w 3252524"/>
                <a:gd name="connsiteY18" fmla="*/ 970992 h 1483294"/>
                <a:gd name="connsiteX19" fmla="*/ 3195932 w 3252524"/>
                <a:gd name="connsiteY19" fmla="*/ 953121 h 1483294"/>
                <a:gd name="connsiteX20" fmla="*/ 3219760 w 3252524"/>
                <a:gd name="connsiteY20" fmla="*/ 941207 h 1483294"/>
                <a:gd name="connsiteX21" fmla="*/ 3234653 w 3252524"/>
                <a:gd name="connsiteY21" fmla="*/ 938228 h 1483294"/>
                <a:gd name="connsiteX22" fmla="*/ 3246567 w 3252524"/>
                <a:gd name="connsiteY22" fmla="*/ 941207 h 1483294"/>
                <a:gd name="connsiteX23" fmla="*/ 3252524 w 3252524"/>
                <a:gd name="connsiteY23" fmla="*/ 950142 h 1483294"/>
                <a:gd name="connsiteX24" fmla="*/ 3252524 w 3252524"/>
                <a:gd name="connsiteY24" fmla="*/ 962056 h 1483294"/>
                <a:gd name="connsiteX25" fmla="*/ 3240610 w 3252524"/>
                <a:gd name="connsiteY25" fmla="*/ 1003755 h 1483294"/>
                <a:gd name="connsiteX26" fmla="*/ 3231674 w 3252524"/>
                <a:gd name="connsiteY26" fmla="*/ 1051411 h 1483294"/>
                <a:gd name="connsiteX27" fmla="*/ 3219760 w 3252524"/>
                <a:gd name="connsiteY27" fmla="*/ 1093110 h 1483294"/>
                <a:gd name="connsiteX28" fmla="*/ 3192953 w 3252524"/>
                <a:gd name="connsiteY28" fmla="*/ 1170551 h 1483294"/>
                <a:gd name="connsiteX29" fmla="*/ 3172104 w 3252524"/>
                <a:gd name="connsiteY29" fmla="*/ 1215229 h 1483294"/>
                <a:gd name="connsiteX30" fmla="*/ 3145297 w 3252524"/>
                <a:gd name="connsiteY30" fmla="*/ 1265863 h 1483294"/>
                <a:gd name="connsiteX31" fmla="*/ 3118491 w 3252524"/>
                <a:gd name="connsiteY31" fmla="*/ 1307562 h 1483294"/>
                <a:gd name="connsiteX32" fmla="*/ 3064878 w 3252524"/>
                <a:gd name="connsiteY32" fmla="*/ 1373089 h 1483294"/>
                <a:gd name="connsiteX33" fmla="*/ 3011265 w 3252524"/>
                <a:gd name="connsiteY33" fmla="*/ 1420745 h 1483294"/>
                <a:gd name="connsiteX34" fmla="*/ 2951695 w 3252524"/>
                <a:gd name="connsiteY34" fmla="*/ 1462444 h 1483294"/>
                <a:gd name="connsiteX35" fmla="*/ 2915953 w 3252524"/>
                <a:gd name="connsiteY35" fmla="*/ 1483294 h 1483294"/>
                <a:gd name="connsiteX36" fmla="*/ 2904039 w 3252524"/>
                <a:gd name="connsiteY36" fmla="*/ 1483294 h 1483294"/>
                <a:gd name="connsiteX37" fmla="*/ 2877232 w 3252524"/>
                <a:gd name="connsiteY37" fmla="*/ 1471380 h 1483294"/>
                <a:gd name="connsiteX38" fmla="*/ 2838512 w 3252524"/>
                <a:gd name="connsiteY38" fmla="*/ 1438616 h 1483294"/>
                <a:gd name="connsiteX39" fmla="*/ 2808727 w 3252524"/>
                <a:gd name="connsiteY39" fmla="*/ 1405853 h 1483294"/>
                <a:gd name="connsiteX40" fmla="*/ 2781920 w 3252524"/>
                <a:gd name="connsiteY40" fmla="*/ 1367132 h 1483294"/>
                <a:gd name="connsiteX41" fmla="*/ 2772985 w 3252524"/>
                <a:gd name="connsiteY41" fmla="*/ 1355218 h 1483294"/>
                <a:gd name="connsiteX42" fmla="*/ 2740221 w 3252524"/>
                <a:gd name="connsiteY42" fmla="*/ 1340326 h 1483294"/>
                <a:gd name="connsiteX43" fmla="*/ 2600232 w 3252524"/>
                <a:gd name="connsiteY43" fmla="*/ 1289691 h 1483294"/>
                <a:gd name="connsiteX44" fmla="*/ 2308338 w 3252524"/>
                <a:gd name="connsiteY44" fmla="*/ 1179487 h 1483294"/>
                <a:gd name="connsiteX45" fmla="*/ 2141542 w 3252524"/>
                <a:gd name="connsiteY45" fmla="*/ 1116938 h 1483294"/>
                <a:gd name="connsiteX46" fmla="*/ 1965811 w 3252524"/>
                <a:gd name="connsiteY46" fmla="*/ 1048433 h 1483294"/>
                <a:gd name="connsiteX47" fmla="*/ 1801993 w 3252524"/>
                <a:gd name="connsiteY47" fmla="*/ 985884 h 1483294"/>
                <a:gd name="connsiteX48" fmla="*/ 1650090 w 3252524"/>
                <a:gd name="connsiteY48" fmla="*/ 929293 h 1483294"/>
                <a:gd name="connsiteX49" fmla="*/ 1516057 w 3252524"/>
                <a:gd name="connsiteY49" fmla="*/ 878658 h 1483294"/>
                <a:gd name="connsiteX50" fmla="*/ 1382024 w 3252524"/>
                <a:gd name="connsiteY50" fmla="*/ 828023 h 1483294"/>
                <a:gd name="connsiteX51" fmla="*/ 1230121 w 3252524"/>
                <a:gd name="connsiteY51" fmla="*/ 771432 h 1483294"/>
                <a:gd name="connsiteX52" fmla="*/ 1036518 w 3252524"/>
                <a:gd name="connsiteY52" fmla="*/ 699948 h 1483294"/>
                <a:gd name="connsiteX53" fmla="*/ 842916 w 3252524"/>
                <a:gd name="connsiteY53" fmla="*/ 628464 h 1483294"/>
                <a:gd name="connsiteX54" fmla="*/ 646335 w 3252524"/>
                <a:gd name="connsiteY54" fmla="*/ 551023 h 1483294"/>
                <a:gd name="connsiteX55" fmla="*/ 577829 w 3252524"/>
                <a:gd name="connsiteY55" fmla="*/ 524216 h 1483294"/>
                <a:gd name="connsiteX56" fmla="*/ 446775 w 3252524"/>
                <a:gd name="connsiteY56" fmla="*/ 467625 h 1483294"/>
                <a:gd name="connsiteX57" fmla="*/ 330613 w 3252524"/>
                <a:gd name="connsiteY57" fmla="*/ 414012 h 1483294"/>
                <a:gd name="connsiteX58" fmla="*/ 131054 w 3252524"/>
                <a:gd name="connsiteY58" fmla="*/ 321678 h 1483294"/>
                <a:gd name="connsiteX59" fmla="*/ 65527 w 3252524"/>
                <a:gd name="connsiteY59" fmla="*/ 291893 h 1483294"/>
                <a:gd name="connsiteX60" fmla="*/ 0 w 3252524"/>
                <a:gd name="connsiteY60" fmla="*/ 259130 h 1483294"/>
                <a:gd name="connsiteX61" fmla="*/ 29785 w 3252524"/>
                <a:gd name="connsiteY61" fmla="*/ 0 h 1483294"/>
                <a:gd name="connsiteX62" fmla="*/ 56591 w 3252524"/>
                <a:gd name="connsiteY62" fmla="*/ 47656 h 1483294"/>
                <a:gd name="connsiteX63" fmla="*/ 83398 w 3252524"/>
                <a:gd name="connsiteY63" fmla="*/ 86377 h 1483294"/>
                <a:gd name="connsiteX64" fmla="*/ 125097 w 3252524"/>
                <a:gd name="connsiteY64" fmla="*/ 131054 h 1483294"/>
                <a:gd name="connsiteX65" fmla="*/ 181688 w 3252524"/>
                <a:gd name="connsiteY65" fmla="*/ 184667 h 1483294"/>
                <a:gd name="connsiteX66" fmla="*/ 220409 w 3252524"/>
                <a:gd name="connsiteY66" fmla="*/ 208495 h 1483294"/>
                <a:gd name="connsiteX67" fmla="*/ 259129 w 3252524"/>
                <a:gd name="connsiteY67" fmla="*/ 223388 h 1483294"/>
                <a:gd name="connsiteX68" fmla="*/ 375291 w 3252524"/>
                <a:gd name="connsiteY68" fmla="*/ 271044 h 1483294"/>
                <a:gd name="connsiteX69" fmla="*/ 518259 w 3252524"/>
                <a:gd name="connsiteY69" fmla="*/ 327635 h 1483294"/>
                <a:gd name="connsiteX70" fmla="*/ 714840 w 3252524"/>
                <a:gd name="connsiteY70" fmla="*/ 402098 h 1483294"/>
                <a:gd name="connsiteX71" fmla="*/ 929292 w 3252524"/>
                <a:gd name="connsiteY71" fmla="*/ 482517 h 1483294"/>
                <a:gd name="connsiteX72" fmla="*/ 1215228 w 3252524"/>
                <a:gd name="connsiteY72" fmla="*/ 586765 h 1483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252524" h="1483294">
                  <a:moveTo>
                    <a:pt x="1215228" y="586765"/>
                  </a:moveTo>
                  <a:lnTo>
                    <a:pt x="1465423" y="673141"/>
                  </a:lnTo>
                  <a:lnTo>
                    <a:pt x="1647111" y="732711"/>
                  </a:lnTo>
                  <a:lnTo>
                    <a:pt x="1807950" y="786324"/>
                  </a:lnTo>
                  <a:lnTo>
                    <a:pt x="2001553" y="848873"/>
                  </a:lnTo>
                  <a:lnTo>
                    <a:pt x="2204091" y="905465"/>
                  </a:lnTo>
                  <a:lnTo>
                    <a:pt x="2442371" y="965035"/>
                  </a:lnTo>
                  <a:lnTo>
                    <a:pt x="2567468" y="997798"/>
                  </a:lnTo>
                  <a:lnTo>
                    <a:pt x="2716393" y="1027583"/>
                  </a:lnTo>
                  <a:lnTo>
                    <a:pt x="2823619" y="1048433"/>
                  </a:lnTo>
                  <a:lnTo>
                    <a:pt x="2892125" y="1057368"/>
                  </a:lnTo>
                  <a:lnTo>
                    <a:pt x="2948716" y="1060347"/>
                  </a:lnTo>
                  <a:lnTo>
                    <a:pt x="2975523" y="1060347"/>
                  </a:lnTo>
                  <a:lnTo>
                    <a:pt x="3017222" y="1054390"/>
                  </a:lnTo>
                  <a:lnTo>
                    <a:pt x="3055942" y="1045454"/>
                  </a:lnTo>
                  <a:lnTo>
                    <a:pt x="3094663" y="1033540"/>
                  </a:lnTo>
                  <a:lnTo>
                    <a:pt x="3136362" y="1015669"/>
                  </a:lnTo>
                  <a:lnTo>
                    <a:pt x="3160190" y="997798"/>
                  </a:lnTo>
                  <a:lnTo>
                    <a:pt x="3186996" y="970992"/>
                  </a:lnTo>
                  <a:lnTo>
                    <a:pt x="3195932" y="953121"/>
                  </a:lnTo>
                  <a:lnTo>
                    <a:pt x="3219760" y="941207"/>
                  </a:lnTo>
                  <a:lnTo>
                    <a:pt x="3234653" y="938228"/>
                  </a:lnTo>
                  <a:lnTo>
                    <a:pt x="3246567" y="941207"/>
                  </a:lnTo>
                  <a:lnTo>
                    <a:pt x="3252524" y="950142"/>
                  </a:lnTo>
                  <a:lnTo>
                    <a:pt x="3252524" y="962056"/>
                  </a:lnTo>
                  <a:lnTo>
                    <a:pt x="3240610" y="1003755"/>
                  </a:lnTo>
                  <a:lnTo>
                    <a:pt x="3231674" y="1051411"/>
                  </a:lnTo>
                  <a:lnTo>
                    <a:pt x="3219760" y="1093110"/>
                  </a:lnTo>
                  <a:lnTo>
                    <a:pt x="3192953" y="1170551"/>
                  </a:lnTo>
                  <a:lnTo>
                    <a:pt x="3172104" y="1215229"/>
                  </a:lnTo>
                  <a:lnTo>
                    <a:pt x="3145297" y="1265863"/>
                  </a:lnTo>
                  <a:lnTo>
                    <a:pt x="3118491" y="1307562"/>
                  </a:lnTo>
                  <a:lnTo>
                    <a:pt x="3064878" y="1373089"/>
                  </a:lnTo>
                  <a:lnTo>
                    <a:pt x="3011265" y="1420745"/>
                  </a:lnTo>
                  <a:lnTo>
                    <a:pt x="2951695" y="1462444"/>
                  </a:lnTo>
                  <a:lnTo>
                    <a:pt x="2915953" y="1483294"/>
                  </a:lnTo>
                  <a:lnTo>
                    <a:pt x="2904039" y="1483294"/>
                  </a:lnTo>
                  <a:lnTo>
                    <a:pt x="2877232" y="1471380"/>
                  </a:lnTo>
                  <a:lnTo>
                    <a:pt x="2838512" y="1438616"/>
                  </a:lnTo>
                  <a:lnTo>
                    <a:pt x="2808727" y="1405853"/>
                  </a:lnTo>
                  <a:lnTo>
                    <a:pt x="2781920" y="1367132"/>
                  </a:lnTo>
                  <a:lnTo>
                    <a:pt x="2772985" y="1355218"/>
                  </a:lnTo>
                  <a:lnTo>
                    <a:pt x="2740221" y="1340326"/>
                  </a:lnTo>
                  <a:lnTo>
                    <a:pt x="2600232" y="1289691"/>
                  </a:lnTo>
                  <a:lnTo>
                    <a:pt x="2308338" y="1179487"/>
                  </a:lnTo>
                  <a:lnTo>
                    <a:pt x="2141542" y="1116938"/>
                  </a:lnTo>
                  <a:lnTo>
                    <a:pt x="1965811" y="1048433"/>
                  </a:lnTo>
                  <a:lnTo>
                    <a:pt x="1801993" y="985884"/>
                  </a:lnTo>
                  <a:lnTo>
                    <a:pt x="1650090" y="929293"/>
                  </a:lnTo>
                  <a:lnTo>
                    <a:pt x="1516057" y="878658"/>
                  </a:lnTo>
                  <a:lnTo>
                    <a:pt x="1382024" y="828023"/>
                  </a:lnTo>
                  <a:lnTo>
                    <a:pt x="1230121" y="771432"/>
                  </a:lnTo>
                  <a:lnTo>
                    <a:pt x="1036518" y="699948"/>
                  </a:lnTo>
                  <a:lnTo>
                    <a:pt x="842916" y="628464"/>
                  </a:lnTo>
                  <a:lnTo>
                    <a:pt x="646335" y="551023"/>
                  </a:lnTo>
                  <a:lnTo>
                    <a:pt x="577829" y="524216"/>
                  </a:lnTo>
                  <a:lnTo>
                    <a:pt x="446775" y="467625"/>
                  </a:lnTo>
                  <a:lnTo>
                    <a:pt x="330613" y="414012"/>
                  </a:lnTo>
                  <a:lnTo>
                    <a:pt x="131054" y="321678"/>
                  </a:lnTo>
                  <a:lnTo>
                    <a:pt x="65527" y="291893"/>
                  </a:lnTo>
                  <a:lnTo>
                    <a:pt x="0" y="259130"/>
                  </a:lnTo>
                  <a:lnTo>
                    <a:pt x="29785" y="0"/>
                  </a:lnTo>
                  <a:lnTo>
                    <a:pt x="56591" y="47656"/>
                  </a:lnTo>
                  <a:lnTo>
                    <a:pt x="83398" y="86377"/>
                  </a:lnTo>
                  <a:lnTo>
                    <a:pt x="125097" y="131054"/>
                  </a:lnTo>
                  <a:lnTo>
                    <a:pt x="181688" y="184667"/>
                  </a:lnTo>
                  <a:lnTo>
                    <a:pt x="220409" y="208495"/>
                  </a:lnTo>
                  <a:lnTo>
                    <a:pt x="259129" y="223388"/>
                  </a:lnTo>
                  <a:lnTo>
                    <a:pt x="375291" y="271044"/>
                  </a:lnTo>
                  <a:lnTo>
                    <a:pt x="518259" y="327635"/>
                  </a:lnTo>
                  <a:lnTo>
                    <a:pt x="714840" y="402098"/>
                  </a:lnTo>
                  <a:lnTo>
                    <a:pt x="929292" y="482517"/>
                  </a:lnTo>
                  <a:lnTo>
                    <a:pt x="1215228" y="586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9">
              <a:extLst>
                <a:ext uri="{FF2B5EF4-FFF2-40B4-BE49-F238E27FC236}">
                  <a16:creationId xmlns:a16="http://schemas.microsoft.com/office/drawing/2014/main" id="{4B88BE28-E2F9-40A0-887D-9993C78330DC}"/>
                </a:ext>
              </a:extLst>
            </p:cNvPr>
            <p:cNvSpPr/>
            <p:nvPr/>
          </p:nvSpPr>
          <p:spPr>
            <a:xfrm rot="16200000">
              <a:off x="3198020" y="4288631"/>
              <a:ext cx="3054350" cy="366712"/>
            </a:xfrm>
            <a:custGeom>
              <a:avLst/>
              <a:gdLst>
                <a:gd name="connsiteX0" fmla="*/ 1633041 w 3054869"/>
                <a:gd name="connsiteY0" fmla="*/ 115910 h 365760"/>
                <a:gd name="connsiteX1" fmla="*/ 1859709 w 3054869"/>
                <a:gd name="connsiteY1" fmla="*/ 123638 h 365760"/>
                <a:gd name="connsiteX2" fmla="*/ 2040014 w 3054869"/>
                <a:gd name="connsiteY2" fmla="*/ 128789 h 365760"/>
                <a:gd name="connsiteX3" fmla="*/ 2351682 w 3054869"/>
                <a:gd name="connsiteY3" fmla="*/ 136517 h 365760"/>
                <a:gd name="connsiteX4" fmla="*/ 2570623 w 3054869"/>
                <a:gd name="connsiteY4" fmla="*/ 141668 h 365760"/>
                <a:gd name="connsiteX5" fmla="*/ 2588654 w 3054869"/>
                <a:gd name="connsiteY5" fmla="*/ 139092 h 365760"/>
                <a:gd name="connsiteX6" fmla="*/ 2647896 w 3054869"/>
                <a:gd name="connsiteY6" fmla="*/ 128789 h 365760"/>
                <a:gd name="connsiteX7" fmla="*/ 2743200 w 3054869"/>
                <a:gd name="connsiteY7" fmla="*/ 105607 h 365760"/>
                <a:gd name="connsiteX8" fmla="*/ 2781837 w 3054869"/>
                <a:gd name="connsiteY8" fmla="*/ 97880 h 365760"/>
                <a:gd name="connsiteX9" fmla="*/ 2830776 w 3054869"/>
                <a:gd name="connsiteY9" fmla="*/ 56668 h 365760"/>
                <a:gd name="connsiteX10" fmla="*/ 3054869 w 3054869"/>
                <a:gd name="connsiteY10" fmla="*/ 226669 h 365760"/>
                <a:gd name="connsiteX11" fmla="*/ 2985323 w 3054869"/>
                <a:gd name="connsiteY11" fmla="*/ 267881 h 365760"/>
                <a:gd name="connsiteX12" fmla="*/ 2902898 w 3054869"/>
                <a:gd name="connsiteY12" fmla="*/ 314245 h 365760"/>
                <a:gd name="connsiteX13" fmla="*/ 2805019 w 3054869"/>
                <a:gd name="connsiteY13" fmla="*/ 360609 h 365760"/>
                <a:gd name="connsiteX14" fmla="*/ 2781837 w 3054869"/>
                <a:gd name="connsiteY14" fmla="*/ 365760 h 365760"/>
                <a:gd name="connsiteX15" fmla="*/ 2694260 w 3054869"/>
                <a:gd name="connsiteY15" fmla="*/ 358033 h 365760"/>
                <a:gd name="connsiteX16" fmla="*/ 2472744 w 3054869"/>
                <a:gd name="connsiteY16" fmla="*/ 345154 h 365760"/>
                <a:gd name="connsiteX17" fmla="*/ 2276985 w 3054869"/>
                <a:gd name="connsiteY17" fmla="*/ 340003 h 365760"/>
                <a:gd name="connsiteX18" fmla="*/ 1965316 w 3054869"/>
                <a:gd name="connsiteY18" fmla="*/ 334851 h 365760"/>
                <a:gd name="connsiteX19" fmla="*/ 1663950 w 3054869"/>
                <a:gd name="connsiteY19" fmla="*/ 334851 h 365760"/>
                <a:gd name="connsiteX20" fmla="*/ 1429555 w 3054869"/>
                <a:gd name="connsiteY20" fmla="*/ 332275 h 365760"/>
                <a:gd name="connsiteX21" fmla="*/ 1218341 w 3054869"/>
                <a:gd name="connsiteY21" fmla="*/ 332275 h 365760"/>
                <a:gd name="connsiteX22" fmla="*/ 1094704 w 3054869"/>
                <a:gd name="connsiteY22" fmla="*/ 329700 h 365760"/>
                <a:gd name="connsiteX23" fmla="*/ 935006 w 3054869"/>
                <a:gd name="connsiteY23" fmla="*/ 327124 h 365760"/>
                <a:gd name="connsiteX24" fmla="*/ 806218 w 3054869"/>
                <a:gd name="connsiteY24" fmla="*/ 327124 h 365760"/>
                <a:gd name="connsiteX25" fmla="*/ 623338 w 3054869"/>
                <a:gd name="connsiteY25" fmla="*/ 324548 h 365760"/>
                <a:gd name="connsiteX26" fmla="*/ 494549 w 3054869"/>
                <a:gd name="connsiteY26" fmla="*/ 324548 h 365760"/>
                <a:gd name="connsiteX27" fmla="*/ 350305 w 3054869"/>
                <a:gd name="connsiteY27" fmla="*/ 321972 h 365760"/>
                <a:gd name="connsiteX28" fmla="*/ 218941 w 3054869"/>
                <a:gd name="connsiteY28" fmla="*/ 321972 h 365760"/>
                <a:gd name="connsiteX29" fmla="*/ 149395 w 3054869"/>
                <a:gd name="connsiteY29" fmla="*/ 319397 h 365760"/>
                <a:gd name="connsiteX30" fmla="*/ 90152 w 3054869"/>
                <a:gd name="connsiteY30" fmla="*/ 314245 h 365760"/>
                <a:gd name="connsiteX31" fmla="*/ 56667 w 3054869"/>
                <a:gd name="connsiteY31" fmla="*/ 303942 h 365760"/>
                <a:gd name="connsiteX32" fmla="*/ 28334 w 3054869"/>
                <a:gd name="connsiteY32" fmla="*/ 285911 h 365760"/>
                <a:gd name="connsiteX33" fmla="*/ 15455 w 3054869"/>
                <a:gd name="connsiteY33" fmla="*/ 273033 h 365760"/>
                <a:gd name="connsiteX34" fmla="*/ 7727 w 3054869"/>
                <a:gd name="connsiteY34" fmla="*/ 255002 h 365760"/>
                <a:gd name="connsiteX35" fmla="*/ 0 w 3054869"/>
                <a:gd name="connsiteY35" fmla="*/ 224093 h 365760"/>
                <a:gd name="connsiteX36" fmla="*/ 0 w 3054869"/>
                <a:gd name="connsiteY36" fmla="*/ 208638 h 365760"/>
                <a:gd name="connsiteX37" fmla="*/ 2576 w 3054869"/>
                <a:gd name="connsiteY37" fmla="*/ 172577 h 365760"/>
                <a:gd name="connsiteX38" fmla="*/ 12879 w 3054869"/>
                <a:gd name="connsiteY38" fmla="*/ 136517 h 365760"/>
                <a:gd name="connsiteX39" fmla="*/ 23182 w 3054869"/>
                <a:gd name="connsiteY39" fmla="*/ 115910 h 365760"/>
                <a:gd name="connsiteX40" fmla="*/ 38637 w 3054869"/>
                <a:gd name="connsiteY40" fmla="*/ 100456 h 365760"/>
                <a:gd name="connsiteX41" fmla="*/ 59243 w 3054869"/>
                <a:gd name="connsiteY41" fmla="*/ 87577 h 365760"/>
                <a:gd name="connsiteX42" fmla="*/ 92728 w 3054869"/>
                <a:gd name="connsiteY42" fmla="*/ 72122 h 365760"/>
                <a:gd name="connsiteX43" fmla="*/ 180304 w 3054869"/>
                <a:gd name="connsiteY43" fmla="*/ 54092 h 365760"/>
                <a:gd name="connsiteX44" fmla="*/ 340002 w 3054869"/>
                <a:gd name="connsiteY44" fmla="*/ 25758 h 365760"/>
                <a:gd name="connsiteX45" fmla="*/ 484246 w 3054869"/>
                <a:gd name="connsiteY45" fmla="*/ 5152 h 365760"/>
                <a:gd name="connsiteX46" fmla="*/ 558943 w 3054869"/>
                <a:gd name="connsiteY46" fmla="*/ 0 h 365760"/>
                <a:gd name="connsiteX47" fmla="*/ 600156 w 3054869"/>
                <a:gd name="connsiteY47" fmla="*/ 7728 h 365760"/>
                <a:gd name="connsiteX48" fmla="*/ 636216 w 3054869"/>
                <a:gd name="connsiteY48" fmla="*/ 18031 h 365760"/>
                <a:gd name="connsiteX49" fmla="*/ 698035 w 3054869"/>
                <a:gd name="connsiteY49" fmla="*/ 38637 h 365760"/>
                <a:gd name="connsiteX50" fmla="*/ 819096 w 3054869"/>
                <a:gd name="connsiteY50" fmla="*/ 59243 h 365760"/>
                <a:gd name="connsiteX51" fmla="*/ 968491 w 3054869"/>
                <a:gd name="connsiteY51" fmla="*/ 74698 h 365760"/>
                <a:gd name="connsiteX52" fmla="*/ 1094704 w 3054869"/>
                <a:gd name="connsiteY52" fmla="*/ 87577 h 365760"/>
                <a:gd name="connsiteX53" fmla="*/ 1285312 w 3054869"/>
                <a:gd name="connsiteY53" fmla="*/ 100456 h 365760"/>
                <a:gd name="connsiteX54" fmla="*/ 1573798 w 3054869"/>
                <a:gd name="connsiteY54" fmla="*/ 113335 h 365760"/>
                <a:gd name="connsiteX55" fmla="*/ 1633041 w 3054869"/>
                <a:gd name="connsiteY55" fmla="*/ 115910 h 36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054869" h="365760">
                  <a:moveTo>
                    <a:pt x="1633041" y="115910"/>
                  </a:moveTo>
                  <a:lnTo>
                    <a:pt x="1859709" y="123638"/>
                  </a:lnTo>
                  <a:lnTo>
                    <a:pt x="2040014" y="128789"/>
                  </a:lnTo>
                  <a:lnTo>
                    <a:pt x="2351682" y="136517"/>
                  </a:lnTo>
                  <a:lnTo>
                    <a:pt x="2570623" y="141668"/>
                  </a:lnTo>
                  <a:lnTo>
                    <a:pt x="2588654" y="139092"/>
                  </a:lnTo>
                  <a:lnTo>
                    <a:pt x="2647896" y="128789"/>
                  </a:lnTo>
                  <a:lnTo>
                    <a:pt x="2743200" y="105607"/>
                  </a:lnTo>
                  <a:lnTo>
                    <a:pt x="2781837" y="97880"/>
                  </a:lnTo>
                  <a:lnTo>
                    <a:pt x="2830776" y="56668"/>
                  </a:lnTo>
                  <a:lnTo>
                    <a:pt x="3054869" y="226669"/>
                  </a:lnTo>
                  <a:lnTo>
                    <a:pt x="2985323" y="267881"/>
                  </a:lnTo>
                  <a:lnTo>
                    <a:pt x="2902898" y="314245"/>
                  </a:lnTo>
                  <a:lnTo>
                    <a:pt x="2805019" y="360609"/>
                  </a:lnTo>
                  <a:lnTo>
                    <a:pt x="2781837" y="365760"/>
                  </a:lnTo>
                  <a:lnTo>
                    <a:pt x="2694260" y="358033"/>
                  </a:lnTo>
                  <a:lnTo>
                    <a:pt x="2472744" y="345154"/>
                  </a:lnTo>
                  <a:lnTo>
                    <a:pt x="2276985" y="340003"/>
                  </a:lnTo>
                  <a:lnTo>
                    <a:pt x="1965316" y="334851"/>
                  </a:lnTo>
                  <a:lnTo>
                    <a:pt x="1663950" y="334851"/>
                  </a:lnTo>
                  <a:lnTo>
                    <a:pt x="1429555" y="332275"/>
                  </a:lnTo>
                  <a:lnTo>
                    <a:pt x="1218341" y="332275"/>
                  </a:lnTo>
                  <a:lnTo>
                    <a:pt x="1094704" y="329700"/>
                  </a:lnTo>
                  <a:lnTo>
                    <a:pt x="935006" y="327124"/>
                  </a:lnTo>
                  <a:lnTo>
                    <a:pt x="806218" y="327124"/>
                  </a:lnTo>
                  <a:lnTo>
                    <a:pt x="623338" y="324548"/>
                  </a:lnTo>
                  <a:lnTo>
                    <a:pt x="494549" y="324548"/>
                  </a:lnTo>
                  <a:lnTo>
                    <a:pt x="350305" y="321972"/>
                  </a:lnTo>
                  <a:lnTo>
                    <a:pt x="218941" y="321972"/>
                  </a:lnTo>
                  <a:lnTo>
                    <a:pt x="149395" y="319397"/>
                  </a:lnTo>
                  <a:lnTo>
                    <a:pt x="90152" y="314245"/>
                  </a:lnTo>
                  <a:lnTo>
                    <a:pt x="56667" y="303942"/>
                  </a:lnTo>
                  <a:lnTo>
                    <a:pt x="28334" y="285911"/>
                  </a:lnTo>
                  <a:lnTo>
                    <a:pt x="15455" y="273033"/>
                  </a:lnTo>
                  <a:lnTo>
                    <a:pt x="7727" y="255002"/>
                  </a:lnTo>
                  <a:lnTo>
                    <a:pt x="0" y="224093"/>
                  </a:lnTo>
                  <a:lnTo>
                    <a:pt x="0" y="208638"/>
                  </a:lnTo>
                  <a:lnTo>
                    <a:pt x="2576" y="172577"/>
                  </a:lnTo>
                  <a:lnTo>
                    <a:pt x="12879" y="136517"/>
                  </a:lnTo>
                  <a:lnTo>
                    <a:pt x="23182" y="115910"/>
                  </a:lnTo>
                  <a:lnTo>
                    <a:pt x="38637" y="100456"/>
                  </a:lnTo>
                  <a:lnTo>
                    <a:pt x="59243" y="87577"/>
                  </a:lnTo>
                  <a:lnTo>
                    <a:pt x="92728" y="72122"/>
                  </a:lnTo>
                  <a:lnTo>
                    <a:pt x="180304" y="54092"/>
                  </a:lnTo>
                  <a:lnTo>
                    <a:pt x="340002" y="25758"/>
                  </a:lnTo>
                  <a:lnTo>
                    <a:pt x="484246" y="5152"/>
                  </a:lnTo>
                  <a:lnTo>
                    <a:pt x="558943" y="0"/>
                  </a:lnTo>
                  <a:lnTo>
                    <a:pt x="600156" y="7728"/>
                  </a:lnTo>
                  <a:lnTo>
                    <a:pt x="636216" y="18031"/>
                  </a:lnTo>
                  <a:lnTo>
                    <a:pt x="698035" y="38637"/>
                  </a:lnTo>
                  <a:lnTo>
                    <a:pt x="819096" y="59243"/>
                  </a:lnTo>
                  <a:lnTo>
                    <a:pt x="968491" y="74698"/>
                  </a:lnTo>
                  <a:lnTo>
                    <a:pt x="1094704" y="87577"/>
                  </a:lnTo>
                  <a:lnTo>
                    <a:pt x="1285312" y="100456"/>
                  </a:lnTo>
                  <a:lnTo>
                    <a:pt x="1573798" y="113335"/>
                  </a:lnTo>
                  <a:lnTo>
                    <a:pt x="1633041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1">
              <a:extLst>
                <a:ext uri="{FF2B5EF4-FFF2-40B4-BE49-F238E27FC236}">
                  <a16:creationId xmlns:a16="http://schemas.microsoft.com/office/drawing/2014/main" id="{0F201FEB-FC72-4E92-A391-D44F397D323F}"/>
                </a:ext>
              </a:extLst>
            </p:cNvPr>
            <p:cNvSpPr/>
            <p:nvPr/>
          </p:nvSpPr>
          <p:spPr>
            <a:xfrm rot="16200000">
              <a:off x="6208714" y="3781425"/>
              <a:ext cx="904875" cy="2568575"/>
            </a:xfrm>
            <a:custGeom>
              <a:avLst/>
              <a:gdLst>
                <a:gd name="connsiteX0" fmla="*/ 305897 w 904533"/>
                <a:gd name="connsiteY0" fmla="*/ 1029522 h 2568872"/>
                <a:gd name="connsiteX1" fmla="*/ 207221 w 904533"/>
                <a:gd name="connsiteY1" fmla="*/ 700602 h 2568872"/>
                <a:gd name="connsiteX2" fmla="*/ 151304 w 904533"/>
                <a:gd name="connsiteY2" fmla="*/ 513117 h 2568872"/>
                <a:gd name="connsiteX3" fmla="*/ 111833 w 904533"/>
                <a:gd name="connsiteY3" fmla="*/ 374970 h 2568872"/>
                <a:gd name="connsiteX4" fmla="*/ 101966 w 904533"/>
                <a:gd name="connsiteY4" fmla="*/ 338789 h 2568872"/>
                <a:gd name="connsiteX5" fmla="*/ 95387 w 904533"/>
                <a:gd name="connsiteY5" fmla="*/ 332210 h 2568872"/>
                <a:gd name="connsiteX6" fmla="*/ 55917 w 904533"/>
                <a:gd name="connsiteY6" fmla="*/ 319053 h 2568872"/>
                <a:gd name="connsiteX7" fmla="*/ 29603 w 904533"/>
                <a:gd name="connsiteY7" fmla="*/ 305897 h 2568872"/>
                <a:gd name="connsiteX8" fmla="*/ 6579 w 904533"/>
                <a:gd name="connsiteY8" fmla="*/ 286161 h 2568872"/>
                <a:gd name="connsiteX9" fmla="*/ 0 w 904533"/>
                <a:gd name="connsiteY9" fmla="*/ 269715 h 2568872"/>
                <a:gd name="connsiteX10" fmla="*/ 0 w 904533"/>
                <a:gd name="connsiteY10" fmla="*/ 253269 h 2568872"/>
                <a:gd name="connsiteX11" fmla="*/ 9868 w 904533"/>
                <a:gd name="connsiteY11" fmla="*/ 230245 h 2568872"/>
                <a:gd name="connsiteX12" fmla="*/ 36182 w 904533"/>
                <a:gd name="connsiteY12" fmla="*/ 197353 h 2568872"/>
                <a:gd name="connsiteX13" fmla="*/ 98677 w 904533"/>
                <a:gd name="connsiteY13" fmla="*/ 141436 h 2568872"/>
                <a:gd name="connsiteX14" fmla="*/ 161172 w 904533"/>
                <a:gd name="connsiteY14" fmla="*/ 95387 h 2568872"/>
                <a:gd name="connsiteX15" fmla="*/ 217088 w 904533"/>
                <a:gd name="connsiteY15" fmla="*/ 59206 h 2568872"/>
                <a:gd name="connsiteX16" fmla="*/ 286162 w 904533"/>
                <a:gd name="connsiteY16" fmla="*/ 23025 h 2568872"/>
                <a:gd name="connsiteX17" fmla="*/ 328921 w 904533"/>
                <a:gd name="connsiteY17" fmla="*/ 3289 h 2568872"/>
                <a:gd name="connsiteX18" fmla="*/ 345367 w 904533"/>
                <a:gd name="connsiteY18" fmla="*/ 0 h 2568872"/>
                <a:gd name="connsiteX19" fmla="*/ 351946 w 904533"/>
                <a:gd name="connsiteY19" fmla="*/ 19735 h 2568872"/>
                <a:gd name="connsiteX20" fmla="*/ 371681 w 904533"/>
                <a:gd name="connsiteY20" fmla="*/ 75652 h 2568872"/>
                <a:gd name="connsiteX21" fmla="*/ 388127 w 904533"/>
                <a:gd name="connsiteY21" fmla="*/ 111833 h 2568872"/>
                <a:gd name="connsiteX22" fmla="*/ 394705 w 904533"/>
                <a:gd name="connsiteY22" fmla="*/ 124990 h 2568872"/>
                <a:gd name="connsiteX23" fmla="*/ 437465 w 904533"/>
                <a:gd name="connsiteY23" fmla="*/ 203931 h 2568872"/>
                <a:gd name="connsiteX24" fmla="*/ 457200 w 904533"/>
                <a:gd name="connsiteY24" fmla="*/ 417730 h 2568872"/>
                <a:gd name="connsiteX25" fmla="*/ 467068 w 904533"/>
                <a:gd name="connsiteY25" fmla="*/ 516406 h 2568872"/>
                <a:gd name="connsiteX26" fmla="*/ 483514 w 904533"/>
                <a:gd name="connsiteY26" fmla="*/ 677577 h 2568872"/>
                <a:gd name="connsiteX27" fmla="*/ 499960 w 904533"/>
                <a:gd name="connsiteY27" fmla="*/ 819013 h 2568872"/>
                <a:gd name="connsiteX28" fmla="*/ 539431 w 904533"/>
                <a:gd name="connsiteY28" fmla="*/ 1039390 h 2568872"/>
                <a:gd name="connsiteX29" fmla="*/ 605215 w 904533"/>
                <a:gd name="connsiteY29" fmla="*/ 1355154 h 2568872"/>
                <a:gd name="connsiteX30" fmla="*/ 670999 w 904533"/>
                <a:gd name="connsiteY30" fmla="*/ 1624869 h 2568872"/>
                <a:gd name="connsiteX31" fmla="*/ 766386 w 904533"/>
                <a:gd name="connsiteY31" fmla="*/ 1999839 h 2568872"/>
                <a:gd name="connsiteX32" fmla="*/ 904533 w 904533"/>
                <a:gd name="connsiteY32" fmla="*/ 2512956 h 2568872"/>
                <a:gd name="connsiteX33" fmla="*/ 763097 w 904533"/>
                <a:gd name="connsiteY33" fmla="*/ 2568872 h 2568872"/>
                <a:gd name="connsiteX34" fmla="*/ 710469 w 904533"/>
                <a:gd name="connsiteY34" fmla="*/ 2381387 h 2568872"/>
                <a:gd name="connsiteX35" fmla="*/ 634818 w 904533"/>
                <a:gd name="connsiteY35" fmla="*/ 2134697 h 2568872"/>
                <a:gd name="connsiteX36" fmla="*/ 552587 w 904533"/>
                <a:gd name="connsiteY36" fmla="*/ 1851825 h 2568872"/>
                <a:gd name="connsiteX37" fmla="*/ 470357 w 904533"/>
                <a:gd name="connsiteY37" fmla="*/ 1578820 h 2568872"/>
                <a:gd name="connsiteX38" fmla="*/ 384838 w 904533"/>
                <a:gd name="connsiteY38" fmla="*/ 1292659 h 2568872"/>
                <a:gd name="connsiteX39" fmla="*/ 305897 w 904533"/>
                <a:gd name="connsiteY39" fmla="*/ 1029522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04533" h="2568872">
                  <a:moveTo>
                    <a:pt x="305897" y="1029522"/>
                  </a:moveTo>
                  <a:lnTo>
                    <a:pt x="207221" y="700602"/>
                  </a:lnTo>
                  <a:lnTo>
                    <a:pt x="151304" y="513117"/>
                  </a:lnTo>
                  <a:lnTo>
                    <a:pt x="111833" y="374970"/>
                  </a:lnTo>
                  <a:lnTo>
                    <a:pt x="101966" y="338789"/>
                  </a:lnTo>
                  <a:lnTo>
                    <a:pt x="95387" y="332210"/>
                  </a:lnTo>
                  <a:lnTo>
                    <a:pt x="55917" y="319053"/>
                  </a:lnTo>
                  <a:lnTo>
                    <a:pt x="29603" y="305897"/>
                  </a:lnTo>
                  <a:lnTo>
                    <a:pt x="6579" y="286161"/>
                  </a:lnTo>
                  <a:lnTo>
                    <a:pt x="0" y="269715"/>
                  </a:lnTo>
                  <a:lnTo>
                    <a:pt x="0" y="253269"/>
                  </a:lnTo>
                  <a:lnTo>
                    <a:pt x="9868" y="230245"/>
                  </a:lnTo>
                  <a:lnTo>
                    <a:pt x="36182" y="197353"/>
                  </a:lnTo>
                  <a:lnTo>
                    <a:pt x="98677" y="141436"/>
                  </a:lnTo>
                  <a:lnTo>
                    <a:pt x="161172" y="95387"/>
                  </a:lnTo>
                  <a:lnTo>
                    <a:pt x="217088" y="59206"/>
                  </a:lnTo>
                  <a:lnTo>
                    <a:pt x="286162" y="23025"/>
                  </a:lnTo>
                  <a:lnTo>
                    <a:pt x="328921" y="3289"/>
                  </a:lnTo>
                  <a:lnTo>
                    <a:pt x="345367" y="0"/>
                  </a:lnTo>
                  <a:lnTo>
                    <a:pt x="351946" y="19735"/>
                  </a:lnTo>
                  <a:lnTo>
                    <a:pt x="371681" y="75652"/>
                  </a:lnTo>
                  <a:lnTo>
                    <a:pt x="388127" y="111833"/>
                  </a:lnTo>
                  <a:lnTo>
                    <a:pt x="394705" y="124990"/>
                  </a:lnTo>
                  <a:lnTo>
                    <a:pt x="437465" y="203931"/>
                  </a:lnTo>
                  <a:lnTo>
                    <a:pt x="457200" y="417730"/>
                  </a:lnTo>
                  <a:lnTo>
                    <a:pt x="467068" y="516406"/>
                  </a:lnTo>
                  <a:lnTo>
                    <a:pt x="483514" y="677577"/>
                  </a:lnTo>
                  <a:lnTo>
                    <a:pt x="499960" y="819013"/>
                  </a:lnTo>
                  <a:lnTo>
                    <a:pt x="539431" y="1039390"/>
                  </a:lnTo>
                  <a:lnTo>
                    <a:pt x="605215" y="1355154"/>
                  </a:lnTo>
                  <a:lnTo>
                    <a:pt x="670999" y="1624869"/>
                  </a:lnTo>
                  <a:lnTo>
                    <a:pt x="766386" y="1999839"/>
                  </a:lnTo>
                  <a:lnTo>
                    <a:pt x="904533" y="2512956"/>
                  </a:lnTo>
                  <a:lnTo>
                    <a:pt x="763097" y="2568872"/>
                  </a:lnTo>
                  <a:lnTo>
                    <a:pt x="710469" y="2381387"/>
                  </a:lnTo>
                  <a:lnTo>
                    <a:pt x="634818" y="2134697"/>
                  </a:lnTo>
                  <a:lnTo>
                    <a:pt x="552587" y="1851825"/>
                  </a:lnTo>
                  <a:lnTo>
                    <a:pt x="470357" y="1578820"/>
                  </a:lnTo>
                  <a:lnTo>
                    <a:pt x="384838" y="1292659"/>
                  </a:lnTo>
                  <a:lnTo>
                    <a:pt x="305897" y="1029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2">
              <a:extLst>
                <a:ext uri="{FF2B5EF4-FFF2-40B4-BE49-F238E27FC236}">
                  <a16:creationId xmlns:a16="http://schemas.microsoft.com/office/drawing/2014/main" id="{422D10F4-48D3-4FE6-B741-327A25FD8CFC}"/>
                </a:ext>
              </a:extLst>
            </p:cNvPr>
            <p:cNvSpPr/>
            <p:nvPr/>
          </p:nvSpPr>
          <p:spPr>
            <a:xfrm rot="16200000">
              <a:off x="6771482" y="3944144"/>
              <a:ext cx="2024062" cy="1123950"/>
            </a:xfrm>
            <a:custGeom>
              <a:avLst/>
              <a:gdLst>
                <a:gd name="connsiteX0" fmla="*/ 1107282 w 2024063"/>
                <a:gd name="connsiteY0" fmla="*/ 476250 h 1123950"/>
                <a:gd name="connsiteX1" fmla="*/ 923925 w 2024063"/>
                <a:gd name="connsiteY1" fmla="*/ 566738 h 1123950"/>
                <a:gd name="connsiteX2" fmla="*/ 869157 w 2024063"/>
                <a:gd name="connsiteY2" fmla="*/ 595313 h 1123950"/>
                <a:gd name="connsiteX3" fmla="*/ 747713 w 2024063"/>
                <a:gd name="connsiteY3" fmla="*/ 657225 h 1123950"/>
                <a:gd name="connsiteX4" fmla="*/ 607219 w 2024063"/>
                <a:gd name="connsiteY4" fmla="*/ 702469 h 1123950"/>
                <a:gd name="connsiteX5" fmla="*/ 488157 w 2024063"/>
                <a:gd name="connsiteY5" fmla="*/ 745332 h 1123950"/>
                <a:gd name="connsiteX6" fmla="*/ 383382 w 2024063"/>
                <a:gd name="connsiteY6" fmla="*/ 785813 h 1123950"/>
                <a:gd name="connsiteX7" fmla="*/ 290513 w 2024063"/>
                <a:gd name="connsiteY7" fmla="*/ 821532 h 1123950"/>
                <a:gd name="connsiteX8" fmla="*/ 190500 w 2024063"/>
                <a:gd name="connsiteY8" fmla="*/ 862013 h 1123950"/>
                <a:gd name="connsiteX9" fmla="*/ 97632 w 2024063"/>
                <a:gd name="connsiteY9" fmla="*/ 902494 h 1123950"/>
                <a:gd name="connsiteX10" fmla="*/ 47625 w 2024063"/>
                <a:gd name="connsiteY10" fmla="*/ 928688 h 1123950"/>
                <a:gd name="connsiteX11" fmla="*/ 30957 w 2024063"/>
                <a:gd name="connsiteY11" fmla="*/ 947738 h 1123950"/>
                <a:gd name="connsiteX12" fmla="*/ 11907 w 2024063"/>
                <a:gd name="connsiteY12" fmla="*/ 976313 h 1123950"/>
                <a:gd name="connsiteX13" fmla="*/ 2382 w 2024063"/>
                <a:gd name="connsiteY13" fmla="*/ 997744 h 1123950"/>
                <a:gd name="connsiteX14" fmla="*/ 0 w 2024063"/>
                <a:gd name="connsiteY14" fmla="*/ 1014413 h 1123950"/>
                <a:gd name="connsiteX15" fmla="*/ 0 w 2024063"/>
                <a:gd name="connsiteY15" fmla="*/ 1040607 h 1123950"/>
                <a:gd name="connsiteX16" fmla="*/ 9525 w 2024063"/>
                <a:gd name="connsiteY16" fmla="*/ 1064419 h 1123950"/>
                <a:gd name="connsiteX17" fmla="*/ 26194 w 2024063"/>
                <a:gd name="connsiteY17" fmla="*/ 1081088 h 1123950"/>
                <a:gd name="connsiteX18" fmla="*/ 42863 w 2024063"/>
                <a:gd name="connsiteY18" fmla="*/ 1092994 h 1123950"/>
                <a:gd name="connsiteX19" fmla="*/ 66675 w 2024063"/>
                <a:gd name="connsiteY19" fmla="*/ 1109663 h 1123950"/>
                <a:gd name="connsiteX20" fmla="*/ 88107 w 2024063"/>
                <a:gd name="connsiteY20" fmla="*/ 1119188 h 1123950"/>
                <a:gd name="connsiteX21" fmla="*/ 121444 w 2024063"/>
                <a:gd name="connsiteY21" fmla="*/ 1123950 h 1123950"/>
                <a:gd name="connsiteX22" fmla="*/ 195263 w 2024063"/>
                <a:gd name="connsiteY22" fmla="*/ 1123950 h 1123950"/>
                <a:gd name="connsiteX23" fmla="*/ 273844 w 2024063"/>
                <a:gd name="connsiteY23" fmla="*/ 1119188 h 1123950"/>
                <a:gd name="connsiteX24" fmla="*/ 388144 w 2024063"/>
                <a:gd name="connsiteY24" fmla="*/ 1100138 h 1123950"/>
                <a:gd name="connsiteX25" fmla="*/ 504825 w 2024063"/>
                <a:gd name="connsiteY25" fmla="*/ 1073944 h 1123950"/>
                <a:gd name="connsiteX26" fmla="*/ 640557 w 2024063"/>
                <a:gd name="connsiteY26" fmla="*/ 1031082 h 1123950"/>
                <a:gd name="connsiteX27" fmla="*/ 731044 w 2024063"/>
                <a:gd name="connsiteY27" fmla="*/ 1000125 h 1123950"/>
                <a:gd name="connsiteX28" fmla="*/ 835819 w 2024063"/>
                <a:gd name="connsiteY28" fmla="*/ 959644 h 1123950"/>
                <a:gd name="connsiteX29" fmla="*/ 969169 w 2024063"/>
                <a:gd name="connsiteY29" fmla="*/ 900113 h 1123950"/>
                <a:gd name="connsiteX30" fmla="*/ 1026319 w 2024063"/>
                <a:gd name="connsiteY30" fmla="*/ 873919 h 1123950"/>
                <a:gd name="connsiteX31" fmla="*/ 1107282 w 2024063"/>
                <a:gd name="connsiteY31" fmla="*/ 816769 h 1123950"/>
                <a:gd name="connsiteX32" fmla="*/ 1231107 w 2024063"/>
                <a:gd name="connsiteY32" fmla="*/ 726282 h 1123950"/>
                <a:gd name="connsiteX33" fmla="*/ 1378744 w 2024063"/>
                <a:gd name="connsiteY33" fmla="*/ 614363 h 1123950"/>
                <a:gd name="connsiteX34" fmla="*/ 1550194 w 2024063"/>
                <a:gd name="connsiteY34" fmla="*/ 471488 h 1123950"/>
                <a:gd name="connsiteX35" fmla="*/ 1654969 w 2024063"/>
                <a:gd name="connsiteY35" fmla="*/ 381000 h 1123950"/>
                <a:gd name="connsiteX36" fmla="*/ 1745457 w 2024063"/>
                <a:gd name="connsiteY36" fmla="*/ 302419 h 1123950"/>
                <a:gd name="connsiteX37" fmla="*/ 1852613 w 2024063"/>
                <a:gd name="connsiteY37" fmla="*/ 207169 h 1123950"/>
                <a:gd name="connsiteX38" fmla="*/ 1938338 w 2024063"/>
                <a:gd name="connsiteY38" fmla="*/ 128588 h 1123950"/>
                <a:gd name="connsiteX39" fmla="*/ 1993107 w 2024063"/>
                <a:gd name="connsiteY39" fmla="*/ 80963 h 1123950"/>
                <a:gd name="connsiteX40" fmla="*/ 2009775 w 2024063"/>
                <a:gd name="connsiteY40" fmla="*/ 54769 h 1123950"/>
                <a:gd name="connsiteX41" fmla="*/ 2019300 w 2024063"/>
                <a:gd name="connsiteY41" fmla="*/ 33338 h 1123950"/>
                <a:gd name="connsiteX42" fmla="*/ 2024063 w 2024063"/>
                <a:gd name="connsiteY42" fmla="*/ 19050 h 1123950"/>
                <a:gd name="connsiteX43" fmla="*/ 2024063 w 2024063"/>
                <a:gd name="connsiteY43" fmla="*/ 9525 h 1123950"/>
                <a:gd name="connsiteX44" fmla="*/ 2021682 w 2024063"/>
                <a:gd name="connsiteY44" fmla="*/ 4763 h 1123950"/>
                <a:gd name="connsiteX45" fmla="*/ 2012157 w 2024063"/>
                <a:gd name="connsiteY45" fmla="*/ 0 h 1123950"/>
                <a:gd name="connsiteX46" fmla="*/ 1988344 w 2024063"/>
                <a:gd name="connsiteY46" fmla="*/ 2382 h 1123950"/>
                <a:gd name="connsiteX47" fmla="*/ 1928813 w 2024063"/>
                <a:gd name="connsiteY47" fmla="*/ 33338 h 1123950"/>
                <a:gd name="connsiteX48" fmla="*/ 1795463 w 2024063"/>
                <a:gd name="connsiteY48" fmla="*/ 111919 h 1123950"/>
                <a:gd name="connsiteX49" fmla="*/ 1621632 w 2024063"/>
                <a:gd name="connsiteY49" fmla="*/ 207169 h 1123950"/>
                <a:gd name="connsiteX50" fmla="*/ 1431132 w 2024063"/>
                <a:gd name="connsiteY50" fmla="*/ 311944 h 1123950"/>
                <a:gd name="connsiteX51" fmla="*/ 1257300 w 2024063"/>
                <a:gd name="connsiteY51" fmla="*/ 400050 h 1123950"/>
                <a:gd name="connsiteX52" fmla="*/ 1107282 w 2024063"/>
                <a:gd name="connsiteY52" fmla="*/ 476250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24063" h="1123950">
                  <a:moveTo>
                    <a:pt x="1107282" y="476250"/>
                  </a:moveTo>
                  <a:lnTo>
                    <a:pt x="923925" y="566738"/>
                  </a:lnTo>
                  <a:lnTo>
                    <a:pt x="869157" y="595313"/>
                  </a:lnTo>
                  <a:lnTo>
                    <a:pt x="747713" y="657225"/>
                  </a:lnTo>
                  <a:lnTo>
                    <a:pt x="607219" y="702469"/>
                  </a:lnTo>
                  <a:lnTo>
                    <a:pt x="488157" y="745332"/>
                  </a:lnTo>
                  <a:lnTo>
                    <a:pt x="383382" y="785813"/>
                  </a:lnTo>
                  <a:lnTo>
                    <a:pt x="290513" y="821532"/>
                  </a:lnTo>
                  <a:lnTo>
                    <a:pt x="190500" y="862013"/>
                  </a:lnTo>
                  <a:lnTo>
                    <a:pt x="97632" y="902494"/>
                  </a:lnTo>
                  <a:lnTo>
                    <a:pt x="47625" y="928688"/>
                  </a:lnTo>
                  <a:lnTo>
                    <a:pt x="30957" y="947738"/>
                  </a:lnTo>
                  <a:lnTo>
                    <a:pt x="11907" y="976313"/>
                  </a:lnTo>
                  <a:lnTo>
                    <a:pt x="2382" y="997744"/>
                  </a:lnTo>
                  <a:lnTo>
                    <a:pt x="0" y="1014413"/>
                  </a:lnTo>
                  <a:lnTo>
                    <a:pt x="0" y="1040607"/>
                  </a:lnTo>
                  <a:lnTo>
                    <a:pt x="9525" y="1064419"/>
                  </a:lnTo>
                  <a:lnTo>
                    <a:pt x="26194" y="1081088"/>
                  </a:lnTo>
                  <a:lnTo>
                    <a:pt x="42863" y="1092994"/>
                  </a:lnTo>
                  <a:lnTo>
                    <a:pt x="66675" y="1109663"/>
                  </a:lnTo>
                  <a:lnTo>
                    <a:pt x="88107" y="1119188"/>
                  </a:lnTo>
                  <a:lnTo>
                    <a:pt x="121444" y="1123950"/>
                  </a:lnTo>
                  <a:lnTo>
                    <a:pt x="195263" y="1123950"/>
                  </a:lnTo>
                  <a:lnTo>
                    <a:pt x="273844" y="1119188"/>
                  </a:lnTo>
                  <a:lnTo>
                    <a:pt x="388144" y="1100138"/>
                  </a:lnTo>
                  <a:lnTo>
                    <a:pt x="504825" y="1073944"/>
                  </a:lnTo>
                  <a:lnTo>
                    <a:pt x="640557" y="1031082"/>
                  </a:lnTo>
                  <a:lnTo>
                    <a:pt x="731044" y="1000125"/>
                  </a:lnTo>
                  <a:lnTo>
                    <a:pt x="835819" y="959644"/>
                  </a:lnTo>
                  <a:lnTo>
                    <a:pt x="969169" y="900113"/>
                  </a:lnTo>
                  <a:lnTo>
                    <a:pt x="1026319" y="873919"/>
                  </a:lnTo>
                  <a:lnTo>
                    <a:pt x="1107282" y="816769"/>
                  </a:lnTo>
                  <a:lnTo>
                    <a:pt x="1231107" y="726282"/>
                  </a:lnTo>
                  <a:lnTo>
                    <a:pt x="1378744" y="614363"/>
                  </a:lnTo>
                  <a:lnTo>
                    <a:pt x="1550194" y="471488"/>
                  </a:lnTo>
                  <a:lnTo>
                    <a:pt x="1654969" y="381000"/>
                  </a:lnTo>
                  <a:lnTo>
                    <a:pt x="1745457" y="302419"/>
                  </a:lnTo>
                  <a:lnTo>
                    <a:pt x="1852613" y="207169"/>
                  </a:lnTo>
                  <a:lnTo>
                    <a:pt x="1938338" y="128588"/>
                  </a:lnTo>
                  <a:lnTo>
                    <a:pt x="1993107" y="80963"/>
                  </a:lnTo>
                  <a:lnTo>
                    <a:pt x="2009775" y="54769"/>
                  </a:lnTo>
                  <a:lnTo>
                    <a:pt x="2019300" y="33338"/>
                  </a:lnTo>
                  <a:lnTo>
                    <a:pt x="2024063" y="19050"/>
                  </a:lnTo>
                  <a:lnTo>
                    <a:pt x="2024063" y="9525"/>
                  </a:lnTo>
                  <a:lnTo>
                    <a:pt x="2021682" y="4763"/>
                  </a:lnTo>
                  <a:lnTo>
                    <a:pt x="2012157" y="0"/>
                  </a:lnTo>
                  <a:lnTo>
                    <a:pt x="1988344" y="2382"/>
                  </a:lnTo>
                  <a:lnTo>
                    <a:pt x="1928813" y="33338"/>
                  </a:lnTo>
                  <a:lnTo>
                    <a:pt x="1795463" y="111919"/>
                  </a:lnTo>
                  <a:lnTo>
                    <a:pt x="1621632" y="207169"/>
                  </a:lnTo>
                  <a:lnTo>
                    <a:pt x="1431132" y="311944"/>
                  </a:lnTo>
                  <a:lnTo>
                    <a:pt x="1257300" y="400050"/>
                  </a:lnTo>
                  <a:lnTo>
                    <a:pt x="1107282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28118380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FA91437-58E9-4C03-91B9-2FD9AA66C3B0}"/>
              </a:ext>
            </a:extLst>
          </p:cNvPr>
          <p:cNvSpPr/>
          <p:nvPr/>
        </p:nvSpPr>
        <p:spPr>
          <a:xfrm>
            <a:off x="4554539" y="1909764"/>
            <a:ext cx="2898775" cy="473075"/>
          </a:xfrm>
          <a:custGeom>
            <a:avLst/>
            <a:gdLst>
              <a:gd name="connsiteX0" fmla="*/ 2102644 w 2897982"/>
              <a:gd name="connsiteY0" fmla="*/ 300037 h 473868"/>
              <a:gd name="connsiteX1" fmla="*/ 1566863 w 2897982"/>
              <a:gd name="connsiteY1" fmla="*/ 314325 h 473868"/>
              <a:gd name="connsiteX2" fmla="*/ 1338263 w 2897982"/>
              <a:gd name="connsiteY2" fmla="*/ 333375 h 473868"/>
              <a:gd name="connsiteX3" fmla="*/ 1014413 w 2897982"/>
              <a:gd name="connsiteY3" fmla="*/ 376237 h 473868"/>
              <a:gd name="connsiteX4" fmla="*/ 750094 w 2897982"/>
              <a:gd name="connsiteY4" fmla="*/ 416718 h 473868"/>
              <a:gd name="connsiteX5" fmla="*/ 535782 w 2897982"/>
              <a:gd name="connsiteY5" fmla="*/ 450056 h 473868"/>
              <a:gd name="connsiteX6" fmla="*/ 504825 w 2897982"/>
              <a:gd name="connsiteY6" fmla="*/ 450056 h 473868"/>
              <a:gd name="connsiteX7" fmla="*/ 469107 w 2897982"/>
              <a:gd name="connsiteY7" fmla="*/ 452437 h 473868"/>
              <a:gd name="connsiteX8" fmla="*/ 426244 w 2897982"/>
              <a:gd name="connsiteY8" fmla="*/ 457200 h 473868"/>
              <a:gd name="connsiteX9" fmla="*/ 385763 w 2897982"/>
              <a:gd name="connsiteY9" fmla="*/ 466725 h 473868"/>
              <a:gd name="connsiteX10" fmla="*/ 361950 w 2897982"/>
              <a:gd name="connsiteY10" fmla="*/ 473868 h 473868"/>
              <a:gd name="connsiteX11" fmla="*/ 328613 w 2897982"/>
              <a:gd name="connsiteY11" fmla="*/ 466725 h 473868"/>
              <a:gd name="connsiteX12" fmla="*/ 276225 w 2897982"/>
              <a:gd name="connsiteY12" fmla="*/ 445293 h 473868"/>
              <a:gd name="connsiteX13" fmla="*/ 226219 w 2897982"/>
              <a:gd name="connsiteY13" fmla="*/ 411956 h 473868"/>
              <a:gd name="connsiteX14" fmla="*/ 140494 w 2897982"/>
              <a:gd name="connsiteY14" fmla="*/ 333375 h 473868"/>
              <a:gd name="connsiteX15" fmla="*/ 66675 w 2897982"/>
              <a:gd name="connsiteY15" fmla="*/ 250031 h 473868"/>
              <a:gd name="connsiteX16" fmla="*/ 30957 w 2897982"/>
              <a:gd name="connsiteY16" fmla="*/ 207168 h 473868"/>
              <a:gd name="connsiteX17" fmla="*/ 14288 w 2897982"/>
              <a:gd name="connsiteY17" fmla="*/ 185737 h 473868"/>
              <a:gd name="connsiteX18" fmla="*/ 4763 w 2897982"/>
              <a:gd name="connsiteY18" fmla="*/ 161925 h 473868"/>
              <a:gd name="connsiteX19" fmla="*/ 0 w 2897982"/>
              <a:gd name="connsiteY19" fmla="*/ 142875 h 473868"/>
              <a:gd name="connsiteX20" fmla="*/ 2382 w 2897982"/>
              <a:gd name="connsiteY20" fmla="*/ 128587 h 473868"/>
              <a:gd name="connsiteX21" fmla="*/ 9525 w 2897982"/>
              <a:gd name="connsiteY21" fmla="*/ 121443 h 473868"/>
              <a:gd name="connsiteX22" fmla="*/ 21432 w 2897982"/>
              <a:gd name="connsiteY22" fmla="*/ 121443 h 473868"/>
              <a:gd name="connsiteX23" fmla="*/ 54769 w 2897982"/>
              <a:gd name="connsiteY23" fmla="*/ 130968 h 473868"/>
              <a:gd name="connsiteX24" fmla="*/ 95250 w 2897982"/>
              <a:gd name="connsiteY24" fmla="*/ 157162 h 473868"/>
              <a:gd name="connsiteX25" fmla="*/ 133350 w 2897982"/>
              <a:gd name="connsiteY25" fmla="*/ 176212 h 473868"/>
              <a:gd name="connsiteX26" fmla="*/ 192882 w 2897982"/>
              <a:gd name="connsiteY26" fmla="*/ 202406 h 473868"/>
              <a:gd name="connsiteX27" fmla="*/ 259557 w 2897982"/>
              <a:gd name="connsiteY27" fmla="*/ 223837 h 473868"/>
              <a:gd name="connsiteX28" fmla="*/ 319088 w 2897982"/>
              <a:gd name="connsiteY28" fmla="*/ 235743 h 473868"/>
              <a:gd name="connsiteX29" fmla="*/ 369094 w 2897982"/>
              <a:gd name="connsiteY29" fmla="*/ 242887 h 473868"/>
              <a:gd name="connsiteX30" fmla="*/ 411957 w 2897982"/>
              <a:gd name="connsiteY30" fmla="*/ 247650 h 473868"/>
              <a:gd name="connsiteX31" fmla="*/ 473869 w 2897982"/>
              <a:gd name="connsiteY31" fmla="*/ 247650 h 473868"/>
              <a:gd name="connsiteX32" fmla="*/ 621507 w 2897982"/>
              <a:gd name="connsiteY32" fmla="*/ 238125 h 473868"/>
              <a:gd name="connsiteX33" fmla="*/ 916782 w 2897982"/>
              <a:gd name="connsiteY33" fmla="*/ 209550 h 473868"/>
              <a:gd name="connsiteX34" fmla="*/ 1335882 w 2897982"/>
              <a:gd name="connsiteY34" fmla="*/ 157162 h 473868"/>
              <a:gd name="connsiteX35" fmla="*/ 1566863 w 2897982"/>
              <a:gd name="connsiteY35" fmla="*/ 138112 h 473868"/>
              <a:gd name="connsiteX36" fmla="*/ 1766888 w 2897982"/>
              <a:gd name="connsiteY36" fmla="*/ 121443 h 473868"/>
              <a:gd name="connsiteX37" fmla="*/ 2076450 w 2897982"/>
              <a:gd name="connsiteY37" fmla="*/ 100012 h 473868"/>
              <a:gd name="connsiteX38" fmla="*/ 2162175 w 2897982"/>
              <a:gd name="connsiteY38" fmla="*/ 92868 h 473868"/>
              <a:gd name="connsiteX39" fmla="*/ 2207419 w 2897982"/>
              <a:gd name="connsiteY39" fmla="*/ 85725 h 473868"/>
              <a:gd name="connsiteX40" fmla="*/ 2262188 w 2897982"/>
              <a:gd name="connsiteY40" fmla="*/ 76200 h 473868"/>
              <a:gd name="connsiteX41" fmla="*/ 2333625 w 2897982"/>
              <a:gd name="connsiteY41" fmla="*/ 57150 h 473868"/>
              <a:gd name="connsiteX42" fmla="*/ 2393157 w 2897982"/>
              <a:gd name="connsiteY42" fmla="*/ 33337 h 473868"/>
              <a:gd name="connsiteX43" fmla="*/ 2450307 w 2897982"/>
              <a:gd name="connsiteY43" fmla="*/ 0 h 473868"/>
              <a:gd name="connsiteX44" fmla="*/ 2502694 w 2897982"/>
              <a:gd name="connsiteY44" fmla="*/ 7143 h 473868"/>
              <a:gd name="connsiteX45" fmla="*/ 2624138 w 2897982"/>
              <a:gd name="connsiteY45" fmla="*/ 33337 h 473868"/>
              <a:gd name="connsiteX46" fmla="*/ 2709863 w 2897982"/>
              <a:gd name="connsiteY46" fmla="*/ 54768 h 473868"/>
              <a:gd name="connsiteX47" fmla="*/ 2757488 w 2897982"/>
              <a:gd name="connsiteY47" fmla="*/ 69056 h 473868"/>
              <a:gd name="connsiteX48" fmla="*/ 2788444 w 2897982"/>
              <a:gd name="connsiteY48" fmla="*/ 80962 h 473868"/>
              <a:gd name="connsiteX49" fmla="*/ 2824163 w 2897982"/>
              <a:gd name="connsiteY49" fmla="*/ 100012 h 473868"/>
              <a:gd name="connsiteX50" fmla="*/ 2847975 w 2897982"/>
              <a:gd name="connsiteY50" fmla="*/ 114300 h 473868"/>
              <a:gd name="connsiteX51" fmla="*/ 2871788 w 2897982"/>
              <a:gd name="connsiteY51" fmla="*/ 135731 h 473868"/>
              <a:gd name="connsiteX52" fmla="*/ 2888457 w 2897982"/>
              <a:gd name="connsiteY52" fmla="*/ 157162 h 473868"/>
              <a:gd name="connsiteX53" fmla="*/ 2895600 w 2897982"/>
              <a:gd name="connsiteY53" fmla="*/ 183356 h 473868"/>
              <a:gd name="connsiteX54" fmla="*/ 2897982 w 2897982"/>
              <a:gd name="connsiteY54" fmla="*/ 211931 h 473868"/>
              <a:gd name="connsiteX55" fmla="*/ 2890838 w 2897982"/>
              <a:gd name="connsiteY55" fmla="*/ 235743 h 473868"/>
              <a:gd name="connsiteX56" fmla="*/ 2876550 w 2897982"/>
              <a:gd name="connsiteY56" fmla="*/ 247650 h 473868"/>
              <a:gd name="connsiteX57" fmla="*/ 2855119 w 2897982"/>
              <a:gd name="connsiteY57" fmla="*/ 261937 h 473868"/>
              <a:gd name="connsiteX58" fmla="*/ 2819400 w 2897982"/>
              <a:gd name="connsiteY58" fmla="*/ 276225 h 473868"/>
              <a:gd name="connsiteX59" fmla="*/ 2767013 w 2897982"/>
              <a:gd name="connsiteY59" fmla="*/ 285750 h 473868"/>
              <a:gd name="connsiteX60" fmla="*/ 2681288 w 2897982"/>
              <a:gd name="connsiteY60" fmla="*/ 292893 h 473868"/>
              <a:gd name="connsiteX61" fmla="*/ 2459832 w 2897982"/>
              <a:gd name="connsiteY61" fmla="*/ 292893 h 473868"/>
              <a:gd name="connsiteX62" fmla="*/ 2102644 w 2897982"/>
              <a:gd name="connsiteY62" fmla="*/ 300037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897982" h="473868">
                <a:moveTo>
                  <a:pt x="2102644" y="300037"/>
                </a:moveTo>
                <a:lnTo>
                  <a:pt x="1566863" y="314325"/>
                </a:lnTo>
                <a:lnTo>
                  <a:pt x="1338263" y="333375"/>
                </a:lnTo>
                <a:lnTo>
                  <a:pt x="1014413" y="376237"/>
                </a:lnTo>
                <a:lnTo>
                  <a:pt x="750094" y="416718"/>
                </a:lnTo>
                <a:lnTo>
                  <a:pt x="535782" y="450056"/>
                </a:lnTo>
                <a:lnTo>
                  <a:pt x="504825" y="450056"/>
                </a:lnTo>
                <a:lnTo>
                  <a:pt x="469107" y="452437"/>
                </a:lnTo>
                <a:lnTo>
                  <a:pt x="426244" y="457200"/>
                </a:lnTo>
                <a:lnTo>
                  <a:pt x="385763" y="466725"/>
                </a:lnTo>
                <a:lnTo>
                  <a:pt x="361950" y="473868"/>
                </a:lnTo>
                <a:lnTo>
                  <a:pt x="328613" y="466725"/>
                </a:lnTo>
                <a:lnTo>
                  <a:pt x="276225" y="445293"/>
                </a:lnTo>
                <a:lnTo>
                  <a:pt x="226219" y="411956"/>
                </a:lnTo>
                <a:lnTo>
                  <a:pt x="140494" y="333375"/>
                </a:lnTo>
                <a:lnTo>
                  <a:pt x="66675" y="250031"/>
                </a:lnTo>
                <a:lnTo>
                  <a:pt x="30957" y="207168"/>
                </a:lnTo>
                <a:lnTo>
                  <a:pt x="14288" y="185737"/>
                </a:lnTo>
                <a:lnTo>
                  <a:pt x="4763" y="161925"/>
                </a:lnTo>
                <a:lnTo>
                  <a:pt x="0" y="142875"/>
                </a:lnTo>
                <a:lnTo>
                  <a:pt x="2382" y="128587"/>
                </a:lnTo>
                <a:lnTo>
                  <a:pt x="9525" y="121443"/>
                </a:lnTo>
                <a:lnTo>
                  <a:pt x="21432" y="121443"/>
                </a:lnTo>
                <a:lnTo>
                  <a:pt x="54769" y="130968"/>
                </a:lnTo>
                <a:lnTo>
                  <a:pt x="95250" y="157162"/>
                </a:lnTo>
                <a:lnTo>
                  <a:pt x="133350" y="176212"/>
                </a:lnTo>
                <a:lnTo>
                  <a:pt x="192882" y="202406"/>
                </a:lnTo>
                <a:lnTo>
                  <a:pt x="259557" y="223837"/>
                </a:lnTo>
                <a:lnTo>
                  <a:pt x="319088" y="235743"/>
                </a:lnTo>
                <a:lnTo>
                  <a:pt x="369094" y="242887"/>
                </a:lnTo>
                <a:lnTo>
                  <a:pt x="411957" y="247650"/>
                </a:lnTo>
                <a:lnTo>
                  <a:pt x="473869" y="247650"/>
                </a:lnTo>
                <a:lnTo>
                  <a:pt x="621507" y="238125"/>
                </a:lnTo>
                <a:lnTo>
                  <a:pt x="916782" y="209550"/>
                </a:lnTo>
                <a:lnTo>
                  <a:pt x="1335882" y="157162"/>
                </a:lnTo>
                <a:lnTo>
                  <a:pt x="1566863" y="138112"/>
                </a:lnTo>
                <a:lnTo>
                  <a:pt x="1766888" y="121443"/>
                </a:lnTo>
                <a:lnTo>
                  <a:pt x="2076450" y="100012"/>
                </a:lnTo>
                <a:lnTo>
                  <a:pt x="2162175" y="92868"/>
                </a:lnTo>
                <a:lnTo>
                  <a:pt x="2207419" y="85725"/>
                </a:lnTo>
                <a:lnTo>
                  <a:pt x="2262188" y="76200"/>
                </a:lnTo>
                <a:lnTo>
                  <a:pt x="2333625" y="57150"/>
                </a:lnTo>
                <a:lnTo>
                  <a:pt x="2393157" y="33337"/>
                </a:lnTo>
                <a:lnTo>
                  <a:pt x="2450307" y="0"/>
                </a:lnTo>
                <a:lnTo>
                  <a:pt x="2502694" y="7143"/>
                </a:lnTo>
                <a:lnTo>
                  <a:pt x="2624138" y="33337"/>
                </a:lnTo>
                <a:lnTo>
                  <a:pt x="2709863" y="54768"/>
                </a:lnTo>
                <a:lnTo>
                  <a:pt x="2757488" y="69056"/>
                </a:lnTo>
                <a:lnTo>
                  <a:pt x="2788444" y="80962"/>
                </a:lnTo>
                <a:lnTo>
                  <a:pt x="2824163" y="100012"/>
                </a:lnTo>
                <a:lnTo>
                  <a:pt x="2847975" y="114300"/>
                </a:lnTo>
                <a:lnTo>
                  <a:pt x="2871788" y="135731"/>
                </a:lnTo>
                <a:lnTo>
                  <a:pt x="2888457" y="157162"/>
                </a:lnTo>
                <a:lnTo>
                  <a:pt x="2895600" y="183356"/>
                </a:lnTo>
                <a:lnTo>
                  <a:pt x="2897982" y="211931"/>
                </a:lnTo>
                <a:lnTo>
                  <a:pt x="2890838" y="235743"/>
                </a:lnTo>
                <a:lnTo>
                  <a:pt x="2876550" y="247650"/>
                </a:lnTo>
                <a:lnTo>
                  <a:pt x="2855119" y="261937"/>
                </a:lnTo>
                <a:lnTo>
                  <a:pt x="2819400" y="276225"/>
                </a:lnTo>
                <a:lnTo>
                  <a:pt x="2767013" y="285750"/>
                </a:lnTo>
                <a:lnTo>
                  <a:pt x="2681288" y="292893"/>
                </a:lnTo>
                <a:lnTo>
                  <a:pt x="2459832" y="292893"/>
                </a:lnTo>
                <a:lnTo>
                  <a:pt x="2102644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E53B8F7-A801-4969-9F2E-E000B8BEB4E7}"/>
              </a:ext>
            </a:extLst>
          </p:cNvPr>
          <p:cNvSpPr/>
          <p:nvPr/>
        </p:nvSpPr>
        <p:spPr>
          <a:xfrm>
            <a:off x="4554539" y="2468563"/>
            <a:ext cx="2905125" cy="1428750"/>
          </a:xfrm>
          <a:custGeom>
            <a:avLst/>
            <a:gdLst>
              <a:gd name="connsiteX0" fmla="*/ 1950244 w 2905125"/>
              <a:gd name="connsiteY0" fmla="*/ 280988 h 1428750"/>
              <a:gd name="connsiteX1" fmla="*/ 1547813 w 2905125"/>
              <a:gd name="connsiteY1" fmla="*/ 314325 h 1428750"/>
              <a:gd name="connsiteX2" fmla="*/ 1340644 w 2905125"/>
              <a:gd name="connsiteY2" fmla="*/ 330994 h 1428750"/>
              <a:gd name="connsiteX3" fmla="*/ 1040607 w 2905125"/>
              <a:gd name="connsiteY3" fmla="*/ 369094 h 1428750"/>
              <a:gd name="connsiteX4" fmla="*/ 838200 w 2905125"/>
              <a:gd name="connsiteY4" fmla="*/ 395288 h 1428750"/>
              <a:gd name="connsiteX5" fmla="*/ 645319 w 2905125"/>
              <a:gd name="connsiteY5" fmla="*/ 421482 h 1428750"/>
              <a:gd name="connsiteX6" fmla="*/ 500063 w 2905125"/>
              <a:gd name="connsiteY6" fmla="*/ 445294 h 1428750"/>
              <a:gd name="connsiteX7" fmla="*/ 466725 w 2905125"/>
              <a:gd name="connsiteY7" fmla="*/ 450057 h 1428750"/>
              <a:gd name="connsiteX8" fmla="*/ 423863 w 2905125"/>
              <a:gd name="connsiteY8" fmla="*/ 461963 h 1428750"/>
              <a:gd name="connsiteX9" fmla="*/ 328613 w 2905125"/>
              <a:gd name="connsiteY9" fmla="*/ 490538 h 1428750"/>
              <a:gd name="connsiteX10" fmla="*/ 271463 w 2905125"/>
              <a:gd name="connsiteY10" fmla="*/ 459582 h 1428750"/>
              <a:gd name="connsiteX11" fmla="*/ 183357 w 2905125"/>
              <a:gd name="connsiteY11" fmla="*/ 390525 h 1428750"/>
              <a:gd name="connsiteX12" fmla="*/ 128588 w 2905125"/>
              <a:gd name="connsiteY12" fmla="*/ 338138 h 1428750"/>
              <a:gd name="connsiteX13" fmla="*/ 64294 w 2905125"/>
              <a:gd name="connsiteY13" fmla="*/ 266700 h 1428750"/>
              <a:gd name="connsiteX14" fmla="*/ 26194 w 2905125"/>
              <a:gd name="connsiteY14" fmla="*/ 223838 h 1428750"/>
              <a:gd name="connsiteX15" fmla="*/ 7144 w 2905125"/>
              <a:gd name="connsiteY15" fmla="*/ 195263 h 1428750"/>
              <a:gd name="connsiteX16" fmla="*/ 0 w 2905125"/>
              <a:gd name="connsiteY16" fmla="*/ 169069 h 1428750"/>
              <a:gd name="connsiteX17" fmla="*/ 0 w 2905125"/>
              <a:gd name="connsiteY17" fmla="*/ 145257 h 1428750"/>
              <a:gd name="connsiteX18" fmla="*/ 7144 w 2905125"/>
              <a:gd name="connsiteY18" fmla="*/ 130969 h 1428750"/>
              <a:gd name="connsiteX19" fmla="*/ 28575 w 2905125"/>
              <a:gd name="connsiteY19" fmla="*/ 123825 h 1428750"/>
              <a:gd name="connsiteX20" fmla="*/ 61913 w 2905125"/>
              <a:gd name="connsiteY20" fmla="*/ 130969 h 1428750"/>
              <a:gd name="connsiteX21" fmla="*/ 102394 w 2905125"/>
              <a:gd name="connsiteY21" fmla="*/ 164307 h 1428750"/>
              <a:gd name="connsiteX22" fmla="*/ 140494 w 2905125"/>
              <a:gd name="connsiteY22" fmla="*/ 185738 h 1428750"/>
              <a:gd name="connsiteX23" fmla="*/ 190500 w 2905125"/>
              <a:gd name="connsiteY23" fmla="*/ 207169 h 1428750"/>
              <a:gd name="connsiteX24" fmla="*/ 230982 w 2905125"/>
              <a:gd name="connsiteY24" fmla="*/ 216694 h 1428750"/>
              <a:gd name="connsiteX25" fmla="*/ 280988 w 2905125"/>
              <a:gd name="connsiteY25" fmla="*/ 223838 h 1428750"/>
              <a:gd name="connsiteX26" fmla="*/ 340519 w 2905125"/>
              <a:gd name="connsiteY26" fmla="*/ 223838 h 1428750"/>
              <a:gd name="connsiteX27" fmla="*/ 507207 w 2905125"/>
              <a:gd name="connsiteY27" fmla="*/ 228600 h 1428750"/>
              <a:gd name="connsiteX28" fmla="*/ 802482 w 2905125"/>
              <a:gd name="connsiteY28" fmla="*/ 214313 h 1428750"/>
              <a:gd name="connsiteX29" fmla="*/ 1081088 w 2905125"/>
              <a:gd name="connsiteY29" fmla="*/ 185738 h 1428750"/>
              <a:gd name="connsiteX30" fmla="*/ 1333500 w 2905125"/>
              <a:gd name="connsiteY30" fmla="*/ 152400 h 1428750"/>
              <a:gd name="connsiteX31" fmla="*/ 1545432 w 2905125"/>
              <a:gd name="connsiteY31" fmla="*/ 133350 h 1428750"/>
              <a:gd name="connsiteX32" fmla="*/ 1752600 w 2905125"/>
              <a:gd name="connsiteY32" fmla="*/ 119063 h 1428750"/>
              <a:gd name="connsiteX33" fmla="*/ 1916907 w 2905125"/>
              <a:gd name="connsiteY33" fmla="*/ 102394 h 1428750"/>
              <a:gd name="connsiteX34" fmla="*/ 2152650 w 2905125"/>
              <a:gd name="connsiteY34" fmla="*/ 76200 h 1428750"/>
              <a:gd name="connsiteX35" fmla="*/ 2336007 w 2905125"/>
              <a:gd name="connsiteY35" fmla="*/ 50007 h 1428750"/>
              <a:gd name="connsiteX36" fmla="*/ 2502694 w 2905125"/>
              <a:gd name="connsiteY36" fmla="*/ 23813 h 1428750"/>
              <a:gd name="connsiteX37" fmla="*/ 2626519 w 2905125"/>
              <a:gd name="connsiteY37" fmla="*/ 0 h 1428750"/>
              <a:gd name="connsiteX38" fmla="*/ 2647950 w 2905125"/>
              <a:gd name="connsiteY38" fmla="*/ 7144 h 1428750"/>
              <a:gd name="connsiteX39" fmla="*/ 2697957 w 2905125"/>
              <a:gd name="connsiteY39" fmla="*/ 30957 h 1428750"/>
              <a:gd name="connsiteX40" fmla="*/ 2759869 w 2905125"/>
              <a:gd name="connsiteY40" fmla="*/ 71438 h 1428750"/>
              <a:gd name="connsiteX41" fmla="*/ 2809875 w 2905125"/>
              <a:gd name="connsiteY41" fmla="*/ 111919 h 1428750"/>
              <a:gd name="connsiteX42" fmla="*/ 2852738 w 2905125"/>
              <a:gd name="connsiteY42" fmla="*/ 154782 h 1428750"/>
              <a:gd name="connsiteX43" fmla="*/ 2881313 w 2905125"/>
              <a:gd name="connsiteY43" fmla="*/ 195263 h 1428750"/>
              <a:gd name="connsiteX44" fmla="*/ 2900363 w 2905125"/>
              <a:gd name="connsiteY44" fmla="*/ 228600 h 1428750"/>
              <a:gd name="connsiteX45" fmla="*/ 2905125 w 2905125"/>
              <a:gd name="connsiteY45" fmla="*/ 254794 h 1428750"/>
              <a:gd name="connsiteX46" fmla="*/ 2905125 w 2905125"/>
              <a:gd name="connsiteY46" fmla="*/ 273844 h 1428750"/>
              <a:gd name="connsiteX47" fmla="*/ 2881313 w 2905125"/>
              <a:gd name="connsiteY47" fmla="*/ 300038 h 1428750"/>
              <a:gd name="connsiteX48" fmla="*/ 2852738 w 2905125"/>
              <a:gd name="connsiteY48" fmla="*/ 333375 h 1428750"/>
              <a:gd name="connsiteX49" fmla="*/ 2831307 w 2905125"/>
              <a:gd name="connsiteY49" fmla="*/ 369094 h 1428750"/>
              <a:gd name="connsiteX50" fmla="*/ 2778919 w 2905125"/>
              <a:gd name="connsiteY50" fmla="*/ 552450 h 1428750"/>
              <a:gd name="connsiteX51" fmla="*/ 2745582 w 2905125"/>
              <a:gd name="connsiteY51" fmla="*/ 733425 h 1428750"/>
              <a:gd name="connsiteX52" fmla="*/ 2700338 w 2905125"/>
              <a:gd name="connsiteY52" fmla="*/ 942975 h 1428750"/>
              <a:gd name="connsiteX53" fmla="*/ 2667000 w 2905125"/>
              <a:gd name="connsiteY53" fmla="*/ 1104900 h 1428750"/>
              <a:gd name="connsiteX54" fmla="*/ 2638425 w 2905125"/>
              <a:gd name="connsiteY54" fmla="*/ 1235869 h 1428750"/>
              <a:gd name="connsiteX55" fmla="*/ 2621757 w 2905125"/>
              <a:gd name="connsiteY55" fmla="*/ 1321594 h 1428750"/>
              <a:gd name="connsiteX56" fmla="*/ 2607469 w 2905125"/>
              <a:gd name="connsiteY56" fmla="*/ 1357313 h 1428750"/>
              <a:gd name="connsiteX57" fmla="*/ 2583657 w 2905125"/>
              <a:gd name="connsiteY57" fmla="*/ 1385888 h 1428750"/>
              <a:gd name="connsiteX58" fmla="*/ 2562225 w 2905125"/>
              <a:gd name="connsiteY58" fmla="*/ 1402557 h 1428750"/>
              <a:gd name="connsiteX59" fmla="*/ 2528888 w 2905125"/>
              <a:gd name="connsiteY59" fmla="*/ 1419225 h 1428750"/>
              <a:gd name="connsiteX60" fmla="*/ 2493169 w 2905125"/>
              <a:gd name="connsiteY60" fmla="*/ 1426369 h 1428750"/>
              <a:gd name="connsiteX61" fmla="*/ 2462213 w 2905125"/>
              <a:gd name="connsiteY61" fmla="*/ 1428750 h 1428750"/>
              <a:gd name="connsiteX62" fmla="*/ 2428875 w 2905125"/>
              <a:gd name="connsiteY62" fmla="*/ 1428750 h 1428750"/>
              <a:gd name="connsiteX63" fmla="*/ 2405063 w 2905125"/>
              <a:gd name="connsiteY63" fmla="*/ 1421607 h 1428750"/>
              <a:gd name="connsiteX64" fmla="*/ 2386013 w 2905125"/>
              <a:gd name="connsiteY64" fmla="*/ 1409700 h 1428750"/>
              <a:gd name="connsiteX65" fmla="*/ 2366963 w 2905125"/>
              <a:gd name="connsiteY65" fmla="*/ 1395413 h 1428750"/>
              <a:gd name="connsiteX66" fmla="*/ 2352675 w 2905125"/>
              <a:gd name="connsiteY66" fmla="*/ 1376363 h 1428750"/>
              <a:gd name="connsiteX67" fmla="*/ 2340769 w 2905125"/>
              <a:gd name="connsiteY67" fmla="*/ 1340644 h 1428750"/>
              <a:gd name="connsiteX68" fmla="*/ 2333625 w 2905125"/>
              <a:gd name="connsiteY68" fmla="*/ 1293019 h 1428750"/>
              <a:gd name="connsiteX69" fmla="*/ 2374107 w 2905125"/>
              <a:gd name="connsiteY69" fmla="*/ 1231107 h 1428750"/>
              <a:gd name="connsiteX70" fmla="*/ 2450307 w 2905125"/>
              <a:gd name="connsiteY70" fmla="*/ 728663 h 1428750"/>
              <a:gd name="connsiteX71" fmla="*/ 2493169 w 2905125"/>
              <a:gd name="connsiteY71" fmla="*/ 581025 h 1428750"/>
              <a:gd name="connsiteX72" fmla="*/ 2516982 w 2905125"/>
              <a:gd name="connsiteY72" fmla="*/ 319088 h 1428750"/>
              <a:gd name="connsiteX73" fmla="*/ 2512219 w 2905125"/>
              <a:gd name="connsiteY73" fmla="*/ 288132 h 1428750"/>
              <a:gd name="connsiteX74" fmla="*/ 2495550 w 2905125"/>
              <a:gd name="connsiteY74" fmla="*/ 266700 h 1428750"/>
              <a:gd name="connsiteX75" fmla="*/ 2474119 w 2905125"/>
              <a:gd name="connsiteY75" fmla="*/ 257175 h 1428750"/>
              <a:gd name="connsiteX76" fmla="*/ 2450307 w 2905125"/>
              <a:gd name="connsiteY76" fmla="*/ 250032 h 1428750"/>
              <a:gd name="connsiteX77" fmla="*/ 2414588 w 2905125"/>
              <a:gd name="connsiteY77" fmla="*/ 247650 h 1428750"/>
              <a:gd name="connsiteX78" fmla="*/ 2283619 w 2905125"/>
              <a:gd name="connsiteY78" fmla="*/ 257175 h 1428750"/>
              <a:gd name="connsiteX79" fmla="*/ 1950244 w 2905125"/>
              <a:gd name="connsiteY79" fmla="*/ 280988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905125" h="1428750">
                <a:moveTo>
                  <a:pt x="1950244" y="280988"/>
                </a:moveTo>
                <a:lnTo>
                  <a:pt x="1547813" y="314325"/>
                </a:lnTo>
                <a:lnTo>
                  <a:pt x="1340644" y="330994"/>
                </a:lnTo>
                <a:lnTo>
                  <a:pt x="1040607" y="369094"/>
                </a:lnTo>
                <a:lnTo>
                  <a:pt x="838200" y="395288"/>
                </a:lnTo>
                <a:lnTo>
                  <a:pt x="645319" y="421482"/>
                </a:lnTo>
                <a:lnTo>
                  <a:pt x="500063" y="445294"/>
                </a:lnTo>
                <a:lnTo>
                  <a:pt x="466725" y="450057"/>
                </a:lnTo>
                <a:lnTo>
                  <a:pt x="423863" y="461963"/>
                </a:lnTo>
                <a:lnTo>
                  <a:pt x="328613" y="490538"/>
                </a:lnTo>
                <a:lnTo>
                  <a:pt x="271463" y="459582"/>
                </a:lnTo>
                <a:lnTo>
                  <a:pt x="183357" y="390525"/>
                </a:lnTo>
                <a:lnTo>
                  <a:pt x="128588" y="338138"/>
                </a:lnTo>
                <a:lnTo>
                  <a:pt x="64294" y="266700"/>
                </a:lnTo>
                <a:lnTo>
                  <a:pt x="26194" y="223838"/>
                </a:lnTo>
                <a:lnTo>
                  <a:pt x="7144" y="195263"/>
                </a:lnTo>
                <a:lnTo>
                  <a:pt x="0" y="169069"/>
                </a:lnTo>
                <a:lnTo>
                  <a:pt x="0" y="145257"/>
                </a:lnTo>
                <a:lnTo>
                  <a:pt x="7144" y="130969"/>
                </a:lnTo>
                <a:lnTo>
                  <a:pt x="28575" y="123825"/>
                </a:lnTo>
                <a:lnTo>
                  <a:pt x="61913" y="130969"/>
                </a:lnTo>
                <a:lnTo>
                  <a:pt x="102394" y="164307"/>
                </a:lnTo>
                <a:lnTo>
                  <a:pt x="140494" y="185738"/>
                </a:lnTo>
                <a:lnTo>
                  <a:pt x="190500" y="207169"/>
                </a:lnTo>
                <a:lnTo>
                  <a:pt x="230982" y="216694"/>
                </a:lnTo>
                <a:lnTo>
                  <a:pt x="280988" y="223838"/>
                </a:lnTo>
                <a:lnTo>
                  <a:pt x="340519" y="223838"/>
                </a:lnTo>
                <a:lnTo>
                  <a:pt x="507207" y="228600"/>
                </a:lnTo>
                <a:lnTo>
                  <a:pt x="802482" y="214313"/>
                </a:lnTo>
                <a:lnTo>
                  <a:pt x="1081088" y="185738"/>
                </a:lnTo>
                <a:lnTo>
                  <a:pt x="1333500" y="152400"/>
                </a:lnTo>
                <a:lnTo>
                  <a:pt x="1545432" y="133350"/>
                </a:lnTo>
                <a:lnTo>
                  <a:pt x="1752600" y="119063"/>
                </a:lnTo>
                <a:lnTo>
                  <a:pt x="1916907" y="102394"/>
                </a:lnTo>
                <a:lnTo>
                  <a:pt x="2152650" y="76200"/>
                </a:lnTo>
                <a:lnTo>
                  <a:pt x="2336007" y="50007"/>
                </a:lnTo>
                <a:lnTo>
                  <a:pt x="2502694" y="23813"/>
                </a:lnTo>
                <a:lnTo>
                  <a:pt x="2626519" y="0"/>
                </a:lnTo>
                <a:lnTo>
                  <a:pt x="2647950" y="7144"/>
                </a:lnTo>
                <a:lnTo>
                  <a:pt x="2697957" y="30957"/>
                </a:lnTo>
                <a:lnTo>
                  <a:pt x="2759869" y="71438"/>
                </a:lnTo>
                <a:lnTo>
                  <a:pt x="2809875" y="111919"/>
                </a:lnTo>
                <a:lnTo>
                  <a:pt x="2852738" y="154782"/>
                </a:lnTo>
                <a:lnTo>
                  <a:pt x="2881313" y="195263"/>
                </a:lnTo>
                <a:lnTo>
                  <a:pt x="2900363" y="228600"/>
                </a:lnTo>
                <a:lnTo>
                  <a:pt x="2905125" y="254794"/>
                </a:lnTo>
                <a:lnTo>
                  <a:pt x="2905125" y="273844"/>
                </a:lnTo>
                <a:lnTo>
                  <a:pt x="2881313" y="300038"/>
                </a:lnTo>
                <a:lnTo>
                  <a:pt x="2852738" y="333375"/>
                </a:lnTo>
                <a:lnTo>
                  <a:pt x="2831307" y="369094"/>
                </a:lnTo>
                <a:lnTo>
                  <a:pt x="2778919" y="552450"/>
                </a:lnTo>
                <a:lnTo>
                  <a:pt x="2745582" y="733425"/>
                </a:lnTo>
                <a:lnTo>
                  <a:pt x="2700338" y="942975"/>
                </a:lnTo>
                <a:lnTo>
                  <a:pt x="2667000" y="1104900"/>
                </a:lnTo>
                <a:lnTo>
                  <a:pt x="2638425" y="1235869"/>
                </a:lnTo>
                <a:lnTo>
                  <a:pt x="2621757" y="1321594"/>
                </a:lnTo>
                <a:lnTo>
                  <a:pt x="2607469" y="1357313"/>
                </a:lnTo>
                <a:lnTo>
                  <a:pt x="2583657" y="1385888"/>
                </a:lnTo>
                <a:lnTo>
                  <a:pt x="2562225" y="1402557"/>
                </a:lnTo>
                <a:lnTo>
                  <a:pt x="2528888" y="1419225"/>
                </a:lnTo>
                <a:lnTo>
                  <a:pt x="2493169" y="1426369"/>
                </a:lnTo>
                <a:lnTo>
                  <a:pt x="2462213" y="1428750"/>
                </a:lnTo>
                <a:lnTo>
                  <a:pt x="2428875" y="1428750"/>
                </a:lnTo>
                <a:lnTo>
                  <a:pt x="2405063" y="1421607"/>
                </a:lnTo>
                <a:lnTo>
                  <a:pt x="2386013" y="1409700"/>
                </a:lnTo>
                <a:lnTo>
                  <a:pt x="2366963" y="1395413"/>
                </a:lnTo>
                <a:lnTo>
                  <a:pt x="2352675" y="1376363"/>
                </a:lnTo>
                <a:lnTo>
                  <a:pt x="2340769" y="1340644"/>
                </a:lnTo>
                <a:lnTo>
                  <a:pt x="2333625" y="1293019"/>
                </a:lnTo>
                <a:lnTo>
                  <a:pt x="2374107" y="1231107"/>
                </a:lnTo>
                <a:lnTo>
                  <a:pt x="2450307" y="728663"/>
                </a:lnTo>
                <a:lnTo>
                  <a:pt x="2493169" y="581025"/>
                </a:lnTo>
                <a:lnTo>
                  <a:pt x="2516982" y="319088"/>
                </a:lnTo>
                <a:lnTo>
                  <a:pt x="2512219" y="288132"/>
                </a:lnTo>
                <a:lnTo>
                  <a:pt x="2495550" y="266700"/>
                </a:lnTo>
                <a:lnTo>
                  <a:pt x="2474119" y="257175"/>
                </a:lnTo>
                <a:lnTo>
                  <a:pt x="2450307" y="250032"/>
                </a:lnTo>
                <a:lnTo>
                  <a:pt x="2414588" y="247650"/>
                </a:lnTo>
                <a:lnTo>
                  <a:pt x="2283619" y="257175"/>
                </a:lnTo>
                <a:lnTo>
                  <a:pt x="1950244" y="2809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86E1137-B8DD-45C0-9DA5-81B4B62EAF44}"/>
              </a:ext>
            </a:extLst>
          </p:cNvPr>
          <p:cNvSpPr/>
          <p:nvPr/>
        </p:nvSpPr>
        <p:spPr>
          <a:xfrm>
            <a:off x="3949701" y="2913064"/>
            <a:ext cx="4225925" cy="695325"/>
          </a:xfrm>
          <a:custGeom>
            <a:avLst/>
            <a:gdLst>
              <a:gd name="connsiteX0" fmla="*/ 2527839 w 4226011"/>
              <a:gd name="connsiteY0" fmla="*/ 353050 h 695509"/>
              <a:gd name="connsiteX1" fmla="*/ 2139484 w 4226011"/>
              <a:gd name="connsiteY1" fmla="*/ 384825 h 695509"/>
              <a:gd name="connsiteX2" fmla="*/ 1938246 w 4226011"/>
              <a:gd name="connsiteY2" fmla="*/ 402477 h 695509"/>
              <a:gd name="connsiteX3" fmla="*/ 1733476 w 4226011"/>
              <a:gd name="connsiteY3" fmla="*/ 423660 h 695509"/>
              <a:gd name="connsiteX4" fmla="*/ 1465158 w 4226011"/>
              <a:gd name="connsiteY4" fmla="*/ 458965 h 695509"/>
              <a:gd name="connsiteX5" fmla="*/ 1210962 w 4226011"/>
              <a:gd name="connsiteY5" fmla="*/ 501331 h 695509"/>
              <a:gd name="connsiteX6" fmla="*/ 939114 w 4226011"/>
              <a:gd name="connsiteY6" fmla="*/ 554289 h 695509"/>
              <a:gd name="connsiteX7" fmla="*/ 706100 w 4226011"/>
              <a:gd name="connsiteY7" fmla="*/ 603716 h 695509"/>
              <a:gd name="connsiteX8" fmla="*/ 603716 w 4226011"/>
              <a:gd name="connsiteY8" fmla="*/ 642551 h 695509"/>
              <a:gd name="connsiteX9" fmla="*/ 483679 w 4226011"/>
              <a:gd name="connsiteY9" fmla="*/ 695509 h 695509"/>
              <a:gd name="connsiteX10" fmla="*/ 444843 w 4226011"/>
              <a:gd name="connsiteY10" fmla="*/ 688448 h 695509"/>
              <a:gd name="connsiteX11" fmla="*/ 374233 w 4226011"/>
              <a:gd name="connsiteY11" fmla="*/ 670795 h 695509"/>
              <a:gd name="connsiteX12" fmla="*/ 328337 w 4226011"/>
              <a:gd name="connsiteY12" fmla="*/ 653143 h 695509"/>
              <a:gd name="connsiteX13" fmla="*/ 282440 w 4226011"/>
              <a:gd name="connsiteY13" fmla="*/ 628429 h 695509"/>
              <a:gd name="connsiteX14" fmla="*/ 222422 w 4226011"/>
              <a:gd name="connsiteY14" fmla="*/ 593124 h 695509"/>
              <a:gd name="connsiteX15" fmla="*/ 197708 w 4226011"/>
              <a:gd name="connsiteY15" fmla="*/ 575472 h 695509"/>
              <a:gd name="connsiteX16" fmla="*/ 158873 w 4226011"/>
              <a:gd name="connsiteY16" fmla="*/ 540167 h 695509"/>
              <a:gd name="connsiteX17" fmla="*/ 95324 w 4226011"/>
              <a:gd name="connsiteY17" fmla="*/ 476618 h 695509"/>
              <a:gd name="connsiteX18" fmla="*/ 49427 w 4226011"/>
              <a:gd name="connsiteY18" fmla="*/ 420130 h 695509"/>
              <a:gd name="connsiteX19" fmla="*/ 21183 w 4226011"/>
              <a:gd name="connsiteY19" fmla="*/ 374233 h 695509"/>
              <a:gd name="connsiteX20" fmla="*/ 3531 w 4226011"/>
              <a:gd name="connsiteY20" fmla="*/ 338928 h 695509"/>
              <a:gd name="connsiteX21" fmla="*/ 0 w 4226011"/>
              <a:gd name="connsiteY21" fmla="*/ 310684 h 695509"/>
              <a:gd name="connsiteX22" fmla="*/ 10592 w 4226011"/>
              <a:gd name="connsiteY22" fmla="*/ 300093 h 695509"/>
              <a:gd name="connsiteX23" fmla="*/ 31775 w 4226011"/>
              <a:gd name="connsiteY23" fmla="*/ 300093 h 695509"/>
              <a:gd name="connsiteX24" fmla="*/ 52958 w 4226011"/>
              <a:gd name="connsiteY24" fmla="*/ 303623 h 695509"/>
              <a:gd name="connsiteX25" fmla="*/ 98854 w 4226011"/>
              <a:gd name="connsiteY25" fmla="*/ 338928 h 695509"/>
              <a:gd name="connsiteX26" fmla="*/ 148281 w 4226011"/>
              <a:gd name="connsiteY26" fmla="*/ 370703 h 695509"/>
              <a:gd name="connsiteX27" fmla="*/ 197708 w 4226011"/>
              <a:gd name="connsiteY27" fmla="*/ 391886 h 695509"/>
              <a:gd name="connsiteX28" fmla="*/ 275379 w 4226011"/>
              <a:gd name="connsiteY28" fmla="*/ 420130 h 695509"/>
              <a:gd name="connsiteX29" fmla="*/ 331867 w 4226011"/>
              <a:gd name="connsiteY29" fmla="*/ 427191 h 695509"/>
              <a:gd name="connsiteX30" fmla="*/ 395416 w 4226011"/>
              <a:gd name="connsiteY30" fmla="*/ 420130 h 695509"/>
              <a:gd name="connsiteX31" fmla="*/ 589594 w 4226011"/>
              <a:gd name="connsiteY31" fmla="*/ 391886 h 695509"/>
              <a:gd name="connsiteX32" fmla="*/ 903809 w 4226011"/>
              <a:gd name="connsiteY32" fmla="*/ 349520 h 695509"/>
              <a:gd name="connsiteX33" fmla="*/ 1288633 w 4226011"/>
              <a:gd name="connsiteY33" fmla="*/ 300093 h 695509"/>
              <a:gd name="connsiteX34" fmla="*/ 1938246 w 4226011"/>
              <a:gd name="connsiteY34" fmla="*/ 222422 h 695509"/>
              <a:gd name="connsiteX35" fmla="*/ 2135954 w 4226011"/>
              <a:gd name="connsiteY35" fmla="*/ 208300 h 695509"/>
              <a:gd name="connsiteX36" fmla="*/ 2259521 w 4226011"/>
              <a:gd name="connsiteY36" fmla="*/ 190647 h 695509"/>
              <a:gd name="connsiteX37" fmla="*/ 2619632 w 4226011"/>
              <a:gd name="connsiteY37" fmla="*/ 158873 h 695509"/>
              <a:gd name="connsiteX38" fmla="*/ 3113903 w 4226011"/>
              <a:gd name="connsiteY38" fmla="*/ 112976 h 695509"/>
              <a:gd name="connsiteX39" fmla="*/ 3382221 w 4226011"/>
              <a:gd name="connsiteY39" fmla="*/ 88263 h 695509"/>
              <a:gd name="connsiteX40" fmla="*/ 3505788 w 4226011"/>
              <a:gd name="connsiteY40" fmla="*/ 88263 h 695509"/>
              <a:gd name="connsiteX41" fmla="*/ 3601112 w 4226011"/>
              <a:gd name="connsiteY41" fmla="*/ 74141 h 695509"/>
              <a:gd name="connsiteX42" fmla="*/ 3664661 w 4226011"/>
              <a:gd name="connsiteY42" fmla="*/ 56488 h 695509"/>
              <a:gd name="connsiteX43" fmla="*/ 3728210 w 4226011"/>
              <a:gd name="connsiteY43" fmla="*/ 35305 h 695509"/>
              <a:gd name="connsiteX44" fmla="*/ 3791759 w 4226011"/>
              <a:gd name="connsiteY44" fmla="*/ 0 h 695509"/>
              <a:gd name="connsiteX45" fmla="*/ 3841186 w 4226011"/>
              <a:gd name="connsiteY45" fmla="*/ 10592 h 695509"/>
              <a:gd name="connsiteX46" fmla="*/ 3947101 w 4226011"/>
              <a:gd name="connsiteY46" fmla="*/ 42366 h 695509"/>
              <a:gd name="connsiteX47" fmla="*/ 4017711 w 4226011"/>
              <a:gd name="connsiteY47" fmla="*/ 63549 h 695509"/>
              <a:gd name="connsiteX48" fmla="*/ 4077730 w 4226011"/>
              <a:gd name="connsiteY48" fmla="*/ 84732 h 695509"/>
              <a:gd name="connsiteX49" fmla="*/ 4134218 w 4226011"/>
              <a:gd name="connsiteY49" fmla="*/ 112976 h 695509"/>
              <a:gd name="connsiteX50" fmla="*/ 4180114 w 4226011"/>
              <a:gd name="connsiteY50" fmla="*/ 137690 h 695509"/>
              <a:gd name="connsiteX51" fmla="*/ 4208358 w 4226011"/>
              <a:gd name="connsiteY51" fmla="*/ 162403 h 695509"/>
              <a:gd name="connsiteX52" fmla="*/ 4218950 w 4226011"/>
              <a:gd name="connsiteY52" fmla="*/ 180056 h 695509"/>
              <a:gd name="connsiteX53" fmla="*/ 4226011 w 4226011"/>
              <a:gd name="connsiteY53" fmla="*/ 211830 h 695509"/>
              <a:gd name="connsiteX54" fmla="*/ 4215419 w 4226011"/>
              <a:gd name="connsiteY54" fmla="*/ 254196 h 695509"/>
              <a:gd name="connsiteX55" fmla="*/ 4197767 w 4226011"/>
              <a:gd name="connsiteY55" fmla="*/ 271849 h 695509"/>
              <a:gd name="connsiteX56" fmla="*/ 4162462 w 4226011"/>
              <a:gd name="connsiteY56" fmla="*/ 285971 h 695509"/>
              <a:gd name="connsiteX57" fmla="*/ 4113035 w 4226011"/>
              <a:gd name="connsiteY57" fmla="*/ 300093 h 695509"/>
              <a:gd name="connsiteX58" fmla="*/ 4028303 w 4226011"/>
              <a:gd name="connsiteY58" fmla="*/ 310684 h 695509"/>
              <a:gd name="connsiteX59" fmla="*/ 3872961 w 4226011"/>
              <a:gd name="connsiteY59" fmla="*/ 314215 h 695509"/>
              <a:gd name="connsiteX60" fmla="*/ 3647009 w 4226011"/>
              <a:gd name="connsiteY60" fmla="*/ 310684 h 695509"/>
              <a:gd name="connsiteX61" fmla="*/ 3311611 w 4226011"/>
              <a:gd name="connsiteY61" fmla="*/ 314215 h 695509"/>
              <a:gd name="connsiteX62" fmla="*/ 3068006 w 4226011"/>
              <a:gd name="connsiteY62" fmla="*/ 310684 h 695509"/>
              <a:gd name="connsiteX63" fmla="*/ 2527839 w 4226011"/>
              <a:gd name="connsiteY63" fmla="*/ 353050 h 695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26011" h="695509">
                <a:moveTo>
                  <a:pt x="2527839" y="353050"/>
                </a:moveTo>
                <a:lnTo>
                  <a:pt x="2139484" y="384825"/>
                </a:lnTo>
                <a:lnTo>
                  <a:pt x="1938246" y="402477"/>
                </a:lnTo>
                <a:lnTo>
                  <a:pt x="1733476" y="423660"/>
                </a:lnTo>
                <a:lnTo>
                  <a:pt x="1465158" y="458965"/>
                </a:lnTo>
                <a:lnTo>
                  <a:pt x="1210962" y="501331"/>
                </a:lnTo>
                <a:lnTo>
                  <a:pt x="939114" y="554289"/>
                </a:lnTo>
                <a:lnTo>
                  <a:pt x="706100" y="603716"/>
                </a:lnTo>
                <a:lnTo>
                  <a:pt x="603716" y="642551"/>
                </a:lnTo>
                <a:lnTo>
                  <a:pt x="483679" y="695509"/>
                </a:lnTo>
                <a:lnTo>
                  <a:pt x="444843" y="688448"/>
                </a:lnTo>
                <a:lnTo>
                  <a:pt x="374233" y="670795"/>
                </a:lnTo>
                <a:lnTo>
                  <a:pt x="328337" y="653143"/>
                </a:lnTo>
                <a:lnTo>
                  <a:pt x="282440" y="628429"/>
                </a:lnTo>
                <a:lnTo>
                  <a:pt x="222422" y="593124"/>
                </a:lnTo>
                <a:lnTo>
                  <a:pt x="197708" y="575472"/>
                </a:lnTo>
                <a:lnTo>
                  <a:pt x="158873" y="540167"/>
                </a:lnTo>
                <a:lnTo>
                  <a:pt x="95324" y="476618"/>
                </a:lnTo>
                <a:lnTo>
                  <a:pt x="49427" y="420130"/>
                </a:lnTo>
                <a:lnTo>
                  <a:pt x="21183" y="374233"/>
                </a:lnTo>
                <a:lnTo>
                  <a:pt x="3531" y="338928"/>
                </a:lnTo>
                <a:lnTo>
                  <a:pt x="0" y="310684"/>
                </a:lnTo>
                <a:lnTo>
                  <a:pt x="10592" y="300093"/>
                </a:lnTo>
                <a:lnTo>
                  <a:pt x="31775" y="300093"/>
                </a:lnTo>
                <a:lnTo>
                  <a:pt x="52958" y="303623"/>
                </a:lnTo>
                <a:lnTo>
                  <a:pt x="98854" y="338928"/>
                </a:lnTo>
                <a:lnTo>
                  <a:pt x="148281" y="370703"/>
                </a:lnTo>
                <a:lnTo>
                  <a:pt x="197708" y="391886"/>
                </a:lnTo>
                <a:lnTo>
                  <a:pt x="275379" y="420130"/>
                </a:lnTo>
                <a:lnTo>
                  <a:pt x="331867" y="427191"/>
                </a:lnTo>
                <a:lnTo>
                  <a:pt x="395416" y="420130"/>
                </a:lnTo>
                <a:lnTo>
                  <a:pt x="589594" y="391886"/>
                </a:lnTo>
                <a:lnTo>
                  <a:pt x="903809" y="349520"/>
                </a:lnTo>
                <a:lnTo>
                  <a:pt x="1288633" y="300093"/>
                </a:lnTo>
                <a:lnTo>
                  <a:pt x="1938246" y="222422"/>
                </a:lnTo>
                <a:lnTo>
                  <a:pt x="2135954" y="208300"/>
                </a:lnTo>
                <a:lnTo>
                  <a:pt x="2259521" y="190647"/>
                </a:lnTo>
                <a:lnTo>
                  <a:pt x="2619632" y="158873"/>
                </a:lnTo>
                <a:lnTo>
                  <a:pt x="3113903" y="112976"/>
                </a:lnTo>
                <a:lnTo>
                  <a:pt x="3382221" y="88263"/>
                </a:lnTo>
                <a:lnTo>
                  <a:pt x="3505788" y="88263"/>
                </a:lnTo>
                <a:lnTo>
                  <a:pt x="3601112" y="74141"/>
                </a:lnTo>
                <a:lnTo>
                  <a:pt x="3664661" y="56488"/>
                </a:lnTo>
                <a:lnTo>
                  <a:pt x="3728210" y="35305"/>
                </a:lnTo>
                <a:lnTo>
                  <a:pt x="3791759" y="0"/>
                </a:lnTo>
                <a:lnTo>
                  <a:pt x="3841186" y="10592"/>
                </a:lnTo>
                <a:lnTo>
                  <a:pt x="3947101" y="42366"/>
                </a:lnTo>
                <a:lnTo>
                  <a:pt x="4017711" y="63549"/>
                </a:lnTo>
                <a:lnTo>
                  <a:pt x="4077730" y="84732"/>
                </a:lnTo>
                <a:lnTo>
                  <a:pt x="4134218" y="112976"/>
                </a:lnTo>
                <a:lnTo>
                  <a:pt x="4180114" y="137690"/>
                </a:lnTo>
                <a:lnTo>
                  <a:pt x="4208358" y="162403"/>
                </a:lnTo>
                <a:lnTo>
                  <a:pt x="4218950" y="180056"/>
                </a:lnTo>
                <a:lnTo>
                  <a:pt x="4226011" y="211830"/>
                </a:lnTo>
                <a:lnTo>
                  <a:pt x="4215419" y="254196"/>
                </a:lnTo>
                <a:lnTo>
                  <a:pt x="4197767" y="271849"/>
                </a:lnTo>
                <a:lnTo>
                  <a:pt x="4162462" y="285971"/>
                </a:lnTo>
                <a:lnTo>
                  <a:pt x="4113035" y="300093"/>
                </a:lnTo>
                <a:lnTo>
                  <a:pt x="4028303" y="310684"/>
                </a:lnTo>
                <a:lnTo>
                  <a:pt x="3872961" y="314215"/>
                </a:lnTo>
                <a:lnTo>
                  <a:pt x="3647009" y="310684"/>
                </a:lnTo>
                <a:lnTo>
                  <a:pt x="3311611" y="314215"/>
                </a:lnTo>
                <a:lnTo>
                  <a:pt x="3068006" y="310684"/>
                </a:lnTo>
                <a:lnTo>
                  <a:pt x="2527839" y="3530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16126BC-6B6E-4E89-8A3F-C2019002C85B}"/>
              </a:ext>
            </a:extLst>
          </p:cNvPr>
          <p:cNvSpPr/>
          <p:nvPr/>
        </p:nvSpPr>
        <p:spPr>
          <a:xfrm>
            <a:off x="4652963" y="3582988"/>
            <a:ext cx="2355850" cy="474662"/>
          </a:xfrm>
          <a:custGeom>
            <a:avLst/>
            <a:gdLst>
              <a:gd name="connsiteX0" fmla="*/ 1645443 w 2355056"/>
              <a:gd name="connsiteY0" fmla="*/ 252413 h 473869"/>
              <a:gd name="connsiteX1" fmla="*/ 1000125 w 2355056"/>
              <a:gd name="connsiteY1" fmla="*/ 342900 h 473869"/>
              <a:gd name="connsiteX2" fmla="*/ 912018 w 2355056"/>
              <a:gd name="connsiteY2" fmla="*/ 352425 h 473869"/>
              <a:gd name="connsiteX3" fmla="*/ 781050 w 2355056"/>
              <a:gd name="connsiteY3" fmla="*/ 371475 h 473869"/>
              <a:gd name="connsiteX4" fmla="*/ 678656 w 2355056"/>
              <a:gd name="connsiteY4" fmla="*/ 388144 h 473869"/>
              <a:gd name="connsiteX5" fmla="*/ 619125 w 2355056"/>
              <a:gd name="connsiteY5" fmla="*/ 397669 h 473869"/>
              <a:gd name="connsiteX6" fmla="*/ 545306 w 2355056"/>
              <a:gd name="connsiteY6" fmla="*/ 414338 h 473869"/>
              <a:gd name="connsiteX7" fmla="*/ 464343 w 2355056"/>
              <a:gd name="connsiteY7" fmla="*/ 435769 h 473869"/>
              <a:gd name="connsiteX8" fmla="*/ 404812 w 2355056"/>
              <a:gd name="connsiteY8" fmla="*/ 459582 h 473869"/>
              <a:gd name="connsiteX9" fmla="*/ 359568 w 2355056"/>
              <a:gd name="connsiteY9" fmla="*/ 473869 h 473869"/>
              <a:gd name="connsiteX10" fmla="*/ 330993 w 2355056"/>
              <a:gd name="connsiteY10" fmla="*/ 469107 h 473869"/>
              <a:gd name="connsiteX11" fmla="*/ 266700 w 2355056"/>
              <a:gd name="connsiteY11" fmla="*/ 445294 h 473869"/>
              <a:gd name="connsiteX12" fmla="*/ 226218 w 2355056"/>
              <a:gd name="connsiteY12" fmla="*/ 423863 h 473869"/>
              <a:gd name="connsiteX13" fmla="*/ 157162 w 2355056"/>
              <a:gd name="connsiteY13" fmla="*/ 373857 h 473869"/>
              <a:gd name="connsiteX14" fmla="*/ 83343 w 2355056"/>
              <a:gd name="connsiteY14" fmla="*/ 309563 h 473869"/>
              <a:gd name="connsiteX15" fmla="*/ 40481 w 2355056"/>
              <a:gd name="connsiteY15" fmla="*/ 269082 h 473869"/>
              <a:gd name="connsiteX16" fmla="*/ 11906 w 2355056"/>
              <a:gd name="connsiteY16" fmla="*/ 238125 h 473869"/>
              <a:gd name="connsiteX17" fmla="*/ 0 w 2355056"/>
              <a:gd name="connsiteY17" fmla="*/ 214313 h 473869"/>
              <a:gd name="connsiteX18" fmla="*/ 0 w 2355056"/>
              <a:gd name="connsiteY18" fmla="*/ 195263 h 473869"/>
              <a:gd name="connsiteX19" fmla="*/ 2381 w 2355056"/>
              <a:gd name="connsiteY19" fmla="*/ 180975 h 473869"/>
              <a:gd name="connsiteX20" fmla="*/ 23812 w 2355056"/>
              <a:gd name="connsiteY20" fmla="*/ 171450 h 473869"/>
              <a:gd name="connsiteX21" fmla="*/ 42862 w 2355056"/>
              <a:gd name="connsiteY21" fmla="*/ 173832 h 473869"/>
              <a:gd name="connsiteX22" fmla="*/ 83343 w 2355056"/>
              <a:gd name="connsiteY22" fmla="*/ 197644 h 473869"/>
              <a:gd name="connsiteX23" fmla="*/ 130968 w 2355056"/>
              <a:gd name="connsiteY23" fmla="*/ 221457 h 473869"/>
              <a:gd name="connsiteX24" fmla="*/ 180975 w 2355056"/>
              <a:gd name="connsiteY24" fmla="*/ 238125 h 473869"/>
              <a:gd name="connsiteX25" fmla="*/ 230981 w 2355056"/>
              <a:gd name="connsiteY25" fmla="*/ 247650 h 473869"/>
              <a:gd name="connsiteX26" fmla="*/ 273843 w 2355056"/>
              <a:gd name="connsiteY26" fmla="*/ 247650 h 473869"/>
              <a:gd name="connsiteX27" fmla="*/ 397668 w 2355056"/>
              <a:gd name="connsiteY27" fmla="*/ 235744 h 473869"/>
              <a:gd name="connsiteX28" fmla="*/ 673893 w 2355056"/>
              <a:gd name="connsiteY28" fmla="*/ 204788 h 473869"/>
              <a:gd name="connsiteX29" fmla="*/ 973931 w 2355056"/>
              <a:gd name="connsiteY29" fmla="*/ 166688 h 473869"/>
              <a:gd name="connsiteX30" fmla="*/ 1238250 w 2355056"/>
              <a:gd name="connsiteY30" fmla="*/ 133350 h 473869"/>
              <a:gd name="connsiteX31" fmla="*/ 1428750 w 2355056"/>
              <a:gd name="connsiteY31" fmla="*/ 95250 h 473869"/>
              <a:gd name="connsiteX32" fmla="*/ 1647825 w 2355056"/>
              <a:gd name="connsiteY32" fmla="*/ 69057 h 473869"/>
              <a:gd name="connsiteX33" fmla="*/ 1859756 w 2355056"/>
              <a:gd name="connsiteY33" fmla="*/ 45244 h 473869"/>
              <a:gd name="connsiteX34" fmla="*/ 1959768 w 2355056"/>
              <a:gd name="connsiteY34" fmla="*/ 26194 h 473869"/>
              <a:gd name="connsiteX35" fmla="*/ 2057400 w 2355056"/>
              <a:gd name="connsiteY35" fmla="*/ 0 h 473869"/>
              <a:gd name="connsiteX36" fmla="*/ 2102643 w 2355056"/>
              <a:gd name="connsiteY36" fmla="*/ 9525 h 473869"/>
              <a:gd name="connsiteX37" fmla="*/ 2152650 w 2355056"/>
              <a:gd name="connsiteY37" fmla="*/ 23813 h 473869"/>
              <a:gd name="connsiteX38" fmla="*/ 2219325 w 2355056"/>
              <a:gd name="connsiteY38" fmla="*/ 52388 h 473869"/>
              <a:gd name="connsiteX39" fmla="*/ 2316956 w 2355056"/>
              <a:gd name="connsiteY39" fmla="*/ 114300 h 473869"/>
              <a:gd name="connsiteX40" fmla="*/ 2355056 w 2355056"/>
              <a:gd name="connsiteY40" fmla="*/ 200025 h 473869"/>
              <a:gd name="connsiteX41" fmla="*/ 2071687 w 2355056"/>
              <a:gd name="connsiteY41" fmla="*/ 211932 h 473869"/>
              <a:gd name="connsiteX42" fmla="*/ 1645443 w 2355056"/>
              <a:gd name="connsiteY42" fmla="*/ 252413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55056" h="473869">
                <a:moveTo>
                  <a:pt x="1645443" y="252413"/>
                </a:moveTo>
                <a:lnTo>
                  <a:pt x="1000125" y="342900"/>
                </a:lnTo>
                <a:lnTo>
                  <a:pt x="912018" y="352425"/>
                </a:lnTo>
                <a:lnTo>
                  <a:pt x="781050" y="371475"/>
                </a:lnTo>
                <a:lnTo>
                  <a:pt x="678656" y="388144"/>
                </a:lnTo>
                <a:lnTo>
                  <a:pt x="619125" y="397669"/>
                </a:lnTo>
                <a:lnTo>
                  <a:pt x="545306" y="414338"/>
                </a:lnTo>
                <a:lnTo>
                  <a:pt x="464343" y="435769"/>
                </a:lnTo>
                <a:lnTo>
                  <a:pt x="404812" y="459582"/>
                </a:lnTo>
                <a:lnTo>
                  <a:pt x="359568" y="473869"/>
                </a:lnTo>
                <a:lnTo>
                  <a:pt x="330993" y="469107"/>
                </a:lnTo>
                <a:lnTo>
                  <a:pt x="266700" y="445294"/>
                </a:lnTo>
                <a:lnTo>
                  <a:pt x="226218" y="423863"/>
                </a:lnTo>
                <a:lnTo>
                  <a:pt x="157162" y="373857"/>
                </a:lnTo>
                <a:lnTo>
                  <a:pt x="83343" y="309563"/>
                </a:lnTo>
                <a:lnTo>
                  <a:pt x="40481" y="269082"/>
                </a:lnTo>
                <a:lnTo>
                  <a:pt x="11906" y="238125"/>
                </a:lnTo>
                <a:lnTo>
                  <a:pt x="0" y="214313"/>
                </a:lnTo>
                <a:lnTo>
                  <a:pt x="0" y="195263"/>
                </a:lnTo>
                <a:lnTo>
                  <a:pt x="2381" y="180975"/>
                </a:lnTo>
                <a:lnTo>
                  <a:pt x="23812" y="171450"/>
                </a:lnTo>
                <a:lnTo>
                  <a:pt x="42862" y="173832"/>
                </a:lnTo>
                <a:lnTo>
                  <a:pt x="83343" y="197644"/>
                </a:lnTo>
                <a:lnTo>
                  <a:pt x="130968" y="221457"/>
                </a:lnTo>
                <a:lnTo>
                  <a:pt x="180975" y="238125"/>
                </a:lnTo>
                <a:lnTo>
                  <a:pt x="230981" y="247650"/>
                </a:lnTo>
                <a:lnTo>
                  <a:pt x="273843" y="247650"/>
                </a:lnTo>
                <a:lnTo>
                  <a:pt x="397668" y="235744"/>
                </a:lnTo>
                <a:lnTo>
                  <a:pt x="673893" y="204788"/>
                </a:lnTo>
                <a:lnTo>
                  <a:pt x="973931" y="166688"/>
                </a:lnTo>
                <a:lnTo>
                  <a:pt x="1238250" y="133350"/>
                </a:lnTo>
                <a:lnTo>
                  <a:pt x="1428750" y="95250"/>
                </a:lnTo>
                <a:lnTo>
                  <a:pt x="1647825" y="69057"/>
                </a:lnTo>
                <a:lnTo>
                  <a:pt x="1859756" y="45244"/>
                </a:lnTo>
                <a:lnTo>
                  <a:pt x="1959768" y="26194"/>
                </a:lnTo>
                <a:lnTo>
                  <a:pt x="2057400" y="0"/>
                </a:lnTo>
                <a:lnTo>
                  <a:pt x="2102643" y="9525"/>
                </a:lnTo>
                <a:lnTo>
                  <a:pt x="2152650" y="23813"/>
                </a:lnTo>
                <a:lnTo>
                  <a:pt x="2219325" y="52388"/>
                </a:lnTo>
                <a:lnTo>
                  <a:pt x="2316956" y="114300"/>
                </a:lnTo>
                <a:lnTo>
                  <a:pt x="2355056" y="200025"/>
                </a:lnTo>
                <a:lnTo>
                  <a:pt x="2071687" y="211932"/>
                </a:lnTo>
                <a:lnTo>
                  <a:pt x="1645443" y="2524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E3512FC4-EC6D-4C42-922B-55C6E0B781A6}"/>
              </a:ext>
            </a:extLst>
          </p:cNvPr>
          <p:cNvSpPr/>
          <p:nvPr/>
        </p:nvSpPr>
        <p:spPr>
          <a:xfrm>
            <a:off x="5661026" y="1482725"/>
            <a:ext cx="581025" cy="2317750"/>
          </a:xfrm>
          <a:custGeom>
            <a:avLst/>
            <a:gdLst>
              <a:gd name="connsiteX0" fmla="*/ 206375 w 581025"/>
              <a:gd name="connsiteY0" fmla="*/ 885825 h 2317750"/>
              <a:gd name="connsiteX1" fmla="*/ 203200 w 581025"/>
              <a:gd name="connsiteY1" fmla="*/ 241300 h 2317750"/>
              <a:gd name="connsiteX2" fmla="*/ 200025 w 581025"/>
              <a:gd name="connsiteY2" fmla="*/ 206375 h 2317750"/>
              <a:gd name="connsiteX3" fmla="*/ 187325 w 581025"/>
              <a:gd name="connsiteY3" fmla="*/ 177800 h 2317750"/>
              <a:gd name="connsiteX4" fmla="*/ 133350 w 581025"/>
              <a:gd name="connsiteY4" fmla="*/ 133350 h 2317750"/>
              <a:gd name="connsiteX5" fmla="*/ 85725 w 581025"/>
              <a:gd name="connsiteY5" fmla="*/ 101600 h 2317750"/>
              <a:gd name="connsiteX6" fmla="*/ 44450 w 581025"/>
              <a:gd name="connsiteY6" fmla="*/ 85725 h 2317750"/>
              <a:gd name="connsiteX7" fmla="*/ 25400 w 581025"/>
              <a:gd name="connsiteY7" fmla="*/ 76200 h 2317750"/>
              <a:gd name="connsiteX8" fmla="*/ 6350 w 581025"/>
              <a:gd name="connsiteY8" fmla="*/ 60325 h 2317750"/>
              <a:gd name="connsiteX9" fmla="*/ 0 w 581025"/>
              <a:gd name="connsiteY9" fmla="*/ 41275 h 2317750"/>
              <a:gd name="connsiteX10" fmla="*/ 6350 w 581025"/>
              <a:gd name="connsiteY10" fmla="*/ 19050 h 2317750"/>
              <a:gd name="connsiteX11" fmla="*/ 31750 w 581025"/>
              <a:gd name="connsiteY11" fmla="*/ 6350 h 2317750"/>
              <a:gd name="connsiteX12" fmla="*/ 66675 w 581025"/>
              <a:gd name="connsiteY12" fmla="*/ 0 h 2317750"/>
              <a:gd name="connsiteX13" fmla="*/ 130175 w 581025"/>
              <a:gd name="connsiteY13" fmla="*/ 3175 h 2317750"/>
              <a:gd name="connsiteX14" fmla="*/ 174625 w 581025"/>
              <a:gd name="connsiteY14" fmla="*/ 9525 h 2317750"/>
              <a:gd name="connsiteX15" fmla="*/ 241300 w 581025"/>
              <a:gd name="connsiteY15" fmla="*/ 25400 h 2317750"/>
              <a:gd name="connsiteX16" fmla="*/ 301625 w 581025"/>
              <a:gd name="connsiteY16" fmla="*/ 47625 h 2317750"/>
              <a:gd name="connsiteX17" fmla="*/ 371475 w 581025"/>
              <a:gd name="connsiteY17" fmla="*/ 79375 h 2317750"/>
              <a:gd name="connsiteX18" fmla="*/ 441325 w 581025"/>
              <a:gd name="connsiteY18" fmla="*/ 117475 h 2317750"/>
              <a:gd name="connsiteX19" fmla="*/ 482600 w 581025"/>
              <a:gd name="connsiteY19" fmla="*/ 139700 h 2317750"/>
              <a:gd name="connsiteX20" fmla="*/ 527050 w 581025"/>
              <a:gd name="connsiteY20" fmla="*/ 174625 h 2317750"/>
              <a:gd name="connsiteX21" fmla="*/ 558800 w 581025"/>
              <a:gd name="connsiteY21" fmla="*/ 209550 h 2317750"/>
              <a:gd name="connsiteX22" fmla="*/ 574675 w 581025"/>
              <a:gd name="connsiteY22" fmla="*/ 244475 h 2317750"/>
              <a:gd name="connsiteX23" fmla="*/ 581025 w 581025"/>
              <a:gd name="connsiteY23" fmla="*/ 266700 h 2317750"/>
              <a:gd name="connsiteX24" fmla="*/ 577850 w 581025"/>
              <a:gd name="connsiteY24" fmla="*/ 288925 h 2317750"/>
              <a:gd name="connsiteX25" fmla="*/ 561975 w 581025"/>
              <a:gd name="connsiteY25" fmla="*/ 314325 h 2317750"/>
              <a:gd name="connsiteX26" fmla="*/ 539750 w 581025"/>
              <a:gd name="connsiteY26" fmla="*/ 339725 h 2317750"/>
              <a:gd name="connsiteX27" fmla="*/ 523875 w 581025"/>
              <a:gd name="connsiteY27" fmla="*/ 393700 h 2317750"/>
              <a:gd name="connsiteX28" fmla="*/ 511175 w 581025"/>
              <a:gd name="connsiteY28" fmla="*/ 454025 h 2317750"/>
              <a:gd name="connsiteX29" fmla="*/ 495300 w 581025"/>
              <a:gd name="connsiteY29" fmla="*/ 577850 h 2317750"/>
              <a:gd name="connsiteX30" fmla="*/ 498475 w 581025"/>
              <a:gd name="connsiteY30" fmla="*/ 739775 h 2317750"/>
              <a:gd name="connsiteX31" fmla="*/ 469900 w 581025"/>
              <a:gd name="connsiteY31" fmla="*/ 1130300 h 2317750"/>
              <a:gd name="connsiteX32" fmla="*/ 469900 w 581025"/>
              <a:gd name="connsiteY32" fmla="*/ 1289050 h 2317750"/>
              <a:gd name="connsiteX33" fmla="*/ 450850 w 581025"/>
              <a:gd name="connsiteY33" fmla="*/ 1644650 h 2317750"/>
              <a:gd name="connsiteX34" fmla="*/ 444500 w 581025"/>
              <a:gd name="connsiteY34" fmla="*/ 1790700 h 2317750"/>
              <a:gd name="connsiteX35" fmla="*/ 450850 w 581025"/>
              <a:gd name="connsiteY35" fmla="*/ 2273300 h 2317750"/>
              <a:gd name="connsiteX36" fmla="*/ 196850 w 581025"/>
              <a:gd name="connsiteY36" fmla="*/ 2317750 h 2317750"/>
              <a:gd name="connsiteX37" fmla="*/ 203200 w 581025"/>
              <a:gd name="connsiteY37" fmla="*/ 1822450 h 2317750"/>
              <a:gd name="connsiteX38" fmla="*/ 206375 w 581025"/>
              <a:gd name="connsiteY38" fmla="*/ 1657350 h 2317750"/>
              <a:gd name="connsiteX39" fmla="*/ 209550 w 581025"/>
              <a:gd name="connsiteY39" fmla="*/ 1317625 h 2317750"/>
              <a:gd name="connsiteX40" fmla="*/ 203200 w 581025"/>
              <a:gd name="connsiteY40" fmla="*/ 1149350 h 2317750"/>
              <a:gd name="connsiteX41" fmla="*/ 206375 w 581025"/>
              <a:gd name="connsiteY41" fmla="*/ 885825 h 231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81025" h="2317750">
                <a:moveTo>
                  <a:pt x="206375" y="885825"/>
                </a:moveTo>
                <a:cubicBezTo>
                  <a:pt x="205317" y="670983"/>
                  <a:pt x="204258" y="456142"/>
                  <a:pt x="203200" y="241300"/>
                </a:cubicBezTo>
                <a:lnTo>
                  <a:pt x="200025" y="206375"/>
                </a:lnTo>
                <a:lnTo>
                  <a:pt x="187325" y="177800"/>
                </a:lnTo>
                <a:lnTo>
                  <a:pt x="133350" y="133350"/>
                </a:lnTo>
                <a:lnTo>
                  <a:pt x="85725" y="101600"/>
                </a:lnTo>
                <a:lnTo>
                  <a:pt x="44450" y="85725"/>
                </a:lnTo>
                <a:lnTo>
                  <a:pt x="25400" y="76200"/>
                </a:lnTo>
                <a:lnTo>
                  <a:pt x="6350" y="60325"/>
                </a:lnTo>
                <a:lnTo>
                  <a:pt x="0" y="41275"/>
                </a:lnTo>
                <a:lnTo>
                  <a:pt x="6350" y="19050"/>
                </a:lnTo>
                <a:lnTo>
                  <a:pt x="31750" y="6350"/>
                </a:lnTo>
                <a:lnTo>
                  <a:pt x="66675" y="0"/>
                </a:lnTo>
                <a:lnTo>
                  <a:pt x="130175" y="3175"/>
                </a:lnTo>
                <a:lnTo>
                  <a:pt x="174625" y="9525"/>
                </a:lnTo>
                <a:lnTo>
                  <a:pt x="241300" y="25400"/>
                </a:lnTo>
                <a:lnTo>
                  <a:pt x="301625" y="47625"/>
                </a:lnTo>
                <a:lnTo>
                  <a:pt x="371475" y="79375"/>
                </a:lnTo>
                <a:lnTo>
                  <a:pt x="441325" y="117475"/>
                </a:lnTo>
                <a:lnTo>
                  <a:pt x="482600" y="139700"/>
                </a:lnTo>
                <a:lnTo>
                  <a:pt x="527050" y="174625"/>
                </a:lnTo>
                <a:lnTo>
                  <a:pt x="558800" y="209550"/>
                </a:lnTo>
                <a:lnTo>
                  <a:pt x="574675" y="244475"/>
                </a:lnTo>
                <a:lnTo>
                  <a:pt x="581025" y="266700"/>
                </a:lnTo>
                <a:lnTo>
                  <a:pt x="577850" y="288925"/>
                </a:lnTo>
                <a:lnTo>
                  <a:pt x="561975" y="314325"/>
                </a:lnTo>
                <a:lnTo>
                  <a:pt x="539750" y="339725"/>
                </a:lnTo>
                <a:lnTo>
                  <a:pt x="523875" y="393700"/>
                </a:lnTo>
                <a:lnTo>
                  <a:pt x="511175" y="454025"/>
                </a:lnTo>
                <a:lnTo>
                  <a:pt x="495300" y="577850"/>
                </a:lnTo>
                <a:cubicBezTo>
                  <a:pt x="496358" y="631825"/>
                  <a:pt x="497417" y="685800"/>
                  <a:pt x="498475" y="739775"/>
                </a:cubicBezTo>
                <a:lnTo>
                  <a:pt x="469900" y="1130300"/>
                </a:lnTo>
                <a:lnTo>
                  <a:pt x="469900" y="1289050"/>
                </a:lnTo>
                <a:lnTo>
                  <a:pt x="450850" y="1644650"/>
                </a:lnTo>
                <a:lnTo>
                  <a:pt x="444500" y="1790700"/>
                </a:lnTo>
                <a:cubicBezTo>
                  <a:pt x="446617" y="1951567"/>
                  <a:pt x="448733" y="2112433"/>
                  <a:pt x="450850" y="2273300"/>
                </a:cubicBezTo>
                <a:lnTo>
                  <a:pt x="196850" y="2317750"/>
                </a:lnTo>
                <a:cubicBezTo>
                  <a:pt x="198967" y="2152650"/>
                  <a:pt x="201083" y="1987550"/>
                  <a:pt x="203200" y="1822450"/>
                </a:cubicBezTo>
                <a:cubicBezTo>
                  <a:pt x="204258" y="1767417"/>
                  <a:pt x="205317" y="1712383"/>
                  <a:pt x="206375" y="1657350"/>
                </a:cubicBezTo>
                <a:cubicBezTo>
                  <a:pt x="207433" y="1544108"/>
                  <a:pt x="208492" y="1430867"/>
                  <a:pt x="209550" y="1317625"/>
                </a:cubicBezTo>
                <a:lnTo>
                  <a:pt x="203200" y="1149350"/>
                </a:lnTo>
                <a:cubicBezTo>
                  <a:pt x="204258" y="1061508"/>
                  <a:pt x="205317" y="973667"/>
                  <a:pt x="206375" y="885825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188552B-5026-4424-8047-C94E4AA457EE}"/>
              </a:ext>
            </a:extLst>
          </p:cNvPr>
          <p:cNvSpPr/>
          <p:nvPr/>
        </p:nvSpPr>
        <p:spPr>
          <a:xfrm>
            <a:off x="5091113" y="3867151"/>
            <a:ext cx="895350" cy="1357313"/>
          </a:xfrm>
          <a:custGeom>
            <a:avLst/>
            <a:gdLst>
              <a:gd name="connsiteX0" fmla="*/ 411956 w 895350"/>
              <a:gd name="connsiteY0" fmla="*/ 516731 h 1357313"/>
              <a:gd name="connsiteX1" fmla="*/ 533400 w 895350"/>
              <a:gd name="connsiteY1" fmla="*/ 288131 h 1357313"/>
              <a:gd name="connsiteX2" fmla="*/ 538162 w 895350"/>
              <a:gd name="connsiteY2" fmla="*/ 266700 h 1357313"/>
              <a:gd name="connsiteX3" fmla="*/ 538162 w 895350"/>
              <a:gd name="connsiteY3" fmla="*/ 242888 h 1357313"/>
              <a:gd name="connsiteX4" fmla="*/ 528637 w 895350"/>
              <a:gd name="connsiteY4" fmla="*/ 207169 h 1357313"/>
              <a:gd name="connsiteX5" fmla="*/ 495300 w 895350"/>
              <a:gd name="connsiteY5" fmla="*/ 150019 h 1357313"/>
              <a:gd name="connsiteX6" fmla="*/ 400050 w 895350"/>
              <a:gd name="connsiteY6" fmla="*/ 35719 h 1357313"/>
              <a:gd name="connsiteX7" fmla="*/ 504825 w 895350"/>
              <a:gd name="connsiteY7" fmla="*/ 0 h 1357313"/>
              <a:gd name="connsiteX8" fmla="*/ 666750 w 895350"/>
              <a:gd name="connsiteY8" fmla="*/ 85725 h 1357313"/>
              <a:gd name="connsiteX9" fmla="*/ 762000 w 895350"/>
              <a:gd name="connsiteY9" fmla="*/ 135731 h 1357313"/>
              <a:gd name="connsiteX10" fmla="*/ 838200 w 895350"/>
              <a:gd name="connsiteY10" fmla="*/ 173831 h 1357313"/>
              <a:gd name="connsiteX11" fmla="*/ 869156 w 895350"/>
              <a:gd name="connsiteY11" fmla="*/ 190500 h 1357313"/>
              <a:gd name="connsiteX12" fmla="*/ 883443 w 895350"/>
              <a:gd name="connsiteY12" fmla="*/ 202406 h 1357313"/>
              <a:gd name="connsiteX13" fmla="*/ 892968 w 895350"/>
              <a:gd name="connsiteY13" fmla="*/ 221456 h 1357313"/>
              <a:gd name="connsiteX14" fmla="*/ 895350 w 895350"/>
              <a:gd name="connsiteY14" fmla="*/ 242888 h 1357313"/>
              <a:gd name="connsiteX15" fmla="*/ 885825 w 895350"/>
              <a:gd name="connsiteY15" fmla="*/ 269081 h 1357313"/>
              <a:gd name="connsiteX16" fmla="*/ 862012 w 895350"/>
              <a:gd name="connsiteY16" fmla="*/ 297656 h 1357313"/>
              <a:gd name="connsiteX17" fmla="*/ 840581 w 895350"/>
              <a:gd name="connsiteY17" fmla="*/ 321469 h 1357313"/>
              <a:gd name="connsiteX18" fmla="*/ 654843 w 895350"/>
              <a:gd name="connsiteY18" fmla="*/ 621506 h 1357313"/>
              <a:gd name="connsiteX19" fmla="*/ 557212 w 895350"/>
              <a:gd name="connsiteY19" fmla="*/ 783431 h 1357313"/>
              <a:gd name="connsiteX20" fmla="*/ 290512 w 895350"/>
              <a:gd name="connsiteY20" fmla="*/ 1214438 h 1357313"/>
              <a:gd name="connsiteX21" fmla="*/ 233362 w 895350"/>
              <a:gd name="connsiteY21" fmla="*/ 1288256 h 1357313"/>
              <a:gd name="connsiteX22" fmla="*/ 204787 w 895350"/>
              <a:gd name="connsiteY22" fmla="*/ 1319213 h 1357313"/>
              <a:gd name="connsiteX23" fmla="*/ 176212 w 895350"/>
              <a:gd name="connsiteY23" fmla="*/ 1340644 h 1357313"/>
              <a:gd name="connsiteX24" fmla="*/ 150018 w 895350"/>
              <a:gd name="connsiteY24" fmla="*/ 1352550 h 1357313"/>
              <a:gd name="connsiteX25" fmla="*/ 121443 w 895350"/>
              <a:gd name="connsiteY25" fmla="*/ 1357313 h 1357313"/>
              <a:gd name="connsiteX26" fmla="*/ 85725 w 895350"/>
              <a:gd name="connsiteY26" fmla="*/ 1352550 h 1357313"/>
              <a:gd name="connsiteX27" fmla="*/ 61912 w 895350"/>
              <a:gd name="connsiteY27" fmla="*/ 1343025 h 1357313"/>
              <a:gd name="connsiteX28" fmla="*/ 35718 w 895350"/>
              <a:gd name="connsiteY28" fmla="*/ 1328738 h 1357313"/>
              <a:gd name="connsiteX29" fmla="*/ 16668 w 895350"/>
              <a:gd name="connsiteY29" fmla="*/ 1316831 h 1357313"/>
              <a:gd name="connsiteX30" fmla="*/ 2381 w 895350"/>
              <a:gd name="connsiteY30" fmla="*/ 1293019 h 1357313"/>
              <a:gd name="connsiteX31" fmla="*/ 0 w 895350"/>
              <a:gd name="connsiteY31" fmla="*/ 1264444 h 1357313"/>
              <a:gd name="connsiteX32" fmla="*/ 4762 w 895350"/>
              <a:gd name="connsiteY32" fmla="*/ 1240631 h 1357313"/>
              <a:gd name="connsiteX33" fmla="*/ 26193 w 895350"/>
              <a:gd name="connsiteY33" fmla="*/ 1190625 h 1357313"/>
              <a:gd name="connsiteX34" fmla="*/ 107156 w 895350"/>
              <a:gd name="connsiteY34" fmla="*/ 1059656 h 1357313"/>
              <a:gd name="connsiteX35" fmla="*/ 252412 w 895350"/>
              <a:gd name="connsiteY35" fmla="*/ 807244 h 1357313"/>
              <a:gd name="connsiteX36" fmla="*/ 342900 w 895350"/>
              <a:gd name="connsiteY36" fmla="*/ 645319 h 1357313"/>
              <a:gd name="connsiteX37" fmla="*/ 411956 w 895350"/>
              <a:gd name="connsiteY37" fmla="*/ 516731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895350" h="1357313">
                <a:moveTo>
                  <a:pt x="411956" y="516731"/>
                </a:moveTo>
                <a:lnTo>
                  <a:pt x="533400" y="288131"/>
                </a:lnTo>
                <a:lnTo>
                  <a:pt x="538162" y="266700"/>
                </a:lnTo>
                <a:lnTo>
                  <a:pt x="538162" y="242888"/>
                </a:lnTo>
                <a:lnTo>
                  <a:pt x="528637" y="207169"/>
                </a:lnTo>
                <a:lnTo>
                  <a:pt x="495300" y="150019"/>
                </a:lnTo>
                <a:lnTo>
                  <a:pt x="400050" y="35719"/>
                </a:lnTo>
                <a:lnTo>
                  <a:pt x="504825" y="0"/>
                </a:lnTo>
                <a:lnTo>
                  <a:pt x="666750" y="85725"/>
                </a:lnTo>
                <a:lnTo>
                  <a:pt x="762000" y="135731"/>
                </a:lnTo>
                <a:lnTo>
                  <a:pt x="838200" y="173831"/>
                </a:lnTo>
                <a:lnTo>
                  <a:pt x="869156" y="190500"/>
                </a:lnTo>
                <a:lnTo>
                  <a:pt x="883443" y="202406"/>
                </a:lnTo>
                <a:lnTo>
                  <a:pt x="892968" y="221456"/>
                </a:lnTo>
                <a:lnTo>
                  <a:pt x="895350" y="242888"/>
                </a:lnTo>
                <a:lnTo>
                  <a:pt x="885825" y="269081"/>
                </a:lnTo>
                <a:lnTo>
                  <a:pt x="862012" y="297656"/>
                </a:lnTo>
                <a:lnTo>
                  <a:pt x="840581" y="321469"/>
                </a:lnTo>
                <a:lnTo>
                  <a:pt x="654843" y="621506"/>
                </a:lnTo>
                <a:lnTo>
                  <a:pt x="557212" y="783431"/>
                </a:lnTo>
                <a:lnTo>
                  <a:pt x="290512" y="1214438"/>
                </a:lnTo>
                <a:lnTo>
                  <a:pt x="233362" y="1288256"/>
                </a:lnTo>
                <a:lnTo>
                  <a:pt x="204787" y="1319213"/>
                </a:lnTo>
                <a:lnTo>
                  <a:pt x="176212" y="1340644"/>
                </a:lnTo>
                <a:lnTo>
                  <a:pt x="150018" y="1352550"/>
                </a:lnTo>
                <a:lnTo>
                  <a:pt x="121443" y="1357313"/>
                </a:lnTo>
                <a:lnTo>
                  <a:pt x="85725" y="1352550"/>
                </a:lnTo>
                <a:lnTo>
                  <a:pt x="61912" y="1343025"/>
                </a:lnTo>
                <a:lnTo>
                  <a:pt x="35718" y="1328738"/>
                </a:lnTo>
                <a:lnTo>
                  <a:pt x="16668" y="1316831"/>
                </a:lnTo>
                <a:lnTo>
                  <a:pt x="2381" y="1293019"/>
                </a:lnTo>
                <a:lnTo>
                  <a:pt x="0" y="1264444"/>
                </a:lnTo>
                <a:lnTo>
                  <a:pt x="4762" y="1240631"/>
                </a:lnTo>
                <a:lnTo>
                  <a:pt x="26193" y="1190625"/>
                </a:lnTo>
                <a:lnTo>
                  <a:pt x="107156" y="1059656"/>
                </a:lnTo>
                <a:lnTo>
                  <a:pt x="252412" y="807244"/>
                </a:lnTo>
                <a:lnTo>
                  <a:pt x="342900" y="645319"/>
                </a:lnTo>
                <a:lnTo>
                  <a:pt x="411956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F63D965-3760-45F7-91FF-38DB3B9D2DE0}"/>
              </a:ext>
            </a:extLst>
          </p:cNvPr>
          <p:cNvSpPr/>
          <p:nvPr/>
        </p:nvSpPr>
        <p:spPr>
          <a:xfrm>
            <a:off x="5275264" y="5040313"/>
            <a:ext cx="2363787" cy="825500"/>
          </a:xfrm>
          <a:custGeom>
            <a:avLst/>
            <a:gdLst>
              <a:gd name="connsiteX0" fmla="*/ 1362075 w 2364581"/>
              <a:gd name="connsiteY0" fmla="*/ 442913 h 823913"/>
              <a:gd name="connsiteX1" fmla="*/ 1173956 w 2364581"/>
              <a:gd name="connsiteY1" fmla="*/ 383382 h 823913"/>
              <a:gd name="connsiteX2" fmla="*/ 935831 w 2364581"/>
              <a:gd name="connsiteY2" fmla="*/ 319088 h 823913"/>
              <a:gd name="connsiteX3" fmla="*/ 726281 w 2364581"/>
              <a:gd name="connsiteY3" fmla="*/ 250032 h 823913"/>
              <a:gd name="connsiteX4" fmla="*/ 361950 w 2364581"/>
              <a:gd name="connsiteY4" fmla="*/ 169069 h 823913"/>
              <a:gd name="connsiteX5" fmla="*/ 0 w 2364581"/>
              <a:gd name="connsiteY5" fmla="*/ 95250 h 823913"/>
              <a:gd name="connsiteX6" fmla="*/ 42862 w 2364581"/>
              <a:gd name="connsiteY6" fmla="*/ 0 h 823913"/>
              <a:gd name="connsiteX7" fmla="*/ 159544 w 2364581"/>
              <a:gd name="connsiteY7" fmla="*/ 19050 h 823913"/>
              <a:gd name="connsiteX8" fmla="*/ 359569 w 2364581"/>
              <a:gd name="connsiteY8" fmla="*/ 52388 h 823913"/>
              <a:gd name="connsiteX9" fmla="*/ 671512 w 2364581"/>
              <a:gd name="connsiteY9" fmla="*/ 102394 h 823913"/>
              <a:gd name="connsiteX10" fmla="*/ 862012 w 2364581"/>
              <a:gd name="connsiteY10" fmla="*/ 135732 h 823913"/>
              <a:gd name="connsiteX11" fmla="*/ 1092994 w 2364581"/>
              <a:gd name="connsiteY11" fmla="*/ 166688 h 823913"/>
              <a:gd name="connsiteX12" fmla="*/ 1354931 w 2364581"/>
              <a:gd name="connsiteY12" fmla="*/ 207169 h 823913"/>
              <a:gd name="connsiteX13" fmla="*/ 1631156 w 2364581"/>
              <a:gd name="connsiteY13" fmla="*/ 259557 h 823913"/>
              <a:gd name="connsiteX14" fmla="*/ 1845469 w 2364581"/>
              <a:gd name="connsiteY14" fmla="*/ 307182 h 823913"/>
              <a:gd name="connsiteX15" fmla="*/ 1881187 w 2364581"/>
              <a:gd name="connsiteY15" fmla="*/ 321469 h 823913"/>
              <a:gd name="connsiteX16" fmla="*/ 1985962 w 2364581"/>
              <a:gd name="connsiteY16" fmla="*/ 371475 h 823913"/>
              <a:gd name="connsiteX17" fmla="*/ 2093119 w 2364581"/>
              <a:gd name="connsiteY17" fmla="*/ 426244 h 823913"/>
              <a:gd name="connsiteX18" fmla="*/ 2162175 w 2364581"/>
              <a:gd name="connsiteY18" fmla="*/ 469107 h 823913"/>
              <a:gd name="connsiteX19" fmla="*/ 2221706 w 2364581"/>
              <a:gd name="connsiteY19" fmla="*/ 509588 h 823913"/>
              <a:gd name="connsiteX20" fmla="*/ 2281237 w 2364581"/>
              <a:gd name="connsiteY20" fmla="*/ 559594 h 823913"/>
              <a:gd name="connsiteX21" fmla="*/ 2316956 w 2364581"/>
              <a:gd name="connsiteY21" fmla="*/ 595313 h 823913"/>
              <a:gd name="connsiteX22" fmla="*/ 2336006 w 2364581"/>
              <a:gd name="connsiteY22" fmla="*/ 623888 h 823913"/>
              <a:gd name="connsiteX23" fmla="*/ 2347912 w 2364581"/>
              <a:gd name="connsiteY23" fmla="*/ 657225 h 823913"/>
              <a:gd name="connsiteX24" fmla="*/ 2359819 w 2364581"/>
              <a:gd name="connsiteY24" fmla="*/ 697707 h 823913"/>
              <a:gd name="connsiteX25" fmla="*/ 2364581 w 2364581"/>
              <a:gd name="connsiteY25" fmla="*/ 747713 h 823913"/>
              <a:gd name="connsiteX26" fmla="*/ 2362200 w 2364581"/>
              <a:gd name="connsiteY26" fmla="*/ 771525 h 823913"/>
              <a:gd name="connsiteX27" fmla="*/ 2352675 w 2364581"/>
              <a:gd name="connsiteY27" fmla="*/ 800100 h 823913"/>
              <a:gd name="connsiteX28" fmla="*/ 2338387 w 2364581"/>
              <a:gd name="connsiteY28" fmla="*/ 816769 h 823913"/>
              <a:gd name="connsiteX29" fmla="*/ 2312194 w 2364581"/>
              <a:gd name="connsiteY29" fmla="*/ 823913 h 823913"/>
              <a:gd name="connsiteX30" fmla="*/ 2262187 w 2364581"/>
              <a:gd name="connsiteY30" fmla="*/ 823913 h 823913"/>
              <a:gd name="connsiteX31" fmla="*/ 2207419 w 2364581"/>
              <a:gd name="connsiteY31" fmla="*/ 812007 h 823913"/>
              <a:gd name="connsiteX32" fmla="*/ 2133600 w 2364581"/>
              <a:gd name="connsiteY32" fmla="*/ 778669 h 823913"/>
              <a:gd name="connsiteX33" fmla="*/ 2007394 w 2364581"/>
              <a:gd name="connsiteY33" fmla="*/ 711994 h 823913"/>
              <a:gd name="connsiteX34" fmla="*/ 1759744 w 2364581"/>
              <a:gd name="connsiteY34" fmla="*/ 592932 h 823913"/>
              <a:gd name="connsiteX35" fmla="*/ 1362075 w 2364581"/>
              <a:gd name="connsiteY35" fmla="*/ 442913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364581" h="823913">
                <a:moveTo>
                  <a:pt x="1362075" y="442913"/>
                </a:moveTo>
                <a:lnTo>
                  <a:pt x="1173956" y="383382"/>
                </a:lnTo>
                <a:lnTo>
                  <a:pt x="935831" y="319088"/>
                </a:lnTo>
                <a:lnTo>
                  <a:pt x="726281" y="250032"/>
                </a:lnTo>
                <a:lnTo>
                  <a:pt x="361950" y="169069"/>
                </a:lnTo>
                <a:lnTo>
                  <a:pt x="0" y="95250"/>
                </a:lnTo>
                <a:lnTo>
                  <a:pt x="42862" y="0"/>
                </a:lnTo>
                <a:lnTo>
                  <a:pt x="159544" y="19050"/>
                </a:lnTo>
                <a:lnTo>
                  <a:pt x="359569" y="52388"/>
                </a:lnTo>
                <a:lnTo>
                  <a:pt x="671512" y="102394"/>
                </a:lnTo>
                <a:lnTo>
                  <a:pt x="862012" y="135732"/>
                </a:lnTo>
                <a:lnTo>
                  <a:pt x="1092994" y="166688"/>
                </a:lnTo>
                <a:lnTo>
                  <a:pt x="1354931" y="207169"/>
                </a:lnTo>
                <a:lnTo>
                  <a:pt x="1631156" y="259557"/>
                </a:lnTo>
                <a:lnTo>
                  <a:pt x="1845469" y="307182"/>
                </a:lnTo>
                <a:lnTo>
                  <a:pt x="1881187" y="321469"/>
                </a:lnTo>
                <a:lnTo>
                  <a:pt x="1985962" y="371475"/>
                </a:lnTo>
                <a:lnTo>
                  <a:pt x="2093119" y="426244"/>
                </a:lnTo>
                <a:lnTo>
                  <a:pt x="2162175" y="469107"/>
                </a:lnTo>
                <a:lnTo>
                  <a:pt x="2221706" y="509588"/>
                </a:lnTo>
                <a:lnTo>
                  <a:pt x="2281237" y="559594"/>
                </a:lnTo>
                <a:lnTo>
                  <a:pt x="2316956" y="595313"/>
                </a:lnTo>
                <a:lnTo>
                  <a:pt x="2336006" y="623888"/>
                </a:lnTo>
                <a:lnTo>
                  <a:pt x="2347912" y="657225"/>
                </a:lnTo>
                <a:lnTo>
                  <a:pt x="2359819" y="697707"/>
                </a:lnTo>
                <a:lnTo>
                  <a:pt x="2364581" y="747713"/>
                </a:lnTo>
                <a:lnTo>
                  <a:pt x="2362200" y="771525"/>
                </a:lnTo>
                <a:lnTo>
                  <a:pt x="2352675" y="800100"/>
                </a:lnTo>
                <a:lnTo>
                  <a:pt x="2338387" y="816769"/>
                </a:lnTo>
                <a:lnTo>
                  <a:pt x="2312194" y="823913"/>
                </a:lnTo>
                <a:lnTo>
                  <a:pt x="2262187" y="823913"/>
                </a:lnTo>
                <a:lnTo>
                  <a:pt x="2207419" y="812007"/>
                </a:lnTo>
                <a:lnTo>
                  <a:pt x="2133600" y="778669"/>
                </a:lnTo>
                <a:lnTo>
                  <a:pt x="2007394" y="711994"/>
                </a:lnTo>
                <a:lnTo>
                  <a:pt x="1759744" y="592932"/>
                </a:lnTo>
                <a:lnTo>
                  <a:pt x="1362075" y="4429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F49BB8-4911-4D40-962C-19B9A3594B6D}"/>
              </a:ext>
            </a:extLst>
          </p:cNvPr>
          <p:cNvSpPr/>
          <p:nvPr/>
        </p:nvSpPr>
        <p:spPr>
          <a:xfrm>
            <a:off x="4467226" y="4076700"/>
            <a:ext cx="2430463" cy="1855788"/>
          </a:xfrm>
          <a:custGeom>
            <a:avLst/>
            <a:gdLst>
              <a:gd name="connsiteX0" fmla="*/ 1535691 w 2430049"/>
              <a:gd name="connsiteY0" fmla="*/ 1470556 h 1856358"/>
              <a:gd name="connsiteX1" fmla="*/ 1342790 w 2430049"/>
              <a:gd name="connsiteY1" fmla="*/ 1568259 h 1856358"/>
              <a:gd name="connsiteX2" fmla="*/ 1207509 w 2430049"/>
              <a:gd name="connsiteY2" fmla="*/ 1628384 h 1856358"/>
              <a:gd name="connsiteX3" fmla="*/ 1049681 w 2430049"/>
              <a:gd name="connsiteY3" fmla="*/ 1688509 h 1856358"/>
              <a:gd name="connsiteX4" fmla="*/ 851770 w 2430049"/>
              <a:gd name="connsiteY4" fmla="*/ 1748634 h 1856358"/>
              <a:gd name="connsiteX5" fmla="*/ 656364 w 2430049"/>
              <a:gd name="connsiteY5" fmla="*/ 1791222 h 1856358"/>
              <a:gd name="connsiteX6" fmla="*/ 465968 w 2430049"/>
              <a:gd name="connsiteY6" fmla="*/ 1821285 h 1856358"/>
              <a:gd name="connsiteX7" fmla="*/ 295614 w 2430049"/>
              <a:gd name="connsiteY7" fmla="*/ 1838821 h 1856358"/>
              <a:gd name="connsiteX8" fmla="*/ 125260 w 2430049"/>
              <a:gd name="connsiteY8" fmla="*/ 1853852 h 1856358"/>
              <a:gd name="connsiteX9" fmla="*/ 52609 w 2430049"/>
              <a:gd name="connsiteY9" fmla="*/ 1856358 h 1856358"/>
              <a:gd name="connsiteX10" fmla="*/ 25052 w 2430049"/>
              <a:gd name="connsiteY10" fmla="*/ 1851347 h 1856358"/>
              <a:gd name="connsiteX11" fmla="*/ 10020 w 2430049"/>
              <a:gd name="connsiteY11" fmla="*/ 1846337 h 1856358"/>
              <a:gd name="connsiteX12" fmla="*/ 0 w 2430049"/>
              <a:gd name="connsiteY12" fmla="*/ 1833811 h 1856358"/>
              <a:gd name="connsiteX13" fmla="*/ 2505 w 2430049"/>
              <a:gd name="connsiteY13" fmla="*/ 1818779 h 1856358"/>
              <a:gd name="connsiteX14" fmla="*/ 17536 w 2430049"/>
              <a:gd name="connsiteY14" fmla="*/ 1801243 h 1856358"/>
              <a:gd name="connsiteX15" fmla="*/ 45093 w 2430049"/>
              <a:gd name="connsiteY15" fmla="*/ 1786212 h 1856358"/>
              <a:gd name="connsiteX16" fmla="*/ 270562 w 2430049"/>
              <a:gd name="connsiteY16" fmla="*/ 1743623 h 1856358"/>
              <a:gd name="connsiteX17" fmla="*/ 538619 w 2430049"/>
              <a:gd name="connsiteY17" fmla="*/ 1680993 h 1856358"/>
              <a:gd name="connsiteX18" fmla="*/ 731520 w 2430049"/>
              <a:gd name="connsiteY18" fmla="*/ 1625879 h 1856358"/>
              <a:gd name="connsiteX19" fmla="*/ 904379 w 2430049"/>
              <a:gd name="connsiteY19" fmla="*/ 1563249 h 1856358"/>
              <a:gd name="connsiteX20" fmla="*/ 1059702 w 2430049"/>
              <a:gd name="connsiteY20" fmla="*/ 1493103 h 1856358"/>
              <a:gd name="connsiteX21" fmla="*/ 1167425 w 2430049"/>
              <a:gd name="connsiteY21" fmla="*/ 1442999 h 1856358"/>
              <a:gd name="connsiteX22" fmla="*/ 1265128 w 2430049"/>
              <a:gd name="connsiteY22" fmla="*/ 1385379 h 1856358"/>
              <a:gd name="connsiteX23" fmla="*/ 1380368 w 2430049"/>
              <a:gd name="connsiteY23" fmla="*/ 1312728 h 1856358"/>
              <a:gd name="connsiteX24" fmla="*/ 1513144 w 2430049"/>
              <a:gd name="connsiteY24" fmla="*/ 1207509 h 1856358"/>
              <a:gd name="connsiteX25" fmla="*/ 1638404 w 2430049"/>
              <a:gd name="connsiteY25" fmla="*/ 1099786 h 1856358"/>
              <a:gd name="connsiteX26" fmla="*/ 1778696 w 2430049"/>
              <a:gd name="connsiteY26" fmla="*/ 934442 h 1856358"/>
              <a:gd name="connsiteX27" fmla="*/ 1848841 w 2430049"/>
              <a:gd name="connsiteY27" fmla="*/ 836739 h 1856358"/>
              <a:gd name="connsiteX28" fmla="*/ 1908966 w 2430049"/>
              <a:gd name="connsiteY28" fmla="*/ 749057 h 1856358"/>
              <a:gd name="connsiteX29" fmla="*/ 1951555 w 2430049"/>
              <a:gd name="connsiteY29" fmla="*/ 678911 h 1856358"/>
              <a:gd name="connsiteX30" fmla="*/ 1989133 w 2430049"/>
              <a:gd name="connsiteY30" fmla="*/ 608765 h 1856358"/>
              <a:gd name="connsiteX31" fmla="*/ 2029216 w 2430049"/>
              <a:gd name="connsiteY31" fmla="*/ 501041 h 1856358"/>
              <a:gd name="connsiteX32" fmla="*/ 2069299 w 2430049"/>
              <a:gd name="connsiteY32" fmla="*/ 340708 h 1856358"/>
              <a:gd name="connsiteX33" fmla="*/ 2069299 w 2430049"/>
              <a:gd name="connsiteY33" fmla="*/ 250521 h 1856358"/>
              <a:gd name="connsiteX34" fmla="*/ 2054268 w 2430049"/>
              <a:gd name="connsiteY34" fmla="*/ 212943 h 1856358"/>
              <a:gd name="connsiteX35" fmla="*/ 2006669 w 2430049"/>
              <a:gd name="connsiteY35" fmla="*/ 150313 h 1856358"/>
              <a:gd name="connsiteX36" fmla="*/ 1956565 w 2430049"/>
              <a:gd name="connsiteY36" fmla="*/ 92693 h 1856358"/>
              <a:gd name="connsiteX37" fmla="*/ 1936524 w 2430049"/>
              <a:gd name="connsiteY37" fmla="*/ 77662 h 1856358"/>
              <a:gd name="connsiteX38" fmla="*/ 1929008 w 2430049"/>
              <a:gd name="connsiteY38" fmla="*/ 60125 h 1856358"/>
              <a:gd name="connsiteX39" fmla="*/ 1926503 w 2430049"/>
              <a:gd name="connsiteY39" fmla="*/ 35073 h 1856358"/>
              <a:gd name="connsiteX40" fmla="*/ 1929008 w 2430049"/>
              <a:gd name="connsiteY40" fmla="*/ 17537 h 1856358"/>
              <a:gd name="connsiteX41" fmla="*/ 1944039 w 2430049"/>
              <a:gd name="connsiteY41" fmla="*/ 5011 h 1856358"/>
              <a:gd name="connsiteX42" fmla="*/ 1964081 w 2430049"/>
              <a:gd name="connsiteY42" fmla="*/ 0 h 1856358"/>
              <a:gd name="connsiteX43" fmla="*/ 1996648 w 2430049"/>
              <a:gd name="connsiteY43" fmla="*/ 5011 h 1856358"/>
              <a:gd name="connsiteX44" fmla="*/ 2091846 w 2430049"/>
              <a:gd name="connsiteY44" fmla="*/ 47599 h 1856358"/>
              <a:gd name="connsiteX45" fmla="*/ 2164497 w 2430049"/>
              <a:gd name="connsiteY45" fmla="*/ 80167 h 1856358"/>
              <a:gd name="connsiteX46" fmla="*/ 2252179 w 2430049"/>
              <a:gd name="connsiteY46" fmla="*/ 137787 h 1856358"/>
              <a:gd name="connsiteX47" fmla="*/ 2292263 w 2430049"/>
              <a:gd name="connsiteY47" fmla="*/ 160333 h 1856358"/>
              <a:gd name="connsiteX48" fmla="*/ 2332346 w 2430049"/>
              <a:gd name="connsiteY48" fmla="*/ 187891 h 1856358"/>
              <a:gd name="connsiteX49" fmla="*/ 2387460 w 2430049"/>
              <a:gd name="connsiteY49" fmla="*/ 248016 h 1856358"/>
              <a:gd name="connsiteX50" fmla="*/ 2430049 w 2430049"/>
              <a:gd name="connsiteY50" fmla="*/ 298120 h 1856358"/>
              <a:gd name="connsiteX51" fmla="*/ 2364914 w 2430049"/>
              <a:gd name="connsiteY51" fmla="*/ 483505 h 1856358"/>
              <a:gd name="connsiteX52" fmla="*/ 2302284 w 2430049"/>
              <a:gd name="connsiteY52" fmla="*/ 601250 h 1856358"/>
              <a:gd name="connsiteX53" fmla="*/ 2182034 w 2430049"/>
              <a:gd name="connsiteY53" fmla="*/ 796656 h 1856358"/>
              <a:gd name="connsiteX54" fmla="*/ 2109383 w 2430049"/>
              <a:gd name="connsiteY54" fmla="*/ 906885 h 1856358"/>
              <a:gd name="connsiteX55" fmla="*/ 2036732 w 2430049"/>
              <a:gd name="connsiteY55" fmla="*/ 1009598 h 1856358"/>
              <a:gd name="connsiteX56" fmla="*/ 1918987 w 2430049"/>
              <a:gd name="connsiteY56" fmla="*/ 1154900 h 1856358"/>
              <a:gd name="connsiteX57" fmla="*/ 1796232 w 2430049"/>
              <a:gd name="connsiteY57" fmla="*/ 1285171 h 1856358"/>
              <a:gd name="connsiteX58" fmla="*/ 1663456 w 2430049"/>
              <a:gd name="connsiteY58" fmla="*/ 1382874 h 1856358"/>
              <a:gd name="connsiteX59" fmla="*/ 1535691 w 2430049"/>
              <a:gd name="connsiteY59" fmla="*/ 1470556 h 1856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430049" h="1856358">
                <a:moveTo>
                  <a:pt x="1535691" y="1470556"/>
                </a:moveTo>
                <a:lnTo>
                  <a:pt x="1342790" y="1568259"/>
                </a:lnTo>
                <a:lnTo>
                  <a:pt x="1207509" y="1628384"/>
                </a:lnTo>
                <a:lnTo>
                  <a:pt x="1049681" y="1688509"/>
                </a:lnTo>
                <a:lnTo>
                  <a:pt x="851770" y="1748634"/>
                </a:lnTo>
                <a:lnTo>
                  <a:pt x="656364" y="1791222"/>
                </a:lnTo>
                <a:lnTo>
                  <a:pt x="465968" y="1821285"/>
                </a:lnTo>
                <a:lnTo>
                  <a:pt x="295614" y="1838821"/>
                </a:lnTo>
                <a:lnTo>
                  <a:pt x="125260" y="1853852"/>
                </a:lnTo>
                <a:lnTo>
                  <a:pt x="52609" y="1856358"/>
                </a:lnTo>
                <a:lnTo>
                  <a:pt x="25052" y="1851347"/>
                </a:lnTo>
                <a:lnTo>
                  <a:pt x="10020" y="1846337"/>
                </a:lnTo>
                <a:lnTo>
                  <a:pt x="0" y="1833811"/>
                </a:lnTo>
                <a:lnTo>
                  <a:pt x="2505" y="1818779"/>
                </a:lnTo>
                <a:lnTo>
                  <a:pt x="17536" y="1801243"/>
                </a:lnTo>
                <a:lnTo>
                  <a:pt x="45093" y="1786212"/>
                </a:lnTo>
                <a:lnTo>
                  <a:pt x="270562" y="1743623"/>
                </a:lnTo>
                <a:lnTo>
                  <a:pt x="538619" y="1680993"/>
                </a:lnTo>
                <a:lnTo>
                  <a:pt x="731520" y="1625879"/>
                </a:lnTo>
                <a:lnTo>
                  <a:pt x="904379" y="1563249"/>
                </a:lnTo>
                <a:lnTo>
                  <a:pt x="1059702" y="1493103"/>
                </a:lnTo>
                <a:lnTo>
                  <a:pt x="1167425" y="1442999"/>
                </a:lnTo>
                <a:lnTo>
                  <a:pt x="1265128" y="1385379"/>
                </a:lnTo>
                <a:lnTo>
                  <a:pt x="1380368" y="1312728"/>
                </a:lnTo>
                <a:lnTo>
                  <a:pt x="1513144" y="1207509"/>
                </a:lnTo>
                <a:lnTo>
                  <a:pt x="1638404" y="1099786"/>
                </a:lnTo>
                <a:lnTo>
                  <a:pt x="1778696" y="934442"/>
                </a:lnTo>
                <a:lnTo>
                  <a:pt x="1848841" y="836739"/>
                </a:lnTo>
                <a:lnTo>
                  <a:pt x="1908966" y="749057"/>
                </a:lnTo>
                <a:lnTo>
                  <a:pt x="1951555" y="678911"/>
                </a:lnTo>
                <a:lnTo>
                  <a:pt x="1989133" y="608765"/>
                </a:lnTo>
                <a:lnTo>
                  <a:pt x="2029216" y="501041"/>
                </a:lnTo>
                <a:lnTo>
                  <a:pt x="2069299" y="340708"/>
                </a:lnTo>
                <a:lnTo>
                  <a:pt x="2069299" y="250521"/>
                </a:lnTo>
                <a:lnTo>
                  <a:pt x="2054268" y="212943"/>
                </a:lnTo>
                <a:lnTo>
                  <a:pt x="2006669" y="150313"/>
                </a:lnTo>
                <a:lnTo>
                  <a:pt x="1956565" y="92693"/>
                </a:lnTo>
                <a:lnTo>
                  <a:pt x="1936524" y="77662"/>
                </a:lnTo>
                <a:lnTo>
                  <a:pt x="1929008" y="60125"/>
                </a:lnTo>
                <a:lnTo>
                  <a:pt x="1926503" y="35073"/>
                </a:lnTo>
                <a:lnTo>
                  <a:pt x="1929008" y="17537"/>
                </a:lnTo>
                <a:lnTo>
                  <a:pt x="1944039" y="5011"/>
                </a:lnTo>
                <a:lnTo>
                  <a:pt x="1964081" y="0"/>
                </a:lnTo>
                <a:lnTo>
                  <a:pt x="1996648" y="5011"/>
                </a:lnTo>
                <a:lnTo>
                  <a:pt x="2091846" y="47599"/>
                </a:lnTo>
                <a:lnTo>
                  <a:pt x="2164497" y="80167"/>
                </a:lnTo>
                <a:lnTo>
                  <a:pt x="2252179" y="137787"/>
                </a:lnTo>
                <a:lnTo>
                  <a:pt x="2292263" y="160333"/>
                </a:lnTo>
                <a:lnTo>
                  <a:pt x="2332346" y="187891"/>
                </a:lnTo>
                <a:lnTo>
                  <a:pt x="2387460" y="248016"/>
                </a:lnTo>
                <a:lnTo>
                  <a:pt x="2430049" y="298120"/>
                </a:lnTo>
                <a:lnTo>
                  <a:pt x="2364914" y="483505"/>
                </a:lnTo>
                <a:lnTo>
                  <a:pt x="2302284" y="601250"/>
                </a:lnTo>
                <a:lnTo>
                  <a:pt x="2182034" y="796656"/>
                </a:lnTo>
                <a:lnTo>
                  <a:pt x="2109383" y="906885"/>
                </a:lnTo>
                <a:lnTo>
                  <a:pt x="2036732" y="1009598"/>
                </a:lnTo>
                <a:lnTo>
                  <a:pt x="1918987" y="1154900"/>
                </a:lnTo>
                <a:lnTo>
                  <a:pt x="1796232" y="1285171"/>
                </a:lnTo>
                <a:lnTo>
                  <a:pt x="1663456" y="1382874"/>
                </a:lnTo>
                <a:lnTo>
                  <a:pt x="1535691" y="14705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4041468-57E6-4D5A-9ABC-D33053C06474}"/>
              </a:ext>
            </a:extLst>
          </p:cNvPr>
          <p:cNvSpPr/>
          <p:nvPr/>
        </p:nvSpPr>
        <p:spPr>
          <a:xfrm>
            <a:off x="3717925" y="4275138"/>
            <a:ext cx="4603750" cy="628650"/>
          </a:xfrm>
          <a:custGeom>
            <a:avLst/>
            <a:gdLst>
              <a:gd name="connsiteX0" fmla="*/ 2354580 w 4602480"/>
              <a:gd name="connsiteY0" fmla="*/ 346710 h 628650"/>
              <a:gd name="connsiteX1" fmla="*/ 1882140 w 4602480"/>
              <a:gd name="connsiteY1" fmla="*/ 384810 h 628650"/>
              <a:gd name="connsiteX2" fmla="*/ 1638300 w 4602480"/>
              <a:gd name="connsiteY2" fmla="*/ 422910 h 628650"/>
              <a:gd name="connsiteX3" fmla="*/ 1230630 w 4602480"/>
              <a:gd name="connsiteY3" fmla="*/ 480060 h 628650"/>
              <a:gd name="connsiteX4" fmla="*/ 941070 w 4602480"/>
              <a:gd name="connsiteY4" fmla="*/ 521970 h 628650"/>
              <a:gd name="connsiteX5" fmla="*/ 674370 w 4602480"/>
              <a:gd name="connsiteY5" fmla="*/ 560070 h 628650"/>
              <a:gd name="connsiteX6" fmla="*/ 567690 w 4602480"/>
              <a:gd name="connsiteY6" fmla="*/ 586740 h 628650"/>
              <a:gd name="connsiteX7" fmla="*/ 430530 w 4602480"/>
              <a:gd name="connsiteY7" fmla="*/ 628650 h 628650"/>
              <a:gd name="connsiteX8" fmla="*/ 403860 w 4602480"/>
              <a:gd name="connsiteY8" fmla="*/ 617220 h 628650"/>
              <a:gd name="connsiteX9" fmla="*/ 335280 w 4602480"/>
              <a:gd name="connsiteY9" fmla="*/ 579120 h 628650"/>
              <a:gd name="connsiteX10" fmla="*/ 266700 w 4602480"/>
              <a:gd name="connsiteY10" fmla="*/ 529590 h 628650"/>
              <a:gd name="connsiteX11" fmla="*/ 186690 w 4602480"/>
              <a:gd name="connsiteY11" fmla="*/ 464820 h 628650"/>
              <a:gd name="connsiteX12" fmla="*/ 118110 w 4602480"/>
              <a:gd name="connsiteY12" fmla="*/ 392430 h 628650"/>
              <a:gd name="connsiteX13" fmla="*/ 41910 w 4602480"/>
              <a:gd name="connsiteY13" fmla="*/ 304800 h 628650"/>
              <a:gd name="connsiteX14" fmla="*/ 7620 w 4602480"/>
              <a:gd name="connsiteY14" fmla="*/ 266700 h 628650"/>
              <a:gd name="connsiteX15" fmla="*/ 0 w 4602480"/>
              <a:gd name="connsiteY15" fmla="*/ 247650 h 628650"/>
              <a:gd name="connsiteX16" fmla="*/ 0 w 4602480"/>
              <a:gd name="connsiteY16" fmla="*/ 213360 h 628650"/>
              <a:gd name="connsiteX17" fmla="*/ 3810 w 4602480"/>
              <a:gd name="connsiteY17" fmla="*/ 194310 h 628650"/>
              <a:gd name="connsiteX18" fmla="*/ 11430 w 4602480"/>
              <a:gd name="connsiteY18" fmla="*/ 186690 h 628650"/>
              <a:gd name="connsiteX19" fmla="*/ 41910 w 4602480"/>
              <a:gd name="connsiteY19" fmla="*/ 186690 h 628650"/>
              <a:gd name="connsiteX20" fmla="*/ 76200 w 4602480"/>
              <a:gd name="connsiteY20" fmla="*/ 201930 h 628650"/>
              <a:gd name="connsiteX21" fmla="*/ 114300 w 4602480"/>
              <a:gd name="connsiteY21" fmla="*/ 232410 h 628650"/>
              <a:gd name="connsiteX22" fmla="*/ 171450 w 4602480"/>
              <a:gd name="connsiteY22" fmla="*/ 270510 h 628650"/>
              <a:gd name="connsiteX23" fmla="*/ 236220 w 4602480"/>
              <a:gd name="connsiteY23" fmla="*/ 297180 h 628650"/>
              <a:gd name="connsiteX24" fmla="*/ 320040 w 4602480"/>
              <a:gd name="connsiteY24" fmla="*/ 323850 h 628650"/>
              <a:gd name="connsiteX25" fmla="*/ 373380 w 4602480"/>
              <a:gd name="connsiteY25" fmla="*/ 335280 h 628650"/>
              <a:gd name="connsiteX26" fmla="*/ 411480 w 4602480"/>
              <a:gd name="connsiteY26" fmla="*/ 335280 h 628650"/>
              <a:gd name="connsiteX27" fmla="*/ 720090 w 4602480"/>
              <a:gd name="connsiteY27" fmla="*/ 316230 h 628650"/>
              <a:gd name="connsiteX28" fmla="*/ 1089660 w 4602480"/>
              <a:gd name="connsiteY28" fmla="*/ 289560 h 628650"/>
              <a:gd name="connsiteX29" fmla="*/ 1375410 w 4602480"/>
              <a:gd name="connsiteY29" fmla="*/ 262890 h 628650"/>
              <a:gd name="connsiteX30" fmla="*/ 1748790 w 4602480"/>
              <a:gd name="connsiteY30" fmla="*/ 224790 h 628650"/>
              <a:gd name="connsiteX31" fmla="*/ 2004060 w 4602480"/>
              <a:gd name="connsiteY31" fmla="*/ 201930 h 628650"/>
              <a:gd name="connsiteX32" fmla="*/ 2358390 w 4602480"/>
              <a:gd name="connsiteY32" fmla="*/ 175260 h 628650"/>
              <a:gd name="connsiteX33" fmla="*/ 2846070 w 4602480"/>
              <a:gd name="connsiteY33" fmla="*/ 137160 h 628650"/>
              <a:gd name="connsiteX34" fmla="*/ 3135630 w 4602480"/>
              <a:gd name="connsiteY34" fmla="*/ 95250 h 628650"/>
              <a:gd name="connsiteX35" fmla="*/ 3421380 w 4602480"/>
              <a:gd name="connsiteY35" fmla="*/ 87630 h 628650"/>
              <a:gd name="connsiteX36" fmla="*/ 3566160 w 4602480"/>
              <a:gd name="connsiteY36" fmla="*/ 80010 h 628650"/>
              <a:gd name="connsiteX37" fmla="*/ 3691890 w 4602480"/>
              <a:gd name="connsiteY37" fmla="*/ 64770 h 628650"/>
              <a:gd name="connsiteX38" fmla="*/ 3821430 w 4602480"/>
              <a:gd name="connsiteY38" fmla="*/ 49530 h 628650"/>
              <a:gd name="connsiteX39" fmla="*/ 4008120 w 4602480"/>
              <a:gd name="connsiteY39" fmla="*/ 22860 h 628650"/>
              <a:gd name="connsiteX40" fmla="*/ 4099560 w 4602480"/>
              <a:gd name="connsiteY40" fmla="*/ 0 h 628650"/>
              <a:gd name="connsiteX41" fmla="*/ 4206240 w 4602480"/>
              <a:gd name="connsiteY41" fmla="*/ 15240 h 628650"/>
              <a:gd name="connsiteX42" fmla="*/ 4320540 w 4602480"/>
              <a:gd name="connsiteY42" fmla="*/ 45720 h 628650"/>
              <a:gd name="connsiteX43" fmla="*/ 4419600 w 4602480"/>
              <a:gd name="connsiteY43" fmla="*/ 76200 h 628650"/>
              <a:gd name="connsiteX44" fmla="*/ 4480560 w 4602480"/>
              <a:gd name="connsiteY44" fmla="*/ 106680 h 628650"/>
              <a:gd name="connsiteX45" fmla="*/ 4545330 w 4602480"/>
              <a:gd name="connsiteY45" fmla="*/ 140970 h 628650"/>
              <a:gd name="connsiteX46" fmla="*/ 4579620 w 4602480"/>
              <a:gd name="connsiteY46" fmla="*/ 175260 h 628650"/>
              <a:gd name="connsiteX47" fmla="*/ 4598670 w 4602480"/>
              <a:gd name="connsiteY47" fmla="*/ 201930 h 628650"/>
              <a:gd name="connsiteX48" fmla="*/ 4602480 w 4602480"/>
              <a:gd name="connsiteY48" fmla="*/ 228600 h 628650"/>
              <a:gd name="connsiteX49" fmla="*/ 4594860 w 4602480"/>
              <a:gd name="connsiteY49" fmla="*/ 262890 h 628650"/>
              <a:gd name="connsiteX50" fmla="*/ 4575810 w 4602480"/>
              <a:gd name="connsiteY50" fmla="*/ 285750 h 628650"/>
              <a:gd name="connsiteX51" fmla="*/ 4549140 w 4602480"/>
              <a:gd name="connsiteY51" fmla="*/ 304800 h 628650"/>
              <a:gd name="connsiteX52" fmla="*/ 4514850 w 4602480"/>
              <a:gd name="connsiteY52" fmla="*/ 320040 h 628650"/>
              <a:gd name="connsiteX53" fmla="*/ 4446270 w 4602480"/>
              <a:gd name="connsiteY53" fmla="*/ 312420 h 628650"/>
              <a:gd name="connsiteX54" fmla="*/ 4328160 w 4602480"/>
              <a:gd name="connsiteY54" fmla="*/ 293370 h 628650"/>
              <a:gd name="connsiteX55" fmla="*/ 4004310 w 4602480"/>
              <a:gd name="connsiteY55" fmla="*/ 289560 h 628650"/>
              <a:gd name="connsiteX56" fmla="*/ 3322320 w 4602480"/>
              <a:gd name="connsiteY56" fmla="*/ 293370 h 628650"/>
              <a:gd name="connsiteX57" fmla="*/ 3082290 w 4602480"/>
              <a:gd name="connsiteY57" fmla="*/ 293370 h 628650"/>
              <a:gd name="connsiteX58" fmla="*/ 2804160 w 4602480"/>
              <a:gd name="connsiteY58" fmla="*/ 316230 h 628650"/>
              <a:gd name="connsiteX59" fmla="*/ 2354580 w 4602480"/>
              <a:gd name="connsiteY59" fmla="*/ 34671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602480" h="628650">
                <a:moveTo>
                  <a:pt x="2354580" y="346710"/>
                </a:moveTo>
                <a:lnTo>
                  <a:pt x="1882140" y="384810"/>
                </a:lnTo>
                <a:lnTo>
                  <a:pt x="1638300" y="422910"/>
                </a:lnTo>
                <a:lnTo>
                  <a:pt x="1230630" y="480060"/>
                </a:lnTo>
                <a:lnTo>
                  <a:pt x="941070" y="521970"/>
                </a:lnTo>
                <a:lnTo>
                  <a:pt x="674370" y="560070"/>
                </a:lnTo>
                <a:lnTo>
                  <a:pt x="567690" y="586740"/>
                </a:lnTo>
                <a:lnTo>
                  <a:pt x="430530" y="628650"/>
                </a:lnTo>
                <a:lnTo>
                  <a:pt x="403860" y="617220"/>
                </a:lnTo>
                <a:lnTo>
                  <a:pt x="335280" y="579120"/>
                </a:lnTo>
                <a:lnTo>
                  <a:pt x="266700" y="529590"/>
                </a:lnTo>
                <a:lnTo>
                  <a:pt x="186690" y="464820"/>
                </a:lnTo>
                <a:lnTo>
                  <a:pt x="118110" y="392430"/>
                </a:lnTo>
                <a:lnTo>
                  <a:pt x="41910" y="304800"/>
                </a:lnTo>
                <a:lnTo>
                  <a:pt x="7620" y="266700"/>
                </a:lnTo>
                <a:lnTo>
                  <a:pt x="0" y="247650"/>
                </a:lnTo>
                <a:lnTo>
                  <a:pt x="0" y="213360"/>
                </a:lnTo>
                <a:lnTo>
                  <a:pt x="3810" y="194310"/>
                </a:lnTo>
                <a:lnTo>
                  <a:pt x="11430" y="186690"/>
                </a:lnTo>
                <a:lnTo>
                  <a:pt x="41910" y="186690"/>
                </a:lnTo>
                <a:lnTo>
                  <a:pt x="76200" y="201930"/>
                </a:lnTo>
                <a:lnTo>
                  <a:pt x="114300" y="232410"/>
                </a:lnTo>
                <a:lnTo>
                  <a:pt x="171450" y="270510"/>
                </a:lnTo>
                <a:lnTo>
                  <a:pt x="236220" y="297180"/>
                </a:lnTo>
                <a:lnTo>
                  <a:pt x="320040" y="323850"/>
                </a:lnTo>
                <a:lnTo>
                  <a:pt x="373380" y="335280"/>
                </a:lnTo>
                <a:lnTo>
                  <a:pt x="411480" y="335280"/>
                </a:lnTo>
                <a:lnTo>
                  <a:pt x="720090" y="316230"/>
                </a:lnTo>
                <a:lnTo>
                  <a:pt x="1089660" y="289560"/>
                </a:lnTo>
                <a:lnTo>
                  <a:pt x="1375410" y="262890"/>
                </a:lnTo>
                <a:lnTo>
                  <a:pt x="1748790" y="224790"/>
                </a:lnTo>
                <a:lnTo>
                  <a:pt x="2004060" y="201930"/>
                </a:lnTo>
                <a:lnTo>
                  <a:pt x="2358390" y="175260"/>
                </a:lnTo>
                <a:lnTo>
                  <a:pt x="2846070" y="137160"/>
                </a:lnTo>
                <a:lnTo>
                  <a:pt x="3135630" y="95250"/>
                </a:lnTo>
                <a:lnTo>
                  <a:pt x="3421380" y="87630"/>
                </a:lnTo>
                <a:lnTo>
                  <a:pt x="3566160" y="80010"/>
                </a:lnTo>
                <a:lnTo>
                  <a:pt x="3691890" y="64770"/>
                </a:lnTo>
                <a:lnTo>
                  <a:pt x="3821430" y="49530"/>
                </a:lnTo>
                <a:lnTo>
                  <a:pt x="4008120" y="22860"/>
                </a:lnTo>
                <a:lnTo>
                  <a:pt x="4099560" y="0"/>
                </a:lnTo>
                <a:lnTo>
                  <a:pt x="4206240" y="15240"/>
                </a:lnTo>
                <a:lnTo>
                  <a:pt x="4320540" y="45720"/>
                </a:lnTo>
                <a:lnTo>
                  <a:pt x="4419600" y="76200"/>
                </a:lnTo>
                <a:lnTo>
                  <a:pt x="4480560" y="106680"/>
                </a:lnTo>
                <a:lnTo>
                  <a:pt x="4545330" y="140970"/>
                </a:lnTo>
                <a:lnTo>
                  <a:pt x="4579620" y="175260"/>
                </a:lnTo>
                <a:lnTo>
                  <a:pt x="4598670" y="201930"/>
                </a:lnTo>
                <a:lnTo>
                  <a:pt x="4602480" y="228600"/>
                </a:lnTo>
                <a:lnTo>
                  <a:pt x="4594860" y="262890"/>
                </a:lnTo>
                <a:lnTo>
                  <a:pt x="4575810" y="285750"/>
                </a:lnTo>
                <a:lnTo>
                  <a:pt x="4549140" y="304800"/>
                </a:lnTo>
                <a:lnTo>
                  <a:pt x="4514850" y="320040"/>
                </a:lnTo>
                <a:lnTo>
                  <a:pt x="4446270" y="312420"/>
                </a:lnTo>
                <a:lnTo>
                  <a:pt x="4328160" y="293370"/>
                </a:lnTo>
                <a:lnTo>
                  <a:pt x="4004310" y="289560"/>
                </a:lnTo>
                <a:lnTo>
                  <a:pt x="3322320" y="293370"/>
                </a:lnTo>
                <a:lnTo>
                  <a:pt x="3082290" y="293370"/>
                </a:lnTo>
                <a:lnTo>
                  <a:pt x="2804160" y="316230"/>
                </a:lnTo>
                <a:lnTo>
                  <a:pt x="2354580" y="34671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3B5700A1-8649-4AE6-A028-EA294D43C662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0F91E12C-168D-4C5C-9E85-FB376FC15321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DFF679D-6769-4E7D-B379-807716DB8755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23D5B00C-D2E5-4386-B4A4-BAF2C03F7591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521D8D3D-6947-4799-A2D8-FC9665F0CDEA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50B6B437-EA45-4CFF-B9CA-5FDE5ABF50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1">
              <a:extLst>
                <a:ext uri="{FF2B5EF4-FFF2-40B4-BE49-F238E27FC236}">
                  <a16:creationId xmlns:a16="http://schemas.microsoft.com/office/drawing/2014/main" id="{3C0503BF-EE5B-4F43-944E-7AD993FAE48B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BA8942A9-C949-4D02-8F0D-0BCD7F1528A9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3">
              <a:extLst>
                <a:ext uri="{FF2B5EF4-FFF2-40B4-BE49-F238E27FC236}">
                  <a16:creationId xmlns:a16="http://schemas.microsoft.com/office/drawing/2014/main" id="{85502D61-BF9E-446A-8BF0-27F5226BD7F2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CE5512C3-8220-46BA-8E2D-A89CBB20832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951C384-CF5C-4DAA-8972-C64230729D94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2D4694AF-505B-4B97-B0F2-6D081F4E6ACA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CB7688C9-1CCE-4FAF-BC7A-528FA83539F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1716765A-12CA-4BE3-AD93-B3C96D3D60D4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092AC855-5410-4379-9C2C-B09C7818DD69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237CE01B-D480-4F39-A065-5BD87B3CE340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6EFD97DF-0372-4257-AAF8-09022908ADC6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D0164D92-8CB5-4CFE-8FE3-E1B9EB296AB3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117CD6D-D835-4C56-8627-EF6CF5ED3825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9BBE0F9F-3DA3-479B-A020-C8252B88A46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06200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9" grpId="0" animBg="1"/>
      <p:bldP spid="19" grpId="0" animBg="1"/>
      <p:bldP spid="12" grpId="0" animBg="1"/>
      <p:bldP spid="13" grpId="0" animBg="1"/>
      <p:bldP spid="14" grpId="0" animBg="1"/>
      <p:bldP spid="11" grpId="0" animBg="1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7B7B295-363D-4E64-BC17-7102A7512F3E}"/>
              </a:ext>
            </a:extLst>
          </p:cNvPr>
          <p:cNvGrpSpPr/>
          <p:nvPr/>
        </p:nvGrpSpPr>
        <p:grpSpPr>
          <a:xfrm>
            <a:off x="3717925" y="1482725"/>
            <a:ext cx="4603750" cy="4449763"/>
            <a:chOff x="3717925" y="1482725"/>
            <a:chExt cx="4603750" cy="4449763"/>
          </a:xfrm>
          <a:solidFill>
            <a:schemeClr val="tx1"/>
          </a:solidFill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709565D2-1CA2-4576-B964-09AD462E617D}"/>
                </a:ext>
              </a:extLst>
            </p:cNvPr>
            <p:cNvSpPr/>
            <p:nvPr/>
          </p:nvSpPr>
          <p:spPr>
            <a:xfrm>
              <a:off x="4554539" y="1909764"/>
              <a:ext cx="2898775" cy="473075"/>
            </a:xfrm>
            <a:custGeom>
              <a:avLst/>
              <a:gdLst>
                <a:gd name="connsiteX0" fmla="*/ 2102644 w 2897982"/>
                <a:gd name="connsiteY0" fmla="*/ 300037 h 473868"/>
                <a:gd name="connsiteX1" fmla="*/ 1566863 w 2897982"/>
                <a:gd name="connsiteY1" fmla="*/ 314325 h 473868"/>
                <a:gd name="connsiteX2" fmla="*/ 1338263 w 2897982"/>
                <a:gd name="connsiteY2" fmla="*/ 333375 h 473868"/>
                <a:gd name="connsiteX3" fmla="*/ 1014413 w 2897982"/>
                <a:gd name="connsiteY3" fmla="*/ 376237 h 473868"/>
                <a:gd name="connsiteX4" fmla="*/ 750094 w 2897982"/>
                <a:gd name="connsiteY4" fmla="*/ 416718 h 473868"/>
                <a:gd name="connsiteX5" fmla="*/ 535782 w 2897982"/>
                <a:gd name="connsiteY5" fmla="*/ 450056 h 473868"/>
                <a:gd name="connsiteX6" fmla="*/ 504825 w 2897982"/>
                <a:gd name="connsiteY6" fmla="*/ 450056 h 473868"/>
                <a:gd name="connsiteX7" fmla="*/ 469107 w 2897982"/>
                <a:gd name="connsiteY7" fmla="*/ 452437 h 473868"/>
                <a:gd name="connsiteX8" fmla="*/ 426244 w 2897982"/>
                <a:gd name="connsiteY8" fmla="*/ 457200 h 473868"/>
                <a:gd name="connsiteX9" fmla="*/ 385763 w 2897982"/>
                <a:gd name="connsiteY9" fmla="*/ 466725 h 473868"/>
                <a:gd name="connsiteX10" fmla="*/ 361950 w 2897982"/>
                <a:gd name="connsiteY10" fmla="*/ 473868 h 473868"/>
                <a:gd name="connsiteX11" fmla="*/ 328613 w 2897982"/>
                <a:gd name="connsiteY11" fmla="*/ 466725 h 473868"/>
                <a:gd name="connsiteX12" fmla="*/ 276225 w 2897982"/>
                <a:gd name="connsiteY12" fmla="*/ 445293 h 473868"/>
                <a:gd name="connsiteX13" fmla="*/ 226219 w 2897982"/>
                <a:gd name="connsiteY13" fmla="*/ 411956 h 473868"/>
                <a:gd name="connsiteX14" fmla="*/ 140494 w 2897982"/>
                <a:gd name="connsiteY14" fmla="*/ 333375 h 473868"/>
                <a:gd name="connsiteX15" fmla="*/ 66675 w 2897982"/>
                <a:gd name="connsiteY15" fmla="*/ 250031 h 473868"/>
                <a:gd name="connsiteX16" fmla="*/ 30957 w 2897982"/>
                <a:gd name="connsiteY16" fmla="*/ 207168 h 473868"/>
                <a:gd name="connsiteX17" fmla="*/ 14288 w 2897982"/>
                <a:gd name="connsiteY17" fmla="*/ 185737 h 473868"/>
                <a:gd name="connsiteX18" fmla="*/ 4763 w 2897982"/>
                <a:gd name="connsiteY18" fmla="*/ 161925 h 473868"/>
                <a:gd name="connsiteX19" fmla="*/ 0 w 2897982"/>
                <a:gd name="connsiteY19" fmla="*/ 142875 h 473868"/>
                <a:gd name="connsiteX20" fmla="*/ 2382 w 2897982"/>
                <a:gd name="connsiteY20" fmla="*/ 128587 h 473868"/>
                <a:gd name="connsiteX21" fmla="*/ 9525 w 2897982"/>
                <a:gd name="connsiteY21" fmla="*/ 121443 h 473868"/>
                <a:gd name="connsiteX22" fmla="*/ 21432 w 2897982"/>
                <a:gd name="connsiteY22" fmla="*/ 121443 h 473868"/>
                <a:gd name="connsiteX23" fmla="*/ 54769 w 2897982"/>
                <a:gd name="connsiteY23" fmla="*/ 130968 h 473868"/>
                <a:gd name="connsiteX24" fmla="*/ 95250 w 2897982"/>
                <a:gd name="connsiteY24" fmla="*/ 157162 h 473868"/>
                <a:gd name="connsiteX25" fmla="*/ 133350 w 2897982"/>
                <a:gd name="connsiteY25" fmla="*/ 176212 h 473868"/>
                <a:gd name="connsiteX26" fmla="*/ 192882 w 2897982"/>
                <a:gd name="connsiteY26" fmla="*/ 202406 h 473868"/>
                <a:gd name="connsiteX27" fmla="*/ 259557 w 2897982"/>
                <a:gd name="connsiteY27" fmla="*/ 223837 h 473868"/>
                <a:gd name="connsiteX28" fmla="*/ 319088 w 2897982"/>
                <a:gd name="connsiteY28" fmla="*/ 235743 h 473868"/>
                <a:gd name="connsiteX29" fmla="*/ 369094 w 2897982"/>
                <a:gd name="connsiteY29" fmla="*/ 242887 h 473868"/>
                <a:gd name="connsiteX30" fmla="*/ 411957 w 2897982"/>
                <a:gd name="connsiteY30" fmla="*/ 247650 h 473868"/>
                <a:gd name="connsiteX31" fmla="*/ 473869 w 2897982"/>
                <a:gd name="connsiteY31" fmla="*/ 247650 h 473868"/>
                <a:gd name="connsiteX32" fmla="*/ 621507 w 2897982"/>
                <a:gd name="connsiteY32" fmla="*/ 238125 h 473868"/>
                <a:gd name="connsiteX33" fmla="*/ 916782 w 2897982"/>
                <a:gd name="connsiteY33" fmla="*/ 209550 h 473868"/>
                <a:gd name="connsiteX34" fmla="*/ 1335882 w 2897982"/>
                <a:gd name="connsiteY34" fmla="*/ 157162 h 473868"/>
                <a:gd name="connsiteX35" fmla="*/ 1566863 w 2897982"/>
                <a:gd name="connsiteY35" fmla="*/ 138112 h 473868"/>
                <a:gd name="connsiteX36" fmla="*/ 1766888 w 2897982"/>
                <a:gd name="connsiteY36" fmla="*/ 121443 h 473868"/>
                <a:gd name="connsiteX37" fmla="*/ 2076450 w 2897982"/>
                <a:gd name="connsiteY37" fmla="*/ 100012 h 473868"/>
                <a:gd name="connsiteX38" fmla="*/ 2162175 w 2897982"/>
                <a:gd name="connsiteY38" fmla="*/ 92868 h 473868"/>
                <a:gd name="connsiteX39" fmla="*/ 2207419 w 2897982"/>
                <a:gd name="connsiteY39" fmla="*/ 85725 h 473868"/>
                <a:gd name="connsiteX40" fmla="*/ 2262188 w 2897982"/>
                <a:gd name="connsiteY40" fmla="*/ 76200 h 473868"/>
                <a:gd name="connsiteX41" fmla="*/ 2333625 w 2897982"/>
                <a:gd name="connsiteY41" fmla="*/ 57150 h 473868"/>
                <a:gd name="connsiteX42" fmla="*/ 2393157 w 2897982"/>
                <a:gd name="connsiteY42" fmla="*/ 33337 h 473868"/>
                <a:gd name="connsiteX43" fmla="*/ 2450307 w 2897982"/>
                <a:gd name="connsiteY43" fmla="*/ 0 h 473868"/>
                <a:gd name="connsiteX44" fmla="*/ 2502694 w 2897982"/>
                <a:gd name="connsiteY44" fmla="*/ 7143 h 473868"/>
                <a:gd name="connsiteX45" fmla="*/ 2624138 w 2897982"/>
                <a:gd name="connsiteY45" fmla="*/ 33337 h 473868"/>
                <a:gd name="connsiteX46" fmla="*/ 2709863 w 2897982"/>
                <a:gd name="connsiteY46" fmla="*/ 54768 h 473868"/>
                <a:gd name="connsiteX47" fmla="*/ 2757488 w 2897982"/>
                <a:gd name="connsiteY47" fmla="*/ 69056 h 473868"/>
                <a:gd name="connsiteX48" fmla="*/ 2788444 w 2897982"/>
                <a:gd name="connsiteY48" fmla="*/ 80962 h 473868"/>
                <a:gd name="connsiteX49" fmla="*/ 2824163 w 2897982"/>
                <a:gd name="connsiteY49" fmla="*/ 100012 h 473868"/>
                <a:gd name="connsiteX50" fmla="*/ 2847975 w 2897982"/>
                <a:gd name="connsiteY50" fmla="*/ 114300 h 473868"/>
                <a:gd name="connsiteX51" fmla="*/ 2871788 w 2897982"/>
                <a:gd name="connsiteY51" fmla="*/ 135731 h 473868"/>
                <a:gd name="connsiteX52" fmla="*/ 2888457 w 2897982"/>
                <a:gd name="connsiteY52" fmla="*/ 157162 h 473868"/>
                <a:gd name="connsiteX53" fmla="*/ 2895600 w 2897982"/>
                <a:gd name="connsiteY53" fmla="*/ 183356 h 473868"/>
                <a:gd name="connsiteX54" fmla="*/ 2897982 w 2897982"/>
                <a:gd name="connsiteY54" fmla="*/ 211931 h 473868"/>
                <a:gd name="connsiteX55" fmla="*/ 2890838 w 2897982"/>
                <a:gd name="connsiteY55" fmla="*/ 235743 h 473868"/>
                <a:gd name="connsiteX56" fmla="*/ 2876550 w 2897982"/>
                <a:gd name="connsiteY56" fmla="*/ 247650 h 473868"/>
                <a:gd name="connsiteX57" fmla="*/ 2855119 w 2897982"/>
                <a:gd name="connsiteY57" fmla="*/ 261937 h 473868"/>
                <a:gd name="connsiteX58" fmla="*/ 2819400 w 2897982"/>
                <a:gd name="connsiteY58" fmla="*/ 276225 h 473868"/>
                <a:gd name="connsiteX59" fmla="*/ 2767013 w 2897982"/>
                <a:gd name="connsiteY59" fmla="*/ 285750 h 473868"/>
                <a:gd name="connsiteX60" fmla="*/ 2681288 w 2897982"/>
                <a:gd name="connsiteY60" fmla="*/ 292893 h 473868"/>
                <a:gd name="connsiteX61" fmla="*/ 2459832 w 2897982"/>
                <a:gd name="connsiteY61" fmla="*/ 292893 h 473868"/>
                <a:gd name="connsiteX62" fmla="*/ 2102644 w 2897982"/>
                <a:gd name="connsiteY62" fmla="*/ 300037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897982" h="473868">
                  <a:moveTo>
                    <a:pt x="2102644" y="300037"/>
                  </a:moveTo>
                  <a:lnTo>
                    <a:pt x="1566863" y="314325"/>
                  </a:lnTo>
                  <a:lnTo>
                    <a:pt x="1338263" y="333375"/>
                  </a:lnTo>
                  <a:lnTo>
                    <a:pt x="1014413" y="376237"/>
                  </a:lnTo>
                  <a:lnTo>
                    <a:pt x="750094" y="416718"/>
                  </a:lnTo>
                  <a:lnTo>
                    <a:pt x="535782" y="450056"/>
                  </a:lnTo>
                  <a:lnTo>
                    <a:pt x="504825" y="450056"/>
                  </a:lnTo>
                  <a:lnTo>
                    <a:pt x="469107" y="452437"/>
                  </a:lnTo>
                  <a:lnTo>
                    <a:pt x="426244" y="457200"/>
                  </a:lnTo>
                  <a:lnTo>
                    <a:pt x="385763" y="466725"/>
                  </a:lnTo>
                  <a:lnTo>
                    <a:pt x="361950" y="473868"/>
                  </a:lnTo>
                  <a:lnTo>
                    <a:pt x="328613" y="466725"/>
                  </a:lnTo>
                  <a:lnTo>
                    <a:pt x="276225" y="445293"/>
                  </a:lnTo>
                  <a:lnTo>
                    <a:pt x="226219" y="411956"/>
                  </a:lnTo>
                  <a:lnTo>
                    <a:pt x="140494" y="333375"/>
                  </a:lnTo>
                  <a:lnTo>
                    <a:pt x="66675" y="250031"/>
                  </a:lnTo>
                  <a:lnTo>
                    <a:pt x="30957" y="207168"/>
                  </a:lnTo>
                  <a:lnTo>
                    <a:pt x="14288" y="185737"/>
                  </a:lnTo>
                  <a:lnTo>
                    <a:pt x="4763" y="161925"/>
                  </a:lnTo>
                  <a:lnTo>
                    <a:pt x="0" y="142875"/>
                  </a:lnTo>
                  <a:lnTo>
                    <a:pt x="2382" y="128587"/>
                  </a:lnTo>
                  <a:lnTo>
                    <a:pt x="9525" y="121443"/>
                  </a:lnTo>
                  <a:lnTo>
                    <a:pt x="21432" y="121443"/>
                  </a:lnTo>
                  <a:lnTo>
                    <a:pt x="54769" y="130968"/>
                  </a:lnTo>
                  <a:lnTo>
                    <a:pt x="95250" y="157162"/>
                  </a:lnTo>
                  <a:lnTo>
                    <a:pt x="133350" y="176212"/>
                  </a:lnTo>
                  <a:lnTo>
                    <a:pt x="192882" y="202406"/>
                  </a:lnTo>
                  <a:lnTo>
                    <a:pt x="259557" y="223837"/>
                  </a:lnTo>
                  <a:lnTo>
                    <a:pt x="319088" y="235743"/>
                  </a:lnTo>
                  <a:lnTo>
                    <a:pt x="369094" y="242887"/>
                  </a:lnTo>
                  <a:lnTo>
                    <a:pt x="411957" y="247650"/>
                  </a:lnTo>
                  <a:lnTo>
                    <a:pt x="473869" y="247650"/>
                  </a:lnTo>
                  <a:lnTo>
                    <a:pt x="621507" y="238125"/>
                  </a:lnTo>
                  <a:lnTo>
                    <a:pt x="916782" y="209550"/>
                  </a:lnTo>
                  <a:lnTo>
                    <a:pt x="1335882" y="157162"/>
                  </a:lnTo>
                  <a:lnTo>
                    <a:pt x="1566863" y="138112"/>
                  </a:lnTo>
                  <a:lnTo>
                    <a:pt x="1766888" y="121443"/>
                  </a:lnTo>
                  <a:lnTo>
                    <a:pt x="2076450" y="100012"/>
                  </a:lnTo>
                  <a:lnTo>
                    <a:pt x="2162175" y="92868"/>
                  </a:lnTo>
                  <a:lnTo>
                    <a:pt x="2207419" y="85725"/>
                  </a:lnTo>
                  <a:lnTo>
                    <a:pt x="2262188" y="76200"/>
                  </a:lnTo>
                  <a:lnTo>
                    <a:pt x="2333625" y="57150"/>
                  </a:lnTo>
                  <a:lnTo>
                    <a:pt x="2393157" y="33337"/>
                  </a:lnTo>
                  <a:lnTo>
                    <a:pt x="2450307" y="0"/>
                  </a:lnTo>
                  <a:lnTo>
                    <a:pt x="2502694" y="7143"/>
                  </a:lnTo>
                  <a:lnTo>
                    <a:pt x="2624138" y="33337"/>
                  </a:lnTo>
                  <a:lnTo>
                    <a:pt x="2709863" y="54768"/>
                  </a:lnTo>
                  <a:lnTo>
                    <a:pt x="2757488" y="69056"/>
                  </a:lnTo>
                  <a:lnTo>
                    <a:pt x="2788444" y="80962"/>
                  </a:lnTo>
                  <a:lnTo>
                    <a:pt x="2824163" y="100012"/>
                  </a:lnTo>
                  <a:lnTo>
                    <a:pt x="2847975" y="114300"/>
                  </a:lnTo>
                  <a:lnTo>
                    <a:pt x="2871788" y="135731"/>
                  </a:lnTo>
                  <a:lnTo>
                    <a:pt x="2888457" y="157162"/>
                  </a:lnTo>
                  <a:lnTo>
                    <a:pt x="2895600" y="183356"/>
                  </a:lnTo>
                  <a:lnTo>
                    <a:pt x="2897982" y="211931"/>
                  </a:lnTo>
                  <a:lnTo>
                    <a:pt x="2890838" y="235743"/>
                  </a:lnTo>
                  <a:lnTo>
                    <a:pt x="2876550" y="247650"/>
                  </a:lnTo>
                  <a:lnTo>
                    <a:pt x="2855119" y="261937"/>
                  </a:lnTo>
                  <a:lnTo>
                    <a:pt x="2819400" y="276225"/>
                  </a:lnTo>
                  <a:lnTo>
                    <a:pt x="2767013" y="285750"/>
                  </a:lnTo>
                  <a:lnTo>
                    <a:pt x="2681288" y="292893"/>
                  </a:lnTo>
                  <a:lnTo>
                    <a:pt x="2459832" y="292893"/>
                  </a:lnTo>
                  <a:lnTo>
                    <a:pt x="2102644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D8126CFD-8946-4CEA-801E-9F8E726236EF}"/>
                </a:ext>
              </a:extLst>
            </p:cNvPr>
            <p:cNvSpPr/>
            <p:nvPr/>
          </p:nvSpPr>
          <p:spPr>
            <a:xfrm>
              <a:off x="4554539" y="2468563"/>
              <a:ext cx="2905125" cy="1428750"/>
            </a:xfrm>
            <a:custGeom>
              <a:avLst/>
              <a:gdLst>
                <a:gd name="connsiteX0" fmla="*/ 1950244 w 2905125"/>
                <a:gd name="connsiteY0" fmla="*/ 280988 h 1428750"/>
                <a:gd name="connsiteX1" fmla="*/ 1547813 w 2905125"/>
                <a:gd name="connsiteY1" fmla="*/ 314325 h 1428750"/>
                <a:gd name="connsiteX2" fmla="*/ 1340644 w 2905125"/>
                <a:gd name="connsiteY2" fmla="*/ 330994 h 1428750"/>
                <a:gd name="connsiteX3" fmla="*/ 1040607 w 2905125"/>
                <a:gd name="connsiteY3" fmla="*/ 369094 h 1428750"/>
                <a:gd name="connsiteX4" fmla="*/ 838200 w 2905125"/>
                <a:gd name="connsiteY4" fmla="*/ 395288 h 1428750"/>
                <a:gd name="connsiteX5" fmla="*/ 645319 w 2905125"/>
                <a:gd name="connsiteY5" fmla="*/ 421482 h 1428750"/>
                <a:gd name="connsiteX6" fmla="*/ 500063 w 2905125"/>
                <a:gd name="connsiteY6" fmla="*/ 445294 h 1428750"/>
                <a:gd name="connsiteX7" fmla="*/ 466725 w 2905125"/>
                <a:gd name="connsiteY7" fmla="*/ 450057 h 1428750"/>
                <a:gd name="connsiteX8" fmla="*/ 423863 w 2905125"/>
                <a:gd name="connsiteY8" fmla="*/ 461963 h 1428750"/>
                <a:gd name="connsiteX9" fmla="*/ 328613 w 2905125"/>
                <a:gd name="connsiteY9" fmla="*/ 490538 h 1428750"/>
                <a:gd name="connsiteX10" fmla="*/ 271463 w 2905125"/>
                <a:gd name="connsiteY10" fmla="*/ 459582 h 1428750"/>
                <a:gd name="connsiteX11" fmla="*/ 183357 w 2905125"/>
                <a:gd name="connsiteY11" fmla="*/ 390525 h 1428750"/>
                <a:gd name="connsiteX12" fmla="*/ 128588 w 2905125"/>
                <a:gd name="connsiteY12" fmla="*/ 338138 h 1428750"/>
                <a:gd name="connsiteX13" fmla="*/ 64294 w 2905125"/>
                <a:gd name="connsiteY13" fmla="*/ 266700 h 1428750"/>
                <a:gd name="connsiteX14" fmla="*/ 26194 w 2905125"/>
                <a:gd name="connsiteY14" fmla="*/ 223838 h 1428750"/>
                <a:gd name="connsiteX15" fmla="*/ 7144 w 2905125"/>
                <a:gd name="connsiteY15" fmla="*/ 195263 h 1428750"/>
                <a:gd name="connsiteX16" fmla="*/ 0 w 2905125"/>
                <a:gd name="connsiteY16" fmla="*/ 169069 h 1428750"/>
                <a:gd name="connsiteX17" fmla="*/ 0 w 2905125"/>
                <a:gd name="connsiteY17" fmla="*/ 145257 h 1428750"/>
                <a:gd name="connsiteX18" fmla="*/ 7144 w 2905125"/>
                <a:gd name="connsiteY18" fmla="*/ 130969 h 1428750"/>
                <a:gd name="connsiteX19" fmla="*/ 28575 w 2905125"/>
                <a:gd name="connsiteY19" fmla="*/ 123825 h 1428750"/>
                <a:gd name="connsiteX20" fmla="*/ 61913 w 2905125"/>
                <a:gd name="connsiteY20" fmla="*/ 130969 h 1428750"/>
                <a:gd name="connsiteX21" fmla="*/ 102394 w 2905125"/>
                <a:gd name="connsiteY21" fmla="*/ 164307 h 1428750"/>
                <a:gd name="connsiteX22" fmla="*/ 140494 w 2905125"/>
                <a:gd name="connsiteY22" fmla="*/ 185738 h 1428750"/>
                <a:gd name="connsiteX23" fmla="*/ 190500 w 2905125"/>
                <a:gd name="connsiteY23" fmla="*/ 207169 h 1428750"/>
                <a:gd name="connsiteX24" fmla="*/ 230982 w 2905125"/>
                <a:gd name="connsiteY24" fmla="*/ 216694 h 1428750"/>
                <a:gd name="connsiteX25" fmla="*/ 280988 w 2905125"/>
                <a:gd name="connsiteY25" fmla="*/ 223838 h 1428750"/>
                <a:gd name="connsiteX26" fmla="*/ 340519 w 2905125"/>
                <a:gd name="connsiteY26" fmla="*/ 223838 h 1428750"/>
                <a:gd name="connsiteX27" fmla="*/ 507207 w 2905125"/>
                <a:gd name="connsiteY27" fmla="*/ 228600 h 1428750"/>
                <a:gd name="connsiteX28" fmla="*/ 802482 w 2905125"/>
                <a:gd name="connsiteY28" fmla="*/ 214313 h 1428750"/>
                <a:gd name="connsiteX29" fmla="*/ 1081088 w 2905125"/>
                <a:gd name="connsiteY29" fmla="*/ 185738 h 1428750"/>
                <a:gd name="connsiteX30" fmla="*/ 1333500 w 2905125"/>
                <a:gd name="connsiteY30" fmla="*/ 152400 h 1428750"/>
                <a:gd name="connsiteX31" fmla="*/ 1545432 w 2905125"/>
                <a:gd name="connsiteY31" fmla="*/ 133350 h 1428750"/>
                <a:gd name="connsiteX32" fmla="*/ 1752600 w 2905125"/>
                <a:gd name="connsiteY32" fmla="*/ 119063 h 1428750"/>
                <a:gd name="connsiteX33" fmla="*/ 1916907 w 2905125"/>
                <a:gd name="connsiteY33" fmla="*/ 102394 h 1428750"/>
                <a:gd name="connsiteX34" fmla="*/ 2152650 w 2905125"/>
                <a:gd name="connsiteY34" fmla="*/ 76200 h 1428750"/>
                <a:gd name="connsiteX35" fmla="*/ 2336007 w 2905125"/>
                <a:gd name="connsiteY35" fmla="*/ 50007 h 1428750"/>
                <a:gd name="connsiteX36" fmla="*/ 2502694 w 2905125"/>
                <a:gd name="connsiteY36" fmla="*/ 23813 h 1428750"/>
                <a:gd name="connsiteX37" fmla="*/ 2626519 w 2905125"/>
                <a:gd name="connsiteY37" fmla="*/ 0 h 1428750"/>
                <a:gd name="connsiteX38" fmla="*/ 2647950 w 2905125"/>
                <a:gd name="connsiteY38" fmla="*/ 7144 h 1428750"/>
                <a:gd name="connsiteX39" fmla="*/ 2697957 w 2905125"/>
                <a:gd name="connsiteY39" fmla="*/ 30957 h 1428750"/>
                <a:gd name="connsiteX40" fmla="*/ 2759869 w 2905125"/>
                <a:gd name="connsiteY40" fmla="*/ 71438 h 1428750"/>
                <a:gd name="connsiteX41" fmla="*/ 2809875 w 2905125"/>
                <a:gd name="connsiteY41" fmla="*/ 111919 h 1428750"/>
                <a:gd name="connsiteX42" fmla="*/ 2852738 w 2905125"/>
                <a:gd name="connsiteY42" fmla="*/ 154782 h 1428750"/>
                <a:gd name="connsiteX43" fmla="*/ 2881313 w 2905125"/>
                <a:gd name="connsiteY43" fmla="*/ 195263 h 1428750"/>
                <a:gd name="connsiteX44" fmla="*/ 2900363 w 2905125"/>
                <a:gd name="connsiteY44" fmla="*/ 228600 h 1428750"/>
                <a:gd name="connsiteX45" fmla="*/ 2905125 w 2905125"/>
                <a:gd name="connsiteY45" fmla="*/ 254794 h 1428750"/>
                <a:gd name="connsiteX46" fmla="*/ 2905125 w 2905125"/>
                <a:gd name="connsiteY46" fmla="*/ 273844 h 1428750"/>
                <a:gd name="connsiteX47" fmla="*/ 2881313 w 2905125"/>
                <a:gd name="connsiteY47" fmla="*/ 300038 h 1428750"/>
                <a:gd name="connsiteX48" fmla="*/ 2852738 w 2905125"/>
                <a:gd name="connsiteY48" fmla="*/ 333375 h 1428750"/>
                <a:gd name="connsiteX49" fmla="*/ 2831307 w 2905125"/>
                <a:gd name="connsiteY49" fmla="*/ 369094 h 1428750"/>
                <a:gd name="connsiteX50" fmla="*/ 2778919 w 2905125"/>
                <a:gd name="connsiteY50" fmla="*/ 552450 h 1428750"/>
                <a:gd name="connsiteX51" fmla="*/ 2745582 w 2905125"/>
                <a:gd name="connsiteY51" fmla="*/ 733425 h 1428750"/>
                <a:gd name="connsiteX52" fmla="*/ 2700338 w 2905125"/>
                <a:gd name="connsiteY52" fmla="*/ 942975 h 1428750"/>
                <a:gd name="connsiteX53" fmla="*/ 2667000 w 2905125"/>
                <a:gd name="connsiteY53" fmla="*/ 1104900 h 1428750"/>
                <a:gd name="connsiteX54" fmla="*/ 2638425 w 2905125"/>
                <a:gd name="connsiteY54" fmla="*/ 1235869 h 1428750"/>
                <a:gd name="connsiteX55" fmla="*/ 2621757 w 2905125"/>
                <a:gd name="connsiteY55" fmla="*/ 1321594 h 1428750"/>
                <a:gd name="connsiteX56" fmla="*/ 2607469 w 2905125"/>
                <a:gd name="connsiteY56" fmla="*/ 1357313 h 1428750"/>
                <a:gd name="connsiteX57" fmla="*/ 2583657 w 2905125"/>
                <a:gd name="connsiteY57" fmla="*/ 1385888 h 1428750"/>
                <a:gd name="connsiteX58" fmla="*/ 2562225 w 2905125"/>
                <a:gd name="connsiteY58" fmla="*/ 1402557 h 1428750"/>
                <a:gd name="connsiteX59" fmla="*/ 2528888 w 2905125"/>
                <a:gd name="connsiteY59" fmla="*/ 1419225 h 1428750"/>
                <a:gd name="connsiteX60" fmla="*/ 2493169 w 2905125"/>
                <a:gd name="connsiteY60" fmla="*/ 1426369 h 1428750"/>
                <a:gd name="connsiteX61" fmla="*/ 2462213 w 2905125"/>
                <a:gd name="connsiteY61" fmla="*/ 1428750 h 1428750"/>
                <a:gd name="connsiteX62" fmla="*/ 2428875 w 2905125"/>
                <a:gd name="connsiteY62" fmla="*/ 1428750 h 1428750"/>
                <a:gd name="connsiteX63" fmla="*/ 2405063 w 2905125"/>
                <a:gd name="connsiteY63" fmla="*/ 1421607 h 1428750"/>
                <a:gd name="connsiteX64" fmla="*/ 2386013 w 2905125"/>
                <a:gd name="connsiteY64" fmla="*/ 1409700 h 1428750"/>
                <a:gd name="connsiteX65" fmla="*/ 2366963 w 2905125"/>
                <a:gd name="connsiteY65" fmla="*/ 1395413 h 1428750"/>
                <a:gd name="connsiteX66" fmla="*/ 2352675 w 2905125"/>
                <a:gd name="connsiteY66" fmla="*/ 1376363 h 1428750"/>
                <a:gd name="connsiteX67" fmla="*/ 2340769 w 2905125"/>
                <a:gd name="connsiteY67" fmla="*/ 1340644 h 1428750"/>
                <a:gd name="connsiteX68" fmla="*/ 2333625 w 2905125"/>
                <a:gd name="connsiteY68" fmla="*/ 1293019 h 1428750"/>
                <a:gd name="connsiteX69" fmla="*/ 2374107 w 2905125"/>
                <a:gd name="connsiteY69" fmla="*/ 1231107 h 1428750"/>
                <a:gd name="connsiteX70" fmla="*/ 2450307 w 2905125"/>
                <a:gd name="connsiteY70" fmla="*/ 728663 h 1428750"/>
                <a:gd name="connsiteX71" fmla="*/ 2493169 w 2905125"/>
                <a:gd name="connsiteY71" fmla="*/ 581025 h 1428750"/>
                <a:gd name="connsiteX72" fmla="*/ 2516982 w 2905125"/>
                <a:gd name="connsiteY72" fmla="*/ 319088 h 1428750"/>
                <a:gd name="connsiteX73" fmla="*/ 2512219 w 2905125"/>
                <a:gd name="connsiteY73" fmla="*/ 288132 h 1428750"/>
                <a:gd name="connsiteX74" fmla="*/ 2495550 w 2905125"/>
                <a:gd name="connsiteY74" fmla="*/ 266700 h 1428750"/>
                <a:gd name="connsiteX75" fmla="*/ 2474119 w 2905125"/>
                <a:gd name="connsiteY75" fmla="*/ 257175 h 1428750"/>
                <a:gd name="connsiteX76" fmla="*/ 2450307 w 2905125"/>
                <a:gd name="connsiteY76" fmla="*/ 250032 h 1428750"/>
                <a:gd name="connsiteX77" fmla="*/ 2414588 w 2905125"/>
                <a:gd name="connsiteY77" fmla="*/ 247650 h 1428750"/>
                <a:gd name="connsiteX78" fmla="*/ 2283619 w 2905125"/>
                <a:gd name="connsiteY78" fmla="*/ 257175 h 1428750"/>
                <a:gd name="connsiteX79" fmla="*/ 1950244 w 2905125"/>
                <a:gd name="connsiteY79" fmla="*/ 280988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905125" h="1428750">
                  <a:moveTo>
                    <a:pt x="1950244" y="280988"/>
                  </a:moveTo>
                  <a:lnTo>
                    <a:pt x="1547813" y="314325"/>
                  </a:lnTo>
                  <a:lnTo>
                    <a:pt x="1340644" y="330994"/>
                  </a:lnTo>
                  <a:lnTo>
                    <a:pt x="1040607" y="369094"/>
                  </a:lnTo>
                  <a:lnTo>
                    <a:pt x="838200" y="395288"/>
                  </a:lnTo>
                  <a:lnTo>
                    <a:pt x="645319" y="421482"/>
                  </a:lnTo>
                  <a:lnTo>
                    <a:pt x="500063" y="445294"/>
                  </a:lnTo>
                  <a:lnTo>
                    <a:pt x="466725" y="450057"/>
                  </a:lnTo>
                  <a:lnTo>
                    <a:pt x="423863" y="461963"/>
                  </a:lnTo>
                  <a:lnTo>
                    <a:pt x="328613" y="490538"/>
                  </a:lnTo>
                  <a:lnTo>
                    <a:pt x="271463" y="459582"/>
                  </a:lnTo>
                  <a:lnTo>
                    <a:pt x="183357" y="390525"/>
                  </a:lnTo>
                  <a:lnTo>
                    <a:pt x="128588" y="338138"/>
                  </a:lnTo>
                  <a:lnTo>
                    <a:pt x="64294" y="266700"/>
                  </a:lnTo>
                  <a:lnTo>
                    <a:pt x="26194" y="223838"/>
                  </a:lnTo>
                  <a:lnTo>
                    <a:pt x="7144" y="195263"/>
                  </a:lnTo>
                  <a:lnTo>
                    <a:pt x="0" y="169069"/>
                  </a:lnTo>
                  <a:lnTo>
                    <a:pt x="0" y="145257"/>
                  </a:lnTo>
                  <a:lnTo>
                    <a:pt x="7144" y="130969"/>
                  </a:lnTo>
                  <a:lnTo>
                    <a:pt x="28575" y="123825"/>
                  </a:lnTo>
                  <a:lnTo>
                    <a:pt x="61913" y="130969"/>
                  </a:lnTo>
                  <a:lnTo>
                    <a:pt x="102394" y="164307"/>
                  </a:lnTo>
                  <a:lnTo>
                    <a:pt x="140494" y="185738"/>
                  </a:lnTo>
                  <a:lnTo>
                    <a:pt x="190500" y="207169"/>
                  </a:lnTo>
                  <a:lnTo>
                    <a:pt x="230982" y="216694"/>
                  </a:lnTo>
                  <a:lnTo>
                    <a:pt x="280988" y="223838"/>
                  </a:lnTo>
                  <a:lnTo>
                    <a:pt x="340519" y="223838"/>
                  </a:lnTo>
                  <a:lnTo>
                    <a:pt x="507207" y="228600"/>
                  </a:lnTo>
                  <a:lnTo>
                    <a:pt x="802482" y="214313"/>
                  </a:lnTo>
                  <a:lnTo>
                    <a:pt x="1081088" y="185738"/>
                  </a:lnTo>
                  <a:lnTo>
                    <a:pt x="1333500" y="152400"/>
                  </a:lnTo>
                  <a:lnTo>
                    <a:pt x="1545432" y="133350"/>
                  </a:lnTo>
                  <a:lnTo>
                    <a:pt x="1752600" y="119063"/>
                  </a:lnTo>
                  <a:lnTo>
                    <a:pt x="1916907" y="102394"/>
                  </a:lnTo>
                  <a:lnTo>
                    <a:pt x="2152650" y="76200"/>
                  </a:lnTo>
                  <a:lnTo>
                    <a:pt x="2336007" y="50007"/>
                  </a:lnTo>
                  <a:lnTo>
                    <a:pt x="2502694" y="23813"/>
                  </a:lnTo>
                  <a:lnTo>
                    <a:pt x="2626519" y="0"/>
                  </a:lnTo>
                  <a:lnTo>
                    <a:pt x="2647950" y="7144"/>
                  </a:lnTo>
                  <a:lnTo>
                    <a:pt x="2697957" y="30957"/>
                  </a:lnTo>
                  <a:lnTo>
                    <a:pt x="2759869" y="71438"/>
                  </a:lnTo>
                  <a:lnTo>
                    <a:pt x="2809875" y="111919"/>
                  </a:lnTo>
                  <a:lnTo>
                    <a:pt x="2852738" y="154782"/>
                  </a:lnTo>
                  <a:lnTo>
                    <a:pt x="2881313" y="195263"/>
                  </a:lnTo>
                  <a:lnTo>
                    <a:pt x="2900363" y="228600"/>
                  </a:lnTo>
                  <a:lnTo>
                    <a:pt x="2905125" y="254794"/>
                  </a:lnTo>
                  <a:lnTo>
                    <a:pt x="2905125" y="273844"/>
                  </a:lnTo>
                  <a:lnTo>
                    <a:pt x="2881313" y="300038"/>
                  </a:lnTo>
                  <a:lnTo>
                    <a:pt x="2852738" y="333375"/>
                  </a:lnTo>
                  <a:lnTo>
                    <a:pt x="2831307" y="369094"/>
                  </a:lnTo>
                  <a:lnTo>
                    <a:pt x="2778919" y="552450"/>
                  </a:lnTo>
                  <a:lnTo>
                    <a:pt x="2745582" y="733425"/>
                  </a:lnTo>
                  <a:lnTo>
                    <a:pt x="2700338" y="942975"/>
                  </a:lnTo>
                  <a:lnTo>
                    <a:pt x="2667000" y="1104900"/>
                  </a:lnTo>
                  <a:lnTo>
                    <a:pt x="2638425" y="1235869"/>
                  </a:lnTo>
                  <a:lnTo>
                    <a:pt x="2621757" y="1321594"/>
                  </a:lnTo>
                  <a:lnTo>
                    <a:pt x="2607469" y="1357313"/>
                  </a:lnTo>
                  <a:lnTo>
                    <a:pt x="2583657" y="1385888"/>
                  </a:lnTo>
                  <a:lnTo>
                    <a:pt x="2562225" y="1402557"/>
                  </a:lnTo>
                  <a:lnTo>
                    <a:pt x="2528888" y="1419225"/>
                  </a:lnTo>
                  <a:lnTo>
                    <a:pt x="2493169" y="1426369"/>
                  </a:lnTo>
                  <a:lnTo>
                    <a:pt x="2462213" y="1428750"/>
                  </a:lnTo>
                  <a:lnTo>
                    <a:pt x="2428875" y="1428750"/>
                  </a:lnTo>
                  <a:lnTo>
                    <a:pt x="2405063" y="1421607"/>
                  </a:lnTo>
                  <a:lnTo>
                    <a:pt x="2386013" y="1409700"/>
                  </a:lnTo>
                  <a:lnTo>
                    <a:pt x="2366963" y="1395413"/>
                  </a:lnTo>
                  <a:lnTo>
                    <a:pt x="2352675" y="1376363"/>
                  </a:lnTo>
                  <a:lnTo>
                    <a:pt x="2340769" y="1340644"/>
                  </a:lnTo>
                  <a:lnTo>
                    <a:pt x="2333625" y="1293019"/>
                  </a:lnTo>
                  <a:lnTo>
                    <a:pt x="2374107" y="1231107"/>
                  </a:lnTo>
                  <a:lnTo>
                    <a:pt x="2450307" y="728663"/>
                  </a:lnTo>
                  <a:lnTo>
                    <a:pt x="2493169" y="581025"/>
                  </a:lnTo>
                  <a:lnTo>
                    <a:pt x="2516982" y="319088"/>
                  </a:lnTo>
                  <a:lnTo>
                    <a:pt x="2512219" y="288132"/>
                  </a:lnTo>
                  <a:lnTo>
                    <a:pt x="2495550" y="266700"/>
                  </a:lnTo>
                  <a:lnTo>
                    <a:pt x="2474119" y="257175"/>
                  </a:lnTo>
                  <a:lnTo>
                    <a:pt x="2450307" y="250032"/>
                  </a:lnTo>
                  <a:lnTo>
                    <a:pt x="2414588" y="247650"/>
                  </a:lnTo>
                  <a:lnTo>
                    <a:pt x="2283619" y="257175"/>
                  </a:lnTo>
                  <a:lnTo>
                    <a:pt x="195024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46655649-4C7E-4E58-B4A8-837277E41CDE}"/>
                </a:ext>
              </a:extLst>
            </p:cNvPr>
            <p:cNvSpPr/>
            <p:nvPr/>
          </p:nvSpPr>
          <p:spPr>
            <a:xfrm>
              <a:off x="3949701" y="2913064"/>
              <a:ext cx="4225925" cy="695325"/>
            </a:xfrm>
            <a:custGeom>
              <a:avLst/>
              <a:gdLst>
                <a:gd name="connsiteX0" fmla="*/ 2527839 w 4226011"/>
                <a:gd name="connsiteY0" fmla="*/ 353050 h 695509"/>
                <a:gd name="connsiteX1" fmla="*/ 2139484 w 4226011"/>
                <a:gd name="connsiteY1" fmla="*/ 384825 h 695509"/>
                <a:gd name="connsiteX2" fmla="*/ 1938246 w 4226011"/>
                <a:gd name="connsiteY2" fmla="*/ 402477 h 695509"/>
                <a:gd name="connsiteX3" fmla="*/ 1733476 w 4226011"/>
                <a:gd name="connsiteY3" fmla="*/ 423660 h 695509"/>
                <a:gd name="connsiteX4" fmla="*/ 1465158 w 4226011"/>
                <a:gd name="connsiteY4" fmla="*/ 458965 h 695509"/>
                <a:gd name="connsiteX5" fmla="*/ 1210962 w 4226011"/>
                <a:gd name="connsiteY5" fmla="*/ 501331 h 695509"/>
                <a:gd name="connsiteX6" fmla="*/ 939114 w 4226011"/>
                <a:gd name="connsiteY6" fmla="*/ 554289 h 695509"/>
                <a:gd name="connsiteX7" fmla="*/ 706100 w 4226011"/>
                <a:gd name="connsiteY7" fmla="*/ 603716 h 695509"/>
                <a:gd name="connsiteX8" fmla="*/ 603716 w 4226011"/>
                <a:gd name="connsiteY8" fmla="*/ 642551 h 695509"/>
                <a:gd name="connsiteX9" fmla="*/ 483679 w 4226011"/>
                <a:gd name="connsiteY9" fmla="*/ 695509 h 695509"/>
                <a:gd name="connsiteX10" fmla="*/ 444843 w 4226011"/>
                <a:gd name="connsiteY10" fmla="*/ 688448 h 695509"/>
                <a:gd name="connsiteX11" fmla="*/ 374233 w 4226011"/>
                <a:gd name="connsiteY11" fmla="*/ 670795 h 695509"/>
                <a:gd name="connsiteX12" fmla="*/ 328337 w 4226011"/>
                <a:gd name="connsiteY12" fmla="*/ 653143 h 695509"/>
                <a:gd name="connsiteX13" fmla="*/ 282440 w 4226011"/>
                <a:gd name="connsiteY13" fmla="*/ 628429 h 695509"/>
                <a:gd name="connsiteX14" fmla="*/ 222422 w 4226011"/>
                <a:gd name="connsiteY14" fmla="*/ 593124 h 695509"/>
                <a:gd name="connsiteX15" fmla="*/ 197708 w 4226011"/>
                <a:gd name="connsiteY15" fmla="*/ 575472 h 695509"/>
                <a:gd name="connsiteX16" fmla="*/ 158873 w 4226011"/>
                <a:gd name="connsiteY16" fmla="*/ 540167 h 695509"/>
                <a:gd name="connsiteX17" fmla="*/ 95324 w 4226011"/>
                <a:gd name="connsiteY17" fmla="*/ 476618 h 695509"/>
                <a:gd name="connsiteX18" fmla="*/ 49427 w 4226011"/>
                <a:gd name="connsiteY18" fmla="*/ 420130 h 695509"/>
                <a:gd name="connsiteX19" fmla="*/ 21183 w 4226011"/>
                <a:gd name="connsiteY19" fmla="*/ 374233 h 695509"/>
                <a:gd name="connsiteX20" fmla="*/ 3531 w 4226011"/>
                <a:gd name="connsiteY20" fmla="*/ 338928 h 695509"/>
                <a:gd name="connsiteX21" fmla="*/ 0 w 4226011"/>
                <a:gd name="connsiteY21" fmla="*/ 310684 h 695509"/>
                <a:gd name="connsiteX22" fmla="*/ 10592 w 4226011"/>
                <a:gd name="connsiteY22" fmla="*/ 300093 h 695509"/>
                <a:gd name="connsiteX23" fmla="*/ 31775 w 4226011"/>
                <a:gd name="connsiteY23" fmla="*/ 300093 h 695509"/>
                <a:gd name="connsiteX24" fmla="*/ 52958 w 4226011"/>
                <a:gd name="connsiteY24" fmla="*/ 303623 h 695509"/>
                <a:gd name="connsiteX25" fmla="*/ 98854 w 4226011"/>
                <a:gd name="connsiteY25" fmla="*/ 338928 h 695509"/>
                <a:gd name="connsiteX26" fmla="*/ 148281 w 4226011"/>
                <a:gd name="connsiteY26" fmla="*/ 370703 h 695509"/>
                <a:gd name="connsiteX27" fmla="*/ 197708 w 4226011"/>
                <a:gd name="connsiteY27" fmla="*/ 391886 h 695509"/>
                <a:gd name="connsiteX28" fmla="*/ 275379 w 4226011"/>
                <a:gd name="connsiteY28" fmla="*/ 420130 h 695509"/>
                <a:gd name="connsiteX29" fmla="*/ 331867 w 4226011"/>
                <a:gd name="connsiteY29" fmla="*/ 427191 h 695509"/>
                <a:gd name="connsiteX30" fmla="*/ 395416 w 4226011"/>
                <a:gd name="connsiteY30" fmla="*/ 420130 h 695509"/>
                <a:gd name="connsiteX31" fmla="*/ 589594 w 4226011"/>
                <a:gd name="connsiteY31" fmla="*/ 391886 h 695509"/>
                <a:gd name="connsiteX32" fmla="*/ 903809 w 4226011"/>
                <a:gd name="connsiteY32" fmla="*/ 349520 h 695509"/>
                <a:gd name="connsiteX33" fmla="*/ 1288633 w 4226011"/>
                <a:gd name="connsiteY33" fmla="*/ 300093 h 695509"/>
                <a:gd name="connsiteX34" fmla="*/ 1938246 w 4226011"/>
                <a:gd name="connsiteY34" fmla="*/ 222422 h 695509"/>
                <a:gd name="connsiteX35" fmla="*/ 2135954 w 4226011"/>
                <a:gd name="connsiteY35" fmla="*/ 208300 h 695509"/>
                <a:gd name="connsiteX36" fmla="*/ 2259521 w 4226011"/>
                <a:gd name="connsiteY36" fmla="*/ 190647 h 695509"/>
                <a:gd name="connsiteX37" fmla="*/ 2619632 w 4226011"/>
                <a:gd name="connsiteY37" fmla="*/ 158873 h 695509"/>
                <a:gd name="connsiteX38" fmla="*/ 3113903 w 4226011"/>
                <a:gd name="connsiteY38" fmla="*/ 112976 h 695509"/>
                <a:gd name="connsiteX39" fmla="*/ 3382221 w 4226011"/>
                <a:gd name="connsiteY39" fmla="*/ 88263 h 695509"/>
                <a:gd name="connsiteX40" fmla="*/ 3505788 w 4226011"/>
                <a:gd name="connsiteY40" fmla="*/ 88263 h 695509"/>
                <a:gd name="connsiteX41" fmla="*/ 3601112 w 4226011"/>
                <a:gd name="connsiteY41" fmla="*/ 74141 h 695509"/>
                <a:gd name="connsiteX42" fmla="*/ 3664661 w 4226011"/>
                <a:gd name="connsiteY42" fmla="*/ 56488 h 695509"/>
                <a:gd name="connsiteX43" fmla="*/ 3728210 w 4226011"/>
                <a:gd name="connsiteY43" fmla="*/ 35305 h 695509"/>
                <a:gd name="connsiteX44" fmla="*/ 3791759 w 4226011"/>
                <a:gd name="connsiteY44" fmla="*/ 0 h 695509"/>
                <a:gd name="connsiteX45" fmla="*/ 3841186 w 4226011"/>
                <a:gd name="connsiteY45" fmla="*/ 10592 h 695509"/>
                <a:gd name="connsiteX46" fmla="*/ 3947101 w 4226011"/>
                <a:gd name="connsiteY46" fmla="*/ 42366 h 695509"/>
                <a:gd name="connsiteX47" fmla="*/ 4017711 w 4226011"/>
                <a:gd name="connsiteY47" fmla="*/ 63549 h 695509"/>
                <a:gd name="connsiteX48" fmla="*/ 4077730 w 4226011"/>
                <a:gd name="connsiteY48" fmla="*/ 84732 h 695509"/>
                <a:gd name="connsiteX49" fmla="*/ 4134218 w 4226011"/>
                <a:gd name="connsiteY49" fmla="*/ 112976 h 695509"/>
                <a:gd name="connsiteX50" fmla="*/ 4180114 w 4226011"/>
                <a:gd name="connsiteY50" fmla="*/ 137690 h 695509"/>
                <a:gd name="connsiteX51" fmla="*/ 4208358 w 4226011"/>
                <a:gd name="connsiteY51" fmla="*/ 162403 h 695509"/>
                <a:gd name="connsiteX52" fmla="*/ 4218950 w 4226011"/>
                <a:gd name="connsiteY52" fmla="*/ 180056 h 695509"/>
                <a:gd name="connsiteX53" fmla="*/ 4226011 w 4226011"/>
                <a:gd name="connsiteY53" fmla="*/ 211830 h 695509"/>
                <a:gd name="connsiteX54" fmla="*/ 4215419 w 4226011"/>
                <a:gd name="connsiteY54" fmla="*/ 254196 h 695509"/>
                <a:gd name="connsiteX55" fmla="*/ 4197767 w 4226011"/>
                <a:gd name="connsiteY55" fmla="*/ 271849 h 695509"/>
                <a:gd name="connsiteX56" fmla="*/ 4162462 w 4226011"/>
                <a:gd name="connsiteY56" fmla="*/ 285971 h 695509"/>
                <a:gd name="connsiteX57" fmla="*/ 4113035 w 4226011"/>
                <a:gd name="connsiteY57" fmla="*/ 300093 h 695509"/>
                <a:gd name="connsiteX58" fmla="*/ 4028303 w 4226011"/>
                <a:gd name="connsiteY58" fmla="*/ 310684 h 695509"/>
                <a:gd name="connsiteX59" fmla="*/ 3872961 w 4226011"/>
                <a:gd name="connsiteY59" fmla="*/ 314215 h 695509"/>
                <a:gd name="connsiteX60" fmla="*/ 3647009 w 4226011"/>
                <a:gd name="connsiteY60" fmla="*/ 310684 h 695509"/>
                <a:gd name="connsiteX61" fmla="*/ 3311611 w 4226011"/>
                <a:gd name="connsiteY61" fmla="*/ 314215 h 695509"/>
                <a:gd name="connsiteX62" fmla="*/ 3068006 w 4226011"/>
                <a:gd name="connsiteY62" fmla="*/ 310684 h 695509"/>
                <a:gd name="connsiteX63" fmla="*/ 2527839 w 4226011"/>
                <a:gd name="connsiteY63" fmla="*/ 353050 h 69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4226011" h="695509">
                  <a:moveTo>
                    <a:pt x="2527839" y="353050"/>
                  </a:moveTo>
                  <a:lnTo>
                    <a:pt x="2139484" y="384825"/>
                  </a:lnTo>
                  <a:lnTo>
                    <a:pt x="1938246" y="402477"/>
                  </a:lnTo>
                  <a:lnTo>
                    <a:pt x="1733476" y="423660"/>
                  </a:lnTo>
                  <a:lnTo>
                    <a:pt x="1465158" y="458965"/>
                  </a:lnTo>
                  <a:lnTo>
                    <a:pt x="1210962" y="501331"/>
                  </a:lnTo>
                  <a:lnTo>
                    <a:pt x="939114" y="554289"/>
                  </a:lnTo>
                  <a:lnTo>
                    <a:pt x="706100" y="603716"/>
                  </a:lnTo>
                  <a:lnTo>
                    <a:pt x="603716" y="642551"/>
                  </a:lnTo>
                  <a:lnTo>
                    <a:pt x="483679" y="695509"/>
                  </a:lnTo>
                  <a:lnTo>
                    <a:pt x="444843" y="688448"/>
                  </a:lnTo>
                  <a:lnTo>
                    <a:pt x="374233" y="670795"/>
                  </a:lnTo>
                  <a:lnTo>
                    <a:pt x="328337" y="653143"/>
                  </a:lnTo>
                  <a:lnTo>
                    <a:pt x="282440" y="628429"/>
                  </a:lnTo>
                  <a:lnTo>
                    <a:pt x="222422" y="593124"/>
                  </a:lnTo>
                  <a:lnTo>
                    <a:pt x="197708" y="575472"/>
                  </a:lnTo>
                  <a:lnTo>
                    <a:pt x="158873" y="540167"/>
                  </a:lnTo>
                  <a:lnTo>
                    <a:pt x="95324" y="476618"/>
                  </a:lnTo>
                  <a:lnTo>
                    <a:pt x="49427" y="420130"/>
                  </a:lnTo>
                  <a:lnTo>
                    <a:pt x="21183" y="374233"/>
                  </a:lnTo>
                  <a:lnTo>
                    <a:pt x="3531" y="338928"/>
                  </a:lnTo>
                  <a:lnTo>
                    <a:pt x="0" y="310684"/>
                  </a:lnTo>
                  <a:lnTo>
                    <a:pt x="10592" y="300093"/>
                  </a:lnTo>
                  <a:lnTo>
                    <a:pt x="31775" y="300093"/>
                  </a:lnTo>
                  <a:lnTo>
                    <a:pt x="52958" y="303623"/>
                  </a:lnTo>
                  <a:lnTo>
                    <a:pt x="98854" y="338928"/>
                  </a:lnTo>
                  <a:lnTo>
                    <a:pt x="148281" y="370703"/>
                  </a:lnTo>
                  <a:lnTo>
                    <a:pt x="197708" y="391886"/>
                  </a:lnTo>
                  <a:lnTo>
                    <a:pt x="275379" y="420130"/>
                  </a:lnTo>
                  <a:lnTo>
                    <a:pt x="331867" y="427191"/>
                  </a:lnTo>
                  <a:lnTo>
                    <a:pt x="395416" y="420130"/>
                  </a:lnTo>
                  <a:lnTo>
                    <a:pt x="589594" y="391886"/>
                  </a:lnTo>
                  <a:lnTo>
                    <a:pt x="903809" y="349520"/>
                  </a:lnTo>
                  <a:lnTo>
                    <a:pt x="1288633" y="300093"/>
                  </a:lnTo>
                  <a:lnTo>
                    <a:pt x="1938246" y="222422"/>
                  </a:lnTo>
                  <a:lnTo>
                    <a:pt x="2135954" y="208300"/>
                  </a:lnTo>
                  <a:lnTo>
                    <a:pt x="2259521" y="190647"/>
                  </a:lnTo>
                  <a:lnTo>
                    <a:pt x="2619632" y="158873"/>
                  </a:lnTo>
                  <a:lnTo>
                    <a:pt x="3113903" y="112976"/>
                  </a:lnTo>
                  <a:lnTo>
                    <a:pt x="3382221" y="88263"/>
                  </a:lnTo>
                  <a:lnTo>
                    <a:pt x="3505788" y="88263"/>
                  </a:lnTo>
                  <a:lnTo>
                    <a:pt x="3601112" y="74141"/>
                  </a:lnTo>
                  <a:lnTo>
                    <a:pt x="3664661" y="56488"/>
                  </a:lnTo>
                  <a:lnTo>
                    <a:pt x="3728210" y="35305"/>
                  </a:lnTo>
                  <a:lnTo>
                    <a:pt x="3791759" y="0"/>
                  </a:lnTo>
                  <a:lnTo>
                    <a:pt x="3841186" y="10592"/>
                  </a:lnTo>
                  <a:lnTo>
                    <a:pt x="3947101" y="42366"/>
                  </a:lnTo>
                  <a:lnTo>
                    <a:pt x="4017711" y="63549"/>
                  </a:lnTo>
                  <a:lnTo>
                    <a:pt x="4077730" y="84732"/>
                  </a:lnTo>
                  <a:lnTo>
                    <a:pt x="4134218" y="112976"/>
                  </a:lnTo>
                  <a:lnTo>
                    <a:pt x="4180114" y="137690"/>
                  </a:lnTo>
                  <a:lnTo>
                    <a:pt x="4208358" y="162403"/>
                  </a:lnTo>
                  <a:lnTo>
                    <a:pt x="4218950" y="180056"/>
                  </a:lnTo>
                  <a:lnTo>
                    <a:pt x="4226011" y="211830"/>
                  </a:lnTo>
                  <a:lnTo>
                    <a:pt x="4215419" y="254196"/>
                  </a:lnTo>
                  <a:lnTo>
                    <a:pt x="4197767" y="271849"/>
                  </a:lnTo>
                  <a:lnTo>
                    <a:pt x="4162462" y="285971"/>
                  </a:lnTo>
                  <a:lnTo>
                    <a:pt x="4113035" y="300093"/>
                  </a:lnTo>
                  <a:lnTo>
                    <a:pt x="4028303" y="310684"/>
                  </a:lnTo>
                  <a:lnTo>
                    <a:pt x="3872961" y="314215"/>
                  </a:lnTo>
                  <a:lnTo>
                    <a:pt x="3647009" y="310684"/>
                  </a:lnTo>
                  <a:lnTo>
                    <a:pt x="3311611" y="314215"/>
                  </a:lnTo>
                  <a:lnTo>
                    <a:pt x="3068006" y="310684"/>
                  </a:lnTo>
                  <a:lnTo>
                    <a:pt x="2527839" y="3530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8D2FA854-9233-494E-8D1B-03EA6FBA7F1D}"/>
                </a:ext>
              </a:extLst>
            </p:cNvPr>
            <p:cNvSpPr/>
            <p:nvPr/>
          </p:nvSpPr>
          <p:spPr>
            <a:xfrm>
              <a:off x="4652963" y="3582988"/>
              <a:ext cx="2355850" cy="474662"/>
            </a:xfrm>
            <a:custGeom>
              <a:avLst/>
              <a:gdLst>
                <a:gd name="connsiteX0" fmla="*/ 1645443 w 2355056"/>
                <a:gd name="connsiteY0" fmla="*/ 252413 h 473869"/>
                <a:gd name="connsiteX1" fmla="*/ 1000125 w 2355056"/>
                <a:gd name="connsiteY1" fmla="*/ 342900 h 473869"/>
                <a:gd name="connsiteX2" fmla="*/ 912018 w 2355056"/>
                <a:gd name="connsiteY2" fmla="*/ 352425 h 473869"/>
                <a:gd name="connsiteX3" fmla="*/ 781050 w 2355056"/>
                <a:gd name="connsiteY3" fmla="*/ 371475 h 473869"/>
                <a:gd name="connsiteX4" fmla="*/ 678656 w 2355056"/>
                <a:gd name="connsiteY4" fmla="*/ 388144 h 473869"/>
                <a:gd name="connsiteX5" fmla="*/ 619125 w 2355056"/>
                <a:gd name="connsiteY5" fmla="*/ 397669 h 473869"/>
                <a:gd name="connsiteX6" fmla="*/ 545306 w 2355056"/>
                <a:gd name="connsiteY6" fmla="*/ 414338 h 473869"/>
                <a:gd name="connsiteX7" fmla="*/ 464343 w 2355056"/>
                <a:gd name="connsiteY7" fmla="*/ 435769 h 473869"/>
                <a:gd name="connsiteX8" fmla="*/ 404812 w 2355056"/>
                <a:gd name="connsiteY8" fmla="*/ 459582 h 473869"/>
                <a:gd name="connsiteX9" fmla="*/ 359568 w 2355056"/>
                <a:gd name="connsiteY9" fmla="*/ 473869 h 473869"/>
                <a:gd name="connsiteX10" fmla="*/ 330993 w 2355056"/>
                <a:gd name="connsiteY10" fmla="*/ 469107 h 473869"/>
                <a:gd name="connsiteX11" fmla="*/ 266700 w 2355056"/>
                <a:gd name="connsiteY11" fmla="*/ 445294 h 473869"/>
                <a:gd name="connsiteX12" fmla="*/ 226218 w 2355056"/>
                <a:gd name="connsiteY12" fmla="*/ 423863 h 473869"/>
                <a:gd name="connsiteX13" fmla="*/ 157162 w 2355056"/>
                <a:gd name="connsiteY13" fmla="*/ 373857 h 473869"/>
                <a:gd name="connsiteX14" fmla="*/ 83343 w 2355056"/>
                <a:gd name="connsiteY14" fmla="*/ 309563 h 473869"/>
                <a:gd name="connsiteX15" fmla="*/ 40481 w 2355056"/>
                <a:gd name="connsiteY15" fmla="*/ 269082 h 473869"/>
                <a:gd name="connsiteX16" fmla="*/ 11906 w 2355056"/>
                <a:gd name="connsiteY16" fmla="*/ 238125 h 473869"/>
                <a:gd name="connsiteX17" fmla="*/ 0 w 2355056"/>
                <a:gd name="connsiteY17" fmla="*/ 214313 h 473869"/>
                <a:gd name="connsiteX18" fmla="*/ 0 w 2355056"/>
                <a:gd name="connsiteY18" fmla="*/ 195263 h 473869"/>
                <a:gd name="connsiteX19" fmla="*/ 2381 w 2355056"/>
                <a:gd name="connsiteY19" fmla="*/ 180975 h 473869"/>
                <a:gd name="connsiteX20" fmla="*/ 23812 w 2355056"/>
                <a:gd name="connsiteY20" fmla="*/ 171450 h 473869"/>
                <a:gd name="connsiteX21" fmla="*/ 42862 w 2355056"/>
                <a:gd name="connsiteY21" fmla="*/ 173832 h 473869"/>
                <a:gd name="connsiteX22" fmla="*/ 83343 w 2355056"/>
                <a:gd name="connsiteY22" fmla="*/ 197644 h 473869"/>
                <a:gd name="connsiteX23" fmla="*/ 130968 w 2355056"/>
                <a:gd name="connsiteY23" fmla="*/ 221457 h 473869"/>
                <a:gd name="connsiteX24" fmla="*/ 180975 w 2355056"/>
                <a:gd name="connsiteY24" fmla="*/ 238125 h 473869"/>
                <a:gd name="connsiteX25" fmla="*/ 230981 w 2355056"/>
                <a:gd name="connsiteY25" fmla="*/ 247650 h 473869"/>
                <a:gd name="connsiteX26" fmla="*/ 273843 w 2355056"/>
                <a:gd name="connsiteY26" fmla="*/ 247650 h 473869"/>
                <a:gd name="connsiteX27" fmla="*/ 397668 w 2355056"/>
                <a:gd name="connsiteY27" fmla="*/ 235744 h 473869"/>
                <a:gd name="connsiteX28" fmla="*/ 673893 w 2355056"/>
                <a:gd name="connsiteY28" fmla="*/ 204788 h 473869"/>
                <a:gd name="connsiteX29" fmla="*/ 973931 w 2355056"/>
                <a:gd name="connsiteY29" fmla="*/ 166688 h 473869"/>
                <a:gd name="connsiteX30" fmla="*/ 1238250 w 2355056"/>
                <a:gd name="connsiteY30" fmla="*/ 133350 h 473869"/>
                <a:gd name="connsiteX31" fmla="*/ 1428750 w 2355056"/>
                <a:gd name="connsiteY31" fmla="*/ 95250 h 473869"/>
                <a:gd name="connsiteX32" fmla="*/ 1647825 w 2355056"/>
                <a:gd name="connsiteY32" fmla="*/ 69057 h 473869"/>
                <a:gd name="connsiteX33" fmla="*/ 1859756 w 2355056"/>
                <a:gd name="connsiteY33" fmla="*/ 45244 h 473869"/>
                <a:gd name="connsiteX34" fmla="*/ 1959768 w 2355056"/>
                <a:gd name="connsiteY34" fmla="*/ 26194 h 473869"/>
                <a:gd name="connsiteX35" fmla="*/ 2057400 w 2355056"/>
                <a:gd name="connsiteY35" fmla="*/ 0 h 473869"/>
                <a:gd name="connsiteX36" fmla="*/ 2102643 w 2355056"/>
                <a:gd name="connsiteY36" fmla="*/ 9525 h 473869"/>
                <a:gd name="connsiteX37" fmla="*/ 2152650 w 2355056"/>
                <a:gd name="connsiteY37" fmla="*/ 23813 h 473869"/>
                <a:gd name="connsiteX38" fmla="*/ 2219325 w 2355056"/>
                <a:gd name="connsiteY38" fmla="*/ 52388 h 473869"/>
                <a:gd name="connsiteX39" fmla="*/ 2316956 w 2355056"/>
                <a:gd name="connsiteY39" fmla="*/ 114300 h 473869"/>
                <a:gd name="connsiteX40" fmla="*/ 2355056 w 2355056"/>
                <a:gd name="connsiteY40" fmla="*/ 200025 h 473869"/>
                <a:gd name="connsiteX41" fmla="*/ 2071687 w 2355056"/>
                <a:gd name="connsiteY41" fmla="*/ 211932 h 473869"/>
                <a:gd name="connsiteX42" fmla="*/ 1645443 w 2355056"/>
                <a:gd name="connsiteY42" fmla="*/ 252413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55056" h="473869">
                  <a:moveTo>
                    <a:pt x="1645443" y="252413"/>
                  </a:moveTo>
                  <a:lnTo>
                    <a:pt x="1000125" y="342900"/>
                  </a:lnTo>
                  <a:lnTo>
                    <a:pt x="912018" y="352425"/>
                  </a:lnTo>
                  <a:lnTo>
                    <a:pt x="781050" y="371475"/>
                  </a:lnTo>
                  <a:lnTo>
                    <a:pt x="678656" y="388144"/>
                  </a:lnTo>
                  <a:lnTo>
                    <a:pt x="619125" y="397669"/>
                  </a:lnTo>
                  <a:lnTo>
                    <a:pt x="545306" y="414338"/>
                  </a:lnTo>
                  <a:lnTo>
                    <a:pt x="464343" y="435769"/>
                  </a:lnTo>
                  <a:lnTo>
                    <a:pt x="404812" y="459582"/>
                  </a:lnTo>
                  <a:lnTo>
                    <a:pt x="359568" y="473869"/>
                  </a:lnTo>
                  <a:lnTo>
                    <a:pt x="330993" y="469107"/>
                  </a:lnTo>
                  <a:lnTo>
                    <a:pt x="266700" y="445294"/>
                  </a:lnTo>
                  <a:lnTo>
                    <a:pt x="226218" y="423863"/>
                  </a:lnTo>
                  <a:lnTo>
                    <a:pt x="157162" y="373857"/>
                  </a:lnTo>
                  <a:lnTo>
                    <a:pt x="83343" y="309563"/>
                  </a:lnTo>
                  <a:lnTo>
                    <a:pt x="40481" y="269082"/>
                  </a:lnTo>
                  <a:lnTo>
                    <a:pt x="11906" y="238125"/>
                  </a:lnTo>
                  <a:lnTo>
                    <a:pt x="0" y="214313"/>
                  </a:lnTo>
                  <a:lnTo>
                    <a:pt x="0" y="195263"/>
                  </a:lnTo>
                  <a:lnTo>
                    <a:pt x="2381" y="180975"/>
                  </a:lnTo>
                  <a:lnTo>
                    <a:pt x="23812" y="171450"/>
                  </a:lnTo>
                  <a:lnTo>
                    <a:pt x="42862" y="173832"/>
                  </a:lnTo>
                  <a:lnTo>
                    <a:pt x="83343" y="197644"/>
                  </a:lnTo>
                  <a:lnTo>
                    <a:pt x="130968" y="221457"/>
                  </a:lnTo>
                  <a:lnTo>
                    <a:pt x="180975" y="238125"/>
                  </a:lnTo>
                  <a:lnTo>
                    <a:pt x="230981" y="247650"/>
                  </a:lnTo>
                  <a:lnTo>
                    <a:pt x="273843" y="247650"/>
                  </a:lnTo>
                  <a:lnTo>
                    <a:pt x="397668" y="235744"/>
                  </a:lnTo>
                  <a:lnTo>
                    <a:pt x="673893" y="204788"/>
                  </a:lnTo>
                  <a:lnTo>
                    <a:pt x="973931" y="166688"/>
                  </a:lnTo>
                  <a:lnTo>
                    <a:pt x="1238250" y="133350"/>
                  </a:lnTo>
                  <a:lnTo>
                    <a:pt x="1428750" y="95250"/>
                  </a:lnTo>
                  <a:lnTo>
                    <a:pt x="1647825" y="69057"/>
                  </a:lnTo>
                  <a:lnTo>
                    <a:pt x="1859756" y="45244"/>
                  </a:lnTo>
                  <a:lnTo>
                    <a:pt x="1959768" y="26194"/>
                  </a:lnTo>
                  <a:lnTo>
                    <a:pt x="2057400" y="0"/>
                  </a:lnTo>
                  <a:lnTo>
                    <a:pt x="2102643" y="9525"/>
                  </a:lnTo>
                  <a:lnTo>
                    <a:pt x="2152650" y="23813"/>
                  </a:lnTo>
                  <a:lnTo>
                    <a:pt x="2219325" y="52388"/>
                  </a:lnTo>
                  <a:lnTo>
                    <a:pt x="2316956" y="114300"/>
                  </a:lnTo>
                  <a:lnTo>
                    <a:pt x="2355056" y="200025"/>
                  </a:lnTo>
                  <a:lnTo>
                    <a:pt x="2071687" y="211932"/>
                  </a:lnTo>
                  <a:lnTo>
                    <a:pt x="1645443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CE2D05C7-C634-4032-AD97-8315B7AC9A1B}"/>
                </a:ext>
              </a:extLst>
            </p:cNvPr>
            <p:cNvSpPr/>
            <p:nvPr/>
          </p:nvSpPr>
          <p:spPr>
            <a:xfrm>
              <a:off x="5661026" y="1482725"/>
              <a:ext cx="581025" cy="2317750"/>
            </a:xfrm>
            <a:custGeom>
              <a:avLst/>
              <a:gdLst>
                <a:gd name="connsiteX0" fmla="*/ 206375 w 581025"/>
                <a:gd name="connsiteY0" fmla="*/ 885825 h 2317750"/>
                <a:gd name="connsiteX1" fmla="*/ 203200 w 581025"/>
                <a:gd name="connsiteY1" fmla="*/ 241300 h 2317750"/>
                <a:gd name="connsiteX2" fmla="*/ 200025 w 581025"/>
                <a:gd name="connsiteY2" fmla="*/ 206375 h 2317750"/>
                <a:gd name="connsiteX3" fmla="*/ 187325 w 581025"/>
                <a:gd name="connsiteY3" fmla="*/ 177800 h 2317750"/>
                <a:gd name="connsiteX4" fmla="*/ 133350 w 581025"/>
                <a:gd name="connsiteY4" fmla="*/ 133350 h 2317750"/>
                <a:gd name="connsiteX5" fmla="*/ 85725 w 581025"/>
                <a:gd name="connsiteY5" fmla="*/ 101600 h 2317750"/>
                <a:gd name="connsiteX6" fmla="*/ 44450 w 581025"/>
                <a:gd name="connsiteY6" fmla="*/ 85725 h 2317750"/>
                <a:gd name="connsiteX7" fmla="*/ 25400 w 581025"/>
                <a:gd name="connsiteY7" fmla="*/ 76200 h 2317750"/>
                <a:gd name="connsiteX8" fmla="*/ 6350 w 581025"/>
                <a:gd name="connsiteY8" fmla="*/ 60325 h 2317750"/>
                <a:gd name="connsiteX9" fmla="*/ 0 w 581025"/>
                <a:gd name="connsiteY9" fmla="*/ 41275 h 2317750"/>
                <a:gd name="connsiteX10" fmla="*/ 6350 w 581025"/>
                <a:gd name="connsiteY10" fmla="*/ 19050 h 2317750"/>
                <a:gd name="connsiteX11" fmla="*/ 31750 w 581025"/>
                <a:gd name="connsiteY11" fmla="*/ 6350 h 2317750"/>
                <a:gd name="connsiteX12" fmla="*/ 66675 w 581025"/>
                <a:gd name="connsiteY12" fmla="*/ 0 h 2317750"/>
                <a:gd name="connsiteX13" fmla="*/ 130175 w 581025"/>
                <a:gd name="connsiteY13" fmla="*/ 3175 h 2317750"/>
                <a:gd name="connsiteX14" fmla="*/ 174625 w 581025"/>
                <a:gd name="connsiteY14" fmla="*/ 9525 h 2317750"/>
                <a:gd name="connsiteX15" fmla="*/ 241300 w 581025"/>
                <a:gd name="connsiteY15" fmla="*/ 25400 h 2317750"/>
                <a:gd name="connsiteX16" fmla="*/ 301625 w 581025"/>
                <a:gd name="connsiteY16" fmla="*/ 47625 h 2317750"/>
                <a:gd name="connsiteX17" fmla="*/ 371475 w 581025"/>
                <a:gd name="connsiteY17" fmla="*/ 79375 h 2317750"/>
                <a:gd name="connsiteX18" fmla="*/ 441325 w 581025"/>
                <a:gd name="connsiteY18" fmla="*/ 117475 h 2317750"/>
                <a:gd name="connsiteX19" fmla="*/ 482600 w 581025"/>
                <a:gd name="connsiteY19" fmla="*/ 139700 h 2317750"/>
                <a:gd name="connsiteX20" fmla="*/ 527050 w 581025"/>
                <a:gd name="connsiteY20" fmla="*/ 174625 h 2317750"/>
                <a:gd name="connsiteX21" fmla="*/ 558800 w 581025"/>
                <a:gd name="connsiteY21" fmla="*/ 209550 h 2317750"/>
                <a:gd name="connsiteX22" fmla="*/ 574675 w 581025"/>
                <a:gd name="connsiteY22" fmla="*/ 244475 h 2317750"/>
                <a:gd name="connsiteX23" fmla="*/ 581025 w 581025"/>
                <a:gd name="connsiteY23" fmla="*/ 266700 h 2317750"/>
                <a:gd name="connsiteX24" fmla="*/ 577850 w 581025"/>
                <a:gd name="connsiteY24" fmla="*/ 288925 h 2317750"/>
                <a:gd name="connsiteX25" fmla="*/ 561975 w 581025"/>
                <a:gd name="connsiteY25" fmla="*/ 314325 h 2317750"/>
                <a:gd name="connsiteX26" fmla="*/ 539750 w 581025"/>
                <a:gd name="connsiteY26" fmla="*/ 339725 h 2317750"/>
                <a:gd name="connsiteX27" fmla="*/ 523875 w 581025"/>
                <a:gd name="connsiteY27" fmla="*/ 393700 h 2317750"/>
                <a:gd name="connsiteX28" fmla="*/ 511175 w 581025"/>
                <a:gd name="connsiteY28" fmla="*/ 454025 h 2317750"/>
                <a:gd name="connsiteX29" fmla="*/ 495300 w 581025"/>
                <a:gd name="connsiteY29" fmla="*/ 577850 h 2317750"/>
                <a:gd name="connsiteX30" fmla="*/ 498475 w 581025"/>
                <a:gd name="connsiteY30" fmla="*/ 739775 h 2317750"/>
                <a:gd name="connsiteX31" fmla="*/ 469900 w 581025"/>
                <a:gd name="connsiteY31" fmla="*/ 1130300 h 2317750"/>
                <a:gd name="connsiteX32" fmla="*/ 469900 w 581025"/>
                <a:gd name="connsiteY32" fmla="*/ 1289050 h 2317750"/>
                <a:gd name="connsiteX33" fmla="*/ 450850 w 581025"/>
                <a:gd name="connsiteY33" fmla="*/ 1644650 h 2317750"/>
                <a:gd name="connsiteX34" fmla="*/ 444500 w 581025"/>
                <a:gd name="connsiteY34" fmla="*/ 1790700 h 2317750"/>
                <a:gd name="connsiteX35" fmla="*/ 450850 w 581025"/>
                <a:gd name="connsiteY35" fmla="*/ 2273300 h 2317750"/>
                <a:gd name="connsiteX36" fmla="*/ 196850 w 581025"/>
                <a:gd name="connsiteY36" fmla="*/ 2317750 h 2317750"/>
                <a:gd name="connsiteX37" fmla="*/ 203200 w 581025"/>
                <a:gd name="connsiteY37" fmla="*/ 1822450 h 2317750"/>
                <a:gd name="connsiteX38" fmla="*/ 206375 w 581025"/>
                <a:gd name="connsiteY38" fmla="*/ 1657350 h 2317750"/>
                <a:gd name="connsiteX39" fmla="*/ 209550 w 581025"/>
                <a:gd name="connsiteY39" fmla="*/ 1317625 h 2317750"/>
                <a:gd name="connsiteX40" fmla="*/ 203200 w 581025"/>
                <a:gd name="connsiteY40" fmla="*/ 1149350 h 2317750"/>
                <a:gd name="connsiteX41" fmla="*/ 206375 w 581025"/>
                <a:gd name="connsiteY41" fmla="*/ 885825 h 231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81025" h="2317750">
                  <a:moveTo>
                    <a:pt x="206375" y="885825"/>
                  </a:moveTo>
                  <a:cubicBezTo>
                    <a:pt x="205317" y="670983"/>
                    <a:pt x="204258" y="456142"/>
                    <a:pt x="203200" y="241300"/>
                  </a:cubicBezTo>
                  <a:lnTo>
                    <a:pt x="200025" y="206375"/>
                  </a:lnTo>
                  <a:lnTo>
                    <a:pt x="187325" y="177800"/>
                  </a:lnTo>
                  <a:lnTo>
                    <a:pt x="133350" y="133350"/>
                  </a:lnTo>
                  <a:lnTo>
                    <a:pt x="85725" y="101600"/>
                  </a:lnTo>
                  <a:lnTo>
                    <a:pt x="44450" y="85725"/>
                  </a:lnTo>
                  <a:lnTo>
                    <a:pt x="25400" y="76200"/>
                  </a:lnTo>
                  <a:lnTo>
                    <a:pt x="6350" y="60325"/>
                  </a:lnTo>
                  <a:lnTo>
                    <a:pt x="0" y="41275"/>
                  </a:lnTo>
                  <a:lnTo>
                    <a:pt x="6350" y="19050"/>
                  </a:lnTo>
                  <a:lnTo>
                    <a:pt x="31750" y="6350"/>
                  </a:lnTo>
                  <a:lnTo>
                    <a:pt x="66675" y="0"/>
                  </a:lnTo>
                  <a:lnTo>
                    <a:pt x="130175" y="3175"/>
                  </a:lnTo>
                  <a:lnTo>
                    <a:pt x="174625" y="9525"/>
                  </a:lnTo>
                  <a:lnTo>
                    <a:pt x="241300" y="25400"/>
                  </a:lnTo>
                  <a:lnTo>
                    <a:pt x="301625" y="47625"/>
                  </a:lnTo>
                  <a:lnTo>
                    <a:pt x="371475" y="79375"/>
                  </a:lnTo>
                  <a:lnTo>
                    <a:pt x="441325" y="117475"/>
                  </a:lnTo>
                  <a:lnTo>
                    <a:pt x="482600" y="139700"/>
                  </a:lnTo>
                  <a:lnTo>
                    <a:pt x="527050" y="174625"/>
                  </a:lnTo>
                  <a:lnTo>
                    <a:pt x="558800" y="209550"/>
                  </a:lnTo>
                  <a:lnTo>
                    <a:pt x="574675" y="244475"/>
                  </a:lnTo>
                  <a:lnTo>
                    <a:pt x="581025" y="266700"/>
                  </a:lnTo>
                  <a:lnTo>
                    <a:pt x="577850" y="288925"/>
                  </a:lnTo>
                  <a:lnTo>
                    <a:pt x="561975" y="314325"/>
                  </a:lnTo>
                  <a:lnTo>
                    <a:pt x="539750" y="339725"/>
                  </a:lnTo>
                  <a:lnTo>
                    <a:pt x="523875" y="393700"/>
                  </a:lnTo>
                  <a:lnTo>
                    <a:pt x="511175" y="454025"/>
                  </a:lnTo>
                  <a:lnTo>
                    <a:pt x="495300" y="577850"/>
                  </a:lnTo>
                  <a:cubicBezTo>
                    <a:pt x="496358" y="631825"/>
                    <a:pt x="497417" y="685800"/>
                    <a:pt x="498475" y="739775"/>
                  </a:cubicBezTo>
                  <a:lnTo>
                    <a:pt x="469900" y="1130300"/>
                  </a:lnTo>
                  <a:lnTo>
                    <a:pt x="469900" y="1289050"/>
                  </a:lnTo>
                  <a:lnTo>
                    <a:pt x="450850" y="1644650"/>
                  </a:lnTo>
                  <a:lnTo>
                    <a:pt x="444500" y="1790700"/>
                  </a:lnTo>
                  <a:cubicBezTo>
                    <a:pt x="446617" y="1951567"/>
                    <a:pt x="448733" y="2112433"/>
                    <a:pt x="450850" y="2273300"/>
                  </a:cubicBezTo>
                  <a:lnTo>
                    <a:pt x="196850" y="2317750"/>
                  </a:lnTo>
                  <a:cubicBezTo>
                    <a:pt x="198967" y="2152650"/>
                    <a:pt x="201083" y="1987550"/>
                    <a:pt x="203200" y="1822450"/>
                  </a:cubicBezTo>
                  <a:cubicBezTo>
                    <a:pt x="204258" y="1767417"/>
                    <a:pt x="205317" y="1712383"/>
                    <a:pt x="206375" y="1657350"/>
                  </a:cubicBezTo>
                  <a:cubicBezTo>
                    <a:pt x="207433" y="1544108"/>
                    <a:pt x="208492" y="1430867"/>
                    <a:pt x="209550" y="1317625"/>
                  </a:cubicBezTo>
                  <a:lnTo>
                    <a:pt x="203200" y="1149350"/>
                  </a:lnTo>
                  <a:cubicBezTo>
                    <a:pt x="204258" y="1061508"/>
                    <a:pt x="205317" y="973667"/>
                    <a:pt x="206375" y="885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32E4690-ADD2-4422-97C6-AF984FA53B2C}"/>
                </a:ext>
              </a:extLst>
            </p:cNvPr>
            <p:cNvSpPr/>
            <p:nvPr/>
          </p:nvSpPr>
          <p:spPr>
            <a:xfrm>
              <a:off x="5091113" y="3867151"/>
              <a:ext cx="895350" cy="1357313"/>
            </a:xfrm>
            <a:custGeom>
              <a:avLst/>
              <a:gdLst>
                <a:gd name="connsiteX0" fmla="*/ 411956 w 895350"/>
                <a:gd name="connsiteY0" fmla="*/ 516731 h 1357313"/>
                <a:gd name="connsiteX1" fmla="*/ 533400 w 895350"/>
                <a:gd name="connsiteY1" fmla="*/ 288131 h 1357313"/>
                <a:gd name="connsiteX2" fmla="*/ 538162 w 895350"/>
                <a:gd name="connsiteY2" fmla="*/ 266700 h 1357313"/>
                <a:gd name="connsiteX3" fmla="*/ 538162 w 895350"/>
                <a:gd name="connsiteY3" fmla="*/ 242888 h 1357313"/>
                <a:gd name="connsiteX4" fmla="*/ 528637 w 895350"/>
                <a:gd name="connsiteY4" fmla="*/ 207169 h 1357313"/>
                <a:gd name="connsiteX5" fmla="*/ 495300 w 895350"/>
                <a:gd name="connsiteY5" fmla="*/ 150019 h 1357313"/>
                <a:gd name="connsiteX6" fmla="*/ 400050 w 895350"/>
                <a:gd name="connsiteY6" fmla="*/ 35719 h 1357313"/>
                <a:gd name="connsiteX7" fmla="*/ 504825 w 895350"/>
                <a:gd name="connsiteY7" fmla="*/ 0 h 1357313"/>
                <a:gd name="connsiteX8" fmla="*/ 666750 w 895350"/>
                <a:gd name="connsiteY8" fmla="*/ 85725 h 1357313"/>
                <a:gd name="connsiteX9" fmla="*/ 762000 w 895350"/>
                <a:gd name="connsiteY9" fmla="*/ 135731 h 1357313"/>
                <a:gd name="connsiteX10" fmla="*/ 838200 w 895350"/>
                <a:gd name="connsiteY10" fmla="*/ 173831 h 1357313"/>
                <a:gd name="connsiteX11" fmla="*/ 869156 w 895350"/>
                <a:gd name="connsiteY11" fmla="*/ 190500 h 1357313"/>
                <a:gd name="connsiteX12" fmla="*/ 883443 w 895350"/>
                <a:gd name="connsiteY12" fmla="*/ 202406 h 1357313"/>
                <a:gd name="connsiteX13" fmla="*/ 892968 w 895350"/>
                <a:gd name="connsiteY13" fmla="*/ 221456 h 1357313"/>
                <a:gd name="connsiteX14" fmla="*/ 895350 w 895350"/>
                <a:gd name="connsiteY14" fmla="*/ 242888 h 1357313"/>
                <a:gd name="connsiteX15" fmla="*/ 885825 w 895350"/>
                <a:gd name="connsiteY15" fmla="*/ 269081 h 1357313"/>
                <a:gd name="connsiteX16" fmla="*/ 862012 w 895350"/>
                <a:gd name="connsiteY16" fmla="*/ 297656 h 1357313"/>
                <a:gd name="connsiteX17" fmla="*/ 840581 w 895350"/>
                <a:gd name="connsiteY17" fmla="*/ 321469 h 1357313"/>
                <a:gd name="connsiteX18" fmla="*/ 654843 w 895350"/>
                <a:gd name="connsiteY18" fmla="*/ 621506 h 1357313"/>
                <a:gd name="connsiteX19" fmla="*/ 557212 w 895350"/>
                <a:gd name="connsiteY19" fmla="*/ 783431 h 1357313"/>
                <a:gd name="connsiteX20" fmla="*/ 290512 w 895350"/>
                <a:gd name="connsiteY20" fmla="*/ 1214438 h 1357313"/>
                <a:gd name="connsiteX21" fmla="*/ 233362 w 895350"/>
                <a:gd name="connsiteY21" fmla="*/ 1288256 h 1357313"/>
                <a:gd name="connsiteX22" fmla="*/ 204787 w 895350"/>
                <a:gd name="connsiteY22" fmla="*/ 1319213 h 1357313"/>
                <a:gd name="connsiteX23" fmla="*/ 176212 w 895350"/>
                <a:gd name="connsiteY23" fmla="*/ 1340644 h 1357313"/>
                <a:gd name="connsiteX24" fmla="*/ 150018 w 895350"/>
                <a:gd name="connsiteY24" fmla="*/ 1352550 h 1357313"/>
                <a:gd name="connsiteX25" fmla="*/ 121443 w 895350"/>
                <a:gd name="connsiteY25" fmla="*/ 1357313 h 1357313"/>
                <a:gd name="connsiteX26" fmla="*/ 85725 w 895350"/>
                <a:gd name="connsiteY26" fmla="*/ 1352550 h 1357313"/>
                <a:gd name="connsiteX27" fmla="*/ 61912 w 895350"/>
                <a:gd name="connsiteY27" fmla="*/ 1343025 h 1357313"/>
                <a:gd name="connsiteX28" fmla="*/ 35718 w 895350"/>
                <a:gd name="connsiteY28" fmla="*/ 1328738 h 1357313"/>
                <a:gd name="connsiteX29" fmla="*/ 16668 w 895350"/>
                <a:gd name="connsiteY29" fmla="*/ 1316831 h 1357313"/>
                <a:gd name="connsiteX30" fmla="*/ 2381 w 895350"/>
                <a:gd name="connsiteY30" fmla="*/ 1293019 h 1357313"/>
                <a:gd name="connsiteX31" fmla="*/ 0 w 895350"/>
                <a:gd name="connsiteY31" fmla="*/ 1264444 h 1357313"/>
                <a:gd name="connsiteX32" fmla="*/ 4762 w 895350"/>
                <a:gd name="connsiteY32" fmla="*/ 1240631 h 1357313"/>
                <a:gd name="connsiteX33" fmla="*/ 26193 w 895350"/>
                <a:gd name="connsiteY33" fmla="*/ 1190625 h 1357313"/>
                <a:gd name="connsiteX34" fmla="*/ 107156 w 895350"/>
                <a:gd name="connsiteY34" fmla="*/ 1059656 h 1357313"/>
                <a:gd name="connsiteX35" fmla="*/ 252412 w 895350"/>
                <a:gd name="connsiteY35" fmla="*/ 807244 h 1357313"/>
                <a:gd name="connsiteX36" fmla="*/ 342900 w 895350"/>
                <a:gd name="connsiteY36" fmla="*/ 645319 h 1357313"/>
                <a:gd name="connsiteX37" fmla="*/ 411956 w 895350"/>
                <a:gd name="connsiteY37" fmla="*/ 516731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895350" h="1357313">
                  <a:moveTo>
                    <a:pt x="411956" y="516731"/>
                  </a:moveTo>
                  <a:lnTo>
                    <a:pt x="533400" y="288131"/>
                  </a:lnTo>
                  <a:lnTo>
                    <a:pt x="538162" y="266700"/>
                  </a:lnTo>
                  <a:lnTo>
                    <a:pt x="538162" y="242888"/>
                  </a:lnTo>
                  <a:lnTo>
                    <a:pt x="528637" y="207169"/>
                  </a:lnTo>
                  <a:lnTo>
                    <a:pt x="495300" y="150019"/>
                  </a:lnTo>
                  <a:lnTo>
                    <a:pt x="400050" y="35719"/>
                  </a:lnTo>
                  <a:lnTo>
                    <a:pt x="504825" y="0"/>
                  </a:lnTo>
                  <a:lnTo>
                    <a:pt x="666750" y="85725"/>
                  </a:lnTo>
                  <a:lnTo>
                    <a:pt x="762000" y="135731"/>
                  </a:lnTo>
                  <a:lnTo>
                    <a:pt x="838200" y="173831"/>
                  </a:lnTo>
                  <a:lnTo>
                    <a:pt x="869156" y="190500"/>
                  </a:lnTo>
                  <a:lnTo>
                    <a:pt x="883443" y="202406"/>
                  </a:lnTo>
                  <a:lnTo>
                    <a:pt x="892968" y="221456"/>
                  </a:lnTo>
                  <a:lnTo>
                    <a:pt x="895350" y="242888"/>
                  </a:lnTo>
                  <a:lnTo>
                    <a:pt x="885825" y="269081"/>
                  </a:lnTo>
                  <a:lnTo>
                    <a:pt x="862012" y="297656"/>
                  </a:lnTo>
                  <a:lnTo>
                    <a:pt x="840581" y="321469"/>
                  </a:lnTo>
                  <a:lnTo>
                    <a:pt x="654843" y="621506"/>
                  </a:lnTo>
                  <a:lnTo>
                    <a:pt x="557212" y="783431"/>
                  </a:lnTo>
                  <a:lnTo>
                    <a:pt x="290512" y="1214438"/>
                  </a:lnTo>
                  <a:lnTo>
                    <a:pt x="233362" y="1288256"/>
                  </a:lnTo>
                  <a:lnTo>
                    <a:pt x="204787" y="1319213"/>
                  </a:lnTo>
                  <a:lnTo>
                    <a:pt x="176212" y="1340644"/>
                  </a:lnTo>
                  <a:lnTo>
                    <a:pt x="150018" y="1352550"/>
                  </a:lnTo>
                  <a:lnTo>
                    <a:pt x="121443" y="1357313"/>
                  </a:lnTo>
                  <a:lnTo>
                    <a:pt x="85725" y="1352550"/>
                  </a:lnTo>
                  <a:lnTo>
                    <a:pt x="61912" y="1343025"/>
                  </a:lnTo>
                  <a:lnTo>
                    <a:pt x="35718" y="1328738"/>
                  </a:lnTo>
                  <a:lnTo>
                    <a:pt x="16668" y="1316831"/>
                  </a:lnTo>
                  <a:lnTo>
                    <a:pt x="2381" y="1293019"/>
                  </a:lnTo>
                  <a:lnTo>
                    <a:pt x="0" y="1264444"/>
                  </a:lnTo>
                  <a:lnTo>
                    <a:pt x="4762" y="1240631"/>
                  </a:lnTo>
                  <a:lnTo>
                    <a:pt x="26193" y="1190625"/>
                  </a:lnTo>
                  <a:lnTo>
                    <a:pt x="107156" y="1059656"/>
                  </a:lnTo>
                  <a:lnTo>
                    <a:pt x="252412" y="807244"/>
                  </a:lnTo>
                  <a:lnTo>
                    <a:pt x="342900" y="645319"/>
                  </a:lnTo>
                  <a:lnTo>
                    <a:pt x="411956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F9C3B81E-BBCB-4FBD-B6A9-6C908A3FE7F5}"/>
                </a:ext>
              </a:extLst>
            </p:cNvPr>
            <p:cNvSpPr/>
            <p:nvPr/>
          </p:nvSpPr>
          <p:spPr>
            <a:xfrm>
              <a:off x="5275264" y="5040313"/>
              <a:ext cx="2363787" cy="825500"/>
            </a:xfrm>
            <a:custGeom>
              <a:avLst/>
              <a:gdLst>
                <a:gd name="connsiteX0" fmla="*/ 1362075 w 2364581"/>
                <a:gd name="connsiteY0" fmla="*/ 442913 h 823913"/>
                <a:gd name="connsiteX1" fmla="*/ 1173956 w 2364581"/>
                <a:gd name="connsiteY1" fmla="*/ 383382 h 823913"/>
                <a:gd name="connsiteX2" fmla="*/ 935831 w 2364581"/>
                <a:gd name="connsiteY2" fmla="*/ 319088 h 823913"/>
                <a:gd name="connsiteX3" fmla="*/ 726281 w 2364581"/>
                <a:gd name="connsiteY3" fmla="*/ 250032 h 823913"/>
                <a:gd name="connsiteX4" fmla="*/ 361950 w 2364581"/>
                <a:gd name="connsiteY4" fmla="*/ 169069 h 823913"/>
                <a:gd name="connsiteX5" fmla="*/ 0 w 2364581"/>
                <a:gd name="connsiteY5" fmla="*/ 95250 h 823913"/>
                <a:gd name="connsiteX6" fmla="*/ 42862 w 2364581"/>
                <a:gd name="connsiteY6" fmla="*/ 0 h 823913"/>
                <a:gd name="connsiteX7" fmla="*/ 159544 w 2364581"/>
                <a:gd name="connsiteY7" fmla="*/ 19050 h 823913"/>
                <a:gd name="connsiteX8" fmla="*/ 359569 w 2364581"/>
                <a:gd name="connsiteY8" fmla="*/ 52388 h 823913"/>
                <a:gd name="connsiteX9" fmla="*/ 671512 w 2364581"/>
                <a:gd name="connsiteY9" fmla="*/ 102394 h 823913"/>
                <a:gd name="connsiteX10" fmla="*/ 862012 w 2364581"/>
                <a:gd name="connsiteY10" fmla="*/ 135732 h 823913"/>
                <a:gd name="connsiteX11" fmla="*/ 1092994 w 2364581"/>
                <a:gd name="connsiteY11" fmla="*/ 166688 h 823913"/>
                <a:gd name="connsiteX12" fmla="*/ 1354931 w 2364581"/>
                <a:gd name="connsiteY12" fmla="*/ 207169 h 823913"/>
                <a:gd name="connsiteX13" fmla="*/ 1631156 w 2364581"/>
                <a:gd name="connsiteY13" fmla="*/ 259557 h 823913"/>
                <a:gd name="connsiteX14" fmla="*/ 1845469 w 2364581"/>
                <a:gd name="connsiteY14" fmla="*/ 307182 h 823913"/>
                <a:gd name="connsiteX15" fmla="*/ 1881187 w 2364581"/>
                <a:gd name="connsiteY15" fmla="*/ 321469 h 823913"/>
                <a:gd name="connsiteX16" fmla="*/ 1985962 w 2364581"/>
                <a:gd name="connsiteY16" fmla="*/ 371475 h 823913"/>
                <a:gd name="connsiteX17" fmla="*/ 2093119 w 2364581"/>
                <a:gd name="connsiteY17" fmla="*/ 426244 h 823913"/>
                <a:gd name="connsiteX18" fmla="*/ 2162175 w 2364581"/>
                <a:gd name="connsiteY18" fmla="*/ 469107 h 823913"/>
                <a:gd name="connsiteX19" fmla="*/ 2221706 w 2364581"/>
                <a:gd name="connsiteY19" fmla="*/ 509588 h 823913"/>
                <a:gd name="connsiteX20" fmla="*/ 2281237 w 2364581"/>
                <a:gd name="connsiteY20" fmla="*/ 559594 h 823913"/>
                <a:gd name="connsiteX21" fmla="*/ 2316956 w 2364581"/>
                <a:gd name="connsiteY21" fmla="*/ 595313 h 823913"/>
                <a:gd name="connsiteX22" fmla="*/ 2336006 w 2364581"/>
                <a:gd name="connsiteY22" fmla="*/ 623888 h 823913"/>
                <a:gd name="connsiteX23" fmla="*/ 2347912 w 2364581"/>
                <a:gd name="connsiteY23" fmla="*/ 657225 h 823913"/>
                <a:gd name="connsiteX24" fmla="*/ 2359819 w 2364581"/>
                <a:gd name="connsiteY24" fmla="*/ 697707 h 823913"/>
                <a:gd name="connsiteX25" fmla="*/ 2364581 w 2364581"/>
                <a:gd name="connsiteY25" fmla="*/ 747713 h 823913"/>
                <a:gd name="connsiteX26" fmla="*/ 2362200 w 2364581"/>
                <a:gd name="connsiteY26" fmla="*/ 771525 h 823913"/>
                <a:gd name="connsiteX27" fmla="*/ 2352675 w 2364581"/>
                <a:gd name="connsiteY27" fmla="*/ 800100 h 823913"/>
                <a:gd name="connsiteX28" fmla="*/ 2338387 w 2364581"/>
                <a:gd name="connsiteY28" fmla="*/ 816769 h 823913"/>
                <a:gd name="connsiteX29" fmla="*/ 2312194 w 2364581"/>
                <a:gd name="connsiteY29" fmla="*/ 823913 h 823913"/>
                <a:gd name="connsiteX30" fmla="*/ 2262187 w 2364581"/>
                <a:gd name="connsiteY30" fmla="*/ 823913 h 823913"/>
                <a:gd name="connsiteX31" fmla="*/ 2207419 w 2364581"/>
                <a:gd name="connsiteY31" fmla="*/ 812007 h 823913"/>
                <a:gd name="connsiteX32" fmla="*/ 2133600 w 2364581"/>
                <a:gd name="connsiteY32" fmla="*/ 778669 h 823913"/>
                <a:gd name="connsiteX33" fmla="*/ 2007394 w 2364581"/>
                <a:gd name="connsiteY33" fmla="*/ 711994 h 823913"/>
                <a:gd name="connsiteX34" fmla="*/ 1759744 w 2364581"/>
                <a:gd name="connsiteY34" fmla="*/ 592932 h 823913"/>
                <a:gd name="connsiteX35" fmla="*/ 1362075 w 2364581"/>
                <a:gd name="connsiteY35" fmla="*/ 442913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364581" h="823913">
                  <a:moveTo>
                    <a:pt x="1362075" y="442913"/>
                  </a:moveTo>
                  <a:lnTo>
                    <a:pt x="1173956" y="383382"/>
                  </a:lnTo>
                  <a:lnTo>
                    <a:pt x="935831" y="319088"/>
                  </a:lnTo>
                  <a:lnTo>
                    <a:pt x="726281" y="250032"/>
                  </a:lnTo>
                  <a:lnTo>
                    <a:pt x="361950" y="169069"/>
                  </a:lnTo>
                  <a:lnTo>
                    <a:pt x="0" y="95250"/>
                  </a:lnTo>
                  <a:lnTo>
                    <a:pt x="42862" y="0"/>
                  </a:lnTo>
                  <a:lnTo>
                    <a:pt x="159544" y="19050"/>
                  </a:lnTo>
                  <a:lnTo>
                    <a:pt x="359569" y="52388"/>
                  </a:lnTo>
                  <a:lnTo>
                    <a:pt x="671512" y="102394"/>
                  </a:lnTo>
                  <a:lnTo>
                    <a:pt x="862012" y="135732"/>
                  </a:lnTo>
                  <a:lnTo>
                    <a:pt x="1092994" y="166688"/>
                  </a:lnTo>
                  <a:lnTo>
                    <a:pt x="1354931" y="207169"/>
                  </a:lnTo>
                  <a:lnTo>
                    <a:pt x="1631156" y="259557"/>
                  </a:lnTo>
                  <a:lnTo>
                    <a:pt x="1845469" y="307182"/>
                  </a:lnTo>
                  <a:lnTo>
                    <a:pt x="1881187" y="321469"/>
                  </a:lnTo>
                  <a:lnTo>
                    <a:pt x="1985962" y="371475"/>
                  </a:lnTo>
                  <a:lnTo>
                    <a:pt x="2093119" y="426244"/>
                  </a:lnTo>
                  <a:lnTo>
                    <a:pt x="2162175" y="469107"/>
                  </a:lnTo>
                  <a:lnTo>
                    <a:pt x="2221706" y="509588"/>
                  </a:lnTo>
                  <a:lnTo>
                    <a:pt x="2281237" y="559594"/>
                  </a:lnTo>
                  <a:lnTo>
                    <a:pt x="2316956" y="595313"/>
                  </a:lnTo>
                  <a:lnTo>
                    <a:pt x="2336006" y="623888"/>
                  </a:lnTo>
                  <a:lnTo>
                    <a:pt x="2347912" y="657225"/>
                  </a:lnTo>
                  <a:lnTo>
                    <a:pt x="2359819" y="697707"/>
                  </a:lnTo>
                  <a:lnTo>
                    <a:pt x="2364581" y="747713"/>
                  </a:lnTo>
                  <a:lnTo>
                    <a:pt x="2362200" y="771525"/>
                  </a:lnTo>
                  <a:lnTo>
                    <a:pt x="2352675" y="800100"/>
                  </a:lnTo>
                  <a:lnTo>
                    <a:pt x="2338387" y="816769"/>
                  </a:lnTo>
                  <a:lnTo>
                    <a:pt x="2312194" y="823913"/>
                  </a:lnTo>
                  <a:lnTo>
                    <a:pt x="2262187" y="823913"/>
                  </a:lnTo>
                  <a:lnTo>
                    <a:pt x="2207419" y="812007"/>
                  </a:lnTo>
                  <a:lnTo>
                    <a:pt x="2133600" y="778669"/>
                  </a:lnTo>
                  <a:lnTo>
                    <a:pt x="2007394" y="711994"/>
                  </a:lnTo>
                  <a:lnTo>
                    <a:pt x="1759744" y="592932"/>
                  </a:lnTo>
                  <a:lnTo>
                    <a:pt x="1362075" y="4429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3">
              <a:extLst>
                <a:ext uri="{FF2B5EF4-FFF2-40B4-BE49-F238E27FC236}">
                  <a16:creationId xmlns:a16="http://schemas.microsoft.com/office/drawing/2014/main" id="{6CEDFFAF-DFE8-4D8C-A5B3-5A6A80537308}"/>
                </a:ext>
              </a:extLst>
            </p:cNvPr>
            <p:cNvSpPr/>
            <p:nvPr/>
          </p:nvSpPr>
          <p:spPr>
            <a:xfrm>
              <a:off x="4467226" y="4076700"/>
              <a:ext cx="2430463" cy="1855788"/>
            </a:xfrm>
            <a:custGeom>
              <a:avLst/>
              <a:gdLst>
                <a:gd name="connsiteX0" fmla="*/ 1535691 w 2430049"/>
                <a:gd name="connsiteY0" fmla="*/ 1470556 h 1856358"/>
                <a:gd name="connsiteX1" fmla="*/ 1342790 w 2430049"/>
                <a:gd name="connsiteY1" fmla="*/ 1568259 h 1856358"/>
                <a:gd name="connsiteX2" fmla="*/ 1207509 w 2430049"/>
                <a:gd name="connsiteY2" fmla="*/ 1628384 h 1856358"/>
                <a:gd name="connsiteX3" fmla="*/ 1049681 w 2430049"/>
                <a:gd name="connsiteY3" fmla="*/ 1688509 h 1856358"/>
                <a:gd name="connsiteX4" fmla="*/ 851770 w 2430049"/>
                <a:gd name="connsiteY4" fmla="*/ 1748634 h 1856358"/>
                <a:gd name="connsiteX5" fmla="*/ 656364 w 2430049"/>
                <a:gd name="connsiteY5" fmla="*/ 1791222 h 1856358"/>
                <a:gd name="connsiteX6" fmla="*/ 465968 w 2430049"/>
                <a:gd name="connsiteY6" fmla="*/ 1821285 h 1856358"/>
                <a:gd name="connsiteX7" fmla="*/ 295614 w 2430049"/>
                <a:gd name="connsiteY7" fmla="*/ 1838821 h 1856358"/>
                <a:gd name="connsiteX8" fmla="*/ 125260 w 2430049"/>
                <a:gd name="connsiteY8" fmla="*/ 1853852 h 1856358"/>
                <a:gd name="connsiteX9" fmla="*/ 52609 w 2430049"/>
                <a:gd name="connsiteY9" fmla="*/ 1856358 h 1856358"/>
                <a:gd name="connsiteX10" fmla="*/ 25052 w 2430049"/>
                <a:gd name="connsiteY10" fmla="*/ 1851347 h 1856358"/>
                <a:gd name="connsiteX11" fmla="*/ 10020 w 2430049"/>
                <a:gd name="connsiteY11" fmla="*/ 1846337 h 1856358"/>
                <a:gd name="connsiteX12" fmla="*/ 0 w 2430049"/>
                <a:gd name="connsiteY12" fmla="*/ 1833811 h 1856358"/>
                <a:gd name="connsiteX13" fmla="*/ 2505 w 2430049"/>
                <a:gd name="connsiteY13" fmla="*/ 1818779 h 1856358"/>
                <a:gd name="connsiteX14" fmla="*/ 17536 w 2430049"/>
                <a:gd name="connsiteY14" fmla="*/ 1801243 h 1856358"/>
                <a:gd name="connsiteX15" fmla="*/ 45093 w 2430049"/>
                <a:gd name="connsiteY15" fmla="*/ 1786212 h 1856358"/>
                <a:gd name="connsiteX16" fmla="*/ 270562 w 2430049"/>
                <a:gd name="connsiteY16" fmla="*/ 1743623 h 1856358"/>
                <a:gd name="connsiteX17" fmla="*/ 538619 w 2430049"/>
                <a:gd name="connsiteY17" fmla="*/ 1680993 h 1856358"/>
                <a:gd name="connsiteX18" fmla="*/ 731520 w 2430049"/>
                <a:gd name="connsiteY18" fmla="*/ 1625879 h 1856358"/>
                <a:gd name="connsiteX19" fmla="*/ 904379 w 2430049"/>
                <a:gd name="connsiteY19" fmla="*/ 1563249 h 1856358"/>
                <a:gd name="connsiteX20" fmla="*/ 1059702 w 2430049"/>
                <a:gd name="connsiteY20" fmla="*/ 1493103 h 1856358"/>
                <a:gd name="connsiteX21" fmla="*/ 1167425 w 2430049"/>
                <a:gd name="connsiteY21" fmla="*/ 1442999 h 1856358"/>
                <a:gd name="connsiteX22" fmla="*/ 1265128 w 2430049"/>
                <a:gd name="connsiteY22" fmla="*/ 1385379 h 1856358"/>
                <a:gd name="connsiteX23" fmla="*/ 1380368 w 2430049"/>
                <a:gd name="connsiteY23" fmla="*/ 1312728 h 1856358"/>
                <a:gd name="connsiteX24" fmla="*/ 1513144 w 2430049"/>
                <a:gd name="connsiteY24" fmla="*/ 1207509 h 1856358"/>
                <a:gd name="connsiteX25" fmla="*/ 1638404 w 2430049"/>
                <a:gd name="connsiteY25" fmla="*/ 1099786 h 1856358"/>
                <a:gd name="connsiteX26" fmla="*/ 1778696 w 2430049"/>
                <a:gd name="connsiteY26" fmla="*/ 934442 h 1856358"/>
                <a:gd name="connsiteX27" fmla="*/ 1848841 w 2430049"/>
                <a:gd name="connsiteY27" fmla="*/ 836739 h 1856358"/>
                <a:gd name="connsiteX28" fmla="*/ 1908966 w 2430049"/>
                <a:gd name="connsiteY28" fmla="*/ 749057 h 1856358"/>
                <a:gd name="connsiteX29" fmla="*/ 1951555 w 2430049"/>
                <a:gd name="connsiteY29" fmla="*/ 678911 h 1856358"/>
                <a:gd name="connsiteX30" fmla="*/ 1989133 w 2430049"/>
                <a:gd name="connsiteY30" fmla="*/ 608765 h 1856358"/>
                <a:gd name="connsiteX31" fmla="*/ 2029216 w 2430049"/>
                <a:gd name="connsiteY31" fmla="*/ 501041 h 1856358"/>
                <a:gd name="connsiteX32" fmla="*/ 2069299 w 2430049"/>
                <a:gd name="connsiteY32" fmla="*/ 340708 h 1856358"/>
                <a:gd name="connsiteX33" fmla="*/ 2069299 w 2430049"/>
                <a:gd name="connsiteY33" fmla="*/ 250521 h 1856358"/>
                <a:gd name="connsiteX34" fmla="*/ 2054268 w 2430049"/>
                <a:gd name="connsiteY34" fmla="*/ 212943 h 1856358"/>
                <a:gd name="connsiteX35" fmla="*/ 2006669 w 2430049"/>
                <a:gd name="connsiteY35" fmla="*/ 150313 h 1856358"/>
                <a:gd name="connsiteX36" fmla="*/ 1956565 w 2430049"/>
                <a:gd name="connsiteY36" fmla="*/ 92693 h 1856358"/>
                <a:gd name="connsiteX37" fmla="*/ 1936524 w 2430049"/>
                <a:gd name="connsiteY37" fmla="*/ 77662 h 1856358"/>
                <a:gd name="connsiteX38" fmla="*/ 1929008 w 2430049"/>
                <a:gd name="connsiteY38" fmla="*/ 60125 h 1856358"/>
                <a:gd name="connsiteX39" fmla="*/ 1926503 w 2430049"/>
                <a:gd name="connsiteY39" fmla="*/ 35073 h 1856358"/>
                <a:gd name="connsiteX40" fmla="*/ 1929008 w 2430049"/>
                <a:gd name="connsiteY40" fmla="*/ 17537 h 1856358"/>
                <a:gd name="connsiteX41" fmla="*/ 1944039 w 2430049"/>
                <a:gd name="connsiteY41" fmla="*/ 5011 h 1856358"/>
                <a:gd name="connsiteX42" fmla="*/ 1964081 w 2430049"/>
                <a:gd name="connsiteY42" fmla="*/ 0 h 1856358"/>
                <a:gd name="connsiteX43" fmla="*/ 1996648 w 2430049"/>
                <a:gd name="connsiteY43" fmla="*/ 5011 h 1856358"/>
                <a:gd name="connsiteX44" fmla="*/ 2091846 w 2430049"/>
                <a:gd name="connsiteY44" fmla="*/ 47599 h 1856358"/>
                <a:gd name="connsiteX45" fmla="*/ 2164497 w 2430049"/>
                <a:gd name="connsiteY45" fmla="*/ 80167 h 1856358"/>
                <a:gd name="connsiteX46" fmla="*/ 2252179 w 2430049"/>
                <a:gd name="connsiteY46" fmla="*/ 137787 h 1856358"/>
                <a:gd name="connsiteX47" fmla="*/ 2292263 w 2430049"/>
                <a:gd name="connsiteY47" fmla="*/ 160333 h 1856358"/>
                <a:gd name="connsiteX48" fmla="*/ 2332346 w 2430049"/>
                <a:gd name="connsiteY48" fmla="*/ 187891 h 1856358"/>
                <a:gd name="connsiteX49" fmla="*/ 2387460 w 2430049"/>
                <a:gd name="connsiteY49" fmla="*/ 248016 h 1856358"/>
                <a:gd name="connsiteX50" fmla="*/ 2430049 w 2430049"/>
                <a:gd name="connsiteY50" fmla="*/ 298120 h 1856358"/>
                <a:gd name="connsiteX51" fmla="*/ 2364914 w 2430049"/>
                <a:gd name="connsiteY51" fmla="*/ 483505 h 1856358"/>
                <a:gd name="connsiteX52" fmla="*/ 2302284 w 2430049"/>
                <a:gd name="connsiteY52" fmla="*/ 601250 h 1856358"/>
                <a:gd name="connsiteX53" fmla="*/ 2182034 w 2430049"/>
                <a:gd name="connsiteY53" fmla="*/ 796656 h 1856358"/>
                <a:gd name="connsiteX54" fmla="*/ 2109383 w 2430049"/>
                <a:gd name="connsiteY54" fmla="*/ 906885 h 1856358"/>
                <a:gd name="connsiteX55" fmla="*/ 2036732 w 2430049"/>
                <a:gd name="connsiteY55" fmla="*/ 1009598 h 1856358"/>
                <a:gd name="connsiteX56" fmla="*/ 1918987 w 2430049"/>
                <a:gd name="connsiteY56" fmla="*/ 1154900 h 1856358"/>
                <a:gd name="connsiteX57" fmla="*/ 1796232 w 2430049"/>
                <a:gd name="connsiteY57" fmla="*/ 1285171 h 1856358"/>
                <a:gd name="connsiteX58" fmla="*/ 1663456 w 2430049"/>
                <a:gd name="connsiteY58" fmla="*/ 1382874 h 1856358"/>
                <a:gd name="connsiteX59" fmla="*/ 1535691 w 2430049"/>
                <a:gd name="connsiteY59" fmla="*/ 1470556 h 185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430049" h="1856358">
                  <a:moveTo>
                    <a:pt x="1535691" y="1470556"/>
                  </a:moveTo>
                  <a:lnTo>
                    <a:pt x="1342790" y="1568259"/>
                  </a:lnTo>
                  <a:lnTo>
                    <a:pt x="1207509" y="1628384"/>
                  </a:lnTo>
                  <a:lnTo>
                    <a:pt x="1049681" y="1688509"/>
                  </a:lnTo>
                  <a:lnTo>
                    <a:pt x="851770" y="1748634"/>
                  </a:lnTo>
                  <a:lnTo>
                    <a:pt x="656364" y="1791222"/>
                  </a:lnTo>
                  <a:lnTo>
                    <a:pt x="465968" y="1821285"/>
                  </a:lnTo>
                  <a:lnTo>
                    <a:pt x="295614" y="1838821"/>
                  </a:lnTo>
                  <a:lnTo>
                    <a:pt x="125260" y="1853852"/>
                  </a:lnTo>
                  <a:lnTo>
                    <a:pt x="52609" y="1856358"/>
                  </a:lnTo>
                  <a:lnTo>
                    <a:pt x="25052" y="1851347"/>
                  </a:lnTo>
                  <a:lnTo>
                    <a:pt x="10020" y="1846337"/>
                  </a:lnTo>
                  <a:lnTo>
                    <a:pt x="0" y="1833811"/>
                  </a:lnTo>
                  <a:lnTo>
                    <a:pt x="2505" y="1818779"/>
                  </a:lnTo>
                  <a:lnTo>
                    <a:pt x="17536" y="1801243"/>
                  </a:lnTo>
                  <a:lnTo>
                    <a:pt x="45093" y="1786212"/>
                  </a:lnTo>
                  <a:lnTo>
                    <a:pt x="270562" y="1743623"/>
                  </a:lnTo>
                  <a:lnTo>
                    <a:pt x="538619" y="1680993"/>
                  </a:lnTo>
                  <a:lnTo>
                    <a:pt x="731520" y="1625879"/>
                  </a:lnTo>
                  <a:lnTo>
                    <a:pt x="904379" y="1563249"/>
                  </a:lnTo>
                  <a:lnTo>
                    <a:pt x="1059702" y="1493103"/>
                  </a:lnTo>
                  <a:lnTo>
                    <a:pt x="1167425" y="1442999"/>
                  </a:lnTo>
                  <a:lnTo>
                    <a:pt x="1265128" y="1385379"/>
                  </a:lnTo>
                  <a:lnTo>
                    <a:pt x="1380368" y="1312728"/>
                  </a:lnTo>
                  <a:lnTo>
                    <a:pt x="1513144" y="1207509"/>
                  </a:lnTo>
                  <a:lnTo>
                    <a:pt x="1638404" y="1099786"/>
                  </a:lnTo>
                  <a:lnTo>
                    <a:pt x="1778696" y="934442"/>
                  </a:lnTo>
                  <a:lnTo>
                    <a:pt x="1848841" y="836739"/>
                  </a:lnTo>
                  <a:lnTo>
                    <a:pt x="1908966" y="749057"/>
                  </a:lnTo>
                  <a:lnTo>
                    <a:pt x="1951555" y="678911"/>
                  </a:lnTo>
                  <a:lnTo>
                    <a:pt x="1989133" y="608765"/>
                  </a:lnTo>
                  <a:lnTo>
                    <a:pt x="2029216" y="501041"/>
                  </a:lnTo>
                  <a:lnTo>
                    <a:pt x="2069299" y="340708"/>
                  </a:lnTo>
                  <a:lnTo>
                    <a:pt x="2069299" y="250521"/>
                  </a:lnTo>
                  <a:lnTo>
                    <a:pt x="2054268" y="212943"/>
                  </a:lnTo>
                  <a:lnTo>
                    <a:pt x="2006669" y="150313"/>
                  </a:lnTo>
                  <a:lnTo>
                    <a:pt x="1956565" y="92693"/>
                  </a:lnTo>
                  <a:lnTo>
                    <a:pt x="1936524" y="77662"/>
                  </a:lnTo>
                  <a:lnTo>
                    <a:pt x="1929008" y="60125"/>
                  </a:lnTo>
                  <a:lnTo>
                    <a:pt x="1926503" y="35073"/>
                  </a:lnTo>
                  <a:lnTo>
                    <a:pt x="1929008" y="17537"/>
                  </a:lnTo>
                  <a:lnTo>
                    <a:pt x="1944039" y="5011"/>
                  </a:lnTo>
                  <a:lnTo>
                    <a:pt x="1964081" y="0"/>
                  </a:lnTo>
                  <a:lnTo>
                    <a:pt x="1996648" y="5011"/>
                  </a:lnTo>
                  <a:lnTo>
                    <a:pt x="2091846" y="47599"/>
                  </a:lnTo>
                  <a:lnTo>
                    <a:pt x="2164497" y="80167"/>
                  </a:lnTo>
                  <a:lnTo>
                    <a:pt x="2252179" y="137787"/>
                  </a:lnTo>
                  <a:lnTo>
                    <a:pt x="2292263" y="160333"/>
                  </a:lnTo>
                  <a:lnTo>
                    <a:pt x="2332346" y="187891"/>
                  </a:lnTo>
                  <a:lnTo>
                    <a:pt x="2387460" y="248016"/>
                  </a:lnTo>
                  <a:lnTo>
                    <a:pt x="2430049" y="298120"/>
                  </a:lnTo>
                  <a:lnTo>
                    <a:pt x="2364914" y="483505"/>
                  </a:lnTo>
                  <a:lnTo>
                    <a:pt x="2302284" y="601250"/>
                  </a:lnTo>
                  <a:lnTo>
                    <a:pt x="2182034" y="796656"/>
                  </a:lnTo>
                  <a:lnTo>
                    <a:pt x="2109383" y="906885"/>
                  </a:lnTo>
                  <a:lnTo>
                    <a:pt x="2036732" y="1009598"/>
                  </a:lnTo>
                  <a:lnTo>
                    <a:pt x="1918987" y="1154900"/>
                  </a:lnTo>
                  <a:lnTo>
                    <a:pt x="1796232" y="1285171"/>
                  </a:lnTo>
                  <a:lnTo>
                    <a:pt x="1663456" y="1382874"/>
                  </a:lnTo>
                  <a:lnTo>
                    <a:pt x="1535691" y="1470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D3DEB401-1813-4A05-BD9E-6029863ED472}"/>
                </a:ext>
              </a:extLst>
            </p:cNvPr>
            <p:cNvSpPr/>
            <p:nvPr/>
          </p:nvSpPr>
          <p:spPr>
            <a:xfrm>
              <a:off x="3717925" y="4275138"/>
              <a:ext cx="4603750" cy="628650"/>
            </a:xfrm>
            <a:custGeom>
              <a:avLst/>
              <a:gdLst>
                <a:gd name="connsiteX0" fmla="*/ 2354580 w 4602480"/>
                <a:gd name="connsiteY0" fmla="*/ 346710 h 628650"/>
                <a:gd name="connsiteX1" fmla="*/ 1882140 w 4602480"/>
                <a:gd name="connsiteY1" fmla="*/ 384810 h 628650"/>
                <a:gd name="connsiteX2" fmla="*/ 1638300 w 4602480"/>
                <a:gd name="connsiteY2" fmla="*/ 422910 h 628650"/>
                <a:gd name="connsiteX3" fmla="*/ 1230630 w 4602480"/>
                <a:gd name="connsiteY3" fmla="*/ 480060 h 628650"/>
                <a:gd name="connsiteX4" fmla="*/ 941070 w 4602480"/>
                <a:gd name="connsiteY4" fmla="*/ 521970 h 628650"/>
                <a:gd name="connsiteX5" fmla="*/ 674370 w 4602480"/>
                <a:gd name="connsiteY5" fmla="*/ 560070 h 628650"/>
                <a:gd name="connsiteX6" fmla="*/ 567690 w 4602480"/>
                <a:gd name="connsiteY6" fmla="*/ 586740 h 628650"/>
                <a:gd name="connsiteX7" fmla="*/ 430530 w 4602480"/>
                <a:gd name="connsiteY7" fmla="*/ 628650 h 628650"/>
                <a:gd name="connsiteX8" fmla="*/ 403860 w 4602480"/>
                <a:gd name="connsiteY8" fmla="*/ 617220 h 628650"/>
                <a:gd name="connsiteX9" fmla="*/ 335280 w 4602480"/>
                <a:gd name="connsiteY9" fmla="*/ 579120 h 628650"/>
                <a:gd name="connsiteX10" fmla="*/ 266700 w 4602480"/>
                <a:gd name="connsiteY10" fmla="*/ 529590 h 628650"/>
                <a:gd name="connsiteX11" fmla="*/ 186690 w 4602480"/>
                <a:gd name="connsiteY11" fmla="*/ 464820 h 628650"/>
                <a:gd name="connsiteX12" fmla="*/ 118110 w 4602480"/>
                <a:gd name="connsiteY12" fmla="*/ 392430 h 628650"/>
                <a:gd name="connsiteX13" fmla="*/ 41910 w 4602480"/>
                <a:gd name="connsiteY13" fmla="*/ 304800 h 628650"/>
                <a:gd name="connsiteX14" fmla="*/ 7620 w 4602480"/>
                <a:gd name="connsiteY14" fmla="*/ 266700 h 628650"/>
                <a:gd name="connsiteX15" fmla="*/ 0 w 4602480"/>
                <a:gd name="connsiteY15" fmla="*/ 247650 h 628650"/>
                <a:gd name="connsiteX16" fmla="*/ 0 w 4602480"/>
                <a:gd name="connsiteY16" fmla="*/ 213360 h 628650"/>
                <a:gd name="connsiteX17" fmla="*/ 3810 w 4602480"/>
                <a:gd name="connsiteY17" fmla="*/ 194310 h 628650"/>
                <a:gd name="connsiteX18" fmla="*/ 11430 w 4602480"/>
                <a:gd name="connsiteY18" fmla="*/ 186690 h 628650"/>
                <a:gd name="connsiteX19" fmla="*/ 41910 w 4602480"/>
                <a:gd name="connsiteY19" fmla="*/ 186690 h 628650"/>
                <a:gd name="connsiteX20" fmla="*/ 76200 w 4602480"/>
                <a:gd name="connsiteY20" fmla="*/ 201930 h 628650"/>
                <a:gd name="connsiteX21" fmla="*/ 114300 w 4602480"/>
                <a:gd name="connsiteY21" fmla="*/ 232410 h 628650"/>
                <a:gd name="connsiteX22" fmla="*/ 171450 w 4602480"/>
                <a:gd name="connsiteY22" fmla="*/ 270510 h 628650"/>
                <a:gd name="connsiteX23" fmla="*/ 236220 w 4602480"/>
                <a:gd name="connsiteY23" fmla="*/ 297180 h 628650"/>
                <a:gd name="connsiteX24" fmla="*/ 320040 w 4602480"/>
                <a:gd name="connsiteY24" fmla="*/ 323850 h 628650"/>
                <a:gd name="connsiteX25" fmla="*/ 373380 w 4602480"/>
                <a:gd name="connsiteY25" fmla="*/ 335280 h 628650"/>
                <a:gd name="connsiteX26" fmla="*/ 411480 w 4602480"/>
                <a:gd name="connsiteY26" fmla="*/ 335280 h 628650"/>
                <a:gd name="connsiteX27" fmla="*/ 720090 w 4602480"/>
                <a:gd name="connsiteY27" fmla="*/ 316230 h 628650"/>
                <a:gd name="connsiteX28" fmla="*/ 1089660 w 4602480"/>
                <a:gd name="connsiteY28" fmla="*/ 289560 h 628650"/>
                <a:gd name="connsiteX29" fmla="*/ 1375410 w 4602480"/>
                <a:gd name="connsiteY29" fmla="*/ 262890 h 628650"/>
                <a:gd name="connsiteX30" fmla="*/ 1748790 w 4602480"/>
                <a:gd name="connsiteY30" fmla="*/ 224790 h 628650"/>
                <a:gd name="connsiteX31" fmla="*/ 2004060 w 4602480"/>
                <a:gd name="connsiteY31" fmla="*/ 201930 h 628650"/>
                <a:gd name="connsiteX32" fmla="*/ 2358390 w 4602480"/>
                <a:gd name="connsiteY32" fmla="*/ 175260 h 628650"/>
                <a:gd name="connsiteX33" fmla="*/ 2846070 w 4602480"/>
                <a:gd name="connsiteY33" fmla="*/ 137160 h 628650"/>
                <a:gd name="connsiteX34" fmla="*/ 3135630 w 4602480"/>
                <a:gd name="connsiteY34" fmla="*/ 95250 h 628650"/>
                <a:gd name="connsiteX35" fmla="*/ 3421380 w 4602480"/>
                <a:gd name="connsiteY35" fmla="*/ 87630 h 628650"/>
                <a:gd name="connsiteX36" fmla="*/ 3566160 w 4602480"/>
                <a:gd name="connsiteY36" fmla="*/ 80010 h 628650"/>
                <a:gd name="connsiteX37" fmla="*/ 3691890 w 4602480"/>
                <a:gd name="connsiteY37" fmla="*/ 64770 h 628650"/>
                <a:gd name="connsiteX38" fmla="*/ 3821430 w 4602480"/>
                <a:gd name="connsiteY38" fmla="*/ 49530 h 628650"/>
                <a:gd name="connsiteX39" fmla="*/ 4008120 w 4602480"/>
                <a:gd name="connsiteY39" fmla="*/ 22860 h 628650"/>
                <a:gd name="connsiteX40" fmla="*/ 4099560 w 4602480"/>
                <a:gd name="connsiteY40" fmla="*/ 0 h 628650"/>
                <a:gd name="connsiteX41" fmla="*/ 4206240 w 4602480"/>
                <a:gd name="connsiteY41" fmla="*/ 15240 h 628650"/>
                <a:gd name="connsiteX42" fmla="*/ 4320540 w 4602480"/>
                <a:gd name="connsiteY42" fmla="*/ 45720 h 628650"/>
                <a:gd name="connsiteX43" fmla="*/ 4419600 w 4602480"/>
                <a:gd name="connsiteY43" fmla="*/ 76200 h 628650"/>
                <a:gd name="connsiteX44" fmla="*/ 4480560 w 4602480"/>
                <a:gd name="connsiteY44" fmla="*/ 106680 h 628650"/>
                <a:gd name="connsiteX45" fmla="*/ 4545330 w 4602480"/>
                <a:gd name="connsiteY45" fmla="*/ 140970 h 628650"/>
                <a:gd name="connsiteX46" fmla="*/ 4579620 w 4602480"/>
                <a:gd name="connsiteY46" fmla="*/ 175260 h 628650"/>
                <a:gd name="connsiteX47" fmla="*/ 4598670 w 4602480"/>
                <a:gd name="connsiteY47" fmla="*/ 201930 h 628650"/>
                <a:gd name="connsiteX48" fmla="*/ 4602480 w 4602480"/>
                <a:gd name="connsiteY48" fmla="*/ 228600 h 628650"/>
                <a:gd name="connsiteX49" fmla="*/ 4594860 w 4602480"/>
                <a:gd name="connsiteY49" fmla="*/ 262890 h 628650"/>
                <a:gd name="connsiteX50" fmla="*/ 4575810 w 4602480"/>
                <a:gd name="connsiteY50" fmla="*/ 285750 h 628650"/>
                <a:gd name="connsiteX51" fmla="*/ 4549140 w 4602480"/>
                <a:gd name="connsiteY51" fmla="*/ 304800 h 628650"/>
                <a:gd name="connsiteX52" fmla="*/ 4514850 w 4602480"/>
                <a:gd name="connsiteY52" fmla="*/ 320040 h 628650"/>
                <a:gd name="connsiteX53" fmla="*/ 4446270 w 4602480"/>
                <a:gd name="connsiteY53" fmla="*/ 312420 h 628650"/>
                <a:gd name="connsiteX54" fmla="*/ 4328160 w 4602480"/>
                <a:gd name="connsiteY54" fmla="*/ 293370 h 628650"/>
                <a:gd name="connsiteX55" fmla="*/ 4004310 w 4602480"/>
                <a:gd name="connsiteY55" fmla="*/ 289560 h 628650"/>
                <a:gd name="connsiteX56" fmla="*/ 3322320 w 4602480"/>
                <a:gd name="connsiteY56" fmla="*/ 293370 h 628650"/>
                <a:gd name="connsiteX57" fmla="*/ 3082290 w 4602480"/>
                <a:gd name="connsiteY57" fmla="*/ 293370 h 628650"/>
                <a:gd name="connsiteX58" fmla="*/ 2804160 w 4602480"/>
                <a:gd name="connsiteY58" fmla="*/ 316230 h 628650"/>
                <a:gd name="connsiteX59" fmla="*/ 2354580 w 4602480"/>
                <a:gd name="connsiteY59" fmla="*/ 346710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602480" h="628650">
                  <a:moveTo>
                    <a:pt x="2354580" y="346710"/>
                  </a:moveTo>
                  <a:lnTo>
                    <a:pt x="1882140" y="384810"/>
                  </a:lnTo>
                  <a:lnTo>
                    <a:pt x="1638300" y="422910"/>
                  </a:lnTo>
                  <a:lnTo>
                    <a:pt x="1230630" y="480060"/>
                  </a:lnTo>
                  <a:lnTo>
                    <a:pt x="941070" y="521970"/>
                  </a:lnTo>
                  <a:lnTo>
                    <a:pt x="674370" y="560070"/>
                  </a:lnTo>
                  <a:lnTo>
                    <a:pt x="567690" y="586740"/>
                  </a:lnTo>
                  <a:lnTo>
                    <a:pt x="430530" y="628650"/>
                  </a:lnTo>
                  <a:lnTo>
                    <a:pt x="403860" y="617220"/>
                  </a:lnTo>
                  <a:lnTo>
                    <a:pt x="335280" y="579120"/>
                  </a:lnTo>
                  <a:lnTo>
                    <a:pt x="266700" y="529590"/>
                  </a:lnTo>
                  <a:lnTo>
                    <a:pt x="186690" y="464820"/>
                  </a:lnTo>
                  <a:lnTo>
                    <a:pt x="118110" y="392430"/>
                  </a:lnTo>
                  <a:lnTo>
                    <a:pt x="41910" y="304800"/>
                  </a:lnTo>
                  <a:lnTo>
                    <a:pt x="7620" y="266700"/>
                  </a:lnTo>
                  <a:lnTo>
                    <a:pt x="0" y="247650"/>
                  </a:lnTo>
                  <a:lnTo>
                    <a:pt x="0" y="213360"/>
                  </a:lnTo>
                  <a:lnTo>
                    <a:pt x="3810" y="194310"/>
                  </a:lnTo>
                  <a:lnTo>
                    <a:pt x="11430" y="186690"/>
                  </a:lnTo>
                  <a:lnTo>
                    <a:pt x="41910" y="186690"/>
                  </a:lnTo>
                  <a:lnTo>
                    <a:pt x="76200" y="201930"/>
                  </a:lnTo>
                  <a:lnTo>
                    <a:pt x="114300" y="232410"/>
                  </a:lnTo>
                  <a:lnTo>
                    <a:pt x="171450" y="270510"/>
                  </a:lnTo>
                  <a:lnTo>
                    <a:pt x="236220" y="297180"/>
                  </a:lnTo>
                  <a:lnTo>
                    <a:pt x="320040" y="323850"/>
                  </a:lnTo>
                  <a:lnTo>
                    <a:pt x="373380" y="335280"/>
                  </a:lnTo>
                  <a:lnTo>
                    <a:pt x="411480" y="335280"/>
                  </a:lnTo>
                  <a:lnTo>
                    <a:pt x="720090" y="316230"/>
                  </a:lnTo>
                  <a:lnTo>
                    <a:pt x="1089660" y="289560"/>
                  </a:lnTo>
                  <a:lnTo>
                    <a:pt x="1375410" y="262890"/>
                  </a:lnTo>
                  <a:lnTo>
                    <a:pt x="1748790" y="224790"/>
                  </a:lnTo>
                  <a:lnTo>
                    <a:pt x="2004060" y="201930"/>
                  </a:lnTo>
                  <a:lnTo>
                    <a:pt x="2358390" y="175260"/>
                  </a:lnTo>
                  <a:lnTo>
                    <a:pt x="2846070" y="137160"/>
                  </a:lnTo>
                  <a:lnTo>
                    <a:pt x="3135630" y="95250"/>
                  </a:lnTo>
                  <a:lnTo>
                    <a:pt x="3421380" y="87630"/>
                  </a:lnTo>
                  <a:lnTo>
                    <a:pt x="3566160" y="80010"/>
                  </a:lnTo>
                  <a:lnTo>
                    <a:pt x="3691890" y="64770"/>
                  </a:lnTo>
                  <a:lnTo>
                    <a:pt x="3821430" y="49530"/>
                  </a:lnTo>
                  <a:lnTo>
                    <a:pt x="4008120" y="22860"/>
                  </a:lnTo>
                  <a:lnTo>
                    <a:pt x="4099560" y="0"/>
                  </a:lnTo>
                  <a:lnTo>
                    <a:pt x="4206240" y="15240"/>
                  </a:lnTo>
                  <a:lnTo>
                    <a:pt x="4320540" y="45720"/>
                  </a:lnTo>
                  <a:lnTo>
                    <a:pt x="4419600" y="76200"/>
                  </a:lnTo>
                  <a:lnTo>
                    <a:pt x="4480560" y="106680"/>
                  </a:lnTo>
                  <a:lnTo>
                    <a:pt x="4545330" y="140970"/>
                  </a:lnTo>
                  <a:lnTo>
                    <a:pt x="4579620" y="175260"/>
                  </a:lnTo>
                  <a:lnTo>
                    <a:pt x="4598670" y="201930"/>
                  </a:lnTo>
                  <a:lnTo>
                    <a:pt x="4602480" y="228600"/>
                  </a:lnTo>
                  <a:lnTo>
                    <a:pt x="4594860" y="262890"/>
                  </a:lnTo>
                  <a:lnTo>
                    <a:pt x="4575810" y="285750"/>
                  </a:lnTo>
                  <a:lnTo>
                    <a:pt x="4549140" y="304800"/>
                  </a:lnTo>
                  <a:lnTo>
                    <a:pt x="4514850" y="320040"/>
                  </a:lnTo>
                  <a:lnTo>
                    <a:pt x="4446270" y="312420"/>
                  </a:lnTo>
                  <a:lnTo>
                    <a:pt x="4328160" y="293370"/>
                  </a:lnTo>
                  <a:lnTo>
                    <a:pt x="4004310" y="289560"/>
                  </a:lnTo>
                  <a:lnTo>
                    <a:pt x="3322320" y="293370"/>
                  </a:lnTo>
                  <a:lnTo>
                    <a:pt x="3082290" y="293370"/>
                  </a:lnTo>
                  <a:lnTo>
                    <a:pt x="2804160" y="316230"/>
                  </a:lnTo>
                  <a:lnTo>
                    <a:pt x="2354580" y="3467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86362561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3E1B014-8437-46FC-8DC0-448F22A4A7F7}"/>
              </a:ext>
            </a:extLst>
          </p:cNvPr>
          <p:cNvSpPr/>
          <p:nvPr/>
        </p:nvSpPr>
        <p:spPr>
          <a:xfrm>
            <a:off x="3657601" y="1435100"/>
            <a:ext cx="2416175" cy="2292350"/>
          </a:xfrm>
          <a:custGeom>
            <a:avLst/>
            <a:gdLst>
              <a:gd name="connsiteX0" fmla="*/ 1651000 w 2416175"/>
              <a:gd name="connsiteY0" fmla="*/ 1095375 h 2292350"/>
              <a:gd name="connsiteX1" fmla="*/ 1450975 w 2416175"/>
              <a:gd name="connsiteY1" fmla="*/ 1298575 h 2292350"/>
              <a:gd name="connsiteX2" fmla="*/ 1292225 w 2416175"/>
              <a:gd name="connsiteY2" fmla="*/ 1450975 h 2292350"/>
              <a:gd name="connsiteX3" fmla="*/ 1095375 w 2416175"/>
              <a:gd name="connsiteY3" fmla="*/ 1625600 h 2292350"/>
              <a:gd name="connsiteX4" fmla="*/ 946150 w 2416175"/>
              <a:gd name="connsiteY4" fmla="*/ 1746250 h 2292350"/>
              <a:gd name="connsiteX5" fmla="*/ 796925 w 2416175"/>
              <a:gd name="connsiteY5" fmla="*/ 1857375 h 2292350"/>
              <a:gd name="connsiteX6" fmla="*/ 615950 w 2416175"/>
              <a:gd name="connsiteY6" fmla="*/ 1981200 h 2292350"/>
              <a:gd name="connsiteX7" fmla="*/ 466725 w 2416175"/>
              <a:gd name="connsiteY7" fmla="*/ 2073275 h 2292350"/>
              <a:gd name="connsiteX8" fmla="*/ 288925 w 2416175"/>
              <a:gd name="connsiteY8" fmla="*/ 2178050 h 2292350"/>
              <a:gd name="connsiteX9" fmla="*/ 139700 w 2416175"/>
              <a:gd name="connsiteY9" fmla="*/ 2257425 h 2292350"/>
              <a:gd name="connsiteX10" fmla="*/ 79375 w 2416175"/>
              <a:gd name="connsiteY10" fmla="*/ 2286000 h 2292350"/>
              <a:gd name="connsiteX11" fmla="*/ 50800 w 2416175"/>
              <a:gd name="connsiteY11" fmla="*/ 2292350 h 2292350"/>
              <a:gd name="connsiteX12" fmla="*/ 28575 w 2416175"/>
              <a:gd name="connsiteY12" fmla="*/ 2292350 h 2292350"/>
              <a:gd name="connsiteX13" fmla="*/ 6350 w 2416175"/>
              <a:gd name="connsiteY13" fmla="*/ 2286000 h 2292350"/>
              <a:gd name="connsiteX14" fmla="*/ 0 w 2416175"/>
              <a:gd name="connsiteY14" fmla="*/ 2273300 h 2292350"/>
              <a:gd name="connsiteX15" fmla="*/ 9525 w 2416175"/>
              <a:gd name="connsiteY15" fmla="*/ 2251075 h 2292350"/>
              <a:gd name="connsiteX16" fmla="*/ 44450 w 2416175"/>
              <a:gd name="connsiteY16" fmla="*/ 2212975 h 2292350"/>
              <a:gd name="connsiteX17" fmla="*/ 174625 w 2416175"/>
              <a:gd name="connsiteY17" fmla="*/ 2136775 h 2292350"/>
              <a:gd name="connsiteX18" fmla="*/ 387350 w 2416175"/>
              <a:gd name="connsiteY18" fmla="*/ 1993900 h 2292350"/>
              <a:gd name="connsiteX19" fmla="*/ 590550 w 2416175"/>
              <a:gd name="connsiteY19" fmla="*/ 1835150 h 2292350"/>
              <a:gd name="connsiteX20" fmla="*/ 755650 w 2416175"/>
              <a:gd name="connsiteY20" fmla="*/ 1701800 h 2292350"/>
              <a:gd name="connsiteX21" fmla="*/ 962025 w 2416175"/>
              <a:gd name="connsiteY21" fmla="*/ 1517650 h 2292350"/>
              <a:gd name="connsiteX22" fmla="*/ 1114425 w 2416175"/>
              <a:gd name="connsiteY22" fmla="*/ 1365250 h 2292350"/>
              <a:gd name="connsiteX23" fmla="*/ 1289050 w 2416175"/>
              <a:gd name="connsiteY23" fmla="*/ 1177925 h 2292350"/>
              <a:gd name="connsiteX24" fmla="*/ 1482725 w 2416175"/>
              <a:gd name="connsiteY24" fmla="*/ 955675 h 2292350"/>
              <a:gd name="connsiteX25" fmla="*/ 1654175 w 2416175"/>
              <a:gd name="connsiteY25" fmla="*/ 749300 h 2292350"/>
              <a:gd name="connsiteX26" fmla="*/ 1774825 w 2416175"/>
              <a:gd name="connsiteY26" fmla="*/ 584200 h 2292350"/>
              <a:gd name="connsiteX27" fmla="*/ 1924050 w 2416175"/>
              <a:gd name="connsiteY27" fmla="*/ 377825 h 2292350"/>
              <a:gd name="connsiteX28" fmla="*/ 1978025 w 2416175"/>
              <a:gd name="connsiteY28" fmla="*/ 301625 h 2292350"/>
              <a:gd name="connsiteX29" fmla="*/ 2003425 w 2416175"/>
              <a:gd name="connsiteY29" fmla="*/ 266700 h 2292350"/>
              <a:gd name="connsiteX30" fmla="*/ 2012950 w 2416175"/>
              <a:gd name="connsiteY30" fmla="*/ 238125 h 2292350"/>
              <a:gd name="connsiteX31" fmla="*/ 2012950 w 2416175"/>
              <a:gd name="connsiteY31" fmla="*/ 212725 h 2292350"/>
              <a:gd name="connsiteX32" fmla="*/ 2000250 w 2416175"/>
              <a:gd name="connsiteY32" fmla="*/ 177800 h 2292350"/>
              <a:gd name="connsiteX33" fmla="*/ 1965325 w 2416175"/>
              <a:gd name="connsiteY33" fmla="*/ 127000 h 2292350"/>
              <a:gd name="connsiteX34" fmla="*/ 1924050 w 2416175"/>
              <a:gd name="connsiteY34" fmla="*/ 85725 h 2292350"/>
              <a:gd name="connsiteX35" fmla="*/ 1905000 w 2416175"/>
              <a:gd name="connsiteY35" fmla="*/ 63500 h 2292350"/>
              <a:gd name="connsiteX36" fmla="*/ 1895475 w 2416175"/>
              <a:gd name="connsiteY36" fmla="*/ 44450 h 2292350"/>
              <a:gd name="connsiteX37" fmla="*/ 1889125 w 2416175"/>
              <a:gd name="connsiteY37" fmla="*/ 22225 h 2292350"/>
              <a:gd name="connsiteX38" fmla="*/ 1895475 w 2416175"/>
              <a:gd name="connsiteY38" fmla="*/ 6350 h 2292350"/>
              <a:gd name="connsiteX39" fmla="*/ 1930400 w 2416175"/>
              <a:gd name="connsiteY39" fmla="*/ 0 h 2292350"/>
              <a:gd name="connsiteX40" fmla="*/ 1990725 w 2416175"/>
              <a:gd name="connsiteY40" fmla="*/ 9525 h 2292350"/>
              <a:gd name="connsiteX41" fmla="*/ 2085975 w 2416175"/>
              <a:gd name="connsiteY41" fmla="*/ 44450 h 2292350"/>
              <a:gd name="connsiteX42" fmla="*/ 2168525 w 2416175"/>
              <a:gd name="connsiteY42" fmla="*/ 79375 h 2292350"/>
              <a:gd name="connsiteX43" fmla="*/ 2254250 w 2416175"/>
              <a:gd name="connsiteY43" fmla="*/ 133350 h 2292350"/>
              <a:gd name="connsiteX44" fmla="*/ 2330450 w 2416175"/>
              <a:gd name="connsiteY44" fmla="*/ 193675 h 2292350"/>
              <a:gd name="connsiteX45" fmla="*/ 2371725 w 2416175"/>
              <a:gd name="connsiteY45" fmla="*/ 234950 h 2292350"/>
              <a:gd name="connsiteX46" fmla="*/ 2400300 w 2416175"/>
              <a:gd name="connsiteY46" fmla="*/ 269875 h 2292350"/>
              <a:gd name="connsiteX47" fmla="*/ 2409825 w 2416175"/>
              <a:gd name="connsiteY47" fmla="*/ 295275 h 2292350"/>
              <a:gd name="connsiteX48" fmla="*/ 2416175 w 2416175"/>
              <a:gd name="connsiteY48" fmla="*/ 317500 h 2292350"/>
              <a:gd name="connsiteX49" fmla="*/ 2409825 w 2416175"/>
              <a:gd name="connsiteY49" fmla="*/ 339725 h 2292350"/>
              <a:gd name="connsiteX50" fmla="*/ 2384425 w 2416175"/>
              <a:gd name="connsiteY50" fmla="*/ 361950 h 2292350"/>
              <a:gd name="connsiteX51" fmla="*/ 2254250 w 2416175"/>
              <a:gd name="connsiteY51" fmla="*/ 441325 h 2292350"/>
              <a:gd name="connsiteX52" fmla="*/ 2235200 w 2416175"/>
              <a:gd name="connsiteY52" fmla="*/ 476250 h 2292350"/>
              <a:gd name="connsiteX53" fmla="*/ 2105025 w 2416175"/>
              <a:gd name="connsiteY53" fmla="*/ 609600 h 2292350"/>
              <a:gd name="connsiteX54" fmla="*/ 1965325 w 2416175"/>
              <a:gd name="connsiteY54" fmla="*/ 762000 h 2292350"/>
              <a:gd name="connsiteX55" fmla="*/ 1825625 w 2416175"/>
              <a:gd name="connsiteY55" fmla="*/ 914400 h 2292350"/>
              <a:gd name="connsiteX56" fmla="*/ 1651000 w 2416175"/>
              <a:gd name="connsiteY56" fmla="*/ 1095375 h 2292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6175" h="2292350">
                <a:moveTo>
                  <a:pt x="1651000" y="1095375"/>
                </a:moveTo>
                <a:lnTo>
                  <a:pt x="1450975" y="1298575"/>
                </a:lnTo>
                <a:lnTo>
                  <a:pt x="1292225" y="1450975"/>
                </a:lnTo>
                <a:lnTo>
                  <a:pt x="1095375" y="1625600"/>
                </a:lnTo>
                <a:lnTo>
                  <a:pt x="946150" y="1746250"/>
                </a:lnTo>
                <a:lnTo>
                  <a:pt x="796925" y="1857375"/>
                </a:lnTo>
                <a:lnTo>
                  <a:pt x="615950" y="1981200"/>
                </a:lnTo>
                <a:lnTo>
                  <a:pt x="466725" y="2073275"/>
                </a:lnTo>
                <a:lnTo>
                  <a:pt x="288925" y="2178050"/>
                </a:lnTo>
                <a:lnTo>
                  <a:pt x="139700" y="2257425"/>
                </a:lnTo>
                <a:lnTo>
                  <a:pt x="79375" y="2286000"/>
                </a:lnTo>
                <a:lnTo>
                  <a:pt x="50800" y="2292350"/>
                </a:lnTo>
                <a:lnTo>
                  <a:pt x="28575" y="2292350"/>
                </a:lnTo>
                <a:lnTo>
                  <a:pt x="6350" y="2286000"/>
                </a:lnTo>
                <a:lnTo>
                  <a:pt x="0" y="2273300"/>
                </a:lnTo>
                <a:lnTo>
                  <a:pt x="9525" y="2251075"/>
                </a:lnTo>
                <a:lnTo>
                  <a:pt x="44450" y="2212975"/>
                </a:lnTo>
                <a:lnTo>
                  <a:pt x="174625" y="2136775"/>
                </a:lnTo>
                <a:lnTo>
                  <a:pt x="387350" y="1993900"/>
                </a:lnTo>
                <a:lnTo>
                  <a:pt x="590550" y="1835150"/>
                </a:lnTo>
                <a:lnTo>
                  <a:pt x="755650" y="1701800"/>
                </a:lnTo>
                <a:lnTo>
                  <a:pt x="962025" y="1517650"/>
                </a:lnTo>
                <a:lnTo>
                  <a:pt x="1114425" y="1365250"/>
                </a:lnTo>
                <a:lnTo>
                  <a:pt x="1289050" y="1177925"/>
                </a:lnTo>
                <a:lnTo>
                  <a:pt x="1482725" y="955675"/>
                </a:lnTo>
                <a:lnTo>
                  <a:pt x="1654175" y="749300"/>
                </a:lnTo>
                <a:lnTo>
                  <a:pt x="1774825" y="584200"/>
                </a:lnTo>
                <a:lnTo>
                  <a:pt x="1924050" y="377825"/>
                </a:lnTo>
                <a:lnTo>
                  <a:pt x="1978025" y="301625"/>
                </a:lnTo>
                <a:lnTo>
                  <a:pt x="2003425" y="266700"/>
                </a:lnTo>
                <a:lnTo>
                  <a:pt x="2012950" y="238125"/>
                </a:lnTo>
                <a:lnTo>
                  <a:pt x="2012950" y="212725"/>
                </a:lnTo>
                <a:lnTo>
                  <a:pt x="2000250" y="177800"/>
                </a:lnTo>
                <a:lnTo>
                  <a:pt x="1965325" y="127000"/>
                </a:lnTo>
                <a:lnTo>
                  <a:pt x="1924050" y="85725"/>
                </a:lnTo>
                <a:lnTo>
                  <a:pt x="1905000" y="63500"/>
                </a:lnTo>
                <a:lnTo>
                  <a:pt x="1895475" y="44450"/>
                </a:lnTo>
                <a:lnTo>
                  <a:pt x="1889125" y="22225"/>
                </a:lnTo>
                <a:lnTo>
                  <a:pt x="1895475" y="6350"/>
                </a:lnTo>
                <a:lnTo>
                  <a:pt x="1930400" y="0"/>
                </a:lnTo>
                <a:lnTo>
                  <a:pt x="1990725" y="9525"/>
                </a:lnTo>
                <a:lnTo>
                  <a:pt x="2085975" y="44450"/>
                </a:lnTo>
                <a:lnTo>
                  <a:pt x="2168525" y="79375"/>
                </a:lnTo>
                <a:lnTo>
                  <a:pt x="2254250" y="133350"/>
                </a:lnTo>
                <a:lnTo>
                  <a:pt x="2330450" y="193675"/>
                </a:lnTo>
                <a:lnTo>
                  <a:pt x="2371725" y="234950"/>
                </a:lnTo>
                <a:lnTo>
                  <a:pt x="2400300" y="269875"/>
                </a:lnTo>
                <a:lnTo>
                  <a:pt x="2409825" y="295275"/>
                </a:lnTo>
                <a:lnTo>
                  <a:pt x="2416175" y="317500"/>
                </a:lnTo>
                <a:lnTo>
                  <a:pt x="2409825" y="339725"/>
                </a:lnTo>
                <a:lnTo>
                  <a:pt x="2384425" y="361950"/>
                </a:lnTo>
                <a:lnTo>
                  <a:pt x="2254250" y="441325"/>
                </a:lnTo>
                <a:lnTo>
                  <a:pt x="2235200" y="476250"/>
                </a:lnTo>
                <a:lnTo>
                  <a:pt x="2105025" y="609600"/>
                </a:lnTo>
                <a:lnTo>
                  <a:pt x="1965325" y="762000"/>
                </a:lnTo>
                <a:lnTo>
                  <a:pt x="1825625" y="914400"/>
                </a:lnTo>
                <a:lnTo>
                  <a:pt x="1651000" y="10953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9FC1641-2148-4766-914E-B8597486970E}"/>
              </a:ext>
            </a:extLst>
          </p:cNvPr>
          <p:cNvSpPr/>
          <p:nvPr/>
        </p:nvSpPr>
        <p:spPr>
          <a:xfrm>
            <a:off x="4668839" y="4786314"/>
            <a:ext cx="619125" cy="1323975"/>
          </a:xfrm>
          <a:custGeom>
            <a:avLst/>
            <a:gdLst>
              <a:gd name="connsiteX0" fmla="*/ 278607 w 619125"/>
              <a:gd name="connsiteY0" fmla="*/ 733425 h 1323975"/>
              <a:gd name="connsiteX1" fmla="*/ 242888 w 619125"/>
              <a:gd name="connsiteY1" fmla="*/ 509587 h 1323975"/>
              <a:gd name="connsiteX2" fmla="*/ 219075 w 619125"/>
              <a:gd name="connsiteY2" fmla="*/ 361950 h 1323975"/>
              <a:gd name="connsiteX3" fmla="*/ 207169 w 619125"/>
              <a:gd name="connsiteY3" fmla="*/ 316706 h 1323975"/>
              <a:gd name="connsiteX4" fmla="*/ 188119 w 619125"/>
              <a:gd name="connsiteY4" fmla="*/ 264318 h 1323975"/>
              <a:gd name="connsiteX5" fmla="*/ 152400 w 619125"/>
              <a:gd name="connsiteY5" fmla="*/ 202406 h 1323975"/>
              <a:gd name="connsiteX6" fmla="*/ 109538 w 619125"/>
              <a:gd name="connsiteY6" fmla="*/ 147637 h 1323975"/>
              <a:gd name="connsiteX7" fmla="*/ 71438 w 619125"/>
              <a:gd name="connsiteY7" fmla="*/ 111918 h 1323975"/>
              <a:gd name="connsiteX8" fmla="*/ 38100 w 619125"/>
              <a:gd name="connsiteY8" fmla="*/ 80962 h 1323975"/>
              <a:gd name="connsiteX9" fmla="*/ 16669 w 619125"/>
              <a:gd name="connsiteY9" fmla="*/ 54768 h 1323975"/>
              <a:gd name="connsiteX10" fmla="*/ 4763 w 619125"/>
              <a:gd name="connsiteY10" fmla="*/ 38100 h 1323975"/>
              <a:gd name="connsiteX11" fmla="*/ 0 w 619125"/>
              <a:gd name="connsiteY11" fmla="*/ 19050 h 1323975"/>
              <a:gd name="connsiteX12" fmla="*/ 9525 w 619125"/>
              <a:gd name="connsiteY12" fmla="*/ 7143 h 1323975"/>
              <a:gd name="connsiteX13" fmla="*/ 30957 w 619125"/>
              <a:gd name="connsiteY13" fmla="*/ 0 h 1323975"/>
              <a:gd name="connsiteX14" fmla="*/ 97632 w 619125"/>
              <a:gd name="connsiteY14" fmla="*/ 4762 h 1323975"/>
              <a:gd name="connsiteX15" fmla="*/ 164307 w 619125"/>
              <a:gd name="connsiteY15" fmla="*/ 16668 h 1323975"/>
              <a:gd name="connsiteX16" fmla="*/ 285750 w 619125"/>
              <a:gd name="connsiteY16" fmla="*/ 40481 h 1323975"/>
              <a:gd name="connsiteX17" fmla="*/ 390525 w 619125"/>
              <a:gd name="connsiteY17" fmla="*/ 69056 h 1323975"/>
              <a:gd name="connsiteX18" fmla="*/ 431007 w 619125"/>
              <a:gd name="connsiteY18" fmla="*/ 90487 h 1323975"/>
              <a:gd name="connsiteX19" fmla="*/ 454819 w 619125"/>
              <a:gd name="connsiteY19" fmla="*/ 192881 h 1323975"/>
              <a:gd name="connsiteX20" fmla="*/ 488157 w 619125"/>
              <a:gd name="connsiteY20" fmla="*/ 426243 h 1323975"/>
              <a:gd name="connsiteX21" fmla="*/ 519113 w 619125"/>
              <a:gd name="connsiteY21" fmla="*/ 650081 h 1323975"/>
              <a:gd name="connsiteX22" fmla="*/ 542925 w 619125"/>
              <a:gd name="connsiteY22" fmla="*/ 812006 h 1323975"/>
              <a:gd name="connsiteX23" fmla="*/ 576263 w 619125"/>
              <a:gd name="connsiteY23" fmla="*/ 1066800 h 1323975"/>
              <a:gd name="connsiteX24" fmla="*/ 619125 w 619125"/>
              <a:gd name="connsiteY24" fmla="*/ 1159668 h 1323975"/>
              <a:gd name="connsiteX25" fmla="*/ 604838 w 619125"/>
              <a:gd name="connsiteY25" fmla="*/ 1231106 h 1323975"/>
              <a:gd name="connsiteX26" fmla="*/ 585788 w 619125"/>
              <a:gd name="connsiteY26" fmla="*/ 1285875 h 1323975"/>
              <a:gd name="connsiteX27" fmla="*/ 569119 w 619125"/>
              <a:gd name="connsiteY27" fmla="*/ 1309687 h 1323975"/>
              <a:gd name="connsiteX28" fmla="*/ 545307 w 619125"/>
              <a:gd name="connsiteY28" fmla="*/ 1321593 h 1323975"/>
              <a:gd name="connsiteX29" fmla="*/ 528638 w 619125"/>
              <a:gd name="connsiteY29" fmla="*/ 1323975 h 1323975"/>
              <a:gd name="connsiteX30" fmla="*/ 488157 w 619125"/>
              <a:gd name="connsiteY30" fmla="*/ 1323975 h 1323975"/>
              <a:gd name="connsiteX31" fmla="*/ 457200 w 619125"/>
              <a:gd name="connsiteY31" fmla="*/ 1312068 h 1323975"/>
              <a:gd name="connsiteX32" fmla="*/ 419100 w 619125"/>
              <a:gd name="connsiteY32" fmla="*/ 1288256 h 1323975"/>
              <a:gd name="connsiteX33" fmla="*/ 390525 w 619125"/>
              <a:gd name="connsiteY33" fmla="*/ 1257300 h 1323975"/>
              <a:gd name="connsiteX34" fmla="*/ 369094 w 619125"/>
              <a:gd name="connsiteY34" fmla="*/ 1221581 h 1323975"/>
              <a:gd name="connsiteX35" fmla="*/ 350044 w 619125"/>
              <a:gd name="connsiteY35" fmla="*/ 1154906 h 1323975"/>
              <a:gd name="connsiteX36" fmla="*/ 333375 w 619125"/>
              <a:gd name="connsiteY36" fmla="*/ 1050131 h 1323975"/>
              <a:gd name="connsiteX37" fmla="*/ 278607 w 619125"/>
              <a:gd name="connsiteY37" fmla="*/ 7334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19125" h="1323975">
                <a:moveTo>
                  <a:pt x="278607" y="733425"/>
                </a:moveTo>
                <a:lnTo>
                  <a:pt x="242888" y="509587"/>
                </a:lnTo>
                <a:lnTo>
                  <a:pt x="219075" y="361950"/>
                </a:lnTo>
                <a:lnTo>
                  <a:pt x="207169" y="316706"/>
                </a:lnTo>
                <a:lnTo>
                  <a:pt x="188119" y="264318"/>
                </a:lnTo>
                <a:lnTo>
                  <a:pt x="152400" y="202406"/>
                </a:lnTo>
                <a:lnTo>
                  <a:pt x="109538" y="147637"/>
                </a:lnTo>
                <a:lnTo>
                  <a:pt x="71438" y="111918"/>
                </a:lnTo>
                <a:lnTo>
                  <a:pt x="38100" y="80962"/>
                </a:lnTo>
                <a:lnTo>
                  <a:pt x="16669" y="54768"/>
                </a:lnTo>
                <a:lnTo>
                  <a:pt x="4763" y="38100"/>
                </a:lnTo>
                <a:lnTo>
                  <a:pt x="0" y="19050"/>
                </a:lnTo>
                <a:lnTo>
                  <a:pt x="9525" y="7143"/>
                </a:lnTo>
                <a:lnTo>
                  <a:pt x="30957" y="0"/>
                </a:lnTo>
                <a:lnTo>
                  <a:pt x="97632" y="4762"/>
                </a:lnTo>
                <a:lnTo>
                  <a:pt x="164307" y="16668"/>
                </a:lnTo>
                <a:lnTo>
                  <a:pt x="285750" y="40481"/>
                </a:lnTo>
                <a:lnTo>
                  <a:pt x="390525" y="69056"/>
                </a:lnTo>
                <a:lnTo>
                  <a:pt x="431007" y="90487"/>
                </a:lnTo>
                <a:lnTo>
                  <a:pt x="454819" y="192881"/>
                </a:lnTo>
                <a:lnTo>
                  <a:pt x="488157" y="426243"/>
                </a:lnTo>
                <a:lnTo>
                  <a:pt x="519113" y="650081"/>
                </a:lnTo>
                <a:lnTo>
                  <a:pt x="542925" y="812006"/>
                </a:lnTo>
                <a:lnTo>
                  <a:pt x="576263" y="1066800"/>
                </a:lnTo>
                <a:lnTo>
                  <a:pt x="619125" y="1159668"/>
                </a:lnTo>
                <a:lnTo>
                  <a:pt x="604838" y="1231106"/>
                </a:lnTo>
                <a:lnTo>
                  <a:pt x="585788" y="1285875"/>
                </a:lnTo>
                <a:lnTo>
                  <a:pt x="569119" y="1309687"/>
                </a:lnTo>
                <a:lnTo>
                  <a:pt x="545307" y="1321593"/>
                </a:lnTo>
                <a:lnTo>
                  <a:pt x="528638" y="1323975"/>
                </a:lnTo>
                <a:lnTo>
                  <a:pt x="488157" y="1323975"/>
                </a:lnTo>
                <a:lnTo>
                  <a:pt x="457200" y="1312068"/>
                </a:lnTo>
                <a:lnTo>
                  <a:pt x="419100" y="1288256"/>
                </a:lnTo>
                <a:lnTo>
                  <a:pt x="390525" y="1257300"/>
                </a:lnTo>
                <a:lnTo>
                  <a:pt x="369094" y="1221581"/>
                </a:lnTo>
                <a:lnTo>
                  <a:pt x="350044" y="1154906"/>
                </a:lnTo>
                <a:lnTo>
                  <a:pt x="333375" y="1050131"/>
                </a:lnTo>
                <a:lnTo>
                  <a:pt x="278607" y="733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51DBA6-A420-46DA-ADA7-9B682E803AC6}"/>
              </a:ext>
            </a:extLst>
          </p:cNvPr>
          <p:cNvSpPr/>
          <p:nvPr/>
        </p:nvSpPr>
        <p:spPr>
          <a:xfrm>
            <a:off x="5788026" y="1838326"/>
            <a:ext cx="2714625" cy="1863725"/>
          </a:xfrm>
          <a:custGeom>
            <a:avLst/>
            <a:gdLst>
              <a:gd name="connsiteX0" fmla="*/ 869950 w 2714625"/>
              <a:gd name="connsiteY0" fmla="*/ 860425 h 1863725"/>
              <a:gd name="connsiteX1" fmla="*/ 660400 w 2714625"/>
              <a:gd name="connsiteY1" fmla="*/ 641350 h 1863725"/>
              <a:gd name="connsiteX2" fmla="*/ 419100 w 2714625"/>
              <a:gd name="connsiteY2" fmla="*/ 400050 h 1863725"/>
              <a:gd name="connsiteX3" fmla="*/ 257175 w 2714625"/>
              <a:gd name="connsiteY3" fmla="*/ 231775 h 1863725"/>
              <a:gd name="connsiteX4" fmla="*/ 212725 w 2714625"/>
              <a:gd name="connsiteY4" fmla="*/ 184150 h 1863725"/>
              <a:gd name="connsiteX5" fmla="*/ 180975 w 2714625"/>
              <a:gd name="connsiteY5" fmla="*/ 149225 h 1863725"/>
              <a:gd name="connsiteX6" fmla="*/ 149225 w 2714625"/>
              <a:gd name="connsiteY6" fmla="*/ 120650 h 1863725"/>
              <a:gd name="connsiteX7" fmla="*/ 107950 w 2714625"/>
              <a:gd name="connsiteY7" fmla="*/ 98425 h 1863725"/>
              <a:gd name="connsiteX8" fmla="*/ 0 w 2714625"/>
              <a:gd name="connsiteY8" fmla="*/ 82550 h 1863725"/>
              <a:gd name="connsiteX9" fmla="*/ 88900 w 2714625"/>
              <a:gd name="connsiteY9" fmla="*/ 0 h 1863725"/>
              <a:gd name="connsiteX10" fmla="*/ 193675 w 2714625"/>
              <a:gd name="connsiteY10" fmla="*/ 47625 h 1863725"/>
              <a:gd name="connsiteX11" fmla="*/ 257175 w 2714625"/>
              <a:gd name="connsiteY11" fmla="*/ 85725 h 1863725"/>
              <a:gd name="connsiteX12" fmla="*/ 349250 w 2714625"/>
              <a:gd name="connsiteY12" fmla="*/ 155575 h 1863725"/>
              <a:gd name="connsiteX13" fmla="*/ 514350 w 2714625"/>
              <a:gd name="connsiteY13" fmla="*/ 282575 h 1863725"/>
              <a:gd name="connsiteX14" fmla="*/ 701675 w 2714625"/>
              <a:gd name="connsiteY14" fmla="*/ 444500 h 1863725"/>
              <a:gd name="connsiteX15" fmla="*/ 936625 w 2714625"/>
              <a:gd name="connsiteY15" fmla="*/ 650875 h 1863725"/>
              <a:gd name="connsiteX16" fmla="*/ 1076325 w 2714625"/>
              <a:gd name="connsiteY16" fmla="*/ 781050 h 1863725"/>
              <a:gd name="connsiteX17" fmla="*/ 1231900 w 2714625"/>
              <a:gd name="connsiteY17" fmla="*/ 898525 h 1863725"/>
              <a:gd name="connsiteX18" fmla="*/ 1492250 w 2714625"/>
              <a:gd name="connsiteY18" fmla="*/ 1089025 h 1863725"/>
              <a:gd name="connsiteX19" fmla="*/ 1708150 w 2714625"/>
              <a:gd name="connsiteY19" fmla="*/ 1247775 h 1863725"/>
              <a:gd name="connsiteX20" fmla="*/ 1943100 w 2714625"/>
              <a:gd name="connsiteY20" fmla="*/ 1397000 h 1863725"/>
              <a:gd name="connsiteX21" fmla="*/ 2143125 w 2714625"/>
              <a:gd name="connsiteY21" fmla="*/ 1520825 h 1863725"/>
              <a:gd name="connsiteX22" fmla="*/ 2422525 w 2714625"/>
              <a:gd name="connsiteY22" fmla="*/ 1676400 h 1863725"/>
              <a:gd name="connsiteX23" fmla="*/ 2679700 w 2714625"/>
              <a:gd name="connsiteY23" fmla="*/ 1809750 h 1863725"/>
              <a:gd name="connsiteX24" fmla="*/ 2708275 w 2714625"/>
              <a:gd name="connsiteY24" fmla="*/ 1828800 h 1863725"/>
              <a:gd name="connsiteX25" fmla="*/ 2714625 w 2714625"/>
              <a:gd name="connsiteY25" fmla="*/ 1844675 h 1863725"/>
              <a:gd name="connsiteX26" fmla="*/ 2695575 w 2714625"/>
              <a:gd name="connsiteY26" fmla="*/ 1857375 h 1863725"/>
              <a:gd name="connsiteX27" fmla="*/ 2619375 w 2714625"/>
              <a:gd name="connsiteY27" fmla="*/ 1863725 h 1863725"/>
              <a:gd name="connsiteX28" fmla="*/ 2403475 w 2714625"/>
              <a:gd name="connsiteY28" fmla="*/ 1857375 h 1863725"/>
              <a:gd name="connsiteX29" fmla="*/ 2273300 w 2714625"/>
              <a:gd name="connsiteY29" fmla="*/ 1854200 h 1863725"/>
              <a:gd name="connsiteX30" fmla="*/ 2181225 w 2714625"/>
              <a:gd name="connsiteY30" fmla="*/ 1844675 h 1863725"/>
              <a:gd name="connsiteX31" fmla="*/ 2092325 w 2714625"/>
              <a:gd name="connsiteY31" fmla="*/ 1822450 h 1863725"/>
              <a:gd name="connsiteX32" fmla="*/ 1955800 w 2714625"/>
              <a:gd name="connsiteY32" fmla="*/ 1778000 h 1863725"/>
              <a:gd name="connsiteX33" fmla="*/ 1793875 w 2714625"/>
              <a:gd name="connsiteY33" fmla="*/ 1701800 h 1863725"/>
              <a:gd name="connsiteX34" fmla="*/ 1666875 w 2714625"/>
              <a:gd name="connsiteY34" fmla="*/ 1625600 h 1863725"/>
              <a:gd name="connsiteX35" fmla="*/ 1517650 w 2714625"/>
              <a:gd name="connsiteY35" fmla="*/ 1514475 h 1863725"/>
              <a:gd name="connsiteX36" fmla="*/ 1368425 w 2714625"/>
              <a:gd name="connsiteY36" fmla="*/ 1368425 h 1863725"/>
              <a:gd name="connsiteX37" fmla="*/ 1114425 w 2714625"/>
              <a:gd name="connsiteY37" fmla="*/ 1104900 h 1863725"/>
              <a:gd name="connsiteX38" fmla="*/ 869950 w 2714625"/>
              <a:gd name="connsiteY38" fmla="*/ 860425 h 186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714625" h="1863725">
                <a:moveTo>
                  <a:pt x="869950" y="860425"/>
                </a:moveTo>
                <a:lnTo>
                  <a:pt x="660400" y="641350"/>
                </a:lnTo>
                <a:lnTo>
                  <a:pt x="419100" y="400050"/>
                </a:lnTo>
                <a:lnTo>
                  <a:pt x="257175" y="231775"/>
                </a:lnTo>
                <a:lnTo>
                  <a:pt x="212725" y="184150"/>
                </a:lnTo>
                <a:lnTo>
                  <a:pt x="180975" y="149225"/>
                </a:lnTo>
                <a:lnTo>
                  <a:pt x="149225" y="120650"/>
                </a:lnTo>
                <a:lnTo>
                  <a:pt x="107950" y="98425"/>
                </a:lnTo>
                <a:lnTo>
                  <a:pt x="0" y="82550"/>
                </a:lnTo>
                <a:lnTo>
                  <a:pt x="88900" y="0"/>
                </a:lnTo>
                <a:lnTo>
                  <a:pt x="193675" y="47625"/>
                </a:lnTo>
                <a:lnTo>
                  <a:pt x="257175" y="85725"/>
                </a:lnTo>
                <a:lnTo>
                  <a:pt x="349250" y="155575"/>
                </a:lnTo>
                <a:lnTo>
                  <a:pt x="514350" y="282575"/>
                </a:lnTo>
                <a:lnTo>
                  <a:pt x="701675" y="444500"/>
                </a:lnTo>
                <a:lnTo>
                  <a:pt x="936625" y="650875"/>
                </a:lnTo>
                <a:lnTo>
                  <a:pt x="1076325" y="781050"/>
                </a:lnTo>
                <a:lnTo>
                  <a:pt x="1231900" y="898525"/>
                </a:lnTo>
                <a:lnTo>
                  <a:pt x="1492250" y="1089025"/>
                </a:lnTo>
                <a:lnTo>
                  <a:pt x="1708150" y="1247775"/>
                </a:lnTo>
                <a:lnTo>
                  <a:pt x="1943100" y="1397000"/>
                </a:lnTo>
                <a:lnTo>
                  <a:pt x="2143125" y="1520825"/>
                </a:lnTo>
                <a:lnTo>
                  <a:pt x="2422525" y="1676400"/>
                </a:lnTo>
                <a:lnTo>
                  <a:pt x="2679700" y="1809750"/>
                </a:lnTo>
                <a:lnTo>
                  <a:pt x="2708275" y="1828800"/>
                </a:lnTo>
                <a:lnTo>
                  <a:pt x="2714625" y="1844675"/>
                </a:lnTo>
                <a:lnTo>
                  <a:pt x="2695575" y="1857375"/>
                </a:lnTo>
                <a:lnTo>
                  <a:pt x="2619375" y="1863725"/>
                </a:lnTo>
                <a:lnTo>
                  <a:pt x="2403475" y="1857375"/>
                </a:lnTo>
                <a:lnTo>
                  <a:pt x="2273300" y="1854200"/>
                </a:lnTo>
                <a:lnTo>
                  <a:pt x="2181225" y="1844675"/>
                </a:lnTo>
                <a:lnTo>
                  <a:pt x="2092325" y="1822450"/>
                </a:lnTo>
                <a:lnTo>
                  <a:pt x="1955800" y="1778000"/>
                </a:lnTo>
                <a:lnTo>
                  <a:pt x="1793875" y="1701800"/>
                </a:lnTo>
                <a:lnTo>
                  <a:pt x="1666875" y="1625600"/>
                </a:lnTo>
                <a:lnTo>
                  <a:pt x="1517650" y="1514475"/>
                </a:lnTo>
                <a:lnTo>
                  <a:pt x="1368425" y="1368425"/>
                </a:lnTo>
                <a:lnTo>
                  <a:pt x="1114425" y="1104900"/>
                </a:lnTo>
                <a:lnTo>
                  <a:pt x="869950" y="860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562765E-9923-4E52-9931-FF1DC23A297A}"/>
              </a:ext>
            </a:extLst>
          </p:cNvPr>
          <p:cNvSpPr/>
          <p:nvPr/>
        </p:nvSpPr>
        <p:spPr>
          <a:xfrm>
            <a:off x="4814889" y="3182938"/>
            <a:ext cx="2162175" cy="444500"/>
          </a:xfrm>
          <a:custGeom>
            <a:avLst/>
            <a:gdLst>
              <a:gd name="connsiteX0" fmla="*/ 1407318 w 2162175"/>
              <a:gd name="connsiteY0" fmla="*/ 266700 h 442913"/>
              <a:gd name="connsiteX1" fmla="*/ 1200150 w 2162175"/>
              <a:gd name="connsiteY1" fmla="*/ 292894 h 442913"/>
              <a:gd name="connsiteX2" fmla="*/ 985837 w 2162175"/>
              <a:gd name="connsiteY2" fmla="*/ 311944 h 442913"/>
              <a:gd name="connsiteX3" fmla="*/ 747712 w 2162175"/>
              <a:gd name="connsiteY3" fmla="*/ 350044 h 442913"/>
              <a:gd name="connsiteX4" fmla="*/ 633412 w 2162175"/>
              <a:gd name="connsiteY4" fmla="*/ 376238 h 442913"/>
              <a:gd name="connsiteX5" fmla="*/ 542925 w 2162175"/>
              <a:gd name="connsiteY5" fmla="*/ 397669 h 442913"/>
              <a:gd name="connsiteX6" fmla="*/ 492918 w 2162175"/>
              <a:gd name="connsiteY6" fmla="*/ 416719 h 442913"/>
              <a:gd name="connsiteX7" fmla="*/ 469106 w 2162175"/>
              <a:gd name="connsiteY7" fmla="*/ 428625 h 442913"/>
              <a:gd name="connsiteX8" fmla="*/ 438150 w 2162175"/>
              <a:gd name="connsiteY8" fmla="*/ 438150 h 442913"/>
              <a:gd name="connsiteX9" fmla="*/ 385762 w 2162175"/>
              <a:gd name="connsiteY9" fmla="*/ 442913 h 442913"/>
              <a:gd name="connsiteX10" fmla="*/ 330993 w 2162175"/>
              <a:gd name="connsiteY10" fmla="*/ 431007 h 442913"/>
              <a:gd name="connsiteX11" fmla="*/ 278606 w 2162175"/>
              <a:gd name="connsiteY11" fmla="*/ 411957 h 442913"/>
              <a:gd name="connsiteX12" fmla="*/ 221456 w 2162175"/>
              <a:gd name="connsiteY12" fmla="*/ 378619 h 442913"/>
              <a:gd name="connsiteX13" fmla="*/ 173831 w 2162175"/>
              <a:gd name="connsiteY13" fmla="*/ 340519 h 442913"/>
              <a:gd name="connsiteX14" fmla="*/ 116681 w 2162175"/>
              <a:gd name="connsiteY14" fmla="*/ 288132 h 442913"/>
              <a:gd name="connsiteX15" fmla="*/ 73818 w 2162175"/>
              <a:gd name="connsiteY15" fmla="*/ 240507 h 442913"/>
              <a:gd name="connsiteX16" fmla="*/ 45243 w 2162175"/>
              <a:gd name="connsiteY16" fmla="*/ 202407 h 442913"/>
              <a:gd name="connsiteX17" fmla="*/ 19050 w 2162175"/>
              <a:gd name="connsiteY17" fmla="*/ 159544 h 442913"/>
              <a:gd name="connsiteX18" fmla="*/ 7143 w 2162175"/>
              <a:gd name="connsiteY18" fmla="*/ 135732 h 442913"/>
              <a:gd name="connsiteX19" fmla="*/ 0 w 2162175"/>
              <a:gd name="connsiteY19" fmla="*/ 111919 h 442913"/>
              <a:gd name="connsiteX20" fmla="*/ 0 w 2162175"/>
              <a:gd name="connsiteY20" fmla="*/ 88107 h 442913"/>
              <a:gd name="connsiteX21" fmla="*/ 4762 w 2162175"/>
              <a:gd name="connsiteY21" fmla="*/ 76200 h 442913"/>
              <a:gd name="connsiteX22" fmla="*/ 19050 w 2162175"/>
              <a:gd name="connsiteY22" fmla="*/ 71438 h 442913"/>
              <a:gd name="connsiteX23" fmla="*/ 38100 w 2162175"/>
              <a:gd name="connsiteY23" fmla="*/ 76200 h 442913"/>
              <a:gd name="connsiteX24" fmla="*/ 64293 w 2162175"/>
              <a:gd name="connsiteY24" fmla="*/ 100013 h 442913"/>
              <a:gd name="connsiteX25" fmla="*/ 128587 w 2162175"/>
              <a:gd name="connsiteY25" fmla="*/ 140494 h 442913"/>
              <a:gd name="connsiteX26" fmla="*/ 197643 w 2162175"/>
              <a:gd name="connsiteY26" fmla="*/ 171450 h 442913"/>
              <a:gd name="connsiteX27" fmla="*/ 273843 w 2162175"/>
              <a:gd name="connsiteY27" fmla="*/ 197644 h 442913"/>
              <a:gd name="connsiteX28" fmla="*/ 333375 w 2162175"/>
              <a:gd name="connsiteY28" fmla="*/ 209550 h 442913"/>
              <a:gd name="connsiteX29" fmla="*/ 371475 w 2162175"/>
              <a:gd name="connsiteY29" fmla="*/ 214313 h 442913"/>
              <a:gd name="connsiteX30" fmla="*/ 428625 w 2162175"/>
              <a:gd name="connsiteY30" fmla="*/ 214313 h 442913"/>
              <a:gd name="connsiteX31" fmla="*/ 531018 w 2162175"/>
              <a:gd name="connsiteY31" fmla="*/ 195263 h 442913"/>
              <a:gd name="connsiteX32" fmla="*/ 750093 w 2162175"/>
              <a:gd name="connsiteY32" fmla="*/ 152400 h 442913"/>
              <a:gd name="connsiteX33" fmla="*/ 988218 w 2162175"/>
              <a:gd name="connsiteY33" fmla="*/ 104775 h 442913"/>
              <a:gd name="connsiteX34" fmla="*/ 1190625 w 2162175"/>
              <a:gd name="connsiteY34" fmla="*/ 90488 h 442913"/>
              <a:gd name="connsiteX35" fmla="*/ 1393031 w 2162175"/>
              <a:gd name="connsiteY35" fmla="*/ 69057 h 442913"/>
              <a:gd name="connsiteX36" fmla="*/ 1788318 w 2162175"/>
              <a:gd name="connsiteY36" fmla="*/ 16669 h 442913"/>
              <a:gd name="connsiteX37" fmla="*/ 1852612 w 2162175"/>
              <a:gd name="connsiteY37" fmla="*/ 0 h 442913"/>
              <a:gd name="connsiteX38" fmla="*/ 1876425 w 2162175"/>
              <a:gd name="connsiteY38" fmla="*/ 0 h 442913"/>
              <a:gd name="connsiteX39" fmla="*/ 1943100 w 2162175"/>
              <a:gd name="connsiteY39" fmla="*/ 11907 h 442913"/>
              <a:gd name="connsiteX40" fmla="*/ 2047875 w 2162175"/>
              <a:gd name="connsiteY40" fmla="*/ 50007 h 442913"/>
              <a:gd name="connsiteX41" fmla="*/ 2085975 w 2162175"/>
              <a:gd name="connsiteY41" fmla="*/ 71438 h 442913"/>
              <a:gd name="connsiteX42" fmla="*/ 2114550 w 2162175"/>
              <a:gd name="connsiteY42" fmla="*/ 97632 h 442913"/>
              <a:gd name="connsiteX43" fmla="*/ 2143125 w 2162175"/>
              <a:gd name="connsiteY43" fmla="*/ 130969 h 442913"/>
              <a:gd name="connsiteX44" fmla="*/ 2157412 w 2162175"/>
              <a:gd name="connsiteY44" fmla="*/ 154782 h 442913"/>
              <a:gd name="connsiteX45" fmla="*/ 2162175 w 2162175"/>
              <a:gd name="connsiteY45" fmla="*/ 173832 h 442913"/>
              <a:gd name="connsiteX46" fmla="*/ 2162175 w 2162175"/>
              <a:gd name="connsiteY46" fmla="*/ 188119 h 442913"/>
              <a:gd name="connsiteX47" fmla="*/ 2152650 w 2162175"/>
              <a:gd name="connsiteY47" fmla="*/ 211932 h 442913"/>
              <a:gd name="connsiteX48" fmla="*/ 2131218 w 2162175"/>
              <a:gd name="connsiteY48" fmla="*/ 228600 h 442913"/>
              <a:gd name="connsiteX49" fmla="*/ 2097881 w 2162175"/>
              <a:gd name="connsiteY49" fmla="*/ 240507 h 442913"/>
              <a:gd name="connsiteX50" fmla="*/ 2028825 w 2162175"/>
              <a:gd name="connsiteY50" fmla="*/ 245269 h 442913"/>
              <a:gd name="connsiteX51" fmla="*/ 1850231 w 2162175"/>
              <a:gd name="connsiteY51" fmla="*/ 235744 h 442913"/>
              <a:gd name="connsiteX52" fmla="*/ 1688306 w 2162175"/>
              <a:gd name="connsiteY52" fmla="*/ 245269 h 442913"/>
              <a:gd name="connsiteX53" fmla="*/ 1407318 w 2162175"/>
              <a:gd name="connsiteY53" fmla="*/ 266700 h 442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62175" h="442913">
                <a:moveTo>
                  <a:pt x="1407318" y="266700"/>
                </a:moveTo>
                <a:lnTo>
                  <a:pt x="1200150" y="292894"/>
                </a:lnTo>
                <a:lnTo>
                  <a:pt x="985837" y="311944"/>
                </a:lnTo>
                <a:lnTo>
                  <a:pt x="747712" y="350044"/>
                </a:lnTo>
                <a:lnTo>
                  <a:pt x="633412" y="376238"/>
                </a:lnTo>
                <a:lnTo>
                  <a:pt x="542925" y="397669"/>
                </a:lnTo>
                <a:lnTo>
                  <a:pt x="492918" y="416719"/>
                </a:lnTo>
                <a:lnTo>
                  <a:pt x="469106" y="428625"/>
                </a:lnTo>
                <a:lnTo>
                  <a:pt x="438150" y="438150"/>
                </a:lnTo>
                <a:lnTo>
                  <a:pt x="385762" y="442913"/>
                </a:lnTo>
                <a:lnTo>
                  <a:pt x="330993" y="431007"/>
                </a:lnTo>
                <a:lnTo>
                  <a:pt x="278606" y="411957"/>
                </a:lnTo>
                <a:lnTo>
                  <a:pt x="221456" y="378619"/>
                </a:lnTo>
                <a:lnTo>
                  <a:pt x="173831" y="340519"/>
                </a:lnTo>
                <a:lnTo>
                  <a:pt x="116681" y="288132"/>
                </a:lnTo>
                <a:lnTo>
                  <a:pt x="73818" y="240507"/>
                </a:lnTo>
                <a:lnTo>
                  <a:pt x="45243" y="202407"/>
                </a:lnTo>
                <a:lnTo>
                  <a:pt x="19050" y="159544"/>
                </a:lnTo>
                <a:lnTo>
                  <a:pt x="7143" y="135732"/>
                </a:lnTo>
                <a:lnTo>
                  <a:pt x="0" y="111919"/>
                </a:lnTo>
                <a:lnTo>
                  <a:pt x="0" y="88107"/>
                </a:lnTo>
                <a:lnTo>
                  <a:pt x="4762" y="76200"/>
                </a:lnTo>
                <a:lnTo>
                  <a:pt x="19050" y="71438"/>
                </a:lnTo>
                <a:lnTo>
                  <a:pt x="38100" y="76200"/>
                </a:lnTo>
                <a:lnTo>
                  <a:pt x="64293" y="100013"/>
                </a:lnTo>
                <a:lnTo>
                  <a:pt x="128587" y="140494"/>
                </a:lnTo>
                <a:lnTo>
                  <a:pt x="197643" y="171450"/>
                </a:lnTo>
                <a:lnTo>
                  <a:pt x="273843" y="197644"/>
                </a:lnTo>
                <a:lnTo>
                  <a:pt x="333375" y="209550"/>
                </a:lnTo>
                <a:lnTo>
                  <a:pt x="371475" y="214313"/>
                </a:lnTo>
                <a:lnTo>
                  <a:pt x="428625" y="214313"/>
                </a:lnTo>
                <a:lnTo>
                  <a:pt x="531018" y="195263"/>
                </a:lnTo>
                <a:lnTo>
                  <a:pt x="750093" y="152400"/>
                </a:lnTo>
                <a:lnTo>
                  <a:pt x="988218" y="104775"/>
                </a:lnTo>
                <a:lnTo>
                  <a:pt x="1190625" y="90488"/>
                </a:lnTo>
                <a:lnTo>
                  <a:pt x="1393031" y="69057"/>
                </a:lnTo>
                <a:lnTo>
                  <a:pt x="1788318" y="16669"/>
                </a:lnTo>
                <a:lnTo>
                  <a:pt x="1852612" y="0"/>
                </a:lnTo>
                <a:lnTo>
                  <a:pt x="1876425" y="0"/>
                </a:lnTo>
                <a:lnTo>
                  <a:pt x="1943100" y="11907"/>
                </a:lnTo>
                <a:lnTo>
                  <a:pt x="2047875" y="50007"/>
                </a:lnTo>
                <a:lnTo>
                  <a:pt x="2085975" y="71438"/>
                </a:lnTo>
                <a:lnTo>
                  <a:pt x="2114550" y="97632"/>
                </a:lnTo>
                <a:lnTo>
                  <a:pt x="2143125" y="130969"/>
                </a:lnTo>
                <a:lnTo>
                  <a:pt x="2157412" y="154782"/>
                </a:lnTo>
                <a:lnTo>
                  <a:pt x="2162175" y="173832"/>
                </a:lnTo>
                <a:lnTo>
                  <a:pt x="2162175" y="188119"/>
                </a:lnTo>
                <a:lnTo>
                  <a:pt x="2152650" y="211932"/>
                </a:lnTo>
                <a:lnTo>
                  <a:pt x="2131218" y="228600"/>
                </a:lnTo>
                <a:lnTo>
                  <a:pt x="2097881" y="240507"/>
                </a:lnTo>
                <a:lnTo>
                  <a:pt x="2028825" y="245269"/>
                </a:lnTo>
                <a:lnTo>
                  <a:pt x="1850231" y="235744"/>
                </a:lnTo>
                <a:lnTo>
                  <a:pt x="1688306" y="245269"/>
                </a:lnTo>
                <a:lnTo>
                  <a:pt x="1407318" y="2667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895E499-0669-4157-92D7-51189F96C651}"/>
              </a:ext>
            </a:extLst>
          </p:cNvPr>
          <p:cNvSpPr/>
          <p:nvPr/>
        </p:nvSpPr>
        <p:spPr>
          <a:xfrm>
            <a:off x="5589589" y="2646363"/>
            <a:ext cx="504825" cy="1473200"/>
          </a:xfrm>
          <a:custGeom>
            <a:avLst/>
            <a:gdLst>
              <a:gd name="connsiteX0" fmla="*/ 188119 w 504825"/>
              <a:gd name="connsiteY0" fmla="*/ 926306 h 1473994"/>
              <a:gd name="connsiteX1" fmla="*/ 188119 w 504825"/>
              <a:gd name="connsiteY1" fmla="*/ 538162 h 1473994"/>
              <a:gd name="connsiteX2" fmla="*/ 183356 w 504825"/>
              <a:gd name="connsiteY2" fmla="*/ 400050 h 1473994"/>
              <a:gd name="connsiteX3" fmla="*/ 178594 w 504825"/>
              <a:gd name="connsiteY3" fmla="*/ 307181 h 1473994"/>
              <a:gd name="connsiteX4" fmla="*/ 171450 w 504825"/>
              <a:gd name="connsiteY4" fmla="*/ 250031 h 1473994"/>
              <a:gd name="connsiteX5" fmla="*/ 161925 w 504825"/>
              <a:gd name="connsiteY5" fmla="*/ 209550 h 1473994"/>
              <a:gd name="connsiteX6" fmla="*/ 140494 w 504825"/>
              <a:gd name="connsiteY6" fmla="*/ 176212 h 1473994"/>
              <a:gd name="connsiteX7" fmla="*/ 111919 w 504825"/>
              <a:gd name="connsiteY7" fmla="*/ 140494 h 1473994"/>
              <a:gd name="connsiteX8" fmla="*/ 73819 w 504825"/>
              <a:gd name="connsiteY8" fmla="*/ 116681 h 1473994"/>
              <a:gd name="connsiteX9" fmla="*/ 33337 w 504825"/>
              <a:gd name="connsiteY9" fmla="*/ 90487 h 1473994"/>
              <a:gd name="connsiteX10" fmla="*/ 11906 w 504825"/>
              <a:gd name="connsiteY10" fmla="*/ 73819 h 1473994"/>
              <a:gd name="connsiteX11" fmla="*/ 0 w 504825"/>
              <a:gd name="connsiteY11" fmla="*/ 54769 h 1473994"/>
              <a:gd name="connsiteX12" fmla="*/ 0 w 504825"/>
              <a:gd name="connsiteY12" fmla="*/ 38100 h 1473994"/>
              <a:gd name="connsiteX13" fmla="*/ 7144 w 504825"/>
              <a:gd name="connsiteY13" fmla="*/ 21431 h 1473994"/>
              <a:gd name="connsiteX14" fmla="*/ 40481 w 504825"/>
              <a:gd name="connsiteY14" fmla="*/ 4762 h 1473994"/>
              <a:gd name="connsiteX15" fmla="*/ 83344 w 504825"/>
              <a:gd name="connsiteY15" fmla="*/ 0 h 1473994"/>
              <a:gd name="connsiteX16" fmla="*/ 123825 w 504825"/>
              <a:gd name="connsiteY16" fmla="*/ 2381 h 1473994"/>
              <a:gd name="connsiteX17" fmla="*/ 190500 w 504825"/>
              <a:gd name="connsiteY17" fmla="*/ 14287 h 1473994"/>
              <a:gd name="connsiteX18" fmla="*/ 261937 w 504825"/>
              <a:gd name="connsiteY18" fmla="*/ 33337 h 1473994"/>
              <a:gd name="connsiteX19" fmla="*/ 321469 w 504825"/>
              <a:gd name="connsiteY19" fmla="*/ 57150 h 1473994"/>
              <a:gd name="connsiteX20" fmla="*/ 371475 w 504825"/>
              <a:gd name="connsiteY20" fmla="*/ 83344 h 1473994"/>
              <a:gd name="connsiteX21" fmla="*/ 421481 w 504825"/>
              <a:gd name="connsiteY21" fmla="*/ 111919 h 1473994"/>
              <a:gd name="connsiteX22" fmla="*/ 457200 w 504825"/>
              <a:gd name="connsiteY22" fmla="*/ 135731 h 1473994"/>
              <a:gd name="connsiteX23" fmla="*/ 476250 w 504825"/>
              <a:gd name="connsiteY23" fmla="*/ 152400 h 1473994"/>
              <a:gd name="connsiteX24" fmla="*/ 488156 w 504825"/>
              <a:gd name="connsiteY24" fmla="*/ 166687 h 1473994"/>
              <a:gd name="connsiteX25" fmla="*/ 500062 w 504825"/>
              <a:gd name="connsiteY25" fmla="*/ 192881 h 1473994"/>
              <a:gd name="connsiteX26" fmla="*/ 504825 w 504825"/>
              <a:gd name="connsiteY26" fmla="*/ 219075 h 1473994"/>
              <a:gd name="connsiteX27" fmla="*/ 504825 w 504825"/>
              <a:gd name="connsiteY27" fmla="*/ 252412 h 1473994"/>
              <a:gd name="connsiteX28" fmla="*/ 495300 w 504825"/>
              <a:gd name="connsiteY28" fmla="*/ 285750 h 1473994"/>
              <a:gd name="connsiteX29" fmla="*/ 476250 w 504825"/>
              <a:gd name="connsiteY29" fmla="*/ 326231 h 1473994"/>
              <a:gd name="connsiteX30" fmla="*/ 459581 w 504825"/>
              <a:gd name="connsiteY30" fmla="*/ 373856 h 1473994"/>
              <a:gd name="connsiteX31" fmla="*/ 452437 w 504825"/>
              <a:gd name="connsiteY31" fmla="*/ 428625 h 1473994"/>
              <a:gd name="connsiteX32" fmla="*/ 452437 w 504825"/>
              <a:gd name="connsiteY32" fmla="*/ 495300 h 1473994"/>
              <a:gd name="connsiteX33" fmla="*/ 457200 w 504825"/>
              <a:gd name="connsiteY33" fmla="*/ 628650 h 1473994"/>
              <a:gd name="connsiteX34" fmla="*/ 457200 w 504825"/>
              <a:gd name="connsiteY34" fmla="*/ 809625 h 1473994"/>
              <a:gd name="connsiteX35" fmla="*/ 400050 w 504825"/>
              <a:gd name="connsiteY35" fmla="*/ 1457325 h 1473994"/>
              <a:gd name="connsiteX36" fmla="*/ 178594 w 504825"/>
              <a:gd name="connsiteY36" fmla="*/ 1473994 h 1473994"/>
              <a:gd name="connsiteX37" fmla="*/ 188119 w 504825"/>
              <a:gd name="connsiteY37" fmla="*/ 926306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4825" h="1473994">
                <a:moveTo>
                  <a:pt x="188119" y="926306"/>
                </a:moveTo>
                <a:lnTo>
                  <a:pt x="188119" y="538162"/>
                </a:lnTo>
                <a:lnTo>
                  <a:pt x="183356" y="400050"/>
                </a:lnTo>
                <a:lnTo>
                  <a:pt x="178594" y="307181"/>
                </a:lnTo>
                <a:lnTo>
                  <a:pt x="171450" y="250031"/>
                </a:lnTo>
                <a:lnTo>
                  <a:pt x="161925" y="209550"/>
                </a:lnTo>
                <a:lnTo>
                  <a:pt x="140494" y="176212"/>
                </a:lnTo>
                <a:lnTo>
                  <a:pt x="111919" y="140494"/>
                </a:lnTo>
                <a:lnTo>
                  <a:pt x="73819" y="116681"/>
                </a:lnTo>
                <a:lnTo>
                  <a:pt x="33337" y="90487"/>
                </a:lnTo>
                <a:lnTo>
                  <a:pt x="11906" y="73819"/>
                </a:lnTo>
                <a:lnTo>
                  <a:pt x="0" y="54769"/>
                </a:lnTo>
                <a:lnTo>
                  <a:pt x="0" y="38100"/>
                </a:lnTo>
                <a:lnTo>
                  <a:pt x="7144" y="21431"/>
                </a:lnTo>
                <a:lnTo>
                  <a:pt x="40481" y="4762"/>
                </a:lnTo>
                <a:lnTo>
                  <a:pt x="83344" y="0"/>
                </a:lnTo>
                <a:lnTo>
                  <a:pt x="123825" y="2381"/>
                </a:lnTo>
                <a:lnTo>
                  <a:pt x="190500" y="14287"/>
                </a:lnTo>
                <a:lnTo>
                  <a:pt x="261937" y="33337"/>
                </a:lnTo>
                <a:lnTo>
                  <a:pt x="321469" y="57150"/>
                </a:lnTo>
                <a:lnTo>
                  <a:pt x="371475" y="83344"/>
                </a:lnTo>
                <a:lnTo>
                  <a:pt x="421481" y="111919"/>
                </a:lnTo>
                <a:lnTo>
                  <a:pt x="457200" y="135731"/>
                </a:lnTo>
                <a:lnTo>
                  <a:pt x="476250" y="152400"/>
                </a:lnTo>
                <a:lnTo>
                  <a:pt x="488156" y="166687"/>
                </a:lnTo>
                <a:lnTo>
                  <a:pt x="500062" y="192881"/>
                </a:lnTo>
                <a:lnTo>
                  <a:pt x="504825" y="219075"/>
                </a:lnTo>
                <a:lnTo>
                  <a:pt x="504825" y="252412"/>
                </a:lnTo>
                <a:lnTo>
                  <a:pt x="495300" y="285750"/>
                </a:lnTo>
                <a:lnTo>
                  <a:pt x="476250" y="326231"/>
                </a:lnTo>
                <a:lnTo>
                  <a:pt x="459581" y="373856"/>
                </a:lnTo>
                <a:lnTo>
                  <a:pt x="452437" y="428625"/>
                </a:lnTo>
                <a:lnTo>
                  <a:pt x="452437" y="495300"/>
                </a:lnTo>
                <a:lnTo>
                  <a:pt x="457200" y="628650"/>
                </a:lnTo>
                <a:lnTo>
                  <a:pt x="457200" y="809625"/>
                </a:lnTo>
                <a:lnTo>
                  <a:pt x="400050" y="1457325"/>
                </a:lnTo>
                <a:lnTo>
                  <a:pt x="178594" y="1473994"/>
                </a:lnTo>
                <a:lnTo>
                  <a:pt x="188119" y="9263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54EBA0-78D2-418C-AF23-1273B6A8B433}"/>
              </a:ext>
            </a:extLst>
          </p:cNvPr>
          <p:cNvSpPr/>
          <p:nvPr/>
        </p:nvSpPr>
        <p:spPr>
          <a:xfrm>
            <a:off x="4291013" y="3943350"/>
            <a:ext cx="3306762" cy="471488"/>
          </a:xfrm>
          <a:custGeom>
            <a:avLst/>
            <a:gdLst>
              <a:gd name="connsiteX0" fmla="*/ 1798864 w 3306536"/>
              <a:gd name="connsiteY0" fmla="*/ 258536 h 470807"/>
              <a:gd name="connsiteX1" fmla="*/ 1447800 w 3306536"/>
              <a:gd name="connsiteY1" fmla="*/ 285750 h 470807"/>
              <a:gd name="connsiteX2" fmla="*/ 1240971 w 3306536"/>
              <a:gd name="connsiteY2" fmla="*/ 312964 h 470807"/>
              <a:gd name="connsiteX3" fmla="*/ 1047750 w 3306536"/>
              <a:gd name="connsiteY3" fmla="*/ 334736 h 470807"/>
              <a:gd name="connsiteX4" fmla="*/ 903514 w 3306536"/>
              <a:gd name="connsiteY4" fmla="*/ 356507 h 470807"/>
              <a:gd name="connsiteX5" fmla="*/ 770164 w 3306536"/>
              <a:gd name="connsiteY5" fmla="*/ 383721 h 470807"/>
              <a:gd name="connsiteX6" fmla="*/ 658586 w 3306536"/>
              <a:gd name="connsiteY6" fmla="*/ 413657 h 470807"/>
              <a:gd name="connsiteX7" fmla="*/ 566057 w 3306536"/>
              <a:gd name="connsiteY7" fmla="*/ 449036 h 470807"/>
              <a:gd name="connsiteX8" fmla="*/ 517071 w 3306536"/>
              <a:gd name="connsiteY8" fmla="*/ 470807 h 470807"/>
              <a:gd name="connsiteX9" fmla="*/ 470807 w 3306536"/>
              <a:gd name="connsiteY9" fmla="*/ 459921 h 470807"/>
              <a:gd name="connsiteX10" fmla="*/ 389164 w 3306536"/>
              <a:gd name="connsiteY10" fmla="*/ 432707 h 470807"/>
              <a:gd name="connsiteX11" fmla="*/ 329293 w 3306536"/>
              <a:gd name="connsiteY11" fmla="*/ 402771 h 470807"/>
              <a:gd name="connsiteX12" fmla="*/ 266700 w 3306536"/>
              <a:gd name="connsiteY12" fmla="*/ 367393 h 470807"/>
              <a:gd name="connsiteX13" fmla="*/ 144236 w 3306536"/>
              <a:gd name="connsiteY13" fmla="*/ 280307 h 470807"/>
              <a:gd name="connsiteX14" fmla="*/ 40821 w 3306536"/>
              <a:gd name="connsiteY14" fmla="*/ 193221 h 470807"/>
              <a:gd name="connsiteX15" fmla="*/ 16328 w 3306536"/>
              <a:gd name="connsiteY15" fmla="*/ 174171 h 470807"/>
              <a:gd name="connsiteX16" fmla="*/ 0 w 3306536"/>
              <a:gd name="connsiteY16" fmla="*/ 149679 h 470807"/>
              <a:gd name="connsiteX17" fmla="*/ 2721 w 3306536"/>
              <a:gd name="connsiteY17" fmla="*/ 127907 h 470807"/>
              <a:gd name="connsiteX18" fmla="*/ 8164 w 3306536"/>
              <a:gd name="connsiteY18" fmla="*/ 119743 h 470807"/>
              <a:gd name="connsiteX19" fmla="*/ 32657 w 3306536"/>
              <a:gd name="connsiteY19" fmla="*/ 108857 h 470807"/>
              <a:gd name="connsiteX20" fmla="*/ 59871 w 3306536"/>
              <a:gd name="connsiteY20" fmla="*/ 108857 h 470807"/>
              <a:gd name="connsiteX21" fmla="*/ 114300 w 3306536"/>
              <a:gd name="connsiteY21" fmla="*/ 133350 h 470807"/>
              <a:gd name="connsiteX22" fmla="*/ 225878 w 3306536"/>
              <a:gd name="connsiteY22" fmla="*/ 174171 h 470807"/>
              <a:gd name="connsiteX23" fmla="*/ 312964 w 3306536"/>
              <a:gd name="connsiteY23" fmla="*/ 195943 h 470807"/>
              <a:gd name="connsiteX24" fmla="*/ 383721 w 3306536"/>
              <a:gd name="connsiteY24" fmla="*/ 201386 h 470807"/>
              <a:gd name="connsiteX25" fmla="*/ 506186 w 3306536"/>
              <a:gd name="connsiteY25" fmla="*/ 201386 h 470807"/>
              <a:gd name="connsiteX26" fmla="*/ 585107 w 3306536"/>
              <a:gd name="connsiteY26" fmla="*/ 198664 h 470807"/>
              <a:gd name="connsiteX27" fmla="*/ 819150 w 3306536"/>
              <a:gd name="connsiteY27" fmla="*/ 174171 h 470807"/>
              <a:gd name="connsiteX28" fmla="*/ 1102178 w 3306536"/>
              <a:gd name="connsiteY28" fmla="*/ 141514 h 470807"/>
              <a:gd name="connsiteX29" fmla="*/ 1488621 w 3306536"/>
              <a:gd name="connsiteY29" fmla="*/ 92529 h 470807"/>
              <a:gd name="connsiteX30" fmla="*/ 1695450 w 3306536"/>
              <a:gd name="connsiteY30" fmla="*/ 70757 h 470807"/>
              <a:gd name="connsiteX31" fmla="*/ 2051957 w 3306536"/>
              <a:gd name="connsiteY31" fmla="*/ 57150 h 470807"/>
              <a:gd name="connsiteX32" fmla="*/ 2539093 w 3306536"/>
              <a:gd name="connsiteY32" fmla="*/ 43543 h 470807"/>
              <a:gd name="connsiteX33" fmla="*/ 2696936 w 3306536"/>
              <a:gd name="connsiteY33" fmla="*/ 43543 h 470807"/>
              <a:gd name="connsiteX34" fmla="*/ 2743200 w 3306536"/>
              <a:gd name="connsiteY34" fmla="*/ 38100 h 470807"/>
              <a:gd name="connsiteX35" fmla="*/ 2803071 w 3306536"/>
              <a:gd name="connsiteY35" fmla="*/ 27214 h 470807"/>
              <a:gd name="connsiteX36" fmla="*/ 2871107 w 3306536"/>
              <a:gd name="connsiteY36" fmla="*/ 0 h 470807"/>
              <a:gd name="connsiteX37" fmla="*/ 2887436 w 3306536"/>
              <a:gd name="connsiteY37" fmla="*/ 0 h 470807"/>
              <a:gd name="connsiteX38" fmla="*/ 2988128 w 3306536"/>
              <a:gd name="connsiteY38" fmla="*/ 21771 h 470807"/>
              <a:gd name="connsiteX39" fmla="*/ 3072493 w 3306536"/>
              <a:gd name="connsiteY39" fmla="*/ 48986 h 470807"/>
              <a:gd name="connsiteX40" fmla="*/ 3162300 w 3306536"/>
              <a:gd name="connsiteY40" fmla="*/ 78921 h 470807"/>
              <a:gd name="connsiteX41" fmla="*/ 3227614 w 3306536"/>
              <a:gd name="connsiteY41" fmla="*/ 108857 h 470807"/>
              <a:gd name="connsiteX42" fmla="*/ 3273878 w 3306536"/>
              <a:gd name="connsiteY42" fmla="*/ 136071 h 470807"/>
              <a:gd name="connsiteX43" fmla="*/ 3287486 w 3306536"/>
              <a:gd name="connsiteY43" fmla="*/ 155121 h 470807"/>
              <a:gd name="connsiteX44" fmla="*/ 3301093 w 3306536"/>
              <a:gd name="connsiteY44" fmla="*/ 185057 h 470807"/>
              <a:gd name="connsiteX45" fmla="*/ 3306536 w 3306536"/>
              <a:gd name="connsiteY45" fmla="*/ 217714 h 470807"/>
              <a:gd name="connsiteX46" fmla="*/ 3306536 w 3306536"/>
              <a:gd name="connsiteY46" fmla="*/ 244929 h 470807"/>
              <a:gd name="connsiteX47" fmla="*/ 3290207 w 3306536"/>
              <a:gd name="connsiteY47" fmla="*/ 266700 h 470807"/>
              <a:gd name="connsiteX48" fmla="*/ 3262993 w 3306536"/>
              <a:gd name="connsiteY48" fmla="*/ 288471 h 470807"/>
              <a:gd name="connsiteX49" fmla="*/ 3205843 w 3306536"/>
              <a:gd name="connsiteY49" fmla="*/ 296636 h 470807"/>
              <a:gd name="connsiteX50" fmla="*/ 3009900 w 3306536"/>
              <a:gd name="connsiteY50" fmla="*/ 274864 h 470807"/>
              <a:gd name="connsiteX51" fmla="*/ 2555421 w 3306536"/>
              <a:gd name="connsiteY51" fmla="*/ 244929 h 470807"/>
              <a:gd name="connsiteX52" fmla="*/ 2174421 w 3306536"/>
              <a:gd name="connsiteY52" fmla="*/ 244929 h 470807"/>
              <a:gd name="connsiteX53" fmla="*/ 1798864 w 3306536"/>
              <a:gd name="connsiteY53" fmla="*/ 258536 h 470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306536" h="470807">
                <a:moveTo>
                  <a:pt x="1798864" y="258536"/>
                </a:moveTo>
                <a:lnTo>
                  <a:pt x="1447800" y="285750"/>
                </a:lnTo>
                <a:lnTo>
                  <a:pt x="1240971" y="312964"/>
                </a:lnTo>
                <a:lnTo>
                  <a:pt x="1047750" y="334736"/>
                </a:lnTo>
                <a:lnTo>
                  <a:pt x="903514" y="356507"/>
                </a:lnTo>
                <a:lnTo>
                  <a:pt x="770164" y="383721"/>
                </a:lnTo>
                <a:lnTo>
                  <a:pt x="658586" y="413657"/>
                </a:lnTo>
                <a:lnTo>
                  <a:pt x="566057" y="449036"/>
                </a:lnTo>
                <a:lnTo>
                  <a:pt x="517071" y="470807"/>
                </a:lnTo>
                <a:lnTo>
                  <a:pt x="470807" y="459921"/>
                </a:lnTo>
                <a:lnTo>
                  <a:pt x="389164" y="432707"/>
                </a:lnTo>
                <a:lnTo>
                  <a:pt x="329293" y="402771"/>
                </a:lnTo>
                <a:lnTo>
                  <a:pt x="266700" y="367393"/>
                </a:lnTo>
                <a:lnTo>
                  <a:pt x="144236" y="280307"/>
                </a:lnTo>
                <a:lnTo>
                  <a:pt x="40821" y="193221"/>
                </a:lnTo>
                <a:lnTo>
                  <a:pt x="16328" y="174171"/>
                </a:lnTo>
                <a:lnTo>
                  <a:pt x="0" y="149679"/>
                </a:lnTo>
                <a:lnTo>
                  <a:pt x="2721" y="127907"/>
                </a:lnTo>
                <a:lnTo>
                  <a:pt x="8164" y="119743"/>
                </a:lnTo>
                <a:lnTo>
                  <a:pt x="32657" y="108857"/>
                </a:lnTo>
                <a:lnTo>
                  <a:pt x="59871" y="108857"/>
                </a:lnTo>
                <a:lnTo>
                  <a:pt x="114300" y="133350"/>
                </a:lnTo>
                <a:lnTo>
                  <a:pt x="225878" y="174171"/>
                </a:lnTo>
                <a:lnTo>
                  <a:pt x="312964" y="195943"/>
                </a:lnTo>
                <a:lnTo>
                  <a:pt x="383721" y="201386"/>
                </a:lnTo>
                <a:lnTo>
                  <a:pt x="506186" y="201386"/>
                </a:lnTo>
                <a:lnTo>
                  <a:pt x="585107" y="198664"/>
                </a:lnTo>
                <a:lnTo>
                  <a:pt x="819150" y="174171"/>
                </a:lnTo>
                <a:lnTo>
                  <a:pt x="1102178" y="141514"/>
                </a:lnTo>
                <a:lnTo>
                  <a:pt x="1488621" y="92529"/>
                </a:lnTo>
                <a:lnTo>
                  <a:pt x="1695450" y="70757"/>
                </a:lnTo>
                <a:lnTo>
                  <a:pt x="2051957" y="57150"/>
                </a:lnTo>
                <a:lnTo>
                  <a:pt x="2539093" y="43543"/>
                </a:lnTo>
                <a:lnTo>
                  <a:pt x="2696936" y="43543"/>
                </a:lnTo>
                <a:lnTo>
                  <a:pt x="2743200" y="38100"/>
                </a:lnTo>
                <a:lnTo>
                  <a:pt x="2803071" y="27214"/>
                </a:lnTo>
                <a:lnTo>
                  <a:pt x="2871107" y="0"/>
                </a:lnTo>
                <a:lnTo>
                  <a:pt x="2887436" y="0"/>
                </a:lnTo>
                <a:lnTo>
                  <a:pt x="2988128" y="21771"/>
                </a:lnTo>
                <a:lnTo>
                  <a:pt x="3072493" y="48986"/>
                </a:lnTo>
                <a:lnTo>
                  <a:pt x="3162300" y="78921"/>
                </a:lnTo>
                <a:lnTo>
                  <a:pt x="3227614" y="108857"/>
                </a:lnTo>
                <a:lnTo>
                  <a:pt x="3273878" y="136071"/>
                </a:lnTo>
                <a:lnTo>
                  <a:pt x="3287486" y="155121"/>
                </a:lnTo>
                <a:lnTo>
                  <a:pt x="3301093" y="185057"/>
                </a:lnTo>
                <a:lnTo>
                  <a:pt x="3306536" y="217714"/>
                </a:lnTo>
                <a:lnTo>
                  <a:pt x="3306536" y="244929"/>
                </a:lnTo>
                <a:lnTo>
                  <a:pt x="3290207" y="266700"/>
                </a:lnTo>
                <a:lnTo>
                  <a:pt x="3262993" y="288471"/>
                </a:lnTo>
                <a:lnTo>
                  <a:pt x="3205843" y="296636"/>
                </a:lnTo>
                <a:lnTo>
                  <a:pt x="3009900" y="274864"/>
                </a:lnTo>
                <a:lnTo>
                  <a:pt x="2555421" y="244929"/>
                </a:lnTo>
                <a:lnTo>
                  <a:pt x="2174421" y="244929"/>
                </a:lnTo>
                <a:lnTo>
                  <a:pt x="1798864" y="25853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8E302F-8C69-47C7-AC38-579F33EED4E5}"/>
              </a:ext>
            </a:extLst>
          </p:cNvPr>
          <p:cNvSpPr/>
          <p:nvPr/>
        </p:nvSpPr>
        <p:spPr>
          <a:xfrm>
            <a:off x="4954589" y="4611689"/>
            <a:ext cx="2295525" cy="1203325"/>
          </a:xfrm>
          <a:custGeom>
            <a:avLst/>
            <a:gdLst>
              <a:gd name="connsiteX0" fmla="*/ 885825 w 2295525"/>
              <a:gd name="connsiteY0" fmla="*/ 295275 h 1202532"/>
              <a:gd name="connsiteX1" fmla="*/ 540544 w 2295525"/>
              <a:gd name="connsiteY1" fmla="*/ 342900 h 1202532"/>
              <a:gd name="connsiteX2" fmla="*/ 114300 w 2295525"/>
              <a:gd name="connsiteY2" fmla="*/ 411957 h 1202532"/>
              <a:gd name="connsiteX3" fmla="*/ 0 w 2295525"/>
              <a:gd name="connsiteY3" fmla="*/ 250032 h 1202532"/>
              <a:gd name="connsiteX4" fmla="*/ 107157 w 2295525"/>
              <a:gd name="connsiteY4" fmla="*/ 245269 h 1202532"/>
              <a:gd name="connsiteX5" fmla="*/ 390525 w 2295525"/>
              <a:gd name="connsiteY5" fmla="*/ 202407 h 1202532"/>
              <a:gd name="connsiteX6" fmla="*/ 735807 w 2295525"/>
              <a:gd name="connsiteY6" fmla="*/ 154782 h 1202532"/>
              <a:gd name="connsiteX7" fmla="*/ 1128713 w 2295525"/>
              <a:gd name="connsiteY7" fmla="*/ 109538 h 1202532"/>
              <a:gd name="connsiteX8" fmla="*/ 1428750 w 2295525"/>
              <a:gd name="connsiteY8" fmla="*/ 85725 h 1202532"/>
              <a:gd name="connsiteX9" fmla="*/ 1828800 w 2295525"/>
              <a:gd name="connsiteY9" fmla="*/ 66675 h 1202532"/>
              <a:gd name="connsiteX10" fmla="*/ 1874044 w 2295525"/>
              <a:gd name="connsiteY10" fmla="*/ 30957 h 1202532"/>
              <a:gd name="connsiteX11" fmla="*/ 1931194 w 2295525"/>
              <a:gd name="connsiteY11" fmla="*/ 0 h 1202532"/>
              <a:gd name="connsiteX12" fmla="*/ 1945482 w 2295525"/>
              <a:gd name="connsiteY12" fmla="*/ 0 h 1202532"/>
              <a:gd name="connsiteX13" fmla="*/ 1993107 w 2295525"/>
              <a:gd name="connsiteY13" fmla="*/ 23813 h 1202532"/>
              <a:gd name="connsiteX14" fmla="*/ 2105025 w 2295525"/>
              <a:gd name="connsiteY14" fmla="*/ 97632 h 1202532"/>
              <a:gd name="connsiteX15" fmla="*/ 2195513 w 2295525"/>
              <a:gd name="connsiteY15" fmla="*/ 169069 h 1202532"/>
              <a:gd name="connsiteX16" fmla="*/ 2235994 w 2295525"/>
              <a:gd name="connsiteY16" fmla="*/ 197644 h 1202532"/>
              <a:gd name="connsiteX17" fmla="*/ 2264569 w 2295525"/>
              <a:gd name="connsiteY17" fmla="*/ 228600 h 1202532"/>
              <a:gd name="connsiteX18" fmla="*/ 2283619 w 2295525"/>
              <a:gd name="connsiteY18" fmla="*/ 252413 h 1202532"/>
              <a:gd name="connsiteX19" fmla="*/ 2293144 w 2295525"/>
              <a:gd name="connsiteY19" fmla="*/ 288132 h 1202532"/>
              <a:gd name="connsiteX20" fmla="*/ 2295525 w 2295525"/>
              <a:gd name="connsiteY20" fmla="*/ 321469 h 1202532"/>
              <a:gd name="connsiteX21" fmla="*/ 2283619 w 2295525"/>
              <a:gd name="connsiteY21" fmla="*/ 364332 h 1202532"/>
              <a:gd name="connsiteX22" fmla="*/ 2205038 w 2295525"/>
              <a:gd name="connsiteY22" fmla="*/ 442913 h 1202532"/>
              <a:gd name="connsiteX23" fmla="*/ 2176463 w 2295525"/>
              <a:gd name="connsiteY23" fmla="*/ 476250 h 1202532"/>
              <a:gd name="connsiteX24" fmla="*/ 2076450 w 2295525"/>
              <a:gd name="connsiteY24" fmla="*/ 764382 h 1202532"/>
              <a:gd name="connsiteX25" fmla="*/ 1983582 w 2295525"/>
              <a:gd name="connsiteY25" fmla="*/ 1000125 h 1202532"/>
              <a:gd name="connsiteX26" fmla="*/ 1893094 w 2295525"/>
              <a:gd name="connsiteY26" fmla="*/ 1202532 h 1202532"/>
              <a:gd name="connsiteX27" fmla="*/ 1697832 w 2295525"/>
              <a:gd name="connsiteY27" fmla="*/ 1150144 h 1202532"/>
              <a:gd name="connsiteX28" fmla="*/ 1745457 w 2295525"/>
              <a:gd name="connsiteY28" fmla="*/ 954882 h 1202532"/>
              <a:gd name="connsiteX29" fmla="*/ 1812132 w 2295525"/>
              <a:gd name="connsiteY29" fmla="*/ 678657 h 1202532"/>
              <a:gd name="connsiteX30" fmla="*/ 1852613 w 2295525"/>
              <a:gd name="connsiteY30" fmla="*/ 497682 h 1202532"/>
              <a:gd name="connsiteX31" fmla="*/ 1890713 w 2295525"/>
              <a:gd name="connsiteY31" fmla="*/ 350044 h 1202532"/>
              <a:gd name="connsiteX32" fmla="*/ 1893094 w 2295525"/>
              <a:gd name="connsiteY32" fmla="*/ 319088 h 1202532"/>
              <a:gd name="connsiteX33" fmla="*/ 1881188 w 2295525"/>
              <a:gd name="connsiteY33" fmla="*/ 271463 h 1202532"/>
              <a:gd name="connsiteX34" fmla="*/ 1859757 w 2295525"/>
              <a:gd name="connsiteY34" fmla="*/ 240507 h 1202532"/>
              <a:gd name="connsiteX35" fmla="*/ 1826419 w 2295525"/>
              <a:gd name="connsiteY35" fmla="*/ 221457 h 1202532"/>
              <a:gd name="connsiteX36" fmla="*/ 1524000 w 2295525"/>
              <a:gd name="connsiteY36" fmla="*/ 230982 h 1202532"/>
              <a:gd name="connsiteX37" fmla="*/ 1245394 w 2295525"/>
              <a:gd name="connsiteY37" fmla="*/ 252413 h 1202532"/>
              <a:gd name="connsiteX38" fmla="*/ 885825 w 2295525"/>
              <a:gd name="connsiteY38" fmla="*/ 295275 h 1202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295525" h="1202532">
                <a:moveTo>
                  <a:pt x="885825" y="295275"/>
                </a:moveTo>
                <a:lnTo>
                  <a:pt x="540544" y="342900"/>
                </a:lnTo>
                <a:lnTo>
                  <a:pt x="114300" y="411957"/>
                </a:lnTo>
                <a:lnTo>
                  <a:pt x="0" y="250032"/>
                </a:lnTo>
                <a:lnTo>
                  <a:pt x="107157" y="245269"/>
                </a:lnTo>
                <a:lnTo>
                  <a:pt x="390525" y="202407"/>
                </a:lnTo>
                <a:lnTo>
                  <a:pt x="735807" y="154782"/>
                </a:lnTo>
                <a:lnTo>
                  <a:pt x="1128713" y="109538"/>
                </a:lnTo>
                <a:lnTo>
                  <a:pt x="1428750" y="85725"/>
                </a:lnTo>
                <a:lnTo>
                  <a:pt x="1828800" y="66675"/>
                </a:lnTo>
                <a:lnTo>
                  <a:pt x="1874044" y="30957"/>
                </a:lnTo>
                <a:lnTo>
                  <a:pt x="1931194" y="0"/>
                </a:lnTo>
                <a:lnTo>
                  <a:pt x="1945482" y="0"/>
                </a:lnTo>
                <a:lnTo>
                  <a:pt x="1993107" y="23813"/>
                </a:lnTo>
                <a:lnTo>
                  <a:pt x="2105025" y="97632"/>
                </a:lnTo>
                <a:lnTo>
                  <a:pt x="2195513" y="169069"/>
                </a:lnTo>
                <a:lnTo>
                  <a:pt x="2235994" y="197644"/>
                </a:lnTo>
                <a:lnTo>
                  <a:pt x="2264569" y="228600"/>
                </a:lnTo>
                <a:lnTo>
                  <a:pt x="2283619" y="252413"/>
                </a:lnTo>
                <a:lnTo>
                  <a:pt x="2293144" y="288132"/>
                </a:lnTo>
                <a:lnTo>
                  <a:pt x="2295525" y="321469"/>
                </a:lnTo>
                <a:lnTo>
                  <a:pt x="2283619" y="364332"/>
                </a:lnTo>
                <a:lnTo>
                  <a:pt x="2205038" y="442913"/>
                </a:lnTo>
                <a:lnTo>
                  <a:pt x="2176463" y="476250"/>
                </a:lnTo>
                <a:lnTo>
                  <a:pt x="2076450" y="764382"/>
                </a:lnTo>
                <a:lnTo>
                  <a:pt x="1983582" y="1000125"/>
                </a:lnTo>
                <a:lnTo>
                  <a:pt x="1893094" y="1202532"/>
                </a:lnTo>
                <a:lnTo>
                  <a:pt x="1697832" y="1150144"/>
                </a:lnTo>
                <a:lnTo>
                  <a:pt x="1745457" y="954882"/>
                </a:lnTo>
                <a:lnTo>
                  <a:pt x="1812132" y="678657"/>
                </a:lnTo>
                <a:lnTo>
                  <a:pt x="1852613" y="497682"/>
                </a:lnTo>
                <a:lnTo>
                  <a:pt x="1890713" y="350044"/>
                </a:lnTo>
                <a:lnTo>
                  <a:pt x="1893094" y="319088"/>
                </a:lnTo>
                <a:lnTo>
                  <a:pt x="1881188" y="271463"/>
                </a:lnTo>
                <a:lnTo>
                  <a:pt x="1859757" y="240507"/>
                </a:lnTo>
                <a:lnTo>
                  <a:pt x="1826419" y="221457"/>
                </a:lnTo>
                <a:lnTo>
                  <a:pt x="1524000" y="230982"/>
                </a:lnTo>
                <a:lnTo>
                  <a:pt x="1245394" y="252413"/>
                </a:lnTo>
                <a:lnTo>
                  <a:pt x="885825" y="2952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C66D862-526D-4BE0-9799-9E1BCFB20429}"/>
              </a:ext>
            </a:extLst>
          </p:cNvPr>
          <p:cNvSpPr/>
          <p:nvPr/>
        </p:nvSpPr>
        <p:spPr>
          <a:xfrm>
            <a:off x="5167314" y="5681663"/>
            <a:ext cx="1728787" cy="304800"/>
          </a:xfrm>
          <a:custGeom>
            <a:avLst/>
            <a:gdLst>
              <a:gd name="connsiteX0" fmla="*/ 664368 w 1728787"/>
              <a:gd name="connsiteY0" fmla="*/ 226218 h 304800"/>
              <a:gd name="connsiteX1" fmla="*/ 47625 w 1728787"/>
              <a:gd name="connsiteY1" fmla="*/ 304800 h 304800"/>
              <a:gd name="connsiteX2" fmla="*/ 0 w 1728787"/>
              <a:gd name="connsiteY2" fmla="*/ 145256 h 304800"/>
              <a:gd name="connsiteX3" fmla="*/ 216693 w 1728787"/>
              <a:gd name="connsiteY3" fmla="*/ 114300 h 304800"/>
              <a:gd name="connsiteX4" fmla="*/ 488156 w 1728787"/>
              <a:gd name="connsiteY4" fmla="*/ 80962 h 304800"/>
              <a:gd name="connsiteX5" fmla="*/ 711993 w 1728787"/>
              <a:gd name="connsiteY5" fmla="*/ 57150 h 304800"/>
              <a:gd name="connsiteX6" fmla="*/ 971550 w 1728787"/>
              <a:gd name="connsiteY6" fmla="*/ 35718 h 304800"/>
              <a:gd name="connsiteX7" fmla="*/ 1312068 w 1728787"/>
              <a:gd name="connsiteY7" fmla="*/ 11906 h 304800"/>
              <a:gd name="connsiteX8" fmla="*/ 1526381 w 1728787"/>
              <a:gd name="connsiteY8" fmla="*/ 0 h 304800"/>
              <a:gd name="connsiteX9" fmla="*/ 1709737 w 1728787"/>
              <a:gd name="connsiteY9" fmla="*/ 45243 h 304800"/>
              <a:gd name="connsiteX10" fmla="*/ 1726406 w 1728787"/>
              <a:gd name="connsiteY10" fmla="*/ 73818 h 304800"/>
              <a:gd name="connsiteX11" fmla="*/ 1728787 w 1728787"/>
              <a:gd name="connsiteY11" fmla="*/ 111918 h 304800"/>
              <a:gd name="connsiteX12" fmla="*/ 1724025 w 1728787"/>
              <a:gd name="connsiteY12" fmla="*/ 147637 h 304800"/>
              <a:gd name="connsiteX13" fmla="*/ 1712118 w 1728787"/>
              <a:gd name="connsiteY13" fmla="*/ 180975 h 304800"/>
              <a:gd name="connsiteX14" fmla="*/ 1690687 w 1728787"/>
              <a:gd name="connsiteY14" fmla="*/ 202406 h 304800"/>
              <a:gd name="connsiteX15" fmla="*/ 1662112 w 1728787"/>
              <a:gd name="connsiteY15" fmla="*/ 207168 h 304800"/>
              <a:gd name="connsiteX16" fmla="*/ 1574006 w 1728787"/>
              <a:gd name="connsiteY16" fmla="*/ 195262 h 304800"/>
              <a:gd name="connsiteX17" fmla="*/ 1466850 w 1728787"/>
              <a:gd name="connsiteY17" fmla="*/ 185737 h 304800"/>
              <a:gd name="connsiteX18" fmla="*/ 1266825 w 1728787"/>
              <a:gd name="connsiteY18" fmla="*/ 178593 h 304800"/>
              <a:gd name="connsiteX19" fmla="*/ 1002506 w 1728787"/>
              <a:gd name="connsiteY19" fmla="*/ 192881 h 304800"/>
              <a:gd name="connsiteX20" fmla="*/ 664368 w 1728787"/>
              <a:gd name="connsiteY20" fmla="*/ 226218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28787" h="304800">
                <a:moveTo>
                  <a:pt x="664368" y="226218"/>
                </a:moveTo>
                <a:lnTo>
                  <a:pt x="47625" y="304800"/>
                </a:lnTo>
                <a:lnTo>
                  <a:pt x="0" y="145256"/>
                </a:lnTo>
                <a:lnTo>
                  <a:pt x="216693" y="114300"/>
                </a:lnTo>
                <a:lnTo>
                  <a:pt x="488156" y="80962"/>
                </a:lnTo>
                <a:lnTo>
                  <a:pt x="711993" y="57150"/>
                </a:lnTo>
                <a:lnTo>
                  <a:pt x="971550" y="35718"/>
                </a:lnTo>
                <a:lnTo>
                  <a:pt x="1312068" y="11906"/>
                </a:lnTo>
                <a:lnTo>
                  <a:pt x="1526381" y="0"/>
                </a:lnTo>
                <a:lnTo>
                  <a:pt x="1709737" y="45243"/>
                </a:lnTo>
                <a:lnTo>
                  <a:pt x="1726406" y="73818"/>
                </a:lnTo>
                <a:lnTo>
                  <a:pt x="1728787" y="111918"/>
                </a:lnTo>
                <a:lnTo>
                  <a:pt x="1724025" y="147637"/>
                </a:lnTo>
                <a:lnTo>
                  <a:pt x="1712118" y="180975"/>
                </a:lnTo>
                <a:lnTo>
                  <a:pt x="1690687" y="202406"/>
                </a:lnTo>
                <a:lnTo>
                  <a:pt x="1662112" y="207168"/>
                </a:lnTo>
                <a:lnTo>
                  <a:pt x="1574006" y="195262"/>
                </a:lnTo>
                <a:lnTo>
                  <a:pt x="1466850" y="185737"/>
                </a:lnTo>
                <a:lnTo>
                  <a:pt x="1266825" y="178593"/>
                </a:lnTo>
                <a:lnTo>
                  <a:pt x="1002506" y="192881"/>
                </a:lnTo>
                <a:lnTo>
                  <a:pt x="664368" y="22621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982E53BF-28B6-49A1-9413-F497F62761E8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F513FCA9-6E11-464F-909E-7600522CD455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EF385AE-C31E-44CE-B83D-8E97B9740648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2C4495F7-060F-4E1C-9AB1-9A7DB5B1E3A2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CAD324CF-0482-4981-BA4C-821ED0DA6935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A0AF6F53-435F-4C12-9476-EC46F4287B99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6DAAFF39-8E5E-449F-81CC-2E8FD4E9159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59DB1CD4-8CB0-4647-B2A5-84078B19EF41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16120A26-896D-4635-865B-AF19F48DF362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93CDE66E-7113-4C83-B134-ABFAF4E35BBB}"/>
              </a:ext>
            </a:extLst>
          </p:cNvPr>
          <p:cNvGrpSpPr/>
          <p:nvPr/>
        </p:nvGrpSpPr>
        <p:grpSpPr>
          <a:xfrm>
            <a:off x="3664516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82914C70-AB3F-445D-AEA5-BCCBF24CB4F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DDD8E4DC-1040-4562-882E-67F00F0CA201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460749D7-4688-49B4-8D10-78F2A7293861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">
              <a:extLst>
                <a:ext uri="{FF2B5EF4-FFF2-40B4-BE49-F238E27FC236}">
                  <a16:creationId xmlns:a16="http://schemas.microsoft.com/office/drawing/2014/main" id="{8D442D61-7F96-4FEF-A6BC-C97935C33D82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5429D57-ADB1-44B0-A6DF-C551439460F8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CDB89AD2-AE51-4622-8424-6F4EAE25D9B3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09587B36-C689-4CB8-8F25-3410AC322A04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F4E84BD-CE56-4196-AC30-2036BB914AF1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01122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8" grpId="0" animBg="1"/>
      <p:bldP spid="9" grpId="0" animBg="1"/>
      <p:bldP spid="10" grpId="0" animBg="1"/>
      <p:bldP spid="11" grpId="0" animBg="1"/>
      <p:bldP spid="13" grpId="0" animBg="1"/>
      <p:bldP spid="14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A96ABF87-1B25-4E50-B60D-99A8BFD2411E}"/>
              </a:ext>
            </a:extLst>
          </p:cNvPr>
          <p:cNvGrpSpPr/>
          <p:nvPr/>
        </p:nvGrpSpPr>
        <p:grpSpPr>
          <a:xfrm>
            <a:off x="3657601" y="1435100"/>
            <a:ext cx="4845050" cy="4675189"/>
            <a:chOff x="3657601" y="1435100"/>
            <a:chExt cx="4845050" cy="46751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9FD0438-AFA6-40B0-A29B-FA23BFBB3B6F}"/>
                </a:ext>
              </a:extLst>
            </p:cNvPr>
            <p:cNvSpPr/>
            <p:nvPr/>
          </p:nvSpPr>
          <p:spPr>
            <a:xfrm>
              <a:off x="3657601" y="1435100"/>
              <a:ext cx="2416175" cy="2292350"/>
            </a:xfrm>
            <a:custGeom>
              <a:avLst/>
              <a:gdLst>
                <a:gd name="connsiteX0" fmla="*/ 1651000 w 2416175"/>
                <a:gd name="connsiteY0" fmla="*/ 1095375 h 2292350"/>
                <a:gd name="connsiteX1" fmla="*/ 1450975 w 2416175"/>
                <a:gd name="connsiteY1" fmla="*/ 1298575 h 2292350"/>
                <a:gd name="connsiteX2" fmla="*/ 1292225 w 2416175"/>
                <a:gd name="connsiteY2" fmla="*/ 1450975 h 2292350"/>
                <a:gd name="connsiteX3" fmla="*/ 1095375 w 2416175"/>
                <a:gd name="connsiteY3" fmla="*/ 1625600 h 2292350"/>
                <a:gd name="connsiteX4" fmla="*/ 946150 w 2416175"/>
                <a:gd name="connsiteY4" fmla="*/ 1746250 h 2292350"/>
                <a:gd name="connsiteX5" fmla="*/ 796925 w 2416175"/>
                <a:gd name="connsiteY5" fmla="*/ 1857375 h 2292350"/>
                <a:gd name="connsiteX6" fmla="*/ 615950 w 2416175"/>
                <a:gd name="connsiteY6" fmla="*/ 1981200 h 2292350"/>
                <a:gd name="connsiteX7" fmla="*/ 466725 w 2416175"/>
                <a:gd name="connsiteY7" fmla="*/ 2073275 h 2292350"/>
                <a:gd name="connsiteX8" fmla="*/ 288925 w 2416175"/>
                <a:gd name="connsiteY8" fmla="*/ 2178050 h 2292350"/>
                <a:gd name="connsiteX9" fmla="*/ 139700 w 2416175"/>
                <a:gd name="connsiteY9" fmla="*/ 2257425 h 2292350"/>
                <a:gd name="connsiteX10" fmla="*/ 79375 w 2416175"/>
                <a:gd name="connsiteY10" fmla="*/ 2286000 h 2292350"/>
                <a:gd name="connsiteX11" fmla="*/ 50800 w 2416175"/>
                <a:gd name="connsiteY11" fmla="*/ 2292350 h 2292350"/>
                <a:gd name="connsiteX12" fmla="*/ 28575 w 2416175"/>
                <a:gd name="connsiteY12" fmla="*/ 2292350 h 2292350"/>
                <a:gd name="connsiteX13" fmla="*/ 6350 w 2416175"/>
                <a:gd name="connsiteY13" fmla="*/ 2286000 h 2292350"/>
                <a:gd name="connsiteX14" fmla="*/ 0 w 2416175"/>
                <a:gd name="connsiteY14" fmla="*/ 2273300 h 2292350"/>
                <a:gd name="connsiteX15" fmla="*/ 9525 w 2416175"/>
                <a:gd name="connsiteY15" fmla="*/ 2251075 h 2292350"/>
                <a:gd name="connsiteX16" fmla="*/ 44450 w 2416175"/>
                <a:gd name="connsiteY16" fmla="*/ 2212975 h 2292350"/>
                <a:gd name="connsiteX17" fmla="*/ 174625 w 2416175"/>
                <a:gd name="connsiteY17" fmla="*/ 2136775 h 2292350"/>
                <a:gd name="connsiteX18" fmla="*/ 387350 w 2416175"/>
                <a:gd name="connsiteY18" fmla="*/ 1993900 h 2292350"/>
                <a:gd name="connsiteX19" fmla="*/ 590550 w 2416175"/>
                <a:gd name="connsiteY19" fmla="*/ 1835150 h 2292350"/>
                <a:gd name="connsiteX20" fmla="*/ 755650 w 2416175"/>
                <a:gd name="connsiteY20" fmla="*/ 1701800 h 2292350"/>
                <a:gd name="connsiteX21" fmla="*/ 962025 w 2416175"/>
                <a:gd name="connsiteY21" fmla="*/ 1517650 h 2292350"/>
                <a:gd name="connsiteX22" fmla="*/ 1114425 w 2416175"/>
                <a:gd name="connsiteY22" fmla="*/ 1365250 h 2292350"/>
                <a:gd name="connsiteX23" fmla="*/ 1289050 w 2416175"/>
                <a:gd name="connsiteY23" fmla="*/ 1177925 h 2292350"/>
                <a:gd name="connsiteX24" fmla="*/ 1482725 w 2416175"/>
                <a:gd name="connsiteY24" fmla="*/ 955675 h 2292350"/>
                <a:gd name="connsiteX25" fmla="*/ 1654175 w 2416175"/>
                <a:gd name="connsiteY25" fmla="*/ 749300 h 2292350"/>
                <a:gd name="connsiteX26" fmla="*/ 1774825 w 2416175"/>
                <a:gd name="connsiteY26" fmla="*/ 584200 h 2292350"/>
                <a:gd name="connsiteX27" fmla="*/ 1924050 w 2416175"/>
                <a:gd name="connsiteY27" fmla="*/ 377825 h 2292350"/>
                <a:gd name="connsiteX28" fmla="*/ 1978025 w 2416175"/>
                <a:gd name="connsiteY28" fmla="*/ 301625 h 2292350"/>
                <a:gd name="connsiteX29" fmla="*/ 2003425 w 2416175"/>
                <a:gd name="connsiteY29" fmla="*/ 266700 h 2292350"/>
                <a:gd name="connsiteX30" fmla="*/ 2012950 w 2416175"/>
                <a:gd name="connsiteY30" fmla="*/ 238125 h 2292350"/>
                <a:gd name="connsiteX31" fmla="*/ 2012950 w 2416175"/>
                <a:gd name="connsiteY31" fmla="*/ 212725 h 2292350"/>
                <a:gd name="connsiteX32" fmla="*/ 2000250 w 2416175"/>
                <a:gd name="connsiteY32" fmla="*/ 177800 h 2292350"/>
                <a:gd name="connsiteX33" fmla="*/ 1965325 w 2416175"/>
                <a:gd name="connsiteY33" fmla="*/ 127000 h 2292350"/>
                <a:gd name="connsiteX34" fmla="*/ 1924050 w 2416175"/>
                <a:gd name="connsiteY34" fmla="*/ 85725 h 2292350"/>
                <a:gd name="connsiteX35" fmla="*/ 1905000 w 2416175"/>
                <a:gd name="connsiteY35" fmla="*/ 63500 h 2292350"/>
                <a:gd name="connsiteX36" fmla="*/ 1895475 w 2416175"/>
                <a:gd name="connsiteY36" fmla="*/ 44450 h 2292350"/>
                <a:gd name="connsiteX37" fmla="*/ 1889125 w 2416175"/>
                <a:gd name="connsiteY37" fmla="*/ 22225 h 2292350"/>
                <a:gd name="connsiteX38" fmla="*/ 1895475 w 2416175"/>
                <a:gd name="connsiteY38" fmla="*/ 6350 h 2292350"/>
                <a:gd name="connsiteX39" fmla="*/ 1930400 w 2416175"/>
                <a:gd name="connsiteY39" fmla="*/ 0 h 2292350"/>
                <a:gd name="connsiteX40" fmla="*/ 1990725 w 2416175"/>
                <a:gd name="connsiteY40" fmla="*/ 9525 h 2292350"/>
                <a:gd name="connsiteX41" fmla="*/ 2085975 w 2416175"/>
                <a:gd name="connsiteY41" fmla="*/ 44450 h 2292350"/>
                <a:gd name="connsiteX42" fmla="*/ 2168525 w 2416175"/>
                <a:gd name="connsiteY42" fmla="*/ 79375 h 2292350"/>
                <a:gd name="connsiteX43" fmla="*/ 2254250 w 2416175"/>
                <a:gd name="connsiteY43" fmla="*/ 133350 h 2292350"/>
                <a:gd name="connsiteX44" fmla="*/ 2330450 w 2416175"/>
                <a:gd name="connsiteY44" fmla="*/ 193675 h 2292350"/>
                <a:gd name="connsiteX45" fmla="*/ 2371725 w 2416175"/>
                <a:gd name="connsiteY45" fmla="*/ 234950 h 2292350"/>
                <a:gd name="connsiteX46" fmla="*/ 2400300 w 2416175"/>
                <a:gd name="connsiteY46" fmla="*/ 269875 h 2292350"/>
                <a:gd name="connsiteX47" fmla="*/ 2409825 w 2416175"/>
                <a:gd name="connsiteY47" fmla="*/ 295275 h 2292350"/>
                <a:gd name="connsiteX48" fmla="*/ 2416175 w 2416175"/>
                <a:gd name="connsiteY48" fmla="*/ 317500 h 2292350"/>
                <a:gd name="connsiteX49" fmla="*/ 2409825 w 2416175"/>
                <a:gd name="connsiteY49" fmla="*/ 339725 h 2292350"/>
                <a:gd name="connsiteX50" fmla="*/ 2384425 w 2416175"/>
                <a:gd name="connsiteY50" fmla="*/ 361950 h 2292350"/>
                <a:gd name="connsiteX51" fmla="*/ 2254250 w 2416175"/>
                <a:gd name="connsiteY51" fmla="*/ 441325 h 2292350"/>
                <a:gd name="connsiteX52" fmla="*/ 2235200 w 2416175"/>
                <a:gd name="connsiteY52" fmla="*/ 476250 h 2292350"/>
                <a:gd name="connsiteX53" fmla="*/ 2105025 w 2416175"/>
                <a:gd name="connsiteY53" fmla="*/ 609600 h 2292350"/>
                <a:gd name="connsiteX54" fmla="*/ 1965325 w 2416175"/>
                <a:gd name="connsiteY54" fmla="*/ 762000 h 2292350"/>
                <a:gd name="connsiteX55" fmla="*/ 1825625 w 2416175"/>
                <a:gd name="connsiteY55" fmla="*/ 914400 h 2292350"/>
                <a:gd name="connsiteX56" fmla="*/ 1651000 w 2416175"/>
                <a:gd name="connsiteY56" fmla="*/ 1095375 h 229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6175" h="2292350">
                  <a:moveTo>
                    <a:pt x="1651000" y="1095375"/>
                  </a:moveTo>
                  <a:lnTo>
                    <a:pt x="1450975" y="1298575"/>
                  </a:lnTo>
                  <a:lnTo>
                    <a:pt x="1292225" y="1450975"/>
                  </a:lnTo>
                  <a:lnTo>
                    <a:pt x="1095375" y="1625600"/>
                  </a:lnTo>
                  <a:lnTo>
                    <a:pt x="946150" y="1746250"/>
                  </a:lnTo>
                  <a:lnTo>
                    <a:pt x="796925" y="1857375"/>
                  </a:lnTo>
                  <a:lnTo>
                    <a:pt x="615950" y="1981200"/>
                  </a:lnTo>
                  <a:lnTo>
                    <a:pt x="466725" y="2073275"/>
                  </a:lnTo>
                  <a:lnTo>
                    <a:pt x="288925" y="2178050"/>
                  </a:lnTo>
                  <a:lnTo>
                    <a:pt x="139700" y="2257425"/>
                  </a:lnTo>
                  <a:lnTo>
                    <a:pt x="79375" y="2286000"/>
                  </a:lnTo>
                  <a:lnTo>
                    <a:pt x="50800" y="2292350"/>
                  </a:lnTo>
                  <a:lnTo>
                    <a:pt x="28575" y="2292350"/>
                  </a:lnTo>
                  <a:lnTo>
                    <a:pt x="6350" y="2286000"/>
                  </a:lnTo>
                  <a:lnTo>
                    <a:pt x="0" y="2273300"/>
                  </a:lnTo>
                  <a:lnTo>
                    <a:pt x="9525" y="2251075"/>
                  </a:lnTo>
                  <a:lnTo>
                    <a:pt x="44450" y="2212975"/>
                  </a:lnTo>
                  <a:lnTo>
                    <a:pt x="174625" y="2136775"/>
                  </a:lnTo>
                  <a:lnTo>
                    <a:pt x="387350" y="1993900"/>
                  </a:lnTo>
                  <a:lnTo>
                    <a:pt x="590550" y="1835150"/>
                  </a:lnTo>
                  <a:lnTo>
                    <a:pt x="755650" y="1701800"/>
                  </a:lnTo>
                  <a:lnTo>
                    <a:pt x="962025" y="1517650"/>
                  </a:lnTo>
                  <a:lnTo>
                    <a:pt x="1114425" y="1365250"/>
                  </a:lnTo>
                  <a:lnTo>
                    <a:pt x="1289050" y="1177925"/>
                  </a:lnTo>
                  <a:lnTo>
                    <a:pt x="1482725" y="955675"/>
                  </a:lnTo>
                  <a:lnTo>
                    <a:pt x="1654175" y="749300"/>
                  </a:lnTo>
                  <a:lnTo>
                    <a:pt x="1774825" y="584200"/>
                  </a:lnTo>
                  <a:lnTo>
                    <a:pt x="1924050" y="377825"/>
                  </a:lnTo>
                  <a:lnTo>
                    <a:pt x="1978025" y="301625"/>
                  </a:lnTo>
                  <a:lnTo>
                    <a:pt x="2003425" y="266700"/>
                  </a:lnTo>
                  <a:lnTo>
                    <a:pt x="2012950" y="238125"/>
                  </a:lnTo>
                  <a:lnTo>
                    <a:pt x="2012950" y="212725"/>
                  </a:lnTo>
                  <a:lnTo>
                    <a:pt x="2000250" y="177800"/>
                  </a:lnTo>
                  <a:lnTo>
                    <a:pt x="1965325" y="127000"/>
                  </a:lnTo>
                  <a:lnTo>
                    <a:pt x="1924050" y="85725"/>
                  </a:lnTo>
                  <a:lnTo>
                    <a:pt x="1905000" y="63500"/>
                  </a:lnTo>
                  <a:lnTo>
                    <a:pt x="1895475" y="44450"/>
                  </a:lnTo>
                  <a:lnTo>
                    <a:pt x="1889125" y="22225"/>
                  </a:lnTo>
                  <a:lnTo>
                    <a:pt x="1895475" y="6350"/>
                  </a:lnTo>
                  <a:lnTo>
                    <a:pt x="1930400" y="0"/>
                  </a:lnTo>
                  <a:lnTo>
                    <a:pt x="1990725" y="9525"/>
                  </a:lnTo>
                  <a:lnTo>
                    <a:pt x="2085975" y="44450"/>
                  </a:lnTo>
                  <a:lnTo>
                    <a:pt x="2168525" y="79375"/>
                  </a:lnTo>
                  <a:lnTo>
                    <a:pt x="2254250" y="133350"/>
                  </a:lnTo>
                  <a:lnTo>
                    <a:pt x="2330450" y="193675"/>
                  </a:lnTo>
                  <a:lnTo>
                    <a:pt x="2371725" y="234950"/>
                  </a:lnTo>
                  <a:lnTo>
                    <a:pt x="2400300" y="269875"/>
                  </a:lnTo>
                  <a:lnTo>
                    <a:pt x="2409825" y="295275"/>
                  </a:lnTo>
                  <a:lnTo>
                    <a:pt x="2416175" y="317500"/>
                  </a:lnTo>
                  <a:lnTo>
                    <a:pt x="2409825" y="339725"/>
                  </a:lnTo>
                  <a:lnTo>
                    <a:pt x="2384425" y="361950"/>
                  </a:lnTo>
                  <a:lnTo>
                    <a:pt x="2254250" y="441325"/>
                  </a:lnTo>
                  <a:lnTo>
                    <a:pt x="2235200" y="476250"/>
                  </a:lnTo>
                  <a:lnTo>
                    <a:pt x="2105025" y="609600"/>
                  </a:lnTo>
                  <a:lnTo>
                    <a:pt x="1965325" y="762000"/>
                  </a:lnTo>
                  <a:lnTo>
                    <a:pt x="1825625" y="914400"/>
                  </a:lnTo>
                  <a:lnTo>
                    <a:pt x="1651000" y="1095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93C2CC68-4F18-44A8-9103-0F69E4431E83}"/>
                </a:ext>
              </a:extLst>
            </p:cNvPr>
            <p:cNvSpPr/>
            <p:nvPr/>
          </p:nvSpPr>
          <p:spPr>
            <a:xfrm>
              <a:off x="4668839" y="4786314"/>
              <a:ext cx="619125" cy="1323975"/>
            </a:xfrm>
            <a:custGeom>
              <a:avLst/>
              <a:gdLst>
                <a:gd name="connsiteX0" fmla="*/ 278607 w 619125"/>
                <a:gd name="connsiteY0" fmla="*/ 733425 h 1323975"/>
                <a:gd name="connsiteX1" fmla="*/ 242888 w 619125"/>
                <a:gd name="connsiteY1" fmla="*/ 509587 h 1323975"/>
                <a:gd name="connsiteX2" fmla="*/ 219075 w 619125"/>
                <a:gd name="connsiteY2" fmla="*/ 361950 h 1323975"/>
                <a:gd name="connsiteX3" fmla="*/ 207169 w 619125"/>
                <a:gd name="connsiteY3" fmla="*/ 316706 h 1323975"/>
                <a:gd name="connsiteX4" fmla="*/ 188119 w 619125"/>
                <a:gd name="connsiteY4" fmla="*/ 264318 h 1323975"/>
                <a:gd name="connsiteX5" fmla="*/ 152400 w 619125"/>
                <a:gd name="connsiteY5" fmla="*/ 202406 h 1323975"/>
                <a:gd name="connsiteX6" fmla="*/ 109538 w 619125"/>
                <a:gd name="connsiteY6" fmla="*/ 147637 h 1323975"/>
                <a:gd name="connsiteX7" fmla="*/ 71438 w 619125"/>
                <a:gd name="connsiteY7" fmla="*/ 111918 h 1323975"/>
                <a:gd name="connsiteX8" fmla="*/ 38100 w 619125"/>
                <a:gd name="connsiteY8" fmla="*/ 80962 h 1323975"/>
                <a:gd name="connsiteX9" fmla="*/ 16669 w 619125"/>
                <a:gd name="connsiteY9" fmla="*/ 54768 h 1323975"/>
                <a:gd name="connsiteX10" fmla="*/ 4763 w 619125"/>
                <a:gd name="connsiteY10" fmla="*/ 38100 h 1323975"/>
                <a:gd name="connsiteX11" fmla="*/ 0 w 619125"/>
                <a:gd name="connsiteY11" fmla="*/ 19050 h 1323975"/>
                <a:gd name="connsiteX12" fmla="*/ 9525 w 619125"/>
                <a:gd name="connsiteY12" fmla="*/ 7143 h 1323975"/>
                <a:gd name="connsiteX13" fmla="*/ 30957 w 619125"/>
                <a:gd name="connsiteY13" fmla="*/ 0 h 1323975"/>
                <a:gd name="connsiteX14" fmla="*/ 97632 w 619125"/>
                <a:gd name="connsiteY14" fmla="*/ 4762 h 1323975"/>
                <a:gd name="connsiteX15" fmla="*/ 164307 w 619125"/>
                <a:gd name="connsiteY15" fmla="*/ 16668 h 1323975"/>
                <a:gd name="connsiteX16" fmla="*/ 285750 w 619125"/>
                <a:gd name="connsiteY16" fmla="*/ 40481 h 1323975"/>
                <a:gd name="connsiteX17" fmla="*/ 390525 w 619125"/>
                <a:gd name="connsiteY17" fmla="*/ 69056 h 1323975"/>
                <a:gd name="connsiteX18" fmla="*/ 431007 w 619125"/>
                <a:gd name="connsiteY18" fmla="*/ 90487 h 1323975"/>
                <a:gd name="connsiteX19" fmla="*/ 454819 w 619125"/>
                <a:gd name="connsiteY19" fmla="*/ 192881 h 1323975"/>
                <a:gd name="connsiteX20" fmla="*/ 488157 w 619125"/>
                <a:gd name="connsiteY20" fmla="*/ 426243 h 1323975"/>
                <a:gd name="connsiteX21" fmla="*/ 519113 w 619125"/>
                <a:gd name="connsiteY21" fmla="*/ 650081 h 1323975"/>
                <a:gd name="connsiteX22" fmla="*/ 542925 w 619125"/>
                <a:gd name="connsiteY22" fmla="*/ 812006 h 1323975"/>
                <a:gd name="connsiteX23" fmla="*/ 576263 w 619125"/>
                <a:gd name="connsiteY23" fmla="*/ 1066800 h 1323975"/>
                <a:gd name="connsiteX24" fmla="*/ 619125 w 619125"/>
                <a:gd name="connsiteY24" fmla="*/ 1159668 h 1323975"/>
                <a:gd name="connsiteX25" fmla="*/ 604838 w 619125"/>
                <a:gd name="connsiteY25" fmla="*/ 1231106 h 1323975"/>
                <a:gd name="connsiteX26" fmla="*/ 585788 w 619125"/>
                <a:gd name="connsiteY26" fmla="*/ 1285875 h 1323975"/>
                <a:gd name="connsiteX27" fmla="*/ 569119 w 619125"/>
                <a:gd name="connsiteY27" fmla="*/ 1309687 h 1323975"/>
                <a:gd name="connsiteX28" fmla="*/ 545307 w 619125"/>
                <a:gd name="connsiteY28" fmla="*/ 1321593 h 1323975"/>
                <a:gd name="connsiteX29" fmla="*/ 528638 w 619125"/>
                <a:gd name="connsiteY29" fmla="*/ 1323975 h 1323975"/>
                <a:gd name="connsiteX30" fmla="*/ 488157 w 619125"/>
                <a:gd name="connsiteY30" fmla="*/ 1323975 h 1323975"/>
                <a:gd name="connsiteX31" fmla="*/ 457200 w 619125"/>
                <a:gd name="connsiteY31" fmla="*/ 1312068 h 1323975"/>
                <a:gd name="connsiteX32" fmla="*/ 419100 w 619125"/>
                <a:gd name="connsiteY32" fmla="*/ 1288256 h 1323975"/>
                <a:gd name="connsiteX33" fmla="*/ 390525 w 619125"/>
                <a:gd name="connsiteY33" fmla="*/ 1257300 h 1323975"/>
                <a:gd name="connsiteX34" fmla="*/ 369094 w 619125"/>
                <a:gd name="connsiteY34" fmla="*/ 1221581 h 1323975"/>
                <a:gd name="connsiteX35" fmla="*/ 350044 w 619125"/>
                <a:gd name="connsiteY35" fmla="*/ 1154906 h 1323975"/>
                <a:gd name="connsiteX36" fmla="*/ 333375 w 619125"/>
                <a:gd name="connsiteY36" fmla="*/ 1050131 h 1323975"/>
                <a:gd name="connsiteX37" fmla="*/ 278607 w 619125"/>
                <a:gd name="connsiteY37" fmla="*/ 7334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19125" h="1323975">
                  <a:moveTo>
                    <a:pt x="278607" y="733425"/>
                  </a:moveTo>
                  <a:lnTo>
                    <a:pt x="242888" y="509587"/>
                  </a:lnTo>
                  <a:lnTo>
                    <a:pt x="219075" y="361950"/>
                  </a:lnTo>
                  <a:lnTo>
                    <a:pt x="207169" y="316706"/>
                  </a:lnTo>
                  <a:lnTo>
                    <a:pt x="188119" y="264318"/>
                  </a:lnTo>
                  <a:lnTo>
                    <a:pt x="152400" y="202406"/>
                  </a:lnTo>
                  <a:lnTo>
                    <a:pt x="109538" y="147637"/>
                  </a:lnTo>
                  <a:lnTo>
                    <a:pt x="71438" y="111918"/>
                  </a:lnTo>
                  <a:lnTo>
                    <a:pt x="38100" y="80962"/>
                  </a:lnTo>
                  <a:lnTo>
                    <a:pt x="16669" y="54768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30957" y="0"/>
                  </a:lnTo>
                  <a:lnTo>
                    <a:pt x="97632" y="4762"/>
                  </a:lnTo>
                  <a:lnTo>
                    <a:pt x="164307" y="16668"/>
                  </a:lnTo>
                  <a:lnTo>
                    <a:pt x="285750" y="40481"/>
                  </a:lnTo>
                  <a:lnTo>
                    <a:pt x="390525" y="69056"/>
                  </a:lnTo>
                  <a:lnTo>
                    <a:pt x="431007" y="90487"/>
                  </a:lnTo>
                  <a:lnTo>
                    <a:pt x="454819" y="192881"/>
                  </a:lnTo>
                  <a:lnTo>
                    <a:pt x="488157" y="426243"/>
                  </a:lnTo>
                  <a:lnTo>
                    <a:pt x="519113" y="650081"/>
                  </a:lnTo>
                  <a:lnTo>
                    <a:pt x="542925" y="812006"/>
                  </a:lnTo>
                  <a:lnTo>
                    <a:pt x="576263" y="1066800"/>
                  </a:lnTo>
                  <a:lnTo>
                    <a:pt x="619125" y="1159668"/>
                  </a:lnTo>
                  <a:lnTo>
                    <a:pt x="604838" y="1231106"/>
                  </a:lnTo>
                  <a:lnTo>
                    <a:pt x="585788" y="1285875"/>
                  </a:lnTo>
                  <a:lnTo>
                    <a:pt x="569119" y="1309687"/>
                  </a:lnTo>
                  <a:lnTo>
                    <a:pt x="545307" y="1321593"/>
                  </a:lnTo>
                  <a:lnTo>
                    <a:pt x="528638" y="1323975"/>
                  </a:lnTo>
                  <a:lnTo>
                    <a:pt x="488157" y="1323975"/>
                  </a:lnTo>
                  <a:lnTo>
                    <a:pt x="457200" y="1312068"/>
                  </a:lnTo>
                  <a:lnTo>
                    <a:pt x="419100" y="1288256"/>
                  </a:lnTo>
                  <a:lnTo>
                    <a:pt x="390525" y="1257300"/>
                  </a:lnTo>
                  <a:lnTo>
                    <a:pt x="369094" y="1221581"/>
                  </a:lnTo>
                  <a:lnTo>
                    <a:pt x="350044" y="1154906"/>
                  </a:lnTo>
                  <a:lnTo>
                    <a:pt x="333375" y="1050131"/>
                  </a:lnTo>
                  <a:lnTo>
                    <a:pt x="278607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6405036F-529E-4597-9E24-4772DF5CB344}"/>
                </a:ext>
              </a:extLst>
            </p:cNvPr>
            <p:cNvSpPr/>
            <p:nvPr/>
          </p:nvSpPr>
          <p:spPr>
            <a:xfrm>
              <a:off x="5788026" y="1838326"/>
              <a:ext cx="2714625" cy="1863725"/>
            </a:xfrm>
            <a:custGeom>
              <a:avLst/>
              <a:gdLst>
                <a:gd name="connsiteX0" fmla="*/ 869950 w 2714625"/>
                <a:gd name="connsiteY0" fmla="*/ 860425 h 1863725"/>
                <a:gd name="connsiteX1" fmla="*/ 660400 w 2714625"/>
                <a:gd name="connsiteY1" fmla="*/ 641350 h 1863725"/>
                <a:gd name="connsiteX2" fmla="*/ 419100 w 2714625"/>
                <a:gd name="connsiteY2" fmla="*/ 400050 h 1863725"/>
                <a:gd name="connsiteX3" fmla="*/ 257175 w 2714625"/>
                <a:gd name="connsiteY3" fmla="*/ 231775 h 1863725"/>
                <a:gd name="connsiteX4" fmla="*/ 212725 w 2714625"/>
                <a:gd name="connsiteY4" fmla="*/ 184150 h 1863725"/>
                <a:gd name="connsiteX5" fmla="*/ 180975 w 2714625"/>
                <a:gd name="connsiteY5" fmla="*/ 149225 h 1863725"/>
                <a:gd name="connsiteX6" fmla="*/ 149225 w 2714625"/>
                <a:gd name="connsiteY6" fmla="*/ 120650 h 1863725"/>
                <a:gd name="connsiteX7" fmla="*/ 107950 w 2714625"/>
                <a:gd name="connsiteY7" fmla="*/ 98425 h 1863725"/>
                <a:gd name="connsiteX8" fmla="*/ 0 w 2714625"/>
                <a:gd name="connsiteY8" fmla="*/ 82550 h 1863725"/>
                <a:gd name="connsiteX9" fmla="*/ 88900 w 2714625"/>
                <a:gd name="connsiteY9" fmla="*/ 0 h 1863725"/>
                <a:gd name="connsiteX10" fmla="*/ 193675 w 2714625"/>
                <a:gd name="connsiteY10" fmla="*/ 47625 h 1863725"/>
                <a:gd name="connsiteX11" fmla="*/ 257175 w 2714625"/>
                <a:gd name="connsiteY11" fmla="*/ 85725 h 1863725"/>
                <a:gd name="connsiteX12" fmla="*/ 349250 w 2714625"/>
                <a:gd name="connsiteY12" fmla="*/ 155575 h 1863725"/>
                <a:gd name="connsiteX13" fmla="*/ 514350 w 2714625"/>
                <a:gd name="connsiteY13" fmla="*/ 282575 h 1863725"/>
                <a:gd name="connsiteX14" fmla="*/ 701675 w 2714625"/>
                <a:gd name="connsiteY14" fmla="*/ 444500 h 1863725"/>
                <a:gd name="connsiteX15" fmla="*/ 936625 w 2714625"/>
                <a:gd name="connsiteY15" fmla="*/ 650875 h 1863725"/>
                <a:gd name="connsiteX16" fmla="*/ 1076325 w 2714625"/>
                <a:gd name="connsiteY16" fmla="*/ 781050 h 1863725"/>
                <a:gd name="connsiteX17" fmla="*/ 1231900 w 2714625"/>
                <a:gd name="connsiteY17" fmla="*/ 898525 h 1863725"/>
                <a:gd name="connsiteX18" fmla="*/ 1492250 w 2714625"/>
                <a:gd name="connsiteY18" fmla="*/ 1089025 h 1863725"/>
                <a:gd name="connsiteX19" fmla="*/ 1708150 w 2714625"/>
                <a:gd name="connsiteY19" fmla="*/ 1247775 h 1863725"/>
                <a:gd name="connsiteX20" fmla="*/ 1943100 w 2714625"/>
                <a:gd name="connsiteY20" fmla="*/ 1397000 h 1863725"/>
                <a:gd name="connsiteX21" fmla="*/ 2143125 w 2714625"/>
                <a:gd name="connsiteY21" fmla="*/ 1520825 h 1863725"/>
                <a:gd name="connsiteX22" fmla="*/ 2422525 w 2714625"/>
                <a:gd name="connsiteY22" fmla="*/ 1676400 h 1863725"/>
                <a:gd name="connsiteX23" fmla="*/ 2679700 w 2714625"/>
                <a:gd name="connsiteY23" fmla="*/ 1809750 h 1863725"/>
                <a:gd name="connsiteX24" fmla="*/ 2708275 w 2714625"/>
                <a:gd name="connsiteY24" fmla="*/ 1828800 h 1863725"/>
                <a:gd name="connsiteX25" fmla="*/ 2714625 w 2714625"/>
                <a:gd name="connsiteY25" fmla="*/ 1844675 h 1863725"/>
                <a:gd name="connsiteX26" fmla="*/ 2695575 w 2714625"/>
                <a:gd name="connsiteY26" fmla="*/ 1857375 h 1863725"/>
                <a:gd name="connsiteX27" fmla="*/ 2619375 w 2714625"/>
                <a:gd name="connsiteY27" fmla="*/ 1863725 h 1863725"/>
                <a:gd name="connsiteX28" fmla="*/ 2403475 w 2714625"/>
                <a:gd name="connsiteY28" fmla="*/ 1857375 h 1863725"/>
                <a:gd name="connsiteX29" fmla="*/ 2273300 w 2714625"/>
                <a:gd name="connsiteY29" fmla="*/ 1854200 h 1863725"/>
                <a:gd name="connsiteX30" fmla="*/ 2181225 w 2714625"/>
                <a:gd name="connsiteY30" fmla="*/ 1844675 h 1863725"/>
                <a:gd name="connsiteX31" fmla="*/ 2092325 w 2714625"/>
                <a:gd name="connsiteY31" fmla="*/ 1822450 h 1863725"/>
                <a:gd name="connsiteX32" fmla="*/ 1955800 w 2714625"/>
                <a:gd name="connsiteY32" fmla="*/ 1778000 h 1863725"/>
                <a:gd name="connsiteX33" fmla="*/ 1793875 w 2714625"/>
                <a:gd name="connsiteY33" fmla="*/ 1701800 h 1863725"/>
                <a:gd name="connsiteX34" fmla="*/ 1666875 w 2714625"/>
                <a:gd name="connsiteY34" fmla="*/ 1625600 h 1863725"/>
                <a:gd name="connsiteX35" fmla="*/ 1517650 w 2714625"/>
                <a:gd name="connsiteY35" fmla="*/ 1514475 h 1863725"/>
                <a:gd name="connsiteX36" fmla="*/ 1368425 w 2714625"/>
                <a:gd name="connsiteY36" fmla="*/ 1368425 h 1863725"/>
                <a:gd name="connsiteX37" fmla="*/ 1114425 w 2714625"/>
                <a:gd name="connsiteY37" fmla="*/ 1104900 h 1863725"/>
                <a:gd name="connsiteX38" fmla="*/ 869950 w 2714625"/>
                <a:gd name="connsiteY38" fmla="*/ 860425 h 186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714625" h="1863725">
                  <a:moveTo>
                    <a:pt x="869950" y="860425"/>
                  </a:moveTo>
                  <a:lnTo>
                    <a:pt x="660400" y="641350"/>
                  </a:lnTo>
                  <a:lnTo>
                    <a:pt x="419100" y="400050"/>
                  </a:lnTo>
                  <a:lnTo>
                    <a:pt x="257175" y="231775"/>
                  </a:lnTo>
                  <a:lnTo>
                    <a:pt x="212725" y="184150"/>
                  </a:lnTo>
                  <a:lnTo>
                    <a:pt x="180975" y="149225"/>
                  </a:lnTo>
                  <a:lnTo>
                    <a:pt x="149225" y="120650"/>
                  </a:lnTo>
                  <a:lnTo>
                    <a:pt x="107950" y="98425"/>
                  </a:lnTo>
                  <a:lnTo>
                    <a:pt x="0" y="82550"/>
                  </a:lnTo>
                  <a:lnTo>
                    <a:pt x="88900" y="0"/>
                  </a:lnTo>
                  <a:lnTo>
                    <a:pt x="193675" y="47625"/>
                  </a:lnTo>
                  <a:lnTo>
                    <a:pt x="257175" y="85725"/>
                  </a:lnTo>
                  <a:lnTo>
                    <a:pt x="349250" y="155575"/>
                  </a:lnTo>
                  <a:lnTo>
                    <a:pt x="514350" y="282575"/>
                  </a:lnTo>
                  <a:lnTo>
                    <a:pt x="701675" y="444500"/>
                  </a:lnTo>
                  <a:lnTo>
                    <a:pt x="936625" y="650875"/>
                  </a:lnTo>
                  <a:lnTo>
                    <a:pt x="1076325" y="781050"/>
                  </a:lnTo>
                  <a:lnTo>
                    <a:pt x="1231900" y="898525"/>
                  </a:lnTo>
                  <a:lnTo>
                    <a:pt x="1492250" y="1089025"/>
                  </a:lnTo>
                  <a:lnTo>
                    <a:pt x="1708150" y="1247775"/>
                  </a:lnTo>
                  <a:lnTo>
                    <a:pt x="1943100" y="1397000"/>
                  </a:lnTo>
                  <a:lnTo>
                    <a:pt x="2143125" y="1520825"/>
                  </a:lnTo>
                  <a:lnTo>
                    <a:pt x="2422525" y="1676400"/>
                  </a:lnTo>
                  <a:lnTo>
                    <a:pt x="2679700" y="1809750"/>
                  </a:lnTo>
                  <a:lnTo>
                    <a:pt x="2708275" y="1828800"/>
                  </a:lnTo>
                  <a:lnTo>
                    <a:pt x="2714625" y="1844675"/>
                  </a:lnTo>
                  <a:lnTo>
                    <a:pt x="2695575" y="1857375"/>
                  </a:lnTo>
                  <a:lnTo>
                    <a:pt x="2619375" y="1863725"/>
                  </a:lnTo>
                  <a:lnTo>
                    <a:pt x="2403475" y="1857375"/>
                  </a:lnTo>
                  <a:lnTo>
                    <a:pt x="2273300" y="1854200"/>
                  </a:lnTo>
                  <a:lnTo>
                    <a:pt x="2181225" y="1844675"/>
                  </a:lnTo>
                  <a:lnTo>
                    <a:pt x="2092325" y="1822450"/>
                  </a:lnTo>
                  <a:lnTo>
                    <a:pt x="1955800" y="1778000"/>
                  </a:lnTo>
                  <a:lnTo>
                    <a:pt x="1793875" y="1701800"/>
                  </a:lnTo>
                  <a:lnTo>
                    <a:pt x="1666875" y="1625600"/>
                  </a:lnTo>
                  <a:lnTo>
                    <a:pt x="1517650" y="1514475"/>
                  </a:lnTo>
                  <a:lnTo>
                    <a:pt x="1368425" y="1368425"/>
                  </a:lnTo>
                  <a:lnTo>
                    <a:pt x="1114425" y="1104900"/>
                  </a:lnTo>
                  <a:lnTo>
                    <a:pt x="869950" y="860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">
              <a:extLst>
                <a:ext uri="{FF2B5EF4-FFF2-40B4-BE49-F238E27FC236}">
                  <a16:creationId xmlns:a16="http://schemas.microsoft.com/office/drawing/2014/main" id="{C75652C8-66C8-4038-A571-B30F982AE747}"/>
                </a:ext>
              </a:extLst>
            </p:cNvPr>
            <p:cNvSpPr/>
            <p:nvPr/>
          </p:nvSpPr>
          <p:spPr>
            <a:xfrm>
              <a:off x="4814889" y="3182938"/>
              <a:ext cx="2162175" cy="444500"/>
            </a:xfrm>
            <a:custGeom>
              <a:avLst/>
              <a:gdLst>
                <a:gd name="connsiteX0" fmla="*/ 1407318 w 2162175"/>
                <a:gd name="connsiteY0" fmla="*/ 266700 h 442913"/>
                <a:gd name="connsiteX1" fmla="*/ 1200150 w 2162175"/>
                <a:gd name="connsiteY1" fmla="*/ 292894 h 442913"/>
                <a:gd name="connsiteX2" fmla="*/ 985837 w 2162175"/>
                <a:gd name="connsiteY2" fmla="*/ 311944 h 442913"/>
                <a:gd name="connsiteX3" fmla="*/ 747712 w 2162175"/>
                <a:gd name="connsiteY3" fmla="*/ 350044 h 442913"/>
                <a:gd name="connsiteX4" fmla="*/ 633412 w 2162175"/>
                <a:gd name="connsiteY4" fmla="*/ 376238 h 442913"/>
                <a:gd name="connsiteX5" fmla="*/ 542925 w 2162175"/>
                <a:gd name="connsiteY5" fmla="*/ 397669 h 442913"/>
                <a:gd name="connsiteX6" fmla="*/ 492918 w 2162175"/>
                <a:gd name="connsiteY6" fmla="*/ 416719 h 442913"/>
                <a:gd name="connsiteX7" fmla="*/ 469106 w 2162175"/>
                <a:gd name="connsiteY7" fmla="*/ 428625 h 442913"/>
                <a:gd name="connsiteX8" fmla="*/ 438150 w 2162175"/>
                <a:gd name="connsiteY8" fmla="*/ 438150 h 442913"/>
                <a:gd name="connsiteX9" fmla="*/ 385762 w 2162175"/>
                <a:gd name="connsiteY9" fmla="*/ 442913 h 442913"/>
                <a:gd name="connsiteX10" fmla="*/ 330993 w 2162175"/>
                <a:gd name="connsiteY10" fmla="*/ 431007 h 442913"/>
                <a:gd name="connsiteX11" fmla="*/ 278606 w 2162175"/>
                <a:gd name="connsiteY11" fmla="*/ 411957 h 442913"/>
                <a:gd name="connsiteX12" fmla="*/ 221456 w 2162175"/>
                <a:gd name="connsiteY12" fmla="*/ 378619 h 442913"/>
                <a:gd name="connsiteX13" fmla="*/ 173831 w 2162175"/>
                <a:gd name="connsiteY13" fmla="*/ 340519 h 442913"/>
                <a:gd name="connsiteX14" fmla="*/ 116681 w 2162175"/>
                <a:gd name="connsiteY14" fmla="*/ 288132 h 442913"/>
                <a:gd name="connsiteX15" fmla="*/ 73818 w 2162175"/>
                <a:gd name="connsiteY15" fmla="*/ 240507 h 442913"/>
                <a:gd name="connsiteX16" fmla="*/ 45243 w 2162175"/>
                <a:gd name="connsiteY16" fmla="*/ 202407 h 442913"/>
                <a:gd name="connsiteX17" fmla="*/ 19050 w 2162175"/>
                <a:gd name="connsiteY17" fmla="*/ 159544 h 442913"/>
                <a:gd name="connsiteX18" fmla="*/ 7143 w 2162175"/>
                <a:gd name="connsiteY18" fmla="*/ 135732 h 442913"/>
                <a:gd name="connsiteX19" fmla="*/ 0 w 2162175"/>
                <a:gd name="connsiteY19" fmla="*/ 111919 h 442913"/>
                <a:gd name="connsiteX20" fmla="*/ 0 w 2162175"/>
                <a:gd name="connsiteY20" fmla="*/ 88107 h 442913"/>
                <a:gd name="connsiteX21" fmla="*/ 4762 w 2162175"/>
                <a:gd name="connsiteY21" fmla="*/ 76200 h 442913"/>
                <a:gd name="connsiteX22" fmla="*/ 19050 w 2162175"/>
                <a:gd name="connsiteY22" fmla="*/ 71438 h 442913"/>
                <a:gd name="connsiteX23" fmla="*/ 38100 w 2162175"/>
                <a:gd name="connsiteY23" fmla="*/ 76200 h 442913"/>
                <a:gd name="connsiteX24" fmla="*/ 64293 w 2162175"/>
                <a:gd name="connsiteY24" fmla="*/ 100013 h 442913"/>
                <a:gd name="connsiteX25" fmla="*/ 128587 w 2162175"/>
                <a:gd name="connsiteY25" fmla="*/ 140494 h 442913"/>
                <a:gd name="connsiteX26" fmla="*/ 197643 w 2162175"/>
                <a:gd name="connsiteY26" fmla="*/ 171450 h 442913"/>
                <a:gd name="connsiteX27" fmla="*/ 273843 w 2162175"/>
                <a:gd name="connsiteY27" fmla="*/ 197644 h 442913"/>
                <a:gd name="connsiteX28" fmla="*/ 333375 w 2162175"/>
                <a:gd name="connsiteY28" fmla="*/ 209550 h 442913"/>
                <a:gd name="connsiteX29" fmla="*/ 371475 w 2162175"/>
                <a:gd name="connsiteY29" fmla="*/ 214313 h 442913"/>
                <a:gd name="connsiteX30" fmla="*/ 428625 w 2162175"/>
                <a:gd name="connsiteY30" fmla="*/ 214313 h 442913"/>
                <a:gd name="connsiteX31" fmla="*/ 531018 w 2162175"/>
                <a:gd name="connsiteY31" fmla="*/ 195263 h 442913"/>
                <a:gd name="connsiteX32" fmla="*/ 750093 w 2162175"/>
                <a:gd name="connsiteY32" fmla="*/ 152400 h 442913"/>
                <a:gd name="connsiteX33" fmla="*/ 988218 w 2162175"/>
                <a:gd name="connsiteY33" fmla="*/ 104775 h 442913"/>
                <a:gd name="connsiteX34" fmla="*/ 1190625 w 2162175"/>
                <a:gd name="connsiteY34" fmla="*/ 90488 h 442913"/>
                <a:gd name="connsiteX35" fmla="*/ 1393031 w 2162175"/>
                <a:gd name="connsiteY35" fmla="*/ 69057 h 442913"/>
                <a:gd name="connsiteX36" fmla="*/ 1788318 w 2162175"/>
                <a:gd name="connsiteY36" fmla="*/ 16669 h 442913"/>
                <a:gd name="connsiteX37" fmla="*/ 1852612 w 2162175"/>
                <a:gd name="connsiteY37" fmla="*/ 0 h 442913"/>
                <a:gd name="connsiteX38" fmla="*/ 1876425 w 2162175"/>
                <a:gd name="connsiteY38" fmla="*/ 0 h 442913"/>
                <a:gd name="connsiteX39" fmla="*/ 1943100 w 2162175"/>
                <a:gd name="connsiteY39" fmla="*/ 11907 h 442913"/>
                <a:gd name="connsiteX40" fmla="*/ 2047875 w 2162175"/>
                <a:gd name="connsiteY40" fmla="*/ 50007 h 442913"/>
                <a:gd name="connsiteX41" fmla="*/ 2085975 w 2162175"/>
                <a:gd name="connsiteY41" fmla="*/ 71438 h 442913"/>
                <a:gd name="connsiteX42" fmla="*/ 2114550 w 2162175"/>
                <a:gd name="connsiteY42" fmla="*/ 97632 h 442913"/>
                <a:gd name="connsiteX43" fmla="*/ 2143125 w 2162175"/>
                <a:gd name="connsiteY43" fmla="*/ 130969 h 442913"/>
                <a:gd name="connsiteX44" fmla="*/ 2157412 w 2162175"/>
                <a:gd name="connsiteY44" fmla="*/ 154782 h 442913"/>
                <a:gd name="connsiteX45" fmla="*/ 2162175 w 2162175"/>
                <a:gd name="connsiteY45" fmla="*/ 173832 h 442913"/>
                <a:gd name="connsiteX46" fmla="*/ 2162175 w 2162175"/>
                <a:gd name="connsiteY46" fmla="*/ 188119 h 442913"/>
                <a:gd name="connsiteX47" fmla="*/ 2152650 w 2162175"/>
                <a:gd name="connsiteY47" fmla="*/ 211932 h 442913"/>
                <a:gd name="connsiteX48" fmla="*/ 2131218 w 2162175"/>
                <a:gd name="connsiteY48" fmla="*/ 228600 h 442913"/>
                <a:gd name="connsiteX49" fmla="*/ 2097881 w 2162175"/>
                <a:gd name="connsiteY49" fmla="*/ 240507 h 442913"/>
                <a:gd name="connsiteX50" fmla="*/ 2028825 w 2162175"/>
                <a:gd name="connsiteY50" fmla="*/ 245269 h 442913"/>
                <a:gd name="connsiteX51" fmla="*/ 1850231 w 2162175"/>
                <a:gd name="connsiteY51" fmla="*/ 235744 h 442913"/>
                <a:gd name="connsiteX52" fmla="*/ 1688306 w 2162175"/>
                <a:gd name="connsiteY52" fmla="*/ 245269 h 442913"/>
                <a:gd name="connsiteX53" fmla="*/ 1407318 w 2162175"/>
                <a:gd name="connsiteY53" fmla="*/ 266700 h 442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62175" h="442913">
                  <a:moveTo>
                    <a:pt x="1407318" y="266700"/>
                  </a:moveTo>
                  <a:lnTo>
                    <a:pt x="1200150" y="292894"/>
                  </a:lnTo>
                  <a:lnTo>
                    <a:pt x="985837" y="311944"/>
                  </a:lnTo>
                  <a:lnTo>
                    <a:pt x="747712" y="350044"/>
                  </a:lnTo>
                  <a:lnTo>
                    <a:pt x="633412" y="376238"/>
                  </a:lnTo>
                  <a:lnTo>
                    <a:pt x="542925" y="397669"/>
                  </a:lnTo>
                  <a:lnTo>
                    <a:pt x="492918" y="416719"/>
                  </a:lnTo>
                  <a:lnTo>
                    <a:pt x="469106" y="428625"/>
                  </a:lnTo>
                  <a:lnTo>
                    <a:pt x="438150" y="438150"/>
                  </a:lnTo>
                  <a:lnTo>
                    <a:pt x="385762" y="442913"/>
                  </a:lnTo>
                  <a:lnTo>
                    <a:pt x="330993" y="431007"/>
                  </a:lnTo>
                  <a:lnTo>
                    <a:pt x="278606" y="411957"/>
                  </a:lnTo>
                  <a:lnTo>
                    <a:pt x="221456" y="378619"/>
                  </a:lnTo>
                  <a:lnTo>
                    <a:pt x="173831" y="340519"/>
                  </a:lnTo>
                  <a:lnTo>
                    <a:pt x="116681" y="288132"/>
                  </a:lnTo>
                  <a:lnTo>
                    <a:pt x="73818" y="240507"/>
                  </a:lnTo>
                  <a:lnTo>
                    <a:pt x="45243" y="202407"/>
                  </a:lnTo>
                  <a:lnTo>
                    <a:pt x="19050" y="159544"/>
                  </a:lnTo>
                  <a:lnTo>
                    <a:pt x="7143" y="135732"/>
                  </a:lnTo>
                  <a:lnTo>
                    <a:pt x="0" y="111919"/>
                  </a:lnTo>
                  <a:lnTo>
                    <a:pt x="0" y="88107"/>
                  </a:lnTo>
                  <a:lnTo>
                    <a:pt x="4762" y="76200"/>
                  </a:lnTo>
                  <a:lnTo>
                    <a:pt x="19050" y="71438"/>
                  </a:lnTo>
                  <a:lnTo>
                    <a:pt x="38100" y="76200"/>
                  </a:lnTo>
                  <a:lnTo>
                    <a:pt x="64293" y="100013"/>
                  </a:lnTo>
                  <a:lnTo>
                    <a:pt x="128587" y="140494"/>
                  </a:lnTo>
                  <a:lnTo>
                    <a:pt x="197643" y="171450"/>
                  </a:lnTo>
                  <a:lnTo>
                    <a:pt x="273843" y="197644"/>
                  </a:lnTo>
                  <a:lnTo>
                    <a:pt x="333375" y="209550"/>
                  </a:lnTo>
                  <a:lnTo>
                    <a:pt x="371475" y="214313"/>
                  </a:lnTo>
                  <a:lnTo>
                    <a:pt x="428625" y="214313"/>
                  </a:lnTo>
                  <a:lnTo>
                    <a:pt x="531018" y="195263"/>
                  </a:lnTo>
                  <a:lnTo>
                    <a:pt x="750093" y="152400"/>
                  </a:lnTo>
                  <a:lnTo>
                    <a:pt x="988218" y="104775"/>
                  </a:lnTo>
                  <a:lnTo>
                    <a:pt x="1190625" y="90488"/>
                  </a:lnTo>
                  <a:lnTo>
                    <a:pt x="1393031" y="69057"/>
                  </a:lnTo>
                  <a:lnTo>
                    <a:pt x="1788318" y="16669"/>
                  </a:lnTo>
                  <a:lnTo>
                    <a:pt x="1852612" y="0"/>
                  </a:lnTo>
                  <a:lnTo>
                    <a:pt x="1876425" y="0"/>
                  </a:lnTo>
                  <a:lnTo>
                    <a:pt x="1943100" y="11907"/>
                  </a:lnTo>
                  <a:lnTo>
                    <a:pt x="2047875" y="50007"/>
                  </a:lnTo>
                  <a:lnTo>
                    <a:pt x="2085975" y="71438"/>
                  </a:lnTo>
                  <a:lnTo>
                    <a:pt x="2114550" y="97632"/>
                  </a:lnTo>
                  <a:lnTo>
                    <a:pt x="2143125" y="130969"/>
                  </a:lnTo>
                  <a:lnTo>
                    <a:pt x="2157412" y="154782"/>
                  </a:lnTo>
                  <a:lnTo>
                    <a:pt x="2162175" y="173832"/>
                  </a:lnTo>
                  <a:lnTo>
                    <a:pt x="2162175" y="188119"/>
                  </a:lnTo>
                  <a:lnTo>
                    <a:pt x="2152650" y="211932"/>
                  </a:lnTo>
                  <a:lnTo>
                    <a:pt x="2131218" y="228600"/>
                  </a:lnTo>
                  <a:lnTo>
                    <a:pt x="2097881" y="240507"/>
                  </a:lnTo>
                  <a:lnTo>
                    <a:pt x="2028825" y="245269"/>
                  </a:lnTo>
                  <a:lnTo>
                    <a:pt x="1850231" y="235744"/>
                  </a:lnTo>
                  <a:lnTo>
                    <a:pt x="1688306" y="245269"/>
                  </a:lnTo>
                  <a:lnTo>
                    <a:pt x="1407318" y="266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E9E12CAC-1C3E-46F2-8FD2-13D8E833C08C}"/>
                </a:ext>
              </a:extLst>
            </p:cNvPr>
            <p:cNvSpPr/>
            <p:nvPr/>
          </p:nvSpPr>
          <p:spPr>
            <a:xfrm>
              <a:off x="5589589" y="2646363"/>
              <a:ext cx="504825" cy="1473200"/>
            </a:xfrm>
            <a:custGeom>
              <a:avLst/>
              <a:gdLst>
                <a:gd name="connsiteX0" fmla="*/ 188119 w 504825"/>
                <a:gd name="connsiteY0" fmla="*/ 926306 h 1473994"/>
                <a:gd name="connsiteX1" fmla="*/ 188119 w 504825"/>
                <a:gd name="connsiteY1" fmla="*/ 538162 h 1473994"/>
                <a:gd name="connsiteX2" fmla="*/ 183356 w 504825"/>
                <a:gd name="connsiteY2" fmla="*/ 400050 h 1473994"/>
                <a:gd name="connsiteX3" fmla="*/ 178594 w 504825"/>
                <a:gd name="connsiteY3" fmla="*/ 307181 h 1473994"/>
                <a:gd name="connsiteX4" fmla="*/ 171450 w 504825"/>
                <a:gd name="connsiteY4" fmla="*/ 250031 h 1473994"/>
                <a:gd name="connsiteX5" fmla="*/ 161925 w 504825"/>
                <a:gd name="connsiteY5" fmla="*/ 209550 h 1473994"/>
                <a:gd name="connsiteX6" fmla="*/ 140494 w 504825"/>
                <a:gd name="connsiteY6" fmla="*/ 176212 h 1473994"/>
                <a:gd name="connsiteX7" fmla="*/ 111919 w 504825"/>
                <a:gd name="connsiteY7" fmla="*/ 140494 h 1473994"/>
                <a:gd name="connsiteX8" fmla="*/ 73819 w 504825"/>
                <a:gd name="connsiteY8" fmla="*/ 116681 h 1473994"/>
                <a:gd name="connsiteX9" fmla="*/ 33337 w 504825"/>
                <a:gd name="connsiteY9" fmla="*/ 90487 h 1473994"/>
                <a:gd name="connsiteX10" fmla="*/ 11906 w 504825"/>
                <a:gd name="connsiteY10" fmla="*/ 73819 h 1473994"/>
                <a:gd name="connsiteX11" fmla="*/ 0 w 504825"/>
                <a:gd name="connsiteY11" fmla="*/ 54769 h 1473994"/>
                <a:gd name="connsiteX12" fmla="*/ 0 w 504825"/>
                <a:gd name="connsiteY12" fmla="*/ 38100 h 1473994"/>
                <a:gd name="connsiteX13" fmla="*/ 7144 w 504825"/>
                <a:gd name="connsiteY13" fmla="*/ 21431 h 1473994"/>
                <a:gd name="connsiteX14" fmla="*/ 40481 w 504825"/>
                <a:gd name="connsiteY14" fmla="*/ 4762 h 1473994"/>
                <a:gd name="connsiteX15" fmla="*/ 83344 w 504825"/>
                <a:gd name="connsiteY15" fmla="*/ 0 h 1473994"/>
                <a:gd name="connsiteX16" fmla="*/ 123825 w 504825"/>
                <a:gd name="connsiteY16" fmla="*/ 2381 h 1473994"/>
                <a:gd name="connsiteX17" fmla="*/ 190500 w 504825"/>
                <a:gd name="connsiteY17" fmla="*/ 14287 h 1473994"/>
                <a:gd name="connsiteX18" fmla="*/ 261937 w 504825"/>
                <a:gd name="connsiteY18" fmla="*/ 33337 h 1473994"/>
                <a:gd name="connsiteX19" fmla="*/ 321469 w 504825"/>
                <a:gd name="connsiteY19" fmla="*/ 57150 h 1473994"/>
                <a:gd name="connsiteX20" fmla="*/ 371475 w 504825"/>
                <a:gd name="connsiteY20" fmla="*/ 83344 h 1473994"/>
                <a:gd name="connsiteX21" fmla="*/ 421481 w 504825"/>
                <a:gd name="connsiteY21" fmla="*/ 111919 h 1473994"/>
                <a:gd name="connsiteX22" fmla="*/ 457200 w 504825"/>
                <a:gd name="connsiteY22" fmla="*/ 135731 h 1473994"/>
                <a:gd name="connsiteX23" fmla="*/ 476250 w 504825"/>
                <a:gd name="connsiteY23" fmla="*/ 152400 h 1473994"/>
                <a:gd name="connsiteX24" fmla="*/ 488156 w 504825"/>
                <a:gd name="connsiteY24" fmla="*/ 166687 h 1473994"/>
                <a:gd name="connsiteX25" fmla="*/ 500062 w 504825"/>
                <a:gd name="connsiteY25" fmla="*/ 192881 h 1473994"/>
                <a:gd name="connsiteX26" fmla="*/ 504825 w 504825"/>
                <a:gd name="connsiteY26" fmla="*/ 219075 h 1473994"/>
                <a:gd name="connsiteX27" fmla="*/ 504825 w 504825"/>
                <a:gd name="connsiteY27" fmla="*/ 252412 h 1473994"/>
                <a:gd name="connsiteX28" fmla="*/ 495300 w 504825"/>
                <a:gd name="connsiteY28" fmla="*/ 285750 h 1473994"/>
                <a:gd name="connsiteX29" fmla="*/ 476250 w 504825"/>
                <a:gd name="connsiteY29" fmla="*/ 326231 h 1473994"/>
                <a:gd name="connsiteX30" fmla="*/ 459581 w 504825"/>
                <a:gd name="connsiteY30" fmla="*/ 373856 h 1473994"/>
                <a:gd name="connsiteX31" fmla="*/ 452437 w 504825"/>
                <a:gd name="connsiteY31" fmla="*/ 428625 h 1473994"/>
                <a:gd name="connsiteX32" fmla="*/ 452437 w 504825"/>
                <a:gd name="connsiteY32" fmla="*/ 495300 h 1473994"/>
                <a:gd name="connsiteX33" fmla="*/ 457200 w 504825"/>
                <a:gd name="connsiteY33" fmla="*/ 628650 h 1473994"/>
                <a:gd name="connsiteX34" fmla="*/ 457200 w 504825"/>
                <a:gd name="connsiteY34" fmla="*/ 809625 h 1473994"/>
                <a:gd name="connsiteX35" fmla="*/ 400050 w 504825"/>
                <a:gd name="connsiteY35" fmla="*/ 1457325 h 1473994"/>
                <a:gd name="connsiteX36" fmla="*/ 178594 w 504825"/>
                <a:gd name="connsiteY36" fmla="*/ 1473994 h 1473994"/>
                <a:gd name="connsiteX37" fmla="*/ 188119 w 504825"/>
                <a:gd name="connsiteY37" fmla="*/ 926306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4825" h="1473994">
                  <a:moveTo>
                    <a:pt x="188119" y="926306"/>
                  </a:moveTo>
                  <a:lnTo>
                    <a:pt x="188119" y="538162"/>
                  </a:lnTo>
                  <a:lnTo>
                    <a:pt x="183356" y="400050"/>
                  </a:lnTo>
                  <a:lnTo>
                    <a:pt x="178594" y="307181"/>
                  </a:lnTo>
                  <a:lnTo>
                    <a:pt x="171450" y="250031"/>
                  </a:lnTo>
                  <a:lnTo>
                    <a:pt x="161925" y="209550"/>
                  </a:lnTo>
                  <a:lnTo>
                    <a:pt x="140494" y="176212"/>
                  </a:lnTo>
                  <a:lnTo>
                    <a:pt x="111919" y="140494"/>
                  </a:lnTo>
                  <a:lnTo>
                    <a:pt x="73819" y="116681"/>
                  </a:lnTo>
                  <a:lnTo>
                    <a:pt x="33337" y="90487"/>
                  </a:lnTo>
                  <a:lnTo>
                    <a:pt x="11906" y="73819"/>
                  </a:lnTo>
                  <a:lnTo>
                    <a:pt x="0" y="54769"/>
                  </a:lnTo>
                  <a:lnTo>
                    <a:pt x="0" y="38100"/>
                  </a:lnTo>
                  <a:lnTo>
                    <a:pt x="7144" y="21431"/>
                  </a:lnTo>
                  <a:lnTo>
                    <a:pt x="40481" y="4762"/>
                  </a:lnTo>
                  <a:lnTo>
                    <a:pt x="83344" y="0"/>
                  </a:lnTo>
                  <a:lnTo>
                    <a:pt x="123825" y="2381"/>
                  </a:lnTo>
                  <a:lnTo>
                    <a:pt x="190500" y="14287"/>
                  </a:lnTo>
                  <a:lnTo>
                    <a:pt x="261937" y="33337"/>
                  </a:lnTo>
                  <a:lnTo>
                    <a:pt x="321469" y="57150"/>
                  </a:lnTo>
                  <a:lnTo>
                    <a:pt x="371475" y="83344"/>
                  </a:lnTo>
                  <a:lnTo>
                    <a:pt x="421481" y="111919"/>
                  </a:lnTo>
                  <a:lnTo>
                    <a:pt x="457200" y="135731"/>
                  </a:lnTo>
                  <a:lnTo>
                    <a:pt x="476250" y="152400"/>
                  </a:lnTo>
                  <a:lnTo>
                    <a:pt x="488156" y="166687"/>
                  </a:lnTo>
                  <a:lnTo>
                    <a:pt x="500062" y="192881"/>
                  </a:lnTo>
                  <a:lnTo>
                    <a:pt x="504825" y="219075"/>
                  </a:lnTo>
                  <a:lnTo>
                    <a:pt x="504825" y="252412"/>
                  </a:lnTo>
                  <a:lnTo>
                    <a:pt x="495300" y="285750"/>
                  </a:lnTo>
                  <a:lnTo>
                    <a:pt x="476250" y="326231"/>
                  </a:lnTo>
                  <a:lnTo>
                    <a:pt x="459581" y="373856"/>
                  </a:lnTo>
                  <a:lnTo>
                    <a:pt x="452437" y="428625"/>
                  </a:lnTo>
                  <a:lnTo>
                    <a:pt x="452437" y="495300"/>
                  </a:lnTo>
                  <a:lnTo>
                    <a:pt x="457200" y="628650"/>
                  </a:lnTo>
                  <a:lnTo>
                    <a:pt x="457200" y="809625"/>
                  </a:lnTo>
                  <a:lnTo>
                    <a:pt x="400050" y="1457325"/>
                  </a:lnTo>
                  <a:lnTo>
                    <a:pt x="178594" y="1473994"/>
                  </a:lnTo>
                  <a:lnTo>
                    <a:pt x="188119" y="92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15B36F29-EEAA-4567-84EE-3FE6584897B6}"/>
                </a:ext>
              </a:extLst>
            </p:cNvPr>
            <p:cNvSpPr/>
            <p:nvPr/>
          </p:nvSpPr>
          <p:spPr>
            <a:xfrm>
              <a:off x="4291013" y="3943350"/>
              <a:ext cx="3306762" cy="471488"/>
            </a:xfrm>
            <a:custGeom>
              <a:avLst/>
              <a:gdLst>
                <a:gd name="connsiteX0" fmla="*/ 1798864 w 3306536"/>
                <a:gd name="connsiteY0" fmla="*/ 258536 h 470807"/>
                <a:gd name="connsiteX1" fmla="*/ 1447800 w 3306536"/>
                <a:gd name="connsiteY1" fmla="*/ 285750 h 470807"/>
                <a:gd name="connsiteX2" fmla="*/ 1240971 w 3306536"/>
                <a:gd name="connsiteY2" fmla="*/ 312964 h 470807"/>
                <a:gd name="connsiteX3" fmla="*/ 1047750 w 3306536"/>
                <a:gd name="connsiteY3" fmla="*/ 334736 h 470807"/>
                <a:gd name="connsiteX4" fmla="*/ 903514 w 3306536"/>
                <a:gd name="connsiteY4" fmla="*/ 356507 h 470807"/>
                <a:gd name="connsiteX5" fmla="*/ 770164 w 3306536"/>
                <a:gd name="connsiteY5" fmla="*/ 383721 h 470807"/>
                <a:gd name="connsiteX6" fmla="*/ 658586 w 3306536"/>
                <a:gd name="connsiteY6" fmla="*/ 413657 h 470807"/>
                <a:gd name="connsiteX7" fmla="*/ 566057 w 3306536"/>
                <a:gd name="connsiteY7" fmla="*/ 449036 h 470807"/>
                <a:gd name="connsiteX8" fmla="*/ 517071 w 3306536"/>
                <a:gd name="connsiteY8" fmla="*/ 470807 h 470807"/>
                <a:gd name="connsiteX9" fmla="*/ 470807 w 3306536"/>
                <a:gd name="connsiteY9" fmla="*/ 459921 h 470807"/>
                <a:gd name="connsiteX10" fmla="*/ 389164 w 3306536"/>
                <a:gd name="connsiteY10" fmla="*/ 432707 h 470807"/>
                <a:gd name="connsiteX11" fmla="*/ 329293 w 3306536"/>
                <a:gd name="connsiteY11" fmla="*/ 402771 h 470807"/>
                <a:gd name="connsiteX12" fmla="*/ 266700 w 3306536"/>
                <a:gd name="connsiteY12" fmla="*/ 367393 h 470807"/>
                <a:gd name="connsiteX13" fmla="*/ 144236 w 3306536"/>
                <a:gd name="connsiteY13" fmla="*/ 280307 h 470807"/>
                <a:gd name="connsiteX14" fmla="*/ 40821 w 3306536"/>
                <a:gd name="connsiteY14" fmla="*/ 193221 h 470807"/>
                <a:gd name="connsiteX15" fmla="*/ 16328 w 3306536"/>
                <a:gd name="connsiteY15" fmla="*/ 174171 h 470807"/>
                <a:gd name="connsiteX16" fmla="*/ 0 w 3306536"/>
                <a:gd name="connsiteY16" fmla="*/ 149679 h 470807"/>
                <a:gd name="connsiteX17" fmla="*/ 2721 w 3306536"/>
                <a:gd name="connsiteY17" fmla="*/ 127907 h 470807"/>
                <a:gd name="connsiteX18" fmla="*/ 8164 w 3306536"/>
                <a:gd name="connsiteY18" fmla="*/ 119743 h 470807"/>
                <a:gd name="connsiteX19" fmla="*/ 32657 w 3306536"/>
                <a:gd name="connsiteY19" fmla="*/ 108857 h 470807"/>
                <a:gd name="connsiteX20" fmla="*/ 59871 w 3306536"/>
                <a:gd name="connsiteY20" fmla="*/ 108857 h 470807"/>
                <a:gd name="connsiteX21" fmla="*/ 114300 w 3306536"/>
                <a:gd name="connsiteY21" fmla="*/ 133350 h 470807"/>
                <a:gd name="connsiteX22" fmla="*/ 225878 w 3306536"/>
                <a:gd name="connsiteY22" fmla="*/ 174171 h 470807"/>
                <a:gd name="connsiteX23" fmla="*/ 312964 w 3306536"/>
                <a:gd name="connsiteY23" fmla="*/ 195943 h 470807"/>
                <a:gd name="connsiteX24" fmla="*/ 383721 w 3306536"/>
                <a:gd name="connsiteY24" fmla="*/ 201386 h 470807"/>
                <a:gd name="connsiteX25" fmla="*/ 506186 w 3306536"/>
                <a:gd name="connsiteY25" fmla="*/ 201386 h 470807"/>
                <a:gd name="connsiteX26" fmla="*/ 585107 w 3306536"/>
                <a:gd name="connsiteY26" fmla="*/ 198664 h 470807"/>
                <a:gd name="connsiteX27" fmla="*/ 819150 w 3306536"/>
                <a:gd name="connsiteY27" fmla="*/ 174171 h 470807"/>
                <a:gd name="connsiteX28" fmla="*/ 1102178 w 3306536"/>
                <a:gd name="connsiteY28" fmla="*/ 141514 h 470807"/>
                <a:gd name="connsiteX29" fmla="*/ 1488621 w 3306536"/>
                <a:gd name="connsiteY29" fmla="*/ 92529 h 470807"/>
                <a:gd name="connsiteX30" fmla="*/ 1695450 w 3306536"/>
                <a:gd name="connsiteY30" fmla="*/ 70757 h 470807"/>
                <a:gd name="connsiteX31" fmla="*/ 2051957 w 3306536"/>
                <a:gd name="connsiteY31" fmla="*/ 57150 h 470807"/>
                <a:gd name="connsiteX32" fmla="*/ 2539093 w 3306536"/>
                <a:gd name="connsiteY32" fmla="*/ 43543 h 470807"/>
                <a:gd name="connsiteX33" fmla="*/ 2696936 w 3306536"/>
                <a:gd name="connsiteY33" fmla="*/ 43543 h 470807"/>
                <a:gd name="connsiteX34" fmla="*/ 2743200 w 3306536"/>
                <a:gd name="connsiteY34" fmla="*/ 38100 h 470807"/>
                <a:gd name="connsiteX35" fmla="*/ 2803071 w 3306536"/>
                <a:gd name="connsiteY35" fmla="*/ 27214 h 470807"/>
                <a:gd name="connsiteX36" fmla="*/ 2871107 w 3306536"/>
                <a:gd name="connsiteY36" fmla="*/ 0 h 470807"/>
                <a:gd name="connsiteX37" fmla="*/ 2887436 w 3306536"/>
                <a:gd name="connsiteY37" fmla="*/ 0 h 470807"/>
                <a:gd name="connsiteX38" fmla="*/ 2988128 w 3306536"/>
                <a:gd name="connsiteY38" fmla="*/ 21771 h 470807"/>
                <a:gd name="connsiteX39" fmla="*/ 3072493 w 3306536"/>
                <a:gd name="connsiteY39" fmla="*/ 48986 h 470807"/>
                <a:gd name="connsiteX40" fmla="*/ 3162300 w 3306536"/>
                <a:gd name="connsiteY40" fmla="*/ 78921 h 470807"/>
                <a:gd name="connsiteX41" fmla="*/ 3227614 w 3306536"/>
                <a:gd name="connsiteY41" fmla="*/ 108857 h 470807"/>
                <a:gd name="connsiteX42" fmla="*/ 3273878 w 3306536"/>
                <a:gd name="connsiteY42" fmla="*/ 136071 h 470807"/>
                <a:gd name="connsiteX43" fmla="*/ 3287486 w 3306536"/>
                <a:gd name="connsiteY43" fmla="*/ 155121 h 470807"/>
                <a:gd name="connsiteX44" fmla="*/ 3301093 w 3306536"/>
                <a:gd name="connsiteY44" fmla="*/ 185057 h 470807"/>
                <a:gd name="connsiteX45" fmla="*/ 3306536 w 3306536"/>
                <a:gd name="connsiteY45" fmla="*/ 217714 h 470807"/>
                <a:gd name="connsiteX46" fmla="*/ 3306536 w 3306536"/>
                <a:gd name="connsiteY46" fmla="*/ 244929 h 470807"/>
                <a:gd name="connsiteX47" fmla="*/ 3290207 w 3306536"/>
                <a:gd name="connsiteY47" fmla="*/ 266700 h 470807"/>
                <a:gd name="connsiteX48" fmla="*/ 3262993 w 3306536"/>
                <a:gd name="connsiteY48" fmla="*/ 288471 h 470807"/>
                <a:gd name="connsiteX49" fmla="*/ 3205843 w 3306536"/>
                <a:gd name="connsiteY49" fmla="*/ 296636 h 470807"/>
                <a:gd name="connsiteX50" fmla="*/ 3009900 w 3306536"/>
                <a:gd name="connsiteY50" fmla="*/ 274864 h 470807"/>
                <a:gd name="connsiteX51" fmla="*/ 2555421 w 3306536"/>
                <a:gd name="connsiteY51" fmla="*/ 244929 h 470807"/>
                <a:gd name="connsiteX52" fmla="*/ 2174421 w 3306536"/>
                <a:gd name="connsiteY52" fmla="*/ 244929 h 470807"/>
                <a:gd name="connsiteX53" fmla="*/ 1798864 w 3306536"/>
                <a:gd name="connsiteY53" fmla="*/ 258536 h 47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306536" h="470807">
                  <a:moveTo>
                    <a:pt x="1798864" y="258536"/>
                  </a:moveTo>
                  <a:lnTo>
                    <a:pt x="1447800" y="285750"/>
                  </a:lnTo>
                  <a:lnTo>
                    <a:pt x="1240971" y="312964"/>
                  </a:lnTo>
                  <a:lnTo>
                    <a:pt x="1047750" y="334736"/>
                  </a:lnTo>
                  <a:lnTo>
                    <a:pt x="903514" y="356507"/>
                  </a:lnTo>
                  <a:lnTo>
                    <a:pt x="770164" y="383721"/>
                  </a:lnTo>
                  <a:lnTo>
                    <a:pt x="658586" y="413657"/>
                  </a:lnTo>
                  <a:lnTo>
                    <a:pt x="566057" y="449036"/>
                  </a:lnTo>
                  <a:lnTo>
                    <a:pt x="517071" y="470807"/>
                  </a:lnTo>
                  <a:lnTo>
                    <a:pt x="470807" y="459921"/>
                  </a:lnTo>
                  <a:lnTo>
                    <a:pt x="389164" y="432707"/>
                  </a:lnTo>
                  <a:lnTo>
                    <a:pt x="329293" y="402771"/>
                  </a:lnTo>
                  <a:lnTo>
                    <a:pt x="266700" y="367393"/>
                  </a:lnTo>
                  <a:lnTo>
                    <a:pt x="144236" y="280307"/>
                  </a:lnTo>
                  <a:lnTo>
                    <a:pt x="40821" y="193221"/>
                  </a:lnTo>
                  <a:lnTo>
                    <a:pt x="16328" y="174171"/>
                  </a:lnTo>
                  <a:lnTo>
                    <a:pt x="0" y="149679"/>
                  </a:lnTo>
                  <a:lnTo>
                    <a:pt x="2721" y="127907"/>
                  </a:lnTo>
                  <a:lnTo>
                    <a:pt x="8164" y="119743"/>
                  </a:lnTo>
                  <a:lnTo>
                    <a:pt x="32657" y="108857"/>
                  </a:lnTo>
                  <a:lnTo>
                    <a:pt x="59871" y="108857"/>
                  </a:lnTo>
                  <a:lnTo>
                    <a:pt x="114300" y="133350"/>
                  </a:lnTo>
                  <a:lnTo>
                    <a:pt x="225878" y="174171"/>
                  </a:lnTo>
                  <a:lnTo>
                    <a:pt x="312964" y="195943"/>
                  </a:lnTo>
                  <a:lnTo>
                    <a:pt x="383721" y="201386"/>
                  </a:lnTo>
                  <a:lnTo>
                    <a:pt x="506186" y="201386"/>
                  </a:lnTo>
                  <a:lnTo>
                    <a:pt x="585107" y="198664"/>
                  </a:lnTo>
                  <a:lnTo>
                    <a:pt x="819150" y="174171"/>
                  </a:lnTo>
                  <a:lnTo>
                    <a:pt x="1102178" y="141514"/>
                  </a:lnTo>
                  <a:lnTo>
                    <a:pt x="1488621" y="92529"/>
                  </a:lnTo>
                  <a:lnTo>
                    <a:pt x="1695450" y="70757"/>
                  </a:lnTo>
                  <a:lnTo>
                    <a:pt x="2051957" y="57150"/>
                  </a:lnTo>
                  <a:lnTo>
                    <a:pt x="2539093" y="43543"/>
                  </a:lnTo>
                  <a:lnTo>
                    <a:pt x="2696936" y="43543"/>
                  </a:lnTo>
                  <a:lnTo>
                    <a:pt x="2743200" y="38100"/>
                  </a:lnTo>
                  <a:lnTo>
                    <a:pt x="2803071" y="27214"/>
                  </a:lnTo>
                  <a:lnTo>
                    <a:pt x="2871107" y="0"/>
                  </a:lnTo>
                  <a:lnTo>
                    <a:pt x="2887436" y="0"/>
                  </a:lnTo>
                  <a:lnTo>
                    <a:pt x="2988128" y="21771"/>
                  </a:lnTo>
                  <a:lnTo>
                    <a:pt x="3072493" y="48986"/>
                  </a:lnTo>
                  <a:lnTo>
                    <a:pt x="3162300" y="78921"/>
                  </a:lnTo>
                  <a:lnTo>
                    <a:pt x="3227614" y="108857"/>
                  </a:lnTo>
                  <a:lnTo>
                    <a:pt x="3273878" y="136071"/>
                  </a:lnTo>
                  <a:lnTo>
                    <a:pt x="3287486" y="155121"/>
                  </a:lnTo>
                  <a:lnTo>
                    <a:pt x="3301093" y="185057"/>
                  </a:lnTo>
                  <a:lnTo>
                    <a:pt x="3306536" y="217714"/>
                  </a:lnTo>
                  <a:lnTo>
                    <a:pt x="3306536" y="244929"/>
                  </a:lnTo>
                  <a:lnTo>
                    <a:pt x="3290207" y="266700"/>
                  </a:lnTo>
                  <a:lnTo>
                    <a:pt x="3262993" y="288471"/>
                  </a:lnTo>
                  <a:lnTo>
                    <a:pt x="3205843" y="296636"/>
                  </a:lnTo>
                  <a:lnTo>
                    <a:pt x="3009900" y="274864"/>
                  </a:lnTo>
                  <a:lnTo>
                    <a:pt x="2555421" y="244929"/>
                  </a:lnTo>
                  <a:lnTo>
                    <a:pt x="2174421" y="244929"/>
                  </a:lnTo>
                  <a:lnTo>
                    <a:pt x="1798864" y="25853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6A72891D-67A9-4778-9449-C17DF7B4FB18}"/>
                </a:ext>
              </a:extLst>
            </p:cNvPr>
            <p:cNvSpPr/>
            <p:nvPr/>
          </p:nvSpPr>
          <p:spPr>
            <a:xfrm>
              <a:off x="4954589" y="4611689"/>
              <a:ext cx="2295525" cy="1203325"/>
            </a:xfrm>
            <a:custGeom>
              <a:avLst/>
              <a:gdLst>
                <a:gd name="connsiteX0" fmla="*/ 885825 w 2295525"/>
                <a:gd name="connsiteY0" fmla="*/ 295275 h 1202532"/>
                <a:gd name="connsiteX1" fmla="*/ 540544 w 2295525"/>
                <a:gd name="connsiteY1" fmla="*/ 342900 h 1202532"/>
                <a:gd name="connsiteX2" fmla="*/ 114300 w 2295525"/>
                <a:gd name="connsiteY2" fmla="*/ 411957 h 1202532"/>
                <a:gd name="connsiteX3" fmla="*/ 0 w 2295525"/>
                <a:gd name="connsiteY3" fmla="*/ 250032 h 1202532"/>
                <a:gd name="connsiteX4" fmla="*/ 107157 w 2295525"/>
                <a:gd name="connsiteY4" fmla="*/ 245269 h 1202532"/>
                <a:gd name="connsiteX5" fmla="*/ 390525 w 2295525"/>
                <a:gd name="connsiteY5" fmla="*/ 202407 h 1202532"/>
                <a:gd name="connsiteX6" fmla="*/ 735807 w 2295525"/>
                <a:gd name="connsiteY6" fmla="*/ 154782 h 1202532"/>
                <a:gd name="connsiteX7" fmla="*/ 1128713 w 2295525"/>
                <a:gd name="connsiteY7" fmla="*/ 109538 h 1202532"/>
                <a:gd name="connsiteX8" fmla="*/ 1428750 w 2295525"/>
                <a:gd name="connsiteY8" fmla="*/ 85725 h 1202532"/>
                <a:gd name="connsiteX9" fmla="*/ 1828800 w 2295525"/>
                <a:gd name="connsiteY9" fmla="*/ 66675 h 1202532"/>
                <a:gd name="connsiteX10" fmla="*/ 1874044 w 2295525"/>
                <a:gd name="connsiteY10" fmla="*/ 30957 h 1202532"/>
                <a:gd name="connsiteX11" fmla="*/ 1931194 w 2295525"/>
                <a:gd name="connsiteY11" fmla="*/ 0 h 1202532"/>
                <a:gd name="connsiteX12" fmla="*/ 1945482 w 2295525"/>
                <a:gd name="connsiteY12" fmla="*/ 0 h 1202532"/>
                <a:gd name="connsiteX13" fmla="*/ 1993107 w 2295525"/>
                <a:gd name="connsiteY13" fmla="*/ 23813 h 1202532"/>
                <a:gd name="connsiteX14" fmla="*/ 2105025 w 2295525"/>
                <a:gd name="connsiteY14" fmla="*/ 97632 h 1202532"/>
                <a:gd name="connsiteX15" fmla="*/ 2195513 w 2295525"/>
                <a:gd name="connsiteY15" fmla="*/ 169069 h 1202532"/>
                <a:gd name="connsiteX16" fmla="*/ 2235994 w 2295525"/>
                <a:gd name="connsiteY16" fmla="*/ 197644 h 1202532"/>
                <a:gd name="connsiteX17" fmla="*/ 2264569 w 2295525"/>
                <a:gd name="connsiteY17" fmla="*/ 228600 h 1202532"/>
                <a:gd name="connsiteX18" fmla="*/ 2283619 w 2295525"/>
                <a:gd name="connsiteY18" fmla="*/ 252413 h 1202532"/>
                <a:gd name="connsiteX19" fmla="*/ 2293144 w 2295525"/>
                <a:gd name="connsiteY19" fmla="*/ 288132 h 1202532"/>
                <a:gd name="connsiteX20" fmla="*/ 2295525 w 2295525"/>
                <a:gd name="connsiteY20" fmla="*/ 321469 h 1202532"/>
                <a:gd name="connsiteX21" fmla="*/ 2283619 w 2295525"/>
                <a:gd name="connsiteY21" fmla="*/ 364332 h 1202532"/>
                <a:gd name="connsiteX22" fmla="*/ 2205038 w 2295525"/>
                <a:gd name="connsiteY22" fmla="*/ 442913 h 1202532"/>
                <a:gd name="connsiteX23" fmla="*/ 2176463 w 2295525"/>
                <a:gd name="connsiteY23" fmla="*/ 476250 h 1202532"/>
                <a:gd name="connsiteX24" fmla="*/ 2076450 w 2295525"/>
                <a:gd name="connsiteY24" fmla="*/ 764382 h 1202532"/>
                <a:gd name="connsiteX25" fmla="*/ 1983582 w 2295525"/>
                <a:gd name="connsiteY25" fmla="*/ 1000125 h 1202532"/>
                <a:gd name="connsiteX26" fmla="*/ 1893094 w 2295525"/>
                <a:gd name="connsiteY26" fmla="*/ 1202532 h 1202532"/>
                <a:gd name="connsiteX27" fmla="*/ 1697832 w 2295525"/>
                <a:gd name="connsiteY27" fmla="*/ 1150144 h 1202532"/>
                <a:gd name="connsiteX28" fmla="*/ 1745457 w 2295525"/>
                <a:gd name="connsiteY28" fmla="*/ 954882 h 1202532"/>
                <a:gd name="connsiteX29" fmla="*/ 1812132 w 2295525"/>
                <a:gd name="connsiteY29" fmla="*/ 678657 h 1202532"/>
                <a:gd name="connsiteX30" fmla="*/ 1852613 w 2295525"/>
                <a:gd name="connsiteY30" fmla="*/ 497682 h 1202532"/>
                <a:gd name="connsiteX31" fmla="*/ 1890713 w 2295525"/>
                <a:gd name="connsiteY31" fmla="*/ 350044 h 1202532"/>
                <a:gd name="connsiteX32" fmla="*/ 1893094 w 2295525"/>
                <a:gd name="connsiteY32" fmla="*/ 319088 h 1202532"/>
                <a:gd name="connsiteX33" fmla="*/ 1881188 w 2295525"/>
                <a:gd name="connsiteY33" fmla="*/ 271463 h 1202532"/>
                <a:gd name="connsiteX34" fmla="*/ 1859757 w 2295525"/>
                <a:gd name="connsiteY34" fmla="*/ 240507 h 1202532"/>
                <a:gd name="connsiteX35" fmla="*/ 1826419 w 2295525"/>
                <a:gd name="connsiteY35" fmla="*/ 221457 h 1202532"/>
                <a:gd name="connsiteX36" fmla="*/ 1524000 w 2295525"/>
                <a:gd name="connsiteY36" fmla="*/ 230982 h 1202532"/>
                <a:gd name="connsiteX37" fmla="*/ 1245394 w 2295525"/>
                <a:gd name="connsiteY37" fmla="*/ 252413 h 1202532"/>
                <a:gd name="connsiteX38" fmla="*/ 885825 w 2295525"/>
                <a:gd name="connsiteY38" fmla="*/ 295275 h 1202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295525" h="1202532">
                  <a:moveTo>
                    <a:pt x="885825" y="295275"/>
                  </a:moveTo>
                  <a:lnTo>
                    <a:pt x="540544" y="342900"/>
                  </a:lnTo>
                  <a:lnTo>
                    <a:pt x="114300" y="411957"/>
                  </a:lnTo>
                  <a:lnTo>
                    <a:pt x="0" y="250032"/>
                  </a:lnTo>
                  <a:lnTo>
                    <a:pt x="107157" y="245269"/>
                  </a:lnTo>
                  <a:lnTo>
                    <a:pt x="390525" y="202407"/>
                  </a:lnTo>
                  <a:lnTo>
                    <a:pt x="735807" y="154782"/>
                  </a:lnTo>
                  <a:lnTo>
                    <a:pt x="1128713" y="109538"/>
                  </a:lnTo>
                  <a:lnTo>
                    <a:pt x="1428750" y="85725"/>
                  </a:lnTo>
                  <a:lnTo>
                    <a:pt x="1828800" y="66675"/>
                  </a:lnTo>
                  <a:lnTo>
                    <a:pt x="1874044" y="30957"/>
                  </a:lnTo>
                  <a:lnTo>
                    <a:pt x="1931194" y="0"/>
                  </a:lnTo>
                  <a:lnTo>
                    <a:pt x="1945482" y="0"/>
                  </a:lnTo>
                  <a:lnTo>
                    <a:pt x="1993107" y="23813"/>
                  </a:lnTo>
                  <a:lnTo>
                    <a:pt x="2105025" y="97632"/>
                  </a:lnTo>
                  <a:lnTo>
                    <a:pt x="2195513" y="169069"/>
                  </a:lnTo>
                  <a:lnTo>
                    <a:pt x="2235994" y="197644"/>
                  </a:lnTo>
                  <a:lnTo>
                    <a:pt x="2264569" y="228600"/>
                  </a:lnTo>
                  <a:lnTo>
                    <a:pt x="2283619" y="252413"/>
                  </a:lnTo>
                  <a:lnTo>
                    <a:pt x="2293144" y="288132"/>
                  </a:lnTo>
                  <a:lnTo>
                    <a:pt x="2295525" y="321469"/>
                  </a:lnTo>
                  <a:lnTo>
                    <a:pt x="2283619" y="364332"/>
                  </a:lnTo>
                  <a:lnTo>
                    <a:pt x="2205038" y="442913"/>
                  </a:lnTo>
                  <a:lnTo>
                    <a:pt x="2176463" y="476250"/>
                  </a:lnTo>
                  <a:lnTo>
                    <a:pt x="2076450" y="764382"/>
                  </a:lnTo>
                  <a:lnTo>
                    <a:pt x="1983582" y="1000125"/>
                  </a:lnTo>
                  <a:lnTo>
                    <a:pt x="1893094" y="1202532"/>
                  </a:lnTo>
                  <a:lnTo>
                    <a:pt x="1697832" y="1150144"/>
                  </a:lnTo>
                  <a:lnTo>
                    <a:pt x="1745457" y="954882"/>
                  </a:lnTo>
                  <a:lnTo>
                    <a:pt x="1812132" y="678657"/>
                  </a:lnTo>
                  <a:lnTo>
                    <a:pt x="1852613" y="497682"/>
                  </a:lnTo>
                  <a:lnTo>
                    <a:pt x="1890713" y="350044"/>
                  </a:lnTo>
                  <a:lnTo>
                    <a:pt x="1893094" y="319088"/>
                  </a:lnTo>
                  <a:lnTo>
                    <a:pt x="1881188" y="271463"/>
                  </a:lnTo>
                  <a:lnTo>
                    <a:pt x="1859757" y="240507"/>
                  </a:lnTo>
                  <a:lnTo>
                    <a:pt x="1826419" y="221457"/>
                  </a:lnTo>
                  <a:lnTo>
                    <a:pt x="1524000" y="230982"/>
                  </a:lnTo>
                  <a:lnTo>
                    <a:pt x="1245394" y="252413"/>
                  </a:lnTo>
                  <a:lnTo>
                    <a:pt x="88582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31290376-7F87-463A-ADD5-5AA22F562456}"/>
                </a:ext>
              </a:extLst>
            </p:cNvPr>
            <p:cNvSpPr/>
            <p:nvPr/>
          </p:nvSpPr>
          <p:spPr>
            <a:xfrm>
              <a:off x="5167314" y="5681663"/>
              <a:ext cx="1728787" cy="304800"/>
            </a:xfrm>
            <a:custGeom>
              <a:avLst/>
              <a:gdLst>
                <a:gd name="connsiteX0" fmla="*/ 664368 w 1728787"/>
                <a:gd name="connsiteY0" fmla="*/ 226218 h 304800"/>
                <a:gd name="connsiteX1" fmla="*/ 47625 w 1728787"/>
                <a:gd name="connsiteY1" fmla="*/ 304800 h 304800"/>
                <a:gd name="connsiteX2" fmla="*/ 0 w 1728787"/>
                <a:gd name="connsiteY2" fmla="*/ 145256 h 304800"/>
                <a:gd name="connsiteX3" fmla="*/ 216693 w 1728787"/>
                <a:gd name="connsiteY3" fmla="*/ 114300 h 304800"/>
                <a:gd name="connsiteX4" fmla="*/ 488156 w 1728787"/>
                <a:gd name="connsiteY4" fmla="*/ 80962 h 304800"/>
                <a:gd name="connsiteX5" fmla="*/ 711993 w 1728787"/>
                <a:gd name="connsiteY5" fmla="*/ 57150 h 304800"/>
                <a:gd name="connsiteX6" fmla="*/ 971550 w 1728787"/>
                <a:gd name="connsiteY6" fmla="*/ 35718 h 304800"/>
                <a:gd name="connsiteX7" fmla="*/ 1312068 w 1728787"/>
                <a:gd name="connsiteY7" fmla="*/ 11906 h 304800"/>
                <a:gd name="connsiteX8" fmla="*/ 1526381 w 1728787"/>
                <a:gd name="connsiteY8" fmla="*/ 0 h 304800"/>
                <a:gd name="connsiteX9" fmla="*/ 1709737 w 1728787"/>
                <a:gd name="connsiteY9" fmla="*/ 45243 h 304800"/>
                <a:gd name="connsiteX10" fmla="*/ 1726406 w 1728787"/>
                <a:gd name="connsiteY10" fmla="*/ 73818 h 304800"/>
                <a:gd name="connsiteX11" fmla="*/ 1728787 w 1728787"/>
                <a:gd name="connsiteY11" fmla="*/ 111918 h 304800"/>
                <a:gd name="connsiteX12" fmla="*/ 1724025 w 1728787"/>
                <a:gd name="connsiteY12" fmla="*/ 147637 h 304800"/>
                <a:gd name="connsiteX13" fmla="*/ 1712118 w 1728787"/>
                <a:gd name="connsiteY13" fmla="*/ 180975 h 304800"/>
                <a:gd name="connsiteX14" fmla="*/ 1690687 w 1728787"/>
                <a:gd name="connsiteY14" fmla="*/ 202406 h 304800"/>
                <a:gd name="connsiteX15" fmla="*/ 1662112 w 1728787"/>
                <a:gd name="connsiteY15" fmla="*/ 207168 h 304800"/>
                <a:gd name="connsiteX16" fmla="*/ 1574006 w 1728787"/>
                <a:gd name="connsiteY16" fmla="*/ 195262 h 304800"/>
                <a:gd name="connsiteX17" fmla="*/ 1466850 w 1728787"/>
                <a:gd name="connsiteY17" fmla="*/ 185737 h 304800"/>
                <a:gd name="connsiteX18" fmla="*/ 1266825 w 1728787"/>
                <a:gd name="connsiteY18" fmla="*/ 178593 h 304800"/>
                <a:gd name="connsiteX19" fmla="*/ 1002506 w 1728787"/>
                <a:gd name="connsiteY19" fmla="*/ 192881 h 304800"/>
                <a:gd name="connsiteX20" fmla="*/ 664368 w 1728787"/>
                <a:gd name="connsiteY20" fmla="*/ 226218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28787" h="304800">
                  <a:moveTo>
                    <a:pt x="664368" y="226218"/>
                  </a:moveTo>
                  <a:lnTo>
                    <a:pt x="47625" y="304800"/>
                  </a:lnTo>
                  <a:lnTo>
                    <a:pt x="0" y="145256"/>
                  </a:lnTo>
                  <a:lnTo>
                    <a:pt x="216693" y="114300"/>
                  </a:lnTo>
                  <a:lnTo>
                    <a:pt x="488156" y="80962"/>
                  </a:lnTo>
                  <a:lnTo>
                    <a:pt x="711993" y="57150"/>
                  </a:lnTo>
                  <a:lnTo>
                    <a:pt x="971550" y="35718"/>
                  </a:lnTo>
                  <a:lnTo>
                    <a:pt x="1312068" y="11906"/>
                  </a:lnTo>
                  <a:lnTo>
                    <a:pt x="1526381" y="0"/>
                  </a:lnTo>
                  <a:lnTo>
                    <a:pt x="1709737" y="45243"/>
                  </a:lnTo>
                  <a:lnTo>
                    <a:pt x="1726406" y="73818"/>
                  </a:lnTo>
                  <a:lnTo>
                    <a:pt x="1728787" y="111918"/>
                  </a:lnTo>
                  <a:lnTo>
                    <a:pt x="1724025" y="147637"/>
                  </a:lnTo>
                  <a:lnTo>
                    <a:pt x="1712118" y="180975"/>
                  </a:lnTo>
                  <a:lnTo>
                    <a:pt x="1690687" y="202406"/>
                  </a:lnTo>
                  <a:lnTo>
                    <a:pt x="1662112" y="207168"/>
                  </a:lnTo>
                  <a:lnTo>
                    <a:pt x="1574006" y="195262"/>
                  </a:lnTo>
                  <a:lnTo>
                    <a:pt x="1466850" y="185737"/>
                  </a:lnTo>
                  <a:lnTo>
                    <a:pt x="1266825" y="178593"/>
                  </a:lnTo>
                  <a:lnTo>
                    <a:pt x="1002506" y="192881"/>
                  </a:lnTo>
                  <a:lnTo>
                    <a:pt x="664368" y="2262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3189389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D5CB8A2F-2C5B-4E24-8961-3D997F5F1F62}"/>
              </a:ext>
            </a:extLst>
          </p:cNvPr>
          <p:cNvGrpSpPr/>
          <p:nvPr/>
        </p:nvGrpSpPr>
        <p:grpSpPr>
          <a:xfrm>
            <a:off x="3881439" y="1576389"/>
            <a:ext cx="4598988" cy="4356100"/>
            <a:chOff x="3881439" y="1576389"/>
            <a:chExt cx="4598988" cy="4356100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033F7D55-DF71-426C-A943-EAB732179C89}"/>
                </a:ext>
              </a:extLst>
            </p:cNvPr>
            <p:cNvSpPr/>
            <p:nvPr/>
          </p:nvSpPr>
          <p:spPr>
            <a:xfrm rot="16200000">
              <a:off x="2890840" y="3206751"/>
              <a:ext cx="2909887" cy="455613"/>
            </a:xfrm>
            <a:custGeom>
              <a:avLst/>
              <a:gdLst>
                <a:gd name="connsiteX0" fmla="*/ 2255044 w 2909888"/>
                <a:gd name="connsiteY0" fmla="*/ 452437 h 454818"/>
                <a:gd name="connsiteX1" fmla="*/ 1221582 w 2909888"/>
                <a:gd name="connsiteY1" fmla="*/ 450056 h 454818"/>
                <a:gd name="connsiteX2" fmla="*/ 1066800 w 2909888"/>
                <a:gd name="connsiteY2" fmla="*/ 454818 h 454818"/>
                <a:gd name="connsiteX3" fmla="*/ 352425 w 2909888"/>
                <a:gd name="connsiteY3" fmla="*/ 428625 h 454818"/>
                <a:gd name="connsiteX4" fmla="*/ 209550 w 2909888"/>
                <a:gd name="connsiteY4" fmla="*/ 407193 h 454818"/>
                <a:gd name="connsiteX5" fmla="*/ 154782 w 2909888"/>
                <a:gd name="connsiteY5" fmla="*/ 404812 h 454818"/>
                <a:gd name="connsiteX6" fmla="*/ 104775 w 2909888"/>
                <a:gd name="connsiteY6" fmla="*/ 395287 h 454818"/>
                <a:gd name="connsiteX7" fmla="*/ 78582 w 2909888"/>
                <a:gd name="connsiteY7" fmla="*/ 390525 h 454818"/>
                <a:gd name="connsiteX8" fmla="*/ 35719 w 2909888"/>
                <a:gd name="connsiteY8" fmla="*/ 373856 h 454818"/>
                <a:gd name="connsiteX9" fmla="*/ 14288 w 2909888"/>
                <a:gd name="connsiteY9" fmla="*/ 359568 h 454818"/>
                <a:gd name="connsiteX10" fmla="*/ 0 w 2909888"/>
                <a:gd name="connsiteY10" fmla="*/ 342900 h 454818"/>
                <a:gd name="connsiteX11" fmla="*/ 4763 w 2909888"/>
                <a:gd name="connsiteY11" fmla="*/ 309562 h 454818"/>
                <a:gd name="connsiteX12" fmla="*/ 11907 w 2909888"/>
                <a:gd name="connsiteY12" fmla="*/ 273843 h 454818"/>
                <a:gd name="connsiteX13" fmla="*/ 26194 w 2909888"/>
                <a:gd name="connsiteY13" fmla="*/ 238125 h 454818"/>
                <a:gd name="connsiteX14" fmla="*/ 35719 w 2909888"/>
                <a:gd name="connsiteY14" fmla="*/ 221456 h 454818"/>
                <a:gd name="connsiteX15" fmla="*/ 73819 w 2909888"/>
                <a:gd name="connsiteY15" fmla="*/ 204787 h 454818"/>
                <a:gd name="connsiteX16" fmla="*/ 119063 w 2909888"/>
                <a:gd name="connsiteY16" fmla="*/ 195262 h 454818"/>
                <a:gd name="connsiteX17" fmla="*/ 183357 w 2909888"/>
                <a:gd name="connsiteY17" fmla="*/ 188118 h 454818"/>
                <a:gd name="connsiteX18" fmla="*/ 250032 w 2909888"/>
                <a:gd name="connsiteY18" fmla="*/ 183356 h 454818"/>
                <a:gd name="connsiteX19" fmla="*/ 304800 w 2909888"/>
                <a:gd name="connsiteY19" fmla="*/ 185737 h 454818"/>
                <a:gd name="connsiteX20" fmla="*/ 400050 w 2909888"/>
                <a:gd name="connsiteY20" fmla="*/ 197643 h 454818"/>
                <a:gd name="connsiteX21" fmla="*/ 488157 w 2909888"/>
                <a:gd name="connsiteY21" fmla="*/ 207168 h 454818"/>
                <a:gd name="connsiteX22" fmla="*/ 602457 w 2909888"/>
                <a:gd name="connsiteY22" fmla="*/ 219075 h 454818"/>
                <a:gd name="connsiteX23" fmla="*/ 764382 w 2909888"/>
                <a:gd name="connsiteY23" fmla="*/ 228600 h 454818"/>
                <a:gd name="connsiteX24" fmla="*/ 1143000 w 2909888"/>
                <a:gd name="connsiteY24" fmla="*/ 228600 h 454818"/>
                <a:gd name="connsiteX25" fmla="*/ 1545432 w 2909888"/>
                <a:gd name="connsiteY25" fmla="*/ 228600 h 454818"/>
                <a:gd name="connsiteX26" fmla="*/ 1947863 w 2909888"/>
                <a:gd name="connsiteY26" fmla="*/ 228600 h 454818"/>
                <a:gd name="connsiteX27" fmla="*/ 2343150 w 2909888"/>
                <a:gd name="connsiteY27" fmla="*/ 230981 h 454818"/>
                <a:gd name="connsiteX28" fmla="*/ 2536032 w 2909888"/>
                <a:gd name="connsiteY28" fmla="*/ 226218 h 454818"/>
                <a:gd name="connsiteX29" fmla="*/ 2578894 w 2909888"/>
                <a:gd name="connsiteY29" fmla="*/ 221456 h 454818"/>
                <a:gd name="connsiteX30" fmla="*/ 2628900 w 2909888"/>
                <a:gd name="connsiteY30" fmla="*/ 211931 h 454818"/>
                <a:gd name="connsiteX31" fmla="*/ 2674144 w 2909888"/>
                <a:gd name="connsiteY31" fmla="*/ 190500 h 454818"/>
                <a:gd name="connsiteX32" fmla="*/ 2736057 w 2909888"/>
                <a:gd name="connsiteY32" fmla="*/ 150018 h 454818"/>
                <a:gd name="connsiteX33" fmla="*/ 2795588 w 2909888"/>
                <a:gd name="connsiteY33" fmla="*/ 92868 h 454818"/>
                <a:gd name="connsiteX34" fmla="*/ 2824163 w 2909888"/>
                <a:gd name="connsiteY34" fmla="*/ 54768 h 454818"/>
                <a:gd name="connsiteX35" fmla="*/ 2847975 w 2909888"/>
                <a:gd name="connsiteY35" fmla="*/ 23812 h 454818"/>
                <a:gd name="connsiteX36" fmla="*/ 2862263 w 2909888"/>
                <a:gd name="connsiteY36" fmla="*/ 9525 h 454818"/>
                <a:gd name="connsiteX37" fmla="*/ 2881313 w 2909888"/>
                <a:gd name="connsiteY37" fmla="*/ 0 h 454818"/>
                <a:gd name="connsiteX38" fmla="*/ 2893219 w 2909888"/>
                <a:gd name="connsiteY38" fmla="*/ 0 h 454818"/>
                <a:gd name="connsiteX39" fmla="*/ 2902744 w 2909888"/>
                <a:gd name="connsiteY39" fmla="*/ 7143 h 454818"/>
                <a:gd name="connsiteX40" fmla="*/ 2907507 w 2909888"/>
                <a:gd name="connsiteY40" fmla="*/ 28575 h 454818"/>
                <a:gd name="connsiteX41" fmla="*/ 2909888 w 2909888"/>
                <a:gd name="connsiteY41" fmla="*/ 50006 h 454818"/>
                <a:gd name="connsiteX42" fmla="*/ 2895600 w 2909888"/>
                <a:gd name="connsiteY42" fmla="*/ 130968 h 454818"/>
                <a:gd name="connsiteX43" fmla="*/ 2871788 w 2909888"/>
                <a:gd name="connsiteY43" fmla="*/ 259556 h 454818"/>
                <a:gd name="connsiteX44" fmla="*/ 2840832 w 2909888"/>
                <a:gd name="connsiteY44" fmla="*/ 388143 h 454818"/>
                <a:gd name="connsiteX45" fmla="*/ 2821782 w 2909888"/>
                <a:gd name="connsiteY45" fmla="*/ 428625 h 454818"/>
                <a:gd name="connsiteX46" fmla="*/ 2688432 w 2909888"/>
                <a:gd name="connsiteY46" fmla="*/ 450056 h 454818"/>
                <a:gd name="connsiteX47" fmla="*/ 2255044 w 2909888"/>
                <a:gd name="connsiteY47" fmla="*/ 452437 h 454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909888" h="454818">
                  <a:moveTo>
                    <a:pt x="2255044" y="452437"/>
                  </a:moveTo>
                  <a:lnTo>
                    <a:pt x="1221582" y="450056"/>
                  </a:lnTo>
                  <a:lnTo>
                    <a:pt x="1066800" y="454818"/>
                  </a:lnTo>
                  <a:lnTo>
                    <a:pt x="352425" y="428625"/>
                  </a:lnTo>
                  <a:lnTo>
                    <a:pt x="209550" y="407193"/>
                  </a:lnTo>
                  <a:lnTo>
                    <a:pt x="154782" y="404812"/>
                  </a:lnTo>
                  <a:lnTo>
                    <a:pt x="104775" y="395287"/>
                  </a:lnTo>
                  <a:lnTo>
                    <a:pt x="78582" y="390525"/>
                  </a:lnTo>
                  <a:lnTo>
                    <a:pt x="35719" y="373856"/>
                  </a:lnTo>
                  <a:lnTo>
                    <a:pt x="14288" y="359568"/>
                  </a:lnTo>
                  <a:lnTo>
                    <a:pt x="0" y="342900"/>
                  </a:lnTo>
                  <a:lnTo>
                    <a:pt x="4763" y="309562"/>
                  </a:lnTo>
                  <a:lnTo>
                    <a:pt x="11907" y="273843"/>
                  </a:lnTo>
                  <a:lnTo>
                    <a:pt x="26194" y="238125"/>
                  </a:lnTo>
                  <a:lnTo>
                    <a:pt x="35719" y="221456"/>
                  </a:lnTo>
                  <a:lnTo>
                    <a:pt x="73819" y="204787"/>
                  </a:lnTo>
                  <a:lnTo>
                    <a:pt x="119063" y="195262"/>
                  </a:lnTo>
                  <a:lnTo>
                    <a:pt x="183357" y="188118"/>
                  </a:lnTo>
                  <a:lnTo>
                    <a:pt x="250032" y="183356"/>
                  </a:lnTo>
                  <a:lnTo>
                    <a:pt x="304800" y="185737"/>
                  </a:lnTo>
                  <a:lnTo>
                    <a:pt x="400050" y="197643"/>
                  </a:lnTo>
                  <a:lnTo>
                    <a:pt x="488157" y="207168"/>
                  </a:lnTo>
                  <a:lnTo>
                    <a:pt x="602457" y="219075"/>
                  </a:lnTo>
                  <a:lnTo>
                    <a:pt x="764382" y="228600"/>
                  </a:lnTo>
                  <a:lnTo>
                    <a:pt x="1143000" y="228600"/>
                  </a:lnTo>
                  <a:lnTo>
                    <a:pt x="1545432" y="228600"/>
                  </a:lnTo>
                  <a:lnTo>
                    <a:pt x="1947863" y="228600"/>
                  </a:lnTo>
                  <a:lnTo>
                    <a:pt x="2343150" y="230981"/>
                  </a:lnTo>
                  <a:lnTo>
                    <a:pt x="2536032" y="226218"/>
                  </a:lnTo>
                  <a:lnTo>
                    <a:pt x="2578894" y="221456"/>
                  </a:lnTo>
                  <a:lnTo>
                    <a:pt x="2628900" y="211931"/>
                  </a:lnTo>
                  <a:lnTo>
                    <a:pt x="2674144" y="190500"/>
                  </a:lnTo>
                  <a:lnTo>
                    <a:pt x="2736057" y="150018"/>
                  </a:lnTo>
                  <a:lnTo>
                    <a:pt x="2795588" y="92868"/>
                  </a:lnTo>
                  <a:lnTo>
                    <a:pt x="2824163" y="54768"/>
                  </a:lnTo>
                  <a:lnTo>
                    <a:pt x="2847975" y="23812"/>
                  </a:lnTo>
                  <a:lnTo>
                    <a:pt x="2862263" y="9525"/>
                  </a:lnTo>
                  <a:lnTo>
                    <a:pt x="2881313" y="0"/>
                  </a:lnTo>
                  <a:lnTo>
                    <a:pt x="2893219" y="0"/>
                  </a:lnTo>
                  <a:lnTo>
                    <a:pt x="2902744" y="7143"/>
                  </a:lnTo>
                  <a:lnTo>
                    <a:pt x="2907507" y="28575"/>
                  </a:lnTo>
                  <a:lnTo>
                    <a:pt x="2909888" y="50006"/>
                  </a:lnTo>
                  <a:lnTo>
                    <a:pt x="2895600" y="130968"/>
                  </a:lnTo>
                  <a:lnTo>
                    <a:pt x="2871788" y="259556"/>
                  </a:lnTo>
                  <a:lnTo>
                    <a:pt x="2840832" y="388143"/>
                  </a:lnTo>
                  <a:lnTo>
                    <a:pt x="2821782" y="428625"/>
                  </a:lnTo>
                  <a:lnTo>
                    <a:pt x="2688432" y="450056"/>
                  </a:lnTo>
                  <a:lnTo>
                    <a:pt x="2255044" y="4524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94FBFF1F-F629-48F1-B783-24D12312BA5A}"/>
                </a:ext>
              </a:extLst>
            </p:cNvPr>
            <p:cNvSpPr/>
            <p:nvPr/>
          </p:nvSpPr>
          <p:spPr>
            <a:xfrm rot="16200000">
              <a:off x="3728245" y="2531269"/>
              <a:ext cx="2738438" cy="1409700"/>
            </a:xfrm>
            <a:custGeom>
              <a:avLst/>
              <a:gdLst>
                <a:gd name="connsiteX0" fmla="*/ 1354931 w 2738438"/>
                <a:gd name="connsiteY0" fmla="*/ 1340644 h 1409700"/>
                <a:gd name="connsiteX1" fmla="*/ 707231 w 2738438"/>
                <a:gd name="connsiteY1" fmla="*/ 1340644 h 1409700"/>
                <a:gd name="connsiteX2" fmla="*/ 178594 w 2738438"/>
                <a:gd name="connsiteY2" fmla="*/ 1340644 h 1409700"/>
                <a:gd name="connsiteX3" fmla="*/ 116681 w 2738438"/>
                <a:gd name="connsiteY3" fmla="*/ 1340644 h 1409700"/>
                <a:gd name="connsiteX4" fmla="*/ 85725 w 2738438"/>
                <a:gd name="connsiteY4" fmla="*/ 1331119 h 1409700"/>
                <a:gd name="connsiteX5" fmla="*/ 61913 w 2738438"/>
                <a:gd name="connsiteY5" fmla="*/ 1319213 h 1409700"/>
                <a:gd name="connsiteX6" fmla="*/ 40481 w 2738438"/>
                <a:gd name="connsiteY6" fmla="*/ 1302544 h 1409700"/>
                <a:gd name="connsiteX7" fmla="*/ 21431 w 2738438"/>
                <a:gd name="connsiteY7" fmla="*/ 1276350 h 1409700"/>
                <a:gd name="connsiteX8" fmla="*/ 7144 w 2738438"/>
                <a:gd name="connsiteY8" fmla="*/ 1240632 h 1409700"/>
                <a:gd name="connsiteX9" fmla="*/ 0 w 2738438"/>
                <a:gd name="connsiteY9" fmla="*/ 1212057 h 1409700"/>
                <a:gd name="connsiteX10" fmla="*/ 0 w 2738438"/>
                <a:gd name="connsiteY10" fmla="*/ 1185863 h 1409700"/>
                <a:gd name="connsiteX11" fmla="*/ 9525 w 2738438"/>
                <a:gd name="connsiteY11" fmla="*/ 1164432 h 1409700"/>
                <a:gd name="connsiteX12" fmla="*/ 26194 w 2738438"/>
                <a:gd name="connsiteY12" fmla="*/ 1145382 h 1409700"/>
                <a:gd name="connsiteX13" fmla="*/ 80963 w 2738438"/>
                <a:gd name="connsiteY13" fmla="*/ 1114425 h 1409700"/>
                <a:gd name="connsiteX14" fmla="*/ 250031 w 2738438"/>
                <a:gd name="connsiteY14" fmla="*/ 1095375 h 1409700"/>
                <a:gd name="connsiteX15" fmla="*/ 907256 w 2738438"/>
                <a:gd name="connsiteY15" fmla="*/ 1092994 h 1409700"/>
                <a:gd name="connsiteX16" fmla="*/ 1062038 w 2738438"/>
                <a:gd name="connsiteY16" fmla="*/ 1076325 h 1409700"/>
                <a:gd name="connsiteX17" fmla="*/ 1697831 w 2738438"/>
                <a:gd name="connsiteY17" fmla="*/ 1071563 h 1409700"/>
                <a:gd name="connsiteX18" fmla="*/ 1876425 w 2738438"/>
                <a:gd name="connsiteY18" fmla="*/ 1073944 h 1409700"/>
                <a:gd name="connsiteX19" fmla="*/ 2290763 w 2738438"/>
                <a:gd name="connsiteY19" fmla="*/ 1071563 h 1409700"/>
                <a:gd name="connsiteX20" fmla="*/ 2438400 w 2738438"/>
                <a:gd name="connsiteY20" fmla="*/ 1071563 h 1409700"/>
                <a:gd name="connsiteX21" fmla="*/ 2471738 w 2738438"/>
                <a:gd name="connsiteY21" fmla="*/ 1062038 h 1409700"/>
                <a:gd name="connsiteX22" fmla="*/ 2486025 w 2738438"/>
                <a:gd name="connsiteY22" fmla="*/ 1040607 h 1409700"/>
                <a:gd name="connsiteX23" fmla="*/ 2493169 w 2738438"/>
                <a:gd name="connsiteY23" fmla="*/ 997744 h 1409700"/>
                <a:gd name="connsiteX24" fmla="*/ 2459831 w 2738438"/>
                <a:gd name="connsiteY24" fmla="*/ 766763 h 1409700"/>
                <a:gd name="connsiteX25" fmla="*/ 2424113 w 2738438"/>
                <a:gd name="connsiteY25" fmla="*/ 509588 h 1409700"/>
                <a:gd name="connsiteX26" fmla="*/ 2371725 w 2738438"/>
                <a:gd name="connsiteY26" fmla="*/ 126207 h 1409700"/>
                <a:gd name="connsiteX27" fmla="*/ 2555081 w 2738438"/>
                <a:gd name="connsiteY27" fmla="*/ 0 h 1409700"/>
                <a:gd name="connsiteX28" fmla="*/ 2569369 w 2738438"/>
                <a:gd name="connsiteY28" fmla="*/ 176213 h 1409700"/>
                <a:gd name="connsiteX29" fmla="*/ 2609850 w 2738438"/>
                <a:gd name="connsiteY29" fmla="*/ 411957 h 1409700"/>
                <a:gd name="connsiteX30" fmla="*/ 2640806 w 2738438"/>
                <a:gd name="connsiteY30" fmla="*/ 611982 h 1409700"/>
                <a:gd name="connsiteX31" fmla="*/ 2688431 w 2738438"/>
                <a:gd name="connsiteY31" fmla="*/ 902494 h 1409700"/>
                <a:gd name="connsiteX32" fmla="*/ 2707481 w 2738438"/>
                <a:gd name="connsiteY32" fmla="*/ 931069 h 1409700"/>
                <a:gd name="connsiteX33" fmla="*/ 2719388 w 2738438"/>
                <a:gd name="connsiteY33" fmla="*/ 957263 h 1409700"/>
                <a:gd name="connsiteX34" fmla="*/ 2731294 w 2738438"/>
                <a:gd name="connsiteY34" fmla="*/ 988219 h 1409700"/>
                <a:gd name="connsiteX35" fmla="*/ 2738438 w 2738438"/>
                <a:gd name="connsiteY35" fmla="*/ 1031082 h 1409700"/>
                <a:gd name="connsiteX36" fmla="*/ 2738438 w 2738438"/>
                <a:gd name="connsiteY36" fmla="*/ 1076325 h 1409700"/>
                <a:gd name="connsiteX37" fmla="*/ 2736056 w 2738438"/>
                <a:gd name="connsiteY37" fmla="*/ 1119188 h 1409700"/>
                <a:gd name="connsiteX38" fmla="*/ 2721769 w 2738438"/>
                <a:gd name="connsiteY38" fmla="*/ 1169194 h 1409700"/>
                <a:gd name="connsiteX39" fmla="*/ 2681288 w 2738438"/>
                <a:gd name="connsiteY39" fmla="*/ 1243013 h 1409700"/>
                <a:gd name="connsiteX40" fmla="*/ 2621756 w 2738438"/>
                <a:gd name="connsiteY40" fmla="*/ 1323975 h 1409700"/>
                <a:gd name="connsiteX41" fmla="*/ 2571750 w 2738438"/>
                <a:gd name="connsiteY41" fmla="*/ 1381125 h 1409700"/>
                <a:gd name="connsiteX42" fmla="*/ 2550319 w 2738438"/>
                <a:gd name="connsiteY42" fmla="*/ 1400175 h 1409700"/>
                <a:gd name="connsiteX43" fmla="*/ 2536031 w 2738438"/>
                <a:gd name="connsiteY43" fmla="*/ 1407319 h 1409700"/>
                <a:gd name="connsiteX44" fmla="*/ 2524125 w 2738438"/>
                <a:gd name="connsiteY44" fmla="*/ 1409700 h 1409700"/>
                <a:gd name="connsiteX45" fmla="*/ 2502694 w 2738438"/>
                <a:gd name="connsiteY45" fmla="*/ 1409700 h 1409700"/>
                <a:gd name="connsiteX46" fmla="*/ 2471738 w 2738438"/>
                <a:gd name="connsiteY46" fmla="*/ 1385888 h 1409700"/>
                <a:gd name="connsiteX47" fmla="*/ 2440781 w 2738438"/>
                <a:gd name="connsiteY47" fmla="*/ 1357313 h 1409700"/>
                <a:gd name="connsiteX48" fmla="*/ 2409825 w 2738438"/>
                <a:gd name="connsiteY48" fmla="*/ 1343025 h 1409700"/>
                <a:gd name="connsiteX49" fmla="*/ 2345531 w 2738438"/>
                <a:gd name="connsiteY49" fmla="*/ 1338263 h 1409700"/>
                <a:gd name="connsiteX50" fmla="*/ 1821656 w 2738438"/>
                <a:gd name="connsiteY50" fmla="*/ 1340644 h 1409700"/>
                <a:gd name="connsiteX51" fmla="*/ 1354931 w 2738438"/>
                <a:gd name="connsiteY51" fmla="*/ 1340644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38438" h="1409700">
                  <a:moveTo>
                    <a:pt x="1354931" y="1340644"/>
                  </a:moveTo>
                  <a:lnTo>
                    <a:pt x="707231" y="1340644"/>
                  </a:lnTo>
                  <a:lnTo>
                    <a:pt x="178594" y="1340644"/>
                  </a:lnTo>
                  <a:lnTo>
                    <a:pt x="116681" y="1340644"/>
                  </a:lnTo>
                  <a:lnTo>
                    <a:pt x="85725" y="1331119"/>
                  </a:lnTo>
                  <a:lnTo>
                    <a:pt x="61913" y="1319213"/>
                  </a:lnTo>
                  <a:lnTo>
                    <a:pt x="40481" y="1302544"/>
                  </a:lnTo>
                  <a:lnTo>
                    <a:pt x="21431" y="1276350"/>
                  </a:lnTo>
                  <a:lnTo>
                    <a:pt x="7144" y="1240632"/>
                  </a:lnTo>
                  <a:lnTo>
                    <a:pt x="0" y="1212057"/>
                  </a:lnTo>
                  <a:lnTo>
                    <a:pt x="0" y="1185863"/>
                  </a:lnTo>
                  <a:lnTo>
                    <a:pt x="9525" y="1164432"/>
                  </a:lnTo>
                  <a:lnTo>
                    <a:pt x="26194" y="1145382"/>
                  </a:lnTo>
                  <a:lnTo>
                    <a:pt x="80963" y="1114425"/>
                  </a:lnTo>
                  <a:lnTo>
                    <a:pt x="250031" y="1095375"/>
                  </a:lnTo>
                  <a:lnTo>
                    <a:pt x="907256" y="1092994"/>
                  </a:lnTo>
                  <a:lnTo>
                    <a:pt x="1062038" y="1076325"/>
                  </a:lnTo>
                  <a:lnTo>
                    <a:pt x="1697831" y="1071563"/>
                  </a:lnTo>
                  <a:lnTo>
                    <a:pt x="1876425" y="1073944"/>
                  </a:lnTo>
                  <a:lnTo>
                    <a:pt x="2290763" y="1071563"/>
                  </a:lnTo>
                  <a:lnTo>
                    <a:pt x="2438400" y="1071563"/>
                  </a:lnTo>
                  <a:lnTo>
                    <a:pt x="2471738" y="1062038"/>
                  </a:lnTo>
                  <a:lnTo>
                    <a:pt x="2486025" y="1040607"/>
                  </a:lnTo>
                  <a:lnTo>
                    <a:pt x="2493169" y="997744"/>
                  </a:lnTo>
                  <a:lnTo>
                    <a:pt x="2459831" y="766763"/>
                  </a:lnTo>
                  <a:lnTo>
                    <a:pt x="2424113" y="509588"/>
                  </a:lnTo>
                  <a:lnTo>
                    <a:pt x="2371725" y="126207"/>
                  </a:lnTo>
                  <a:lnTo>
                    <a:pt x="2555081" y="0"/>
                  </a:lnTo>
                  <a:lnTo>
                    <a:pt x="2569369" y="176213"/>
                  </a:lnTo>
                  <a:lnTo>
                    <a:pt x="2609850" y="411957"/>
                  </a:lnTo>
                  <a:lnTo>
                    <a:pt x="2640806" y="611982"/>
                  </a:lnTo>
                  <a:lnTo>
                    <a:pt x="2688431" y="902494"/>
                  </a:lnTo>
                  <a:lnTo>
                    <a:pt x="2707481" y="931069"/>
                  </a:lnTo>
                  <a:lnTo>
                    <a:pt x="2719388" y="957263"/>
                  </a:lnTo>
                  <a:lnTo>
                    <a:pt x="2731294" y="988219"/>
                  </a:lnTo>
                  <a:lnTo>
                    <a:pt x="2738438" y="1031082"/>
                  </a:lnTo>
                  <a:lnTo>
                    <a:pt x="2738438" y="1076325"/>
                  </a:lnTo>
                  <a:lnTo>
                    <a:pt x="2736056" y="1119188"/>
                  </a:lnTo>
                  <a:lnTo>
                    <a:pt x="2721769" y="1169194"/>
                  </a:lnTo>
                  <a:lnTo>
                    <a:pt x="2681288" y="1243013"/>
                  </a:lnTo>
                  <a:lnTo>
                    <a:pt x="2621756" y="1323975"/>
                  </a:lnTo>
                  <a:lnTo>
                    <a:pt x="2571750" y="1381125"/>
                  </a:lnTo>
                  <a:lnTo>
                    <a:pt x="2550319" y="1400175"/>
                  </a:lnTo>
                  <a:lnTo>
                    <a:pt x="2536031" y="1407319"/>
                  </a:lnTo>
                  <a:lnTo>
                    <a:pt x="2524125" y="1409700"/>
                  </a:lnTo>
                  <a:lnTo>
                    <a:pt x="2502694" y="1409700"/>
                  </a:lnTo>
                  <a:lnTo>
                    <a:pt x="2471738" y="1385888"/>
                  </a:lnTo>
                  <a:lnTo>
                    <a:pt x="2440781" y="1357313"/>
                  </a:lnTo>
                  <a:lnTo>
                    <a:pt x="2409825" y="1343025"/>
                  </a:lnTo>
                  <a:lnTo>
                    <a:pt x="2345531" y="1338263"/>
                  </a:lnTo>
                  <a:lnTo>
                    <a:pt x="1821656" y="1340644"/>
                  </a:lnTo>
                  <a:lnTo>
                    <a:pt x="1354931" y="1340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627D8767-B06F-417F-B9E2-04B524D4A6C0}"/>
                </a:ext>
              </a:extLst>
            </p:cNvPr>
            <p:cNvSpPr/>
            <p:nvPr/>
          </p:nvSpPr>
          <p:spPr>
            <a:xfrm>
              <a:off x="4489452" y="2697164"/>
              <a:ext cx="1044575" cy="365125"/>
            </a:xfrm>
            <a:custGeom>
              <a:avLst/>
              <a:gdLst>
                <a:gd name="connsiteX0" fmla="*/ 478632 w 1045369"/>
                <a:gd name="connsiteY0" fmla="*/ 304800 h 364332"/>
                <a:gd name="connsiteX1" fmla="*/ 242888 w 1045369"/>
                <a:gd name="connsiteY1" fmla="*/ 338138 h 364332"/>
                <a:gd name="connsiteX2" fmla="*/ 4763 w 1045369"/>
                <a:gd name="connsiteY2" fmla="*/ 364332 h 364332"/>
                <a:gd name="connsiteX3" fmla="*/ 0 w 1045369"/>
                <a:gd name="connsiteY3" fmla="*/ 178594 h 364332"/>
                <a:gd name="connsiteX4" fmla="*/ 150019 w 1045369"/>
                <a:gd name="connsiteY4" fmla="*/ 166688 h 364332"/>
                <a:gd name="connsiteX5" fmla="*/ 290513 w 1045369"/>
                <a:gd name="connsiteY5" fmla="*/ 150019 h 364332"/>
                <a:gd name="connsiteX6" fmla="*/ 421482 w 1045369"/>
                <a:gd name="connsiteY6" fmla="*/ 130969 h 364332"/>
                <a:gd name="connsiteX7" fmla="*/ 588169 w 1045369"/>
                <a:gd name="connsiteY7" fmla="*/ 100013 h 364332"/>
                <a:gd name="connsiteX8" fmla="*/ 781050 w 1045369"/>
                <a:gd name="connsiteY8" fmla="*/ 59532 h 364332"/>
                <a:gd name="connsiteX9" fmla="*/ 1040607 w 1045369"/>
                <a:gd name="connsiteY9" fmla="*/ 0 h 364332"/>
                <a:gd name="connsiteX10" fmla="*/ 1045369 w 1045369"/>
                <a:gd name="connsiteY10" fmla="*/ 209550 h 364332"/>
                <a:gd name="connsiteX11" fmla="*/ 797719 w 1045369"/>
                <a:gd name="connsiteY11" fmla="*/ 252413 h 364332"/>
                <a:gd name="connsiteX12" fmla="*/ 635794 w 1045369"/>
                <a:gd name="connsiteY12" fmla="*/ 278607 h 364332"/>
                <a:gd name="connsiteX13" fmla="*/ 478632 w 1045369"/>
                <a:gd name="connsiteY13" fmla="*/ 304800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369" h="364332">
                  <a:moveTo>
                    <a:pt x="478632" y="304800"/>
                  </a:moveTo>
                  <a:lnTo>
                    <a:pt x="242888" y="338138"/>
                  </a:lnTo>
                  <a:lnTo>
                    <a:pt x="4763" y="364332"/>
                  </a:lnTo>
                  <a:lnTo>
                    <a:pt x="0" y="178594"/>
                  </a:lnTo>
                  <a:lnTo>
                    <a:pt x="150019" y="166688"/>
                  </a:lnTo>
                  <a:lnTo>
                    <a:pt x="290513" y="150019"/>
                  </a:lnTo>
                  <a:lnTo>
                    <a:pt x="421482" y="130969"/>
                  </a:lnTo>
                  <a:lnTo>
                    <a:pt x="588169" y="100013"/>
                  </a:lnTo>
                  <a:lnTo>
                    <a:pt x="781050" y="59532"/>
                  </a:lnTo>
                  <a:lnTo>
                    <a:pt x="1040607" y="0"/>
                  </a:lnTo>
                  <a:lnTo>
                    <a:pt x="1045369" y="209550"/>
                  </a:lnTo>
                  <a:lnTo>
                    <a:pt x="797719" y="252413"/>
                  </a:lnTo>
                  <a:lnTo>
                    <a:pt x="635794" y="278607"/>
                  </a:lnTo>
                  <a:lnTo>
                    <a:pt x="47863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C02900D2-2182-4650-A142-DAB3BA1FC0BF}"/>
                </a:ext>
              </a:extLst>
            </p:cNvPr>
            <p:cNvSpPr/>
            <p:nvPr/>
          </p:nvSpPr>
          <p:spPr>
            <a:xfrm>
              <a:off x="4508502" y="3500439"/>
              <a:ext cx="1033463" cy="338137"/>
            </a:xfrm>
            <a:custGeom>
              <a:avLst/>
              <a:gdLst>
                <a:gd name="connsiteX0" fmla="*/ 540544 w 1033463"/>
                <a:gd name="connsiteY0" fmla="*/ 276225 h 338137"/>
                <a:gd name="connsiteX1" fmla="*/ 202407 w 1033463"/>
                <a:gd name="connsiteY1" fmla="*/ 319087 h 338137"/>
                <a:gd name="connsiteX2" fmla="*/ 0 w 1033463"/>
                <a:gd name="connsiteY2" fmla="*/ 338137 h 338137"/>
                <a:gd name="connsiteX3" fmla="*/ 0 w 1033463"/>
                <a:gd name="connsiteY3" fmla="*/ 128587 h 338137"/>
                <a:gd name="connsiteX4" fmla="*/ 145257 w 1033463"/>
                <a:gd name="connsiteY4" fmla="*/ 126206 h 338137"/>
                <a:gd name="connsiteX5" fmla="*/ 357188 w 1033463"/>
                <a:gd name="connsiteY5" fmla="*/ 114300 h 338137"/>
                <a:gd name="connsiteX6" fmla="*/ 528638 w 1033463"/>
                <a:gd name="connsiteY6" fmla="*/ 92868 h 338137"/>
                <a:gd name="connsiteX7" fmla="*/ 711994 w 1033463"/>
                <a:gd name="connsiteY7" fmla="*/ 64293 h 338137"/>
                <a:gd name="connsiteX8" fmla="*/ 938213 w 1033463"/>
                <a:gd name="connsiteY8" fmla="*/ 23812 h 338137"/>
                <a:gd name="connsiteX9" fmla="*/ 1026319 w 1033463"/>
                <a:gd name="connsiteY9" fmla="*/ 0 h 338137"/>
                <a:gd name="connsiteX10" fmla="*/ 1033463 w 1033463"/>
                <a:gd name="connsiteY10" fmla="*/ 190500 h 338137"/>
                <a:gd name="connsiteX11" fmla="*/ 826294 w 1033463"/>
                <a:gd name="connsiteY11" fmla="*/ 226218 h 338137"/>
                <a:gd name="connsiteX12" fmla="*/ 540544 w 1033463"/>
                <a:gd name="connsiteY12" fmla="*/ 2762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63" h="338137">
                  <a:moveTo>
                    <a:pt x="540544" y="276225"/>
                  </a:moveTo>
                  <a:lnTo>
                    <a:pt x="202407" y="319087"/>
                  </a:lnTo>
                  <a:lnTo>
                    <a:pt x="0" y="338137"/>
                  </a:lnTo>
                  <a:lnTo>
                    <a:pt x="0" y="128587"/>
                  </a:lnTo>
                  <a:lnTo>
                    <a:pt x="145257" y="126206"/>
                  </a:lnTo>
                  <a:lnTo>
                    <a:pt x="357188" y="114300"/>
                  </a:lnTo>
                  <a:lnTo>
                    <a:pt x="528638" y="92868"/>
                  </a:lnTo>
                  <a:lnTo>
                    <a:pt x="711994" y="64293"/>
                  </a:lnTo>
                  <a:lnTo>
                    <a:pt x="938213" y="23812"/>
                  </a:lnTo>
                  <a:lnTo>
                    <a:pt x="1026319" y="0"/>
                  </a:lnTo>
                  <a:lnTo>
                    <a:pt x="1033463" y="190500"/>
                  </a:lnTo>
                  <a:lnTo>
                    <a:pt x="826294" y="226218"/>
                  </a:lnTo>
                  <a:lnTo>
                    <a:pt x="540544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5D33D42A-F2E9-41F7-9D6D-6B834A0683CF}"/>
                </a:ext>
              </a:extLst>
            </p:cNvPr>
            <p:cNvSpPr/>
            <p:nvPr/>
          </p:nvSpPr>
          <p:spPr>
            <a:xfrm>
              <a:off x="4457701" y="4329114"/>
              <a:ext cx="1100138" cy="365125"/>
            </a:xfrm>
            <a:custGeom>
              <a:avLst/>
              <a:gdLst>
                <a:gd name="connsiteX0" fmla="*/ 533400 w 1100138"/>
                <a:gd name="connsiteY0" fmla="*/ 254793 h 364331"/>
                <a:gd name="connsiteX1" fmla="*/ 223838 w 1100138"/>
                <a:gd name="connsiteY1" fmla="*/ 323850 h 364331"/>
                <a:gd name="connsiteX2" fmla="*/ 0 w 1100138"/>
                <a:gd name="connsiteY2" fmla="*/ 364331 h 364331"/>
                <a:gd name="connsiteX3" fmla="*/ 2381 w 1100138"/>
                <a:gd name="connsiteY3" fmla="*/ 171450 h 364331"/>
                <a:gd name="connsiteX4" fmla="*/ 123825 w 1100138"/>
                <a:gd name="connsiteY4" fmla="*/ 164306 h 364331"/>
                <a:gd name="connsiteX5" fmla="*/ 311944 w 1100138"/>
                <a:gd name="connsiteY5" fmla="*/ 138112 h 364331"/>
                <a:gd name="connsiteX6" fmla="*/ 502444 w 1100138"/>
                <a:gd name="connsiteY6" fmla="*/ 107156 h 364331"/>
                <a:gd name="connsiteX7" fmla="*/ 707231 w 1100138"/>
                <a:gd name="connsiteY7" fmla="*/ 73818 h 364331"/>
                <a:gd name="connsiteX8" fmla="*/ 904875 w 1100138"/>
                <a:gd name="connsiteY8" fmla="*/ 38100 h 364331"/>
                <a:gd name="connsiteX9" fmla="*/ 1100138 w 1100138"/>
                <a:gd name="connsiteY9" fmla="*/ 0 h 364331"/>
                <a:gd name="connsiteX10" fmla="*/ 1095375 w 1100138"/>
                <a:gd name="connsiteY10" fmla="*/ 190500 h 364331"/>
                <a:gd name="connsiteX11" fmla="*/ 828675 w 1100138"/>
                <a:gd name="connsiteY11" fmla="*/ 219075 h 364331"/>
                <a:gd name="connsiteX12" fmla="*/ 533400 w 1100138"/>
                <a:gd name="connsiteY12" fmla="*/ 254793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00138" h="364331">
                  <a:moveTo>
                    <a:pt x="533400" y="254793"/>
                  </a:moveTo>
                  <a:lnTo>
                    <a:pt x="223838" y="323850"/>
                  </a:lnTo>
                  <a:lnTo>
                    <a:pt x="0" y="364331"/>
                  </a:lnTo>
                  <a:cubicBezTo>
                    <a:pt x="794" y="300037"/>
                    <a:pt x="1587" y="235744"/>
                    <a:pt x="2381" y="171450"/>
                  </a:cubicBezTo>
                  <a:lnTo>
                    <a:pt x="123825" y="164306"/>
                  </a:lnTo>
                  <a:lnTo>
                    <a:pt x="311944" y="138112"/>
                  </a:lnTo>
                  <a:lnTo>
                    <a:pt x="502444" y="107156"/>
                  </a:lnTo>
                  <a:lnTo>
                    <a:pt x="707231" y="73818"/>
                  </a:lnTo>
                  <a:lnTo>
                    <a:pt x="904875" y="38100"/>
                  </a:lnTo>
                  <a:lnTo>
                    <a:pt x="1100138" y="0"/>
                  </a:lnTo>
                  <a:lnTo>
                    <a:pt x="1095375" y="190500"/>
                  </a:lnTo>
                  <a:lnTo>
                    <a:pt x="828675" y="219075"/>
                  </a:lnTo>
                  <a:lnTo>
                    <a:pt x="533400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0EF1A79D-D1AC-425E-8185-D49A987C103A}"/>
                </a:ext>
              </a:extLst>
            </p:cNvPr>
            <p:cNvSpPr/>
            <p:nvPr/>
          </p:nvSpPr>
          <p:spPr>
            <a:xfrm>
              <a:off x="3881439" y="4859338"/>
              <a:ext cx="1022350" cy="984250"/>
            </a:xfrm>
            <a:custGeom>
              <a:avLst/>
              <a:gdLst>
                <a:gd name="connsiteX0" fmla="*/ 531018 w 1021556"/>
                <a:gd name="connsiteY0" fmla="*/ 688182 h 983457"/>
                <a:gd name="connsiteX1" fmla="*/ 307181 w 1021556"/>
                <a:gd name="connsiteY1" fmla="*/ 838200 h 983457"/>
                <a:gd name="connsiteX2" fmla="*/ 152400 w 1021556"/>
                <a:gd name="connsiteY2" fmla="*/ 923925 h 983457"/>
                <a:gd name="connsiteX3" fmla="*/ 57150 w 1021556"/>
                <a:gd name="connsiteY3" fmla="*/ 976313 h 983457"/>
                <a:gd name="connsiteX4" fmla="*/ 28575 w 1021556"/>
                <a:gd name="connsiteY4" fmla="*/ 983457 h 983457"/>
                <a:gd name="connsiteX5" fmla="*/ 9525 w 1021556"/>
                <a:gd name="connsiteY5" fmla="*/ 981075 h 983457"/>
                <a:gd name="connsiteX6" fmla="*/ 2381 w 1021556"/>
                <a:gd name="connsiteY6" fmla="*/ 971550 h 983457"/>
                <a:gd name="connsiteX7" fmla="*/ 0 w 1021556"/>
                <a:gd name="connsiteY7" fmla="*/ 954882 h 983457"/>
                <a:gd name="connsiteX8" fmla="*/ 9525 w 1021556"/>
                <a:gd name="connsiteY8" fmla="*/ 940594 h 983457"/>
                <a:gd name="connsiteX9" fmla="*/ 85725 w 1021556"/>
                <a:gd name="connsiteY9" fmla="*/ 871538 h 983457"/>
                <a:gd name="connsiteX10" fmla="*/ 164306 w 1021556"/>
                <a:gd name="connsiteY10" fmla="*/ 804863 h 983457"/>
                <a:gd name="connsiteX11" fmla="*/ 276225 w 1021556"/>
                <a:gd name="connsiteY11" fmla="*/ 695325 h 983457"/>
                <a:gd name="connsiteX12" fmla="*/ 376237 w 1021556"/>
                <a:gd name="connsiteY12" fmla="*/ 595313 h 983457"/>
                <a:gd name="connsiteX13" fmla="*/ 461962 w 1021556"/>
                <a:gd name="connsiteY13" fmla="*/ 504825 h 983457"/>
                <a:gd name="connsiteX14" fmla="*/ 511968 w 1021556"/>
                <a:gd name="connsiteY14" fmla="*/ 445294 h 983457"/>
                <a:gd name="connsiteX15" fmla="*/ 559593 w 1021556"/>
                <a:gd name="connsiteY15" fmla="*/ 383382 h 983457"/>
                <a:gd name="connsiteX16" fmla="*/ 602456 w 1021556"/>
                <a:gd name="connsiteY16" fmla="*/ 321469 h 983457"/>
                <a:gd name="connsiteX17" fmla="*/ 631031 w 1021556"/>
                <a:gd name="connsiteY17" fmla="*/ 278607 h 983457"/>
                <a:gd name="connsiteX18" fmla="*/ 652462 w 1021556"/>
                <a:gd name="connsiteY18" fmla="*/ 240507 h 983457"/>
                <a:gd name="connsiteX19" fmla="*/ 666750 w 1021556"/>
                <a:gd name="connsiteY19" fmla="*/ 200025 h 983457"/>
                <a:gd name="connsiteX20" fmla="*/ 666750 w 1021556"/>
                <a:gd name="connsiteY20" fmla="*/ 176213 h 983457"/>
                <a:gd name="connsiteX21" fmla="*/ 659606 w 1021556"/>
                <a:gd name="connsiteY21" fmla="*/ 147638 h 983457"/>
                <a:gd name="connsiteX22" fmla="*/ 631031 w 1021556"/>
                <a:gd name="connsiteY22" fmla="*/ 104775 h 983457"/>
                <a:gd name="connsiteX23" fmla="*/ 592931 w 1021556"/>
                <a:gd name="connsiteY23" fmla="*/ 54769 h 983457"/>
                <a:gd name="connsiteX24" fmla="*/ 576262 w 1021556"/>
                <a:gd name="connsiteY24" fmla="*/ 38100 h 983457"/>
                <a:gd name="connsiteX25" fmla="*/ 576262 w 1021556"/>
                <a:gd name="connsiteY25" fmla="*/ 21432 h 983457"/>
                <a:gd name="connsiteX26" fmla="*/ 583406 w 1021556"/>
                <a:gd name="connsiteY26" fmla="*/ 9525 h 983457"/>
                <a:gd name="connsiteX27" fmla="*/ 604837 w 1021556"/>
                <a:gd name="connsiteY27" fmla="*/ 2382 h 983457"/>
                <a:gd name="connsiteX28" fmla="*/ 633412 w 1021556"/>
                <a:gd name="connsiteY28" fmla="*/ 0 h 983457"/>
                <a:gd name="connsiteX29" fmla="*/ 690562 w 1021556"/>
                <a:gd name="connsiteY29" fmla="*/ 11907 h 983457"/>
                <a:gd name="connsiteX30" fmla="*/ 773906 w 1021556"/>
                <a:gd name="connsiteY30" fmla="*/ 50007 h 983457"/>
                <a:gd name="connsiteX31" fmla="*/ 862012 w 1021556"/>
                <a:gd name="connsiteY31" fmla="*/ 95250 h 983457"/>
                <a:gd name="connsiteX32" fmla="*/ 962025 w 1021556"/>
                <a:gd name="connsiteY32" fmla="*/ 154782 h 983457"/>
                <a:gd name="connsiteX33" fmla="*/ 997743 w 1021556"/>
                <a:gd name="connsiteY33" fmla="*/ 180975 h 983457"/>
                <a:gd name="connsiteX34" fmla="*/ 1012031 w 1021556"/>
                <a:gd name="connsiteY34" fmla="*/ 195263 h 983457"/>
                <a:gd name="connsiteX35" fmla="*/ 1019175 w 1021556"/>
                <a:gd name="connsiteY35" fmla="*/ 209550 h 983457"/>
                <a:gd name="connsiteX36" fmla="*/ 1021556 w 1021556"/>
                <a:gd name="connsiteY36" fmla="*/ 228600 h 983457"/>
                <a:gd name="connsiteX37" fmla="*/ 1012031 w 1021556"/>
                <a:gd name="connsiteY37" fmla="*/ 252413 h 983457"/>
                <a:gd name="connsiteX38" fmla="*/ 947737 w 1021556"/>
                <a:gd name="connsiteY38" fmla="*/ 297657 h 983457"/>
                <a:gd name="connsiteX39" fmla="*/ 902493 w 1021556"/>
                <a:gd name="connsiteY39" fmla="*/ 330994 h 983457"/>
                <a:gd name="connsiteX40" fmla="*/ 869156 w 1021556"/>
                <a:gd name="connsiteY40" fmla="*/ 366713 h 983457"/>
                <a:gd name="connsiteX41" fmla="*/ 823912 w 1021556"/>
                <a:gd name="connsiteY41" fmla="*/ 426244 h 983457"/>
                <a:gd name="connsiteX42" fmla="*/ 728662 w 1021556"/>
                <a:gd name="connsiteY42" fmla="*/ 521494 h 983457"/>
                <a:gd name="connsiteX43" fmla="*/ 531018 w 1021556"/>
                <a:gd name="connsiteY43" fmla="*/ 688182 h 983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21556" h="983457">
                  <a:moveTo>
                    <a:pt x="531018" y="688182"/>
                  </a:moveTo>
                  <a:lnTo>
                    <a:pt x="307181" y="838200"/>
                  </a:lnTo>
                  <a:lnTo>
                    <a:pt x="152400" y="923925"/>
                  </a:lnTo>
                  <a:lnTo>
                    <a:pt x="57150" y="976313"/>
                  </a:lnTo>
                  <a:lnTo>
                    <a:pt x="28575" y="983457"/>
                  </a:lnTo>
                  <a:lnTo>
                    <a:pt x="9525" y="981075"/>
                  </a:lnTo>
                  <a:lnTo>
                    <a:pt x="2381" y="971550"/>
                  </a:lnTo>
                  <a:lnTo>
                    <a:pt x="0" y="954882"/>
                  </a:lnTo>
                  <a:lnTo>
                    <a:pt x="9525" y="940594"/>
                  </a:lnTo>
                  <a:lnTo>
                    <a:pt x="85725" y="871538"/>
                  </a:lnTo>
                  <a:lnTo>
                    <a:pt x="164306" y="804863"/>
                  </a:lnTo>
                  <a:lnTo>
                    <a:pt x="276225" y="695325"/>
                  </a:lnTo>
                  <a:lnTo>
                    <a:pt x="376237" y="595313"/>
                  </a:lnTo>
                  <a:lnTo>
                    <a:pt x="461962" y="504825"/>
                  </a:lnTo>
                  <a:lnTo>
                    <a:pt x="511968" y="445294"/>
                  </a:lnTo>
                  <a:lnTo>
                    <a:pt x="559593" y="383382"/>
                  </a:lnTo>
                  <a:lnTo>
                    <a:pt x="602456" y="321469"/>
                  </a:lnTo>
                  <a:lnTo>
                    <a:pt x="631031" y="278607"/>
                  </a:lnTo>
                  <a:lnTo>
                    <a:pt x="652462" y="240507"/>
                  </a:lnTo>
                  <a:lnTo>
                    <a:pt x="666750" y="200025"/>
                  </a:lnTo>
                  <a:lnTo>
                    <a:pt x="666750" y="176213"/>
                  </a:lnTo>
                  <a:lnTo>
                    <a:pt x="659606" y="147638"/>
                  </a:lnTo>
                  <a:lnTo>
                    <a:pt x="631031" y="104775"/>
                  </a:lnTo>
                  <a:lnTo>
                    <a:pt x="592931" y="54769"/>
                  </a:lnTo>
                  <a:lnTo>
                    <a:pt x="576262" y="38100"/>
                  </a:lnTo>
                  <a:lnTo>
                    <a:pt x="576262" y="21432"/>
                  </a:lnTo>
                  <a:lnTo>
                    <a:pt x="583406" y="9525"/>
                  </a:lnTo>
                  <a:lnTo>
                    <a:pt x="604837" y="2382"/>
                  </a:lnTo>
                  <a:lnTo>
                    <a:pt x="633412" y="0"/>
                  </a:lnTo>
                  <a:lnTo>
                    <a:pt x="690562" y="11907"/>
                  </a:lnTo>
                  <a:lnTo>
                    <a:pt x="773906" y="50007"/>
                  </a:lnTo>
                  <a:lnTo>
                    <a:pt x="862012" y="95250"/>
                  </a:lnTo>
                  <a:lnTo>
                    <a:pt x="962025" y="154782"/>
                  </a:lnTo>
                  <a:lnTo>
                    <a:pt x="997743" y="180975"/>
                  </a:lnTo>
                  <a:lnTo>
                    <a:pt x="1012031" y="195263"/>
                  </a:lnTo>
                  <a:lnTo>
                    <a:pt x="1019175" y="209550"/>
                  </a:lnTo>
                  <a:lnTo>
                    <a:pt x="1021556" y="228600"/>
                  </a:lnTo>
                  <a:lnTo>
                    <a:pt x="1012031" y="252413"/>
                  </a:lnTo>
                  <a:lnTo>
                    <a:pt x="947737" y="297657"/>
                  </a:lnTo>
                  <a:lnTo>
                    <a:pt x="902493" y="330994"/>
                  </a:lnTo>
                  <a:lnTo>
                    <a:pt x="869156" y="366713"/>
                  </a:lnTo>
                  <a:lnTo>
                    <a:pt x="823912" y="426244"/>
                  </a:lnTo>
                  <a:lnTo>
                    <a:pt x="728662" y="521494"/>
                  </a:lnTo>
                  <a:lnTo>
                    <a:pt x="531018" y="688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B33FF1D7-C00D-448C-95B9-6C3EEAAFE158}"/>
                </a:ext>
              </a:extLst>
            </p:cNvPr>
            <p:cNvSpPr/>
            <p:nvPr/>
          </p:nvSpPr>
          <p:spPr>
            <a:xfrm>
              <a:off x="5200652" y="4819650"/>
              <a:ext cx="709613" cy="776288"/>
            </a:xfrm>
            <a:custGeom>
              <a:avLst/>
              <a:gdLst>
                <a:gd name="connsiteX0" fmla="*/ 304800 w 709613"/>
                <a:gd name="connsiteY0" fmla="*/ 373856 h 776288"/>
                <a:gd name="connsiteX1" fmla="*/ 207169 w 709613"/>
                <a:gd name="connsiteY1" fmla="*/ 259556 h 776288"/>
                <a:gd name="connsiteX2" fmla="*/ 150019 w 709613"/>
                <a:gd name="connsiteY2" fmla="*/ 195263 h 776288"/>
                <a:gd name="connsiteX3" fmla="*/ 64294 w 709613"/>
                <a:gd name="connsiteY3" fmla="*/ 109538 h 776288"/>
                <a:gd name="connsiteX4" fmla="*/ 28575 w 709613"/>
                <a:gd name="connsiteY4" fmla="*/ 76200 h 776288"/>
                <a:gd name="connsiteX5" fmla="*/ 14288 w 709613"/>
                <a:gd name="connsiteY5" fmla="*/ 59531 h 776288"/>
                <a:gd name="connsiteX6" fmla="*/ 2381 w 709613"/>
                <a:gd name="connsiteY6" fmla="*/ 28575 h 776288"/>
                <a:gd name="connsiteX7" fmla="*/ 0 w 709613"/>
                <a:gd name="connsiteY7" fmla="*/ 11906 h 776288"/>
                <a:gd name="connsiteX8" fmla="*/ 7144 w 709613"/>
                <a:gd name="connsiteY8" fmla="*/ 2381 h 776288"/>
                <a:gd name="connsiteX9" fmla="*/ 21431 w 709613"/>
                <a:gd name="connsiteY9" fmla="*/ 0 h 776288"/>
                <a:gd name="connsiteX10" fmla="*/ 50006 w 709613"/>
                <a:gd name="connsiteY10" fmla="*/ 4763 h 776288"/>
                <a:gd name="connsiteX11" fmla="*/ 157163 w 709613"/>
                <a:gd name="connsiteY11" fmla="*/ 66675 h 776288"/>
                <a:gd name="connsiteX12" fmla="*/ 285750 w 709613"/>
                <a:gd name="connsiteY12" fmla="*/ 140494 h 776288"/>
                <a:gd name="connsiteX13" fmla="*/ 428625 w 709613"/>
                <a:gd name="connsiteY13" fmla="*/ 233363 h 776288"/>
                <a:gd name="connsiteX14" fmla="*/ 523875 w 709613"/>
                <a:gd name="connsiteY14" fmla="*/ 295275 h 776288"/>
                <a:gd name="connsiteX15" fmla="*/ 602456 w 709613"/>
                <a:gd name="connsiteY15" fmla="*/ 352425 h 776288"/>
                <a:gd name="connsiteX16" fmla="*/ 631031 w 709613"/>
                <a:gd name="connsiteY16" fmla="*/ 390525 h 776288"/>
                <a:gd name="connsiteX17" fmla="*/ 661988 w 709613"/>
                <a:gd name="connsiteY17" fmla="*/ 445294 h 776288"/>
                <a:gd name="connsiteX18" fmla="*/ 681038 w 709613"/>
                <a:gd name="connsiteY18" fmla="*/ 488156 h 776288"/>
                <a:gd name="connsiteX19" fmla="*/ 697706 w 709613"/>
                <a:gd name="connsiteY19" fmla="*/ 542925 h 776288"/>
                <a:gd name="connsiteX20" fmla="*/ 704850 w 709613"/>
                <a:gd name="connsiteY20" fmla="*/ 592931 h 776288"/>
                <a:gd name="connsiteX21" fmla="*/ 709613 w 709613"/>
                <a:gd name="connsiteY21" fmla="*/ 640556 h 776288"/>
                <a:gd name="connsiteX22" fmla="*/ 702469 w 709613"/>
                <a:gd name="connsiteY22" fmla="*/ 678656 h 776288"/>
                <a:gd name="connsiteX23" fmla="*/ 683419 w 709613"/>
                <a:gd name="connsiteY23" fmla="*/ 716756 h 776288"/>
                <a:gd name="connsiteX24" fmla="*/ 657225 w 709613"/>
                <a:gd name="connsiteY24" fmla="*/ 754856 h 776288"/>
                <a:gd name="connsiteX25" fmla="*/ 638175 w 709613"/>
                <a:gd name="connsiteY25" fmla="*/ 771525 h 776288"/>
                <a:gd name="connsiteX26" fmla="*/ 621506 w 709613"/>
                <a:gd name="connsiteY26" fmla="*/ 776288 h 776288"/>
                <a:gd name="connsiteX27" fmla="*/ 600075 w 709613"/>
                <a:gd name="connsiteY27" fmla="*/ 776288 h 776288"/>
                <a:gd name="connsiteX28" fmla="*/ 578644 w 709613"/>
                <a:gd name="connsiteY28" fmla="*/ 769144 h 776288"/>
                <a:gd name="connsiteX29" fmla="*/ 550069 w 709613"/>
                <a:gd name="connsiteY29" fmla="*/ 747713 h 776288"/>
                <a:gd name="connsiteX30" fmla="*/ 528638 w 709613"/>
                <a:gd name="connsiteY30" fmla="*/ 726281 h 776288"/>
                <a:gd name="connsiteX31" fmla="*/ 502444 w 709613"/>
                <a:gd name="connsiteY31" fmla="*/ 678656 h 776288"/>
                <a:gd name="connsiteX32" fmla="*/ 464344 w 709613"/>
                <a:gd name="connsiteY32" fmla="*/ 600075 h 776288"/>
                <a:gd name="connsiteX33" fmla="*/ 411956 w 709613"/>
                <a:gd name="connsiteY33" fmla="*/ 523875 h 776288"/>
                <a:gd name="connsiteX34" fmla="*/ 304800 w 709613"/>
                <a:gd name="connsiteY34" fmla="*/ 373856 h 77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9613" h="776288">
                  <a:moveTo>
                    <a:pt x="304800" y="373856"/>
                  </a:moveTo>
                  <a:lnTo>
                    <a:pt x="207169" y="259556"/>
                  </a:lnTo>
                  <a:lnTo>
                    <a:pt x="150019" y="195263"/>
                  </a:lnTo>
                  <a:lnTo>
                    <a:pt x="64294" y="109538"/>
                  </a:lnTo>
                  <a:lnTo>
                    <a:pt x="28575" y="76200"/>
                  </a:lnTo>
                  <a:lnTo>
                    <a:pt x="14288" y="59531"/>
                  </a:lnTo>
                  <a:lnTo>
                    <a:pt x="2381" y="28575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57163" y="66675"/>
                  </a:lnTo>
                  <a:lnTo>
                    <a:pt x="285750" y="140494"/>
                  </a:lnTo>
                  <a:lnTo>
                    <a:pt x="428625" y="233363"/>
                  </a:lnTo>
                  <a:lnTo>
                    <a:pt x="523875" y="295275"/>
                  </a:lnTo>
                  <a:lnTo>
                    <a:pt x="602456" y="352425"/>
                  </a:lnTo>
                  <a:lnTo>
                    <a:pt x="631031" y="390525"/>
                  </a:lnTo>
                  <a:lnTo>
                    <a:pt x="661988" y="445294"/>
                  </a:lnTo>
                  <a:lnTo>
                    <a:pt x="681038" y="488156"/>
                  </a:lnTo>
                  <a:lnTo>
                    <a:pt x="697706" y="542925"/>
                  </a:lnTo>
                  <a:lnTo>
                    <a:pt x="704850" y="592931"/>
                  </a:lnTo>
                  <a:lnTo>
                    <a:pt x="709613" y="640556"/>
                  </a:lnTo>
                  <a:lnTo>
                    <a:pt x="702469" y="678656"/>
                  </a:lnTo>
                  <a:lnTo>
                    <a:pt x="683419" y="716756"/>
                  </a:lnTo>
                  <a:lnTo>
                    <a:pt x="657225" y="754856"/>
                  </a:lnTo>
                  <a:lnTo>
                    <a:pt x="638175" y="771525"/>
                  </a:lnTo>
                  <a:lnTo>
                    <a:pt x="621506" y="776288"/>
                  </a:lnTo>
                  <a:lnTo>
                    <a:pt x="600075" y="776288"/>
                  </a:lnTo>
                  <a:lnTo>
                    <a:pt x="578644" y="769144"/>
                  </a:lnTo>
                  <a:lnTo>
                    <a:pt x="550069" y="747713"/>
                  </a:lnTo>
                  <a:lnTo>
                    <a:pt x="528638" y="726281"/>
                  </a:lnTo>
                  <a:lnTo>
                    <a:pt x="502444" y="678656"/>
                  </a:lnTo>
                  <a:lnTo>
                    <a:pt x="464344" y="600075"/>
                  </a:lnTo>
                  <a:lnTo>
                    <a:pt x="411956" y="523875"/>
                  </a:lnTo>
                  <a:lnTo>
                    <a:pt x="304800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FFDE8EB8-8205-4EAD-BB2C-3D3A70568F8F}"/>
                </a:ext>
              </a:extLst>
            </p:cNvPr>
            <p:cNvSpPr/>
            <p:nvPr/>
          </p:nvSpPr>
          <p:spPr>
            <a:xfrm>
              <a:off x="6027740" y="2446338"/>
              <a:ext cx="2452687" cy="603250"/>
            </a:xfrm>
            <a:custGeom>
              <a:avLst/>
              <a:gdLst>
                <a:gd name="connsiteX0" fmla="*/ 1221581 w 2452687"/>
                <a:gd name="connsiteY0" fmla="*/ 383381 h 604837"/>
                <a:gd name="connsiteX1" fmla="*/ 866775 w 2452687"/>
                <a:gd name="connsiteY1" fmla="*/ 478631 h 604837"/>
                <a:gd name="connsiteX2" fmla="*/ 631031 w 2452687"/>
                <a:gd name="connsiteY2" fmla="*/ 557212 h 604837"/>
                <a:gd name="connsiteX3" fmla="*/ 447675 w 2452687"/>
                <a:gd name="connsiteY3" fmla="*/ 604837 h 604837"/>
                <a:gd name="connsiteX4" fmla="*/ 423862 w 2452687"/>
                <a:gd name="connsiteY4" fmla="*/ 604837 h 604837"/>
                <a:gd name="connsiteX5" fmla="*/ 364331 w 2452687"/>
                <a:gd name="connsiteY5" fmla="*/ 592931 h 604837"/>
                <a:gd name="connsiteX6" fmla="*/ 292894 w 2452687"/>
                <a:gd name="connsiteY6" fmla="*/ 566737 h 604837"/>
                <a:gd name="connsiteX7" fmla="*/ 235744 w 2452687"/>
                <a:gd name="connsiteY7" fmla="*/ 540544 h 604837"/>
                <a:gd name="connsiteX8" fmla="*/ 190500 w 2452687"/>
                <a:gd name="connsiteY8" fmla="*/ 514350 h 604837"/>
                <a:gd name="connsiteX9" fmla="*/ 157162 w 2452687"/>
                <a:gd name="connsiteY9" fmla="*/ 488156 h 604837"/>
                <a:gd name="connsiteX10" fmla="*/ 121444 w 2452687"/>
                <a:gd name="connsiteY10" fmla="*/ 457200 h 604837"/>
                <a:gd name="connsiteX11" fmla="*/ 90487 w 2452687"/>
                <a:gd name="connsiteY11" fmla="*/ 426244 h 604837"/>
                <a:gd name="connsiteX12" fmla="*/ 50006 w 2452687"/>
                <a:gd name="connsiteY12" fmla="*/ 376237 h 604837"/>
                <a:gd name="connsiteX13" fmla="*/ 26194 w 2452687"/>
                <a:gd name="connsiteY13" fmla="*/ 340519 h 604837"/>
                <a:gd name="connsiteX14" fmla="*/ 7144 w 2452687"/>
                <a:gd name="connsiteY14" fmla="*/ 304800 h 604837"/>
                <a:gd name="connsiteX15" fmla="*/ 0 w 2452687"/>
                <a:gd name="connsiteY15" fmla="*/ 278606 h 604837"/>
                <a:gd name="connsiteX16" fmla="*/ 0 w 2452687"/>
                <a:gd name="connsiteY16" fmla="*/ 261937 h 604837"/>
                <a:gd name="connsiteX17" fmla="*/ 4762 w 2452687"/>
                <a:gd name="connsiteY17" fmla="*/ 254794 h 604837"/>
                <a:gd name="connsiteX18" fmla="*/ 23812 w 2452687"/>
                <a:gd name="connsiteY18" fmla="*/ 250031 h 604837"/>
                <a:gd name="connsiteX19" fmla="*/ 42862 w 2452687"/>
                <a:gd name="connsiteY19" fmla="*/ 254794 h 604837"/>
                <a:gd name="connsiteX20" fmla="*/ 83344 w 2452687"/>
                <a:gd name="connsiteY20" fmla="*/ 285750 h 604837"/>
                <a:gd name="connsiteX21" fmla="*/ 128587 w 2452687"/>
                <a:gd name="connsiteY21" fmla="*/ 316706 h 604837"/>
                <a:gd name="connsiteX22" fmla="*/ 157162 w 2452687"/>
                <a:gd name="connsiteY22" fmla="*/ 335756 h 604837"/>
                <a:gd name="connsiteX23" fmla="*/ 192881 w 2452687"/>
                <a:gd name="connsiteY23" fmla="*/ 354806 h 604837"/>
                <a:gd name="connsiteX24" fmla="*/ 261937 w 2452687"/>
                <a:gd name="connsiteY24" fmla="*/ 373856 h 604837"/>
                <a:gd name="connsiteX25" fmla="*/ 295275 w 2452687"/>
                <a:gd name="connsiteY25" fmla="*/ 381000 h 604837"/>
                <a:gd name="connsiteX26" fmla="*/ 321469 w 2452687"/>
                <a:gd name="connsiteY26" fmla="*/ 381000 h 604837"/>
                <a:gd name="connsiteX27" fmla="*/ 369094 w 2452687"/>
                <a:gd name="connsiteY27" fmla="*/ 378619 h 604837"/>
                <a:gd name="connsiteX28" fmla="*/ 450056 w 2452687"/>
                <a:gd name="connsiteY28" fmla="*/ 366712 h 604837"/>
                <a:gd name="connsiteX29" fmla="*/ 619125 w 2452687"/>
                <a:gd name="connsiteY29" fmla="*/ 335756 h 604837"/>
                <a:gd name="connsiteX30" fmla="*/ 928687 w 2452687"/>
                <a:gd name="connsiteY30" fmla="*/ 271462 h 604837"/>
                <a:gd name="connsiteX31" fmla="*/ 1114425 w 2452687"/>
                <a:gd name="connsiteY31" fmla="*/ 230981 h 604837"/>
                <a:gd name="connsiteX32" fmla="*/ 1452562 w 2452687"/>
                <a:gd name="connsiteY32" fmla="*/ 150019 h 604837"/>
                <a:gd name="connsiteX33" fmla="*/ 1631156 w 2452687"/>
                <a:gd name="connsiteY33" fmla="*/ 121444 h 604837"/>
                <a:gd name="connsiteX34" fmla="*/ 1738312 w 2452687"/>
                <a:gd name="connsiteY34" fmla="*/ 102394 h 604837"/>
                <a:gd name="connsiteX35" fmla="*/ 1838325 w 2452687"/>
                <a:gd name="connsiteY35" fmla="*/ 80962 h 604837"/>
                <a:gd name="connsiteX36" fmla="*/ 1966912 w 2452687"/>
                <a:gd name="connsiteY36" fmla="*/ 45244 h 604837"/>
                <a:gd name="connsiteX37" fmla="*/ 2093119 w 2452687"/>
                <a:gd name="connsiteY37" fmla="*/ 0 h 604837"/>
                <a:gd name="connsiteX38" fmla="*/ 2145506 w 2452687"/>
                <a:gd name="connsiteY38" fmla="*/ 2381 h 604837"/>
                <a:gd name="connsiteX39" fmla="*/ 2205037 w 2452687"/>
                <a:gd name="connsiteY39" fmla="*/ 9525 h 604837"/>
                <a:gd name="connsiteX40" fmla="*/ 2283619 w 2452687"/>
                <a:gd name="connsiteY40" fmla="*/ 21431 h 604837"/>
                <a:gd name="connsiteX41" fmla="*/ 2340769 w 2452687"/>
                <a:gd name="connsiteY41" fmla="*/ 35719 h 604837"/>
                <a:gd name="connsiteX42" fmla="*/ 2378869 w 2452687"/>
                <a:gd name="connsiteY42" fmla="*/ 50006 h 604837"/>
                <a:gd name="connsiteX43" fmla="*/ 2405062 w 2452687"/>
                <a:gd name="connsiteY43" fmla="*/ 61912 h 604837"/>
                <a:gd name="connsiteX44" fmla="*/ 2424112 w 2452687"/>
                <a:gd name="connsiteY44" fmla="*/ 71437 h 604837"/>
                <a:gd name="connsiteX45" fmla="*/ 2440781 w 2452687"/>
                <a:gd name="connsiteY45" fmla="*/ 88106 h 604837"/>
                <a:gd name="connsiteX46" fmla="*/ 2452687 w 2452687"/>
                <a:gd name="connsiteY46" fmla="*/ 109537 h 604837"/>
                <a:gd name="connsiteX47" fmla="*/ 2447925 w 2452687"/>
                <a:gd name="connsiteY47" fmla="*/ 135731 h 604837"/>
                <a:gd name="connsiteX48" fmla="*/ 2433637 w 2452687"/>
                <a:gd name="connsiteY48" fmla="*/ 159544 h 604837"/>
                <a:gd name="connsiteX49" fmla="*/ 2405062 w 2452687"/>
                <a:gd name="connsiteY49" fmla="*/ 190500 h 604837"/>
                <a:gd name="connsiteX50" fmla="*/ 2383631 w 2452687"/>
                <a:gd name="connsiteY50" fmla="*/ 202406 h 604837"/>
                <a:gd name="connsiteX51" fmla="*/ 2250281 w 2452687"/>
                <a:gd name="connsiteY51" fmla="*/ 221456 h 604837"/>
                <a:gd name="connsiteX52" fmla="*/ 1866900 w 2452687"/>
                <a:gd name="connsiteY52" fmla="*/ 269081 h 604837"/>
                <a:gd name="connsiteX53" fmla="*/ 1633537 w 2452687"/>
                <a:gd name="connsiteY53" fmla="*/ 297656 h 604837"/>
                <a:gd name="connsiteX54" fmla="*/ 1447800 w 2452687"/>
                <a:gd name="connsiteY54" fmla="*/ 330994 h 604837"/>
                <a:gd name="connsiteX55" fmla="*/ 1221581 w 2452687"/>
                <a:gd name="connsiteY55" fmla="*/ 383381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452687" h="604837">
                  <a:moveTo>
                    <a:pt x="1221581" y="383381"/>
                  </a:moveTo>
                  <a:lnTo>
                    <a:pt x="866775" y="478631"/>
                  </a:lnTo>
                  <a:lnTo>
                    <a:pt x="631031" y="557212"/>
                  </a:lnTo>
                  <a:lnTo>
                    <a:pt x="447675" y="604837"/>
                  </a:lnTo>
                  <a:lnTo>
                    <a:pt x="423862" y="604837"/>
                  </a:lnTo>
                  <a:lnTo>
                    <a:pt x="364331" y="592931"/>
                  </a:lnTo>
                  <a:lnTo>
                    <a:pt x="292894" y="566737"/>
                  </a:lnTo>
                  <a:lnTo>
                    <a:pt x="235744" y="540544"/>
                  </a:lnTo>
                  <a:lnTo>
                    <a:pt x="190500" y="514350"/>
                  </a:lnTo>
                  <a:lnTo>
                    <a:pt x="157162" y="488156"/>
                  </a:lnTo>
                  <a:lnTo>
                    <a:pt x="121444" y="457200"/>
                  </a:lnTo>
                  <a:lnTo>
                    <a:pt x="90487" y="426244"/>
                  </a:lnTo>
                  <a:lnTo>
                    <a:pt x="50006" y="376237"/>
                  </a:lnTo>
                  <a:lnTo>
                    <a:pt x="26194" y="340519"/>
                  </a:lnTo>
                  <a:lnTo>
                    <a:pt x="7144" y="304800"/>
                  </a:lnTo>
                  <a:lnTo>
                    <a:pt x="0" y="278606"/>
                  </a:lnTo>
                  <a:lnTo>
                    <a:pt x="0" y="261937"/>
                  </a:lnTo>
                  <a:lnTo>
                    <a:pt x="4762" y="254794"/>
                  </a:lnTo>
                  <a:lnTo>
                    <a:pt x="23812" y="250031"/>
                  </a:lnTo>
                  <a:lnTo>
                    <a:pt x="42862" y="254794"/>
                  </a:lnTo>
                  <a:lnTo>
                    <a:pt x="83344" y="285750"/>
                  </a:lnTo>
                  <a:lnTo>
                    <a:pt x="128587" y="316706"/>
                  </a:lnTo>
                  <a:lnTo>
                    <a:pt x="157162" y="335756"/>
                  </a:lnTo>
                  <a:lnTo>
                    <a:pt x="192881" y="354806"/>
                  </a:lnTo>
                  <a:lnTo>
                    <a:pt x="261937" y="373856"/>
                  </a:lnTo>
                  <a:lnTo>
                    <a:pt x="295275" y="381000"/>
                  </a:lnTo>
                  <a:lnTo>
                    <a:pt x="321469" y="381000"/>
                  </a:lnTo>
                  <a:lnTo>
                    <a:pt x="369094" y="378619"/>
                  </a:lnTo>
                  <a:lnTo>
                    <a:pt x="450056" y="366712"/>
                  </a:lnTo>
                  <a:lnTo>
                    <a:pt x="619125" y="335756"/>
                  </a:lnTo>
                  <a:lnTo>
                    <a:pt x="928687" y="271462"/>
                  </a:lnTo>
                  <a:lnTo>
                    <a:pt x="1114425" y="230981"/>
                  </a:lnTo>
                  <a:lnTo>
                    <a:pt x="1452562" y="150019"/>
                  </a:lnTo>
                  <a:lnTo>
                    <a:pt x="1631156" y="121444"/>
                  </a:lnTo>
                  <a:lnTo>
                    <a:pt x="1738312" y="102394"/>
                  </a:lnTo>
                  <a:lnTo>
                    <a:pt x="1838325" y="80962"/>
                  </a:lnTo>
                  <a:lnTo>
                    <a:pt x="1966912" y="45244"/>
                  </a:lnTo>
                  <a:lnTo>
                    <a:pt x="2093119" y="0"/>
                  </a:lnTo>
                  <a:lnTo>
                    <a:pt x="2145506" y="2381"/>
                  </a:lnTo>
                  <a:lnTo>
                    <a:pt x="2205037" y="9525"/>
                  </a:lnTo>
                  <a:lnTo>
                    <a:pt x="2283619" y="21431"/>
                  </a:lnTo>
                  <a:lnTo>
                    <a:pt x="2340769" y="35719"/>
                  </a:lnTo>
                  <a:lnTo>
                    <a:pt x="2378869" y="50006"/>
                  </a:lnTo>
                  <a:lnTo>
                    <a:pt x="2405062" y="61912"/>
                  </a:lnTo>
                  <a:lnTo>
                    <a:pt x="2424112" y="71437"/>
                  </a:lnTo>
                  <a:lnTo>
                    <a:pt x="2440781" y="88106"/>
                  </a:lnTo>
                  <a:lnTo>
                    <a:pt x="2452687" y="109537"/>
                  </a:lnTo>
                  <a:lnTo>
                    <a:pt x="2447925" y="135731"/>
                  </a:lnTo>
                  <a:lnTo>
                    <a:pt x="2433637" y="159544"/>
                  </a:lnTo>
                  <a:lnTo>
                    <a:pt x="2405062" y="190500"/>
                  </a:lnTo>
                  <a:lnTo>
                    <a:pt x="2383631" y="202406"/>
                  </a:lnTo>
                  <a:lnTo>
                    <a:pt x="2250281" y="221456"/>
                  </a:lnTo>
                  <a:lnTo>
                    <a:pt x="1866900" y="269081"/>
                  </a:lnTo>
                  <a:lnTo>
                    <a:pt x="1633537" y="297656"/>
                  </a:lnTo>
                  <a:lnTo>
                    <a:pt x="1447800" y="330994"/>
                  </a:lnTo>
                  <a:lnTo>
                    <a:pt x="1221581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1">
              <a:extLst>
                <a:ext uri="{FF2B5EF4-FFF2-40B4-BE49-F238E27FC236}">
                  <a16:creationId xmlns:a16="http://schemas.microsoft.com/office/drawing/2014/main" id="{1CA995C8-C442-4CF1-934E-A69C5BC04725}"/>
                </a:ext>
              </a:extLst>
            </p:cNvPr>
            <p:cNvSpPr/>
            <p:nvPr/>
          </p:nvSpPr>
          <p:spPr>
            <a:xfrm rot="16200000">
              <a:off x="5317333" y="3463132"/>
              <a:ext cx="4356100" cy="582613"/>
            </a:xfrm>
            <a:custGeom>
              <a:avLst/>
              <a:gdLst>
                <a:gd name="connsiteX0" fmla="*/ 2022977 w 4356639"/>
                <a:gd name="connsiteY0" fmla="*/ 501332 h 582533"/>
                <a:gd name="connsiteX1" fmla="*/ 1549890 w 4356639"/>
                <a:gd name="connsiteY1" fmla="*/ 511923 h 582533"/>
                <a:gd name="connsiteX2" fmla="*/ 1087394 w 4356639"/>
                <a:gd name="connsiteY2" fmla="*/ 518984 h 582533"/>
                <a:gd name="connsiteX3" fmla="*/ 872034 w 4356639"/>
                <a:gd name="connsiteY3" fmla="*/ 533106 h 582533"/>
                <a:gd name="connsiteX4" fmla="*/ 734344 w 4356639"/>
                <a:gd name="connsiteY4" fmla="*/ 547228 h 582533"/>
                <a:gd name="connsiteX5" fmla="*/ 540167 w 4356639"/>
                <a:gd name="connsiteY5" fmla="*/ 582533 h 582533"/>
                <a:gd name="connsiteX6" fmla="*/ 518984 w 4356639"/>
                <a:gd name="connsiteY6" fmla="*/ 579003 h 582533"/>
                <a:gd name="connsiteX7" fmla="*/ 444843 w 4356639"/>
                <a:gd name="connsiteY7" fmla="*/ 564881 h 582533"/>
                <a:gd name="connsiteX8" fmla="*/ 338928 w 4356639"/>
                <a:gd name="connsiteY8" fmla="*/ 533106 h 582533"/>
                <a:gd name="connsiteX9" fmla="*/ 264787 w 4356639"/>
                <a:gd name="connsiteY9" fmla="*/ 504862 h 582533"/>
                <a:gd name="connsiteX10" fmla="*/ 176525 w 4356639"/>
                <a:gd name="connsiteY10" fmla="*/ 469557 h 582533"/>
                <a:gd name="connsiteX11" fmla="*/ 98854 w 4356639"/>
                <a:gd name="connsiteY11" fmla="*/ 430722 h 582533"/>
                <a:gd name="connsiteX12" fmla="*/ 45896 w 4356639"/>
                <a:gd name="connsiteY12" fmla="*/ 398947 h 582533"/>
                <a:gd name="connsiteX13" fmla="*/ 28244 w 4356639"/>
                <a:gd name="connsiteY13" fmla="*/ 384825 h 582533"/>
                <a:gd name="connsiteX14" fmla="*/ 7061 w 4356639"/>
                <a:gd name="connsiteY14" fmla="*/ 363642 h 582533"/>
                <a:gd name="connsiteX15" fmla="*/ 0 w 4356639"/>
                <a:gd name="connsiteY15" fmla="*/ 349520 h 582533"/>
                <a:gd name="connsiteX16" fmla="*/ 0 w 4356639"/>
                <a:gd name="connsiteY16" fmla="*/ 335398 h 582533"/>
                <a:gd name="connsiteX17" fmla="*/ 3530 w 4356639"/>
                <a:gd name="connsiteY17" fmla="*/ 310685 h 582533"/>
                <a:gd name="connsiteX18" fmla="*/ 21183 w 4356639"/>
                <a:gd name="connsiteY18" fmla="*/ 293032 h 582533"/>
                <a:gd name="connsiteX19" fmla="*/ 45896 w 4356639"/>
                <a:gd name="connsiteY19" fmla="*/ 275380 h 582533"/>
                <a:gd name="connsiteX20" fmla="*/ 109445 w 4356639"/>
                <a:gd name="connsiteY20" fmla="*/ 257727 h 582533"/>
                <a:gd name="connsiteX21" fmla="*/ 529575 w 4356639"/>
                <a:gd name="connsiteY21" fmla="*/ 247136 h 582533"/>
                <a:gd name="connsiteX22" fmla="*/ 540167 w 4356639"/>
                <a:gd name="connsiteY22" fmla="*/ 264788 h 582533"/>
                <a:gd name="connsiteX23" fmla="*/ 561350 w 4356639"/>
                <a:gd name="connsiteY23" fmla="*/ 289502 h 582533"/>
                <a:gd name="connsiteX24" fmla="*/ 593124 w 4356639"/>
                <a:gd name="connsiteY24" fmla="*/ 307154 h 582533"/>
                <a:gd name="connsiteX25" fmla="*/ 628429 w 4356639"/>
                <a:gd name="connsiteY25" fmla="*/ 314215 h 582533"/>
                <a:gd name="connsiteX26" fmla="*/ 886156 w 4356639"/>
                <a:gd name="connsiteY26" fmla="*/ 307154 h 582533"/>
                <a:gd name="connsiteX27" fmla="*/ 1616970 w 4356639"/>
                <a:gd name="connsiteY27" fmla="*/ 285971 h 582533"/>
                <a:gd name="connsiteX28" fmla="*/ 2245399 w 4356639"/>
                <a:gd name="connsiteY28" fmla="*/ 268319 h 582533"/>
                <a:gd name="connsiteX29" fmla="*/ 2612571 w 4356639"/>
                <a:gd name="connsiteY29" fmla="*/ 247136 h 582533"/>
                <a:gd name="connsiteX30" fmla="*/ 3163330 w 4356639"/>
                <a:gd name="connsiteY30" fmla="*/ 247136 h 582533"/>
                <a:gd name="connsiteX31" fmla="*/ 3322202 w 4356639"/>
                <a:gd name="connsiteY31" fmla="*/ 243605 h 582533"/>
                <a:gd name="connsiteX32" fmla="*/ 3625825 w 4356639"/>
                <a:gd name="connsiteY32" fmla="*/ 236544 h 582533"/>
                <a:gd name="connsiteX33" fmla="*/ 3858838 w 4356639"/>
                <a:gd name="connsiteY33" fmla="*/ 225953 h 582533"/>
                <a:gd name="connsiteX34" fmla="*/ 3936509 w 4356639"/>
                <a:gd name="connsiteY34" fmla="*/ 225953 h 582533"/>
                <a:gd name="connsiteX35" fmla="*/ 4007120 w 4356639"/>
                <a:gd name="connsiteY35" fmla="*/ 218892 h 582533"/>
                <a:gd name="connsiteX36" fmla="*/ 4077730 w 4356639"/>
                <a:gd name="connsiteY36" fmla="*/ 201239 h 582533"/>
                <a:gd name="connsiteX37" fmla="*/ 4162462 w 4356639"/>
                <a:gd name="connsiteY37" fmla="*/ 165934 h 582533"/>
                <a:gd name="connsiteX38" fmla="*/ 4201297 w 4356639"/>
                <a:gd name="connsiteY38" fmla="*/ 134160 h 582533"/>
                <a:gd name="connsiteX39" fmla="*/ 4243663 w 4356639"/>
                <a:gd name="connsiteY39" fmla="*/ 95324 h 582533"/>
                <a:gd name="connsiteX40" fmla="*/ 4271907 w 4356639"/>
                <a:gd name="connsiteY40" fmla="*/ 52958 h 582533"/>
                <a:gd name="connsiteX41" fmla="*/ 4293090 w 4356639"/>
                <a:gd name="connsiteY41" fmla="*/ 21183 h 582533"/>
                <a:gd name="connsiteX42" fmla="*/ 4303682 w 4356639"/>
                <a:gd name="connsiteY42" fmla="*/ 10592 h 582533"/>
                <a:gd name="connsiteX43" fmla="*/ 4314273 w 4356639"/>
                <a:gd name="connsiteY43" fmla="*/ 3531 h 582533"/>
                <a:gd name="connsiteX44" fmla="*/ 4324865 w 4356639"/>
                <a:gd name="connsiteY44" fmla="*/ 0 h 582533"/>
                <a:gd name="connsiteX45" fmla="*/ 4342517 w 4356639"/>
                <a:gd name="connsiteY45" fmla="*/ 10592 h 582533"/>
                <a:gd name="connsiteX46" fmla="*/ 4349578 w 4356639"/>
                <a:gd name="connsiteY46" fmla="*/ 31775 h 582533"/>
                <a:gd name="connsiteX47" fmla="*/ 4356639 w 4356639"/>
                <a:gd name="connsiteY47" fmla="*/ 52958 h 582533"/>
                <a:gd name="connsiteX48" fmla="*/ 4356639 w 4356639"/>
                <a:gd name="connsiteY48" fmla="*/ 81202 h 582533"/>
                <a:gd name="connsiteX49" fmla="*/ 4342517 w 4356639"/>
                <a:gd name="connsiteY49" fmla="*/ 158873 h 582533"/>
                <a:gd name="connsiteX50" fmla="*/ 4307212 w 4356639"/>
                <a:gd name="connsiteY50" fmla="*/ 268319 h 582533"/>
                <a:gd name="connsiteX51" fmla="*/ 4268377 w 4356639"/>
                <a:gd name="connsiteY51" fmla="*/ 353051 h 582533"/>
                <a:gd name="connsiteX52" fmla="*/ 4222480 w 4356639"/>
                <a:gd name="connsiteY52" fmla="*/ 437783 h 582533"/>
                <a:gd name="connsiteX53" fmla="*/ 4180114 w 4356639"/>
                <a:gd name="connsiteY53" fmla="*/ 497801 h 582533"/>
                <a:gd name="connsiteX54" fmla="*/ 4130687 w 4356639"/>
                <a:gd name="connsiteY54" fmla="*/ 536637 h 582533"/>
                <a:gd name="connsiteX55" fmla="*/ 4109504 w 4356639"/>
                <a:gd name="connsiteY55" fmla="*/ 547228 h 582533"/>
                <a:gd name="connsiteX56" fmla="*/ 4084791 w 4356639"/>
                <a:gd name="connsiteY56" fmla="*/ 547228 h 582533"/>
                <a:gd name="connsiteX57" fmla="*/ 4056547 w 4356639"/>
                <a:gd name="connsiteY57" fmla="*/ 529576 h 582533"/>
                <a:gd name="connsiteX58" fmla="*/ 4014181 w 4356639"/>
                <a:gd name="connsiteY58" fmla="*/ 508393 h 582533"/>
                <a:gd name="connsiteX59" fmla="*/ 3957692 w 4356639"/>
                <a:gd name="connsiteY59" fmla="*/ 497801 h 582533"/>
                <a:gd name="connsiteX60" fmla="*/ 3897674 w 4356639"/>
                <a:gd name="connsiteY60" fmla="*/ 490740 h 582533"/>
                <a:gd name="connsiteX61" fmla="*/ 3526971 w 4356639"/>
                <a:gd name="connsiteY61" fmla="*/ 494271 h 582533"/>
                <a:gd name="connsiteX62" fmla="*/ 2842054 w 4356639"/>
                <a:gd name="connsiteY62" fmla="*/ 494271 h 582533"/>
                <a:gd name="connsiteX63" fmla="*/ 2517248 w 4356639"/>
                <a:gd name="connsiteY63" fmla="*/ 487210 h 582533"/>
                <a:gd name="connsiteX64" fmla="*/ 2022977 w 4356639"/>
                <a:gd name="connsiteY64" fmla="*/ 501332 h 582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56639" h="582533">
                  <a:moveTo>
                    <a:pt x="2022977" y="501332"/>
                  </a:moveTo>
                  <a:lnTo>
                    <a:pt x="1549890" y="511923"/>
                  </a:lnTo>
                  <a:lnTo>
                    <a:pt x="1087394" y="518984"/>
                  </a:lnTo>
                  <a:lnTo>
                    <a:pt x="872034" y="533106"/>
                  </a:lnTo>
                  <a:lnTo>
                    <a:pt x="734344" y="547228"/>
                  </a:lnTo>
                  <a:lnTo>
                    <a:pt x="540167" y="582533"/>
                  </a:lnTo>
                  <a:lnTo>
                    <a:pt x="518984" y="579003"/>
                  </a:lnTo>
                  <a:lnTo>
                    <a:pt x="444843" y="564881"/>
                  </a:lnTo>
                  <a:lnTo>
                    <a:pt x="338928" y="533106"/>
                  </a:lnTo>
                  <a:lnTo>
                    <a:pt x="264787" y="504862"/>
                  </a:lnTo>
                  <a:lnTo>
                    <a:pt x="176525" y="469557"/>
                  </a:lnTo>
                  <a:lnTo>
                    <a:pt x="98854" y="430722"/>
                  </a:lnTo>
                  <a:lnTo>
                    <a:pt x="45896" y="398947"/>
                  </a:lnTo>
                  <a:lnTo>
                    <a:pt x="28244" y="384825"/>
                  </a:lnTo>
                  <a:lnTo>
                    <a:pt x="7061" y="363642"/>
                  </a:lnTo>
                  <a:lnTo>
                    <a:pt x="0" y="349520"/>
                  </a:lnTo>
                  <a:lnTo>
                    <a:pt x="0" y="335398"/>
                  </a:lnTo>
                  <a:lnTo>
                    <a:pt x="3530" y="310685"/>
                  </a:lnTo>
                  <a:lnTo>
                    <a:pt x="21183" y="293032"/>
                  </a:lnTo>
                  <a:lnTo>
                    <a:pt x="45896" y="275380"/>
                  </a:lnTo>
                  <a:lnTo>
                    <a:pt x="109445" y="257727"/>
                  </a:lnTo>
                  <a:lnTo>
                    <a:pt x="529575" y="247136"/>
                  </a:lnTo>
                  <a:lnTo>
                    <a:pt x="540167" y="264788"/>
                  </a:lnTo>
                  <a:lnTo>
                    <a:pt x="561350" y="289502"/>
                  </a:lnTo>
                  <a:lnTo>
                    <a:pt x="593124" y="307154"/>
                  </a:lnTo>
                  <a:lnTo>
                    <a:pt x="628429" y="314215"/>
                  </a:lnTo>
                  <a:lnTo>
                    <a:pt x="886156" y="307154"/>
                  </a:lnTo>
                  <a:lnTo>
                    <a:pt x="1616970" y="285971"/>
                  </a:lnTo>
                  <a:lnTo>
                    <a:pt x="2245399" y="268319"/>
                  </a:lnTo>
                  <a:lnTo>
                    <a:pt x="2612571" y="247136"/>
                  </a:lnTo>
                  <a:lnTo>
                    <a:pt x="3163330" y="247136"/>
                  </a:lnTo>
                  <a:lnTo>
                    <a:pt x="3322202" y="243605"/>
                  </a:lnTo>
                  <a:lnTo>
                    <a:pt x="3625825" y="236544"/>
                  </a:lnTo>
                  <a:lnTo>
                    <a:pt x="3858838" y="225953"/>
                  </a:lnTo>
                  <a:lnTo>
                    <a:pt x="3936509" y="225953"/>
                  </a:lnTo>
                  <a:lnTo>
                    <a:pt x="4007120" y="218892"/>
                  </a:lnTo>
                  <a:lnTo>
                    <a:pt x="4077730" y="201239"/>
                  </a:lnTo>
                  <a:lnTo>
                    <a:pt x="4162462" y="165934"/>
                  </a:lnTo>
                  <a:lnTo>
                    <a:pt x="4201297" y="134160"/>
                  </a:lnTo>
                  <a:lnTo>
                    <a:pt x="4243663" y="95324"/>
                  </a:lnTo>
                  <a:lnTo>
                    <a:pt x="4271907" y="52958"/>
                  </a:lnTo>
                  <a:lnTo>
                    <a:pt x="4293090" y="21183"/>
                  </a:lnTo>
                  <a:lnTo>
                    <a:pt x="4303682" y="10592"/>
                  </a:lnTo>
                  <a:lnTo>
                    <a:pt x="4314273" y="3531"/>
                  </a:lnTo>
                  <a:lnTo>
                    <a:pt x="4324865" y="0"/>
                  </a:lnTo>
                  <a:lnTo>
                    <a:pt x="4342517" y="10592"/>
                  </a:lnTo>
                  <a:lnTo>
                    <a:pt x="4349578" y="31775"/>
                  </a:lnTo>
                  <a:lnTo>
                    <a:pt x="4356639" y="52958"/>
                  </a:lnTo>
                  <a:lnTo>
                    <a:pt x="4356639" y="81202"/>
                  </a:lnTo>
                  <a:lnTo>
                    <a:pt x="4342517" y="158873"/>
                  </a:lnTo>
                  <a:lnTo>
                    <a:pt x="4307212" y="268319"/>
                  </a:lnTo>
                  <a:lnTo>
                    <a:pt x="4268377" y="353051"/>
                  </a:lnTo>
                  <a:lnTo>
                    <a:pt x="4222480" y="437783"/>
                  </a:lnTo>
                  <a:lnTo>
                    <a:pt x="4180114" y="497801"/>
                  </a:lnTo>
                  <a:lnTo>
                    <a:pt x="4130687" y="536637"/>
                  </a:lnTo>
                  <a:lnTo>
                    <a:pt x="4109504" y="547228"/>
                  </a:lnTo>
                  <a:lnTo>
                    <a:pt x="4084791" y="547228"/>
                  </a:lnTo>
                  <a:lnTo>
                    <a:pt x="4056547" y="529576"/>
                  </a:lnTo>
                  <a:lnTo>
                    <a:pt x="4014181" y="508393"/>
                  </a:lnTo>
                  <a:lnTo>
                    <a:pt x="3957692" y="497801"/>
                  </a:lnTo>
                  <a:lnTo>
                    <a:pt x="3897674" y="490740"/>
                  </a:lnTo>
                  <a:lnTo>
                    <a:pt x="3526971" y="494271"/>
                  </a:lnTo>
                  <a:lnTo>
                    <a:pt x="2842054" y="494271"/>
                  </a:lnTo>
                  <a:lnTo>
                    <a:pt x="2517248" y="487210"/>
                  </a:lnTo>
                  <a:lnTo>
                    <a:pt x="2022977" y="5013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3">
              <a:extLst>
                <a:ext uri="{FF2B5EF4-FFF2-40B4-BE49-F238E27FC236}">
                  <a16:creationId xmlns:a16="http://schemas.microsoft.com/office/drawing/2014/main" id="{93512CDC-33B2-4574-B4E4-5001C3FE1470}"/>
                </a:ext>
              </a:extLst>
            </p:cNvPr>
            <p:cNvSpPr/>
            <p:nvPr/>
          </p:nvSpPr>
          <p:spPr>
            <a:xfrm>
              <a:off x="6843714" y="5253039"/>
              <a:ext cx="657225" cy="619125"/>
            </a:xfrm>
            <a:custGeom>
              <a:avLst/>
              <a:gdLst>
                <a:gd name="connsiteX0" fmla="*/ 228600 w 657225"/>
                <a:gd name="connsiteY0" fmla="*/ 52387 h 619125"/>
                <a:gd name="connsiteX1" fmla="*/ 435768 w 657225"/>
                <a:gd name="connsiteY1" fmla="*/ 111918 h 619125"/>
                <a:gd name="connsiteX2" fmla="*/ 540543 w 657225"/>
                <a:gd name="connsiteY2" fmla="*/ 145256 h 619125"/>
                <a:gd name="connsiteX3" fmla="*/ 571500 w 657225"/>
                <a:gd name="connsiteY3" fmla="*/ 154781 h 619125"/>
                <a:gd name="connsiteX4" fmla="*/ 645318 w 657225"/>
                <a:gd name="connsiteY4" fmla="*/ 145256 h 619125"/>
                <a:gd name="connsiteX5" fmla="*/ 657225 w 657225"/>
                <a:gd name="connsiteY5" fmla="*/ 619125 h 619125"/>
                <a:gd name="connsiteX6" fmla="*/ 616743 w 657225"/>
                <a:gd name="connsiteY6" fmla="*/ 573881 h 619125"/>
                <a:gd name="connsiteX7" fmla="*/ 566737 w 657225"/>
                <a:gd name="connsiteY7" fmla="*/ 507206 h 619125"/>
                <a:gd name="connsiteX8" fmla="*/ 502443 w 657225"/>
                <a:gd name="connsiteY8" fmla="*/ 440531 h 619125"/>
                <a:gd name="connsiteX9" fmla="*/ 431006 w 657225"/>
                <a:gd name="connsiteY9" fmla="*/ 369093 h 619125"/>
                <a:gd name="connsiteX10" fmla="*/ 364331 w 657225"/>
                <a:gd name="connsiteY10" fmla="*/ 302418 h 619125"/>
                <a:gd name="connsiteX11" fmla="*/ 257175 w 657225"/>
                <a:gd name="connsiteY11" fmla="*/ 214312 h 619125"/>
                <a:gd name="connsiteX12" fmla="*/ 61912 w 657225"/>
                <a:gd name="connsiteY12" fmla="*/ 76200 h 619125"/>
                <a:gd name="connsiteX13" fmla="*/ 14287 w 657225"/>
                <a:gd name="connsiteY13" fmla="*/ 47625 h 619125"/>
                <a:gd name="connsiteX14" fmla="*/ 0 w 657225"/>
                <a:gd name="connsiteY14" fmla="*/ 33337 h 619125"/>
                <a:gd name="connsiteX15" fmla="*/ 2381 w 657225"/>
                <a:gd name="connsiteY15" fmla="*/ 16668 h 619125"/>
                <a:gd name="connsiteX16" fmla="*/ 11906 w 657225"/>
                <a:gd name="connsiteY16" fmla="*/ 7143 h 619125"/>
                <a:gd name="connsiteX17" fmla="*/ 40481 w 657225"/>
                <a:gd name="connsiteY17" fmla="*/ 0 h 619125"/>
                <a:gd name="connsiteX18" fmla="*/ 104775 w 657225"/>
                <a:gd name="connsiteY18" fmla="*/ 14287 h 619125"/>
                <a:gd name="connsiteX19" fmla="*/ 228600 w 657225"/>
                <a:gd name="connsiteY19" fmla="*/ 5238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7225" h="619125">
                  <a:moveTo>
                    <a:pt x="228600" y="52387"/>
                  </a:moveTo>
                  <a:lnTo>
                    <a:pt x="435768" y="111918"/>
                  </a:lnTo>
                  <a:lnTo>
                    <a:pt x="540543" y="145256"/>
                  </a:lnTo>
                  <a:lnTo>
                    <a:pt x="571500" y="154781"/>
                  </a:lnTo>
                  <a:lnTo>
                    <a:pt x="645318" y="145256"/>
                  </a:lnTo>
                  <a:lnTo>
                    <a:pt x="657225" y="619125"/>
                  </a:lnTo>
                  <a:lnTo>
                    <a:pt x="616743" y="573881"/>
                  </a:lnTo>
                  <a:lnTo>
                    <a:pt x="566737" y="507206"/>
                  </a:lnTo>
                  <a:lnTo>
                    <a:pt x="502443" y="440531"/>
                  </a:lnTo>
                  <a:lnTo>
                    <a:pt x="431006" y="369093"/>
                  </a:lnTo>
                  <a:lnTo>
                    <a:pt x="364331" y="302418"/>
                  </a:lnTo>
                  <a:lnTo>
                    <a:pt x="257175" y="214312"/>
                  </a:lnTo>
                  <a:lnTo>
                    <a:pt x="61912" y="76200"/>
                  </a:lnTo>
                  <a:lnTo>
                    <a:pt x="14287" y="47625"/>
                  </a:lnTo>
                  <a:lnTo>
                    <a:pt x="0" y="33337"/>
                  </a:lnTo>
                  <a:cubicBezTo>
                    <a:pt x="2512" y="18267"/>
                    <a:pt x="2381" y="23878"/>
                    <a:pt x="2381" y="16668"/>
                  </a:cubicBezTo>
                  <a:lnTo>
                    <a:pt x="11906" y="7143"/>
                  </a:lnTo>
                  <a:lnTo>
                    <a:pt x="40481" y="0"/>
                  </a:lnTo>
                  <a:lnTo>
                    <a:pt x="104775" y="14287"/>
                  </a:lnTo>
                  <a:lnTo>
                    <a:pt x="228600" y="52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24102CA-DE9A-4173-8B01-20E02F756BDA}"/>
                </a:ext>
              </a:extLst>
            </p:cNvPr>
            <p:cNvSpPr/>
            <p:nvPr/>
          </p:nvSpPr>
          <p:spPr>
            <a:xfrm>
              <a:off x="5846763" y="3024189"/>
              <a:ext cx="2082800" cy="1768475"/>
            </a:xfrm>
            <a:custGeom>
              <a:avLst/>
              <a:gdLst>
                <a:gd name="connsiteX0" fmla="*/ 945356 w 2083594"/>
                <a:gd name="connsiteY0" fmla="*/ 1269206 h 1769268"/>
                <a:gd name="connsiteX1" fmla="*/ 754856 w 2083594"/>
                <a:gd name="connsiteY1" fmla="*/ 1400175 h 1769268"/>
                <a:gd name="connsiteX2" fmla="*/ 578644 w 2083594"/>
                <a:gd name="connsiteY2" fmla="*/ 1507331 h 1769268"/>
                <a:gd name="connsiteX3" fmla="*/ 402431 w 2083594"/>
                <a:gd name="connsiteY3" fmla="*/ 1602581 h 1769268"/>
                <a:gd name="connsiteX4" fmla="*/ 202406 w 2083594"/>
                <a:gd name="connsiteY4" fmla="*/ 1702593 h 1769268"/>
                <a:gd name="connsiteX5" fmla="*/ 73819 w 2083594"/>
                <a:gd name="connsiteY5" fmla="*/ 1762125 h 1769268"/>
                <a:gd name="connsiteX6" fmla="*/ 59531 w 2083594"/>
                <a:gd name="connsiteY6" fmla="*/ 1766887 h 1769268"/>
                <a:gd name="connsiteX7" fmla="*/ 42862 w 2083594"/>
                <a:gd name="connsiteY7" fmla="*/ 1769268 h 1769268"/>
                <a:gd name="connsiteX8" fmla="*/ 14287 w 2083594"/>
                <a:gd name="connsiteY8" fmla="*/ 1764506 h 1769268"/>
                <a:gd name="connsiteX9" fmla="*/ 0 w 2083594"/>
                <a:gd name="connsiteY9" fmla="*/ 1750218 h 1769268"/>
                <a:gd name="connsiteX10" fmla="*/ 2381 w 2083594"/>
                <a:gd name="connsiteY10" fmla="*/ 1735931 h 1769268"/>
                <a:gd name="connsiteX11" fmla="*/ 16669 w 2083594"/>
                <a:gd name="connsiteY11" fmla="*/ 1724025 h 1769268"/>
                <a:gd name="connsiteX12" fmla="*/ 159544 w 2083594"/>
                <a:gd name="connsiteY12" fmla="*/ 1645443 h 1769268"/>
                <a:gd name="connsiteX13" fmla="*/ 264319 w 2083594"/>
                <a:gd name="connsiteY13" fmla="*/ 1581150 h 1769268"/>
                <a:gd name="connsiteX14" fmla="*/ 369094 w 2083594"/>
                <a:gd name="connsiteY14" fmla="*/ 1507331 h 1769268"/>
                <a:gd name="connsiteX15" fmla="*/ 481012 w 2083594"/>
                <a:gd name="connsiteY15" fmla="*/ 1423987 h 1769268"/>
                <a:gd name="connsiteX16" fmla="*/ 578644 w 2083594"/>
                <a:gd name="connsiteY16" fmla="*/ 1352550 h 1769268"/>
                <a:gd name="connsiteX17" fmla="*/ 700087 w 2083594"/>
                <a:gd name="connsiteY17" fmla="*/ 1245393 h 1769268"/>
                <a:gd name="connsiteX18" fmla="*/ 814387 w 2083594"/>
                <a:gd name="connsiteY18" fmla="*/ 1145381 h 1769268"/>
                <a:gd name="connsiteX19" fmla="*/ 990600 w 2083594"/>
                <a:gd name="connsiteY19" fmla="*/ 981075 h 1769268"/>
                <a:gd name="connsiteX20" fmla="*/ 1150144 w 2083594"/>
                <a:gd name="connsiteY20" fmla="*/ 819150 h 1769268"/>
                <a:gd name="connsiteX21" fmla="*/ 1290637 w 2083594"/>
                <a:gd name="connsiteY21" fmla="*/ 666750 h 1769268"/>
                <a:gd name="connsiteX22" fmla="*/ 1481137 w 2083594"/>
                <a:gd name="connsiteY22" fmla="*/ 457200 h 1769268"/>
                <a:gd name="connsiteX23" fmla="*/ 1628775 w 2083594"/>
                <a:gd name="connsiteY23" fmla="*/ 264318 h 1769268"/>
                <a:gd name="connsiteX24" fmla="*/ 1845469 w 2083594"/>
                <a:gd name="connsiteY24" fmla="*/ 0 h 1769268"/>
                <a:gd name="connsiteX25" fmla="*/ 1926431 w 2083594"/>
                <a:gd name="connsiteY25" fmla="*/ 52387 h 1769268"/>
                <a:gd name="connsiteX26" fmla="*/ 2038350 w 2083594"/>
                <a:gd name="connsiteY26" fmla="*/ 121443 h 1769268"/>
                <a:gd name="connsiteX27" fmla="*/ 2069306 w 2083594"/>
                <a:gd name="connsiteY27" fmla="*/ 145256 h 1769268"/>
                <a:gd name="connsiteX28" fmla="*/ 2081212 w 2083594"/>
                <a:gd name="connsiteY28" fmla="*/ 161925 h 1769268"/>
                <a:gd name="connsiteX29" fmla="*/ 2083594 w 2083594"/>
                <a:gd name="connsiteY29" fmla="*/ 176212 h 1769268"/>
                <a:gd name="connsiteX30" fmla="*/ 2081212 w 2083594"/>
                <a:gd name="connsiteY30" fmla="*/ 195262 h 1769268"/>
                <a:gd name="connsiteX31" fmla="*/ 2071687 w 2083594"/>
                <a:gd name="connsiteY31" fmla="*/ 216693 h 1769268"/>
                <a:gd name="connsiteX32" fmla="*/ 2028825 w 2083594"/>
                <a:gd name="connsiteY32" fmla="*/ 250031 h 1769268"/>
                <a:gd name="connsiteX33" fmla="*/ 1964531 w 2083594"/>
                <a:gd name="connsiteY33" fmla="*/ 292893 h 1769268"/>
                <a:gd name="connsiteX34" fmla="*/ 1895475 w 2083594"/>
                <a:gd name="connsiteY34" fmla="*/ 357187 h 1769268"/>
                <a:gd name="connsiteX35" fmla="*/ 1821656 w 2083594"/>
                <a:gd name="connsiteY35" fmla="*/ 431006 h 1769268"/>
                <a:gd name="connsiteX36" fmla="*/ 1643062 w 2083594"/>
                <a:gd name="connsiteY36" fmla="*/ 652462 h 1769268"/>
                <a:gd name="connsiteX37" fmla="*/ 1559719 w 2083594"/>
                <a:gd name="connsiteY37" fmla="*/ 735806 h 1769268"/>
                <a:gd name="connsiteX38" fmla="*/ 1445419 w 2083594"/>
                <a:gd name="connsiteY38" fmla="*/ 850106 h 1769268"/>
                <a:gd name="connsiteX39" fmla="*/ 1302544 w 2083594"/>
                <a:gd name="connsiteY39" fmla="*/ 976312 h 1769268"/>
                <a:gd name="connsiteX40" fmla="*/ 1112044 w 2083594"/>
                <a:gd name="connsiteY40" fmla="*/ 1135856 h 1769268"/>
                <a:gd name="connsiteX41" fmla="*/ 945356 w 2083594"/>
                <a:gd name="connsiteY41" fmla="*/ 1269206 h 1769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83594" h="1769268">
                  <a:moveTo>
                    <a:pt x="945356" y="1269206"/>
                  </a:moveTo>
                  <a:lnTo>
                    <a:pt x="754856" y="1400175"/>
                  </a:lnTo>
                  <a:lnTo>
                    <a:pt x="578644" y="1507331"/>
                  </a:lnTo>
                  <a:lnTo>
                    <a:pt x="402431" y="1602581"/>
                  </a:lnTo>
                  <a:lnTo>
                    <a:pt x="202406" y="1702593"/>
                  </a:lnTo>
                  <a:lnTo>
                    <a:pt x="73819" y="1762125"/>
                  </a:lnTo>
                  <a:lnTo>
                    <a:pt x="59531" y="1766887"/>
                  </a:lnTo>
                  <a:lnTo>
                    <a:pt x="42862" y="1769268"/>
                  </a:lnTo>
                  <a:lnTo>
                    <a:pt x="14287" y="1764506"/>
                  </a:lnTo>
                  <a:lnTo>
                    <a:pt x="0" y="1750218"/>
                  </a:lnTo>
                  <a:lnTo>
                    <a:pt x="2381" y="1735931"/>
                  </a:lnTo>
                  <a:lnTo>
                    <a:pt x="16669" y="1724025"/>
                  </a:lnTo>
                  <a:lnTo>
                    <a:pt x="159544" y="1645443"/>
                  </a:lnTo>
                  <a:lnTo>
                    <a:pt x="264319" y="1581150"/>
                  </a:lnTo>
                  <a:lnTo>
                    <a:pt x="369094" y="1507331"/>
                  </a:lnTo>
                  <a:lnTo>
                    <a:pt x="481012" y="1423987"/>
                  </a:lnTo>
                  <a:lnTo>
                    <a:pt x="578644" y="1352550"/>
                  </a:lnTo>
                  <a:lnTo>
                    <a:pt x="700087" y="1245393"/>
                  </a:lnTo>
                  <a:lnTo>
                    <a:pt x="814387" y="1145381"/>
                  </a:lnTo>
                  <a:lnTo>
                    <a:pt x="990600" y="981075"/>
                  </a:lnTo>
                  <a:lnTo>
                    <a:pt x="1150144" y="819150"/>
                  </a:lnTo>
                  <a:lnTo>
                    <a:pt x="1290637" y="666750"/>
                  </a:lnTo>
                  <a:lnTo>
                    <a:pt x="1481137" y="457200"/>
                  </a:lnTo>
                  <a:lnTo>
                    <a:pt x="1628775" y="264318"/>
                  </a:lnTo>
                  <a:lnTo>
                    <a:pt x="1845469" y="0"/>
                  </a:lnTo>
                  <a:lnTo>
                    <a:pt x="1926431" y="52387"/>
                  </a:lnTo>
                  <a:lnTo>
                    <a:pt x="2038350" y="121443"/>
                  </a:lnTo>
                  <a:lnTo>
                    <a:pt x="2069306" y="145256"/>
                  </a:lnTo>
                  <a:lnTo>
                    <a:pt x="2081212" y="161925"/>
                  </a:lnTo>
                  <a:lnTo>
                    <a:pt x="2083594" y="176212"/>
                  </a:lnTo>
                  <a:lnTo>
                    <a:pt x="2081212" y="195262"/>
                  </a:lnTo>
                  <a:lnTo>
                    <a:pt x="2071687" y="216693"/>
                  </a:lnTo>
                  <a:lnTo>
                    <a:pt x="2028825" y="250031"/>
                  </a:lnTo>
                  <a:lnTo>
                    <a:pt x="1964531" y="292893"/>
                  </a:lnTo>
                  <a:lnTo>
                    <a:pt x="1895475" y="357187"/>
                  </a:lnTo>
                  <a:lnTo>
                    <a:pt x="1821656" y="431006"/>
                  </a:lnTo>
                  <a:lnTo>
                    <a:pt x="1643062" y="652462"/>
                  </a:lnTo>
                  <a:lnTo>
                    <a:pt x="1559719" y="735806"/>
                  </a:lnTo>
                  <a:lnTo>
                    <a:pt x="1445419" y="850106"/>
                  </a:lnTo>
                  <a:lnTo>
                    <a:pt x="1302544" y="976312"/>
                  </a:lnTo>
                  <a:lnTo>
                    <a:pt x="1112044" y="1135856"/>
                  </a:lnTo>
                  <a:lnTo>
                    <a:pt x="945356" y="12692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640028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CE3DC2E-4E83-405A-B876-AD2830CBD7A8}"/>
              </a:ext>
            </a:extLst>
          </p:cNvPr>
          <p:cNvSpPr/>
          <p:nvPr/>
        </p:nvSpPr>
        <p:spPr>
          <a:xfrm>
            <a:off x="3633790" y="1576389"/>
            <a:ext cx="1527175" cy="1882775"/>
          </a:xfrm>
          <a:custGeom>
            <a:avLst/>
            <a:gdLst>
              <a:gd name="connsiteX0" fmla="*/ 1192478 w 1528176"/>
              <a:gd name="connsiteY0" fmla="*/ 693942 h 1883915"/>
              <a:gd name="connsiteX1" fmla="*/ 982041 w 1528176"/>
              <a:gd name="connsiteY1" fmla="*/ 961999 h 1883915"/>
              <a:gd name="connsiteX2" fmla="*/ 774109 w 1528176"/>
              <a:gd name="connsiteY2" fmla="*/ 1227551 h 1883915"/>
              <a:gd name="connsiteX3" fmla="*/ 653859 w 1528176"/>
              <a:gd name="connsiteY3" fmla="*/ 1377863 h 1883915"/>
              <a:gd name="connsiteX4" fmla="*/ 586218 w 1528176"/>
              <a:gd name="connsiteY4" fmla="*/ 1432978 h 1883915"/>
              <a:gd name="connsiteX5" fmla="*/ 501041 w 1528176"/>
              <a:gd name="connsiteY5" fmla="*/ 1508134 h 1883915"/>
              <a:gd name="connsiteX6" fmla="*/ 353234 w 1528176"/>
              <a:gd name="connsiteY6" fmla="*/ 1645920 h 1883915"/>
              <a:gd name="connsiteX7" fmla="*/ 225469 w 1528176"/>
              <a:gd name="connsiteY7" fmla="*/ 1751139 h 1883915"/>
              <a:gd name="connsiteX8" fmla="*/ 80167 w 1528176"/>
              <a:gd name="connsiteY8" fmla="*/ 1856358 h 1883915"/>
              <a:gd name="connsiteX9" fmla="*/ 42589 w 1528176"/>
              <a:gd name="connsiteY9" fmla="*/ 1878904 h 1883915"/>
              <a:gd name="connsiteX10" fmla="*/ 22547 w 1528176"/>
              <a:gd name="connsiteY10" fmla="*/ 1883915 h 1883915"/>
              <a:gd name="connsiteX11" fmla="*/ 7516 w 1528176"/>
              <a:gd name="connsiteY11" fmla="*/ 1878904 h 1883915"/>
              <a:gd name="connsiteX12" fmla="*/ 0 w 1528176"/>
              <a:gd name="connsiteY12" fmla="*/ 1866378 h 1883915"/>
              <a:gd name="connsiteX13" fmla="*/ 2505 w 1528176"/>
              <a:gd name="connsiteY13" fmla="*/ 1851347 h 1883915"/>
              <a:gd name="connsiteX14" fmla="*/ 42589 w 1528176"/>
              <a:gd name="connsiteY14" fmla="*/ 1813769 h 1883915"/>
              <a:gd name="connsiteX15" fmla="*/ 145302 w 1528176"/>
              <a:gd name="connsiteY15" fmla="*/ 1718571 h 1883915"/>
              <a:gd name="connsiteX16" fmla="*/ 255531 w 1528176"/>
              <a:gd name="connsiteY16" fmla="*/ 1608342 h 1883915"/>
              <a:gd name="connsiteX17" fmla="*/ 375781 w 1528176"/>
              <a:gd name="connsiteY17" fmla="*/ 1478071 h 1883915"/>
              <a:gd name="connsiteX18" fmla="*/ 533609 w 1528176"/>
              <a:gd name="connsiteY18" fmla="*/ 1282665 h 1883915"/>
              <a:gd name="connsiteX19" fmla="*/ 656364 w 1528176"/>
              <a:gd name="connsiteY19" fmla="*/ 1109806 h 1883915"/>
              <a:gd name="connsiteX20" fmla="*/ 774109 w 1528176"/>
              <a:gd name="connsiteY20" fmla="*/ 944463 h 1883915"/>
              <a:gd name="connsiteX21" fmla="*/ 901874 w 1528176"/>
              <a:gd name="connsiteY21" fmla="*/ 729015 h 1883915"/>
              <a:gd name="connsiteX22" fmla="*/ 1019619 w 1528176"/>
              <a:gd name="connsiteY22" fmla="*/ 521083 h 1883915"/>
              <a:gd name="connsiteX23" fmla="*/ 1072228 w 1528176"/>
              <a:gd name="connsiteY23" fmla="*/ 423380 h 1883915"/>
              <a:gd name="connsiteX24" fmla="*/ 1119827 w 1528176"/>
              <a:gd name="connsiteY24" fmla="*/ 320667 h 1883915"/>
              <a:gd name="connsiteX25" fmla="*/ 1132353 w 1528176"/>
              <a:gd name="connsiteY25" fmla="*/ 263047 h 1883915"/>
              <a:gd name="connsiteX26" fmla="*/ 1139869 w 1528176"/>
              <a:gd name="connsiteY26" fmla="*/ 225469 h 1883915"/>
              <a:gd name="connsiteX27" fmla="*/ 1132353 w 1528176"/>
              <a:gd name="connsiteY27" fmla="*/ 200417 h 1883915"/>
              <a:gd name="connsiteX28" fmla="*/ 1119827 w 1528176"/>
              <a:gd name="connsiteY28" fmla="*/ 167849 h 1883915"/>
              <a:gd name="connsiteX29" fmla="*/ 1099785 w 1528176"/>
              <a:gd name="connsiteY29" fmla="*/ 137787 h 1883915"/>
              <a:gd name="connsiteX30" fmla="*/ 1059702 w 1528176"/>
              <a:gd name="connsiteY30" fmla="*/ 100208 h 1883915"/>
              <a:gd name="connsiteX31" fmla="*/ 1027134 w 1528176"/>
              <a:gd name="connsiteY31" fmla="*/ 72651 h 1883915"/>
              <a:gd name="connsiteX32" fmla="*/ 1009598 w 1528176"/>
              <a:gd name="connsiteY32" fmla="*/ 57620 h 1883915"/>
              <a:gd name="connsiteX33" fmla="*/ 1004588 w 1528176"/>
              <a:gd name="connsiteY33" fmla="*/ 47599 h 1883915"/>
              <a:gd name="connsiteX34" fmla="*/ 1002082 w 1528176"/>
              <a:gd name="connsiteY34" fmla="*/ 30063 h 1883915"/>
              <a:gd name="connsiteX35" fmla="*/ 1014608 w 1528176"/>
              <a:gd name="connsiteY35" fmla="*/ 7516 h 1883915"/>
              <a:gd name="connsiteX36" fmla="*/ 1032145 w 1528176"/>
              <a:gd name="connsiteY36" fmla="*/ 0 h 1883915"/>
              <a:gd name="connsiteX37" fmla="*/ 1067218 w 1528176"/>
              <a:gd name="connsiteY37" fmla="*/ 0 h 1883915"/>
              <a:gd name="connsiteX38" fmla="*/ 1134858 w 1528176"/>
              <a:gd name="connsiteY38" fmla="*/ 12526 h 1883915"/>
              <a:gd name="connsiteX39" fmla="*/ 1242582 w 1528176"/>
              <a:gd name="connsiteY39" fmla="*/ 50104 h 1883915"/>
              <a:gd name="connsiteX40" fmla="*/ 1315233 w 1528176"/>
              <a:gd name="connsiteY40" fmla="*/ 80167 h 1883915"/>
              <a:gd name="connsiteX41" fmla="*/ 1385379 w 1528176"/>
              <a:gd name="connsiteY41" fmla="*/ 112734 h 1883915"/>
              <a:gd name="connsiteX42" fmla="*/ 1465545 w 1528176"/>
              <a:gd name="connsiteY42" fmla="*/ 150313 h 1883915"/>
              <a:gd name="connsiteX43" fmla="*/ 1488092 w 1528176"/>
              <a:gd name="connsiteY43" fmla="*/ 167849 h 1883915"/>
              <a:gd name="connsiteX44" fmla="*/ 1508134 w 1528176"/>
              <a:gd name="connsiteY44" fmla="*/ 187891 h 1883915"/>
              <a:gd name="connsiteX45" fmla="*/ 1520660 w 1528176"/>
              <a:gd name="connsiteY45" fmla="*/ 210438 h 1883915"/>
              <a:gd name="connsiteX46" fmla="*/ 1528176 w 1528176"/>
              <a:gd name="connsiteY46" fmla="*/ 237995 h 1883915"/>
              <a:gd name="connsiteX47" fmla="*/ 1523165 w 1528176"/>
              <a:gd name="connsiteY47" fmla="*/ 268057 h 1883915"/>
              <a:gd name="connsiteX48" fmla="*/ 1510639 w 1528176"/>
              <a:gd name="connsiteY48" fmla="*/ 298120 h 1883915"/>
              <a:gd name="connsiteX49" fmla="*/ 1475566 w 1528176"/>
              <a:gd name="connsiteY49" fmla="*/ 330687 h 1883915"/>
              <a:gd name="connsiteX50" fmla="*/ 1412936 w 1528176"/>
              <a:gd name="connsiteY50" fmla="*/ 368265 h 1883915"/>
              <a:gd name="connsiteX51" fmla="*/ 1395400 w 1528176"/>
              <a:gd name="connsiteY51" fmla="*/ 423380 h 1883915"/>
              <a:gd name="connsiteX52" fmla="*/ 1192478 w 1528176"/>
              <a:gd name="connsiteY52" fmla="*/ 693942 h 1883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28176" h="1883915">
                <a:moveTo>
                  <a:pt x="1192478" y="693942"/>
                </a:moveTo>
                <a:lnTo>
                  <a:pt x="982041" y="961999"/>
                </a:lnTo>
                <a:lnTo>
                  <a:pt x="774109" y="1227551"/>
                </a:lnTo>
                <a:lnTo>
                  <a:pt x="653859" y="1377863"/>
                </a:lnTo>
                <a:lnTo>
                  <a:pt x="586218" y="1432978"/>
                </a:lnTo>
                <a:lnTo>
                  <a:pt x="501041" y="1508134"/>
                </a:lnTo>
                <a:lnTo>
                  <a:pt x="353234" y="1645920"/>
                </a:lnTo>
                <a:lnTo>
                  <a:pt x="225469" y="1751139"/>
                </a:lnTo>
                <a:lnTo>
                  <a:pt x="80167" y="1856358"/>
                </a:lnTo>
                <a:lnTo>
                  <a:pt x="42589" y="1878904"/>
                </a:lnTo>
                <a:lnTo>
                  <a:pt x="22547" y="1883915"/>
                </a:lnTo>
                <a:lnTo>
                  <a:pt x="7516" y="1878904"/>
                </a:lnTo>
                <a:lnTo>
                  <a:pt x="0" y="1866378"/>
                </a:lnTo>
                <a:lnTo>
                  <a:pt x="2505" y="1851347"/>
                </a:lnTo>
                <a:lnTo>
                  <a:pt x="42589" y="1813769"/>
                </a:lnTo>
                <a:lnTo>
                  <a:pt x="145302" y="1718571"/>
                </a:lnTo>
                <a:lnTo>
                  <a:pt x="255531" y="1608342"/>
                </a:lnTo>
                <a:lnTo>
                  <a:pt x="375781" y="1478071"/>
                </a:lnTo>
                <a:lnTo>
                  <a:pt x="533609" y="1282665"/>
                </a:lnTo>
                <a:lnTo>
                  <a:pt x="656364" y="1109806"/>
                </a:lnTo>
                <a:lnTo>
                  <a:pt x="774109" y="944463"/>
                </a:lnTo>
                <a:lnTo>
                  <a:pt x="901874" y="729015"/>
                </a:lnTo>
                <a:lnTo>
                  <a:pt x="1019619" y="521083"/>
                </a:lnTo>
                <a:lnTo>
                  <a:pt x="1072228" y="423380"/>
                </a:lnTo>
                <a:lnTo>
                  <a:pt x="1119827" y="320667"/>
                </a:lnTo>
                <a:lnTo>
                  <a:pt x="1132353" y="263047"/>
                </a:lnTo>
                <a:lnTo>
                  <a:pt x="1139869" y="225469"/>
                </a:lnTo>
                <a:lnTo>
                  <a:pt x="1132353" y="200417"/>
                </a:lnTo>
                <a:lnTo>
                  <a:pt x="1119827" y="167849"/>
                </a:lnTo>
                <a:lnTo>
                  <a:pt x="1099785" y="137787"/>
                </a:lnTo>
                <a:lnTo>
                  <a:pt x="1059702" y="100208"/>
                </a:lnTo>
                <a:lnTo>
                  <a:pt x="1027134" y="72651"/>
                </a:lnTo>
                <a:lnTo>
                  <a:pt x="1009598" y="57620"/>
                </a:lnTo>
                <a:lnTo>
                  <a:pt x="1004588" y="47599"/>
                </a:lnTo>
                <a:lnTo>
                  <a:pt x="1002082" y="30063"/>
                </a:lnTo>
                <a:lnTo>
                  <a:pt x="1014608" y="7516"/>
                </a:lnTo>
                <a:lnTo>
                  <a:pt x="1032145" y="0"/>
                </a:lnTo>
                <a:lnTo>
                  <a:pt x="1067218" y="0"/>
                </a:lnTo>
                <a:lnTo>
                  <a:pt x="1134858" y="12526"/>
                </a:lnTo>
                <a:lnTo>
                  <a:pt x="1242582" y="50104"/>
                </a:lnTo>
                <a:lnTo>
                  <a:pt x="1315233" y="80167"/>
                </a:lnTo>
                <a:lnTo>
                  <a:pt x="1385379" y="112734"/>
                </a:lnTo>
                <a:lnTo>
                  <a:pt x="1465545" y="150313"/>
                </a:lnTo>
                <a:lnTo>
                  <a:pt x="1488092" y="167849"/>
                </a:lnTo>
                <a:lnTo>
                  <a:pt x="1508134" y="187891"/>
                </a:lnTo>
                <a:lnTo>
                  <a:pt x="1520660" y="210438"/>
                </a:lnTo>
                <a:lnTo>
                  <a:pt x="1528176" y="237995"/>
                </a:lnTo>
                <a:lnTo>
                  <a:pt x="1523165" y="268057"/>
                </a:lnTo>
                <a:lnTo>
                  <a:pt x="1510639" y="298120"/>
                </a:lnTo>
                <a:lnTo>
                  <a:pt x="1475566" y="330687"/>
                </a:lnTo>
                <a:lnTo>
                  <a:pt x="1412936" y="368265"/>
                </a:lnTo>
                <a:lnTo>
                  <a:pt x="1395400" y="423380"/>
                </a:lnTo>
                <a:lnTo>
                  <a:pt x="1192478" y="69394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CAF592-523C-4C75-8DD5-269E820A9E2C}"/>
              </a:ext>
            </a:extLst>
          </p:cNvPr>
          <p:cNvSpPr/>
          <p:nvPr/>
        </p:nvSpPr>
        <p:spPr>
          <a:xfrm>
            <a:off x="3998914" y="4171951"/>
            <a:ext cx="549275" cy="823913"/>
          </a:xfrm>
          <a:custGeom>
            <a:avLst/>
            <a:gdLst>
              <a:gd name="connsiteX0" fmla="*/ 278606 w 550069"/>
              <a:gd name="connsiteY0" fmla="*/ 571500 h 823913"/>
              <a:gd name="connsiteX1" fmla="*/ 121444 w 550069"/>
              <a:gd name="connsiteY1" fmla="*/ 273844 h 823913"/>
              <a:gd name="connsiteX2" fmla="*/ 71437 w 550069"/>
              <a:gd name="connsiteY2" fmla="*/ 180975 h 823913"/>
              <a:gd name="connsiteX3" fmla="*/ 16669 w 550069"/>
              <a:gd name="connsiteY3" fmla="*/ 69056 h 823913"/>
              <a:gd name="connsiteX4" fmla="*/ 4762 w 550069"/>
              <a:gd name="connsiteY4" fmla="*/ 45244 h 823913"/>
              <a:gd name="connsiteX5" fmla="*/ 0 w 550069"/>
              <a:gd name="connsiteY5" fmla="*/ 21431 h 823913"/>
              <a:gd name="connsiteX6" fmla="*/ 2381 w 550069"/>
              <a:gd name="connsiteY6" fmla="*/ 9525 h 823913"/>
              <a:gd name="connsiteX7" fmla="*/ 14287 w 550069"/>
              <a:gd name="connsiteY7" fmla="*/ 0 h 823913"/>
              <a:gd name="connsiteX8" fmla="*/ 40481 w 550069"/>
              <a:gd name="connsiteY8" fmla="*/ 4763 h 823913"/>
              <a:gd name="connsiteX9" fmla="*/ 83344 w 550069"/>
              <a:gd name="connsiteY9" fmla="*/ 28575 h 823913"/>
              <a:gd name="connsiteX10" fmla="*/ 214312 w 550069"/>
              <a:gd name="connsiteY10" fmla="*/ 133350 h 823913"/>
              <a:gd name="connsiteX11" fmla="*/ 361950 w 550069"/>
              <a:gd name="connsiteY11" fmla="*/ 247650 h 823913"/>
              <a:gd name="connsiteX12" fmla="*/ 431006 w 550069"/>
              <a:gd name="connsiteY12" fmla="*/ 297656 h 823913"/>
              <a:gd name="connsiteX13" fmla="*/ 457200 w 550069"/>
              <a:gd name="connsiteY13" fmla="*/ 323850 h 823913"/>
              <a:gd name="connsiteX14" fmla="*/ 483394 w 550069"/>
              <a:gd name="connsiteY14" fmla="*/ 359569 h 823913"/>
              <a:gd name="connsiteX15" fmla="*/ 504825 w 550069"/>
              <a:gd name="connsiteY15" fmla="*/ 400050 h 823913"/>
              <a:gd name="connsiteX16" fmla="*/ 521494 w 550069"/>
              <a:gd name="connsiteY16" fmla="*/ 440531 h 823913"/>
              <a:gd name="connsiteX17" fmla="*/ 535781 w 550069"/>
              <a:gd name="connsiteY17" fmla="*/ 485775 h 823913"/>
              <a:gd name="connsiteX18" fmla="*/ 545306 w 550069"/>
              <a:gd name="connsiteY18" fmla="*/ 533400 h 823913"/>
              <a:gd name="connsiteX19" fmla="*/ 550069 w 550069"/>
              <a:gd name="connsiteY19" fmla="*/ 583406 h 823913"/>
              <a:gd name="connsiteX20" fmla="*/ 550069 w 550069"/>
              <a:gd name="connsiteY20" fmla="*/ 628650 h 823913"/>
              <a:gd name="connsiteX21" fmla="*/ 550069 w 550069"/>
              <a:gd name="connsiteY21" fmla="*/ 669131 h 823913"/>
              <a:gd name="connsiteX22" fmla="*/ 540544 w 550069"/>
              <a:gd name="connsiteY22" fmla="*/ 731044 h 823913"/>
              <a:gd name="connsiteX23" fmla="*/ 531019 w 550069"/>
              <a:gd name="connsiteY23" fmla="*/ 766763 h 823913"/>
              <a:gd name="connsiteX24" fmla="*/ 511969 w 550069"/>
              <a:gd name="connsiteY24" fmla="*/ 800100 h 823913"/>
              <a:gd name="connsiteX25" fmla="*/ 490537 w 550069"/>
              <a:gd name="connsiteY25" fmla="*/ 819150 h 823913"/>
              <a:gd name="connsiteX26" fmla="*/ 473869 w 550069"/>
              <a:gd name="connsiteY26" fmla="*/ 823913 h 823913"/>
              <a:gd name="connsiteX27" fmla="*/ 447675 w 550069"/>
              <a:gd name="connsiteY27" fmla="*/ 819150 h 823913"/>
              <a:gd name="connsiteX28" fmla="*/ 426244 w 550069"/>
              <a:gd name="connsiteY28" fmla="*/ 807244 h 823913"/>
              <a:gd name="connsiteX29" fmla="*/ 400050 w 550069"/>
              <a:gd name="connsiteY29" fmla="*/ 778669 h 823913"/>
              <a:gd name="connsiteX30" fmla="*/ 371475 w 550069"/>
              <a:gd name="connsiteY30" fmla="*/ 738188 h 823913"/>
              <a:gd name="connsiteX31" fmla="*/ 338137 w 550069"/>
              <a:gd name="connsiteY31" fmla="*/ 685800 h 823913"/>
              <a:gd name="connsiteX32" fmla="*/ 278606 w 550069"/>
              <a:gd name="connsiteY32" fmla="*/ 571500 h 823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50069" h="823913">
                <a:moveTo>
                  <a:pt x="278606" y="571500"/>
                </a:moveTo>
                <a:lnTo>
                  <a:pt x="121444" y="273844"/>
                </a:lnTo>
                <a:lnTo>
                  <a:pt x="71437" y="180975"/>
                </a:lnTo>
                <a:lnTo>
                  <a:pt x="16669" y="69056"/>
                </a:lnTo>
                <a:lnTo>
                  <a:pt x="4762" y="45244"/>
                </a:lnTo>
                <a:lnTo>
                  <a:pt x="0" y="21431"/>
                </a:lnTo>
                <a:lnTo>
                  <a:pt x="2381" y="9525"/>
                </a:lnTo>
                <a:lnTo>
                  <a:pt x="14287" y="0"/>
                </a:lnTo>
                <a:lnTo>
                  <a:pt x="40481" y="4763"/>
                </a:lnTo>
                <a:lnTo>
                  <a:pt x="83344" y="28575"/>
                </a:lnTo>
                <a:lnTo>
                  <a:pt x="214312" y="133350"/>
                </a:lnTo>
                <a:lnTo>
                  <a:pt x="361950" y="247650"/>
                </a:lnTo>
                <a:lnTo>
                  <a:pt x="431006" y="297656"/>
                </a:lnTo>
                <a:lnTo>
                  <a:pt x="457200" y="323850"/>
                </a:lnTo>
                <a:lnTo>
                  <a:pt x="483394" y="359569"/>
                </a:lnTo>
                <a:lnTo>
                  <a:pt x="504825" y="400050"/>
                </a:lnTo>
                <a:lnTo>
                  <a:pt x="521494" y="440531"/>
                </a:lnTo>
                <a:lnTo>
                  <a:pt x="535781" y="485775"/>
                </a:lnTo>
                <a:lnTo>
                  <a:pt x="545306" y="533400"/>
                </a:lnTo>
                <a:lnTo>
                  <a:pt x="550069" y="583406"/>
                </a:lnTo>
                <a:lnTo>
                  <a:pt x="550069" y="628650"/>
                </a:lnTo>
                <a:lnTo>
                  <a:pt x="550069" y="669131"/>
                </a:lnTo>
                <a:lnTo>
                  <a:pt x="540544" y="731044"/>
                </a:lnTo>
                <a:lnTo>
                  <a:pt x="531019" y="766763"/>
                </a:lnTo>
                <a:lnTo>
                  <a:pt x="511969" y="800100"/>
                </a:lnTo>
                <a:lnTo>
                  <a:pt x="490537" y="819150"/>
                </a:lnTo>
                <a:lnTo>
                  <a:pt x="473869" y="823913"/>
                </a:lnTo>
                <a:lnTo>
                  <a:pt x="447675" y="819150"/>
                </a:lnTo>
                <a:lnTo>
                  <a:pt x="426244" y="807244"/>
                </a:lnTo>
                <a:lnTo>
                  <a:pt x="400050" y="778669"/>
                </a:lnTo>
                <a:lnTo>
                  <a:pt x="371475" y="738188"/>
                </a:lnTo>
                <a:lnTo>
                  <a:pt x="338137" y="685800"/>
                </a:lnTo>
                <a:lnTo>
                  <a:pt x="278606" y="5715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D43528-4B79-4316-9186-3AEE65F75842}"/>
              </a:ext>
            </a:extLst>
          </p:cNvPr>
          <p:cNvSpPr/>
          <p:nvPr/>
        </p:nvSpPr>
        <p:spPr>
          <a:xfrm>
            <a:off x="5233988" y="3924301"/>
            <a:ext cx="538162" cy="874713"/>
          </a:xfrm>
          <a:custGeom>
            <a:avLst/>
            <a:gdLst>
              <a:gd name="connsiteX0" fmla="*/ 116681 w 538162"/>
              <a:gd name="connsiteY0" fmla="*/ 550069 h 873919"/>
              <a:gd name="connsiteX1" fmla="*/ 219075 w 538162"/>
              <a:gd name="connsiteY1" fmla="*/ 252413 h 873919"/>
              <a:gd name="connsiteX2" fmla="*/ 226218 w 538162"/>
              <a:gd name="connsiteY2" fmla="*/ 223838 h 873919"/>
              <a:gd name="connsiteX3" fmla="*/ 226218 w 538162"/>
              <a:gd name="connsiteY3" fmla="*/ 200025 h 873919"/>
              <a:gd name="connsiteX4" fmla="*/ 211931 w 538162"/>
              <a:gd name="connsiteY4" fmla="*/ 159544 h 873919"/>
              <a:gd name="connsiteX5" fmla="*/ 178593 w 538162"/>
              <a:gd name="connsiteY5" fmla="*/ 97631 h 873919"/>
              <a:gd name="connsiteX6" fmla="*/ 166687 w 538162"/>
              <a:gd name="connsiteY6" fmla="*/ 73819 h 873919"/>
              <a:gd name="connsiteX7" fmla="*/ 152400 w 538162"/>
              <a:gd name="connsiteY7" fmla="*/ 45244 h 873919"/>
              <a:gd name="connsiteX8" fmla="*/ 145256 w 538162"/>
              <a:gd name="connsiteY8" fmla="*/ 23813 h 873919"/>
              <a:gd name="connsiteX9" fmla="*/ 147637 w 538162"/>
              <a:gd name="connsiteY9" fmla="*/ 4763 h 873919"/>
              <a:gd name="connsiteX10" fmla="*/ 159543 w 538162"/>
              <a:gd name="connsiteY10" fmla="*/ 0 h 873919"/>
              <a:gd name="connsiteX11" fmla="*/ 190500 w 538162"/>
              <a:gd name="connsiteY11" fmla="*/ 7144 h 873919"/>
              <a:gd name="connsiteX12" fmla="*/ 245268 w 538162"/>
              <a:gd name="connsiteY12" fmla="*/ 30956 h 873919"/>
              <a:gd name="connsiteX13" fmla="*/ 297656 w 538162"/>
              <a:gd name="connsiteY13" fmla="*/ 57150 h 873919"/>
              <a:gd name="connsiteX14" fmla="*/ 357187 w 538162"/>
              <a:gd name="connsiteY14" fmla="*/ 97631 h 873919"/>
              <a:gd name="connsiteX15" fmla="*/ 404812 w 538162"/>
              <a:gd name="connsiteY15" fmla="*/ 133350 h 873919"/>
              <a:gd name="connsiteX16" fmla="*/ 438150 w 538162"/>
              <a:gd name="connsiteY16" fmla="*/ 161925 h 873919"/>
              <a:gd name="connsiteX17" fmla="*/ 471487 w 538162"/>
              <a:gd name="connsiteY17" fmla="*/ 190500 h 873919"/>
              <a:gd name="connsiteX18" fmla="*/ 497681 w 538162"/>
              <a:gd name="connsiteY18" fmla="*/ 221456 h 873919"/>
              <a:gd name="connsiteX19" fmla="*/ 516731 w 538162"/>
              <a:gd name="connsiteY19" fmla="*/ 247650 h 873919"/>
              <a:gd name="connsiteX20" fmla="*/ 528637 w 538162"/>
              <a:gd name="connsiteY20" fmla="*/ 266700 h 873919"/>
              <a:gd name="connsiteX21" fmla="*/ 538162 w 538162"/>
              <a:gd name="connsiteY21" fmla="*/ 288131 h 873919"/>
              <a:gd name="connsiteX22" fmla="*/ 538162 w 538162"/>
              <a:gd name="connsiteY22" fmla="*/ 309563 h 873919"/>
              <a:gd name="connsiteX23" fmla="*/ 533400 w 538162"/>
              <a:gd name="connsiteY23" fmla="*/ 338138 h 873919"/>
              <a:gd name="connsiteX24" fmla="*/ 516731 w 538162"/>
              <a:gd name="connsiteY24" fmla="*/ 359569 h 873919"/>
              <a:gd name="connsiteX25" fmla="*/ 476250 w 538162"/>
              <a:gd name="connsiteY25" fmla="*/ 388144 h 873919"/>
              <a:gd name="connsiteX26" fmla="*/ 409575 w 538162"/>
              <a:gd name="connsiteY26" fmla="*/ 440531 h 873919"/>
              <a:gd name="connsiteX27" fmla="*/ 359568 w 538162"/>
              <a:gd name="connsiteY27" fmla="*/ 495300 h 873919"/>
              <a:gd name="connsiteX28" fmla="*/ 223837 w 538162"/>
              <a:gd name="connsiteY28" fmla="*/ 647700 h 873919"/>
              <a:gd name="connsiteX29" fmla="*/ 35718 w 538162"/>
              <a:gd name="connsiteY29" fmla="*/ 862013 h 873919"/>
              <a:gd name="connsiteX30" fmla="*/ 19050 w 538162"/>
              <a:gd name="connsiteY30" fmla="*/ 873919 h 873919"/>
              <a:gd name="connsiteX31" fmla="*/ 7143 w 538162"/>
              <a:gd name="connsiteY31" fmla="*/ 871538 h 873919"/>
              <a:gd name="connsiteX32" fmla="*/ 0 w 538162"/>
              <a:gd name="connsiteY32" fmla="*/ 859631 h 873919"/>
              <a:gd name="connsiteX33" fmla="*/ 0 w 538162"/>
              <a:gd name="connsiteY33" fmla="*/ 842963 h 873919"/>
              <a:gd name="connsiteX34" fmla="*/ 19050 w 538162"/>
              <a:gd name="connsiteY34" fmla="*/ 781050 h 873919"/>
              <a:gd name="connsiteX35" fmla="*/ 71437 w 538162"/>
              <a:gd name="connsiteY35" fmla="*/ 657225 h 873919"/>
              <a:gd name="connsiteX36" fmla="*/ 116681 w 538162"/>
              <a:gd name="connsiteY36" fmla="*/ 550069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8162" h="873919">
                <a:moveTo>
                  <a:pt x="116681" y="550069"/>
                </a:moveTo>
                <a:lnTo>
                  <a:pt x="219075" y="252413"/>
                </a:lnTo>
                <a:lnTo>
                  <a:pt x="226218" y="223838"/>
                </a:lnTo>
                <a:lnTo>
                  <a:pt x="226218" y="200025"/>
                </a:lnTo>
                <a:lnTo>
                  <a:pt x="211931" y="159544"/>
                </a:lnTo>
                <a:lnTo>
                  <a:pt x="178593" y="97631"/>
                </a:lnTo>
                <a:lnTo>
                  <a:pt x="166687" y="73819"/>
                </a:lnTo>
                <a:lnTo>
                  <a:pt x="152400" y="45244"/>
                </a:lnTo>
                <a:lnTo>
                  <a:pt x="145256" y="23813"/>
                </a:lnTo>
                <a:lnTo>
                  <a:pt x="147637" y="4763"/>
                </a:lnTo>
                <a:lnTo>
                  <a:pt x="159543" y="0"/>
                </a:lnTo>
                <a:lnTo>
                  <a:pt x="190500" y="7144"/>
                </a:lnTo>
                <a:lnTo>
                  <a:pt x="245268" y="30956"/>
                </a:lnTo>
                <a:lnTo>
                  <a:pt x="297656" y="57150"/>
                </a:lnTo>
                <a:lnTo>
                  <a:pt x="357187" y="97631"/>
                </a:lnTo>
                <a:lnTo>
                  <a:pt x="404812" y="133350"/>
                </a:lnTo>
                <a:lnTo>
                  <a:pt x="438150" y="161925"/>
                </a:lnTo>
                <a:lnTo>
                  <a:pt x="471487" y="190500"/>
                </a:lnTo>
                <a:lnTo>
                  <a:pt x="497681" y="221456"/>
                </a:lnTo>
                <a:lnTo>
                  <a:pt x="516731" y="247650"/>
                </a:lnTo>
                <a:lnTo>
                  <a:pt x="528637" y="266700"/>
                </a:lnTo>
                <a:lnTo>
                  <a:pt x="538162" y="288131"/>
                </a:lnTo>
                <a:lnTo>
                  <a:pt x="538162" y="309563"/>
                </a:lnTo>
                <a:lnTo>
                  <a:pt x="533400" y="338138"/>
                </a:lnTo>
                <a:lnTo>
                  <a:pt x="516731" y="359569"/>
                </a:lnTo>
                <a:lnTo>
                  <a:pt x="476250" y="388144"/>
                </a:lnTo>
                <a:lnTo>
                  <a:pt x="409575" y="440531"/>
                </a:lnTo>
                <a:lnTo>
                  <a:pt x="359568" y="495300"/>
                </a:lnTo>
                <a:lnTo>
                  <a:pt x="223837" y="647700"/>
                </a:lnTo>
                <a:lnTo>
                  <a:pt x="35718" y="862013"/>
                </a:lnTo>
                <a:lnTo>
                  <a:pt x="19050" y="873919"/>
                </a:lnTo>
                <a:lnTo>
                  <a:pt x="7143" y="871538"/>
                </a:lnTo>
                <a:lnTo>
                  <a:pt x="0" y="859631"/>
                </a:lnTo>
                <a:lnTo>
                  <a:pt x="0" y="842963"/>
                </a:lnTo>
                <a:lnTo>
                  <a:pt x="19050" y="781050"/>
                </a:lnTo>
                <a:lnTo>
                  <a:pt x="71437" y="657225"/>
                </a:lnTo>
                <a:lnTo>
                  <a:pt x="116681" y="5500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EA14828-9E82-4CBC-99E8-3607E9E2F797}"/>
              </a:ext>
            </a:extLst>
          </p:cNvPr>
          <p:cNvSpPr/>
          <p:nvPr/>
        </p:nvSpPr>
        <p:spPr>
          <a:xfrm>
            <a:off x="6829426" y="1524001"/>
            <a:ext cx="576263" cy="1084263"/>
          </a:xfrm>
          <a:custGeom>
            <a:avLst/>
            <a:gdLst>
              <a:gd name="connsiteX0" fmla="*/ 240506 w 576263"/>
              <a:gd name="connsiteY0" fmla="*/ 678656 h 1083469"/>
              <a:gd name="connsiteX1" fmla="*/ 235744 w 576263"/>
              <a:gd name="connsiteY1" fmla="*/ 461963 h 1083469"/>
              <a:gd name="connsiteX2" fmla="*/ 228600 w 576263"/>
              <a:gd name="connsiteY2" fmla="*/ 361950 h 1083469"/>
              <a:gd name="connsiteX3" fmla="*/ 221456 w 576263"/>
              <a:gd name="connsiteY3" fmla="*/ 309563 h 1083469"/>
              <a:gd name="connsiteX4" fmla="*/ 211931 w 576263"/>
              <a:gd name="connsiteY4" fmla="*/ 276225 h 1083469"/>
              <a:gd name="connsiteX5" fmla="*/ 190500 w 576263"/>
              <a:gd name="connsiteY5" fmla="*/ 228600 h 1083469"/>
              <a:gd name="connsiteX6" fmla="*/ 157163 w 576263"/>
              <a:gd name="connsiteY6" fmla="*/ 176213 h 1083469"/>
              <a:gd name="connsiteX7" fmla="*/ 104775 w 576263"/>
              <a:gd name="connsiteY7" fmla="*/ 130969 h 1083469"/>
              <a:gd name="connsiteX8" fmla="*/ 71438 w 576263"/>
              <a:gd name="connsiteY8" fmla="*/ 107156 h 1083469"/>
              <a:gd name="connsiteX9" fmla="*/ 50006 w 576263"/>
              <a:gd name="connsiteY9" fmla="*/ 92869 h 1083469"/>
              <a:gd name="connsiteX10" fmla="*/ 28575 w 576263"/>
              <a:gd name="connsiteY10" fmla="*/ 73819 h 1083469"/>
              <a:gd name="connsiteX11" fmla="*/ 7144 w 576263"/>
              <a:gd name="connsiteY11" fmla="*/ 50006 h 1083469"/>
              <a:gd name="connsiteX12" fmla="*/ 0 w 576263"/>
              <a:gd name="connsiteY12" fmla="*/ 30956 h 1083469"/>
              <a:gd name="connsiteX13" fmla="*/ 0 w 576263"/>
              <a:gd name="connsiteY13" fmla="*/ 16669 h 1083469"/>
              <a:gd name="connsiteX14" fmla="*/ 4763 w 576263"/>
              <a:gd name="connsiteY14" fmla="*/ 7144 h 1083469"/>
              <a:gd name="connsiteX15" fmla="*/ 33338 w 576263"/>
              <a:gd name="connsiteY15" fmla="*/ 0 h 1083469"/>
              <a:gd name="connsiteX16" fmla="*/ 73819 w 576263"/>
              <a:gd name="connsiteY16" fmla="*/ 2381 h 1083469"/>
              <a:gd name="connsiteX17" fmla="*/ 133350 w 576263"/>
              <a:gd name="connsiteY17" fmla="*/ 14288 h 1083469"/>
              <a:gd name="connsiteX18" fmla="*/ 242888 w 576263"/>
              <a:gd name="connsiteY18" fmla="*/ 40481 h 1083469"/>
              <a:gd name="connsiteX19" fmla="*/ 309563 w 576263"/>
              <a:gd name="connsiteY19" fmla="*/ 59531 h 1083469"/>
              <a:gd name="connsiteX20" fmla="*/ 361950 w 576263"/>
              <a:gd name="connsiteY20" fmla="*/ 76200 h 1083469"/>
              <a:gd name="connsiteX21" fmla="*/ 414338 w 576263"/>
              <a:gd name="connsiteY21" fmla="*/ 97631 h 1083469"/>
              <a:gd name="connsiteX22" fmla="*/ 476250 w 576263"/>
              <a:gd name="connsiteY22" fmla="*/ 128588 h 1083469"/>
              <a:gd name="connsiteX23" fmla="*/ 514350 w 576263"/>
              <a:gd name="connsiteY23" fmla="*/ 154781 h 1083469"/>
              <a:gd name="connsiteX24" fmla="*/ 545306 w 576263"/>
              <a:gd name="connsiteY24" fmla="*/ 176213 h 1083469"/>
              <a:gd name="connsiteX25" fmla="*/ 559594 w 576263"/>
              <a:gd name="connsiteY25" fmla="*/ 197644 h 1083469"/>
              <a:gd name="connsiteX26" fmla="*/ 571500 w 576263"/>
              <a:gd name="connsiteY26" fmla="*/ 219075 h 1083469"/>
              <a:gd name="connsiteX27" fmla="*/ 576263 w 576263"/>
              <a:gd name="connsiteY27" fmla="*/ 240506 h 1083469"/>
              <a:gd name="connsiteX28" fmla="*/ 573881 w 576263"/>
              <a:gd name="connsiteY28" fmla="*/ 264319 h 1083469"/>
              <a:gd name="connsiteX29" fmla="*/ 552450 w 576263"/>
              <a:gd name="connsiteY29" fmla="*/ 292894 h 1083469"/>
              <a:gd name="connsiteX30" fmla="*/ 531019 w 576263"/>
              <a:gd name="connsiteY30" fmla="*/ 335756 h 1083469"/>
              <a:gd name="connsiteX31" fmla="*/ 516731 w 576263"/>
              <a:gd name="connsiteY31" fmla="*/ 388144 h 1083469"/>
              <a:gd name="connsiteX32" fmla="*/ 504825 w 576263"/>
              <a:gd name="connsiteY32" fmla="*/ 464344 h 1083469"/>
              <a:gd name="connsiteX33" fmla="*/ 500063 w 576263"/>
              <a:gd name="connsiteY33" fmla="*/ 578644 h 1083469"/>
              <a:gd name="connsiteX34" fmla="*/ 488156 w 576263"/>
              <a:gd name="connsiteY34" fmla="*/ 738188 h 1083469"/>
              <a:gd name="connsiteX35" fmla="*/ 461963 w 576263"/>
              <a:gd name="connsiteY35" fmla="*/ 1054894 h 1083469"/>
              <a:gd name="connsiteX36" fmla="*/ 240506 w 576263"/>
              <a:gd name="connsiteY36" fmla="*/ 1083469 h 1083469"/>
              <a:gd name="connsiteX37" fmla="*/ 240506 w 576263"/>
              <a:gd name="connsiteY37" fmla="*/ 678656 h 1083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76263" h="1083469">
                <a:moveTo>
                  <a:pt x="240506" y="678656"/>
                </a:moveTo>
                <a:lnTo>
                  <a:pt x="235744" y="461963"/>
                </a:lnTo>
                <a:lnTo>
                  <a:pt x="228600" y="361950"/>
                </a:lnTo>
                <a:lnTo>
                  <a:pt x="221456" y="309563"/>
                </a:lnTo>
                <a:lnTo>
                  <a:pt x="211931" y="276225"/>
                </a:lnTo>
                <a:lnTo>
                  <a:pt x="190500" y="228600"/>
                </a:lnTo>
                <a:lnTo>
                  <a:pt x="157163" y="176213"/>
                </a:lnTo>
                <a:lnTo>
                  <a:pt x="104775" y="130969"/>
                </a:lnTo>
                <a:lnTo>
                  <a:pt x="71438" y="107156"/>
                </a:lnTo>
                <a:lnTo>
                  <a:pt x="50006" y="92869"/>
                </a:lnTo>
                <a:lnTo>
                  <a:pt x="28575" y="73819"/>
                </a:lnTo>
                <a:lnTo>
                  <a:pt x="7144" y="50006"/>
                </a:lnTo>
                <a:lnTo>
                  <a:pt x="0" y="30956"/>
                </a:lnTo>
                <a:lnTo>
                  <a:pt x="0" y="16669"/>
                </a:lnTo>
                <a:lnTo>
                  <a:pt x="4763" y="7144"/>
                </a:lnTo>
                <a:lnTo>
                  <a:pt x="33338" y="0"/>
                </a:lnTo>
                <a:lnTo>
                  <a:pt x="73819" y="2381"/>
                </a:lnTo>
                <a:lnTo>
                  <a:pt x="133350" y="14288"/>
                </a:lnTo>
                <a:lnTo>
                  <a:pt x="242888" y="40481"/>
                </a:lnTo>
                <a:lnTo>
                  <a:pt x="309563" y="59531"/>
                </a:lnTo>
                <a:lnTo>
                  <a:pt x="361950" y="76200"/>
                </a:lnTo>
                <a:lnTo>
                  <a:pt x="414338" y="97631"/>
                </a:lnTo>
                <a:lnTo>
                  <a:pt x="476250" y="128588"/>
                </a:lnTo>
                <a:lnTo>
                  <a:pt x="514350" y="154781"/>
                </a:lnTo>
                <a:lnTo>
                  <a:pt x="545306" y="176213"/>
                </a:lnTo>
                <a:lnTo>
                  <a:pt x="559594" y="197644"/>
                </a:lnTo>
                <a:lnTo>
                  <a:pt x="571500" y="219075"/>
                </a:lnTo>
                <a:lnTo>
                  <a:pt x="576263" y="240506"/>
                </a:lnTo>
                <a:lnTo>
                  <a:pt x="573881" y="264319"/>
                </a:lnTo>
                <a:lnTo>
                  <a:pt x="552450" y="292894"/>
                </a:lnTo>
                <a:lnTo>
                  <a:pt x="531019" y="335756"/>
                </a:lnTo>
                <a:lnTo>
                  <a:pt x="516731" y="388144"/>
                </a:lnTo>
                <a:lnTo>
                  <a:pt x="504825" y="464344"/>
                </a:lnTo>
                <a:lnTo>
                  <a:pt x="500063" y="578644"/>
                </a:lnTo>
                <a:lnTo>
                  <a:pt x="488156" y="738188"/>
                </a:lnTo>
                <a:lnTo>
                  <a:pt x="461963" y="1054894"/>
                </a:lnTo>
                <a:lnTo>
                  <a:pt x="240506" y="1083469"/>
                </a:lnTo>
                <a:lnTo>
                  <a:pt x="240506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CBABAF8-F279-4FAA-A2DC-F18563D50E2C}"/>
              </a:ext>
            </a:extLst>
          </p:cNvPr>
          <p:cNvSpPr/>
          <p:nvPr/>
        </p:nvSpPr>
        <p:spPr>
          <a:xfrm>
            <a:off x="4932364" y="1868488"/>
            <a:ext cx="914400" cy="800100"/>
          </a:xfrm>
          <a:custGeom>
            <a:avLst/>
            <a:gdLst>
              <a:gd name="connsiteX0" fmla="*/ 414337 w 914400"/>
              <a:gd name="connsiteY0" fmla="*/ 431007 h 800100"/>
              <a:gd name="connsiteX1" fmla="*/ 266700 w 914400"/>
              <a:gd name="connsiteY1" fmla="*/ 302419 h 800100"/>
              <a:gd name="connsiteX2" fmla="*/ 0 w 914400"/>
              <a:gd name="connsiteY2" fmla="*/ 90488 h 800100"/>
              <a:gd name="connsiteX3" fmla="*/ 40481 w 914400"/>
              <a:gd name="connsiteY3" fmla="*/ 0 h 800100"/>
              <a:gd name="connsiteX4" fmla="*/ 169069 w 914400"/>
              <a:gd name="connsiteY4" fmla="*/ 90488 h 800100"/>
              <a:gd name="connsiteX5" fmla="*/ 292894 w 914400"/>
              <a:gd name="connsiteY5" fmla="*/ 164307 h 800100"/>
              <a:gd name="connsiteX6" fmla="*/ 390525 w 914400"/>
              <a:gd name="connsiteY6" fmla="*/ 209550 h 800100"/>
              <a:gd name="connsiteX7" fmla="*/ 497681 w 914400"/>
              <a:gd name="connsiteY7" fmla="*/ 252413 h 800100"/>
              <a:gd name="connsiteX8" fmla="*/ 607219 w 914400"/>
              <a:gd name="connsiteY8" fmla="*/ 288132 h 800100"/>
              <a:gd name="connsiteX9" fmla="*/ 692944 w 914400"/>
              <a:gd name="connsiteY9" fmla="*/ 311944 h 800100"/>
              <a:gd name="connsiteX10" fmla="*/ 733425 w 914400"/>
              <a:gd name="connsiteY10" fmla="*/ 345282 h 800100"/>
              <a:gd name="connsiteX11" fmla="*/ 781050 w 914400"/>
              <a:gd name="connsiteY11" fmla="*/ 390525 h 800100"/>
              <a:gd name="connsiteX12" fmla="*/ 816769 w 914400"/>
              <a:gd name="connsiteY12" fmla="*/ 433388 h 800100"/>
              <a:gd name="connsiteX13" fmla="*/ 852487 w 914400"/>
              <a:gd name="connsiteY13" fmla="*/ 481013 h 800100"/>
              <a:gd name="connsiteX14" fmla="*/ 873919 w 914400"/>
              <a:gd name="connsiteY14" fmla="*/ 516732 h 800100"/>
              <a:gd name="connsiteX15" fmla="*/ 892969 w 914400"/>
              <a:gd name="connsiteY15" fmla="*/ 564357 h 800100"/>
              <a:gd name="connsiteX16" fmla="*/ 904875 w 914400"/>
              <a:gd name="connsiteY16" fmla="*/ 609600 h 800100"/>
              <a:gd name="connsiteX17" fmla="*/ 914400 w 914400"/>
              <a:gd name="connsiteY17" fmla="*/ 642938 h 800100"/>
              <a:gd name="connsiteX18" fmla="*/ 914400 w 914400"/>
              <a:gd name="connsiteY18" fmla="*/ 688182 h 800100"/>
              <a:gd name="connsiteX19" fmla="*/ 907256 w 914400"/>
              <a:gd name="connsiteY19" fmla="*/ 731044 h 800100"/>
              <a:gd name="connsiteX20" fmla="*/ 895350 w 914400"/>
              <a:gd name="connsiteY20" fmla="*/ 762000 h 800100"/>
              <a:gd name="connsiteX21" fmla="*/ 873919 w 914400"/>
              <a:gd name="connsiteY21" fmla="*/ 785813 h 800100"/>
              <a:gd name="connsiteX22" fmla="*/ 852487 w 914400"/>
              <a:gd name="connsiteY22" fmla="*/ 800100 h 800100"/>
              <a:gd name="connsiteX23" fmla="*/ 828675 w 914400"/>
              <a:gd name="connsiteY23" fmla="*/ 800100 h 800100"/>
              <a:gd name="connsiteX24" fmla="*/ 797719 w 914400"/>
              <a:gd name="connsiteY24" fmla="*/ 788194 h 800100"/>
              <a:gd name="connsiteX25" fmla="*/ 747712 w 914400"/>
              <a:gd name="connsiteY25" fmla="*/ 750094 h 800100"/>
              <a:gd name="connsiteX26" fmla="*/ 645319 w 914400"/>
              <a:gd name="connsiteY26" fmla="*/ 650082 h 800100"/>
              <a:gd name="connsiteX27" fmla="*/ 414337 w 914400"/>
              <a:gd name="connsiteY27" fmla="*/ 431007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14400" h="800100">
                <a:moveTo>
                  <a:pt x="414337" y="431007"/>
                </a:moveTo>
                <a:lnTo>
                  <a:pt x="266700" y="302419"/>
                </a:lnTo>
                <a:lnTo>
                  <a:pt x="0" y="90488"/>
                </a:lnTo>
                <a:lnTo>
                  <a:pt x="40481" y="0"/>
                </a:lnTo>
                <a:lnTo>
                  <a:pt x="169069" y="90488"/>
                </a:lnTo>
                <a:lnTo>
                  <a:pt x="292894" y="164307"/>
                </a:lnTo>
                <a:lnTo>
                  <a:pt x="390525" y="209550"/>
                </a:lnTo>
                <a:lnTo>
                  <a:pt x="497681" y="252413"/>
                </a:lnTo>
                <a:lnTo>
                  <a:pt x="607219" y="288132"/>
                </a:lnTo>
                <a:lnTo>
                  <a:pt x="692944" y="311944"/>
                </a:lnTo>
                <a:lnTo>
                  <a:pt x="733425" y="345282"/>
                </a:lnTo>
                <a:lnTo>
                  <a:pt x="781050" y="390525"/>
                </a:lnTo>
                <a:lnTo>
                  <a:pt x="816769" y="433388"/>
                </a:lnTo>
                <a:lnTo>
                  <a:pt x="852487" y="481013"/>
                </a:lnTo>
                <a:lnTo>
                  <a:pt x="873919" y="516732"/>
                </a:lnTo>
                <a:lnTo>
                  <a:pt x="892969" y="564357"/>
                </a:lnTo>
                <a:lnTo>
                  <a:pt x="904875" y="609600"/>
                </a:lnTo>
                <a:lnTo>
                  <a:pt x="914400" y="642938"/>
                </a:lnTo>
                <a:lnTo>
                  <a:pt x="914400" y="688182"/>
                </a:lnTo>
                <a:lnTo>
                  <a:pt x="907256" y="731044"/>
                </a:lnTo>
                <a:lnTo>
                  <a:pt x="895350" y="762000"/>
                </a:lnTo>
                <a:lnTo>
                  <a:pt x="873919" y="785813"/>
                </a:lnTo>
                <a:lnTo>
                  <a:pt x="852487" y="800100"/>
                </a:lnTo>
                <a:lnTo>
                  <a:pt x="828675" y="800100"/>
                </a:lnTo>
                <a:lnTo>
                  <a:pt x="797719" y="788194"/>
                </a:lnTo>
                <a:lnTo>
                  <a:pt x="747712" y="750094"/>
                </a:lnTo>
                <a:lnTo>
                  <a:pt x="645319" y="650082"/>
                </a:lnTo>
                <a:lnTo>
                  <a:pt x="414337" y="43100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4002632-17D7-4ECB-B05D-C3CA1456157A}"/>
              </a:ext>
            </a:extLst>
          </p:cNvPr>
          <p:cNvSpPr/>
          <p:nvPr/>
        </p:nvSpPr>
        <p:spPr>
          <a:xfrm>
            <a:off x="4138615" y="2779714"/>
            <a:ext cx="1303337" cy="377825"/>
          </a:xfrm>
          <a:custGeom>
            <a:avLst/>
            <a:gdLst>
              <a:gd name="connsiteX0" fmla="*/ 1038225 w 1302543"/>
              <a:gd name="connsiteY0" fmla="*/ 254794 h 378619"/>
              <a:gd name="connsiteX1" fmla="*/ 783431 w 1302543"/>
              <a:gd name="connsiteY1" fmla="*/ 323850 h 378619"/>
              <a:gd name="connsiteX2" fmla="*/ 638175 w 1302543"/>
              <a:gd name="connsiteY2" fmla="*/ 357187 h 378619"/>
              <a:gd name="connsiteX3" fmla="*/ 547687 w 1302543"/>
              <a:gd name="connsiteY3" fmla="*/ 373856 h 378619"/>
              <a:gd name="connsiteX4" fmla="*/ 464343 w 1302543"/>
              <a:gd name="connsiteY4" fmla="*/ 378619 h 378619"/>
              <a:gd name="connsiteX5" fmla="*/ 385762 w 1302543"/>
              <a:gd name="connsiteY5" fmla="*/ 376237 h 378619"/>
              <a:gd name="connsiteX6" fmla="*/ 323850 w 1302543"/>
              <a:gd name="connsiteY6" fmla="*/ 366712 h 378619"/>
              <a:gd name="connsiteX7" fmla="*/ 240506 w 1302543"/>
              <a:gd name="connsiteY7" fmla="*/ 347662 h 378619"/>
              <a:gd name="connsiteX8" fmla="*/ 164306 w 1302543"/>
              <a:gd name="connsiteY8" fmla="*/ 316706 h 378619"/>
              <a:gd name="connsiteX9" fmla="*/ 0 w 1302543"/>
              <a:gd name="connsiteY9" fmla="*/ 219075 h 378619"/>
              <a:gd name="connsiteX10" fmla="*/ 104775 w 1302543"/>
              <a:gd name="connsiteY10" fmla="*/ 126206 h 378619"/>
              <a:gd name="connsiteX11" fmla="*/ 190500 w 1302543"/>
              <a:gd name="connsiteY11" fmla="*/ 178594 h 378619"/>
              <a:gd name="connsiteX12" fmla="*/ 235743 w 1302543"/>
              <a:gd name="connsiteY12" fmla="*/ 192881 h 378619"/>
              <a:gd name="connsiteX13" fmla="*/ 288131 w 1302543"/>
              <a:gd name="connsiteY13" fmla="*/ 202406 h 378619"/>
              <a:gd name="connsiteX14" fmla="*/ 376237 w 1302543"/>
              <a:gd name="connsiteY14" fmla="*/ 204787 h 378619"/>
              <a:gd name="connsiteX15" fmla="*/ 485775 w 1302543"/>
              <a:gd name="connsiteY15" fmla="*/ 197644 h 378619"/>
              <a:gd name="connsiteX16" fmla="*/ 635793 w 1302543"/>
              <a:gd name="connsiteY16" fmla="*/ 173831 h 378619"/>
              <a:gd name="connsiteX17" fmla="*/ 773906 w 1302543"/>
              <a:gd name="connsiteY17" fmla="*/ 140494 h 378619"/>
              <a:gd name="connsiteX18" fmla="*/ 883443 w 1302543"/>
              <a:gd name="connsiteY18" fmla="*/ 104775 h 378619"/>
              <a:gd name="connsiteX19" fmla="*/ 988218 w 1302543"/>
              <a:gd name="connsiteY19" fmla="*/ 61912 h 378619"/>
              <a:gd name="connsiteX20" fmla="*/ 1040606 w 1302543"/>
              <a:gd name="connsiteY20" fmla="*/ 35719 h 378619"/>
              <a:gd name="connsiteX21" fmla="*/ 1076325 w 1302543"/>
              <a:gd name="connsiteY21" fmla="*/ 19050 h 378619"/>
              <a:gd name="connsiteX22" fmla="*/ 1133475 w 1302543"/>
              <a:gd name="connsiteY22" fmla="*/ 4762 h 378619"/>
              <a:gd name="connsiteX23" fmla="*/ 1178718 w 1302543"/>
              <a:gd name="connsiteY23" fmla="*/ 0 h 378619"/>
              <a:gd name="connsiteX24" fmla="*/ 1226343 w 1302543"/>
              <a:gd name="connsiteY24" fmla="*/ 7144 h 378619"/>
              <a:gd name="connsiteX25" fmla="*/ 1259681 w 1302543"/>
              <a:gd name="connsiteY25" fmla="*/ 19050 h 378619"/>
              <a:gd name="connsiteX26" fmla="*/ 1278731 w 1302543"/>
              <a:gd name="connsiteY26" fmla="*/ 30956 h 378619"/>
              <a:gd name="connsiteX27" fmla="*/ 1293018 w 1302543"/>
              <a:gd name="connsiteY27" fmla="*/ 45244 h 378619"/>
              <a:gd name="connsiteX28" fmla="*/ 1302543 w 1302543"/>
              <a:gd name="connsiteY28" fmla="*/ 66675 h 378619"/>
              <a:gd name="connsiteX29" fmla="*/ 1297781 w 1302543"/>
              <a:gd name="connsiteY29" fmla="*/ 97631 h 378619"/>
              <a:gd name="connsiteX30" fmla="*/ 1285875 w 1302543"/>
              <a:gd name="connsiteY30" fmla="*/ 135731 h 378619"/>
              <a:gd name="connsiteX31" fmla="*/ 1245393 w 1302543"/>
              <a:gd name="connsiteY31" fmla="*/ 166687 h 378619"/>
              <a:gd name="connsiteX32" fmla="*/ 1183481 w 1302543"/>
              <a:gd name="connsiteY32" fmla="*/ 200025 h 378619"/>
              <a:gd name="connsiteX33" fmla="*/ 1038225 w 1302543"/>
              <a:gd name="connsiteY33" fmla="*/ 254794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02543" h="378619">
                <a:moveTo>
                  <a:pt x="1038225" y="254794"/>
                </a:moveTo>
                <a:lnTo>
                  <a:pt x="783431" y="323850"/>
                </a:lnTo>
                <a:lnTo>
                  <a:pt x="638175" y="357187"/>
                </a:lnTo>
                <a:lnTo>
                  <a:pt x="547687" y="373856"/>
                </a:lnTo>
                <a:lnTo>
                  <a:pt x="464343" y="378619"/>
                </a:lnTo>
                <a:lnTo>
                  <a:pt x="385762" y="376237"/>
                </a:lnTo>
                <a:lnTo>
                  <a:pt x="323850" y="366712"/>
                </a:lnTo>
                <a:lnTo>
                  <a:pt x="240506" y="347662"/>
                </a:lnTo>
                <a:lnTo>
                  <a:pt x="164306" y="316706"/>
                </a:lnTo>
                <a:lnTo>
                  <a:pt x="0" y="219075"/>
                </a:lnTo>
                <a:lnTo>
                  <a:pt x="104775" y="126206"/>
                </a:lnTo>
                <a:lnTo>
                  <a:pt x="190500" y="178594"/>
                </a:lnTo>
                <a:lnTo>
                  <a:pt x="235743" y="192881"/>
                </a:lnTo>
                <a:lnTo>
                  <a:pt x="288131" y="202406"/>
                </a:lnTo>
                <a:lnTo>
                  <a:pt x="376237" y="204787"/>
                </a:lnTo>
                <a:lnTo>
                  <a:pt x="485775" y="197644"/>
                </a:lnTo>
                <a:lnTo>
                  <a:pt x="635793" y="173831"/>
                </a:lnTo>
                <a:lnTo>
                  <a:pt x="773906" y="140494"/>
                </a:lnTo>
                <a:lnTo>
                  <a:pt x="883443" y="104775"/>
                </a:lnTo>
                <a:lnTo>
                  <a:pt x="988218" y="61912"/>
                </a:lnTo>
                <a:lnTo>
                  <a:pt x="1040606" y="35719"/>
                </a:lnTo>
                <a:lnTo>
                  <a:pt x="1076325" y="19050"/>
                </a:lnTo>
                <a:lnTo>
                  <a:pt x="1133475" y="4762"/>
                </a:lnTo>
                <a:lnTo>
                  <a:pt x="1178718" y="0"/>
                </a:lnTo>
                <a:lnTo>
                  <a:pt x="1226343" y="7144"/>
                </a:lnTo>
                <a:lnTo>
                  <a:pt x="1259681" y="19050"/>
                </a:lnTo>
                <a:lnTo>
                  <a:pt x="1278731" y="30956"/>
                </a:lnTo>
                <a:lnTo>
                  <a:pt x="1293018" y="45244"/>
                </a:lnTo>
                <a:lnTo>
                  <a:pt x="1302543" y="66675"/>
                </a:lnTo>
                <a:lnTo>
                  <a:pt x="1297781" y="97631"/>
                </a:lnTo>
                <a:lnTo>
                  <a:pt x="1285875" y="135731"/>
                </a:lnTo>
                <a:lnTo>
                  <a:pt x="1245393" y="166687"/>
                </a:lnTo>
                <a:lnTo>
                  <a:pt x="1183481" y="200025"/>
                </a:lnTo>
                <a:lnTo>
                  <a:pt x="1038225" y="25479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5FC7D0-0BE7-4095-A604-BAF6AAFEE484}"/>
              </a:ext>
            </a:extLst>
          </p:cNvPr>
          <p:cNvSpPr/>
          <p:nvPr/>
        </p:nvSpPr>
        <p:spPr>
          <a:xfrm>
            <a:off x="3910015" y="3398838"/>
            <a:ext cx="1874837" cy="544512"/>
          </a:xfrm>
          <a:custGeom>
            <a:avLst/>
            <a:gdLst>
              <a:gd name="connsiteX0" fmla="*/ 1369218 w 1874043"/>
              <a:gd name="connsiteY0" fmla="*/ 321469 h 545306"/>
              <a:gd name="connsiteX1" fmla="*/ 1119187 w 1874043"/>
              <a:gd name="connsiteY1" fmla="*/ 373856 h 545306"/>
              <a:gd name="connsiteX2" fmla="*/ 931068 w 1874043"/>
              <a:gd name="connsiteY2" fmla="*/ 428625 h 545306"/>
              <a:gd name="connsiteX3" fmla="*/ 709612 w 1874043"/>
              <a:gd name="connsiteY3" fmla="*/ 485775 h 545306"/>
              <a:gd name="connsiteX4" fmla="*/ 507206 w 1874043"/>
              <a:gd name="connsiteY4" fmla="*/ 535781 h 545306"/>
              <a:gd name="connsiteX5" fmla="*/ 459581 w 1874043"/>
              <a:gd name="connsiteY5" fmla="*/ 545306 h 545306"/>
              <a:gd name="connsiteX6" fmla="*/ 423862 w 1874043"/>
              <a:gd name="connsiteY6" fmla="*/ 545306 h 545306"/>
              <a:gd name="connsiteX7" fmla="*/ 381000 w 1874043"/>
              <a:gd name="connsiteY7" fmla="*/ 538162 h 545306"/>
              <a:gd name="connsiteX8" fmla="*/ 319087 w 1874043"/>
              <a:gd name="connsiteY8" fmla="*/ 519112 h 545306"/>
              <a:gd name="connsiteX9" fmla="*/ 247650 w 1874043"/>
              <a:gd name="connsiteY9" fmla="*/ 481012 h 545306"/>
              <a:gd name="connsiteX10" fmla="*/ 140493 w 1874043"/>
              <a:gd name="connsiteY10" fmla="*/ 421481 h 545306"/>
              <a:gd name="connsiteX11" fmla="*/ 47625 w 1874043"/>
              <a:gd name="connsiteY11" fmla="*/ 357187 h 545306"/>
              <a:gd name="connsiteX12" fmla="*/ 26193 w 1874043"/>
              <a:gd name="connsiteY12" fmla="*/ 338137 h 545306"/>
              <a:gd name="connsiteX13" fmla="*/ 14287 w 1874043"/>
              <a:gd name="connsiteY13" fmla="*/ 321469 h 545306"/>
              <a:gd name="connsiteX14" fmla="*/ 2381 w 1874043"/>
              <a:gd name="connsiteY14" fmla="*/ 300037 h 545306"/>
              <a:gd name="connsiteX15" fmla="*/ 0 w 1874043"/>
              <a:gd name="connsiteY15" fmla="*/ 283369 h 545306"/>
              <a:gd name="connsiteX16" fmla="*/ 2381 w 1874043"/>
              <a:gd name="connsiteY16" fmla="*/ 269081 h 545306"/>
              <a:gd name="connsiteX17" fmla="*/ 16668 w 1874043"/>
              <a:gd name="connsiteY17" fmla="*/ 261937 h 545306"/>
              <a:gd name="connsiteX18" fmla="*/ 38100 w 1874043"/>
              <a:gd name="connsiteY18" fmla="*/ 261937 h 545306"/>
              <a:gd name="connsiteX19" fmla="*/ 90487 w 1874043"/>
              <a:gd name="connsiteY19" fmla="*/ 278606 h 545306"/>
              <a:gd name="connsiteX20" fmla="*/ 154781 w 1874043"/>
              <a:gd name="connsiteY20" fmla="*/ 302419 h 545306"/>
              <a:gd name="connsiteX21" fmla="*/ 230981 w 1874043"/>
              <a:gd name="connsiteY21" fmla="*/ 321469 h 545306"/>
              <a:gd name="connsiteX22" fmla="*/ 321468 w 1874043"/>
              <a:gd name="connsiteY22" fmla="*/ 338137 h 545306"/>
              <a:gd name="connsiteX23" fmla="*/ 376237 w 1874043"/>
              <a:gd name="connsiteY23" fmla="*/ 342900 h 545306"/>
              <a:gd name="connsiteX24" fmla="*/ 414337 w 1874043"/>
              <a:gd name="connsiteY24" fmla="*/ 345281 h 545306"/>
              <a:gd name="connsiteX25" fmla="*/ 466725 w 1874043"/>
              <a:gd name="connsiteY25" fmla="*/ 338137 h 545306"/>
              <a:gd name="connsiteX26" fmla="*/ 666750 w 1874043"/>
              <a:gd name="connsiteY26" fmla="*/ 292894 h 545306"/>
              <a:gd name="connsiteX27" fmla="*/ 938212 w 1874043"/>
              <a:gd name="connsiteY27" fmla="*/ 221456 h 545306"/>
              <a:gd name="connsiteX28" fmla="*/ 1116806 w 1874043"/>
              <a:gd name="connsiteY28" fmla="*/ 169069 h 545306"/>
              <a:gd name="connsiteX29" fmla="*/ 1397793 w 1874043"/>
              <a:gd name="connsiteY29" fmla="*/ 100012 h 545306"/>
              <a:gd name="connsiteX30" fmla="*/ 1495425 w 1874043"/>
              <a:gd name="connsiteY30" fmla="*/ 73819 h 545306"/>
              <a:gd name="connsiteX31" fmla="*/ 1533525 w 1874043"/>
              <a:gd name="connsiteY31" fmla="*/ 50006 h 545306"/>
              <a:gd name="connsiteX32" fmla="*/ 1571625 w 1874043"/>
              <a:gd name="connsiteY32" fmla="*/ 11906 h 545306"/>
              <a:gd name="connsiteX33" fmla="*/ 1595437 w 1874043"/>
              <a:gd name="connsiteY33" fmla="*/ 0 h 545306"/>
              <a:gd name="connsiteX34" fmla="*/ 1654968 w 1874043"/>
              <a:gd name="connsiteY34" fmla="*/ 0 h 545306"/>
              <a:gd name="connsiteX35" fmla="*/ 1707356 w 1874043"/>
              <a:gd name="connsiteY35" fmla="*/ 9525 h 545306"/>
              <a:gd name="connsiteX36" fmla="*/ 1752600 w 1874043"/>
              <a:gd name="connsiteY36" fmla="*/ 21431 h 545306"/>
              <a:gd name="connsiteX37" fmla="*/ 1783556 w 1874043"/>
              <a:gd name="connsiteY37" fmla="*/ 33337 h 545306"/>
              <a:gd name="connsiteX38" fmla="*/ 1816893 w 1874043"/>
              <a:gd name="connsiteY38" fmla="*/ 50006 h 545306"/>
              <a:gd name="connsiteX39" fmla="*/ 1838325 w 1874043"/>
              <a:gd name="connsiteY39" fmla="*/ 64294 h 545306"/>
              <a:gd name="connsiteX40" fmla="*/ 1857375 w 1874043"/>
              <a:gd name="connsiteY40" fmla="*/ 83344 h 545306"/>
              <a:gd name="connsiteX41" fmla="*/ 1871662 w 1874043"/>
              <a:gd name="connsiteY41" fmla="*/ 104775 h 545306"/>
              <a:gd name="connsiteX42" fmla="*/ 1874043 w 1874043"/>
              <a:gd name="connsiteY42" fmla="*/ 126206 h 545306"/>
              <a:gd name="connsiteX43" fmla="*/ 1864518 w 1874043"/>
              <a:gd name="connsiteY43" fmla="*/ 161925 h 545306"/>
              <a:gd name="connsiteX44" fmla="*/ 1850231 w 1874043"/>
              <a:gd name="connsiteY44" fmla="*/ 183356 h 545306"/>
              <a:gd name="connsiteX45" fmla="*/ 1759743 w 1874043"/>
              <a:gd name="connsiteY45" fmla="*/ 214312 h 545306"/>
              <a:gd name="connsiteX46" fmla="*/ 1516856 w 1874043"/>
              <a:gd name="connsiteY46" fmla="*/ 288131 h 545306"/>
              <a:gd name="connsiteX47" fmla="*/ 1369218 w 1874043"/>
              <a:gd name="connsiteY47" fmla="*/ 321469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74043" h="545306">
                <a:moveTo>
                  <a:pt x="1369218" y="321469"/>
                </a:moveTo>
                <a:lnTo>
                  <a:pt x="1119187" y="373856"/>
                </a:lnTo>
                <a:lnTo>
                  <a:pt x="931068" y="428625"/>
                </a:lnTo>
                <a:lnTo>
                  <a:pt x="709612" y="485775"/>
                </a:lnTo>
                <a:lnTo>
                  <a:pt x="507206" y="535781"/>
                </a:lnTo>
                <a:lnTo>
                  <a:pt x="459581" y="545306"/>
                </a:lnTo>
                <a:lnTo>
                  <a:pt x="423862" y="545306"/>
                </a:lnTo>
                <a:lnTo>
                  <a:pt x="381000" y="538162"/>
                </a:lnTo>
                <a:lnTo>
                  <a:pt x="319087" y="519112"/>
                </a:lnTo>
                <a:lnTo>
                  <a:pt x="247650" y="481012"/>
                </a:lnTo>
                <a:lnTo>
                  <a:pt x="140493" y="421481"/>
                </a:lnTo>
                <a:lnTo>
                  <a:pt x="47625" y="357187"/>
                </a:lnTo>
                <a:lnTo>
                  <a:pt x="26193" y="338137"/>
                </a:lnTo>
                <a:lnTo>
                  <a:pt x="14287" y="321469"/>
                </a:lnTo>
                <a:lnTo>
                  <a:pt x="2381" y="300037"/>
                </a:lnTo>
                <a:lnTo>
                  <a:pt x="0" y="283369"/>
                </a:lnTo>
                <a:lnTo>
                  <a:pt x="2381" y="269081"/>
                </a:lnTo>
                <a:lnTo>
                  <a:pt x="16668" y="261937"/>
                </a:lnTo>
                <a:lnTo>
                  <a:pt x="38100" y="261937"/>
                </a:lnTo>
                <a:lnTo>
                  <a:pt x="90487" y="278606"/>
                </a:lnTo>
                <a:lnTo>
                  <a:pt x="154781" y="302419"/>
                </a:lnTo>
                <a:lnTo>
                  <a:pt x="230981" y="321469"/>
                </a:lnTo>
                <a:lnTo>
                  <a:pt x="321468" y="338137"/>
                </a:lnTo>
                <a:lnTo>
                  <a:pt x="376237" y="342900"/>
                </a:lnTo>
                <a:lnTo>
                  <a:pt x="414337" y="345281"/>
                </a:lnTo>
                <a:lnTo>
                  <a:pt x="466725" y="338137"/>
                </a:lnTo>
                <a:lnTo>
                  <a:pt x="666750" y="292894"/>
                </a:lnTo>
                <a:lnTo>
                  <a:pt x="938212" y="221456"/>
                </a:lnTo>
                <a:lnTo>
                  <a:pt x="1116806" y="169069"/>
                </a:lnTo>
                <a:lnTo>
                  <a:pt x="1397793" y="100012"/>
                </a:lnTo>
                <a:lnTo>
                  <a:pt x="1495425" y="73819"/>
                </a:lnTo>
                <a:lnTo>
                  <a:pt x="1533525" y="50006"/>
                </a:lnTo>
                <a:lnTo>
                  <a:pt x="1571625" y="11906"/>
                </a:lnTo>
                <a:lnTo>
                  <a:pt x="1595437" y="0"/>
                </a:lnTo>
                <a:lnTo>
                  <a:pt x="1654968" y="0"/>
                </a:lnTo>
                <a:lnTo>
                  <a:pt x="1707356" y="9525"/>
                </a:lnTo>
                <a:lnTo>
                  <a:pt x="1752600" y="21431"/>
                </a:lnTo>
                <a:lnTo>
                  <a:pt x="1783556" y="33337"/>
                </a:lnTo>
                <a:lnTo>
                  <a:pt x="1816893" y="50006"/>
                </a:lnTo>
                <a:lnTo>
                  <a:pt x="1838325" y="64294"/>
                </a:lnTo>
                <a:lnTo>
                  <a:pt x="1857375" y="83344"/>
                </a:lnTo>
                <a:lnTo>
                  <a:pt x="1871662" y="104775"/>
                </a:lnTo>
                <a:lnTo>
                  <a:pt x="1874043" y="126206"/>
                </a:lnTo>
                <a:lnTo>
                  <a:pt x="1864518" y="161925"/>
                </a:lnTo>
                <a:lnTo>
                  <a:pt x="1850231" y="183356"/>
                </a:lnTo>
                <a:lnTo>
                  <a:pt x="1759743" y="214312"/>
                </a:lnTo>
                <a:lnTo>
                  <a:pt x="1516856" y="288131"/>
                </a:lnTo>
                <a:lnTo>
                  <a:pt x="1369218" y="3214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5903D354-F13B-461F-85E5-B88282F6E56C}"/>
              </a:ext>
            </a:extLst>
          </p:cNvPr>
          <p:cNvSpPr/>
          <p:nvPr/>
        </p:nvSpPr>
        <p:spPr>
          <a:xfrm rot="16200000">
            <a:off x="3815558" y="3920332"/>
            <a:ext cx="2193925" cy="363538"/>
          </a:xfrm>
          <a:custGeom>
            <a:avLst/>
            <a:gdLst>
              <a:gd name="connsiteX0" fmla="*/ 873919 w 2193131"/>
              <a:gd name="connsiteY0" fmla="*/ 300037 h 364331"/>
              <a:gd name="connsiteX1" fmla="*/ 421481 w 2193131"/>
              <a:gd name="connsiteY1" fmla="*/ 288131 h 364331"/>
              <a:gd name="connsiteX2" fmla="*/ 78581 w 2193131"/>
              <a:gd name="connsiteY2" fmla="*/ 290512 h 364331"/>
              <a:gd name="connsiteX3" fmla="*/ 0 w 2193131"/>
              <a:gd name="connsiteY3" fmla="*/ 66675 h 364331"/>
              <a:gd name="connsiteX4" fmla="*/ 271462 w 2193131"/>
              <a:gd name="connsiteY4" fmla="*/ 61912 h 364331"/>
              <a:gd name="connsiteX5" fmla="*/ 647700 w 2193131"/>
              <a:gd name="connsiteY5" fmla="*/ 66675 h 364331"/>
              <a:gd name="connsiteX6" fmla="*/ 1109662 w 2193131"/>
              <a:gd name="connsiteY6" fmla="*/ 80962 h 364331"/>
              <a:gd name="connsiteX7" fmla="*/ 1376362 w 2193131"/>
              <a:gd name="connsiteY7" fmla="*/ 88106 h 364331"/>
              <a:gd name="connsiteX8" fmla="*/ 1552575 w 2193131"/>
              <a:gd name="connsiteY8" fmla="*/ 85725 h 364331"/>
              <a:gd name="connsiteX9" fmla="*/ 1840706 w 2193131"/>
              <a:gd name="connsiteY9" fmla="*/ 88106 h 364331"/>
              <a:gd name="connsiteX10" fmla="*/ 1900237 w 2193131"/>
              <a:gd name="connsiteY10" fmla="*/ 83344 h 364331"/>
              <a:gd name="connsiteX11" fmla="*/ 1943100 w 2193131"/>
              <a:gd name="connsiteY11" fmla="*/ 76200 h 364331"/>
              <a:gd name="connsiteX12" fmla="*/ 1985962 w 2193131"/>
              <a:gd name="connsiteY12" fmla="*/ 59531 h 364331"/>
              <a:gd name="connsiteX13" fmla="*/ 2095500 w 2193131"/>
              <a:gd name="connsiteY13" fmla="*/ 0 h 364331"/>
              <a:gd name="connsiteX14" fmla="*/ 2193131 w 2193131"/>
              <a:gd name="connsiteY14" fmla="*/ 152400 h 364331"/>
              <a:gd name="connsiteX15" fmla="*/ 2069306 w 2193131"/>
              <a:gd name="connsiteY15" fmla="*/ 259556 h 364331"/>
              <a:gd name="connsiteX16" fmla="*/ 2016919 w 2193131"/>
              <a:gd name="connsiteY16" fmla="*/ 309562 h 364331"/>
              <a:gd name="connsiteX17" fmla="*/ 1985962 w 2193131"/>
              <a:gd name="connsiteY17" fmla="*/ 335756 h 364331"/>
              <a:gd name="connsiteX18" fmla="*/ 1952625 w 2193131"/>
              <a:gd name="connsiteY18" fmla="*/ 352425 h 364331"/>
              <a:gd name="connsiteX19" fmla="*/ 1916906 w 2193131"/>
              <a:gd name="connsiteY19" fmla="*/ 361950 h 364331"/>
              <a:gd name="connsiteX20" fmla="*/ 1876425 w 2193131"/>
              <a:gd name="connsiteY20" fmla="*/ 364331 h 364331"/>
              <a:gd name="connsiteX21" fmla="*/ 1843087 w 2193131"/>
              <a:gd name="connsiteY21" fmla="*/ 359569 h 364331"/>
              <a:gd name="connsiteX22" fmla="*/ 1802606 w 2193131"/>
              <a:gd name="connsiteY22" fmla="*/ 342900 h 364331"/>
              <a:gd name="connsiteX23" fmla="*/ 1757362 w 2193131"/>
              <a:gd name="connsiteY23" fmla="*/ 335756 h 364331"/>
              <a:gd name="connsiteX24" fmla="*/ 1621631 w 2193131"/>
              <a:gd name="connsiteY24" fmla="*/ 335756 h 364331"/>
              <a:gd name="connsiteX25" fmla="*/ 1443037 w 2193131"/>
              <a:gd name="connsiteY25" fmla="*/ 333375 h 364331"/>
              <a:gd name="connsiteX26" fmla="*/ 873919 w 2193131"/>
              <a:gd name="connsiteY26" fmla="*/ 30003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193131" h="364331">
                <a:moveTo>
                  <a:pt x="873919" y="300037"/>
                </a:moveTo>
                <a:lnTo>
                  <a:pt x="421481" y="288131"/>
                </a:lnTo>
                <a:lnTo>
                  <a:pt x="78581" y="290512"/>
                </a:lnTo>
                <a:lnTo>
                  <a:pt x="0" y="66675"/>
                </a:lnTo>
                <a:lnTo>
                  <a:pt x="271462" y="61912"/>
                </a:lnTo>
                <a:lnTo>
                  <a:pt x="647700" y="66675"/>
                </a:lnTo>
                <a:lnTo>
                  <a:pt x="1109662" y="80962"/>
                </a:lnTo>
                <a:lnTo>
                  <a:pt x="1376362" y="88106"/>
                </a:lnTo>
                <a:lnTo>
                  <a:pt x="1552575" y="85725"/>
                </a:lnTo>
                <a:lnTo>
                  <a:pt x="1840706" y="88106"/>
                </a:lnTo>
                <a:lnTo>
                  <a:pt x="1900237" y="83344"/>
                </a:lnTo>
                <a:lnTo>
                  <a:pt x="1943100" y="76200"/>
                </a:lnTo>
                <a:lnTo>
                  <a:pt x="1985962" y="59531"/>
                </a:lnTo>
                <a:lnTo>
                  <a:pt x="2095500" y="0"/>
                </a:lnTo>
                <a:lnTo>
                  <a:pt x="2193131" y="152400"/>
                </a:lnTo>
                <a:lnTo>
                  <a:pt x="2069306" y="259556"/>
                </a:lnTo>
                <a:lnTo>
                  <a:pt x="2016919" y="309562"/>
                </a:lnTo>
                <a:lnTo>
                  <a:pt x="1985962" y="335756"/>
                </a:lnTo>
                <a:lnTo>
                  <a:pt x="1952625" y="352425"/>
                </a:lnTo>
                <a:lnTo>
                  <a:pt x="1916906" y="361950"/>
                </a:lnTo>
                <a:lnTo>
                  <a:pt x="1876425" y="364331"/>
                </a:lnTo>
                <a:lnTo>
                  <a:pt x="1843087" y="359569"/>
                </a:lnTo>
                <a:lnTo>
                  <a:pt x="1802606" y="342900"/>
                </a:lnTo>
                <a:lnTo>
                  <a:pt x="1757362" y="335756"/>
                </a:lnTo>
                <a:lnTo>
                  <a:pt x="1621631" y="335756"/>
                </a:lnTo>
                <a:lnTo>
                  <a:pt x="1443037" y="333375"/>
                </a:lnTo>
                <a:lnTo>
                  <a:pt x="873919" y="30003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90D3B2-326A-4413-BDED-E3B57658D048}"/>
              </a:ext>
            </a:extLst>
          </p:cNvPr>
          <p:cNvSpPr/>
          <p:nvPr/>
        </p:nvSpPr>
        <p:spPr>
          <a:xfrm>
            <a:off x="3760788" y="4783138"/>
            <a:ext cx="2044700" cy="800100"/>
          </a:xfrm>
          <a:custGeom>
            <a:avLst/>
            <a:gdLst>
              <a:gd name="connsiteX0" fmla="*/ 1345406 w 2045494"/>
              <a:gd name="connsiteY0" fmla="*/ 397669 h 800100"/>
              <a:gd name="connsiteX1" fmla="*/ 1097756 w 2045494"/>
              <a:gd name="connsiteY1" fmla="*/ 511969 h 800100"/>
              <a:gd name="connsiteX2" fmla="*/ 881062 w 2045494"/>
              <a:gd name="connsiteY2" fmla="*/ 602457 h 800100"/>
              <a:gd name="connsiteX3" fmla="*/ 795337 w 2045494"/>
              <a:gd name="connsiteY3" fmla="*/ 638175 h 800100"/>
              <a:gd name="connsiteX4" fmla="*/ 638175 w 2045494"/>
              <a:gd name="connsiteY4" fmla="*/ 721519 h 800100"/>
              <a:gd name="connsiteX5" fmla="*/ 511969 w 2045494"/>
              <a:gd name="connsiteY5" fmla="*/ 783432 h 800100"/>
              <a:gd name="connsiteX6" fmla="*/ 490537 w 2045494"/>
              <a:gd name="connsiteY6" fmla="*/ 795338 h 800100"/>
              <a:gd name="connsiteX7" fmla="*/ 459581 w 2045494"/>
              <a:gd name="connsiteY7" fmla="*/ 800100 h 800100"/>
              <a:gd name="connsiteX8" fmla="*/ 416719 w 2045494"/>
              <a:gd name="connsiteY8" fmla="*/ 797719 h 800100"/>
              <a:gd name="connsiteX9" fmla="*/ 376237 w 2045494"/>
              <a:gd name="connsiteY9" fmla="*/ 785813 h 800100"/>
              <a:gd name="connsiteX10" fmla="*/ 323850 w 2045494"/>
              <a:gd name="connsiteY10" fmla="*/ 766763 h 800100"/>
              <a:gd name="connsiteX11" fmla="*/ 240506 w 2045494"/>
              <a:gd name="connsiteY11" fmla="*/ 714375 h 800100"/>
              <a:gd name="connsiteX12" fmla="*/ 161925 w 2045494"/>
              <a:gd name="connsiteY12" fmla="*/ 654844 h 800100"/>
              <a:gd name="connsiteX13" fmla="*/ 69056 w 2045494"/>
              <a:gd name="connsiteY13" fmla="*/ 571500 h 800100"/>
              <a:gd name="connsiteX14" fmla="*/ 35719 w 2045494"/>
              <a:gd name="connsiteY14" fmla="*/ 538163 h 800100"/>
              <a:gd name="connsiteX15" fmla="*/ 16669 w 2045494"/>
              <a:gd name="connsiteY15" fmla="*/ 511969 h 800100"/>
              <a:gd name="connsiteX16" fmla="*/ 2381 w 2045494"/>
              <a:gd name="connsiteY16" fmla="*/ 483394 h 800100"/>
              <a:gd name="connsiteX17" fmla="*/ 0 w 2045494"/>
              <a:gd name="connsiteY17" fmla="*/ 459582 h 800100"/>
              <a:gd name="connsiteX18" fmla="*/ 7144 w 2045494"/>
              <a:gd name="connsiteY18" fmla="*/ 445294 h 800100"/>
              <a:gd name="connsiteX19" fmla="*/ 28575 w 2045494"/>
              <a:gd name="connsiteY19" fmla="*/ 438150 h 800100"/>
              <a:gd name="connsiteX20" fmla="*/ 52387 w 2045494"/>
              <a:gd name="connsiteY20" fmla="*/ 440532 h 800100"/>
              <a:gd name="connsiteX21" fmla="*/ 88106 w 2045494"/>
              <a:gd name="connsiteY21" fmla="*/ 457200 h 800100"/>
              <a:gd name="connsiteX22" fmla="*/ 126206 w 2045494"/>
              <a:gd name="connsiteY22" fmla="*/ 483394 h 800100"/>
              <a:gd name="connsiteX23" fmla="*/ 169069 w 2045494"/>
              <a:gd name="connsiteY23" fmla="*/ 507207 h 800100"/>
              <a:gd name="connsiteX24" fmla="*/ 240506 w 2045494"/>
              <a:gd name="connsiteY24" fmla="*/ 533400 h 800100"/>
              <a:gd name="connsiteX25" fmla="*/ 302419 w 2045494"/>
              <a:gd name="connsiteY25" fmla="*/ 545307 h 800100"/>
              <a:gd name="connsiteX26" fmla="*/ 350044 w 2045494"/>
              <a:gd name="connsiteY26" fmla="*/ 545307 h 800100"/>
              <a:gd name="connsiteX27" fmla="*/ 409575 w 2045494"/>
              <a:gd name="connsiteY27" fmla="*/ 542925 h 800100"/>
              <a:gd name="connsiteX28" fmla="*/ 535781 w 2045494"/>
              <a:gd name="connsiteY28" fmla="*/ 516732 h 800100"/>
              <a:gd name="connsiteX29" fmla="*/ 752475 w 2045494"/>
              <a:gd name="connsiteY29" fmla="*/ 450057 h 800100"/>
              <a:gd name="connsiteX30" fmla="*/ 1064419 w 2045494"/>
              <a:gd name="connsiteY30" fmla="*/ 333375 h 800100"/>
              <a:gd name="connsiteX31" fmla="*/ 1216819 w 2045494"/>
              <a:gd name="connsiteY31" fmla="*/ 285750 h 800100"/>
              <a:gd name="connsiteX32" fmla="*/ 1407319 w 2045494"/>
              <a:gd name="connsiteY32" fmla="*/ 221457 h 800100"/>
              <a:gd name="connsiteX33" fmla="*/ 1676400 w 2045494"/>
              <a:gd name="connsiteY33" fmla="*/ 123825 h 800100"/>
              <a:gd name="connsiteX34" fmla="*/ 1926431 w 2045494"/>
              <a:gd name="connsiteY34" fmla="*/ 30957 h 800100"/>
              <a:gd name="connsiteX35" fmla="*/ 1974056 w 2045494"/>
              <a:gd name="connsiteY35" fmla="*/ 14288 h 800100"/>
              <a:gd name="connsiteX36" fmla="*/ 2005012 w 2045494"/>
              <a:gd name="connsiteY36" fmla="*/ 2382 h 800100"/>
              <a:gd name="connsiteX37" fmla="*/ 2026444 w 2045494"/>
              <a:gd name="connsiteY37" fmla="*/ 0 h 800100"/>
              <a:gd name="connsiteX38" fmla="*/ 2038350 w 2045494"/>
              <a:gd name="connsiteY38" fmla="*/ 7144 h 800100"/>
              <a:gd name="connsiteX39" fmla="*/ 2045494 w 2045494"/>
              <a:gd name="connsiteY39" fmla="*/ 21432 h 800100"/>
              <a:gd name="connsiteX40" fmla="*/ 2035969 w 2045494"/>
              <a:gd name="connsiteY40" fmla="*/ 35719 h 800100"/>
              <a:gd name="connsiteX41" fmla="*/ 1988344 w 2045494"/>
              <a:gd name="connsiteY41" fmla="*/ 66675 h 800100"/>
              <a:gd name="connsiteX42" fmla="*/ 1857375 w 2045494"/>
              <a:gd name="connsiteY42" fmla="*/ 140494 h 800100"/>
              <a:gd name="connsiteX43" fmla="*/ 1616869 w 2045494"/>
              <a:gd name="connsiteY43" fmla="*/ 266700 h 800100"/>
              <a:gd name="connsiteX44" fmla="*/ 1345406 w 2045494"/>
              <a:gd name="connsiteY44" fmla="*/ 397669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045494" h="800100">
                <a:moveTo>
                  <a:pt x="1345406" y="397669"/>
                </a:moveTo>
                <a:lnTo>
                  <a:pt x="1097756" y="511969"/>
                </a:lnTo>
                <a:lnTo>
                  <a:pt x="881062" y="602457"/>
                </a:lnTo>
                <a:lnTo>
                  <a:pt x="795337" y="638175"/>
                </a:lnTo>
                <a:lnTo>
                  <a:pt x="638175" y="721519"/>
                </a:lnTo>
                <a:lnTo>
                  <a:pt x="511969" y="783432"/>
                </a:lnTo>
                <a:lnTo>
                  <a:pt x="490537" y="795338"/>
                </a:lnTo>
                <a:lnTo>
                  <a:pt x="459581" y="800100"/>
                </a:lnTo>
                <a:lnTo>
                  <a:pt x="416719" y="797719"/>
                </a:lnTo>
                <a:lnTo>
                  <a:pt x="376237" y="785813"/>
                </a:lnTo>
                <a:lnTo>
                  <a:pt x="323850" y="766763"/>
                </a:lnTo>
                <a:lnTo>
                  <a:pt x="240506" y="714375"/>
                </a:lnTo>
                <a:lnTo>
                  <a:pt x="161925" y="654844"/>
                </a:lnTo>
                <a:lnTo>
                  <a:pt x="69056" y="571500"/>
                </a:lnTo>
                <a:lnTo>
                  <a:pt x="35719" y="538163"/>
                </a:lnTo>
                <a:lnTo>
                  <a:pt x="16669" y="511969"/>
                </a:lnTo>
                <a:lnTo>
                  <a:pt x="2381" y="483394"/>
                </a:lnTo>
                <a:lnTo>
                  <a:pt x="0" y="459582"/>
                </a:lnTo>
                <a:lnTo>
                  <a:pt x="7144" y="445294"/>
                </a:lnTo>
                <a:lnTo>
                  <a:pt x="28575" y="438150"/>
                </a:lnTo>
                <a:lnTo>
                  <a:pt x="52387" y="440532"/>
                </a:lnTo>
                <a:lnTo>
                  <a:pt x="88106" y="457200"/>
                </a:lnTo>
                <a:lnTo>
                  <a:pt x="126206" y="483394"/>
                </a:lnTo>
                <a:lnTo>
                  <a:pt x="169069" y="507207"/>
                </a:lnTo>
                <a:lnTo>
                  <a:pt x="240506" y="533400"/>
                </a:lnTo>
                <a:lnTo>
                  <a:pt x="302419" y="545307"/>
                </a:lnTo>
                <a:lnTo>
                  <a:pt x="350044" y="545307"/>
                </a:lnTo>
                <a:lnTo>
                  <a:pt x="409575" y="542925"/>
                </a:lnTo>
                <a:lnTo>
                  <a:pt x="535781" y="516732"/>
                </a:lnTo>
                <a:lnTo>
                  <a:pt x="752475" y="450057"/>
                </a:lnTo>
                <a:lnTo>
                  <a:pt x="1064419" y="333375"/>
                </a:lnTo>
                <a:lnTo>
                  <a:pt x="1216819" y="285750"/>
                </a:lnTo>
                <a:lnTo>
                  <a:pt x="1407319" y="221457"/>
                </a:lnTo>
                <a:lnTo>
                  <a:pt x="1676400" y="123825"/>
                </a:lnTo>
                <a:lnTo>
                  <a:pt x="1926431" y="30957"/>
                </a:lnTo>
                <a:lnTo>
                  <a:pt x="1974056" y="14288"/>
                </a:lnTo>
                <a:lnTo>
                  <a:pt x="2005012" y="2382"/>
                </a:lnTo>
                <a:lnTo>
                  <a:pt x="2026444" y="0"/>
                </a:lnTo>
                <a:lnTo>
                  <a:pt x="2038350" y="7144"/>
                </a:lnTo>
                <a:lnTo>
                  <a:pt x="2045494" y="21432"/>
                </a:lnTo>
                <a:lnTo>
                  <a:pt x="2035969" y="35719"/>
                </a:lnTo>
                <a:lnTo>
                  <a:pt x="1988344" y="66675"/>
                </a:lnTo>
                <a:lnTo>
                  <a:pt x="1857375" y="140494"/>
                </a:lnTo>
                <a:lnTo>
                  <a:pt x="1616869" y="266700"/>
                </a:lnTo>
                <a:lnTo>
                  <a:pt x="1345406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A444A14-50A6-4F8B-83AE-CAE72233BDCB}"/>
              </a:ext>
            </a:extLst>
          </p:cNvPr>
          <p:cNvSpPr/>
          <p:nvPr/>
        </p:nvSpPr>
        <p:spPr>
          <a:xfrm>
            <a:off x="6191251" y="2376488"/>
            <a:ext cx="2174875" cy="444500"/>
          </a:xfrm>
          <a:custGeom>
            <a:avLst/>
            <a:gdLst>
              <a:gd name="connsiteX0" fmla="*/ 1138238 w 2174081"/>
              <a:gd name="connsiteY0" fmla="*/ 307181 h 445293"/>
              <a:gd name="connsiteX1" fmla="*/ 714375 w 2174081"/>
              <a:gd name="connsiteY1" fmla="*/ 354806 h 445293"/>
              <a:gd name="connsiteX2" fmla="*/ 114300 w 2174081"/>
              <a:gd name="connsiteY2" fmla="*/ 445293 h 445293"/>
              <a:gd name="connsiteX3" fmla="*/ 0 w 2174081"/>
              <a:gd name="connsiteY3" fmla="*/ 290512 h 445293"/>
              <a:gd name="connsiteX4" fmla="*/ 157163 w 2174081"/>
              <a:gd name="connsiteY4" fmla="*/ 264318 h 445293"/>
              <a:gd name="connsiteX5" fmla="*/ 476250 w 2174081"/>
              <a:gd name="connsiteY5" fmla="*/ 207168 h 445293"/>
              <a:gd name="connsiteX6" fmla="*/ 881063 w 2174081"/>
              <a:gd name="connsiteY6" fmla="*/ 140493 h 445293"/>
              <a:gd name="connsiteX7" fmla="*/ 1100138 w 2174081"/>
              <a:gd name="connsiteY7" fmla="*/ 119062 h 445293"/>
              <a:gd name="connsiteX8" fmla="*/ 1271588 w 2174081"/>
              <a:gd name="connsiteY8" fmla="*/ 92868 h 445293"/>
              <a:gd name="connsiteX9" fmla="*/ 1595438 w 2174081"/>
              <a:gd name="connsiteY9" fmla="*/ 47625 h 445293"/>
              <a:gd name="connsiteX10" fmla="*/ 1700213 w 2174081"/>
              <a:gd name="connsiteY10" fmla="*/ 14287 h 445293"/>
              <a:gd name="connsiteX11" fmla="*/ 1745456 w 2174081"/>
              <a:gd name="connsiteY11" fmla="*/ 4762 h 445293"/>
              <a:gd name="connsiteX12" fmla="*/ 1785938 w 2174081"/>
              <a:gd name="connsiteY12" fmla="*/ 0 h 445293"/>
              <a:gd name="connsiteX13" fmla="*/ 1838325 w 2174081"/>
              <a:gd name="connsiteY13" fmla="*/ 9525 h 445293"/>
              <a:gd name="connsiteX14" fmla="*/ 1966913 w 2174081"/>
              <a:gd name="connsiteY14" fmla="*/ 47625 h 445293"/>
              <a:gd name="connsiteX15" fmla="*/ 2050256 w 2174081"/>
              <a:gd name="connsiteY15" fmla="*/ 73818 h 445293"/>
              <a:gd name="connsiteX16" fmla="*/ 2090738 w 2174081"/>
              <a:gd name="connsiteY16" fmla="*/ 95250 h 445293"/>
              <a:gd name="connsiteX17" fmla="*/ 2121694 w 2174081"/>
              <a:gd name="connsiteY17" fmla="*/ 114300 h 445293"/>
              <a:gd name="connsiteX18" fmla="*/ 2147888 w 2174081"/>
              <a:gd name="connsiteY18" fmla="*/ 135731 h 445293"/>
              <a:gd name="connsiteX19" fmla="*/ 2169319 w 2174081"/>
              <a:gd name="connsiteY19" fmla="*/ 159543 h 445293"/>
              <a:gd name="connsiteX20" fmla="*/ 2174081 w 2174081"/>
              <a:gd name="connsiteY20" fmla="*/ 173831 h 445293"/>
              <a:gd name="connsiteX21" fmla="*/ 2169319 w 2174081"/>
              <a:gd name="connsiteY21" fmla="*/ 197643 h 445293"/>
              <a:gd name="connsiteX22" fmla="*/ 2152650 w 2174081"/>
              <a:gd name="connsiteY22" fmla="*/ 216693 h 445293"/>
              <a:gd name="connsiteX23" fmla="*/ 2112169 w 2174081"/>
              <a:gd name="connsiteY23" fmla="*/ 238125 h 445293"/>
              <a:gd name="connsiteX24" fmla="*/ 2026444 w 2174081"/>
              <a:gd name="connsiteY24" fmla="*/ 259556 h 445293"/>
              <a:gd name="connsiteX25" fmla="*/ 1940719 w 2174081"/>
              <a:gd name="connsiteY25" fmla="*/ 273843 h 445293"/>
              <a:gd name="connsiteX26" fmla="*/ 1866900 w 2174081"/>
              <a:gd name="connsiteY26" fmla="*/ 266700 h 445293"/>
              <a:gd name="connsiteX27" fmla="*/ 1690688 w 2174081"/>
              <a:gd name="connsiteY27" fmla="*/ 266700 h 445293"/>
              <a:gd name="connsiteX28" fmla="*/ 1378744 w 2174081"/>
              <a:gd name="connsiteY28" fmla="*/ 285750 h 445293"/>
              <a:gd name="connsiteX29" fmla="*/ 1138238 w 2174081"/>
              <a:gd name="connsiteY29" fmla="*/ 307181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174081" h="445293">
                <a:moveTo>
                  <a:pt x="1138238" y="307181"/>
                </a:moveTo>
                <a:lnTo>
                  <a:pt x="714375" y="354806"/>
                </a:lnTo>
                <a:lnTo>
                  <a:pt x="114300" y="445293"/>
                </a:lnTo>
                <a:lnTo>
                  <a:pt x="0" y="290512"/>
                </a:lnTo>
                <a:lnTo>
                  <a:pt x="157163" y="264318"/>
                </a:lnTo>
                <a:lnTo>
                  <a:pt x="476250" y="207168"/>
                </a:lnTo>
                <a:lnTo>
                  <a:pt x="881063" y="140493"/>
                </a:lnTo>
                <a:lnTo>
                  <a:pt x="1100138" y="119062"/>
                </a:lnTo>
                <a:lnTo>
                  <a:pt x="1271588" y="92868"/>
                </a:lnTo>
                <a:lnTo>
                  <a:pt x="1595438" y="47625"/>
                </a:lnTo>
                <a:lnTo>
                  <a:pt x="1700213" y="14287"/>
                </a:lnTo>
                <a:lnTo>
                  <a:pt x="1745456" y="4762"/>
                </a:lnTo>
                <a:lnTo>
                  <a:pt x="1785938" y="0"/>
                </a:lnTo>
                <a:lnTo>
                  <a:pt x="1838325" y="9525"/>
                </a:lnTo>
                <a:lnTo>
                  <a:pt x="1966913" y="47625"/>
                </a:lnTo>
                <a:lnTo>
                  <a:pt x="2050256" y="73818"/>
                </a:lnTo>
                <a:lnTo>
                  <a:pt x="2090738" y="95250"/>
                </a:lnTo>
                <a:lnTo>
                  <a:pt x="2121694" y="114300"/>
                </a:lnTo>
                <a:lnTo>
                  <a:pt x="2147888" y="135731"/>
                </a:lnTo>
                <a:lnTo>
                  <a:pt x="2169319" y="159543"/>
                </a:lnTo>
                <a:lnTo>
                  <a:pt x="2174081" y="173831"/>
                </a:lnTo>
                <a:lnTo>
                  <a:pt x="2169319" y="197643"/>
                </a:lnTo>
                <a:lnTo>
                  <a:pt x="2152650" y="216693"/>
                </a:lnTo>
                <a:lnTo>
                  <a:pt x="2112169" y="238125"/>
                </a:lnTo>
                <a:lnTo>
                  <a:pt x="2026444" y="259556"/>
                </a:lnTo>
                <a:lnTo>
                  <a:pt x="1940719" y="273843"/>
                </a:lnTo>
                <a:lnTo>
                  <a:pt x="1866900" y="266700"/>
                </a:lnTo>
                <a:lnTo>
                  <a:pt x="1690688" y="266700"/>
                </a:lnTo>
                <a:lnTo>
                  <a:pt x="1378744" y="285750"/>
                </a:lnTo>
                <a:lnTo>
                  <a:pt x="1138238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A54FE979-EA84-4A6D-B305-286C0A3F5C62}"/>
              </a:ext>
            </a:extLst>
          </p:cNvPr>
          <p:cNvSpPr/>
          <p:nvPr/>
        </p:nvSpPr>
        <p:spPr>
          <a:xfrm rot="16200000">
            <a:off x="4302919" y="3604419"/>
            <a:ext cx="3155950" cy="1042988"/>
          </a:xfrm>
          <a:custGeom>
            <a:avLst/>
            <a:gdLst>
              <a:gd name="connsiteX0" fmla="*/ 1681842 w 3156857"/>
              <a:gd name="connsiteY0" fmla="*/ 974272 h 1042307"/>
              <a:gd name="connsiteX1" fmla="*/ 1504950 w 3156857"/>
              <a:gd name="connsiteY1" fmla="*/ 930729 h 1042307"/>
              <a:gd name="connsiteX2" fmla="*/ 1341664 w 3156857"/>
              <a:gd name="connsiteY2" fmla="*/ 879022 h 1042307"/>
              <a:gd name="connsiteX3" fmla="*/ 1211035 w 3156857"/>
              <a:gd name="connsiteY3" fmla="*/ 830036 h 1042307"/>
              <a:gd name="connsiteX4" fmla="*/ 1055914 w 3156857"/>
              <a:gd name="connsiteY4" fmla="*/ 762000 h 1042307"/>
              <a:gd name="connsiteX5" fmla="*/ 859971 w 3156857"/>
              <a:gd name="connsiteY5" fmla="*/ 661307 h 1042307"/>
              <a:gd name="connsiteX6" fmla="*/ 693964 w 3156857"/>
              <a:gd name="connsiteY6" fmla="*/ 568779 h 1042307"/>
              <a:gd name="connsiteX7" fmla="*/ 508907 w 3156857"/>
              <a:gd name="connsiteY7" fmla="*/ 449036 h 1042307"/>
              <a:gd name="connsiteX8" fmla="*/ 383721 w 3156857"/>
              <a:gd name="connsiteY8" fmla="*/ 359229 h 1042307"/>
              <a:gd name="connsiteX9" fmla="*/ 255814 w 3156857"/>
              <a:gd name="connsiteY9" fmla="*/ 261257 h 1042307"/>
              <a:gd name="connsiteX10" fmla="*/ 87085 w 3156857"/>
              <a:gd name="connsiteY10" fmla="*/ 127907 h 1042307"/>
              <a:gd name="connsiteX11" fmla="*/ 27214 w 3156857"/>
              <a:gd name="connsiteY11" fmla="*/ 78922 h 1042307"/>
              <a:gd name="connsiteX12" fmla="*/ 10885 w 3156857"/>
              <a:gd name="connsiteY12" fmla="*/ 59872 h 1042307"/>
              <a:gd name="connsiteX13" fmla="*/ 0 w 3156857"/>
              <a:gd name="connsiteY13" fmla="*/ 32657 h 1042307"/>
              <a:gd name="connsiteX14" fmla="*/ 2721 w 3156857"/>
              <a:gd name="connsiteY14" fmla="*/ 10886 h 1042307"/>
              <a:gd name="connsiteX15" fmla="*/ 16328 w 3156857"/>
              <a:gd name="connsiteY15" fmla="*/ 0 h 1042307"/>
              <a:gd name="connsiteX16" fmla="*/ 32657 w 3156857"/>
              <a:gd name="connsiteY16" fmla="*/ 0 h 1042307"/>
              <a:gd name="connsiteX17" fmla="*/ 57150 w 3156857"/>
              <a:gd name="connsiteY17" fmla="*/ 10886 h 1042307"/>
              <a:gd name="connsiteX18" fmla="*/ 160564 w 3156857"/>
              <a:gd name="connsiteY18" fmla="*/ 84365 h 1042307"/>
              <a:gd name="connsiteX19" fmla="*/ 255814 w 3156857"/>
              <a:gd name="connsiteY19" fmla="*/ 149679 h 1042307"/>
              <a:gd name="connsiteX20" fmla="*/ 359228 w 3156857"/>
              <a:gd name="connsiteY20" fmla="*/ 214993 h 1042307"/>
              <a:gd name="connsiteX21" fmla="*/ 495300 w 3156857"/>
              <a:gd name="connsiteY21" fmla="*/ 296636 h 1042307"/>
              <a:gd name="connsiteX22" fmla="*/ 623207 w 3156857"/>
              <a:gd name="connsiteY22" fmla="*/ 367393 h 1042307"/>
              <a:gd name="connsiteX23" fmla="*/ 734785 w 3156857"/>
              <a:gd name="connsiteY23" fmla="*/ 424543 h 1042307"/>
              <a:gd name="connsiteX24" fmla="*/ 859971 w 3156857"/>
              <a:gd name="connsiteY24" fmla="*/ 481693 h 1042307"/>
              <a:gd name="connsiteX25" fmla="*/ 976992 w 3156857"/>
              <a:gd name="connsiteY25" fmla="*/ 530679 h 1042307"/>
              <a:gd name="connsiteX26" fmla="*/ 1113064 w 3156857"/>
              <a:gd name="connsiteY26" fmla="*/ 579665 h 1042307"/>
              <a:gd name="connsiteX27" fmla="*/ 1279071 w 3156857"/>
              <a:gd name="connsiteY27" fmla="*/ 634093 h 1042307"/>
              <a:gd name="connsiteX28" fmla="*/ 1458685 w 3156857"/>
              <a:gd name="connsiteY28" fmla="*/ 685800 h 1042307"/>
              <a:gd name="connsiteX29" fmla="*/ 1592035 w 3156857"/>
              <a:gd name="connsiteY29" fmla="*/ 718457 h 1042307"/>
              <a:gd name="connsiteX30" fmla="*/ 1730828 w 3156857"/>
              <a:gd name="connsiteY30" fmla="*/ 748393 h 1042307"/>
              <a:gd name="connsiteX31" fmla="*/ 1905000 w 3156857"/>
              <a:gd name="connsiteY31" fmla="*/ 778329 h 1042307"/>
              <a:gd name="connsiteX32" fmla="*/ 2057400 w 3156857"/>
              <a:gd name="connsiteY32" fmla="*/ 794657 h 1042307"/>
              <a:gd name="connsiteX33" fmla="*/ 2223407 w 3156857"/>
              <a:gd name="connsiteY33" fmla="*/ 797379 h 1042307"/>
              <a:gd name="connsiteX34" fmla="*/ 2514600 w 3156857"/>
              <a:gd name="connsiteY34" fmla="*/ 797379 h 1042307"/>
              <a:gd name="connsiteX35" fmla="*/ 2748642 w 3156857"/>
              <a:gd name="connsiteY35" fmla="*/ 797379 h 1042307"/>
              <a:gd name="connsiteX36" fmla="*/ 2808514 w 3156857"/>
              <a:gd name="connsiteY36" fmla="*/ 786493 h 1042307"/>
              <a:gd name="connsiteX37" fmla="*/ 2884714 w 3156857"/>
              <a:gd name="connsiteY37" fmla="*/ 764722 h 1042307"/>
              <a:gd name="connsiteX38" fmla="*/ 2971800 w 3156857"/>
              <a:gd name="connsiteY38" fmla="*/ 721179 h 1042307"/>
              <a:gd name="connsiteX39" fmla="*/ 3061607 w 3156857"/>
              <a:gd name="connsiteY39" fmla="*/ 653143 h 1042307"/>
              <a:gd name="connsiteX40" fmla="*/ 3091542 w 3156857"/>
              <a:gd name="connsiteY40" fmla="*/ 625929 h 1042307"/>
              <a:gd name="connsiteX41" fmla="*/ 3102428 w 3156857"/>
              <a:gd name="connsiteY41" fmla="*/ 615043 h 1042307"/>
              <a:gd name="connsiteX42" fmla="*/ 3126921 w 3156857"/>
              <a:gd name="connsiteY42" fmla="*/ 601436 h 1042307"/>
              <a:gd name="connsiteX43" fmla="*/ 3140528 w 3156857"/>
              <a:gd name="connsiteY43" fmla="*/ 601436 h 1042307"/>
              <a:gd name="connsiteX44" fmla="*/ 3151414 w 3156857"/>
              <a:gd name="connsiteY44" fmla="*/ 606879 h 1042307"/>
              <a:gd name="connsiteX45" fmla="*/ 3156857 w 3156857"/>
              <a:gd name="connsiteY45" fmla="*/ 628650 h 1042307"/>
              <a:gd name="connsiteX46" fmla="*/ 3143250 w 3156857"/>
              <a:gd name="connsiteY46" fmla="*/ 664029 h 1042307"/>
              <a:gd name="connsiteX47" fmla="*/ 3116035 w 3156857"/>
              <a:gd name="connsiteY47" fmla="*/ 756557 h 1042307"/>
              <a:gd name="connsiteX48" fmla="*/ 3091542 w 3156857"/>
              <a:gd name="connsiteY48" fmla="*/ 835479 h 1042307"/>
              <a:gd name="connsiteX49" fmla="*/ 3045278 w 3156857"/>
              <a:gd name="connsiteY49" fmla="*/ 949779 h 1042307"/>
              <a:gd name="connsiteX50" fmla="*/ 2901042 w 3156857"/>
              <a:gd name="connsiteY50" fmla="*/ 1042307 h 1042307"/>
              <a:gd name="connsiteX51" fmla="*/ 2536371 w 3156857"/>
              <a:gd name="connsiteY51" fmla="*/ 1042307 h 1042307"/>
              <a:gd name="connsiteX52" fmla="*/ 2310492 w 3156857"/>
              <a:gd name="connsiteY52" fmla="*/ 1042307 h 1042307"/>
              <a:gd name="connsiteX53" fmla="*/ 2193471 w 3156857"/>
              <a:gd name="connsiteY53" fmla="*/ 1039586 h 1042307"/>
              <a:gd name="connsiteX54" fmla="*/ 2076450 w 3156857"/>
              <a:gd name="connsiteY54" fmla="*/ 1034143 h 1042307"/>
              <a:gd name="connsiteX55" fmla="*/ 1951264 w 3156857"/>
              <a:gd name="connsiteY55" fmla="*/ 1020536 h 1042307"/>
              <a:gd name="connsiteX56" fmla="*/ 1681842 w 3156857"/>
              <a:gd name="connsiteY56" fmla="*/ 974272 h 1042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56857" h="1042307">
                <a:moveTo>
                  <a:pt x="1681842" y="974272"/>
                </a:moveTo>
                <a:lnTo>
                  <a:pt x="1504950" y="930729"/>
                </a:lnTo>
                <a:lnTo>
                  <a:pt x="1341664" y="879022"/>
                </a:lnTo>
                <a:lnTo>
                  <a:pt x="1211035" y="830036"/>
                </a:lnTo>
                <a:lnTo>
                  <a:pt x="1055914" y="762000"/>
                </a:lnTo>
                <a:lnTo>
                  <a:pt x="859971" y="661307"/>
                </a:lnTo>
                <a:lnTo>
                  <a:pt x="693964" y="568779"/>
                </a:lnTo>
                <a:lnTo>
                  <a:pt x="508907" y="449036"/>
                </a:lnTo>
                <a:lnTo>
                  <a:pt x="383721" y="359229"/>
                </a:lnTo>
                <a:lnTo>
                  <a:pt x="255814" y="261257"/>
                </a:lnTo>
                <a:lnTo>
                  <a:pt x="87085" y="127907"/>
                </a:lnTo>
                <a:lnTo>
                  <a:pt x="27214" y="78922"/>
                </a:lnTo>
                <a:lnTo>
                  <a:pt x="10885" y="59872"/>
                </a:lnTo>
                <a:lnTo>
                  <a:pt x="0" y="32657"/>
                </a:lnTo>
                <a:lnTo>
                  <a:pt x="2721" y="10886"/>
                </a:lnTo>
                <a:lnTo>
                  <a:pt x="16328" y="0"/>
                </a:lnTo>
                <a:lnTo>
                  <a:pt x="32657" y="0"/>
                </a:lnTo>
                <a:lnTo>
                  <a:pt x="57150" y="10886"/>
                </a:lnTo>
                <a:lnTo>
                  <a:pt x="160564" y="84365"/>
                </a:lnTo>
                <a:lnTo>
                  <a:pt x="255814" y="149679"/>
                </a:lnTo>
                <a:lnTo>
                  <a:pt x="359228" y="214993"/>
                </a:lnTo>
                <a:lnTo>
                  <a:pt x="495300" y="296636"/>
                </a:lnTo>
                <a:lnTo>
                  <a:pt x="623207" y="367393"/>
                </a:lnTo>
                <a:lnTo>
                  <a:pt x="734785" y="424543"/>
                </a:lnTo>
                <a:lnTo>
                  <a:pt x="859971" y="481693"/>
                </a:lnTo>
                <a:lnTo>
                  <a:pt x="976992" y="530679"/>
                </a:lnTo>
                <a:lnTo>
                  <a:pt x="1113064" y="579665"/>
                </a:lnTo>
                <a:lnTo>
                  <a:pt x="1279071" y="634093"/>
                </a:lnTo>
                <a:lnTo>
                  <a:pt x="1458685" y="685800"/>
                </a:lnTo>
                <a:lnTo>
                  <a:pt x="1592035" y="718457"/>
                </a:lnTo>
                <a:lnTo>
                  <a:pt x="1730828" y="748393"/>
                </a:lnTo>
                <a:lnTo>
                  <a:pt x="1905000" y="778329"/>
                </a:lnTo>
                <a:lnTo>
                  <a:pt x="2057400" y="794657"/>
                </a:lnTo>
                <a:lnTo>
                  <a:pt x="2223407" y="797379"/>
                </a:lnTo>
                <a:lnTo>
                  <a:pt x="2514600" y="797379"/>
                </a:lnTo>
                <a:lnTo>
                  <a:pt x="2748642" y="797379"/>
                </a:lnTo>
                <a:lnTo>
                  <a:pt x="2808514" y="786493"/>
                </a:lnTo>
                <a:lnTo>
                  <a:pt x="2884714" y="764722"/>
                </a:lnTo>
                <a:lnTo>
                  <a:pt x="2971800" y="721179"/>
                </a:lnTo>
                <a:lnTo>
                  <a:pt x="3061607" y="653143"/>
                </a:lnTo>
                <a:lnTo>
                  <a:pt x="3091542" y="625929"/>
                </a:lnTo>
                <a:lnTo>
                  <a:pt x="3102428" y="615043"/>
                </a:lnTo>
                <a:lnTo>
                  <a:pt x="3126921" y="601436"/>
                </a:lnTo>
                <a:lnTo>
                  <a:pt x="3140528" y="601436"/>
                </a:lnTo>
                <a:lnTo>
                  <a:pt x="3151414" y="606879"/>
                </a:lnTo>
                <a:lnTo>
                  <a:pt x="3156857" y="628650"/>
                </a:lnTo>
                <a:lnTo>
                  <a:pt x="3143250" y="664029"/>
                </a:lnTo>
                <a:lnTo>
                  <a:pt x="3116035" y="756557"/>
                </a:lnTo>
                <a:lnTo>
                  <a:pt x="3091542" y="835479"/>
                </a:lnTo>
                <a:lnTo>
                  <a:pt x="3045278" y="949779"/>
                </a:lnTo>
                <a:lnTo>
                  <a:pt x="2901042" y="1042307"/>
                </a:lnTo>
                <a:lnTo>
                  <a:pt x="2536371" y="1042307"/>
                </a:lnTo>
                <a:lnTo>
                  <a:pt x="2310492" y="1042307"/>
                </a:lnTo>
                <a:lnTo>
                  <a:pt x="2193471" y="1039586"/>
                </a:lnTo>
                <a:lnTo>
                  <a:pt x="2076450" y="1034143"/>
                </a:lnTo>
                <a:lnTo>
                  <a:pt x="1951264" y="1020536"/>
                </a:lnTo>
                <a:lnTo>
                  <a:pt x="1681842" y="97427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1733D6C5-BEBA-4494-944D-CA46475BEB89}"/>
              </a:ext>
            </a:extLst>
          </p:cNvPr>
          <p:cNvSpPr/>
          <p:nvPr/>
        </p:nvSpPr>
        <p:spPr>
          <a:xfrm rot="16200000">
            <a:off x="5741194" y="3806031"/>
            <a:ext cx="2286000" cy="1208088"/>
          </a:xfrm>
          <a:custGeom>
            <a:avLst/>
            <a:gdLst>
              <a:gd name="connsiteX0" fmla="*/ 1019175 w 2286000"/>
              <a:gd name="connsiteY0" fmla="*/ 788193 h 1207293"/>
              <a:gd name="connsiteX1" fmla="*/ 735806 w 2286000"/>
              <a:gd name="connsiteY1" fmla="*/ 628650 h 1207293"/>
              <a:gd name="connsiteX2" fmla="*/ 459581 w 2286000"/>
              <a:gd name="connsiteY2" fmla="*/ 469106 h 1207293"/>
              <a:gd name="connsiteX3" fmla="*/ 261937 w 2286000"/>
              <a:gd name="connsiteY3" fmla="*/ 342900 h 1207293"/>
              <a:gd name="connsiteX4" fmla="*/ 178593 w 2286000"/>
              <a:gd name="connsiteY4" fmla="*/ 285750 h 1207293"/>
              <a:gd name="connsiteX5" fmla="*/ 154781 w 2286000"/>
              <a:gd name="connsiteY5" fmla="*/ 276225 h 1207293"/>
              <a:gd name="connsiteX6" fmla="*/ 123825 w 2286000"/>
              <a:gd name="connsiteY6" fmla="*/ 271462 h 1207293"/>
              <a:gd name="connsiteX7" fmla="*/ 0 w 2286000"/>
              <a:gd name="connsiteY7" fmla="*/ 245268 h 1207293"/>
              <a:gd name="connsiteX8" fmla="*/ 40481 w 2286000"/>
              <a:gd name="connsiteY8" fmla="*/ 0 h 1207293"/>
              <a:gd name="connsiteX9" fmla="*/ 64293 w 2286000"/>
              <a:gd name="connsiteY9" fmla="*/ 7143 h 1207293"/>
              <a:gd name="connsiteX10" fmla="*/ 85725 w 2286000"/>
              <a:gd name="connsiteY10" fmla="*/ 30956 h 1207293"/>
              <a:gd name="connsiteX11" fmla="*/ 145256 w 2286000"/>
              <a:gd name="connsiteY11" fmla="*/ 92868 h 1207293"/>
              <a:gd name="connsiteX12" fmla="*/ 188118 w 2286000"/>
              <a:gd name="connsiteY12" fmla="*/ 133350 h 1207293"/>
              <a:gd name="connsiteX13" fmla="*/ 233362 w 2286000"/>
              <a:gd name="connsiteY13" fmla="*/ 171450 h 1207293"/>
              <a:gd name="connsiteX14" fmla="*/ 261937 w 2286000"/>
              <a:gd name="connsiteY14" fmla="*/ 197643 h 1207293"/>
              <a:gd name="connsiteX15" fmla="*/ 290512 w 2286000"/>
              <a:gd name="connsiteY15" fmla="*/ 216693 h 1207293"/>
              <a:gd name="connsiteX16" fmla="*/ 428625 w 2286000"/>
              <a:gd name="connsiteY16" fmla="*/ 292893 h 1207293"/>
              <a:gd name="connsiteX17" fmla="*/ 711993 w 2286000"/>
              <a:gd name="connsiteY17" fmla="*/ 428625 h 1207293"/>
              <a:gd name="connsiteX18" fmla="*/ 985837 w 2286000"/>
              <a:gd name="connsiteY18" fmla="*/ 547687 h 1207293"/>
              <a:gd name="connsiteX19" fmla="*/ 1240631 w 2286000"/>
              <a:gd name="connsiteY19" fmla="*/ 657225 h 1207293"/>
              <a:gd name="connsiteX20" fmla="*/ 1514475 w 2286000"/>
              <a:gd name="connsiteY20" fmla="*/ 759618 h 1207293"/>
              <a:gd name="connsiteX21" fmla="*/ 1752600 w 2286000"/>
              <a:gd name="connsiteY21" fmla="*/ 840581 h 1207293"/>
              <a:gd name="connsiteX22" fmla="*/ 1866900 w 2286000"/>
              <a:gd name="connsiteY22" fmla="*/ 873918 h 1207293"/>
              <a:gd name="connsiteX23" fmla="*/ 1907381 w 2286000"/>
              <a:gd name="connsiteY23" fmla="*/ 878681 h 1207293"/>
              <a:gd name="connsiteX24" fmla="*/ 1952625 w 2286000"/>
              <a:gd name="connsiteY24" fmla="*/ 878681 h 1207293"/>
              <a:gd name="connsiteX25" fmla="*/ 2016918 w 2286000"/>
              <a:gd name="connsiteY25" fmla="*/ 866775 h 1207293"/>
              <a:gd name="connsiteX26" fmla="*/ 2102643 w 2286000"/>
              <a:gd name="connsiteY26" fmla="*/ 838200 h 1207293"/>
              <a:gd name="connsiteX27" fmla="*/ 2178843 w 2286000"/>
              <a:gd name="connsiteY27" fmla="*/ 802481 h 1207293"/>
              <a:gd name="connsiteX28" fmla="*/ 2219325 w 2286000"/>
              <a:gd name="connsiteY28" fmla="*/ 776287 h 1207293"/>
              <a:gd name="connsiteX29" fmla="*/ 2235993 w 2286000"/>
              <a:gd name="connsiteY29" fmla="*/ 766762 h 1207293"/>
              <a:gd name="connsiteX30" fmla="*/ 2257425 w 2286000"/>
              <a:gd name="connsiteY30" fmla="*/ 762000 h 1207293"/>
              <a:gd name="connsiteX31" fmla="*/ 2271712 w 2286000"/>
              <a:gd name="connsiteY31" fmla="*/ 762000 h 1207293"/>
              <a:gd name="connsiteX32" fmla="*/ 2281237 w 2286000"/>
              <a:gd name="connsiteY32" fmla="*/ 766762 h 1207293"/>
              <a:gd name="connsiteX33" fmla="*/ 2286000 w 2286000"/>
              <a:gd name="connsiteY33" fmla="*/ 781050 h 1207293"/>
              <a:gd name="connsiteX34" fmla="*/ 2281237 w 2286000"/>
              <a:gd name="connsiteY34" fmla="*/ 804862 h 1207293"/>
              <a:gd name="connsiteX35" fmla="*/ 2252662 w 2286000"/>
              <a:gd name="connsiteY35" fmla="*/ 852487 h 1207293"/>
              <a:gd name="connsiteX36" fmla="*/ 2174081 w 2286000"/>
              <a:gd name="connsiteY36" fmla="*/ 952500 h 1207293"/>
              <a:gd name="connsiteX37" fmla="*/ 2102643 w 2286000"/>
              <a:gd name="connsiteY37" fmla="*/ 1038225 h 1207293"/>
              <a:gd name="connsiteX38" fmla="*/ 2047875 w 2286000"/>
              <a:gd name="connsiteY38" fmla="*/ 1090612 h 1207293"/>
              <a:gd name="connsiteX39" fmla="*/ 2007393 w 2286000"/>
              <a:gd name="connsiteY39" fmla="*/ 1123950 h 1207293"/>
              <a:gd name="connsiteX40" fmla="*/ 1962150 w 2286000"/>
              <a:gd name="connsiteY40" fmla="*/ 1159668 h 1207293"/>
              <a:gd name="connsiteX41" fmla="*/ 1907381 w 2286000"/>
              <a:gd name="connsiteY41" fmla="*/ 1195387 h 1207293"/>
              <a:gd name="connsiteX42" fmla="*/ 1876425 w 2286000"/>
              <a:gd name="connsiteY42" fmla="*/ 1204912 h 1207293"/>
              <a:gd name="connsiteX43" fmla="*/ 1843087 w 2286000"/>
              <a:gd name="connsiteY43" fmla="*/ 1207293 h 1207293"/>
              <a:gd name="connsiteX44" fmla="*/ 1802606 w 2286000"/>
              <a:gd name="connsiteY44" fmla="*/ 1200150 h 1207293"/>
              <a:gd name="connsiteX45" fmla="*/ 1766887 w 2286000"/>
              <a:gd name="connsiteY45" fmla="*/ 1173956 h 1207293"/>
              <a:gd name="connsiteX46" fmla="*/ 1724025 w 2286000"/>
              <a:gd name="connsiteY46" fmla="*/ 1147762 h 1207293"/>
              <a:gd name="connsiteX47" fmla="*/ 1569243 w 2286000"/>
              <a:gd name="connsiteY47" fmla="*/ 1066800 h 1207293"/>
              <a:gd name="connsiteX48" fmla="*/ 1214437 w 2286000"/>
              <a:gd name="connsiteY48" fmla="*/ 895350 h 1207293"/>
              <a:gd name="connsiteX49" fmla="*/ 1019175 w 2286000"/>
              <a:gd name="connsiteY49" fmla="*/ 788193 h 1207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286000" h="1207293">
                <a:moveTo>
                  <a:pt x="1019175" y="788193"/>
                </a:moveTo>
                <a:lnTo>
                  <a:pt x="735806" y="628650"/>
                </a:lnTo>
                <a:lnTo>
                  <a:pt x="459581" y="469106"/>
                </a:lnTo>
                <a:lnTo>
                  <a:pt x="261937" y="342900"/>
                </a:lnTo>
                <a:lnTo>
                  <a:pt x="178593" y="285750"/>
                </a:lnTo>
                <a:lnTo>
                  <a:pt x="154781" y="276225"/>
                </a:lnTo>
                <a:lnTo>
                  <a:pt x="123825" y="271462"/>
                </a:lnTo>
                <a:lnTo>
                  <a:pt x="0" y="245268"/>
                </a:lnTo>
                <a:lnTo>
                  <a:pt x="40481" y="0"/>
                </a:lnTo>
                <a:lnTo>
                  <a:pt x="64293" y="7143"/>
                </a:lnTo>
                <a:lnTo>
                  <a:pt x="85725" y="30956"/>
                </a:lnTo>
                <a:lnTo>
                  <a:pt x="145256" y="92868"/>
                </a:lnTo>
                <a:lnTo>
                  <a:pt x="188118" y="133350"/>
                </a:lnTo>
                <a:lnTo>
                  <a:pt x="233362" y="171450"/>
                </a:lnTo>
                <a:lnTo>
                  <a:pt x="261937" y="197643"/>
                </a:lnTo>
                <a:lnTo>
                  <a:pt x="290512" y="216693"/>
                </a:lnTo>
                <a:lnTo>
                  <a:pt x="428625" y="292893"/>
                </a:lnTo>
                <a:lnTo>
                  <a:pt x="711993" y="428625"/>
                </a:lnTo>
                <a:lnTo>
                  <a:pt x="985837" y="547687"/>
                </a:lnTo>
                <a:lnTo>
                  <a:pt x="1240631" y="657225"/>
                </a:lnTo>
                <a:lnTo>
                  <a:pt x="1514475" y="759618"/>
                </a:lnTo>
                <a:lnTo>
                  <a:pt x="1752600" y="840581"/>
                </a:lnTo>
                <a:lnTo>
                  <a:pt x="1866900" y="873918"/>
                </a:lnTo>
                <a:lnTo>
                  <a:pt x="1907381" y="878681"/>
                </a:lnTo>
                <a:lnTo>
                  <a:pt x="1952625" y="878681"/>
                </a:lnTo>
                <a:lnTo>
                  <a:pt x="2016918" y="866775"/>
                </a:lnTo>
                <a:lnTo>
                  <a:pt x="2102643" y="838200"/>
                </a:lnTo>
                <a:lnTo>
                  <a:pt x="2178843" y="802481"/>
                </a:lnTo>
                <a:lnTo>
                  <a:pt x="2219325" y="776287"/>
                </a:lnTo>
                <a:lnTo>
                  <a:pt x="2235993" y="766762"/>
                </a:lnTo>
                <a:lnTo>
                  <a:pt x="2257425" y="762000"/>
                </a:lnTo>
                <a:lnTo>
                  <a:pt x="2271712" y="762000"/>
                </a:lnTo>
                <a:lnTo>
                  <a:pt x="2281237" y="766762"/>
                </a:lnTo>
                <a:lnTo>
                  <a:pt x="2286000" y="781050"/>
                </a:lnTo>
                <a:lnTo>
                  <a:pt x="2281237" y="804862"/>
                </a:lnTo>
                <a:lnTo>
                  <a:pt x="2252662" y="852487"/>
                </a:lnTo>
                <a:lnTo>
                  <a:pt x="2174081" y="952500"/>
                </a:lnTo>
                <a:lnTo>
                  <a:pt x="2102643" y="1038225"/>
                </a:lnTo>
                <a:lnTo>
                  <a:pt x="2047875" y="1090612"/>
                </a:lnTo>
                <a:lnTo>
                  <a:pt x="2007393" y="1123950"/>
                </a:lnTo>
                <a:lnTo>
                  <a:pt x="1962150" y="1159668"/>
                </a:lnTo>
                <a:lnTo>
                  <a:pt x="1907381" y="1195387"/>
                </a:lnTo>
                <a:lnTo>
                  <a:pt x="1876425" y="1204912"/>
                </a:lnTo>
                <a:lnTo>
                  <a:pt x="1843087" y="1207293"/>
                </a:lnTo>
                <a:lnTo>
                  <a:pt x="1802606" y="1200150"/>
                </a:lnTo>
                <a:lnTo>
                  <a:pt x="1766887" y="1173956"/>
                </a:lnTo>
                <a:lnTo>
                  <a:pt x="1724025" y="1147762"/>
                </a:lnTo>
                <a:lnTo>
                  <a:pt x="1569243" y="1066800"/>
                </a:lnTo>
                <a:lnTo>
                  <a:pt x="1214437" y="895350"/>
                </a:lnTo>
                <a:lnTo>
                  <a:pt x="1019175" y="788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D8477E8-7CB1-4658-971B-B7AADEE101EE}"/>
              </a:ext>
            </a:extLst>
          </p:cNvPr>
          <p:cNvSpPr/>
          <p:nvPr/>
        </p:nvSpPr>
        <p:spPr>
          <a:xfrm>
            <a:off x="6257925" y="5126038"/>
            <a:ext cx="1804988" cy="654050"/>
          </a:xfrm>
          <a:custGeom>
            <a:avLst/>
            <a:gdLst>
              <a:gd name="connsiteX0" fmla="*/ 888206 w 1804988"/>
              <a:gd name="connsiteY0" fmla="*/ 361950 h 652463"/>
              <a:gd name="connsiteX1" fmla="*/ 542925 w 1804988"/>
              <a:gd name="connsiteY1" fmla="*/ 483394 h 652463"/>
              <a:gd name="connsiteX2" fmla="*/ 292894 w 1804988"/>
              <a:gd name="connsiteY2" fmla="*/ 571500 h 652463"/>
              <a:gd name="connsiteX3" fmla="*/ 202406 w 1804988"/>
              <a:gd name="connsiteY3" fmla="*/ 607219 h 652463"/>
              <a:gd name="connsiteX4" fmla="*/ 152400 w 1804988"/>
              <a:gd name="connsiteY4" fmla="*/ 633413 h 652463"/>
              <a:gd name="connsiteX5" fmla="*/ 130969 w 1804988"/>
              <a:gd name="connsiteY5" fmla="*/ 642938 h 652463"/>
              <a:gd name="connsiteX6" fmla="*/ 114300 w 1804988"/>
              <a:gd name="connsiteY6" fmla="*/ 650082 h 652463"/>
              <a:gd name="connsiteX7" fmla="*/ 95250 w 1804988"/>
              <a:gd name="connsiteY7" fmla="*/ 652463 h 652463"/>
              <a:gd name="connsiteX8" fmla="*/ 71438 w 1804988"/>
              <a:gd name="connsiteY8" fmla="*/ 647700 h 652463"/>
              <a:gd name="connsiteX9" fmla="*/ 50006 w 1804988"/>
              <a:gd name="connsiteY9" fmla="*/ 635794 h 652463"/>
              <a:gd name="connsiteX10" fmla="*/ 38100 w 1804988"/>
              <a:gd name="connsiteY10" fmla="*/ 621507 h 652463"/>
              <a:gd name="connsiteX11" fmla="*/ 26194 w 1804988"/>
              <a:gd name="connsiteY11" fmla="*/ 604838 h 652463"/>
              <a:gd name="connsiteX12" fmla="*/ 14288 w 1804988"/>
              <a:gd name="connsiteY12" fmla="*/ 585788 h 652463"/>
              <a:gd name="connsiteX13" fmla="*/ 4763 w 1804988"/>
              <a:gd name="connsiteY13" fmla="*/ 557213 h 652463"/>
              <a:gd name="connsiteX14" fmla="*/ 0 w 1804988"/>
              <a:gd name="connsiteY14" fmla="*/ 521494 h 652463"/>
              <a:gd name="connsiteX15" fmla="*/ 0 w 1804988"/>
              <a:gd name="connsiteY15" fmla="*/ 466725 h 652463"/>
              <a:gd name="connsiteX16" fmla="*/ 9525 w 1804988"/>
              <a:gd name="connsiteY16" fmla="*/ 407194 h 652463"/>
              <a:gd name="connsiteX17" fmla="*/ 30956 w 1804988"/>
              <a:gd name="connsiteY17" fmla="*/ 361950 h 652463"/>
              <a:gd name="connsiteX18" fmla="*/ 290513 w 1804988"/>
              <a:gd name="connsiteY18" fmla="*/ 295275 h 652463"/>
              <a:gd name="connsiteX19" fmla="*/ 319088 w 1804988"/>
              <a:gd name="connsiteY19" fmla="*/ 304800 h 652463"/>
              <a:gd name="connsiteX20" fmla="*/ 345281 w 1804988"/>
              <a:gd name="connsiteY20" fmla="*/ 311944 h 652463"/>
              <a:gd name="connsiteX21" fmla="*/ 364331 w 1804988"/>
              <a:gd name="connsiteY21" fmla="*/ 311944 h 652463"/>
              <a:gd name="connsiteX22" fmla="*/ 407194 w 1804988"/>
              <a:gd name="connsiteY22" fmla="*/ 300038 h 652463"/>
              <a:gd name="connsiteX23" fmla="*/ 681038 w 1804988"/>
              <a:gd name="connsiteY23" fmla="*/ 235744 h 652463"/>
              <a:gd name="connsiteX24" fmla="*/ 940594 w 1804988"/>
              <a:gd name="connsiteY24" fmla="*/ 178594 h 652463"/>
              <a:gd name="connsiteX25" fmla="*/ 1166813 w 1804988"/>
              <a:gd name="connsiteY25" fmla="*/ 130969 h 652463"/>
              <a:gd name="connsiteX26" fmla="*/ 1504950 w 1804988"/>
              <a:gd name="connsiteY26" fmla="*/ 61913 h 652463"/>
              <a:gd name="connsiteX27" fmla="*/ 1774031 w 1804988"/>
              <a:gd name="connsiteY27" fmla="*/ 0 h 652463"/>
              <a:gd name="connsiteX28" fmla="*/ 1804988 w 1804988"/>
              <a:gd name="connsiteY28" fmla="*/ 66675 h 652463"/>
              <a:gd name="connsiteX29" fmla="*/ 1657350 w 1804988"/>
              <a:gd name="connsiteY29" fmla="*/ 109538 h 652463"/>
              <a:gd name="connsiteX30" fmla="*/ 1407319 w 1804988"/>
              <a:gd name="connsiteY30" fmla="*/ 192882 h 652463"/>
              <a:gd name="connsiteX31" fmla="*/ 1147763 w 1804988"/>
              <a:gd name="connsiteY31" fmla="*/ 278607 h 652463"/>
              <a:gd name="connsiteX32" fmla="*/ 888206 w 1804988"/>
              <a:gd name="connsiteY32" fmla="*/ 361950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804988" h="652463">
                <a:moveTo>
                  <a:pt x="888206" y="361950"/>
                </a:moveTo>
                <a:lnTo>
                  <a:pt x="542925" y="483394"/>
                </a:lnTo>
                <a:lnTo>
                  <a:pt x="292894" y="571500"/>
                </a:lnTo>
                <a:lnTo>
                  <a:pt x="202406" y="607219"/>
                </a:lnTo>
                <a:lnTo>
                  <a:pt x="152400" y="633413"/>
                </a:lnTo>
                <a:lnTo>
                  <a:pt x="130969" y="642938"/>
                </a:lnTo>
                <a:lnTo>
                  <a:pt x="114300" y="650082"/>
                </a:lnTo>
                <a:lnTo>
                  <a:pt x="95250" y="652463"/>
                </a:lnTo>
                <a:lnTo>
                  <a:pt x="71438" y="647700"/>
                </a:lnTo>
                <a:lnTo>
                  <a:pt x="50006" y="635794"/>
                </a:lnTo>
                <a:lnTo>
                  <a:pt x="38100" y="621507"/>
                </a:lnTo>
                <a:lnTo>
                  <a:pt x="26194" y="604838"/>
                </a:lnTo>
                <a:lnTo>
                  <a:pt x="14288" y="585788"/>
                </a:lnTo>
                <a:lnTo>
                  <a:pt x="4763" y="557213"/>
                </a:lnTo>
                <a:lnTo>
                  <a:pt x="0" y="521494"/>
                </a:lnTo>
                <a:lnTo>
                  <a:pt x="0" y="466725"/>
                </a:lnTo>
                <a:lnTo>
                  <a:pt x="9525" y="407194"/>
                </a:lnTo>
                <a:lnTo>
                  <a:pt x="30956" y="361950"/>
                </a:lnTo>
                <a:lnTo>
                  <a:pt x="290513" y="295275"/>
                </a:lnTo>
                <a:lnTo>
                  <a:pt x="319088" y="304800"/>
                </a:lnTo>
                <a:lnTo>
                  <a:pt x="345281" y="311944"/>
                </a:lnTo>
                <a:lnTo>
                  <a:pt x="364331" y="311944"/>
                </a:lnTo>
                <a:lnTo>
                  <a:pt x="407194" y="300038"/>
                </a:lnTo>
                <a:lnTo>
                  <a:pt x="681038" y="235744"/>
                </a:lnTo>
                <a:lnTo>
                  <a:pt x="940594" y="178594"/>
                </a:lnTo>
                <a:lnTo>
                  <a:pt x="1166813" y="130969"/>
                </a:lnTo>
                <a:lnTo>
                  <a:pt x="1504950" y="61913"/>
                </a:lnTo>
                <a:lnTo>
                  <a:pt x="1774031" y="0"/>
                </a:lnTo>
                <a:lnTo>
                  <a:pt x="1804988" y="66675"/>
                </a:lnTo>
                <a:lnTo>
                  <a:pt x="1657350" y="109538"/>
                </a:lnTo>
                <a:lnTo>
                  <a:pt x="1407319" y="192882"/>
                </a:lnTo>
                <a:lnTo>
                  <a:pt x="1147763" y="278607"/>
                </a:lnTo>
                <a:lnTo>
                  <a:pt x="888206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EE07513-5513-4155-8F43-183A00BAF927}"/>
              </a:ext>
            </a:extLst>
          </p:cNvPr>
          <p:cNvSpPr/>
          <p:nvPr/>
        </p:nvSpPr>
        <p:spPr>
          <a:xfrm>
            <a:off x="7523164" y="4305300"/>
            <a:ext cx="911225" cy="1474788"/>
          </a:xfrm>
          <a:custGeom>
            <a:avLst/>
            <a:gdLst>
              <a:gd name="connsiteX0" fmla="*/ 554831 w 912019"/>
              <a:gd name="connsiteY0" fmla="*/ 1092994 h 1473994"/>
              <a:gd name="connsiteX1" fmla="*/ 464344 w 912019"/>
              <a:gd name="connsiteY1" fmla="*/ 909638 h 1473994"/>
              <a:gd name="connsiteX2" fmla="*/ 438150 w 912019"/>
              <a:gd name="connsiteY2" fmla="*/ 835819 h 1473994"/>
              <a:gd name="connsiteX3" fmla="*/ 292894 w 912019"/>
              <a:gd name="connsiteY3" fmla="*/ 561975 h 1473994"/>
              <a:gd name="connsiteX4" fmla="*/ 178594 w 912019"/>
              <a:gd name="connsiteY4" fmla="*/ 352425 h 1473994"/>
              <a:gd name="connsiteX5" fmla="*/ 76200 w 912019"/>
              <a:gd name="connsiteY5" fmla="*/ 166688 h 1473994"/>
              <a:gd name="connsiteX6" fmla="*/ 38100 w 912019"/>
              <a:gd name="connsiteY6" fmla="*/ 100013 h 1473994"/>
              <a:gd name="connsiteX7" fmla="*/ 16669 w 912019"/>
              <a:gd name="connsiteY7" fmla="*/ 66675 h 1473994"/>
              <a:gd name="connsiteX8" fmla="*/ 4762 w 912019"/>
              <a:gd name="connsiteY8" fmla="*/ 38100 h 1473994"/>
              <a:gd name="connsiteX9" fmla="*/ 0 w 912019"/>
              <a:gd name="connsiteY9" fmla="*/ 21431 h 1473994"/>
              <a:gd name="connsiteX10" fmla="*/ 2381 w 912019"/>
              <a:gd name="connsiteY10" fmla="*/ 7144 h 1473994"/>
              <a:gd name="connsiteX11" fmla="*/ 11906 w 912019"/>
              <a:gd name="connsiteY11" fmla="*/ 0 h 1473994"/>
              <a:gd name="connsiteX12" fmla="*/ 26194 w 912019"/>
              <a:gd name="connsiteY12" fmla="*/ 0 h 1473994"/>
              <a:gd name="connsiteX13" fmla="*/ 47625 w 912019"/>
              <a:gd name="connsiteY13" fmla="*/ 4763 h 1473994"/>
              <a:gd name="connsiteX14" fmla="*/ 64294 w 912019"/>
              <a:gd name="connsiteY14" fmla="*/ 16669 h 1473994"/>
              <a:gd name="connsiteX15" fmla="*/ 154781 w 912019"/>
              <a:gd name="connsiteY15" fmla="*/ 121444 h 1473994"/>
              <a:gd name="connsiteX16" fmla="*/ 304800 w 912019"/>
              <a:gd name="connsiteY16" fmla="*/ 295275 h 1473994"/>
              <a:gd name="connsiteX17" fmla="*/ 428625 w 912019"/>
              <a:gd name="connsiteY17" fmla="*/ 442913 h 1473994"/>
              <a:gd name="connsiteX18" fmla="*/ 559594 w 912019"/>
              <a:gd name="connsiteY18" fmla="*/ 597694 h 1473994"/>
              <a:gd name="connsiteX19" fmla="*/ 681037 w 912019"/>
              <a:gd name="connsiteY19" fmla="*/ 738188 h 1473994"/>
              <a:gd name="connsiteX20" fmla="*/ 781050 w 912019"/>
              <a:gd name="connsiteY20" fmla="*/ 854869 h 1473994"/>
              <a:gd name="connsiteX21" fmla="*/ 842962 w 912019"/>
              <a:gd name="connsiteY21" fmla="*/ 926306 h 1473994"/>
              <a:gd name="connsiteX22" fmla="*/ 857250 w 912019"/>
              <a:gd name="connsiteY22" fmla="*/ 971550 h 1473994"/>
              <a:gd name="connsiteX23" fmla="*/ 873919 w 912019"/>
              <a:gd name="connsiteY23" fmla="*/ 1019175 h 1473994"/>
              <a:gd name="connsiteX24" fmla="*/ 890587 w 912019"/>
              <a:gd name="connsiteY24" fmla="*/ 1104900 h 1473994"/>
              <a:gd name="connsiteX25" fmla="*/ 902494 w 912019"/>
              <a:gd name="connsiteY25" fmla="*/ 1183481 h 1473994"/>
              <a:gd name="connsiteX26" fmla="*/ 907256 w 912019"/>
              <a:gd name="connsiteY26" fmla="*/ 1235869 h 1473994"/>
              <a:gd name="connsiteX27" fmla="*/ 912019 w 912019"/>
              <a:gd name="connsiteY27" fmla="*/ 1281113 h 1473994"/>
              <a:gd name="connsiteX28" fmla="*/ 909637 w 912019"/>
              <a:gd name="connsiteY28" fmla="*/ 1326356 h 1473994"/>
              <a:gd name="connsiteX29" fmla="*/ 900112 w 912019"/>
              <a:gd name="connsiteY29" fmla="*/ 1362075 h 1473994"/>
              <a:gd name="connsiteX30" fmla="*/ 883444 w 912019"/>
              <a:gd name="connsiteY30" fmla="*/ 1402556 h 1473994"/>
              <a:gd name="connsiteX31" fmla="*/ 859631 w 912019"/>
              <a:gd name="connsiteY31" fmla="*/ 1438275 h 1473994"/>
              <a:gd name="connsiteX32" fmla="*/ 835819 w 912019"/>
              <a:gd name="connsiteY32" fmla="*/ 1466850 h 1473994"/>
              <a:gd name="connsiteX33" fmla="*/ 807244 w 912019"/>
              <a:gd name="connsiteY33" fmla="*/ 1473994 h 1473994"/>
              <a:gd name="connsiteX34" fmla="*/ 769144 w 912019"/>
              <a:gd name="connsiteY34" fmla="*/ 1473994 h 1473994"/>
              <a:gd name="connsiteX35" fmla="*/ 723900 w 912019"/>
              <a:gd name="connsiteY35" fmla="*/ 1454944 h 1473994"/>
              <a:gd name="connsiteX36" fmla="*/ 707231 w 912019"/>
              <a:gd name="connsiteY36" fmla="*/ 1440656 h 1473994"/>
              <a:gd name="connsiteX37" fmla="*/ 661987 w 912019"/>
              <a:gd name="connsiteY37" fmla="*/ 1340644 h 1473994"/>
              <a:gd name="connsiteX38" fmla="*/ 607219 w 912019"/>
              <a:gd name="connsiteY38" fmla="*/ 1207294 h 1473994"/>
              <a:gd name="connsiteX39" fmla="*/ 554831 w 912019"/>
              <a:gd name="connsiteY39" fmla="*/ 1092994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12019" h="1473994">
                <a:moveTo>
                  <a:pt x="554831" y="1092994"/>
                </a:moveTo>
                <a:lnTo>
                  <a:pt x="464344" y="909638"/>
                </a:lnTo>
                <a:lnTo>
                  <a:pt x="438150" y="835819"/>
                </a:lnTo>
                <a:lnTo>
                  <a:pt x="292894" y="561975"/>
                </a:lnTo>
                <a:lnTo>
                  <a:pt x="178594" y="352425"/>
                </a:lnTo>
                <a:lnTo>
                  <a:pt x="76200" y="166688"/>
                </a:lnTo>
                <a:lnTo>
                  <a:pt x="38100" y="100013"/>
                </a:lnTo>
                <a:lnTo>
                  <a:pt x="16669" y="66675"/>
                </a:lnTo>
                <a:lnTo>
                  <a:pt x="4762" y="38100"/>
                </a:lnTo>
                <a:lnTo>
                  <a:pt x="0" y="21431"/>
                </a:lnTo>
                <a:lnTo>
                  <a:pt x="2381" y="7144"/>
                </a:lnTo>
                <a:lnTo>
                  <a:pt x="11906" y="0"/>
                </a:lnTo>
                <a:lnTo>
                  <a:pt x="26194" y="0"/>
                </a:lnTo>
                <a:lnTo>
                  <a:pt x="47625" y="4763"/>
                </a:lnTo>
                <a:lnTo>
                  <a:pt x="64294" y="16669"/>
                </a:lnTo>
                <a:lnTo>
                  <a:pt x="154781" y="121444"/>
                </a:lnTo>
                <a:lnTo>
                  <a:pt x="304800" y="295275"/>
                </a:lnTo>
                <a:lnTo>
                  <a:pt x="428625" y="442913"/>
                </a:lnTo>
                <a:lnTo>
                  <a:pt x="559594" y="597694"/>
                </a:lnTo>
                <a:lnTo>
                  <a:pt x="681037" y="738188"/>
                </a:lnTo>
                <a:lnTo>
                  <a:pt x="781050" y="854869"/>
                </a:lnTo>
                <a:lnTo>
                  <a:pt x="842962" y="926306"/>
                </a:lnTo>
                <a:lnTo>
                  <a:pt x="857250" y="971550"/>
                </a:lnTo>
                <a:lnTo>
                  <a:pt x="873919" y="1019175"/>
                </a:lnTo>
                <a:lnTo>
                  <a:pt x="890587" y="1104900"/>
                </a:lnTo>
                <a:lnTo>
                  <a:pt x="902494" y="1183481"/>
                </a:lnTo>
                <a:lnTo>
                  <a:pt x="907256" y="1235869"/>
                </a:lnTo>
                <a:lnTo>
                  <a:pt x="912019" y="1281113"/>
                </a:lnTo>
                <a:lnTo>
                  <a:pt x="909637" y="1326356"/>
                </a:lnTo>
                <a:lnTo>
                  <a:pt x="900112" y="1362075"/>
                </a:lnTo>
                <a:lnTo>
                  <a:pt x="883444" y="1402556"/>
                </a:lnTo>
                <a:lnTo>
                  <a:pt x="859631" y="1438275"/>
                </a:lnTo>
                <a:lnTo>
                  <a:pt x="835819" y="1466850"/>
                </a:lnTo>
                <a:lnTo>
                  <a:pt x="807244" y="1473994"/>
                </a:lnTo>
                <a:lnTo>
                  <a:pt x="769144" y="1473994"/>
                </a:lnTo>
                <a:lnTo>
                  <a:pt x="723900" y="1454944"/>
                </a:lnTo>
                <a:lnTo>
                  <a:pt x="707231" y="1440656"/>
                </a:lnTo>
                <a:lnTo>
                  <a:pt x="661987" y="1340644"/>
                </a:lnTo>
                <a:lnTo>
                  <a:pt x="607219" y="1207294"/>
                </a:lnTo>
                <a:lnTo>
                  <a:pt x="554831" y="1092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D8D1D8BB-DFD5-40DD-9A63-47B6F93242C5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B74958FE-D21C-4A90-87DC-BC769409197A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BF739AE-0017-402F-833B-513EE47EBF71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1">
              <a:extLst>
                <a:ext uri="{FF2B5EF4-FFF2-40B4-BE49-F238E27FC236}">
                  <a16:creationId xmlns:a16="http://schemas.microsoft.com/office/drawing/2014/main" id="{200B2C56-B3A8-418E-971B-A665DC14B42A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E9126C2-7AE0-4C98-9C80-7F875211064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">
              <a:extLst>
                <a:ext uri="{FF2B5EF4-FFF2-40B4-BE49-F238E27FC236}">
                  <a16:creationId xmlns:a16="http://schemas.microsoft.com/office/drawing/2014/main" id="{62F17122-7522-4E11-8AE3-6284A45CE748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415B246C-815D-4C88-B4D7-2F6C7DC3C4F4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6199918F-484C-42FF-944E-A5E428C19BCE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E63EED3A-1D26-4364-910B-0B6FA64CECD6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E67C4AF1-8E50-4DC8-9D27-AE57F5CA2DD8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793AE653-FD28-4E11-A92A-95A196C58C41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2">
              <a:extLst>
                <a:ext uri="{FF2B5EF4-FFF2-40B4-BE49-F238E27FC236}">
                  <a16:creationId xmlns:a16="http://schemas.microsoft.com/office/drawing/2014/main" id="{025BFE9A-D089-4D38-BB99-50DB5467D644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3">
              <a:extLst>
                <a:ext uri="{FF2B5EF4-FFF2-40B4-BE49-F238E27FC236}">
                  <a16:creationId xmlns:a16="http://schemas.microsoft.com/office/drawing/2014/main" id="{3CB8819D-8A2C-42FA-A69A-A84D7926C3B1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6">
              <a:extLst>
                <a:ext uri="{FF2B5EF4-FFF2-40B4-BE49-F238E27FC236}">
                  <a16:creationId xmlns:a16="http://schemas.microsoft.com/office/drawing/2014/main" id="{FE39C920-C1DE-4490-B0A4-80F3CDA88EE6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4E7DE05A-7D35-44EA-B7A6-5F714F17510B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F95CA535-6E16-4DBD-9406-596EE8C10A1C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CD369684-1835-424C-BC29-3A4D392DAAD5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189B3AFA-0CBA-4253-B8AF-DE21009B1FBB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2B96F9A-31AC-4653-8421-0BCA49E953C1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C9A560BD-A0C8-4C83-9D04-DC2831DFF2E6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E75486B3-5AB6-48DA-8240-7508F38C8FE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1965B832-4B05-4CD3-BA35-A9F5ECD18058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307DBB6-C458-4C79-8121-F6D11141A907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AE0036D6-90B0-4CF0-9624-DD4AF85897D3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F02CCD4A-DFE6-4C4B-AB31-050A814024CC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CAFB70E3-E5BE-49BA-8ED2-254A4625629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2">
              <a:extLst>
                <a:ext uri="{FF2B5EF4-FFF2-40B4-BE49-F238E27FC236}">
                  <a16:creationId xmlns:a16="http://schemas.microsoft.com/office/drawing/2014/main" id="{5520D591-6BB4-42C2-B1CB-581B1B0EBF3B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DA26E9F8-FFB2-490C-AAE3-37FF52FEA4F5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6">
              <a:extLst>
                <a:ext uri="{FF2B5EF4-FFF2-40B4-BE49-F238E27FC236}">
                  <a16:creationId xmlns:a16="http://schemas.microsoft.com/office/drawing/2014/main" id="{BD4FBC2E-8C4C-4D81-BDE4-F01A60C81BD9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7">
              <a:extLst>
                <a:ext uri="{FF2B5EF4-FFF2-40B4-BE49-F238E27FC236}">
                  <a16:creationId xmlns:a16="http://schemas.microsoft.com/office/drawing/2014/main" id="{0BF71394-469A-46F6-9B86-F0EDA10A40B1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21757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D5A712-A045-4793-B79E-6F3E2092F89F}"/>
              </a:ext>
            </a:extLst>
          </p:cNvPr>
          <p:cNvGrpSpPr/>
          <p:nvPr/>
        </p:nvGrpSpPr>
        <p:grpSpPr>
          <a:xfrm>
            <a:off x="3633790" y="1524001"/>
            <a:ext cx="4800599" cy="4256087"/>
            <a:chOff x="3633790" y="1524001"/>
            <a:chExt cx="4800599" cy="425608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EED73435-ED39-426B-BA5F-ECE4EC68FFB8}"/>
                </a:ext>
              </a:extLst>
            </p:cNvPr>
            <p:cNvSpPr/>
            <p:nvPr/>
          </p:nvSpPr>
          <p:spPr>
            <a:xfrm>
              <a:off x="3633790" y="1576389"/>
              <a:ext cx="1527175" cy="1882775"/>
            </a:xfrm>
            <a:custGeom>
              <a:avLst/>
              <a:gdLst>
                <a:gd name="connsiteX0" fmla="*/ 1192478 w 1528176"/>
                <a:gd name="connsiteY0" fmla="*/ 693942 h 1883915"/>
                <a:gd name="connsiteX1" fmla="*/ 982041 w 1528176"/>
                <a:gd name="connsiteY1" fmla="*/ 961999 h 1883915"/>
                <a:gd name="connsiteX2" fmla="*/ 774109 w 1528176"/>
                <a:gd name="connsiteY2" fmla="*/ 1227551 h 1883915"/>
                <a:gd name="connsiteX3" fmla="*/ 653859 w 1528176"/>
                <a:gd name="connsiteY3" fmla="*/ 1377863 h 1883915"/>
                <a:gd name="connsiteX4" fmla="*/ 586218 w 1528176"/>
                <a:gd name="connsiteY4" fmla="*/ 1432978 h 1883915"/>
                <a:gd name="connsiteX5" fmla="*/ 501041 w 1528176"/>
                <a:gd name="connsiteY5" fmla="*/ 1508134 h 1883915"/>
                <a:gd name="connsiteX6" fmla="*/ 353234 w 1528176"/>
                <a:gd name="connsiteY6" fmla="*/ 1645920 h 1883915"/>
                <a:gd name="connsiteX7" fmla="*/ 225469 w 1528176"/>
                <a:gd name="connsiteY7" fmla="*/ 1751139 h 1883915"/>
                <a:gd name="connsiteX8" fmla="*/ 80167 w 1528176"/>
                <a:gd name="connsiteY8" fmla="*/ 1856358 h 1883915"/>
                <a:gd name="connsiteX9" fmla="*/ 42589 w 1528176"/>
                <a:gd name="connsiteY9" fmla="*/ 1878904 h 1883915"/>
                <a:gd name="connsiteX10" fmla="*/ 22547 w 1528176"/>
                <a:gd name="connsiteY10" fmla="*/ 1883915 h 1883915"/>
                <a:gd name="connsiteX11" fmla="*/ 7516 w 1528176"/>
                <a:gd name="connsiteY11" fmla="*/ 1878904 h 1883915"/>
                <a:gd name="connsiteX12" fmla="*/ 0 w 1528176"/>
                <a:gd name="connsiteY12" fmla="*/ 1866378 h 1883915"/>
                <a:gd name="connsiteX13" fmla="*/ 2505 w 1528176"/>
                <a:gd name="connsiteY13" fmla="*/ 1851347 h 1883915"/>
                <a:gd name="connsiteX14" fmla="*/ 42589 w 1528176"/>
                <a:gd name="connsiteY14" fmla="*/ 1813769 h 1883915"/>
                <a:gd name="connsiteX15" fmla="*/ 145302 w 1528176"/>
                <a:gd name="connsiteY15" fmla="*/ 1718571 h 1883915"/>
                <a:gd name="connsiteX16" fmla="*/ 255531 w 1528176"/>
                <a:gd name="connsiteY16" fmla="*/ 1608342 h 1883915"/>
                <a:gd name="connsiteX17" fmla="*/ 375781 w 1528176"/>
                <a:gd name="connsiteY17" fmla="*/ 1478071 h 1883915"/>
                <a:gd name="connsiteX18" fmla="*/ 533609 w 1528176"/>
                <a:gd name="connsiteY18" fmla="*/ 1282665 h 1883915"/>
                <a:gd name="connsiteX19" fmla="*/ 656364 w 1528176"/>
                <a:gd name="connsiteY19" fmla="*/ 1109806 h 1883915"/>
                <a:gd name="connsiteX20" fmla="*/ 774109 w 1528176"/>
                <a:gd name="connsiteY20" fmla="*/ 944463 h 1883915"/>
                <a:gd name="connsiteX21" fmla="*/ 901874 w 1528176"/>
                <a:gd name="connsiteY21" fmla="*/ 729015 h 1883915"/>
                <a:gd name="connsiteX22" fmla="*/ 1019619 w 1528176"/>
                <a:gd name="connsiteY22" fmla="*/ 521083 h 1883915"/>
                <a:gd name="connsiteX23" fmla="*/ 1072228 w 1528176"/>
                <a:gd name="connsiteY23" fmla="*/ 423380 h 1883915"/>
                <a:gd name="connsiteX24" fmla="*/ 1119827 w 1528176"/>
                <a:gd name="connsiteY24" fmla="*/ 320667 h 1883915"/>
                <a:gd name="connsiteX25" fmla="*/ 1132353 w 1528176"/>
                <a:gd name="connsiteY25" fmla="*/ 263047 h 1883915"/>
                <a:gd name="connsiteX26" fmla="*/ 1139869 w 1528176"/>
                <a:gd name="connsiteY26" fmla="*/ 225469 h 1883915"/>
                <a:gd name="connsiteX27" fmla="*/ 1132353 w 1528176"/>
                <a:gd name="connsiteY27" fmla="*/ 200417 h 1883915"/>
                <a:gd name="connsiteX28" fmla="*/ 1119827 w 1528176"/>
                <a:gd name="connsiteY28" fmla="*/ 167849 h 1883915"/>
                <a:gd name="connsiteX29" fmla="*/ 1099785 w 1528176"/>
                <a:gd name="connsiteY29" fmla="*/ 137787 h 1883915"/>
                <a:gd name="connsiteX30" fmla="*/ 1059702 w 1528176"/>
                <a:gd name="connsiteY30" fmla="*/ 100208 h 1883915"/>
                <a:gd name="connsiteX31" fmla="*/ 1027134 w 1528176"/>
                <a:gd name="connsiteY31" fmla="*/ 72651 h 1883915"/>
                <a:gd name="connsiteX32" fmla="*/ 1009598 w 1528176"/>
                <a:gd name="connsiteY32" fmla="*/ 57620 h 1883915"/>
                <a:gd name="connsiteX33" fmla="*/ 1004588 w 1528176"/>
                <a:gd name="connsiteY33" fmla="*/ 47599 h 1883915"/>
                <a:gd name="connsiteX34" fmla="*/ 1002082 w 1528176"/>
                <a:gd name="connsiteY34" fmla="*/ 30063 h 1883915"/>
                <a:gd name="connsiteX35" fmla="*/ 1014608 w 1528176"/>
                <a:gd name="connsiteY35" fmla="*/ 7516 h 1883915"/>
                <a:gd name="connsiteX36" fmla="*/ 1032145 w 1528176"/>
                <a:gd name="connsiteY36" fmla="*/ 0 h 1883915"/>
                <a:gd name="connsiteX37" fmla="*/ 1067218 w 1528176"/>
                <a:gd name="connsiteY37" fmla="*/ 0 h 1883915"/>
                <a:gd name="connsiteX38" fmla="*/ 1134858 w 1528176"/>
                <a:gd name="connsiteY38" fmla="*/ 12526 h 1883915"/>
                <a:gd name="connsiteX39" fmla="*/ 1242582 w 1528176"/>
                <a:gd name="connsiteY39" fmla="*/ 50104 h 1883915"/>
                <a:gd name="connsiteX40" fmla="*/ 1315233 w 1528176"/>
                <a:gd name="connsiteY40" fmla="*/ 80167 h 1883915"/>
                <a:gd name="connsiteX41" fmla="*/ 1385379 w 1528176"/>
                <a:gd name="connsiteY41" fmla="*/ 112734 h 1883915"/>
                <a:gd name="connsiteX42" fmla="*/ 1465545 w 1528176"/>
                <a:gd name="connsiteY42" fmla="*/ 150313 h 1883915"/>
                <a:gd name="connsiteX43" fmla="*/ 1488092 w 1528176"/>
                <a:gd name="connsiteY43" fmla="*/ 167849 h 1883915"/>
                <a:gd name="connsiteX44" fmla="*/ 1508134 w 1528176"/>
                <a:gd name="connsiteY44" fmla="*/ 187891 h 1883915"/>
                <a:gd name="connsiteX45" fmla="*/ 1520660 w 1528176"/>
                <a:gd name="connsiteY45" fmla="*/ 210438 h 1883915"/>
                <a:gd name="connsiteX46" fmla="*/ 1528176 w 1528176"/>
                <a:gd name="connsiteY46" fmla="*/ 237995 h 1883915"/>
                <a:gd name="connsiteX47" fmla="*/ 1523165 w 1528176"/>
                <a:gd name="connsiteY47" fmla="*/ 268057 h 1883915"/>
                <a:gd name="connsiteX48" fmla="*/ 1510639 w 1528176"/>
                <a:gd name="connsiteY48" fmla="*/ 298120 h 1883915"/>
                <a:gd name="connsiteX49" fmla="*/ 1475566 w 1528176"/>
                <a:gd name="connsiteY49" fmla="*/ 330687 h 1883915"/>
                <a:gd name="connsiteX50" fmla="*/ 1412936 w 1528176"/>
                <a:gd name="connsiteY50" fmla="*/ 368265 h 1883915"/>
                <a:gd name="connsiteX51" fmla="*/ 1395400 w 1528176"/>
                <a:gd name="connsiteY51" fmla="*/ 423380 h 1883915"/>
                <a:gd name="connsiteX52" fmla="*/ 1192478 w 1528176"/>
                <a:gd name="connsiteY52" fmla="*/ 693942 h 1883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28176" h="1883915">
                  <a:moveTo>
                    <a:pt x="1192478" y="693942"/>
                  </a:moveTo>
                  <a:lnTo>
                    <a:pt x="982041" y="961999"/>
                  </a:lnTo>
                  <a:lnTo>
                    <a:pt x="774109" y="1227551"/>
                  </a:lnTo>
                  <a:lnTo>
                    <a:pt x="653859" y="1377863"/>
                  </a:lnTo>
                  <a:lnTo>
                    <a:pt x="586218" y="1432978"/>
                  </a:lnTo>
                  <a:lnTo>
                    <a:pt x="501041" y="1508134"/>
                  </a:lnTo>
                  <a:lnTo>
                    <a:pt x="353234" y="1645920"/>
                  </a:lnTo>
                  <a:lnTo>
                    <a:pt x="225469" y="1751139"/>
                  </a:lnTo>
                  <a:lnTo>
                    <a:pt x="80167" y="1856358"/>
                  </a:lnTo>
                  <a:lnTo>
                    <a:pt x="42589" y="1878904"/>
                  </a:lnTo>
                  <a:lnTo>
                    <a:pt x="22547" y="1883915"/>
                  </a:lnTo>
                  <a:lnTo>
                    <a:pt x="7516" y="1878904"/>
                  </a:lnTo>
                  <a:lnTo>
                    <a:pt x="0" y="1866378"/>
                  </a:lnTo>
                  <a:lnTo>
                    <a:pt x="2505" y="1851347"/>
                  </a:lnTo>
                  <a:lnTo>
                    <a:pt x="42589" y="1813769"/>
                  </a:lnTo>
                  <a:lnTo>
                    <a:pt x="145302" y="1718571"/>
                  </a:lnTo>
                  <a:lnTo>
                    <a:pt x="255531" y="1608342"/>
                  </a:lnTo>
                  <a:lnTo>
                    <a:pt x="375781" y="1478071"/>
                  </a:lnTo>
                  <a:lnTo>
                    <a:pt x="533609" y="1282665"/>
                  </a:lnTo>
                  <a:lnTo>
                    <a:pt x="656364" y="1109806"/>
                  </a:lnTo>
                  <a:lnTo>
                    <a:pt x="774109" y="944463"/>
                  </a:lnTo>
                  <a:lnTo>
                    <a:pt x="901874" y="729015"/>
                  </a:lnTo>
                  <a:lnTo>
                    <a:pt x="1019619" y="521083"/>
                  </a:lnTo>
                  <a:lnTo>
                    <a:pt x="1072228" y="423380"/>
                  </a:lnTo>
                  <a:lnTo>
                    <a:pt x="1119827" y="320667"/>
                  </a:lnTo>
                  <a:lnTo>
                    <a:pt x="1132353" y="263047"/>
                  </a:lnTo>
                  <a:lnTo>
                    <a:pt x="1139869" y="225469"/>
                  </a:lnTo>
                  <a:lnTo>
                    <a:pt x="1132353" y="200417"/>
                  </a:lnTo>
                  <a:lnTo>
                    <a:pt x="1119827" y="167849"/>
                  </a:lnTo>
                  <a:lnTo>
                    <a:pt x="1099785" y="137787"/>
                  </a:lnTo>
                  <a:lnTo>
                    <a:pt x="1059702" y="100208"/>
                  </a:lnTo>
                  <a:lnTo>
                    <a:pt x="1027134" y="72651"/>
                  </a:lnTo>
                  <a:lnTo>
                    <a:pt x="1009598" y="57620"/>
                  </a:lnTo>
                  <a:lnTo>
                    <a:pt x="1004588" y="47599"/>
                  </a:lnTo>
                  <a:lnTo>
                    <a:pt x="1002082" y="30063"/>
                  </a:lnTo>
                  <a:lnTo>
                    <a:pt x="1014608" y="7516"/>
                  </a:lnTo>
                  <a:lnTo>
                    <a:pt x="1032145" y="0"/>
                  </a:lnTo>
                  <a:lnTo>
                    <a:pt x="1067218" y="0"/>
                  </a:lnTo>
                  <a:lnTo>
                    <a:pt x="1134858" y="12526"/>
                  </a:lnTo>
                  <a:lnTo>
                    <a:pt x="1242582" y="50104"/>
                  </a:lnTo>
                  <a:lnTo>
                    <a:pt x="1315233" y="80167"/>
                  </a:lnTo>
                  <a:lnTo>
                    <a:pt x="1385379" y="112734"/>
                  </a:lnTo>
                  <a:lnTo>
                    <a:pt x="1465545" y="150313"/>
                  </a:lnTo>
                  <a:lnTo>
                    <a:pt x="1488092" y="167849"/>
                  </a:lnTo>
                  <a:lnTo>
                    <a:pt x="1508134" y="187891"/>
                  </a:lnTo>
                  <a:lnTo>
                    <a:pt x="1520660" y="210438"/>
                  </a:lnTo>
                  <a:lnTo>
                    <a:pt x="1528176" y="237995"/>
                  </a:lnTo>
                  <a:lnTo>
                    <a:pt x="1523165" y="268057"/>
                  </a:lnTo>
                  <a:lnTo>
                    <a:pt x="1510639" y="298120"/>
                  </a:lnTo>
                  <a:lnTo>
                    <a:pt x="1475566" y="330687"/>
                  </a:lnTo>
                  <a:lnTo>
                    <a:pt x="1412936" y="368265"/>
                  </a:lnTo>
                  <a:lnTo>
                    <a:pt x="1395400" y="423380"/>
                  </a:lnTo>
                  <a:lnTo>
                    <a:pt x="1192478" y="69394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F70367B5-A99D-4A1C-8544-E664EBA295E3}"/>
                </a:ext>
              </a:extLst>
            </p:cNvPr>
            <p:cNvSpPr/>
            <p:nvPr/>
          </p:nvSpPr>
          <p:spPr>
            <a:xfrm>
              <a:off x="3998914" y="4171951"/>
              <a:ext cx="549275" cy="823913"/>
            </a:xfrm>
            <a:custGeom>
              <a:avLst/>
              <a:gdLst>
                <a:gd name="connsiteX0" fmla="*/ 278606 w 550069"/>
                <a:gd name="connsiteY0" fmla="*/ 571500 h 823913"/>
                <a:gd name="connsiteX1" fmla="*/ 121444 w 550069"/>
                <a:gd name="connsiteY1" fmla="*/ 273844 h 823913"/>
                <a:gd name="connsiteX2" fmla="*/ 71437 w 550069"/>
                <a:gd name="connsiteY2" fmla="*/ 180975 h 823913"/>
                <a:gd name="connsiteX3" fmla="*/ 16669 w 550069"/>
                <a:gd name="connsiteY3" fmla="*/ 69056 h 823913"/>
                <a:gd name="connsiteX4" fmla="*/ 4762 w 550069"/>
                <a:gd name="connsiteY4" fmla="*/ 45244 h 823913"/>
                <a:gd name="connsiteX5" fmla="*/ 0 w 550069"/>
                <a:gd name="connsiteY5" fmla="*/ 21431 h 823913"/>
                <a:gd name="connsiteX6" fmla="*/ 2381 w 550069"/>
                <a:gd name="connsiteY6" fmla="*/ 9525 h 823913"/>
                <a:gd name="connsiteX7" fmla="*/ 14287 w 550069"/>
                <a:gd name="connsiteY7" fmla="*/ 0 h 823913"/>
                <a:gd name="connsiteX8" fmla="*/ 40481 w 550069"/>
                <a:gd name="connsiteY8" fmla="*/ 4763 h 823913"/>
                <a:gd name="connsiteX9" fmla="*/ 83344 w 550069"/>
                <a:gd name="connsiteY9" fmla="*/ 28575 h 823913"/>
                <a:gd name="connsiteX10" fmla="*/ 214312 w 550069"/>
                <a:gd name="connsiteY10" fmla="*/ 133350 h 823913"/>
                <a:gd name="connsiteX11" fmla="*/ 361950 w 550069"/>
                <a:gd name="connsiteY11" fmla="*/ 247650 h 823913"/>
                <a:gd name="connsiteX12" fmla="*/ 431006 w 550069"/>
                <a:gd name="connsiteY12" fmla="*/ 297656 h 823913"/>
                <a:gd name="connsiteX13" fmla="*/ 457200 w 550069"/>
                <a:gd name="connsiteY13" fmla="*/ 323850 h 823913"/>
                <a:gd name="connsiteX14" fmla="*/ 483394 w 550069"/>
                <a:gd name="connsiteY14" fmla="*/ 359569 h 823913"/>
                <a:gd name="connsiteX15" fmla="*/ 504825 w 550069"/>
                <a:gd name="connsiteY15" fmla="*/ 400050 h 823913"/>
                <a:gd name="connsiteX16" fmla="*/ 521494 w 550069"/>
                <a:gd name="connsiteY16" fmla="*/ 440531 h 823913"/>
                <a:gd name="connsiteX17" fmla="*/ 535781 w 550069"/>
                <a:gd name="connsiteY17" fmla="*/ 485775 h 823913"/>
                <a:gd name="connsiteX18" fmla="*/ 545306 w 550069"/>
                <a:gd name="connsiteY18" fmla="*/ 533400 h 823913"/>
                <a:gd name="connsiteX19" fmla="*/ 550069 w 550069"/>
                <a:gd name="connsiteY19" fmla="*/ 583406 h 823913"/>
                <a:gd name="connsiteX20" fmla="*/ 550069 w 550069"/>
                <a:gd name="connsiteY20" fmla="*/ 628650 h 823913"/>
                <a:gd name="connsiteX21" fmla="*/ 550069 w 550069"/>
                <a:gd name="connsiteY21" fmla="*/ 669131 h 823913"/>
                <a:gd name="connsiteX22" fmla="*/ 540544 w 550069"/>
                <a:gd name="connsiteY22" fmla="*/ 731044 h 823913"/>
                <a:gd name="connsiteX23" fmla="*/ 531019 w 550069"/>
                <a:gd name="connsiteY23" fmla="*/ 766763 h 823913"/>
                <a:gd name="connsiteX24" fmla="*/ 511969 w 550069"/>
                <a:gd name="connsiteY24" fmla="*/ 800100 h 823913"/>
                <a:gd name="connsiteX25" fmla="*/ 490537 w 550069"/>
                <a:gd name="connsiteY25" fmla="*/ 819150 h 823913"/>
                <a:gd name="connsiteX26" fmla="*/ 473869 w 550069"/>
                <a:gd name="connsiteY26" fmla="*/ 823913 h 823913"/>
                <a:gd name="connsiteX27" fmla="*/ 447675 w 550069"/>
                <a:gd name="connsiteY27" fmla="*/ 819150 h 823913"/>
                <a:gd name="connsiteX28" fmla="*/ 426244 w 550069"/>
                <a:gd name="connsiteY28" fmla="*/ 807244 h 823913"/>
                <a:gd name="connsiteX29" fmla="*/ 400050 w 550069"/>
                <a:gd name="connsiteY29" fmla="*/ 778669 h 823913"/>
                <a:gd name="connsiteX30" fmla="*/ 371475 w 550069"/>
                <a:gd name="connsiteY30" fmla="*/ 738188 h 823913"/>
                <a:gd name="connsiteX31" fmla="*/ 338137 w 550069"/>
                <a:gd name="connsiteY31" fmla="*/ 685800 h 823913"/>
                <a:gd name="connsiteX32" fmla="*/ 278606 w 550069"/>
                <a:gd name="connsiteY32" fmla="*/ 571500 h 823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50069" h="823913">
                  <a:moveTo>
                    <a:pt x="278606" y="571500"/>
                  </a:moveTo>
                  <a:lnTo>
                    <a:pt x="121444" y="273844"/>
                  </a:lnTo>
                  <a:lnTo>
                    <a:pt x="71437" y="180975"/>
                  </a:lnTo>
                  <a:lnTo>
                    <a:pt x="16669" y="69056"/>
                  </a:lnTo>
                  <a:lnTo>
                    <a:pt x="4762" y="45244"/>
                  </a:lnTo>
                  <a:lnTo>
                    <a:pt x="0" y="21431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40481" y="4763"/>
                  </a:lnTo>
                  <a:lnTo>
                    <a:pt x="83344" y="28575"/>
                  </a:lnTo>
                  <a:lnTo>
                    <a:pt x="214312" y="133350"/>
                  </a:lnTo>
                  <a:lnTo>
                    <a:pt x="361950" y="247650"/>
                  </a:lnTo>
                  <a:lnTo>
                    <a:pt x="431006" y="297656"/>
                  </a:lnTo>
                  <a:lnTo>
                    <a:pt x="457200" y="323850"/>
                  </a:lnTo>
                  <a:lnTo>
                    <a:pt x="483394" y="359569"/>
                  </a:lnTo>
                  <a:lnTo>
                    <a:pt x="504825" y="400050"/>
                  </a:lnTo>
                  <a:lnTo>
                    <a:pt x="521494" y="440531"/>
                  </a:lnTo>
                  <a:lnTo>
                    <a:pt x="535781" y="485775"/>
                  </a:lnTo>
                  <a:lnTo>
                    <a:pt x="545306" y="533400"/>
                  </a:lnTo>
                  <a:lnTo>
                    <a:pt x="550069" y="583406"/>
                  </a:lnTo>
                  <a:lnTo>
                    <a:pt x="550069" y="628650"/>
                  </a:lnTo>
                  <a:lnTo>
                    <a:pt x="550069" y="669131"/>
                  </a:lnTo>
                  <a:lnTo>
                    <a:pt x="540544" y="731044"/>
                  </a:lnTo>
                  <a:lnTo>
                    <a:pt x="531019" y="766763"/>
                  </a:lnTo>
                  <a:lnTo>
                    <a:pt x="511969" y="800100"/>
                  </a:lnTo>
                  <a:lnTo>
                    <a:pt x="490537" y="819150"/>
                  </a:lnTo>
                  <a:lnTo>
                    <a:pt x="473869" y="823913"/>
                  </a:lnTo>
                  <a:lnTo>
                    <a:pt x="447675" y="819150"/>
                  </a:lnTo>
                  <a:lnTo>
                    <a:pt x="426244" y="807244"/>
                  </a:lnTo>
                  <a:lnTo>
                    <a:pt x="400050" y="778669"/>
                  </a:lnTo>
                  <a:lnTo>
                    <a:pt x="371475" y="738188"/>
                  </a:lnTo>
                  <a:lnTo>
                    <a:pt x="338137" y="685800"/>
                  </a:lnTo>
                  <a:lnTo>
                    <a:pt x="278606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687B4580-E62A-4FC7-A00B-90CEC3AF09F8}"/>
                </a:ext>
              </a:extLst>
            </p:cNvPr>
            <p:cNvSpPr/>
            <p:nvPr/>
          </p:nvSpPr>
          <p:spPr>
            <a:xfrm>
              <a:off x="5233988" y="3924301"/>
              <a:ext cx="538162" cy="874713"/>
            </a:xfrm>
            <a:custGeom>
              <a:avLst/>
              <a:gdLst>
                <a:gd name="connsiteX0" fmla="*/ 116681 w 538162"/>
                <a:gd name="connsiteY0" fmla="*/ 550069 h 873919"/>
                <a:gd name="connsiteX1" fmla="*/ 219075 w 538162"/>
                <a:gd name="connsiteY1" fmla="*/ 252413 h 873919"/>
                <a:gd name="connsiteX2" fmla="*/ 226218 w 538162"/>
                <a:gd name="connsiteY2" fmla="*/ 223838 h 873919"/>
                <a:gd name="connsiteX3" fmla="*/ 226218 w 538162"/>
                <a:gd name="connsiteY3" fmla="*/ 200025 h 873919"/>
                <a:gd name="connsiteX4" fmla="*/ 211931 w 538162"/>
                <a:gd name="connsiteY4" fmla="*/ 159544 h 873919"/>
                <a:gd name="connsiteX5" fmla="*/ 178593 w 538162"/>
                <a:gd name="connsiteY5" fmla="*/ 97631 h 873919"/>
                <a:gd name="connsiteX6" fmla="*/ 166687 w 538162"/>
                <a:gd name="connsiteY6" fmla="*/ 73819 h 873919"/>
                <a:gd name="connsiteX7" fmla="*/ 152400 w 538162"/>
                <a:gd name="connsiteY7" fmla="*/ 45244 h 873919"/>
                <a:gd name="connsiteX8" fmla="*/ 145256 w 538162"/>
                <a:gd name="connsiteY8" fmla="*/ 23813 h 873919"/>
                <a:gd name="connsiteX9" fmla="*/ 147637 w 538162"/>
                <a:gd name="connsiteY9" fmla="*/ 4763 h 873919"/>
                <a:gd name="connsiteX10" fmla="*/ 159543 w 538162"/>
                <a:gd name="connsiteY10" fmla="*/ 0 h 873919"/>
                <a:gd name="connsiteX11" fmla="*/ 190500 w 538162"/>
                <a:gd name="connsiteY11" fmla="*/ 7144 h 873919"/>
                <a:gd name="connsiteX12" fmla="*/ 245268 w 538162"/>
                <a:gd name="connsiteY12" fmla="*/ 30956 h 873919"/>
                <a:gd name="connsiteX13" fmla="*/ 297656 w 538162"/>
                <a:gd name="connsiteY13" fmla="*/ 57150 h 873919"/>
                <a:gd name="connsiteX14" fmla="*/ 357187 w 538162"/>
                <a:gd name="connsiteY14" fmla="*/ 97631 h 873919"/>
                <a:gd name="connsiteX15" fmla="*/ 404812 w 538162"/>
                <a:gd name="connsiteY15" fmla="*/ 133350 h 873919"/>
                <a:gd name="connsiteX16" fmla="*/ 438150 w 538162"/>
                <a:gd name="connsiteY16" fmla="*/ 161925 h 873919"/>
                <a:gd name="connsiteX17" fmla="*/ 471487 w 538162"/>
                <a:gd name="connsiteY17" fmla="*/ 190500 h 873919"/>
                <a:gd name="connsiteX18" fmla="*/ 497681 w 538162"/>
                <a:gd name="connsiteY18" fmla="*/ 221456 h 873919"/>
                <a:gd name="connsiteX19" fmla="*/ 516731 w 538162"/>
                <a:gd name="connsiteY19" fmla="*/ 247650 h 873919"/>
                <a:gd name="connsiteX20" fmla="*/ 528637 w 538162"/>
                <a:gd name="connsiteY20" fmla="*/ 266700 h 873919"/>
                <a:gd name="connsiteX21" fmla="*/ 538162 w 538162"/>
                <a:gd name="connsiteY21" fmla="*/ 288131 h 873919"/>
                <a:gd name="connsiteX22" fmla="*/ 538162 w 538162"/>
                <a:gd name="connsiteY22" fmla="*/ 309563 h 873919"/>
                <a:gd name="connsiteX23" fmla="*/ 533400 w 538162"/>
                <a:gd name="connsiteY23" fmla="*/ 338138 h 873919"/>
                <a:gd name="connsiteX24" fmla="*/ 516731 w 538162"/>
                <a:gd name="connsiteY24" fmla="*/ 359569 h 873919"/>
                <a:gd name="connsiteX25" fmla="*/ 476250 w 538162"/>
                <a:gd name="connsiteY25" fmla="*/ 388144 h 873919"/>
                <a:gd name="connsiteX26" fmla="*/ 409575 w 538162"/>
                <a:gd name="connsiteY26" fmla="*/ 440531 h 873919"/>
                <a:gd name="connsiteX27" fmla="*/ 359568 w 538162"/>
                <a:gd name="connsiteY27" fmla="*/ 495300 h 873919"/>
                <a:gd name="connsiteX28" fmla="*/ 223837 w 538162"/>
                <a:gd name="connsiteY28" fmla="*/ 647700 h 873919"/>
                <a:gd name="connsiteX29" fmla="*/ 35718 w 538162"/>
                <a:gd name="connsiteY29" fmla="*/ 862013 h 873919"/>
                <a:gd name="connsiteX30" fmla="*/ 19050 w 538162"/>
                <a:gd name="connsiteY30" fmla="*/ 873919 h 873919"/>
                <a:gd name="connsiteX31" fmla="*/ 7143 w 538162"/>
                <a:gd name="connsiteY31" fmla="*/ 871538 h 873919"/>
                <a:gd name="connsiteX32" fmla="*/ 0 w 538162"/>
                <a:gd name="connsiteY32" fmla="*/ 859631 h 873919"/>
                <a:gd name="connsiteX33" fmla="*/ 0 w 538162"/>
                <a:gd name="connsiteY33" fmla="*/ 842963 h 873919"/>
                <a:gd name="connsiteX34" fmla="*/ 19050 w 538162"/>
                <a:gd name="connsiteY34" fmla="*/ 781050 h 873919"/>
                <a:gd name="connsiteX35" fmla="*/ 71437 w 538162"/>
                <a:gd name="connsiteY35" fmla="*/ 657225 h 873919"/>
                <a:gd name="connsiteX36" fmla="*/ 116681 w 538162"/>
                <a:gd name="connsiteY36" fmla="*/ 550069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8162" h="873919">
                  <a:moveTo>
                    <a:pt x="116681" y="550069"/>
                  </a:moveTo>
                  <a:lnTo>
                    <a:pt x="219075" y="252413"/>
                  </a:lnTo>
                  <a:lnTo>
                    <a:pt x="226218" y="223838"/>
                  </a:lnTo>
                  <a:lnTo>
                    <a:pt x="226218" y="200025"/>
                  </a:lnTo>
                  <a:lnTo>
                    <a:pt x="211931" y="159544"/>
                  </a:lnTo>
                  <a:lnTo>
                    <a:pt x="178593" y="97631"/>
                  </a:lnTo>
                  <a:lnTo>
                    <a:pt x="166687" y="73819"/>
                  </a:lnTo>
                  <a:lnTo>
                    <a:pt x="152400" y="45244"/>
                  </a:lnTo>
                  <a:lnTo>
                    <a:pt x="145256" y="23813"/>
                  </a:lnTo>
                  <a:lnTo>
                    <a:pt x="147637" y="4763"/>
                  </a:lnTo>
                  <a:lnTo>
                    <a:pt x="159543" y="0"/>
                  </a:lnTo>
                  <a:lnTo>
                    <a:pt x="190500" y="7144"/>
                  </a:lnTo>
                  <a:lnTo>
                    <a:pt x="245268" y="30956"/>
                  </a:lnTo>
                  <a:lnTo>
                    <a:pt x="297656" y="57150"/>
                  </a:lnTo>
                  <a:lnTo>
                    <a:pt x="357187" y="97631"/>
                  </a:lnTo>
                  <a:lnTo>
                    <a:pt x="404812" y="133350"/>
                  </a:lnTo>
                  <a:lnTo>
                    <a:pt x="438150" y="161925"/>
                  </a:lnTo>
                  <a:lnTo>
                    <a:pt x="471487" y="190500"/>
                  </a:lnTo>
                  <a:lnTo>
                    <a:pt x="497681" y="221456"/>
                  </a:lnTo>
                  <a:lnTo>
                    <a:pt x="516731" y="247650"/>
                  </a:lnTo>
                  <a:lnTo>
                    <a:pt x="528637" y="266700"/>
                  </a:lnTo>
                  <a:lnTo>
                    <a:pt x="538162" y="288131"/>
                  </a:lnTo>
                  <a:lnTo>
                    <a:pt x="538162" y="309563"/>
                  </a:lnTo>
                  <a:lnTo>
                    <a:pt x="533400" y="338138"/>
                  </a:lnTo>
                  <a:lnTo>
                    <a:pt x="516731" y="359569"/>
                  </a:lnTo>
                  <a:lnTo>
                    <a:pt x="476250" y="388144"/>
                  </a:lnTo>
                  <a:lnTo>
                    <a:pt x="409575" y="440531"/>
                  </a:lnTo>
                  <a:lnTo>
                    <a:pt x="359568" y="495300"/>
                  </a:lnTo>
                  <a:lnTo>
                    <a:pt x="223837" y="647700"/>
                  </a:lnTo>
                  <a:lnTo>
                    <a:pt x="35718" y="862013"/>
                  </a:lnTo>
                  <a:lnTo>
                    <a:pt x="19050" y="873919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0" y="842963"/>
                  </a:lnTo>
                  <a:lnTo>
                    <a:pt x="19050" y="781050"/>
                  </a:lnTo>
                  <a:lnTo>
                    <a:pt x="71437" y="657225"/>
                  </a:lnTo>
                  <a:lnTo>
                    <a:pt x="116681" y="550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9769B0B1-F313-486B-B8C1-731C119AA8B2}"/>
                </a:ext>
              </a:extLst>
            </p:cNvPr>
            <p:cNvSpPr/>
            <p:nvPr/>
          </p:nvSpPr>
          <p:spPr>
            <a:xfrm>
              <a:off x="6829426" y="1524001"/>
              <a:ext cx="576263" cy="1084263"/>
            </a:xfrm>
            <a:custGeom>
              <a:avLst/>
              <a:gdLst>
                <a:gd name="connsiteX0" fmla="*/ 240506 w 576263"/>
                <a:gd name="connsiteY0" fmla="*/ 678656 h 1083469"/>
                <a:gd name="connsiteX1" fmla="*/ 235744 w 576263"/>
                <a:gd name="connsiteY1" fmla="*/ 461963 h 1083469"/>
                <a:gd name="connsiteX2" fmla="*/ 228600 w 576263"/>
                <a:gd name="connsiteY2" fmla="*/ 361950 h 1083469"/>
                <a:gd name="connsiteX3" fmla="*/ 221456 w 576263"/>
                <a:gd name="connsiteY3" fmla="*/ 309563 h 1083469"/>
                <a:gd name="connsiteX4" fmla="*/ 211931 w 576263"/>
                <a:gd name="connsiteY4" fmla="*/ 276225 h 1083469"/>
                <a:gd name="connsiteX5" fmla="*/ 190500 w 576263"/>
                <a:gd name="connsiteY5" fmla="*/ 228600 h 1083469"/>
                <a:gd name="connsiteX6" fmla="*/ 157163 w 576263"/>
                <a:gd name="connsiteY6" fmla="*/ 176213 h 1083469"/>
                <a:gd name="connsiteX7" fmla="*/ 104775 w 576263"/>
                <a:gd name="connsiteY7" fmla="*/ 130969 h 1083469"/>
                <a:gd name="connsiteX8" fmla="*/ 71438 w 576263"/>
                <a:gd name="connsiteY8" fmla="*/ 107156 h 1083469"/>
                <a:gd name="connsiteX9" fmla="*/ 50006 w 576263"/>
                <a:gd name="connsiteY9" fmla="*/ 92869 h 1083469"/>
                <a:gd name="connsiteX10" fmla="*/ 28575 w 576263"/>
                <a:gd name="connsiteY10" fmla="*/ 73819 h 1083469"/>
                <a:gd name="connsiteX11" fmla="*/ 7144 w 576263"/>
                <a:gd name="connsiteY11" fmla="*/ 50006 h 1083469"/>
                <a:gd name="connsiteX12" fmla="*/ 0 w 576263"/>
                <a:gd name="connsiteY12" fmla="*/ 30956 h 1083469"/>
                <a:gd name="connsiteX13" fmla="*/ 0 w 576263"/>
                <a:gd name="connsiteY13" fmla="*/ 16669 h 1083469"/>
                <a:gd name="connsiteX14" fmla="*/ 4763 w 576263"/>
                <a:gd name="connsiteY14" fmla="*/ 7144 h 1083469"/>
                <a:gd name="connsiteX15" fmla="*/ 33338 w 576263"/>
                <a:gd name="connsiteY15" fmla="*/ 0 h 1083469"/>
                <a:gd name="connsiteX16" fmla="*/ 73819 w 576263"/>
                <a:gd name="connsiteY16" fmla="*/ 2381 h 1083469"/>
                <a:gd name="connsiteX17" fmla="*/ 133350 w 576263"/>
                <a:gd name="connsiteY17" fmla="*/ 14288 h 1083469"/>
                <a:gd name="connsiteX18" fmla="*/ 242888 w 576263"/>
                <a:gd name="connsiteY18" fmla="*/ 40481 h 1083469"/>
                <a:gd name="connsiteX19" fmla="*/ 309563 w 576263"/>
                <a:gd name="connsiteY19" fmla="*/ 59531 h 1083469"/>
                <a:gd name="connsiteX20" fmla="*/ 361950 w 576263"/>
                <a:gd name="connsiteY20" fmla="*/ 76200 h 1083469"/>
                <a:gd name="connsiteX21" fmla="*/ 414338 w 576263"/>
                <a:gd name="connsiteY21" fmla="*/ 97631 h 1083469"/>
                <a:gd name="connsiteX22" fmla="*/ 476250 w 576263"/>
                <a:gd name="connsiteY22" fmla="*/ 128588 h 1083469"/>
                <a:gd name="connsiteX23" fmla="*/ 514350 w 576263"/>
                <a:gd name="connsiteY23" fmla="*/ 154781 h 1083469"/>
                <a:gd name="connsiteX24" fmla="*/ 545306 w 576263"/>
                <a:gd name="connsiteY24" fmla="*/ 176213 h 1083469"/>
                <a:gd name="connsiteX25" fmla="*/ 559594 w 576263"/>
                <a:gd name="connsiteY25" fmla="*/ 197644 h 1083469"/>
                <a:gd name="connsiteX26" fmla="*/ 571500 w 576263"/>
                <a:gd name="connsiteY26" fmla="*/ 219075 h 1083469"/>
                <a:gd name="connsiteX27" fmla="*/ 576263 w 576263"/>
                <a:gd name="connsiteY27" fmla="*/ 240506 h 1083469"/>
                <a:gd name="connsiteX28" fmla="*/ 573881 w 576263"/>
                <a:gd name="connsiteY28" fmla="*/ 264319 h 1083469"/>
                <a:gd name="connsiteX29" fmla="*/ 552450 w 576263"/>
                <a:gd name="connsiteY29" fmla="*/ 292894 h 1083469"/>
                <a:gd name="connsiteX30" fmla="*/ 531019 w 576263"/>
                <a:gd name="connsiteY30" fmla="*/ 335756 h 1083469"/>
                <a:gd name="connsiteX31" fmla="*/ 516731 w 576263"/>
                <a:gd name="connsiteY31" fmla="*/ 388144 h 1083469"/>
                <a:gd name="connsiteX32" fmla="*/ 504825 w 576263"/>
                <a:gd name="connsiteY32" fmla="*/ 464344 h 1083469"/>
                <a:gd name="connsiteX33" fmla="*/ 500063 w 576263"/>
                <a:gd name="connsiteY33" fmla="*/ 578644 h 1083469"/>
                <a:gd name="connsiteX34" fmla="*/ 488156 w 576263"/>
                <a:gd name="connsiteY34" fmla="*/ 738188 h 1083469"/>
                <a:gd name="connsiteX35" fmla="*/ 461963 w 576263"/>
                <a:gd name="connsiteY35" fmla="*/ 1054894 h 1083469"/>
                <a:gd name="connsiteX36" fmla="*/ 240506 w 576263"/>
                <a:gd name="connsiteY36" fmla="*/ 1083469 h 1083469"/>
                <a:gd name="connsiteX37" fmla="*/ 240506 w 576263"/>
                <a:gd name="connsiteY37" fmla="*/ 678656 h 1083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76263" h="1083469">
                  <a:moveTo>
                    <a:pt x="240506" y="678656"/>
                  </a:moveTo>
                  <a:lnTo>
                    <a:pt x="235744" y="461963"/>
                  </a:lnTo>
                  <a:lnTo>
                    <a:pt x="228600" y="361950"/>
                  </a:lnTo>
                  <a:lnTo>
                    <a:pt x="221456" y="309563"/>
                  </a:lnTo>
                  <a:lnTo>
                    <a:pt x="211931" y="276225"/>
                  </a:lnTo>
                  <a:lnTo>
                    <a:pt x="190500" y="228600"/>
                  </a:lnTo>
                  <a:lnTo>
                    <a:pt x="157163" y="176213"/>
                  </a:lnTo>
                  <a:lnTo>
                    <a:pt x="104775" y="130969"/>
                  </a:lnTo>
                  <a:lnTo>
                    <a:pt x="71438" y="107156"/>
                  </a:lnTo>
                  <a:lnTo>
                    <a:pt x="50006" y="92869"/>
                  </a:lnTo>
                  <a:lnTo>
                    <a:pt x="28575" y="73819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4763" y="7144"/>
                  </a:lnTo>
                  <a:lnTo>
                    <a:pt x="33338" y="0"/>
                  </a:lnTo>
                  <a:lnTo>
                    <a:pt x="73819" y="2381"/>
                  </a:lnTo>
                  <a:lnTo>
                    <a:pt x="133350" y="14288"/>
                  </a:lnTo>
                  <a:lnTo>
                    <a:pt x="242888" y="40481"/>
                  </a:lnTo>
                  <a:lnTo>
                    <a:pt x="309563" y="59531"/>
                  </a:lnTo>
                  <a:lnTo>
                    <a:pt x="361950" y="76200"/>
                  </a:lnTo>
                  <a:lnTo>
                    <a:pt x="414338" y="97631"/>
                  </a:lnTo>
                  <a:lnTo>
                    <a:pt x="476250" y="128588"/>
                  </a:lnTo>
                  <a:lnTo>
                    <a:pt x="514350" y="154781"/>
                  </a:lnTo>
                  <a:lnTo>
                    <a:pt x="545306" y="176213"/>
                  </a:lnTo>
                  <a:lnTo>
                    <a:pt x="559594" y="197644"/>
                  </a:lnTo>
                  <a:lnTo>
                    <a:pt x="571500" y="219075"/>
                  </a:lnTo>
                  <a:lnTo>
                    <a:pt x="576263" y="240506"/>
                  </a:lnTo>
                  <a:lnTo>
                    <a:pt x="573881" y="264319"/>
                  </a:lnTo>
                  <a:lnTo>
                    <a:pt x="552450" y="292894"/>
                  </a:lnTo>
                  <a:lnTo>
                    <a:pt x="531019" y="335756"/>
                  </a:lnTo>
                  <a:lnTo>
                    <a:pt x="516731" y="388144"/>
                  </a:lnTo>
                  <a:lnTo>
                    <a:pt x="504825" y="464344"/>
                  </a:lnTo>
                  <a:lnTo>
                    <a:pt x="500063" y="578644"/>
                  </a:lnTo>
                  <a:lnTo>
                    <a:pt x="488156" y="738188"/>
                  </a:lnTo>
                  <a:lnTo>
                    <a:pt x="461963" y="1054894"/>
                  </a:lnTo>
                  <a:lnTo>
                    <a:pt x="240506" y="1083469"/>
                  </a:lnTo>
                  <a:lnTo>
                    <a:pt x="240506" y="678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839BE193-F35C-49AE-B56C-75C9CB7A4EF9}"/>
                </a:ext>
              </a:extLst>
            </p:cNvPr>
            <p:cNvSpPr/>
            <p:nvPr/>
          </p:nvSpPr>
          <p:spPr>
            <a:xfrm>
              <a:off x="4932364" y="1868488"/>
              <a:ext cx="914400" cy="800100"/>
            </a:xfrm>
            <a:custGeom>
              <a:avLst/>
              <a:gdLst>
                <a:gd name="connsiteX0" fmla="*/ 414337 w 914400"/>
                <a:gd name="connsiteY0" fmla="*/ 431007 h 800100"/>
                <a:gd name="connsiteX1" fmla="*/ 266700 w 914400"/>
                <a:gd name="connsiteY1" fmla="*/ 302419 h 800100"/>
                <a:gd name="connsiteX2" fmla="*/ 0 w 914400"/>
                <a:gd name="connsiteY2" fmla="*/ 90488 h 800100"/>
                <a:gd name="connsiteX3" fmla="*/ 40481 w 914400"/>
                <a:gd name="connsiteY3" fmla="*/ 0 h 800100"/>
                <a:gd name="connsiteX4" fmla="*/ 169069 w 914400"/>
                <a:gd name="connsiteY4" fmla="*/ 90488 h 800100"/>
                <a:gd name="connsiteX5" fmla="*/ 292894 w 914400"/>
                <a:gd name="connsiteY5" fmla="*/ 164307 h 800100"/>
                <a:gd name="connsiteX6" fmla="*/ 390525 w 914400"/>
                <a:gd name="connsiteY6" fmla="*/ 209550 h 800100"/>
                <a:gd name="connsiteX7" fmla="*/ 497681 w 914400"/>
                <a:gd name="connsiteY7" fmla="*/ 252413 h 800100"/>
                <a:gd name="connsiteX8" fmla="*/ 607219 w 914400"/>
                <a:gd name="connsiteY8" fmla="*/ 288132 h 800100"/>
                <a:gd name="connsiteX9" fmla="*/ 692944 w 914400"/>
                <a:gd name="connsiteY9" fmla="*/ 311944 h 800100"/>
                <a:gd name="connsiteX10" fmla="*/ 733425 w 914400"/>
                <a:gd name="connsiteY10" fmla="*/ 345282 h 800100"/>
                <a:gd name="connsiteX11" fmla="*/ 781050 w 914400"/>
                <a:gd name="connsiteY11" fmla="*/ 390525 h 800100"/>
                <a:gd name="connsiteX12" fmla="*/ 816769 w 914400"/>
                <a:gd name="connsiteY12" fmla="*/ 433388 h 800100"/>
                <a:gd name="connsiteX13" fmla="*/ 852487 w 914400"/>
                <a:gd name="connsiteY13" fmla="*/ 481013 h 800100"/>
                <a:gd name="connsiteX14" fmla="*/ 873919 w 914400"/>
                <a:gd name="connsiteY14" fmla="*/ 516732 h 800100"/>
                <a:gd name="connsiteX15" fmla="*/ 892969 w 914400"/>
                <a:gd name="connsiteY15" fmla="*/ 564357 h 800100"/>
                <a:gd name="connsiteX16" fmla="*/ 904875 w 914400"/>
                <a:gd name="connsiteY16" fmla="*/ 609600 h 800100"/>
                <a:gd name="connsiteX17" fmla="*/ 914400 w 914400"/>
                <a:gd name="connsiteY17" fmla="*/ 642938 h 800100"/>
                <a:gd name="connsiteX18" fmla="*/ 914400 w 914400"/>
                <a:gd name="connsiteY18" fmla="*/ 688182 h 800100"/>
                <a:gd name="connsiteX19" fmla="*/ 907256 w 914400"/>
                <a:gd name="connsiteY19" fmla="*/ 731044 h 800100"/>
                <a:gd name="connsiteX20" fmla="*/ 895350 w 914400"/>
                <a:gd name="connsiteY20" fmla="*/ 762000 h 800100"/>
                <a:gd name="connsiteX21" fmla="*/ 873919 w 914400"/>
                <a:gd name="connsiteY21" fmla="*/ 785813 h 800100"/>
                <a:gd name="connsiteX22" fmla="*/ 852487 w 914400"/>
                <a:gd name="connsiteY22" fmla="*/ 800100 h 800100"/>
                <a:gd name="connsiteX23" fmla="*/ 828675 w 914400"/>
                <a:gd name="connsiteY23" fmla="*/ 800100 h 800100"/>
                <a:gd name="connsiteX24" fmla="*/ 797719 w 914400"/>
                <a:gd name="connsiteY24" fmla="*/ 788194 h 800100"/>
                <a:gd name="connsiteX25" fmla="*/ 747712 w 914400"/>
                <a:gd name="connsiteY25" fmla="*/ 750094 h 800100"/>
                <a:gd name="connsiteX26" fmla="*/ 645319 w 914400"/>
                <a:gd name="connsiteY26" fmla="*/ 650082 h 800100"/>
                <a:gd name="connsiteX27" fmla="*/ 414337 w 914400"/>
                <a:gd name="connsiteY27" fmla="*/ 431007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914400" h="800100">
                  <a:moveTo>
                    <a:pt x="414337" y="431007"/>
                  </a:moveTo>
                  <a:lnTo>
                    <a:pt x="266700" y="302419"/>
                  </a:lnTo>
                  <a:lnTo>
                    <a:pt x="0" y="90488"/>
                  </a:lnTo>
                  <a:lnTo>
                    <a:pt x="40481" y="0"/>
                  </a:lnTo>
                  <a:lnTo>
                    <a:pt x="169069" y="90488"/>
                  </a:lnTo>
                  <a:lnTo>
                    <a:pt x="292894" y="164307"/>
                  </a:lnTo>
                  <a:lnTo>
                    <a:pt x="390525" y="209550"/>
                  </a:lnTo>
                  <a:lnTo>
                    <a:pt x="497681" y="252413"/>
                  </a:lnTo>
                  <a:lnTo>
                    <a:pt x="607219" y="288132"/>
                  </a:lnTo>
                  <a:lnTo>
                    <a:pt x="692944" y="311944"/>
                  </a:lnTo>
                  <a:lnTo>
                    <a:pt x="733425" y="345282"/>
                  </a:lnTo>
                  <a:lnTo>
                    <a:pt x="781050" y="390525"/>
                  </a:lnTo>
                  <a:lnTo>
                    <a:pt x="816769" y="433388"/>
                  </a:lnTo>
                  <a:lnTo>
                    <a:pt x="852487" y="481013"/>
                  </a:lnTo>
                  <a:lnTo>
                    <a:pt x="873919" y="516732"/>
                  </a:lnTo>
                  <a:lnTo>
                    <a:pt x="892969" y="564357"/>
                  </a:lnTo>
                  <a:lnTo>
                    <a:pt x="904875" y="609600"/>
                  </a:lnTo>
                  <a:lnTo>
                    <a:pt x="914400" y="642938"/>
                  </a:lnTo>
                  <a:lnTo>
                    <a:pt x="914400" y="688182"/>
                  </a:lnTo>
                  <a:lnTo>
                    <a:pt x="907256" y="731044"/>
                  </a:lnTo>
                  <a:lnTo>
                    <a:pt x="895350" y="762000"/>
                  </a:lnTo>
                  <a:lnTo>
                    <a:pt x="873919" y="785813"/>
                  </a:lnTo>
                  <a:lnTo>
                    <a:pt x="852487" y="800100"/>
                  </a:lnTo>
                  <a:lnTo>
                    <a:pt x="828675" y="800100"/>
                  </a:lnTo>
                  <a:lnTo>
                    <a:pt x="797719" y="788194"/>
                  </a:lnTo>
                  <a:lnTo>
                    <a:pt x="747712" y="750094"/>
                  </a:lnTo>
                  <a:lnTo>
                    <a:pt x="645319" y="650082"/>
                  </a:lnTo>
                  <a:lnTo>
                    <a:pt x="414337" y="4310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43976BD3-2977-45D3-9E77-3BF9231BBFA3}"/>
                </a:ext>
              </a:extLst>
            </p:cNvPr>
            <p:cNvSpPr/>
            <p:nvPr/>
          </p:nvSpPr>
          <p:spPr>
            <a:xfrm>
              <a:off x="4138615" y="2779714"/>
              <a:ext cx="1303337" cy="377825"/>
            </a:xfrm>
            <a:custGeom>
              <a:avLst/>
              <a:gdLst>
                <a:gd name="connsiteX0" fmla="*/ 1038225 w 1302543"/>
                <a:gd name="connsiteY0" fmla="*/ 254794 h 378619"/>
                <a:gd name="connsiteX1" fmla="*/ 783431 w 1302543"/>
                <a:gd name="connsiteY1" fmla="*/ 323850 h 378619"/>
                <a:gd name="connsiteX2" fmla="*/ 638175 w 1302543"/>
                <a:gd name="connsiteY2" fmla="*/ 357187 h 378619"/>
                <a:gd name="connsiteX3" fmla="*/ 547687 w 1302543"/>
                <a:gd name="connsiteY3" fmla="*/ 373856 h 378619"/>
                <a:gd name="connsiteX4" fmla="*/ 464343 w 1302543"/>
                <a:gd name="connsiteY4" fmla="*/ 378619 h 378619"/>
                <a:gd name="connsiteX5" fmla="*/ 385762 w 1302543"/>
                <a:gd name="connsiteY5" fmla="*/ 376237 h 378619"/>
                <a:gd name="connsiteX6" fmla="*/ 323850 w 1302543"/>
                <a:gd name="connsiteY6" fmla="*/ 366712 h 378619"/>
                <a:gd name="connsiteX7" fmla="*/ 240506 w 1302543"/>
                <a:gd name="connsiteY7" fmla="*/ 347662 h 378619"/>
                <a:gd name="connsiteX8" fmla="*/ 164306 w 1302543"/>
                <a:gd name="connsiteY8" fmla="*/ 316706 h 378619"/>
                <a:gd name="connsiteX9" fmla="*/ 0 w 1302543"/>
                <a:gd name="connsiteY9" fmla="*/ 219075 h 378619"/>
                <a:gd name="connsiteX10" fmla="*/ 104775 w 1302543"/>
                <a:gd name="connsiteY10" fmla="*/ 126206 h 378619"/>
                <a:gd name="connsiteX11" fmla="*/ 190500 w 1302543"/>
                <a:gd name="connsiteY11" fmla="*/ 178594 h 378619"/>
                <a:gd name="connsiteX12" fmla="*/ 235743 w 1302543"/>
                <a:gd name="connsiteY12" fmla="*/ 192881 h 378619"/>
                <a:gd name="connsiteX13" fmla="*/ 288131 w 1302543"/>
                <a:gd name="connsiteY13" fmla="*/ 202406 h 378619"/>
                <a:gd name="connsiteX14" fmla="*/ 376237 w 1302543"/>
                <a:gd name="connsiteY14" fmla="*/ 204787 h 378619"/>
                <a:gd name="connsiteX15" fmla="*/ 485775 w 1302543"/>
                <a:gd name="connsiteY15" fmla="*/ 197644 h 378619"/>
                <a:gd name="connsiteX16" fmla="*/ 635793 w 1302543"/>
                <a:gd name="connsiteY16" fmla="*/ 173831 h 378619"/>
                <a:gd name="connsiteX17" fmla="*/ 773906 w 1302543"/>
                <a:gd name="connsiteY17" fmla="*/ 140494 h 378619"/>
                <a:gd name="connsiteX18" fmla="*/ 883443 w 1302543"/>
                <a:gd name="connsiteY18" fmla="*/ 104775 h 378619"/>
                <a:gd name="connsiteX19" fmla="*/ 988218 w 1302543"/>
                <a:gd name="connsiteY19" fmla="*/ 61912 h 378619"/>
                <a:gd name="connsiteX20" fmla="*/ 1040606 w 1302543"/>
                <a:gd name="connsiteY20" fmla="*/ 35719 h 378619"/>
                <a:gd name="connsiteX21" fmla="*/ 1076325 w 1302543"/>
                <a:gd name="connsiteY21" fmla="*/ 19050 h 378619"/>
                <a:gd name="connsiteX22" fmla="*/ 1133475 w 1302543"/>
                <a:gd name="connsiteY22" fmla="*/ 4762 h 378619"/>
                <a:gd name="connsiteX23" fmla="*/ 1178718 w 1302543"/>
                <a:gd name="connsiteY23" fmla="*/ 0 h 378619"/>
                <a:gd name="connsiteX24" fmla="*/ 1226343 w 1302543"/>
                <a:gd name="connsiteY24" fmla="*/ 7144 h 378619"/>
                <a:gd name="connsiteX25" fmla="*/ 1259681 w 1302543"/>
                <a:gd name="connsiteY25" fmla="*/ 19050 h 378619"/>
                <a:gd name="connsiteX26" fmla="*/ 1278731 w 1302543"/>
                <a:gd name="connsiteY26" fmla="*/ 30956 h 378619"/>
                <a:gd name="connsiteX27" fmla="*/ 1293018 w 1302543"/>
                <a:gd name="connsiteY27" fmla="*/ 45244 h 378619"/>
                <a:gd name="connsiteX28" fmla="*/ 1302543 w 1302543"/>
                <a:gd name="connsiteY28" fmla="*/ 66675 h 378619"/>
                <a:gd name="connsiteX29" fmla="*/ 1297781 w 1302543"/>
                <a:gd name="connsiteY29" fmla="*/ 97631 h 378619"/>
                <a:gd name="connsiteX30" fmla="*/ 1285875 w 1302543"/>
                <a:gd name="connsiteY30" fmla="*/ 135731 h 378619"/>
                <a:gd name="connsiteX31" fmla="*/ 1245393 w 1302543"/>
                <a:gd name="connsiteY31" fmla="*/ 166687 h 378619"/>
                <a:gd name="connsiteX32" fmla="*/ 1183481 w 1302543"/>
                <a:gd name="connsiteY32" fmla="*/ 200025 h 378619"/>
                <a:gd name="connsiteX33" fmla="*/ 1038225 w 1302543"/>
                <a:gd name="connsiteY33" fmla="*/ 254794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02543" h="378619">
                  <a:moveTo>
                    <a:pt x="1038225" y="254794"/>
                  </a:moveTo>
                  <a:lnTo>
                    <a:pt x="783431" y="323850"/>
                  </a:lnTo>
                  <a:lnTo>
                    <a:pt x="638175" y="357187"/>
                  </a:lnTo>
                  <a:lnTo>
                    <a:pt x="547687" y="373856"/>
                  </a:lnTo>
                  <a:lnTo>
                    <a:pt x="464343" y="378619"/>
                  </a:lnTo>
                  <a:lnTo>
                    <a:pt x="385762" y="376237"/>
                  </a:lnTo>
                  <a:lnTo>
                    <a:pt x="323850" y="366712"/>
                  </a:lnTo>
                  <a:lnTo>
                    <a:pt x="240506" y="347662"/>
                  </a:lnTo>
                  <a:lnTo>
                    <a:pt x="164306" y="316706"/>
                  </a:lnTo>
                  <a:lnTo>
                    <a:pt x="0" y="219075"/>
                  </a:lnTo>
                  <a:lnTo>
                    <a:pt x="104775" y="126206"/>
                  </a:lnTo>
                  <a:lnTo>
                    <a:pt x="190500" y="178594"/>
                  </a:lnTo>
                  <a:lnTo>
                    <a:pt x="235743" y="192881"/>
                  </a:lnTo>
                  <a:lnTo>
                    <a:pt x="288131" y="202406"/>
                  </a:lnTo>
                  <a:lnTo>
                    <a:pt x="376237" y="204787"/>
                  </a:lnTo>
                  <a:lnTo>
                    <a:pt x="485775" y="197644"/>
                  </a:lnTo>
                  <a:lnTo>
                    <a:pt x="635793" y="173831"/>
                  </a:lnTo>
                  <a:lnTo>
                    <a:pt x="773906" y="140494"/>
                  </a:lnTo>
                  <a:lnTo>
                    <a:pt x="883443" y="104775"/>
                  </a:lnTo>
                  <a:lnTo>
                    <a:pt x="988218" y="61912"/>
                  </a:lnTo>
                  <a:lnTo>
                    <a:pt x="1040606" y="35719"/>
                  </a:lnTo>
                  <a:lnTo>
                    <a:pt x="1076325" y="19050"/>
                  </a:lnTo>
                  <a:lnTo>
                    <a:pt x="1133475" y="4762"/>
                  </a:lnTo>
                  <a:lnTo>
                    <a:pt x="1178718" y="0"/>
                  </a:lnTo>
                  <a:lnTo>
                    <a:pt x="1226343" y="7144"/>
                  </a:lnTo>
                  <a:lnTo>
                    <a:pt x="1259681" y="19050"/>
                  </a:lnTo>
                  <a:lnTo>
                    <a:pt x="1278731" y="30956"/>
                  </a:lnTo>
                  <a:lnTo>
                    <a:pt x="1293018" y="45244"/>
                  </a:lnTo>
                  <a:lnTo>
                    <a:pt x="1302543" y="66675"/>
                  </a:lnTo>
                  <a:lnTo>
                    <a:pt x="1297781" y="97631"/>
                  </a:lnTo>
                  <a:lnTo>
                    <a:pt x="1285875" y="135731"/>
                  </a:lnTo>
                  <a:lnTo>
                    <a:pt x="1245393" y="166687"/>
                  </a:lnTo>
                  <a:lnTo>
                    <a:pt x="1183481" y="200025"/>
                  </a:lnTo>
                  <a:lnTo>
                    <a:pt x="1038225" y="2547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F92B7CC7-CDB3-4F65-9DC6-168AB07F3451}"/>
                </a:ext>
              </a:extLst>
            </p:cNvPr>
            <p:cNvSpPr/>
            <p:nvPr/>
          </p:nvSpPr>
          <p:spPr>
            <a:xfrm>
              <a:off x="3910015" y="3398838"/>
              <a:ext cx="1874837" cy="544512"/>
            </a:xfrm>
            <a:custGeom>
              <a:avLst/>
              <a:gdLst>
                <a:gd name="connsiteX0" fmla="*/ 1369218 w 1874043"/>
                <a:gd name="connsiteY0" fmla="*/ 321469 h 545306"/>
                <a:gd name="connsiteX1" fmla="*/ 1119187 w 1874043"/>
                <a:gd name="connsiteY1" fmla="*/ 373856 h 545306"/>
                <a:gd name="connsiteX2" fmla="*/ 931068 w 1874043"/>
                <a:gd name="connsiteY2" fmla="*/ 428625 h 545306"/>
                <a:gd name="connsiteX3" fmla="*/ 709612 w 1874043"/>
                <a:gd name="connsiteY3" fmla="*/ 485775 h 545306"/>
                <a:gd name="connsiteX4" fmla="*/ 507206 w 1874043"/>
                <a:gd name="connsiteY4" fmla="*/ 535781 h 545306"/>
                <a:gd name="connsiteX5" fmla="*/ 459581 w 1874043"/>
                <a:gd name="connsiteY5" fmla="*/ 545306 h 545306"/>
                <a:gd name="connsiteX6" fmla="*/ 423862 w 1874043"/>
                <a:gd name="connsiteY6" fmla="*/ 545306 h 545306"/>
                <a:gd name="connsiteX7" fmla="*/ 381000 w 1874043"/>
                <a:gd name="connsiteY7" fmla="*/ 538162 h 545306"/>
                <a:gd name="connsiteX8" fmla="*/ 319087 w 1874043"/>
                <a:gd name="connsiteY8" fmla="*/ 519112 h 545306"/>
                <a:gd name="connsiteX9" fmla="*/ 247650 w 1874043"/>
                <a:gd name="connsiteY9" fmla="*/ 481012 h 545306"/>
                <a:gd name="connsiteX10" fmla="*/ 140493 w 1874043"/>
                <a:gd name="connsiteY10" fmla="*/ 421481 h 545306"/>
                <a:gd name="connsiteX11" fmla="*/ 47625 w 1874043"/>
                <a:gd name="connsiteY11" fmla="*/ 357187 h 545306"/>
                <a:gd name="connsiteX12" fmla="*/ 26193 w 1874043"/>
                <a:gd name="connsiteY12" fmla="*/ 338137 h 545306"/>
                <a:gd name="connsiteX13" fmla="*/ 14287 w 1874043"/>
                <a:gd name="connsiteY13" fmla="*/ 321469 h 545306"/>
                <a:gd name="connsiteX14" fmla="*/ 2381 w 1874043"/>
                <a:gd name="connsiteY14" fmla="*/ 300037 h 545306"/>
                <a:gd name="connsiteX15" fmla="*/ 0 w 1874043"/>
                <a:gd name="connsiteY15" fmla="*/ 283369 h 545306"/>
                <a:gd name="connsiteX16" fmla="*/ 2381 w 1874043"/>
                <a:gd name="connsiteY16" fmla="*/ 269081 h 545306"/>
                <a:gd name="connsiteX17" fmla="*/ 16668 w 1874043"/>
                <a:gd name="connsiteY17" fmla="*/ 261937 h 545306"/>
                <a:gd name="connsiteX18" fmla="*/ 38100 w 1874043"/>
                <a:gd name="connsiteY18" fmla="*/ 261937 h 545306"/>
                <a:gd name="connsiteX19" fmla="*/ 90487 w 1874043"/>
                <a:gd name="connsiteY19" fmla="*/ 278606 h 545306"/>
                <a:gd name="connsiteX20" fmla="*/ 154781 w 1874043"/>
                <a:gd name="connsiteY20" fmla="*/ 302419 h 545306"/>
                <a:gd name="connsiteX21" fmla="*/ 230981 w 1874043"/>
                <a:gd name="connsiteY21" fmla="*/ 321469 h 545306"/>
                <a:gd name="connsiteX22" fmla="*/ 321468 w 1874043"/>
                <a:gd name="connsiteY22" fmla="*/ 338137 h 545306"/>
                <a:gd name="connsiteX23" fmla="*/ 376237 w 1874043"/>
                <a:gd name="connsiteY23" fmla="*/ 342900 h 545306"/>
                <a:gd name="connsiteX24" fmla="*/ 414337 w 1874043"/>
                <a:gd name="connsiteY24" fmla="*/ 345281 h 545306"/>
                <a:gd name="connsiteX25" fmla="*/ 466725 w 1874043"/>
                <a:gd name="connsiteY25" fmla="*/ 338137 h 545306"/>
                <a:gd name="connsiteX26" fmla="*/ 666750 w 1874043"/>
                <a:gd name="connsiteY26" fmla="*/ 292894 h 545306"/>
                <a:gd name="connsiteX27" fmla="*/ 938212 w 1874043"/>
                <a:gd name="connsiteY27" fmla="*/ 221456 h 545306"/>
                <a:gd name="connsiteX28" fmla="*/ 1116806 w 1874043"/>
                <a:gd name="connsiteY28" fmla="*/ 169069 h 545306"/>
                <a:gd name="connsiteX29" fmla="*/ 1397793 w 1874043"/>
                <a:gd name="connsiteY29" fmla="*/ 100012 h 545306"/>
                <a:gd name="connsiteX30" fmla="*/ 1495425 w 1874043"/>
                <a:gd name="connsiteY30" fmla="*/ 73819 h 545306"/>
                <a:gd name="connsiteX31" fmla="*/ 1533525 w 1874043"/>
                <a:gd name="connsiteY31" fmla="*/ 50006 h 545306"/>
                <a:gd name="connsiteX32" fmla="*/ 1571625 w 1874043"/>
                <a:gd name="connsiteY32" fmla="*/ 11906 h 545306"/>
                <a:gd name="connsiteX33" fmla="*/ 1595437 w 1874043"/>
                <a:gd name="connsiteY33" fmla="*/ 0 h 545306"/>
                <a:gd name="connsiteX34" fmla="*/ 1654968 w 1874043"/>
                <a:gd name="connsiteY34" fmla="*/ 0 h 545306"/>
                <a:gd name="connsiteX35" fmla="*/ 1707356 w 1874043"/>
                <a:gd name="connsiteY35" fmla="*/ 9525 h 545306"/>
                <a:gd name="connsiteX36" fmla="*/ 1752600 w 1874043"/>
                <a:gd name="connsiteY36" fmla="*/ 21431 h 545306"/>
                <a:gd name="connsiteX37" fmla="*/ 1783556 w 1874043"/>
                <a:gd name="connsiteY37" fmla="*/ 33337 h 545306"/>
                <a:gd name="connsiteX38" fmla="*/ 1816893 w 1874043"/>
                <a:gd name="connsiteY38" fmla="*/ 50006 h 545306"/>
                <a:gd name="connsiteX39" fmla="*/ 1838325 w 1874043"/>
                <a:gd name="connsiteY39" fmla="*/ 64294 h 545306"/>
                <a:gd name="connsiteX40" fmla="*/ 1857375 w 1874043"/>
                <a:gd name="connsiteY40" fmla="*/ 83344 h 545306"/>
                <a:gd name="connsiteX41" fmla="*/ 1871662 w 1874043"/>
                <a:gd name="connsiteY41" fmla="*/ 104775 h 545306"/>
                <a:gd name="connsiteX42" fmla="*/ 1874043 w 1874043"/>
                <a:gd name="connsiteY42" fmla="*/ 126206 h 545306"/>
                <a:gd name="connsiteX43" fmla="*/ 1864518 w 1874043"/>
                <a:gd name="connsiteY43" fmla="*/ 161925 h 545306"/>
                <a:gd name="connsiteX44" fmla="*/ 1850231 w 1874043"/>
                <a:gd name="connsiteY44" fmla="*/ 183356 h 545306"/>
                <a:gd name="connsiteX45" fmla="*/ 1759743 w 1874043"/>
                <a:gd name="connsiteY45" fmla="*/ 214312 h 545306"/>
                <a:gd name="connsiteX46" fmla="*/ 1516856 w 1874043"/>
                <a:gd name="connsiteY46" fmla="*/ 288131 h 545306"/>
                <a:gd name="connsiteX47" fmla="*/ 1369218 w 1874043"/>
                <a:gd name="connsiteY47" fmla="*/ 321469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74043" h="545306">
                  <a:moveTo>
                    <a:pt x="1369218" y="321469"/>
                  </a:moveTo>
                  <a:lnTo>
                    <a:pt x="1119187" y="373856"/>
                  </a:lnTo>
                  <a:lnTo>
                    <a:pt x="931068" y="428625"/>
                  </a:lnTo>
                  <a:lnTo>
                    <a:pt x="709612" y="485775"/>
                  </a:lnTo>
                  <a:lnTo>
                    <a:pt x="507206" y="535781"/>
                  </a:lnTo>
                  <a:lnTo>
                    <a:pt x="459581" y="545306"/>
                  </a:lnTo>
                  <a:lnTo>
                    <a:pt x="423862" y="545306"/>
                  </a:lnTo>
                  <a:lnTo>
                    <a:pt x="381000" y="538162"/>
                  </a:lnTo>
                  <a:lnTo>
                    <a:pt x="319087" y="519112"/>
                  </a:lnTo>
                  <a:lnTo>
                    <a:pt x="247650" y="481012"/>
                  </a:lnTo>
                  <a:lnTo>
                    <a:pt x="140493" y="421481"/>
                  </a:lnTo>
                  <a:lnTo>
                    <a:pt x="47625" y="357187"/>
                  </a:lnTo>
                  <a:lnTo>
                    <a:pt x="26193" y="338137"/>
                  </a:lnTo>
                  <a:lnTo>
                    <a:pt x="14287" y="321469"/>
                  </a:lnTo>
                  <a:lnTo>
                    <a:pt x="2381" y="300037"/>
                  </a:lnTo>
                  <a:lnTo>
                    <a:pt x="0" y="283369"/>
                  </a:lnTo>
                  <a:lnTo>
                    <a:pt x="2381" y="269081"/>
                  </a:lnTo>
                  <a:lnTo>
                    <a:pt x="16668" y="261937"/>
                  </a:lnTo>
                  <a:lnTo>
                    <a:pt x="38100" y="261937"/>
                  </a:lnTo>
                  <a:lnTo>
                    <a:pt x="90487" y="278606"/>
                  </a:lnTo>
                  <a:lnTo>
                    <a:pt x="154781" y="302419"/>
                  </a:lnTo>
                  <a:lnTo>
                    <a:pt x="230981" y="321469"/>
                  </a:lnTo>
                  <a:lnTo>
                    <a:pt x="321468" y="338137"/>
                  </a:lnTo>
                  <a:lnTo>
                    <a:pt x="376237" y="342900"/>
                  </a:lnTo>
                  <a:lnTo>
                    <a:pt x="414337" y="345281"/>
                  </a:lnTo>
                  <a:lnTo>
                    <a:pt x="466725" y="338137"/>
                  </a:lnTo>
                  <a:lnTo>
                    <a:pt x="666750" y="292894"/>
                  </a:lnTo>
                  <a:lnTo>
                    <a:pt x="938212" y="221456"/>
                  </a:lnTo>
                  <a:lnTo>
                    <a:pt x="1116806" y="169069"/>
                  </a:lnTo>
                  <a:lnTo>
                    <a:pt x="1397793" y="100012"/>
                  </a:lnTo>
                  <a:lnTo>
                    <a:pt x="1495425" y="73819"/>
                  </a:lnTo>
                  <a:lnTo>
                    <a:pt x="1533525" y="50006"/>
                  </a:lnTo>
                  <a:lnTo>
                    <a:pt x="1571625" y="11906"/>
                  </a:lnTo>
                  <a:lnTo>
                    <a:pt x="1595437" y="0"/>
                  </a:lnTo>
                  <a:lnTo>
                    <a:pt x="1654968" y="0"/>
                  </a:lnTo>
                  <a:lnTo>
                    <a:pt x="1707356" y="9525"/>
                  </a:lnTo>
                  <a:lnTo>
                    <a:pt x="1752600" y="21431"/>
                  </a:lnTo>
                  <a:lnTo>
                    <a:pt x="1783556" y="33337"/>
                  </a:lnTo>
                  <a:lnTo>
                    <a:pt x="1816893" y="50006"/>
                  </a:lnTo>
                  <a:lnTo>
                    <a:pt x="1838325" y="64294"/>
                  </a:lnTo>
                  <a:lnTo>
                    <a:pt x="1857375" y="83344"/>
                  </a:lnTo>
                  <a:lnTo>
                    <a:pt x="1871662" y="104775"/>
                  </a:lnTo>
                  <a:lnTo>
                    <a:pt x="1874043" y="126206"/>
                  </a:lnTo>
                  <a:lnTo>
                    <a:pt x="1864518" y="161925"/>
                  </a:lnTo>
                  <a:lnTo>
                    <a:pt x="1850231" y="183356"/>
                  </a:lnTo>
                  <a:lnTo>
                    <a:pt x="1759743" y="214312"/>
                  </a:lnTo>
                  <a:lnTo>
                    <a:pt x="1516856" y="288131"/>
                  </a:lnTo>
                  <a:lnTo>
                    <a:pt x="1369218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A627438B-E8A1-48C1-88BD-ED3ECD465CF0}"/>
                </a:ext>
              </a:extLst>
            </p:cNvPr>
            <p:cNvSpPr/>
            <p:nvPr/>
          </p:nvSpPr>
          <p:spPr>
            <a:xfrm rot="16200000">
              <a:off x="3815558" y="3920332"/>
              <a:ext cx="2193925" cy="363538"/>
            </a:xfrm>
            <a:custGeom>
              <a:avLst/>
              <a:gdLst>
                <a:gd name="connsiteX0" fmla="*/ 873919 w 2193131"/>
                <a:gd name="connsiteY0" fmla="*/ 300037 h 364331"/>
                <a:gd name="connsiteX1" fmla="*/ 421481 w 2193131"/>
                <a:gd name="connsiteY1" fmla="*/ 288131 h 364331"/>
                <a:gd name="connsiteX2" fmla="*/ 78581 w 2193131"/>
                <a:gd name="connsiteY2" fmla="*/ 290512 h 364331"/>
                <a:gd name="connsiteX3" fmla="*/ 0 w 2193131"/>
                <a:gd name="connsiteY3" fmla="*/ 66675 h 364331"/>
                <a:gd name="connsiteX4" fmla="*/ 271462 w 2193131"/>
                <a:gd name="connsiteY4" fmla="*/ 61912 h 364331"/>
                <a:gd name="connsiteX5" fmla="*/ 647700 w 2193131"/>
                <a:gd name="connsiteY5" fmla="*/ 66675 h 364331"/>
                <a:gd name="connsiteX6" fmla="*/ 1109662 w 2193131"/>
                <a:gd name="connsiteY6" fmla="*/ 80962 h 364331"/>
                <a:gd name="connsiteX7" fmla="*/ 1376362 w 2193131"/>
                <a:gd name="connsiteY7" fmla="*/ 88106 h 364331"/>
                <a:gd name="connsiteX8" fmla="*/ 1552575 w 2193131"/>
                <a:gd name="connsiteY8" fmla="*/ 85725 h 364331"/>
                <a:gd name="connsiteX9" fmla="*/ 1840706 w 2193131"/>
                <a:gd name="connsiteY9" fmla="*/ 88106 h 364331"/>
                <a:gd name="connsiteX10" fmla="*/ 1900237 w 2193131"/>
                <a:gd name="connsiteY10" fmla="*/ 83344 h 364331"/>
                <a:gd name="connsiteX11" fmla="*/ 1943100 w 2193131"/>
                <a:gd name="connsiteY11" fmla="*/ 76200 h 364331"/>
                <a:gd name="connsiteX12" fmla="*/ 1985962 w 2193131"/>
                <a:gd name="connsiteY12" fmla="*/ 59531 h 364331"/>
                <a:gd name="connsiteX13" fmla="*/ 2095500 w 2193131"/>
                <a:gd name="connsiteY13" fmla="*/ 0 h 364331"/>
                <a:gd name="connsiteX14" fmla="*/ 2193131 w 2193131"/>
                <a:gd name="connsiteY14" fmla="*/ 152400 h 364331"/>
                <a:gd name="connsiteX15" fmla="*/ 2069306 w 2193131"/>
                <a:gd name="connsiteY15" fmla="*/ 259556 h 364331"/>
                <a:gd name="connsiteX16" fmla="*/ 2016919 w 2193131"/>
                <a:gd name="connsiteY16" fmla="*/ 309562 h 364331"/>
                <a:gd name="connsiteX17" fmla="*/ 1985962 w 2193131"/>
                <a:gd name="connsiteY17" fmla="*/ 335756 h 364331"/>
                <a:gd name="connsiteX18" fmla="*/ 1952625 w 2193131"/>
                <a:gd name="connsiteY18" fmla="*/ 352425 h 364331"/>
                <a:gd name="connsiteX19" fmla="*/ 1916906 w 2193131"/>
                <a:gd name="connsiteY19" fmla="*/ 361950 h 364331"/>
                <a:gd name="connsiteX20" fmla="*/ 1876425 w 2193131"/>
                <a:gd name="connsiteY20" fmla="*/ 364331 h 364331"/>
                <a:gd name="connsiteX21" fmla="*/ 1843087 w 2193131"/>
                <a:gd name="connsiteY21" fmla="*/ 359569 h 364331"/>
                <a:gd name="connsiteX22" fmla="*/ 1802606 w 2193131"/>
                <a:gd name="connsiteY22" fmla="*/ 342900 h 364331"/>
                <a:gd name="connsiteX23" fmla="*/ 1757362 w 2193131"/>
                <a:gd name="connsiteY23" fmla="*/ 335756 h 364331"/>
                <a:gd name="connsiteX24" fmla="*/ 1621631 w 2193131"/>
                <a:gd name="connsiteY24" fmla="*/ 335756 h 364331"/>
                <a:gd name="connsiteX25" fmla="*/ 1443037 w 2193131"/>
                <a:gd name="connsiteY25" fmla="*/ 333375 h 364331"/>
                <a:gd name="connsiteX26" fmla="*/ 873919 w 2193131"/>
                <a:gd name="connsiteY26" fmla="*/ 30003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93131" h="364331">
                  <a:moveTo>
                    <a:pt x="873919" y="300037"/>
                  </a:moveTo>
                  <a:lnTo>
                    <a:pt x="421481" y="288131"/>
                  </a:lnTo>
                  <a:lnTo>
                    <a:pt x="78581" y="290512"/>
                  </a:lnTo>
                  <a:lnTo>
                    <a:pt x="0" y="66675"/>
                  </a:lnTo>
                  <a:lnTo>
                    <a:pt x="271462" y="61912"/>
                  </a:lnTo>
                  <a:lnTo>
                    <a:pt x="647700" y="66675"/>
                  </a:lnTo>
                  <a:lnTo>
                    <a:pt x="1109662" y="80962"/>
                  </a:lnTo>
                  <a:lnTo>
                    <a:pt x="1376362" y="88106"/>
                  </a:lnTo>
                  <a:lnTo>
                    <a:pt x="1552575" y="85725"/>
                  </a:lnTo>
                  <a:lnTo>
                    <a:pt x="1840706" y="88106"/>
                  </a:lnTo>
                  <a:lnTo>
                    <a:pt x="1900237" y="83344"/>
                  </a:lnTo>
                  <a:lnTo>
                    <a:pt x="1943100" y="76200"/>
                  </a:lnTo>
                  <a:lnTo>
                    <a:pt x="1985962" y="59531"/>
                  </a:lnTo>
                  <a:lnTo>
                    <a:pt x="2095500" y="0"/>
                  </a:lnTo>
                  <a:lnTo>
                    <a:pt x="2193131" y="152400"/>
                  </a:lnTo>
                  <a:lnTo>
                    <a:pt x="2069306" y="259556"/>
                  </a:lnTo>
                  <a:lnTo>
                    <a:pt x="2016919" y="309562"/>
                  </a:lnTo>
                  <a:lnTo>
                    <a:pt x="1985962" y="335756"/>
                  </a:lnTo>
                  <a:lnTo>
                    <a:pt x="1952625" y="352425"/>
                  </a:lnTo>
                  <a:lnTo>
                    <a:pt x="1916906" y="361950"/>
                  </a:lnTo>
                  <a:lnTo>
                    <a:pt x="1876425" y="364331"/>
                  </a:lnTo>
                  <a:lnTo>
                    <a:pt x="1843087" y="359569"/>
                  </a:lnTo>
                  <a:lnTo>
                    <a:pt x="1802606" y="342900"/>
                  </a:lnTo>
                  <a:lnTo>
                    <a:pt x="1757362" y="335756"/>
                  </a:lnTo>
                  <a:lnTo>
                    <a:pt x="1621631" y="335756"/>
                  </a:lnTo>
                  <a:lnTo>
                    <a:pt x="1443037" y="333375"/>
                  </a:lnTo>
                  <a:lnTo>
                    <a:pt x="87391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4BD1D0CE-6ABA-4368-8F2C-E14B53F57FBA}"/>
                </a:ext>
              </a:extLst>
            </p:cNvPr>
            <p:cNvSpPr/>
            <p:nvPr/>
          </p:nvSpPr>
          <p:spPr>
            <a:xfrm>
              <a:off x="3760788" y="4783138"/>
              <a:ext cx="2044700" cy="800100"/>
            </a:xfrm>
            <a:custGeom>
              <a:avLst/>
              <a:gdLst>
                <a:gd name="connsiteX0" fmla="*/ 1345406 w 2045494"/>
                <a:gd name="connsiteY0" fmla="*/ 397669 h 800100"/>
                <a:gd name="connsiteX1" fmla="*/ 1097756 w 2045494"/>
                <a:gd name="connsiteY1" fmla="*/ 511969 h 800100"/>
                <a:gd name="connsiteX2" fmla="*/ 881062 w 2045494"/>
                <a:gd name="connsiteY2" fmla="*/ 602457 h 800100"/>
                <a:gd name="connsiteX3" fmla="*/ 795337 w 2045494"/>
                <a:gd name="connsiteY3" fmla="*/ 638175 h 800100"/>
                <a:gd name="connsiteX4" fmla="*/ 638175 w 2045494"/>
                <a:gd name="connsiteY4" fmla="*/ 721519 h 800100"/>
                <a:gd name="connsiteX5" fmla="*/ 511969 w 2045494"/>
                <a:gd name="connsiteY5" fmla="*/ 783432 h 800100"/>
                <a:gd name="connsiteX6" fmla="*/ 490537 w 2045494"/>
                <a:gd name="connsiteY6" fmla="*/ 795338 h 800100"/>
                <a:gd name="connsiteX7" fmla="*/ 459581 w 2045494"/>
                <a:gd name="connsiteY7" fmla="*/ 800100 h 800100"/>
                <a:gd name="connsiteX8" fmla="*/ 416719 w 2045494"/>
                <a:gd name="connsiteY8" fmla="*/ 797719 h 800100"/>
                <a:gd name="connsiteX9" fmla="*/ 376237 w 2045494"/>
                <a:gd name="connsiteY9" fmla="*/ 785813 h 800100"/>
                <a:gd name="connsiteX10" fmla="*/ 323850 w 2045494"/>
                <a:gd name="connsiteY10" fmla="*/ 766763 h 800100"/>
                <a:gd name="connsiteX11" fmla="*/ 240506 w 2045494"/>
                <a:gd name="connsiteY11" fmla="*/ 714375 h 800100"/>
                <a:gd name="connsiteX12" fmla="*/ 161925 w 2045494"/>
                <a:gd name="connsiteY12" fmla="*/ 654844 h 800100"/>
                <a:gd name="connsiteX13" fmla="*/ 69056 w 2045494"/>
                <a:gd name="connsiteY13" fmla="*/ 571500 h 800100"/>
                <a:gd name="connsiteX14" fmla="*/ 35719 w 2045494"/>
                <a:gd name="connsiteY14" fmla="*/ 538163 h 800100"/>
                <a:gd name="connsiteX15" fmla="*/ 16669 w 2045494"/>
                <a:gd name="connsiteY15" fmla="*/ 511969 h 800100"/>
                <a:gd name="connsiteX16" fmla="*/ 2381 w 2045494"/>
                <a:gd name="connsiteY16" fmla="*/ 483394 h 800100"/>
                <a:gd name="connsiteX17" fmla="*/ 0 w 2045494"/>
                <a:gd name="connsiteY17" fmla="*/ 459582 h 800100"/>
                <a:gd name="connsiteX18" fmla="*/ 7144 w 2045494"/>
                <a:gd name="connsiteY18" fmla="*/ 445294 h 800100"/>
                <a:gd name="connsiteX19" fmla="*/ 28575 w 2045494"/>
                <a:gd name="connsiteY19" fmla="*/ 438150 h 800100"/>
                <a:gd name="connsiteX20" fmla="*/ 52387 w 2045494"/>
                <a:gd name="connsiteY20" fmla="*/ 440532 h 800100"/>
                <a:gd name="connsiteX21" fmla="*/ 88106 w 2045494"/>
                <a:gd name="connsiteY21" fmla="*/ 457200 h 800100"/>
                <a:gd name="connsiteX22" fmla="*/ 126206 w 2045494"/>
                <a:gd name="connsiteY22" fmla="*/ 483394 h 800100"/>
                <a:gd name="connsiteX23" fmla="*/ 169069 w 2045494"/>
                <a:gd name="connsiteY23" fmla="*/ 507207 h 800100"/>
                <a:gd name="connsiteX24" fmla="*/ 240506 w 2045494"/>
                <a:gd name="connsiteY24" fmla="*/ 533400 h 800100"/>
                <a:gd name="connsiteX25" fmla="*/ 302419 w 2045494"/>
                <a:gd name="connsiteY25" fmla="*/ 545307 h 800100"/>
                <a:gd name="connsiteX26" fmla="*/ 350044 w 2045494"/>
                <a:gd name="connsiteY26" fmla="*/ 545307 h 800100"/>
                <a:gd name="connsiteX27" fmla="*/ 409575 w 2045494"/>
                <a:gd name="connsiteY27" fmla="*/ 542925 h 800100"/>
                <a:gd name="connsiteX28" fmla="*/ 535781 w 2045494"/>
                <a:gd name="connsiteY28" fmla="*/ 516732 h 800100"/>
                <a:gd name="connsiteX29" fmla="*/ 752475 w 2045494"/>
                <a:gd name="connsiteY29" fmla="*/ 450057 h 800100"/>
                <a:gd name="connsiteX30" fmla="*/ 1064419 w 2045494"/>
                <a:gd name="connsiteY30" fmla="*/ 333375 h 800100"/>
                <a:gd name="connsiteX31" fmla="*/ 1216819 w 2045494"/>
                <a:gd name="connsiteY31" fmla="*/ 285750 h 800100"/>
                <a:gd name="connsiteX32" fmla="*/ 1407319 w 2045494"/>
                <a:gd name="connsiteY32" fmla="*/ 221457 h 800100"/>
                <a:gd name="connsiteX33" fmla="*/ 1676400 w 2045494"/>
                <a:gd name="connsiteY33" fmla="*/ 123825 h 800100"/>
                <a:gd name="connsiteX34" fmla="*/ 1926431 w 2045494"/>
                <a:gd name="connsiteY34" fmla="*/ 30957 h 800100"/>
                <a:gd name="connsiteX35" fmla="*/ 1974056 w 2045494"/>
                <a:gd name="connsiteY35" fmla="*/ 14288 h 800100"/>
                <a:gd name="connsiteX36" fmla="*/ 2005012 w 2045494"/>
                <a:gd name="connsiteY36" fmla="*/ 2382 h 800100"/>
                <a:gd name="connsiteX37" fmla="*/ 2026444 w 2045494"/>
                <a:gd name="connsiteY37" fmla="*/ 0 h 800100"/>
                <a:gd name="connsiteX38" fmla="*/ 2038350 w 2045494"/>
                <a:gd name="connsiteY38" fmla="*/ 7144 h 800100"/>
                <a:gd name="connsiteX39" fmla="*/ 2045494 w 2045494"/>
                <a:gd name="connsiteY39" fmla="*/ 21432 h 800100"/>
                <a:gd name="connsiteX40" fmla="*/ 2035969 w 2045494"/>
                <a:gd name="connsiteY40" fmla="*/ 35719 h 800100"/>
                <a:gd name="connsiteX41" fmla="*/ 1988344 w 2045494"/>
                <a:gd name="connsiteY41" fmla="*/ 66675 h 800100"/>
                <a:gd name="connsiteX42" fmla="*/ 1857375 w 2045494"/>
                <a:gd name="connsiteY42" fmla="*/ 140494 h 800100"/>
                <a:gd name="connsiteX43" fmla="*/ 1616869 w 2045494"/>
                <a:gd name="connsiteY43" fmla="*/ 266700 h 800100"/>
                <a:gd name="connsiteX44" fmla="*/ 1345406 w 2045494"/>
                <a:gd name="connsiteY44" fmla="*/ 397669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045494" h="800100">
                  <a:moveTo>
                    <a:pt x="1345406" y="397669"/>
                  </a:moveTo>
                  <a:lnTo>
                    <a:pt x="1097756" y="511969"/>
                  </a:lnTo>
                  <a:lnTo>
                    <a:pt x="881062" y="602457"/>
                  </a:lnTo>
                  <a:lnTo>
                    <a:pt x="795337" y="638175"/>
                  </a:lnTo>
                  <a:lnTo>
                    <a:pt x="638175" y="721519"/>
                  </a:lnTo>
                  <a:lnTo>
                    <a:pt x="511969" y="783432"/>
                  </a:lnTo>
                  <a:lnTo>
                    <a:pt x="490537" y="795338"/>
                  </a:lnTo>
                  <a:lnTo>
                    <a:pt x="459581" y="800100"/>
                  </a:lnTo>
                  <a:lnTo>
                    <a:pt x="416719" y="797719"/>
                  </a:lnTo>
                  <a:lnTo>
                    <a:pt x="376237" y="785813"/>
                  </a:lnTo>
                  <a:lnTo>
                    <a:pt x="323850" y="766763"/>
                  </a:lnTo>
                  <a:lnTo>
                    <a:pt x="240506" y="714375"/>
                  </a:lnTo>
                  <a:lnTo>
                    <a:pt x="161925" y="654844"/>
                  </a:lnTo>
                  <a:lnTo>
                    <a:pt x="69056" y="571500"/>
                  </a:lnTo>
                  <a:lnTo>
                    <a:pt x="35719" y="538163"/>
                  </a:lnTo>
                  <a:lnTo>
                    <a:pt x="16669" y="511969"/>
                  </a:lnTo>
                  <a:lnTo>
                    <a:pt x="2381" y="483394"/>
                  </a:lnTo>
                  <a:lnTo>
                    <a:pt x="0" y="459582"/>
                  </a:lnTo>
                  <a:lnTo>
                    <a:pt x="7144" y="445294"/>
                  </a:lnTo>
                  <a:lnTo>
                    <a:pt x="28575" y="438150"/>
                  </a:lnTo>
                  <a:lnTo>
                    <a:pt x="52387" y="440532"/>
                  </a:lnTo>
                  <a:lnTo>
                    <a:pt x="88106" y="457200"/>
                  </a:lnTo>
                  <a:lnTo>
                    <a:pt x="126206" y="483394"/>
                  </a:lnTo>
                  <a:lnTo>
                    <a:pt x="169069" y="507207"/>
                  </a:lnTo>
                  <a:lnTo>
                    <a:pt x="240506" y="533400"/>
                  </a:lnTo>
                  <a:lnTo>
                    <a:pt x="302419" y="545307"/>
                  </a:lnTo>
                  <a:lnTo>
                    <a:pt x="350044" y="545307"/>
                  </a:lnTo>
                  <a:lnTo>
                    <a:pt x="409575" y="542925"/>
                  </a:lnTo>
                  <a:lnTo>
                    <a:pt x="535781" y="516732"/>
                  </a:lnTo>
                  <a:lnTo>
                    <a:pt x="752475" y="450057"/>
                  </a:lnTo>
                  <a:lnTo>
                    <a:pt x="1064419" y="333375"/>
                  </a:lnTo>
                  <a:lnTo>
                    <a:pt x="1216819" y="285750"/>
                  </a:lnTo>
                  <a:lnTo>
                    <a:pt x="1407319" y="221457"/>
                  </a:lnTo>
                  <a:lnTo>
                    <a:pt x="1676400" y="123825"/>
                  </a:lnTo>
                  <a:lnTo>
                    <a:pt x="1926431" y="30957"/>
                  </a:lnTo>
                  <a:lnTo>
                    <a:pt x="1974056" y="14288"/>
                  </a:lnTo>
                  <a:lnTo>
                    <a:pt x="2005012" y="2382"/>
                  </a:lnTo>
                  <a:lnTo>
                    <a:pt x="2026444" y="0"/>
                  </a:lnTo>
                  <a:lnTo>
                    <a:pt x="2038350" y="7144"/>
                  </a:lnTo>
                  <a:lnTo>
                    <a:pt x="2045494" y="21432"/>
                  </a:lnTo>
                  <a:lnTo>
                    <a:pt x="2035969" y="35719"/>
                  </a:lnTo>
                  <a:lnTo>
                    <a:pt x="1988344" y="66675"/>
                  </a:lnTo>
                  <a:lnTo>
                    <a:pt x="1857375" y="140494"/>
                  </a:lnTo>
                  <a:lnTo>
                    <a:pt x="1616869" y="266700"/>
                  </a:lnTo>
                  <a:lnTo>
                    <a:pt x="1345406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71153B12-6B77-4CC6-B44B-FBE41D7669B2}"/>
                </a:ext>
              </a:extLst>
            </p:cNvPr>
            <p:cNvSpPr/>
            <p:nvPr/>
          </p:nvSpPr>
          <p:spPr>
            <a:xfrm>
              <a:off x="6191251" y="2376488"/>
              <a:ext cx="2174875" cy="444500"/>
            </a:xfrm>
            <a:custGeom>
              <a:avLst/>
              <a:gdLst>
                <a:gd name="connsiteX0" fmla="*/ 1138238 w 2174081"/>
                <a:gd name="connsiteY0" fmla="*/ 307181 h 445293"/>
                <a:gd name="connsiteX1" fmla="*/ 714375 w 2174081"/>
                <a:gd name="connsiteY1" fmla="*/ 354806 h 445293"/>
                <a:gd name="connsiteX2" fmla="*/ 114300 w 2174081"/>
                <a:gd name="connsiteY2" fmla="*/ 445293 h 445293"/>
                <a:gd name="connsiteX3" fmla="*/ 0 w 2174081"/>
                <a:gd name="connsiteY3" fmla="*/ 290512 h 445293"/>
                <a:gd name="connsiteX4" fmla="*/ 157163 w 2174081"/>
                <a:gd name="connsiteY4" fmla="*/ 264318 h 445293"/>
                <a:gd name="connsiteX5" fmla="*/ 476250 w 2174081"/>
                <a:gd name="connsiteY5" fmla="*/ 207168 h 445293"/>
                <a:gd name="connsiteX6" fmla="*/ 881063 w 2174081"/>
                <a:gd name="connsiteY6" fmla="*/ 140493 h 445293"/>
                <a:gd name="connsiteX7" fmla="*/ 1100138 w 2174081"/>
                <a:gd name="connsiteY7" fmla="*/ 119062 h 445293"/>
                <a:gd name="connsiteX8" fmla="*/ 1271588 w 2174081"/>
                <a:gd name="connsiteY8" fmla="*/ 92868 h 445293"/>
                <a:gd name="connsiteX9" fmla="*/ 1595438 w 2174081"/>
                <a:gd name="connsiteY9" fmla="*/ 47625 h 445293"/>
                <a:gd name="connsiteX10" fmla="*/ 1700213 w 2174081"/>
                <a:gd name="connsiteY10" fmla="*/ 14287 h 445293"/>
                <a:gd name="connsiteX11" fmla="*/ 1745456 w 2174081"/>
                <a:gd name="connsiteY11" fmla="*/ 4762 h 445293"/>
                <a:gd name="connsiteX12" fmla="*/ 1785938 w 2174081"/>
                <a:gd name="connsiteY12" fmla="*/ 0 h 445293"/>
                <a:gd name="connsiteX13" fmla="*/ 1838325 w 2174081"/>
                <a:gd name="connsiteY13" fmla="*/ 9525 h 445293"/>
                <a:gd name="connsiteX14" fmla="*/ 1966913 w 2174081"/>
                <a:gd name="connsiteY14" fmla="*/ 47625 h 445293"/>
                <a:gd name="connsiteX15" fmla="*/ 2050256 w 2174081"/>
                <a:gd name="connsiteY15" fmla="*/ 73818 h 445293"/>
                <a:gd name="connsiteX16" fmla="*/ 2090738 w 2174081"/>
                <a:gd name="connsiteY16" fmla="*/ 95250 h 445293"/>
                <a:gd name="connsiteX17" fmla="*/ 2121694 w 2174081"/>
                <a:gd name="connsiteY17" fmla="*/ 114300 h 445293"/>
                <a:gd name="connsiteX18" fmla="*/ 2147888 w 2174081"/>
                <a:gd name="connsiteY18" fmla="*/ 135731 h 445293"/>
                <a:gd name="connsiteX19" fmla="*/ 2169319 w 2174081"/>
                <a:gd name="connsiteY19" fmla="*/ 159543 h 445293"/>
                <a:gd name="connsiteX20" fmla="*/ 2174081 w 2174081"/>
                <a:gd name="connsiteY20" fmla="*/ 173831 h 445293"/>
                <a:gd name="connsiteX21" fmla="*/ 2169319 w 2174081"/>
                <a:gd name="connsiteY21" fmla="*/ 197643 h 445293"/>
                <a:gd name="connsiteX22" fmla="*/ 2152650 w 2174081"/>
                <a:gd name="connsiteY22" fmla="*/ 216693 h 445293"/>
                <a:gd name="connsiteX23" fmla="*/ 2112169 w 2174081"/>
                <a:gd name="connsiteY23" fmla="*/ 238125 h 445293"/>
                <a:gd name="connsiteX24" fmla="*/ 2026444 w 2174081"/>
                <a:gd name="connsiteY24" fmla="*/ 259556 h 445293"/>
                <a:gd name="connsiteX25" fmla="*/ 1940719 w 2174081"/>
                <a:gd name="connsiteY25" fmla="*/ 273843 h 445293"/>
                <a:gd name="connsiteX26" fmla="*/ 1866900 w 2174081"/>
                <a:gd name="connsiteY26" fmla="*/ 266700 h 445293"/>
                <a:gd name="connsiteX27" fmla="*/ 1690688 w 2174081"/>
                <a:gd name="connsiteY27" fmla="*/ 266700 h 445293"/>
                <a:gd name="connsiteX28" fmla="*/ 1378744 w 2174081"/>
                <a:gd name="connsiteY28" fmla="*/ 285750 h 445293"/>
                <a:gd name="connsiteX29" fmla="*/ 1138238 w 2174081"/>
                <a:gd name="connsiteY29" fmla="*/ 307181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74081" h="445293">
                  <a:moveTo>
                    <a:pt x="1138238" y="307181"/>
                  </a:moveTo>
                  <a:lnTo>
                    <a:pt x="714375" y="354806"/>
                  </a:lnTo>
                  <a:lnTo>
                    <a:pt x="114300" y="445293"/>
                  </a:lnTo>
                  <a:lnTo>
                    <a:pt x="0" y="290512"/>
                  </a:lnTo>
                  <a:lnTo>
                    <a:pt x="157163" y="264318"/>
                  </a:lnTo>
                  <a:lnTo>
                    <a:pt x="476250" y="207168"/>
                  </a:lnTo>
                  <a:lnTo>
                    <a:pt x="881063" y="140493"/>
                  </a:lnTo>
                  <a:lnTo>
                    <a:pt x="1100138" y="119062"/>
                  </a:lnTo>
                  <a:lnTo>
                    <a:pt x="1271588" y="92868"/>
                  </a:lnTo>
                  <a:lnTo>
                    <a:pt x="1595438" y="47625"/>
                  </a:lnTo>
                  <a:lnTo>
                    <a:pt x="1700213" y="14287"/>
                  </a:lnTo>
                  <a:lnTo>
                    <a:pt x="1745456" y="4762"/>
                  </a:lnTo>
                  <a:lnTo>
                    <a:pt x="1785938" y="0"/>
                  </a:lnTo>
                  <a:lnTo>
                    <a:pt x="1838325" y="9525"/>
                  </a:lnTo>
                  <a:lnTo>
                    <a:pt x="1966913" y="47625"/>
                  </a:lnTo>
                  <a:lnTo>
                    <a:pt x="2050256" y="73818"/>
                  </a:lnTo>
                  <a:lnTo>
                    <a:pt x="2090738" y="95250"/>
                  </a:lnTo>
                  <a:lnTo>
                    <a:pt x="2121694" y="114300"/>
                  </a:lnTo>
                  <a:lnTo>
                    <a:pt x="2147888" y="135731"/>
                  </a:lnTo>
                  <a:lnTo>
                    <a:pt x="2169319" y="159543"/>
                  </a:lnTo>
                  <a:lnTo>
                    <a:pt x="2174081" y="173831"/>
                  </a:lnTo>
                  <a:lnTo>
                    <a:pt x="2169319" y="197643"/>
                  </a:lnTo>
                  <a:lnTo>
                    <a:pt x="2152650" y="216693"/>
                  </a:lnTo>
                  <a:lnTo>
                    <a:pt x="2112169" y="238125"/>
                  </a:lnTo>
                  <a:lnTo>
                    <a:pt x="2026444" y="259556"/>
                  </a:lnTo>
                  <a:lnTo>
                    <a:pt x="1940719" y="273843"/>
                  </a:lnTo>
                  <a:lnTo>
                    <a:pt x="1866900" y="266700"/>
                  </a:lnTo>
                  <a:lnTo>
                    <a:pt x="1690688" y="266700"/>
                  </a:lnTo>
                  <a:lnTo>
                    <a:pt x="1378744" y="285750"/>
                  </a:lnTo>
                  <a:lnTo>
                    <a:pt x="1138238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382D55F-BBD0-4289-9000-5656E433A631}"/>
                </a:ext>
              </a:extLst>
            </p:cNvPr>
            <p:cNvSpPr/>
            <p:nvPr/>
          </p:nvSpPr>
          <p:spPr>
            <a:xfrm rot="16200000">
              <a:off x="4302919" y="3604419"/>
              <a:ext cx="3155950" cy="1042988"/>
            </a:xfrm>
            <a:custGeom>
              <a:avLst/>
              <a:gdLst>
                <a:gd name="connsiteX0" fmla="*/ 1681842 w 3156857"/>
                <a:gd name="connsiteY0" fmla="*/ 974272 h 1042307"/>
                <a:gd name="connsiteX1" fmla="*/ 1504950 w 3156857"/>
                <a:gd name="connsiteY1" fmla="*/ 930729 h 1042307"/>
                <a:gd name="connsiteX2" fmla="*/ 1341664 w 3156857"/>
                <a:gd name="connsiteY2" fmla="*/ 879022 h 1042307"/>
                <a:gd name="connsiteX3" fmla="*/ 1211035 w 3156857"/>
                <a:gd name="connsiteY3" fmla="*/ 830036 h 1042307"/>
                <a:gd name="connsiteX4" fmla="*/ 1055914 w 3156857"/>
                <a:gd name="connsiteY4" fmla="*/ 762000 h 1042307"/>
                <a:gd name="connsiteX5" fmla="*/ 859971 w 3156857"/>
                <a:gd name="connsiteY5" fmla="*/ 661307 h 1042307"/>
                <a:gd name="connsiteX6" fmla="*/ 693964 w 3156857"/>
                <a:gd name="connsiteY6" fmla="*/ 568779 h 1042307"/>
                <a:gd name="connsiteX7" fmla="*/ 508907 w 3156857"/>
                <a:gd name="connsiteY7" fmla="*/ 449036 h 1042307"/>
                <a:gd name="connsiteX8" fmla="*/ 383721 w 3156857"/>
                <a:gd name="connsiteY8" fmla="*/ 359229 h 1042307"/>
                <a:gd name="connsiteX9" fmla="*/ 255814 w 3156857"/>
                <a:gd name="connsiteY9" fmla="*/ 261257 h 1042307"/>
                <a:gd name="connsiteX10" fmla="*/ 87085 w 3156857"/>
                <a:gd name="connsiteY10" fmla="*/ 127907 h 1042307"/>
                <a:gd name="connsiteX11" fmla="*/ 27214 w 3156857"/>
                <a:gd name="connsiteY11" fmla="*/ 78922 h 1042307"/>
                <a:gd name="connsiteX12" fmla="*/ 10885 w 3156857"/>
                <a:gd name="connsiteY12" fmla="*/ 59872 h 1042307"/>
                <a:gd name="connsiteX13" fmla="*/ 0 w 3156857"/>
                <a:gd name="connsiteY13" fmla="*/ 32657 h 1042307"/>
                <a:gd name="connsiteX14" fmla="*/ 2721 w 3156857"/>
                <a:gd name="connsiteY14" fmla="*/ 10886 h 1042307"/>
                <a:gd name="connsiteX15" fmla="*/ 16328 w 3156857"/>
                <a:gd name="connsiteY15" fmla="*/ 0 h 1042307"/>
                <a:gd name="connsiteX16" fmla="*/ 32657 w 3156857"/>
                <a:gd name="connsiteY16" fmla="*/ 0 h 1042307"/>
                <a:gd name="connsiteX17" fmla="*/ 57150 w 3156857"/>
                <a:gd name="connsiteY17" fmla="*/ 10886 h 1042307"/>
                <a:gd name="connsiteX18" fmla="*/ 160564 w 3156857"/>
                <a:gd name="connsiteY18" fmla="*/ 84365 h 1042307"/>
                <a:gd name="connsiteX19" fmla="*/ 255814 w 3156857"/>
                <a:gd name="connsiteY19" fmla="*/ 149679 h 1042307"/>
                <a:gd name="connsiteX20" fmla="*/ 359228 w 3156857"/>
                <a:gd name="connsiteY20" fmla="*/ 214993 h 1042307"/>
                <a:gd name="connsiteX21" fmla="*/ 495300 w 3156857"/>
                <a:gd name="connsiteY21" fmla="*/ 296636 h 1042307"/>
                <a:gd name="connsiteX22" fmla="*/ 623207 w 3156857"/>
                <a:gd name="connsiteY22" fmla="*/ 367393 h 1042307"/>
                <a:gd name="connsiteX23" fmla="*/ 734785 w 3156857"/>
                <a:gd name="connsiteY23" fmla="*/ 424543 h 1042307"/>
                <a:gd name="connsiteX24" fmla="*/ 859971 w 3156857"/>
                <a:gd name="connsiteY24" fmla="*/ 481693 h 1042307"/>
                <a:gd name="connsiteX25" fmla="*/ 976992 w 3156857"/>
                <a:gd name="connsiteY25" fmla="*/ 530679 h 1042307"/>
                <a:gd name="connsiteX26" fmla="*/ 1113064 w 3156857"/>
                <a:gd name="connsiteY26" fmla="*/ 579665 h 1042307"/>
                <a:gd name="connsiteX27" fmla="*/ 1279071 w 3156857"/>
                <a:gd name="connsiteY27" fmla="*/ 634093 h 1042307"/>
                <a:gd name="connsiteX28" fmla="*/ 1458685 w 3156857"/>
                <a:gd name="connsiteY28" fmla="*/ 685800 h 1042307"/>
                <a:gd name="connsiteX29" fmla="*/ 1592035 w 3156857"/>
                <a:gd name="connsiteY29" fmla="*/ 718457 h 1042307"/>
                <a:gd name="connsiteX30" fmla="*/ 1730828 w 3156857"/>
                <a:gd name="connsiteY30" fmla="*/ 748393 h 1042307"/>
                <a:gd name="connsiteX31" fmla="*/ 1905000 w 3156857"/>
                <a:gd name="connsiteY31" fmla="*/ 778329 h 1042307"/>
                <a:gd name="connsiteX32" fmla="*/ 2057400 w 3156857"/>
                <a:gd name="connsiteY32" fmla="*/ 794657 h 1042307"/>
                <a:gd name="connsiteX33" fmla="*/ 2223407 w 3156857"/>
                <a:gd name="connsiteY33" fmla="*/ 797379 h 1042307"/>
                <a:gd name="connsiteX34" fmla="*/ 2514600 w 3156857"/>
                <a:gd name="connsiteY34" fmla="*/ 797379 h 1042307"/>
                <a:gd name="connsiteX35" fmla="*/ 2748642 w 3156857"/>
                <a:gd name="connsiteY35" fmla="*/ 797379 h 1042307"/>
                <a:gd name="connsiteX36" fmla="*/ 2808514 w 3156857"/>
                <a:gd name="connsiteY36" fmla="*/ 786493 h 1042307"/>
                <a:gd name="connsiteX37" fmla="*/ 2884714 w 3156857"/>
                <a:gd name="connsiteY37" fmla="*/ 764722 h 1042307"/>
                <a:gd name="connsiteX38" fmla="*/ 2971800 w 3156857"/>
                <a:gd name="connsiteY38" fmla="*/ 721179 h 1042307"/>
                <a:gd name="connsiteX39" fmla="*/ 3061607 w 3156857"/>
                <a:gd name="connsiteY39" fmla="*/ 653143 h 1042307"/>
                <a:gd name="connsiteX40" fmla="*/ 3091542 w 3156857"/>
                <a:gd name="connsiteY40" fmla="*/ 625929 h 1042307"/>
                <a:gd name="connsiteX41" fmla="*/ 3102428 w 3156857"/>
                <a:gd name="connsiteY41" fmla="*/ 615043 h 1042307"/>
                <a:gd name="connsiteX42" fmla="*/ 3126921 w 3156857"/>
                <a:gd name="connsiteY42" fmla="*/ 601436 h 1042307"/>
                <a:gd name="connsiteX43" fmla="*/ 3140528 w 3156857"/>
                <a:gd name="connsiteY43" fmla="*/ 601436 h 1042307"/>
                <a:gd name="connsiteX44" fmla="*/ 3151414 w 3156857"/>
                <a:gd name="connsiteY44" fmla="*/ 606879 h 1042307"/>
                <a:gd name="connsiteX45" fmla="*/ 3156857 w 3156857"/>
                <a:gd name="connsiteY45" fmla="*/ 628650 h 1042307"/>
                <a:gd name="connsiteX46" fmla="*/ 3143250 w 3156857"/>
                <a:gd name="connsiteY46" fmla="*/ 664029 h 1042307"/>
                <a:gd name="connsiteX47" fmla="*/ 3116035 w 3156857"/>
                <a:gd name="connsiteY47" fmla="*/ 756557 h 1042307"/>
                <a:gd name="connsiteX48" fmla="*/ 3091542 w 3156857"/>
                <a:gd name="connsiteY48" fmla="*/ 835479 h 1042307"/>
                <a:gd name="connsiteX49" fmla="*/ 3045278 w 3156857"/>
                <a:gd name="connsiteY49" fmla="*/ 949779 h 1042307"/>
                <a:gd name="connsiteX50" fmla="*/ 2901042 w 3156857"/>
                <a:gd name="connsiteY50" fmla="*/ 1042307 h 1042307"/>
                <a:gd name="connsiteX51" fmla="*/ 2536371 w 3156857"/>
                <a:gd name="connsiteY51" fmla="*/ 1042307 h 1042307"/>
                <a:gd name="connsiteX52" fmla="*/ 2310492 w 3156857"/>
                <a:gd name="connsiteY52" fmla="*/ 1042307 h 1042307"/>
                <a:gd name="connsiteX53" fmla="*/ 2193471 w 3156857"/>
                <a:gd name="connsiteY53" fmla="*/ 1039586 h 1042307"/>
                <a:gd name="connsiteX54" fmla="*/ 2076450 w 3156857"/>
                <a:gd name="connsiteY54" fmla="*/ 1034143 h 1042307"/>
                <a:gd name="connsiteX55" fmla="*/ 1951264 w 3156857"/>
                <a:gd name="connsiteY55" fmla="*/ 1020536 h 1042307"/>
                <a:gd name="connsiteX56" fmla="*/ 1681842 w 3156857"/>
                <a:gd name="connsiteY56" fmla="*/ 974272 h 1042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56857" h="1042307">
                  <a:moveTo>
                    <a:pt x="1681842" y="974272"/>
                  </a:moveTo>
                  <a:lnTo>
                    <a:pt x="1504950" y="930729"/>
                  </a:lnTo>
                  <a:lnTo>
                    <a:pt x="1341664" y="879022"/>
                  </a:lnTo>
                  <a:lnTo>
                    <a:pt x="1211035" y="830036"/>
                  </a:lnTo>
                  <a:lnTo>
                    <a:pt x="1055914" y="762000"/>
                  </a:lnTo>
                  <a:lnTo>
                    <a:pt x="859971" y="661307"/>
                  </a:lnTo>
                  <a:lnTo>
                    <a:pt x="693964" y="568779"/>
                  </a:lnTo>
                  <a:lnTo>
                    <a:pt x="508907" y="449036"/>
                  </a:lnTo>
                  <a:lnTo>
                    <a:pt x="383721" y="359229"/>
                  </a:lnTo>
                  <a:lnTo>
                    <a:pt x="255814" y="261257"/>
                  </a:lnTo>
                  <a:lnTo>
                    <a:pt x="87085" y="127907"/>
                  </a:lnTo>
                  <a:lnTo>
                    <a:pt x="27214" y="78922"/>
                  </a:lnTo>
                  <a:lnTo>
                    <a:pt x="10885" y="59872"/>
                  </a:lnTo>
                  <a:lnTo>
                    <a:pt x="0" y="32657"/>
                  </a:lnTo>
                  <a:lnTo>
                    <a:pt x="2721" y="10886"/>
                  </a:lnTo>
                  <a:lnTo>
                    <a:pt x="16328" y="0"/>
                  </a:lnTo>
                  <a:lnTo>
                    <a:pt x="32657" y="0"/>
                  </a:lnTo>
                  <a:lnTo>
                    <a:pt x="57150" y="10886"/>
                  </a:lnTo>
                  <a:lnTo>
                    <a:pt x="160564" y="84365"/>
                  </a:lnTo>
                  <a:lnTo>
                    <a:pt x="255814" y="149679"/>
                  </a:lnTo>
                  <a:lnTo>
                    <a:pt x="359228" y="214993"/>
                  </a:lnTo>
                  <a:lnTo>
                    <a:pt x="495300" y="296636"/>
                  </a:lnTo>
                  <a:lnTo>
                    <a:pt x="623207" y="367393"/>
                  </a:lnTo>
                  <a:lnTo>
                    <a:pt x="734785" y="424543"/>
                  </a:lnTo>
                  <a:lnTo>
                    <a:pt x="859971" y="481693"/>
                  </a:lnTo>
                  <a:lnTo>
                    <a:pt x="976992" y="530679"/>
                  </a:lnTo>
                  <a:lnTo>
                    <a:pt x="1113064" y="579665"/>
                  </a:lnTo>
                  <a:lnTo>
                    <a:pt x="1279071" y="634093"/>
                  </a:lnTo>
                  <a:lnTo>
                    <a:pt x="1458685" y="685800"/>
                  </a:lnTo>
                  <a:lnTo>
                    <a:pt x="1592035" y="718457"/>
                  </a:lnTo>
                  <a:lnTo>
                    <a:pt x="1730828" y="748393"/>
                  </a:lnTo>
                  <a:lnTo>
                    <a:pt x="1905000" y="778329"/>
                  </a:lnTo>
                  <a:lnTo>
                    <a:pt x="2057400" y="794657"/>
                  </a:lnTo>
                  <a:lnTo>
                    <a:pt x="2223407" y="797379"/>
                  </a:lnTo>
                  <a:lnTo>
                    <a:pt x="2514600" y="797379"/>
                  </a:lnTo>
                  <a:lnTo>
                    <a:pt x="2748642" y="797379"/>
                  </a:lnTo>
                  <a:lnTo>
                    <a:pt x="2808514" y="786493"/>
                  </a:lnTo>
                  <a:lnTo>
                    <a:pt x="2884714" y="764722"/>
                  </a:lnTo>
                  <a:lnTo>
                    <a:pt x="2971800" y="721179"/>
                  </a:lnTo>
                  <a:lnTo>
                    <a:pt x="3061607" y="653143"/>
                  </a:lnTo>
                  <a:lnTo>
                    <a:pt x="3091542" y="625929"/>
                  </a:lnTo>
                  <a:lnTo>
                    <a:pt x="3102428" y="615043"/>
                  </a:lnTo>
                  <a:lnTo>
                    <a:pt x="3126921" y="601436"/>
                  </a:lnTo>
                  <a:lnTo>
                    <a:pt x="3140528" y="601436"/>
                  </a:lnTo>
                  <a:lnTo>
                    <a:pt x="3151414" y="606879"/>
                  </a:lnTo>
                  <a:lnTo>
                    <a:pt x="3156857" y="628650"/>
                  </a:lnTo>
                  <a:lnTo>
                    <a:pt x="3143250" y="664029"/>
                  </a:lnTo>
                  <a:lnTo>
                    <a:pt x="3116035" y="756557"/>
                  </a:lnTo>
                  <a:lnTo>
                    <a:pt x="3091542" y="835479"/>
                  </a:lnTo>
                  <a:lnTo>
                    <a:pt x="3045278" y="949779"/>
                  </a:lnTo>
                  <a:lnTo>
                    <a:pt x="2901042" y="1042307"/>
                  </a:lnTo>
                  <a:lnTo>
                    <a:pt x="2536371" y="1042307"/>
                  </a:lnTo>
                  <a:lnTo>
                    <a:pt x="2310492" y="1042307"/>
                  </a:lnTo>
                  <a:lnTo>
                    <a:pt x="2193471" y="1039586"/>
                  </a:lnTo>
                  <a:lnTo>
                    <a:pt x="2076450" y="1034143"/>
                  </a:lnTo>
                  <a:lnTo>
                    <a:pt x="1951264" y="1020536"/>
                  </a:lnTo>
                  <a:lnTo>
                    <a:pt x="1681842" y="97427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12F4B5BF-8EE1-459F-B1CC-FCD8F22D6DE3}"/>
                </a:ext>
              </a:extLst>
            </p:cNvPr>
            <p:cNvSpPr/>
            <p:nvPr/>
          </p:nvSpPr>
          <p:spPr>
            <a:xfrm rot="16200000">
              <a:off x="5741194" y="3806031"/>
              <a:ext cx="2286000" cy="1208088"/>
            </a:xfrm>
            <a:custGeom>
              <a:avLst/>
              <a:gdLst>
                <a:gd name="connsiteX0" fmla="*/ 1019175 w 2286000"/>
                <a:gd name="connsiteY0" fmla="*/ 788193 h 1207293"/>
                <a:gd name="connsiteX1" fmla="*/ 735806 w 2286000"/>
                <a:gd name="connsiteY1" fmla="*/ 628650 h 1207293"/>
                <a:gd name="connsiteX2" fmla="*/ 459581 w 2286000"/>
                <a:gd name="connsiteY2" fmla="*/ 469106 h 1207293"/>
                <a:gd name="connsiteX3" fmla="*/ 261937 w 2286000"/>
                <a:gd name="connsiteY3" fmla="*/ 342900 h 1207293"/>
                <a:gd name="connsiteX4" fmla="*/ 178593 w 2286000"/>
                <a:gd name="connsiteY4" fmla="*/ 285750 h 1207293"/>
                <a:gd name="connsiteX5" fmla="*/ 154781 w 2286000"/>
                <a:gd name="connsiteY5" fmla="*/ 276225 h 1207293"/>
                <a:gd name="connsiteX6" fmla="*/ 123825 w 2286000"/>
                <a:gd name="connsiteY6" fmla="*/ 271462 h 1207293"/>
                <a:gd name="connsiteX7" fmla="*/ 0 w 2286000"/>
                <a:gd name="connsiteY7" fmla="*/ 245268 h 1207293"/>
                <a:gd name="connsiteX8" fmla="*/ 40481 w 2286000"/>
                <a:gd name="connsiteY8" fmla="*/ 0 h 1207293"/>
                <a:gd name="connsiteX9" fmla="*/ 64293 w 2286000"/>
                <a:gd name="connsiteY9" fmla="*/ 7143 h 1207293"/>
                <a:gd name="connsiteX10" fmla="*/ 85725 w 2286000"/>
                <a:gd name="connsiteY10" fmla="*/ 30956 h 1207293"/>
                <a:gd name="connsiteX11" fmla="*/ 145256 w 2286000"/>
                <a:gd name="connsiteY11" fmla="*/ 92868 h 1207293"/>
                <a:gd name="connsiteX12" fmla="*/ 188118 w 2286000"/>
                <a:gd name="connsiteY12" fmla="*/ 133350 h 1207293"/>
                <a:gd name="connsiteX13" fmla="*/ 233362 w 2286000"/>
                <a:gd name="connsiteY13" fmla="*/ 171450 h 1207293"/>
                <a:gd name="connsiteX14" fmla="*/ 261937 w 2286000"/>
                <a:gd name="connsiteY14" fmla="*/ 197643 h 1207293"/>
                <a:gd name="connsiteX15" fmla="*/ 290512 w 2286000"/>
                <a:gd name="connsiteY15" fmla="*/ 216693 h 1207293"/>
                <a:gd name="connsiteX16" fmla="*/ 428625 w 2286000"/>
                <a:gd name="connsiteY16" fmla="*/ 292893 h 1207293"/>
                <a:gd name="connsiteX17" fmla="*/ 711993 w 2286000"/>
                <a:gd name="connsiteY17" fmla="*/ 428625 h 1207293"/>
                <a:gd name="connsiteX18" fmla="*/ 985837 w 2286000"/>
                <a:gd name="connsiteY18" fmla="*/ 547687 h 1207293"/>
                <a:gd name="connsiteX19" fmla="*/ 1240631 w 2286000"/>
                <a:gd name="connsiteY19" fmla="*/ 657225 h 1207293"/>
                <a:gd name="connsiteX20" fmla="*/ 1514475 w 2286000"/>
                <a:gd name="connsiteY20" fmla="*/ 759618 h 1207293"/>
                <a:gd name="connsiteX21" fmla="*/ 1752600 w 2286000"/>
                <a:gd name="connsiteY21" fmla="*/ 840581 h 1207293"/>
                <a:gd name="connsiteX22" fmla="*/ 1866900 w 2286000"/>
                <a:gd name="connsiteY22" fmla="*/ 873918 h 1207293"/>
                <a:gd name="connsiteX23" fmla="*/ 1907381 w 2286000"/>
                <a:gd name="connsiteY23" fmla="*/ 878681 h 1207293"/>
                <a:gd name="connsiteX24" fmla="*/ 1952625 w 2286000"/>
                <a:gd name="connsiteY24" fmla="*/ 878681 h 1207293"/>
                <a:gd name="connsiteX25" fmla="*/ 2016918 w 2286000"/>
                <a:gd name="connsiteY25" fmla="*/ 866775 h 1207293"/>
                <a:gd name="connsiteX26" fmla="*/ 2102643 w 2286000"/>
                <a:gd name="connsiteY26" fmla="*/ 838200 h 1207293"/>
                <a:gd name="connsiteX27" fmla="*/ 2178843 w 2286000"/>
                <a:gd name="connsiteY27" fmla="*/ 802481 h 1207293"/>
                <a:gd name="connsiteX28" fmla="*/ 2219325 w 2286000"/>
                <a:gd name="connsiteY28" fmla="*/ 776287 h 1207293"/>
                <a:gd name="connsiteX29" fmla="*/ 2235993 w 2286000"/>
                <a:gd name="connsiteY29" fmla="*/ 766762 h 1207293"/>
                <a:gd name="connsiteX30" fmla="*/ 2257425 w 2286000"/>
                <a:gd name="connsiteY30" fmla="*/ 762000 h 1207293"/>
                <a:gd name="connsiteX31" fmla="*/ 2271712 w 2286000"/>
                <a:gd name="connsiteY31" fmla="*/ 762000 h 1207293"/>
                <a:gd name="connsiteX32" fmla="*/ 2281237 w 2286000"/>
                <a:gd name="connsiteY32" fmla="*/ 766762 h 1207293"/>
                <a:gd name="connsiteX33" fmla="*/ 2286000 w 2286000"/>
                <a:gd name="connsiteY33" fmla="*/ 781050 h 1207293"/>
                <a:gd name="connsiteX34" fmla="*/ 2281237 w 2286000"/>
                <a:gd name="connsiteY34" fmla="*/ 804862 h 1207293"/>
                <a:gd name="connsiteX35" fmla="*/ 2252662 w 2286000"/>
                <a:gd name="connsiteY35" fmla="*/ 852487 h 1207293"/>
                <a:gd name="connsiteX36" fmla="*/ 2174081 w 2286000"/>
                <a:gd name="connsiteY36" fmla="*/ 952500 h 1207293"/>
                <a:gd name="connsiteX37" fmla="*/ 2102643 w 2286000"/>
                <a:gd name="connsiteY37" fmla="*/ 1038225 h 1207293"/>
                <a:gd name="connsiteX38" fmla="*/ 2047875 w 2286000"/>
                <a:gd name="connsiteY38" fmla="*/ 1090612 h 1207293"/>
                <a:gd name="connsiteX39" fmla="*/ 2007393 w 2286000"/>
                <a:gd name="connsiteY39" fmla="*/ 1123950 h 1207293"/>
                <a:gd name="connsiteX40" fmla="*/ 1962150 w 2286000"/>
                <a:gd name="connsiteY40" fmla="*/ 1159668 h 1207293"/>
                <a:gd name="connsiteX41" fmla="*/ 1907381 w 2286000"/>
                <a:gd name="connsiteY41" fmla="*/ 1195387 h 1207293"/>
                <a:gd name="connsiteX42" fmla="*/ 1876425 w 2286000"/>
                <a:gd name="connsiteY42" fmla="*/ 1204912 h 1207293"/>
                <a:gd name="connsiteX43" fmla="*/ 1843087 w 2286000"/>
                <a:gd name="connsiteY43" fmla="*/ 1207293 h 1207293"/>
                <a:gd name="connsiteX44" fmla="*/ 1802606 w 2286000"/>
                <a:gd name="connsiteY44" fmla="*/ 1200150 h 1207293"/>
                <a:gd name="connsiteX45" fmla="*/ 1766887 w 2286000"/>
                <a:gd name="connsiteY45" fmla="*/ 1173956 h 1207293"/>
                <a:gd name="connsiteX46" fmla="*/ 1724025 w 2286000"/>
                <a:gd name="connsiteY46" fmla="*/ 1147762 h 1207293"/>
                <a:gd name="connsiteX47" fmla="*/ 1569243 w 2286000"/>
                <a:gd name="connsiteY47" fmla="*/ 1066800 h 1207293"/>
                <a:gd name="connsiteX48" fmla="*/ 1214437 w 2286000"/>
                <a:gd name="connsiteY48" fmla="*/ 895350 h 1207293"/>
                <a:gd name="connsiteX49" fmla="*/ 1019175 w 2286000"/>
                <a:gd name="connsiteY49" fmla="*/ 788193 h 1207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286000" h="1207293">
                  <a:moveTo>
                    <a:pt x="1019175" y="788193"/>
                  </a:moveTo>
                  <a:lnTo>
                    <a:pt x="735806" y="628650"/>
                  </a:lnTo>
                  <a:lnTo>
                    <a:pt x="459581" y="469106"/>
                  </a:lnTo>
                  <a:lnTo>
                    <a:pt x="261937" y="342900"/>
                  </a:lnTo>
                  <a:lnTo>
                    <a:pt x="178593" y="285750"/>
                  </a:lnTo>
                  <a:lnTo>
                    <a:pt x="154781" y="276225"/>
                  </a:lnTo>
                  <a:lnTo>
                    <a:pt x="123825" y="271462"/>
                  </a:lnTo>
                  <a:lnTo>
                    <a:pt x="0" y="245268"/>
                  </a:lnTo>
                  <a:lnTo>
                    <a:pt x="40481" y="0"/>
                  </a:lnTo>
                  <a:lnTo>
                    <a:pt x="64293" y="7143"/>
                  </a:lnTo>
                  <a:lnTo>
                    <a:pt x="85725" y="30956"/>
                  </a:lnTo>
                  <a:lnTo>
                    <a:pt x="145256" y="92868"/>
                  </a:lnTo>
                  <a:lnTo>
                    <a:pt x="188118" y="133350"/>
                  </a:lnTo>
                  <a:lnTo>
                    <a:pt x="233362" y="171450"/>
                  </a:lnTo>
                  <a:lnTo>
                    <a:pt x="261937" y="197643"/>
                  </a:lnTo>
                  <a:lnTo>
                    <a:pt x="290512" y="216693"/>
                  </a:lnTo>
                  <a:lnTo>
                    <a:pt x="428625" y="292893"/>
                  </a:lnTo>
                  <a:lnTo>
                    <a:pt x="711993" y="428625"/>
                  </a:lnTo>
                  <a:lnTo>
                    <a:pt x="985837" y="547687"/>
                  </a:lnTo>
                  <a:lnTo>
                    <a:pt x="1240631" y="657225"/>
                  </a:lnTo>
                  <a:lnTo>
                    <a:pt x="1514475" y="759618"/>
                  </a:lnTo>
                  <a:lnTo>
                    <a:pt x="1752600" y="840581"/>
                  </a:lnTo>
                  <a:lnTo>
                    <a:pt x="1866900" y="873918"/>
                  </a:lnTo>
                  <a:lnTo>
                    <a:pt x="1907381" y="878681"/>
                  </a:lnTo>
                  <a:lnTo>
                    <a:pt x="1952625" y="878681"/>
                  </a:lnTo>
                  <a:lnTo>
                    <a:pt x="2016918" y="866775"/>
                  </a:lnTo>
                  <a:lnTo>
                    <a:pt x="2102643" y="838200"/>
                  </a:lnTo>
                  <a:lnTo>
                    <a:pt x="2178843" y="802481"/>
                  </a:lnTo>
                  <a:lnTo>
                    <a:pt x="2219325" y="776287"/>
                  </a:lnTo>
                  <a:lnTo>
                    <a:pt x="2235993" y="766762"/>
                  </a:lnTo>
                  <a:lnTo>
                    <a:pt x="2257425" y="762000"/>
                  </a:lnTo>
                  <a:lnTo>
                    <a:pt x="2271712" y="762000"/>
                  </a:lnTo>
                  <a:lnTo>
                    <a:pt x="2281237" y="766762"/>
                  </a:lnTo>
                  <a:lnTo>
                    <a:pt x="2286000" y="781050"/>
                  </a:lnTo>
                  <a:lnTo>
                    <a:pt x="2281237" y="804862"/>
                  </a:lnTo>
                  <a:lnTo>
                    <a:pt x="2252662" y="852487"/>
                  </a:lnTo>
                  <a:lnTo>
                    <a:pt x="2174081" y="952500"/>
                  </a:lnTo>
                  <a:lnTo>
                    <a:pt x="2102643" y="1038225"/>
                  </a:lnTo>
                  <a:lnTo>
                    <a:pt x="2047875" y="1090612"/>
                  </a:lnTo>
                  <a:lnTo>
                    <a:pt x="2007393" y="1123950"/>
                  </a:lnTo>
                  <a:lnTo>
                    <a:pt x="1962150" y="1159668"/>
                  </a:lnTo>
                  <a:lnTo>
                    <a:pt x="1907381" y="1195387"/>
                  </a:lnTo>
                  <a:lnTo>
                    <a:pt x="1876425" y="1204912"/>
                  </a:lnTo>
                  <a:lnTo>
                    <a:pt x="1843087" y="1207293"/>
                  </a:lnTo>
                  <a:lnTo>
                    <a:pt x="1802606" y="1200150"/>
                  </a:lnTo>
                  <a:lnTo>
                    <a:pt x="1766887" y="1173956"/>
                  </a:lnTo>
                  <a:lnTo>
                    <a:pt x="1724025" y="1147762"/>
                  </a:lnTo>
                  <a:lnTo>
                    <a:pt x="1569243" y="1066800"/>
                  </a:lnTo>
                  <a:lnTo>
                    <a:pt x="1214437" y="895350"/>
                  </a:lnTo>
                  <a:lnTo>
                    <a:pt x="1019175" y="788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02AB3DC6-9401-4A08-8161-815A57AC02BF}"/>
                </a:ext>
              </a:extLst>
            </p:cNvPr>
            <p:cNvSpPr/>
            <p:nvPr/>
          </p:nvSpPr>
          <p:spPr>
            <a:xfrm>
              <a:off x="6257925" y="5126038"/>
              <a:ext cx="1804988" cy="654050"/>
            </a:xfrm>
            <a:custGeom>
              <a:avLst/>
              <a:gdLst>
                <a:gd name="connsiteX0" fmla="*/ 888206 w 1804988"/>
                <a:gd name="connsiteY0" fmla="*/ 361950 h 652463"/>
                <a:gd name="connsiteX1" fmla="*/ 542925 w 1804988"/>
                <a:gd name="connsiteY1" fmla="*/ 483394 h 652463"/>
                <a:gd name="connsiteX2" fmla="*/ 292894 w 1804988"/>
                <a:gd name="connsiteY2" fmla="*/ 571500 h 652463"/>
                <a:gd name="connsiteX3" fmla="*/ 202406 w 1804988"/>
                <a:gd name="connsiteY3" fmla="*/ 607219 h 652463"/>
                <a:gd name="connsiteX4" fmla="*/ 152400 w 1804988"/>
                <a:gd name="connsiteY4" fmla="*/ 633413 h 652463"/>
                <a:gd name="connsiteX5" fmla="*/ 130969 w 1804988"/>
                <a:gd name="connsiteY5" fmla="*/ 642938 h 652463"/>
                <a:gd name="connsiteX6" fmla="*/ 114300 w 1804988"/>
                <a:gd name="connsiteY6" fmla="*/ 650082 h 652463"/>
                <a:gd name="connsiteX7" fmla="*/ 95250 w 1804988"/>
                <a:gd name="connsiteY7" fmla="*/ 652463 h 652463"/>
                <a:gd name="connsiteX8" fmla="*/ 71438 w 1804988"/>
                <a:gd name="connsiteY8" fmla="*/ 647700 h 652463"/>
                <a:gd name="connsiteX9" fmla="*/ 50006 w 1804988"/>
                <a:gd name="connsiteY9" fmla="*/ 635794 h 652463"/>
                <a:gd name="connsiteX10" fmla="*/ 38100 w 1804988"/>
                <a:gd name="connsiteY10" fmla="*/ 621507 h 652463"/>
                <a:gd name="connsiteX11" fmla="*/ 26194 w 1804988"/>
                <a:gd name="connsiteY11" fmla="*/ 604838 h 652463"/>
                <a:gd name="connsiteX12" fmla="*/ 14288 w 1804988"/>
                <a:gd name="connsiteY12" fmla="*/ 585788 h 652463"/>
                <a:gd name="connsiteX13" fmla="*/ 4763 w 1804988"/>
                <a:gd name="connsiteY13" fmla="*/ 557213 h 652463"/>
                <a:gd name="connsiteX14" fmla="*/ 0 w 1804988"/>
                <a:gd name="connsiteY14" fmla="*/ 521494 h 652463"/>
                <a:gd name="connsiteX15" fmla="*/ 0 w 1804988"/>
                <a:gd name="connsiteY15" fmla="*/ 466725 h 652463"/>
                <a:gd name="connsiteX16" fmla="*/ 9525 w 1804988"/>
                <a:gd name="connsiteY16" fmla="*/ 407194 h 652463"/>
                <a:gd name="connsiteX17" fmla="*/ 30956 w 1804988"/>
                <a:gd name="connsiteY17" fmla="*/ 361950 h 652463"/>
                <a:gd name="connsiteX18" fmla="*/ 290513 w 1804988"/>
                <a:gd name="connsiteY18" fmla="*/ 295275 h 652463"/>
                <a:gd name="connsiteX19" fmla="*/ 319088 w 1804988"/>
                <a:gd name="connsiteY19" fmla="*/ 304800 h 652463"/>
                <a:gd name="connsiteX20" fmla="*/ 345281 w 1804988"/>
                <a:gd name="connsiteY20" fmla="*/ 311944 h 652463"/>
                <a:gd name="connsiteX21" fmla="*/ 364331 w 1804988"/>
                <a:gd name="connsiteY21" fmla="*/ 311944 h 652463"/>
                <a:gd name="connsiteX22" fmla="*/ 407194 w 1804988"/>
                <a:gd name="connsiteY22" fmla="*/ 300038 h 652463"/>
                <a:gd name="connsiteX23" fmla="*/ 681038 w 1804988"/>
                <a:gd name="connsiteY23" fmla="*/ 235744 h 652463"/>
                <a:gd name="connsiteX24" fmla="*/ 940594 w 1804988"/>
                <a:gd name="connsiteY24" fmla="*/ 178594 h 652463"/>
                <a:gd name="connsiteX25" fmla="*/ 1166813 w 1804988"/>
                <a:gd name="connsiteY25" fmla="*/ 130969 h 652463"/>
                <a:gd name="connsiteX26" fmla="*/ 1504950 w 1804988"/>
                <a:gd name="connsiteY26" fmla="*/ 61913 h 652463"/>
                <a:gd name="connsiteX27" fmla="*/ 1774031 w 1804988"/>
                <a:gd name="connsiteY27" fmla="*/ 0 h 652463"/>
                <a:gd name="connsiteX28" fmla="*/ 1804988 w 1804988"/>
                <a:gd name="connsiteY28" fmla="*/ 66675 h 652463"/>
                <a:gd name="connsiteX29" fmla="*/ 1657350 w 1804988"/>
                <a:gd name="connsiteY29" fmla="*/ 109538 h 652463"/>
                <a:gd name="connsiteX30" fmla="*/ 1407319 w 1804988"/>
                <a:gd name="connsiteY30" fmla="*/ 192882 h 652463"/>
                <a:gd name="connsiteX31" fmla="*/ 1147763 w 1804988"/>
                <a:gd name="connsiteY31" fmla="*/ 278607 h 652463"/>
                <a:gd name="connsiteX32" fmla="*/ 888206 w 1804988"/>
                <a:gd name="connsiteY32" fmla="*/ 361950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804988" h="652463">
                  <a:moveTo>
                    <a:pt x="888206" y="361950"/>
                  </a:moveTo>
                  <a:lnTo>
                    <a:pt x="542925" y="483394"/>
                  </a:lnTo>
                  <a:lnTo>
                    <a:pt x="292894" y="571500"/>
                  </a:lnTo>
                  <a:lnTo>
                    <a:pt x="202406" y="607219"/>
                  </a:lnTo>
                  <a:lnTo>
                    <a:pt x="152400" y="633413"/>
                  </a:lnTo>
                  <a:lnTo>
                    <a:pt x="130969" y="642938"/>
                  </a:lnTo>
                  <a:lnTo>
                    <a:pt x="114300" y="650082"/>
                  </a:lnTo>
                  <a:lnTo>
                    <a:pt x="95250" y="652463"/>
                  </a:lnTo>
                  <a:lnTo>
                    <a:pt x="71438" y="647700"/>
                  </a:lnTo>
                  <a:lnTo>
                    <a:pt x="50006" y="635794"/>
                  </a:lnTo>
                  <a:lnTo>
                    <a:pt x="38100" y="621507"/>
                  </a:lnTo>
                  <a:lnTo>
                    <a:pt x="26194" y="604838"/>
                  </a:lnTo>
                  <a:lnTo>
                    <a:pt x="14288" y="585788"/>
                  </a:lnTo>
                  <a:lnTo>
                    <a:pt x="4763" y="557213"/>
                  </a:lnTo>
                  <a:lnTo>
                    <a:pt x="0" y="521494"/>
                  </a:lnTo>
                  <a:lnTo>
                    <a:pt x="0" y="466725"/>
                  </a:lnTo>
                  <a:lnTo>
                    <a:pt x="9525" y="407194"/>
                  </a:lnTo>
                  <a:lnTo>
                    <a:pt x="30956" y="361950"/>
                  </a:lnTo>
                  <a:lnTo>
                    <a:pt x="290513" y="295275"/>
                  </a:lnTo>
                  <a:lnTo>
                    <a:pt x="319088" y="304800"/>
                  </a:lnTo>
                  <a:lnTo>
                    <a:pt x="345281" y="311944"/>
                  </a:lnTo>
                  <a:lnTo>
                    <a:pt x="364331" y="311944"/>
                  </a:lnTo>
                  <a:lnTo>
                    <a:pt x="407194" y="300038"/>
                  </a:lnTo>
                  <a:lnTo>
                    <a:pt x="681038" y="235744"/>
                  </a:lnTo>
                  <a:lnTo>
                    <a:pt x="940594" y="178594"/>
                  </a:lnTo>
                  <a:lnTo>
                    <a:pt x="1166813" y="130969"/>
                  </a:lnTo>
                  <a:lnTo>
                    <a:pt x="1504950" y="61913"/>
                  </a:lnTo>
                  <a:lnTo>
                    <a:pt x="1774031" y="0"/>
                  </a:lnTo>
                  <a:lnTo>
                    <a:pt x="1804988" y="66675"/>
                  </a:lnTo>
                  <a:lnTo>
                    <a:pt x="1657350" y="109538"/>
                  </a:lnTo>
                  <a:lnTo>
                    <a:pt x="1407319" y="192882"/>
                  </a:lnTo>
                  <a:lnTo>
                    <a:pt x="1147763" y="278607"/>
                  </a:lnTo>
                  <a:lnTo>
                    <a:pt x="888206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D06899F4-EC28-4EA5-8BFF-49968A8D5692}"/>
                </a:ext>
              </a:extLst>
            </p:cNvPr>
            <p:cNvSpPr/>
            <p:nvPr/>
          </p:nvSpPr>
          <p:spPr>
            <a:xfrm>
              <a:off x="7523164" y="4305300"/>
              <a:ext cx="911225" cy="1474788"/>
            </a:xfrm>
            <a:custGeom>
              <a:avLst/>
              <a:gdLst>
                <a:gd name="connsiteX0" fmla="*/ 554831 w 912019"/>
                <a:gd name="connsiteY0" fmla="*/ 1092994 h 1473994"/>
                <a:gd name="connsiteX1" fmla="*/ 464344 w 912019"/>
                <a:gd name="connsiteY1" fmla="*/ 909638 h 1473994"/>
                <a:gd name="connsiteX2" fmla="*/ 438150 w 912019"/>
                <a:gd name="connsiteY2" fmla="*/ 835819 h 1473994"/>
                <a:gd name="connsiteX3" fmla="*/ 292894 w 912019"/>
                <a:gd name="connsiteY3" fmla="*/ 561975 h 1473994"/>
                <a:gd name="connsiteX4" fmla="*/ 178594 w 912019"/>
                <a:gd name="connsiteY4" fmla="*/ 352425 h 1473994"/>
                <a:gd name="connsiteX5" fmla="*/ 76200 w 912019"/>
                <a:gd name="connsiteY5" fmla="*/ 166688 h 1473994"/>
                <a:gd name="connsiteX6" fmla="*/ 38100 w 912019"/>
                <a:gd name="connsiteY6" fmla="*/ 100013 h 1473994"/>
                <a:gd name="connsiteX7" fmla="*/ 16669 w 912019"/>
                <a:gd name="connsiteY7" fmla="*/ 66675 h 1473994"/>
                <a:gd name="connsiteX8" fmla="*/ 4762 w 912019"/>
                <a:gd name="connsiteY8" fmla="*/ 38100 h 1473994"/>
                <a:gd name="connsiteX9" fmla="*/ 0 w 912019"/>
                <a:gd name="connsiteY9" fmla="*/ 21431 h 1473994"/>
                <a:gd name="connsiteX10" fmla="*/ 2381 w 912019"/>
                <a:gd name="connsiteY10" fmla="*/ 7144 h 1473994"/>
                <a:gd name="connsiteX11" fmla="*/ 11906 w 912019"/>
                <a:gd name="connsiteY11" fmla="*/ 0 h 1473994"/>
                <a:gd name="connsiteX12" fmla="*/ 26194 w 912019"/>
                <a:gd name="connsiteY12" fmla="*/ 0 h 1473994"/>
                <a:gd name="connsiteX13" fmla="*/ 47625 w 912019"/>
                <a:gd name="connsiteY13" fmla="*/ 4763 h 1473994"/>
                <a:gd name="connsiteX14" fmla="*/ 64294 w 912019"/>
                <a:gd name="connsiteY14" fmla="*/ 16669 h 1473994"/>
                <a:gd name="connsiteX15" fmla="*/ 154781 w 912019"/>
                <a:gd name="connsiteY15" fmla="*/ 121444 h 1473994"/>
                <a:gd name="connsiteX16" fmla="*/ 304800 w 912019"/>
                <a:gd name="connsiteY16" fmla="*/ 295275 h 1473994"/>
                <a:gd name="connsiteX17" fmla="*/ 428625 w 912019"/>
                <a:gd name="connsiteY17" fmla="*/ 442913 h 1473994"/>
                <a:gd name="connsiteX18" fmla="*/ 559594 w 912019"/>
                <a:gd name="connsiteY18" fmla="*/ 597694 h 1473994"/>
                <a:gd name="connsiteX19" fmla="*/ 681037 w 912019"/>
                <a:gd name="connsiteY19" fmla="*/ 738188 h 1473994"/>
                <a:gd name="connsiteX20" fmla="*/ 781050 w 912019"/>
                <a:gd name="connsiteY20" fmla="*/ 854869 h 1473994"/>
                <a:gd name="connsiteX21" fmla="*/ 842962 w 912019"/>
                <a:gd name="connsiteY21" fmla="*/ 926306 h 1473994"/>
                <a:gd name="connsiteX22" fmla="*/ 857250 w 912019"/>
                <a:gd name="connsiteY22" fmla="*/ 971550 h 1473994"/>
                <a:gd name="connsiteX23" fmla="*/ 873919 w 912019"/>
                <a:gd name="connsiteY23" fmla="*/ 1019175 h 1473994"/>
                <a:gd name="connsiteX24" fmla="*/ 890587 w 912019"/>
                <a:gd name="connsiteY24" fmla="*/ 1104900 h 1473994"/>
                <a:gd name="connsiteX25" fmla="*/ 902494 w 912019"/>
                <a:gd name="connsiteY25" fmla="*/ 1183481 h 1473994"/>
                <a:gd name="connsiteX26" fmla="*/ 907256 w 912019"/>
                <a:gd name="connsiteY26" fmla="*/ 1235869 h 1473994"/>
                <a:gd name="connsiteX27" fmla="*/ 912019 w 912019"/>
                <a:gd name="connsiteY27" fmla="*/ 1281113 h 1473994"/>
                <a:gd name="connsiteX28" fmla="*/ 909637 w 912019"/>
                <a:gd name="connsiteY28" fmla="*/ 1326356 h 1473994"/>
                <a:gd name="connsiteX29" fmla="*/ 900112 w 912019"/>
                <a:gd name="connsiteY29" fmla="*/ 1362075 h 1473994"/>
                <a:gd name="connsiteX30" fmla="*/ 883444 w 912019"/>
                <a:gd name="connsiteY30" fmla="*/ 1402556 h 1473994"/>
                <a:gd name="connsiteX31" fmla="*/ 859631 w 912019"/>
                <a:gd name="connsiteY31" fmla="*/ 1438275 h 1473994"/>
                <a:gd name="connsiteX32" fmla="*/ 835819 w 912019"/>
                <a:gd name="connsiteY32" fmla="*/ 1466850 h 1473994"/>
                <a:gd name="connsiteX33" fmla="*/ 807244 w 912019"/>
                <a:gd name="connsiteY33" fmla="*/ 1473994 h 1473994"/>
                <a:gd name="connsiteX34" fmla="*/ 769144 w 912019"/>
                <a:gd name="connsiteY34" fmla="*/ 1473994 h 1473994"/>
                <a:gd name="connsiteX35" fmla="*/ 723900 w 912019"/>
                <a:gd name="connsiteY35" fmla="*/ 1454944 h 1473994"/>
                <a:gd name="connsiteX36" fmla="*/ 707231 w 912019"/>
                <a:gd name="connsiteY36" fmla="*/ 1440656 h 1473994"/>
                <a:gd name="connsiteX37" fmla="*/ 661987 w 912019"/>
                <a:gd name="connsiteY37" fmla="*/ 1340644 h 1473994"/>
                <a:gd name="connsiteX38" fmla="*/ 607219 w 912019"/>
                <a:gd name="connsiteY38" fmla="*/ 1207294 h 1473994"/>
                <a:gd name="connsiteX39" fmla="*/ 554831 w 912019"/>
                <a:gd name="connsiteY39" fmla="*/ 1092994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12019" h="1473994">
                  <a:moveTo>
                    <a:pt x="554831" y="1092994"/>
                  </a:moveTo>
                  <a:lnTo>
                    <a:pt x="464344" y="909638"/>
                  </a:lnTo>
                  <a:lnTo>
                    <a:pt x="438150" y="835819"/>
                  </a:lnTo>
                  <a:lnTo>
                    <a:pt x="292894" y="561975"/>
                  </a:lnTo>
                  <a:lnTo>
                    <a:pt x="178594" y="352425"/>
                  </a:lnTo>
                  <a:lnTo>
                    <a:pt x="76200" y="166688"/>
                  </a:lnTo>
                  <a:lnTo>
                    <a:pt x="38100" y="100013"/>
                  </a:lnTo>
                  <a:lnTo>
                    <a:pt x="16669" y="66675"/>
                  </a:lnTo>
                  <a:lnTo>
                    <a:pt x="4762" y="38100"/>
                  </a:lnTo>
                  <a:lnTo>
                    <a:pt x="0" y="21431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4763"/>
                  </a:lnTo>
                  <a:lnTo>
                    <a:pt x="64294" y="16669"/>
                  </a:lnTo>
                  <a:lnTo>
                    <a:pt x="154781" y="121444"/>
                  </a:lnTo>
                  <a:lnTo>
                    <a:pt x="304800" y="295275"/>
                  </a:lnTo>
                  <a:lnTo>
                    <a:pt x="428625" y="442913"/>
                  </a:lnTo>
                  <a:lnTo>
                    <a:pt x="559594" y="597694"/>
                  </a:lnTo>
                  <a:lnTo>
                    <a:pt x="681037" y="738188"/>
                  </a:lnTo>
                  <a:lnTo>
                    <a:pt x="781050" y="854869"/>
                  </a:lnTo>
                  <a:lnTo>
                    <a:pt x="842962" y="926306"/>
                  </a:lnTo>
                  <a:lnTo>
                    <a:pt x="857250" y="971550"/>
                  </a:lnTo>
                  <a:lnTo>
                    <a:pt x="873919" y="1019175"/>
                  </a:lnTo>
                  <a:lnTo>
                    <a:pt x="890587" y="1104900"/>
                  </a:lnTo>
                  <a:lnTo>
                    <a:pt x="902494" y="1183481"/>
                  </a:lnTo>
                  <a:lnTo>
                    <a:pt x="907256" y="1235869"/>
                  </a:lnTo>
                  <a:lnTo>
                    <a:pt x="912019" y="1281113"/>
                  </a:lnTo>
                  <a:lnTo>
                    <a:pt x="909637" y="1326356"/>
                  </a:lnTo>
                  <a:lnTo>
                    <a:pt x="900112" y="1362075"/>
                  </a:lnTo>
                  <a:lnTo>
                    <a:pt x="883444" y="1402556"/>
                  </a:lnTo>
                  <a:lnTo>
                    <a:pt x="859631" y="1438275"/>
                  </a:lnTo>
                  <a:lnTo>
                    <a:pt x="835819" y="1466850"/>
                  </a:lnTo>
                  <a:lnTo>
                    <a:pt x="807244" y="1473994"/>
                  </a:lnTo>
                  <a:lnTo>
                    <a:pt x="769144" y="1473994"/>
                  </a:lnTo>
                  <a:lnTo>
                    <a:pt x="723900" y="1454944"/>
                  </a:lnTo>
                  <a:lnTo>
                    <a:pt x="707231" y="1440656"/>
                  </a:lnTo>
                  <a:lnTo>
                    <a:pt x="661987" y="1340644"/>
                  </a:lnTo>
                  <a:lnTo>
                    <a:pt x="607219" y="1207294"/>
                  </a:lnTo>
                  <a:lnTo>
                    <a:pt x="554831" y="1092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8114679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8CCAC7DD-2DD0-4005-B9DC-B0E7581D378C}"/>
              </a:ext>
            </a:extLst>
          </p:cNvPr>
          <p:cNvSpPr/>
          <p:nvPr/>
        </p:nvSpPr>
        <p:spPr>
          <a:xfrm>
            <a:off x="3703641" y="1638300"/>
            <a:ext cx="1352550" cy="1735138"/>
          </a:xfrm>
          <a:custGeom>
            <a:avLst/>
            <a:gdLst>
              <a:gd name="connsiteX0" fmla="*/ 697706 w 1352550"/>
              <a:gd name="connsiteY0" fmla="*/ 766763 h 1735931"/>
              <a:gd name="connsiteX1" fmla="*/ 597694 w 1352550"/>
              <a:gd name="connsiteY1" fmla="*/ 916781 h 1735931"/>
              <a:gd name="connsiteX2" fmla="*/ 509587 w 1352550"/>
              <a:gd name="connsiteY2" fmla="*/ 1047750 h 1735931"/>
              <a:gd name="connsiteX3" fmla="*/ 385762 w 1352550"/>
              <a:gd name="connsiteY3" fmla="*/ 1216819 h 1735931"/>
              <a:gd name="connsiteX4" fmla="*/ 271462 w 1352550"/>
              <a:gd name="connsiteY4" fmla="*/ 1371600 h 1735931"/>
              <a:gd name="connsiteX5" fmla="*/ 111919 w 1352550"/>
              <a:gd name="connsiteY5" fmla="*/ 1571625 h 1735931"/>
              <a:gd name="connsiteX6" fmla="*/ 45244 w 1352550"/>
              <a:gd name="connsiteY6" fmla="*/ 1652588 h 1735931"/>
              <a:gd name="connsiteX7" fmla="*/ 11906 w 1352550"/>
              <a:gd name="connsiteY7" fmla="*/ 1695450 h 1735931"/>
              <a:gd name="connsiteX8" fmla="*/ 0 w 1352550"/>
              <a:gd name="connsiteY8" fmla="*/ 1716881 h 1735931"/>
              <a:gd name="connsiteX9" fmla="*/ 2381 w 1352550"/>
              <a:gd name="connsiteY9" fmla="*/ 1735931 h 1735931"/>
              <a:gd name="connsiteX10" fmla="*/ 26194 w 1352550"/>
              <a:gd name="connsiteY10" fmla="*/ 1735931 h 1735931"/>
              <a:gd name="connsiteX11" fmla="*/ 76200 w 1352550"/>
              <a:gd name="connsiteY11" fmla="*/ 1709738 h 1735931"/>
              <a:gd name="connsiteX12" fmla="*/ 130969 w 1352550"/>
              <a:gd name="connsiteY12" fmla="*/ 1659731 h 1735931"/>
              <a:gd name="connsiteX13" fmla="*/ 297656 w 1352550"/>
              <a:gd name="connsiteY13" fmla="*/ 1500188 h 1735931"/>
              <a:gd name="connsiteX14" fmla="*/ 473869 w 1352550"/>
              <a:gd name="connsiteY14" fmla="*/ 1326356 h 1735931"/>
              <a:gd name="connsiteX15" fmla="*/ 619125 w 1352550"/>
              <a:gd name="connsiteY15" fmla="*/ 1173956 h 1735931"/>
              <a:gd name="connsiteX16" fmla="*/ 802481 w 1352550"/>
              <a:gd name="connsiteY16" fmla="*/ 976313 h 1735931"/>
              <a:gd name="connsiteX17" fmla="*/ 947737 w 1352550"/>
              <a:gd name="connsiteY17" fmla="*/ 800100 h 1735931"/>
              <a:gd name="connsiteX18" fmla="*/ 1031081 w 1352550"/>
              <a:gd name="connsiteY18" fmla="*/ 695325 h 1735931"/>
              <a:gd name="connsiteX19" fmla="*/ 1109662 w 1352550"/>
              <a:gd name="connsiteY19" fmla="*/ 597694 h 1735931"/>
              <a:gd name="connsiteX20" fmla="*/ 1245394 w 1352550"/>
              <a:gd name="connsiteY20" fmla="*/ 411956 h 1735931"/>
              <a:gd name="connsiteX21" fmla="*/ 1293019 w 1352550"/>
              <a:gd name="connsiteY21" fmla="*/ 357188 h 1735931"/>
              <a:gd name="connsiteX22" fmla="*/ 1316831 w 1352550"/>
              <a:gd name="connsiteY22" fmla="*/ 342900 h 1735931"/>
              <a:gd name="connsiteX23" fmla="*/ 1333500 w 1352550"/>
              <a:gd name="connsiteY23" fmla="*/ 328613 h 1735931"/>
              <a:gd name="connsiteX24" fmla="*/ 1345406 w 1352550"/>
              <a:gd name="connsiteY24" fmla="*/ 311944 h 1735931"/>
              <a:gd name="connsiteX25" fmla="*/ 1352550 w 1352550"/>
              <a:gd name="connsiteY25" fmla="*/ 288131 h 1735931"/>
              <a:gd name="connsiteX26" fmla="*/ 1352550 w 1352550"/>
              <a:gd name="connsiteY26" fmla="*/ 266700 h 1735931"/>
              <a:gd name="connsiteX27" fmla="*/ 1345406 w 1352550"/>
              <a:gd name="connsiteY27" fmla="*/ 238125 h 1735931"/>
              <a:gd name="connsiteX28" fmla="*/ 1328737 w 1352550"/>
              <a:gd name="connsiteY28" fmla="*/ 202406 h 1735931"/>
              <a:gd name="connsiteX29" fmla="*/ 1304925 w 1352550"/>
              <a:gd name="connsiteY29" fmla="*/ 171450 h 1735931"/>
              <a:gd name="connsiteX30" fmla="*/ 1271587 w 1352550"/>
              <a:gd name="connsiteY30" fmla="*/ 138113 h 1735931"/>
              <a:gd name="connsiteX31" fmla="*/ 1235869 w 1352550"/>
              <a:gd name="connsiteY31" fmla="*/ 109538 h 1735931"/>
              <a:gd name="connsiteX32" fmla="*/ 1173956 w 1352550"/>
              <a:gd name="connsiteY32" fmla="*/ 73819 h 1735931"/>
              <a:gd name="connsiteX33" fmla="*/ 1104900 w 1352550"/>
              <a:gd name="connsiteY33" fmla="*/ 40481 h 1735931"/>
              <a:gd name="connsiteX34" fmla="*/ 1054894 w 1352550"/>
              <a:gd name="connsiteY34" fmla="*/ 16669 h 1735931"/>
              <a:gd name="connsiteX35" fmla="*/ 1014412 w 1352550"/>
              <a:gd name="connsiteY35" fmla="*/ 4763 h 1735931"/>
              <a:gd name="connsiteX36" fmla="*/ 992981 w 1352550"/>
              <a:gd name="connsiteY36" fmla="*/ 0 h 1735931"/>
              <a:gd name="connsiteX37" fmla="*/ 947737 w 1352550"/>
              <a:gd name="connsiteY37" fmla="*/ 0 h 1735931"/>
              <a:gd name="connsiteX38" fmla="*/ 921544 w 1352550"/>
              <a:gd name="connsiteY38" fmla="*/ 2381 h 1735931"/>
              <a:gd name="connsiteX39" fmla="*/ 907256 w 1352550"/>
              <a:gd name="connsiteY39" fmla="*/ 9525 h 1735931"/>
              <a:gd name="connsiteX40" fmla="*/ 904875 w 1352550"/>
              <a:gd name="connsiteY40" fmla="*/ 26194 h 1735931"/>
              <a:gd name="connsiteX41" fmla="*/ 914400 w 1352550"/>
              <a:gd name="connsiteY41" fmla="*/ 50006 h 1735931"/>
              <a:gd name="connsiteX42" fmla="*/ 940594 w 1352550"/>
              <a:gd name="connsiteY42" fmla="*/ 78581 h 1735931"/>
              <a:gd name="connsiteX43" fmla="*/ 962025 w 1352550"/>
              <a:gd name="connsiteY43" fmla="*/ 97631 h 1735931"/>
              <a:gd name="connsiteX44" fmla="*/ 978694 w 1352550"/>
              <a:gd name="connsiteY44" fmla="*/ 123825 h 1735931"/>
              <a:gd name="connsiteX45" fmla="*/ 985837 w 1352550"/>
              <a:gd name="connsiteY45" fmla="*/ 147638 h 1735931"/>
              <a:gd name="connsiteX46" fmla="*/ 992981 w 1352550"/>
              <a:gd name="connsiteY46" fmla="*/ 188119 h 1735931"/>
              <a:gd name="connsiteX47" fmla="*/ 990600 w 1352550"/>
              <a:gd name="connsiteY47" fmla="*/ 233363 h 1735931"/>
              <a:gd name="connsiteX48" fmla="*/ 983456 w 1352550"/>
              <a:gd name="connsiteY48" fmla="*/ 280988 h 1735931"/>
              <a:gd name="connsiteX49" fmla="*/ 971550 w 1352550"/>
              <a:gd name="connsiteY49" fmla="*/ 311944 h 1735931"/>
              <a:gd name="connsiteX50" fmla="*/ 900112 w 1352550"/>
              <a:gd name="connsiteY50" fmla="*/ 438150 h 1735931"/>
              <a:gd name="connsiteX51" fmla="*/ 826294 w 1352550"/>
              <a:gd name="connsiteY51" fmla="*/ 561975 h 1735931"/>
              <a:gd name="connsiteX52" fmla="*/ 697706 w 1352550"/>
              <a:gd name="connsiteY52" fmla="*/ 766763 h 1735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352550" h="1735931">
                <a:moveTo>
                  <a:pt x="697706" y="766763"/>
                </a:moveTo>
                <a:lnTo>
                  <a:pt x="597694" y="916781"/>
                </a:lnTo>
                <a:lnTo>
                  <a:pt x="509587" y="1047750"/>
                </a:lnTo>
                <a:lnTo>
                  <a:pt x="385762" y="1216819"/>
                </a:lnTo>
                <a:lnTo>
                  <a:pt x="271462" y="1371600"/>
                </a:lnTo>
                <a:lnTo>
                  <a:pt x="111919" y="1571625"/>
                </a:lnTo>
                <a:lnTo>
                  <a:pt x="45244" y="1652588"/>
                </a:lnTo>
                <a:lnTo>
                  <a:pt x="11906" y="1695450"/>
                </a:lnTo>
                <a:lnTo>
                  <a:pt x="0" y="1716881"/>
                </a:lnTo>
                <a:lnTo>
                  <a:pt x="2381" y="1735931"/>
                </a:lnTo>
                <a:lnTo>
                  <a:pt x="26194" y="1735931"/>
                </a:lnTo>
                <a:lnTo>
                  <a:pt x="76200" y="1709738"/>
                </a:lnTo>
                <a:lnTo>
                  <a:pt x="130969" y="1659731"/>
                </a:lnTo>
                <a:lnTo>
                  <a:pt x="297656" y="1500188"/>
                </a:lnTo>
                <a:lnTo>
                  <a:pt x="473869" y="1326356"/>
                </a:lnTo>
                <a:lnTo>
                  <a:pt x="619125" y="1173956"/>
                </a:lnTo>
                <a:lnTo>
                  <a:pt x="802481" y="976313"/>
                </a:lnTo>
                <a:lnTo>
                  <a:pt x="947737" y="800100"/>
                </a:lnTo>
                <a:lnTo>
                  <a:pt x="1031081" y="695325"/>
                </a:lnTo>
                <a:lnTo>
                  <a:pt x="1109662" y="597694"/>
                </a:lnTo>
                <a:lnTo>
                  <a:pt x="1245394" y="411956"/>
                </a:lnTo>
                <a:lnTo>
                  <a:pt x="1293019" y="357188"/>
                </a:lnTo>
                <a:lnTo>
                  <a:pt x="1316831" y="342900"/>
                </a:lnTo>
                <a:lnTo>
                  <a:pt x="1333500" y="328613"/>
                </a:lnTo>
                <a:lnTo>
                  <a:pt x="1345406" y="311944"/>
                </a:lnTo>
                <a:lnTo>
                  <a:pt x="1352550" y="288131"/>
                </a:lnTo>
                <a:lnTo>
                  <a:pt x="1352550" y="266700"/>
                </a:lnTo>
                <a:lnTo>
                  <a:pt x="1345406" y="238125"/>
                </a:lnTo>
                <a:lnTo>
                  <a:pt x="1328737" y="202406"/>
                </a:lnTo>
                <a:lnTo>
                  <a:pt x="1304925" y="171450"/>
                </a:lnTo>
                <a:lnTo>
                  <a:pt x="1271587" y="138113"/>
                </a:lnTo>
                <a:lnTo>
                  <a:pt x="1235869" y="109538"/>
                </a:lnTo>
                <a:lnTo>
                  <a:pt x="1173956" y="73819"/>
                </a:lnTo>
                <a:lnTo>
                  <a:pt x="1104900" y="40481"/>
                </a:lnTo>
                <a:lnTo>
                  <a:pt x="1054894" y="16669"/>
                </a:lnTo>
                <a:lnTo>
                  <a:pt x="1014412" y="4763"/>
                </a:lnTo>
                <a:lnTo>
                  <a:pt x="992981" y="0"/>
                </a:lnTo>
                <a:lnTo>
                  <a:pt x="947737" y="0"/>
                </a:lnTo>
                <a:lnTo>
                  <a:pt x="921544" y="2381"/>
                </a:lnTo>
                <a:lnTo>
                  <a:pt x="907256" y="9525"/>
                </a:lnTo>
                <a:lnTo>
                  <a:pt x="904875" y="26194"/>
                </a:lnTo>
                <a:lnTo>
                  <a:pt x="914400" y="50006"/>
                </a:lnTo>
                <a:lnTo>
                  <a:pt x="940594" y="78581"/>
                </a:lnTo>
                <a:lnTo>
                  <a:pt x="962025" y="97631"/>
                </a:lnTo>
                <a:lnTo>
                  <a:pt x="978694" y="123825"/>
                </a:lnTo>
                <a:lnTo>
                  <a:pt x="985837" y="147638"/>
                </a:lnTo>
                <a:lnTo>
                  <a:pt x="992981" y="188119"/>
                </a:lnTo>
                <a:lnTo>
                  <a:pt x="990600" y="233363"/>
                </a:lnTo>
                <a:lnTo>
                  <a:pt x="983456" y="280988"/>
                </a:lnTo>
                <a:lnTo>
                  <a:pt x="971550" y="311944"/>
                </a:lnTo>
                <a:lnTo>
                  <a:pt x="900112" y="438150"/>
                </a:lnTo>
                <a:lnTo>
                  <a:pt x="826294" y="561975"/>
                </a:lnTo>
                <a:lnTo>
                  <a:pt x="697706" y="7667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3091C83A-3E43-4294-A3B5-EEF0E5E4FD8B}"/>
              </a:ext>
            </a:extLst>
          </p:cNvPr>
          <p:cNvSpPr/>
          <p:nvPr/>
        </p:nvSpPr>
        <p:spPr>
          <a:xfrm>
            <a:off x="5189541" y="4075114"/>
            <a:ext cx="495300" cy="714375"/>
          </a:xfrm>
          <a:custGeom>
            <a:avLst/>
            <a:gdLst>
              <a:gd name="connsiteX0" fmla="*/ 114300 w 495300"/>
              <a:gd name="connsiteY0" fmla="*/ 326231 h 714375"/>
              <a:gd name="connsiteX1" fmla="*/ 135731 w 495300"/>
              <a:gd name="connsiteY1" fmla="*/ 240506 h 714375"/>
              <a:gd name="connsiteX2" fmla="*/ 145256 w 495300"/>
              <a:gd name="connsiteY2" fmla="*/ 207169 h 714375"/>
              <a:gd name="connsiteX3" fmla="*/ 147637 w 495300"/>
              <a:gd name="connsiteY3" fmla="*/ 176212 h 714375"/>
              <a:gd name="connsiteX4" fmla="*/ 138112 w 495300"/>
              <a:gd name="connsiteY4" fmla="*/ 140494 h 714375"/>
              <a:gd name="connsiteX5" fmla="*/ 121444 w 495300"/>
              <a:gd name="connsiteY5" fmla="*/ 111919 h 714375"/>
              <a:gd name="connsiteX6" fmla="*/ 92869 w 495300"/>
              <a:gd name="connsiteY6" fmla="*/ 88106 h 714375"/>
              <a:gd name="connsiteX7" fmla="*/ 61912 w 495300"/>
              <a:gd name="connsiteY7" fmla="*/ 61912 h 714375"/>
              <a:gd name="connsiteX8" fmla="*/ 42862 w 495300"/>
              <a:gd name="connsiteY8" fmla="*/ 35719 h 714375"/>
              <a:gd name="connsiteX9" fmla="*/ 42862 w 495300"/>
              <a:gd name="connsiteY9" fmla="*/ 19050 h 714375"/>
              <a:gd name="connsiteX10" fmla="*/ 57150 w 495300"/>
              <a:gd name="connsiteY10" fmla="*/ 7144 h 714375"/>
              <a:gd name="connsiteX11" fmla="*/ 100012 w 495300"/>
              <a:gd name="connsiteY11" fmla="*/ 0 h 714375"/>
              <a:gd name="connsiteX12" fmla="*/ 166687 w 495300"/>
              <a:gd name="connsiteY12" fmla="*/ 2381 h 714375"/>
              <a:gd name="connsiteX13" fmla="*/ 242887 w 495300"/>
              <a:gd name="connsiteY13" fmla="*/ 14287 h 714375"/>
              <a:gd name="connsiteX14" fmla="*/ 290512 w 495300"/>
              <a:gd name="connsiteY14" fmla="*/ 30956 h 714375"/>
              <a:gd name="connsiteX15" fmla="*/ 352425 w 495300"/>
              <a:gd name="connsiteY15" fmla="*/ 59531 h 714375"/>
              <a:gd name="connsiteX16" fmla="*/ 411956 w 495300"/>
              <a:gd name="connsiteY16" fmla="*/ 100012 h 714375"/>
              <a:gd name="connsiteX17" fmla="*/ 459581 w 495300"/>
              <a:gd name="connsiteY17" fmla="*/ 135731 h 714375"/>
              <a:gd name="connsiteX18" fmla="*/ 476250 w 495300"/>
              <a:gd name="connsiteY18" fmla="*/ 157162 h 714375"/>
              <a:gd name="connsiteX19" fmla="*/ 490537 w 495300"/>
              <a:gd name="connsiteY19" fmla="*/ 183356 h 714375"/>
              <a:gd name="connsiteX20" fmla="*/ 495300 w 495300"/>
              <a:gd name="connsiteY20" fmla="*/ 211931 h 714375"/>
              <a:gd name="connsiteX21" fmla="*/ 492919 w 495300"/>
              <a:gd name="connsiteY21" fmla="*/ 242887 h 714375"/>
              <a:gd name="connsiteX22" fmla="*/ 473869 w 495300"/>
              <a:gd name="connsiteY22" fmla="*/ 276225 h 714375"/>
              <a:gd name="connsiteX23" fmla="*/ 445294 w 495300"/>
              <a:gd name="connsiteY23" fmla="*/ 300037 h 714375"/>
              <a:gd name="connsiteX24" fmla="*/ 397669 w 495300"/>
              <a:gd name="connsiteY24" fmla="*/ 323850 h 714375"/>
              <a:gd name="connsiteX25" fmla="*/ 340519 w 495300"/>
              <a:gd name="connsiteY25" fmla="*/ 361950 h 714375"/>
              <a:gd name="connsiteX26" fmla="*/ 314325 w 495300"/>
              <a:gd name="connsiteY26" fmla="*/ 390525 h 714375"/>
              <a:gd name="connsiteX27" fmla="*/ 259556 w 495300"/>
              <a:gd name="connsiteY27" fmla="*/ 469106 h 714375"/>
              <a:gd name="connsiteX28" fmla="*/ 166687 w 495300"/>
              <a:gd name="connsiteY28" fmla="*/ 576262 h 714375"/>
              <a:gd name="connsiteX29" fmla="*/ 73819 w 495300"/>
              <a:gd name="connsiteY29" fmla="*/ 669131 h 714375"/>
              <a:gd name="connsiteX30" fmla="*/ 28575 w 495300"/>
              <a:gd name="connsiteY30" fmla="*/ 707231 h 714375"/>
              <a:gd name="connsiteX31" fmla="*/ 11906 w 495300"/>
              <a:gd name="connsiteY31" fmla="*/ 714375 h 714375"/>
              <a:gd name="connsiteX32" fmla="*/ 4762 w 495300"/>
              <a:gd name="connsiteY32" fmla="*/ 707231 h 714375"/>
              <a:gd name="connsiteX33" fmla="*/ 0 w 495300"/>
              <a:gd name="connsiteY33" fmla="*/ 692944 h 714375"/>
              <a:gd name="connsiteX34" fmla="*/ 9525 w 495300"/>
              <a:gd name="connsiteY34" fmla="*/ 652462 h 714375"/>
              <a:gd name="connsiteX35" fmla="*/ 30956 w 495300"/>
              <a:gd name="connsiteY35" fmla="*/ 602456 h 714375"/>
              <a:gd name="connsiteX36" fmla="*/ 64294 w 495300"/>
              <a:gd name="connsiteY36" fmla="*/ 511969 h 714375"/>
              <a:gd name="connsiteX37" fmla="*/ 114300 w 495300"/>
              <a:gd name="connsiteY37" fmla="*/ 326231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95300" h="714375">
                <a:moveTo>
                  <a:pt x="114300" y="326231"/>
                </a:moveTo>
                <a:lnTo>
                  <a:pt x="135731" y="240506"/>
                </a:lnTo>
                <a:lnTo>
                  <a:pt x="145256" y="207169"/>
                </a:lnTo>
                <a:lnTo>
                  <a:pt x="147637" y="176212"/>
                </a:lnTo>
                <a:lnTo>
                  <a:pt x="138112" y="140494"/>
                </a:lnTo>
                <a:lnTo>
                  <a:pt x="121444" y="111919"/>
                </a:lnTo>
                <a:lnTo>
                  <a:pt x="92869" y="88106"/>
                </a:lnTo>
                <a:lnTo>
                  <a:pt x="61912" y="61912"/>
                </a:lnTo>
                <a:lnTo>
                  <a:pt x="42862" y="35719"/>
                </a:lnTo>
                <a:lnTo>
                  <a:pt x="42862" y="19050"/>
                </a:lnTo>
                <a:lnTo>
                  <a:pt x="57150" y="7144"/>
                </a:lnTo>
                <a:lnTo>
                  <a:pt x="100012" y="0"/>
                </a:lnTo>
                <a:lnTo>
                  <a:pt x="166687" y="2381"/>
                </a:lnTo>
                <a:lnTo>
                  <a:pt x="242887" y="14287"/>
                </a:lnTo>
                <a:lnTo>
                  <a:pt x="290512" y="30956"/>
                </a:lnTo>
                <a:lnTo>
                  <a:pt x="352425" y="59531"/>
                </a:lnTo>
                <a:lnTo>
                  <a:pt x="411956" y="100012"/>
                </a:lnTo>
                <a:lnTo>
                  <a:pt x="459581" y="135731"/>
                </a:lnTo>
                <a:lnTo>
                  <a:pt x="476250" y="157162"/>
                </a:lnTo>
                <a:lnTo>
                  <a:pt x="490537" y="183356"/>
                </a:lnTo>
                <a:lnTo>
                  <a:pt x="495300" y="211931"/>
                </a:lnTo>
                <a:lnTo>
                  <a:pt x="492919" y="242887"/>
                </a:lnTo>
                <a:lnTo>
                  <a:pt x="473869" y="276225"/>
                </a:lnTo>
                <a:lnTo>
                  <a:pt x="445294" y="300037"/>
                </a:lnTo>
                <a:lnTo>
                  <a:pt x="397669" y="323850"/>
                </a:lnTo>
                <a:lnTo>
                  <a:pt x="340519" y="361950"/>
                </a:lnTo>
                <a:lnTo>
                  <a:pt x="314325" y="390525"/>
                </a:lnTo>
                <a:lnTo>
                  <a:pt x="259556" y="469106"/>
                </a:lnTo>
                <a:lnTo>
                  <a:pt x="166687" y="576262"/>
                </a:lnTo>
                <a:lnTo>
                  <a:pt x="73819" y="669131"/>
                </a:lnTo>
                <a:lnTo>
                  <a:pt x="28575" y="707231"/>
                </a:lnTo>
                <a:lnTo>
                  <a:pt x="11906" y="714375"/>
                </a:lnTo>
                <a:lnTo>
                  <a:pt x="4762" y="707231"/>
                </a:lnTo>
                <a:lnTo>
                  <a:pt x="0" y="692944"/>
                </a:lnTo>
                <a:lnTo>
                  <a:pt x="9525" y="652462"/>
                </a:lnTo>
                <a:lnTo>
                  <a:pt x="30956" y="602456"/>
                </a:lnTo>
                <a:lnTo>
                  <a:pt x="64294" y="511969"/>
                </a:lnTo>
                <a:lnTo>
                  <a:pt x="114300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D6B6F461-01FA-487F-AF1A-D1448B38E3E1}"/>
              </a:ext>
            </a:extLst>
          </p:cNvPr>
          <p:cNvSpPr/>
          <p:nvPr/>
        </p:nvSpPr>
        <p:spPr>
          <a:xfrm>
            <a:off x="3879854" y="4367213"/>
            <a:ext cx="557213" cy="690562"/>
          </a:xfrm>
          <a:custGeom>
            <a:avLst/>
            <a:gdLst>
              <a:gd name="connsiteX0" fmla="*/ 288132 w 557213"/>
              <a:gd name="connsiteY0" fmla="*/ 157162 h 690562"/>
              <a:gd name="connsiteX1" fmla="*/ 404813 w 557213"/>
              <a:gd name="connsiteY1" fmla="*/ 235743 h 690562"/>
              <a:gd name="connsiteX2" fmla="*/ 454819 w 557213"/>
              <a:gd name="connsiteY2" fmla="*/ 271462 h 690562"/>
              <a:gd name="connsiteX3" fmla="*/ 478632 w 557213"/>
              <a:gd name="connsiteY3" fmla="*/ 292893 h 690562"/>
              <a:gd name="connsiteX4" fmla="*/ 500063 w 557213"/>
              <a:gd name="connsiteY4" fmla="*/ 323850 h 690562"/>
              <a:gd name="connsiteX5" fmla="*/ 521494 w 557213"/>
              <a:gd name="connsiteY5" fmla="*/ 366712 h 690562"/>
              <a:gd name="connsiteX6" fmla="*/ 542925 w 557213"/>
              <a:gd name="connsiteY6" fmla="*/ 433387 h 690562"/>
              <a:gd name="connsiteX7" fmla="*/ 552450 w 557213"/>
              <a:gd name="connsiteY7" fmla="*/ 500062 h 690562"/>
              <a:gd name="connsiteX8" fmla="*/ 557213 w 557213"/>
              <a:gd name="connsiteY8" fmla="*/ 588168 h 690562"/>
              <a:gd name="connsiteX9" fmla="*/ 552450 w 557213"/>
              <a:gd name="connsiteY9" fmla="*/ 645318 h 690562"/>
              <a:gd name="connsiteX10" fmla="*/ 542925 w 557213"/>
              <a:gd name="connsiteY10" fmla="*/ 666750 h 690562"/>
              <a:gd name="connsiteX11" fmla="*/ 526257 w 557213"/>
              <a:gd name="connsiteY11" fmla="*/ 685800 h 690562"/>
              <a:gd name="connsiteX12" fmla="*/ 504825 w 557213"/>
              <a:gd name="connsiteY12" fmla="*/ 690562 h 690562"/>
              <a:gd name="connsiteX13" fmla="*/ 476250 w 557213"/>
              <a:gd name="connsiteY13" fmla="*/ 688181 h 690562"/>
              <a:gd name="connsiteX14" fmla="*/ 438150 w 557213"/>
              <a:gd name="connsiteY14" fmla="*/ 678656 h 690562"/>
              <a:gd name="connsiteX15" fmla="*/ 409575 w 557213"/>
              <a:gd name="connsiteY15" fmla="*/ 664368 h 690562"/>
              <a:gd name="connsiteX16" fmla="*/ 366713 w 557213"/>
              <a:gd name="connsiteY16" fmla="*/ 621506 h 690562"/>
              <a:gd name="connsiteX17" fmla="*/ 345282 w 557213"/>
              <a:gd name="connsiteY17" fmla="*/ 595312 h 690562"/>
              <a:gd name="connsiteX18" fmla="*/ 309563 w 557213"/>
              <a:gd name="connsiteY18" fmla="*/ 535781 h 690562"/>
              <a:gd name="connsiteX19" fmla="*/ 278607 w 557213"/>
              <a:gd name="connsiteY19" fmla="*/ 473868 h 690562"/>
              <a:gd name="connsiteX20" fmla="*/ 197644 w 557213"/>
              <a:gd name="connsiteY20" fmla="*/ 340518 h 690562"/>
              <a:gd name="connsiteX21" fmla="*/ 85725 w 557213"/>
              <a:gd name="connsiteY21" fmla="*/ 164306 h 690562"/>
              <a:gd name="connsiteX22" fmla="*/ 11907 w 557213"/>
              <a:gd name="connsiteY22" fmla="*/ 52387 h 690562"/>
              <a:gd name="connsiteX23" fmla="*/ 0 w 557213"/>
              <a:gd name="connsiteY23" fmla="*/ 23812 h 690562"/>
              <a:gd name="connsiteX24" fmla="*/ 0 w 557213"/>
              <a:gd name="connsiteY24" fmla="*/ 9525 h 690562"/>
              <a:gd name="connsiteX25" fmla="*/ 4763 w 557213"/>
              <a:gd name="connsiteY25" fmla="*/ 2381 h 690562"/>
              <a:gd name="connsiteX26" fmla="*/ 21432 w 557213"/>
              <a:gd name="connsiteY26" fmla="*/ 0 h 690562"/>
              <a:gd name="connsiteX27" fmla="*/ 59532 w 557213"/>
              <a:gd name="connsiteY27" fmla="*/ 16668 h 690562"/>
              <a:gd name="connsiteX28" fmla="*/ 159544 w 557213"/>
              <a:gd name="connsiteY28" fmla="*/ 78581 h 690562"/>
              <a:gd name="connsiteX29" fmla="*/ 288132 w 557213"/>
              <a:gd name="connsiteY29" fmla="*/ 157162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7213" h="690562">
                <a:moveTo>
                  <a:pt x="288132" y="157162"/>
                </a:moveTo>
                <a:lnTo>
                  <a:pt x="404813" y="235743"/>
                </a:lnTo>
                <a:lnTo>
                  <a:pt x="454819" y="271462"/>
                </a:lnTo>
                <a:lnTo>
                  <a:pt x="478632" y="292893"/>
                </a:lnTo>
                <a:lnTo>
                  <a:pt x="500063" y="323850"/>
                </a:lnTo>
                <a:lnTo>
                  <a:pt x="521494" y="366712"/>
                </a:lnTo>
                <a:lnTo>
                  <a:pt x="542925" y="433387"/>
                </a:lnTo>
                <a:lnTo>
                  <a:pt x="552450" y="500062"/>
                </a:lnTo>
                <a:lnTo>
                  <a:pt x="557213" y="588168"/>
                </a:lnTo>
                <a:lnTo>
                  <a:pt x="552450" y="645318"/>
                </a:lnTo>
                <a:lnTo>
                  <a:pt x="542925" y="666750"/>
                </a:lnTo>
                <a:lnTo>
                  <a:pt x="526257" y="685800"/>
                </a:lnTo>
                <a:lnTo>
                  <a:pt x="504825" y="690562"/>
                </a:lnTo>
                <a:lnTo>
                  <a:pt x="476250" y="688181"/>
                </a:lnTo>
                <a:lnTo>
                  <a:pt x="438150" y="678656"/>
                </a:lnTo>
                <a:lnTo>
                  <a:pt x="409575" y="664368"/>
                </a:lnTo>
                <a:lnTo>
                  <a:pt x="366713" y="621506"/>
                </a:lnTo>
                <a:lnTo>
                  <a:pt x="345282" y="595312"/>
                </a:lnTo>
                <a:lnTo>
                  <a:pt x="309563" y="535781"/>
                </a:lnTo>
                <a:lnTo>
                  <a:pt x="278607" y="473868"/>
                </a:lnTo>
                <a:lnTo>
                  <a:pt x="197644" y="340518"/>
                </a:lnTo>
                <a:lnTo>
                  <a:pt x="85725" y="164306"/>
                </a:lnTo>
                <a:lnTo>
                  <a:pt x="11907" y="52387"/>
                </a:lnTo>
                <a:lnTo>
                  <a:pt x="0" y="23812"/>
                </a:lnTo>
                <a:lnTo>
                  <a:pt x="0" y="9525"/>
                </a:lnTo>
                <a:lnTo>
                  <a:pt x="4763" y="2381"/>
                </a:lnTo>
                <a:lnTo>
                  <a:pt x="21432" y="0"/>
                </a:lnTo>
                <a:lnTo>
                  <a:pt x="59532" y="16668"/>
                </a:lnTo>
                <a:lnTo>
                  <a:pt x="159544" y="78581"/>
                </a:lnTo>
                <a:lnTo>
                  <a:pt x="288132" y="157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FF138FD1-29CF-43D8-96C1-0324E1B608E6}"/>
              </a:ext>
            </a:extLst>
          </p:cNvPr>
          <p:cNvSpPr/>
          <p:nvPr/>
        </p:nvSpPr>
        <p:spPr>
          <a:xfrm rot="16200000">
            <a:off x="6898485" y="2348707"/>
            <a:ext cx="314325" cy="1274762"/>
          </a:xfrm>
          <a:custGeom>
            <a:avLst/>
            <a:gdLst>
              <a:gd name="connsiteX0" fmla="*/ 171450 w 314325"/>
              <a:gd name="connsiteY0" fmla="*/ 509588 h 1273969"/>
              <a:gd name="connsiteX1" fmla="*/ 159543 w 314325"/>
              <a:gd name="connsiteY1" fmla="*/ 364331 h 1273969"/>
              <a:gd name="connsiteX2" fmla="*/ 154781 w 314325"/>
              <a:gd name="connsiteY2" fmla="*/ 290513 h 1273969"/>
              <a:gd name="connsiteX3" fmla="*/ 157162 w 314325"/>
              <a:gd name="connsiteY3" fmla="*/ 238125 h 1273969"/>
              <a:gd name="connsiteX4" fmla="*/ 164306 w 314325"/>
              <a:gd name="connsiteY4" fmla="*/ 200025 h 1273969"/>
              <a:gd name="connsiteX5" fmla="*/ 171450 w 314325"/>
              <a:gd name="connsiteY5" fmla="*/ 171450 h 1273969"/>
              <a:gd name="connsiteX6" fmla="*/ 185737 w 314325"/>
              <a:gd name="connsiteY6" fmla="*/ 135731 h 1273969"/>
              <a:gd name="connsiteX7" fmla="*/ 204787 w 314325"/>
              <a:gd name="connsiteY7" fmla="*/ 102394 h 1273969"/>
              <a:gd name="connsiteX8" fmla="*/ 226218 w 314325"/>
              <a:gd name="connsiteY8" fmla="*/ 71438 h 1273969"/>
              <a:gd name="connsiteX9" fmla="*/ 245268 w 314325"/>
              <a:gd name="connsiteY9" fmla="*/ 45244 h 1273969"/>
              <a:gd name="connsiteX10" fmla="*/ 261937 w 314325"/>
              <a:gd name="connsiteY10" fmla="*/ 21431 h 1273969"/>
              <a:gd name="connsiteX11" fmla="*/ 261937 w 314325"/>
              <a:gd name="connsiteY11" fmla="*/ 9525 h 1273969"/>
              <a:gd name="connsiteX12" fmla="*/ 252412 w 314325"/>
              <a:gd name="connsiteY12" fmla="*/ 0 h 1273969"/>
              <a:gd name="connsiteX13" fmla="*/ 219075 w 314325"/>
              <a:gd name="connsiteY13" fmla="*/ 9525 h 1273969"/>
              <a:gd name="connsiteX14" fmla="*/ 178593 w 314325"/>
              <a:gd name="connsiteY14" fmla="*/ 28575 h 1273969"/>
              <a:gd name="connsiteX15" fmla="*/ 123825 w 314325"/>
              <a:gd name="connsiteY15" fmla="*/ 54769 h 1273969"/>
              <a:gd name="connsiteX16" fmla="*/ 90487 w 314325"/>
              <a:gd name="connsiteY16" fmla="*/ 80963 h 1273969"/>
              <a:gd name="connsiteX17" fmla="*/ 59531 w 314325"/>
              <a:gd name="connsiteY17" fmla="*/ 114300 h 1273969"/>
              <a:gd name="connsiteX18" fmla="*/ 42862 w 314325"/>
              <a:gd name="connsiteY18" fmla="*/ 142875 h 1273969"/>
              <a:gd name="connsiteX19" fmla="*/ 21431 w 314325"/>
              <a:gd name="connsiteY19" fmla="*/ 185738 h 1273969"/>
              <a:gd name="connsiteX20" fmla="*/ 7143 w 314325"/>
              <a:gd name="connsiteY20" fmla="*/ 233363 h 1273969"/>
              <a:gd name="connsiteX21" fmla="*/ 0 w 314325"/>
              <a:gd name="connsiteY21" fmla="*/ 323850 h 1273969"/>
              <a:gd name="connsiteX22" fmla="*/ 4762 w 314325"/>
              <a:gd name="connsiteY22" fmla="*/ 478631 h 1273969"/>
              <a:gd name="connsiteX23" fmla="*/ 16668 w 314325"/>
              <a:gd name="connsiteY23" fmla="*/ 642938 h 1273969"/>
              <a:gd name="connsiteX24" fmla="*/ 35718 w 314325"/>
              <a:gd name="connsiteY24" fmla="*/ 828675 h 1273969"/>
              <a:gd name="connsiteX25" fmla="*/ 52387 w 314325"/>
              <a:gd name="connsiteY25" fmla="*/ 935831 h 1273969"/>
              <a:gd name="connsiteX26" fmla="*/ 78581 w 314325"/>
              <a:gd name="connsiteY26" fmla="*/ 1062038 h 1273969"/>
              <a:gd name="connsiteX27" fmla="*/ 97631 w 314325"/>
              <a:gd name="connsiteY27" fmla="*/ 1131094 h 1273969"/>
              <a:gd name="connsiteX28" fmla="*/ 123825 w 314325"/>
              <a:gd name="connsiteY28" fmla="*/ 1190625 h 1273969"/>
              <a:gd name="connsiteX29" fmla="*/ 135731 w 314325"/>
              <a:gd name="connsiteY29" fmla="*/ 1209675 h 1273969"/>
              <a:gd name="connsiteX30" fmla="*/ 150018 w 314325"/>
              <a:gd name="connsiteY30" fmla="*/ 1240631 h 1273969"/>
              <a:gd name="connsiteX31" fmla="*/ 164306 w 314325"/>
              <a:gd name="connsiteY31" fmla="*/ 1262063 h 1273969"/>
              <a:gd name="connsiteX32" fmla="*/ 178593 w 314325"/>
              <a:gd name="connsiteY32" fmla="*/ 1273969 h 1273969"/>
              <a:gd name="connsiteX33" fmla="*/ 192881 w 314325"/>
              <a:gd name="connsiteY33" fmla="*/ 1273969 h 1273969"/>
              <a:gd name="connsiteX34" fmla="*/ 209550 w 314325"/>
              <a:gd name="connsiteY34" fmla="*/ 1259681 h 1273969"/>
              <a:gd name="connsiteX35" fmla="*/ 235743 w 314325"/>
              <a:gd name="connsiteY35" fmla="*/ 1219200 h 1273969"/>
              <a:gd name="connsiteX36" fmla="*/ 254793 w 314325"/>
              <a:gd name="connsiteY36" fmla="*/ 1178719 h 1273969"/>
              <a:gd name="connsiteX37" fmla="*/ 271462 w 314325"/>
              <a:gd name="connsiteY37" fmla="*/ 1145381 h 1273969"/>
              <a:gd name="connsiteX38" fmla="*/ 292893 w 314325"/>
              <a:gd name="connsiteY38" fmla="*/ 1090613 h 1273969"/>
              <a:gd name="connsiteX39" fmla="*/ 309562 w 314325"/>
              <a:gd name="connsiteY39" fmla="*/ 1031081 h 1273969"/>
              <a:gd name="connsiteX40" fmla="*/ 314325 w 314325"/>
              <a:gd name="connsiteY40" fmla="*/ 992981 h 1273969"/>
              <a:gd name="connsiteX41" fmla="*/ 297656 w 314325"/>
              <a:gd name="connsiteY41" fmla="*/ 950119 h 1273969"/>
              <a:gd name="connsiteX42" fmla="*/ 254793 w 314325"/>
              <a:gd name="connsiteY42" fmla="*/ 864394 h 1273969"/>
              <a:gd name="connsiteX43" fmla="*/ 228600 w 314325"/>
              <a:gd name="connsiteY43" fmla="*/ 809625 h 1273969"/>
              <a:gd name="connsiteX44" fmla="*/ 214312 w 314325"/>
              <a:gd name="connsiteY44" fmla="*/ 771525 h 1273969"/>
              <a:gd name="connsiteX45" fmla="*/ 202406 w 314325"/>
              <a:gd name="connsiteY45" fmla="*/ 719138 h 1273969"/>
              <a:gd name="connsiteX46" fmla="*/ 185737 w 314325"/>
              <a:gd name="connsiteY46" fmla="*/ 626269 h 1273969"/>
              <a:gd name="connsiteX47" fmla="*/ 171450 w 314325"/>
              <a:gd name="connsiteY47" fmla="*/ 509588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14325" h="1273969">
                <a:moveTo>
                  <a:pt x="171450" y="509588"/>
                </a:moveTo>
                <a:lnTo>
                  <a:pt x="159543" y="364331"/>
                </a:lnTo>
                <a:lnTo>
                  <a:pt x="154781" y="290513"/>
                </a:lnTo>
                <a:lnTo>
                  <a:pt x="157162" y="238125"/>
                </a:lnTo>
                <a:lnTo>
                  <a:pt x="164306" y="200025"/>
                </a:lnTo>
                <a:lnTo>
                  <a:pt x="171450" y="171450"/>
                </a:lnTo>
                <a:lnTo>
                  <a:pt x="185737" y="135731"/>
                </a:lnTo>
                <a:lnTo>
                  <a:pt x="204787" y="102394"/>
                </a:lnTo>
                <a:lnTo>
                  <a:pt x="226218" y="71438"/>
                </a:lnTo>
                <a:lnTo>
                  <a:pt x="245268" y="45244"/>
                </a:lnTo>
                <a:lnTo>
                  <a:pt x="261937" y="21431"/>
                </a:lnTo>
                <a:lnTo>
                  <a:pt x="261937" y="9525"/>
                </a:lnTo>
                <a:lnTo>
                  <a:pt x="252412" y="0"/>
                </a:lnTo>
                <a:lnTo>
                  <a:pt x="219075" y="9525"/>
                </a:lnTo>
                <a:lnTo>
                  <a:pt x="178593" y="28575"/>
                </a:lnTo>
                <a:lnTo>
                  <a:pt x="123825" y="54769"/>
                </a:lnTo>
                <a:lnTo>
                  <a:pt x="90487" y="80963"/>
                </a:lnTo>
                <a:lnTo>
                  <a:pt x="59531" y="114300"/>
                </a:lnTo>
                <a:lnTo>
                  <a:pt x="42862" y="142875"/>
                </a:lnTo>
                <a:lnTo>
                  <a:pt x="21431" y="185738"/>
                </a:lnTo>
                <a:lnTo>
                  <a:pt x="7143" y="233363"/>
                </a:lnTo>
                <a:lnTo>
                  <a:pt x="0" y="323850"/>
                </a:lnTo>
                <a:lnTo>
                  <a:pt x="4762" y="478631"/>
                </a:lnTo>
                <a:lnTo>
                  <a:pt x="16668" y="642938"/>
                </a:lnTo>
                <a:lnTo>
                  <a:pt x="35718" y="828675"/>
                </a:lnTo>
                <a:lnTo>
                  <a:pt x="52387" y="935831"/>
                </a:lnTo>
                <a:lnTo>
                  <a:pt x="78581" y="1062038"/>
                </a:lnTo>
                <a:lnTo>
                  <a:pt x="97631" y="1131094"/>
                </a:lnTo>
                <a:lnTo>
                  <a:pt x="123825" y="1190625"/>
                </a:lnTo>
                <a:lnTo>
                  <a:pt x="135731" y="1209675"/>
                </a:lnTo>
                <a:lnTo>
                  <a:pt x="150018" y="1240631"/>
                </a:lnTo>
                <a:lnTo>
                  <a:pt x="164306" y="1262063"/>
                </a:lnTo>
                <a:lnTo>
                  <a:pt x="178593" y="1273969"/>
                </a:lnTo>
                <a:lnTo>
                  <a:pt x="192881" y="1273969"/>
                </a:lnTo>
                <a:lnTo>
                  <a:pt x="209550" y="1259681"/>
                </a:lnTo>
                <a:lnTo>
                  <a:pt x="235743" y="1219200"/>
                </a:lnTo>
                <a:lnTo>
                  <a:pt x="254793" y="1178719"/>
                </a:lnTo>
                <a:lnTo>
                  <a:pt x="271462" y="1145381"/>
                </a:lnTo>
                <a:lnTo>
                  <a:pt x="292893" y="1090613"/>
                </a:lnTo>
                <a:lnTo>
                  <a:pt x="309562" y="1031081"/>
                </a:lnTo>
                <a:lnTo>
                  <a:pt x="314325" y="992981"/>
                </a:lnTo>
                <a:lnTo>
                  <a:pt x="297656" y="950119"/>
                </a:lnTo>
                <a:lnTo>
                  <a:pt x="254793" y="864394"/>
                </a:lnTo>
                <a:lnTo>
                  <a:pt x="228600" y="809625"/>
                </a:lnTo>
                <a:lnTo>
                  <a:pt x="214312" y="771525"/>
                </a:lnTo>
                <a:lnTo>
                  <a:pt x="202406" y="719138"/>
                </a:lnTo>
                <a:lnTo>
                  <a:pt x="185737" y="626269"/>
                </a:lnTo>
                <a:lnTo>
                  <a:pt x="171450" y="5095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2D0F09E-9BEA-4BF0-A8EB-CA29DA55E1FD}"/>
              </a:ext>
            </a:extLst>
          </p:cNvPr>
          <p:cNvSpPr/>
          <p:nvPr/>
        </p:nvSpPr>
        <p:spPr>
          <a:xfrm rot="16200000">
            <a:off x="5989640" y="4108451"/>
            <a:ext cx="1114425" cy="381000"/>
          </a:xfrm>
          <a:custGeom>
            <a:avLst/>
            <a:gdLst>
              <a:gd name="connsiteX0" fmla="*/ 778669 w 1114425"/>
              <a:gd name="connsiteY0" fmla="*/ 357187 h 381000"/>
              <a:gd name="connsiteX1" fmla="*/ 619125 w 1114425"/>
              <a:gd name="connsiteY1" fmla="*/ 357187 h 381000"/>
              <a:gd name="connsiteX2" fmla="*/ 450056 w 1114425"/>
              <a:gd name="connsiteY2" fmla="*/ 359568 h 381000"/>
              <a:gd name="connsiteX3" fmla="*/ 342900 w 1114425"/>
              <a:gd name="connsiteY3" fmla="*/ 359568 h 381000"/>
              <a:gd name="connsiteX4" fmla="*/ 230981 w 1114425"/>
              <a:gd name="connsiteY4" fmla="*/ 381000 h 381000"/>
              <a:gd name="connsiteX5" fmla="*/ 159544 w 1114425"/>
              <a:gd name="connsiteY5" fmla="*/ 376237 h 381000"/>
              <a:gd name="connsiteX6" fmla="*/ 102394 w 1114425"/>
              <a:gd name="connsiteY6" fmla="*/ 366712 h 381000"/>
              <a:gd name="connsiteX7" fmla="*/ 52387 w 1114425"/>
              <a:gd name="connsiteY7" fmla="*/ 354806 h 381000"/>
              <a:gd name="connsiteX8" fmla="*/ 19050 w 1114425"/>
              <a:gd name="connsiteY8" fmla="*/ 340518 h 381000"/>
              <a:gd name="connsiteX9" fmla="*/ 4762 w 1114425"/>
              <a:gd name="connsiteY9" fmla="*/ 326231 h 381000"/>
              <a:gd name="connsiteX10" fmla="*/ 0 w 1114425"/>
              <a:gd name="connsiteY10" fmla="*/ 311943 h 381000"/>
              <a:gd name="connsiteX11" fmla="*/ 2381 w 1114425"/>
              <a:gd name="connsiteY11" fmla="*/ 297656 h 381000"/>
              <a:gd name="connsiteX12" fmla="*/ 14287 w 1114425"/>
              <a:gd name="connsiteY12" fmla="*/ 278606 h 381000"/>
              <a:gd name="connsiteX13" fmla="*/ 42862 w 1114425"/>
              <a:gd name="connsiteY13" fmla="*/ 252412 h 381000"/>
              <a:gd name="connsiteX14" fmla="*/ 80962 w 1114425"/>
              <a:gd name="connsiteY14" fmla="*/ 226218 h 381000"/>
              <a:gd name="connsiteX15" fmla="*/ 128587 w 1114425"/>
              <a:gd name="connsiteY15" fmla="*/ 197643 h 381000"/>
              <a:gd name="connsiteX16" fmla="*/ 169069 w 1114425"/>
              <a:gd name="connsiteY16" fmla="*/ 180975 h 381000"/>
              <a:gd name="connsiteX17" fmla="*/ 221456 w 1114425"/>
              <a:gd name="connsiteY17" fmla="*/ 169068 h 381000"/>
              <a:gd name="connsiteX18" fmla="*/ 271462 w 1114425"/>
              <a:gd name="connsiteY18" fmla="*/ 164306 h 381000"/>
              <a:gd name="connsiteX19" fmla="*/ 307181 w 1114425"/>
              <a:gd name="connsiteY19" fmla="*/ 166687 h 381000"/>
              <a:gd name="connsiteX20" fmla="*/ 369094 w 1114425"/>
              <a:gd name="connsiteY20" fmla="*/ 171450 h 381000"/>
              <a:gd name="connsiteX21" fmla="*/ 404812 w 1114425"/>
              <a:gd name="connsiteY21" fmla="*/ 178593 h 381000"/>
              <a:gd name="connsiteX22" fmla="*/ 535781 w 1114425"/>
              <a:gd name="connsiteY22" fmla="*/ 171450 h 381000"/>
              <a:gd name="connsiteX23" fmla="*/ 752475 w 1114425"/>
              <a:gd name="connsiteY23" fmla="*/ 150018 h 381000"/>
              <a:gd name="connsiteX24" fmla="*/ 866775 w 1114425"/>
              <a:gd name="connsiteY24" fmla="*/ 138112 h 381000"/>
              <a:gd name="connsiteX25" fmla="*/ 912019 w 1114425"/>
              <a:gd name="connsiteY25" fmla="*/ 128587 h 381000"/>
              <a:gd name="connsiteX26" fmla="*/ 952500 w 1114425"/>
              <a:gd name="connsiteY26" fmla="*/ 114300 h 381000"/>
              <a:gd name="connsiteX27" fmla="*/ 990600 w 1114425"/>
              <a:gd name="connsiteY27" fmla="*/ 92868 h 381000"/>
              <a:gd name="connsiteX28" fmla="*/ 1019175 w 1114425"/>
              <a:gd name="connsiteY28" fmla="*/ 73818 h 381000"/>
              <a:gd name="connsiteX29" fmla="*/ 1052512 w 1114425"/>
              <a:gd name="connsiteY29" fmla="*/ 42862 h 381000"/>
              <a:gd name="connsiteX30" fmla="*/ 1071562 w 1114425"/>
              <a:gd name="connsiteY30" fmla="*/ 21431 h 381000"/>
              <a:gd name="connsiteX31" fmla="*/ 1088231 w 1114425"/>
              <a:gd name="connsiteY31" fmla="*/ 4762 h 381000"/>
              <a:gd name="connsiteX32" fmla="*/ 1107281 w 1114425"/>
              <a:gd name="connsiteY32" fmla="*/ 0 h 381000"/>
              <a:gd name="connsiteX33" fmla="*/ 1112044 w 1114425"/>
              <a:gd name="connsiteY33" fmla="*/ 4762 h 381000"/>
              <a:gd name="connsiteX34" fmla="*/ 1114425 w 1114425"/>
              <a:gd name="connsiteY34" fmla="*/ 26193 h 381000"/>
              <a:gd name="connsiteX35" fmla="*/ 1114425 w 1114425"/>
              <a:gd name="connsiteY35" fmla="*/ 54768 h 381000"/>
              <a:gd name="connsiteX36" fmla="*/ 1092994 w 1114425"/>
              <a:gd name="connsiteY36" fmla="*/ 119062 h 381000"/>
              <a:gd name="connsiteX37" fmla="*/ 1071562 w 1114425"/>
              <a:gd name="connsiteY37" fmla="*/ 195262 h 381000"/>
              <a:gd name="connsiteX38" fmla="*/ 1050131 w 1114425"/>
              <a:gd name="connsiteY38" fmla="*/ 285750 h 381000"/>
              <a:gd name="connsiteX39" fmla="*/ 869156 w 1114425"/>
              <a:gd name="connsiteY39" fmla="*/ 359568 h 381000"/>
              <a:gd name="connsiteX40" fmla="*/ 778669 w 1114425"/>
              <a:gd name="connsiteY40" fmla="*/ 35718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14425" h="381000">
                <a:moveTo>
                  <a:pt x="778669" y="357187"/>
                </a:moveTo>
                <a:lnTo>
                  <a:pt x="619125" y="357187"/>
                </a:lnTo>
                <a:lnTo>
                  <a:pt x="450056" y="359568"/>
                </a:lnTo>
                <a:lnTo>
                  <a:pt x="342900" y="359568"/>
                </a:lnTo>
                <a:lnTo>
                  <a:pt x="230981" y="381000"/>
                </a:lnTo>
                <a:lnTo>
                  <a:pt x="159544" y="376237"/>
                </a:lnTo>
                <a:lnTo>
                  <a:pt x="102394" y="366712"/>
                </a:lnTo>
                <a:lnTo>
                  <a:pt x="52387" y="354806"/>
                </a:lnTo>
                <a:lnTo>
                  <a:pt x="19050" y="340518"/>
                </a:lnTo>
                <a:lnTo>
                  <a:pt x="4762" y="326231"/>
                </a:lnTo>
                <a:lnTo>
                  <a:pt x="0" y="311943"/>
                </a:lnTo>
                <a:lnTo>
                  <a:pt x="2381" y="297656"/>
                </a:lnTo>
                <a:lnTo>
                  <a:pt x="14287" y="278606"/>
                </a:lnTo>
                <a:lnTo>
                  <a:pt x="42862" y="252412"/>
                </a:lnTo>
                <a:lnTo>
                  <a:pt x="80962" y="226218"/>
                </a:lnTo>
                <a:lnTo>
                  <a:pt x="128587" y="197643"/>
                </a:lnTo>
                <a:lnTo>
                  <a:pt x="169069" y="180975"/>
                </a:lnTo>
                <a:lnTo>
                  <a:pt x="221456" y="169068"/>
                </a:lnTo>
                <a:lnTo>
                  <a:pt x="271462" y="164306"/>
                </a:lnTo>
                <a:lnTo>
                  <a:pt x="307181" y="166687"/>
                </a:lnTo>
                <a:lnTo>
                  <a:pt x="369094" y="171450"/>
                </a:lnTo>
                <a:lnTo>
                  <a:pt x="404812" y="178593"/>
                </a:lnTo>
                <a:lnTo>
                  <a:pt x="535781" y="171450"/>
                </a:lnTo>
                <a:lnTo>
                  <a:pt x="752475" y="150018"/>
                </a:lnTo>
                <a:lnTo>
                  <a:pt x="866775" y="138112"/>
                </a:lnTo>
                <a:lnTo>
                  <a:pt x="912019" y="128587"/>
                </a:lnTo>
                <a:lnTo>
                  <a:pt x="952500" y="114300"/>
                </a:lnTo>
                <a:lnTo>
                  <a:pt x="990600" y="92868"/>
                </a:lnTo>
                <a:lnTo>
                  <a:pt x="1019175" y="73818"/>
                </a:lnTo>
                <a:lnTo>
                  <a:pt x="1052512" y="42862"/>
                </a:lnTo>
                <a:lnTo>
                  <a:pt x="1071562" y="21431"/>
                </a:lnTo>
                <a:lnTo>
                  <a:pt x="1088231" y="4762"/>
                </a:lnTo>
                <a:lnTo>
                  <a:pt x="1107281" y="0"/>
                </a:lnTo>
                <a:lnTo>
                  <a:pt x="1112044" y="4762"/>
                </a:lnTo>
                <a:lnTo>
                  <a:pt x="1114425" y="26193"/>
                </a:lnTo>
                <a:lnTo>
                  <a:pt x="1114425" y="54768"/>
                </a:lnTo>
                <a:lnTo>
                  <a:pt x="1092994" y="119062"/>
                </a:lnTo>
                <a:lnTo>
                  <a:pt x="1071562" y="195262"/>
                </a:lnTo>
                <a:lnTo>
                  <a:pt x="1050131" y="285750"/>
                </a:lnTo>
                <a:lnTo>
                  <a:pt x="869156" y="359568"/>
                </a:lnTo>
                <a:lnTo>
                  <a:pt x="778669" y="357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2D12A12-6623-4127-91FD-E674405F6777}"/>
              </a:ext>
            </a:extLst>
          </p:cNvPr>
          <p:cNvSpPr/>
          <p:nvPr/>
        </p:nvSpPr>
        <p:spPr>
          <a:xfrm>
            <a:off x="4903792" y="1973263"/>
            <a:ext cx="782637" cy="698500"/>
          </a:xfrm>
          <a:custGeom>
            <a:avLst/>
            <a:gdLst>
              <a:gd name="connsiteX0" fmla="*/ 295275 w 783431"/>
              <a:gd name="connsiteY0" fmla="*/ 314325 h 697707"/>
              <a:gd name="connsiteX1" fmla="*/ 211931 w 783431"/>
              <a:gd name="connsiteY1" fmla="*/ 228600 h 697707"/>
              <a:gd name="connsiteX2" fmla="*/ 130969 w 783431"/>
              <a:gd name="connsiteY2" fmla="*/ 150019 h 697707"/>
              <a:gd name="connsiteX3" fmla="*/ 0 w 783431"/>
              <a:gd name="connsiteY3" fmla="*/ 26194 h 697707"/>
              <a:gd name="connsiteX4" fmla="*/ 33337 w 783431"/>
              <a:gd name="connsiteY4" fmla="*/ 0 h 697707"/>
              <a:gd name="connsiteX5" fmla="*/ 159544 w 783431"/>
              <a:gd name="connsiteY5" fmla="*/ 59532 h 697707"/>
              <a:gd name="connsiteX6" fmla="*/ 330994 w 783431"/>
              <a:gd name="connsiteY6" fmla="*/ 138113 h 697707"/>
              <a:gd name="connsiteX7" fmla="*/ 492919 w 783431"/>
              <a:gd name="connsiteY7" fmla="*/ 216694 h 697707"/>
              <a:gd name="connsiteX8" fmla="*/ 597694 w 783431"/>
              <a:gd name="connsiteY8" fmla="*/ 266700 h 697707"/>
              <a:gd name="connsiteX9" fmla="*/ 621506 w 783431"/>
              <a:gd name="connsiteY9" fmla="*/ 288132 h 697707"/>
              <a:gd name="connsiteX10" fmla="*/ 671512 w 783431"/>
              <a:gd name="connsiteY10" fmla="*/ 345282 h 697707"/>
              <a:gd name="connsiteX11" fmla="*/ 714375 w 783431"/>
              <a:gd name="connsiteY11" fmla="*/ 400050 h 697707"/>
              <a:gd name="connsiteX12" fmla="*/ 747712 w 783431"/>
              <a:gd name="connsiteY12" fmla="*/ 452438 h 697707"/>
              <a:gd name="connsiteX13" fmla="*/ 764381 w 783431"/>
              <a:gd name="connsiteY13" fmla="*/ 485775 h 697707"/>
              <a:gd name="connsiteX14" fmla="*/ 781050 w 783431"/>
              <a:gd name="connsiteY14" fmla="*/ 540544 h 697707"/>
              <a:gd name="connsiteX15" fmla="*/ 783431 w 783431"/>
              <a:gd name="connsiteY15" fmla="*/ 573882 h 697707"/>
              <a:gd name="connsiteX16" fmla="*/ 781050 w 783431"/>
              <a:gd name="connsiteY16" fmla="*/ 616744 h 697707"/>
              <a:gd name="connsiteX17" fmla="*/ 769144 w 783431"/>
              <a:gd name="connsiteY17" fmla="*/ 661988 h 697707"/>
              <a:gd name="connsiteX18" fmla="*/ 747712 w 783431"/>
              <a:gd name="connsiteY18" fmla="*/ 685800 h 697707"/>
              <a:gd name="connsiteX19" fmla="*/ 726281 w 783431"/>
              <a:gd name="connsiteY19" fmla="*/ 692944 h 697707"/>
              <a:gd name="connsiteX20" fmla="*/ 707231 w 783431"/>
              <a:gd name="connsiteY20" fmla="*/ 697707 h 697707"/>
              <a:gd name="connsiteX21" fmla="*/ 681037 w 783431"/>
              <a:gd name="connsiteY21" fmla="*/ 692944 h 697707"/>
              <a:gd name="connsiteX22" fmla="*/ 650081 w 783431"/>
              <a:gd name="connsiteY22" fmla="*/ 681038 h 697707"/>
              <a:gd name="connsiteX23" fmla="*/ 614362 w 783431"/>
              <a:gd name="connsiteY23" fmla="*/ 659607 h 697707"/>
              <a:gd name="connsiteX24" fmla="*/ 576262 w 783431"/>
              <a:gd name="connsiteY24" fmla="*/ 626269 h 697707"/>
              <a:gd name="connsiteX25" fmla="*/ 516731 w 783431"/>
              <a:gd name="connsiteY25" fmla="*/ 557213 h 697707"/>
              <a:gd name="connsiteX26" fmla="*/ 423862 w 783431"/>
              <a:gd name="connsiteY26" fmla="*/ 450057 h 697707"/>
              <a:gd name="connsiteX27" fmla="*/ 295275 w 783431"/>
              <a:gd name="connsiteY27" fmla="*/ 314325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83431" h="697707">
                <a:moveTo>
                  <a:pt x="295275" y="314325"/>
                </a:moveTo>
                <a:lnTo>
                  <a:pt x="211931" y="228600"/>
                </a:lnTo>
                <a:lnTo>
                  <a:pt x="130969" y="150019"/>
                </a:lnTo>
                <a:lnTo>
                  <a:pt x="0" y="26194"/>
                </a:lnTo>
                <a:lnTo>
                  <a:pt x="33337" y="0"/>
                </a:lnTo>
                <a:lnTo>
                  <a:pt x="159544" y="59532"/>
                </a:lnTo>
                <a:lnTo>
                  <a:pt x="330994" y="138113"/>
                </a:lnTo>
                <a:lnTo>
                  <a:pt x="492919" y="216694"/>
                </a:lnTo>
                <a:lnTo>
                  <a:pt x="597694" y="266700"/>
                </a:lnTo>
                <a:lnTo>
                  <a:pt x="621506" y="288132"/>
                </a:lnTo>
                <a:lnTo>
                  <a:pt x="671512" y="345282"/>
                </a:lnTo>
                <a:lnTo>
                  <a:pt x="714375" y="400050"/>
                </a:lnTo>
                <a:lnTo>
                  <a:pt x="747712" y="452438"/>
                </a:lnTo>
                <a:lnTo>
                  <a:pt x="764381" y="485775"/>
                </a:lnTo>
                <a:lnTo>
                  <a:pt x="781050" y="540544"/>
                </a:lnTo>
                <a:lnTo>
                  <a:pt x="783431" y="573882"/>
                </a:lnTo>
                <a:lnTo>
                  <a:pt x="781050" y="616744"/>
                </a:lnTo>
                <a:lnTo>
                  <a:pt x="769144" y="661988"/>
                </a:lnTo>
                <a:lnTo>
                  <a:pt x="747712" y="685800"/>
                </a:lnTo>
                <a:lnTo>
                  <a:pt x="726281" y="692944"/>
                </a:lnTo>
                <a:lnTo>
                  <a:pt x="707231" y="697707"/>
                </a:lnTo>
                <a:lnTo>
                  <a:pt x="681037" y="692944"/>
                </a:lnTo>
                <a:lnTo>
                  <a:pt x="650081" y="681038"/>
                </a:lnTo>
                <a:lnTo>
                  <a:pt x="614362" y="659607"/>
                </a:lnTo>
                <a:lnTo>
                  <a:pt x="576262" y="626269"/>
                </a:lnTo>
                <a:lnTo>
                  <a:pt x="516731" y="557213"/>
                </a:lnTo>
                <a:lnTo>
                  <a:pt x="423862" y="450057"/>
                </a:lnTo>
                <a:lnTo>
                  <a:pt x="295275" y="3143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07F7C95-D2E9-45AE-9E50-CFCFDA9D3EEC}"/>
              </a:ext>
            </a:extLst>
          </p:cNvPr>
          <p:cNvSpPr/>
          <p:nvPr/>
        </p:nvSpPr>
        <p:spPr>
          <a:xfrm>
            <a:off x="4303716" y="2962275"/>
            <a:ext cx="1135062" cy="344488"/>
          </a:xfrm>
          <a:custGeom>
            <a:avLst/>
            <a:gdLst>
              <a:gd name="connsiteX0" fmla="*/ 514350 w 1135856"/>
              <a:gd name="connsiteY0" fmla="*/ 157163 h 345281"/>
              <a:gd name="connsiteX1" fmla="*/ 428625 w 1135856"/>
              <a:gd name="connsiteY1" fmla="*/ 173831 h 345281"/>
              <a:gd name="connsiteX2" fmla="*/ 371475 w 1135856"/>
              <a:gd name="connsiteY2" fmla="*/ 183356 h 345281"/>
              <a:gd name="connsiteX3" fmla="*/ 326231 w 1135856"/>
              <a:gd name="connsiteY3" fmla="*/ 185738 h 345281"/>
              <a:gd name="connsiteX4" fmla="*/ 257175 w 1135856"/>
              <a:gd name="connsiteY4" fmla="*/ 183356 h 345281"/>
              <a:gd name="connsiteX5" fmla="*/ 190500 w 1135856"/>
              <a:gd name="connsiteY5" fmla="*/ 173831 h 345281"/>
              <a:gd name="connsiteX6" fmla="*/ 138112 w 1135856"/>
              <a:gd name="connsiteY6" fmla="*/ 164306 h 345281"/>
              <a:gd name="connsiteX7" fmla="*/ 71437 w 1135856"/>
              <a:gd name="connsiteY7" fmla="*/ 154781 h 345281"/>
              <a:gd name="connsiteX8" fmla="*/ 9525 w 1135856"/>
              <a:gd name="connsiteY8" fmla="*/ 152400 h 345281"/>
              <a:gd name="connsiteX9" fmla="*/ 0 w 1135856"/>
              <a:gd name="connsiteY9" fmla="*/ 161925 h 345281"/>
              <a:gd name="connsiteX10" fmla="*/ 7144 w 1135856"/>
              <a:gd name="connsiteY10" fmla="*/ 192881 h 345281"/>
              <a:gd name="connsiteX11" fmla="*/ 26194 w 1135856"/>
              <a:gd name="connsiteY11" fmla="*/ 228600 h 345281"/>
              <a:gd name="connsiteX12" fmla="*/ 61912 w 1135856"/>
              <a:gd name="connsiteY12" fmla="*/ 269081 h 345281"/>
              <a:gd name="connsiteX13" fmla="*/ 109537 w 1135856"/>
              <a:gd name="connsiteY13" fmla="*/ 307181 h 345281"/>
              <a:gd name="connsiteX14" fmla="*/ 150019 w 1135856"/>
              <a:gd name="connsiteY14" fmla="*/ 330994 h 345281"/>
              <a:gd name="connsiteX15" fmla="*/ 183356 w 1135856"/>
              <a:gd name="connsiteY15" fmla="*/ 340519 h 345281"/>
              <a:gd name="connsiteX16" fmla="*/ 252412 w 1135856"/>
              <a:gd name="connsiteY16" fmla="*/ 345281 h 345281"/>
              <a:gd name="connsiteX17" fmla="*/ 335756 w 1135856"/>
              <a:gd name="connsiteY17" fmla="*/ 345281 h 345281"/>
              <a:gd name="connsiteX18" fmla="*/ 409575 w 1135856"/>
              <a:gd name="connsiteY18" fmla="*/ 330994 h 345281"/>
              <a:gd name="connsiteX19" fmla="*/ 561975 w 1135856"/>
              <a:gd name="connsiteY19" fmla="*/ 307181 h 345281"/>
              <a:gd name="connsiteX20" fmla="*/ 700087 w 1135856"/>
              <a:gd name="connsiteY20" fmla="*/ 271463 h 345281"/>
              <a:gd name="connsiteX21" fmla="*/ 847725 w 1135856"/>
              <a:gd name="connsiteY21" fmla="*/ 235744 h 345281"/>
              <a:gd name="connsiteX22" fmla="*/ 923925 w 1135856"/>
              <a:gd name="connsiteY22" fmla="*/ 216694 h 345281"/>
              <a:gd name="connsiteX23" fmla="*/ 981075 w 1135856"/>
              <a:gd name="connsiteY23" fmla="*/ 204788 h 345281"/>
              <a:gd name="connsiteX24" fmla="*/ 1021556 w 1135856"/>
              <a:gd name="connsiteY24" fmla="*/ 195263 h 345281"/>
              <a:gd name="connsiteX25" fmla="*/ 1069181 w 1135856"/>
              <a:gd name="connsiteY25" fmla="*/ 173831 h 345281"/>
              <a:gd name="connsiteX26" fmla="*/ 1104900 w 1135856"/>
              <a:gd name="connsiteY26" fmla="*/ 152400 h 345281"/>
              <a:gd name="connsiteX27" fmla="*/ 1135856 w 1135856"/>
              <a:gd name="connsiteY27" fmla="*/ 119063 h 345281"/>
              <a:gd name="connsiteX28" fmla="*/ 1135856 w 1135856"/>
              <a:gd name="connsiteY28" fmla="*/ 100013 h 345281"/>
              <a:gd name="connsiteX29" fmla="*/ 1109662 w 1135856"/>
              <a:gd name="connsiteY29" fmla="*/ 61913 h 345281"/>
              <a:gd name="connsiteX30" fmla="*/ 1076325 w 1135856"/>
              <a:gd name="connsiteY30" fmla="*/ 30956 h 345281"/>
              <a:gd name="connsiteX31" fmla="*/ 1042987 w 1135856"/>
              <a:gd name="connsiteY31" fmla="*/ 11906 h 345281"/>
              <a:gd name="connsiteX32" fmla="*/ 1016794 w 1135856"/>
              <a:gd name="connsiteY32" fmla="*/ 0 h 345281"/>
              <a:gd name="connsiteX33" fmla="*/ 969169 w 1135856"/>
              <a:gd name="connsiteY33" fmla="*/ 2381 h 345281"/>
              <a:gd name="connsiteX34" fmla="*/ 916781 w 1135856"/>
              <a:gd name="connsiteY34" fmla="*/ 14288 h 345281"/>
              <a:gd name="connsiteX35" fmla="*/ 816769 w 1135856"/>
              <a:gd name="connsiteY35" fmla="*/ 59531 h 345281"/>
              <a:gd name="connsiteX36" fmla="*/ 726281 w 1135856"/>
              <a:gd name="connsiteY36" fmla="*/ 92869 h 345281"/>
              <a:gd name="connsiteX37" fmla="*/ 585787 w 1135856"/>
              <a:gd name="connsiteY37" fmla="*/ 138113 h 345281"/>
              <a:gd name="connsiteX38" fmla="*/ 514350 w 1135856"/>
              <a:gd name="connsiteY38" fmla="*/ 15716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35856" h="345281">
                <a:moveTo>
                  <a:pt x="514350" y="157163"/>
                </a:moveTo>
                <a:lnTo>
                  <a:pt x="428625" y="173831"/>
                </a:lnTo>
                <a:lnTo>
                  <a:pt x="371475" y="183356"/>
                </a:lnTo>
                <a:lnTo>
                  <a:pt x="326231" y="185738"/>
                </a:lnTo>
                <a:lnTo>
                  <a:pt x="257175" y="183356"/>
                </a:lnTo>
                <a:lnTo>
                  <a:pt x="190500" y="173831"/>
                </a:lnTo>
                <a:lnTo>
                  <a:pt x="138112" y="164306"/>
                </a:lnTo>
                <a:lnTo>
                  <a:pt x="71437" y="154781"/>
                </a:lnTo>
                <a:lnTo>
                  <a:pt x="9525" y="152400"/>
                </a:lnTo>
                <a:lnTo>
                  <a:pt x="0" y="161925"/>
                </a:lnTo>
                <a:lnTo>
                  <a:pt x="7144" y="192881"/>
                </a:lnTo>
                <a:lnTo>
                  <a:pt x="26194" y="228600"/>
                </a:lnTo>
                <a:lnTo>
                  <a:pt x="61912" y="269081"/>
                </a:lnTo>
                <a:lnTo>
                  <a:pt x="109537" y="307181"/>
                </a:lnTo>
                <a:lnTo>
                  <a:pt x="150019" y="330994"/>
                </a:lnTo>
                <a:lnTo>
                  <a:pt x="183356" y="340519"/>
                </a:lnTo>
                <a:lnTo>
                  <a:pt x="252412" y="345281"/>
                </a:lnTo>
                <a:lnTo>
                  <a:pt x="335756" y="345281"/>
                </a:lnTo>
                <a:lnTo>
                  <a:pt x="409575" y="330994"/>
                </a:lnTo>
                <a:lnTo>
                  <a:pt x="561975" y="307181"/>
                </a:lnTo>
                <a:lnTo>
                  <a:pt x="700087" y="271463"/>
                </a:lnTo>
                <a:lnTo>
                  <a:pt x="847725" y="235744"/>
                </a:lnTo>
                <a:lnTo>
                  <a:pt x="923925" y="216694"/>
                </a:lnTo>
                <a:lnTo>
                  <a:pt x="981075" y="204788"/>
                </a:lnTo>
                <a:lnTo>
                  <a:pt x="1021556" y="195263"/>
                </a:lnTo>
                <a:lnTo>
                  <a:pt x="1069181" y="173831"/>
                </a:lnTo>
                <a:lnTo>
                  <a:pt x="1104900" y="152400"/>
                </a:lnTo>
                <a:lnTo>
                  <a:pt x="1135856" y="119063"/>
                </a:lnTo>
                <a:lnTo>
                  <a:pt x="1135856" y="100013"/>
                </a:lnTo>
                <a:lnTo>
                  <a:pt x="1109662" y="61913"/>
                </a:lnTo>
                <a:lnTo>
                  <a:pt x="1076325" y="30956"/>
                </a:lnTo>
                <a:lnTo>
                  <a:pt x="1042987" y="11906"/>
                </a:lnTo>
                <a:lnTo>
                  <a:pt x="1016794" y="0"/>
                </a:lnTo>
                <a:lnTo>
                  <a:pt x="969169" y="2381"/>
                </a:lnTo>
                <a:lnTo>
                  <a:pt x="916781" y="14288"/>
                </a:lnTo>
                <a:lnTo>
                  <a:pt x="816769" y="59531"/>
                </a:lnTo>
                <a:lnTo>
                  <a:pt x="726281" y="92869"/>
                </a:lnTo>
                <a:lnTo>
                  <a:pt x="585787" y="138113"/>
                </a:lnTo>
                <a:lnTo>
                  <a:pt x="514350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D73FEE3-03E3-40E9-90B6-EEDA21FF587B}"/>
              </a:ext>
            </a:extLst>
          </p:cNvPr>
          <p:cNvSpPr/>
          <p:nvPr/>
        </p:nvSpPr>
        <p:spPr>
          <a:xfrm>
            <a:off x="3846517" y="3608388"/>
            <a:ext cx="1919287" cy="476250"/>
          </a:xfrm>
          <a:custGeom>
            <a:avLst/>
            <a:gdLst>
              <a:gd name="connsiteX0" fmla="*/ 631031 w 1919287"/>
              <a:gd name="connsiteY0" fmla="*/ 238125 h 476250"/>
              <a:gd name="connsiteX1" fmla="*/ 538162 w 1919287"/>
              <a:gd name="connsiteY1" fmla="*/ 259556 h 476250"/>
              <a:gd name="connsiteX2" fmla="*/ 478631 w 1919287"/>
              <a:gd name="connsiteY2" fmla="*/ 271462 h 476250"/>
              <a:gd name="connsiteX3" fmla="*/ 411956 w 1919287"/>
              <a:gd name="connsiteY3" fmla="*/ 283369 h 476250"/>
              <a:gd name="connsiteX4" fmla="*/ 347662 w 1919287"/>
              <a:gd name="connsiteY4" fmla="*/ 290512 h 476250"/>
              <a:gd name="connsiteX5" fmla="*/ 295275 w 1919287"/>
              <a:gd name="connsiteY5" fmla="*/ 285750 h 476250"/>
              <a:gd name="connsiteX6" fmla="*/ 240506 w 1919287"/>
              <a:gd name="connsiteY6" fmla="*/ 276225 h 476250"/>
              <a:gd name="connsiteX7" fmla="*/ 185737 w 1919287"/>
              <a:gd name="connsiteY7" fmla="*/ 259556 h 476250"/>
              <a:gd name="connsiteX8" fmla="*/ 142875 w 1919287"/>
              <a:gd name="connsiteY8" fmla="*/ 242887 h 476250"/>
              <a:gd name="connsiteX9" fmla="*/ 88106 w 1919287"/>
              <a:gd name="connsiteY9" fmla="*/ 216694 h 476250"/>
              <a:gd name="connsiteX10" fmla="*/ 59531 w 1919287"/>
              <a:gd name="connsiteY10" fmla="*/ 202406 h 476250"/>
              <a:gd name="connsiteX11" fmla="*/ 33337 w 1919287"/>
              <a:gd name="connsiteY11" fmla="*/ 185737 h 476250"/>
              <a:gd name="connsiteX12" fmla="*/ 11906 w 1919287"/>
              <a:gd name="connsiteY12" fmla="*/ 178594 h 476250"/>
              <a:gd name="connsiteX13" fmla="*/ 0 w 1919287"/>
              <a:gd name="connsiteY13" fmla="*/ 185737 h 476250"/>
              <a:gd name="connsiteX14" fmla="*/ 9525 w 1919287"/>
              <a:gd name="connsiteY14" fmla="*/ 216694 h 476250"/>
              <a:gd name="connsiteX15" fmla="*/ 26194 w 1919287"/>
              <a:gd name="connsiteY15" fmla="*/ 254794 h 476250"/>
              <a:gd name="connsiteX16" fmla="*/ 47625 w 1919287"/>
              <a:gd name="connsiteY16" fmla="*/ 285750 h 476250"/>
              <a:gd name="connsiteX17" fmla="*/ 100012 w 1919287"/>
              <a:gd name="connsiteY17" fmla="*/ 338137 h 476250"/>
              <a:gd name="connsiteX18" fmla="*/ 145256 w 1919287"/>
              <a:gd name="connsiteY18" fmla="*/ 383381 h 476250"/>
              <a:gd name="connsiteX19" fmla="*/ 202406 w 1919287"/>
              <a:gd name="connsiteY19" fmla="*/ 423862 h 476250"/>
              <a:gd name="connsiteX20" fmla="*/ 245269 w 1919287"/>
              <a:gd name="connsiteY20" fmla="*/ 450056 h 476250"/>
              <a:gd name="connsiteX21" fmla="*/ 276225 w 1919287"/>
              <a:gd name="connsiteY21" fmla="*/ 464344 h 476250"/>
              <a:gd name="connsiteX22" fmla="*/ 309562 w 1919287"/>
              <a:gd name="connsiteY22" fmla="*/ 471487 h 476250"/>
              <a:gd name="connsiteX23" fmla="*/ 345281 w 1919287"/>
              <a:gd name="connsiteY23" fmla="*/ 469106 h 476250"/>
              <a:gd name="connsiteX24" fmla="*/ 381000 w 1919287"/>
              <a:gd name="connsiteY24" fmla="*/ 476250 h 476250"/>
              <a:gd name="connsiteX25" fmla="*/ 423862 w 1919287"/>
              <a:gd name="connsiteY25" fmla="*/ 473869 h 476250"/>
              <a:gd name="connsiteX26" fmla="*/ 478631 w 1919287"/>
              <a:gd name="connsiteY26" fmla="*/ 461962 h 476250"/>
              <a:gd name="connsiteX27" fmla="*/ 514350 w 1919287"/>
              <a:gd name="connsiteY27" fmla="*/ 447675 h 476250"/>
              <a:gd name="connsiteX28" fmla="*/ 557212 w 1919287"/>
              <a:gd name="connsiteY28" fmla="*/ 428625 h 476250"/>
              <a:gd name="connsiteX29" fmla="*/ 614362 w 1919287"/>
              <a:gd name="connsiteY29" fmla="*/ 409575 h 476250"/>
              <a:gd name="connsiteX30" fmla="*/ 714375 w 1919287"/>
              <a:gd name="connsiteY30" fmla="*/ 381000 h 476250"/>
              <a:gd name="connsiteX31" fmla="*/ 864394 w 1919287"/>
              <a:gd name="connsiteY31" fmla="*/ 345281 h 476250"/>
              <a:gd name="connsiteX32" fmla="*/ 935831 w 1919287"/>
              <a:gd name="connsiteY32" fmla="*/ 328612 h 476250"/>
              <a:gd name="connsiteX33" fmla="*/ 1152525 w 1919287"/>
              <a:gd name="connsiteY33" fmla="*/ 261937 h 476250"/>
              <a:gd name="connsiteX34" fmla="*/ 1302544 w 1919287"/>
              <a:gd name="connsiteY34" fmla="*/ 228600 h 476250"/>
              <a:gd name="connsiteX35" fmla="*/ 1419225 w 1919287"/>
              <a:gd name="connsiteY35" fmla="*/ 209550 h 476250"/>
              <a:gd name="connsiteX36" fmla="*/ 1502569 w 1919287"/>
              <a:gd name="connsiteY36" fmla="*/ 202406 h 476250"/>
              <a:gd name="connsiteX37" fmla="*/ 1597819 w 1919287"/>
              <a:gd name="connsiteY37" fmla="*/ 202406 h 476250"/>
              <a:gd name="connsiteX38" fmla="*/ 1721644 w 1919287"/>
              <a:gd name="connsiteY38" fmla="*/ 202406 h 476250"/>
              <a:gd name="connsiteX39" fmla="*/ 1821656 w 1919287"/>
              <a:gd name="connsiteY39" fmla="*/ 197644 h 476250"/>
              <a:gd name="connsiteX40" fmla="*/ 1864519 w 1919287"/>
              <a:gd name="connsiteY40" fmla="*/ 190500 h 476250"/>
              <a:gd name="connsiteX41" fmla="*/ 1895475 w 1919287"/>
              <a:gd name="connsiteY41" fmla="*/ 180975 h 476250"/>
              <a:gd name="connsiteX42" fmla="*/ 1916906 w 1919287"/>
              <a:gd name="connsiteY42" fmla="*/ 164306 h 476250"/>
              <a:gd name="connsiteX43" fmla="*/ 1919287 w 1919287"/>
              <a:gd name="connsiteY43" fmla="*/ 152400 h 476250"/>
              <a:gd name="connsiteX44" fmla="*/ 1912144 w 1919287"/>
              <a:gd name="connsiteY44" fmla="*/ 133350 h 476250"/>
              <a:gd name="connsiteX45" fmla="*/ 1895475 w 1919287"/>
              <a:gd name="connsiteY45" fmla="*/ 114300 h 476250"/>
              <a:gd name="connsiteX46" fmla="*/ 1869281 w 1919287"/>
              <a:gd name="connsiteY46" fmla="*/ 92869 h 476250"/>
              <a:gd name="connsiteX47" fmla="*/ 1850231 w 1919287"/>
              <a:gd name="connsiteY47" fmla="*/ 76200 h 476250"/>
              <a:gd name="connsiteX48" fmla="*/ 1807369 w 1919287"/>
              <a:gd name="connsiteY48" fmla="*/ 50006 h 476250"/>
              <a:gd name="connsiteX49" fmla="*/ 1769269 w 1919287"/>
              <a:gd name="connsiteY49" fmla="*/ 33337 h 476250"/>
              <a:gd name="connsiteX50" fmla="*/ 1709737 w 1919287"/>
              <a:gd name="connsiteY50" fmla="*/ 14287 h 476250"/>
              <a:gd name="connsiteX51" fmla="*/ 1624012 w 1919287"/>
              <a:gd name="connsiteY51" fmla="*/ 0 h 476250"/>
              <a:gd name="connsiteX52" fmla="*/ 1590675 w 1919287"/>
              <a:gd name="connsiteY52" fmla="*/ 14287 h 476250"/>
              <a:gd name="connsiteX53" fmla="*/ 1521619 w 1919287"/>
              <a:gd name="connsiteY53" fmla="*/ 38100 h 476250"/>
              <a:gd name="connsiteX54" fmla="*/ 1416844 w 1919287"/>
              <a:gd name="connsiteY54" fmla="*/ 61912 h 476250"/>
              <a:gd name="connsiteX55" fmla="*/ 1326356 w 1919287"/>
              <a:gd name="connsiteY55" fmla="*/ 73819 h 476250"/>
              <a:gd name="connsiteX56" fmla="*/ 1240631 w 1919287"/>
              <a:gd name="connsiteY56" fmla="*/ 80962 h 476250"/>
              <a:gd name="connsiteX57" fmla="*/ 1126331 w 1919287"/>
              <a:gd name="connsiteY57" fmla="*/ 88106 h 476250"/>
              <a:gd name="connsiteX58" fmla="*/ 883444 w 1919287"/>
              <a:gd name="connsiteY58" fmla="*/ 164306 h 476250"/>
              <a:gd name="connsiteX59" fmla="*/ 631031 w 1919287"/>
              <a:gd name="connsiteY59" fmla="*/ 238125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919287" h="476250">
                <a:moveTo>
                  <a:pt x="631031" y="238125"/>
                </a:moveTo>
                <a:lnTo>
                  <a:pt x="538162" y="259556"/>
                </a:lnTo>
                <a:lnTo>
                  <a:pt x="478631" y="271462"/>
                </a:lnTo>
                <a:lnTo>
                  <a:pt x="411956" y="283369"/>
                </a:lnTo>
                <a:lnTo>
                  <a:pt x="347662" y="290512"/>
                </a:lnTo>
                <a:lnTo>
                  <a:pt x="295275" y="285750"/>
                </a:lnTo>
                <a:lnTo>
                  <a:pt x="240506" y="276225"/>
                </a:lnTo>
                <a:lnTo>
                  <a:pt x="185737" y="259556"/>
                </a:lnTo>
                <a:lnTo>
                  <a:pt x="142875" y="242887"/>
                </a:lnTo>
                <a:lnTo>
                  <a:pt x="88106" y="216694"/>
                </a:lnTo>
                <a:lnTo>
                  <a:pt x="59531" y="202406"/>
                </a:lnTo>
                <a:lnTo>
                  <a:pt x="33337" y="185737"/>
                </a:lnTo>
                <a:lnTo>
                  <a:pt x="11906" y="178594"/>
                </a:lnTo>
                <a:lnTo>
                  <a:pt x="0" y="185737"/>
                </a:lnTo>
                <a:lnTo>
                  <a:pt x="9525" y="216694"/>
                </a:lnTo>
                <a:lnTo>
                  <a:pt x="26194" y="254794"/>
                </a:lnTo>
                <a:lnTo>
                  <a:pt x="47625" y="285750"/>
                </a:lnTo>
                <a:lnTo>
                  <a:pt x="100012" y="338137"/>
                </a:lnTo>
                <a:lnTo>
                  <a:pt x="145256" y="383381"/>
                </a:lnTo>
                <a:lnTo>
                  <a:pt x="202406" y="423862"/>
                </a:lnTo>
                <a:lnTo>
                  <a:pt x="245269" y="450056"/>
                </a:lnTo>
                <a:lnTo>
                  <a:pt x="276225" y="464344"/>
                </a:lnTo>
                <a:lnTo>
                  <a:pt x="309562" y="471487"/>
                </a:lnTo>
                <a:lnTo>
                  <a:pt x="345281" y="469106"/>
                </a:lnTo>
                <a:lnTo>
                  <a:pt x="381000" y="476250"/>
                </a:lnTo>
                <a:lnTo>
                  <a:pt x="423862" y="473869"/>
                </a:lnTo>
                <a:lnTo>
                  <a:pt x="478631" y="461962"/>
                </a:lnTo>
                <a:lnTo>
                  <a:pt x="514350" y="447675"/>
                </a:lnTo>
                <a:lnTo>
                  <a:pt x="557212" y="428625"/>
                </a:lnTo>
                <a:lnTo>
                  <a:pt x="614362" y="409575"/>
                </a:lnTo>
                <a:lnTo>
                  <a:pt x="714375" y="381000"/>
                </a:lnTo>
                <a:lnTo>
                  <a:pt x="864394" y="345281"/>
                </a:lnTo>
                <a:lnTo>
                  <a:pt x="935831" y="328612"/>
                </a:lnTo>
                <a:lnTo>
                  <a:pt x="1152525" y="261937"/>
                </a:lnTo>
                <a:lnTo>
                  <a:pt x="1302544" y="228600"/>
                </a:lnTo>
                <a:lnTo>
                  <a:pt x="1419225" y="209550"/>
                </a:lnTo>
                <a:lnTo>
                  <a:pt x="1502569" y="202406"/>
                </a:lnTo>
                <a:lnTo>
                  <a:pt x="1597819" y="202406"/>
                </a:lnTo>
                <a:lnTo>
                  <a:pt x="1721644" y="202406"/>
                </a:lnTo>
                <a:lnTo>
                  <a:pt x="1821656" y="197644"/>
                </a:lnTo>
                <a:lnTo>
                  <a:pt x="1864519" y="190500"/>
                </a:lnTo>
                <a:lnTo>
                  <a:pt x="1895475" y="180975"/>
                </a:lnTo>
                <a:lnTo>
                  <a:pt x="1916906" y="164306"/>
                </a:lnTo>
                <a:lnTo>
                  <a:pt x="1919287" y="152400"/>
                </a:lnTo>
                <a:lnTo>
                  <a:pt x="1912144" y="133350"/>
                </a:lnTo>
                <a:lnTo>
                  <a:pt x="1895475" y="114300"/>
                </a:lnTo>
                <a:lnTo>
                  <a:pt x="1869281" y="92869"/>
                </a:lnTo>
                <a:lnTo>
                  <a:pt x="1850231" y="76200"/>
                </a:lnTo>
                <a:lnTo>
                  <a:pt x="1807369" y="50006"/>
                </a:lnTo>
                <a:lnTo>
                  <a:pt x="1769269" y="33337"/>
                </a:lnTo>
                <a:lnTo>
                  <a:pt x="1709737" y="14287"/>
                </a:lnTo>
                <a:lnTo>
                  <a:pt x="1624012" y="0"/>
                </a:lnTo>
                <a:lnTo>
                  <a:pt x="1590675" y="14287"/>
                </a:lnTo>
                <a:lnTo>
                  <a:pt x="1521619" y="38100"/>
                </a:lnTo>
                <a:lnTo>
                  <a:pt x="1416844" y="61912"/>
                </a:lnTo>
                <a:lnTo>
                  <a:pt x="1326356" y="73819"/>
                </a:lnTo>
                <a:lnTo>
                  <a:pt x="1240631" y="80962"/>
                </a:lnTo>
                <a:lnTo>
                  <a:pt x="1126331" y="88106"/>
                </a:lnTo>
                <a:lnTo>
                  <a:pt x="883444" y="164306"/>
                </a:lnTo>
                <a:lnTo>
                  <a:pt x="631031" y="2381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6C08157-D5C4-4AEF-BB8E-73328A755A2E}"/>
              </a:ext>
            </a:extLst>
          </p:cNvPr>
          <p:cNvSpPr/>
          <p:nvPr/>
        </p:nvSpPr>
        <p:spPr>
          <a:xfrm>
            <a:off x="4662491" y="3241676"/>
            <a:ext cx="374650" cy="2085975"/>
          </a:xfrm>
          <a:custGeom>
            <a:avLst/>
            <a:gdLst>
              <a:gd name="connsiteX0" fmla="*/ 86536 w 374990"/>
              <a:gd name="connsiteY0" fmla="*/ 1122087 h 2085524"/>
              <a:gd name="connsiteX1" fmla="*/ 86536 w 374990"/>
              <a:gd name="connsiteY1" fmla="*/ 677867 h 2085524"/>
              <a:gd name="connsiteX2" fmla="*/ 89421 w 374990"/>
              <a:gd name="connsiteY2" fmla="*/ 493257 h 2085524"/>
              <a:gd name="connsiteX3" fmla="*/ 98074 w 374990"/>
              <a:gd name="connsiteY3" fmla="*/ 409605 h 2085524"/>
              <a:gd name="connsiteX4" fmla="*/ 98074 w 374990"/>
              <a:gd name="connsiteY4" fmla="*/ 349030 h 2085524"/>
              <a:gd name="connsiteX5" fmla="*/ 98074 w 374990"/>
              <a:gd name="connsiteY5" fmla="*/ 299992 h 2085524"/>
              <a:gd name="connsiteX6" fmla="*/ 86536 w 374990"/>
              <a:gd name="connsiteY6" fmla="*/ 222110 h 2085524"/>
              <a:gd name="connsiteX7" fmla="*/ 69229 w 374990"/>
              <a:gd name="connsiteY7" fmla="*/ 152881 h 2085524"/>
              <a:gd name="connsiteX8" fmla="*/ 46153 w 374990"/>
              <a:gd name="connsiteY8" fmla="*/ 89421 h 2085524"/>
              <a:gd name="connsiteX9" fmla="*/ 0 w 374990"/>
              <a:gd name="connsiteY9" fmla="*/ 14423 h 2085524"/>
              <a:gd name="connsiteX10" fmla="*/ 126920 w 374990"/>
              <a:gd name="connsiteY10" fmla="*/ 0 h 2085524"/>
              <a:gd name="connsiteX11" fmla="*/ 224994 w 374990"/>
              <a:gd name="connsiteY11" fmla="*/ 54806 h 2085524"/>
              <a:gd name="connsiteX12" fmla="*/ 305761 w 374990"/>
              <a:gd name="connsiteY12" fmla="*/ 100959 h 2085524"/>
              <a:gd name="connsiteX13" fmla="*/ 334607 w 374990"/>
              <a:gd name="connsiteY13" fmla="*/ 118266 h 2085524"/>
              <a:gd name="connsiteX14" fmla="*/ 354799 w 374990"/>
              <a:gd name="connsiteY14" fmla="*/ 141342 h 2085524"/>
              <a:gd name="connsiteX15" fmla="*/ 366337 w 374990"/>
              <a:gd name="connsiteY15" fmla="*/ 164419 h 2085524"/>
              <a:gd name="connsiteX16" fmla="*/ 374990 w 374990"/>
              <a:gd name="connsiteY16" fmla="*/ 190380 h 2085524"/>
              <a:gd name="connsiteX17" fmla="*/ 374990 w 374990"/>
              <a:gd name="connsiteY17" fmla="*/ 219225 h 2085524"/>
              <a:gd name="connsiteX18" fmla="*/ 360568 w 374990"/>
              <a:gd name="connsiteY18" fmla="*/ 245186 h 2085524"/>
              <a:gd name="connsiteX19" fmla="*/ 337491 w 374990"/>
              <a:gd name="connsiteY19" fmla="*/ 274031 h 2085524"/>
              <a:gd name="connsiteX20" fmla="*/ 320184 w 374990"/>
              <a:gd name="connsiteY20" fmla="*/ 297108 h 2085524"/>
              <a:gd name="connsiteX21" fmla="*/ 308646 w 374990"/>
              <a:gd name="connsiteY21" fmla="*/ 337491 h 2085524"/>
              <a:gd name="connsiteX22" fmla="*/ 305761 w 374990"/>
              <a:gd name="connsiteY22" fmla="*/ 383644 h 2085524"/>
              <a:gd name="connsiteX23" fmla="*/ 314415 w 374990"/>
              <a:gd name="connsiteY23" fmla="*/ 467296 h 2085524"/>
              <a:gd name="connsiteX24" fmla="*/ 308646 w 374990"/>
              <a:gd name="connsiteY24" fmla="*/ 807672 h 2085524"/>
              <a:gd name="connsiteX25" fmla="*/ 311531 w 374990"/>
              <a:gd name="connsiteY25" fmla="*/ 1300929 h 2085524"/>
              <a:gd name="connsiteX26" fmla="*/ 311531 w 374990"/>
              <a:gd name="connsiteY26" fmla="*/ 1996103 h 2085524"/>
              <a:gd name="connsiteX27" fmla="*/ 86536 w 374990"/>
              <a:gd name="connsiteY27" fmla="*/ 2085524 h 2085524"/>
              <a:gd name="connsiteX28" fmla="*/ 86536 w 374990"/>
              <a:gd name="connsiteY28" fmla="*/ 1886491 h 2085524"/>
              <a:gd name="connsiteX29" fmla="*/ 86536 w 374990"/>
              <a:gd name="connsiteY29" fmla="*/ 1517269 h 2085524"/>
              <a:gd name="connsiteX30" fmla="*/ 86536 w 374990"/>
              <a:gd name="connsiteY30" fmla="*/ 1122087 h 2085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74990" h="2085524">
                <a:moveTo>
                  <a:pt x="86536" y="1122087"/>
                </a:moveTo>
                <a:lnTo>
                  <a:pt x="86536" y="677867"/>
                </a:lnTo>
                <a:cubicBezTo>
                  <a:pt x="87498" y="616330"/>
                  <a:pt x="88459" y="554794"/>
                  <a:pt x="89421" y="493257"/>
                </a:cubicBezTo>
                <a:lnTo>
                  <a:pt x="98074" y="409605"/>
                </a:lnTo>
                <a:lnTo>
                  <a:pt x="98074" y="349030"/>
                </a:lnTo>
                <a:lnTo>
                  <a:pt x="98074" y="299992"/>
                </a:lnTo>
                <a:lnTo>
                  <a:pt x="86536" y="222110"/>
                </a:lnTo>
                <a:lnTo>
                  <a:pt x="69229" y="152881"/>
                </a:lnTo>
                <a:lnTo>
                  <a:pt x="46153" y="89421"/>
                </a:lnTo>
                <a:lnTo>
                  <a:pt x="0" y="14423"/>
                </a:lnTo>
                <a:lnTo>
                  <a:pt x="126920" y="0"/>
                </a:lnTo>
                <a:lnTo>
                  <a:pt x="224994" y="54806"/>
                </a:lnTo>
                <a:lnTo>
                  <a:pt x="305761" y="100959"/>
                </a:lnTo>
                <a:lnTo>
                  <a:pt x="334607" y="118266"/>
                </a:lnTo>
                <a:lnTo>
                  <a:pt x="354799" y="141342"/>
                </a:lnTo>
                <a:lnTo>
                  <a:pt x="366337" y="164419"/>
                </a:lnTo>
                <a:lnTo>
                  <a:pt x="374990" y="190380"/>
                </a:lnTo>
                <a:lnTo>
                  <a:pt x="374990" y="219225"/>
                </a:lnTo>
                <a:lnTo>
                  <a:pt x="360568" y="245186"/>
                </a:lnTo>
                <a:lnTo>
                  <a:pt x="337491" y="274031"/>
                </a:lnTo>
                <a:lnTo>
                  <a:pt x="320184" y="297108"/>
                </a:lnTo>
                <a:lnTo>
                  <a:pt x="308646" y="337491"/>
                </a:lnTo>
                <a:lnTo>
                  <a:pt x="305761" y="383644"/>
                </a:lnTo>
                <a:lnTo>
                  <a:pt x="314415" y="467296"/>
                </a:lnTo>
                <a:lnTo>
                  <a:pt x="308646" y="807672"/>
                </a:lnTo>
                <a:cubicBezTo>
                  <a:pt x="309608" y="972091"/>
                  <a:pt x="310569" y="1136510"/>
                  <a:pt x="311531" y="1300929"/>
                </a:cubicBezTo>
                <a:lnTo>
                  <a:pt x="311531" y="1996103"/>
                </a:lnTo>
                <a:lnTo>
                  <a:pt x="86536" y="2085524"/>
                </a:lnTo>
                <a:lnTo>
                  <a:pt x="86536" y="1886491"/>
                </a:lnTo>
                <a:lnTo>
                  <a:pt x="86536" y="1517269"/>
                </a:lnTo>
                <a:lnTo>
                  <a:pt x="86536" y="11220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5152A92-DF90-4B91-980F-0530965EC239}"/>
              </a:ext>
            </a:extLst>
          </p:cNvPr>
          <p:cNvSpPr/>
          <p:nvPr/>
        </p:nvSpPr>
        <p:spPr>
          <a:xfrm>
            <a:off x="3722692" y="4926014"/>
            <a:ext cx="2020887" cy="828675"/>
          </a:xfrm>
          <a:custGeom>
            <a:avLst/>
            <a:gdLst>
              <a:gd name="connsiteX0" fmla="*/ 1457325 w 2021681"/>
              <a:gd name="connsiteY0" fmla="*/ 157163 h 828675"/>
              <a:gd name="connsiteX1" fmla="*/ 1297781 w 2021681"/>
              <a:gd name="connsiteY1" fmla="*/ 207169 h 828675"/>
              <a:gd name="connsiteX2" fmla="*/ 1209675 w 2021681"/>
              <a:gd name="connsiteY2" fmla="*/ 235744 h 828675"/>
              <a:gd name="connsiteX3" fmla="*/ 1040606 w 2021681"/>
              <a:gd name="connsiteY3" fmla="*/ 280988 h 828675"/>
              <a:gd name="connsiteX4" fmla="*/ 935831 w 2021681"/>
              <a:gd name="connsiteY4" fmla="*/ 326232 h 828675"/>
              <a:gd name="connsiteX5" fmla="*/ 821531 w 2021681"/>
              <a:gd name="connsiteY5" fmla="*/ 369094 h 828675"/>
              <a:gd name="connsiteX6" fmla="*/ 716756 w 2021681"/>
              <a:gd name="connsiteY6" fmla="*/ 400050 h 828675"/>
              <a:gd name="connsiteX7" fmla="*/ 638175 w 2021681"/>
              <a:gd name="connsiteY7" fmla="*/ 421482 h 828675"/>
              <a:gd name="connsiteX8" fmla="*/ 540544 w 2021681"/>
              <a:gd name="connsiteY8" fmla="*/ 442913 h 828675"/>
              <a:gd name="connsiteX9" fmla="*/ 454819 w 2021681"/>
              <a:gd name="connsiteY9" fmla="*/ 464344 h 828675"/>
              <a:gd name="connsiteX10" fmla="*/ 364331 w 2021681"/>
              <a:gd name="connsiteY10" fmla="*/ 481013 h 828675"/>
              <a:gd name="connsiteX11" fmla="*/ 311944 w 2021681"/>
              <a:gd name="connsiteY11" fmla="*/ 490538 h 828675"/>
              <a:gd name="connsiteX12" fmla="*/ 278606 w 2021681"/>
              <a:gd name="connsiteY12" fmla="*/ 490538 h 828675"/>
              <a:gd name="connsiteX13" fmla="*/ 235744 w 2021681"/>
              <a:gd name="connsiteY13" fmla="*/ 485775 h 828675"/>
              <a:gd name="connsiteX14" fmla="*/ 173831 w 2021681"/>
              <a:gd name="connsiteY14" fmla="*/ 469107 h 828675"/>
              <a:gd name="connsiteX15" fmla="*/ 126206 w 2021681"/>
              <a:gd name="connsiteY15" fmla="*/ 450057 h 828675"/>
              <a:gd name="connsiteX16" fmla="*/ 76200 w 2021681"/>
              <a:gd name="connsiteY16" fmla="*/ 428625 h 828675"/>
              <a:gd name="connsiteX17" fmla="*/ 38100 w 2021681"/>
              <a:gd name="connsiteY17" fmla="*/ 407194 h 828675"/>
              <a:gd name="connsiteX18" fmla="*/ 21431 w 2021681"/>
              <a:gd name="connsiteY18" fmla="*/ 402432 h 828675"/>
              <a:gd name="connsiteX19" fmla="*/ 7144 w 2021681"/>
              <a:gd name="connsiteY19" fmla="*/ 400050 h 828675"/>
              <a:gd name="connsiteX20" fmla="*/ 0 w 2021681"/>
              <a:gd name="connsiteY20" fmla="*/ 409575 h 828675"/>
              <a:gd name="connsiteX21" fmla="*/ 4762 w 2021681"/>
              <a:gd name="connsiteY21" fmla="*/ 433388 h 828675"/>
              <a:gd name="connsiteX22" fmla="*/ 42862 w 2021681"/>
              <a:gd name="connsiteY22" fmla="*/ 500063 h 828675"/>
              <a:gd name="connsiteX23" fmla="*/ 123825 w 2021681"/>
              <a:gd name="connsiteY23" fmla="*/ 609600 h 828675"/>
              <a:gd name="connsiteX24" fmla="*/ 216694 w 2021681"/>
              <a:gd name="connsiteY24" fmla="*/ 711994 h 828675"/>
              <a:gd name="connsiteX25" fmla="*/ 264319 w 2021681"/>
              <a:gd name="connsiteY25" fmla="*/ 757238 h 828675"/>
              <a:gd name="connsiteX26" fmla="*/ 314325 w 2021681"/>
              <a:gd name="connsiteY26" fmla="*/ 804863 h 828675"/>
              <a:gd name="connsiteX27" fmla="*/ 333375 w 2021681"/>
              <a:gd name="connsiteY27" fmla="*/ 821532 h 828675"/>
              <a:gd name="connsiteX28" fmla="*/ 354806 w 2021681"/>
              <a:gd name="connsiteY28" fmla="*/ 828675 h 828675"/>
              <a:gd name="connsiteX29" fmla="*/ 376237 w 2021681"/>
              <a:gd name="connsiteY29" fmla="*/ 828675 h 828675"/>
              <a:gd name="connsiteX30" fmla="*/ 400050 w 2021681"/>
              <a:gd name="connsiteY30" fmla="*/ 819150 h 828675"/>
              <a:gd name="connsiteX31" fmla="*/ 428625 w 2021681"/>
              <a:gd name="connsiteY31" fmla="*/ 797719 h 828675"/>
              <a:gd name="connsiteX32" fmla="*/ 490537 w 2021681"/>
              <a:gd name="connsiteY32" fmla="*/ 738188 h 828675"/>
              <a:gd name="connsiteX33" fmla="*/ 533400 w 2021681"/>
              <a:gd name="connsiteY33" fmla="*/ 692944 h 828675"/>
              <a:gd name="connsiteX34" fmla="*/ 628650 w 2021681"/>
              <a:gd name="connsiteY34" fmla="*/ 654844 h 828675"/>
              <a:gd name="connsiteX35" fmla="*/ 935831 w 2021681"/>
              <a:gd name="connsiteY35" fmla="*/ 531019 h 828675"/>
              <a:gd name="connsiteX36" fmla="*/ 1193006 w 2021681"/>
              <a:gd name="connsiteY36" fmla="*/ 423863 h 828675"/>
              <a:gd name="connsiteX37" fmla="*/ 1647825 w 2021681"/>
              <a:gd name="connsiteY37" fmla="*/ 219075 h 828675"/>
              <a:gd name="connsiteX38" fmla="*/ 1912144 w 2021681"/>
              <a:gd name="connsiteY38" fmla="*/ 92869 h 828675"/>
              <a:gd name="connsiteX39" fmla="*/ 1997869 w 2021681"/>
              <a:gd name="connsiteY39" fmla="*/ 47625 h 828675"/>
              <a:gd name="connsiteX40" fmla="*/ 2019300 w 2021681"/>
              <a:gd name="connsiteY40" fmla="*/ 28575 h 828675"/>
              <a:gd name="connsiteX41" fmla="*/ 2021681 w 2021681"/>
              <a:gd name="connsiteY41" fmla="*/ 11907 h 828675"/>
              <a:gd name="connsiteX42" fmla="*/ 2005012 w 2021681"/>
              <a:gd name="connsiteY42" fmla="*/ 2382 h 828675"/>
              <a:gd name="connsiteX43" fmla="*/ 1964531 w 2021681"/>
              <a:gd name="connsiteY43" fmla="*/ 0 h 828675"/>
              <a:gd name="connsiteX44" fmla="*/ 1878806 w 2021681"/>
              <a:gd name="connsiteY44" fmla="*/ 26194 h 828675"/>
              <a:gd name="connsiteX45" fmla="*/ 1652587 w 2021681"/>
              <a:gd name="connsiteY45" fmla="*/ 95250 h 828675"/>
              <a:gd name="connsiteX46" fmla="*/ 1457325 w 2021681"/>
              <a:gd name="connsiteY46" fmla="*/ 157163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21681" h="828675">
                <a:moveTo>
                  <a:pt x="1457325" y="157163"/>
                </a:moveTo>
                <a:lnTo>
                  <a:pt x="1297781" y="207169"/>
                </a:lnTo>
                <a:lnTo>
                  <a:pt x="1209675" y="235744"/>
                </a:lnTo>
                <a:lnTo>
                  <a:pt x="1040606" y="280988"/>
                </a:lnTo>
                <a:lnTo>
                  <a:pt x="935831" y="326232"/>
                </a:lnTo>
                <a:lnTo>
                  <a:pt x="821531" y="369094"/>
                </a:lnTo>
                <a:lnTo>
                  <a:pt x="716756" y="400050"/>
                </a:lnTo>
                <a:lnTo>
                  <a:pt x="638175" y="421482"/>
                </a:lnTo>
                <a:lnTo>
                  <a:pt x="540544" y="442913"/>
                </a:lnTo>
                <a:lnTo>
                  <a:pt x="454819" y="464344"/>
                </a:lnTo>
                <a:lnTo>
                  <a:pt x="364331" y="481013"/>
                </a:lnTo>
                <a:lnTo>
                  <a:pt x="311944" y="490538"/>
                </a:lnTo>
                <a:lnTo>
                  <a:pt x="278606" y="490538"/>
                </a:lnTo>
                <a:lnTo>
                  <a:pt x="235744" y="485775"/>
                </a:lnTo>
                <a:lnTo>
                  <a:pt x="173831" y="469107"/>
                </a:lnTo>
                <a:lnTo>
                  <a:pt x="126206" y="450057"/>
                </a:lnTo>
                <a:lnTo>
                  <a:pt x="76200" y="428625"/>
                </a:lnTo>
                <a:lnTo>
                  <a:pt x="38100" y="407194"/>
                </a:lnTo>
                <a:lnTo>
                  <a:pt x="21431" y="402432"/>
                </a:lnTo>
                <a:lnTo>
                  <a:pt x="7144" y="400050"/>
                </a:lnTo>
                <a:lnTo>
                  <a:pt x="0" y="409575"/>
                </a:lnTo>
                <a:lnTo>
                  <a:pt x="4762" y="433388"/>
                </a:lnTo>
                <a:lnTo>
                  <a:pt x="42862" y="500063"/>
                </a:lnTo>
                <a:lnTo>
                  <a:pt x="123825" y="609600"/>
                </a:lnTo>
                <a:lnTo>
                  <a:pt x="216694" y="711994"/>
                </a:lnTo>
                <a:lnTo>
                  <a:pt x="264319" y="757238"/>
                </a:lnTo>
                <a:lnTo>
                  <a:pt x="314325" y="804863"/>
                </a:lnTo>
                <a:lnTo>
                  <a:pt x="333375" y="821532"/>
                </a:lnTo>
                <a:lnTo>
                  <a:pt x="354806" y="828675"/>
                </a:lnTo>
                <a:lnTo>
                  <a:pt x="376237" y="828675"/>
                </a:lnTo>
                <a:lnTo>
                  <a:pt x="400050" y="819150"/>
                </a:lnTo>
                <a:lnTo>
                  <a:pt x="428625" y="797719"/>
                </a:lnTo>
                <a:lnTo>
                  <a:pt x="490537" y="738188"/>
                </a:lnTo>
                <a:lnTo>
                  <a:pt x="533400" y="692944"/>
                </a:lnTo>
                <a:lnTo>
                  <a:pt x="628650" y="654844"/>
                </a:lnTo>
                <a:lnTo>
                  <a:pt x="935831" y="531019"/>
                </a:lnTo>
                <a:lnTo>
                  <a:pt x="1193006" y="423863"/>
                </a:lnTo>
                <a:lnTo>
                  <a:pt x="1647825" y="219075"/>
                </a:lnTo>
                <a:lnTo>
                  <a:pt x="1912144" y="92869"/>
                </a:lnTo>
                <a:lnTo>
                  <a:pt x="1997869" y="47625"/>
                </a:lnTo>
                <a:lnTo>
                  <a:pt x="2019300" y="28575"/>
                </a:lnTo>
                <a:lnTo>
                  <a:pt x="2021681" y="11907"/>
                </a:lnTo>
                <a:lnTo>
                  <a:pt x="2005012" y="2382"/>
                </a:lnTo>
                <a:lnTo>
                  <a:pt x="1964531" y="0"/>
                </a:lnTo>
                <a:lnTo>
                  <a:pt x="1878806" y="26194"/>
                </a:lnTo>
                <a:lnTo>
                  <a:pt x="1652587" y="95250"/>
                </a:lnTo>
                <a:lnTo>
                  <a:pt x="1457325" y="1571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91AB54B6-DB14-4176-AEBC-C756176A7B78}"/>
              </a:ext>
            </a:extLst>
          </p:cNvPr>
          <p:cNvSpPr/>
          <p:nvPr/>
        </p:nvSpPr>
        <p:spPr>
          <a:xfrm rot="16200000">
            <a:off x="4221960" y="3740944"/>
            <a:ext cx="3573462" cy="355600"/>
          </a:xfrm>
          <a:custGeom>
            <a:avLst/>
            <a:gdLst>
              <a:gd name="connsiteX0" fmla="*/ 1892260 w 3573948"/>
              <a:gd name="connsiteY0" fmla="*/ 147112 h 354799"/>
              <a:gd name="connsiteX1" fmla="*/ 2339364 w 3573948"/>
              <a:gd name="connsiteY1" fmla="*/ 147112 h 354799"/>
              <a:gd name="connsiteX2" fmla="*/ 2751853 w 3573948"/>
              <a:gd name="connsiteY2" fmla="*/ 147112 h 354799"/>
              <a:gd name="connsiteX3" fmla="*/ 3051846 w 3573948"/>
              <a:gd name="connsiteY3" fmla="*/ 144227 h 354799"/>
              <a:gd name="connsiteX4" fmla="*/ 3138382 w 3573948"/>
              <a:gd name="connsiteY4" fmla="*/ 138458 h 354799"/>
              <a:gd name="connsiteX5" fmla="*/ 3204727 w 3573948"/>
              <a:gd name="connsiteY5" fmla="*/ 132689 h 354799"/>
              <a:gd name="connsiteX6" fmla="*/ 3265302 w 3573948"/>
              <a:gd name="connsiteY6" fmla="*/ 121151 h 354799"/>
              <a:gd name="connsiteX7" fmla="*/ 3386453 w 3573948"/>
              <a:gd name="connsiteY7" fmla="*/ 74998 h 354799"/>
              <a:gd name="connsiteX8" fmla="*/ 3496065 w 3573948"/>
              <a:gd name="connsiteY8" fmla="*/ 17307 h 354799"/>
              <a:gd name="connsiteX9" fmla="*/ 3536449 w 3573948"/>
              <a:gd name="connsiteY9" fmla="*/ 0 h 354799"/>
              <a:gd name="connsiteX10" fmla="*/ 3559525 w 3573948"/>
              <a:gd name="connsiteY10" fmla="*/ 0 h 354799"/>
              <a:gd name="connsiteX11" fmla="*/ 3571063 w 3573948"/>
              <a:gd name="connsiteY11" fmla="*/ 8654 h 354799"/>
              <a:gd name="connsiteX12" fmla="*/ 3573948 w 3573948"/>
              <a:gd name="connsiteY12" fmla="*/ 23076 h 354799"/>
              <a:gd name="connsiteX13" fmla="*/ 3565294 w 3573948"/>
              <a:gd name="connsiteY13" fmla="*/ 69229 h 354799"/>
              <a:gd name="connsiteX14" fmla="*/ 3539334 w 3573948"/>
              <a:gd name="connsiteY14" fmla="*/ 147112 h 354799"/>
              <a:gd name="connsiteX15" fmla="*/ 3493181 w 3573948"/>
              <a:gd name="connsiteY15" fmla="*/ 250955 h 354799"/>
              <a:gd name="connsiteX16" fmla="*/ 3435490 w 3573948"/>
              <a:gd name="connsiteY16" fmla="*/ 349030 h 354799"/>
              <a:gd name="connsiteX17" fmla="*/ 3236457 w 3573948"/>
              <a:gd name="connsiteY17" fmla="*/ 351914 h 354799"/>
              <a:gd name="connsiteX18" fmla="*/ 3089345 w 3573948"/>
              <a:gd name="connsiteY18" fmla="*/ 354799 h 354799"/>
              <a:gd name="connsiteX19" fmla="*/ 2740315 w 3573948"/>
              <a:gd name="connsiteY19" fmla="*/ 349030 h 354799"/>
              <a:gd name="connsiteX20" fmla="*/ 2446092 w 3573948"/>
              <a:gd name="connsiteY20" fmla="*/ 346145 h 354799"/>
              <a:gd name="connsiteX21" fmla="*/ 1993219 w 3573948"/>
              <a:gd name="connsiteY21" fmla="*/ 334607 h 354799"/>
              <a:gd name="connsiteX22" fmla="*/ 1652843 w 3573948"/>
              <a:gd name="connsiteY22" fmla="*/ 325953 h 354799"/>
              <a:gd name="connsiteX23" fmla="*/ 1254776 w 3573948"/>
              <a:gd name="connsiteY23" fmla="*/ 317300 h 354799"/>
              <a:gd name="connsiteX24" fmla="*/ 923053 w 3573948"/>
              <a:gd name="connsiteY24" fmla="*/ 308646 h 354799"/>
              <a:gd name="connsiteX25" fmla="*/ 735558 w 3573948"/>
              <a:gd name="connsiteY25" fmla="*/ 302877 h 354799"/>
              <a:gd name="connsiteX26" fmla="*/ 654791 w 3573948"/>
              <a:gd name="connsiteY26" fmla="*/ 305762 h 354799"/>
              <a:gd name="connsiteX27" fmla="*/ 406720 w 3573948"/>
              <a:gd name="connsiteY27" fmla="*/ 305762 h 354799"/>
              <a:gd name="connsiteX28" fmla="*/ 305761 w 3573948"/>
              <a:gd name="connsiteY28" fmla="*/ 299993 h 354799"/>
              <a:gd name="connsiteX29" fmla="*/ 207687 w 3573948"/>
              <a:gd name="connsiteY29" fmla="*/ 288454 h 354799"/>
              <a:gd name="connsiteX30" fmla="*/ 138458 w 3573948"/>
              <a:gd name="connsiteY30" fmla="*/ 274032 h 354799"/>
              <a:gd name="connsiteX31" fmla="*/ 83651 w 3573948"/>
              <a:gd name="connsiteY31" fmla="*/ 256724 h 354799"/>
              <a:gd name="connsiteX32" fmla="*/ 40383 w 3573948"/>
              <a:gd name="connsiteY32" fmla="*/ 233648 h 354799"/>
              <a:gd name="connsiteX33" fmla="*/ 17307 w 3573948"/>
              <a:gd name="connsiteY33" fmla="*/ 213456 h 354799"/>
              <a:gd name="connsiteX34" fmla="*/ 0 w 3573948"/>
              <a:gd name="connsiteY34" fmla="*/ 184611 h 354799"/>
              <a:gd name="connsiteX35" fmla="*/ 5769 w 3573948"/>
              <a:gd name="connsiteY35" fmla="*/ 164419 h 354799"/>
              <a:gd name="connsiteX36" fmla="*/ 23076 w 3573948"/>
              <a:gd name="connsiteY36" fmla="*/ 144227 h 354799"/>
              <a:gd name="connsiteX37" fmla="*/ 69229 w 3573948"/>
              <a:gd name="connsiteY37" fmla="*/ 115382 h 354799"/>
              <a:gd name="connsiteX38" fmla="*/ 126920 w 3573948"/>
              <a:gd name="connsiteY38" fmla="*/ 95190 h 354799"/>
              <a:gd name="connsiteX39" fmla="*/ 219225 w 3573948"/>
              <a:gd name="connsiteY39" fmla="*/ 72114 h 354799"/>
              <a:gd name="connsiteX40" fmla="*/ 311530 w 3573948"/>
              <a:gd name="connsiteY40" fmla="*/ 54806 h 354799"/>
              <a:gd name="connsiteX41" fmla="*/ 406720 w 3573948"/>
              <a:gd name="connsiteY41" fmla="*/ 43268 h 354799"/>
              <a:gd name="connsiteX42" fmla="*/ 478834 w 3573948"/>
              <a:gd name="connsiteY42" fmla="*/ 46153 h 354799"/>
              <a:gd name="connsiteX43" fmla="*/ 536525 w 3573948"/>
              <a:gd name="connsiteY43" fmla="*/ 54806 h 354799"/>
              <a:gd name="connsiteX44" fmla="*/ 571139 w 3573948"/>
              <a:gd name="connsiteY44" fmla="*/ 66345 h 354799"/>
              <a:gd name="connsiteX45" fmla="*/ 620176 w 3573948"/>
              <a:gd name="connsiteY45" fmla="*/ 86536 h 354799"/>
              <a:gd name="connsiteX46" fmla="*/ 773057 w 3573948"/>
              <a:gd name="connsiteY46" fmla="*/ 112497 h 354799"/>
              <a:gd name="connsiteX47" fmla="*/ 980744 w 3573948"/>
              <a:gd name="connsiteY47" fmla="*/ 129805 h 354799"/>
              <a:gd name="connsiteX48" fmla="*/ 1266314 w 3573948"/>
              <a:gd name="connsiteY48" fmla="*/ 141343 h 354799"/>
              <a:gd name="connsiteX49" fmla="*/ 1675919 w 3573948"/>
              <a:gd name="connsiteY49" fmla="*/ 147112 h 354799"/>
              <a:gd name="connsiteX50" fmla="*/ 1892260 w 3573948"/>
              <a:gd name="connsiteY50" fmla="*/ 147112 h 354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3948" h="354799">
                <a:moveTo>
                  <a:pt x="1892260" y="147112"/>
                </a:moveTo>
                <a:lnTo>
                  <a:pt x="2339364" y="147112"/>
                </a:lnTo>
                <a:lnTo>
                  <a:pt x="2751853" y="147112"/>
                </a:lnTo>
                <a:lnTo>
                  <a:pt x="3051846" y="144227"/>
                </a:lnTo>
                <a:lnTo>
                  <a:pt x="3138382" y="138458"/>
                </a:lnTo>
                <a:lnTo>
                  <a:pt x="3204727" y="132689"/>
                </a:lnTo>
                <a:lnTo>
                  <a:pt x="3265302" y="121151"/>
                </a:lnTo>
                <a:lnTo>
                  <a:pt x="3386453" y="74998"/>
                </a:lnTo>
                <a:lnTo>
                  <a:pt x="3496065" y="17307"/>
                </a:lnTo>
                <a:lnTo>
                  <a:pt x="3536449" y="0"/>
                </a:lnTo>
                <a:lnTo>
                  <a:pt x="3559525" y="0"/>
                </a:lnTo>
                <a:lnTo>
                  <a:pt x="3571063" y="8654"/>
                </a:lnTo>
                <a:lnTo>
                  <a:pt x="3573948" y="23076"/>
                </a:lnTo>
                <a:lnTo>
                  <a:pt x="3565294" y="69229"/>
                </a:lnTo>
                <a:lnTo>
                  <a:pt x="3539334" y="147112"/>
                </a:lnTo>
                <a:lnTo>
                  <a:pt x="3493181" y="250955"/>
                </a:lnTo>
                <a:lnTo>
                  <a:pt x="3435490" y="349030"/>
                </a:lnTo>
                <a:lnTo>
                  <a:pt x="3236457" y="351914"/>
                </a:lnTo>
                <a:lnTo>
                  <a:pt x="3089345" y="354799"/>
                </a:lnTo>
                <a:lnTo>
                  <a:pt x="2740315" y="349030"/>
                </a:lnTo>
                <a:lnTo>
                  <a:pt x="2446092" y="346145"/>
                </a:lnTo>
                <a:lnTo>
                  <a:pt x="1993219" y="334607"/>
                </a:lnTo>
                <a:lnTo>
                  <a:pt x="1652843" y="325953"/>
                </a:lnTo>
                <a:lnTo>
                  <a:pt x="1254776" y="317300"/>
                </a:lnTo>
                <a:lnTo>
                  <a:pt x="923053" y="308646"/>
                </a:lnTo>
                <a:lnTo>
                  <a:pt x="735558" y="302877"/>
                </a:lnTo>
                <a:lnTo>
                  <a:pt x="654791" y="305762"/>
                </a:lnTo>
                <a:lnTo>
                  <a:pt x="406720" y="305762"/>
                </a:lnTo>
                <a:lnTo>
                  <a:pt x="305761" y="299993"/>
                </a:lnTo>
                <a:lnTo>
                  <a:pt x="207687" y="288454"/>
                </a:lnTo>
                <a:lnTo>
                  <a:pt x="138458" y="274032"/>
                </a:lnTo>
                <a:lnTo>
                  <a:pt x="83651" y="256724"/>
                </a:lnTo>
                <a:lnTo>
                  <a:pt x="40383" y="233648"/>
                </a:lnTo>
                <a:lnTo>
                  <a:pt x="17307" y="213456"/>
                </a:lnTo>
                <a:lnTo>
                  <a:pt x="0" y="184611"/>
                </a:lnTo>
                <a:lnTo>
                  <a:pt x="5769" y="164419"/>
                </a:lnTo>
                <a:lnTo>
                  <a:pt x="23076" y="144227"/>
                </a:lnTo>
                <a:lnTo>
                  <a:pt x="69229" y="115382"/>
                </a:lnTo>
                <a:lnTo>
                  <a:pt x="126920" y="95190"/>
                </a:lnTo>
                <a:lnTo>
                  <a:pt x="219225" y="72114"/>
                </a:lnTo>
                <a:lnTo>
                  <a:pt x="311530" y="54806"/>
                </a:lnTo>
                <a:lnTo>
                  <a:pt x="406720" y="43268"/>
                </a:lnTo>
                <a:lnTo>
                  <a:pt x="478834" y="46153"/>
                </a:lnTo>
                <a:lnTo>
                  <a:pt x="536525" y="54806"/>
                </a:lnTo>
                <a:lnTo>
                  <a:pt x="571139" y="66345"/>
                </a:lnTo>
                <a:lnTo>
                  <a:pt x="620176" y="86536"/>
                </a:lnTo>
                <a:lnTo>
                  <a:pt x="773057" y="112497"/>
                </a:lnTo>
                <a:lnTo>
                  <a:pt x="980744" y="129805"/>
                </a:lnTo>
                <a:lnTo>
                  <a:pt x="1266314" y="141343"/>
                </a:lnTo>
                <a:lnTo>
                  <a:pt x="1675919" y="147112"/>
                </a:lnTo>
                <a:lnTo>
                  <a:pt x="1892260" y="1471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3D50D29-B4BC-4FC3-B972-35CE2A8764B8}"/>
              </a:ext>
            </a:extLst>
          </p:cNvPr>
          <p:cNvSpPr/>
          <p:nvPr/>
        </p:nvSpPr>
        <p:spPr>
          <a:xfrm rot="16200000">
            <a:off x="5239548" y="2836070"/>
            <a:ext cx="4010025" cy="2262187"/>
          </a:xfrm>
          <a:custGeom>
            <a:avLst/>
            <a:gdLst>
              <a:gd name="connsiteX0" fmla="*/ 3621418 w 4009545"/>
              <a:gd name="connsiteY0" fmla="*/ 766385 h 2262975"/>
              <a:gd name="connsiteX1" fmla="*/ 3588526 w 4009545"/>
              <a:gd name="connsiteY1" fmla="*/ 536141 h 2262975"/>
              <a:gd name="connsiteX2" fmla="*/ 3549056 w 4009545"/>
              <a:gd name="connsiteY2" fmla="*/ 312475 h 2262975"/>
              <a:gd name="connsiteX3" fmla="*/ 3489850 w 4009545"/>
              <a:gd name="connsiteY3" fmla="*/ 9867 h 2262975"/>
              <a:gd name="connsiteX4" fmla="*/ 3687202 w 4009545"/>
              <a:gd name="connsiteY4" fmla="*/ 0 h 2262975"/>
              <a:gd name="connsiteX5" fmla="*/ 3720095 w 4009545"/>
              <a:gd name="connsiteY5" fmla="*/ 161171 h 2262975"/>
              <a:gd name="connsiteX6" fmla="*/ 3752987 w 4009545"/>
              <a:gd name="connsiteY6" fmla="*/ 342078 h 2262975"/>
              <a:gd name="connsiteX7" fmla="*/ 3782590 w 4009545"/>
              <a:gd name="connsiteY7" fmla="*/ 526273 h 2262975"/>
              <a:gd name="connsiteX8" fmla="*/ 3812192 w 4009545"/>
              <a:gd name="connsiteY8" fmla="*/ 730204 h 2262975"/>
              <a:gd name="connsiteX9" fmla="*/ 3845084 w 4009545"/>
              <a:gd name="connsiteY9" fmla="*/ 960449 h 2262975"/>
              <a:gd name="connsiteX10" fmla="*/ 3874687 w 4009545"/>
              <a:gd name="connsiteY10" fmla="*/ 1207139 h 2262975"/>
              <a:gd name="connsiteX11" fmla="*/ 3894423 w 4009545"/>
              <a:gd name="connsiteY11" fmla="*/ 1388046 h 2262975"/>
              <a:gd name="connsiteX12" fmla="*/ 3920736 w 4009545"/>
              <a:gd name="connsiteY12" fmla="*/ 1641315 h 2262975"/>
              <a:gd name="connsiteX13" fmla="*/ 3930604 w 4009545"/>
              <a:gd name="connsiteY13" fmla="*/ 1716967 h 2262975"/>
              <a:gd name="connsiteX14" fmla="*/ 3940472 w 4009545"/>
              <a:gd name="connsiteY14" fmla="*/ 1766305 h 2262975"/>
              <a:gd name="connsiteX15" fmla="*/ 3960207 w 4009545"/>
              <a:gd name="connsiteY15" fmla="*/ 1825511 h 2262975"/>
              <a:gd name="connsiteX16" fmla="*/ 3986520 w 4009545"/>
              <a:gd name="connsiteY16" fmla="*/ 1884716 h 2262975"/>
              <a:gd name="connsiteX17" fmla="*/ 4009545 w 4009545"/>
              <a:gd name="connsiteY17" fmla="*/ 1930765 h 2262975"/>
              <a:gd name="connsiteX18" fmla="*/ 4009545 w 4009545"/>
              <a:gd name="connsiteY18" fmla="*/ 1953790 h 2262975"/>
              <a:gd name="connsiteX19" fmla="*/ 3989810 w 4009545"/>
              <a:gd name="connsiteY19" fmla="*/ 1989971 h 2262975"/>
              <a:gd name="connsiteX20" fmla="*/ 3950339 w 4009545"/>
              <a:gd name="connsiteY20" fmla="*/ 2052466 h 2262975"/>
              <a:gd name="connsiteX21" fmla="*/ 3910869 w 4009545"/>
              <a:gd name="connsiteY21" fmla="*/ 2105093 h 2262975"/>
              <a:gd name="connsiteX22" fmla="*/ 3854952 w 4009545"/>
              <a:gd name="connsiteY22" fmla="*/ 2170878 h 2262975"/>
              <a:gd name="connsiteX23" fmla="*/ 3805614 w 4009545"/>
              <a:gd name="connsiteY23" fmla="*/ 2216926 h 2262975"/>
              <a:gd name="connsiteX24" fmla="*/ 3762854 w 4009545"/>
              <a:gd name="connsiteY24" fmla="*/ 2249819 h 2262975"/>
              <a:gd name="connsiteX25" fmla="*/ 3729962 w 4009545"/>
              <a:gd name="connsiteY25" fmla="*/ 2262975 h 2262975"/>
              <a:gd name="connsiteX26" fmla="*/ 3716805 w 4009545"/>
              <a:gd name="connsiteY26" fmla="*/ 2262975 h 2262975"/>
              <a:gd name="connsiteX27" fmla="*/ 3687202 w 4009545"/>
              <a:gd name="connsiteY27" fmla="*/ 2253108 h 2262975"/>
              <a:gd name="connsiteX28" fmla="*/ 3670756 w 4009545"/>
              <a:gd name="connsiteY28" fmla="*/ 2233373 h 2262975"/>
              <a:gd name="connsiteX29" fmla="*/ 3660889 w 4009545"/>
              <a:gd name="connsiteY29" fmla="*/ 2213637 h 2262975"/>
              <a:gd name="connsiteX30" fmla="*/ 3634575 w 4009545"/>
              <a:gd name="connsiteY30" fmla="*/ 2187324 h 2262975"/>
              <a:gd name="connsiteX31" fmla="*/ 3608261 w 4009545"/>
              <a:gd name="connsiteY31" fmla="*/ 2170878 h 2262975"/>
              <a:gd name="connsiteX32" fmla="*/ 3565502 w 4009545"/>
              <a:gd name="connsiteY32" fmla="*/ 2151142 h 2262975"/>
              <a:gd name="connsiteX33" fmla="*/ 3529320 w 4009545"/>
              <a:gd name="connsiteY33" fmla="*/ 2141275 h 2262975"/>
              <a:gd name="connsiteX34" fmla="*/ 3489850 w 4009545"/>
              <a:gd name="connsiteY34" fmla="*/ 2144564 h 2262975"/>
              <a:gd name="connsiteX35" fmla="*/ 3378017 w 4009545"/>
              <a:gd name="connsiteY35" fmla="*/ 2141275 h 2262975"/>
              <a:gd name="connsiteX36" fmla="*/ 3118169 w 4009545"/>
              <a:gd name="connsiteY36" fmla="*/ 2131407 h 2262975"/>
              <a:gd name="connsiteX37" fmla="*/ 2799116 w 4009545"/>
              <a:gd name="connsiteY37" fmla="*/ 2124829 h 2262975"/>
              <a:gd name="connsiteX38" fmla="*/ 2555715 w 4009545"/>
              <a:gd name="connsiteY38" fmla="*/ 2121539 h 2262975"/>
              <a:gd name="connsiteX39" fmla="*/ 2262975 w 4009545"/>
              <a:gd name="connsiteY39" fmla="*/ 2118250 h 2262975"/>
              <a:gd name="connsiteX40" fmla="*/ 1966946 w 4009545"/>
              <a:gd name="connsiteY40" fmla="*/ 2124829 h 2262975"/>
              <a:gd name="connsiteX41" fmla="*/ 1608423 w 4009545"/>
              <a:gd name="connsiteY41" fmla="*/ 2144564 h 2262975"/>
              <a:gd name="connsiteX42" fmla="*/ 1335418 w 4009545"/>
              <a:gd name="connsiteY42" fmla="*/ 2164299 h 2262975"/>
              <a:gd name="connsiteX43" fmla="*/ 1111752 w 4009545"/>
              <a:gd name="connsiteY43" fmla="*/ 2184034 h 2262975"/>
              <a:gd name="connsiteX44" fmla="*/ 924267 w 4009545"/>
              <a:gd name="connsiteY44" fmla="*/ 2203770 h 2262975"/>
              <a:gd name="connsiteX45" fmla="*/ 723625 w 4009545"/>
              <a:gd name="connsiteY45" fmla="*/ 2236662 h 2262975"/>
              <a:gd name="connsiteX46" fmla="*/ 641395 w 4009545"/>
              <a:gd name="connsiteY46" fmla="*/ 2256397 h 2262975"/>
              <a:gd name="connsiteX47" fmla="*/ 595346 w 4009545"/>
              <a:gd name="connsiteY47" fmla="*/ 2246529 h 2262975"/>
              <a:gd name="connsiteX48" fmla="*/ 440754 w 4009545"/>
              <a:gd name="connsiteY48" fmla="*/ 2200480 h 2262975"/>
              <a:gd name="connsiteX49" fmla="*/ 269715 w 4009545"/>
              <a:gd name="connsiteY49" fmla="*/ 2141275 h 2262975"/>
              <a:gd name="connsiteX50" fmla="*/ 148014 w 4009545"/>
              <a:gd name="connsiteY50" fmla="*/ 2091937 h 2262975"/>
              <a:gd name="connsiteX51" fmla="*/ 46049 w 4009545"/>
              <a:gd name="connsiteY51" fmla="*/ 2049177 h 2262975"/>
              <a:gd name="connsiteX52" fmla="*/ 19735 w 4009545"/>
              <a:gd name="connsiteY52" fmla="*/ 2026152 h 2262975"/>
              <a:gd name="connsiteX53" fmla="*/ 3289 w 4009545"/>
              <a:gd name="connsiteY53" fmla="*/ 2003128 h 2262975"/>
              <a:gd name="connsiteX54" fmla="*/ 0 w 4009545"/>
              <a:gd name="connsiteY54" fmla="*/ 1983393 h 2262975"/>
              <a:gd name="connsiteX55" fmla="*/ 3289 w 4009545"/>
              <a:gd name="connsiteY55" fmla="*/ 1953790 h 2262975"/>
              <a:gd name="connsiteX56" fmla="*/ 16446 w 4009545"/>
              <a:gd name="connsiteY56" fmla="*/ 1930765 h 2262975"/>
              <a:gd name="connsiteX57" fmla="*/ 55916 w 4009545"/>
              <a:gd name="connsiteY57" fmla="*/ 1891295 h 2262975"/>
              <a:gd name="connsiteX58" fmla="*/ 101965 w 4009545"/>
              <a:gd name="connsiteY58" fmla="*/ 1858403 h 2262975"/>
              <a:gd name="connsiteX59" fmla="*/ 141436 w 4009545"/>
              <a:gd name="connsiteY59" fmla="*/ 1838667 h 2262975"/>
              <a:gd name="connsiteX60" fmla="*/ 562454 w 4009545"/>
              <a:gd name="connsiteY60" fmla="*/ 1891295 h 2262975"/>
              <a:gd name="connsiteX61" fmla="*/ 631528 w 4009545"/>
              <a:gd name="connsiteY61" fmla="*/ 1907741 h 2262975"/>
              <a:gd name="connsiteX62" fmla="*/ 717047 w 4009545"/>
              <a:gd name="connsiteY62" fmla="*/ 1917608 h 2262975"/>
              <a:gd name="connsiteX63" fmla="*/ 865061 w 4009545"/>
              <a:gd name="connsiteY63" fmla="*/ 1920898 h 2262975"/>
              <a:gd name="connsiteX64" fmla="*/ 1213718 w 4009545"/>
              <a:gd name="connsiteY64" fmla="*/ 1914319 h 2262975"/>
              <a:gd name="connsiteX65" fmla="*/ 1766305 w 4009545"/>
              <a:gd name="connsiteY65" fmla="*/ 1904452 h 2262975"/>
              <a:gd name="connsiteX66" fmla="*/ 2282710 w 4009545"/>
              <a:gd name="connsiteY66" fmla="*/ 1897873 h 2262975"/>
              <a:gd name="connsiteX67" fmla="*/ 2785959 w 4009545"/>
              <a:gd name="connsiteY67" fmla="*/ 1888006 h 2262975"/>
              <a:gd name="connsiteX68" fmla="*/ 3338546 w 4009545"/>
              <a:gd name="connsiteY68" fmla="*/ 1878138 h 2262975"/>
              <a:gd name="connsiteX69" fmla="*/ 3591815 w 4009545"/>
              <a:gd name="connsiteY69" fmla="*/ 1874849 h 2262975"/>
              <a:gd name="connsiteX70" fmla="*/ 3637864 w 4009545"/>
              <a:gd name="connsiteY70" fmla="*/ 1874849 h 2262975"/>
              <a:gd name="connsiteX71" fmla="*/ 3680624 w 4009545"/>
              <a:gd name="connsiteY71" fmla="*/ 1861692 h 2262975"/>
              <a:gd name="connsiteX72" fmla="*/ 3703649 w 4009545"/>
              <a:gd name="connsiteY72" fmla="*/ 1841957 h 2262975"/>
              <a:gd name="connsiteX73" fmla="*/ 3716805 w 4009545"/>
              <a:gd name="connsiteY73" fmla="*/ 1815643 h 2262975"/>
              <a:gd name="connsiteX74" fmla="*/ 3723384 w 4009545"/>
              <a:gd name="connsiteY74" fmla="*/ 1782751 h 2262975"/>
              <a:gd name="connsiteX75" fmla="*/ 3716805 w 4009545"/>
              <a:gd name="connsiteY75" fmla="*/ 1684075 h 2262975"/>
              <a:gd name="connsiteX76" fmla="*/ 3697070 w 4009545"/>
              <a:gd name="connsiteY76" fmla="*/ 1424227 h 2262975"/>
              <a:gd name="connsiteX77" fmla="*/ 3683913 w 4009545"/>
              <a:gd name="connsiteY77" fmla="*/ 1292659 h 2262975"/>
              <a:gd name="connsiteX78" fmla="*/ 3651021 w 4009545"/>
              <a:gd name="connsiteY78" fmla="*/ 967027 h 2262975"/>
              <a:gd name="connsiteX79" fmla="*/ 3621418 w 4009545"/>
              <a:gd name="connsiteY79" fmla="*/ 766385 h 226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009545" h="2262975">
                <a:moveTo>
                  <a:pt x="3621418" y="766385"/>
                </a:moveTo>
                <a:lnTo>
                  <a:pt x="3588526" y="536141"/>
                </a:lnTo>
                <a:lnTo>
                  <a:pt x="3549056" y="312475"/>
                </a:lnTo>
                <a:lnTo>
                  <a:pt x="3489850" y="9867"/>
                </a:lnTo>
                <a:lnTo>
                  <a:pt x="3687202" y="0"/>
                </a:lnTo>
                <a:lnTo>
                  <a:pt x="3720095" y="161171"/>
                </a:lnTo>
                <a:lnTo>
                  <a:pt x="3752987" y="342078"/>
                </a:lnTo>
                <a:lnTo>
                  <a:pt x="3782590" y="526273"/>
                </a:lnTo>
                <a:lnTo>
                  <a:pt x="3812192" y="730204"/>
                </a:lnTo>
                <a:lnTo>
                  <a:pt x="3845084" y="960449"/>
                </a:lnTo>
                <a:lnTo>
                  <a:pt x="3874687" y="1207139"/>
                </a:lnTo>
                <a:lnTo>
                  <a:pt x="3894423" y="1388046"/>
                </a:lnTo>
                <a:lnTo>
                  <a:pt x="3920736" y="1641315"/>
                </a:lnTo>
                <a:lnTo>
                  <a:pt x="3930604" y="1716967"/>
                </a:lnTo>
                <a:lnTo>
                  <a:pt x="3940472" y="1766305"/>
                </a:lnTo>
                <a:lnTo>
                  <a:pt x="3960207" y="1825511"/>
                </a:lnTo>
                <a:lnTo>
                  <a:pt x="3986520" y="1884716"/>
                </a:lnTo>
                <a:lnTo>
                  <a:pt x="4009545" y="1930765"/>
                </a:lnTo>
                <a:lnTo>
                  <a:pt x="4009545" y="1953790"/>
                </a:lnTo>
                <a:lnTo>
                  <a:pt x="3989810" y="1989971"/>
                </a:lnTo>
                <a:lnTo>
                  <a:pt x="3950339" y="2052466"/>
                </a:lnTo>
                <a:lnTo>
                  <a:pt x="3910869" y="2105093"/>
                </a:lnTo>
                <a:lnTo>
                  <a:pt x="3854952" y="2170878"/>
                </a:lnTo>
                <a:lnTo>
                  <a:pt x="3805614" y="2216926"/>
                </a:lnTo>
                <a:lnTo>
                  <a:pt x="3762854" y="2249819"/>
                </a:lnTo>
                <a:lnTo>
                  <a:pt x="3729962" y="2262975"/>
                </a:lnTo>
                <a:lnTo>
                  <a:pt x="3716805" y="2262975"/>
                </a:lnTo>
                <a:lnTo>
                  <a:pt x="3687202" y="2253108"/>
                </a:lnTo>
                <a:lnTo>
                  <a:pt x="3670756" y="2233373"/>
                </a:lnTo>
                <a:lnTo>
                  <a:pt x="3660889" y="2213637"/>
                </a:lnTo>
                <a:lnTo>
                  <a:pt x="3634575" y="2187324"/>
                </a:lnTo>
                <a:lnTo>
                  <a:pt x="3608261" y="2170878"/>
                </a:lnTo>
                <a:lnTo>
                  <a:pt x="3565502" y="2151142"/>
                </a:lnTo>
                <a:lnTo>
                  <a:pt x="3529320" y="2141275"/>
                </a:lnTo>
                <a:lnTo>
                  <a:pt x="3489850" y="2144564"/>
                </a:lnTo>
                <a:lnTo>
                  <a:pt x="3378017" y="2141275"/>
                </a:lnTo>
                <a:lnTo>
                  <a:pt x="3118169" y="2131407"/>
                </a:lnTo>
                <a:lnTo>
                  <a:pt x="2799116" y="2124829"/>
                </a:lnTo>
                <a:lnTo>
                  <a:pt x="2555715" y="2121539"/>
                </a:lnTo>
                <a:lnTo>
                  <a:pt x="2262975" y="2118250"/>
                </a:lnTo>
                <a:lnTo>
                  <a:pt x="1966946" y="2124829"/>
                </a:lnTo>
                <a:lnTo>
                  <a:pt x="1608423" y="2144564"/>
                </a:lnTo>
                <a:lnTo>
                  <a:pt x="1335418" y="2164299"/>
                </a:lnTo>
                <a:lnTo>
                  <a:pt x="1111752" y="2184034"/>
                </a:lnTo>
                <a:lnTo>
                  <a:pt x="924267" y="2203770"/>
                </a:lnTo>
                <a:lnTo>
                  <a:pt x="723625" y="2236662"/>
                </a:lnTo>
                <a:lnTo>
                  <a:pt x="641395" y="2256397"/>
                </a:lnTo>
                <a:lnTo>
                  <a:pt x="595346" y="2246529"/>
                </a:lnTo>
                <a:lnTo>
                  <a:pt x="440754" y="2200480"/>
                </a:lnTo>
                <a:lnTo>
                  <a:pt x="269715" y="2141275"/>
                </a:lnTo>
                <a:lnTo>
                  <a:pt x="148014" y="2091937"/>
                </a:lnTo>
                <a:lnTo>
                  <a:pt x="46049" y="2049177"/>
                </a:lnTo>
                <a:lnTo>
                  <a:pt x="19735" y="2026152"/>
                </a:lnTo>
                <a:lnTo>
                  <a:pt x="3289" y="2003128"/>
                </a:lnTo>
                <a:lnTo>
                  <a:pt x="0" y="1983393"/>
                </a:lnTo>
                <a:lnTo>
                  <a:pt x="3289" y="1953790"/>
                </a:lnTo>
                <a:lnTo>
                  <a:pt x="16446" y="1930765"/>
                </a:lnTo>
                <a:lnTo>
                  <a:pt x="55916" y="1891295"/>
                </a:lnTo>
                <a:lnTo>
                  <a:pt x="101965" y="1858403"/>
                </a:lnTo>
                <a:lnTo>
                  <a:pt x="141436" y="1838667"/>
                </a:lnTo>
                <a:lnTo>
                  <a:pt x="562454" y="1891295"/>
                </a:lnTo>
                <a:lnTo>
                  <a:pt x="631528" y="1907741"/>
                </a:lnTo>
                <a:lnTo>
                  <a:pt x="717047" y="1917608"/>
                </a:lnTo>
                <a:lnTo>
                  <a:pt x="865061" y="1920898"/>
                </a:lnTo>
                <a:lnTo>
                  <a:pt x="1213718" y="1914319"/>
                </a:lnTo>
                <a:lnTo>
                  <a:pt x="1766305" y="1904452"/>
                </a:lnTo>
                <a:lnTo>
                  <a:pt x="2282710" y="1897873"/>
                </a:lnTo>
                <a:lnTo>
                  <a:pt x="2785959" y="1888006"/>
                </a:lnTo>
                <a:lnTo>
                  <a:pt x="3338546" y="1878138"/>
                </a:lnTo>
                <a:lnTo>
                  <a:pt x="3591815" y="1874849"/>
                </a:lnTo>
                <a:lnTo>
                  <a:pt x="3637864" y="1874849"/>
                </a:lnTo>
                <a:lnTo>
                  <a:pt x="3680624" y="1861692"/>
                </a:lnTo>
                <a:lnTo>
                  <a:pt x="3703649" y="1841957"/>
                </a:lnTo>
                <a:lnTo>
                  <a:pt x="3716805" y="1815643"/>
                </a:lnTo>
                <a:lnTo>
                  <a:pt x="3723384" y="1782751"/>
                </a:lnTo>
                <a:lnTo>
                  <a:pt x="3716805" y="1684075"/>
                </a:lnTo>
                <a:lnTo>
                  <a:pt x="3697070" y="1424227"/>
                </a:lnTo>
                <a:lnTo>
                  <a:pt x="3683913" y="1292659"/>
                </a:lnTo>
                <a:lnTo>
                  <a:pt x="3651021" y="967027"/>
                </a:lnTo>
                <a:lnTo>
                  <a:pt x="3621418" y="76638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E65EB1F6-5B94-436B-954B-F3F1574E1FE8}"/>
              </a:ext>
            </a:extLst>
          </p:cNvPr>
          <p:cNvSpPr/>
          <p:nvPr/>
        </p:nvSpPr>
        <p:spPr>
          <a:xfrm rot="16200000">
            <a:off x="7339014" y="5235576"/>
            <a:ext cx="679450" cy="714375"/>
          </a:xfrm>
          <a:custGeom>
            <a:avLst/>
            <a:gdLst>
              <a:gd name="connsiteX0" fmla="*/ 531019 w 678656"/>
              <a:gd name="connsiteY0" fmla="*/ 245269 h 714375"/>
              <a:gd name="connsiteX1" fmla="*/ 502444 w 678656"/>
              <a:gd name="connsiteY1" fmla="*/ 371475 h 714375"/>
              <a:gd name="connsiteX2" fmla="*/ 478631 w 678656"/>
              <a:gd name="connsiteY2" fmla="*/ 495300 h 714375"/>
              <a:gd name="connsiteX3" fmla="*/ 469106 w 678656"/>
              <a:gd name="connsiteY3" fmla="*/ 588169 h 714375"/>
              <a:gd name="connsiteX4" fmla="*/ 471487 w 678656"/>
              <a:gd name="connsiteY4" fmla="*/ 628650 h 714375"/>
              <a:gd name="connsiteX5" fmla="*/ 481012 w 678656"/>
              <a:gd name="connsiteY5" fmla="*/ 650081 h 714375"/>
              <a:gd name="connsiteX6" fmla="*/ 500062 w 678656"/>
              <a:gd name="connsiteY6" fmla="*/ 664369 h 714375"/>
              <a:gd name="connsiteX7" fmla="*/ 523875 w 678656"/>
              <a:gd name="connsiteY7" fmla="*/ 678656 h 714375"/>
              <a:gd name="connsiteX8" fmla="*/ 559594 w 678656"/>
              <a:gd name="connsiteY8" fmla="*/ 695325 h 714375"/>
              <a:gd name="connsiteX9" fmla="*/ 678656 w 678656"/>
              <a:gd name="connsiteY9" fmla="*/ 714375 h 714375"/>
              <a:gd name="connsiteX10" fmla="*/ 0 w 678656"/>
              <a:gd name="connsiteY10" fmla="*/ 702469 h 714375"/>
              <a:gd name="connsiteX11" fmla="*/ 23812 w 678656"/>
              <a:gd name="connsiteY11" fmla="*/ 681037 h 714375"/>
              <a:gd name="connsiteX12" fmla="*/ 66675 w 678656"/>
              <a:gd name="connsiteY12" fmla="*/ 650081 h 714375"/>
              <a:gd name="connsiteX13" fmla="*/ 97631 w 678656"/>
              <a:gd name="connsiteY13" fmla="*/ 631031 h 714375"/>
              <a:gd name="connsiteX14" fmla="*/ 121444 w 678656"/>
              <a:gd name="connsiteY14" fmla="*/ 611981 h 714375"/>
              <a:gd name="connsiteX15" fmla="*/ 159544 w 678656"/>
              <a:gd name="connsiteY15" fmla="*/ 571500 h 714375"/>
              <a:gd name="connsiteX16" fmla="*/ 235744 w 678656"/>
              <a:gd name="connsiteY16" fmla="*/ 483394 h 714375"/>
              <a:gd name="connsiteX17" fmla="*/ 307181 w 678656"/>
              <a:gd name="connsiteY17" fmla="*/ 385762 h 714375"/>
              <a:gd name="connsiteX18" fmla="*/ 402431 w 678656"/>
              <a:gd name="connsiteY18" fmla="*/ 250031 h 714375"/>
              <a:gd name="connsiteX19" fmla="*/ 495300 w 678656"/>
              <a:gd name="connsiteY19" fmla="*/ 107156 h 714375"/>
              <a:gd name="connsiteX20" fmla="*/ 547687 w 678656"/>
              <a:gd name="connsiteY20" fmla="*/ 26194 h 714375"/>
              <a:gd name="connsiteX21" fmla="*/ 559594 w 678656"/>
              <a:gd name="connsiteY21" fmla="*/ 11906 h 714375"/>
              <a:gd name="connsiteX22" fmla="*/ 573881 w 678656"/>
              <a:gd name="connsiteY22" fmla="*/ 0 h 714375"/>
              <a:gd name="connsiteX23" fmla="*/ 583406 w 678656"/>
              <a:gd name="connsiteY23" fmla="*/ 7144 h 714375"/>
              <a:gd name="connsiteX24" fmla="*/ 585787 w 678656"/>
              <a:gd name="connsiteY24" fmla="*/ 33337 h 714375"/>
              <a:gd name="connsiteX25" fmla="*/ 571500 w 678656"/>
              <a:gd name="connsiteY25" fmla="*/ 102394 h 714375"/>
              <a:gd name="connsiteX26" fmla="*/ 531019 w 678656"/>
              <a:gd name="connsiteY26" fmla="*/ 245269 h 714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78656" h="714375">
                <a:moveTo>
                  <a:pt x="531019" y="245269"/>
                </a:moveTo>
                <a:lnTo>
                  <a:pt x="502444" y="371475"/>
                </a:lnTo>
                <a:lnTo>
                  <a:pt x="478631" y="495300"/>
                </a:lnTo>
                <a:lnTo>
                  <a:pt x="469106" y="588169"/>
                </a:lnTo>
                <a:lnTo>
                  <a:pt x="471487" y="628650"/>
                </a:lnTo>
                <a:lnTo>
                  <a:pt x="481012" y="650081"/>
                </a:lnTo>
                <a:lnTo>
                  <a:pt x="500062" y="664369"/>
                </a:lnTo>
                <a:lnTo>
                  <a:pt x="523875" y="678656"/>
                </a:lnTo>
                <a:lnTo>
                  <a:pt x="559594" y="695325"/>
                </a:lnTo>
                <a:lnTo>
                  <a:pt x="678656" y="714375"/>
                </a:lnTo>
                <a:lnTo>
                  <a:pt x="0" y="702469"/>
                </a:lnTo>
                <a:lnTo>
                  <a:pt x="23812" y="681037"/>
                </a:lnTo>
                <a:lnTo>
                  <a:pt x="66675" y="650081"/>
                </a:lnTo>
                <a:lnTo>
                  <a:pt x="97631" y="631031"/>
                </a:lnTo>
                <a:lnTo>
                  <a:pt x="121444" y="611981"/>
                </a:lnTo>
                <a:lnTo>
                  <a:pt x="159544" y="571500"/>
                </a:lnTo>
                <a:lnTo>
                  <a:pt x="235744" y="483394"/>
                </a:lnTo>
                <a:lnTo>
                  <a:pt x="307181" y="385762"/>
                </a:lnTo>
                <a:lnTo>
                  <a:pt x="402431" y="250031"/>
                </a:lnTo>
                <a:lnTo>
                  <a:pt x="495300" y="107156"/>
                </a:lnTo>
                <a:lnTo>
                  <a:pt x="547687" y="26194"/>
                </a:lnTo>
                <a:lnTo>
                  <a:pt x="559594" y="11906"/>
                </a:lnTo>
                <a:lnTo>
                  <a:pt x="573881" y="0"/>
                </a:lnTo>
                <a:lnTo>
                  <a:pt x="583406" y="7144"/>
                </a:lnTo>
                <a:lnTo>
                  <a:pt x="585787" y="33337"/>
                </a:lnTo>
                <a:lnTo>
                  <a:pt x="571500" y="102394"/>
                </a:lnTo>
                <a:lnTo>
                  <a:pt x="531019" y="2452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BC1B4C64-7768-4AEF-9FD1-511B084AB1D9}"/>
              </a:ext>
            </a:extLst>
          </p:cNvPr>
          <p:cNvSpPr/>
          <p:nvPr/>
        </p:nvSpPr>
        <p:spPr>
          <a:xfrm rot="16200000">
            <a:off x="6657184" y="3596482"/>
            <a:ext cx="1076325" cy="1204912"/>
          </a:xfrm>
          <a:custGeom>
            <a:avLst/>
            <a:gdLst>
              <a:gd name="connsiteX0" fmla="*/ 766763 w 1076325"/>
              <a:gd name="connsiteY0" fmla="*/ 347663 h 1204913"/>
              <a:gd name="connsiteX1" fmla="*/ 757238 w 1076325"/>
              <a:gd name="connsiteY1" fmla="*/ 250032 h 1204913"/>
              <a:gd name="connsiteX2" fmla="*/ 740569 w 1076325"/>
              <a:gd name="connsiteY2" fmla="*/ 54769 h 1204913"/>
              <a:gd name="connsiteX3" fmla="*/ 931069 w 1076325"/>
              <a:gd name="connsiteY3" fmla="*/ 0 h 1204913"/>
              <a:gd name="connsiteX4" fmla="*/ 928688 w 1076325"/>
              <a:gd name="connsiteY4" fmla="*/ 107157 h 1204913"/>
              <a:gd name="connsiteX5" fmla="*/ 926307 w 1076325"/>
              <a:gd name="connsiteY5" fmla="*/ 221457 h 1204913"/>
              <a:gd name="connsiteX6" fmla="*/ 935832 w 1076325"/>
              <a:gd name="connsiteY6" fmla="*/ 378619 h 1204913"/>
              <a:gd name="connsiteX7" fmla="*/ 947738 w 1076325"/>
              <a:gd name="connsiteY7" fmla="*/ 516732 h 1204913"/>
              <a:gd name="connsiteX8" fmla="*/ 971550 w 1076325"/>
              <a:gd name="connsiteY8" fmla="*/ 671513 h 1204913"/>
              <a:gd name="connsiteX9" fmla="*/ 988219 w 1076325"/>
              <a:gd name="connsiteY9" fmla="*/ 752475 h 1204913"/>
              <a:gd name="connsiteX10" fmla="*/ 1002507 w 1076325"/>
              <a:gd name="connsiteY10" fmla="*/ 800100 h 1204913"/>
              <a:gd name="connsiteX11" fmla="*/ 1023938 w 1076325"/>
              <a:gd name="connsiteY11" fmla="*/ 845344 h 1204913"/>
              <a:gd name="connsiteX12" fmla="*/ 1047750 w 1076325"/>
              <a:gd name="connsiteY12" fmla="*/ 883444 h 1204913"/>
              <a:gd name="connsiteX13" fmla="*/ 1069182 w 1076325"/>
              <a:gd name="connsiteY13" fmla="*/ 912019 h 1204913"/>
              <a:gd name="connsiteX14" fmla="*/ 1076325 w 1076325"/>
              <a:gd name="connsiteY14" fmla="*/ 919163 h 1204913"/>
              <a:gd name="connsiteX15" fmla="*/ 1076325 w 1076325"/>
              <a:gd name="connsiteY15" fmla="*/ 928688 h 1204913"/>
              <a:gd name="connsiteX16" fmla="*/ 1057275 w 1076325"/>
              <a:gd name="connsiteY16" fmla="*/ 964407 h 1204913"/>
              <a:gd name="connsiteX17" fmla="*/ 1012032 w 1076325"/>
              <a:gd name="connsiteY17" fmla="*/ 1028700 h 1204913"/>
              <a:gd name="connsiteX18" fmla="*/ 954882 w 1076325"/>
              <a:gd name="connsiteY18" fmla="*/ 1104900 h 1204913"/>
              <a:gd name="connsiteX19" fmla="*/ 895350 w 1076325"/>
              <a:gd name="connsiteY19" fmla="*/ 1164432 h 1204913"/>
              <a:gd name="connsiteX20" fmla="*/ 864394 w 1076325"/>
              <a:gd name="connsiteY20" fmla="*/ 1190625 h 1204913"/>
              <a:gd name="connsiteX21" fmla="*/ 833438 w 1076325"/>
              <a:gd name="connsiteY21" fmla="*/ 1204913 h 1204913"/>
              <a:gd name="connsiteX22" fmla="*/ 809625 w 1076325"/>
              <a:gd name="connsiteY22" fmla="*/ 1204913 h 1204913"/>
              <a:gd name="connsiteX23" fmla="*/ 788194 w 1076325"/>
              <a:gd name="connsiteY23" fmla="*/ 1197769 h 1204913"/>
              <a:gd name="connsiteX24" fmla="*/ 769144 w 1076325"/>
              <a:gd name="connsiteY24" fmla="*/ 1173957 h 1204913"/>
              <a:gd name="connsiteX25" fmla="*/ 738188 w 1076325"/>
              <a:gd name="connsiteY25" fmla="*/ 1145382 h 1204913"/>
              <a:gd name="connsiteX26" fmla="*/ 690563 w 1076325"/>
              <a:gd name="connsiteY26" fmla="*/ 1116807 h 1204913"/>
              <a:gd name="connsiteX27" fmla="*/ 638175 w 1076325"/>
              <a:gd name="connsiteY27" fmla="*/ 1104900 h 1204913"/>
              <a:gd name="connsiteX28" fmla="*/ 447675 w 1076325"/>
              <a:gd name="connsiteY28" fmla="*/ 1071563 h 1204913"/>
              <a:gd name="connsiteX29" fmla="*/ 216694 w 1076325"/>
              <a:gd name="connsiteY29" fmla="*/ 1031082 h 1204913"/>
              <a:gd name="connsiteX30" fmla="*/ 121444 w 1076325"/>
              <a:gd name="connsiteY30" fmla="*/ 1014413 h 1204913"/>
              <a:gd name="connsiteX31" fmla="*/ 66675 w 1076325"/>
              <a:gd name="connsiteY31" fmla="*/ 995363 h 1204913"/>
              <a:gd name="connsiteX32" fmla="*/ 40482 w 1076325"/>
              <a:gd name="connsiteY32" fmla="*/ 981075 h 1204913"/>
              <a:gd name="connsiteX33" fmla="*/ 16669 w 1076325"/>
              <a:gd name="connsiteY33" fmla="*/ 962025 h 1204913"/>
              <a:gd name="connsiteX34" fmla="*/ 7144 w 1076325"/>
              <a:gd name="connsiteY34" fmla="*/ 947738 h 1204913"/>
              <a:gd name="connsiteX35" fmla="*/ 0 w 1076325"/>
              <a:gd name="connsiteY35" fmla="*/ 923925 h 1204913"/>
              <a:gd name="connsiteX36" fmla="*/ 2382 w 1076325"/>
              <a:gd name="connsiteY36" fmla="*/ 895350 h 1204913"/>
              <a:gd name="connsiteX37" fmla="*/ 14288 w 1076325"/>
              <a:gd name="connsiteY37" fmla="*/ 873919 h 1204913"/>
              <a:gd name="connsiteX38" fmla="*/ 42863 w 1076325"/>
              <a:gd name="connsiteY38" fmla="*/ 852488 h 1204913"/>
              <a:gd name="connsiteX39" fmla="*/ 73819 w 1076325"/>
              <a:gd name="connsiteY39" fmla="*/ 833438 h 1204913"/>
              <a:gd name="connsiteX40" fmla="*/ 119063 w 1076325"/>
              <a:gd name="connsiteY40" fmla="*/ 816769 h 1204913"/>
              <a:gd name="connsiteX41" fmla="*/ 152400 w 1076325"/>
              <a:gd name="connsiteY41" fmla="*/ 816769 h 1204913"/>
              <a:gd name="connsiteX42" fmla="*/ 326232 w 1076325"/>
              <a:gd name="connsiteY42" fmla="*/ 842963 h 1204913"/>
              <a:gd name="connsiteX43" fmla="*/ 635794 w 1076325"/>
              <a:gd name="connsiteY43" fmla="*/ 873919 h 1204913"/>
              <a:gd name="connsiteX44" fmla="*/ 733425 w 1076325"/>
              <a:gd name="connsiteY44" fmla="*/ 881063 h 1204913"/>
              <a:gd name="connsiteX45" fmla="*/ 757238 w 1076325"/>
              <a:gd name="connsiteY45" fmla="*/ 876300 h 1204913"/>
              <a:gd name="connsiteX46" fmla="*/ 781050 w 1076325"/>
              <a:gd name="connsiteY46" fmla="*/ 864394 h 1204913"/>
              <a:gd name="connsiteX47" fmla="*/ 797719 w 1076325"/>
              <a:gd name="connsiteY47" fmla="*/ 847725 h 1204913"/>
              <a:gd name="connsiteX48" fmla="*/ 809625 w 1076325"/>
              <a:gd name="connsiteY48" fmla="*/ 831057 h 1204913"/>
              <a:gd name="connsiteX49" fmla="*/ 814388 w 1076325"/>
              <a:gd name="connsiteY49" fmla="*/ 800100 h 1204913"/>
              <a:gd name="connsiteX50" fmla="*/ 807244 w 1076325"/>
              <a:gd name="connsiteY50" fmla="*/ 719138 h 1204913"/>
              <a:gd name="connsiteX51" fmla="*/ 766763 w 1076325"/>
              <a:gd name="connsiteY51" fmla="*/ 347663 h 1204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076325" h="1204913">
                <a:moveTo>
                  <a:pt x="766763" y="347663"/>
                </a:moveTo>
                <a:lnTo>
                  <a:pt x="757238" y="250032"/>
                </a:lnTo>
                <a:lnTo>
                  <a:pt x="740569" y="54769"/>
                </a:lnTo>
                <a:lnTo>
                  <a:pt x="931069" y="0"/>
                </a:lnTo>
                <a:cubicBezTo>
                  <a:pt x="930275" y="35719"/>
                  <a:pt x="929482" y="71438"/>
                  <a:pt x="928688" y="107157"/>
                </a:cubicBezTo>
                <a:cubicBezTo>
                  <a:pt x="927894" y="145257"/>
                  <a:pt x="927101" y="183357"/>
                  <a:pt x="926307" y="221457"/>
                </a:cubicBezTo>
                <a:lnTo>
                  <a:pt x="935832" y="378619"/>
                </a:lnTo>
                <a:lnTo>
                  <a:pt x="947738" y="516732"/>
                </a:lnTo>
                <a:lnTo>
                  <a:pt x="971550" y="671513"/>
                </a:lnTo>
                <a:lnTo>
                  <a:pt x="988219" y="752475"/>
                </a:lnTo>
                <a:lnTo>
                  <a:pt x="1002507" y="800100"/>
                </a:lnTo>
                <a:lnTo>
                  <a:pt x="1023938" y="845344"/>
                </a:lnTo>
                <a:lnTo>
                  <a:pt x="1047750" y="883444"/>
                </a:lnTo>
                <a:lnTo>
                  <a:pt x="1069182" y="912019"/>
                </a:lnTo>
                <a:lnTo>
                  <a:pt x="1076325" y="919163"/>
                </a:lnTo>
                <a:lnTo>
                  <a:pt x="1076325" y="928688"/>
                </a:lnTo>
                <a:lnTo>
                  <a:pt x="1057275" y="964407"/>
                </a:lnTo>
                <a:lnTo>
                  <a:pt x="1012032" y="1028700"/>
                </a:lnTo>
                <a:lnTo>
                  <a:pt x="954882" y="1104900"/>
                </a:lnTo>
                <a:lnTo>
                  <a:pt x="895350" y="1164432"/>
                </a:lnTo>
                <a:lnTo>
                  <a:pt x="864394" y="1190625"/>
                </a:lnTo>
                <a:lnTo>
                  <a:pt x="833438" y="1204913"/>
                </a:lnTo>
                <a:lnTo>
                  <a:pt x="809625" y="1204913"/>
                </a:lnTo>
                <a:lnTo>
                  <a:pt x="788194" y="1197769"/>
                </a:lnTo>
                <a:lnTo>
                  <a:pt x="769144" y="1173957"/>
                </a:lnTo>
                <a:lnTo>
                  <a:pt x="738188" y="1145382"/>
                </a:lnTo>
                <a:lnTo>
                  <a:pt x="690563" y="1116807"/>
                </a:lnTo>
                <a:lnTo>
                  <a:pt x="638175" y="1104900"/>
                </a:lnTo>
                <a:lnTo>
                  <a:pt x="447675" y="1071563"/>
                </a:lnTo>
                <a:lnTo>
                  <a:pt x="216694" y="1031082"/>
                </a:lnTo>
                <a:lnTo>
                  <a:pt x="121444" y="1014413"/>
                </a:lnTo>
                <a:lnTo>
                  <a:pt x="66675" y="995363"/>
                </a:lnTo>
                <a:lnTo>
                  <a:pt x="40482" y="981075"/>
                </a:lnTo>
                <a:lnTo>
                  <a:pt x="16669" y="962025"/>
                </a:lnTo>
                <a:lnTo>
                  <a:pt x="7144" y="947738"/>
                </a:lnTo>
                <a:lnTo>
                  <a:pt x="0" y="923925"/>
                </a:lnTo>
                <a:lnTo>
                  <a:pt x="2382" y="895350"/>
                </a:lnTo>
                <a:lnTo>
                  <a:pt x="14288" y="873919"/>
                </a:lnTo>
                <a:lnTo>
                  <a:pt x="42863" y="852488"/>
                </a:lnTo>
                <a:lnTo>
                  <a:pt x="73819" y="833438"/>
                </a:lnTo>
                <a:lnTo>
                  <a:pt x="119063" y="816769"/>
                </a:lnTo>
                <a:lnTo>
                  <a:pt x="152400" y="816769"/>
                </a:lnTo>
                <a:lnTo>
                  <a:pt x="326232" y="842963"/>
                </a:lnTo>
                <a:lnTo>
                  <a:pt x="635794" y="873919"/>
                </a:lnTo>
                <a:lnTo>
                  <a:pt x="733425" y="881063"/>
                </a:lnTo>
                <a:lnTo>
                  <a:pt x="757238" y="876300"/>
                </a:lnTo>
                <a:lnTo>
                  <a:pt x="781050" y="864394"/>
                </a:lnTo>
                <a:lnTo>
                  <a:pt x="797719" y="847725"/>
                </a:lnTo>
                <a:lnTo>
                  <a:pt x="809625" y="831057"/>
                </a:lnTo>
                <a:lnTo>
                  <a:pt x="814388" y="800100"/>
                </a:lnTo>
                <a:cubicBezTo>
                  <a:pt x="811935" y="773119"/>
                  <a:pt x="807244" y="746230"/>
                  <a:pt x="807244" y="719138"/>
                </a:cubicBezTo>
                <a:lnTo>
                  <a:pt x="766763" y="347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50E9BE39-CAE7-439E-9113-DB5246C420D2}"/>
              </a:ext>
            </a:extLst>
          </p:cNvPr>
          <p:cNvSpPr/>
          <p:nvPr/>
        </p:nvSpPr>
        <p:spPr>
          <a:xfrm rot="16200000">
            <a:off x="6969920" y="4118769"/>
            <a:ext cx="209550" cy="846138"/>
          </a:xfrm>
          <a:custGeom>
            <a:avLst/>
            <a:gdLst>
              <a:gd name="connsiteX0" fmla="*/ 190500 w 209550"/>
              <a:gd name="connsiteY0" fmla="*/ 297656 h 845343"/>
              <a:gd name="connsiteX1" fmla="*/ 180975 w 209550"/>
              <a:gd name="connsiteY1" fmla="*/ 190500 h 845343"/>
              <a:gd name="connsiteX2" fmla="*/ 161925 w 209550"/>
              <a:gd name="connsiteY2" fmla="*/ 0 h 845343"/>
              <a:gd name="connsiteX3" fmla="*/ 0 w 209550"/>
              <a:gd name="connsiteY3" fmla="*/ 33337 h 845343"/>
              <a:gd name="connsiteX4" fmla="*/ 14287 w 209550"/>
              <a:gd name="connsiteY4" fmla="*/ 135731 h 845343"/>
              <a:gd name="connsiteX5" fmla="*/ 28575 w 209550"/>
              <a:gd name="connsiteY5" fmla="*/ 257175 h 845343"/>
              <a:gd name="connsiteX6" fmla="*/ 38100 w 209550"/>
              <a:gd name="connsiteY6" fmla="*/ 359568 h 845343"/>
              <a:gd name="connsiteX7" fmla="*/ 47625 w 209550"/>
              <a:gd name="connsiteY7" fmla="*/ 481012 h 845343"/>
              <a:gd name="connsiteX8" fmla="*/ 54769 w 209550"/>
              <a:gd name="connsiteY8" fmla="*/ 657225 h 845343"/>
              <a:gd name="connsiteX9" fmla="*/ 54769 w 209550"/>
              <a:gd name="connsiteY9" fmla="*/ 845343 h 845343"/>
              <a:gd name="connsiteX10" fmla="*/ 207169 w 209550"/>
              <a:gd name="connsiteY10" fmla="*/ 842962 h 845343"/>
              <a:gd name="connsiteX11" fmla="*/ 209550 w 209550"/>
              <a:gd name="connsiteY11" fmla="*/ 704850 h 845343"/>
              <a:gd name="connsiteX12" fmla="*/ 207169 w 209550"/>
              <a:gd name="connsiteY12" fmla="*/ 569118 h 845343"/>
              <a:gd name="connsiteX13" fmla="*/ 190500 w 209550"/>
              <a:gd name="connsiteY13" fmla="*/ 297656 h 845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550" h="845343">
                <a:moveTo>
                  <a:pt x="190500" y="297656"/>
                </a:moveTo>
                <a:lnTo>
                  <a:pt x="180975" y="190500"/>
                </a:lnTo>
                <a:lnTo>
                  <a:pt x="161925" y="0"/>
                </a:lnTo>
                <a:lnTo>
                  <a:pt x="0" y="33337"/>
                </a:lnTo>
                <a:lnTo>
                  <a:pt x="14287" y="135731"/>
                </a:lnTo>
                <a:lnTo>
                  <a:pt x="28575" y="257175"/>
                </a:lnTo>
                <a:lnTo>
                  <a:pt x="38100" y="359568"/>
                </a:lnTo>
                <a:lnTo>
                  <a:pt x="47625" y="481012"/>
                </a:lnTo>
                <a:lnTo>
                  <a:pt x="54769" y="657225"/>
                </a:lnTo>
                <a:lnTo>
                  <a:pt x="54769" y="845343"/>
                </a:lnTo>
                <a:lnTo>
                  <a:pt x="207169" y="842962"/>
                </a:lnTo>
                <a:cubicBezTo>
                  <a:pt x="207963" y="796925"/>
                  <a:pt x="208756" y="750887"/>
                  <a:pt x="209550" y="704850"/>
                </a:cubicBezTo>
                <a:cubicBezTo>
                  <a:pt x="208756" y="659606"/>
                  <a:pt x="207963" y="614362"/>
                  <a:pt x="207169" y="569118"/>
                </a:cubicBezTo>
                <a:lnTo>
                  <a:pt x="190500" y="2976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01E3BF20-763E-4E24-8F16-6036CEF086D8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</p:grpSpPr>
        <p:sp>
          <p:nvSpPr>
            <p:cNvPr id="18" name="フリーフォーム 45">
              <a:extLst>
                <a:ext uri="{FF2B5EF4-FFF2-40B4-BE49-F238E27FC236}">
                  <a16:creationId xmlns:a16="http://schemas.microsoft.com/office/drawing/2014/main" id="{94C36ED7-CE54-4FDA-B13B-AA62B98CF149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9">
              <a:extLst>
                <a:ext uri="{FF2B5EF4-FFF2-40B4-BE49-F238E27FC236}">
                  <a16:creationId xmlns:a16="http://schemas.microsoft.com/office/drawing/2014/main" id="{ECBC3E62-A947-4E1E-931D-6632BF7A52E3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108B76F7-6AA7-43CF-AE1F-0CBC626F8908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B8039A81-8D14-4030-A1E3-C0D7401A3A9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8">
              <a:extLst>
                <a:ext uri="{FF2B5EF4-FFF2-40B4-BE49-F238E27FC236}">
                  <a16:creationId xmlns:a16="http://schemas.microsoft.com/office/drawing/2014/main" id="{1169424C-3E19-409F-BF2B-7B6D2727F9B0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6">
              <a:extLst>
                <a:ext uri="{FF2B5EF4-FFF2-40B4-BE49-F238E27FC236}">
                  <a16:creationId xmlns:a16="http://schemas.microsoft.com/office/drawing/2014/main" id="{54A0A0D4-415D-4B5B-960B-979B35962BAE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A9E6FB0D-FA86-40D1-A4A8-111D14FA940B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08862E7B-902B-4F52-8B20-C97F7392D3EE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F88E6495-FA51-4BA5-B252-25F2F30D966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0CFF30F8-367D-4E03-84C4-9EF6D640DA9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D32CFFBB-CD89-41CF-A7AF-F8F1DCCB716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959F9207-D95E-4855-B14B-5F4F6675C639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6">
              <a:extLst>
                <a:ext uri="{FF2B5EF4-FFF2-40B4-BE49-F238E27FC236}">
                  <a16:creationId xmlns:a16="http://schemas.microsoft.com/office/drawing/2014/main" id="{C4C16FED-C282-4C6C-B228-F0FF4402A13C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9">
              <a:extLst>
                <a:ext uri="{FF2B5EF4-FFF2-40B4-BE49-F238E27FC236}">
                  <a16:creationId xmlns:a16="http://schemas.microsoft.com/office/drawing/2014/main" id="{0A8CF927-B028-4F97-9F81-135D876A0788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0">
              <a:extLst>
                <a:ext uri="{FF2B5EF4-FFF2-40B4-BE49-F238E27FC236}">
                  <a16:creationId xmlns:a16="http://schemas.microsoft.com/office/drawing/2014/main" id="{6EB0EF0F-BB1B-4425-B885-CB1A770013E7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B7A98CA-15AA-45F7-8E9D-0CDB732C686F}"/>
              </a:ext>
            </a:extLst>
          </p:cNvPr>
          <p:cNvGrpSpPr/>
          <p:nvPr/>
        </p:nvGrpSpPr>
        <p:grpSpPr>
          <a:xfrm>
            <a:off x="3697296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4" name="フリーフォーム 45">
              <a:extLst>
                <a:ext uri="{FF2B5EF4-FFF2-40B4-BE49-F238E27FC236}">
                  <a16:creationId xmlns:a16="http://schemas.microsoft.com/office/drawing/2014/main" id="{91AC88EE-072B-4C40-B0D6-F67D2163A1B7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9">
              <a:extLst>
                <a:ext uri="{FF2B5EF4-FFF2-40B4-BE49-F238E27FC236}">
                  <a16:creationId xmlns:a16="http://schemas.microsoft.com/office/drawing/2014/main" id="{B0FE0F61-8676-4271-8B17-9EBDD4A887DF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0">
              <a:extLst>
                <a:ext uri="{FF2B5EF4-FFF2-40B4-BE49-F238E27FC236}">
                  <a16:creationId xmlns:a16="http://schemas.microsoft.com/office/drawing/2014/main" id="{2530BA24-27E5-4C01-9004-82B78BD9EA93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7">
              <a:extLst>
                <a:ext uri="{FF2B5EF4-FFF2-40B4-BE49-F238E27FC236}">
                  <a16:creationId xmlns:a16="http://schemas.microsoft.com/office/drawing/2014/main" id="{9AF7F775-9F16-48AE-B3BD-4FA39A961A61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58">
              <a:extLst>
                <a:ext uri="{FF2B5EF4-FFF2-40B4-BE49-F238E27FC236}">
                  <a16:creationId xmlns:a16="http://schemas.microsoft.com/office/drawing/2014/main" id="{70CA97FD-05EE-468C-BBD4-7FF2C3C724B2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CBB03DF6-B8EA-43FB-9734-B0EF2B681F22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7716F6B4-6E2C-4CC2-89B4-81EF874BEE76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EEB11C5B-F0CF-4618-A5E7-0A0190821AB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1">
              <a:extLst>
                <a:ext uri="{FF2B5EF4-FFF2-40B4-BE49-F238E27FC236}">
                  <a16:creationId xmlns:a16="http://schemas.microsoft.com/office/drawing/2014/main" id="{9220FF58-8ACC-4784-AD25-05CC1D2FDDB7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2">
              <a:extLst>
                <a:ext uri="{FF2B5EF4-FFF2-40B4-BE49-F238E27FC236}">
                  <a16:creationId xmlns:a16="http://schemas.microsoft.com/office/drawing/2014/main" id="{F8E11F6F-60A0-4A64-9F86-D602193011C2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54">
              <a:extLst>
                <a:ext uri="{FF2B5EF4-FFF2-40B4-BE49-F238E27FC236}">
                  <a16:creationId xmlns:a16="http://schemas.microsoft.com/office/drawing/2014/main" id="{045D55F7-A4CE-4389-8E3F-EF5998B103D3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55">
              <a:extLst>
                <a:ext uri="{FF2B5EF4-FFF2-40B4-BE49-F238E27FC236}">
                  <a16:creationId xmlns:a16="http://schemas.microsoft.com/office/drawing/2014/main" id="{48038E0C-0793-47D1-B86E-FCD7EF1F944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56">
              <a:extLst>
                <a:ext uri="{FF2B5EF4-FFF2-40B4-BE49-F238E27FC236}">
                  <a16:creationId xmlns:a16="http://schemas.microsoft.com/office/drawing/2014/main" id="{9407A493-AF93-48BB-AD62-BE3904807D65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9">
              <a:extLst>
                <a:ext uri="{FF2B5EF4-FFF2-40B4-BE49-F238E27FC236}">
                  <a16:creationId xmlns:a16="http://schemas.microsoft.com/office/drawing/2014/main" id="{D0BE86AF-A618-497E-B5C6-77D3EB7209A4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60">
              <a:extLst>
                <a:ext uri="{FF2B5EF4-FFF2-40B4-BE49-F238E27FC236}">
                  <a16:creationId xmlns:a16="http://schemas.microsoft.com/office/drawing/2014/main" id="{E595E5E7-00A7-4A10-8FFA-35B8041A3E1B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182420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6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50" grpId="0" animBg="1"/>
      <p:bldP spid="51" grpId="0" animBg="1"/>
      <p:bldP spid="58" grpId="0" animBg="1"/>
      <p:bldP spid="59" grpId="0" animBg="1"/>
      <p:bldP spid="47" grpId="0" animBg="1"/>
      <p:bldP spid="48" grpId="0" animBg="1"/>
      <p:bldP spid="49" grpId="0" animBg="1"/>
      <p:bldP spid="52" grpId="0" animBg="1"/>
      <p:bldP spid="53" grpId="0" animBg="1"/>
      <p:bldP spid="55" grpId="0" animBg="1"/>
      <p:bldP spid="56" grpId="0" animBg="1"/>
      <p:bldP spid="57" grpId="0" animBg="1"/>
      <p:bldP spid="60" grpId="0" animBg="1"/>
      <p:bldP spid="61" grpId="0" animBg="1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2F1765F0-B4E1-44E8-A6E1-0FBA1CEA1062}"/>
              </a:ext>
            </a:extLst>
          </p:cNvPr>
          <p:cNvGrpSpPr/>
          <p:nvPr/>
        </p:nvGrpSpPr>
        <p:grpSpPr>
          <a:xfrm>
            <a:off x="3703641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E1091BE9-AD02-48DE-BC8B-3DF2EBBD746D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9">
              <a:extLst>
                <a:ext uri="{FF2B5EF4-FFF2-40B4-BE49-F238E27FC236}">
                  <a16:creationId xmlns:a16="http://schemas.microsoft.com/office/drawing/2014/main" id="{7FC3B401-5BEA-4052-9DBF-428DDA1AF578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ED82F7E4-91AC-4F35-9EFF-8A082A85501F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7">
              <a:extLst>
                <a:ext uri="{FF2B5EF4-FFF2-40B4-BE49-F238E27FC236}">
                  <a16:creationId xmlns:a16="http://schemas.microsoft.com/office/drawing/2014/main" id="{840C2534-D375-40FD-9F67-AC802592E50D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8">
              <a:extLst>
                <a:ext uri="{FF2B5EF4-FFF2-40B4-BE49-F238E27FC236}">
                  <a16:creationId xmlns:a16="http://schemas.microsoft.com/office/drawing/2014/main" id="{9C240920-4F01-4EE7-A008-C8A3E1B1CAF5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6">
              <a:extLst>
                <a:ext uri="{FF2B5EF4-FFF2-40B4-BE49-F238E27FC236}">
                  <a16:creationId xmlns:a16="http://schemas.microsoft.com/office/drawing/2014/main" id="{2205A0C0-0C6B-44D8-95D6-251E4352FBB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43629E1D-8977-4A4E-BFD3-11BE8A5B90D3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9B1704C7-54A5-45DC-AD17-A5E888729607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830DF566-084B-4B86-98D6-FB8EA0B5F9D4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71C7B549-07E6-4F60-9B30-27C17B0B9287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7D731CD6-0712-4616-9EAF-62EEF1921192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5">
              <a:extLst>
                <a:ext uri="{FF2B5EF4-FFF2-40B4-BE49-F238E27FC236}">
                  <a16:creationId xmlns:a16="http://schemas.microsoft.com/office/drawing/2014/main" id="{AF9093FB-BA7E-4827-8D4E-4228B79AE8BF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E1203F57-71BF-4B34-85B9-E014E02B7A14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9">
              <a:extLst>
                <a:ext uri="{FF2B5EF4-FFF2-40B4-BE49-F238E27FC236}">
                  <a16:creationId xmlns:a16="http://schemas.microsoft.com/office/drawing/2014/main" id="{DD2DD1B3-6173-4901-8A63-0DE97888971D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106FC140-C742-410C-BE7A-5F4F73AD7358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74A5287-B7FE-44ED-BBBE-0DBE253CFD41}"/>
              </a:ext>
            </a:extLst>
          </p:cNvPr>
          <p:cNvGrpSpPr/>
          <p:nvPr/>
        </p:nvGrpSpPr>
        <p:grpSpPr>
          <a:xfrm>
            <a:off x="3759993" y="1638300"/>
            <a:ext cx="4672013" cy="4333876"/>
            <a:chOff x="3703641" y="1638300"/>
            <a:chExt cx="4672013" cy="4333876"/>
          </a:xfrm>
          <a:solidFill>
            <a:schemeClr val="tx1"/>
          </a:solidFill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C47F8623-DCD7-4D08-8ABA-E2345AAAF77A}"/>
                </a:ext>
              </a:extLst>
            </p:cNvPr>
            <p:cNvSpPr/>
            <p:nvPr/>
          </p:nvSpPr>
          <p:spPr>
            <a:xfrm>
              <a:off x="3703641" y="1638300"/>
              <a:ext cx="1352550" cy="1735138"/>
            </a:xfrm>
            <a:custGeom>
              <a:avLst/>
              <a:gdLst>
                <a:gd name="connsiteX0" fmla="*/ 697706 w 1352550"/>
                <a:gd name="connsiteY0" fmla="*/ 766763 h 1735931"/>
                <a:gd name="connsiteX1" fmla="*/ 597694 w 1352550"/>
                <a:gd name="connsiteY1" fmla="*/ 916781 h 1735931"/>
                <a:gd name="connsiteX2" fmla="*/ 509587 w 1352550"/>
                <a:gd name="connsiteY2" fmla="*/ 1047750 h 1735931"/>
                <a:gd name="connsiteX3" fmla="*/ 385762 w 1352550"/>
                <a:gd name="connsiteY3" fmla="*/ 1216819 h 1735931"/>
                <a:gd name="connsiteX4" fmla="*/ 271462 w 1352550"/>
                <a:gd name="connsiteY4" fmla="*/ 1371600 h 1735931"/>
                <a:gd name="connsiteX5" fmla="*/ 111919 w 1352550"/>
                <a:gd name="connsiteY5" fmla="*/ 1571625 h 1735931"/>
                <a:gd name="connsiteX6" fmla="*/ 45244 w 1352550"/>
                <a:gd name="connsiteY6" fmla="*/ 1652588 h 1735931"/>
                <a:gd name="connsiteX7" fmla="*/ 11906 w 1352550"/>
                <a:gd name="connsiteY7" fmla="*/ 1695450 h 1735931"/>
                <a:gd name="connsiteX8" fmla="*/ 0 w 1352550"/>
                <a:gd name="connsiteY8" fmla="*/ 1716881 h 1735931"/>
                <a:gd name="connsiteX9" fmla="*/ 2381 w 1352550"/>
                <a:gd name="connsiteY9" fmla="*/ 1735931 h 1735931"/>
                <a:gd name="connsiteX10" fmla="*/ 26194 w 1352550"/>
                <a:gd name="connsiteY10" fmla="*/ 1735931 h 1735931"/>
                <a:gd name="connsiteX11" fmla="*/ 76200 w 1352550"/>
                <a:gd name="connsiteY11" fmla="*/ 1709738 h 1735931"/>
                <a:gd name="connsiteX12" fmla="*/ 130969 w 1352550"/>
                <a:gd name="connsiteY12" fmla="*/ 1659731 h 1735931"/>
                <a:gd name="connsiteX13" fmla="*/ 297656 w 1352550"/>
                <a:gd name="connsiteY13" fmla="*/ 1500188 h 1735931"/>
                <a:gd name="connsiteX14" fmla="*/ 473869 w 1352550"/>
                <a:gd name="connsiteY14" fmla="*/ 1326356 h 1735931"/>
                <a:gd name="connsiteX15" fmla="*/ 619125 w 1352550"/>
                <a:gd name="connsiteY15" fmla="*/ 1173956 h 1735931"/>
                <a:gd name="connsiteX16" fmla="*/ 802481 w 1352550"/>
                <a:gd name="connsiteY16" fmla="*/ 976313 h 1735931"/>
                <a:gd name="connsiteX17" fmla="*/ 947737 w 1352550"/>
                <a:gd name="connsiteY17" fmla="*/ 800100 h 1735931"/>
                <a:gd name="connsiteX18" fmla="*/ 1031081 w 1352550"/>
                <a:gd name="connsiteY18" fmla="*/ 695325 h 1735931"/>
                <a:gd name="connsiteX19" fmla="*/ 1109662 w 1352550"/>
                <a:gd name="connsiteY19" fmla="*/ 597694 h 1735931"/>
                <a:gd name="connsiteX20" fmla="*/ 1245394 w 1352550"/>
                <a:gd name="connsiteY20" fmla="*/ 411956 h 1735931"/>
                <a:gd name="connsiteX21" fmla="*/ 1293019 w 1352550"/>
                <a:gd name="connsiteY21" fmla="*/ 357188 h 1735931"/>
                <a:gd name="connsiteX22" fmla="*/ 1316831 w 1352550"/>
                <a:gd name="connsiteY22" fmla="*/ 342900 h 1735931"/>
                <a:gd name="connsiteX23" fmla="*/ 1333500 w 1352550"/>
                <a:gd name="connsiteY23" fmla="*/ 328613 h 1735931"/>
                <a:gd name="connsiteX24" fmla="*/ 1345406 w 1352550"/>
                <a:gd name="connsiteY24" fmla="*/ 311944 h 1735931"/>
                <a:gd name="connsiteX25" fmla="*/ 1352550 w 1352550"/>
                <a:gd name="connsiteY25" fmla="*/ 288131 h 1735931"/>
                <a:gd name="connsiteX26" fmla="*/ 1352550 w 1352550"/>
                <a:gd name="connsiteY26" fmla="*/ 266700 h 1735931"/>
                <a:gd name="connsiteX27" fmla="*/ 1345406 w 1352550"/>
                <a:gd name="connsiteY27" fmla="*/ 238125 h 1735931"/>
                <a:gd name="connsiteX28" fmla="*/ 1328737 w 1352550"/>
                <a:gd name="connsiteY28" fmla="*/ 202406 h 1735931"/>
                <a:gd name="connsiteX29" fmla="*/ 1304925 w 1352550"/>
                <a:gd name="connsiteY29" fmla="*/ 171450 h 1735931"/>
                <a:gd name="connsiteX30" fmla="*/ 1271587 w 1352550"/>
                <a:gd name="connsiteY30" fmla="*/ 138113 h 1735931"/>
                <a:gd name="connsiteX31" fmla="*/ 1235869 w 1352550"/>
                <a:gd name="connsiteY31" fmla="*/ 109538 h 1735931"/>
                <a:gd name="connsiteX32" fmla="*/ 1173956 w 1352550"/>
                <a:gd name="connsiteY32" fmla="*/ 73819 h 1735931"/>
                <a:gd name="connsiteX33" fmla="*/ 1104900 w 1352550"/>
                <a:gd name="connsiteY33" fmla="*/ 40481 h 1735931"/>
                <a:gd name="connsiteX34" fmla="*/ 1054894 w 1352550"/>
                <a:gd name="connsiteY34" fmla="*/ 16669 h 1735931"/>
                <a:gd name="connsiteX35" fmla="*/ 1014412 w 1352550"/>
                <a:gd name="connsiteY35" fmla="*/ 4763 h 1735931"/>
                <a:gd name="connsiteX36" fmla="*/ 992981 w 1352550"/>
                <a:gd name="connsiteY36" fmla="*/ 0 h 1735931"/>
                <a:gd name="connsiteX37" fmla="*/ 947737 w 1352550"/>
                <a:gd name="connsiteY37" fmla="*/ 0 h 1735931"/>
                <a:gd name="connsiteX38" fmla="*/ 921544 w 1352550"/>
                <a:gd name="connsiteY38" fmla="*/ 2381 h 1735931"/>
                <a:gd name="connsiteX39" fmla="*/ 907256 w 1352550"/>
                <a:gd name="connsiteY39" fmla="*/ 9525 h 1735931"/>
                <a:gd name="connsiteX40" fmla="*/ 904875 w 1352550"/>
                <a:gd name="connsiteY40" fmla="*/ 26194 h 1735931"/>
                <a:gd name="connsiteX41" fmla="*/ 914400 w 1352550"/>
                <a:gd name="connsiteY41" fmla="*/ 50006 h 1735931"/>
                <a:gd name="connsiteX42" fmla="*/ 940594 w 1352550"/>
                <a:gd name="connsiteY42" fmla="*/ 78581 h 1735931"/>
                <a:gd name="connsiteX43" fmla="*/ 962025 w 1352550"/>
                <a:gd name="connsiteY43" fmla="*/ 97631 h 1735931"/>
                <a:gd name="connsiteX44" fmla="*/ 978694 w 1352550"/>
                <a:gd name="connsiteY44" fmla="*/ 123825 h 1735931"/>
                <a:gd name="connsiteX45" fmla="*/ 985837 w 1352550"/>
                <a:gd name="connsiteY45" fmla="*/ 147638 h 1735931"/>
                <a:gd name="connsiteX46" fmla="*/ 992981 w 1352550"/>
                <a:gd name="connsiteY46" fmla="*/ 188119 h 1735931"/>
                <a:gd name="connsiteX47" fmla="*/ 990600 w 1352550"/>
                <a:gd name="connsiteY47" fmla="*/ 233363 h 1735931"/>
                <a:gd name="connsiteX48" fmla="*/ 983456 w 1352550"/>
                <a:gd name="connsiteY48" fmla="*/ 280988 h 1735931"/>
                <a:gd name="connsiteX49" fmla="*/ 971550 w 1352550"/>
                <a:gd name="connsiteY49" fmla="*/ 311944 h 1735931"/>
                <a:gd name="connsiteX50" fmla="*/ 900112 w 1352550"/>
                <a:gd name="connsiteY50" fmla="*/ 438150 h 1735931"/>
                <a:gd name="connsiteX51" fmla="*/ 826294 w 1352550"/>
                <a:gd name="connsiteY51" fmla="*/ 561975 h 1735931"/>
                <a:gd name="connsiteX52" fmla="*/ 697706 w 1352550"/>
                <a:gd name="connsiteY52" fmla="*/ 766763 h 1735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352550" h="1735931">
                  <a:moveTo>
                    <a:pt x="697706" y="766763"/>
                  </a:moveTo>
                  <a:lnTo>
                    <a:pt x="597694" y="916781"/>
                  </a:lnTo>
                  <a:lnTo>
                    <a:pt x="509587" y="1047750"/>
                  </a:lnTo>
                  <a:lnTo>
                    <a:pt x="385762" y="1216819"/>
                  </a:lnTo>
                  <a:lnTo>
                    <a:pt x="271462" y="1371600"/>
                  </a:lnTo>
                  <a:lnTo>
                    <a:pt x="111919" y="1571625"/>
                  </a:lnTo>
                  <a:lnTo>
                    <a:pt x="45244" y="1652588"/>
                  </a:lnTo>
                  <a:lnTo>
                    <a:pt x="11906" y="1695450"/>
                  </a:lnTo>
                  <a:lnTo>
                    <a:pt x="0" y="1716881"/>
                  </a:lnTo>
                  <a:lnTo>
                    <a:pt x="2381" y="1735931"/>
                  </a:lnTo>
                  <a:lnTo>
                    <a:pt x="26194" y="1735931"/>
                  </a:lnTo>
                  <a:lnTo>
                    <a:pt x="76200" y="1709738"/>
                  </a:lnTo>
                  <a:lnTo>
                    <a:pt x="130969" y="1659731"/>
                  </a:lnTo>
                  <a:lnTo>
                    <a:pt x="297656" y="1500188"/>
                  </a:lnTo>
                  <a:lnTo>
                    <a:pt x="473869" y="1326356"/>
                  </a:lnTo>
                  <a:lnTo>
                    <a:pt x="619125" y="1173956"/>
                  </a:lnTo>
                  <a:lnTo>
                    <a:pt x="802481" y="976313"/>
                  </a:lnTo>
                  <a:lnTo>
                    <a:pt x="947737" y="800100"/>
                  </a:lnTo>
                  <a:lnTo>
                    <a:pt x="1031081" y="695325"/>
                  </a:lnTo>
                  <a:lnTo>
                    <a:pt x="1109662" y="597694"/>
                  </a:lnTo>
                  <a:lnTo>
                    <a:pt x="1245394" y="411956"/>
                  </a:lnTo>
                  <a:lnTo>
                    <a:pt x="1293019" y="357188"/>
                  </a:lnTo>
                  <a:lnTo>
                    <a:pt x="1316831" y="342900"/>
                  </a:lnTo>
                  <a:lnTo>
                    <a:pt x="1333500" y="328613"/>
                  </a:lnTo>
                  <a:lnTo>
                    <a:pt x="1345406" y="311944"/>
                  </a:lnTo>
                  <a:lnTo>
                    <a:pt x="1352550" y="288131"/>
                  </a:lnTo>
                  <a:lnTo>
                    <a:pt x="1352550" y="266700"/>
                  </a:lnTo>
                  <a:lnTo>
                    <a:pt x="1345406" y="238125"/>
                  </a:lnTo>
                  <a:lnTo>
                    <a:pt x="1328737" y="202406"/>
                  </a:lnTo>
                  <a:lnTo>
                    <a:pt x="1304925" y="171450"/>
                  </a:lnTo>
                  <a:lnTo>
                    <a:pt x="1271587" y="138113"/>
                  </a:lnTo>
                  <a:lnTo>
                    <a:pt x="1235869" y="109538"/>
                  </a:lnTo>
                  <a:lnTo>
                    <a:pt x="1173956" y="73819"/>
                  </a:lnTo>
                  <a:lnTo>
                    <a:pt x="1104900" y="40481"/>
                  </a:lnTo>
                  <a:lnTo>
                    <a:pt x="1054894" y="16669"/>
                  </a:lnTo>
                  <a:lnTo>
                    <a:pt x="1014412" y="4763"/>
                  </a:lnTo>
                  <a:lnTo>
                    <a:pt x="992981" y="0"/>
                  </a:lnTo>
                  <a:lnTo>
                    <a:pt x="947737" y="0"/>
                  </a:lnTo>
                  <a:lnTo>
                    <a:pt x="921544" y="2381"/>
                  </a:lnTo>
                  <a:lnTo>
                    <a:pt x="907256" y="9525"/>
                  </a:lnTo>
                  <a:lnTo>
                    <a:pt x="904875" y="26194"/>
                  </a:lnTo>
                  <a:lnTo>
                    <a:pt x="914400" y="50006"/>
                  </a:lnTo>
                  <a:lnTo>
                    <a:pt x="940594" y="78581"/>
                  </a:lnTo>
                  <a:lnTo>
                    <a:pt x="962025" y="97631"/>
                  </a:lnTo>
                  <a:lnTo>
                    <a:pt x="978694" y="123825"/>
                  </a:lnTo>
                  <a:lnTo>
                    <a:pt x="985837" y="147638"/>
                  </a:lnTo>
                  <a:lnTo>
                    <a:pt x="992981" y="188119"/>
                  </a:lnTo>
                  <a:lnTo>
                    <a:pt x="990600" y="233363"/>
                  </a:lnTo>
                  <a:lnTo>
                    <a:pt x="983456" y="280988"/>
                  </a:lnTo>
                  <a:lnTo>
                    <a:pt x="971550" y="311944"/>
                  </a:lnTo>
                  <a:lnTo>
                    <a:pt x="900112" y="438150"/>
                  </a:lnTo>
                  <a:lnTo>
                    <a:pt x="826294" y="561975"/>
                  </a:lnTo>
                  <a:lnTo>
                    <a:pt x="697706" y="766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9">
              <a:extLst>
                <a:ext uri="{FF2B5EF4-FFF2-40B4-BE49-F238E27FC236}">
                  <a16:creationId xmlns:a16="http://schemas.microsoft.com/office/drawing/2014/main" id="{B97A3536-2CB8-49AD-9DC6-85E44A6EA6D5}"/>
                </a:ext>
              </a:extLst>
            </p:cNvPr>
            <p:cNvSpPr/>
            <p:nvPr/>
          </p:nvSpPr>
          <p:spPr>
            <a:xfrm>
              <a:off x="5189541" y="4075114"/>
              <a:ext cx="495300" cy="714375"/>
            </a:xfrm>
            <a:custGeom>
              <a:avLst/>
              <a:gdLst>
                <a:gd name="connsiteX0" fmla="*/ 114300 w 495300"/>
                <a:gd name="connsiteY0" fmla="*/ 326231 h 714375"/>
                <a:gd name="connsiteX1" fmla="*/ 135731 w 495300"/>
                <a:gd name="connsiteY1" fmla="*/ 240506 h 714375"/>
                <a:gd name="connsiteX2" fmla="*/ 145256 w 495300"/>
                <a:gd name="connsiteY2" fmla="*/ 207169 h 714375"/>
                <a:gd name="connsiteX3" fmla="*/ 147637 w 495300"/>
                <a:gd name="connsiteY3" fmla="*/ 176212 h 714375"/>
                <a:gd name="connsiteX4" fmla="*/ 138112 w 495300"/>
                <a:gd name="connsiteY4" fmla="*/ 140494 h 714375"/>
                <a:gd name="connsiteX5" fmla="*/ 121444 w 495300"/>
                <a:gd name="connsiteY5" fmla="*/ 111919 h 714375"/>
                <a:gd name="connsiteX6" fmla="*/ 92869 w 495300"/>
                <a:gd name="connsiteY6" fmla="*/ 88106 h 714375"/>
                <a:gd name="connsiteX7" fmla="*/ 61912 w 495300"/>
                <a:gd name="connsiteY7" fmla="*/ 61912 h 714375"/>
                <a:gd name="connsiteX8" fmla="*/ 42862 w 495300"/>
                <a:gd name="connsiteY8" fmla="*/ 35719 h 714375"/>
                <a:gd name="connsiteX9" fmla="*/ 42862 w 495300"/>
                <a:gd name="connsiteY9" fmla="*/ 19050 h 714375"/>
                <a:gd name="connsiteX10" fmla="*/ 57150 w 495300"/>
                <a:gd name="connsiteY10" fmla="*/ 7144 h 714375"/>
                <a:gd name="connsiteX11" fmla="*/ 100012 w 495300"/>
                <a:gd name="connsiteY11" fmla="*/ 0 h 714375"/>
                <a:gd name="connsiteX12" fmla="*/ 166687 w 495300"/>
                <a:gd name="connsiteY12" fmla="*/ 2381 h 714375"/>
                <a:gd name="connsiteX13" fmla="*/ 242887 w 495300"/>
                <a:gd name="connsiteY13" fmla="*/ 14287 h 714375"/>
                <a:gd name="connsiteX14" fmla="*/ 290512 w 495300"/>
                <a:gd name="connsiteY14" fmla="*/ 30956 h 714375"/>
                <a:gd name="connsiteX15" fmla="*/ 352425 w 495300"/>
                <a:gd name="connsiteY15" fmla="*/ 59531 h 714375"/>
                <a:gd name="connsiteX16" fmla="*/ 411956 w 495300"/>
                <a:gd name="connsiteY16" fmla="*/ 100012 h 714375"/>
                <a:gd name="connsiteX17" fmla="*/ 459581 w 495300"/>
                <a:gd name="connsiteY17" fmla="*/ 135731 h 714375"/>
                <a:gd name="connsiteX18" fmla="*/ 476250 w 495300"/>
                <a:gd name="connsiteY18" fmla="*/ 157162 h 714375"/>
                <a:gd name="connsiteX19" fmla="*/ 490537 w 495300"/>
                <a:gd name="connsiteY19" fmla="*/ 183356 h 714375"/>
                <a:gd name="connsiteX20" fmla="*/ 495300 w 495300"/>
                <a:gd name="connsiteY20" fmla="*/ 211931 h 714375"/>
                <a:gd name="connsiteX21" fmla="*/ 492919 w 495300"/>
                <a:gd name="connsiteY21" fmla="*/ 242887 h 714375"/>
                <a:gd name="connsiteX22" fmla="*/ 473869 w 495300"/>
                <a:gd name="connsiteY22" fmla="*/ 276225 h 714375"/>
                <a:gd name="connsiteX23" fmla="*/ 445294 w 495300"/>
                <a:gd name="connsiteY23" fmla="*/ 300037 h 714375"/>
                <a:gd name="connsiteX24" fmla="*/ 397669 w 495300"/>
                <a:gd name="connsiteY24" fmla="*/ 323850 h 714375"/>
                <a:gd name="connsiteX25" fmla="*/ 340519 w 495300"/>
                <a:gd name="connsiteY25" fmla="*/ 361950 h 714375"/>
                <a:gd name="connsiteX26" fmla="*/ 314325 w 495300"/>
                <a:gd name="connsiteY26" fmla="*/ 390525 h 714375"/>
                <a:gd name="connsiteX27" fmla="*/ 259556 w 495300"/>
                <a:gd name="connsiteY27" fmla="*/ 469106 h 714375"/>
                <a:gd name="connsiteX28" fmla="*/ 166687 w 495300"/>
                <a:gd name="connsiteY28" fmla="*/ 576262 h 714375"/>
                <a:gd name="connsiteX29" fmla="*/ 73819 w 495300"/>
                <a:gd name="connsiteY29" fmla="*/ 669131 h 714375"/>
                <a:gd name="connsiteX30" fmla="*/ 28575 w 495300"/>
                <a:gd name="connsiteY30" fmla="*/ 707231 h 714375"/>
                <a:gd name="connsiteX31" fmla="*/ 11906 w 495300"/>
                <a:gd name="connsiteY31" fmla="*/ 714375 h 714375"/>
                <a:gd name="connsiteX32" fmla="*/ 4762 w 495300"/>
                <a:gd name="connsiteY32" fmla="*/ 707231 h 714375"/>
                <a:gd name="connsiteX33" fmla="*/ 0 w 495300"/>
                <a:gd name="connsiteY33" fmla="*/ 692944 h 714375"/>
                <a:gd name="connsiteX34" fmla="*/ 9525 w 495300"/>
                <a:gd name="connsiteY34" fmla="*/ 652462 h 714375"/>
                <a:gd name="connsiteX35" fmla="*/ 30956 w 495300"/>
                <a:gd name="connsiteY35" fmla="*/ 602456 h 714375"/>
                <a:gd name="connsiteX36" fmla="*/ 64294 w 495300"/>
                <a:gd name="connsiteY36" fmla="*/ 511969 h 714375"/>
                <a:gd name="connsiteX37" fmla="*/ 114300 w 495300"/>
                <a:gd name="connsiteY37" fmla="*/ 326231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5300" h="714375">
                  <a:moveTo>
                    <a:pt x="114300" y="326231"/>
                  </a:moveTo>
                  <a:lnTo>
                    <a:pt x="135731" y="240506"/>
                  </a:lnTo>
                  <a:lnTo>
                    <a:pt x="145256" y="207169"/>
                  </a:lnTo>
                  <a:lnTo>
                    <a:pt x="147637" y="176212"/>
                  </a:lnTo>
                  <a:lnTo>
                    <a:pt x="138112" y="140494"/>
                  </a:lnTo>
                  <a:lnTo>
                    <a:pt x="121444" y="111919"/>
                  </a:lnTo>
                  <a:lnTo>
                    <a:pt x="92869" y="88106"/>
                  </a:lnTo>
                  <a:lnTo>
                    <a:pt x="61912" y="61912"/>
                  </a:lnTo>
                  <a:lnTo>
                    <a:pt x="42862" y="35719"/>
                  </a:lnTo>
                  <a:lnTo>
                    <a:pt x="42862" y="19050"/>
                  </a:lnTo>
                  <a:lnTo>
                    <a:pt x="57150" y="7144"/>
                  </a:lnTo>
                  <a:lnTo>
                    <a:pt x="100012" y="0"/>
                  </a:lnTo>
                  <a:lnTo>
                    <a:pt x="166687" y="2381"/>
                  </a:lnTo>
                  <a:lnTo>
                    <a:pt x="242887" y="14287"/>
                  </a:lnTo>
                  <a:lnTo>
                    <a:pt x="290512" y="30956"/>
                  </a:lnTo>
                  <a:lnTo>
                    <a:pt x="352425" y="59531"/>
                  </a:lnTo>
                  <a:lnTo>
                    <a:pt x="411956" y="100012"/>
                  </a:lnTo>
                  <a:lnTo>
                    <a:pt x="459581" y="135731"/>
                  </a:lnTo>
                  <a:lnTo>
                    <a:pt x="476250" y="157162"/>
                  </a:lnTo>
                  <a:lnTo>
                    <a:pt x="490537" y="183356"/>
                  </a:lnTo>
                  <a:lnTo>
                    <a:pt x="495300" y="211931"/>
                  </a:lnTo>
                  <a:lnTo>
                    <a:pt x="492919" y="242887"/>
                  </a:lnTo>
                  <a:lnTo>
                    <a:pt x="473869" y="276225"/>
                  </a:lnTo>
                  <a:lnTo>
                    <a:pt x="445294" y="300037"/>
                  </a:lnTo>
                  <a:lnTo>
                    <a:pt x="397669" y="323850"/>
                  </a:lnTo>
                  <a:lnTo>
                    <a:pt x="340519" y="361950"/>
                  </a:lnTo>
                  <a:lnTo>
                    <a:pt x="314325" y="390525"/>
                  </a:lnTo>
                  <a:lnTo>
                    <a:pt x="259556" y="469106"/>
                  </a:lnTo>
                  <a:lnTo>
                    <a:pt x="166687" y="576262"/>
                  </a:lnTo>
                  <a:lnTo>
                    <a:pt x="73819" y="669131"/>
                  </a:lnTo>
                  <a:lnTo>
                    <a:pt x="28575" y="707231"/>
                  </a:lnTo>
                  <a:lnTo>
                    <a:pt x="11906" y="714375"/>
                  </a:lnTo>
                  <a:lnTo>
                    <a:pt x="4762" y="707231"/>
                  </a:lnTo>
                  <a:lnTo>
                    <a:pt x="0" y="692944"/>
                  </a:lnTo>
                  <a:lnTo>
                    <a:pt x="9525" y="652462"/>
                  </a:lnTo>
                  <a:lnTo>
                    <a:pt x="30956" y="602456"/>
                  </a:lnTo>
                  <a:lnTo>
                    <a:pt x="64294" y="511969"/>
                  </a:lnTo>
                  <a:lnTo>
                    <a:pt x="114300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78ACEF9E-5088-4891-83A1-00EFC7999260}"/>
                </a:ext>
              </a:extLst>
            </p:cNvPr>
            <p:cNvSpPr/>
            <p:nvPr/>
          </p:nvSpPr>
          <p:spPr>
            <a:xfrm>
              <a:off x="3879854" y="4367213"/>
              <a:ext cx="557213" cy="690562"/>
            </a:xfrm>
            <a:custGeom>
              <a:avLst/>
              <a:gdLst>
                <a:gd name="connsiteX0" fmla="*/ 288132 w 557213"/>
                <a:gd name="connsiteY0" fmla="*/ 157162 h 690562"/>
                <a:gd name="connsiteX1" fmla="*/ 404813 w 557213"/>
                <a:gd name="connsiteY1" fmla="*/ 235743 h 690562"/>
                <a:gd name="connsiteX2" fmla="*/ 454819 w 557213"/>
                <a:gd name="connsiteY2" fmla="*/ 271462 h 690562"/>
                <a:gd name="connsiteX3" fmla="*/ 478632 w 557213"/>
                <a:gd name="connsiteY3" fmla="*/ 292893 h 690562"/>
                <a:gd name="connsiteX4" fmla="*/ 500063 w 557213"/>
                <a:gd name="connsiteY4" fmla="*/ 323850 h 690562"/>
                <a:gd name="connsiteX5" fmla="*/ 521494 w 557213"/>
                <a:gd name="connsiteY5" fmla="*/ 366712 h 690562"/>
                <a:gd name="connsiteX6" fmla="*/ 542925 w 557213"/>
                <a:gd name="connsiteY6" fmla="*/ 433387 h 690562"/>
                <a:gd name="connsiteX7" fmla="*/ 552450 w 557213"/>
                <a:gd name="connsiteY7" fmla="*/ 500062 h 690562"/>
                <a:gd name="connsiteX8" fmla="*/ 557213 w 557213"/>
                <a:gd name="connsiteY8" fmla="*/ 588168 h 690562"/>
                <a:gd name="connsiteX9" fmla="*/ 552450 w 557213"/>
                <a:gd name="connsiteY9" fmla="*/ 645318 h 690562"/>
                <a:gd name="connsiteX10" fmla="*/ 542925 w 557213"/>
                <a:gd name="connsiteY10" fmla="*/ 666750 h 690562"/>
                <a:gd name="connsiteX11" fmla="*/ 526257 w 557213"/>
                <a:gd name="connsiteY11" fmla="*/ 685800 h 690562"/>
                <a:gd name="connsiteX12" fmla="*/ 504825 w 557213"/>
                <a:gd name="connsiteY12" fmla="*/ 690562 h 690562"/>
                <a:gd name="connsiteX13" fmla="*/ 476250 w 557213"/>
                <a:gd name="connsiteY13" fmla="*/ 688181 h 690562"/>
                <a:gd name="connsiteX14" fmla="*/ 438150 w 557213"/>
                <a:gd name="connsiteY14" fmla="*/ 678656 h 690562"/>
                <a:gd name="connsiteX15" fmla="*/ 409575 w 557213"/>
                <a:gd name="connsiteY15" fmla="*/ 664368 h 690562"/>
                <a:gd name="connsiteX16" fmla="*/ 366713 w 557213"/>
                <a:gd name="connsiteY16" fmla="*/ 621506 h 690562"/>
                <a:gd name="connsiteX17" fmla="*/ 345282 w 557213"/>
                <a:gd name="connsiteY17" fmla="*/ 595312 h 690562"/>
                <a:gd name="connsiteX18" fmla="*/ 309563 w 557213"/>
                <a:gd name="connsiteY18" fmla="*/ 535781 h 690562"/>
                <a:gd name="connsiteX19" fmla="*/ 278607 w 557213"/>
                <a:gd name="connsiteY19" fmla="*/ 473868 h 690562"/>
                <a:gd name="connsiteX20" fmla="*/ 197644 w 557213"/>
                <a:gd name="connsiteY20" fmla="*/ 340518 h 690562"/>
                <a:gd name="connsiteX21" fmla="*/ 85725 w 557213"/>
                <a:gd name="connsiteY21" fmla="*/ 164306 h 690562"/>
                <a:gd name="connsiteX22" fmla="*/ 11907 w 557213"/>
                <a:gd name="connsiteY22" fmla="*/ 52387 h 690562"/>
                <a:gd name="connsiteX23" fmla="*/ 0 w 557213"/>
                <a:gd name="connsiteY23" fmla="*/ 23812 h 690562"/>
                <a:gd name="connsiteX24" fmla="*/ 0 w 557213"/>
                <a:gd name="connsiteY24" fmla="*/ 9525 h 690562"/>
                <a:gd name="connsiteX25" fmla="*/ 4763 w 557213"/>
                <a:gd name="connsiteY25" fmla="*/ 2381 h 690562"/>
                <a:gd name="connsiteX26" fmla="*/ 21432 w 557213"/>
                <a:gd name="connsiteY26" fmla="*/ 0 h 690562"/>
                <a:gd name="connsiteX27" fmla="*/ 59532 w 557213"/>
                <a:gd name="connsiteY27" fmla="*/ 16668 h 690562"/>
                <a:gd name="connsiteX28" fmla="*/ 159544 w 557213"/>
                <a:gd name="connsiteY28" fmla="*/ 78581 h 690562"/>
                <a:gd name="connsiteX29" fmla="*/ 288132 w 557213"/>
                <a:gd name="connsiteY29" fmla="*/ 157162 h 690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7213" h="690562">
                  <a:moveTo>
                    <a:pt x="288132" y="157162"/>
                  </a:moveTo>
                  <a:lnTo>
                    <a:pt x="404813" y="235743"/>
                  </a:lnTo>
                  <a:lnTo>
                    <a:pt x="454819" y="271462"/>
                  </a:lnTo>
                  <a:lnTo>
                    <a:pt x="478632" y="292893"/>
                  </a:lnTo>
                  <a:lnTo>
                    <a:pt x="500063" y="323850"/>
                  </a:lnTo>
                  <a:lnTo>
                    <a:pt x="521494" y="366712"/>
                  </a:lnTo>
                  <a:lnTo>
                    <a:pt x="542925" y="433387"/>
                  </a:lnTo>
                  <a:lnTo>
                    <a:pt x="552450" y="500062"/>
                  </a:lnTo>
                  <a:lnTo>
                    <a:pt x="557213" y="588168"/>
                  </a:lnTo>
                  <a:lnTo>
                    <a:pt x="552450" y="645318"/>
                  </a:lnTo>
                  <a:lnTo>
                    <a:pt x="542925" y="666750"/>
                  </a:lnTo>
                  <a:lnTo>
                    <a:pt x="526257" y="685800"/>
                  </a:lnTo>
                  <a:lnTo>
                    <a:pt x="504825" y="690562"/>
                  </a:lnTo>
                  <a:lnTo>
                    <a:pt x="476250" y="688181"/>
                  </a:lnTo>
                  <a:lnTo>
                    <a:pt x="438150" y="678656"/>
                  </a:lnTo>
                  <a:lnTo>
                    <a:pt x="409575" y="664368"/>
                  </a:lnTo>
                  <a:lnTo>
                    <a:pt x="366713" y="621506"/>
                  </a:lnTo>
                  <a:lnTo>
                    <a:pt x="345282" y="595312"/>
                  </a:lnTo>
                  <a:lnTo>
                    <a:pt x="309563" y="535781"/>
                  </a:lnTo>
                  <a:lnTo>
                    <a:pt x="278607" y="473868"/>
                  </a:lnTo>
                  <a:lnTo>
                    <a:pt x="197644" y="340518"/>
                  </a:lnTo>
                  <a:lnTo>
                    <a:pt x="85725" y="164306"/>
                  </a:lnTo>
                  <a:lnTo>
                    <a:pt x="11907" y="52387"/>
                  </a:lnTo>
                  <a:lnTo>
                    <a:pt x="0" y="23812"/>
                  </a:lnTo>
                  <a:lnTo>
                    <a:pt x="0" y="9525"/>
                  </a:lnTo>
                  <a:lnTo>
                    <a:pt x="4763" y="2381"/>
                  </a:lnTo>
                  <a:lnTo>
                    <a:pt x="21432" y="0"/>
                  </a:lnTo>
                  <a:lnTo>
                    <a:pt x="59532" y="16668"/>
                  </a:lnTo>
                  <a:lnTo>
                    <a:pt x="159544" y="78581"/>
                  </a:lnTo>
                  <a:lnTo>
                    <a:pt x="288132" y="157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7">
              <a:extLst>
                <a:ext uri="{FF2B5EF4-FFF2-40B4-BE49-F238E27FC236}">
                  <a16:creationId xmlns:a16="http://schemas.microsoft.com/office/drawing/2014/main" id="{A84836CF-DAA3-42CE-8882-339DE416B1F7}"/>
                </a:ext>
              </a:extLst>
            </p:cNvPr>
            <p:cNvSpPr/>
            <p:nvPr/>
          </p:nvSpPr>
          <p:spPr>
            <a:xfrm rot="16200000">
              <a:off x="6898485" y="2348707"/>
              <a:ext cx="314325" cy="1274762"/>
            </a:xfrm>
            <a:custGeom>
              <a:avLst/>
              <a:gdLst>
                <a:gd name="connsiteX0" fmla="*/ 171450 w 314325"/>
                <a:gd name="connsiteY0" fmla="*/ 509588 h 1273969"/>
                <a:gd name="connsiteX1" fmla="*/ 159543 w 314325"/>
                <a:gd name="connsiteY1" fmla="*/ 364331 h 1273969"/>
                <a:gd name="connsiteX2" fmla="*/ 154781 w 314325"/>
                <a:gd name="connsiteY2" fmla="*/ 290513 h 1273969"/>
                <a:gd name="connsiteX3" fmla="*/ 157162 w 314325"/>
                <a:gd name="connsiteY3" fmla="*/ 238125 h 1273969"/>
                <a:gd name="connsiteX4" fmla="*/ 164306 w 314325"/>
                <a:gd name="connsiteY4" fmla="*/ 200025 h 1273969"/>
                <a:gd name="connsiteX5" fmla="*/ 171450 w 314325"/>
                <a:gd name="connsiteY5" fmla="*/ 171450 h 1273969"/>
                <a:gd name="connsiteX6" fmla="*/ 185737 w 314325"/>
                <a:gd name="connsiteY6" fmla="*/ 135731 h 1273969"/>
                <a:gd name="connsiteX7" fmla="*/ 204787 w 314325"/>
                <a:gd name="connsiteY7" fmla="*/ 102394 h 1273969"/>
                <a:gd name="connsiteX8" fmla="*/ 226218 w 314325"/>
                <a:gd name="connsiteY8" fmla="*/ 71438 h 1273969"/>
                <a:gd name="connsiteX9" fmla="*/ 245268 w 314325"/>
                <a:gd name="connsiteY9" fmla="*/ 45244 h 1273969"/>
                <a:gd name="connsiteX10" fmla="*/ 261937 w 314325"/>
                <a:gd name="connsiteY10" fmla="*/ 21431 h 1273969"/>
                <a:gd name="connsiteX11" fmla="*/ 261937 w 314325"/>
                <a:gd name="connsiteY11" fmla="*/ 9525 h 1273969"/>
                <a:gd name="connsiteX12" fmla="*/ 252412 w 314325"/>
                <a:gd name="connsiteY12" fmla="*/ 0 h 1273969"/>
                <a:gd name="connsiteX13" fmla="*/ 219075 w 314325"/>
                <a:gd name="connsiteY13" fmla="*/ 9525 h 1273969"/>
                <a:gd name="connsiteX14" fmla="*/ 178593 w 314325"/>
                <a:gd name="connsiteY14" fmla="*/ 28575 h 1273969"/>
                <a:gd name="connsiteX15" fmla="*/ 123825 w 314325"/>
                <a:gd name="connsiteY15" fmla="*/ 54769 h 1273969"/>
                <a:gd name="connsiteX16" fmla="*/ 90487 w 314325"/>
                <a:gd name="connsiteY16" fmla="*/ 80963 h 1273969"/>
                <a:gd name="connsiteX17" fmla="*/ 59531 w 314325"/>
                <a:gd name="connsiteY17" fmla="*/ 114300 h 1273969"/>
                <a:gd name="connsiteX18" fmla="*/ 42862 w 314325"/>
                <a:gd name="connsiteY18" fmla="*/ 142875 h 1273969"/>
                <a:gd name="connsiteX19" fmla="*/ 21431 w 314325"/>
                <a:gd name="connsiteY19" fmla="*/ 185738 h 1273969"/>
                <a:gd name="connsiteX20" fmla="*/ 7143 w 314325"/>
                <a:gd name="connsiteY20" fmla="*/ 233363 h 1273969"/>
                <a:gd name="connsiteX21" fmla="*/ 0 w 314325"/>
                <a:gd name="connsiteY21" fmla="*/ 323850 h 1273969"/>
                <a:gd name="connsiteX22" fmla="*/ 4762 w 314325"/>
                <a:gd name="connsiteY22" fmla="*/ 478631 h 1273969"/>
                <a:gd name="connsiteX23" fmla="*/ 16668 w 314325"/>
                <a:gd name="connsiteY23" fmla="*/ 642938 h 1273969"/>
                <a:gd name="connsiteX24" fmla="*/ 35718 w 314325"/>
                <a:gd name="connsiteY24" fmla="*/ 828675 h 1273969"/>
                <a:gd name="connsiteX25" fmla="*/ 52387 w 314325"/>
                <a:gd name="connsiteY25" fmla="*/ 935831 h 1273969"/>
                <a:gd name="connsiteX26" fmla="*/ 78581 w 314325"/>
                <a:gd name="connsiteY26" fmla="*/ 1062038 h 1273969"/>
                <a:gd name="connsiteX27" fmla="*/ 97631 w 314325"/>
                <a:gd name="connsiteY27" fmla="*/ 1131094 h 1273969"/>
                <a:gd name="connsiteX28" fmla="*/ 123825 w 314325"/>
                <a:gd name="connsiteY28" fmla="*/ 1190625 h 1273969"/>
                <a:gd name="connsiteX29" fmla="*/ 135731 w 314325"/>
                <a:gd name="connsiteY29" fmla="*/ 1209675 h 1273969"/>
                <a:gd name="connsiteX30" fmla="*/ 150018 w 314325"/>
                <a:gd name="connsiteY30" fmla="*/ 1240631 h 1273969"/>
                <a:gd name="connsiteX31" fmla="*/ 164306 w 314325"/>
                <a:gd name="connsiteY31" fmla="*/ 1262063 h 1273969"/>
                <a:gd name="connsiteX32" fmla="*/ 178593 w 314325"/>
                <a:gd name="connsiteY32" fmla="*/ 1273969 h 1273969"/>
                <a:gd name="connsiteX33" fmla="*/ 192881 w 314325"/>
                <a:gd name="connsiteY33" fmla="*/ 1273969 h 1273969"/>
                <a:gd name="connsiteX34" fmla="*/ 209550 w 314325"/>
                <a:gd name="connsiteY34" fmla="*/ 1259681 h 1273969"/>
                <a:gd name="connsiteX35" fmla="*/ 235743 w 314325"/>
                <a:gd name="connsiteY35" fmla="*/ 1219200 h 1273969"/>
                <a:gd name="connsiteX36" fmla="*/ 254793 w 314325"/>
                <a:gd name="connsiteY36" fmla="*/ 1178719 h 1273969"/>
                <a:gd name="connsiteX37" fmla="*/ 271462 w 314325"/>
                <a:gd name="connsiteY37" fmla="*/ 1145381 h 1273969"/>
                <a:gd name="connsiteX38" fmla="*/ 292893 w 314325"/>
                <a:gd name="connsiteY38" fmla="*/ 1090613 h 1273969"/>
                <a:gd name="connsiteX39" fmla="*/ 309562 w 314325"/>
                <a:gd name="connsiteY39" fmla="*/ 1031081 h 1273969"/>
                <a:gd name="connsiteX40" fmla="*/ 314325 w 314325"/>
                <a:gd name="connsiteY40" fmla="*/ 992981 h 1273969"/>
                <a:gd name="connsiteX41" fmla="*/ 297656 w 314325"/>
                <a:gd name="connsiteY41" fmla="*/ 950119 h 1273969"/>
                <a:gd name="connsiteX42" fmla="*/ 254793 w 314325"/>
                <a:gd name="connsiteY42" fmla="*/ 864394 h 1273969"/>
                <a:gd name="connsiteX43" fmla="*/ 228600 w 314325"/>
                <a:gd name="connsiteY43" fmla="*/ 809625 h 1273969"/>
                <a:gd name="connsiteX44" fmla="*/ 214312 w 314325"/>
                <a:gd name="connsiteY44" fmla="*/ 771525 h 1273969"/>
                <a:gd name="connsiteX45" fmla="*/ 202406 w 314325"/>
                <a:gd name="connsiteY45" fmla="*/ 719138 h 1273969"/>
                <a:gd name="connsiteX46" fmla="*/ 185737 w 314325"/>
                <a:gd name="connsiteY46" fmla="*/ 626269 h 1273969"/>
                <a:gd name="connsiteX47" fmla="*/ 171450 w 314325"/>
                <a:gd name="connsiteY47" fmla="*/ 509588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14325" h="1273969">
                  <a:moveTo>
                    <a:pt x="171450" y="509588"/>
                  </a:moveTo>
                  <a:lnTo>
                    <a:pt x="159543" y="364331"/>
                  </a:lnTo>
                  <a:lnTo>
                    <a:pt x="154781" y="290513"/>
                  </a:lnTo>
                  <a:lnTo>
                    <a:pt x="157162" y="238125"/>
                  </a:lnTo>
                  <a:lnTo>
                    <a:pt x="164306" y="200025"/>
                  </a:lnTo>
                  <a:lnTo>
                    <a:pt x="171450" y="171450"/>
                  </a:lnTo>
                  <a:lnTo>
                    <a:pt x="185737" y="135731"/>
                  </a:lnTo>
                  <a:lnTo>
                    <a:pt x="204787" y="102394"/>
                  </a:lnTo>
                  <a:lnTo>
                    <a:pt x="226218" y="71438"/>
                  </a:lnTo>
                  <a:lnTo>
                    <a:pt x="245268" y="45244"/>
                  </a:lnTo>
                  <a:lnTo>
                    <a:pt x="261937" y="21431"/>
                  </a:lnTo>
                  <a:lnTo>
                    <a:pt x="261937" y="9525"/>
                  </a:lnTo>
                  <a:lnTo>
                    <a:pt x="252412" y="0"/>
                  </a:lnTo>
                  <a:lnTo>
                    <a:pt x="219075" y="9525"/>
                  </a:lnTo>
                  <a:lnTo>
                    <a:pt x="178593" y="28575"/>
                  </a:lnTo>
                  <a:lnTo>
                    <a:pt x="123825" y="54769"/>
                  </a:lnTo>
                  <a:lnTo>
                    <a:pt x="90487" y="80963"/>
                  </a:lnTo>
                  <a:lnTo>
                    <a:pt x="59531" y="114300"/>
                  </a:lnTo>
                  <a:lnTo>
                    <a:pt x="42862" y="142875"/>
                  </a:lnTo>
                  <a:lnTo>
                    <a:pt x="21431" y="185738"/>
                  </a:lnTo>
                  <a:lnTo>
                    <a:pt x="7143" y="233363"/>
                  </a:lnTo>
                  <a:lnTo>
                    <a:pt x="0" y="323850"/>
                  </a:lnTo>
                  <a:lnTo>
                    <a:pt x="4762" y="478631"/>
                  </a:lnTo>
                  <a:lnTo>
                    <a:pt x="16668" y="642938"/>
                  </a:lnTo>
                  <a:lnTo>
                    <a:pt x="35718" y="828675"/>
                  </a:lnTo>
                  <a:lnTo>
                    <a:pt x="52387" y="935831"/>
                  </a:lnTo>
                  <a:lnTo>
                    <a:pt x="78581" y="1062038"/>
                  </a:lnTo>
                  <a:lnTo>
                    <a:pt x="97631" y="1131094"/>
                  </a:lnTo>
                  <a:lnTo>
                    <a:pt x="123825" y="1190625"/>
                  </a:lnTo>
                  <a:lnTo>
                    <a:pt x="135731" y="1209675"/>
                  </a:lnTo>
                  <a:lnTo>
                    <a:pt x="150018" y="1240631"/>
                  </a:lnTo>
                  <a:lnTo>
                    <a:pt x="164306" y="1262063"/>
                  </a:lnTo>
                  <a:lnTo>
                    <a:pt x="178593" y="1273969"/>
                  </a:lnTo>
                  <a:lnTo>
                    <a:pt x="192881" y="1273969"/>
                  </a:lnTo>
                  <a:lnTo>
                    <a:pt x="209550" y="1259681"/>
                  </a:lnTo>
                  <a:lnTo>
                    <a:pt x="235743" y="1219200"/>
                  </a:lnTo>
                  <a:lnTo>
                    <a:pt x="254793" y="1178719"/>
                  </a:lnTo>
                  <a:lnTo>
                    <a:pt x="271462" y="1145381"/>
                  </a:lnTo>
                  <a:lnTo>
                    <a:pt x="292893" y="1090613"/>
                  </a:lnTo>
                  <a:lnTo>
                    <a:pt x="309562" y="1031081"/>
                  </a:lnTo>
                  <a:lnTo>
                    <a:pt x="314325" y="992981"/>
                  </a:lnTo>
                  <a:lnTo>
                    <a:pt x="297656" y="950119"/>
                  </a:lnTo>
                  <a:lnTo>
                    <a:pt x="254793" y="864394"/>
                  </a:lnTo>
                  <a:lnTo>
                    <a:pt x="228600" y="809625"/>
                  </a:lnTo>
                  <a:lnTo>
                    <a:pt x="214312" y="771525"/>
                  </a:lnTo>
                  <a:lnTo>
                    <a:pt x="202406" y="719138"/>
                  </a:lnTo>
                  <a:lnTo>
                    <a:pt x="185737" y="626269"/>
                  </a:lnTo>
                  <a:lnTo>
                    <a:pt x="171450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E47A8AE1-0F39-4272-94A4-2D24E4A58079}"/>
                </a:ext>
              </a:extLst>
            </p:cNvPr>
            <p:cNvSpPr/>
            <p:nvPr/>
          </p:nvSpPr>
          <p:spPr>
            <a:xfrm rot="16200000">
              <a:off x="5989640" y="4108451"/>
              <a:ext cx="1114425" cy="381000"/>
            </a:xfrm>
            <a:custGeom>
              <a:avLst/>
              <a:gdLst>
                <a:gd name="connsiteX0" fmla="*/ 778669 w 1114425"/>
                <a:gd name="connsiteY0" fmla="*/ 357187 h 381000"/>
                <a:gd name="connsiteX1" fmla="*/ 619125 w 1114425"/>
                <a:gd name="connsiteY1" fmla="*/ 357187 h 381000"/>
                <a:gd name="connsiteX2" fmla="*/ 450056 w 1114425"/>
                <a:gd name="connsiteY2" fmla="*/ 359568 h 381000"/>
                <a:gd name="connsiteX3" fmla="*/ 342900 w 1114425"/>
                <a:gd name="connsiteY3" fmla="*/ 359568 h 381000"/>
                <a:gd name="connsiteX4" fmla="*/ 230981 w 1114425"/>
                <a:gd name="connsiteY4" fmla="*/ 381000 h 381000"/>
                <a:gd name="connsiteX5" fmla="*/ 159544 w 1114425"/>
                <a:gd name="connsiteY5" fmla="*/ 376237 h 381000"/>
                <a:gd name="connsiteX6" fmla="*/ 102394 w 1114425"/>
                <a:gd name="connsiteY6" fmla="*/ 366712 h 381000"/>
                <a:gd name="connsiteX7" fmla="*/ 52387 w 1114425"/>
                <a:gd name="connsiteY7" fmla="*/ 354806 h 381000"/>
                <a:gd name="connsiteX8" fmla="*/ 19050 w 1114425"/>
                <a:gd name="connsiteY8" fmla="*/ 340518 h 381000"/>
                <a:gd name="connsiteX9" fmla="*/ 4762 w 1114425"/>
                <a:gd name="connsiteY9" fmla="*/ 326231 h 381000"/>
                <a:gd name="connsiteX10" fmla="*/ 0 w 1114425"/>
                <a:gd name="connsiteY10" fmla="*/ 311943 h 381000"/>
                <a:gd name="connsiteX11" fmla="*/ 2381 w 1114425"/>
                <a:gd name="connsiteY11" fmla="*/ 297656 h 381000"/>
                <a:gd name="connsiteX12" fmla="*/ 14287 w 1114425"/>
                <a:gd name="connsiteY12" fmla="*/ 278606 h 381000"/>
                <a:gd name="connsiteX13" fmla="*/ 42862 w 1114425"/>
                <a:gd name="connsiteY13" fmla="*/ 252412 h 381000"/>
                <a:gd name="connsiteX14" fmla="*/ 80962 w 1114425"/>
                <a:gd name="connsiteY14" fmla="*/ 226218 h 381000"/>
                <a:gd name="connsiteX15" fmla="*/ 128587 w 1114425"/>
                <a:gd name="connsiteY15" fmla="*/ 197643 h 381000"/>
                <a:gd name="connsiteX16" fmla="*/ 169069 w 1114425"/>
                <a:gd name="connsiteY16" fmla="*/ 180975 h 381000"/>
                <a:gd name="connsiteX17" fmla="*/ 221456 w 1114425"/>
                <a:gd name="connsiteY17" fmla="*/ 169068 h 381000"/>
                <a:gd name="connsiteX18" fmla="*/ 271462 w 1114425"/>
                <a:gd name="connsiteY18" fmla="*/ 164306 h 381000"/>
                <a:gd name="connsiteX19" fmla="*/ 307181 w 1114425"/>
                <a:gd name="connsiteY19" fmla="*/ 166687 h 381000"/>
                <a:gd name="connsiteX20" fmla="*/ 369094 w 1114425"/>
                <a:gd name="connsiteY20" fmla="*/ 171450 h 381000"/>
                <a:gd name="connsiteX21" fmla="*/ 404812 w 1114425"/>
                <a:gd name="connsiteY21" fmla="*/ 178593 h 381000"/>
                <a:gd name="connsiteX22" fmla="*/ 535781 w 1114425"/>
                <a:gd name="connsiteY22" fmla="*/ 171450 h 381000"/>
                <a:gd name="connsiteX23" fmla="*/ 752475 w 1114425"/>
                <a:gd name="connsiteY23" fmla="*/ 150018 h 381000"/>
                <a:gd name="connsiteX24" fmla="*/ 866775 w 1114425"/>
                <a:gd name="connsiteY24" fmla="*/ 138112 h 381000"/>
                <a:gd name="connsiteX25" fmla="*/ 912019 w 1114425"/>
                <a:gd name="connsiteY25" fmla="*/ 128587 h 381000"/>
                <a:gd name="connsiteX26" fmla="*/ 952500 w 1114425"/>
                <a:gd name="connsiteY26" fmla="*/ 114300 h 381000"/>
                <a:gd name="connsiteX27" fmla="*/ 990600 w 1114425"/>
                <a:gd name="connsiteY27" fmla="*/ 92868 h 381000"/>
                <a:gd name="connsiteX28" fmla="*/ 1019175 w 1114425"/>
                <a:gd name="connsiteY28" fmla="*/ 73818 h 381000"/>
                <a:gd name="connsiteX29" fmla="*/ 1052512 w 1114425"/>
                <a:gd name="connsiteY29" fmla="*/ 42862 h 381000"/>
                <a:gd name="connsiteX30" fmla="*/ 1071562 w 1114425"/>
                <a:gd name="connsiteY30" fmla="*/ 21431 h 381000"/>
                <a:gd name="connsiteX31" fmla="*/ 1088231 w 1114425"/>
                <a:gd name="connsiteY31" fmla="*/ 4762 h 381000"/>
                <a:gd name="connsiteX32" fmla="*/ 1107281 w 1114425"/>
                <a:gd name="connsiteY32" fmla="*/ 0 h 381000"/>
                <a:gd name="connsiteX33" fmla="*/ 1112044 w 1114425"/>
                <a:gd name="connsiteY33" fmla="*/ 4762 h 381000"/>
                <a:gd name="connsiteX34" fmla="*/ 1114425 w 1114425"/>
                <a:gd name="connsiteY34" fmla="*/ 26193 h 381000"/>
                <a:gd name="connsiteX35" fmla="*/ 1114425 w 1114425"/>
                <a:gd name="connsiteY35" fmla="*/ 54768 h 381000"/>
                <a:gd name="connsiteX36" fmla="*/ 1092994 w 1114425"/>
                <a:gd name="connsiteY36" fmla="*/ 119062 h 381000"/>
                <a:gd name="connsiteX37" fmla="*/ 1071562 w 1114425"/>
                <a:gd name="connsiteY37" fmla="*/ 195262 h 381000"/>
                <a:gd name="connsiteX38" fmla="*/ 1050131 w 1114425"/>
                <a:gd name="connsiteY38" fmla="*/ 285750 h 381000"/>
                <a:gd name="connsiteX39" fmla="*/ 869156 w 1114425"/>
                <a:gd name="connsiteY39" fmla="*/ 359568 h 381000"/>
                <a:gd name="connsiteX40" fmla="*/ 778669 w 1114425"/>
                <a:gd name="connsiteY40" fmla="*/ 35718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14425" h="381000">
                  <a:moveTo>
                    <a:pt x="778669" y="357187"/>
                  </a:moveTo>
                  <a:lnTo>
                    <a:pt x="619125" y="357187"/>
                  </a:lnTo>
                  <a:lnTo>
                    <a:pt x="450056" y="359568"/>
                  </a:lnTo>
                  <a:lnTo>
                    <a:pt x="342900" y="359568"/>
                  </a:lnTo>
                  <a:lnTo>
                    <a:pt x="230981" y="381000"/>
                  </a:lnTo>
                  <a:lnTo>
                    <a:pt x="159544" y="376237"/>
                  </a:lnTo>
                  <a:lnTo>
                    <a:pt x="102394" y="366712"/>
                  </a:lnTo>
                  <a:lnTo>
                    <a:pt x="52387" y="354806"/>
                  </a:lnTo>
                  <a:lnTo>
                    <a:pt x="19050" y="340518"/>
                  </a:lnTo>
                  <a:lnTo>
                    <a:pt x="4762" y="326231"/>
                  </a:lnTo>
                  <a:lnTo>
                    <a:pt x="0" y="311943"/>
                  </a:lnTo>
                  <a:lnTo>
                    <a:pt x="2381" y="297656"/>
                  </a:lnTo>
                  <a:lnTo>
                    <a:pt x="14287" y="278606"/>
                  </a:lnTo>
                  <a:lnTo>
                    <a:pt x="42862" y="252412"/>
                  </a:lnTo>
                  <a:lnTo>
                    <a:pt x="80962" y="226218"/>
                  </a:lnTo>
                  <a:lnTo>
                    <a:pt x="128587" y="197643"/>
                  </a:lnTo>
                  <a:lnTo>
                    <a:pt x="169069" y="180975"/>
                  </a:lnTo>
                  <a:lnTo>
                    <a:pt x="221456" y="169068"/>
                  </a:lnTo>
                  <a:lnTo>
                    <a:pt x="271462" y="164306"/>
                  </a:lnTo>
                  <a:lnTo>
                    <a:pt x="307181" y="166687"/>
                  </a:lnTo>
                  <a:lnTo>
                    <a:pt x="369094" y="171450"/>
                  </a:lnTo>
                  <a:lnTo>
                    <a:pt x="404812" y="178593"/>
                  </a:lnTo>
                  <a:lnTo>
                    <a:pt x="535781" y="171450"/>
                  </a:lnTo>
                  <a:lnTo>
                    <a:pt x="752475" y="150018"/>
                  </a:lnTo>
                  <a:lnTo>
                    <a:pt x="866775" y="138112"/>
                  </a:lnTo>
                  <a:lnTo>
                    <a:pt x="912019" y="128587"/>
                  </a:lnTo>
                  <a:lnTo>
                    <a:pt x="952500" y="114300"/>
                  </a:lnTo>
                  <a:lnTo>
                    <a:pt x="990600" y="92868"/>
                  </a:lnTo>
                  <a:lnTo>
                    <a:pt x="1019175" y="73818"/>
                  </a:lnTo>
                  <a:lnTo>
                    <a:pt x="1052512" y="42862"/>
                  </a:lnTo>
                  <a:lnTo>
                    <a:pt x="1071562" y="21431"/>
                  </a:lnTo>
                  <a:lnTo>
                    <a:pt x="1088231" y="4762"/>
                  </a:lnTo>
                  <a:lnTo>
                    <a:pt x="1107281" y="0"/>
                  </a:lnTo>
                  <a:lnTo>
                    <a:pt x="1112044" y="4762"/>
                  </a:lnTo>
                  <a:lnTo>
                    <a:pt x="1114425" y="26193"/>
                  </a:lnTo>
                  <a:lnTo>
                    <a:pt x="1114425" y="54768"/>
                  </a:lnTo>
                  <a:lnTo>
                    <a:pt x="1092994" y="119062"/>
                  </a:lnTo>
                  <a:lnTo>
                    <a:pt x="1071562" y="195262"/>
                  </a:lnTo>
                  <a:lnTo>
                    <a:pt x="1050131" y="285750"/>
                  </a:lnTo>
                  <a:lnTo>
                    <a:pt x="869156" y="359568"/>
                  </a:lnTo>
                  <a:lnTo>
                    <a:pt x="778669" y="357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ED4E78A2-A919-4DC3-8F2E-0280CDB3DD87}"/>
                </a:ext>
              </a:extLst>
            </p:cNvPr>
            <p:cNvSpPr/>
            <p:nvPr/>
          </p:nvSpPr>
          <p:spPr>
            <a:xfrm>
              <a:off x="4903792" y="1973263"/>
              <a:ext cx="782637" cy="698500"/>
            </a:xfrm>
            <a:custGeom>
              <a:avLst/>
              <a:gdLst>
                <a:gd name="connsiteX0" fmla="*/ 295275 w 783431"/>
                <a:gd name="connsiteY0" fmla="*/ 314325 h 697707"/>
                <a:gd name="connsiteX1" fmla="*/ 211931 w 783431"/>
                <a:gd name="connsiteY1" fmla="*/ 228600 h 697707"/>
                <a:gd name="connsiteX2" fmla="*/ 130969 w 783431"/>
                <a:gd name="connsiteY2" fmla="*/ 150019 h 697707"/>
                <a:gd name="connsiteX3" fmla="*/ 0 w 783431"/>
                <a:gd name="connsiteY3" fmla="*/ 26194 h 697707"/>
                <a:gd name="connsiteX4" fmla="*/ 33337 w 783431"/>
                <a:gd name="connsiteY4" fmla="*/ 0 h 697707"/>
                <a:gd name="connsiteX5" fmla="*/ 159544 w 783431"/>
                <a:gd name="connsiteY5" fmla="*/ 59532 h 697707"/>
                <a:gd name="connsiteX6" fmla="*/ 330994 w 783431"/>
                <a:gd name="connsiteY6" fmla="*/ 138113 h 697707"/>
                <a:gd name="connsiteX7" fmla="*/ 492919 w 783431"/>
                <a:gd name="connsiteY7" fmla="*/ 216694 h 697707"/>
                <a:gd name="connsiteX8" fmla="*/ 597694 w 783431"/>
                <a:gd name="connsiteY8" fmla="*/ 266700 h 697707"/>
                <a:gd name="connsiteX9" fmla="*/ 621506 w 783431"/>
                <a:gd name="connsiteY9" fmla="*/ 288132 h 697707"/>
                <a:gd name="connsiteX10" fmla="*/ 671512 w 783431"/>
                <a:gd name="connsiteY10" fmla="*/ 345282 h 697707"/>
                <a:gd name="connsiteX11" fmla="*/ 714375 w 783431"/>
                <a:gd name="connsiteY11" fmla="*/ 400050 h 697707"/>
                <a:gd name="connsiteX12" fmla="*/ 747712 w 783431"/>
                <a:gd name="connsiteY12" fmla="*/ 452438 h 697707"/>
                <a:gd name="connsiteX13" fmla="*/ 764381 w 783431"/>
                <a:gd name="connsiteY13" fmla="*/ 485775 h 697707"/>
                <a:gd name="connsiteX14" fmla="*/ 781050 w 783431"/>
                <a:gd name="connsiteY14" fmla="*/ 540544 h 697707"/>
                <a:gd name="connsiteX15" fmla="*/ 783431 w 783431"/>
                <a:gd name="connsiteY15" fmla="*/ 573882 h 697707"/>
                <a:gd name="connsiteX16" fmla="*/ 781050 w 783431"/>
                <a:gd name="connsiteY16" fmla="*/ 616744 h 697707"/>
                <a:gd name="connsiteX17" fmla="*/ 769144 w 783431"/>
                <a:gd name="connsiteY17" fmla="*/ 661988 h 697707"/>
                <a:gd name="connsiteX18" fmla="*/ 747712 w 783431"/>
                <a:gd name="connsiteY18" fmla="*/ 685800 h 697707"/>
                <a:gd name="connsiteX19" fmla="*/ 726281 w 783431"/>
                <a:gd name="connsiteY19" fmla="*/ 692944 h 697707"/>
                <a:gd name="connsiteX20" fmla="*/ 707231 w 783431"/>
                <a:gd name="connsiteY20" fmla="*/ 697707 h 697707"/>
                <a:gd name="connsiteX21" fmla="*/ 681037 w 783431"/>
                <a:gd name="connsiteY21" fmla="*/ 692944 h 697707"/>
                <a:gd name="connsiteX22" fmla="*/ 650081 w 783431"/>
                <a:gd name="connsiteY22" fmla="*/ 681038 h 697707"/>
                <a:gd name="connsiteX23" fmla="*/ 614362 w 783431"/>
                <a:gd name="connsiteY23" fmla="*/ 659607 h 697707"/>
                <a:gd name="connsiteX24" fmla="*/ 576262 w 783431"/>
                <a:gd name="connsiteY24" fmla="*/ 626269 h 697707"/>
                <a:gd name="connsiteX25" fmla="*/ 516731 w 783431"/>
                <a:gd name="connsiteY25" fmla="*/ 557213 h 697707"/>
                <a:gd name="connsiteX26" fmla="*/ 423862 w 783431"/>
                <a:gd name="connsiteY26" fmla="*/ 450057 h 697707"/>
                <a:gd name="connsiteX27" fmla="*/ 295275 w 783431"/>
                <a:gd name="connsiteY27" fmla="*/ 314325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83431" h="697707">
                  <a:moveTo>
                    <a:pt x="295275" y="314325"/>
                  </a:moveTo>
                  <a:lnTo>
                    <a:pt x="211931" y="228600"/>
                  </a:lnTo>
                  <a:lnTo>
                    <a:pt x="130969" y="150019"/>
                  </a:lnTo>
                  <a:lnTo>
                    <a:pt x="0" y="26194"/>
                  </a:lnTo>
                  <a:lnTo>
                    <a:pt x="33337" y="0"/>
                  </a:lnTo>
                  <a:lnTo>
                    <a:pt x="159544" y="59532"/>
                  </a:lnTo>
                  <a:lnTo>
                    <a:pt x="330994" y="138113"/>
                  </a:lnTo>
                  <a:lnTo>
                    <a:pt x="492919" y="216694"/>
                  </a:lnTo>
                  <a:lnTo>
                    <a:pt x="597694" y="266700"/>
                  </a:lnTo>
                  <a:lnTo>
                    <a:pt x="621506" y="288132"/>
                  </a:lnTo>
                  <a:lnTo>
                    <a:pt x="671512" y="345282"/>
                  </a:lnTo>
                  <a:lnTo>
                    <a:pt x="714375" y="400050"/>
                  </a:lnTo>
                  <a:lnTo>
                    <a:pt x="747712" y="452438"/>
                  </a:lnTo>
                  <a:lnTo>
                    <a:pt x="764381" y="485775"/>
                  </a:lnTo>
                  <a:lnTo>
                    <a:pt x="781050" y="540544"/>
                  </a:lnTo>
                  <a:lnTo>
                    <a:pt x="783431" y="573882"/>
                  </a:lnTo>
                  <a:lnTo>
                    <a:pt x="781050" y="616744"/>
                  </a:lnTo>
                  <a:lnTo>
                    <a:pt x="769144" y="661988"/>
                  </a:lnTo>
                  <a:lnTo>
                    <a:pt x="747712" y="685800"/>
                  </a:lnTo>
                  <a:lnTo>
                    <a:pt x="726281" y="692944"/>
                  </a:lnTo>
                  <a:lnTo>
                    <a:pt x="707231" y="697707"/>
                  </a:lnTo>
                  <a:lnTo>
                    <a:pt x="681037" y="692944"/>
                  </a:lnTo>
                  <a:lnTo>
                    <a:pt x="650081" y="681038"/>
                  </a:lnTo>
                  <a:lnTo>
                    <a:pt x="614362" y="659607"/>
                  </a:lnTo>
                  <a:lnTo>
                    <a:pt x="576262" y="626269"/>
                  </a:lnTo>
                  <a:lnTo>
                    <a:pt x="516731" y="557213"/>
                  </a:lnTo>
                  <a:lnTo>
                    <a:pt x="423862" y="450057"/>
                  </a:lnTo>
                  <a:lnTo>
                    <a:pt x="295275" y="3143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C59FD593-B77A-4E67-8D82-C623F515F70E}"/>
                </a:ext>
              </a:extLst>
            </p:cNvPr>
            <p:cNvSpPr/>
            <p:nvPr/>
          </p:nvSpPr>
          <p:spPr>
            <a:xfrm>
              <a:off x="4303716" y="2962275"/>
              <a:ext cx="1135062" cy="344488"/>
            </a:xfrm>
            <a:custGeom>
              <a:avLst/>
              <a:gdLst>
                <a:gd name="connsiteX0" fmla="*/ 514350 w 1135856"/>
                <a:gd name="connsiteY0" fmla="*/ 157163 h 345281"/>
                <a:gd name="connsiteX1" fmla="*/ 428625 w 1135856"/>
                <a:gd name="connsiteY1" fmla="*/ 173831 h 345281"/>
                <a:gd name="connsiteX2" fmla="*/ 371475 w 1135856"/>
                <a:gd name="connsiteY2" fmla="*/ 183356 h 345281"/>
                <a:gd name="connsiteX3" fmla="*/ 326231 w 1135856"/>
                <a:gd name="connsiteY3" fmla="*/ 185738 h 345281"/>
                <a:gd name="connsiteX4" fmla="*/ 257175 w 1135856"/>
                <a:gd name="connsiteY4" fmla="*/ 183356 h 345281"/>
                <a:gd name="connsiteX5" fmla="*/ 190500 w 1135856"/>
                <a:gd name="connsiteY5" fmla="*/ 173831 h 345281"/>
                <a:gd name="connsiteX6" fmla="*/ 138112 w 1135856"/>
                <a:gd name="connsiteY6" fmla="*/ 164306 h 345281"/>
                <a:gd name="connsiteX7" fmla="*/ 71437 w 1135856"/>
                <a:gd name="connsiteY7" fmla="*/ 154781 h 345281"/>
                <a:gd name="connsiteX8" fmla="*/ 9525 w 1135856"/>
                <a:gd name="connsiteY8" fmla="*/ 152400 h 345281"/>
                <a:gd name="connsiteX9" fmla="*/ 0 w 1135856"/>
                <a:gd name="connsiteY9" fmla="*/ 161925 h 345281"/>
                <a:gd name="connsiteX10" fmla="*/ 7144 w 1135856"/>
                <a:gd name="connsiteY10" fmla="*/ 192881 h 345281"/>
                <a:gd name="connsiteX11" fmla="*/ 26194 w 1135856"/>
                <a:gd name="connsiteY11" fmla="*/ 228600 h 345281"/>
                <a:gd name="connsiteX12" fmla="*/ 61912 w 1135856"/>
                <a:gd name="connsiteY12" fmla="*/ 269081 h 345281"/>
                <a:gd name="connsiteX13" fmla="*/ 109537 w 1135856"/>
                <a:gd name="connsiteY13" fmla="*/ 307181 h 345281"/>
                <a:gd name="connsiteX14" fmla="*/ 150019 w 1135856"/>
                <a:gd name="connsiteY14" fmla="*/ 330994 h 345281"/>
                <a:gd name="connsiteX15" fmla="*/ 183356 w 1135856"/>
                <a:gd name="connsiteY15" fmla="*/ 340519 h 345281"/>
                <a:gd name="connsiteX16" fmla="*/ 252412 w 1135856"/>
                <a:gd name="connsiteY16" fmla="*/ 345281 h 345281"/>
                <a:gd name="connsiteX17" fmla="*/ 335756 w 1135856"/>
                <a:gd name="connsiteY17" fmla="*/ 345281 h 345281"/>
                <a:gd name="connsiteX18" fmla="*/ 409575 w 1135856"/>
                <a:gd name="connsiteY18" fmla="*/ 330994 h 345281"/>
                <a:gd name="connsiteX19" fmla="*/ 561975 w 1135856"/>
                <a:gd name="connsiteY19" fmla="*/ 307181 h 345281"/>
                <a:gd name="connsiteX20" fmla="*/ 700087 w 1135856"/>
                <a:gd name="connsiteY20" fmla="*/ 271463 h 345281"/>
                <a:gd name="connsiteX21" fmla="*/ 847725 w 1135856"/>
                <a:gd name="connsiteY21" fmla="*/ 235744 h 345281"/>
                <a:gd name="connsiteX22" fmla="*/ 923925 w 1135856"/>
                <a:gd name="connsiteY22" fmla="*/ 216694 h 345281"/>
                <a:gd name="connsiteX23" fmla="*/ 981075 w 1135856"/>
                <a:gd name="connsiteY23" fmla="*/ 204788 h 345281"/>
                <a:gd name="connsiteX24" fmla="*/ 1021556 w 1135856"/>
                <a:gd name="connsiteY24" fmla="*/ 195263 h 345281"/>
                <a:gd name="connsiteX25" fmla="*/ 1069181 w 1135856"/>
                <a:gd name="connsiteY25" fmla="*/ 173831 h 345281"/>
                <a:gd name="connsiteX26" fmla="*/ 1104900 w 1135856"/>
                <a:gd name="connsiteY26" fmla="*/ 152400 h 345281"/>
                <a:gd name="connsiteX27" fmla="*/ 1135856 w 1135856"/>
                <a:gd name="connsiteY27" fmla="*/ 119063 h 345281"/>
                <a:gd name="connsiteX28" fmla="*/ 1135856 w 1135856"/>
                <a:gd name="connsiteY28" fmla="*/ 100013 h 345281"/>
                <a:gd name="connsiteX29" fmla="*/ 1109662 w 1135856"/>
                <a:gd name="connsiteY29" fmla="*/ 61913 h 345281"/>
                <a:gd name="connsiteX30" fmla="*/ 1076325 w 1135856"/>
                <a:gd name="connsiteY30" fmla="*/ 30956 h 345281"/>
                <a:gd name="connsiteX31" fmla="*/ 1042987 w 1135856"/>
                <a:gd name="connsiteY31" fmla="*/ 11906 h 345281"/>
                <a:gd name="connsiteX32" fmla="*/ 1016794 w 1135856"/>
                <a:gd name="connsiteY32" fmla="*/ 0 h 345281"/>
                <a:gd name="connsiteX33" fmla="*/ 969169 w 1135856"/>
                <a:gd name="connsiteY33" fmla="*/ 2381 h 345281"/>
                <a:gd name="connsiteX34" fmla="*/ 916781 w 1135856"/>
                <a:gd name="connsiteY34" fmla="*/ 14288 h 345281"/>
                <a:gd name="connsiteX35" fmla="*/ 816769 w 1135856"/>
                <a:gd name="connsiteY35" fmla="*/ 59531 h 345281"/>
                <a:gd name="connsiteX36" fmla="*/ 726281 w 1135856"/>
                <a:gd name="connsiteY36" fmla="*/ 92869 h 345281"/>
                <a:gd name="connsiteX37" fmla="*/ 585787 w 1135856"/>
                <a:gd name="connsiteY37" fmla="*/ 138113 h 345281"/>
                <a:gd name="connsiteX38" fmla="*/ 514350 w 1135856"/>
                <a:gd name="connsiteY38" fmla="*/ 15716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35856" h="345281">
                  <a:moveTo>
                    <a:pt x="514350" y="157163"/>
                  </a:moveTo>
                  <a:lnTo>
                    <a:pt x="428625" y="173831"/>
                  </a:lnTo>
                  <a:lnTo>
                    <a:pt x="371475" y="183356"/>
                  </a:lnTo>
                  <a:lnTo>
                    <a:pt x="326231" y="185738"/>
                  </a:lnTo>
                  <a:lnTo>
                    <a:pt x="257175" y="183356"/>
                  </a:lnTo>
                  <a:lnTo>
                    <a:pt x="190500" y="173831"/>
                  </a:lnTo>
                  <a:lnTo>
                    <a:pt x="138112" y="164306"/>
                  </a:lnTo>
                  <a:lnTo>
                    <a:pt x="71437" y="154781"/>
                  </a:lnTo>
                  <a:lnTo>
                    <a:pt x="9525" y="152400"/>
                  </a:lnTo>
                  <a:lnTo>
                    <a:pt x="0" y="161925"/>
                  </a:lnTo>
                  <a:lnTo>
                    <a:pt x="7144" y="192881"/>
                  </a:lnTo>
                  <a:lnTo>
                    <a:pt x="26194" y="228600"/>
                  </a:lnTo>
                  <a:lnTo>
                    <a:pt x="61912" y="269081"/>
                  </a:lnTo>
                  <a:lnTo>
                    <a:pt x="109537" y="307181"/>
                  </a:lnTo>
                  <a:lnTo>
                    <a:pt x="150019" y="330994"/>
                  </a:lnTo>
                  <a:lnTo>
                    <a:pt x="183356" y="340519"/>
                  </a:lnTo>
                  <a:lnTo>
                    <a:pt x="252412" y="345281"/>
                  </a:lnTo>
                  <a:lnTo>
                    <a:pt x="335756" y="345281"/>
                  </a:lnTo>
                  <a:lnTo>
                    <a:pt x="409575" y="330994"/>
                  </a:lnTo>
                  <a:lnTo>
                    <a:pt x="561975" y="307181"/>
                  </a:lnTo>
                  <a:lnTo>
                    <a:pt x="700087" y="271463"/>
                  </a:lnTo>
                  <a:lnTo>
                    <a:pt x="847725" y="235744"/>
                  </a:lnTo>
                  <a:lnTo>
                    <a:pt x="923925" y="216694"/>
                  </a:lnTo>
                  <a:lnTo>
                    <a:pt x="981075" y="204788"/>
                  </a:lnTo>
                  <a:lnTo>
                    <a:pt x="1021556" y="195263"/>
                  </a:lnTo>
                  <a:lnTo>
                    <a:pt x="1069181" y="173831"/>
                  </a:lnTo>
                  <a:lnTo>
                    <a:pt x="1104900" y="152400"/>
                  </a:lnTo>
                  <a:lnTo>
                    <a:pt x="1135856" y="119063"/>
                  </a:lnTo>
                  <a:lnTo>
                    <a:pt x="1135856" y="100013"/>
                  </a:lnTo>
                  <a:lnTo>
                    <a:pt x="1109662" y="61913"/>
                  </a:lnTo>
                  <a:lnTo>
                    <a:pt x="1076325" y="30956"/>
                  </a:lnTo>
                  <a:lnTo>
                    <a:pt x="1042987" y="11906"/>
                  </a:lnTo>
                  <a:lnTo>
                    <a:pt x="1016794" y="0"/>
                  </a:lnTo>
                  <a:lnTo>
                    <a:pt x="969169" y="2381"/>
                  </a:lnTo>
                  <a:lnTo>
                    <a:pt x="916781" y="14288"/>
                  </a:lnTo>
                  <a:lnTo>
                    <a:pt x="816769" y="59531"/>
                  </a:lnTo>
                  <a:lnTo>
                    <a:pt x="726281" y="92869"/>
                  </a:lnTo>
                  <a:lnTo>
                    <a:pt x="585787" y="138113"/>
                  </a:lnTo>
                  <a:lnTo>
                    <a:pt x="514350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77BB9ADE-1190-472C-A8D1-585F90710F2B}"/>
                </a:ext>
              </a:extLst>
            </p:cNvPr>
            <p:cNvSpPr/>
            <p:nvPr/>
          </p:nvSpPr>
          <p:spPr>
            <a:xfrm>
              <a:off x="3846517" y="3608388"/>
              <a:ext cx="1919287" cy="476250"/>
            </a:xfrm>
            <a:custGeom>
              <a:avLst/>
              <a:gdLst>
                <a:gd name="connsiteX0" fmla="*/ 631031 w 1919287"/>
                <a:gd name="connsiteY0" fmla="*/ 238125 h 476250"/>
                <a:gd name="connsiteX1" fmla="*/ 538162 w 1919287"/>
                <a:gd name="connsiteY1" fmla="*/ 259556 h 476250"/>
                <a:gd name="connsiteX2" fmla="*/ 478631 w 1919287"/>
                <a:gd name="connsiteY2" fmla="*/ 271462 h 476250"/>
                <a:gd name="connsiteX3" fmla="*/ 411956 w 1919287"/>
                <a:gd name="connsiteY3" fmla="*/ 283369 h 476250"/>
                <a:gd name="connsiteX4" fmla="*/ 347662 w 1919287"/>
                <a:gd name="connsiteY4" fmla="*/ 290512 h 476250"/>
                <a:gd name="connsiteX5" fmla="*/ 295275 w 1919287"/>
                <a:gd name="connsiteY5" fmla="*/ 285750 h 476250"/>
                <a:gd name="connsiteX6" fmla="*/ 240506 w 1919287"/>
                <a:gd name="connsiteY6" fmla="*/ 276225 h 476250"/>
                <a:gd name="connsiteX7" fmla="*/ 185737 w 1919287"/>
                <a:gd name="connsiteY7" fmla="*/ 259556 h 476250"/>
                <a:gd name="connsiteX8" fmla="*/ 142875 w 1919287"/>
                <a:gd name="connsiteY8" fmla="*/ 242887 h 476250"/>
                <a:gd name="connsiteX9" fmla="*/ 88106 w 1919287"/>
                <a:gd name="connsiteY9" fmla="*/ 216694 h 476250"/>
                <a:gd name="connsiteX10" fmla="*/ 59531 w 1919287"/>
                <a:gd name="connsiteY10" fmla="*/ 202406 h 476250"/>
                <a:gd name="connsiteX11" fmla="*/ 33337 w 1919287"/>
                <a:gd name="connsiteY11" fmla="*/ 185737 h 476250"/>
                <a:gd name="connsiteX12" fmla="*/ 11906 w 1919287"/>
                <a:gd name="connsiteY12" fmla="*/ 178594 h 476250"/>
                <a:gd name="connsiteX13" fmla="*/ 0 w 1919287"/>
                <a:gd name="connsiteY13" fmla="*/ 185737 h 476250"/>
                <a:gd name="connsiteX14" fmla="*/ 9525 w 1919287"/>
                <a:gd name="connsiteY14" fmla="*/ 216694 h 476250"/>
                <a:gd name="connsiteX15" fmla="*/ 26194 w 1919287"/>
                <a:gd name="connsiteY15" fmla="*/ 254794 h 476250"/>
                <a:gd name="connsiteX16" fmla="*/ 47625 w 1919287"/>
                <a:gd name="connsiteY16" fmla="*/ 285750 h 476250"/>
                <a:gd name="connsiteX17" fmla="*/ 100012 w 1919287"/>
                <a:gd name="connsiteY17" fmla="*/ 338137 h 476250"/>
                <a:gd name="connsiteX18" fmla="*/ 145256 w 1919287"/>
                <a:gd name="connsiteY18" fmla="*/ 383381 h 476250"/>
                <a:gd name="connsiteX19" fmla="*/ 202406 w 1919287"/>
                <a:gd name="connsiteY19" fmla="*/ 423862 h 476250"/>
                <a:gd name="connsiteX20" fmla="*/ 245269 w 1919287"/>
                <a:gd name="connsiteY20" fmla="*/ 450056 h 476250"/>
                <a:gd name="connsiteX21" fmla="*/ 276225 w 1919287"/>
                <a:gd name="connsiteY21" fmla="*/ 464344 h 476250"/>
                <a:gd name="connsiteX22" fmla="*/ 309562 w 1919287"/>
                <a:gd name="connsiteY22" fmla="*/ 471487 h 476250"/>
                <a:gd name="connsiteX23" fmla="*/ 345281 w 1919287"/>
                <a:gd name="connsiteY23" fmla="*/ 469106 h 476250"/>
                <a:gd name="connsiteX24" fmla="*/ 381000 w 1919287"/>
                <a:gd name="connsiteY24" fmla="*/ 476250 h 476250"/>
                <a:gd name="connsiteX25" fmla="*/ 423862 w 1919287"/>
                <a:gd name="connsiteY25" fmla="*/ 473869 h 476250"/>
                <a:gd name="connsiteX26" fmla="*/ 478631 w 1919287"/>
                <a:gd name="connsiteY26" fmla="*/ 461962 h 476250"/>
                <a:gd name="connsiteX27" fmla="*/ 514350 w 1919287"/>
                <a:gd name="connsiteY27" fmla="*/ 447675 h 476250"/>
                <a:gd name="connsiteX28" fmla="*/ 557212 w 1919287"/>
                <a:gd name="connsiteY28" fmla="*/ 428625 h 476250"/>
                <a:gd name="connsiteX29" fmla="*/ 614362 w 1919287"/>
                <a:gd name="connsiteY29" fmla="*/ 409575 h 476250"/>
                <a:gd name="connsiteX30" fmla="*/ 714375 w 1919287"/>
                <a:gd name="connsiteY30" fmla="*/ 381000 h 476250"/>
                <a:gd name="connsiteX31" fmla="*/ 864394 w 1919287"/>
                <a:gd name="connsiteY31" fmla="*/ 345281 h 476250"/>
                <a:gd name="connsiteX32" fmla="*/ 935831 w 1919287"/>
                <a:gd name="connsiteY32" fmla="*/ 328612 h 476250"/>
                <a:gd name="connsiteX33" fmla="*/ 1152525 w 1919287"/>
                <a:gd name="connsiteY33" fmla="*/ 261937 h 476250"/>
                <a:gd name="connsiteX34" fmla="*/ 1302544 w 1919287"/>
                <a:gd name="connsiteY34" fmla="*/ 228600 h 476250"/>
                <a:gd name="connsiteX35" fmla="*/ 1419225 w 1919287"/>
                <a:gd name="connsiteY35" fmla="*/ 209550 h 476250"/>
                <a:gd name="connsiteX36" fmla="*/ 1502569 w 1919287"/>
                <a:gd name="connsiteY36" fmla="*/ 202406 h 476250"/>
                <a:gd name="connsiteX37" fmla="*/ 1597819 w 1919287"/>
                <a:gd name="connsiteY37" fmla="*/ 202406 h 476250"/>
                <a:gd name="connsiteX38" fmla="*/ 1721644 w 1919287"/>
                <a:gd name="connsiteY38" fmla="*/ 202406 h 476250"/>
                <a:gd name="connsiteX39" fmla="*/ 1821656 w 1919287"/>
                <a:gd name="connsiteY39" fmla="*/ 197644 h 476250"/>
                <a:gd name="connsiteX40" fmla="*/ 1864519 w 1919287"/>
                <a:gd name="connsiteY40" fmla="*/ 190500 h 476250"/>
                <a:gd name="connsiteX41" fmla="*/ 1895475 w 1919287"/>
                <a:gd name="connsiteY41" fmla="*/ 180975 h 476250"/>
                <a:gd name="connsiteX42" fmla="*/ 1916906 w 1919287"/>
                <a:gd name="connsiteY42" fmla="*/ 164306 h 476250"/>
                <a:gd name="connsiteX43" fmla="*/ 1919287 w 1919287"/>
                <a:gd name="connsiteY43" fmla="*/ 152400 h 476250"/>
                <a:gd name="connsiteX44" fmla="*/ 1912144 w 1919287"/>
                <a:gd name="connsiteY44" fmla="*/ 133350 h 476250"/>
                <a:gd name="connsiteX45" fmla="*/ 1895475 w 1919287"/>
                <a:gd name="connsiteY45" fmla="*/ 114300 h 476250"/>
                <a:gd name="connsiteX46" fmla="*/ 1869281 w 1919287"/>
                <a:gd name="connsiteY46" fmla="*/ 92869 h 476250"/>
                <a:gd name="connsiteX47" fmla="*/ 1850231 w 1919287"/>
                <a:gd name="connsiteY47" fmla="*/ 76200 h 476250"/>
                <a:gd name="connsiteX48" fmla="*/ 1807369 w 1919287"/>
                <a:gd name="connsiteY48" fmla="*/ 50006 h 476250"/>
                <a:gd name="connsiteX49" fmla="*/ 1769269 w 1919287"/>
                <a:gd name="connsiteY49" fmla="*/ 33337 h 476250"/>
                <a:gd name="connsiteX50" fmla="*/ 1709737 w 1919287"/>
                <a:gd name="connsiteY50" fmla="*/ 14287 h 476250"/>
                <a:gd name="connsiteX51" fmla="*/ 1624012 w 1919287"/>
                <a:gd name="connsiteY51" fmla="*/ 0 h 476250"/>
                <a:gd name="connsiteX52" fmla="*/ 1590675 w 1919287"/>
                <a:gd name="connsiteY52" fmla="*/ 14287 h 476250"/>
                <a:gd name="connsiteX53" fmla="*/ 1521619 w 1919287"/>
                <a:gd name="connsiteY53" fmla="*/ 38100 h 476250"/>
                <a:gd name="connsiteX54" fmla="*/ 1416844 w 1919287"/>
                <a:gd name="connsiteY54" fmla="*/ 61912 h 476250"/>
                <a:gd name="connsiteX55" fmla="*/ 1326356 w 1919287"/>
                <a:gd name="connsiteY55" fmla="*/ 73819 h 476250"/>
                <a:gd name="connsiteX56" fmla="*/ 1240631 w 1919287"/>
                <a:gd name="connsiteY56" fmla="*/ 80962 h 476250"/>
                <a:gd name="connsiteX57" fmla="*/ 1126331 w 1919287"/>
                <a:gd name="connsiteY57" fmla="*/ 88106 h 476250"/>
                <a:gd name="connsiteX58" fmla="*/ 883444 w 1919287"/>
                <a:gd name="connsiteY58" fmla="*/ 164306 h 476250"/>
                <a:gd name="connsiteX59" fmla="*/ 631031 w 1919287"/>
                <a:gd name="connsiteY59" fmla="*/ 238125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919287" h="476250">
                  <a:moveTo>
                    <a:pt x="631031" y="238125"/>
                  </a:moveTo>
                  <a:lnTo>
                    <a:pt x="538162" y="259556"/>
                  </a:lnTo>
                  <a:lnTo>
                    <a:pt x="478631" y="271462"/>
                  </a:lnTo>
                  <a:lnTo>
                    <a:pt x="411956" y="283369"/>
                  </a:lnTo>
                  <a:lnTo>
                    <a:pt x="347662" y="290512"/>
                  </a:lnTo>
                  <a:lnTo>
                    <a:pt x="295275" y="285750"/>
                  </a:lnTo>
                  <a:lnTo>
                    <a:pt x="240506" y="276225"/>
                  </a:lnTo>
                  <a:lnTo>
                    <a:pt x="185737" y="259556"/>
                  </a:lnTo>
                  <a:lnTo>
                    <a:pt x="142875" y="242887"/>
                  </a:lnTo>
                  <a:lnTo>
                    <a:pt x="88106" y="216694"/>
                  </a:lnTo>
                  <a:lnTo>
                    <a:pt x="59531" y="202406"/>
                  </a:lnTo>
                  <a:lnTo>
                    <a:pt x="33337" y="185737"/>
                  </a:lnTo>
                  <a:lnTo>
                    <a:pt x="11906" y="178594"/>
                  </a:lnTo>
                  <a:lnTo>
                    <a:pt x="0" y="185737"/>
                  </a:lnTo>
                  <a:lnTo>
                    <a:pt x="9525" y="216694"/>
                  </a:lnTo>
                  <a:lnTo>
                    <a:pt x="26194" y="254794"/>
                  </a:lnTo>
                  <a:lnTo>
                    <a:pt x="47625" y="285750"/>
                  </a:lnTo>
                  <a:lnTo>
                    <a:pt x="100012" y="338137"/>
                  </a:lnTo>
                  <a:lnTo>
                    <a:pt x="145256" y="383381"/>
                  </a:lnTo>
                  <a:lnTo>
                    <a:pt x="202406" y="423862"/>
                  </a:lnTo>
                  <a:lnTo>
                    <a:pt x="245269" y="450056"/>
                  </a:lnTo>
                  <a:lnTo>
                    <a:pt x="276225" y="464344"/>
                  </a:lnTo>
                  <a:lnTo>
                    <a:pt x="309562" y="471487"/>
                  </a:lnTo>
                  <a:lnTo>
                    <a:pt x="345281" y="469106"/>
                  </a:lnTo>
                  <a:lnTo>
                    <a:pt x="381000" y="476250"/>
                  </a:lnTo>
                  <a:lnTo>
                    <a:pt x="423862" y="473869"/>
                  </a:lnTo>
                  <a:lnTo>
                    <a:pt x="478631" y="461962"/>
                  </a:lnTo>
                  <a:lnTo>
                    <a:pt x="514350" y="447675"/>
                  </a:lnTo>
                  <a:lnTo>
                    <a:pt x="557212" y="428625"/>
                  </a:lnTo>
                  <a:lnTo>
                    <a:pt x="614362" y="409575"/>
                  </a:lnTo>
                  <a:lnTo>
                    <a:pt x="714375" y="381000"/>
                  </a:lnTo>
                  <a:lnTo>
                    <a:pt x="864394" y="345281"/>
                  </a:lnTo>
                  <a:lnTo>
                    <a:pt x="935831" y="328612"/>
                  </a:lnTo>
                  <a:lnTo>
                    <a:pt x="1152525" y="261937"/>
                  </a:lnTo>
                  <a:lnTo>
                    <a:pt x="1302544" y="228600"/>
                  </a:lnTo>
                  <a:lnTo>
                    <a:pt x="1419225" y="209550"/>
                  </a:lnTo>
                  <a:lnTo>
                    <a:pt x="1502569" y="202406"/>
                  </a:lnTo>
                  <a:lnTo>
                    <a:pt x="1597819" y="202406"/>
                  </a:lnTo>
                  <a:lnTo>
                    <a:pt x="1721644" y="202406"/>
                  </a:lnTo>
                  <a:lnTo>
                    <a:pt x="1821656" y="197644"/>
                  </a:lnTo>
                  <a:lnTo>
                    <a:pt x="1864519" y="190500"/>
                  </a:lnTo>
                  <a:lnTo>
                    <a:pt x="1895475" y="180975"/>
                  </a:lnTo>
                  <a:lnTo>
                    <a:pt x="1916906" y="164306"/>
                  </a:lnTo>
                  <a:lnTo>
                    <a:pt x="1919287" y="152400"/>
                  </a:lnTo>
                  <a:lnTo>
                    <a:pt x="1912144" y="133350"/>
                  </a:lnTo>
                  <a:lnTo>
                    <a:pt x="1895475" y="114300"/>
                  </a:lnTo>
                  <a:lnTo>
                    <a:pt x="1869281" y="92869"/>
                  </a:lnTo>
                  <a:lnTo>
                    <a:pt x="1850231" y="76200"/>
                  </a:lnTo>
                  <a:lnTo>
                    <a:pt x="1807369" y="50006"/>
                  </a:lnTo>
                  <a:lnTo>
                    <a:pt x="1769269" y="33337"/>
                  </a:lnTo>
                  <a:lnTo>
                    <a:pt x="1709737" y="14287"/>
                  </a:lnTo>
                  <a:lnTo>
                    <a:pt x="1624012" y="0"/>
                  </a:lnTo>
                  <a:lnTo>
                    <a:pt x="1590675" y="14287"/>
                  </a:lnTo>
                  <a:lnTo>
                    <a:pt x="1521619" y="38100"/>
                  </a:lnTo>
                  <a:lnTo>
                    <a:pt x="1416844" y="61912"/>
                  </a:lnTo>
                  <a:lnTo>
                    <a:pt x="1326356" y="73819"/>
                  </a:lnTo>
                  <a:lnTo>
                    <a:pt x="1240631" y="80962"/>
                  </a:lnTo>
                  <a:lnTo>
                    <a:pt x="1126331" y="88106"/>
                  </a:lnTo>
                  <a:lnTo>
                    <a:pt x="883444" y="164306"/>
                  </a:lnTo>
                  <a:lnTo>
                    <a:pt x="631031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1">
              <a:extLst>
                <a:ext uri="{FF2B5EF4-FFF2-40B4-BE49-F238E27FC236}">
                  <a16:creationId xmlns:a16="http://schemas.microsoft.com/office/drawing/2014/main" id="{6883B22E-03F3-49B9-81E5-71C7B9A20A7F}"/>
                </a:ext>
              </a:extLst>
            </p:cNvPr>
            <p:cNvSpPr/>
            <p:nvPr/>
          </p:nvSpPr>
          <p:spPr>
            <a:xfrm>
              <a:off x="4662491" y="3241676"/>
              <a:ext cx="374650" cy="2085975"/>
            </a:xfrm>
            <a:custGeom>
              <a:avLst/>
              <a:gdLst>
                <a:gd name="connsiteX0" fmla="*/ 86536 w 374990"/>
                <a:gd name="connsiteY0" fmla="*/ 1122087 h 2085524"/>
                <a:gd name="connsiteX1" fmla="*/ 86536 w 374990"/>
                <a:gd name="connsiteY1" fmla="*/ 677867 h 2085524"/>
                <a:gd name="connsiteX2" fmla="*/ 89421 w 374990"/>
                <a:gd name="connsiteY2" fmla="*/ 493257 h 2085524"/>
                <a:gd name="connsiteX3" fmla="*/ 98074 w 374990"/>
                <a:gd name="connsiteY3" fmla="*/ 409605 h 2085524"/>
                <a:gd name="connsiteX4" fmla="*/ 98074 w 374990"/>
                <a:gd name="connsiteY4" fmla="*/ 349030 h 2085524"/>
                <a:gd name="connsiteX5" fmla="*/ 98074 w 374990"/>
                <a:gd name="connsiteY5" fmla="*/ 299992 h 2085524"/>
                <a:gd name="connsiteX6" fmla="*/ 86536 w 374990"/>
                <a:gd name="connsiteY6" fmla="*/ 222110 h 2085524"/>
                <a:gd name="connsiteX7" fmla="*/ 69229 w 374990"/>
                <a:gd name="connsiteY7" fmla="*/ 152881 h 2085524"/>
                <a:gd name="connsiteX8" fmla="*/ 46153 w 374990"/>
                <a:gd name="connsiteY8" fmla="*/ 89421 h 2085524"/>
                <a:gd name="connsiteX9" fmla="*/ 0 w 374990"/>
                <a:gd name="connsiteY9" fmla="*/ 14423 h 2085524"/>
                <a:gd name="connsiteX10" fmla="*/ 126920 w 374990"/>
                <a:gd name="connsiteY10" fmla="*/ 0 h 2085524"/>
                <a:gd name="connsiteX11" fmla="*/ 224994 w 374990"/>
                <a:gd name="connsiteY11" fmla="*/ 54806 h 2085524"/>
                <a:gd name="connsiteX12" fmla="*/ 305761 w 374990"/>
                <a:gd name="connsiteY12" fmla="*/ 100959 h 2085524"/>
                <a:gd name="connsiteX13" fmla="*/ 334607 w 374990"/>
                <a:gd name="connsiteY13" fmla="*/ 118266 h 2085524"/>
                <a:gd name="connsiteX14" fmla="*/ 354799 w 374990"/>
                <a:gd name="connsiteY14" fmla="*/ 141342 h 2085524"/>
                <a:gd name="connsiteX15" fmla="*/ 366337 w 374990"/>
                <a:gd name="connsiteY15" fmla="*/ 164419 h 2085524"/>
                <a:gd name="connsiteX16" fmla="*/ 374990 w 374990"/>
                <a:gd name="connsiteY16" fmla="*/ 190380 h 2085524"/>
                <a:gd name="connsiteX17" fmla="*/ 374990 w 374990"/>
                <a:gd name="connsiteY17" fmla="*/ 219225 h 2085524"/>
                <a:gd name="connsiteX18" fmla="*/ 360568 w 374990"/>
                <a:gd name="connsiteY18" fmla="*/ 245186 h 2085524"/>
                <a:gd name="connsiteX19" fmla="*/ 337491 w 374990"/>
                <a:gd name="connsiteY19" fmla="*/ 274031 h 2085524"/>
                <a:gd name="connsiteX20" fmla="*/ 320184 w 374990"/>
                <a:gd name="connsiteY20" fmla="*/ 297108 h 2085524"/>
                <a:gd name="connsiteX21" fmla="*/ 308646 w 374990"/>
                <a:gd name="connsiteY21" fmla="*/ 337491 h 2085524"/>
                <a:gd name="connsiteX22" fmla="*/ 305761 w 374990"/>
                <a:gd name="connsiteY22" fmla="*/ 383644 h 2085524"/>
                <a:gd name="connsiteX23" fmla="*/ 314415 w 374990"/>
                <a:gd name="connsiteY23" fmla="*/ 467296 h 2085524"/>
                <a:gd name="connsiteX24" fmla="*/ 308646 w 374990"/>
                <a:gd name="connsiteY24" fmla="*/ 807672 h 2085524"/>
                <a:gd name="connsiteX25" fmla="*/ 311531 w 374990"/>
                <a:gd name="connsiteY25" fmla="*/ 1300929 h 2085524"/>
                <a:gd name="connsiteX26" fmla="*/ 311531 w 374990"/>
                <a:gd name="connsiteY26" fmla="*/ 1996103 h 2085524"/>
                <a:gd name="connsiteX27" fmla="*/ 86536 w 374990"/>
                <a:gd name="connsiteY27" fmla="*/ 2085524 h 2085524"/>
                <a:gd name="connsiteX28" fmla="*/ 86536 w 374990"/>
                <a:gd name="connsiteY28" fmla="*/ 1886491 h 2085524"/>
                <a:gd name="connsiteX29" fmla="*/ 86536 w 374990"/>
                <a:gd name="connsiteY29" fmla="*/ 1517269 h 2085524"/>
                <a:gd name="connsiteX30" fmla="*/ 86536 w 374990"/>
                <a:gd name="connsiteY30" fmla="*/ 1122087 h 2085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74990" h="2085524">
                  <a:moveTo>
                    <a:pt x="86536" y="1122087"/>
                  </a:moveTo>
                  <a:lnTo>
                    <a:pt x="86536" y="677867"/>
                  </a:lnTo>
                  <a:cubicBezTo>
                    <a:pt x="87498" y="616330"/>
                    <a:pt x="88459" y="554794"/>
                    <a:pt x="89421" y="493257"/>
                  </a:cubicBezTo>
                  <a:lnTo>
                    <a:pt x="98074" y="409605"/>
                  </a:lnTo>
                  <a:lnTo>
                    <a:pt x="98074" y="349030"/>
                  </a:lnTo>
                  <a:lnTo>
                    <a:pt x="98074" y="299992"/>
                  </a:lnTo>
                  <a:lnTo>
                    <a:pt x="86536" y="222110"/>
                  </a:lnTo>
                  <a:lnTo>
                    <a:pt x="69229" y="152881"/>
                  </a:lnTo>
                  <a:lnTo>
                    <a:pt x="46153" y="89421"/>
                  </a:lnTo>
                  <a:lnTo>
                    <a:pt x="0" y="14423"/>
                  </a:lnTo>
                  <a:lnTo>
                    <a:pt x="126920" y="0"/>
                  </a:lnTo>
                  <a:lnTo>
                    <a:pt x="224994" y="54806"/>
                  </a:lnTo>
                  <a:lnTo>
                    <a:pt x="305761" y="100959"/>
                  </a:lnTo>
                  <a:lnTo>
                    <a:pt x="334607" y="118266"/>
                  </a:lnTo>
                  <a:lnTo>
                    <a:pt x="354799" y="141342"/>
                  </a:lnTo>
                  <a:lnTo>
                    <a:pt x="366337" y="164419"/>
                  </a:lnTo>
                  <a:lnTo>
                    <a:pt x="374990" y="190380"/>
                  </a:lnTo>
                  <a:lnTo>
                    <a:pt x="374990" y="219225"/>
                  </a:lnTo>
                  <a:lnTo>
                    <a:pt x="360568" y="245186"/>
                  </a:lnTo>
                  <a:lnTo>
                    <a:pt x="337491" y="274031"/>
                  </a:lnTo>
                  <a:lnTo>
                    <a:pt x="320184" y="297108"/>
                  </a:lnTo>
                  <a:lnTo>
                    <a:pt x="308646" y="337491"/>
                  </a:lnTo>
                  <a:lnTo>
                    <a:pt x="305761" y="383644"/>
                  </a:lnTo>
                  <a:lnTo>
                    <a:pt x="314415" y="467296"/>
                  </a:lnTo>
                  <a:lnTo>
                    <a:pt x="308646" y="807672"/>
                  </a:lnTo>
                  <a:cubicBezTo>
                    <a:pt x="309608" y="972091"/>
                    <a:pt x="310569" y="1136510"/>
                    <a:pt x="311531" y="1300929"/>
                  </a:cubicBezTo>
                  <a:lnTo>
                    <a:pt x="311531" y="1996103"/>
                  </a:lnTo>
                  <a:lnTo>
                    <a:pt x="86536" y="2085524"/>
                  </a:lnTo>
                  <a:lnTo>
                    <a:pt x="86536" y="1886491"/>
                  </a:lnTo>
                  <a:lnTo>
                    <a:pt x="86536" y="1517269"/>
                  </a:lnTo>
                  <a:lnTo>
                    <a:pt x="86536" y="1122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2">
              <a:extLst>
                <a:ext uri="{FF2B5EF4-FFF2-40B4-BE49-F238E27FC236}">
                  <a16:creationId xmlns:a16="http://schemas.microsoft.com/office/drawing/2014/main" id="{9F4DB381-1F3D-4EA4-8821-00E18D83056E}"/>
                </a:ext>
              </a:extLst>
            </p:cNvPr>
            <p:cNvSpPr/>
            <p:nvPr/>
          </p:nvSpPr>
          <p:spPr>
            <a:xfrm>
              <a:off x="3722692" y="4926014"/>
              <a:ext cx="2020887" cy="828675"/>
            </a:xfrm>
            <a:custGeom>
              <a:avLst/>
              <a:gdLst>
                <a:gd name="connsiteX0" fmla="*/ 1457325 w 2021681"/>
                <a:gd name="connsiteY0" fmla="*/ 157163 h 828675"/>
                <a:gd name="connsiteX1" fmla="*/ 1297781 w 2021681"/>
                <a:gd name="connsiteY1" fmla="*/ 207169 h 828675"/>
                <a:gd name="connsiteX2" fmla="*/ 1209675 w 2021681"/>
                <a:gd name="connsiteY2" fmla="*/ 235744 h 828675"/>
                <a:gd name="connsiteX3" fmla="*/ 1040606 w 2021681"/>
                <a:gd name="connsiteY3" fmla="*/ 280988 h 828675"/>
                <a:gd name="connsiteX4" fmla="*/ 935831 w 2021681"/>
                <a:gd name="connsiteY4" fmla="*/ 326232 h 828675"/>
                <a:gd name="connsiteX5" fmla="*/ 821531 w 2021681"/>
                <a:gd name="connsiteY5" fmla="*/ 369094 h 828675"/>
                <a:gd name="connsiteX6" fmla="*/ 716756 w 2021681"/>
                <a:gd name="connsiteY6" fmla="*/ 400050 h 828675"/>
                <a:gd name="connsiteX7" fmla="*/ 638175 w 2021681"/>
                <a:gd name="connsiteY7" fmla="*/ 421482 h 828675"/>
                <a:gd name="connsiteX8" fmla="*/ 540544 w 2021681"/>
                <a:gd name="connsiteY8" fmla="*/ 442913 h 828675"/>
                <a:gd name="connsiteX9" fmla="*/ 454819 w 2021681"/>
                <a:gd name="connsiteY9" fmla="*/ 464344 h 828675"/>
                <a:gd name="connsiteX10" fmla="*/ 364331 w 2021681"/>
                <a:gd name="connsiteY10" fmla="*/ 481013 h 828675"/>
                <a:gd name="connsiteX11" fmla="*/ 311944 w 2021681"/>
                <a:gd name="connsiteY11" fmla="*/ 490538 h 828675"/>
                <a:gd name="connsiteX12" fmla="*/ 278606 w 2021681"/>
                <a:gd name="connsiteY12" fmla="*/ 490538 h 828675"/>
                <a:gd name="connsiteX13" fmla="*/ 235744 w 2021681"/>
                <a:gd name="connsiteY13" fmla="*/ 485775 h 828675"/>
                <a:gd name="connsiteX14" fmla="*/ 173831 w 2021681"/>
                <a:gd name="connsiteY14" fmla="*/ 469107 h 828675"/>
                <a:gd name="connsiteX15" fmla="*/ 126206 w 2021681"/>
                <a:gd name="connsiteY15" fmla="*/ 450057 h 828675"/>
                <a:gd name="connsiteX16" fmla="*/ 76200 w 2021681"/>
                <a:gd name="connsiteY16" fmla="*/ 428625 h 828675"/>
                <a:gd name="connsiteX17" fmla="*/ 38100 w 2021681"/>
                <a:gd name="connsiteY17" fmla="*/ 407194 h 828675"/>
                <a:gd name="connsiteX18" fmla="*/ 21431 w 2021681"/>
                <a:gd name="connsiteY18" fmla="*/ 402432 h 828675"/>
                <a:gd name="connsiteX19" fmla="*/ 7144 w 2021681"/>
                <a:gd name="connsiteY19" fmla="*/ 400050 h 828675"/>
                <a:gd name="connsiteX20" fmla="*/ 0 w 2021681"/>
                <a:gd name="connsiteY20" fmla="*/ 409575 h 828675"/>
                <a:gd name="connsiteX21" fmla="*/ 4762 w 2021681"/>
                <a:gd name="connsiteY21" fmla="*/ 433388 h 828675"/>
                <a:gd name="connsiteX22" fmla="*/ 42862 w 2021681"/>
                <a:gd name="connsiteY22" fmla="*/ 500063 h 828675"/>
                <a:gd name="connsiteX23" fmla="*/ 123825 w 2021681"/>
                <a:gd name="connsiteY23" fmla="*/ 609600 h 828675"/>
                <a:gd name="connsiteX24" fmla="*/ 216694 w 2021681"/>
                <a:gd name="connsiteY24" fmla="*/ 711994 h 828675"/>
                <a:gd name="connsiteX25" fmla="*/ 264319 w 2021681"/>
                <a:gd name="connsiteY25" fmla="*/ 757238 h 828675"/>
                <a:gd name="connsiteX26" fmla="*/ 314325 w 2021681"/>
                <a:gd name="connsiteY26" fmla="*/ 804863 h 828675"/>
                <a:gd name="connsiteX27" fmla="*/ 333375 w 2021681"/>
                <a:gd name="connsiteY27" fmla="*/ 821532 h 828675"/>
                <a:gd name="connsiteX28" fmla="*/ 354806 w 2021681"/>
                <a:gd name="connsiteY28" fmla="*/ 828675 h 828675"/>
                <a:gd name="connsiteX29" fmla="*/ 376237 w 2021681"/>
                <a:gd name="connsiteY29" fmla="*/ 828675 h 828675"/>
                <a:gd name="connsiteX30" fmla="*/ 400050 w 2021681"/>
                <a:gd name="connsiteY30" fmla="*/ 819150 h 828675"/>
                <a:gd name="connsiteX31" fmla="*/ 428625 w 2021681"/>
                <a:gd name="connsiteY31" fmla="*/ 797719 h 828675"/>
                <a:gd name="connsiteX32" fmla="*/ 490537 w 2021681"/>
                <a:gd name="connsiteY32" fmla="*/ 738188 h 828675"/>
                <a:gd name="connsiteX33" fmla="*/ 533400 w 2021681"/>
                <a:gd name="connsiteY33" fmla="*/ 692944 h 828675"/>
                <a:gd name="connsiteX34" fmla="*/ 628650 w 2021681"/>
                <a:gd name="connsiteY34" fmla="*/ 654844 h 828675"/>
                <a:gd name="connsiteX35" fmla="*/ 935831 w 2021681"/>
                <a:gd name="connsiteY35" fmla="*/ 531019 h 828675"/>
                <a:gd name="connsiteX36" fmla="*/ 1193006 w 2021681"/>
                <a:gd name="connsiteY36" fmla="*/ 423863 h 828675"/>
                <a:gd name="connsiteX37" fmla="*/ 1647825 w 2021681"/>
                <a:gd name="connsiteY37" fmla="*/ 219075 h 828675"/>
                <a:gd name="connsiteX38" fmla="*/ 1912144 w 2021681"/>
                <a:gd name="connsiteY38" fmla="*/ 92869 h 828675"/>
                <a:gd name="connsiteX39" fmla="*/ 1997869 w 2021681"/>
                <a:gd name="connsiteY39" fmla="*/ 47625 h 828675"/>
                <a:gd name="connsiteX40" fmla="*/ 2019300 w 2021681"/>
                <a:gd name="connsiteY40" fmla="*/ 28575 h 828675"/>
                <a:gd name="connsiteX41" fmla="*/ 2021681 w 2021681"/>
                <a:gd name="connsiteY41" fmla="*/ 11907 h 828675"/>
                <a:gd name="connsiteX42" fmla="*/ 2005012 w 2021681"/>
                <a:gd name="connsiteY42" fmla="*/ 2382 h 828675"/>
                <a:gd name="connsiteX43" fmla="*/ 1964531 w 2021681"/>
                <a:gd name="connsiteY43" fmla="*/ 0 h 828675"/>
                <a:gd name="connsiteX44" fmla="*/ 1878806 w 2021681"/>
                <a:gd name="connsiteY44" fmla="*/ 26194 h 828675"/>
                <a:gd name="connsiteX45" fmla="*/ 1652587 w 2021681"/>
                <a:gd name="connsiteY45" fmla="*/ 95250 h 828675"/>
                <a:gd name="connsiteX46" fmla="*/ 1457325 w 2021681"/>
                <a:gd name="connsiteY46" fmla="*/ 157163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21681" h="828675">
                  <a:moveTo>
                    <a:pt x="1457325" y="157163"/>
                  </a:moveTo>
                  <a:lnTo>
                    <a:pt x="1297781" y="207169"/>
                  </a:lnTo>
                  <a:lnTo>
                    <a:pt x="1209675" y="235744"/>
                  </a:lnTo>
                  <a:lnTo>
                    <a:pt x="1040606" y="280988"/>
                  </a:lnTo>
                  <a:lnTo>
                    <a:pt x="935831" y="326232"/>
                  </a:lnTo>
                  <a:lnTo>
                    <a:pt x="821531" y="369094"/>
                  </a:lnTo>
                  <a:lnTo>
                    <a:pt x="716756" y="400050"/>
                  </a:lnTo>
                  <a:lnTo>
                    <a:pt x="638175" y="421482"/>
                  </a:lnTo>
                  <a:lnTo>
                    <a:pt x="540544" y="442913"/>
                  </a:lnTo>
                  <a:lnTo>
                    <a:pt x="454819" y="464344"/>
                  </a:lnTo>
                  <a:lnTo>
                    <a:pt x="364331" y="481013"/>
                  </a:lnTo>
                  <a:lnTo>
                    <a:pt x="311944" y="490538"/>
                  </a:lnTo>
                  <a:lnTo>
                    <a:pt x="278606" y="490538"/>
                  </a:lnTo>
                  <a:lnTo>
                    <a:pt x="235744" y="485775"/>
                  </a:lnTo>
                  <a:lnTo>
                    <a:pt x="173831" y="469107"/>
                  </a:lnTo>
                  <a:lnTo>
                    <a:pt x="126206" y="450057"/>
                  </a:lnTo>
                  <a:lnTo>
                    <a:pt x="76200" y="428625"/>
                  </a:lnTo>
                  <a:lnTo>
                    <a:pt x="38100" y="407194"/>
                  </a:lnTo>
                  <a:lnTo>
                    <a:pt x="21431" y="402432"/>
                  </a:lnTo>
                  <a:lnTo>
                    <a:pt x="7144" y="400050"/>
                  </a:lnTo>
                  <a:lnTo>
                    <a:pt x="0" y="409575"/>
                  </a:lnTo>
                  <a:lnTo>
                    <a:pt x="4762" y="433388"/>
                  </a:lnTo>
                  <a:lnTo>
                    <a:pt x="42862" y="500063"/>
                  </a:lnTo>
                  <a:lnTo>
                    <a:pt x="123825" y="609600"/>
                  </a:lnTo>
                  <a:lnTo>
                    <a:pt x="216694" y="711994"/>
                  </a:lnTo>
                  <a:lnTo>
                    <a:pt x="264319" y="757238"/>
                  </a:lnTo>
                  <a:lnTo>
                    <a:pt x="314325" y="804863"/>
                  </a:lnTo>
                  <a:lnTo>
                    <a:pt x="333375" y="821532"/>
                  </a:lnTo>
                  <a:lnTo>
                    <a:pt x="354806" y="828675"/>
                  </a:lnTo>
                  <a:lnTo>
                    <a:pt x="376237" y="828675"/>
                  </a:lnTo>
                  <a:lnTo>
                    <a:pt x="400050" y="819150"/>
                  </a:lnTo>
                  <a:lnTo>
                    <a:pt x="428625" y="797719"/>
                  </a:lnTo>
                  <a:lnTo>
                    <a:pt x="490537" y="738188"/>
                  </a:lnTo>
                  <a:lnTo>
                    <a:pt x="533400" y="692944"/>
                  </a:lnTo>
                  <a:lnTo>
                    <a:pt x="628650" y="654844"/>
                  </a:lnTo>
                  <a:lnTo>
                    <a:pt x="935831" y="531019"/>
                  </a:lnTo>
                  <a:lnTo>
                    <a:pt x="1193006" y="423863"/>
                  </a:lnTo>
                  <a:lnTo>
                    <a:pt x="1647825" y="219075"/>
                  </a:lnTo>
                  <a:lnTo>
                    <a:pt x="1912144" y="92869"/>
                  </a:lnTo>
                  <a:lnTo>
                    <a:pt x="1997869" y="47625"/>
                  </a:lnTo>
                  <a:lnTo>
                    <a:pt x="2019300" y="28575"/>
                  </a:lnTo>
                  <a:lnTo>
                    <a:pt x="2021681" y="11907"/>
                  </a:lnTo>
                  <a:lnTo>
                    <a:pt x="2005012" y="2382"/>
                  </a:lnTo>
                  <a:lnTo>
                    <a:pt x="1964531" y="0"/>
                  </a:lnTo>
                  <a:lnTo>
                    <a:pt x="1878806" y="26194"/>
                  </a:lnTo>
                  <a:lnTo>
                    <a:pt x="1652587" y="95250"/>
                  </a:lnTo>
                  <a:lnTo>
                    <a:pt x="1457325" y="1571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130F9BDF-4210-4EF3-AD49-29E630ED8CA6}"/>
                </a:ext>
              </a:extLst>
            </p:cNvPr>
            <p:cNvSpPr/>
            <p:nvPr/>
          </p:nvSpPr>
          <p:spPr>
            <a:xfrm rot="16200000">
              <a:off x="4221960" y="3740944"/>
              <a:ext cx="3573462" cy="355600"/>
            </a:xfrm>
            <a:custGeom>
              <a:avLst/>
              <a:gdLst>
                <a:gd name="connsiteX0" fmla="*/ 1892260 w 3573948"/>
                <a:gd name="connsiteY0" fmla="*/ 147112 h 354799"/>
                <a:gd name="connsiteX1" fmla="*/ 2339364 w 3573948"/>
                <a:gd name="connsiteY1" fmla="*/ 147112 h 354799"/>
                <a:gd name="connsiteX2" fmla="*/ 2751853 w 3573948"/>
                <a:gd name="connsiteY2" fmla="*/ 147112 h 354799"/>
                <a:gd name="connsiteX3" fmla="*/ 3051846 w 3573948"/>
                <a:gd name="connsiteY3" fmla="*/ 144227 h 354799"/>
                <a:gd name="connsiteX4" fmla="*/ 3138382 w 3573948"/>
                <a:gd name="connsiteY4" fmla="*/ 138458 h 354799"/>
                <a:gd name="connsiteX5" fmla="*/ 3204727 w 3573948"/>
                <a:gd name="connsiteY5" fmla="*/ 132689 h 354799"/>
                <a:gd name="connsiteX6" fmla="*/ 3265302 w 3573948"/>
                <a:gd name="connsiteY6" fmla="*/ 121151 h 354799"/>
                <a:gd name="connsiteX7" fmla="*/ 3386453 w 3573948"/>
                <a:gd name="connsiteY7" fmla="*/ 74998 h 354799"/>
                <a:gd name="connsiteX8" fmla="*/ 3496065 w 3573948"/>
                <a:gd name="connsiteY8" fmla="*/ 17307 h 354799"/>
                <a:gd name="connsiteX9" fmla="*/ 3536449 w 3573948"/>
                <a:gd name="connsiteY9" fmla="*/ 0 h 354799"/>
                <a:gd name="connsiteX10" fmla="*/ 3559525 w 3573948"/>
                <a:gd name="connsiteY10" fmla="*/ 0 h 354799"/>
                <a:gd name="connsiteX11" fmla="*/ 3571063 w 3573948"/>
                <a:gd name="connsiteY11" fmla="*/ 8654 h 354799"/>
                <a:gd name="connsiteX12" fmla="*/ 3573948 w 3573948"/>
                <a:gd name="connsiteY12" fmla="*/ 23076 h 354799"/>
                <a:gd name="connsiteX13" fmla="*/ 3565294 w 3573948"/>
                <a:gd name="connsiteY13" fmla="*/ 69229 h 354799"/>
                <a:gd name="connsiteX14" fmla="*/ 3539334 w 3573948"/>
                <a:gd name="connsiteY14" fmla="*/ 147112 h 354799"/>
                <a:gd name="connsiteX15" fmla="*/ 3493181 w 3573948"/>
                <a:gd name="connsiteY15" fmla="*/ 250955 h 354799"/>
                <a:gd name="connsiteX16" fmla="*/ 3435490 w 3573948"/>
                <a:gd name="connsiteY16" fmla="*/ 349030 h 354799"/>
                <a:gd name="connsiteX17" fmla="*/ 3236457 w 3573948"/>
                <a:gd name="connsiteY17" fmla="*/ 351914 h 354799"/>
                <a:gd name="connsiteX18" fmla="*/ 3089345 w 3573948"/>
                <a:gd name="connsiteY18" fmla="*/ 354799 h 354799"/>
                <a:gd name="connsiteX19" fmla="*/ 2740315 w 3573948"/>
                <a:gd name="connsiteY19" fmla="*/ 349030 h 354799"/>
                <a:gd name="connsiteX20" fmla="*/ 2446092 w 3573948"/>
                <a:gd name="connsiteY20" fmla="*/ 346145 h 354799"/>
                <a:gd name="connsiteX21" fmla="*/ 1993219 w 3573948"/>
                <a:gd name="connsiteY21" fmla="*/ 334607 h 354799"/>
                <a:gd name="connsiteX22" fmla="*/ 1652843 w 3573948"/>
                <a:gd name="connsiteY22" fmla="*/ 325953 h 354799"/>
                <a:gd name="connsiteX23" fmla="*/ 1254776 w 3573948"/>
                <a:gd name="connsiteY23" fmla="*/ 317300 h 354799"/>
                <a:gd name="connsiteX24" fmla="*/ 923053 w 3573948"/>
                <a:gd name="connsiteY24" fmla="*/ 308646 h 354799"/>
                <a:gd name="connsiteX25" fmla="*/ 735558 w 3573948"/>
                <a:gd name="connsiteY25" fmla="*/ 302877 h 354799"/>
                <a:gd name="connsiteX26" fmla="*/ 654791 w 3573948"/>
                <a:gd name="connsiteY26" fmla="*/ 305762 h 354799"/>
                <a:gd name="connsiteX27" fmla="*/ 406720 w 3573948"/>
                <a:gd name="connsiteY27" fmla="*/ 305762 h 354799"/>
                <a:gd name="connsiteX28" fmla="*/ 305761 w 3573948"/>
                <a:gd name="connsiteY28" fmla="*/ 299993 h 354799"/>
                <a:gd name="connsiteX29" fmla="*/ 207687 w 3573948"/>
                <a:gd name="connsiteY29" fmla="*/ 288454 h 354799"/>
                <a:gd name="connsiteX30" fmla="*/ 138458 w 3573948"/>
                <a:gd name="connsiteY30" fmla="*/ 274032 h 354799"/>
                <a:gd name="connsiteX31" fmla="*/ 83651 w 3573948"/>
                <a:gd name="connsiteY31" fmla="*/ 256724 h 354799"/>
                <a:gd name="connsiteX32" fmla="*/ 40383 w 3573948"/>
                <a:gd name="connsiteY32" fmla="*/ 233648 h 354799"/>
                <a:gd name="connsiteX33" fmla="*/ 17307 w 3573948"/>
                <a:gd name="connsiteY33" fmla="*/ 213456 h 354799"/>
                <a:gd name="connsiteX34" fmla="*/ 0 w 3573948"/>
                <a:gd name="connsiteY34" fmla="*/ 184611 h 354799"/>
                <a:gd name="connsiteX35" fmla="*/ 5769 w 3573948"/>
                <a:gd name="connsiteY35" fmla="*/ 164419 h 354799"/>
                <a:gd name="connsiteX36" fmla="*/ 23076 w 3573948"/>
                <a:gd name="connsiteY36" fmla="*/ 144227 h 354799"/>
                <a:gd name="connsiteX37" fmla="*/ 69229 w 3573948"/>
                <a:gd name="connsiteY37" fmla="*/ 115382 h 354799"/>
                <a:gd name="connsiteX38" fmla="*/ 126920 w 3573948"/>
                <a:gd name="connsiteY38" fmla="*/ 95190 h 354799"/>
                <a:gd name="connsiteX39" fmla="*/ 219225 w 3573948"/>
                <a:gd name="connsiteY39" fmla="*/ 72114 h 354799"/>
                <a:gd name="connsiteX40" fmla="*/ 311530 w 3573948"/>
                <a:gd name="connsiteY40" fmla="*/ 54806 h 354799"/>
                <a:gd name="connsiteX41" fmla="*/ 406720 w 3573948"/>
                <a:gd name="connsiteY41" fmla="*/ 43268 h 354799"/>
                <a:gd name="connsiteX42" fmla="*/ 478834 w 3573948"/>
                <a:gd name="connsiteY42" fmla="*/ 46153 h 354799"/>
                <a:gd name="connsiteX43" fmla="*/ 536525 w 3573948"/>
                <a:gd name="connsiteY43" fmla="*/ 54806 h 354799"/>
                <a:gd name="connsiteX44" fmla="*/ 571139 w 3573948"/>
                <a:gd name="connsiteY44" fmla="*/ 66345 h 354799"/>
                <a:gd name="connsiteX45" fmla="*/ 620176 w 3573948"/>
                <a:gd name="connsiteY45" fmla="*/ 86536 h 354799"/>
                <a:gd name="connsiteX46" fmla="*/ 773057 w 3573948"/>
                <a:gd name="connsiteY46" fmla="*/ 112497 h 354799"/>
                <a:gd name="connsiteX47" fmla="*/ 980744 w 3573948"/>
                <a:gd name="connsiteY47" fmla="*/ 129805 h 354799"/>
                <a:gd name="connsiteX48" fmla="*/ 1266314 w 3573948"/>
                <a:gd name="connsiteY48" fmla="*/ 141343 h 354799"/>
                <a:gd name="connsiteX49" fmla="*/ 1675919 w 3573948"/>
                <a:gd name="connsiteY49" fmla="*/ 147112 h 354799"/>
                <a:gd name="connsiteX50" fmla="*/ 1892260 w 3573948"/>
                <a:gd name="connsiteY50" fmla="*/ 147112 h 354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3948" h="354799">
                  <a:moveTo>
                    <a:pt x="1892260" y="147112"/>
                  </a:moveTo>
                  <a:lnTo>
                    <a:pt x="2339364" y="147112"/>
                  </a:lnTo>
                  <a:lnTo>
                    <a:pt x="2751853" y="147112"/>
                  </a:lnTo>
                  <a:lnTo>
                    <a:pt x="3051846" y="144227"/>
                  </a:lnTo>
                  <a:lnTo>
                    <a:pt x="3138382" y="138458"/>
                  </a:lnTo>
                  <a:lnTo>
                    <a:pt x="3204727" y="132689"/>
                  </a:lnTo>
                  <a:lnTo>
                    <a:pt x="3265302" y="121151"/>
                  </a:lnTo>
                  <a:lnTo>
                    <a:pt x="3386453" y="74998"/>
                  </a:lnTo>
                  <a:lnTo>
                    <a:pt x="3496065" y="17307"/>
                  </a:lnTo>
                  <a:lnTo>
                    <a:pt x="3536449" y="0"/>
                  </a:lnTo>
                  <a:lnTo>
                    <a:pt x="3559525" y="0"/>
                  </a:lnTo>
                  <a:lnTo>
                    <a:pt x="3571063" y="8654"/>
                  </a:lnTo>
                  <a:lnTo>
                    <a:pt x="3573948" y="23076"/>
                  </a:lnTo>
                  <a:lnTo>
                    <a:pt x="3565294" y="69229"/>
                  </a:lnTo>
                  <a:lnTo>
                    <a:pt x="3539334" y="147112"/>
                  </a:lnTo>
                  <a:lnTo>
                    <a:pt x="3493181" y="250955"/>
                  </a:lnTo>
                  <a:lnTo>
                    <a:pt x="3435490" y="349030"/>
                  </a:lnTo>
                  <a:lnTo>
                    <a:pt x="3236457" y="351914"/>
                  </a:lnTo>
                  <a:lnTo>
                    <a:pt x="3089345" y="354799"/>
                  </a:lnTo>
                  <a:lnTo>
                    <a:pt x="2740315" y="349030"/>
                  </a:lnTo>
                  <a:lnTo>
                    <a:pt x="2446092" y="346145"/>
                  </a:lnTo>
                  <a:lnTo>
                    <a:pt x="1993219" y="334607"/>
                  </a:lnTo>
                  <a:lnTo>
                    <a:pt x="1652843" y="325953"/>
                  </a:lnTo>
                  <a:lnTo>
                    <a:pt x="1254776" y="317300"/>
                  </a:lnTo>
                  <a:lnTo>
                    <a:pt x="923053" y="308646"/>
                  </a:lnTo>
                  <a:lnTo>
                    <a:pt x="735558" y="302877"/>
                  </a:lnTo>
                  <a:lnTo>
                    <a:pt x="654791" y="305762"/>
                  </a:lnTo>
                  <a:lnTo>
                    <a:pt x="406720" y="305762"/>
                  </a:lnTo>
                  <a:lnTo>
                    <a:pt x="305761" y="299993"/>
                  </a:lnTo>
                  <a:lnTo>
                    <a:pt x="207687" y="288454"/>
                  </a:lnTo>
                  <a:lnTo>
                    <a:pt x="138458" y="274032"/>
                  </a:lnTo>
                  <a:lnTo>
                    <a:pt x="83651" y="256724"/>
                  </a:lnTo>
                  <a:lnTo>
                    <a:pt x="40383" y="233648"/>
                  </a:lnTo>
                  <a:lnTo>
                    <a:pt x="17307" y="213456"/>
                  </a:lnTo>
                  <a:lnTo>
                    <a:pt x="0" y="184611"/>
                  </a:lnTo>
                  <a:lnTo>
                    <a:pt x="5769" y="164419"/>
                  </a:lnTo>
                  <a:lnTo>
                    <a:pt x="23076" y="144227"/>
                  </a:lnTo>
                  <a:lnTo>
                    <a:pt x="69229" y="115382"/>
                  </a:lnTo>
                  <a:lnTo>
                    <a:pt x="126920" y="95190"/>
                  </a:lnTo>
                  <a:lnTo>
                    <a:pt x="219225" y="72114"/>
                  </a:lnTo>
                  <a:lnTo>
                    <a:pt x="311530" y="54806"/>
                  </a:lnTo>
                  <a:lnTo>
                    <a:pt x="406720" y="43268"/>
                  </a:lnTo>
                  <a:lnTo>
                    <a:pt x="478834" y="46153"/>
                  </a:lnTo>
                  <a:lnTo>
                    <a:pt x="536525" y="54806"/>
                  </a:lnTo>
                  <a:lnTo>
                    <a:pt x="571139" y="66345"/>
                  </a:lnTo>
                  <a:lnTo>
                    <a:pt x="620176" y="86536"/>
                  </a:lnTo>
                  <a:lnTo>
                    <a:pt x="773057" y="112497"/>
                  </a:lnTo>
                  <a:lnTo>
                    <a:pt x="980744" y="129805"/>
                  </a:lnTo>
                  <a:lnTo>
                    <a:pt x="1266314" y="141343"/>
                  </a:lnTo>
                  <a:lnTo>
                    <a:pt x="1675919" y="147112"/>
                  </a:lnTo>
                  <a:lnTo>
                    <a:pt x="1892260" y="1471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D9215D18-5070-4FAF-A5A5-CAD6801A9F9B}"/>
                </a:ext>
              </a:extLst>
            </p:cNvPr>
            <p:cNvSpPr/>
            <p:nvPr/>
          </p:nvSpPr>
          <p:spPr>
            <a:xfrm rot="16200000">
              <a:off x="5239548" y="2836070"/>
              <a:ext cx="4010025" cy="2262187"/>
            </a:xfrm>
            <a:custGeom>
              <a:avLst/>
              <a:gdLst>
                <a:gd name="connsiteX0" fmla="*/ 3621418 w 4009545"/>
                <a:gd name="connsiteY0" fmla="*/ 766385 h 2262975"/>
                <a:gd name="connsiteX1" fmla="*/ 3588526 w 4009545"/>
                <a:gd name="connsiteY1" fmla="*/ 536141 h 2262975"/>
                <a:gd name="connsiteX2" fmla="*/ 3549056 w 4009545"/>
                <a:gd name="connsiteY2" fmla="*/ 312475 h 2262975"/>
                <a:gd name="connsiteX3" fmla="*/ 3489850 w 4009545"/>
                <a:gd name="connsiteY3" fmla="*/ 9867 h 2262975"/>
                <a:gd name="connsiteX4" fmla="*/ 3687202 w 4009545"/>
                <a:gd name="connsiteY4" fmla="*/ 0 h 2262975"/>
                <a:gd name="connsiteX5" fmla="*/ 3720095 w 4009545"/>
                <a:gd name="connsiteY5" fmla="*/ 161171 h 2262975"/>
                <a:gd name="connsiteX6" fmla="*/ 3752987 w 4009545"/>
                <a:gd name="connsiteY6" fmla="*/ 342078 h 2262975"/>
                <a:gd name="connsiteX7" fmla="*/ 3782590 w 4009545"/>
                <a:gd name="connsiteY7" fmla="*/ 526273 h 2262975"/>
                <a:gd name="connsiteX8" fmla="*/ 3812192 w 4009545"/>
                <a:gd name="connsiteY8" fmla="*/ 730204 h 2262975"/>
                <a:gd name="connsiteX9" fmla="*/ 3845084 w 4009545"/>
                <a:gd name="connsiteY9" fmla="*/ 960449 h 2262975"/>
                <a:gd name="connsiteX10" fmla="*/ 3874687 w 4009545"/>
                <a:gd name="connsiteY10" fmla="*/ 1207139 h 2262975"/>
                <a:gd name="connsiteX11" fmla="*/ 3894423 w 4009545"/>
                <a:gd name="connsiteY11" fmla="*/ 1388046 h 2262975"/>
                <a:gd name="connsiteX12" fmla="*/ 3920736 w 4009545"/>
                <a:gd name="connsiteY12" fmla="*/ 1641315 h 2262975"/>
                <a:gd name="connsiteX13" fmla="*/ 3930604 w 4009545"/>
                <a:gd name="connsiteY13" fmla="*/ 1716967 h 2262975"/>
                <a:gd name="connsiteX14" fmla="*/ 3940472 w 4009545"/>
                <a:gd name="connsiteY14" fmla="*/ 1766305 h 2262975"/>
                <a:gd name="connsiteX15" fmla="*/ 3960207 w 4009545"/>
                <a:gd name="connsiteY15" fmla="*/ 1825511 h 2262975"/>
                <a:gd name="connsiteX16" fmla="*/ 3986520 w 4009545"/>
                <a:gd name="connsiteY16" fmla="*/ 1884716 h 2262975"/>
                <a:gd name="connsiteX17" fmla="*/ 4009545 w 4009545"/>
                <a:gd name="connsiteY17" fmla="*/ 1930765 h 2262975"/>
                <a:gd name="connsiteX18" fmla="*/ 4009545 w 4009545"/>
                <a:gd name="connsiteY18" fmla="*/ 1953790 h 2262975"/>
                <a:gd name="connsiteX19" fmla="*/ 3989810 w 4009545"/>
                <a:gd name="connsiteY19" fmla="*/ 1989971 h 2262975"/>
                <a:gd name="connsiteX20" fmla="*/ 3950339 w 4009545"/>
                <a:gd name="connsiteY20" fmla="*/ 2052466 h 2262975"/>
                <a:gd name="connsiteX21" fmla="*/ 3910869 w 4009545"/>
                <a:gd name="connsiteY21" fmla="*/ 2105093 h 2262975"/>
                <a:gd name="connsiteX22" fmla="*/ 3854952 w 4009545"/>
                <a:gd name="connsiteY22" fmla="*/ 2170878 h 2262975"/>
                <a:gd name="connsiteX23" fmla="*/ 3805614 w 4009545"/>
                <a:gd name="connsiteY23" fmla="*/ 2216926 h 2262975"/>
                <a:gd name="connsiteX24" fmla="*/ 3762854 w 4009545"/>
                <a:gd name="connsiteY24" fmla="*/ 2249819 h 2262975"/>
                <a:gd name="connsiteX25" fmla="*/ 3729962 w 4009545"/>
                <a:gd name="connsiteY25" fmla="*/ 2262975 h 2262975"/>
                <a:gd name="connsiteX26" fmla="*/ 3716805 w 4009545"/>
                <a:gd name="connsiteY26" fmla="*/ 2262975 h 2262975"/>
                <a:gd name="connsiteX27" fmla="*/ 3687202 w 4009545"/>
                <a:gd name="connsiteY27" fmla="*/ 2253108 h 2262975"/>
                <a:gd name="connsiteX28" fmla="*/ 3670756 w 4009545"/>
                <a:gd name="connsiteY28" fmla="*/ 2233373 h 2262975"/>
                <a:gd name="connsiteX29" fmla="*/ 3660889 w 4009545"/>
                <a:gd name="connsiteY29" fmla="*/ 2213637 h 2262975"/>
                <a:gd name="connsiteX30" fmla="*/ 3634575 w 4009545"/>
                <a:gd name="connsiteY30" fmla="*/ 2187324 h 2262975"/>
                <a:gd name="connsiteX31" fmla="*/ 3608261 w 4009545"/>
                <a:gd name="connsiteY31" fmla="*/ 2170878 h 2262975"/>
                <a:gd name="connsiteX32" fmla="*/ 3565502 w 4009545"/>
                <a:gd name="connsiteY32" fmla="*/ 2151142 h 2262975"/>
                <a:gd name="connsiteX33" fmla="*/ 3529320 w 4009545"/>
                <a:gd name="connsiteY33" fmla="*/ 2141275 h 2262975"/>
                <a:gd name="connsiteX34" fmla="*/ 3489850 w 4009545"/>
                <a:gd name="connsiteY34" fmla="*/ 2144564 h 2262975"/>
                <a:gd name="connsiteX35" fmla="*/ 3378017 w 4009545"/>
                <a:gd name="connsiteY35" fmla="*/ 2141275 h 2262975"/>
                <a:gd name="connsiteX36" fmla="*/ 3118169 w 4009545"/>
                <a:gd name="connsiteY36" fmla="*/ 2131407 h 2262975"/>
                <a:gd name="connsiteX37" fmla="*/ 2799116 w 4009545"/>
                <a:gd name="connsiteY37" fmla="*/ 2124829 h 2262975"/>
                <a:gd name="connsiteX38" fmla="*/ 2555715 w 4009545"/>
                <a:gd name="connsiteY38" fmla="*/ 2121539 h 2262975"/>
                <a:gd name="connsiteX39" fmla="*/ 2262975 w 4009545"/>
                <a:gd name="connsiteY39" fmla="*/ 2118250 h 2262975"/>
                <a:gd name="connsiteX40" fmla="*/ 1966946 w 4009545"/>
                <a:gd name="connsiteY40" fmla="*/ 2124829 h 2262975"/>
                <a:gd name="connsiteX41" fmla="*/ 1608423 w 4009545"/>
                <a:gd name="connsiteY41" fmla="*/ 2144564 h 2262975"/>
                <a:gd name="connsiteX42" fmla="*/ 1335418 w 4009545"/>
                <a:gd name="connsiteY42" fmla="*/ 2164299 h 2262975"/>
                <a:gd name="connsiteX43" fmla="*/ 1111752 w 4009545"/>
                <a:gd name="connsiteY43" fmla="*/ 2184034 h 2262975"/>
                <a:gd name="connsiteX44" fmla="*/ 924267 w 4009545"/>
                <a:gd name="connsiteY44" fmla="*/ 2203770 h 2262975"/>
                <a:gd name="connsiteX45" fmla="*/ 723625 w 4009545"/>
                <a:gd name="connsiteY45" fmla="*/ 2236662 h 2262975"/>
                <a:gd name="connsiteX46" fmla="*/ 641395 w 4009545"/>
                <a:gd name="connsiteY46" fmla="*/ 2256397 h 2262975"/>
                <a:gd name="connsiteX47" fmla="*/ 595346 w 4009545"/>
                <a:gd name="connsiteY47" fmla="*/ 2246529 h 2262975"/>
                <a:gd name="connsiteX48" fmla="*/ 440754 w 4009545"/>
                <a:gd name="connsiteY48" fmla="*/ 2200480 h 2262975"/>
                <a:gd name="connsiteX49" fmla="*/ 269715 w 4009545"/>
                <a:gd name="connsiteY49" fmla="*/ 2141275 h 2262975"/>
                <a:gd name="connsiteX50" fmla="*/ 148014 w 4009545"/>
                <a:gd name="connsiteY50" fmla="*/ 2091937 h 2262975"/>
                <a:gd name="connsiteX51" fmla="*/ 46049 w 4009545"/>
                <a:gd name="connsiteY51" fmla="*/ 2049177 h 2262975"/>
                <a:gd name="connsiteX52" fmla="*/ 19735 w 4009545"/>
                <a:gd name="connsiteY52" fmla="*/ 2026152 h 2262975"/>
                <a:gd name="connsiteX53" fmla="*/ 3289 w 4009545"/>
                <a:gd name="connsiteY53" fmla="*/ 2003128 h 2262975"/>
                <a:gd name="connsiteX54" fmla="*/ 0 w 4009545"/>
                <a:gd name="connsiteY54" fmla="*/ 1983393 h 2262975"/>
                <a:gd name="connsiteX55" fmla="*/ 3289 w 4009545"/>
                <a:gd name="connsiteY55" fmla="*/ 1953790 h 2262975"/>
                <a:gd name="connsiteX56" fmla="*/ 16446 w 4009545"/>
                <a:gd name="connsiteY56" fmla="*/ 1930765 h 2262975"/>
                <a:gd name="connsiteX57" fmla="*/ 55916 w 4009545"/>
                <a:gd name="connsiteY57" fmla="*/ 1891295 h 2262975"/>
                <a:gd name="connsiteX58" fmla="*/ 101965 w 4009545"/>
                <a:gd name="connsiteY58" fmla="*/ 1858403 h 2262975"/>
                <a:gd name="connsiteX59" fmla="*/ 141436 w 4009545"/>
                <a:gd name="connsiteY59" fmla="*/ 1838667 h 2262975"/>
                <a:gd name="connsiteX60" fmla="*/ 562454 w 4009545"/>
                <a:gd name="connsiteY60" fmla="*/ 1891295 h 2262975"/>
                <a:gd name="connsiteX61" fmla="*/ 631528 w 4009545"/>
                <a:gd name="connsiteY61" fmla="*/ 1907741 h 2262975"/>
                <a:gd name="connsiteX62" fmla="*/ 717047 w 4009545"/>
                <a:gd name="connsiteY62" fmla="*/ 1917608 h 2262975"/>
                <a:gd name="connsiteX63" fmla="*/ 865061 w 4009545"/>
                <a:gd name="connsiteY63" fmla="*/ 1920898 h 2262975"/>
                <a:gd name="connsiteX64" fmla="*/ 1213718 w 4009545"/>
                <a:gd name="connsiteY64" fmla="*/ 1914319 h 2262975"/>
                <a:gd name="connsiteX65" fmla="*/ 1766305 w 4009545"/>
                <a:gd name="connsiteY65" fmla="*/ 1904452 h 2262975"/>
                <a:gd name="connsiteX66" fmla="*/ 2282710 w 4009545"/>
                <a:gd name="connsiteY66" fmla="*/ 1897873 h 2262975"/>
                <a:gd name="connsiteX67" fmla="*/ 2785959 w 4009545"/>
                <a:gd name="connsiteY67" fmla="*/ 1888006 h 2262975"/>
                <a:gd name="connsiteX68" fmla="*/ 3338546 w 4009545"/>
                <a:gd name="connsiteY68" fmla="*/ 1878138 h 2262975"/>
                <a:gd name="connsiteX69" fmla="*/ 3591815 w 4009545"/>
                <a:gd name="connsiteY69" fmla="*/ 1874849 h 2262975"/>
                <a:gd name="connsiteX70" fmla="*/ 3637864 w 4009545"/>
                <a:gd name="connsiteY70" fmla="*/ 1874849 h 2262975"/>
                <a:gd name="connsiteX71" fmla="*/ 3680624 w 4009545"/>
                <a:gd name="connsiteY71" fmla="*/ 1861692 h 2262975"/>
                <a:gd name="connsiteX72" fmla="*/ 3703649 w 4009545"/>
                <a:gd name="connsiteY72" fmla="*/ 1841957 h 2262975"/>
                <a:gd name="connsiteX73" fmla="*/ 3716805 w 4009545"/>
                <a:gd name="connsiteY73" fmla="*/ 1815643 h 2262975"/>
                <a:gd name="connsiteX74" fmla="*/ 3723384 w 4009545"/>
                <a:gd name="connsiteY74" fmla="*/ 1782751 h 2262975"/>
                <a:gd name="connsiteX75" fmla="*/ 3716805 w 4009545"/>
                <a:gd name="connsiteY75" fmla="*/ 1684075 h 2262975"/>
                <a:gd name="connsiteX76" fmla="*/ 3697070 w 4009545"/>
                <a:gd name="connsiteY76" fmla="*/ 1424227 h 2262975"/>
                <a:gd name="connsiteX77" fmla="*/ 3683913 w 4009545"/>
                <a:gd name="connsiteY77" fmla="*/ 1292659 h 2262975"/>
                <a:gd name="connsiteX78" fmla="*/ 3651021 w 4009545"/>
                <a:gd name="connsiteY78" fmla="*/ 967027 h 2262975"/>
                <a:gd name="connsiteX79" fmla="*/ 3621418 w 4009545"/>
                <a:gd name="connsiteY79" fmla="*/ 766385 h 226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4009545" h="2262975">
                  <a:moveTo>
                    <a:pt x="3621418" y="766385"/>
                  </a:moveTo>
                  <a:lnTo>
                    <a:pt x="3588526" y="536141"/>
                  </a:lnTo>
                  <a:lnTo>
                    <a:pt x="3549056" y="312475"/>
                  </a:lnTo>
                  <a:lnTo>
                    <a:pt x="3489850" y="9867"/>
                  </a:lnTo>
                  <a:lnTo>
                    <a:pt x="3687202" y="0"/>
                  </a:lnTo>
                  <a:lnTo>
                    <a:pt x="3720095" y="161171"/>
                  </a:lnTo>
                  <a:lnTo>
                    <a:pt x="3752987" y="342078"/>
                  </a:lnTo>
                  <a:lnTo>
                    <a:pt x="3782590" y="526273"/>
                  </a:lnTo>
                  <a:lnTo>
                    <a:pt x="3812192" y="730204"/>
                  </a:lnTo>
                  <a:lnTo>
                    <a:pt x="3845084" y="960449"/>
                  </a:lnTo>
                  <a:lnTo>
                    <a:pt x="3874687" y="1207139"/>
                  </a:lnTo>
                  <a:lnTo>
                    <a:pt x="3894423" y="1388046"/>
                  </a:lnTo>
                  <a:lnTo>
                    <a:pt x="3920736" y="1641315"/>
                  </a:lnTo>
                  <a:lnTo>
                    <a:pt x="3930604" y="1716967"/>
                  </a:lnTo>
                  <a:lnTo>
                    <a:pt x="3940472" y="1766305"/>
                  </a:lnTo>
                  <a:lnTo>
                    <a:pt x="3960207" y="1825511"/>
                  </a:lnTo>
                  <a:lnTo>
                    <a:pt x="3986520" y="1884716"/>
                  </a:lnTo>
                  <a:lnTo>
                    <a:pt x="4009545" y="1930765"/>
                  </a:lnTo>
                  <a:lnTo>
                    <a:pt x="4009545" y="1953790"/>
                  </a:lnTo>
                  <a:lnTo>
                    <a:pt x="3989810" y="1989971"/>
                  </a:lnTo>
                  <a:lnTo>
                    <a:pt x="3950339" y="2052466"/>
                  </a:lnTo>
                  <a:lnTo>
                    <a:pt x="3910869" y="2105093"/>
                  </a:lnTo>
                  <a:lnTo>
                    <a:pt x="3854952" y="2170878"/>
                  </a:lnTo>
                  <a:lnTo>
                    <a:pt x="3805614" y="2216926"/>
                  </a:lnTo>
                  <a:lnTo>
                    <a:pt x="3762854" y="2249819"/>
                  </a:lnTo>
                  <a:lnTo>
                    <a:pt x="3729962" y="2262975"/>
                  </a:lnTo>
                  <a:lnTo>
                    <a:pt x="3716805" y="2262975"/>
                  </a:lnTo>
                  <a:lnTo>
                    <a:pt x="3687202" y="2253108"/>
                  </a:lnTo>
                  <a:lnTo>
                    <a:pt x="3670756" y="2233373"/>
                  </a:lnTo>
                  <a:lnTo>
                    <a:pt x="3660889" y="2213637"/>
                  </a:lnTo>
                  <a:lnTo>
                    <a:pt x="3634575" y="2187324"/>
                  </a:lnTo>
                  <a:lnTo>
                    <a:pt x="3608261" y="2170878"/>
                  </a:lnTo>
                  <a:lnTo>
                    <a:pt x="3565502" y="2151142"/>
                  </a:lnTo>
                  <a:lnTo>
                    <a:pt x="3529320" y="2141275"/>
                  </a:lnTo>
                  <a:lnTo>
                    <a:pt x="3489850" y="2144564"/>
                  </a:lnTo>
                  <a:lnTo>
                    <a:pt x="3378017" y="2141275"/>
                  </a:lnTo>
                  <a:lnTo>
                    <a:pt x="3118169" y="2131407"/>
                  </a:lnTo>
                  <a:lnTo>
                    <a:pt x="2799116" y="2124829"/>
                  </a:lnTo>
                  <a:lnTo>
                    <a:pt x="2555715" y="2121539"/>
                  </a:lnTo>
                  <a:lnTo>
                    <a:pt x="2262975" y="2118250"/>
                  </a:lnTo>
                  <a:lnTo>
                    <a:pt x="1966946" y="2124829"/>
                  </a:lnTo>
                  <a:lnTo>
                    <a:pt x="1608423" y="2144564"/>
                  </a:lnTo>
                  <a:lnTo>
                    <a:pt x="1335418" y="2164299"/>
                  </a:lnTo>
                  <a:lnTo>
                    <a:pt x="1111752" y="2184034"/>
                  </a:lnTo>
                  <a:lnTo>
                    <a:pt x="924267" y="2203770"/>
                  </a:lnTo>
                  <a:lnTo>
                    <a:pt x="723625" y="2236662"/>
                  </a:lnTo>
                  <a:lnTo>
                    <a:pt x="641395" y="2256397"/>
                  </a:lnTo>
                  <a:lnTo>
                    <a:pt x="595346" y="2246529"/>
                  </a:lnTo>
                  <a:lnTo>
                    <a:pt x="440754" y="2200480"/>
                  </a:lnTo>
                  <a:lnTo>
                    <a:pt x="269715" y="2141275"/>
                  </a:lnTo>
                  <a:lnTo>
                    <a:pt x="148014" y="2091937"/>
                  </a:lnTo>
                  <a:lnTo>
                    <a:pt x="46049" y="2049177"/>
                  </a:lnTo>
                  <a:lnTo>
                    <a:pt x="19735" y="2026152"/>
                  </a:lnTo>
                  <a:lnTo>
                    <a:pt x="3289" y="2003128"/>
                  </a:lnTo>
                  <a:lnTo>
                    <a:pt x="0" y="1983393"/>
                  </a:lnTo>
                  <a:lnTo>
                    <a:pt x="3289" y="1953790"/>
                  </a:lnTo>
                  <a:lnTo>
                    <a:pt x="16446" y="1930765"/>
                  </a:lnTo>
                  <a:lnTo>
                    <a:pt x="55916" y="1891295"/>
                  </a:lnTo>
                  <a:lnTo>
                    <a:pt x="101965" y="1858403"/>
                  </a:lnTo>
                  <a:lnTo>
                    <a:pt x="141436" y="1838667"/>
                  </a:lnTo>
                  <a:lnTo>
                    <a:pt x="562454" y="1891295"/>
                  </a:lnTo>
                  <a:lnTo>
                    <a:pt x="631528" y="1907741"/>
                  </a:lnTo>
                  <a:lnTo>
                    <a:pt x="717047" y="1917608"/>
                  </a:lnTo>
                  <a:lnTo>
                    <a:pt x="865061" y="1920898"/>
                  </a:lnTo>
                  <a:lnTo>
                    <a:pt x="1213718" y="1914319"/>
                  </a:lnTo>
                  <a:lnTo>
                    <a:pt x="1766305" y="1904452"/>
                  </a:lnTo>
                  <a:lnTo>
                    <a:pt x="2282710" y="1897873"/>
                  </a:lnTo>
                  <a:lnTo>
                    <a:pt x="2785959" y="1888006"/>
                  </a:lnTo>
                  <a:lnTo>
                    <a:pt x="3338546" y="1878138"/>
                  </a:lnTo>
                  <a:lnTo>
                    <a:pt x="3591815" y="1874849"/>
                  </a:lnTo>
                  <a:lnTo>
                    <a:pt x="3637864" y="1874849"/>
                  </a:lnTo>
                  <a:lnTo>
                    <a:pt x="3680624" y="1861692"/>
                  </a:lnTo>
                  <a:lnTo>
                    <a:pt x="3703649" y="1841957"/>
                  </a:lnTo>
                  <a:lnTo>
                    <a:pt x="3716805" y="1815643"/>
                  </a:lnTo>
                  <a:lnTo>
                    <a:pt x="3723384" y="1782751"/>
                  </a:lnTo>
                  <a:lnTo>
                    <a:pt x="3716805" y="1684075"/>
                  </a:lnTo>
                  <a:lnTo>
                    <a:pt x="3697070" y="1424227"/>
                  </a:lnTo>
                  <a:lnTo>
                    <a:pt x="3683913" y="1292659"/>
                  </a:lnTo>
                  <a:lnTo>
                    <a:pt x="3651021" y="967027"/>
                  </a:lnTo>
                  <a:lnTo>
                    <a:pt x="3621418" y="76638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15DB1129-EBAA-438F-8DC2-6AD849551A48}"/>
                </a:ext>
              </a:extLst>
            </p:cNvPr>
            <p:cNvSpPr/>
            <p:nvPr/>
          </p:nvSpPr>
          <p:spPr>
            <a:xfrm rot="16200000">
              <a:off x="7339014" y="5235576"/>
              <a:ext cx="679450" cy="714375"/>
            </a:xfrm>
            <a:custGeom>
              <a:avLst/>
              <a:gdLst>
                <a:gd name="connsiteX0" fmla="*/ 531019 w 678656"/>
                <a:gd name="connsiteY0" fmla="*/ 245269 h 714375"/>
                <a:gd name="connsiteX1" fmla="*/ 502444 w 678656"/>
                <a:gd name="connsiteY1" fmla="*/ 371475 h 714375"/>
                <a:gd name="connsiteX2" fmla="*/ 478631 w 678656"/>
                <a:gd name="connsiteY2" fmla="*/ 495300 h 714375"/>
                <a:gd name="connsiteX3" fmla="*/ 469106 w 678656"/>
                <a:gd name="connsiteY3" fmla="*/ 588169 h 714375"/>
                <a:gd name="connsiteX4" fmla="*/ 471487 w 678656"/>
                <a:gd name="connsiteY4" fmla="*/ 628650 h 714375"/>
                <a:gd name="connsiteX5" fmla="*/ 481012 w 678656"/>
                <a:gd name="connsiteY5" fmla="*/ 650081 h 714375"/>
                <a:gd name="connsiteX6" fmla="*/ 500062 w 678656"/>
                <a:gd name="connsiteY6" fmla="*/ 664369 h 714375"/>
                <a:gd name="connsiteX7" fmla="*/ 523875 w 678656"/>
                <a:gd name="connsiteY7" fmla="*/ 678656 h 714375"/>
                <a:gd name="connsiteX8" fmla="*/ 559594 w 678656"/>
                <a:gd name="connsiteY8" fmla="*/ 695325 h 714375"/>
                <a:gd name="connsiteX9" fmla="*/ 678656 w 678656"/>
                <a:gd name="connsiteY9" fmla="*/ 714375 h 714375"/>
                <a:gd name="connsiteX10" fmla="*/ 0 w 678656"/>
                <a:gd name="connsiteY10" fmla="*/ 702469 h 714375"/>
                <a:gd name="connsiteX11" fmla="*/ 23812 w 678656"/>
                <a:gd name="connsiteY11" fmla="*/ 681037 h 714375"/>
                <a:gd name="connsiteX12" fmla="*/ 66675 w 678656"/>
                <a:gd name="connsiteY12" fmla="*/ 650081 h 714375"/>
                <a:gd name="connsiteX13" fmla="*/ 97631 w 678656"/>
                <a:gd name="connsiteY13" fmla="*/ 631031 h 714375"/>
                <a:gd name="connsiteX14" fmla="*/ 121444 w 678656"/>
                <a:gd name="connsiteY14" fmla="*/ 611981 h 714375"/>
                <a:gd name="connsiteX15" fmla="*/ 159544 w 678656"/>
                <a:gd name="connsiteY15" fmla="*/ 571500 h 714375"/>
                <a:gd name="connsiteX16" fmla="*/ 235744 w 678656"/>
                <a:gd name="connsiteY16" fmla="*/ 483394 h 714375"/>
                <a:gd name="connsiteX17" fmla="*/ 307181 w 678656"/>
                <a:gd name="connsiteY17" fmla="*/ 385762 h 714375"/>
                <a:gd name="connsiteX18" fmla="*/ 402431 w 678656"/>
                <a:gd name="connsiteY18" fmla="*/ 250031 h 714375"/>
                <a:gd name="connsiteX19" fmla="*/ 495300 w 678656"/>
                <a:gd name="connsiteY19" fmla="*/ 107156 h 714375"/>
                <a:gd name="connsiteX20" fmla="*/ 547687 w 678656"/>
                <a:gd name="connsiteY20" fmla="*/ 26194 h 714375"/>
                <a:gd name="connsiteX21" fmla="*/ 559594 w 678656"/>
                <a:gd name="connsiteY21" fmla="*/ 11906 h 714375"/>
                <a:gd name="connsiteX22" fmla="*/ 573881 w 678656"/>
                <a:gd name="connsiteY22" fmla="*/ 0 h 714375"/>
                <a:gd name="connsiteX23" fmla="*/ 583406 w 678656"/>
                <a:gd name="connsiteY23" fmla="*/ 7144 h 714375"/>
                <a:gd name="connsiteX24" fmla="*/ 585787 w 678656"/>
                <a:gd name="connsiteY24" fmla="*/ 33337 h 714375"/>
                <a:gd name="connsiteX25" fmla="*/ 571500 w 678656"/>
                <a:gd name="connsiteY25" fmla="*/ 102394 h 714375"/>
                <a:gd name="connsiteX26" fmla="*/ 531019 w 678656"/>
                <a:gd name="connsiteY26" fmla="*/ 245269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78656" h="714375">
                  <a:moveTo>
                    <a:pt x="531019" y="245269"/>
                  </a:moveTo>
                  <a:lnTo>
                    <a:pt x="502444" y="371475"/>
                  </a:lnTo>
                  <a:lnTo>
                    <a:pt x="478631" y="495300"/>
                  </a:lnTo>
                  <a:lnTo>
                    <a:pt x="469106" y="588169"/>
                  </a:lnTo>
                  <a:lnTo>
                    <a:pt x="471487" y="628650"/>
                  </a:lnTo>
                  <a:lnTo>
                    <a:pt x="481012" y="650081"/>
                  </a:lnTo>
                  <a:lnTo>
                    <a:pt x="500062" y="664369"/>
                  </a:lnTo>
                  <a:lnTo>
                    <a:pt x="523875" y="678656"/>
                  </a:lnTo>
                  <a:lnTo>
                    <a:pt x="559594" y="695325"/>
                  </a:lnTo>
                  <a:lnTo>
                    <a:pt x="678656" y="714375"/>
                  </a:lnTo>
                  <a:lnTo>
                    <a:pt x="0" y="702469"/>
                  </a:lnTo>
                  <a:lnTo>
                    <a:pt x="23812" y="681037"/>
                  </a:lnTo>
                  <a:lnTo>
                    <a:pt x="66675" y="650081"/>
                  </a:lnTo>
                  <a:lnTo>
                    <a:pt x="97631" y="631031"/>
                  </a:lnTo>
                  <a:lnTo>
                    <a:pt x="121444" y="611981"/>
                  </a:lnTo>
                  <a:lnTo>
                    <a:pt x="159544" y="571500"/>
                  </a:lnTo>
                  <a:lnTo>
                    <a:pt x="235744" y="483394"/>
                  </a:lnTo>
                  <a:lnTo>
                    <a:pt x="307181" y="385762"/>
                  </a:lnTo>
                  <a:lnTo>
                    <a:pt x="402431" y="250031"/>
                  </a:lnTo>
                  <a:lnTo>
                    <a:pt x="495300" y="107156"/>
                  </a:lnTo>
                  <a:lnTo>
                    <a:pt x="547687" y="26194"/>
                  </a:lnTo>
                  <a:lnTo>
                    <a:pt x="559594" y="11906"/>
                  </a:lnTo>
                  <a:lnTo>
                    <a:pt x="573881" y="0"/>
                  </a:lnTo>
                  <a:lnTo>
                    <a:pt x="583406" y="7144"/>
                  </a:lnTo>
                  <a:lnTo>
                    <a:pt x="585787" y="33337"/>
                  </a:lnTo>
                  <a:lnTo>
                    <a:pt x="571500" y="102394"/>
                  </a:lnTo>
                  <a:lnTo>
                    <a:pt x="531019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9">
              <a:extLst>
                <a:ext uri="{FF2B5EF4-FFF2-40B4-BE49-F238E27FC236}">
                  <a16:creationId xmlns:a16="http://schemas.microsoft.com/office/drawing/2014/main" id="{4D76E04D-8F61-4D6E-8C93-7304A3EDC1C2}"/>
                </a:ext>
              </a:extLst>
            </p:cNvPr>
            <p:cNvSpPr/>
            <p:nvPr/>
          </p:nvSpPr>
          <p:spPr>
            <a:xfrm rot="16200000">
              <a:off x="6657184" y="3596482"/>
              <a:ext cx="1076325" cy="1204912"/>
            </a:xfrm>
            <a:custGeom>
              <a:avLst/>
              <a:gdLst>
                <a:gd name="connsiteX0" fmla="*/ 766763 w 1076325"/>
                <a:gd name="connsiteY0" fmla="*/ 347663 h 1204913"/>
                <a:gd name="connsiteX1" fmla="*/ 757238 w 1076325"/>
                <a:gd name="connsiteY1" fmla="*/ 250032 h 1204913"/>
                <a:gd name="connsiteX2" fmla="*/ 740569 w 1076325"/>
                <a:gd name="connsiteY2" fmla="*/ 54769 h 1204913"/>
                <a:gd name="connsiteX3" fmla="*/ 931069 w 1076325"/>
                <a:gd name="connsiteY3" fmla="*/ 0 h 1204913"/>
                <a:gd name="connsiteX4" fmla="*/ 928688 w 1076325"/>
                <a:gd name="connsiteY4" fmla="*/ 107157 h 1204913"/>
                <a:gd name="connsiteX5" fmla="*/ 926307 w 1076325"/>
                <a:gd name="connsiteY5" fmla="*/ 221457 h 1204913"/>
                <a:gd name="connsiteX6" fmla="*/ 935832 w 1076325"/>
                <a:gd name="connsiteY6" fmla="*/ 378619 h 1204913"/>
                <a:gd name="connsiteX7" fmla="*/ 947738 w 1076325"/>
                <a:gd name="connsiteY7" fmla="*/ 516732 h 1204913"/>
                <a:gd name="connsiteX8" fmla="*/ 971550 w 1076325"/>
                <a:gd name="connsiteY8" fmla="*/ 671513 h 1204913"/>
                <a:gd name="connsiteX9" fmla="*/ 988219 w 1076325"/>
                <a:gd name="connsiteY9" fmla="*/ 752475 h 1204913"/>
                <a:gd name="connsiteX10" fmla="*/ 1002507 w 1076325"/>
                <a:gd name="connsiteY10" fmla="*/ 800100 h 1204913"/>
                <a:gd name="connsiteX11" fmla="*/ 1023938 w 1076325"/>
                <a:gd name="connsiteY11" fmla="*/ 845344 h 1204913"/>
                <a:gd name="connsiteX12" fmla="*/ 1047750 w 1076325"/>
                <a:gd name="connsiteY12" fmla="*/ 883444 h 1204913"/>
                <a:gd name="connsiteX13" fmla="*/ 1069182 w 1076325"/>
                <a:gd name="connsiteY13" fmla="*/ 912019 h 1204913"/>
                <a:gd name="connsiteX14" fmla="*/ 1076325 w 1076325"/>
                <a:gd name="connsiteY14" fmla="*/ 919163 h 1204913"/>
                <a:gd name="connsiteX15" fmla="*/ 1076325 w 1076325"/>
                <a:gd name="connsiteY15" fmla="*/ 928688 h 1204913"/>
                <a:gd name="connsiteX16" fmla="*/ 1057275 w 1076325"/>
                <a:gd name="connsiteY16" fmla="*/ 964407 h 1204913"/>
                <a:gd name="connsiteX17" fmla="*/ 1012032 w 1076325"/>
                <a:gd name="connsiteY17" fmla="*/ 1028700 h 1204913"/>
                <a:gd name="connsiteX18" fmla="*/ 954882 w 1076325"/>
                <a:gd name="connsiteY18" fmla="*/ 1104900 h 1204913"/>
                <a:gd name="connsiteX19" fmla="*/ 895350 w 1076325"/>
                <a:gd name="connsiteY19" fmla="*/ 1164432 h 1204913"/>
                <a:gd name="connsiteX20" fmla="*/ 864394 w 1076325"/>
                <a:gd name="connsiteY20" fmla="*/ 1190625 h 1204913"/>
                <a:gd name="connsiteX21" fmla="*/ 833438 w 1076325"/>
                <a:gd name="connsiteY21" fmla="*/ 1204913 h 1204913"/>
                <a:gd name="connsiteX22" fmla="*/ 809625 w 1076325"/>
                <a:gd name="connsiteY22" fmla="*/ 1204913 h 1204913"/>
                <a:gd name="connsiteX23" fmla="*/ 788194 w 1076325"/>
                <a:gd name="connsiteY23" fmla="*/ 1197769 h 1204913"/>
                <a:gd name="connsiteX24" fmla="*/ 769144 w 1076325"/>
                <a:gd name="connsiteY24" fmla="*/ 1173957 h 1204913"/>
                <a:gd name="connsiteX25" fmla="*/ 738188 w 1076325"/>
                <a:gd name="connsiteY25" fmla="*/ 1145382 h 1204913"/>
                <a:gd name="connsiteX26" fmla="*/ 690563 w 1076325"/>
                <a:gd name="connsiteY26" fmla="*/ 1116807 h 1204913"/>
                <a:gd name="connsiteX27" fmla="*/ 638175 w 1076325"/>
                <a:gd name="connsiteY27" fmla="*/ 1104900 h 1204913"/>
                <a:gd name="connsiteX28" fmla="*/ 447675 w 1076325"/>
                <a:gd name="connsiteY28" fmla="*/ 1071563 h 1204913"/>
                <a:gd name="connsiteX29" fmla="*/ 216694 w 1076325"/>
                <a:gd name="connsiteY29" fmla="*/ 1031082 h 1204913"/>
                <a:gd name="connsiteX30" fmla="*/ 121444 w 1076325"/>
                <a:gd name="connsiteY30" fmla="*/ 1014413 h 1204913"/>
                <a:gd name="connsiteX31" fmla="*/ 66675 w 1076325"/>
                <a:gd name="connsiteY31" fmla="*/ 995363 h 1204913"/>
                <a:gd name="connsiteX32" fmla="*/ 40482 w 1076325"/>
                <a:gd name="connsiteY32" fmla="*/ 981075 h 1204913"/>
                <a:gd name="connsiteX33" fmla="*/ 16669 w 1076325"/>
                <a:gd name="connsiteY33" fmla="*/ 962025 h 1204913"/>
                <a:gd name="connsiteX34" fmla="*/ 7144 w 1076325"/>
                <a:gd name="connsiteY34" fmla="*/ 947738 h 1204913"/>
                <a:gd name="connsiteX35" fmla="*/ 0 w 1076325"/>
                <a:gd name="connsiteY35" fmla="*/ 923925 h 1204913"/>
                <a:gd name="connsiteX36" fmla="*/ 2382 w 1076325"/>
                <a:gd name="connsiteY36" fmla="*/ 895350 h 1204913"/>
                <a:gd name="connsiteX37" fmla="*/ 14288 w 1076325"/>
                <a:gd name="connsiteY37" fmla="*/ 873919 h 1204913"/>
                <a:gd name="connsiteX38" fmla="*/ 42863 w 1076325"/>
                <a:gd name="connsiteY38" fmla="*/ 852488 h 1204913"/>
                <a:gd name="connsiteX39" fmla="*/ 73819 w 1076325"/>
                <a:gd name="connsiteY39" fmla="*/ 833438 h 1204913"/>
                <a:gd name="connsiteX40" fmla="*/ 119063 w 1076325"/>
                <a:gd name="connsiteY40" fmla="*/ 816769 h 1204913"/>
                <a:gd name="connsiteX41" fmla="*/ 152400 w 1076325"/>
                <a:gd name="connsiteY41" fmla="*/ 816769 h 1204913"/>
                <a:gd name="connsiteX42" fmla="*/ 326232 w 1076325"/>
                <a:gd name="connsiteY42" fmla="*/ 842963 h 1204913"/>
                <a:gd name="connsiteX43" fmla="*/ 635794 w 1076325"/>
                <a:gd name="connsiteY43" fmla="*/ 873919 h 1204913"/>
                <a:gd name="connsiteX44" fmla="*/ 733425 w 1076325"/>
                <a:gd name="connsiteY44" fmla="*/ 881063 h 1204913"/>
                <a:gd name="connsiteX45" fmla="*/ 757238 w 1076325"/>
                <a:gd name="connsiteY45" fmla="*/ 876300 h 1204913"/>
                <a:gd name="connsiteX46" fmla="*/ 781050 w 1076325"/>
                <a:gd name="connsiteY46" fmla="*/ 864394 h 1204913"/>
                <a:gd name="connsiteX47" fmla="*/ 797719 w 1076325"/>
                <a:gd name="connsiteY47" fmla="*/ 847725 h 1204913"/>
                <a:gd name="connsiteX48" fmla="*/ 809625 w 1076325"/>
                <a:gd name="connsiteY48" fmla="*/ 831057 h 1204913"/>
                <a:gd name="connsiteX49" fmla="*/ 814388 w 1076325"/>
                <a:gd name="connsiteY49" fmla="*/ 800100 h 1204913"/>
                <a:gd name="connsiteX50" fmla="*/ 807244 w 1076325"/>
                <a:gd name="connsiteY50" fmla="*/ 719138 h 1204913"/>
                <a:gd name="connsiteX51" fmla="*/ 766763 w 1076325"/>
                <a:gd name="connsiteY51" fmla="*/ 347663 h 1204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076325" h="1204913">
                  <a:moveTo>
                    <a:pt x="766763" y="347663"/>
                  </a:moveTo>
                  <a:lnTo>
                    <a:pt x="757238" y="250032"/>
                  </a:lnTo>
                  <a:lnTo>
                    <a:pt x="740569" y="54769"/>
                  </a:lnTo>
                  <a:lnTo>
                    <a:pt x="931069" y="0"/>
                  </a:lnTo>
                  <a:cubicBezTo>
                    <a:pt x="930275" y="35719"/>
                    <a:pt x="929482" y="71438"/>
                    <a:pt x="928688" y="107157"/>
                  </a:cubicBezTo>
                  <a:cubicBezTo>
                    <a:pt x="927894" y="145257"/>
                    <a:pt x="927101" y="183357"/>
                    <a:pt x="926307" y="221457"/>
                  </a:cubicBezTo>
                  <a:lnTo>
                    <a:pt x="935832" y="378619"/>
                  </a:lnTo>
                  <a:lnTo>
                    <a:pt x="947738" y="516732"/>
                  </a:lnTo>
                  <a:lnTo>
                    <a:pt x="971550" y="671513"/>
                  </a:lnTo>
                  <a:lnTo>
                    <a:pt x="988219" y="752475"/>
                  </a:lnTo>
                  <a:lnTo>
                    <a:pt x="1002507" y="800100"/>
                  </a:lnTo>
                  <a:lnTo>
                    <a:pt x="1023938" y="845344"/>
                  </a:lnTo>
                  <a:lnTo>
                    <a:pt x="1047750" y="883444"/>
                  </a:lnTo>
                  <a:lnTo>
                    <a:pt x="1069182" y="912019"/>
                  </a:lnTo>
                  <a:lnTo>
                    <a:pt x="1076325" y="919163"/>
                  </a:lnTo>
                  <a:lnTo>
                    <a:pt x="1076325" y="928688"/>
                  </a:lnTo>
                  <a:lnTo>
                    <a:pt x="1057275" y="964407"/>
                  </a:lnTo>
                  <a:lnTo>
                    <a:pt x="1012032" y="1028700"/>
                  </a:lnTo>
                  <a:lnTo>
                    <a:pt x="954882" y="1104900"/>
                  </a:lnTo>
                  <a:lnTo>
                    <a:pt x="895350" y="1164432"/>
                  </a:lnTo>
                  <a:lnTo>
                    <a:pt x="864394" y="1190625"/>
                  </a:lnTo>
                  <a:lnTo>
                    <a:pt x="833438" y="1204913"/>
                  </a:lnTo>
                  <a:lnTo>
                    <a:pt x="809625" y="1204913"/>
                  </a:lnTo>
                  <a:lnTo>
                    <a:pt x="788194" y="1197769"/>
                  </a:lnTo>
                  <a:lnTo>
                    <a:pt x="769144" y="1173957"/>
                  </a:lnTo>
                  <a:lnTo>
                    <a:pt x="738188" y="1145382"/>
                  </a:lnTo>
                  <a:lnTo>
                    <a:pt x="690563" y="1116807"/>
                  </a:lnTo>
                  <a:lnTo>
                    <a:pt x="638175" y="1104900"/>
                  </a:lnTo>
                  <a:lnTo>
                    <a:pt x="447675" y="1071563"/>
                  </a:lnTo>
                  <a:lnTo>
                    <a:pt x="216694" y="1031082"/>
                  </a:lnTo>
                  <a:lnTo>
                    <a:pt x="121444" y="1014413"/>
                  </a:lnTo>
                  <a:lnTo>
                    <a:pt x="66675" y="995363"/>
                  </a:lnTo>
                  <a:lnTo>
                    <a:pt x="40482" y="981075"/>
                  </a:lnTo>
                  <a:lnTo>
                    <a:pt x="16669" y="962025"/>
                  </a:lnTo>
                  <a:lnTo>
                    <a:pt x="7144" y="947738"/>
                  </a:lnTo>
                  <a:lnTo>
                    <a:pt x="0" y="923925"/>
                  </a:lnTo>
                  <a:lnTo>
                    <a:pt x="2382" y="895350"/>
                  </a:lnTo>
                  <a:lnTo>
                    <a:pt x="14288" y="873919"/>
                  </a:lnTo>
                  <a:lnTo>
                    <a:pt x="42863" y="852488"/>
                  </a:lnTo>
                  <a:lnTo>
                    <a:pt x="73819" y="833438"/>
                  </a:lnTo>
                  <a:lnTo>
                    <a:pt x="119063" y="816769"/>
                  </a:lnTo>
                  <a:lnTo>
                    <a:pt x="152400" y="816769"/>
                  </a:lnTo>
                  <a:lnTo>
                    <a:pt x="326232" y="842963"/>
                  </a:lnTo>
                  <a:lnTo>
                    <a:pt x="635794" y="873919"/>
                  </a:lnTo>
                  <a:lnTo>
                    <a:pt x="733425" y="881063"/>
                  </a:lnTo>
                  <a:lnTo>
                    <a:pt x="757238" y="876300"/>
                  </a:lnTo>
                  <a:lnTo>
                    <a:pt x="781050" y="864394"/>
                  </a:lnTo>
                  <a:lnTo>
                    <a:pt x="797719" y="847725"/>
                  </a:lnTo>
                  <a:lnTo>
                    <a:pt x="809625" y="831057"/>
                  </a:lnTo>
                  <a:lnTo>
                    <a:pt x="814388" y="800100"/>
                  </a:lnTo>
                  <a:cubicBezTo>
                    <a:pt x="811935" y="773119"/>
                    <a:pt x="807244" y="746230"/>
                    <a:pt x="807244" y="719138"/>
                  </a:cubicBezTo>
                  <a:lnTo>
                    <a:pt x="76676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AEE32F65-92BB-4658-97BC-75BC4430A0F4}"/>
                </a:ext>
              </a:extLst>
            </p:cNvPr>
            <p:cNvSpPr/>
            <p:nvPr/>
          </p:nvSpPr>
          <p:spPr>
            <a:xfrm rot="16200000">
              <a:off x="6969920" y="4118769"/>
              <a:ext cx="209550" cy="846138"/>
            </a:xfrm>
            <a:custGeom>
              <a:avLst/>
              <a:gdLst>
                <a:gd name="connsiteX0" fmla="*/ 190500 w 209550"/>
                <a:gd name="connsiteY0" fmla="*/ 297656 h 845343"/>
                <a:gd name="connsiteX1" fmla="*/ 180975 w 209550"/>
                <a:gd name="connsiteY1" fmla="*/ 190500 h 845343"/>
                <a:gd name="connsiteX2" fmla="*/ 161925 w 209550"/>
                <a:gd name="connsiteY2" fmla="*/ 0 h 845343"/>
                <a:gd name="connsiteX3" fmla="*/ 0 w 209550"/>
                <a:gd name="connsiteY3" fmla="*/ 33337 h 845343"/>
                <a:gd name="connsiteX4" fmla="*/ 14287 w 209550"/>
                <a:gd name="connsiteY4" fmla="*/ 135731 h 845343"/>
                <a:gd name="connsiteX5" fmla="*/ 28575 w 209550"/>
                <a:gd name="connsiteY5" fmla="*/ 257175 h 845343"/>
                <a:gd name="connsiteX6" fmla="*/ 38100 w 209550"/>
                <a:gd name="connsiteY6" fmla="*/ 359568 h 845343"/>
                <a:gd name="connsiteX7" fmla="*/ 47625 w 209550"/>
                <a:gd name="connsiteY7" fmla="*/ 481012 h 845343"/>
                <a:gd name="connsiteX8" fmla="*/ 54769 w 209550"/>
                <a:gd name="connsiteY8" fmla="*/ 657225 h 845343"/>
                <a:gd name="connsiteX9" fmla="*/ 54769 w 209550"/>
                <a:gd name="connsiteY9" fmla="*/ 845343 h 845343"/>
                <a:gd name="connsiteX10" fmla="*/ 207169 w 209550"/>
                <a:gd name="connsiteY10" fmla="*/ 842962 h 845343"/>
                <a:gd name="connsiteX11" fmla="*/ 209550 w 209550"/>
                <a:gd name="connsiteY11" fmla="*/ 704850 h 845343"/>
                <a:gd name="connsiteX12" fmla="*/ 207169 w 209550"/>
                <a:gd name="connsiteY12" fmla="*/ 569118 h 845343"/>
                <a:gd name="connsiteX13" fmla="*/ 190500 w 209550"/>
                <a:gd name="connsiteY13" fmla="*/ 297656 h 845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550" h="845343">
                  <a:moveTo>
                    <a:pt x="190500" y="297656"/>
                  </a:moveTo>
                  <a:lnTo>
                    <a:pt x="180975" y="190500"/>
                  </a:lnTo>
                  <a:lnTo>
                    <a:pt x="161925" y="0"/>
                  </a:lnTo>
                  <a:lnTo>
                    <a:pt x="0" y="33337"/>
                  </a:lnTo>
                  <a:lnTo>
                    <a:pt x="14287" y="135731"/>
                  </a:lnTo>
                  <a:lnTo>
                    <a:pt x="28575" y="257175"/>
                  </a:lnTo>
                  <a:lnTo>
                    <a:pt x="38100" y="359568"/>
                  </a:lnTo>
                  <a:lnTo>
                    <a:pt x="47625" y="481012"/>
                  </a:lnTo>
                  <a:lnTo>
                    <a:pt x="54769" y="657225"/>
                  </a:lnTo>
                  <a:lnTo>
                    <a:pt x="54769" y="845343"/>
                  </a:lnTo>
                  <a:lnTo>
                    <a:pt x="207169" y="842962"/>
                  </a:lnTo>
                  <a:cubicBezTo>
                    <a:pt x="207963" y="796925"/>
                    <a:pt x="208756" y="750887"/>
                    <a:pt x="209550" y="704850"/>
                  </a:cubicBezTo>
                  <a:cubicBezTo>
                    <a:pt x="208756" y="659606"/>
                    <a:pt x="207963" y="614362"/>
                    <a:pt x="207169" y="569118"/>
                  </a:cubicBezTo>
                  <a:lnTo>
                    <a:pt x="1905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121233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BB0AADE8-40EF-4B1F-8CE6-C2C4E14734AD}"/>
              </a:ext>
            </a:extLst>
          </p:cNvPr>
          <p:cNvSpPr/>
          <p:nvPr/>
        </p:nvSpPr>
        <p:spPr bwMode="auto">
          <a:xfrm>
            <a:off x="5573714" y="1430338"/>
            <a:ext cx="1600200" cy="1185862"/>
          </a:xfrm>
          <a:custGeom>
            <a:avLst/>
            <a:gdLst>
              <a:gd name="connsiteX0" fmla="*/ 654844 w 1583531"/>
              <a:gd name="connsiteY0" fmla="*/ 902494 h 1185863"/>
              <a:gd name="connsiteX1" fmla="*/ 890588 w 1583531"/>
              <a:gd name="connsiteY1" fmla="*/ 776288 h 1185863"/>
              <a:gd name="connsiteX2" fmla="*/ 1081088 w 1583531"/>
              <a:gd name="connsiteY2" fmla="*/ 664369 h 1185863"/>
              <a:gd name="connsiteX3" fmla="*/ 1207294 w 1583531"/>
              <a:gd name="connsiteY3" fmla="*/ 583406 h 1185863"/>
              <a:gd name="connsiteX4" fmla="*/ 1304925 w 1583531"/>
              <a:gd name="connsiteY4" fmla="*/ 521494 h 1185863"/>
              <a:gd name="connsiteX5" fmla="*/ 1381125 w 1583531"/>
              <a:gd name="connsiteY5" fmla="*/ 476250 h 1185863"/>
              <a:gd name="connsiteX6" fmla="*/ 1433513 w 1583531"/>
              <a:gd name="connsiteY6" fmla="*/ 454819 h 1185863"/>
              <a:gd name="connsiteX7" fmla="*/ 1495425 w 1583531"/>
              <a:gd name="connsiteY7" fmla="*/ 440531 h 1185863"/>
              <a:gd name="connsiteX8" fmla="*/ 1540669 w 1583531"/>
              <a:gd name="connsiteY8" fmla="*/ 435769 h 1185863"/>
              <a:gd name="connsiteX9" fmla="*/ 1564481 w 1583531"/>
              <a:gd name="connsiteY9" fmla="*/ 426244 h 1185863"/>
              <a:gd name="connsiteX10" fmla="*/ 1581150 w 1583531"/>
              <a:gd name="connsiteY10" fmla="*/ 411956 h 1185863"/>
              <a:gd name="connsiteX11" fmla="*/ 1583531 w 1583531"/>
              <a:gd name="connsiteY11" fmla="*/ 390525 h 1185863"/>
              <a:gd name="connsiteX12" fmla="*/ 1578769 w 1583531"/>
              <a:gd name="connsiteY12" fmla="*/ 369094 h 1185863"/>
              <a:gd name="connsiteX13" fmla="*/ 1557338 w 1583531"/>
              <a:gd name="connsiteY13" fmla="*/ 321469 h 1185863"/>
              <a:gd name="connsiteX14" fmla="*/ 1524000 w 1583531"/>
              <a:gd name="connsiteY14" fmla="*/ 280988 h 1185863"/>
              <a:gd name="connsiteX15" fmla="*/ 1473994 w 1583531"/>
              <a:gd name="connsiteY15" fmla="*/ 230981 h 1185863"/>
              <a:gd name="connsiteX16" fmla="*/ 1393031 w 1583531"/>
              <a:gd name="connsiteY16" fmla="*/ 161925 h 1185863"/>
              <a:gd name="connsiteX17" fmla="*/ 1312069 w 1583531"/>
              <a:gd name="connsiteY17" fmla="*/ 104775 h 1185863"/>
              <a:gd name="connsiteX18" fmla="*/ 1233488 w 1583531"/>
              <a:gd name="connsiteY18" fmla="*/ 59531 h 1185863"/>
              <a:gd name="connsiteX19" fmla="*/ 1176338 w 1583531"/>
              <a:gd name="connsiteY19" fmla="*/ 33338 h 1185863"/>
              <a:gd name="connsiteX20" fmla="*/ 1123950 w 1583531"/>
              <a:gd name="connsiteY20" fmla="*/ 14288 h 1185863"/>
              <a:gd name="connsiteX21" fmla="*/ 1090613 w 1583531"/>
              <a:gd name="connsiteY21" fmla="*/ 0 h 1185863"/>
              <a:gd name="connsiteX22" fmla="*/ 1076325 w 1583531"/>
              <a:gd name="connsiteY22" fmla="*/ 0 h 1185863"/>
              <a:gd name="connsiteX23" fmla="*/ 1066800 w 1583531"/>
              <a:gd name="connsiteY23" fmla="*/ 9525 h 1185863"/>
              <a:gd name="connsiteX24" fmla="*/ 1066800 w 1583531"/>
              <a:gd name="connsiteY24" fmla="*/ 26194 h 1185863"/>
              <a:gd name="connsiteX25" fmla="*/ 1076325 w 1583531"/>
              <a:gd name="connsiteY25" fmla="*/ 52388 h 1185863"/>
              <a:gd name="connsiteX26" fmla="*/ 1107281 w 1583531"/>
              <a:gd name="connsiteY26" fmla="*/ 80963 h 1185863"/>
              <a:gd name="connsiteX27" fmla="*/ 1131094 w 1583531"/>
              <a:gd name="connsiteY27" fmla="*/ 104775 h 1185863"/>
              <a:gd name="connsiteX28" fmla="*/ 1147763 w 1583531"/>
              <a:gd name="connsiteY28" fmla="*/ 130969 h 1185863"/>
              <a:gd name="connsiteX29" fmla="*/ 1159669 w 1583531"/>
              <a:gd name="connsiteY29" fmla="*/ 166688 h 1185863"/>
              <a:gd name="connsiteX30" fmla="*/ 1164431 w 1583531"/>
              <a:gd name="connsiteY30" fmla="*/ 209550 h 1185863"/>
              <a:gd name="connsiteX31" fmla="*/ 1159669 w 1583531"/>
              <a:gd name="connsiteY31" fmla="*/ 240506 h 1185863"/>
              <a:gd name="connsiteX32" fmla="*/ 1145381 w 1583531"/>
              <a:gd name="connsiteY32" fmla="*/ 269081 h 1185863"/>
              <a:gd name="connsiteX33" fmla="*/ 1097756 w 1583531"/>
              <a:gd name="connsiteY33" fmla="*/ 326231 h 1185863"/>
              <a:gd name="connsiteX34" fmla="*/ 997744 w 1583531"/>
              <a:gd name="connsiteY34" fmla="*/ 414338 h 1185863"/>
              <a:gd name="connsiteX35" fmla="*/ 850106 w 1583531"/>
              <a:gd name="connsiteY35" fmla="*/ 535781 h 1185863"/>
              <a:gd name="connsiteX36" fmla="*/ 631031 w 1583531"/>
              <a:gd name="connsiteY36" fmla="*/ 707231 h 1185863"/>
              <a:gd name="connsiteX37" fmla="*/ 440531 w 1583531"/>
              <a:gd name="connsiteY37" fmla="*/ 847725 h 1185863"/>
              <a:gd name="connsiteX38" fmla="*/ 238125 w 1583531"/>
              <a:gd name="connsiteY38" fmla="*/ 983456 h 1185863"/>
              <a:gd name="connsiteX39" fmla="*/ 66675 w 1583531"/>
              <a:gd name="connsiteY39" fmla="*/ 1090613 h 1185863"/>
              <a:gd name="connsiteX40" fmla="*/ 0 w 1583531"/>
              <a:gd name="connsiteY40" fmla="*/ 1135856 h 1185863"/>
              <a:gd name="connsiteX41" fmla="*/ 100013 w 1583531"/>
              <a:gd name="connsiteY41" fmla="*/ 1185863 h 1185863"/>
              <a:gd name="connsiteX42" fmla="*/ 269081 w 1583531"/>
              <a:gd name="connsiteY42" fmla="*/ 1097756 h 1185863"/>
              <a:gd name="connsiteX43" fmla="*/ 400050 w 1583531"/>
              <a:gd name="connsiteY43" fmla="*/ 1033463 h 1185863"/>
              <a:gd name="connsiteX44" fmla="*/ 654844 w 1583531"/>
              <a:gd name="connsiteY44" fmla="*/ 902494 h 1185863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0 w 1702689"/>
              <a:gd name="connsiteY40" fmla="*/ 1207271 h 1207271"/>
              <a:gd name="connsiteX41" fmla="*/ 219171 w 1702689"/>
              <a:gd name="connsiteY41" fmla="*/ 1185863 h 1207271"/>
              <a:gd name="connsiteX42" fmla="*/ 388239 w 1702689"/>
              <a:gd name="connsiteY42" fmla="*/ 1097756 h 1207271"/>
              <a:gd name="connsiteX43" fmla="*/ 519208 w 1702689"/>
              <a:gd name="connsiteY43" fmla="*/ 1033463 h 1207271"/>
              <a:gd name="connsiteX44" fmla="*/ 774002 w 1702689"/>
              <a:gd name="connsiteY44" fmla="*/ 902494 h 1207271"/>
              <a:gd name="connsiteX0" fmla="*/ 774002 w 1702689"/>
              <a:gd name="connsiteY0" fmla="*/ 902494 h 1207271"/>
              <a:gd name="connsiteX1" fmla="*/ 1009746 w 1702689"/>
              <a:gd name="connsiteY1" fmla="*/ 776288 h 1207271"/>
              <a:gd name="connsiteX2" fmla="*/ 1200246 w 1702689"/>
              <a:gd name="connsiteY2" fmla="*/ 664369 h 1207271"/>
              <a:gd name="connsiteX3" fmla="*/ 1326452 w 1702689"/>
              <a:gd name="connsiteY3" fmla="*/ 583406 h 1207271"/>
              <a:gd name="connsiteX4" fmla="*/ 1424083 w 1702689"/>
              <a:gd name="connsiteY4" fmla="*/ 521494 h 1207271"/>
              <a:gd name="connsiteX5" fmla="*/ 1500283 w 1702689"/>
              <a:gd name="connsiteY5" fmla="*/ 476250 h 1207271"/>
              <a:gd name="connsiteX6" fmla="*/ 1552671 w 1702689"/>
              <a:gd name="connsiteY6" fmla="*/ 454819 h 1207271"/>
              <a:gd name="connsiteX7" fmla="*/ 1614583 w 1702689"/>
              <a:gd name="connsiteY7" fmla="*/ 440531 h 1207271"/>
              <a:gd name="connsiteX8" fmla="*/ 1659827 w 1702689"/>
              <a:gd name="connsiteY8" fmla="*/ 435769 h 1207271"/>
              <a:gd name="connsiteX9" fmla="*/ 1683639 w 1702689"/>
              <a:gd name="connsiteY9" fmla="*/ 426244 h 1207271"/>
              <a:gd name="connsiteX10" fmla="*/ 1700308 w 1702689"/>
              <a:gd name="connsiteY10" fmla="*/ 411956 h 1207271"/>
              <a:gd name="connsiteX11" fmla="*/ 1702689 w 1702689"/>
              <a:gd name="connsiteY11" fmla="*/ 390525 h 1207271"/>
              <a:gd name="connsiteX12" fmla="*/ 1697927 w 1702689"/>
              <a:gd name="connsiteY12" fmla="*/ 369094 h 1207271"/>
              <a:gd name="connsiteX13" fmla="*/ 1676496 w 1702689"/>
              <a:gd name="connsiteY13" fmla="*/ 321469 h 1207271"/>
              <a:gd name="connsiteX14" fmla="*/ 1643158 w 1702689"/>
              <a:gd name="connsiteY14" fmla="*/ 280988 h 1207271"/>
              <a:gd name="connsiteX15" fmla="*/ 1593152 w 1702689"/>
              <a:gd name="connsiteY15" fmla="*/ 230981 h 1207271"/>
              <a:gd name="connsiteX16" fmla="*/ 1512189 w 1702689"/>
              <a:gd name="connsiteY16" fmla="*/ 161925 h 1207271"/>
              <a:gd name="connsiteX17" fmla="*/ 1431227 w 1702689"/>
              <a:gd name="connsiteY17" fmla="*/ 104775 h 1207271"/>
              <a:gd name="connsiteX18" fmla="*/ 1352646 w 1702689"/>
              <a:gd name="connsiteY18" fmla="*/ 59531 h 1207271"/>
              <a:gd name="connsiteX19" fmla="*/ 1295496 w 1702689"/>
              <a:gd name="connsiteY19" fmla="*/ 33338 h 1207271"/>
              <a:gd name="connsiteX20" fmla="*/ 1243108 w 1702689"/>
              <a:gd name="connsiteY20" fmla="*/ 14288 h 1207271"/>
              <a:gd name="connsiteX21" fmla="*/ 1209771 w 1702689"/>
              <a:gd name="connsiteY21" fmla="*/ 0 h 1207271"/>
              <a:gd name="connsiteX22" fmla="*/ 1195483 w 1702689"/>
              <a:gd name="connsiteY22" fmla="*/ 0 h 1207271"/>
              <a:gd name="connsiteX23" fmla="*/ 1185958 w 1702689"/>
              <a:gd name="connsiteY23" fmla="*/ 9525 h 1207271"/>
              <a:gd name="connsiteX24" fmla="*/ 1185958 w 1702689"/>
              <a:gd name="connsiteY24" fmla="*/ 26194 h 1207271"/>
              <a:gd name="connsiteX25" fmla="*/ 1195483 w 1702689"/>
              <a:gd name="connsiteY25" fmla="*/ 52388 h 1207271"/>
              <a:gd name="connsiteX26" fmla="*/ 1226439 w 1702689"/>
              <a:gd name="connsiteY26" fmla="*/ 80963 h 1207271"/>
              <a:gd name="connsiteX27" fmla="*/ 1250252 w 1702689"/>
              <a:gd name="connsiteY27" fmla="*/ 104775 h 1207271"/>
              <a:gd name="connsiteX28" fmla="*/ 1266921 w 1702689"/>
              <a:gd name="connsiteY28" fmla="*/ 130969 h 1207271"/>
              <a:gd name="connsiteX29" fmla="*/ 1278827 w 1702689"/>
              <a:gd name="connsiteY29" fmla="*/ 166688 h 1207271"/>
              <a:gd name="connsiteX30" fmla="*/ 1283589 w 1702689"/>
              <a:gd name="connsiteY30" fmla="*/ 209550 h 1207271"/>
              <a:gd name="connsiteX31" fmla="*/ 1278827 w 1702689"/>
              <a:gd name="connsiteY31" fmla="*/ 240506 h 1207271"/>
              <a:gd name="connsiteX32" fmla="*/ 1264539 w 1702689"/>
              <a:gd name="connsiteY32" fmla="*/ 269081 h 1207271"/>
              <a:gd name="connsiteX33" fmla="*/ 1216914 w 1702689"/>
              <a:gd name="connsiteY33" fmla="*/ 326231 h 1207271"/>
              <a:gd name="connsiteX34" fmla="*/ 1116902 w 1702689"/>
              <a:gd name="connsiteY34" fmla="*/ 414338 h 1207271"/>
              <a:gd name="connsiteX35" fmla="*/ 969264 w 1702689"/>
              <a:gd name="connsiteY35" fmla="*/ 535781 h 1207271"/>
              <a:gd name="connsiteX36" fmla="*/ 750189 w 1702689"/>
              <a:gd name="connsiteY36" fmla="*/ 707231 h 1207271"/>
              <a:gd name="connsiteX37" fmla="*/ 559689 w 1702689"/>
              <a:gd name="connsiteY37" fmla="*/ 847725 h 1207271"/>
              <a:gd name="connsiteX38" fmla="*/ 357283 w 1702689"/>
              <a:gd name="connsiteY38" fmla="*/ 983456 h 1207271"/>
              <a:gd name="connsiteX39" fmla="*/ 185833 w 1702689"/>
              <a:gd name="connsiteY39" fmla="*/ 1090613 h 1207271"/>
              <a:gd name="connsiteX40" fmla="*/ 102480 w 1702689"/>
              <a:gd name="connsiteY40" fmla="*/ 1146176 h 1207271"/>
              <a:gd name="connsiteX41" fmla="*/ 0 w 1702689"/>
              <a:gd name="connsiteY41" fmla="*/ 1207271 h 1207271"/>
              <a:gd name="connsiteX42" fmla="*/ 219171 w 1702689"/>
              <a:gd name="connsiteY42" fmla="*/ 1185863 h 1207271"/>
              <a:gd name="connsiteX43" fmla="*/ 388239 w 1702689"/>
              <a:gd name="connsiteY43" fmla="*/ 1097756 h 1207271"/>
              <a:gd name="connsiteX44" fmla="*/ 519208 w 1702689"/>
              <a:gd name="connsiteY44" fmla="*/ 1033463 h 1207271"/>
              <a:gd name="connsiteX45" fmla="*/ 774002 w 1702689"/>
              <a:gd name="connsiteY45" fmla="*/ 902494 h 1207271"/>
              <a:gd name="connsiteX0" fmla="*/ 671522 w 1600209"/>
              <a:gd name="connsiteY0" fmla="*/ 902494 h 1185863"/>
              <a:gd name="connsiteX1" fmla="*/ 907266 w 1600209"/>
              <a:gd name="connsiteY1" fmla="*/ 776288 h 1185863"/>
              <a:gd name="connsiteX2" fmla="*/ 1097766 w 1600209"/>
              <a:gd name="connsiteY2" fmla="*/ 664369 h 1185863"/>
              <a:gd name="connsiteX3" fmla="*/ 1223972 w 1600209"/>
              <a:gd name="connsiteY3" fmla="*/ 583406 h 1185863"/>
              <a:gd name="connsiteX4" fmla="*/ 1321603 w 1600209"/>
              <a:gd name="connsiteY4" fmla="*/ 521494 h 1185863"/>
              <a:gd name="connsiteX5" fmla="*/ 1397803 w 1600209"/>
              <a:gd name="connsiteY5" fmla="*/ 476250 h 1185863"/>
              <a:gd name="connsiteX6" fmla="*/ 1450191 w 1600209"/>
              <a:gd name="connsiteY6" fmla="*/ 454819 h 1185863"/>
              <a:gd name="connsiteX7" fmla="*/ 1512103 w 1600209"/>
              <a:gd name="connsiteY7" fmla="*/ 440531 h 1185863"/>
              <a:gd name="connsiteX8" fmla="*/ 1557347 w 1600209"/>
              <a:gd name="connsiteY8" fmla="*/ 435769 h 1185863"/>
              <a:gd name="connsiteX9" fmla="*/ 1581159 w 1600209"/>
              <a:gd name="connsiteY9" fmla="*/ 426244 h 1185863"/>
              <a:gd name="connsiteX10" fmla="*/ 1597828 w 1600209"/>
              <a:gd name="connsiteY10" fmla="*/ 411956 h 1185863"/>
              <a:gd name="connsiteX11" fmla="*/ 1600209 w 1600209"/>
              <a:gd name="connsiteY11" fmla="*/ 390525 h 1185863"/>
              <a:gd name="connsiteX12" fmla="*/ 1595447 w 1600209"/>
              <a:gd name="connsiteY12" fmla="*/ 369094 h 1185863"/>
              <a:gd name="connsiteX13" fmla="*/ 1574016 w 1600209"/>
              <a:gd name="connsiteY13" fmla="*/ 321469 h 1185863"/>
              <a:gd name="connsiteX14" fmla="*/ 1540678 w 1600209"/>
              <a:gd name="connsiteY14" fmla="*/ 280988 h 1185863"/>
              <a:gd name="connsiteX15" fmla="*/ 1490672 w 1600209"/>
              <a:gd name="connsiteY15" fmla="*/ 230981 h 1185863"/>
              <a:gd name="connsiteX16" fmla="*/ 1409709 w 1600209"/>
              <a:gd name="connsiteY16" fmla="*/ 161925 h 1185863"/>
              <a:gd name="connsiteX17" fmla="*/ 1328747 w 1600209"/>
              <a:gd name="connsiteY17" fmla="*/ 104775 h 1185863"/>
              <a:gd name="connsiteX18" fmla="*/ 1250166 w 1600209"/>
              <a:gd name="connsiteY18" fmla="*/ 59531 h 1185863"/>
              <a:gd name="connsiteX19" fmla="*/ 1193016 w 1600209"/>
              <a:gd name="connsiteY19" fmla="*/ 33338 h 1185863"/>
              <a:gd name="connsiteX20" fmla="*/ 1140628 w 1600209"/>
              <a:gd name="connsiteY20" fmla="*/ 14288 h 1185863"/>
              <a:gd name="connsiteX21" fmla="*/ 1107291 w 1600209"/>
              <a:gd name="connsiteY21" fmla="*/ 0 h 1185863"/>
              <a:gd name="connsiteX22" fmla="*/ 1093003 w 1600209"/>
              <a:gd name="connsiteY22" fmla="*/ 0 h 1185863"/>
              <a:gd name="connsiteX23" fmla="*/ 1083478 w 1600209"/>
              <a:gd name="connsiteY23" fmla="*/ 9525 h 1185863"/>
              <a:gd name="connsiteX24" fmla="*/ 1083478 w 1600209"/>
              <a:gd name="connsiteY24" fmla="*/ 26194 h 1185863"/>
              <a:gd name="connsiteX25" fmla="*/ 1093003 w 1600209"/>
              <a:gd name="connsiteY25" fmla="*/ 52388 h 1185863"/>
              <a:gd name="connsiteX26" fmla="*/ 1123959 w 1600209"/>
              <a:gd name="connsiteY26" fmla="*/ 80963 h 1185863"/>
              <a:gd name="connsiteX27" fmla="*/ 1147772 w 1600209"/>
              <a:gd name="connsiteY27" fmla="*/ 104775 h 1185863"/>
              <a:gd name="connsiteX28" fmla="*/ 1164441 w 1600209"/>
              <a:gd name="connsiteY28" fmla="*/ 130969 h 1185863"/>
              <a:gd name="connsiteX29" fmla="*/ 1176347 w 1600209"/>
              <a:gd name="connsiteY29" fmla="*/ 166688 h 1185863"/>
              <a:gd name="connsiteX30" fmla="*/ 1181109 w 1600209"/>
              <a:gd name="connsiteY30" fmla="*/ 209550 h 1185863"/>
              <a:gd name="connsiteX31" fmla="*/ 1176347 w 1600209"/>
              <a:gd name="connsiteY31" fmla="*/ 240506 h 1185863"/>
              <a:gd name="connsiteX32" fmla="*/ 1162059 w 1600209"/>
              <a:gd name="connsiteY32" fmla="*/ 269081 h 1185863"/>
              <a:gd name="connsiteX33" fmla="*/ 1114434 w 1600209"/>
              <a:gd name="connsiteY33" fmla="*/ 326231 h 1185863"/>
              <a:gd name="connsiteX34" fmla="*/ 1014422 w 1600209"/>
              <a:gd name="connsiteY34" fmla="*/ 414338 h 1185863"/>
              <a:gd name="connsiteX35" fmla="*/ 866784 w 1600209"/>
              <a:gd name="connsiteY35" fmla="*/ 535781 h 1185863"/>
              <a:gd name="connsiteX36" fmla="*/ 647709 w 1600209"/>
              <a:gd name="connsiteY36" fmla="*/ 707231 h 1185863"/>
              <a:gd name="connsiteX37" fmla="*/ 457209 w 1600209"/>
              <a:gd name="connsiteY37" fmla="*/ 847725 h 1185863"/>
              <a:gd name="connsiteX38" fmla="*/ 254803 w 1600209"/>
              <a:gd name="connsiteY38" fmla="*/ 983456 h 1185863"/>
              <a:gd name="connsiteX39" fmla="*/ 83353 w 1600209"/>
              <a:gd name="connsiteY39" fmla="*/ 1090613 h 1185863"/>
              <a:gd name="connsiteX40" fmla="*/ 0 w 1600209"/>
              <a:gd name="connsiteY40" fmla="*/ 1146176 h 1185863"/>
              <a:gd name="connsiteX41" fmla="*/ 116691 w 1600209"/>
              <a:gd name="connsiteY41" fmla="*/ 1185863 h 1185863"/>
              <a:gd name="connsiteX42" fmla="*/ 285759 w 1600209"/>
              <a:gd name="connsiteY42" fmla="*/ 1097756 h 1185863"/>
              <a:gd name="connsiteX43" fmla="*/ 416728 w 1600209"/>
              <a:gd name="connsiteY43" fmla="*/ 1033463 h 1185863"/>
              <a:gd name="connsiteX44" fmla="*/ 671522 w 1600209"/>
              <a:gd name="connsiteY44" fmla="*/ 902494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00209" h="1185863">
                <a:moveTo>
                  <a:pt x="671522" y="902494"/>
                </a:moveTo>
                <a:lnTo>
                  <a:pt x="907266" y="776288"/>
                </a:lnTo>
                <a:lnTo>
                  <a:pt x="1097766" y="664369"/>
                </a:lnTo>
                <a:lnTo>
                  <a:pt x="1223972" y="583406"/>
                </a:lnTo>
                <a:lnTo>
                  <a:pt x="1321603" y="521494"/>
                </a:lnTo>
                <a:lnTo>
                  <a:pt x="1397803" y="476250"/>
                </a:lnTo>
                <a:lnTo>
                  <a:pt x="1450191" y="454819"/>
                </a:lnTo>
                <a:lnTo>
                  <a:pt x="1512103" y="440531"/>
                </a:lnTo>
                <a:lnTo>
                  <a:pt x="1557347" y="435769"/>
                </a:lnTo>
                <a:lnTo>
                  <a:pt x="1581159" y="426244"/>
                </a:lnTo>
                <a:lnTo>
                  <a:pt x="1597828" y="411956"/>
                </a:lnTo>
                <a:lnTo>
                  <a:pt x="1600209" y="390525"/>
                </a:lnTo>
                <a:lnTo>
                  <a:pt x="1595447" y="369094"/>
                </a:lnTo>
                <a:lnTo>
                  <a:pt x="1574016" y="321469"/>
                </a:lnTo>
                <a:lnTo>
                  <a:pt x="1540678" y="280988"/>
                </a:lnTo>
                <a:lnTo>
                  <a:pt x="1490672" y="230981"/>
                </a:lnTo>
                <a:lnTo>
                  <a:pt x="1409709" y="161925"/>
                </a:lnTo>
                <a:lnTo>
                  <a:pt x="1328747" y="104775"/>
                </a:lnTo>
                <a:lnTo>
                  <a:pt x="1250166" y="59531"/>
                </a:lnTo>
                <a:lnTo>
                  <a:pt x="1193016" y="33338"/>
                </a:lnTo>
                <a:lnTo>
                  <a:pt x="1140628" y="14288"/>
                </a:lnTo>
                <a:lnTo>
                  <a:pt x="1107291" y="0"/>
                </a:lnTo>
                <a:lnTo>
                  <a:pt x="1093003" y="0"/>
                </a:lnTo>
                <a:lnTo>
                  <a:pt x="1083478" y="9525"/>
                </a:lnTo>
                <a:lnTo>
                  <a:pt x="1083478" y="26194"/>
                </a:lnTo>
                <a:lnTo>
                  <a:pt x="1093003" y="52388"/>
                </a:lnTo>
                <a:lnTo>
                  <a:pt x="1123959" y="80963"/>
                </a:lnTo>
                <a:lnTo>
                  <a:pt x="1147772" y="104775"/>
                </a:lnTo>
                <a:lnTo>
                  <a:pt x="1164441" y="130969"/>
                </a:lnTo>
                <a:lnTo>
                  <a:pt x="1176347" y="166688"/>
                </a:lnTo>
                <a:lnTo>
                  <a:pt x="1181109" y="209550"/>
                </a:lnTo>
                <a:lnTo>
                  <a:pt x="1176347" y="240506"/>
                </a:lnTo>
                <a:lnTo>
                  <a:pt x="1162059" y="269081"/>
                </a:lnTo>
                <a:lnTo>
                  <a:pt x="1114434" y="326231"/>
                </a:lnTo>
                <a:lnTo>
                  <a:pt x="1014422" y="414338"/>
                </a:lnTo>
                <a:lnTo>
                  <a:pt x="866784" y="535781"/>
                </a:lnTo>
                <a:lnTo>
                  <a:pt x="647709" y="707231"/>
                </a:lnTo>
                <a:lnTo>
                  <a:pt x="457209" y="847725"/>
                </a:lnTo>
                <a:lnTo>
                  <a:pt x="254803" y="983456"/>
                </a:lnTo>
                <a:lnTo>
                  <a:pt x="83353" y="1090613"/>
                </a:lnTo>
                <a:lnTo>
                  <a:pt x="0" y="1146176"/>
                </a:lnTo>
                <a:lnTo>
                  <a:pt x="116691" y="1185863"/>
                </a:lnTo>
                <a:lnTo>
                  <a:pt x="285759" y="1097756"/>
                </a:lnTo>
                <a:lnTo>
                  <a:pt x="416728" y="1033463"/>
                </a:lnTo>
                <a:lnTo>
                  <a:pt x="671522" y="9024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 dirty="0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E20D028-AE83-4AC3-BF85-4691164DFA6E}"/>
              </a:ext>
            </a:extLst>
          </p:cNvPr>
          <p:cNvSpPr/>
          <p:nvPr/>
        </p:nvSpPr>
        <p:spPr bwMode="auto">
          <a:xfrm>
            <a:off x="6572251" y="2011363"/>
            <a:ext cx="1081088" cy="971550"/>
          </a:xfrm>
          <a:custGeom>
            <a:avLst/>
            <a:gdLst>
              <a:gd name="connsiteX0" fmla="*/ 526256 w 1081088"/>
              <a:gd name="connsiteY0" fmla="*/ 704850 h 971550"/>
              <a:gd name="connsiteX1" fmla="*/ 773906 w 1081088"/>
              <a:gd name="connsiteY1" fmla="*/ 542925 h 971550"/>
              <a:gd name="connsiteX2" fmla="*/ 931069 w 1081088"/>
              <a:gd name="connsiteY2" fmla="*/ 438150 h 971550"/>
              <a:gd name="connsiteX3" fmla="*/ 957263 w 1081088"/>
              <a:gd name="connsiteY3" fmla="*/ 419100 h 971550"/>
              <a:gd name="connsiteX4" fmla="*/ 971550 w 1081088"/>
              <a:gd name="connsiteY4" fmla="*/ 419100 h 971550"/>
              <a:gd name="connsiteX5" fmla="*/ 1000125 w 1081088"/>
              <a:gd name="connsiteY5" fmla="*/ 419100 h 971550"/>
              <a:gd name="connsiteX6" fmla="*/ 1040606 w 1081088"/>
              <a:gd name="connsiteY6" fmla="*/ 416719 h 971550"/>
              <a:gd name="connsiteX7" fmla="*/ 1062038 w 1081088"/>
              <a:gd name="connsiteY7" fmla="*/ 409575 h 971550"/>
              <a:gd name="connsiteX8" fmla="*/ 1076325 w 1081088"/>
              <a:gd name="connsiteY8" fmla="*/ 395288 h 971550"/>
              <a:gd name="connsiteX9" fmla="*/ 1081088 w 1081088"/>
              <a:gd name="connsiteY9" fmla="*/ 383382 h 971550"/>
              <a:gd name="connsiteX10" fmla="*/ 1081088 w 1081088"/>
              <a:gd name="connsiteY10" fmla="*/ 357188 h 971550"/>
              <a:gd name="connsiteX11" fmla="*/ 1076325 w 1081088"/>
              <a:gd name="connsiteY11" fmla="*/ 340519 h 971550"/>
              <a:gd name="connsiteX12" fmla="*/ 1038225 w 1081088"/>
              <a:gd name="connsiteY12" fmla="*/ 290513 h 971550"/>
              <a:gd name="connsiteX13" fmla="*/ 971550 w 1081088"/>
              <a:gd name="connsiteY13" fmla="*/ 216694 h 971550"/>
              <a:gd name="connsiteX14" fmla="*/ 909638 w 1081088"/>
              <a:gd name="connsiteY14" fmla="*/ 154782 h 971550"/>
              <a:gd name="connsiteX15" fmla="*/ 845344 w 1081088"/>
              <a:gd name="connsiteY15" fmla="*/ 100013 h 971550"/>
              <a:gd name="connsiteX16" fmla="*/ 783431 w 1081088"/>
              <a:gd name="connsiteY16" fmla="*/ 57150 h 971550"/>
              <a:gd name="connsiteX17" fmla="*/ 726281 w 1081088"/>
              <a:gd name="connsiteY17" fmla="*/ 28575 h 971550"/>
              <a:gd name="connsiteX18" fmla="*/ 673894 w 1081088"/>
              <a:gd name="connsiteY18" fmla="*/ 7144 h 971550"/>
              <a:gd name="connsiteX19" fmla="*/ 647700 w 1081088"/>
              <a:gd name="connsiteY19" fmla="*/ 0 h 971550"/>
              <a:gd name="connsiteX20" fmla="*/ 631031 w 1081088"/>
              <a:gd name="connsiteY20" fmla="*/ 0 h 971550"/>
              <a:gd name="connsiteX21" fmla="*/ 623888 w 1081088"/>
              <a:gd name="connsiteY21" fmla="*/ 4763 h 971550"/>
              <a:gd name="connsiteX22" fmla="*/ 623888 w 1081088"/>
              <a:gd name="connsiteY22" fmla="*/ 19050 h 971550"/>
              <a:gd name="connsiteX23" fmla="*/ 633413 w 1081088"/>
              <a:gd name="connsiteY23" fmla="*/ 47625 h 971550"/>
              <a:gd name="connsiteX24" fmla="*/ 654844 w 1081088"/>
              <a:gd name="connsiteY24" fmla="*/ 76200 h 971550"/>
              <a:gd name="connsiteX25" fmla="*/ 678656 w 1081088"/>
              <a:gd name="connsiteY25" fmla="*/ 107157 h 971550"/>
              <a:gd name="connsiteX26" fmla="*/ 690563 w 1081088"/>
              <a:gd name="connsiteY26" fmla="*/ 133350 h 971550"/>
              <a:gd name="connsiteX27" fmla="*/ 697706 w 1081088"/>
              <a:gd name="connsiteY27" fmla="*/ 166688 h 971550"/>
              <a:gd name="connsiteX28" fmla="*/ 697706 w 1081088"/>
              <a:gd name="connsiteY28" fmla="*/ 214313 h 971550"/>
              <a:gd name="connsiteX29" fmla="*/ 683419 w 1081088"/>
              <a:gd name="connsiteY29" fmla="*/ 254794 h 971550"/>
              <a:gd name="connsiteX30" fmla="*/ 654844 w 1081088"/>
              <a:gd name="connsiteY30" fmla="*/ 302419 h 971550"/>
              <a:gd name="connsiteX31" fmla="*/ 616744 w 1081088"/>
              <a:gd name="connsiteY31" fmla="*/ 345282 h 971550"/>
              <a:gd name="connsiteX32" fmla="*/ 490538 w 1081088"/>
              <a:gd name="connsiteY32" fmla="*/ 466725 h 971550"/>
              <a:gd name="connsiteX33" fmla="*/ 340519 w 1081088"/>
              <a:gd name="connsiteY33" fmla="*/ 604838 h 971550"/>
              <a:gd name="connsiteX34" fmla="*/ 164306 w 1081088"/>
              <a:gd name="connsiteY34" fmla="*/ 762000 h 971550"/>
              <a:gd name="connsiteX35" fmla="*/ 45244 w 1081088"/>
              <a:gd name="connsiteY35" fmla="*/ 866775 h 971550"/>
              <a:gd name="connsiteX36" fmla="*/ 0 w 1081088"/>
              <a:gd name="connsiteY36" fmla="*/ 909638 h 971550"/>
              <a:gd name="connsiteX37" fmla="*/ 109538 w 1081088"/>
              <a:gd name="connsiteY37" fmla="*/ 971550 h 971550"/>
              <a:gd name="connsiteX38" fmla="*/ 266700 w 1081088"/>
              <a:gd name="connsiteY38" fmla="*/ 869157 h 971550"/>
              <a:gd name="connsiteX39" fmla="*/ 454819 w 1081088"/>
              <a:gd name="connsiteY39" fmla="*/ 750094 h 971550"/>
              <a:gd name="connsiteX40" fmla="*/ 526256 w 1081088"/>
              <a:gd name="connsiteY40" fmla="*/ 704850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081088" h="971550">
                <a:moveTo>
                  <a:pt x="526256" y="704850"/>
                </a:moveTo>
                <a:lnTo>
                  <a:pt x="773906" y="542925"/>
                </a:lnTo>
                <a:lnTo>
                  <a:pt x="931069" y="438150"/>
                </a:lnTo>
                <a:lnTo>
                  <a:pt x="957263" y="419100"/>
                </a:lnTo>
                <a:lnTo>
                  <a:pt x="971550" y="419100"/>
                </a:lnTo>
                <a:lnTo>
                  <a:pt x="1000125" y="419100"/>
                </a:lnTo>
                <a:lnTo>
                  <a:pt x="1040606" y="416719"/>
                </a:lnTo>
                <a:lnTo>
                  <a:pt x="1062038" y="409575"/>
                </a:lnTo>
                <a:lnTo>
                  <a:pt x="1076325" y="395288"/>
                </a:lnTo>
                <a:lnTo>
                  <a:pt x="1081088" y="383382"/>
                </a:lnTo>
                <a:lnTo>
                  <a:pt x="1081088" y="357188"/>
                </a:lnTo>
                <a:lnTo>
                  <a:pt x="1076325" y="340519"/>
                </a:lnTo>
                <a:lnTo>
                  <a:pt x="1038225" y="290513"/>
                </a:lnTo>
                <a:lnTo>
                  <a:pt x="971550" y="216694"/>
                </a:lnTo>
                <a:lnTo>
                  <a:pt x="909638" y="154782"/>
                </a:lnTo>
                <a:lnTo>
                  <a:pt x="845344" y="100013"/>
                </a:lnTo>
                <a:lnTo>
                  <a:pt x="783431" y="57150"/>
                </a:lnTo>
                <a:lnTo>
                  <a:pt x="726281" y="28575"/>
                </a:lnTo>
                <a:lnTo>
                  <a:pt x="673894" y="7144"/>
                </a:lnTo>
                <a:lnTo>
                  <a:pt x="647700" y="0"/>
                </a:lnTo>
                <a:lnTo>
                  <a:pt x="631031" y="0"/>
                </a:lnTo>
                <a:lnTo>
                  <a:pt x="623888" y="4763"/>
                </a:lnTo>
                <a:lnTo>
                  <a:pt x="623888" y="19050"/>
                </a:lnTo>
                <a:lnTo>
                  <a:pt x="633413" y="47625"/>
                </a:lnTo>
                <a:lnTo>
                  <a:pt x="654844" y="76200"/>
                </a:lnTo>
                <a:lnTo>
                  <a:pt x="678656" y="107157"/>
                </a:lnTo>
                <a:lnTo>
                  <a:pt x="690563" y="133350"/>
                </a:lnTo>
                <a:lnTo>
                  <a:pt x="697706" y="166688"/>
                </a:lnTo>
                <a:lnTo>
                  <a:pt x="697706" y="214313"/>
                </a:lnTo>
                <a:lnTo>
                  <a:pt x="683419" y="254794"/>
                </a:lnTo>
                <a:lnTo>
                  <a:pt x="654844" y="302419"/>
                </a:lnTo>
                <a:lnTo>
                  <a:pt x="616744" y="345282"/>
                </a:lnTo>
                <a:lnTo>
                  <a:pt x="490538" y="466725"/>
                </a:lnTo>
                <a:lnTo>
                  <a:pt x="340519" y="604838"/>
                </a:lnTo>
                <a:lnTo>
                  <a:pt x="164306" y="762000"/>
                </a:lnTo>
                <a:lnTo>
                  <a:pt x="45244" y="866775"/>
                </a:lnTo>
                <a:lnTo>
                  <a:pt x="0" y="909638"/>
                </a:lnTo>
                <a:lnTo>
                  <a:pt x="109538" y="971550"/>
                </a:lnTo>
                <a:lnTo>
                  <a:pt x="266700" y="869157"/>
                </a:lnTo>
                <a:lnTo>
                  <a:pt x="454819" y="750094"/>
                </a:lnTo>
                <a:lnTo>
                  <a:pt x="526256" y="704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58A01BD2-79E1-409E-B67B-F8DE4DDD11A0}"/>
              </a:ext>
            </a:extLst>
          </p:cNvPr>
          <p:cNvSpPr/>
          <p:nvPr/>
        </p:nvSpPr>
        <p:spPr bwMode="auto">
          <a:xfrm>
            <a:off x="7305676" y="2860675"/>
            <a:ext cx="820738" cy="909638"/>
          </a:xfrm>
          <a:custGeom>
            <a:avLst/>
            <a:gdLst>
              <a:gd name="connsiteX0" fmla="*/ 176213 w 821531"/>
              <a:gd name="connsiteY0" fmla="*/ 628650 h 909638"/>
              <a:gd name="connsiteX1" fmla="*/ 271463 w 821531"/>
              <a:gd name="connsiteY1" fmla="*/ 514350 h 909638"/>
              <a:gd name="connsiteX2" fmla="*/ 354806 w 821531"/>
              <a:gd name="connsiteY2" fmla="*/ 409575 h 909638"/>
              <a:gd name="connsiteX3" fmla="*/ 445294 w 821531"/>
              <a:gd name="connsiteY3" fmla="*/ 290513 h 909638"/>
              <a:gd name="connsiteX4" fmla="*/ 478631 w 821531"/>
              <a:gd name="connsiteY4" fmla="*/ 238125 h 909638"/>
              <a:gd name="connsiteX5" fmla="*/ 488156 w 821531"/>
              <a:gd name="connsiteY5" fmla="*/ 216694 h 909638"/>
              <a:gd name="connsiteX6" fmla="*/ 490538 w 821531"/>
              <a:gd name="connsiteY6" fmla="*/ 200025 h 909638"/>
              <a:gd name="connsiteX7" fmla="*/ 492919 w 821531"/>
              <a:gd name="connsiteY7" fmla="*/ 180975 h 909638"/>
              <a:gd name="connsiteX8" fmla="*/ 490538 w 821531"/>
              <a:gd name="connsiteY8" fmla="*/ 154782 h 909638"/>
              <a:gd name="connsiteX9" fmla="*/ 478631 w 821531"/>
              <a:gd name="connsiteY9" fmla="*/ 128588 h 909638"/>
              <a:gd name="connsiteX10" fmla="*/ 461963 w 821531"/>
              <a:gd name="connsiteY10" fmla="*/ 104775 h 909638"/>
              <a:gd name="connsiteX11" fmla="*/ 442913 w 821531"/>
              <a:gd name="connsiteY11" fmla="*/ 80963 h 909638"/>
              <a:gd name="connsiteX12" fmla="*/ 423863 w 821531"/>
              <a:gd name="connsiteY12" fmla="*/ 64294 h 909638"/>
              <a:gd name="connsiteX13" fmla="*/ 411956 w 821531"/>
              <a:gd name="connsiteY13" fmla="*/ 47625 h 909638"/>
              <a:gd name="connsiteX14" fmla="*/ 404813 w 821531"/>
              <a:gd name="connsiteY14" fmla="*/ 33338 h 909638"/>
              <a:gd name="connsiteX15" fmla="*/ 402431 w 821531"/>
              <a:gd name="connsiteY15" fmla="*/ 21432 h 909638"/>
              <a:gd name="connsiteX16" fmla="*/ 402431 w 821531"/>
              <a:gd name="connsiteY16" fmla="*/ 4763 h 909638"/>
              <a:gd name="connsiteX17" fmla="*/ 407194 w 821531"/>
              <a:gd name="connsiteY17" fmla="*/ 0 h 909638"/>
              <a:gd name="connsiteX18" fmla="*/ 431006 w 821531"/>
              <a:gd name="connsiteY18" fmla="*/ 2382 h 909638"/>
              <a:gd name="connsiteX19" fmla="*/ 507206 w 821531"/>
              <a:gd name="connsiteY19" fmla="*/ 33338 h 909638"/>
              <a:gd name="connsiteX20" fmla="*/ 554831 w 821531"/>
              <a:gd name="connsiteY20" fmla="*/ 59532 h 909638"/>
              <a:gd name="connsiteX21" fmla="*/ 609600 w 821531"/>
              <a:gd name="connsiteY21" fmla="*/ 97632 h 909638"/>
              <a:gd name="connsiteX22" fmla="*/ 659606 w 821531"/>
              <a:gd name="connsiteY22" fmla="*/ 138113 h 909638"/>
              <a:gd name="connsiteX23" fmla="*/ 719138 w 821531"/>
              <a:gd name="connsiteY23" fmla="*/ 195263 h 909638"/>
              <a:gd name="connsiteX24" fmla="*/ 764381 w 821531"/>
              <a:gd name="connsiteY24" fmla="*/ 242888 h 909638"/>
              <a:gd name="connsiteX25" fmla="*/ 785813 w 821531"/>
              <a:gd name="connsiteY25" fmla="*/ 269082 h 909638"/>
              <a:gd name="connsiteX26" fmla="*/ 802481 w 821531"/>
              <a:gd name="connsiteY26" fmla="*/ 297657 h 909638"/>
              <a:gd name="connsiteX27" fmla="*/ 819150 w 821531"/>
              <a:gd name="connsiteY27" fmla="*/ 338138 h 909638"/>
              <a:gd name="connsiteX28" fmla="*/ 821531 w 821531"/>
              <a:gd name="connsiteY28" fmla="*/ 364332 h 909638"/>
              <a:gd name="connsiteX29" fmla="*/ 816769 w 821531"/>
              <a:gd name="connsiteY29" fmla="*/ 383382 h 909638"/>
              <a:gd name="connsiteX30" fmla="*/ 802481 w 821531"/>
              <a:gd name="connsiteY30" fmla="*/ 402432 h 909638"/>
              <a:gd name="connsiteX31" fmla="*/ 783431 w 821531"/>
              <a:gd name="connsiteY31" fmla="*/ 409575 h 909638"/>
              <a:gd name="connsiteX32" fmla="*/ 759619 w 821531"/>
              <a:gd name="connsiteY32" fmla="*/ 414338 h 909638"/>
              <a:gd name="connsiteX33" fmla="*/ 723900 w 821531"/>
              <a:gd name="connsiteY33" fmla="*/ 414338 h 909638"/>
              <a:gd name="connsiteX34" fmla="*/ 697706 w 821531"/>
              <a:gd name="connsiteY34" fmla="*/ 414338 h 909638"/>
              <a:gd name="connsiteX35" fmla="*/ 616744 w 821531"/>
              <a:gd name="connsiteY35" fmla="*/ 485775 h 909638"/>
              <a:gd name="connsiteX36" fmla="*/ 438150 w 821531"/>
              <a:gd name="connsiteY36" fmla="*/ 633413 h 909638"/>
              <a:gd name="connsiteX37" fmla="*/ 269081 w 821531"/>
              <a:gd name="connsiteY37" fmla="*/ 762000 h 909638"/>
              <a:gd name="connsiteX38" fmla="*/ 52388 w 821531"/>
              <a:gd name="connsiteY38" fmla="*/ 900113 h 909638"/>
              <a:gd name="connsiteX39" fmla="*/ 30956 w 821531"/>
              <a:gd name="connsiteY39" fmla="*/ 909638 h 909638"/>
              <a:gd name="connsiteX40" fmla="*/ 0 w 821531"/>
              <a:gd name="connsiteY40" fmla="*/ 835819 h 909638"/>
              <a:gd name="connsiteX41" fmla="*/ 107156 w 821531"/>
              <a:gd name="connsiteY41" fmla="*/ 709613 h 909638"/>
              <a:gd name="connsiteX42" fmla="*/ 176213 w 821531"/>
              <a:gd name="connsiteY42" fmla="*/ 628650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821531" h="909638">
                <a:moveTo>
                  <a:pt x="176213" y="628650"/>
                </a:moveTo>
                <a:lnTo>
                  <a:pt x="271463" y="514350"/>
                </a:lnTo>
                <a:lnTo>
                  <a:pt x="354806" y="409575"/>
                </a:lnTo>
                <a:lnTo>
                  <a:pt x="445294" y="290513"/>
                </a:lnTo>
                <a:lnTo>
                  <a:pt x="478631" y="238125"/>
                </a:lnTo>
                <a:lnTo>
                  <a:pt x="488156" y="216694"/>
                </a:lnTo>
                <a:lnTo>
                  <a:pt x="490538" y="200025"/>
                </a:lnTo>
                <a:lnTo>
                  <a:pt x="492919" y="180975"/>
                </a:lnTo>
                <a:lnTo>
                  <a:pt x="490538" y="154782"/>
                </a:lnTo>
                <a:lnTo>
                  <a:pt x="478631" y="128588"/>
                </a:lnTo>
                <a:lnTo>
                  <a:pt x="461963" y="104775"/>
                </a:lnTo>
                <a:lnTo>
                  <a:pt x="442913" y="80963"/>
                </a:lnTo>
                <a:lnTo>
                  <a:pt x="423863" y="64294"/>
                </a:lnTo>
                <a:lnTo>
                  <a:pt x="411956" y="47625"/>
                </a:lnTo>
                <a:lnTo>
                  <a:pt x="404813" y="33338"/>
                </a:lnTo>
                <a:lnTo>
                  <a:pt x="402431" y="21432"/>
                </a:lnTo>
                <a:lnTo>
                  <a:pt x="402431" y="4763"/>
                </a:lnTo>
                <a:lnTo>
                  <a:pt x="407194" y="0"/>
                </a:lnTo>
                <a:lnTo>
                  <a:pt x="431006" y="2382"/>
                </a:lnTo>
                <a:lnTo>
                  <a:pt x="507206" y="33338"/>
                </a:lnTo>
                <a:lnTo>
                  <a:pt x="554831" y="59532"/>
                </a:lnTo>
                <a:lnTo>
                  <a:pt x="609600" y="97632"/>
                </a:lnTo>
                <a:lnTo>
                  <a:pt x="659606" y="138113"/>
                </a:lnTo>
                <a:lnTo>
                  <a:pt x="719138" y="195263"/>
                </a:lnTo>
                <a:lnTo>
                  <a:pt x="764381" y="242888"/>
                </a:lnTo>
                <a:lnTo>
                  <a:pt x="785813" y="269082"/>
                </a:lnTo>
                <a:lnTo>
                  <a:pt x="802481" y="297657"/>
                </a:lnTo>
                <a:lnTo>
                  <a:pt x="819150" y="338138"/>
                </a:lnTo>
                <a:lnTo>
                  <a:pt x="821531" y="364332"/>
                </a:lnTo>
                <a:lnTo>
                  <a:pt x="816769" y="383382"/>
                </a:lnTo>
                <a:lnTo>
                  <a:pt x="802481" y="402432"/>
                </a:lnTo>
                <a:lnTo>
                  <a:pt x="783431" y="409575"/>
                </a:lnTo>
                <a:lnTo>
                  <a:pt x="759619" y="414338"/>
                </a:lnTo>
                <a:lnTo>
                  <a:pt x="723900" y="414338"/>
                </a:lnTo>
                <a:lnTo>
                  <a:pt x="697706" y="414338"/>
                </a:lnTo>
                <a:lnTo>
                  <a:pt x="616744" y="485775"/>
                </a:lnTo>
                <a:lnTo>
                  <a:pt x="438150" y="633413"/>
                </a:lnTo>
                <a:lnTo>
                  <a:pt x="269081" y="762000"/>
                </a:lnTo>
                <a:lnTo>
                  <a:pt x="52388" y="900113"/>
                </a:lnTo>
                <a:lnTo>
                  <a:pt x="30956" y="909638"/>
                </a:lnTo>
                <a:lnTo>
                  <a:pt x="0" y="835819"/>
                </a:lnTo>
                <a:lnTo>
                  <a:pt x="107156" y="709613"/>
                </a:lnTo>
                <a:lnTo>
                  <a:pt x="176213" y="6286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76C61D17-6573-462C-B87C-FBAC2744F8FA}"/>
              </a:ext>
            </a:extLst>
          </p:cNvPr>
          <p:cNvSpPr/>
          <p:nvPr/>
        </p:nvSpPr>
        <p:spPr>
          <a:xfrm rot="16200000">
            <a:off x="1960564" y="3400426"/>
            <a:ext cx="4002088" cy="776287"/>
          </a:xfrm>
          <a:custGeom>
            <a:avLst/>
            <a:gdLst>
              <a:gd name="connsiteX0" fmla="*/ 2470196 w 4002967"/>
              <a:gd name="connsiteY0" fmla="*/ 522984 h 776253"/>
              <a:gd name="connsiteX1" fmla="*/ 2950420 w 4002967"/>
              <a:gd name="connsiteY1" fmla="*/ 529562 h 776253"/>
              <a:gd name="connsiteX2" fmla="*/ 3318812 w 4002967"/>
              <a:gd name="connsiteY2" fmla="*/ 529562 h 776253"/>
              <a:gd name="connsiteX3" fmla="*/ 3611551 w 4002967"/>
              <a:gd name="connsiteY3" fmla="*/ 529562 h 776253"/>
              <a:gd name="connsiteX4" fmla="*/ 3683914 w 4002967"/>
              <a:gd name="connsiteY4" fmla="*/ 526273 h 776253"/>
              <a:gd name="connsiteX5" fmla="*/ 3743119 w 4002967"/>
              <a:gd name="connsiteY5" fmla="*/ 506538 h 776253"/>
              <a:gd name="connsiteX6" fmla="*/ 3812193 w 4002967"/>
              <a:gd name="connsiteY6" fmla="*/ 470357 h 776253"/>
              <a:gd name="connsiteX7" fmla="*/ 3877977 w 4002967"/>
              <a:gd name="connsiteY7" fmla="*/ 427597 h 776253"/>
              <a:gd name="connsiteX8" fmla="*/ 3924026 w 4002967"/>
              <a:gd name="connsiteY8" fmla="*/ 394705 h 776253"/>
              <a:gd name="connsiteX9" fmla="*/ 3947050 w 4002967"/>
              <a:gd name="connsiteY9" fmla="*/ 374970 h 776253"/>
              <a:gd name="connsiteX10" fmla="*/ 3973364 w 4002967"/>
              <a:gd name="connsiteY10" fmla="*/ 361813 h 776253"/>
              <a:gd name="connsiteX11" fmla="*/ 3989810 w 4002967"/>
              <a:gd name="connsiteY11" fmla="*/ 358524 h 776253"/>
              <a:gd name="connsiteX12" fmla="*/ 3999678 w 4002967"/>
              <a:gd name="connsiteY12" fmla="*/ 365102 h 776253"/>
              <a:gd name="connsiteX13" fmla="*/ 4002967 w 4002967"/>
              <a:gd name="connsiteY13" fmla="*/ 381548 h 776253"/>
              <a:gd name="connsiteX14" fmla="*/ 3979943 w 4002967"/>
              <a:gd name="connsiteY14" fmla="*/ 437465 h 776253"/>
              <a:gd name="connsiteX15" fmla="*/ 3930604 w 4002967"/>
              <a:gd name="connsiteY15" fmla="*/ 549298 h 776253"/>
              <a:gd name="connsiteX16" fmla="*/ 3901002 w 4002967"/>
              <a:gd name="connsiteY16" fmla="*/ 615082 h 776253"/>
              <a:gd name="connsiteX17" fmla="*/ 3720095 w 4002967"/>
              <a:gd name="connsiteY17" fmla="*/ 776253 h 776253"/>
              <a:gd name="connsiteX18" fmla="*/ 3539189 w 4002967"/>
              <a:gd name="connsiteY18" fmla="*/ 776253 h 776253"/>
              <a:gd name="connsiteX19" fmla="*/ 3114881 w 4002967"/>
              <a:gd name="connsiteY19" fmla="*/ 776253 h 776253"/>
              <a:gd name="connsiteX20" fmla="*/ 2887925 w 4002967"/>
              <a:gd name="connsiteY20" fmla="*/ 772964 h 776253"/>
              <a:gd name="connsiteX21" fmla="*/ 2641235 w 4002967"/>
              <a:gd name="connsiteY21" fmla="*/ 772964 h 776253"/>
              <a:gd name="connsiteX22" fmla="*/ 2276132 w 4002967"/>
              <a:gd name="connsiteY22" fmla="*/ 753229 h 776253"/>
              <a:gd name="connsiteX23" fmla="*/ 1924187 w 4002967"/>
              <a:gd name="connsiteY23" fmla="*/ 736783 h 776253"/>
              <a:gd name="connsiteX24" fmla="*/ 1799197 w 4002967"/>
              <a:gd name="connsiteY24" fmla="*/ 726915 h 776253"/>
              <a:gd name="connsiteX25" fmla="*/ 1657761 w 4002967"/>
              <a:gd name="connsiteY25" fmla="*/ 730204 h 776253"/>
              <a:gd name="connsiteX26" fmla="*/ 1522904 w 4002967"/>
              <a:gd name="connsiteY26" fmla="*/ 703890 h 776253"/>
              <a:gd name="connsiteX27" fmla="*/ 1318973 w 4002967"/>
              <a:gd name="connsiteY27" fmla="*/ 657842 h 776253"/>
              <a:gd name="connsiteX28" fmla="*/ 1111753 w 4002967"/>
              <a:gd name="connsiteY28" fmla="*/ 605214 h 776253"/>
              <a:gd name="connsiteX29" fmla="*/ 953871 w 4002967"/>
              <a:gd name="connsiteY29" fmla="*/ 559165 h 776253"/>
              <a:gd name="connsiteX30" fmla="*/ 782832 w 4002967"/>
              <a:gd name="connsiteY30" fmla="*/ 503249 h 776253"/>
              <a:gd name="connsiteX31" fmla="*/ 657842 w 4002967"/>
              <a:gd name="connsiteY31" fmla="*/ 447332 h 776253"/>
              <a:gd name="connsiteX32" fmla="*/ 499960 w 4002967"/>
              <a:gd name="connsiteY32" fmla="*/ 368391 h 776253"/>
              <a:gd name="connsiteX33" fmla="*/ 322343 w 4002967"/>
              <a:gd name="connsiteY33" fmla="*/ 266426 h 776253"/>
              <a:gd name="connsiteX34" fmla="*/ 161171 w 4002967"/>
              <a:gd name="connsiteY34" fmla="*/ 161171 h 776253"/>
              <a:gd name="connsiteX35" fmla="*/ 36181 w 4002967"/>
              <a:gd name="connsiteY35" fmla="*/ 78941 h 776253"/>
              <a:gd name="connsiteX36" fmla="*/ 16446 w 4002967"/>
              <a:gd name="connsiteY36" fmla="*/ 62495 h 776253"/>
              <a:gd name="connsiteX37" fmla="*/ 0 w 4002967"/>
              <a:gd name="connsiteY37" fmla="*/ 32892 h 776253"/>
              <a:gd name="connsiteX38" fmla="*/ 0 w 4002967"/>
              <a:gd name="connsiteY38" fmla="*/ 13157 h 776253"/>
              <a:gd name="connsiteX39" fmla="*/ 6578 w 4002967"/>
              <a:gd name="connsiteY39" fmla="*/ 3289 h 776253"/>
              <a:gd name="connsiteX40" fmla="*/ 26314 w 4002967"/>
              <a:gd name="connsiteY40" fmla="*/ 0 h 776253"/>
              <a:gd name="connsiteX41" fmla="*/ 95387 w 4002967"/>
              <a:gd name="connsiteY41" fmla="*/ 29603 h 776253"/>
              <a:gd name="connsiteX42" fmla="*/ 256558 w 4002967"/>
              <a:gd name="connsiteY42" fmla="*/ 101965 h 776253"/>
              <a:gd name="connsiteX43" fmla="*/ 526273 w 4002967"/>
              <a:gd name="connsiteY43" fmla="*/ 210509 h 776253"/>
              <a:gd name="connsiteX44" fmla="*/ 684155 w 4002967"/>
              <a:gd name="connsiteY44" fmla="*/ 266426 h 776253"/>
              <a:gd name="connsiteX45" fmla="*/ 871640 w 4002967"/>
              <a:gd name="connsiteY45" fmla="*/ 332210 h 776253"/>
              <a:gd name="connsiteX46" fmla="*/ 1059125 w 4002967"/>
              <a:gd name="connsiteY46" fmla="*/ 388126 h 776253"/>
              <a:gd name="connsiteX47" fmla="*/ 1141355 w 4002967"/>
              <a:gd name="connsiteY47" fmla="*/ 407862 h 776253"/>
              <a:gd name="connsiteX48" fmla="*/ 1272924 w 4002967"/>
              <a:gd name="connsiteY48" fmla="*/ 437465 h 776253"/>
              <a:gd name="connsiteX49" fmla="*/ 1457119 w 4002967"/>
              <a:gd name="connsiteY49" fmla="*/ 467067 h 776253"/>
              <a:gd name="connsiteX50" fmla="*/ 1739991 w 4002967"/>
              <a:gd name="connsiteY50" fmla="*/ 493381 h 776253"/>
              <a:gd name="connsiteX51" fmla="*/ 2164299 w 4002967"/>
              <a:gd name="connsiteY51" fmla="*/ 516406 h 776253"/>
              <a:gd name="connsiteX52" fmla="*/ 2470196 w 4002967"/>
              <a:gd name="connsiteY52" fmla="*/ 522984 h 7762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002967" h="776253">
                <a:moveTo>
                  <a:pt x="2470196" y="522984"/>
                </a:moveTo>
                <a:lnTo>
                  <a:pt x="2950420" y="529562"/>
                </a:lnTo>
                <a:lnTo>
                  <a:pt x="3318812" y="529562"/>
                </a:lnTo>
                <a:lnTo>
                  <a:pt x="3611551" y="529562"/>
                </a:lnTo>
                <a:lnTo>
                  <a:pt x="3683914" y="526273"/>
                </a:lnTo>
                <a:lnTo>
                  <a:pt x="3743119" y="506538"/>
                </a:lnTo>
                <a:lnTo>
                  <a:pt x="3812193" y="470357"/>
                </a:lnTo>
                <a:lnTo>
                  <a:pt x="3877977" y="427597"/>
                </a:lnTo>
                <a:lnTo>
                  <a:pt x="3924026" y="394705"/>
                </a:lnTo>
                <a:lnTo>
                  <a:pt x="3947050" y="374970"/>
                </a:lnTo>
                <a:lnTo>
                  <a:pt x="3973364" y="361813"/>
                </a:lnTo>
                <a:lnTo>
                  <a:pt x="3989810" y="358524"/>
                </a:lnTo>
                <a:lnTo>
                  <a:pt x="3999678" y="365102"/>
                </a:lnTo>
                <a:lnTo>
                  <a:pt x="4002967" y="381548"/>
                </a:lnTo>
                <a:lnTo>
                  <a:pt x="3979943" y="437465"/>
                </a:lnTo>
                <a:lnTo>
                  <a:pt x="3930604" y="549298"/>
                </a:lnTo>
                <a:lnTo>
                  <a:pt x="3901002" y="615082"/>
                </a:lnTo>
                <a:lnTo>
                  <a:pt x="3720095" y="776253"/>
                </a:lnTo>
                <a:lnTo>
                  <a:pt x="3539189" y="776253"/>
                </a:lnTo>
                <a:lnTo>
                  <a:pt x="3114881" y="776253"/>
                </a:lnTo>
                <a:lnTo>
                  <a:pt x="2887925" y="772964"/>
                </a:lnTo>
                <a:lnTo>
                  <a:pt x="2641235" y="772964"/>
                </a:lnTo>
                <a:lnTo>
                  <a:pt x="2276132" y="753229"/>
                </a:lnTo>
                <a:lnTo>
                  <a:pt x="1924187" y="736783"/>
                </a:lnTo>
                <a:lnTo>
                  <a:pt x="1799197" y="726915"/>
                </a:lnTo>
                <a:lnTo>
                  <a:pt x="1657761" y="730204"/>
                </a:lnTo>
                <a:lnTo>
                  <a:pt x="1522904" y="703890"/>
                </a:lnTo>
                <a:lnTo>
                  <a:pt x="1318973" y="657842"/>
                </a:lnTo>
                <a:lnTo>
                  <a:pt x="1111753" y="605214"/>
                </a:lnTo>
                <a:lnTo>
                  <a:pt x="953871" y="559165"/>
                </a:lnTo>
                <a:lnTo>
                  <a:pt x="782832" y="503249"/>
                </a:lnTo>
                <a:lnTo>
                  <a:pt x="657842" y="447332"/>
                </a:lnTo>
                <a:lnTo>
                  <a:pt x="499960" y="368391"/>
                </a:lnTo>
                <a:lnTo>
                  <a:pt x="322343" y="266426"/>
                </a:lnTo>
                <a:lnTo>
                  <a:pt x="161171" y="161171"/>
                </a:lnTo>
                <a:lnTo>
                  <a:pt x="36181" y="78941"/>
                </a:lnTo>
                <a:lnTo>
                  <a:pt x="16446" y="62495"/>
                </a:lnTo>
                <a:lnTo>
                  <a:pt x="0" y="32892"/>
                </a:lnTo>
                <a:lnTo>
                  <a:pt x="0" y="13157"/>
                </a:lnTo>
                <a:lnTo>
                  <a:pt x="6578" y="3289"/>
                </a:lnTo>
                <a:lnTo>
                  <a:pt x="26314" y="0"/>
                </a:lnTo>
                <a:lnTo>
                  <a:pt x="95387" y="29603"/>
                </a:lnTo>
                <a:lnTo>
                  <a:pt x="256558" y="101965"/>
                </a:lnTo>
                <a:lnTo>
                  <a:pt x="526273" y="210509"/>
                </a:lnTo>
                <a:lnTo>
                  <a:pt x="684155" y="266426"/>
                </a:lnTo>
                <a:lnTo>
                  <a:pt x="871640" y="332210"/>
                </a:lnTo>
                <a:lnTo>
                  <a:pt x="1059125" y="388126"/>
                </a:lnTo>
                <a:lnTo>
                  <a:pt x="1141355" y="407862"/>
                </a:lnTo>
                <a:lnTo>
                  <a:pt x="1272924" y="437465"/>
                </a:lnTo>
                <a:lnTo>
                  <a:pt x="1457119" y="467067"/>
                </a:lnTo>
                <a:lnTo>
                  <a:pt x="1739991" y="493381"/>
                </a:lnTo>
                <a:lnTo>
                  <a:pt x="2164299" y="516406"/>
                </a:lnTo>
                <a:lnTo>
                  <a:pt x="2470196" y="52298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3144B27-8DC9-4218-AF3C-CA6968CDAAC0}"/>
              </a:ext>
            </a:extLst>
          </p:cNvPr>
          <p:cNvSpPr/>
          <p:nvPr/>
        </p:nvSpPr>
        <p:spPr>
          <a:xfrm rot="16200000">
            <a:off x="2616201" y="3262313"/>
            <a:ext cx="4260850" cy="1206500"/>
          </a:xfrm>
          <a:custGeom>
            <a:avLst/>
            <a:gdLst>
              <a:gd name="connsiteX0" fmla="*/ 3364568 w 4261316"/>
              <a:gd name="connsiteY0" fmla="*/ 829668 h 1207432"/>
              <a:gd name="connsiteX1" fmla="*/ 3830594 w 4261316"/>
              <a:gd name="connsiteY1" fmla="*/ 829668 h 1207432"/>
              <a:gd name="connsiteX2" fmla="*/ 3922387 w 4261316"/>
              <a:gd name="connsiteY2" fmla="*/ 829668 h 1207432"/>
              <a:gd name="connsiteX3" fmla="*/ 3971814 w 4261316"/>
              <a:gd name="connsiteY3" fmla="*/ 833199 h 1207432"/>
              <a:gd name="connsiteX4" fmla="*/ 3978875 w 4261316"/>
              <a:gd name="connsiteY4" fmla="*/ 833199 h 1207432"/>
              <a:gd name="connsiteX5" fmla="*/ 3996528 w 4261316"/>
              <a:gd name="connsiteY5" fmla="*/ 826138 h 1207432"/>
              <a:gd name="connsiteX6" fmla="*/ 4010650 w 4261316"/>
              <a:gd name="connsiteY6" fmla="*/ 812016 h 1207432"/>
              <a:gd name="connsiteX7" fmla="*/ 4017711 w 4261316"/>
              <a:gd name="connsiteY7" fmla="*/ 794363 h 1207432"/>
              <a:gd name="connsiteX8" fmla="*/ 4021241 w 4261316"/>
              <a:gd name="connsiteY8" fmla="*/ 762589 h 1207432"/>
              <a:gd name="connsiteX9" fmla="*/ 4007119 w 4261316"/>
              <a:gd name="connsiteY9" fmla="*/ 667265 h 1207432"/>
              <a:gd name="connsiteX10" fmla="*/ 3978875 w 4261316"/>
              <a:gd name="connsiteY10" fmla="*/ 497801 h 1207432"/>
              <a:gd name="connsiteX11" fmla="*/ 3936509 w 4261316"/>
              <a:gd name="connsiteY11" fmla="*/ 261257 h 1207432"/>
              <a:gd name="connsiteX12" fmla="*/ 3915326 w 4261316"/>
              <a:gd name="connsiteY12" fmla="*/ 134159 h 1207432"/>
              <a:gd name="connsiteX13" fmla="*/ 4120096 w 4261316"/>
              <a:gd name="connsiteY13" fmla="*/ 0 h 1207432"/>
              <a:gd name="connsiteX14" fmla="*/ 4105974 w 4261316"/>
              <a:gd name="connsiteY14" fmla="*/ 45897 h 1207432"/>
              <a:gd name="connsiteX15" fmla="*/ 4091852 w 4261316"/>
              <a:gd name="connsiteY15" fmla="*/ 91793 h 1207432"/>
              <a:gd name="connsiteX16" fmla="*/ 4084791 w 4261316"/>
              <a:gd name="connsiteY16" fmla="*/ 137690 h 1207432"/>
              <a:gd name="connsiteX17" fmla="*/ 4084791 w 4261316"/>
              <a:gd name="connsiteY17" fmla="*/ 197708 h 1207432"/>
              <a:gd name="connsiteX18" fmla="*/ 4095382 w 4261316"/>
              <a:gd name="connsiteY18" fmla="*/ 310684 h 1207432"/>
              <a:gd name="connsiteX19" fmla="*/ 4116565 w 4261316"/>
              <a:gd name="connsiteY19" fmla="*/ 455435 h 1207432"/>
              <a:gd name="connsiteX20" fmla="*/ 4137748 w 4261316"/>
              <a:gd name="connsiteY20" fmla="*/ 582533 h 1207432"/>
              <a:gd name="connsiteX21" fmla="*/ 4155401 w 4261316"/>
              <a:gd name="connsiteY21" fmla="*/ 674326 h 1207432"/>
              <a:gd name="connsiteX22" fmla="*/ 4173053 w 4261316"/>
              <a:gd name="connsiteY22" fmla="*/ 737875 h 1207432"/>
              <a:gd name="connsiteX23" fmla="*/ 4201297 w 4261316"/>
              <a:gd name="connsiteY23" fmla="*/ 804955 h 1207432"/>
              <a:gd name="connsiteX24" fmla="*/ 4226011 w 4261316"/>
              <a:gd name="connsiteY24" fmla="*/ 854382 h 1207432"/>
              <a:gd name="connsiteX25" fmla="*/ 4257785 w 4261316"/>
              <a:gd name="connsiteY25" fmla="*/ 907339 h 1207432"/>
              <a:gd name="connsiteX26" fmla="*/ 4261316 w 4261316"/>
              <a:gd name="connsiteY26" fmla="*/ 924992 h 1207432"/>
              <a:gd name="connsiteX27" fmla="*/ 4247194 w 4261316"/>
              <a:gd name="connsiteY27" fmla="*/ 960297 h 1207432"/>
              <a:gd name="connsiteX28" fmla="*/ 4215419 w 4261316"/>
              <a:gd name="connsiteY28" fmla="*/ 1041498 h 1207432"/>
              <a:gd name="connsiteX29" fmla="*/ 4187175 w 4261316"/>
              <a:gd name="connsiteY29" fmla="*/ 1090925 h 1207432"/>
              <a:gd name="connsiteX30" fmla="*/ 4155401 w 4261316"/>
              <a:gd name="connsiteY30" fmla="*/ 1133291 h 1207432"/>
              <a:gd name="connsiteX31" fmla="*/ 4120096 w 4261316"/>
              <a:gd name="connsiteY31" fmla="*/ 1172127 h 1207432"/>
              <a:gd name="connsiteX32" fmla="*/ 4084791 w 4261316"/>
              <a:gd name="connsiteY32" fmla="*/ 1196840 h 1207432"/>
              <a:gd name="connsiteX33" fmla="*/ 4067138 w 4261316"/>
              <a:gd name="connsiteY33" fmla="*/ 1203901 h 1207432"/>
              <a:gd name="connsiteX34" fmla="*/ 4042424 w 4261316"/>
              <a:gd name="connsiteY34" fmla="*/ 1207432 h 1207432"/>
              <a:gd name="connsiteX35" fmla="*/ 4014180 w 4261316"/>
              <a:gd name="connsiteY35" fmla="*/ 1189779 h 1207432"/>
              <a:gd name="connsiteX36" fmla="*/ 3992997 w 4261316"/>
              <a:gd name="connsiteY36" fmla="*/ 1165066 h 1207432"/>
              <a:gd name="connsiteX37" fmla="*/ 3971814 w 4261316"/>
              <a:gd name="connsiteY37" fmla="*/ 1143883 h 1207432"/>
              <a:gd name="connsiteX38" fmla="*/ 3908265 w 4261316"/>
              <a:gd name="connsiteY38" fmla="*/ 1115639 h 1207432"/>
              <a:gd name="connsiteX39" fmla="*/ 3844716 w 4261316"/>
              <a:gd name="connsiteY39" fmla="*/ 1101517 h 1207432"/>
              <a:gd name="connsiteX40" fmla="*/ 3647008 w 4261316"/>
              <a:gd name="connsiteY40" fmla="*/ 1090925 h 1207432"/>
              <a:gd name="connsiteX41" fmla="*/ 3378690 w 4261316"/>
              <a:gd name="connsiteY41" fmla="*/ 1080334 h 1207432"/>
              <a:gd name="connsiteX42" fmla="*/ 3050353 w 4261316"/>
              <a:gd name="connsiteY42" fmla="*/ 1076803 h 1207432"/>
              <a:gd name="connsiteX43" fmla="*/ 2658468 w 4261316"/>
              <a:gd name="connsiteY43" fmla="*/ 1076803 h 1207432"/>
              <a:gd name="connsiteX44" fmla="*/ 2326601 w 4261316"/>
              <a:gd name="connsiteY44" fmla="*/ 1073273 h 1207432"/>
              <a:gd name="connsiteX45" fmla="*/ 1941776 w 4261316"/>
              <a:gd name="connsiteY45" fmla="*/ 1069742 h 1207432"/>
              <a:gd name="connsiteX46" fmla="*/ 1616970 w 4261316"/>
              <a:gd name="connsiteY46" fmla="*/ 1066212 h 1207432"/>
              <a:gd name="connsiteX47" fmla="*/ 1270980 w 4261316"/>
              <a:gd name="connsiteY47" fmla="*/ 1066212 h 1207432"/>
              <a:gd name="connsiteX48" fmla="*/ 977949 w 4261316"/>
              <a:gd name="connsiteY48" fmla="*/ 1059151 h 1207432"/>
              <a:gd name="connsiteX49" fmla="*/ 727283 w 4261316"/>
              <a:gd name="connsiteY49" fmla="*/ 1059151 h 1207432"/>
              <a:gd name="connsiteX50" fmla="*/ 533106 w 4261316"/>
              <a:gd name="connsiteY50" fmla="*/ 1055620 h 1207432"/>
              <a:gd name="connsiteX51" fmla="*/ 462496 w 4261316"/>
              <a:gd name="connsiteY51" fmla="*/ 1048559 h 1207432"/>
              <a:gd name="connsiteX52" fmla="*/ 370702 w 4261316"/>
              <a:gd name="connsiteY52" fmla="*/ 1030907 h 1207432"/>
              <a:gd name="connsiteX53" fmla="*/ 285970 w 4261316"/>
              <a:gd name="connsiteY53" fmla="*/ 1006193 h 1207432"/>
              <a:gd name="connsiteX54" fmla="*/ 183586 w 4261316"/>
              <a:gd name="connsiteY54" fmla="*/ 963827 h 1207432"/>
              <a:gd name="connsiteX55" fmla="*/ 109445 w 4261316"/>
              <a:gd name="connsiteY55" fmla="*/ 921461 h 1207432"/>
              <a:gd name="connsiteX56" fmla="*/ 52957 w 4261316"/>
              <a:gd name="connsiteY56" fmla="*/ 886156 h 1207432"/>
              <a:gd name="connsiteX57" fmla="*/ 14122 w 4261316"/>
              <a:gd name="connsiteY57" fmla="*/ 850851 h 1207432"/>
              <a:gd name="connsiteX58" fmla="*/ 3530 w 4261316"/>
              <a:gd name="connsiteY58" fmla="*/ 833199 h 1207432"/>
              <a:gd name="connsiteX59" fmla="*/ 0 w 4261316"/>
              <a:gd name="connsiteY59" fmla="*/ 815546 h 1207432"/>
              <a:gd name="connsiteX60" fmla="*/ 0 w 4261316"/>
              <a:gd name="connsiteY60" fmla="*/ 801424 h 1207432"/>
              <a:gd name="connsiteX61" fmla="*/ 7061 w 4261316"/>
              <a:gd name="connsiteY61" fmla="*/ 783772 h 1207432"/>
              <a:gd name="connsiteX62" fmla="*/ 24713 w 4261316"/>
              <a:gd name="connsiteY62" fmla="*/ 769650 h 1207432"/>
              <a:gd name="connsiteX63" fmla="*/ 56488 w 4261316"/>
              <a:gd name="connsiteY63" fmla="*/ 755528 h 1207432"/>
              <a:gd name="connsiteX64" fmla="*/ 91793 w 4261316"/>
              <a:gd name="connsiteY64" fmla="*/ 748467 h 1207432"/>
              <a:gd name="connsiteX65" fmla="*/ 586063 w 4261316"/>
              <a:gd name="connsiteY65" fmla="*/ 801424 h 1207432"/>
              <a:gd name="connsiteX66" fmla="*/ 667265 w 4261316"/>
              <a:gd name="connsiteY66" fmla="*/ 812016 h 1207432"/>
              <a:gd name="connsiteX67" fmla="*/ 886156 w 4261316"/>
              <a:gd name="connsiteY67" fmla="*/ 804955 h 1207432"/>
              <a:gd name="connsiteX68" fmla="*/ 1225084 w 4261316"/>
              <a:gd name="connsiteY68" fmla="*/ 808485 h 1207432"/>
              <a:gd name="connsiteX69" fmla="*/ 1751129 w 4261316"/>
              <a:gd name="connsiteY69" fmla="*/ 808485 h 1207432"/>
              <a:gd name="connsiteX70" fmla="*/ 1959428 w 4261316"/>
              <a:gd name="connsiteY70" fmla="*/ 808485 h 1207432"/>
              <a:gd name="connsiteX71" fmla="*/ 2273643 w 4261316"/>
              <a:gd name="connsiteY71" fmla="*/ 812016 h 1207432"/>
              <a:gd name="connsiteX72" fmla="*/ 2669059 w 4261316"/>
              <a:gd name="connsiteY72" fmla="*/ 826138 h 1207432"/>
              <a:gd name="connsiteX73" fmla="*/ 3046823 w 4261316"/>
              <a:gd name="connsiteY73" fmla="*/ 829668 h 1207432"/>
              <a:gd name="connsiteX74" fmla="*/ 3364568 w 4261316"/>
              <a:gd name="connsiteY74" fmla="*/ 829668 h 1207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4261316" h="1207432">
                <a:moveTo>
                  <a:pt x="3364568" y="829668"/>
                </a:moveTo>
                <a:lnTo>
                  <a:pt x="3830594" y="829668"/>
                </a:lnTo>
                <a:lnTo>
                  <a:pt x="3922387" y="829668"/>
                </a:lnTo>
                <a:lnTo>
                  <a:pt x="3971814" y="833199"/>
                </a:lnTo>
                <a:lnTo>
                  <a:pt x="3978875" y="833199"/>
                </a:lnTo>
                <a:lnTo>
                  <a:pt x="3996528" y="826138"/>
                </a:lnTo>
                <a:lnTo>
                  <a:pt x="4010650" y="812016"/>
                </a:lnTo>
                <a:lnTo>
                  <a:pt x="4017711" y="794363"/>
                </a:lnTo>
                <a:lnTo>
                  <a:pt x="4021241" y="762589"/>
                </a:lnTo>
                <a:lnTo>
                  <a:pt x="4007119" y="667265"/>
                </a:lnTo>
                <a:lnTo>
                  <a:pt x="3978875" y="497801"/>
                </a:lnTo>
                <a:lnTo>
                  <a:pt x="3936509" y="261257"/>
                </a:lnTo>
                <a:lnTo>
                  <a:pt x="3915326" y="134159"/>
                </a:lnTo>
                <a:lnTo>
                  <a:pt x="4120096" y="0"/>
                </a:lnTo>
                <a:lnTo>
                  <a:pt x="4105974" y="45897"/>
                </a:lnTo>
                <a:lnTo>
                  <a:pt x="4091852" y="91793"/>
                </a:lnTo>
                <a:lnTo>
                  <a:pt x="4084791" y="137690"/>
                </a:lnTo>
                <a:lnTo>
                  <a:pt x="4084791" y="197708"/>
                </a:lnTo>
                <a:lnTo>
                  <a:pt x="4095382" y="310684"/>
                </a:lnTo>
                <a:lnTo>
                  <a:pt x="4116565" y="455435"/>
                </a:lnTo>
                <a:lnTo>
                  <a:pt x="4137748" y="582533"/>
                </a:lnTo>
                <a:lnTo>
                  <a:pt x="4155401" y="674326"/>
                </a:lnTo>
                <a:lnTo>
                  <a:pt x="4173053" y="737875"/>
                </a:lnTo>
                <a:lnTo>
                  <a:pt x="4201297" y="804955"/>
                </a:lnTo>
                <a:lnTo>
                  <a:pt x="4226011" y="854382"/>
                </a:lnTo>
                <a:lnTo>
                  <a:pt x="4257785" y="907339"/>
                </a:lnTo>
                <a:lnTo>
                  <a:pt x="4261316" y="924992"/>
                </a:lnTo>
                <a:lnTo>
                  <a:pt x="4247194" y="960297"/>
                </a:lnTo>
                <a:lnTo>
                  <a:pt x="4215419" y="1041498"/>
                </a:lnTo>
                <a:lnTo>
                  <a:pt x="4187175" y="1090925"/>
                </a:lnTo>
                <a:lnTo>
                  <a:pt x="4155401" y="1133291"/>
                </a:lnTo>
                <a:lnTo>
                  <a:pt x="4120096" y="1172127"/>
                </a:lnTo>
                <a:lnTo>
                  <a:pt x="4084791" y="1196840"/>
                </a:lnTo>
                <a:lnTo>
                  <a:pt x="4067138" y="1203901"/>
                </a:lnTo>
                <a:lnTo>
                  <a:pt x="4042424" y="1207432"/>
                </a:lnTo>
                <a:lnTo>
                  <a:pt x="4014180" y="1189779"/>
                </a:lnTo>
                <a:lnTo>
                  <a:pt x="3992997" y="1165066"/>
                </a:lnTo>
                <a:lnTo>
                  <a:pt x="3971814" y="1143883"/>
                </a:lnTo>
                <a:lnTo>
                  <a:pt x="3908265" y="1115639"/>
                </a:lnTo>
                <a:lnTo>
                  <a:pt x="3844716" y="1101517"/>
                </a:lnTo>
                <a:lnTo>
                  <a:pt x="3647008" y="1090925"/>
                </a:lnTo>
                <a:lnTo>
                  <a:pt x="3378690" y="1080334"/>
                </a:lnTo>
                <a:lnTo>
                  <a:pt x="3050353" y="1076803"/>
                </a:lnTo>
                <a:lnTo>
                  <a:pt x="2658468" y="1076803"/>
                </a:lnTo>
                <a:lnTo>
                  <a:pt x="2326601" y="1073273"/>
                </a:lnTo>
                <a:lnTo>
                  <a:pt x="1941776" y="1069742"/>
                </a:lnTo>
                <a:lnTo>
                  <a:pt x="1616970" y="1066212"/>
                </a:lnTo>
                <a:lnTo>
                  <a:pt x="1270980" y="1066212"/>
                </a:lnTo>
                <a:lnTo>
                  <a:pt x="977949" y="1059151"/>
                </a:lnTo>
                <a:lnTo>
                  <a:pt x="727283" y="1059151"/>
                </a:lnTo>
                <a:lnTo>
                  <a:pt x="533106" y="1055620"/>
                </a:lnTo>
                <a:lnTo>
                  <a:pt x="462496" y="1048559"/>
                </a:lnTo>
                <a:lnTo>
                  <a:pt x="370702" y="1030907"/>
                </a:lnTo>
                <a:lnTo>
                  <a:pt x="285970" y="1006193"/>
                </a:lnTo>
                <a:lnTo>
                  <a:pt x="183586" y="963827"/>
                </a:lnTo>
                <a:lnTo>
                  <a:pt x="109445" y="921461"/>
                </a:lnTo>
                <a:lnTo>
                  <a:pt x="52957" y="886156"/>
                </a:lnTo>
                <a:lnTo>
                  <a:pt x="14122" y="850851"/>
                </a:lnTo>
                <a:lnTo>
                  <a:pt x="3530" y="833199"/>
                </a:lnTo>
                <a:lnTo>
                  <a:pt x="0" y="815546"/>
                </a:lnTo>
                <a:lnTo>
                  <a:pt x="0" y="801424"/>
                </a:lnTo>
                <a:lnTo>
                  <a:pt x="7061" y="783772"/>
                </a:lnTo>
                <a:lnTo>
                  <a:pt x="24713" y="769650"/>
                </a:lnTo>
                <a:lnTo>
                  <a:pt x="56488" y="755528"/>
                </a:lnTo>
                <a:lnTo>
                  <a:pt x="91793" y="748467"/>
                </a:lnTo>
                <a:lnTo>
                  <a:pt x="586063" y="801424"/>
                </a:lnTo>
                <a:lnTo>
                  <a:pt x="667265" y="812016"/>
                </a:lnTo>
                <a:lnTo>
                  <a:pt x="886156" y="804955"/>
                </a:lnTo>
                <a:lnTo>
                  <a:pt x="1225084" y="808485"/>
                </a:lnTo>
                <a:lnTo>
                  <a:pt x="1751129" y="808485"/>
                </a:lnTo>
                <a:lnTo>
                  <a:pt x="1959428" y="808485"/>
                </a:lnTo>
                <a:lnTo>
                  <a:pt x="2273643" y="812016"/>
                </a:lnTo>
                <a:lnTo>
                  <a:pt x="2669059" y="826138"/>
                </a:lnTo>
                <a:lnTo>
                  <a:pt x="3046823" y="829668"/>
                </a:lnTo>
                <a:lnTo>
                  <a:pt x="3364568" y="8296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4A07D3F1-0115-4455-9FC2-EA7B74C65EC4}"/>
              </a:ext>
            </a:extLst>
          </p:cNvPr>
          <p:cNvSpPr/>
          <p:nvPr/>
        </p:nvSpPr>
        <p:spPr>
          <a:xfrm>
            <a:off x="4373565" y="5310189"/>
            <a:ext cx="636587" cy="663575"/>
          </a:xfrm>
          <a:custGeom>
            <a:avLst/>
            <a:gdLst>
              <a:gd name="connsiteX0" fmla="*/ 126207 w 635794"/>
              <a:gd name="connsiteY0" fmla="*/ 66675 h 664368"/>
              <a:gd name="connsiteX1" fmla="*/ 273844 w 635794"/>
              <a:gd name="connsiteY1" fmla="*/ 123825 h 664368"/>
              <a:gd name="connsiteX2" fmla="*/ 302419 w 635794"/>
              <a:gd name="connsiteY2" fmla="*/ 133350 h 664368"/>
              <a:gd name="connsiteX3" fmla="*/ 364332 w 635794"/>
              <a:gd name="connsiteY3" fmla="*/ 145256 h 664368"/>
              <a:gd name="connsiteX4" fmla="*/ 435769 w 635794"/>
              <a:gd name="connsiteY4" fmla="*/ 150018 h 664368"/>
              <a:gd name="connsiteX5" fmla="*/ 478632 w 635794"/>
              <a:gd name="connsiteY5" fmla="*/ 152400 h 664368"/>
              <a:gd name="connsiteX6" fmla="*/ 509588 w 635794"/>
              <a:gd name="connsiteY6" fmla="*/ 150018 h 664368"/>
              <a:gd name="connsiteX7" fmla="*/ 528638 w 635794"/>
              <a:gd name="connsiteY7" fmla="*/ 142875 h 664368"/>
              <a:gd name="connsiteX8" fmla="*/ 545307 w 635794"/>
              <a:gd name="connsiteY8" fmla="*/ 130968 h 664368"/>
              <a:gd name="connsiteX9" fmla="*/ 559594 w 635794"/>
              <a:gd name="connsiteY9" fmla="*/ 114300 h 664368"/>
              <a:gd name="connsiteX10" fmla="*/ 578644 w 635794"/>
              <a:gd name="connsiteY10" fmla="*/ 71437 h 664368"/>
              <a:gd name="connsiteX11" fmla="*/ 635794 w 635794"/>
              <a:gd name="connsiteY11" fmla="*/ 0 h 664368"/>
              <a:gd name="connsiteX12" fmla="*/ 542925 w 635794"/>
              <a:gd name="connsiteY12" fmla="*/ 664368 h 664368"/>
              <a:gd name="connsiteX13" fmla="*/ 516732 w 635794"/>
              <a:gd name="connsiteY13" fmla="*/ 595312 h 664368"/>
              <a:gd name="connsiteX14" fmla="*/ 497682 w 635794"/>
              <a:gd name="connsiteY14" fmla="*/ 547687 h 664368"/>
              <a:gd name="connsiteX15" fmla="*/ 461963 w 635794"/>
              <a:gd name="connsiteY15" fmla="*/ 485775 h 664368"/>
              <a:gd name="connsiteX16" fmla="*/ 402432 w 635794"/>
              <a:gd name="connsiteY16" fmla="*/ 390525 h 664368"/>
              <a:gd name="connsiteX17" fmla="*/ 376238 w 635794"/>
              <a:gd name="connsiteY17" fmla="*/ 352425 h 664368"/>
              <a:gd name="connsiteX18" fmla="*/ 330994 w 635794"/>
              <a:gd name="connsiteY18" fmla="*/ 304800 h 664368"/>
              <a:gd name="connsiteX19" fmla="*/ 264319 w 635794"/>
              <a:gd name="connsiteY19" fmla="*/ 245268 h 664368"/>
              <a:gd name="connsiteX20" fmla="*/ 164307 w 635794"/>
              <a:gd name="connsiteY20" fmla="*/ 173831 h 664368"/>
              <a:gd name="connsiteX21" fmla="*/ 83344 w 635794"/>
              <a:gd name="connsiteY21" fmla="*/ 126206 h 664368"/>
              <a:gd name="connsiteX22" fmla="*/ 35719 w 635794"/>
              <a:gd name="connsiteY22" fmla="*/ 97631 h 664368"/>
              <a:gd name="connsiteX23" fmla="*/ 26194 w 635794"/>
              <a:gd name="connsiteY23" fmla="*/ 90487 h 664368"/>
              <a:gd name="connsiteX24" fmla="*/ 11907 w 635794"/>
              <a:gd name="connsiteY24" fmla="*/ 73818 h 664368"/>
              <a:gd name="connsiteX25" fmla="*/ 0 w 635794"/>
              <a:gd name="connsiteY25" fmla="*/ 47625 h 664368"/>
              <a:gd name="connsiteX26" fmla="*/ 2382 w 635794"/>
              <a:gd name="connsiteY26" fmla="*/ 30956 h 664368"/>
              <a:gd name="connsiteX27" fmla="*/ 14288 w 635794"/>
              <a:gd name="connsiteY27" fmla="*/ 23812 h 664368"/>
              <a:gd name="connsiteX28" fmla="*/ 28575 w 635794"/>
              <a:gd name="connsiteY28" fmla="*/ 23812 h 664368"/>
              <a:gd name="connsiteX29" fmla="*/ 50007 w 635794"/>
              <a:gd name="connsiteY29" fmla="*/ 33337 h 664368"/>
              <a:gd name="connsiteX30" fmla="*/ 126207 w 635794"/>
              <a:gd name="connsiteY30" fmla="*/ 66675 h 664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35794" h="664368">
                <a:moveTo>
                  <a:pt x="126207" y="66675"/>
                </a:moveTo>
                <a:lnTo>
                  <a:pt x="273844" y="123825"/>
                </a:lnTo>
                <a:lnTo>
                  <a:pt x="302419" y="133350"/>
                </a:lnTo>
                <a:lnTo>
                  <a:pt x="364332" y="145256"/>
                </a:lnTo>
                <a:lnTo>
                  <a:pt x="435769" y="150018"/>
                </a:lnTo>
                <a:lnTo>
                  <a:pt x="478632" y="152400"/>
                </a:lnTo>
                <a:lnTo>
                  <a:pt x="509588" y="150018"/>
                </a:lnTo>
                <a:lnTo>
                  <a:pt x="528638" y="142875"/>
                </a:lnTo>
                <a:lnTo>
                  <a:pt x="545307" y="130968"/>
                </a:lnTo>
                <a:lnTo>
                  <a:pt x="559594" y="114300"/>
                </a:lnTo>
                <a:lnTo>
                  <a:pt x="578644" y="71437"/>
                </a:lnTo>
                <a:lnTo>
                  <a:pt x="635794" y="0"/>
                </a:lnTo>
                <a:lnTo>
                  <a:pt x="542925" y="664368"/>
                </a:lnTo>
                <a:lnTo>
                  <a:pt x="516732" y="595312"/>
                </a:lnTo>
                <a:lnTo>
                  <a:pt x="497682" y="547687"/>
                </a:lnTo>
                <a:lnTo>
                  <a:pt x="461963" y="485775"/>
                </a:lnTo>
                <a:lnTo>
                  <a:pt x="402432" y="390525"/>
                </a:lnTo>
                <a:lnTo>
                  <a:pt x="376238" y="352425"/>
                </a:lnTo>
                <a:lnTo>
                  <a:pt x="330994" y="304800"/>
                </a:lnTo>
                <a:lnTo>
                  <a:pt x="264319" y="245268"/>
                </a:lnTo>
                <a:lnTo>
                  <a:pt x="164307" y="173831"/>
                </a:lnTo>
                <a:lnTo>
                  <a:pt x="83344" y="126206"/>
                </a:lnTo>
                <a:lnTo>
                  <a:pt x="35719" y="97631"/>
                </a:lnTo>
                <a:lnTo>
                  <a:pt x="26194" y="90487"/>
                </a:lnTo>
                <a:lnTo>
                  <a:pt x="11907" y="73818"/>
                </a:lnTo>
                <a:lnTo>
                  <a:pt x="0" y="47625"/>
                </a:lnTo>
                <a:lnTo>
                  <a:pt x="2382" y="30956"/>
                </a:lnTo>
                <a:lnTo>
                  <a:pt x="14288" y="23812"/>
                </a:lnTo>
                <a:lnTo>
                  <a:pt x="28575" y="23812"/>
                </a:lnTo>
                <a:lnTo>
                  <a:pt x="50007" y="33337"/>
                </a:lnTo>
                <a:lnTo>
                  <a:pt x="126207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1C33976E-9DA5-4FB5-ABF8-3AC91F0C9EB5}"/>
              </a:ext>
            </a:extLst>
          </p:cNvPr>
          <p:cNvSpPr/>
          <p:nvPr/>
        </p:nvSpPr>
        <p:spPr bwMode="auto">
          <a:xfrm>
            <a:off x="4268790" y="2751138"/>
            <a:ext cx="771525" cy="360362"/>
          </a:xfrm>
          <a:custGeom>
            <a:avLst/>
            <a:gdLst>
              <a:gd name="connsiteX0" fmla="*/ 340519 w 771525"/>
              <a:gd name="connsiteY0" fmla="*/ 288131 h 359569"/>
              <a:gd name="connsiteX1" fmla="*/ 542925 w 771525"/>
              <a:gd name="connsiteY1" fmla="*/ 245269 h 359569"/>
              <a:gd name="connsiteX2" fmla="*/ 735807 w 771525"/>
              <a:gd name="connsiteY2" fmla="*/ 204787 h 359569"/>
              <a:gd name="connsiteX3" fmla="*/ 771525 w 771525"/>
              <a:gd name="connsiteY3" fmla="*/ 195262 h 359569"/>
              <a:gd name="connsiteX4" fmla="*/ 752475 w 771525"/>
              <a:gd name="connsiteY4" fmla="*/ 0 h 359569"/>
              <a:gd name="connsiteX5" fmla="*/ 631032 w 771525"/>
              <a:gd name="connsiteY5" fmla="*/ 30956 h 359569"/>
              <a:gd name="connsiteX6" fmla="*/ 454819 w 771525"/>
              <a:gd name="connsiteY6" fmla="*/ 76200 h 359569"/>
              <a:gd name="connsiteX7" fmla="*/ 326232 w 771525"/>
              <a:gd name="connsiteY7" fmla="*/ 102394 h 359569"/>
              <a:gd name="connsiteX8" fmla="*/ 197644 w 771525"/>
              <a:gd name="connsiteY8" fmla="*/ 126206 h 359569"/>
              <a:gd name="connsiteX9" fmla="*/ 50007 w 771525"/>
              <a:gd name="connsiteY9" fmla="*/ 147637 h 359569"/>
              <a:gd name="connsiteX10" fmla="*/ 0 w 771525"/>
              <a:gd name="connsiteY10" fmla="*/ 154781 h 359569"/>
              <a:gd name="connsiteX11" fmla="*/ 9525 w 771525"/>
              <a:gd name="connsiteY11" fmla="*/ 359569 h 359569"/>
              <a:gd name="connsiteX12" fmla="*/ 233363 w 771525"/>
              <a:gd name="connsiteY12" fmla="*/ 311944 h 359569"/>
              <a:gd name="connsiteX13" fmla="*/ 340519 w 771525"/>
              <a:gd name="connsiteY13" fmla="*/ 288131 h 359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71525" h="359569">
                <a:moveTo>
                  <a:pt x="340519" y="288131"/>
                </a:moveTo>
                <a:lnTo>
                  <a:pt x="542925" y="245269"/>
                </a:lnTo>
                <a:lnTo>
                  <a:pt x="735807" y="204787"/>
                </a:lnTo>
                <a:lnTo>
                  <a:pt x="771525" y="195262"/>
                </a:lnTo>
                <a:lnTo>
                  <a:pt x="752475" y="0"/>
                </a:lnTo>
                <a:lnTo>
                  <a:pt x="631032" y="30956"/>
                </a:lnTo>
                <a:lnTo>
                  <a:pt x="454819" y="76200"/>
                </a:lnTo>
                <a:lnTo>
                  <a:pt x="326232" y="102394"/>
                </a:lnTo>
                <a:lnTo>
                  <a:pt x="197644" y="126206"/>
                </a:lnTo>
                <a:lnTo>
                  <a:pt x="50007" y="147637"/>
                </a:lnTo>
                <a:lnTo>
                  <a:pt x="0" y="154781"/>
                </a:lnTo>
                <a:lnTo>
                  <a:pt x="9525" y="359569"/>
                </a:lnTo>
                <a:lnTo>
                  <a:pt x="233363" y="311944"/>
                </a:lnTo>
                <a:lnTo>
                  <a:pt x="340519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127A9770-892A-44B2-80CC-F95C909CCE1D}"/>
              </a:ext>
            </a:extLst>
          </p:cNvPr>
          <p:cNvSpPr/>
          <p:nvPr/>
        </p:nvSpPr>
        <p:spPr bwMode="auto">
          <a:xfrm>
            <a:off x="4244976" y="3819526"/>
            <a:ext cx="769938" cy="333375"/>
          </a:xfrm>
          <a:custGeom>
            <a:avLst/>
            <a:gdLst>
              <a:gd name="connsiteX0" fmla="*/ 271462 w 769144"/>
              <a:gd name="connsiteY0" fmla="*/ 100013 h 333375"/>
              <a:gd name="connsiteX1" fmla="*/ 590550 w 769144"/>
              <a:gd name="connsiteY1" fmla="*/ 33338 h 333375"/>
              <a:gd name="connsiteX2" fmla="*/ 769144 w 769144"/>
              <a:gd name="connsiteY2" fmla="*/ 0 h 333375"/>
              <a:gd name="connsiteX3" fmla="*/ 762000 w 769144"/>
              <a:gd name="connsiteY3" fmla="*/ 219075 h 333375"/>
              <a:gd name="connsiteX4" fmla="*/ 683419 w 769144"/>
              <a:gd name="connsiteY4" fmla="*/ 214313 h 333375"/>
              <a:gd name="connsiteX5" fmla="*/ 585787 w 769144"/>
              <a:gd name="connsiteY5" fmla="*/ 211931 h 333375"/>
              <a:gd name="connsiteX6" fmla="*/ 552450 w 769144"/>
              <a:gd name="connsiteY6" fmla="*/ 211931 h 333375"/>
              <a:gd name="connsiteX7" fmla="*/ 509587 w 769144"/>
              <a:gd name="connsiteY7" fmla="*/ 223838 h 333375"/>
              <a:gd name="connsiteX8" fmla="*/ 342900 w 769144"/>
              <a:gd name="connsiteY8" fmla="*/ 264319 h 333375"/>
              <a:gd name="connsiteX9" fmla="*/ 226219 w 769144"/>
              <a:gd name="connsiteY9" fmla="*/ 292894 h 333375"/>
              <a:gd name="connsiteX10" fmla="*/ 90487 w 769144"/>
              <a:gd name="connsiteY10" fmla="*/ 316706 h 333375"/>
              <a:gd name="connsiteX11" fmla="*/ 0 w 769144"/>
              <a:gd name="connsiteY11" fmla="*/ 333375 h 333375"/>
              <a:gd name="connsiteX12" fmla="*/ 9525 w 769144"/>
              <a:gd name="connsiteY12" fmla="*/ 154781 h 333375"/>
              <a:gd name="connsiteX13" fmla="*/ 271462 w 769144"/>
              <a:gd name="connsiteY13" fmla="*/ 10001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69144" h="333375">
                <a:moveTo>
                  <a:pt x="271462" y="100013"/>
                </a:moveTo>
                <a:lnTo>
                  <a:pt x="590550" y="33338"/>
                </a:lnTo>
                <a:lnTo>
                  <a:pt x="769144" y="0"/>
                </a:lnTo>
                <a:lnTo>
                  <a:pt x="762000" y="219075"/>
                </a:lnTo>
                <a:lnTo>
                  <a:pt x="683419" y="214313"/>
                </a:lnTo>
                <a:lnTo>
                  <a:pt x="585787" y="211931"/>
                </a:lnTo>
                <a:lnTo>
                  <a:pt x="552450" y="211931"/>
                </a:lnTo>
                <a:lnTo>
                  <a:pt x="509587" y="223838"/>
                </a:lnTo>
                <a:lnTo>
                  <a:pt x="342900" y="264319"/>
                </a:lnTo>
                <a:lnTo>
                  <a:pt x="226219" y="292894"/>
                </a:lnTo>
                <a:lnTo>
                  <a:pt x="90487" y="316706"/>
                </a:lnTo>
                <a:lnTo>
                  <a:pt x="0" y="333375"/>
                </a:lnTo>
                <a:lnTo>
                  <a:pt x="9525" y="154781"/>
                </a:lnTo>
                <a:lnTo>
                  <a:pt x="271462" y="1000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1A07124-5A78-4250-8ED5-FC1B03CE8304}"/>
              </a:ext>
            </a:extLst>
          </p:cNvPr>
          <p:cNvSpPr/>
          <p:nvPr/>
        </p:nvSpPr>
        <p:spPr>
          <a:xfrm rot="16200000">
            <a:off x="4082257" y="3756819"/>
            <a:ext cx="3182938" cy="800100"/>
          </a:xfrm>
          <a:custGeom>
            <a:avLst/>
            <a:gdLst>
              <a:gd name="connsiteX0" fmla="*/ 1694018 w 3181900"/>
              <a:gd name="connsiteY0" fmla="*/ 520627 h 800761"/>
              <a:gd name="connsiteX1" fmla="*/ 2029651 w 3181900"/>
              <a:gd name="connsiteY1" fmla="*/ 539126 h 800761"/>
              <a:gd name="connsiteX2" fmla="*/ 2209359 w 3181900"/>
              <a:gd name="connsiteY2" fmla="*/ 547054 h 800761"/>
              <a:gd name="connsiteX3" fmla="*/ 2280714 w 3181900"/>
              <a:gd name="connsiteY3" fmla="*/ 547054 h 800761"/>
              <a:gd name="connsiteX4" fmla="*/ 2452495 w 3181900"/>
              <a:gd name="connsiteY4" fmla="*/ 536483 h 800761"/>
              <a:gd name="connsiteX5" fmla="*/ 2600490 w 3181900"/>
              <a:gd name="connsiteY5" fmla="*/ 528555 h 800761"/>
              <a:gd name="connsiteX6" fmla="*/ 2748485 w 3181900"/>
              <a:gd name="connsiteY6" fmla="*/ 525912 h 800761"/>
              <a:gd name="connsiteX7" fmla="*/ 2788127 w 3181900"/>
              <a:gd name="connsiteY7" fmla="*/ 525912 h 800761"/>
              <a:gd name="connsiteX8" fmla="*/ 2838340 w 3181900"/>
              <a:gd name="connsiteY8" fmla="*/ 517984 h 800761"/>
              <a:gd name="connsiteX9" fmla="*/ 2872696 w 3181900"/>
              <a:gd name="connsiteY9" fmla="*/ 507413 h 800761"/>
              <a:gd name="connsiteX10" fmla="*/ 2925551 w 3181900"/>
              <a:gd name="connsiteY10" fmla="*/ 486271 h 800761"/>
              <a:gd name="connsiteX11" fmla="*/ 2965193 w 3181900"/>
              <a:gd name="connsiteY11" fmla="*/ 459843 h 800761"/>
              <a:gd name="connsiteX12" fmla="*/ 3004834 w 3181900"/>
              <a:gd name="connsiteY12" fmla="*/ 425487 h 800761"/>
              <a:gd name="connsiteX13" fmla="*/ 3039191 w 3181900"/>
              <a:gd name="connsiteY13" fmla="*/ 388488 h 800761"/>
              <a:gd name="connsiteX14" fmla="*/ 3070904 w 3181900"/>
              <a:gd name="connsiteY14" fmla="*/ 346204 h 800761"/>
              <a:gd name="connsiteX15" fmla="*/ 3102617 w 3181900"/>
              <a:gd name="connsiteY15" fmla="*/ 295991 h 800761"/>
              <a:gd name="connsiteX16" fmla="*/ 3131688 w 3181900"/>
              <a:gd name="connsiteY16" fmla="*/ 258992 h 800761"/>
              <a:gd name="connsiteX17" fmla="*/ 3139616 w 3181900"/>
              <a:gd name="connsiteY17" fmla="*/ 251064 h 800761"/>
              <a:gd name="connsiteX18" fmla="*/ 3150187 w 3181900"/>
              <a:gd name="connsiteY18" fmla="*/ 245778 h 800761"/>
              <a:gd name="connsiteX19" fmla="*/ 3163401 w 3181900"/>
              <a:gd name="connsiteY19" fmla="*/ 253706 h 800761"/>
              <a:gd name="connsiteX20" fmla="*/ 3176615 w 3181900"/>
              <a:gd name="connsiteY20" fmla="*/ 272206 h 800761"/>
              <a:gd name="connsiteX21" fmla="*/ 3179258 w 3181900"/>
              <a:gd name="connsiteY21" fmla="*/ 285420 h 800761"/>
              <a:gd name="connsiteX22" fmla="*/ 3181900 w 3181900"/>
              <a:gd name="connsiteY22" fmla="*/ 317133 h 800761"/>
              <a:gd name="connsiteX23" fmla="*/ 3142259 w 3181900"/>
              <a:gd name="connsiteY23" fmla="*/ 430772 h 800761"/>
              <a:gd name="connsiteX24" fmla="*/ 3097332 w 3181900"/>
              <a:gd name="connsiteY24" fmla="*/ 549697 h 800761"/>
              <a:gd name="connsiteX25" fmla="*/ 3033905 w 3181900"/>
              <a:gd name="connsiteY25" fmla="*/ 721477 h 800761"/>
              <a:gd name="connsiteX26" fmla="*/ 3020691 w 3181900"/>
              <a:gd name="connsiteY26" fmla="*/ 742620 h 800761"/>
              <a:gd name="connsiteX27" fmla="*/ 2999549 w 3181900"/>
              <a:gd name="connsiteY27" fmla="*/ 769047 h 800761"/>
              <a:gd name="connsiteX28" fmla="*/ 2973121 w 3181900"/>
              <a:gd name="connsiteY28" fmla="*/ 787547 h 800761"/>
              <a:gd name="connsiteX29" fmla="*/ 2944051 w 3181900"/>
              <a:gd name="connsiteY29" fmla="*/ 798118 h 800761"/>
              <a:gd name="connsiteX30" fmla="*/ 2920266 w 3181900"/>
              <a:gd name="connsiteY30" fmla="*/ 800761 h 800761"/>
              <a:gd name="connsiteX31" fmla="*/ 2870053 w 3181900"/>
              <a:gd name="connsiteY31" fmla="*/ 795475 h 800761"/>
              <a:gd name="connsiteX32" fmla="*/ 2706201 w 3181900"/>
              <a:gd name="connsiteY32" fmla="*/ 792832 h 800761"/>
              <a:gd name="connsiteX33" fmla="*/ 2349426 w 3181900"/>
              <a:gd name="connsiteY33" fmla="*/ 784904 h 800761"/>
              <a:gd name="connsiteX34" fmla="*/ 2159147 w 3181900"/>
              <a:gd name="connsiteY34" fmla="*/ 771690 h 800761"/>
              <a:gd name="connsiteX35" fmla="*/ 1990009 w 3181900"/>
              <a:gd name="connsiteY35" fmla="*/ 769047 h 800761"/>
              <a:gd name="connsiteX36" fmla="*/ 1749517 w 3181900"/>
              <a:gd name="connsiteY36" fmla="*/ 747905 h 800761"/>
              <a:gd name="connsiteX37" fmla="*/ 1509024 w 3181900"/>
              <a:gd name="connsiteY37" fmla="*/ 710906 h 800761"/>
              <a:gd name="connsiteX38" fmla="*/ 1321387 w 3181900"/>
              <a:gd name="connsiteY38" fmla="*/ 673908 h 800761"/>
              <a:gd name="connsiteX39" fmla="*/ 1144321 w 3181900"/>
              <a:gd name="connsiteY39" fmla="*/ 631623 h 800761"/>
              <a:gd name="connsiteX40" fmla="*/ 975184 w 3181900"/>
              <a:gd name="connsiteY40" fmla="*/ 584053 h 800761"/>
              <a:gd name="connsiteX41" fmla="*/ 816617 w 3181900"/>
              <a:gd name="connsiteY41" fmla="*/ 523269 h 800761"/>
              <a:gd name="connsiteX42" fmla="*/ 676550 w 3181900"/>
              <a:gd name="connsiteY42" fmla="*/ 459843 h 800761"/>
              <a:gd name="connsiteX43" fmla="*/ 494199 w 3181900"/>
              <a:gd name="connsiteY43" fmla="*/ 367346 h 800761"/>
              <a:gd name="connsiteX44" fmla="*/ 362060 w 3181900"/>
              <a:gd name="connsiteY44" fmla="*/ 293348 h 800761"/>
              <a:gd name="connsiteX45" fmla="*/ 184994 w 3181900"/>
              <a:gd name="connsiteY45" fmla="*/ 179709 h 800761"/>
              <a:gd name="connsiteX46" fmla="*/ 47570 w 3181900"/>
              <a:gd name="connsiteY46" fmla="*/ 81926 h 800761"/>
              <a:gd name="connsiteX47" fmla="*/ 21142 w 3181900"/>
              <a:gd name="connsiteY47" fmla="*/ 60784 h 800761"/>
              <a:gd name="connsiteX48" fmla="*/ 13214 w 3181900"/>
              <a:gd name="connsiteY48" fmla="*/ 47570 h 800761"/>
              <a:gd name="connsiteX49" fmla="*/ 5285 w 3181900"/>
              <a:gd name="connsiteY49" fmla="*/ 29071 h 800761"/>
              <a:gd name="connsiteX50" fmla="*/ 0 w 3181900"/>
              <a:gd name="connsiteY50" fmla="*/ 10571 h 800761"/>
              <a:gd name="connsiteX51" fmla="*/ 5285 w 3181900"/>
              <a:gd name="connsiteY51" fmla="*/ 0 h 800761"/>
              <a:gd name="connsiteX52" fmla="*/ 29070 w 3181900"/>
              <a:gd name="connsiteY52" fmla="*/ 0 h 800761"/>
              <a:gd name="connsiteX53" fmla="*/ 73997 w 3181900"/>
              <a:gd name="connsiteY53" fmla="*/ 18499 h 800761"/>
              <a:gd name="connsiteX54" fmla="*/ 192922 w 3181900"/>
              <a:gd name="connsiteY54" fmla="*/ 76640 h 800761"/>
              <a:gd name="connsiteX55" fmla="*/ 330347 w 3181900"/>
              <a:gd name="connsiteY55" fmla="*/ 142710 h 800761"/>
              <a:gd name="connsiteX56" fmla="*/ 494199 w 3181900"/>
              <a:gd name="connsiteY56" fmla="*/ 216708 h 800761"/>
              <a:gd name="connsiteX57" fmla="*/ 700335 w 3181900"/>
              <a:gd name="connsiteY57" fmla="*/ 303919 h 800761"/>
              <a:gd name="connsiteX58" fmla="*/ 909114 w 3181900"/>
              <a:gd name="connsiteY58" fmla="*/ 380560 h 800761"/>
              <a:gd name="connsiteX59" fmla="*/ 1065038 w 3181900"/>
              <a:gd name="connsiteY59" fmla="*/ 430772 h 800761"/>
              <a:gd name="connsiteX60" fmla="*/ 1183963 w 3181900"/>
              <a:gd name="connsiteY60" fmla="*/ 457200 h 800761"/>
              <a:gd name="connsiteX61" fmla="*/ 1384814 w 3181900"/>
              <a:gd name="connsiteY61" fmla="*/ 488913 h 800761"/>
              <a:gd name="connsiteX62" fmla="*/ 1694018 w 3181900"/>
              <a:gd name="connsiteY62" fmla="*/ 520627 h 800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1900" h="800761">
                <a:moveTo>
                  <a:pt x="1694018" y="520627"/>
                </a:moveTo>
                <a:lnTo>
                  <a:pt x="2029651" y="539126"/>
                </a:lnTo>
                <a:lnTo>
                  <a:pt x="2209359" y="547054"/>
                </a:lnTo>
                <a:lnTo>
                  <a:pt x="2280714" y="547054"/>
                </a:lnTo>
                <a:lnTo>
                  <a:pt x="2452495" y="536483"/>
                </a:lnTo>
                <a:lnTo>
                  <a:pt x="2600490" y="528555"/>
                </a:lnTo>
                <a:lnTo>
                  <a:pt x="2748485" y="525912"/>
                </a:lnTo>
                <a:lnTo>
                  <a:pt x="2788127" y="525912"/>
                </a:lnTo>
                <a:lnTo>
                  <a:pt x="2838340" y="517984"/>
                </a:lnTo>
                <a:lnTo>
                  <a:pt x="2872696" y="507413"/>
                </a:lnTo>
                <a:lnTo>
                  <a:pt x="2925551" y="486271"/>
                </a:lnTo>
                <a:lnTo>
                  <a:pt x="2965193" y="459843"/>
                </a:lnTo>
                <a:lnTo>
                  <a:pt x="3004834" y="425487"/>
                </a:lnTo>
                <a:lnTo>
                  <a:pt x="3039191" y="388488"/>
                </a:lnTo>
                <a:lnTo>
                  <a:pt x="3070904" y="346204"/>
                </a:lnTo>
                <a:lnTo>
                  <a:pt x="3102617" y="295991"/>
                </a:lnTo>
                <a:lnTo>
                  <a:pt x="3131688" y="258992"/>
                </a:lnTo>
                <a:lnTo>
                  <a:pt x="3139616" y="251064"/>
                </a:lnTo>
                <a:lnTo>
                  <a:pt x="3150187" y="245778"/>
                </a:lnTo>
                <a:lnTo>
                  <a:pt x="3163401" y="253706"/>
                </a:lnTo>
                <a:lnTo>
                  <a:pt x="3176615" y="272206"/>
                </a:lnTo>
                <a:lnTo>
                  <a:pt x="3179258" y="285420"/>
                </a:lnTo>
                <a:lnTo>
                  <a:pt x="3181900" y="317133"/>
                </a:lnTo>
                <a:lnTo>
                  <a:pt x="3142259" y="430772"/>
                </a:lnTo>
                <a:lnTo>
                  <a:pt x="3097332" y="549697"/>
                </a:lnTo>
                <a:lnTo>
                  <a:pt x="3033905" y="721477"/>
                </a:lnTo>
                <a:lnTo>
                  <a:pt x="3020691" y="742620"/>
                </a:lnTo>
                <a:lnTo>
                  <a:pt x="2999549" y="769047"/>
                </a:lnTo>
                <a:lnTo>
                  <a:pt x="2973121" y="787547"/>
                </a:lnTo>
                <a:lnTo>
                  <a:pt x="2944051" y="798118"/>
                </a:lnTo>
                <a:lnTo>
                  <a:pt x="2920266" y="800761"/>
                </a:lnTo>
                <a:lnTo>
                  <a:pt x="2870053" y="795475"/>
                </a:lnTo>
                <a:lnTo>
                  <a:pt x="2706201" y="792832"/>
                </a:lnTo>
                <a:lnTo>
                  <a:pt x="2349426" y="784904"/>
                </a:lnTo>
                <a:lnTo>
                  <a:pt x="2159147" y="771690"/>
                </a:lnTo>
                <a:lnTo>
                  <a:pt x="1990009" y="769047"/>
                </a:lnTo>
                <a:lnTo>
                  <a:pt x="1749517" y="747905"/>
                </a:lnTo>
                <a:lnTo>
                  <a:pt x="1509024" y="710906"/>
                </a:lnTo>
                <a:lnTo>
                  <a:pt x="1321387" y="673908"/>
                </a:lnTo>
                <a:lnTo>
                  <a:pt x="1144321" y="631623"/>
                </a:lnTo>
                <a:lnTo>
                  <a:pt x="975184" y="584053"/>
                </a:lnTo>
                <a:lnTo>
                  <a:pt x="816617" y="523269"/>
                </a:lnTo>
                <a:lnTo>
                  <a:pt x="676550" y="459843"/>
                </a:lnTo>
                <a:lnTo>
                  <a:pt x="494199" y="367346"/>
                </a:lnTo>
                <a:lnTo>
                  <a:pt x="362060" y="293348"/>
                </a:lnTo>
                <a:lnTo>
                  <a:pt x="184994" y="179709"/>
                </a:lnTo>
                <a:lnTo>
                  <a:pt x="47570" y="81926"/>
                </a:lnTo>
                <a:lnTo>
                  <a:pt x="21142" y="60784"/>
                </a:lnTo>
                <a:lnTo>
                  <a:pt x="13214" y="47570"/>
                </a:lnTo>
                <a:lnTo>
                  <a:pt x="5285" y="29071"/>
                </a:lnTo>
                <a:lnTo>
                  <a:pt x="0" y="10571"/>
                </a:lnTo>
                <a:lnTo>
                  <a:pt x="5285" y="0"/>
                </a:lnTo>
                <a:lnTo>
                  <a:pt x="29070" y="0"/>
                </a:lnTo>
                <a:lnTo>
                  <a:pt x="73997" y="18499"/>
                </a:lnTo>
                <a:lnTo>
                  <a:pt x="192922" y="76640"/>
                </a:lnTo>
                <a:lnTo>
                  <a:pt x="330347" y="142710"/>
                </a:lnTo>
                <a:lnTo>
                  <a:pt x="494199" y="216708"/>
                </a:lnTo>
                <a:lnTo>
                  <a:pt x="700335" y="303919"/>
                </a:lnTo>
                <a:lnTo>
                  <a:pt x="909114" y="380560"/>
                </a:lnTo>
                <a:lnTo>
                  <a:pt x="1065038" y="430772"/>
                </a:lnTo>
                <a:lnTo>
                  <a:pt x="1183963" y="457200"/>
                </a:lnTo>
                <a:lnTo>
                  <a:pt x="1384814" y="488913"/>
                </a:lnTo>
                <a:lnTo>
                  <a:pt x="1694018" y="52062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70F9A13-AFB9-4FA9-B394-5C173BB34766}"/>
              </a:ext>
            </a:extLst>
          </p:cNvPr>
          <p:cNvSpPr/>
          <p:nvPr/>
        </p:nvSpPr>
        <p:spPr>
          <a:xfrm rot="16200000">
            <a:off x="5099052" y="4271964"/>
            <a:ext cx="3140075" cy="314325"/>
          </a:xfrm>
          <a:custGeom>
            <a:avLst/>
            <a:gdLst>
              <a:gd name="connsiteX0" fmla="*/ 1756678 w 3139869"/>
              <a:gd name="connsiteY0" fmla="*/ 59243 h 314245"/>
              <a:gd name="connsiteX1" fmla="*/ 2197136 w 3139869"/>
              <a:gd name="connsiteY1" fmla="*/ 64394 h 314245"/>
              <a:gd name="connsiteX2" fmla="*/ 2513956 w 3139869"/>
              <a:gd name="connsiteY2" fmla="*/ 66970 h 314245"/>
              <a:gd name="connsiteX3" fmla="*/ 2743200 w 3139869"/>
              <a:gd name="connsiteY3" fmla="*/ 66970 h 314245"/>
              <a:gd name="connsiteX4" fmla="*/ 2789564 w 3139869"/>
              <a:gd name="connsiteY4" fmla="*/ 66970 h 314245"/>
              <a:gd name="connsiteX5" fmla="*/ 2861686 w 3139869"/>
              <a:gd name="connsiteY5" fmla="*/ 56667 h 314245"/>
              <a:gd name="connsiteX6" fmla="*/ 2985323 w 3139869"/>
              <a:gd name="connsiteY6" fmla="*/ 33485 h 314245"/>
              <a:gd name="connsiteX7" fmla="*/ 3044566 w 3139869"/>
              <a:gd name="connsiteY7" fmla="*/ 20606 h 314245"/>
              <a:gd name="connsiteX8" fmla="*/ 3075475 w 3139869"/>
              <a:gd name="connsiteY8" fmla="*/ 10303 h 314245"/>
              <a:gd name="connsiteX9" fmla="*/ 3101233 w 3139869"/>
              <a:gd name="connsiteY9" fmla="*/ 5152 h 314245"/>
              <a:gd name="connsiteX10" fmla="*/ 3129566 w 3139869"/>
              <a:gd name="connsiteY10" fmla="*/ 5152 h 314245"/>
              <a:gd name="connsiteX11" fmla="*/ 3137294 w 3139869"/>
              <a:gd name="connsiteY11" fmla="*/ 7727 h 314245"/>
              <a:gd name="connsiteX12" fmla="*/ 3139869 w 3139869"/>
              <a:gd name="connsiteY12" fmla="*/ 23182 h 314245"/>
              <a:gd name="connsiteX13" fmla="*/ 3126990 w 3139869"/>
              <a:gd name="connsiteY13" fmla="*/ 51516 h 314245"/>
              <a:gd name="connsiteX14" fmla="*/ 3103809 w 3139869"/>
              <a:gd name="connsiteY14" fmla="*/ 103031 h 314245"/>
              <a:gd name="connsiteX15" fmla="*/ 3044566 w 3139869"/>
              <a:gd name="connsiteY15" fmla="*/ 200911 h 314245"/>
              <a:gd name="connsiteX16" fmla="*/ 2980171 w 3139869"/>
              <a:gd name="connsiteY16" fmla="*/ 247274 h 314245"/>
              <a:gd name="connsiteX17" fmla="*/ 2920929 w 3139869"/>
              <a:gd name="connsiteY17" fmla="*/ 280760 h 314245"/>
              <a:gd name="connsiteX18" fmla="*/ 2859110 w 3139869"/>
              <a:gd name="connsiteY18" fmla="*/ 303941 h 314245"/>
              <a:gd name="connsiteX19" fmla="*/ 2812746 w 3139869"/>
              <a:gd name="connsiteY19" fmla="*/ 311669 h 314245"/>
              <a:gd name="connsiteX20" fmla="*/ 2758655 w 3139869"/>
              <a:gd name="connsiteY20" fmla="*/ 314245 h 314245"/>
              <a:gd name="connsiteX21" fmla="*/ 2647896 w 3139869"/>
              <a:gd name="connsiteY21" fmla="*/ 303941 h 314245"/>
              <a:gd name="connsiteX22" fmla="*/ 2338803 w 3139869"/>
              <a:gd name="connsiteY22" fmla="*/ 291063 h 314245"/>
              <a:gd name="connsiteX23" fmla="*/ 2096681 w 3139869"/>
              <a:gd name="connsiteY23" fmla="*/ 291063 h 314245"/>
              <a:gd name="connsiteX24" fmla="*/ 1828800 w 3139869"/>
              <a:gd name="connsiteY24" fmla="*/ 285911 h 314245"/>
              <a:gd name="connsiteX25" fmla="*/ 1558344 w 3139869"/>
              <a:gd name="connsiteY25" fmla="*/ 285911 h 314245"/>
              <a:gd name="connsiteX26" fmla="*/ 1272433 w 3139869"/>
              <a:gd name="connsiteY26" fmla="*/ 285911 h 314245"/>
              <a:gd name="connsiteX27" fmla="*/ 1020007 w 3139869"/>
              <a:gd name="connsiteY27" fmla="*/ 283335 h 314245"/>
              <a:gd name="connsiteX28" fmla="*/ 806218 w 3139869"/>
              <a:gd name="connsiteY28" fmla="*/ 285911 h 314245"/>
              <a:gd name="connsiteX29" fmla="*/ 623338 w 3139869"/>
              <a:gd name="connsiteY29" fmla="*/ 285911 h 314245"/>
              <a:gd name="connsiteX30" fmla="*/ 453336 w 3139869"/>
              <a:gd name="connsiteY30" fmla="*/ 291063 h 314245"/>
              <a:gd name="connsiteX31" fmla="*/ 278184 w 3139869"/>
              <a:gd name="connsiteY31" fmla="*/ 291063 h 314245"/>
              <a:gd name="connsiteX32" fmla="*/ 198335 w 3139869"/>
              <a:gd name="connsiteY32" fmla="*/ 291063 h 314245"/>
              <a:gd name="connsiteX33" fmla="*/ 141668 w 3139869"/>
              <a:gd name="connsiteY33" fmla="*/ 280760 h 314245"/>
              <a:gd name="connsiteX34" fmla="*/ 74698 w 3139869"/>
              <a:gd name="connsiteY34" fmla="*/ 257578 h 314245"/>
              <a:gd name="connsiteX35" fmla="*/ 33485 w 3139869"/>
              <a:gd name="connsiteY35" fmla="*/ 236971 h 314245"/>
              <a:gd name="connsiteX36" fmla="*/ 15455 w 3139869"/>
              <a:gd name="connsiteY36" fmla="*/ 221517 h 314245"/>
              <a:gd name="connsiteX37" fmla="*/ 2576 w 3139869"/>
              <a:gd name="connsiteY37" fmla="*/ 206062 h 314245"/>
              <a:gd name="connsiteX38" fmla="*/ 0 w 3139869"/>
              <a:gd name="connsiteY38" fmla="*/ 190607 h 314245"/>
              <a:gd name="connsiteX39" fmla="*/ 0 w 3139869"/>
              <a:gd name="connsiteY39" fmla="*/ 172577 h 314245"/>
              <a:gd name="connsiteX40" fmla="*/ 7727 w 3139869"/>
              <a:gd name="connsiteY40" fmla="*/ 149395 h 314245"/>
              <a:gd name="connsiteX41" fmla="*/ 20606 w 3139869"/>
              <a:gd name="connsiteY41" fmla="*/ 131365 h 314245"/>
              <a:gd name="connsiteX42" fmla="*/ 38637 w 3139869"/>
              <a:gd name="connsiteY42" fmla="*/ 115910 h 314245"/>
              <a:gd name="connsiteX43" fmla="*/ 74698 w 3139869"/>
              <a:gd name="connsiteY43" fmla="*/ 90152 h 314245"/>
              <a:gd name="connsiteX44" fmla="*/ 123637 w 3139869"/>
              <a:gd name="connsiteY44" fmla="*/ 66970 h 314245"/>
              <a:gd name="connsiteX45" fmla="*/ 188032 w 3139869"/>
              <a:gd name="connsiteY45" fmla="*/ 43788 h 314245"/>
              <a:gd name="connsiteX46" fmla="*/ 298790 w 3139869"/>
              <a:gd name="connsiteY46" fmla="*/ 12879 h 314245"/>
              <a:gd name="connsiteX47" fmla="*/ 347730 w 3139869"/>
              <a:gd name="connsiteY47" fmla="*/ 7727 h 314245"/>
              <a:gd name="connsiteX48" fmla="*/ 440458 w 3139869"/>
              <a:gd name="connsiteY48" fmla="*/ 2576 h 314245"/>
              <a:gd name="connsiteX49" fmla="*/ 504852 w 3139869"/>
              <a:gd name="connsiteY49" fmla="*/ 2576 h 314245"/>
              <a:gd name="connsiteX50" fmla="*/ 538337 w 3139869"/>
              <a:gd name="connsiteY50" fmla="*/ 0 h 314245"/>
              <a:gd name="connsiteX51" fmla="*/ 610459 w 3139869"/>
              <a:gd name="connsiteY51" fmla="*/ 10303 h 314245"/>
              <a:gd name="connsiteX52" fmla="*/ 811369 w 3139869"/>
              <a:gd name="connsiteY52" fmla="*/ 33485 h 314245"/>
              <a:gd name="connsiteX53" fmla="*/ 1056068 w 3139869"/>
              <a:gd name="connsiteY53" fmla="*/ 46364 h 314245"/>
              <a:gd name="connsiteX54" fmla="*/ 1321372 w 3139869"/>
              <a:gd name="connsiteY54" fmla="*/ 48940 h 314245"/>
              <a:gd name="connsiteX55" fmla="*/ 1584101 w 3139869"/>
              <a:gd name="connsiteY55" fmla="*/ 56667 h 314245"/>
              <a:gd name="connsiteX56" fmla="*/ 1756678 w 3139869"/>
              <a:gd name="connsiteY56" fmla="*/ 59243 h 314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39869" h="314245">
                <a:moveTo>
                  <a:pt x="1756678" y="59243"/>
                </a:moveTo>
                <a:lnTo>
                  <a:pt x="2197136" y="64394"/>
                </a:lnTo>
                <a:lnTo>
                  <a:pt x="2513956" y="66970"/>
                </a:lnTo>
                <a:lnTo>
                  <a:pt x="2743200" y="66970"/>
                </a:lnTo>
                <a:lnTo>
                  <a:pt x="2789564" y="66970"/>
                </a:lnTo>
                <a:lnTo>
                  <a:pt x="2861686" y="56667"/>
                </a:lnTo>
                <a:lnTo>
                  <a:pt x="2985323" y="33485"/>
                </a:lnTo>
                <a:lnTo>
                  <a:pt x="3044566" y="20606"/>
                </a:lnTo>
                <a:lnTo>
                  <a:pt x="3075475" y="10303"/>
                </a:lnTo>
                <a:lnTo>
                  <a:pt x="3101233" y="5152"/>
                </a:lnTo>
                <a:lnTo>
                  <a:pt x="3129566" y="5152"/>
                </a:lnTo>
                <a:lnTo>
                  <a:pt x="3137294" y="7727"/>
                </a:lnTo>
                <a:lnTo>
                  <a:pt x="3139869" y="23182"/>
                </a:lnTo>
                <a:lnTo>
                  <a:pt x="3126990" y="51516"/>
                </a:lnTo>
                <a:lnTo>
                  <a:pt x="3103809" y="103031"/>
                </a:lnTo>
                <a:lnTo>
                  <a:pt x="3044566" y="200911"/>
                </a:lnTo>
                <a:lnTo>
                  <a:pt x="2980171" y="247274"/>
                </a:lnTo>
                <a:lnTo>
                  <a:pt x="2920929" y="280760"/>
                </a:lnTo>
                <a:lnTo>
                  <a:pt x="2859110" y="303941"/>
                </a:lnTo>
                <a:lnTo>
                  <a:pt x="2812746" y="311669"/>
                </a:lnTo>
                <a:lnTo>
                  <a:pt x="2758655" y="314245"/>
                </a:lnTo>
                <a:lnTo>
                  <a:pt x="2647896" y="303941"/>
                </a:lnTo>
                <a:lnTo>
                  <a:pt x="2338803" y="291063"/>
                </a:lnTo>
                <a:lnTo>
                  <a:pt x="2096681" y="291063"/>
                </a:lnTo>
                <a:lnTo>
                  <a:pt x="1828800" y="285911"/>
                </a:lnTo>
                <a:lnTo>
                  <a:pt x="1558344" y="285911"/>
                </a:lnTo>
                <a:lnTo>
                  <a:pt x="1272433" y="285911"/>
                </a:lnTo>
                <a:lnTo>
                  <a:pt x="1020007" y="283335"/>
                </a:lnTo>
                <a:lnTo>
                  <a:pt x="806218" y="285911"/>
                </a:lnTo>
                <a:lnTo>
                  <a:pt x="623338" y="285911"/>
                </a:lnTo>
                <a:lnTo>
                  <a:pt x="453336" y="291063"/>
                </a:lnTo>
                <a:lnTo>
                  <a:pt x="278184" y="291063"/>
                </a:lnTo>
                <a:lnTo>
                  <a:pt x="198335" y="291063"/>
                </a:lnTo>
                <a:lnTo>
                  <a:pt x="141668" y="280760"/>
                </a:lnTo>
                <a:lnTo>
                  <a:pt x="74698" y="257578"/>
                </a:lnTo>
                <a:lnTo>
                  <a:pt x="33485" y="236971"/>
                </a:lnTo>
                <a:lnTo>
                  <a:pt x="15455" y="221517"/>
                </a:lnTo>
                <a:lnTo>
                  <a:pt x="2576" y="206062"/>
                </a:lnTo>
                <a:lnTo>
                  <a:pt x="0" y="190607"/>
                </a:lnTo>
                <a:lnTo>
                  <a:pt x="0" y="172577"/>
                </a:lnTo>
                <a:lnTo>
                  <a:pt x="7727" y="149395"/>
                </a:lnTo>
                <a:lnTo>
                  <a:pt x="20606" y="131365"/>
                </a:lnTo>
                <a:lnTo>
                  <a:pt x="38637" y="115910"/>
                </a:lnTo>
                <a:lnTo>
                  <a:pt x="74698" y="90152"/>
                </a:lnTo>
                <a:lnTo>
                  <a:pt x="123637" y="66970"/>
                </a:lnTo>
                <a:lnTo>
                  <a:pt x="188032" y="43788"/>
                </a:lnTo>
                <a:lnTo>
                  <a:pt x="298790" y="12879"/>
                </a:lnTo>
                <a:lnTo>
                  <a:pt x="347730" y="7727"/>
                </a:lnTo>
                <a:lnTo>
                  <a:pt x="440458" y="2576"/>
                </a:lnTo>
                <a:lnTo>
                  <a:pt x="504852" y="2576"/>
                </a:lnTo>
                <a:lnTo>
                  <a:pt x="538337" y="0"/>
                </a:lnTo>
                <a:lnTo>
                  <a:pt x="610459" y="10303"/>
                </a:lnTo>
                <a:lnTo>
                  <a:pt x="811369" y="33485"/>
                </a:lnTo>
                <a:lnTo>
                  <a:pt x="1056068" y="46364"/>
                </a:lnTo>
                <a:lnTo>
                  <a:pt x="1321372" y="48940"/>
                </a:lnTo>
                <a:lnTo>
                  <a:pt x="1584101" y="56667"/>
                </a:lnTo>
                <a:lnTo>
                  <a:pt x="1756678" y="592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668A2A0-2B66-41D4-A36E-0A0EE09F135A}"/>
              </a:ext>
            </a:extLst>
          </p:cNvPr>
          <p:cNvSpPr/>
          <p:nvPr/>
        </p:nvSpPr>
        <p:spPr>
          <a:xfrm rot="16200000">
            <a:off x="6574633" y="3723482"/>
            <a:ext cx="2416175" cy="1462088"/>
          </a:xfrm>
          <a:custGeom>
            <a:avLst/>
            <a:gdLst>
              <a:gd name="connsiteX0" fmla="*/ 1281113 w 2416969"/>
              <a:gd name="connsiteY0" fmla="*/ 390525 h 1462087"/>
              <a:gd name="connsiteX1" fmla="*/ 1381125 w 2416969"/>
              <a:gd name="connsiteY1" fmla="*/ 354806 h 1462087"/>
              <a:gd name="connsiteX2" fmla="*/ 1564481 w 2416969"/>
              <a:gd name="connsiteY2" fmla="*/ 297656 h 1462087"/>
              <a:gd name="connsiteX3" fmla="*/ 1862138 w 2416969"/>
              <a:gd name="connsiteY3" fmla="*/ 207168 h 1462087"/>
              <a:gd name="connsiteX4" fmla="*/ 2112169 w 2416969"/>
              <a:gd name="connsiteY4" fmla="*/ 116681 h 1462087"/>
              <a:gd name="connsiteX5" fmla="*/ 2274094 w 2416969"/>
              <a:gd name="connsiteY5" fmla="*/ 47625 h 1462087"/>
              <a:gd name="connsiteX6" fmla="*/ 2309813 w 2416969"/>
              <a:gd name="connsiteY6" fmla="*/ 26193 h 1462087"/>
              <a:gd name="connsiteX7" fmla="*/ 2340769 w 2416969"/>
              <a:gd name="connsiteY7" fmla="*/ 14287 h 1462087"/>
              <a:gd name="connsiteX8" fmla="*/ 2378869 w 2416969"/>
              <a:gd name="connsiteY8" fmla="*/ 0 h 1462087"/>
              <a:gd name="connsiteX9" fmla="*/ 2402681 w 2416969"/>
              <a:gd name="connsiteY9" fmla="*/ 0 h 1462087"/>
              <a:gd name="connsiteX10" fmla="*/ 2409825 w 2416969"/>
              <a:gd name="connsiteY10" fmla="*/ 0 h 1462087"/>
              <a:gd name="connsiteX11" fmla="*/ 2414588 w 2416969"/>
              <a:gd name="connsiteY11" fmla="*/ 4762 h 1462087"/>
              <a:gd name="connsiteX12" fmla="*/ 2416969 w 2416969"/>
              <a:gd name="connsiteY12" fmla="*/ 19050 h 1462087"/>
              <a:gd name="connsiteX13" fmla="*/ 2407444 w 2416969"/>
              <a:gd name="connsiteY13" fmla="*/ 54768 h 1462087"/>
              <a:gd name="connsiteX14" fmla="*/ 2386013 w 2416969"/>
              <a:gd name="connsiteY14" fmla="*/ 88106 h 1462087"/>
              <a:gd name="connsiteX15" fmla="*/ 2328863 w 2416969"/>
              <a:gd name="connsiteY15" fmla="*/ 130968 h 1462087"/>
              <a:gd name="connsiteX16" fmla="*/ 2135981 w 2416969"/>
              <a:gd name="connsiteY16" fmla="*/ 233362 h 1462087"/>
              <a:gd name="connsiteX17" fmla="*/ 1983581 w 2416969"/>
              <a:gd name="connsiteY17" fmla="*/ 297656 h 1462087"/>
              <a:gd name="connsiteX18" fmla="*/ 1831181 w 2416969"/>
              <a:gd name="connsiteY18" fmla="*/ 369093 h 1462087"/>
              <a:gd name="connsiteX19" fmla="*/ 1654969 w 2416969"/>
              <a:gd name="connsiteY19" fmla="*/ 447675 h 1462087"/>
              <a:gd name="connsiteX20" fmla="*/ 1488281 w 2416969"/>
              <a:gd name="connsiteY20" fmla="*/ 523875 h 1462087"/>
              <a:gd name="connsiteX21" fmla="*/ 1276350 w 2416969"/>
              <a:gd name="connsiteY21" fmla="*/ 631031 h 1462087"/>
              <a:gd name="connsiteX22" fmla="*/ 1078706 w 2416969"/>
              <a:gd name="connsiteY22" fmla="*/ 735806 h 1462087"/>
              <a:gd name="connsiteX23" fmla="*/ 857250 w 2416969"/>
              <a:gd name="connsiteY23" fmla="*/ 864393 h 1462087"/>
              <a:gd name="connsiteX24" fmla="*/ 707231 w 2416969"/>
              <a:gd name="connsiteY24" fmla="*/ 962025 h 1462087"/>
              <a:gd name="connsiteX25" fmla="*/ 571500 w 2416969"/>
              <a:gd name="connsiteY25" fmla="*/ 1052512 h 1462087"/>
              <a:gd name="connsiteX26" fmla="*/ 402431 w 2416969"/>
              <a:gd name="connsiteY26" fmla="*/ 1171575 h 1462087"/>
              <a:gd name="connsiteX27" fmla="*/ 252413 w 2416969"/>
              <a:gd name="connsiteY27" fmla="*/ 1288256 h 1462087"/>
              <a:gd name="connsiteX28" fmla="*/ 133350 w 2416969"/>
              <a:gd name="connsiteY28" fmla="*/ 1385887 h 1462087"/>
              <a:gd name="connsiteX29" fmla="*/ 85725 w 2416969"/>
              <a:gd name="connsiteY29" fmla="*/ 1428750 h 1462087"/>
              <a:gd name="connsiteX30" fmla="*/ 59531 w 2416969"/>
              <a:gd name="connsiteY30" fmla="*/ 1450181 h 1462087"/>
              <a:gd name="connsiteX31" fmla="*/ 40481 w 2416969"/>
              <a:gd name="connsiteY31" fmla="*/ 1457325 h 1462087"/>
              <a:gd name="connsiteX32" fmla="*/ 19050 w 2416969"/>
              <a:gd name="connsiteY32" fmla="*/ 1462087 h 1462087"/>
              <a:gd name="connsiteX33" fmla="*/ 7144 w 2416969"/>
              <a:gd name="connsiteY33" fmla="*/ 1459706 h 1462087"/>
              <a:gd name="connsiteX34" fmla="*/ 0 w 2416969"/>
              <a:gd name="connsiteY34" fmla="*/ 1454943 h 1462087"/>
              <a:gd name="connsiteX35" fmla="*/ 0 w 2416969"/>
              <a:gd name="connsiteY35" fmla="*/ 1440656 h 1462087"/>
              <a:gd name="connsiteX36" fmla="*/ 9525 w 2416969"/>
              <a:gd name="connsiteY36" fmla="*/ 1385887 h 1462087"/>
              <a:gd name="connsiteX37" fmla="*/ 40481 w 2416969"/>
              <a:gd name="connsiteY37" fmla="*/ 1271587 h 1462087"/>
              <a:gd name="connsiteX38" fmla="*/ 76200 w 2416969"/>
              <a:gd name="connsiteY38" fmla="*/ 1157287 h 1462087"/>
              <a:gd name="connsiteX39" fmla="*/ 107156 w 2416969"/>
              <a:gd name="connsiteY39" fmla="*/ 1050131 h 1462087"/>
              <a:gd name="connsiteX40" fmla="*/ 135731 w 2416969"/>
              <a:gd name="connsiteY40" fmla="*/ 957262 h 1462087"/>
              <a:gd name="connsiteX41" fmla="*/ 154781 w 2416969"/>
              <a:gd name="connsiteY41" fmla="*/ 885825 h 1462087"/>
              <a:gd name="connsiteX42" fmla="*/ 166688 w 2416969"/>
              <a:gd name="connsiteY42" fmla="*/ 862012 h 1462087"/>
              <a:gd name="connsiteX43" fmla="*/ 188119 w 2416969"/>
              <a:gd name="connsiteY43" fmla="*/ 831056 h 1462087"/>
              <a:gd name="connsiteX44" fmla="*/ 209550 w 2416969"/>
              <a:gd name="connsiteY44" fmla="*/ 804862 h 1462087"/>
              <a:gd name="connsiteX45" fmla="*/ 250031 w 2416969"/>
              <a:gd name="connsiteY45" fmla="*/ 769143 h 1462087"/>
              <a:gd name="connsiteX46" fmla="*/ 290513 w 2416969"/>
              <a:gd name="connsiteY46" fmla="*/ 740568 h 1462087"/>
              <a:gd name="connsiteX47" fmla="*/ 354806 w 2416969"/>
              <a:gd name="connsiteY47" fmla="*/ 700087 h 1462087"/>
              <a:gd name="connsiteX48" fmla="*/ 433388 w 2416969"/>
              <a:gd name="connsiteY48" fmla="*/ 671512 h 1462087"/>
              <a:gd name="connsiteX49" fmla="*/ 723900 w 2416969"/>
              <a:gd name="connsiteY49" fmla="*/ 571500 h 1462087"/>
              <a:gd name="connsiteX50" fmla="*/ 1042988 w 2416969"/>
              <a:gd name="connsiteY50" fmla="*/ 464343 h 1462087"/>
              <a:gd name="connsiteX51" fmla="*/ 1281113 w 2416969"/>
              <a:gd name="connsiteY51" fmla="*/ 390525 h 1462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16969" h="1462087">
                <a:moveTo>
                  <a:pt x="1281113" y="390525"/>
                </a:moveTo>
                <a:lnTo>
                  <a:pt x="1381125" y="354806"/>
                </a:lnTo>
                <a:lnTo>
                  <a:pt x="1564481" y="297656"/>
                </a:lnTo>
                <a:lnTo>
                  <a:pt x="1862138" y="207168"/>
                </a:lnTo>
                <a:lnTo>
                  <a:pt x="2112169" y="116681"/>
                </a:lnTo>
                <a:lnTo>
                  <a:pt x="2274094" y="47625"/>
                </a:lnTo>
                <a:lnTo>
                  <a:pt x="2309813" y="26193"/>
                </a:lnTo>
                <a:lnTo>
                  <a:pt x="2340769" y="14287"/>
                </a:lnTo>
                <a:lnTo>
                  <a:pt x="2378869" y="0"/>
                </a:lnTo>
                <a:lnTo>
                  <a:pt x="2402681" y="0"/>
                </a:lnTo>
                <a:lnTo>
                  <a:pt x="2409825" y="0"/>
                </a:lnTo>
                <a:lnTo>
                  <a:pt x="2414588" y="4762"/>
                </a:lnTo>
                <a:lnTo>
                  <a:pt x="2416969" y="19050"/>
                </a:lnTo>
                <a:lnTo>
                  <a:pt x="2407444" y="54768"/>
                </a:lnTo>
                <a:lnTo>
                  <a:pt x="2386013" y="88106"/>
                </a:lnTo>
                <a:lnTo>
                  <a:pt x="2328863" y="130968"/>
                </a:lnTo>
                <a:lnTo>
                  <a:pt x="2135981" y="233362"/>
                </a:lnTo>
                <a:lnTo>
                  <a:pt x="1983581" y="297656"/>
                </a:lnTo>
                <a:lnTo>
                  <a:pt x="1831181" y="369093"/>
                </a:lnTo>
                <a:lnTo>
                  <a:pt x="1654969" y="447675"/>
                </a:lnTo>
                <a:lnTo>
                  <a:pt x="1488281" y="523875"/>
                </a:lnTo>
                <a:lnTo>
                  <a:pt x="1276350" y="631031"/>
                </a:lnTo>
                <a:lnTo>
                  <a:pt x="1078706" y="735806"/>
                </a:lnTo>
                <a:lnTo>
                  <a:pt x="857250" y="864393"/>
                </a:lnTo>
                <a:lnTo>
                  <a:pt x="707231" y="962025"/>
                </a:lnTo>
                <a:lnTo>
                  <a:pt x="571500" y="1052512"/>
                </a:lnTo>
                <a:lnTo>
                  <a:pt x="402431" y="1171575"/>
                </a:lnTo>
                <a:lnTo>
                  <a:pt x="252413" y="1288256"/>
                </a:lnTo>
                <a:lnTo>
                  <a:pt x="133350" y="1385887"/>
                </a:lnTo>
                <a:lnTo>
                  <a:pt x="85725" y="1428750"/>
                </a:lnTo>
                <a:lnTo>
                  <a:pt x="59531" y="1450181"/>
                </a:lnTo>
                <a:lnTo>
                  <a:pt x="40481" y="1457325"/>
                </a:lnTo>
                <a:lnTo>
                  <a:pt x="19050" y="1462087"/>
                </a:lnTo>
                <a:lnTo>
                  <a:pt x="7144" y="1459706"/>
                </a:lnTo>
                <a:lnTo>
                  <a:pt x="0" y="1454943"/>
                </a:lnTo>
                <a:lnTo>
                  <a:pt x="0" y="1440656"/>
                </a:lnTo>
                <a:lnTo>
                  <a:pt x="9525" y="1385887"/>
                </a:lnTo>
                <a:lnTo>
                  <a:pt x="40481" y="1271587"/>
                </a:lnTo>
                <a:lnTo>
                  <a:pt x="76200" y="1157287"/>
                </a:lnTo>
                <a:lnTo>
                  <a:pt x="107156" y="1050131"/>
                </a:lnTo>
                <a:lnTo>
                  <a:pt x="135731" y="957262"/>
                </a:lnTo>
                <a:lnTo>
                  <a:pt x="154781" y="885825"/>
                </a:lnTo>
                <a:lnTo>
                  <a:pt x="166688" y="862012"/>
                </a:lnTo>
                <a:lnTo>
                  <a:pt x="188119" y="831056"/>
                </a:lnTo>
                <a:lnTo>
                  <a:pt x="209550" y="804862"/>
                </a:lnTo>
                <a:lnTo>
                  <a:pt x="250031" y="769143"/>
                </a:lnTo>
                <a:lnTo>
                  <a:pt x="290513" y="740568"/>
                </a:lnTo>
                <a:lnTo>
                  <a:pt x="354806" y="700087"/>
                </a:lnTo>
                <a:lnTo>
                  <a:pt x="433388" y="671512"/>
                </a:lnTo>
                <a:lnTo>
                  <a:pt x="723900" y="571500"/>
                </a:lnTo>
                <a:lnTo>
                  <a:pt x="1042988" y="464343"/>
                </a:lnTo>
                <a:lnTo>
                  <a:pt x="1281113" y="39052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B4CA72B0-2AC8-4208-BDFD-2140F0435CC3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</p:grpSpPr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76C260A-4C87-491E-968F-AC5D7D621EDD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F7FB9157-3AD0-407E-BED1-0B66733DFA9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4">
              <a:extLst>
                <a:ext uri="{FF2B5EF4-FFF2-40B4-BE49-F238E27FC236}">
                  <a16:creationId xmlns:a16="http://schemas.microsoft.com/office/drawing/2014/main" id="{B2A7E937-666A-407C-82C3-278DA987E500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6">
              <a:extLst>
                <a:ext uri="{FF2B5EF4-FFF2-40B4-BE49-F238E27FC236}">
                  <a16:creationId xmlns:a16="http://schemas.microsoft.com/office/drawing/2014/main" id="{F796C53F-77FE-459F-94A6-2F5D4FE2BBB4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8DB3B714-7064-4515-ADEC-E7A0B60CF11E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7236C8BB-DBB6-4183-83A5-D3A78BDDAD01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17238163-0D77-4270-800E-C2C75B0964B3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A87A080-FEF0-4D45-94FE-2AAB73DF9596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6BE585D-8D19-4DA6-9CC6-3FD1EC38052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58AA7177-69D9-4AA2-A63B-6E162669E766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81AD7D44-37B3-446B-A66D-D66F86C864FD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2DB9B5A6-C38D-4066-88A8-485E0C04B097}"/>
              </a:ext>
            </a:extLst>
          </p:cNvPr>
          <p:cNvGrpSpPr/>
          <p:nvPr/>
        </p:nvGrpSpPr>
        <p:grpSpPr>
          <a:xfrm>
            <a:off x="3573464" y="1427162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28" name="フリーフォーム 62">
              <a:extLst>
                <a:ext uri="{FF2B5EF4-FFF2-40B4-BE49-F238E27FC236}">
                  <a16:creationId xmlns:a16="http://schemas.microsoft.com/office/drawing/2014/main" id="{C9587EBB-1B2B-4359-8A22-BE6B8A1CE7CF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29" name="フリーフォーム 63">
              <a:extLst>
                <a:ext uri="{FF2B5EF4-FFF2-40B4-BE49-F238E27FC236}">
                  <a16:creationId xmlns:a16="http://schemas.microsoft.com/office/drawing/2014/main" id="{DC131570-3C1A-4127-96E8-3A33E4CF059D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4">
              <a:extLst>
                <a:ext uri="{FF2B5EF4-FFF2-40B4-BE49-F238E27FC236}">
                  <a16:creationId xmlns:a16="http://schemas.microsoft.com/office/drawing/2014/main" id="{07B427FC-959E-4ED9-AEE9-668269879AB8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6">
              <a:extLst>
                <a:ext uri="{FF2B5EF4-FFF2-40B4-BE49-F238E27FC236}">
                  <a16:creationId xmlns:a16="http://schemas.microsoft.com/office/drawing/2014/main" id="{A4F9FDE7-AA24-48E3-869D-6DAEC7D9E203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6A49190-4448-4A0D-BD31-1E31421F880D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4">
              <a:extLst>
                <a:ext uri="{FF2B5EF4-FFF2-40B4-BE49-F238E27FC236}">
                  <a16:creationId xmlns:a16="http://schemas.microsoft.com/office/drawing/2014/main" id="{9174F09F-4A4E-4EA0-A01B-CF7F014F77D2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60">
              <a:extLst>
                <a:ext uri="{FF2B5EF4-FFF2-40B4-BE49-F238E27FC236}">
                  <a16:creationId xmlns:a16="http://schemas.microsoft.com/office/drawing/2014/main" id="{DA4A8DE7-738A-41CF-8873-4A32AB71DF24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61">
              <a:extLst>
                <a:ext uri="{FF2B5EF4-FFF2-40B4-BE49-F238E27FC236}">
                  <a16:creationId xmlns:a16="http://schemas.microsoft.com/office/drawing/2014/main" id="{0D26EA7F-81E0-466B-9C07-9364F75FDAE2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0">
              <a:extLst>
                <a:ext uri="{FF2B5EF4-FFF2-40B4-BE49-F238E27FC236}">
                  <a16:creationId xmlns:a16="http://schemas.microsoft.com/office/drawing/2014/main" id="{03BA916F-362C-4E0C-A2AB-F0A9DF1F45DB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F5B1184B-702C-46A8-8837-7D22C323EDD0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804367DD-F455-4886-A7DA-E22741461BF7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19447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 animBg="1"/>
      <p:bldP spid="64" grpId="0" animBg="1"/>
      <p:bldP spid="65" grpId="0" animBg="1"/>
      <p:bldP spid="67" grpId="0" animBg="1"/>
      <p:bldP spid="10" grpId="0" animBg="1"/>
      <p:bldP spid="15" grpId="0" animBg="1"/>
      <p:bldP spid="61" grpId="0" animBg="1"/>
      <p:bldP spid="62" grpId="0" animBg="1"/>
      <p:bldP spid="11" grpId="0" animBg="1"/>
      <p:bldP spid="12" grpId="0" animBg="1"/>
      <p:bldP spid="13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3D57B80F-735F-4382-8B2D-B7C90B586E6B}"/>
              </a:ext>
            </a:extLst>
          </p:cNvPr>
          <p:cNvGrpSpPr/>
          <p:nvPr/>
        </p:nvGrpSpPr>
        <p:grpSpPr>
          <a:xfrm>
            <a:off x="3573464" y="1430338"/>
            <a:ext cx="4940301" cy="4568826"/>
            <a:chOff x="3573464" y="1430338"/>
            <a:chExt cx="4940301" cy="4568826"/>
          </a:xfrm>
          <a:solidFill>
            <a:schemeClr val="tx1"/>
          </a:solidFill>
        </p:grpSpPr>
        <p:sp>
          <p:nvSpPr>
            <p:cNvPr id="3" name="フリーフォーム 62">
              <a:extLst>
                <a:ext uri="{FF2B5EF4-FFF2-40B4-BE49-F238E27FC236}">
                  <a16:creationId xmlns:a16="http://schemas.microsoft.com/office/drawing/2014/main" id="{741F6F79-0BCB-4E9C-A63D-F75A87FB0BC4}"/>
                </a:ext>
              </a:extLst>
            </p:cNvPr>
            <p:cNvSpPr/>
            <p:nvPr/>
          </p:nvSpPr>
          <p:spPr bwMode="auto">
            <a:xfrm>
              <a:off x="5573714" y="1430338"/>
              <a:ext cx="1600200" cy="1185862"/>
            </a:xfrm>
            <a:custGeom>
              <a:avLst/>
              <a:gdLst>
                <a:gd name="connsiteX0" fmla="*/ 654844 w 1583531"/>
                <a:gd name="connsiteY0" fmla="*/ 902494 h 1185863"/>
                <a:gd name="connsiteX1" fmla="*/ 890588 w 1583531"/>
                <a:gd name="connsiteY1" fmla="*/ 776288 h 1185863"/>
                <a:gd name="connsiteX2" fmla="*/ 1081088 w 1583531"/>
                <a:gd name="connsiteY2" fmla="*/ 664369 h 1185863"/>
                <a:gd name="connsiteX3" fmla="*/ 1207294 w 1583531"/>
                <a:gd name="connsiteY3" fmla="*/ 583406 h 1185863"/>
                <a:gd name="connsiteX4" fmla="*/ 1304925 w 1583531"/>
                <a:gd name="connsiteY4" fmla="*/ 521494 h 1185863"/>
                <a:gd name="connsiteX5" fmla="*/ 1381125 w 1583531"/>
                <a:gd name="connsiteY5" fmla="*/ 476250 h 1185863"/>
                <a:gd name="connsiteX6" fmla="*/ 1433513 w 1583531"/>
                <a:gd name="connsiteY6" fmla="*/ 454819 h 1185863"/>
                <a:gd name="connsiteX7" fmla="*/ 1495425 w 1583531"/>
                <a:gd name="connsiteY7" fmla="*/ 440531 h 1185863"/>
                <a:gd name="connsiteX8" fmla="*/ 1540669 w 1583531"/>
                <a:gd name="connsiteY8" fmla="*/ 435769 h 1185863"/>
                <a:gd name="connsiteX9" fmla="*/ 1564481 w 1583531"/>
                <a:gd name="connsiteY9" fmla="*/ 426244 h 1185863"/>
                <a:gd name="connsiteX10" fmla="*/ 1581150 w 1583531"/>
                <a:gd name="connsiteY10" fmla="*/ 411956 h 1185863"/>
                <a:gd name="connsiteX11" fmla="*/ 1583531 w 1583531"/>
                <a:gd name="connsiteY11" fmla="*/ 390525 h 1185863"/>
                <a:gd name="connsiteX12" fmla="*/ 1578769 w 1583531"/>
                <a:gd name="connsiteY12" fmla="*/ 369094 h 1185863"/>
                <a:gd name="connsiteX13" fmla="*/ 1557338 w 1583531"/>
                <a:gd name="connsiteY13" fmla="*/ 321469 h 1185863"/>
                <a:gd name="connsiteX14" fmla="*/ 1524000 w 1583531"/>
                <a:gd name="connsiteY14" fmla="*/ 280988 h 1185863"/>
                <a:gd name="connsiteX15" fmla="*/ 1473994 w 1583531"/>
                <a:gd name="connsiteY15" fmla="*/ 230981 h 1185863"/>
                <a:gd name="connsiteX16" fmla="*/ 1393031 w 1583531"/>
                <a:gd name="connsiteY16" fmla="*/ 161925 h 1185863"/>
                <a:gd name="connsiteX17" fmla="*/ 1312069 w 1583531"/>
                <a:gd name="connsiteY17" fmla="*/ 104775 h 1185863"/>
                <a:gd name="connsiteX18" fmla="*/ 1233488 w 1583531"/>
                <a:gd name="connsiteY18" fmla="*/ 59531 h 1185863"/>
                <a:gd name="connsiteX19" fmla="*/ 1176338 w 1583531"/>
                <a:gd name="connsiteY19" fmla="*/ 33338 h 1185863"/>
                <a:gd name="connsiteX20" fmla="*/ 1123950 w 1583531"/>
                <a:gd name="connsiteY20" fmla="*/ 14288 h 1185863"/>
                <a:gd name="connsiteX21" fmla="*/ 1090613 w 1583531"/>
                <a:gd name="connsiteY21" fmla="*/ 0 h 1185863"/>
                <a:gd name="connsiteX22" fmla="*/ 1076325 w 1583531"/>
                <a:gd name="connsiteY22" fmla="*/ 0 h 1185863"/>
                <a:gd name="connsiteX23" fmla="*/ 1066800 w 1583531"/>
                <a:gd name="connsiteY23" fmla="*/ 9525 h 1185863"/>
                <a:gd name="connsiteX24" fmla="*/ 1066800 w 1583531"/>
                <a:gd name="connsiteY24" fmla="*/ 26194 h 1185863"/>
                <a:gd name="connsiteX25" fmla="*/ 1076325 w 1583531"/>
                <a:gd name="connsiteY25" fmla="*/ 52388 h 1185863"/>
                <a:gd name="connsiteX26" fmla="*/ 1107281 w 1583531"/>
                <a:gd name="connsiteY26" fmla="*/ 80963 h 1185863"/>
                <a:gd name="connsiteX27" fmla="*/ 1131094 w 1583531"/>
                <a:gd name="connsiteY27" fmla="*/ 104775 h 1185863"/>
                <a:gd name="connsiteX28" fmla="*/ 1147763 w 1583531"/>
                <a:gd name="connsiteY28" fmla="*/ 130969 h 1185863"/>
                <a:gd name="connsiteX29" fmla="*/ 1159669 w 1583531"/>
                <a:gd name="connsiteY29" fmla="*/ 166688 h 1185863"/>
                <a:gd name="connsiteX30" fmla="*/ 1164431 w 1583531"/>
                <a:gd name="connsiteY30" fmla="*/ 209550 h 1185863"/>
                <a:gd name="connsiteX31" fmla="*/ 1159669 w 1583531"/>
                <a:gd name="connsiteY31" fmla="*/ 240506 h 1185863"/>
                <a:gd name="connsiteX32" fmla="*/ 1145381 w 1583531"/>
                <a:gd name="connsiteY32" fmla="*/ 269081 h 1185863"/>
                <a:gd name="connsiteX33" fmla="*/ 1097756 w 1583531"/>
                <a:gd name="connsiteY33" fmla="*/ 326231 h 1185863"/>
                <a:gd name="connsiteX34" fmla="*/ 997744 w 1583531"/>
                <a:gd name="connsiteY34" fmla="*/ 414338 h 1185863"/>
                <a:gd name="connsiteX35" fmla="*/ 850106 w 1583531"/>
                <a:gd name="connsiteY35" fmla="*/ 535781 h 1185863"/>
                <a:gd name="connsiteX36" fmla="*/ 631031 w 1583531"/>
                <a:gd name="connsiteY36" fmla="*/ 707231 h 1185863"/>
                <a:gd name="connsiteX37" fmla="*/ 440531 w 1583531"/>
                <a:gd name="connsiteY37" fmla="*/ 847725 h 1185863"/>
                <a:gd name="connsiteX38" fmla="*/ 238125 w 1583531"/>
                <a:gd name="connsiteY38" fmla="*/ 983456 h 1185863"/>
                <a:gd name="connsiteX39" fmla="*/ 66675 w 1583531"/>
                <a:gd name="connsiteY39" fmla="*/ 1090613 h 1185863"/>
                <a:gd name="connsiteX40" fmla="*/ 0 w 1583531"/>
                <a:gd name="connsiteY40" fmla="*/ 1135856 h 1185863"/>
                <a:gd name="connsiteX41" fmla="*/ 100013 w 1583531"/>
                <a:gd name="connsiteY41" fmla="*/ 1185863 h 1185863"/>
                <a:gd name="connsiteX42" fmla="*/ 269081 w 1583531"/>
                <a:gd name="connsiteY42" fmla="*/ 1097756 h 1185863"/>
                <a:gd name="connsiteX43" fmla="*/ 400050 w 1583531"/>
                <a:gd name="connsiteY43" fmla="*/ 1033463 h 1185863"/>
                <a:gd name="connsiteX44" fmla="*/ 654844 w 1583531"/>
                <a:gd name="connsiteY44" fmla="*/ 902494 h 1185863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0 w 1702689"/>
                <a:gd name="connsiteY40" fmla="*/ 1207271 h 1207271"/>
                <a:gd name="connsiteX41" fmla="*/ 219171 w 1702689"/>
                <a:gd name="connsiteY41" fmla="*/ 1185863 h 1207271"/>
                <a:gd name="connsiteX42" fmla="*/ 388239 w 1702689"/>
                <a:gd name="connsiteY42" fmla="*/ 1097756 h 1207271"/>
                <a:gd name="connsiteX43" fmla="*/ 519208 w 1702689"/>
                <a:gd name="connsiteY43" fmla="*/ 1033463 h 1207271"/>
                <a:gd name="connsiteX44" fmla="*/ 774002 w 1702689"/>
                <a:gd name="connsiteY44" fmla="*/ 902494 h 1207271"/>
                <a:gd name="connsiteX0" fmla="*/ 774002 w 1702689"/>
                <a:gd name="connsiteY0" fmla="*/ 902494 h 1207271"/>
                <a:gd name="connsiteX1" fmla="*/ 1009746 w 1702689"/>
                <a:gd name="connsiteY1" fmla="*/ 776288 h 1207271"/>
                <a:gd name="connsiteX2" fmla="*/ 1200246 w 1702689"/>
                <a:gd name="connsiteY2" fmla="*/ 664369 h 1207271"/>
                <a:gd name="connsiteX3" fmla="*/ 1326452 w 1702689"/>
                <a:gd name="connsiteY3" fmla="*/ 583406 h 1207271"/>
                <a:gd name="connsiteX4" fmla="*/ 1424083 w 1702689"/>
                <a:gd name="connsiteY4" fmla="*/ 521494 h 1207271"/>
                <a:gd name="connsiteX5" fmla="*/ 1500283 w 1702689"/>
                <a:gd name="connsiteY5" fmla="*/ 476250 h 1207271"/>
                <a:gd name="connsiteX6" fmla="*/ 1552671 w 1702689"/>
                <a:gd name="connsiteY6" fmla="*/ 454819 h 1207271"/>
                <a:gd name="connsiteX7" fmla="*/ 1614583 w 1702689"/>
                <a:gd name="connsiteY7" fmla="*/ 440531 h 1207271"/>
                <a:gd name="connsiteX8" fmla="*/ 1659827 w 1702689"/>
                <a:gd name="connsiteY8" fmla="*/ 435769 h 1207271"/>
                <a:gd name="connsiteX9" fmla="*/ 1683639 w 1702689"/>
                <a:gd name="connsiteY9" fmla="*/ 426244 h 1207271"/>
                <a:gd name="connsiteX10" fmla="*/ 1700308 w 1702689"/>
                <a:gd name="connsiteY10" fmla="*/ 411956 h 1207271"/>
                <a:gd name="connsiteX11" fmla="*/ 1702689 w 1702689"/>
                <a:gd name="connsiteY11" fmla="*/ 390525 h 1207271"/>
                <a:gd name="connsiteX12" fmla="*/ 1697927 w 1702689"/>
                <a:gd name="connsiteY12" fmla="*/ 369094 h 1207271"/>
                <a:gd name="connsiteX13" fmla="*/ 1676496 w 1702689"/>
                <a:gd name="connsiteY13" fmla="*/ 321469 h 1207271"/>
                <a:gd name="connsiteX14" fmla="*/ 1643158 w 1702689"/>
                <a:gd name="connsiteY14" fmla="*/ 280988 h 1207271"/>
                <a:gd name="connsiteX15" fmla="*/ 1593152 w 1702689"/>
                <a:gd name="connsiteY15" fmla="*/ 230981 h 1207271"/>
                <a:gd name="connsiteX16" fmla="*/ 1512189 w 1702689"/>
                <a:gd name="connsiteY16" fmla="*/ 161925 h 1207271"/>
                <a:gd name="connsiteX17" fmla="*/ 1431227 w 1702689"/>
                <a:gd name="connsiteY17" fmla="*/ 104775 h 1207271"/>
                <a:gd name="connsiteX18" fmla="*/ 1352646 w 1702689"/>
                <a:gd name="connsiteY18" fmla="*/ 59531 h 1207271"/>
                <a:gd name="connsiteX19" fmla="*/ 1295496 w 1702689"/>
                <a:gd name="connsiteY19" fmla="*/ 33338 h 1207271"/>
                <a:gd name="connsiteX20" fmla="*/ 1243108 w 1702689"/>
                <a:gd name="connsiteY20" fmla="*/ 14288 h 1207271"/>
                <a:gd name="connsiteX21" fmla="*/ 1209771 w 1702689"/>
                <a:gd name="connsiteY21" fmla="*/ 0 h 1207271"/>
                <a:gd name="connsiteX22" fmla="*/ 1195483 w 1702689"/>
                <a:gd name="connsiteY22" fmla="*/ 0 h 1207271"/>
                <a:gd name="connsiteX23" fmla="*/ 1185958 w 1702689"/>
                <a:gd name="connsiteY23" fmla="*/ 9525 h 1207271"/>
                <a:gd name="connsiteX24" fmla="*/ 1185958 w 1702689"/>
                <a:gd name="connsiteY24" fmla="*/ 26194 h 1207271"/>
                <a:gd name="connsiteX25" fmla="*/ 1195483 w 1702689"/>
                <a:gd name="connsiteY25" fmla="*/ 52388 h 1207271"/>
                <a:gd name="connsiteX26" fmla="*/ 1226439 w 1702689"/>
                <a:gd name="connsiteY26" fmla="*/ 80963 h 1207271"/>
                <a:gd name="connsiteX27" fmla="*/ 1250252 w 1702689"/>
                <a:gd name="connsiteY27" fmla="*/ 104775 h 1207271"/>
                <a:gd name="connsiteX28" fmla="*/ 1266921 w 1702689"/>
                <a:gd name="connsiteY28" fmla="*/ 130969 h 1207271"/>
                <a:gd name="connsiteX29" fmla="*/ 1278827 w 1702689"/>
                <a:gd name="connsiteY29" fmla="*/ 166688 h 1207271"/>
                <a:gd name="connsiteX30" fmla="*/ 1283589 w 1702689"/>
                <a:gd name="connsiteY30" fmla="*/ 209550 h 1207271"/>
                <a:gd name="connsiteX31" fmla="*/ 1278827 w 1702689"/>
                <a:gd name="connsiteY31" fmla="*/ 240506 h 1207271"/>
                <a:gd name="connsiteX32" fmla="*/ 1264539 w 1702689"/>
                <a:gd name="connsiteY32" fmla="*/ 269081 h 1207271"/>
                <a:gd name="connsiteX33" fmla="*/ 1216914 w 1702689"/>
                <a:gd name="connsiteY33" fmla="*/ 326231 h 1207271"/>
                <a:gd name="connsiteX34" fmla="*/ 1116902 w 1702689"/>
                <a:gd name="connsiteY34" fmla="*/ 414338 h 1207271"/>
                <a:gd name="connsiteX35" fmla="*/ 969264 w 1702689"/>
                <a:gd name="connsiteY35" fmla="*/ 535781 h 1207271"/>
                <a:gd name="connsiteX36" fmla="*/ 750189 w 1702689"/>
                <a:gd name="connsiteY36" fmla="*/ 707231 h 1207271"/>
                <a:gd name="connsiteX37" fmla="*/ 559689 w 1702689"/>
                <a:gd name="connsiteY37" fmla="*/ 847725 h 1207271"/>
                <a:gd name="connsiteX38" fmla="*/ 357283 w 1702689"/>
                <a:gd name="connsiteY38" fmla="*/ 983456 h 1207271"/>
                <a:gd name="connsiteX39" fmla="*/ 185833 w 1702689"/>
                <a:gd name="connsiteY39" fmla="*/ 1090613 h 1207271"/>
                <a:gd name="connsiteX40" fmla="*/ 102480 w 1702689"/>
                <a:gd name="connsiteY40" fmla="*/ 1146176 h 1207271"/>
                <a:gd name="connsiteX41" fmla="*/ 0 w 1702689"/>
                <a:gd name="connsiteY41" fmla="*/ 1207271 h 1207271"/>
                <a:gd name="connsiteX42" fmla="*/ 219171 w 1702689"/>
                <a:gd name="connsiteY42" fmla="*/ 1185863 h 1207271"/>
                <a:gd name="connsiteX43" fmla="*/ 388239 w 1702689"/>
                <a:gd name="connsiteY43" fmla="*/ 1097756 h 1207271"/>
                <a:gd name="connsiteX44" fmla="*/ 519208 w 1702689"/>
                <a:gd name="connsiteY44" fmla="*/ 1033463 h 1207271"/>
                <a:gd name="connsiteX45" fmla="*/ 774002 w 1702689"/>
                <a:gd name="connsiteY45" fmla="*/ 902494 h 1207271"/>
                <a:gd name="connsiteX0" fmla="*/ 671522 w 1600209"/>
                <a:gd name="connsiteY0" fmla="*/ 902494 h 1185863"/>
                <a:gd name="connsiteX1" fmla="*/ 907266 w 1600209"/>
                <a:gd name="connsiteY1" fmla="*/ 776288 h 1185863"/>
                <a:gd name="connsiteX2" fmla="*/ 1097766 w 1600209"/>
                <a:gd name="connsiteY2" fmla="*/ 664369 h 1185863"/>
                <a:gd name="connsiteX3" fmla="*/ 1223972 w 1600209"/>
                <a:gd name="connsiteY3" fmla="*/ 583406 h 1185863"/>
                <a:gd name="connsiteX4" fmla="*/ 1321603 w 1600209"/>
                <a:gd name="connsiteY4" fmla="*/ 521494 h 1185863"/>
                <a:gd name="connsiteX5" fmla="*/ 1397803 w 1600209"/>
                <a:gd name="connsiteY5" fmla="*/ 476250 h 1185863"/>
                <a:gd name="connsiteX6" fmla="*/ 1450191 w 1600209"/>
                <a:gd name="connsiteY6" fmla="*/ 454819 h 1185863"/>
                <a:gd name="connsiteX7" fmla="*/ 1512103 w 1600209"/>
                <a:gd name="connsiteY7" fmla="*/ 440531 h 1185863"/>
                <a:gd name="connsiteX8" fmla="*/ 1557347 w 1600209"/>
                <a:gd name="connsiteY8" fmla="*/ 435769 h 1185863"/>
                <a:gd name="connsiteX9" fmla="*/ 1581159 w 1600209"/>
                <a:gd name="connsiteY9" fmla="*/ 426244 h 1185863"/>
                <a:gd name="connsiteX10" fmla="*/ 1597828 w 1600209"/>
                <a:gd name="connsiteY10" fmla="*/ 411956 h 1185863"/>
                <a:gd name="connsiteX11" fmla="*/ 1600209 w 1600209"/>
                <a:gd name="connsiteY11" fmla="*/ 390525 h 1185863"/>
                <a:gd name="connsiteX12" fmla="*/ 1595447 w 1600209"/>
                <a:gd name="connsiteY12" fmla="*/ 369094 h 1185863"/>
                <a:gd name="connsiteX13" fmla="*/ 1574016 w 1600209"/>
                <a:gd name="connsiteY13" fmla="*/ 321469 h 1185863"/>
                <a:gd name="connsiteX14" fmla="*/ 1540678 w 1600209"/>
                <a:gd name="connsiteY14" fmla="*/ 280988 h 1185863"/>
                <a:gd name="connsiteX15" fmla="*/ 1490672 w 1600209"/>
                <a:gd name="connsiteY15" fmla="*/ 230981 h 1185863"/>
                <a:gd name="connsiteX16" fmla="*/ 1409709 w 1600209"/>
                <a:gd name="connsiteY16" fmla="*/ 161925 h 1185863"/>
                <a:gd name="connsiteX17" fmla="*/ 1328747 w 1600209"/>
                <a:gd name="connsiteY17" fmla="*/ 104775 h 1185863"/>
                <a:gd name="connsiteX18" fmla="*/ 1250166 w 1600209"/>
                <a:gd name="connsiteY18" fmla="*/ 59531 h 1185863"/>
                <a:gd name="connsiteX19" fmla="*/ 1193016 w 1600209"/>
                <a:gd name="connsiteY19" fmla="*/ 33338 h 1185863"/>
                <a:gd name="connsiteX20" fmla="*/ 1140628 w 1600209"/>
                <a:gd name="connsiteY20" fmla="*/ 14288 h 1185863"/>
                <a:gd name="connsiteX21" fmla="*/ 1107291 w 1600209"/>
                <a:gd name="connsiteY21" fmla="*/ 0 h 1185863"/>
                <a:gd name="connsiteX22" fmla="*/ 1093003 w 1600209"/>
                <a:gd name="connsiteY22" fmla="*/ 0 h 1185863"/>
                <a:gd name="connsiteX23" fmla="*/ 1083478 w 1600209"/>
                <a:gd name="connsiteY23" fmla="*/ 9525 h 1185863"/>
                <a:gd name="connsiteX24" fmla="*/ 1083478 w 1600209"/>
                <a:gd name="connsiteY24" fmla="*/ 26194 h 1185863"/>
                <a:gd name="connsiteX25" fmla="*/ 1093003 w 1600209"/>
                <a:gd name="connsiteY25" fmla="*/ 52388 h 1185863"/>
                <a:gd name="connsiteX26" fmla="*/ 1123959 w 1600209"/>
                <a:gd name="connsiteY26" fmla="*/ 80963 h 1185863"/>
                <a:gd name="connsiteX27" fmla="*/ 1147772 w 1600209"/>
                <a:gd name="connsiteY27" fmla="*/ 104775 h 1185863"/>
                <a:gd name="connsiteX28" fmla="*/ 1164441 w 1600209"/>
                <a:gd name="connsiteY28" fmla="*/ 130969 h 1185863"/>
                <a:gd name="connsiteX29" fmla="*/ 1176347 w 1600209"/>
                <a:gd name="connsiteY29" fmla="*/ 166688 h 1185863"/>
                <a:gd name="connsiteX30" fmla="*/ 1181109 w 1600209"/>
                <a:gd name="connsiteY30" fmla="*/ 209550 h 1185863"/>
                <a:gd name="connsiteX31" fmla="*/ 1176347 w 1600209"/>
                <a:gd name="connsiteY31" fmla="*/ 240506 h 1185863"/>
                <a:gd name="connsiteX32" fmla="*/ 1162059 w 1600209"/>
                <a:gd name="connsiteY32" fmla="*/ 269081 h 1185863"/>
                <a:gd name="connsiteX33" fmla="*/ 1114434 w 1600209"/>
                <a:gd name="connsiteY33" fmla="*/ 326231 h 1185863"/>
                <a:gd name="connsiteX34" fmla="*/ 1014422 w 1600209"/>
                <a:gd name="connsiteY34" fmla="*/ 414338 h 1185863"/>
                <a:gd name="connsiteX35" fmla="*/ 866784 w 1600209"/>
                <a:gd name="connsiteY35" fmla="*/ 535781 h 1185863"/>
                <a:gd name="connsiteX36" fmla="*/ 647709 w 1600209"/>
                <a:gd name="connsiteY36" fmla="*/ 707231 h 1185863"/>
                <a:gd name="connsiteX37" fmla="*/ 457209 w 1600209"/>
                <a:gd name="connsiteY37" fmla="*/ 847725 h 1185863"/>
                <a:gd name="connsiteX38" fmla="*/ 254803 w 1600209"/>
                <a:gd name="connsiteY38" fmla="*/ 983456 h 1185863"/>
                <a:gd name="connsiteX39" fmla="*/ 83353 w 1600209"/>
                <a:gd name="connsiteY39" fmla="*/ 1090613 h 1185863"/>
                <a:gd name="connsiteX40" fmla="*/ 0 w 1600209"/>
                <a:gd name="connsiteY40" fmla="*/ 1146176 h 1185863"/>
                <a:gd name="connsiteX41" fmla="*/ 116691 w 1600209"/>
                <a:gd name="connsiteY41" fmla="*/ 1185863 h 1185863"/>
                <a:gd name="connsiteX42" fmla="*/ 285759 w 1600209"/>
                <a:gd name="connsiteY42" fmla="*/ 1097756 h 1185863"/>
                <a:gd name="connsiteX43" fmla="*/ 416728 w 1600209"/>
                <a:gd name="connsiteY43" fmla="*/ 1033463 h 1185863"/>
                <a:gd name="connsiteX44" fmla="*/ 671522 w 1600209"/>
                <a:gd name="connsiteY44" fmla="*/ 902494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00209" h="1185863">
                  <a:moveTo>
                    <a:pt x="671522" y="902494"/>
                  </a:moveTo>
                  <a:lnTo>
                    <a:pt x="907266" y="776288"/>
                  </a:lnTo>
                  <a:lnTo>
                    <a:pt x="1097766" y="664369"/>
                  </a:lnTo>
                  <a:lnTo>
                    <a:pt x="1223972" y="583406"/>
                  </a:lnTo>
                  <a:lnTo>
                    <a:pt x="1321603" y="521494"/>
                  </a:lnTo>
                  <a:lnTo>
                    <a:pt x="1397803" y="476250"/>
                  </a:lnTo>
                  <a:lnTo>
                    <a:pt x="1450191" y="454819"/>
                  </a:lnTo>
                  <a:lnTo>
                    <a:pt x="1512103" y="440531"/>
                  </a:lnTo>
                  <a:lnTo>
                    <a:pt x="1557347" y="435769"/>
                  </a:lnTo>
                  <a:lnTo>
                    <a:pt x="1581159" y="426244"/>
                  </a:lnTo>
                  <a:lnTo>
                    <a:pt x="1597828" y="411956"/>
                  </a:lnTo>
                  <a:lnTo>
                    <a:pt x="1600209" y="390525"/>
                  </a:lnTo>
                  <a:lnTo>
                    <a:pt x="1595447" y="369094"/>
                  </a:lnTo>
                  <a:lnTo>
                    <a:pt x="1574016" y="321469"/>
                  </a:lnTo>
                  <a:lnTo>
                    <a:pt x="1540678" y="280988"/>
                  </a:lnTo>
                  <a:lnTo>
                    <a:pt x="1490672" y="230981"/>
                  </a:lnTo>
                  <a:lnTo>
                    <a:pt x="1409709" y="161925"/>
                  </a:lnTo>
                  <a:lnTo>
                    <a:pt x="1328747" y="104775"/>
                  </a:lnTo>
                  <a:lnTo>
                    <a:pt x="1250166" y="59531"/>
                  </a:lnTo>
                  <a:lnTo>
                    <a:pt x="1193016" y="33338"/>
                  </a:lnTo>
                  <a:lnTo>
                    <a:pt x="1140628" y="14288"/>
                  </a:lnTo>
                  <a:lnTo>
                    <a:pt x="1107291" y="0"/>
                  </a:lnTo>
                  <a:lnTo>
                    <a:pt x="1093003" y="0"/>
                  </a:lnTo>
                  <a:lnTo>
                    <a:pt x="1083478" y="9525"/>
                  </a:lnTo>
                  <a:lnTo>
                    <a:pt x="1083478" y="26194"/>
                  </a:lnTo>
                  <a:lnTo>
                    <a:pt x="1093003" y="52388"/>
                  </a:lnTo>
                  <a:lnTo>
                    <a:pt x="1123959" y="80963"/>
                  </a:lnTo>
                  <a:lnTo>
                    <a:pt x="1147772" y="104775"/>
                  </a:lnTo>
                  <a:lnTo>
                    <a:pt x="1164441" y="130969"/>
                  </a:lnTo>
                  <a:lnTo>
                    <a:pt x="1176347" y="166688"/>
                  </a:lnTo>
                  <a:lnTo>
                    <a:pt x="1181109" y="209550"/>
                  </a:lnTo>
                  <a:lnTo>
                    <a:pt x="1176347" y="240506"/>
                  </a:lnTo>
                  <a:lnTo>
                    <a:pt x="1162059" y="269081"/>
                  </a:lnTo>
                  <a:lnTo>
                    <a:pt x="1114434" y="326231"/>
                  </a:lnTo>
                  <a:lnTo>
                    <a:pt x="1014422" y="414338"/>
                  </a:lnTo>
                  <a:lnTo>
                    <a:pt x="866784" y="535781"/>
                  </a:lnTo>
                  <a:lnTo>
                    <a:pt x="647709" y="707231"/>
                  </a:lnTo>
                  <a:lnTo>
                    <a:pt x="457209" y="847725"/>
                  </a:lnTo>
                  <a:lnTo>
                    <a:pt x="254803" y="983456"/>
                  </a:lnTo>
                  <a:lnTo>
                    <a:pt x="83353" y="1090613"/>
                  </a:lnTo>
                  <a:lnTo>
                    <a:pt x="0" y="1146176"/>
                  </a:lnTo>
                  <a:lnTo>
                    <a:pt x="116691" y="1185863"/>
                  </a:lnTo>
                  <a:lnTo>
                    <a:pt x="285759" y="1097756"/>
                  </a:lnTo>
                  <a:lnTo>
                    <a:pt x="416728" y="1033463"/>
                  </a:lnTo>
                  <a:lnTo>
                    <a:pt x="671522" y="902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 dirty="0"/>
            </a:p>
          </p:txBody>
        </p:sp>
        <p:sp>
          <p:nvSpPr>
            <p:cNvPr id="4" name="フリーフォーム 63">
              <a:extLst>
                <a:ext uri="{FF2B5EF4-FFF2-40B4-BE49-F238E27FC236}">
                  <a16:creationId xmlns:a16="http://schemas.microsoft.com/office/drawing/2014/main" id="{22365A07-A10D-49EC-9415-AA530FFA2A72}"/>
                </a:ext>
              </a:extLst>
            </p:cNvPr>
            <p:cNvSpPr/>
            <p:nvPr/>
          </p:nvSpPr>
          <p:spPr bwMode="auto">
            <a:xfrm>
              <a:off x="6572251" y="2011363"/>
              <a:ext cx="1081088" cy="971550"/>
            </a:xfrm>
            <a:custGeom>
              <a:avLst/>
              <a:gdLst>
                <a:gd name="connsiteX0" fmla="*/ 526256 w 1081088"/>
                <a:gd name="connsiteY0" fmla="*/ 704850 h 971550"/>
                <a:gd name="connsiteX1" fmla="*/ 773906 w 1081088"/>
                <a:gd name="connsiteY1" fmla="*/ 542925 h 971550"/>
                <a:gd name="connsiteX2" fmla="*/ 931069 w 1081088"/>
                <a:gd name="connsiteY2" fmla="*/ 438150 h 971550"/>
                <a:gd name="connsiteX3" fmla="*/ 957263 w 1081088"/>
                <a:gd name="connsiteY3" fmla="*/ 419100 h 971550"/>
                <a:gd name="connsiteX4" fmla="*/ 971550 w 1081088"/>
                <a:gd name="connsiteY4" fmla="*/ 419100 h 971550"/>
                <a:gd name="connsiteX5" fmla="*/ 1000125 w 1081088"/>
                <a:gd name="connsiteY5" fmla="*/ 419100 h 971550"/>
                <a:gd name="connsiteX6" fmla="*/ 1040606 w 1081088"/>
                <a:gd name="connsiteY6" fmla="*/ 416719 h 971550"/>
                <a:gd name="connsiteX7" fmla="*/ 1062038 w 1081088"/>
                <a:gd name="connsiteY7" fmla="*/ 409575 h 971550"/>
                <a:gd name="connsiteX8" fmla="*/ 1076325 w 1081088"/>
                <a:gd name="connsiteY8" fmla="*/ 395288 h 971550"/>
                <a:gd name="connsiteX9" fmla="*/ 1081088 w 1081088"/>
                <a:gd name="connsiteY9" fmla="*/ 383382 h 971550"/>
                <a:gd name="connsiteX10" fmla="*/ 1081088 w 1081088"/>
                <a:gd name="connsiteY10" fmla="*/ 357188 h 971550"/>
                <a:gd name="connsiteX11" fmla="*/ 1076325 w 1081088"/>
                <a:gd name="connsiteY11" fmla="*/ 340519 h 971550"/>
                <a:gd name="connsiteX12" fmla="*/ 1038225 w 1081088"/>
                <a:gd name="connsiteY12" fmla="*/ 290513 h 971550"/>
                <a:gd name="connsiteX13" fmla="*/ 971550 w 1081088"/>
                <a:gd name="connsiteY13" fmla="*/ 216694 h 971550"/>
                <a:gd name="connsiteX14" fmla="*/ 909638 w 1081088"/>
                <a:gd name="connsiteY14" fmla="*/ 154782 h 971550"/>
                <a:gd name="connsiteX15" fmla="*/ 845344 w 1081088"/>
                <a:gd name="connsiteY15" fmla="*/ 100013 h 971550"/>
                <a:gd name="connsiteX16" fmla="*/ 783431 w 1081088"/>
                <a:gd name="connsiteY16" fmla="*/ 57150 h 971550"/>
                <a:gd name="connsiteX17" fmla="*/ 726281 w 1081088"/>
                <a:gd name="connsiteY17" fmla="*/ 28575 h 971550"/>
                <a:gd name="connsiteX18" fmla="*/ 673894 w 1081088"/>
                <a:gd name="connsiteY18" fmla="*/ 7144 h 971550"/>
                <a:gd name="connsiteX19" fmla="*/ 647700 w 1081088"/>
                <a:gd name="connsiteY19" fmla="*/ 0 h 971550"/>
                <a:gd name="connsiteX20" fmla="*/ 631031 w 1081088"/>
                <a:gd name="connsiteY20" fmla="*/ 0 h 971550"/>
                <a:gd name="connsiteX21" fmla="*/ 623888 w 1081088"/>
                <a:gd name="connsiteY21" fmla="*/ 4763 h 971550"/>
                <a:gd name="connsiteX22" fmla="*/ 623888 w 1081088"/>
                <a:gd name="connsiteY22" fmla="*/ 19050 h 971550"/>
                <a:gd name="connsiteX23" fmla="*/ 633413 w 1081088"/>
                <a:gd name="connsiteY23" fmla="*/ 47625 h 971550"/>
                <a:gd name="connsiteX24" fmla="*/ 654844 w 1081088"/>
                <a:gd name="connsiteY24" fmla="*/ 76200 h 971550"/>
                <a:gd name="connsiteX25" fmla="*/ 678656 w 1081088"/>
                <a:gd name="connsiteY25" fmla="*/ 107157 h 971550"/>
                <a:gd name="connsiteX26" fmla="*/ 690563 w 1081088"/>
                <a:gd name="connsiteY26" fmla="*/ 133350 h 971550"/>
                <a:gd name="connsiteX27" fmla="*/ 697706 w 1081088"/>
                <a:gd name="connsiteY27" fmla="*/ 166688 h 971550"/>
                <a:gd name="connsiteX28" fmla="*/ 697706 w 1081088"/>
                <a:gd name="connsiteY28" fmla="*/ 214313 h 971550"/>
                <a:gd name="connsiteX29" fmla="*/ 683419 w 1081088"/>
                <a:gd name="connsiteY29" fmla="*/ 254794 h 971550"/>
                <a:gd name="connsiteX30" fmla="*/ 654844 w 1081088"/>
                <a:gd name="connsiteY30" fmla="*/ 302419 h 971550"/>
                <a:gd name="connsiteX31" fmla="*/ 616744 w 1081088"/>
                <a:gd name="connsiteY31" fmla="*/ 345282 h 971550"/>
                <a:gd name="connsiteX32" fmla="*/ 490538 w 1081088"/>
                <a:gd name="connsiteY32" fmla="*/ 466725 h 971550"/>
                <a:gd name="connsiteX33" fmla="*/ 340519 w 1081088"/>
                <a:gd name="connsiteY33" fmla="*/ 604838 h 971550"/>
                <a:gd name="connsiteX34" fmla="*/ 164306 w 1081088"/>
                <a:gd name="connsiteY34" fmla="*/ 762000 h 971550"/>
                <a:gd name="connsiteX35" fmla="*/ 45244 w 1081088"/>
                <a:gd name="connsiteY35" fmla="*/ 866775 h 971550"/>
                <a:gd name="connsiteX36" fmla="*/ 0 w 1081088"/>
                <a:gd name="connsiteY36" fmla="*/ 909638 h 971550"/>
                <a:gd name="connsiteX37" fmla="*/ 109538 w 1081088"/>
                <a:gd name="connsiteY37" fmla="*/ 971550 h 971550"/>
                <a:gd name="connsiteX38" fmla="*/ 266700 w 1081088"/>
                <a:gd name="connsiteY38" fmla="*/ 869157 h 971550"/>
                <a:gd name="connsiteX39" fmla="*/ 454819 w 1081088"/>
                <a:gd name="connsiteY39" fmla="*/ 750094 h 971550"/>
                <a:gd name="connsiteX40" fmla="*/ 526256 w 1081088"/>
                <a:gd name="connsiteY40" fmla="*/ 704850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081088" h="971550">
                  <a:moveTo>
                    <a:pt x="526256" y="704850"/>
                  </a:moveTo>
                  <a:lnTo>
                    <a:pt x="773906" y="542925"/>
                  </a:lnTo>
                  <a:lnTo>
                    <a:pt x="931069" y="438150"/>
                  </a:lnTo>
                  <a:lnTo>
                    <a:pt x="957263" y="419100"/>
                  </a:lnTo>
                  <a:lnTo>
                    <a:pt x="971550" y="419100"/>
                  </a:lnTo>
                  <a:lnTo>
                    <a:pt x="1000125" y="419100"/>
                  </a:lnTo>
                  <a:lnTo>
                    <a:pt x="1040606" y="416719"/>
                  </a:lnTo>
                  <a:lnTo>
                    <a:pt x="1062038" y="409575"/>
                  </a:lnTo>
                  <a:lnTo>
                    <a:pt x="1076325" y="395288"/>
                  </a:lnTo>
                  <a:lnTo>
                    <a:pt x="1081088" y="383382"/>
                  </a:lnTo>
                  <a:lnTo>
                    <a:pt x="1081088" y="357188"/>
                  </a:lnTo>
                  <a:lnTo>
                    <a:pt x="1076325" y="340519"/>
                  </a:lnTo>
                  <a:lnTo>
                    <a:pt x="1038225" y="290513"/>
                  </a:lnTo>
                  <a:lnTo>
                    <a:pt x="971550" y="216694"/>
                  </a:lnTo>
                  <a:lnTo>
                    <a:pt x="909638" y="154782"/>
                  </a:lnTo>
                  <a:lnTo>
                    <a:pt x="845344" y="100013"/>
                  </a:lnTo>
                  <a:lnTo>
                    <a:pt x="783431" y="57150"/>
                  </a:lnTo>
                  <a:lnTo>
                    <a:pt x="726281" y="28575"/>
                  </a:lnTo>
                  <a:lnTo>
                    <a:pt x="673894" y="7144"/>
                  </a:lnTo>
                  <a:lnTo>
                    <a:pt x="647700" y="0"/>
                  </a:lnTo>
                  <a:lnTo>
                    <a:pt x="631031" y="0"/>
                  </a:lnTo>
                  <a:lnTo>
                    <a:pt x="623888" y="4763"/>
                  </a:lnTo>
                  <a:lnTo>
                    <a:pt x="623888" y="19050"/>
                  </a:lnTo>
                  <a:lnTo>
                    <a:pt x="633413" y="47625"/>
                  </a:lnTo>
                  <a:lnTo>
                    <a:pt x="654844" y="76200"/>
                  </a:lnTo>
                  <a:lnTo>
                    <a:pt x="678656" y="107157"/>
                  </a:lnTo>
                  <a:lnTo>
                    <a:pt x="690563" y="133350"/>
                  </a:lnTo>
                  <a:lnTo>
                    <a:pt x="697706" y="166688"/>
                  </a:lnTo>
                  <a:lnTo>
                    <a:pt x="697706" y="214313"/>
                  </a:lnTo>
                  <a:lnTo>
                    <a:pt x="683419" y="254794"/>
                  </a:lnTo>
                  <a:lnTo>
                    <a:pt x="654844" y="302419"/>
                  </a:lnTo>
                  <a:lnTo>
                    <a:pt x="616744" y="345282"/>
                  </a:lnTo>
                  <a:lnTo>
                    <a:pt x="490538" y="466725"/>
                  </a:lnTo>
                  <a:lnTo>
                    <a:pt x="340519" y="604838"/>
                  </a:lnTo>
                  <a:lnTo>
                    <a:pt x="164306" y="762000"/>
                  </a:lnTo>
                  <a:lnTo>
                    <a:pt x="45244" y="866775"/>
                  </a:lnTo>
                  <a:lnTo>
                    <a:pt x="0" y="909638"/>
                  </a:lnTo>
                  <a:lnTo>
                    <a:pt x="109538" y="971550"/>
                  </a:lnTo>
                  <a:lnTo>
                    <a:pt x="266700" y="869157"/>
                  </a:lnTo>
                  <a:lnTo>
                    <a:pt x="454819" y="750094"/>
                  </a:lnTo>
                  <a:lnTo>
                    <a:pt x="526256" y="704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4">
              <a:extLst>
                <a:ext uri="{FF2B5EF4-FFF2-40B4-BE49-F238E27FC236}">
                  <a16:creationId xmlns:a16="http://schemas.microsoft.com/office/drawing/2014/main" id="{CF407769-D6A5-4992-9CFE-36875BA0D75B}"/>
                </a:ext>
              </a:extLst>
            </p:cNvPr>
            <p:cNvSpPr/>
            <p:nvPr/>
          </p:nvSpPr>
          <p:spPr bwMode="auto">
            <a:xfrm>
              <a:off x="7305676" y="2860675"/>
              <a:ext cx="820738" cy="909638"/>
            </a:xfrm>
            <a:custGeom>
              <a:avLst/>
              <a:gdLst>
                <a:gd name="connsiteX0" fmla="*/ 176213 w 821531"/>
                <a:gd name="connsiteY0" fmla="*/ 628650 h 909638"/>
                <a:gd name="connsiteX1" fmla="*/ 271463 w 821531"/>
                <a:gd name="connsiteY1" fmla="*/ 514350 h 909638"/>
                <a:gd name="connsiteX2" fmla="*/ 354806 w 821531"/>
                <a:gd name="connsiteY2" fmla="*/ 409575 h 909638"/>
                <a:gd name="connsiteX3" fmla="*/ 445294 w 821531"/>
                <a:gd name="connsiteY3" fmla="*/ 290513 h 909638"/>
                <a:gd name="connsiteX4" fmla="*/ 478631 w 821531"/>
                <a:gd name="connsiteY4" fmla="*/ 238125 h 909638"/>
                <a:gd name="connsiteX5" fmla="*/ 488156 w 821531"/>
                <a:gd name="connsiteY5" fmla="*/ 216694 h 909638"/>
                <a:gd name="connsiteX6" fmla="*/ 490538 w 821531"/>
                <a:gd name="connsiteY6" fmla="*/ 200025 h 909638"/>
                <a:gd name="connsiteX7" fmla="*/ 492919 w 821531"/>
                <a:gd name="connsiteY7" fmla="*/ 180975 h 909638"/>
                <a:gd name="connsiteX8" fmla="*/ 490538 w 821531"/>
                <a:gd name="connsiteY8" fmla="*/ 154782 h 909638"/>
                <a:gd name="connsiteX9" fmla="*/ 478631 w 821531"/>
                <a:gd name="connsiteY9" fmla="*/ 128588 h 909638"/>
                <a:gd name="connsiteX10" fmla="*/ 461963 w 821531"/>
                <a:gd name="connsiteY10" fmla="*/ 104775 h 909638"/>
                <a:gd name="connsiteX11" fmla="*/ 442913 w 821531"/>
                <a:gd name="connsiteY11" fmla="*/ 80963 h 909638"/>
                <a:gd name="connsiteX12" fmla="*/ 423863 w 821531"/>
                <a:gd name="connsiteY12" fmla="*/ 64294 h 909638"/>
                <a:gd name="connsiteX13" fmla="*/ 411956 w 821531"/>
                <a:gd name="connsiteY13" fmla="*/ 47625 h 909638"/>
                <a:gd name="connsiteX14" fmla="*/ 404813 w 821531"/>
                <a:gd name="connsiteY14" fmla="*/ 33338 h 909638"/>
                <a:gd name="connsiteX15" fmla="*/ 402431 w 821531"/>
                <a:gd name="connsiteY15" fmla="*/ 21432 h 909638"/>
                <a:gd name="connsiteX16" fmla="*/ 402431 w 821531"/>
                <a:gd name="connsiteY16" fmla="*/ 4763 h 909638"/>
                <a:gd name="connsiteX17" fmla="*/ 407194 w 821531"/>
                <a:gd name="connsiteY17" fmla="*/ 0 h 909638"/>
                <a:gd name="connsiteX18" fmla="*/ 431006 w 821531"/>
                <a:gd name="connsiteY18" fmla="*/ 2382 h 909638"/>
                <a:gd name="connsiteX19" fmla="*/ 507206 w 821531"/>
                <a:gd name="connsiteY19" fmla="*/ 33338 h 909638"/>
                <a:gd name="connsiteX20" fmla="*/ 554831 w 821531"/>
                <a:gd name="connsiteY20" fmla="*/ 59532 h 909638"/>
                <a:gd name="connsiteX21" fmla="*/ 609600 w 821531"/>
                <a:gd name="connsiteY21" fmla="*/ 97632 h 909638"/>
                <a:gd name="connsiteX22" fmla="*/ 659606 w 821531"/>
                <a:gd name="connsiteY22" fmla="*/ 138113 h 909638"/>
                <a:gd name="connsiteX23" fmla="*/ 719138 w 821531"/>
                <a:gd name="connsiteY23" fmla="*/ 195263 h 909638"/>
                <a:gd name="connsiteX24" fmla="*/ 764381 w 821531"/>
                <a:gd name="connsiteY24" fmla="*/ 242888 h 909638"/>
                <a:gd name="connsiteX25" fmla="*/ 785813 w 821531"/>
                <a:gd name="connsiteY25" fmla="*/ 269082 h 909638"/>
                <a:gd name="connsiteX26" fmla="*/ 802481 w 821531"/>
                <a:gd name="connsiteY26" fmla="*/ 297657 h 909638"/>
                <a:gd name="connsiteX27" fmla="*/ 819150 w 821531"/>
                <a:gd name="connsiteY27" fmla="*/ 338138 h 909638"/>
                <a:gd name="connsiteX28" fmla="*/ 821531 w 821531"/>
                <a:gd name="connsiteY28" fmla="*/ 364332 h 909638"/>
                <a:gd name="connsiteX29" fmla="*/ 816769 w 821531"/>
                <a:gd name="connsiteY29" fmla="*/ 383382 h 909638"/>
                <a:gd name="connsiteX30" fmla="*/ 802481 w 821531"/>
                <a:gd name="connsiteY30" fmla="*/ 402432 h 909638"/>
                <a:gd name="connsiteX31" fmla="*/ 783431 w 821531"/>
                <a:gd name="connsiteY31" fmla="*/ 409575 h 909638"/>
                <a:gd name="connsiteX32" fmla="*/ 759619 w 821531"/>
                <a:gd name="connsiteY32" fmla="*/ 414338 h 909638"/>
                <a:gd name="connsiteX33" fmla="*/ 723900 w 821531"/>
                <a:gd name="connsiteY33" fmla="*/ 414338 h 909638"/>
                <a:gd name="connsiteX34" fmla="*/ 697706 w 821531"/>
                <a:gd name="connsiteY34" fmla="*/ 414338 h 909638"/>
                <a:gd name="connsiteX35" fmla="*/ 616744 w 821531"/>
                <a:gd name="connsiteY35" fmla="*/ 485775 h 909638"/>
                <a:gd name="connsiteX36" fmla="*/ 438150 w 821531"/>
                <a:gd name="connsiteY36" fmla="*/ 633413 h 909638"/>
                <a:gd name="connsiteX37" fmla="*/ 269081 w 821531"/>
                <a:gd name="connsiteY37" fmla="*/ 762000 h 909638"/>
                <a:gd name="connsiteX38" fmla="*/ 52388 w 821531"/>
                <a:gd name="connsiteY38" fmla="*/ 900113 h 909638"/>
                <a:gd name="connsiteX39" fmla="*/ 30956 w 821531"/>
                <a:gd name="connsiteY39" fmla="*/ 909638 h 909638"/>
                <a:gd name="connsiteX40" fmla="*/ 0 w 821531"/>
                <a:gd name="connsiteY40" fmla="*/ 835819 h 909638"/>
                <a:gd name="connsiteX41" fmla="*/ 107156 w 821531"/>
                <a:gd name="connsiteY41" fmla="*/ 709613 h 909638"/>
                <a:gd name="connsiteX42" fmla="*/ 176213 w 821531"/>
                <a:gd name="connsiteY42" fmla="*/ 628650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21531" h="909638">
                  <a:moveTo>
                    <a:pt x="176213" y="628650"/>
                  </a:moveTo>
                  <a:lnTo>
                    <a:pt x="271463" y="514350"/>
                  </a:lnTo>
                  <a:lnTo>
                    <a:pt x="354806" y="409575"/>
                  </a:lnTo>
                  <a:lnTo>
                    <a:pt x="445294" y="290513"/>
                  </a:lnTo>
                  <a:lnTo>
                    <a:pt x="478631" y="238125"/>
                  </a:lnTo>
                  <a:lnTo>
                    <a:pt x="488156" y="216694"/>
                  </a:lnTo>
                  <a:lnTo>
                    <a:pt x="490538" y="200025"/>
                  </a:lnTo>
                  <a:lnTo>
                    <a:pt x="492919" y="180975"/>
                  </a:lnTo>
                  <a:lnTo>
                    <a:pt x="490538" y="154782"/>
                  </a:lnTo>
                  <a:lnTo>
                    <a:pt x="478631" y="128588"/>
                  </a:lnTo>
                  <a:lnTo>
                    <a:pt x="461963" y="104775"/>
                  </a:lnTo>
                  <a:lnTo>
                    <a:pt x="442913" y="80963"/>
                  </a:lnTo>
                  <a:lnTo>
                    <a:pt x="423863" y="64294"/>
                  </a:lnTo>
                  <a:lnTo>
                    <a:pt x="411956" y="47625"/>
                  </a:lnTo>
                  <a:lnTo>
                    <a:pt x="404813" y="33338"/>
                  </a:lnTo>
                  <a:lnTo>
                    <a:pt x="402431" y="21432"/>
                  </a:lnTo>
                  <a:lnTo>
                    <a:pt x="402431" y="4763"/>
                  </a:lnTo>
                  <a:lnTo>
                    <a:pt x="407194" y="0"/>
                  </a:lnTo>
                  <a:lnTo>
                    <a:pt x="431006" y="2382"/>
                  </a:lnTo>
                  <a:lnTo>
                    <a:pt x="507206" y="33338"/>
                  </a:lnTo>
                  <a:lnTo>
                    <a:pt x="554831" y="59532"/>
                  </a:lnTo>
                  <a:lnTo>
                    <a:pt x="609600" y="97632"/>
                  </a:lnTo>
                  <a:lnTo>
                    <a:pt x="659606" y="138113"/>
                  </a:lnTo>
                  <a:lnTo>
                    <a:pt x="719138" y="195263"/>
                  </a:lnTo>
                  <a:lnTo>
                    <a:pt x="764381" y="242888"/>
                  </a:lnTo>
                  <a:lnTo>
                    <a:pt x="785813" y="269082"/>
                  </a:lnTo>
                  <a:lnTo>
                    <a:pt x="802481" y="297657"/>
                  </a:lnTo>
                  <a:lnTo>
                    <a:pt x="819150" y="338138"/>
                  </a:lnTo>
                  <a:lnTo>
                    <a:pt x="821531" y="364332"/>
                  </a:lnTo>
                  <a:lnTo>
                    <a:pt x="816769" y="383382"/>
                  </a:lnTo>
                  <a:lnTo>
                    <a:pt x="802481" y="402432"/>
                  </a:lnTo>
                  <a:lnTo>
                    <a:pt x="783431" y="409575"/>
                  </a:lnTo>
                  <a:lnTo>
                    <a:pt x="759619" y="414338"/>
                  </a:lnTo>
                  <a:lnTo>
                    <a:pt x="723900" y="414338"/>
                  </a:lnTo>
                  <a:lnTo>
                    <a:pt x="697706" y="414338"/>
                  </a:lnTo>
                  <a:lnTo>
                    <a:pt x="616744" y="485775"/>
                  </a:lnTo>
                  <a:lnTo>
                    <a:pt x="438150" y="633413"/>
                  </a:lnTo>
                  <a:lnTo>
                    <a:pt x="269081" y="762000"/>
                  </a:lnTo>
                  <a:lnTo>
                    <a:pt x="52388" y="900113"/>
                  </a:lnTo>
                  <a:lnTo>
                    <a:pt x="30956" y="909638"/>
                  </a:lnTo>
                  <a:lnTo>
                    <a:pt x="0" y="835819"/>
                  </a:lnTo>
                  <a:lnTo>
                    <a:pt x="107156" y="709613"/>
                  </a:lnTo>
                  <a:lnTo>
                    <a:pt x="176213" y="628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AFFC6F6D-724D-4516-B437-04FAB6871F1E}"/>
                </a:ext>
              </a:extLst>
            </p:cNvPr>
            <p:cNvSpPr/>
            <p:nvPr/>
          </p:nvSpPr>
          <p:spPr>
            <a:xfrm rot="16200000">
              <a:off x="1960564" y="3400426"/>
              <a:ext cx="4002088" cy="776287"/>
            </a:xfrm>
            <a:custGeom>
              <a:avLst/>
              <a:gdLst>
                <a:gd name="connsiteX0" fmla="*/ 2470196 w 4002967"/>
                <a:gd name="connsiteY0" fmla="*/ 522984 h 776253"/>
                <a:gd name="connsiteX1" fmla="*/ 2950420 w 4002967"/>
                <a:gd name="connsiteY1" fmla="*/ 529562 h 776253"/>
                <a:gd name="connsiteX2" fmla="*/ 3318812 w 4002967"/>
                <a:gd name="connsiteY2" fmla="*/ 529562 h 776253"/>
                <a:gd name="connsiteX3" fmla="*/ 3611551 w 4002967"/>
                <a:gd name="connsiteY3" fmla="*/ 529562 h 776253"/>
                <a:gd name="connsiteX4" fmla="*/ 3683914 w 4002967"/>
                <a:gd name="connsiteY4" fmla="*/ 526273 h 776253"/>
                <a:gd name="connsiteX5" fmla="*/ 3743119 w 4002967"/>
                <a:gd name="connsiteY5" fmla="*/ 506538 h 776253"/>
                <a:gd name="connsiteX6" fmla="*/ 3812193 w 4002967"/>
                <a:gd name="connsiteY6" fmla="*/ 470357 h 776253"/>
                <a:gd name="connsiteX7" fmla="*/ 3877977 w 4002967"/>
                <a:gd name="connsiteY7" fmla="*/ 427597 h 776253"/>
                <a:gd name="connsiteX8" fmla="*/ 3924026 w 4002967"/>
                <a:gd name="connsiteY8" fmla="*/ 394705 h 776253"/>
                <a:gd name="connsiteX9" fmla="*/ 3947050 w 4002967"/>
                <a:gd name="connsiteY9" fmla="*/ 374970 h 776253"/>
                <a:gd name="connsiteX10" fmla="*/ 3973364 w 4002967"/>
                <a:gd name="connsiteY10" fmla="*/ 361813 h 776253"/>
                <a:gd name="connsiteX11" fmla="*/ 3989810 w 4002967"/>
                <a:gd name="connsiteY11" fmla="*/ 358524 h 776253"/>
                <a:gd name="connsiteX12" fmla="*/ 3999678 w 4002967"/>
                <a:gd name="connsiteY12" fmla="*/ 365102 h 776253"/>
                <a:gd name="connsiteX13" fmla="*/ 4002967 w 4002967"/>
                <a:gd name="connsiteY13" fmla="*/ 381548 h 776253"/>
                <a:gd name="connsiteX14" fmla="*/ 3979943 w 4002967"/>
                <a:gd name="connsiteY14" fmla="*/ 437465 h 776253"/>
                <a:gd name="connsiteX15" fmla="*/ 3930604 w 4002967"/>
                <a:gd name="connsiteY15" fmla="*/ 549298 h 776253"/>
                <a:gd name="connsiteX16" fmla="*/ 3901002 w 4002967"/>
                <a:gd name="connsiteY16" fmla="*/ 615082 h 776253"/>
                <a:gd name="connsiteX17" fmla="*/ 3720095 w 4002967"/>
                <a:gd name="connsiteY17" fmla="*/ 776253 h 776253"/>
                <a:gd name="connsiteX18" fmla="*/ 3539189 w 4002967"/>
                <a:gd name="connsiteY18" fmla="*/ 776253 h 776253"/>
                <a:gd name="connsiteX19" fmla="*/ 3114881 w 4002967"/>
                <a:gd name="connsiteY19" fmla="*/ 776253 h 776253"/>
                <a:gd name="connsiteX20" fmla="*/ 2887925 w 4002967"/>
                <a:gd name="connsiteY20" fmla="*/ 772964 h 776253"/>
                <a:gd name="connsiteX21" fmla="*/ 2641235 w 4002967"/>
                <a:gd name="connsiteY21" fmla="*/ 772964 h 776253"/>
                <a:gd name="connsiteX22" fmla="*/ 2276132 w 4002967"/>
                <a:gd name="connsiteY22" fmla="*/ 753229 h 776253"/>
                <a:gd name="connsiteX23" fmla="*/ 1924187 w 4002967"/>
                <a:gd name="connsiteY23" fmla="*/ 736783 h 776253"/>
                <a:gd name="connsiteX24" fmla="*/ 1799197 w 4002967"/>
                <a:gd name="connsiteY24" fmla="*/ 726915 h 776253"/>
                <a:gd name="connsiteX25" fmla="*/ 1657761 w 4002967"/>
                <a:gd name="connsiteY25" fmla="*/ 730204 h 776253"/>
                <a:gd name="connsiteX26" fmla="*/ 1522904 w 4002967"/>
                <a:gd name="connsiteY26" fmla="*/ 703890 h 776253"/>
                <a:gd name="connsiteX27" fmla="*/ 1318973 w 4002967"/>
                <a:gd name="connsiteY27" fmla="*/ 657842 h 776253"/>
                <a:gd name="connsiteX28" fmla="*/ 1111753 w 4002967"/>
                <a:gd name="connsiteY28" fmla="*/ 605214 h 776253"/>
                <a:gd name="connsiteX29" fmla="*/ 953871 w 4002967"/>
                <a:gd name="connsiteY29" fmla="*/ 559165 h 776253"/>
                <a:gd name="connsiteX30" fmla="*/ 782832 w 4002967"/>
                <a:gd name="connsiteY30" fmla="*/ 503249 h 776253"/>
                <a:gd name="connsiteX31" fmla="*/ 657842 w 4002967"/>
                <a:gd name="connsiteY31" fmla="*/ 447332 h 776253"/>
                <a:gd name="connsiteX32" fmla="*/ 499960 w 4002967"/>
                <a:gd name="connsiteY32" fmla="*/ 368391 h 776253"/>
                <a:gd name="connsiteX33" fmla="*/ 322343 w 4002967"/>
                <a:gd name="connsiteY33" fmla="*/ 266426 h 776253"/>
                <a:gd name="connsiteX34" fmla="*/ 161171 w 4002967"/>
                <a:gd name="connsiteY34" fmla="*/ 161171 h 776253"/>
                <a:gd name="connsiteX35" fmla="*/ 36181 w 4002967"/>
                <a:gd name="connsiteY35" fmla="*/ 78941 h 776253"/>
                <a:gd name="connsiteX36" fmla="*/ 16446 w 4002967"/>
                <a:gd name="connsiteY36" fmla="*/ 62495 h 776253"/>
                <a:gd name="connsiteX37" fmla="*/ 0 w 4002967"/>
                <a:gd name="connsiteY37" fmla="*/ 32892 h 776253"/>
                <a:gd name="connsiteX38" fmla="*/ 0 w 4002967"/>
                <a:gd name="connsiteY38" fmla="*/ 13157 h 776253"/>
                <a:gd name="connsiteX39" fmla="*/ 6578 w 4002967"/>
                <a:gd name="connsiteY39" fmla="*/ 3289 h 776253"/>
                <a:gd name="connsiteX40" fmla="*/ 26314 w 4002967"/>
                <a:gd name="connsiteY40" fmla="*/ 0 h 776253"/>
                <a:gd name="connsiteX41" fmla="*/ 95387 w 4002967"/>
                <a:gd name="connsiteY41" fmla="*/ 29603 h 776253"/>
                <a:gd name="connsiteX42" fmla="*/ 256558 w 4002967"/>
                <a:gd name="connsiteY42" fmla="*/ 101965 h 776253"/>
                <a:gd name="connsiteX43" fmla="*/ 526273 w 4002967"/>
                <a:gd name="connsiteY43" fmla="*/ 210509 h 776253"/>
                <a:gd name="connsiteX44" fmla="*/ 684155 w 4002967"/>
                <a:gd name="connsiteY44" fmla="*/ 266426 h 776253"/>
                <a:gd name="connsiteX45" fmla="*/ 871640 w 4002967"/>
                <a:gd name="connsiteY45" fmla="*/ 332210 h 776253"/>
                <a:gd name="connsiteX46" fmla="*/ 1059125 w 4002967"/>
                <a:gd name="connsiteY46" fmla="*/ 388126 h 776253"/>
                <a:gd name="connsiteX47" fmla="*/ 1141355 w 4002967"/>
                <a:gd name="connsiteY47" fmla="*/ 407862 h 776253"/>
                <a:gd name="connsiteX48" fmla="*/ 1272924 w 4002967"/>
                <a:gd name="connsiteY48" fmla="*/ 437465 h 776253"/>
                <a:gd name="connsiteX49" fmla="*/ 1457119 w 4002967"/>
                <a:gd name="connsiteY49" fmla="*/ 467067 h 776253"/>
                <a:gd name="connsiteX50" fmla="*/ 1739991 w 4002967"/>
                <a:gd name="connsiteY50" fmla="*/ 493381 h 776253"/>
                <a:gd name="connsiteX51" fmla="*/ 2164299 w 4002967"/>
                <a:gd name="connsiteY51" fmla="*/ 516406 h 776253"/>
                <a:gd name="connsiteX52" fmla="*/ 2470196 w 4002967"/>
                <a:gd name="connsiteY52" fmla="*/ 522984 h 77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4002967" h="776253">
                  <a:moveTo>
                    <a:pt x="2470196" y="522984"/>
                  </a:moveTo>
                  <a:lnTo>
                    <a:pt x="2950420" y="529562"/>
                  </a:lnTo>
                  <a:lnTo>
                    <a:pt x="3318812" y="529562"/>
                  </a:lnTo>
                  <a:lnTo>
                    <a:pt x="3611551" y="529562"/>
                  </a:lnTo>
                  <a:lnTo>
                    <a:pt x="3683914" y="526273"/>
                  </a:lnTo>
                  <a:lnTo>
                    <a:pt x="3743119" y="506538"/>
                  </a:lnTo>
                  <a:lnTo>
                    <a:pt x="3812193" y="470357"/>
                  </a:lnTo>
                  <a:lnTo>
                    <a:pt x="3877977" y="427597"/>
                  </a:lnTo>
                  <a:lnTo>
                    <a:pt x="3924026" y="394705"/>
                  </a:lnTo>
                  <a:lnTo>
                    <a:pt x="3947050" y="374970"/>
                  </a:lnTo>
                  <a:lnTo>
                    <a:pt x="3973364" y="361813"/>
                  </a:lnTo>
                  <a:lnTo>
                    <a:pt x="3989810" y="358524"/>
                  </a:lnTo>
                  <a:lnTo>
                    <a:pt x="3999678" y="365102"/>
                  </a:lnTo>
                  <a:lnTo>
                    <a:pt x="4002967" y="381548"/>
                  </a:lnTo>
                  <a:lnTo>
                    <a:pt x="3979943" y="437465"/>
                  </a:lnTo>
                  <a:lnTo>
                    <a:pt x="3930604" y="549298"/>
                  </a:lnTo>
                  <a:lnTo>
                    <a:pt x="3901002" y="615082"/>
                  </a:lnTo>
                  <a:lnTo>
                    <a:pt x="3720095" y="776253"/>
                  </a:lnTo>
                  <a:lnTo>
                    <a:pt x="3539189" y="776253"/>
                  </a:lnTo>
                  <a:lnTo>
                    <a:pt x="3114881" y="776253"/>
                  </a:lnTo>
                  <a:lnTo>
                    <a:pt x="2887925" y="772964"/>
                  </a:lnTo>
                  <a:lnTo>
                    <a:pt x="2641235" y="772964"/>
                  </a:lnTo>
                  <a:lnTo>
                    <a:pt x="2276132" y="753229"/>
                  </a:lnTo>
                  <a:lnTo>
                    <a:pt x="1924187" y="736783"/>
                  </a:lnTo>
                  <a:lnTo>
                    <a:pt x="1799197" y="726915"/>
                  </a:lnTo>
                  <a:lnTo>
                    <a:pt x="1657761" y="730204"/>
                  </a:lnTo>
                  <a:lnTo>
                    <a:pt x="1522904" y="703890"/>
                  </a:lnTo>
                  <a:lnTo>
                    <a:pt x="1318973" y="657842"/>
                  </a:lnTo>
                  <a:lnTo>
                    <a:pt x="1111753" y="605214"/>
                  </a:lnTo>
                  <a:lnTo>
                    <a:pt x="953871" y="559165"/>
                  </a:lnTo>
                  <a:lnTo>
                    <a:pt x="782832" y="503249"/>
                  </a:lnTo>
                  <a:lnTo>
                    <a:pt x="657842" y="447332"/>
                  </a:lnTo>
                  <a:lnTo>
                    <a:pt x="499960" y="368391"/>
                  </a:lnTo>
                  <a:lnTo>
                    <a:pt x="322343" y="266426"/>
                  </a:lnTo>
                  <a:lnTo>
                    <a:pt x="161171" y="161171"/>
                  </a:lnTo>
                  <a:lnTo>
                    <a:pt x="36181" y="78941"/>
                  </a:lnTo>
                  <a:lnTo>
                    <a:pt x="16446" y="62495"/>
                  </a:lnTo>
                  <a:lnTo>
                    <a:pt x="0" y="32892"/>
                  </a:lnTo>
                  <a:lnTo>
                    <a:pt x="0" y="13157"/>
                  </a:lnTo>
                  <a:lnTo>
                    <a:pt x="6578" y="3289"/>
                  </a:lnTo>
                  <a:lnTo>
                    <a:pt x="26314" y="0"/>
                  </a:lnTo>
                  <a:lnTo>
                    <a:pt x="95387" y="29603"/>
                  </a:lnTo>
                  <a:lnTo>
                    <a:pt x="256558" y="101965"/>
                  </a:lnTo>
                  <a:lnTo>
                    <a:pt x="526273" y="210509"/>
                  </a:lnTo>
                  <a:lnTo>
                    <a:pt x="684155" y="266426"/>
                  </a:lnTo>
                  <a:lnTo>
                    <a:pt x="871640" y="332210"/>
                  </a:lnTo>
                  <a:lnTo>
                    <a:pt x="1059125" y="388126"/>
                  </a:lnTo>
                  <a:lnTo>
                    <a:pt x="1141355" y="407862"/>
                  </a:lnTo>
                  <a:lnTo>
                    <a:pt x="1272924" y="437465"/>
                  </a:lnTo>
                  <a:lnTo>
                    <a:pt x="1457119" y="467067"/>
                  </a:lnTo>
                  <a:lnTo>
                    <a:pt x="1739991" y="493381"/>
                  </a:lnTo>
                  <a:lnTo>
                    <a:pt x="2164299" y="516406"/>
                  </a:lnTo>
                  <a:lnTo>
                    <a:pt x="2470196" y="52298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FFB5043A-414B-4052-A7B0-C4D7DBE22422}"/>
                </a:ext>
              </a:extLst>
            </p:cNvPr>
            <p:cNvSpPr/>
            <p:nvPr/>
          </p:nvSpPr>
          <p:spPr>
            <a:xfrm rot="16200000">
              <a:off x="2616201" y="3262313"/>
              <a:ext cx="4260850" cy="1206500"/>
            </a:xfrm>
            <a:custGeom>
              <a:avLst/>
              <a:gdLst>
                <a:gd name="connsiteX0" fmla="*/ 3364568 w 4261316"/>
                <a:gd name="connsiteY0" fmla="*/ 829668 h 1207432"/>
                <a:gd name="connsiteX1" fmla="*/ 3830594 w 4261316"/>
                <a:gd name="connsiteY1" fmla="*/ 829668 h 1207432"/>
                <a:gd name="connsiteX2" fmla="*/ 3922387 w 4261316"/>
                <a:gd name="connsiteY2" fmla="*/ 829668 h 1207432"/>
                <a:gd name="connsiteX3" fmla="*/ 3971814 w 4261316"/>
                <a:gd name="connsiteY3" fmla="*/ 833199 h 1207432"/>
                <a:gd name="connsiteX4" fmla="*/ 3978875 w 4261316"/>
                <a:gd name="connsiteY4" fmla="*/ 833199 h 1207432"/>
                <a:gd name="connsiteX5" fmla="*/ 3996528 w 4261316"/>
                <a:gd name="connsiteY5" fmla="*/ 826138 h 1207432"/>
                <a:gd name="connsiteX6" fmla="*/ 4010650 w 4261316"/>
                <a:gd name="connsiteY6" fmla="*/ 812016 h 1207432"/>
                <a:gd name="connsiteX7" fmla="*/ 4017711 w 4261316"/>
                <a:gd name="connsiteY7" fmla="*/ 794363 h 1207432"/>
                <a:gd name="connsiteX8" fmla="*/ 4021241 w 4261316"/>
                <a:gd name="connsiteY8" fmla="*/ 762589 h 1207432"/>
                <a:gd name="connsiteX9" fmla="*/ 4007119 w 4261316"/>
                <a:gd name="connsiteY9" fmla="*/ 667265 h 1207432"/>
                <a:gd name="connsiteX10" fmla="*/ 3978875 w 4261316"/>
                <a:gd name="connsiteY10" fmla="*/ 497801 h 1207432"/>
                <a:gd name="connsiteX11" fmla="*/ 3936509 w 4261316"/>
                <a:gd name="connsiteY11" fmla="*/ 261257 h 1207432"/>
                <a:gd name="connsiteX12" fmla="*/ 3915326 w 4261316"/>
                <a:gd name="connsiteY12" fmla="*/ 134159 h 1207432"/>
                <a:gd name="connsiteX13" fmla="*/ 4120096 w 4261316"/>
                <a:gd name="connsiteY13" fmla="*/ 0 h 1207432"/>
                <a:gd name="connsiteX14" fmla="*/ 4105974 w 4261316"/>
                <a:gd name="connsiteY14" fmla="*/ 45897 h 1207432"/>
                <a:gd name="connsiteX15" fmla="*/ 4091852 w 4261316"/>
                <a:gd name="connsiteY15" fmla="*/ 91793 h 1207432"/>
                <a:gd name="connsiteX16" fmla="*/ 4084791 w 4261316"/>
                <a:gd name="connsiteY16" fmla="*/ 137690 h 1207432"/>
                <a:gd name="connsiteX17" fmla="*/ 4084791 w 4261316"/>
                <a:gd name="connsiteY17" fmla="*/ 197708 h 1207432"/>
                <a:gd name="connsiteX18" fmla="*/ 4095382 w 4261316"/>
                <a:gd name="connsiteY18" fmla="*/ 310684 h 1207432"/>
                <a:gd name="connsiteX19" fmla="*/ 4116565 w 4261316"/>
                <a:gd name="connsiteY19" fmla="*/ 455435 h 1207432"/>
                <a:gd name="connsiteX20" fmla="*/ 4137748 w 4261316"/>
                <a:gd name="connsiteY20" fmla="*/ 582533 h 1207432"/>
                <a:gd name="connsiteX21" fmla="*/ 4155401 w 4261316"/>
                <a:gd name="connsiteY21" fmla="*/ 674326 h 1207432"/>
                <a:gd name="connsiteX22" fmla="*/ 4173053 w 4261316"/>
                <a:gd name="connsiteY22" fmla="*/ 737875 h 1207432"/>
                <a:gd name="connsiteX23" fmla="*/ 4201297 w 4261316"/>
                <a:gd name="connsiteY23" fmla="*/ 804955 h 1207432"/>
                <a:gd name="connsiteX24" fmla="*/ 4226011 w 4261316"/>
                <a:gd name="connsiteY24" fmla="*/ 854382 h 1207432"/>
                <a:gd name="connsiteX25" fmla="*/ 4257785 w 4261316"/>
                <a:gd name="connsiteY25" fmla="*/ 907339 h 1207432"/>
                <a:gd name="connsiteX26" fmla="*/ 4261316 w 4261316"/>
                <a:gd name="connsiteY26" fmla="*/ 924992 h 1207432"/>
                <a:gd name="connsiteX27" fmla="*/ 4247194 w 4261316"/>
                <a:gd name="connsiteY27" fmla="*/ 960297 h 1207432"/>
                <a:gd name="connsiteX28" fmla="*/ 4215419 w 4261316"/>
                <a:gd name="connsiteY28" fmla="*/ 1041498 h 1207432"/>
                <a:gd name="connsiteX29" fmla="*/ 4187175 w 4261316"/>
                <a:gd name="connsiteY29" fmla="*/ 1090925 h 1207432"/>
                <a:gd name="connsiteX30" fmla="*/ 4155401 w 4261316"/>
                <a:gd name="connsiteY30" fmla="*/ 1133291 h 1207432"/>
                <a:gd name="connsiteX31" fmla="*/ 4120096 w 4261316"/>
                <a:gd name="connsiteY31" fmla="*/ 1172127 h 1207432"/>
                <a:gd name="connsiteX32" fmla="*/ 4084791 w 4261316"/>
                <a:gd name="connsiteY32" fmla="*/ 1196840 h 1207432"/>
                <a:gd name="connsiteX33" fmla="*/ 4067138 w 4261316"/>
                <a:gd name="connsiteY33" fmla="*/ 1203901 h 1207432"/>
                <a:gd name="connsiteX34" fmla="*/ 4042424 w 4261316"/>
                <a:gd name="connsiteY34" fmla="*/ 1207432 h 1207432"/>
                <a:gd name="connsiteX35" fmla="*/ 4014180 w 4261316"/>
                <a:gd name="connsiteY35" fmla="*/ 1189779 h 1207432"/>
                <a:gd name="connsiteX36" fmla="*/ 3992997 w 4261316"/>
                <a:gd name="connsiteY36" fmla="*/ 1165066 h 1207432"/>
                <a:gd name="connsiteX37" fmla="*/ 3971814 w 4261316"/>
                <a:gd name="connsiteY37" fmla="*/ 1143883 h 1207432"/>
                <a:gd name="connsiteX38" fmla="*/ 3908265 w 4261316"/>
                <a:gd name="connsiteY38" fmla="*/ 1115639 h 1207432"/>
                <a:gd name="connsiteX39" fmla="*/ 3844716 w 4261316"/>
                <a:gd name="connsiteY39" fmla="*/ 1101517 h 1207432"/>
                <a:gd name="connsiteX40" fmla="*/ 3647008 w 4261316"/>
                <a:gd name="connsiteY40" fmla="*/ 1090925 h 1207432"/>
                <a:gd name="connsiteX41" fmla="*/ 3378690 w 4261316"/>
                <a:gd name="connsiteY41" fmla="*/ 1080334 h 1207432"/>
                <a:gd name="connsiteX42" fmla="*/ 3050353 w 4261316"/>
                <a:gd name="connsiteY42" fmla="*/ 1076803 h 1207432"/>
                <a:gd name="connsiteX43" fmla="*/ 2658468 w 4261316"/>
                <a:gd name="connsiteY43" fmla="*/ 1076803 h 1207432"/>
                <a:gd name="connsiteX44" fmla="*/ 2326601 w 4261316"/>
                <a:gd name="connsiteY44" fmla="*/ 1073273 h 1207432"/>
                <a:gd name="connsiteX45" fmla="*/ 1941776 w 4261316"/>
                <a:gd name="connsiteY45" fmla="*/ 1069742 h 1207432"/>
                <a:gd name="connsiteX46" fmla="*/ 1616970 w 4261316"/>
                <a:gd name="connsiteY46" fmla="*/ 1066212 h 1207432"/>
                <a:gd name="connsiteX47" fmla="*/ 1270980 w 4261316"/>
                <a:gd name="connsiteY47" fmla="*/ 1066212 h 1207432"/>
                <a:gd name="connsiteX48" fmla="*/ 977949 w 4261316"/>
                <a:gd name="connsiteY48" fmla="*/ 1059151 h 1207432"/>
                <a:gd name="connsiteX49" fmla="*/ 727283 w 4261316"/>
                <a:gd name="connsiteY49" fmla="*/ 1059151 h 1207432"/>
                <a:gd name="connsiteX50" fmla="*/ 533106 w 4261316"/>
                <a:gd name="connsiteY50" fmla="*/ 1055620 h 1207432"/>
                <a:gd name="connsiteX51" fmla="*/ 462496 w 4261316"/>
                <a:gd name="connsiteY51" fmla="*/ 1048559 h 1207432"/>
                <a:gd name="connsiteX52" fmla="*/ 370702 w 4261316"/>
                <a:gd name="connsiteY52" fmla="*/ 1030907 h 1207432"/>
                <a:gd name="connsiteX53" fmla="*/ 285970 w 4261316"/>
                <a:gd name="connsiteY53" fmla="*/ 1006193 h 1207432"/>
                <a:gd name="connsiteX54" fmla="*/ 183586 w 4261316"/>
                <a:gd name="connsiteY54" fmla="*/ 963827 h 1207432"/>
                <a:gd name="connsiteX55" fmla="*/ 109445 w 4261316"/>
                <a:gd name="connsiteY55" fmla="*/ 921461 h 1207432"/>
                <a:gd name="connsiteX56" fmla="*/ 52957 w 4261316"/>
                <a:gd name="connsiteY56" fmla="*/ 886156 h 1207432"/>
                <a:gd name="connsiteX57" fmla="*/ 14122 w 4261316"/>
                <a:gd name="connsiteY57" fmla="*/ 850851 h 1207432"/>
                <a:gd name="connsiteX58" fmla="*/ 3530 w 4261316"/>
                <a:gd name="connsiteY58" fmla="*/ 833199 h 1207432"/>
                <a:gd name="connsiteX59" fmla="*/ 0 w 4261316"/>
                <a:gd name="connsiteY59" fmla="*/ 815546 h 1207432"/>
                <a:gd name="connsiteX60" fmla="*/ 0 w 4261316"/>
                <a:gd name="connsiteY60" fmla="*/ 801424 h 1207432"/>
                <a:gd name="connsiteX61" fmla="*/ 7061 w 4261316"/>
                <a:gd name="connsiteY61" fmla="*/ 783772 h 1207432"/>
                <a:gd name="connsiteX62" fmla="*/ 24713 w 4261316"/>
                <a:gd name="connsiteY62" fmla="*/ 769650 h 1207432"/>
                <a:gd name="connsiteX63" fmla="*/ 56488 w 4261316"/>
                <a:gd name="connsiteY63" fmla="*/ 755528 h 1207432"/>
                <a:gd name="connsiteX64" fmla="*/ 91793 w 4261316"/>
                <a:gd name="connsiteY64" fmla="*/ 748467 h 1207432"/>
                <a:gd name="connsiteX65" fmla="*/ 586063 w 4261316"/>
                <a:gd name="connsiteY65" fmla="*/ 801424 h 1207432"/>
                <a:gd name="connsiteX66" fmla="*/ 667265 w 4261316"/>
                <a:gd name="connsiteY66" fmla="*/ 812016 h 1207432"/>
                <a:gd name="connsiteX67" fmla="*/ 886156 w 4261316"/>
                <a:gd name="connsiteY67" fmla="*/ 804955 h 1207432"/>
                <a:gd name="connsiteX68" fmla="*/ 1225084 w 4261316"/>
                <a:gd name="connsiteY68" fmla="*/ 808485 h 1207432"/>
                <a:gd name="connsiteX69" fmla="*/ 1751129 w 4261316"/>
                <a:gd name="connsiteY69" fmla="*/ 808485 h 1207432"/>
                <a:gd name="connsiteX70" fmla="*/ 1959428 w 4261316"/>
                <a:gd name="connsiteY70" fmla="*/ 808485 h 1207432"/>
                <a:gd name="connsiteX71" fmla="*/ 2273643 w 4261316"/>
                <a:gd name="connsiteY71" fmla="*/ 812016 h 1207432"/>
                <a:gd name="connsiteX72" fmla="*/ 2669059 w 4261316"/>
                <a:gd name="connsiteY72" fmla="*/ 826138 h 1207432"/>
                <a:gd name="connsiteX73" fmla="*/ 3046823 w 4261316"/>
                <a:gd name="connsiteY73" fmla="*/ 829668 h 1207432"/>
                <a:gd name="connsiteX74" fmla="*/ 3364568 w 4261316"/>
                <a:gd name="connsiteY74" fmla="*/ 829668 h 1207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4261316" h="1207432">
                  <a:moveTo>
                    <a:pt x="3364568" y="829668"/>
                  </a:moveTo>
                  <a:lnTo>
                    <a:pt x="3830594" y="829668"/>
                  </a:lnTo>
                  <a:lnTo>
                    <a:pt x="3922387" y="829668"/>
                  </a:lnTo>
                  <a:lnTo>
                    <a:pt x="3971814" y="833199"/>
                  </a:lnTo>
                  <a:lnTo>
                    <a:pt x="3978875" y="833199"/>
                  </a:lnTo>
                  <a:lnTo>
                    <a:pt x="3996528" y="826138"/>
                  </a:lnTo>
                  <a:lnTo>
                    <a:pt x="4010650" y="812016"/>
                  </a:lnTo>
                  <a:lnTo>
                    <a:pt x="4017711" y="794363"/>
                  </a:lnTo>
                  <a:lnTo>
                    <a:pt x="4021241" y="762589"/>
                  </a:lnTo>
                  <a:lnTo>
                    <a:pt x="4007119" y="667265"/>
                  </a:lnTo>
                  <a:lnTo>
                    <a:pt x="3978875" y="497801"/>
                  </a:lnTo>
                  <a:lnTo>
                    <a:pt x="3936509" y="261257"/>
                  </a:lnTo>
                  <a:lnTo>
                    <a:pt x="3915326" y="134159"/>
                  </a:lnTo>
                  <a:lnTo>
                    <a:pt x="4120096" y="0"/>
                  </a:lnTo>
                  <a:lnTo>
                    <a:pt x="4105974" y="45897"/>
                  </a:lnTo>
                  <a:lnTo>
                    <a:pt x="4091852" y="91793"/>
                  </a:lnTo>
                  <a:lnTo>
                    <a:pt x="4084791" y="137690"/>
                  </a:lnTo>
                  <a:lnTo>
                    <a:pt x="4084791" y="197708"/>
                  </a:lnTo>
                  <a:lnTo>
                    <a:pt x="4095382" y="310684"/>
                  </a:lnTo>
                  <a:lnTo>
                    <a:pt x="4116565" y="455435"/>
                  </a:lnTo>
                  <a:lnTo>
                    <a:pt x="4137748" y="582533"/>
                  </a:lnTo>
                  <a:lnTo>
                    <a:pt x="4155401" y="674326"/>
                  </a:lnTo>
                  <a:lnTo>
                    <a:pt x="4173053" y="737875"/>
                  </a:lnTo>
                  <a:lnTo>
                    <a:pt x="4201297" y="804955"/>
                  </a:lnTo>
                  <a:lnTo>
                    <a:pt x="4226011" y="854382"/>
                  </a:lnTo>
                  <a:lnTo>
                    <a:pt x="4257785" y="907339"/>
                  </a:lnTo>
                  <a:lnTo>
                    <a:pt x="4261316" y="924992"/>
                  </a:lnTo>
                  <a:lnTo>
                    <a:pt x="4247194" y="960297"/>
                  </a:lnTo>
                  <a:lnTo>
                    <a:pt x="4215419" y="1041498"/>
                  </a:lnTo>
                  <a:lnTo>
                    <a:pt x="4187175" y="1090925"/>
                  </a:lnTo>
                  <a:lnTo>
                    <a:pt x="4155401" y="1133291"/>
                  </a:lnTo>
                  <a:lnTo>
                    <a:pt x="4120096" y="1172127"/>
                  </a:lnTo>
                  <a:lnTo>
                    <a:pt x="4084791" y="1196840"/>
                  </a:lnTo>
                  <a:lnTo>
                    <a:pt x="4067138" y="1203901"/>
                  </a:lnTo>
                  <a:lnTo>
                    <a:pt x="4042424" y="1207432"/>
                  </a:lnTo>
                  <a:lnTo>
                    <a:pt x="4014180" y="1189779"/>
                  </a:lnTo>
                  <a:lnTo>
                    <a:pt x="3992997" y="1165066"/>
                  </a:lnTo>
                  <a:lnTo>
                    <a:pt x="3971814" y="1143883"/>
                  </a:lnTo>
                  <a:lnTo>
                    <a:pt x="3908265" y="1115639"/>
                  </a:lnTo>
                  <a:lnTo>
                    <a:pt x="3844716" y="1101517"/>
                  </a:lnTo>
                  <a:lnTo>
                    <a:pt x="3647008" y="1090925"/>
                  </a:lnTo>
                  <a:lnTo>
                    <a:pt x="3378690" y="1080334"/>
                  </a:lnTo>
                  <a:lnTo>
                    <a:pt x="3050353" y="1076803"/>
                  </a:lnTo>
                  <a:lnTo>
                    <a:pt x="2658468" y="1076803"/>
                  </a:lnTo>
                  <a:lnTo>
                    <a:pt x="2326601" y="1073273"/>
                  </a:lnTo>
                  <a:lnTo>
                    <a:pt x="1941776" y="1069742"/>
                  </a:lnTo>
                  <a:lnTo>
                    <a:pt x="1616970" y="1066212"/>
                  </a:lnTo>
                  <a:lnTo>
                    <a:pt x="1270980" y="1066212"/>
                  </a:lnTo>
                  <a:lnTo>
                    <a:pt x="977949" y="1059151"/>
                  </a:lnTo>
                  <a:lnTo>
                    <a:pt x="727283" y="1059151"/>
                  </a:lnTo>
                  <a:lnTo>
                    <a:pt x="533106" y="1055620"/>
                  </a:lnTo>
                  <a:lnTo>
                    <a:pt x="462496" y="1048559"/>
                  </a:lnTo>
                  <a:lnTo>
                    <a:pt x="370702" y="1030907"/>
                  </a:lnTo>
                  <a:lnTo>
                    <a:pt x="285970" y="1006193"/>
                  </a:lnTo>
                  <a:lnTo>
                    <a:pt x="183586" y="963827"/>
                  </a:lnTo>
                  <a:lnTo>
                    <a:pt x="109445" y="921461"/>
                  </a:lnTo>
                  <a:lnTo>
                    <a:pt x="52957" y="886156"/>
                  </a:lnTo>
                  <a:lnTo>
                    <a:pt x="14122" y="850851"/>
                  </a:lnTo>
                  <a:lnTo>
                    <a:pt x="3530" y="833199"/>
                  </a:lnTo>
                  <a:lnTo>
                    <a:pt x="0" y="815546"/>
                  </a:lnTo>
                  <a:lnTo>
                    <a:pt x="0" y="801424"/>
                  </a:lnTo>
                  <a:lnTo>
                    <a:pt x="7061" y="783772"/>
                  </a:lnTo>
                  <a:lnTo>
                    <a:pt x="24713" y="769650"/>
                  </a:lnTo>
                  <a:lnTo>
                    <a:pt x="56488" y="755528"/>
                  </a:lnTo>
                  <a:lnTo>
                    <a:pt x="91793" y="748467"/>
                  </a:lnTo>
                  <a:lnTo>
                    <a:pt x="586063" y="801424"/>
                  </a:lnTo>
                  <a:lnTo>
                    <a:pt x="667265" y="812016"/>
                  </a:lnTo>
                  <a:lnTo>
                    <a:pt x="886156" y="804955"/>
                  </a:lnTo>
                  <a:lnTo>
                    <a:pt x="1225084" y="808485"/>
                  </a:lnTo>
                  <a:lnTo>
                    <a:pt x="1751129" y="808485"/>
                  </a:lnTo>
                  <a:lnTo>
                    <a:pt x="1959428" y="808485"/>
                  </a:lnTo>
                  <a:lnTo>
                    <a:pt x="2273643" y="812016"/>
                  </a:lnTo>
                  <a:lnTo>
                    <a:pt x="2669059" y="826138"/>
                  </a:lnTo>
                  <a:lnTo>
                    <a:pt x="3046823" y="829668"/>
                  </a:lnTo>
                  <a:lnTo>
                    <a:pt x="3364568" y="829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5EE96DA8-727B-4164-9805-31397DE73979}"/>
                </a:ext>
              </a:extLst>
            </p:cNvPr>
            <p:cNvSpPr/>
            <p:nvPr/>
          </p:nvSpPr>
          <p:spPr>
            <a:xfrm>
              <a:off x="4373565" y="5310189"/>
              <a:ext cx="636587" cy="663575"/>
            </a:xfrm>
            <a:custGeom>
              <a:avLst/>
              <a:gdLst>
                <a:gd name="connsiteX0" fmla="*/ 126207 w 635794"/>
                <a:gd name="connsiteY0" fmla="*/ 66675 h 664368"/>
                <a:gd name="connsiteX1" fmla="*/ 273844 w 635794"/>
                <a:gd name="connsiteY1" fmla="*/ 123825 h 664368"/>
                <a:gd name="connsiteX2" fmla="*/ 302419 w 635794"/>
                <a:gd name="connsiteY2" fmla="*/ 133350 h 664368"/>
                <a:gd name="connsiteX3" fmla="*/ 364332 w 635794"/>
                <a:gd name="connsiteY3" fmla="*/ 145256 h 664368"/>
                <a:gd name="connsiteX4" fmla="*/ 435769 w 635794"/>
                <a:gd name="connsiteY4" fmla="*/ 150018 h 664368"/>
                <a:gd name="connsiteX5" fmla="*/ 478632 w 635794"/>
                <a:gd name="connsiteY5" fmla="*/ 152400 h 664368"/>
                <a:gd name="connsiteX6" fmla="*/ 509588 w 635794"/>
                <a:gd name="connsiteY6" fmla="*/ 150018 h 664368"/>
                <a:gd name="connsiteX7" fmla="*/ 528638 w 635794"/>
                <a:gd name="connsiteY7" fmla="*/ 142875 h 664368"/>
                <a:gd name="connsiteX8" fmla="*/ 545307 w 635794"/>
                <a:gd name="connsiteY8" fmla="*/ 130968 h 664368"/>
                <a:gd name="connsiteX9" fmla="*/ 559594 w 635794"/>
                <a:gd name="connsiteY9" fmla="*/ 114300 h 664368"/>
                <a:gd name="connsiteX10" fmla="*/ 578644 w 635794"/>
                <a:gd name="connsiteY10" fmla="*/ 71437 h 664368"/>
                <a:gd name="connsiteX11" fmla="*/ 635794 w 635794"/>
                <a:gd name="connsiteY11" fmla="*/ 0 h 664368"/>
                <a:gd name="connsiteX12" fmla="*/ 542925 w 635794"/>
                <a:gd name="connsiteY12" fmla="*/ 664368 h 664368"/>
                <a:gd name="connsiteX13" fmla="*/ 516732 w 635794"/>
                <a:gd name="connsiteY13" fmla="*/ 595312 h 664368"/>
                <a:gd name="connsiteX14" fmla="*/ 497682 w 635794"/>
                <a:gd name="connsiteY14" fmla="*/ 547687 h 664368"/>
                <a:gd name="connsiteX15" fmla="*/ 461963 w 635794"/>
                <a:gd name="connsiteY15" fmla="*/ 485775 h 664368"/>
                <a:gd name="connsiteX16" fmla="*/ 402432 w 635794"/>
                <a:gd name="connsiteY16" fmla="*/ 390525 h 664368"/>
                <a:gd name="connsiteX17" fmla="*/ 376238 w 635794"/>
                <a:gd name="connsiteY17" fmla="*/ 352425 h 664368"/>
                <a:gd name="connsiteX18" fmla="*/ 330994 w 635794"/>
                <a:gd name="connsiteY18" fmla="*/ 304800 h 664368"/>
                <a:gd name="connsiteX19" fmla="*/ 264319 w 635794"/>
                <a:gd name="connsiteY19" fmla="*/ 245268 h 664368"/>
                <a:gd name="connsiteX20" fmla="*/ 164307 w 635794"/>
                <a:gd name="connsiteY20" fmla="*/ 173831 h 664368"/>
                <a:gd name="connsiteX21" fmla="*/ 83344 w 635794"/>
                <a:gd name="connsiteY21" fmla="*/ 126206 h 664368"/>
                <a:gd name="connsiteX22" fmla="*/ 35719 w 635794"/>
                <a:gd name="connsiteY22" fmla="*/ 97631 h 664368"/>
                <a:gd name="connsiteX23" fmla="*/ 26194 w 635794"/>
                <a:gd name="connsiteY23" fmla="*/ 90487 h 664368"/>
                <a:gd name="connsiteX24" fmla="*/ 11907 w 635794"/>
                <a:gd name="connsiteY24" fmla="*/ 73818 h 664368"/>
                <a:gd name="connsiteX25" fmla="*/ 0 w 635794"/>
                <a:gd name="connsiteY25" fmla="*/ 47625 h 664368"/>
                <a:gd name="connsiteX26" fmla="*/ 2382 w 635794"/>
                <a:gd name="connsiteY26" fmla="*/ 30956 h 664368"/>
                <a:gd name="connsiteX27" fmla="*/ 14288 w 635794"/>
                <a:gd name="connsiteY27" fmla="*/ 23812 h 664368"/>
                <a:gd name="connsiteX28" fmla="*/ 28575 w 635794"/>
                <a:gd name="connsiteY28" fmla="*/ 23812 h 664368"/>
                <a:gd name="connsiteX29" fmla="*/ 50007 w 635794"/>
                <a:gd name="connsiteY29" fmla="*/ 33337 h 664368"/>
                <a:gd name="connsiteX30" fmla="*/ 126207 w 635794"/>
                <a:gd name="connsiteY30" fmla="*/ 66675 h 664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35794" h="664368">
                  <a:moveTo>
                    <a:pt x="126207" y="66675"/>
                  </a:moveTo>
                  <a:lnTo>
                    <a:pt x="273844" y="123825"/>
                  </a:lnTo>
                  <a:lnTo>
                    <a:pt x="302419" y="133350"/>
                  </a:lnTo>
                  <a:lnTo>
                    <a:pt x="364332" y="145256"/>
                  </a:lnTo>
                  <a:lnTo>
                    <a:pt x="435769" y="150018"/>
                  </a:lnTo>
                  <a:lnTo>
                    <a:pt x="478632" y="152400"/>
                  </a:lnTo>
                  <a:lnTo>
                    <a:pt x="509588" y="150018"/>
                  </a:lnTo>
                  <a:lnTo>
                    <a:pt x="528638" y="142875"/>
                  </a:lnTo>
                  <a:lnTo>
                    <a:pt x="545307" y="130968"/>
                  </a:lnTo>
                  <a:lnTo>
                    <a:pt x="559594" y="114300"/>
                  </a:lnTo>
                  <a:lnTo>
                    <a:pt x="578644" y="71437"/>
                  </a:lnTo>
                  <a:lnTo>
                    <a:pt x="635794" y="0"/>
                  </a:lnTo>
                  <a:lnTo>
                    <a:pt x="542925" y="664368"/>
                  </a:lnTo>
                  <a:lnTo>
                    <a:pt x="516732" y="595312"/>
                  </a:lnTo>
                  <a:lnTo>
                    <a:pt x="497682" y="547687"/>
                  </a:lnTo>
                  <a:lnTo>
                    <a:pt x="461963" y="485775"/>
                  </a:lnTo>
                  <a:lnTo>
                    <a:pt x="402432" y="390525"/>
                  </a:lnTo>
                  <a:lnTo>
                    <a:pt x="376238" y="352425"/>
                  </a:lnTo>
                  <a:lnTo>
                    <a:pt x="330994" y="304800"/>
                  </a:lnTo>
                  <a:lnTo>
                    <a:pt x="264319" y="245268"/>
                  </a:lnTo>
                  <a:lnTo>
                    <a:pt x="164307" y="173831"/>
                  </a:lnTo>
                  <a:lnTo>
                    <a:pt x="83344" y="126206"/>
                  </a:lnTo>
                  <a:lnTo>
                    <a:pt x="35719" y="97631"/>
                  </a:lnTo>
                  <a:lnTo>
                    <a:pt x="26194" y="90487"/>
                  </a:lnTo>
                  <a:lnTo>
                    <a:pt x="11907" y="73818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14288" y="23812"/>
                  </a:lnTo>
                  <a:lnTo>
                    <a:pt x="28575" y="23812"/>
                  </a:lnTo>
                  <a:lnTo>
                    <a:pt x="50007" y="33337"/>
                  </a:lnTo>
                  <a:lnTo>
                    <a:pt x="126207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0">
              <a:extLst>
                <a:ext uri="{FF2B5EF4-FFF2-40B4-BE49-F238E27FC236}">
                  <a16:creationId xmlns:a16="http://schemas.microsoft.com/office/drawing/2014/main" id="{AB342FD2-A284-4746-80C5-7393556BC0AA}"/>
                </a:ext>
              </a:extLst>
            </p:cNvPr>
            <p:cNvSpPr/>
            <p:nvPr/>
          </p:nvSpPr>
          <p:spPr bwMode="auto">
            <a:xfrm>
              <a:off x="4268790" y="2751138"/>
              <a:ext cx="771525" cy="360362"/>
            </a:xfrm>
            <a:custGeom>
              <a:avLst/>
              <a:gdLst>
                <a:gd name="connsiteX0" fmla="*/ 340519 w 771525"/>
                <a:gd name="connsiteY0" fmla="*/ 288131 h 359569"/>
                <a:gd name="connsiteX1" fmla="*/ 542925 w 771525"/>
                <a:gd name="connsiteY1" fmla="*/ 245269 h 359569"/>
                <a:gd name="connsiteX2" fmla="*/ 735807 w 771525"/>
                <a:gd name="connsiteY2" fmla="*/ 204787 h 359569"/>
                <a:gd name="connsiteX3" fmla="*/ 771525 w 771525"/>
                <a:gd name="connsiteY3" fmla="*/ 195262 h 359569"/>
                <a:gd name="connsiteX4" fmla="*/ 752475 w 771525"/>
                <a:gd name="connsiteY4" fmla="*/ 0 h 359569"/>
                <a:gd name="connsiteX5" fmla="*/ 631032 w 771525"/>
                <a:gd name="connsiteY5" fmla="*/ 30956 h 359569"/>
                <a:gd name="connsiteX6" fmla="*/ 454819 w 771525"/>
                <a:gd name="connsiteY6" fmla="*/ 76200 h 359569"/>
                <a:gd name="connsiteX7" fmla="*/ 326232 w 771525"/>
                <a:gd name="connsiteY7" fmla="*/ 102394 h 359569"/>
                <a:gd name="connsiteX8" fmla="*/ 197644 w 771525"/>
                <a:gd name="connsiteY8" fmla="*/ 126206 h 359569"/>
                <a:gd name="connsiteX9" fmla="*/ 50007 w 771525"/>
                <a:gd name="connsiteY9" fmla="*/ 147637 h 359569"/>
                <a:gd name="connsiteX10" fmla="*/ 0 w 771525"/>
                <a:gd name="connsiteY10" fmla="*/ 154781 h 359569"/>
                <a:gd name="connsiteX11" fmla="*/ 9525 w 771525"/>
                <a:gd name="connsiteY11" fmla="*/ 359569 h 359569"/>
                <a:gd name="connsiteX12" fmla="*/ 233363 w 771525"/>
                <a:gd name="connsiteY12" fmla="*/ 311944 h 359569"/>
                <a:gd name="connsiteX13" fmla="*/ 340519 w 771525"/>
                <a:gd name="connsiteY13" fmla="*/ 288131 h 35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1525" h="359569">
                  <a:moveTo>
                    <a:pt x="340519" y="288131"/>
                  </a:moveTo>
                  <a:lnTo>
                    <a:pt x="542925" y="245269"/>
                  </a:lnTo>
                  <a:lnTo>
                    <a:pt x="735807" y="204787"/>
                  </a:lnTo>
                  <a:lnTo>
                    <a:pt x="771525" y="195262"/>
                  </a:lnTo>
                  <a:lnTo>
                    <a:pt x="752475" y="0"/>
                  </a:lnTo>
                  <a:lnTo>
                    <a:pt x="631032" y="30956"/>
                  </a:lnTo>
                  <a:lnTo>
                    <a:pt x="454819" y="76200"/>
                  </a:lnTo>
                  <a:lnTo>
                    <a:pt x="326232" y="102394"/>
                  </a:lnTo>
                  <a:lnTo>
                    <a:pt x="197644" y="126206"/>
                  </a:lnTo>
                  <a:lnTo>
                    <a:pt x="50007" y="147637"/>
                  </a:lnTo>
                  <a:lnTo>
                    <a:pt x="0" y="154781"/>
                  </a:lnTo>
                  <a:lnTo>
                    <a:pt x="9525" y="359569"/>
                  </a:lnTo>
                  <a:lnTo>
                    <a:pt x="233363" y="311944"/>
                  </a:lnTo>
                  <a:lnTo>
                    <a:pt x="3405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1">
              <a:extLst>
                <a:ext uri="{FF2B5EF4-FFF2-40B4-BE49-F238E27FC236}">
                  <a16:creationId xmlns:a16="http://schemas.microsoft.com/office/drawing/2014/main" id="{D6950C6F-04A8-4F64-B892-307E161C2DCC}"/>
                </a:ext>
              </a:extLst>
            </p:cNvPr>
            <p:cNvSpPr/>
            <p:nvPr/>
          </p:nvSpPr>
          <p:spPr bwMode="auto">
            <a:xfrm>
              <a:off x="4244976" y="3819526"/>
              <a:ext cx="769938" cy="333375"/>
            </a:xfrm>
            <a:custGeom>
              <a:avLst/>
              <a:gdLst>
                <a:gd name="connsiteX0" fmla="*/ 271462 w 769144"/>
                <a:gd name="connsiteY0" fmla="*/ 100013 h 333375"/>
                <a:gd name="connsiteX1" fmla="*/ 590550 w 769144"/>
                <a:gd name="connsiteY1" fmla="*/ 33338 h 333375"/>
                <a:gd name="connsiteX2" fmla="*/ 769144 w 769144"/>
                <a:gd name="connsiteY2" fmla="*/ 0 h 333375"/>
                <a:gd name="connsiteX3" fmla="*/ 762000 w 769144"/>
                <a:gd name="connsiteY3" fmla="*/ 219075 h 333375"/>
                <a:gd name="connsiteX4" fmla="*/ 683419 w 769144"/>
                <a:gd name="connsiteY4" fmla="*/ 214313 h 333375"/>
                <a:gd name="connsiteX5" fmla="*/ 585787 w 769144"/>
                <a:gd name="connsiteY5" fmla="*/ 211931 h 333375"/>
                <a:gd name="connsiteX6" fmla="*/ 552450 w 769144"/>
                <a:gd name="connsiteY6" fmla="*/ 211931 h 333375"/>
                <a:gd name="connsiteX7" fmla="*/ 509587 w 769144"/>
                <a:gd name="connsiteY7" fmla="*/ 223838 h 333375"/>
                <a:gd name="connsiteX8" fmla="*/ 342900 w 769144"/>
                <a:gd name="connsiteY8" fmla="*/ 264319 h 333375"/>
                <a:gd name="connsiteX9" fmla="*/ 226219 w 769144"/>
                <a:gd name="connsiteY9" fmla="*/ 292894 h 333375"/>
                <a:gd name="connsiteX10" fmla="*/ 90487 w 769144"/>
                <a:gd name="connsiteY10" fmla="*/ 316706 h 333375"/>
                <a:gd name="connsiteX11" fmla="*/ 0 w 769144"/>
                <a:gd name="connsiteY11" fmla="*/ 333375 h 333375"/>
                <a:gd name="connsiteX12" fmla="*/ 9525 w 769144"/>
                <a:gd name="connsiteY12" fmla="*/ 154781 h 333375"/>
                <a:gd name="connsiteX13" fmla="*/ 271462 w 769144"/>
                <a:gd name="connsiteY13" fmla="*/ 10001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9144" h="333375">
                  <a:moveTo>
                    <a:pt x="271462" y="100013"/>
                  </a:moveTo>
                  <a:lnTo>
                    <a:pt x="590550" y="33338"/>
                  </a:lnTo>
                  <a:lnTo>
                    <a:pt x="769144" y="0"/>
                  </a:lnTo>
                  <a:lnTo>
                    <a:pt x="762000" y="219075"/>
                  </a:lnTo>
                  <a:lnTo>
                    <a:pt x="683419" y="214313"/>
                  </a:lnTo>
                  <a:lnTo>
                    <a:pt x="585787" y="211931"/>
                  </a:lnTo>
                  <a:lnTo>
                    <a:pt x="552450" y="211931"/>
                  </a:lnTo>
                  <a:lnTo>
                    <a:pt x="509587" y="223838"/>
                  </a:lnTo>
                  <a:lnTo>
                    <a:pt x="342900" y="264319"/>
                  </a:lnTo>
                  <a:lnTo>
                    <a:pt x="226219" y="292894"/>
                  </a:lnTo>
                  <a:lnTo>
                    <a:pt x="90487" y="316706"/>
                  </a:lnTo>
                  <a:lnTo>
                    <a:pt x="0" y="333375"/>
                  </a:lnTo>
                  <a:lnTo>
                    <a:pt x="9525" y="154781"/>
                  </a:lnTo>
                  <a:lnTo>
                    <a:pt x="271462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7442F7A-C556-465B-B42B-BD6480C699E5}"/>
                </a:ext>
              </a:extLst>
            </p:cNvPr>
            <p:cNvSpPr/>
            <p:nvPr/>
          </p:nvSpPr>
          <p:spPr>
            <a:xfrm rot="16200000">
              <a:off x="4082257" y="3756819"/>
              <a:ext cx="3182938" cy="800100"/>
            </a:xfrm>
            <a:custGeom>
              <a:avLst/>
              <a:gdLst>
                <a:gd name="connsiteX0" fmla="*/ 1694018 w 3181900"/>
                <a:gd name="connsiteY0" fmla="*/ 520627 h 800761"/>
                <a:gd name="connsiteX1" fmla="*/ 2029651 w 3181900"/>
                <a:gd name="connsiteY1" fmla="*/ 539126 h 800761"/>
                <a:gd name="connsiteX2" fmla="*/ 2209359 w 3181900"/>
                <a:gd name="connsiteY2" fmla="*/ 547054 h 800761"/>
                <a:gd name="connsiteX3" fmla="*/ 2280714 w 3181900"/>
                <a:gd name="connsiteY3" fmla="*/ 547054 h 800761"/>
                <a:gd name="connsiteX4" fmla="*/ 2452495 w 3181900"/>
                <a:gd name="connsiteY4" fmla="*/ 536483 h 800761"/>
                <a:gd name="connsiteX5" fmla="*/ 2600490 w 3181900"/>
                <a:gd name="connsiteY5" fmla="*/ 528555 h 800761"/>
                <a:gd name="connsiteX6" fmla="*/ 2748485 w 3181900"/>
                <a:gd name="connsiteY6" fmla="*/ 525912 h 800761"/>
                <a:gd name="connsiteX7" fmla="*/ 2788127 w 3181900"/>
                <a:gd name="connsiteY7" fmla="*/ 525912 h 800761"/>
                <a:gd name="connsiteX8" fmla="*/ 2838340 w 3181900"/>
                <a:gd name="connsiteY8" fmla="*/ 517984 h 800761"/>
                <a:gd name="connsiteX9" fmla="*/ 2872696 w 3181900"/>
                <a:gd name="connsiteY9" fmla="*/ 507413 h 800761"/>
                <a:gd name="connsiteX10" fmla="*/ 2925551 w 3181900"/>
                <a:gd name="connsiteY10" fmla="*/ 486271 h 800761"/>
                <a:gd name="connsiteX11" fmla="*/ 2965193 w 3181900"/>
                <a:gd name="connsiteY11" fmla="*/ 459843 h 800761"/>
                <a:gd name="connsiteX12" fmla="*/ 3004834 w 3181900"/>
                <a:gd name="connsiteY12" fmla="*/ 425487 h 800761"/>
                <a:gd name="connsiteX13" fmla="*/ 3039191 w 3181900"/>
                <a:gd name="connsiteY13" fmla="*/ 388488 h 800761"/>
                <a:gd name="connsiteX14" fmla="*/ 3070904 w 3181900"/>
                <a:gd name="connsiteY14" fmla="*/ 346204 h 800761"/>
                <a:gd name="connsiteX15" fmla="*/ 3102617 w 3181900"/>
                <a:gd name="connsiteY15" fmla="*/ 295991 h 800761"/>
                <a:gd name="connsiteX16" fmla="*/ 3131688 w 3181900"/>
                <a:gd name="connsiteY16" fmla="*/ 258992 h 800761"/>
                <a:gd name="connsiteX17" fmla="*/ 3139616 w 3181900"/>
                <a:gd name="connsiteY17" fmla="*/ 251064 h 800761"/>
                <a:gd name="connsiteX18" fmla="*/ 3150187 w 3181900"/>
                <a:gd name="connsiteY18" fmla="*/ 245778 h 800761"/>
                <a:gd name="connsiteX19" fmla="*/ 3163401 w 3181900"/>
                <a:gd name="connsiteY19" fmla="*/ 253706 h 800761"/>
                <a:gd name="connsiteX20" fmla="*/ 3176615 w 3181900"/>
                <a:gd name="connsiteY20" fmla="*/ 272206 h 800761"/>
                <a:gd name="connsiteX21" fmla="*/ 3179258 w 3181900"/>
                <a:gd name="connsiteY21" fmla="*/ 285420 h 800761"/>
                <a:gd name="connsiteX22" fmla="*/ 3181900 w 3181900"/>
                <a:gd name="connsiteY22" fmla="*/ 317133 h 800761"/>
                <a:gd name="connsiteX23" fmla="*/ 3142259 w 3181900"/>
                <a:gd name="connsiteY23" fmla="*/ 430772 h 800761"/>
                <a:gd name="connsiteX24" fmla="*/ 3097332 w 3181900"/>
                <a:gd name="connsiteY24" fmla="*/ 549697 h 800761"/>
                <a:gd name="connsiteX25" fmla="*/ 3033905 w 3181900"/>
                <a:gd name="connsiteY25" fmla="*/ 721477 h 800761"/>
                <a:gd name="connsiteX26" fmla="*/ 3020691 w 3181900"/>
                <a:gd name="connsiteY26" fmla="*/ 742620 h 800761"/>
                <a:gd name="connsiteX27" fmla="*/ 2999549 w 3181900"/>
                <a:gd name="connsiteY27" fmla="*/ 769047 h 800761"/>
                <a:gd name="connsiteX28" fmla="*/ 2973121 w 3181900"/>
                <a:gd name="connsiteY28" fmla="*/ 787547 h 800761"/>
                <a:gd name="connsiteX29" fmla="*/ 2944051 w 3181900"/>
                <a:gd name="connsiteY29" fmla="*/ 798118 h 800761"/>
                <a:gd name="connsiteX30" fmla="*/ 2920266 w 3181900"/>
                <a:gd name="connsiteY30" fmla="*/ 800761 h 800761"/>
                <a:gd name="connsiteX31" fmla="*/ 2870053 w 3181900"/>
                <a:gd name="connsiteY31" fmla="*/ 795475 h 800761"/>
                <a:gd name="connsiteX32" fmla="*/ 2706201 w 3181900"/>
                <a:gd name="connsiteY32" fmla="*/ 792832 h 800761"/>
                <a:gd name="connsiteX33" fmla="*/ 2349426 w 3181900"/>
                <a:gd name="connsiteY33" fmla="*/ 784904 h 800761"/>
                <a:gd name="connsiteX34" fmla="*/ 2159147 w 3181900"/>
                <a:gd name="connsiteY34" fmla="*/ 771690 h 800761"/>
                <a:gd name="connsiteX35" fmla="*/ 1990009 w 3181900"/>
                <a:gd name="connsiteY35" fmla="*/ 769047 h 800761"/>
                <a:gd name="connsiteX36" fmla="*/ 1749517 w 3181900"/>
                <a:gd name="connsiteY36" fmla="*/ 747905 h 800761"/>
                <a:gd name="connsiteX37" fmla="*/ 1509024 w 3181900"/>
                <a:gd name="connsiteY37" fmla="*/ 710906 h 800761"/>
                <a:gd name="connsiteX38" fmla="*/ 1321387 w 3181900"/>
                <a:gd name="connsiteY38" fmla="*/ 673908 h 800761"/>
                <a:gd name="connsiteX39" fmla="*/ 1144321 w 3181900"/>
                <a:gd name="connsiteY39" fmla="*/ 631623 h 800761"/>
                <a:gd name="connsiteX40" fmla="*/ 975184 w 3181900"/>
                <a:gd name="connsiteY40" fmla="*/ 584053 h 800761"/>
                <a:gd name="connsiteX41" fmla="*/ 816617 w 3181900"/>
                <a:gd name="connsiteY41" fmla="*/ 523269 h 800761"/>
                <a:gd name="connsiteX42" fmla="*/ 676550 w 3181900"/>
                <a:gd name="connsiteY42" fmla="*/ 459843 h 800761"/>
                <a:gd name="connsiteX43" fmla="*/ 494199 w 3181900"/>
                <a:gd name="connsiteY43" fmla="*/ 367346 h 800761"/>
                <a:gd name="connsiteX44" fmla="*/ 362060 w 3181900"/>
                <a:gd name="connsiteY44" fmla="*/ 293348 h 800761"/>
                <a:gd name="connsiteX45" fmla="*/ 184994 w 3181900"/>
                <a:gd name="connsiteY45" fmla="*/ 179709 h 800761"/>
                <a:gd name="connsiteX46" fmla="*/ 47570 w 3181900"/>
                <a:gd name="connsiteY46" fmla="*/ 81926 h 800761"/>
                <a:gd name="connsiteX47" fmla="*/ 21142 w 3181900"/>
                <a:gd name="connsiteY47" fmla="*/ 60784 h 800761"/>
                <a:gd name="connsiteX48" fmla="*/ 13214 w 3181900"/>
                <a:gd name="connsiteY48" fmla="*/ 47570 h 800761"/>
                <a:gd name="connsiteX49" fmla="*/ 5285 w 3181900"/>
                <a:gd name="connsiteY49" fmla="*/ 29071 h 800761"/>
                <a:gd name="connsiteX50" fmla="*/ 0 w 3181900"/>
                <a:gd name="connsiteY50" fmla="*/ 10571 h 800761"/>
                <a:gd name="connsiteX51" fmla="*/ 5285 w 3181900"/>
                <a:gd name="connsiteY51" fmla="*/ 0 h 800761"/>
                <a:gd name="connsiteX52" fmla="*/ 29070 w 3181900"/>
                <a:gd name="connsiteY52" fmla="*/ 0 h 800761"/>
                <a:gd name="connsiteX53" fmla="*/ 73997 w 3181900"/>
                <a:gd name="connsiteY53" fmla="*/ 18499 h 800761"/>
                <a:gd name="connsiteX54" fmla="*/ 192922 w 3181900"/>
                <a:gd name="connsiteY54" fmla="*/ 76640 h 800761"/>
                <a:gd name="connsiteX55" fmla="*/ 330347 w 3181900"/>
                <a:gd name="connsiteY55" fmla="*/ 142710 h 800761"/>
                <a:gd name="connsiteX56" fmla="*/ 494199 w 3181900"/>
                <a:gd name="connsiteY56" fmla="*/ 216708 h 800761"/>
                <a:gd name="connsiteX57" fmla="*/ 700335 w 3181900"/>
                <a:gd name="connsiteY57" fmla="*/ 303919 h 800761"/>
                <a:gd name="connsiteX58" fmla="*/ 909114 w 3181900"/>
                <a:gd name="connsiteY58" fmla="*/ 380560 h 800761"/>
                <a:gd name="connsiteX59" fmla="*/ 1065038 w 3181900"/>
                <a:gd name="connsiteY59" fmla="*/ 430772 h 800761"/>
                <a:gd name="connsiteX60" fmla="*/ 1183963 w 3181900"/>
                <a:gd name="connsiteY60" fmla="*/ 457200 h 800761"/>
                <a:gd name="connsiteX61" fmla="*/ 1384814 w 3181900"/>
                <a:gd name="connsiteY61" fmla="*/ 488913 h 800761"/>
                <a:gd name="connsiteX62" fmla="*/ 1694018 w 3181900"/>
                <a:gd name="connsiteY62" fmla="*/ 520627 h 80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1900" h="800761">
                  <a:moveTo>
                    <a:pt x="1694018" y="520627"/>
                  </a:moveTo>
                  <a:lnTo>
                    <a:pt x="2029651" y="539126"/>
                  </a:lnTo>
                  <a:lnTo>
                    <a:pt x="2209359" y="547054"/>
                  </a:lnTo>
                  <a:lnTo>
                    <a:pt x="2280714" y="547054"/>
                  </a:lnTo>
                  <a:lnTo>
                    <a:pt x="2452495" y="536483"/>
                  </a:lnTo>
                  <a:lnTo>
                    <a:pt x="2600490" y="528555"/>
                  </a:lnTo>
                  <a:lnTo>
                    <a:pt x="2748485" y="525912"/>
                  </a:lnTo>
                  <a:lnTo>
                    <a:pt x="2788127" y="525912"/>
                  </a:lnTo>
                  <a:lnTo>
                    <a:pt x="2838340" y="517984"/>
                  </a:lnTo>
                  <a:lnTo>
                    <a:pt x="2872696" y="507413"/>
                  </a:lnTo>
                  <a:lnTo>
                    <a:pt x="2925551" y="486271"/>
                  </a:lnTo>
                  <a:lnTo>
                    <a:pt x="2965193" y="459843"/>
                  </a:lnTo>
                  <a:lnTo>
                    <a:pt x="3004834" y="425487"/>
                  </a:lnTo>
                  <a:lnTo>
                    <a:pt x="3039191" y="388488"/>
                  </a:lnTo>
                  <a:lnTo>
                    <a:pt x="3070904" y="346204"/>
                  </a:lnTo>
                  <a:lnTo>
                    <a:pt x="3102617" y="295991"/>
                  </a:lnTo>
                  <a:lnTo>
                    <a:pt x="3131688" y="258992"/>
                  </a:lnTo>
                  <a:lnTo>
                    <a:pt x="3139616" y="251064"/>
                  </a:lnTo>
                  <a:lnTo>
                    <a:pt x="3150187" y="245778"/>
                  </a:lnTo>
                  <a:lnTo>
                    <a:pt x="3163401" y="253706"/>
                  </a:lnTo>
                  <a:lnTo>
                    <a:pt x="3176615" y="272206"/>
                  </a:lnTo>
                  <a:lnTo>
                    <a:pt x="3179258" y="285420"/>
                  </a:lnTo>
                  <a:lnTo>
                    <a:pt x="3181900" y="317133"/>
                  </a:lnTo>
                  <a:lnTo>
                    <a:pt x="3142259" y="430772"/>
                  </a:lnTo>
                  <a:lnTo>
                    <a:pt x="3097332" y="549697"/>
                  </a:lnTo>
                  <a:lnTo>
                    <a:pt x="3033905" y="721477"/>
                  </a:lnTo>
                  <a:lnTo>
                    <a:pt x="3020691" y="742620"/>
                  </a:lnTo>
                  <a:lnTo>
                    <a:pt x="2999549" y="769047"/>
                  </a:lnTo>
                  <a:lnTo>
                    <a:pt x="2973121" y="787547"/>
                  </a:lnTo>
                  <a:lnTo>
                    <a:pt x="2944051" y="798118"/>
                  </a:lnTo>
                  <a:lnTo>
                    <a:pt x="2920266" y="800761"/>
                  </a:lnTo>
                  <a:lnTo>
                    <a:pt x="2870053" y="795475"/>
                  </a:lnTo>
                  <a:lnTo>
                    <a:pt x="2706201" y="792832"/>
                  </a:lnTo>
                  <a:lnTo>
                    <a:pt x="2349426" y="784904"/>
                  </a:lnTo>
                  <a:lnTo>
                    <a:pt x="2159147" y="771690"/>
                  </a:lnTo>
                  <a:lnTo>
                    <a:pt x="1990009" y="769047"/>
                  </a:lnTo>
                  <a:lnTo>
                    <a:pt x="1749517" y="747905"/>
                  </a:lnTo>
                  <a:lnTo>
                    <a:pt x="1509024" y="710906"/>
                  </a:lnTo>
                  <a:lnTo>
                    <a:pt x="1321387" y="673908"/>
                  </a:lnTo>
                  <a:lnTo>
                    <a:pt x="1144321" y="631623"/>
                  </a:lnTo>
                  <a:lnTo>
                    <a:pt x="975184" y="584053"/>
                  </a:lnTo>
                  <a:lnTo>
                    <a:pt x="816617" y="523269"/>
                  </a:lnTo>
                  <a:lnTo>
                    <a:pt x="676550" y="459843"/>
                  </a:lnTo>
                  <a:lnTo>
                    <a:pt x="494199" y="367346"/>
                  </a:lnTo>
                  <a:lnTo>
                    <a:pt x="362060" y="293348"/>
                  </a:lnTo>
                  <a:lnTo>
                    <a:pt x="184994" y="179709"/>
                  </a:lnTo>
                  <a:lnTo>
                    <a:pt x="47570" y="81926"/>
                  </a:lnTo>
                  <a:lnTo>
                    <a:pt x="21142" y="60784"/>
                  </a:lnTo>
                  <a:lnTo>
                    <a:pt x="13214" y="47570"/>
                  </a:lnTo>
                  <a:lnTo>
                    <a:pt x="5285" y="29071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29070" y="0"/>
                  </a:lnTo>
                  <a:lnTo>
                    <a:pt x="73997" y="18499"/>
                  </a:lnTo>
                  <a:lnTo>
                    <a:pt x="192922" y="76640"/>
                  </a:lnTo>
                  <a:lnTo>
                    <a:pt x="330347" y="142710"/>
                  </a:lnTo>
                  <a:lnTo>
                    <a:pt x="494199" y="216708"/>
                  </a:lnTo>
                  <a:lnTo>
                    <a:pt x="700335" y="303919"/>
                  </a:lnTo>
                  <a:lnTo>
                    <a:pt x="909114" y="380560"/>
                  </a:lnTo>
                  <a:lnTo>
                    <a:pt x="1065038" y="430772"/>
                  </a:lnTo>
                  <a:lnTo>
                    <a:pt x="1183963" y="457200"/>
                  </a:lnTo>
                  <a:lnTo>
                    <a:pt x="1384814" y="488913"/>
                  </a:lnTo>
                  <a:lnTo>
                    <a:pt x="1694018" y="5206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0FC5EC6-E22F-470D-B65D-1D2F1212FB4D}"/>
                </a:ext>
              </a:extLst>
            </p:cNvPr>
            <p:cNvSpPr/>
            <p:nvPr/>
          </p:nvSpPr>
          <p:spPr>
            <a:xfrm rot="16200000">
              <a:off x="5099052" y="4271964"/>
              <a:ext cx="3140075" cy="314325"/>
            </a:xfrm>
            <a:custGeom>
              <a:avLst/>
              <a:gdLst>
                <a:gd name="connsiteX0" fmla="*/ 1756678 w 3139869"/>
                <a:gd name="connsiteY0" fmla="*/ 59243 h 314245"/>
                <a:gd name="connsiteX1" fmla="*/ 2197136 w 3139869"/>
                <a:gd name="connsiteY1" fmla="*/ 64394 h 314245"/>
                <a:gd name="connsiteX2" fmla="*/ 2513956 w 3139869"/>
                <a:gd name="connsiteY2" fmla="*/ 66970 h 314245"/>
                <a:gd name="connsiteX3" fmla="*/ 2743200 w 3139869"/>
                <a:gd name="connsiteY3" fmla="*/ 66970 h 314245"/>
                <a:gd name="connsiteX4" fmla="*/ 2789564 w 3139869"/>
                <a:gd name="connsiteY4" fmla="*/ 66970 h 314245"/>
                <a:gd name="connsiteX5" fmla="*/ 2861686 w 3139869"/>
                <a:gd name="connsiteY5" fmla="*/ 56667 h 314245"/>
                <a:gd name="connsiteX6" fmla="*/ 2985323 w 3139869"/>
                <a:gd name="connsiteY6" fmla="*/ 33485 h 314245"/>
                <a:gd name="connsiteX7" fmla="*/ 3044566 w 3139869"/>
                <a:gd name="connsiteY7" fmla="*/ 20606 h 314245"/>
                <a:gd name="connsiteX8" fmla="*/ 3075475 w 3139869"/>
                <a:gd name="connsiteY8" fmla="*/ 10303 h 314245"/>
                <a:gd name="connsiteX9" fmla="*/ 3101233 w 3139869"/>
                <a:gd name="connsiteY9" fmla="*/ 5152 h 314245"/>
                <a:gd name="connsiteX10" fmla="*/ 3129566 w 3139869"/>
                <a:gd name="connsiteY10" fmla="*/ 5152 h 314245"/>
                <a:gd name="connsiteX11" fmla="*/ 3137294 w 3139869"/>
                <a:gd name="connsiteY11" fmla="*/ 7727 h 314245"/>
                <a:gd name="connsiteX12" fmla="*/ 3139869 w 3139869"/>
                <a:gd name="connsiteY12" fmla="*/ 23182 h 314245"/>
                <a:gd name="connsiteX13" fmla="*/ 3126990 w 3139869"/>
                <a:gd name="connsiteY13" fmla="*/ 51516 h 314245"/>
                <a:gd name="connsiteX14" fmla="*/ 3103809 w 3139869"/>
                <a:gd name="connsiteY14" fmla="*/ 103031 h 314245"/>
                <a:gd name="connsiteX15" fmla="*/ 3044566 w 3139869"/>
                <a:gd name="connsiteY15" fmla="*/ 200911 h 314245"/>
                <a:gd name="connsiteX16" fmla="*/ 2980171 w 3139869"/>
                <a:gd name="connsiteY16" fmla="*/ 247274 h 314245"/>
                <a:gd name="connsiteX17" fmla="*/ 2920929 w 3139869"/>
                <a:gd name="connsiteY17" fmla="*/ 280760 h 314245"/>
                <a:gd name="connsiteX18" fmla="*/ 2859110 w 3139869"/>
                <a:gd name="connsiteY18" fmla="*/ 303941 h 314245"/>
                <a:gd name="connsiteX19" fmla="*/ 2812746 w 3139869"/>
                <a:gd name="connsiteY19" fmla="*/ 311669 h 314245"/>
                <a:gd name="connsiteX20" fmla="*/ 2758655 w 3139869"/>
                <a:gd name="connsiteY20" fmla="*/ 314245 h 314245"/>
                <a:gd name="connsiteX21" fmla="*/ 2647896 w 3139869"/>
                <a:gd name="connsiteY21" fmla="*/ 303941 h 314245"/>
                <a:gd name="connsiteX22" fmla="*/ 2338803 w 3139869"/>
                <a:gd name="connsiteY22" fmla="*/ 291063 h 314245"/>
                <a:gd name="connsiteX23" fmla="*/ 2096681 w 3139869"/>
                <a:gd name="connsiteY23" fmla="*/ 291063 h 314245"/>
                <a:gd name="connsiteX24" fmla="*/ 1828800 w 3139869"/>
                <a:gd name="connsiteY24" fmla="*/ 285911 h 314245"/>
                <a:gd name="connsiteX25" fmla="*/ 1558344 w 3139869"/>
                <a:gd name="connsiteY25" fmla="*/ 285911 h 314245"/>
                <a:gd name="connsiteX26" fmla="*/ 1272433 w 3139869"/>
                <a:gd name="connsiteY26" fmla="*/ 285911 h 314245"/>
                <a:gd name="connsiteX27" fmla="*/ 1020007 w 3139869"/>
                <a:gd name="connsiteY27" fmla="*/ 283335 h 314245"/>
                <a:gd name="connsiteX28" fmla="*/ 806218 w 3139869"/>
                <a:gd name="connsiteY28" fmla="*/ 285911 h 314245"/>
                <a:gd name="connsiteX29" fmla="*/ 623338 w 3139869"/>
                <a:gd name="connsiteY29" fmla="*/ 285911 h 314245"/>
                <a:gd name="connsiteX30" fmla="*/ 453336 w 3139869"/>
                <a:gd name="connsiteY30" fmla="*/ 291063 h 314245"/>
                <a:gd name="connsiteX31" fmla="*/ 278184 w 3139869"/>
                <a:gd name="connsiteY31" fmla="*/ 291063 h 314245"/>
                <a:gd name="connsiteX32" fmla="*/ 198335 w 3139869"/>
                <a:gd name="connsiteY32" fmla="*/ 291063 h 314245"/>
                <a:gd name="connsiteX33" fmla="*/ 141668 w 3139869"/>
                <a:gd name="connsiteY33" fmla="*/ 280760 h 314245"/>
                <a:gd name="connsiteX34" fmla="*/ 74698 w 3139869"/>
                <a:gd name="connsiteY34" fmla="*/ 257578 h 314245"/>
                <a:gd name="connsiteX35" fmla="*/ 33485 w 3139869"/>
                <a:gd name="connsiteY35" fmla="*/ 236971 h 314245"/>
                <a:gd name="connsiteX36" fmla="*/ 15455 w 3139869"/>
                <a:gd name="connsiteY36" fmla="*/ 221517 h 314245"/>
                <a:gd name="connsiteX37" fmla="*/ 2576 w 3139869"/>
                <a:gd name="connsiteY37" fmla="*/ 206062 h 314245"/>
                <a:gd name="connsiteX38" fmla="*/ 0 w 3139869"/>
                <a:gd name="connsiteY38" fmla="*/ 190607 h 314245"/>
                <a:gd name="connsiteX39" fmla="*/ 0 w 3139869"/>
                <a:gd name="connsiteY39" fmla="*/ 172577 h 314245"/>
                <a:gd name="connsiteX40" fmla="*/ 7727 w 3139869"/>
                <a:gd name="connsiteY40" fmla="*/ 149395 h 314245"/>
                <a:gd name="connsiteX41" fmla="*/ 20606 w 3139869"/>
                <a:gd name="connsiteY41" fmla="*/ 131365 h 314245"/>
                <a:gd name="connsiteX42" fmla="*/ 38637 w 3139869"/>
                <a:gd name="connsiteY42" fmla="*/ 115910 h 314245"/>
                <a:gd name="connsiteX43" fmla="*/ 74698 w 3139869"/>
                <a:gd name="connsiteY43" fmla="*/ 90152 h 314245"/>
                <a:gd name="connsiteX44" fmla="*/ 123637 w 3139869"/>
                <a:gd name="connsiteY44" fmla="*/ 66970 h 314245"/>
                <a:gd name="connsiteX45" fmla="*/ 188032 w 3139869"/>
                <a:gd name="connsiteY45" fmla="*/ 43788 h 314245"/>
                <a:gd name="connsiteX46" fmla="*/ 298790 w 3139869"/>
                <a:gd name="connsiteY46" fmla="*/ 12879 h 314245"/>
                <a:gd name="connsiteX47" fmla="*/ 347730 w 3139869"/>
                <a:gd name="connsiteY47" fmla="*/ 7727 h 314245"/>
                <a:gd name="connsiteX48" fmla="*/ 440458 w 3139869"/>
                <a:gd name="connsiteY48" fmla="*/ 2576 h 314245"/>
                <a:gd name="connsiteX49" fmla="*/ 504852 w 3139869"/>
                <a:gd name="connsiteY49" fmla="*/ 2576 h 314245"/>
                <a:gd name="connsiteX50" fmla="*/ 538337 w 3139869"/>
                <a:gd name="connsiteY50" fmla="*/ 0 h 314245"/>
                <a:gd name="connsiteX51" fmla="*/ 610459 w 3139869"/>
                <a:gd name="connsiteY51" fmla="*/ 10303 h 314245"/>
                <a:gd name="connsiteX52" fmla="*/ 811369 w 3139869"/>
                <a:gd name="connsiteY52" fmla="*/ 33485 h 314245"/>
                <a:gd name="connsiteX53" fmla="*/ 1056068 w 3139869"/>
                <a:gd name="connsiteY53" fmla="*/ 46364 h 314245"/>
                <a:gd name="connsiteX54" fmla="*/ 1321372 w 3139869"/>
                <a:gd name="connsiteY54" fmla="*/ 48940 h 314245"/>
                <a:gd name="connsiteX55" fmla="*/ 1584101 w 3139869"/>
                <a:gd name="connsiteY55" fmla="*/ 56667 h 314245"/>
                <a:gd name="connsiteX56" fmla="*/ 1756678 w 3139869"/>
                <a:gd name="connsiteY56" fmla="*/ 59243 h 31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39869" h="314245">
                  <a:moveTo>
                    <a:pt x="1756678" y="59243"/>
                  </a:moveTo>
                  <a:lnTo>
                    <a:pt x="2197136" y="64394"/>
                  </a:lnTo>
                  <a:lnTo>
                    <a:pt x="2513956" y="66970"/>
                  </a:lnTo>
                  <a:lnTo>
                    <a:pt x="2743200" y="66970"/>
                  </a:lnTo>
                  <a:lnTo>
                    <a:pt x="2789564" y="66970"/>
                  </a:lnTo>
                  <a:lnTo>
                    <a:pt x="2861686" y="56667"/>
                  </a:lnTo>
                  <a:lnTo>
                    <a:pt x="2985323" y="33485"/>
                  </a:lnTo>
                  <a:lnTo>
                    <a:pt x="3044566" y="20606"/>
                  </a:lnTo>
                  <a:lnTo>
                    <a:pt x="3075475" y="10303"/>
                  </a:lnTo>
                  <a:lnTo>
                    <a:pt x="3101233" y="5152"/>
                  </a:lnTo>
                  <a:lnTo>
                    <a:pt x="3129566" y="5152"/>
                  </a:lnTo>
                  <a:lnTo>
                    <a:pt x="3137294" y="7727"/>
                  </a:lnTo>
                  <a:lnTo>
                    <a:pt x="3139869" y="23182"/>
                  </a:lnTo>
                  <a:lnTo>
                    <a:pt x="3126990" y="51516"/>
                  </a:lnTo>
                  <a:lnTo>
                    <a:pt x="3103809" y="103031"/>
                  </a:lnTo>
                  <a:lnTo>
                    <a:pt x="3044566" y="200911"/>
                  </a:lnTo>
                  <a:lnTo>
                    <a:pt x="2980171" y="247274"/>
                  </a:lnTo>
                  <a:lnTo>
                    <a:pt x="2920929" y="280760"/>
                  </a:lnTo>
                  <a:lnTo>
                    <a:pt x="2859110" y="303941"/>
                  </a:lnTo>
                  <a:lnTo>
                    <a:pt x="2812746" y="311669"/>
                  </a:lnTo>
                  <a:lnTo>
                    <a:pt x="2758655" y="314245"/>
                  </a:lnTo>
                  <a:lnTo>
                    <a:pt x="2647896" y="303941"/>
                  </a:lnTo>
                  <a:lnTo>
                    <a:pt x="2338803" y="291063"/>
                  </a:lnTo>
                  <a:lnTo>
                    <a:pt x="2096681" y="291063"/>
                  </a:lnTo>
                  <a:lnTo>
                    <a:pt x="1828800" y="285911"/>
                  </a:lnTo>
                  <a:lnTo>
                    <a:pt x="1558344" y="285911"/>
                  </a:lnTo>
                  <a:lnTo>
                    <a:pt x="1272433" y="285911"/>
                  </a:lnTo>
                  <a:lnTo>
                    <a:pt x="1020007" y="283335"/>
                  </a:lnTo>
                  <a:lnTo>
                    <a:pt x="806218" y="285911"/>
                  </a:lnTo>
                  <a:lnTo>
                    <a:pt x="623338" y="285911"/>
                  </a:lnTo>
                  <a:lnTo>
                    <a:pt x="453336" y="291063"/>
                  </a:lnTo>
                  <a:lnTo>
                    <a:pt x="278184" y="291063"/>
                  </a:lnTo>
                  <a:lnTo>
                    <a:pt x="198335" y="291063"/>
                  </a:lnTo>
                  <a:lnTo>
                    <a:pt x="141668" y="280760"/>
                  </a:lnTo>
                  <a:lnTo>
                    <a:pt x="74698" y="257578"/>
                  </a:lnTo>
                  <a:lnTo>
                    <a:pt x="33485" y="236971"/>
                  </a:lnTo>
                  <a:lnTo>
                    <a:pt x="15455" y="221517"/>
                  </a:lnTo>
                  <a:lnTo>
                    <a:pt x="2576" y="206062"/>
                  </a:lnTo>
                  <a:lnTo>
                    <a:pt x="0" y="190607"/>
                  </a:lnTo>
                  <a:lnTo>
                    <a:pt x="0" y="172577"/>
                  </a:lnTo>
                  <a:lnTo>
                    <a:pt x="7727" y="149395"/>
                  </a:lnTo>
                  <a:lnTo>
                    <a:pt x="20606" y="131365"/>
                  </a:lnTo>
                  <a:lnTo>
                    <a:pt x="38637" y="115910"/>
                  </a:lnTo>
                  <a:lnTo>
                    <a:pt x="74698" y="90152"/>
                  </a:lnTo>
                  <a:lnTo>
                    <a:pt x="123637" y="66970"/>
                  </a:lnTo>
                  <a:lnTo>
                    <a:pt x="188032" y="43788"/>
                  </a:lnTo>
                  <a:lnTo>
                    <a:pt x="298790" y="12879"/>
                  </a:lnTo>
                  <a:lnTo>
                    <a:pt x="347730" y="7727"/>
                  </a:lnTo>
                  <a:lnTo>
                    <a:pt x="440458" y="2576"/>
                  </a:lnTo>
                  <a:lnTo>
                    <a:pt x="504852" y="2576"/>
                  </a:lnTo>
                  <a:lnTo>
                    <a:pt x="538337" y="0"/>
                  </a:lnTo>
                  <a:lnTo>
                    <a:pt x="610459" y="10303"/>
                  </a:lnTo>
                  <a:lnTo>
                    <a:pt x="811369" y="33485"/>
                  </a:lnTo>
                  <a:lnTo>
                    <a:pt x="1056068" y="46364"/>
                  </a:lnTo>
                  <a:lnTo>
                    <a:pt x="1321372" y="48940"/>
                  </a:lnTo>
                  <a:lnTo>
                    <a:pt x="1584101" y="56667"/>
                  </a:lnTo>
                  <a:lnTo>
                    <a:pt x="1756678" y="592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DD5BB29-0815-4AE2-8A9E-AA2A35FF1E6A}"/>
                </a:ext>
              </a:extLst>
            </p:cNvPr>
            <p:cNvSpPr/>
            <p:nvPr/>
          </p:nvSpPr>
          <p:spPr>
            <a:xfrm rot="16200000">
              <a:off x="6574633" y="3723482"/>
              <a:ext cx="2416175" cy="1462088"/>
            </a:xfrm>
            <a:custGeom>
              <a:avLst/>
              <a:gdLst>
                <a:gd name="connsiteX0" fmla="*/ 1281113 w 2416969"/>
                <a:gd name="connsiteY0" fmla="*/ 390525 h 1462087"/>
                <a:gd name="connsiteX1" fmla="*/ 1381125 w 2416969"/>
                <a:gd name="connsiteY1" fmla="*/ 354806 h 1462087"/>
                <a:gd name="connsiteX2" fmla="*/ 1564481 w 2416969"/>
                <a:gd name="connsiteY2" fmla="*/ 297656 h 1462087"/>
                <a:gd name="connsiteX3" fmla="*/ 1862138 w 2416969"/>
                <a:gd name="connsiteY3" fmla="*/ 207168 h 1462087"/>
                <a:gd name="connsiteX4" fmla="*/ 2112169 w 2416969"/>
                <a:gd name="connsiteY4" fmla="*/ 116681 h 1462087"/>
                <a:gd name="connsiteX5" fmla="*/ 2274094 w 2416969"/>
                <a:gd name="connsiteY5" fmla="*/ 47625 h 1462087"/>
                <a:gd name="connsiteX6" fmla="*/ 2309813 w 2416969"/>
                <a:gd name="connsiteY6" fmla="*/ 26193 h 1462087"/>
                <a:gd name="connsiteX7" fmla="*/ 2340769 w 2416969"/>
                <a:gd name="connsiteY7" fmla="*/ 14287 h 1462087"/>
                <a:gd name="connsiteX8" fmla="*/ 2378869 w 2416969"/>
                <a:gd name="connsiteY8" fmla="*/ 0 h 1462087"/>
                <a:gd name="connsiteX9" fmla="*/ 2402681 w 2416969"/>
                <a:gd name="connsiteY9" fmla="*/ 0 h 1462087"/>
                <a:gd name="connsiteX10" fmla="*/ 2409825 w 2416969"/>
                <a:gd name="connsiteY10" fmla="*/ 0 h 1462087"/>
                <a:gd name="connsiteX11" fmla="*/ 2414588 w 2416969"/>
                <a:gd name="connsiteY11" fmla="*/ 4762 h 1462087"/>
                <a:gd name="connsiteX12" fmla="*/ 2416969 w 2416969"/>
                <a:gd name="connsiteY12" fmla="*/ 19050 h 1462087"/>
                <a:gd name="connsiteX13" fmla="*/ 2407444 w 2416969"/>
                <a:gd name="connsiteY13" fmla="*/ 54768 h 1462087"/>
                <a:gd name="connsiteX14" fmla="*/ 2386013 w 2416969"/>
                <a:gd name="connsiteY14" fmla="*/ 88106 h 1462087"/>
                <a:gd name="connsiteX15" fmla="*/ 2328863 w 2416969"/>
                <a:gd name="connsiteY15" fmla="*/ 130968 h 1462087"/>
                <a:gd name="connsiteX16" fmla="*/ 2135981 w 2416969"/>
                <a:gd name="connsiteY16" fmla="*/ 233362 h 1462087"/>
                <a:gd name="connsiteX17" fmla="*/ 1983581 w 2416969"/>
                <a:gd name="connsiteY17" fmla="*/ 297656 h 1462087"/>
                <a:gd name="connsiteX18" fmla="*/ 1831181 w 2416969"/>
                <a:gd name="connsiteY18" fmla="*/ 369093 h 1462087"/>
                <a:gd name="connsiteX19" fmla="*/ 1654969 w 2416969"/>
                <a:gd name="connsiteY19" fmla="*/ 447675 h 1462087"/>
                <a:gd name="connsiteX20" fmla="*/ 1488281 w 2416969"/>
                <a:gd name="connsiteY20" fmla="*/ 523875 h 1462087"/>
                <a:gd name="connsiteX21" fmla="*/ 1276350 w 2416969"/>
                <a:gd name="connsiteY21" fmla="*/ 631031 h 1462087"/>
                <a:gd name="connsiteX22" fmla="*/ 1078706 w 2416969"/>
                <a:gd name="connsiteY22" fmla="*/ 735806 h 1462087"/>
                <a:gd name="connsiteX23" fmla="*/ 857250 w 2416969"/>
                <a:gd name="connsiteY23" fmla="*/ 864393 h 1462087"/>
                <a:gd name="connsiteX24" fmla="*/ 707231 w 2416969"/>
                <a:gd name="connsiteY24" fmla="*/ 962025 h 1462087"/>
                <a:gd name="connsiteX25" fmla="*/ 571500 w 2416969"/>
                <a:gd name="connsiteY25" fmla="*/ 1052512 h 1462087"/>
                <a:gd name="connsiteX26" fmla="*/ 402431 w 2416969"/>
                <a:gd name="connsiteY26" fmla="*/ 1171575 h 1462087"/>
                <a:gd name="connsiteX27" fmla="*/ 252413 w 2416969"/>
                <a:gd name="connsiteY27" fmla="*/ 1288256 h 1462087"/>
                <a:gd name="connsiteX28" fmla="*/ 133350 w 2416969"/>
                <a:gd name="connsiteY28" fmla="*/ 1385887 h 1462087"/>
                <a:gd name="connsiteX29" fmla="*/ 85725 w 2416969"/>
                <a:gd name="connsiteY29" fmla="*/ 1428750 h 1462087"/>
                <a:gd name="connsiteX30" fmla="*/ 59531 w 2416969"/>
                <a:gd name="connsiteY30" fmla="*/ 1450181 h 1462087"/>
                <a:gd name="connsiteX31" fmla="*/ 40481 w 2416969"/>
                <a:gd name="connsiteY31" fmla="*/ 1457325 h 1462087"/>
                <a:gd name="connsiteX32" fmla="*/ 19050 w 2416969"/>
                <a:gd name="connsiteY32" fmla="*/ 1462087 h 1462087"/>
                <a:gd name="connsiteX33" fmla="*/ 7144 w 2416969"/>
                <a:gd name="connsiteY33" fmla="*/ 1459706 h 1462087"/>
                <a:gd name="connsiteX34" fmla="*/ 0 w 2416969"/>
                <a:gd name="connsiteY34" fmla="*/ 1454943 h 1462087"/>
                <a:gd name="connsiteX35" fmla="*/ 0 w 2416969"/>
                <a:gd name="connsiteY35" fmla="*/ 1440656 h 1462087"/>
                <a:gd name="connsiteX36" fmla="*/ 9525 w 2416969"/>
                <a:gd name="connsiteY36" fmla="*/ 1385887 h 1462087"/>
                <a:gd name="connsiteX37" fmla="*/ 40481 w 2416969"/>
                <a:gd name="connsiteY37" fmla="*/ 1271587 h 1462087"/>
                <a:gd name="connsiteX38" fmla="*/ 76200 w 2416969"/>
                <a:gd name="connsiteY38" fmla="*/ 1157287 h 1462087"/>
                <a:gd name="connsiteX39" fmla="*/ 107156 w 2416969"/>
                <a:gd name="connsiteY39" fmla="*/ 1050131 h 1462087"/>
                <a:gd name="connsiteX40" fmla="*/ 135731 w 2416969"/>
                <a:gd name="connsiteY40" fmla="*/ 957262 h 1462087"/>
                <a:gd name="connsiteX41" fmla="*/ 154781 w 2416969"/>
                <a:gd name="connsiteY41" fmla="*/ 885825 h 1462087"/>
                <a:gd name="connsiteX42" fmla="*/ 166688 w 2416969"/>
                <a:gd name="connsiteY42" fmla="*/ 862012 h 1462087"/>
                <a:gd name="connsiteX43" fmla="*/ 188119 w 2416969"/>
                <a:gd name="connsiteY43" fmla="*/ 831056 h 1462087"/>
                <a:gd name="connsiteX44" fmla="*/ 209550 w 2416969"/>
                <a:gd name="connsiteY44" fmla="*/ 804862 h 1462087"/>
                <a:gd name="connsiteX45" fmla="*/ 250031 w 2416969"/>
                <a:gd name="connsiteY45" fmla="*/ 769143 h 1462087"/>
                <a:gd name="connsiteX46" fmla="*/ 290513 w 2416969"/>
                <a:gd name="connsiteY46" fmla="*/ 740568 h 1462087"/>
                <a:gd name="connsiteX47" fmla="*/ 354806 w 2416969"/>
                <a:gd name="connsiteY47" fmla="*/ 700087 h 1462087"/>
                <a:gd name="connsiteX48" fmla="*/ 433388 w 2416969"/>
                <a:gd name="connsiteY48" fmla="*/ 671512 h 1462087"/>
                <a:gd name="connsiteX49" fmla="*/ 723900 w 2416969"/>
                <a:gd name="connsiteY49" fmla="*/ 571500 h 1462087"/>
                <a:gd name="connsiteX50" fmla="*/ 1042988 w 2416969"/>
                <a:gd name="connsiteY50" fmla="*/ 464343 h 1462087"/>
                <a:gd name="connsiteX51" fmla="*/ 1281113 w 2416969"/>
                <a:gd name="connsiteY51" fmla="*/ 390525 h 14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16969" h="1462087">
                  <a:moveTo>
                    <a:pt x="1281113" y="390525"/>
                  </a:moveTo>
                  <a:lnTo>
                    <a:pt x="1381125" y="354806"/>
                  </a:lnTo>
                  <a:lnTo>
                    <a:pt x="1564481" y="297656"/>
                  </a:lnTo>
                  <a:lnTo>
                    <a:pt x="1862138" y="207168"/>
                  </a:lnTo>
                  <a:lnTo>
                    <a:pt x="2112169" y="116681"/>
                  </a:lnTo>
                  <a:lnTo>
                    <a:pt x="2274094" y="47625"/>
                  </a:lnTo>
                  <a:lnTo>
                    <a:pt x="2309813" y="26193"/>
                  </a:lnTo>
                  <a:lnTo>
                    <a:pt x="2340769" y="14287"/>
                  </a:lnTo>
                  <a:lnTo>
                    <a:pt x="2378869" y="0"/>
                  </a:lnTo>
                  <a:lnTo>
                    <a:pt x="2402681" y="0"/>
                  </a:lnTo>
                  <a:lnTo>
                    <a:pt x="2409825" y="0"/>
                  </a:lnTo>
                  <a:lnTo>
                    <a:pt x="2414588" y="4762"/>
                  </a:lnTo>
                  <a:lnTo>
                    <a:pt x="2416969" y="19050"/>
                  </a:lnTo>
                  <a:lnTo>
                    <a:pt x="2407444" y="54768"/>
                  </a:lnTo>
                  <a:lnTo>
                    <a:pt x="2386013" y="88106"/>
                  </a:lnTo>
                  <a:lnTo>
                    <a:pt x="2328863" y="130968"/>
                  </a:lnTo>
                  <a:lnTo>
                    <a:pt x="2135981" y="233362"/>
                  </a:lnTo>
                  <a:lnTo>
                    <a:pt x="1983581" y="297656"/>
                  </a:lnTo>
                  <a:lnTo>
                    <a:pt x="1831181" y="369093"/>
                  </a:lnTo>
                  <a:lnTo>
                    <a:pt x="1654969" y="447675"/>
                  </a:lnTo>
                  <a:lnTo>
                    <a:pt x="1488281" y="523875"/>
                  </a:lnTo>
                  <a:lnTo>
                    <a:pt x="1276350" y="631031"/>
                  </a:lnTo>
                  <a:lnTo>
                    <a:pt x="1078706" y="735806"/>
                  </a:lnTo>
                  <a:lnTo>
                    <a:pt x="857250" y="864393"/>
                  </a:lnTo>
                  <a:lnTo>
                    <a:pt x="707231" y="962025"/>
                  </a:lnTo>
                  <a:lnTo>
                    <a:pt x="571500" y="1052512"/>
                  </a:lnTo>
                  <a:lnTo>
                    <a:pt x="402431" y="1171575"/>
                  </a:lnTo>
                  <a:lnTo>
                    <a:pt x="252413" y="1288256"/>
                  </a:lnTo>
                  <a:lnTo>
                    <a:pt x="133350" y="1385887"/>
                  </a:lnTo>
                  <a:lnTo>
                    <a:pt x="85725" y="1428750"/>
                  </a:lnTo>
                  <a:lnTo>
                    <a:pt x="59531" y="1450181"/>
                  </a:lnTo>
                  <a:lnTo>
                    <a:pt x="40481" y="1457325"/>
                  </a:lnTo>
                  <a:lnTo>
                    <a:pt x="19050" y="1462087"/>
                  </a:lnTo>
                  <a:lnTo>
                    <a:pt x="7144" y="1459706"/>
                  </a:lnTo>
                  <a:lnTo>
                    <a:pt x="0" y="1454943"/>
                  </a:lnTo>
                  <a:lnTo>
                    <a:pt x="0" y="1440656"/>
                  </a:lnTo>
                  <a:lnTo>
                    <a:pt x="9525" y="1385887"/>
                  </a:lnTo>
                  <a:lnTo>
                    <a:pt x="40481" y="1271587"/>
                  </a:lnTo>
                  <a:lnTo>
                    <a:pt x="76200" y="1157287"/>
                  </a:lnTo>
                  <a:lnTo>
                    <a:pt x="107156" y="1050131"/>
                  </a:lnTo>
                  <a:lnTo>
                    <a:pt x="135731" y="957262"/>
                  </a:lnTo>
                  <a:lnTo>
                    <a:pt x="154781" y="885825"/>
                  </a:lnTo>
                  <a:lnTo>
                    <a:pt x="166688" y="862012"/>
                  </a:lnTo>
                  <a:lnTo>
                    <a:pt x="188119" y="831056"/>
                  </a:lnTo>
                  <a:lnTo>
                    <a:pt x="209550" y="804862"/>
                  </a:lnTo>
                  <a:lnTo>
                    <a:pt x="250031" y="769143"/>
                  </a:lnTo>
                  <a:lnTo>
                    <a:pt x="290513" y="740568"/>
                  </a:lnTo>
                  <a:lnTo>
                    <a:pt x="354806" y="700087"/>
                  </a:lnTo>
                  <a:lnTo>
                    <a:pt x="433388" y="671512"/>
                  </a:lnTo>
                  <a:lnTo>
                    <a:pt x="723900" y="571500"/>
                  </a:lnTo>
                  <a:lnTo>
                    <a:pt x="1042988" y="464343"/>
                  </a:lnTo>
                  <a:lnTo>
                    <a:pt x="1281113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43663315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49222A8-6837-4C77-BF62-6A948EE38B3D}"/>
              </a:ext>
            </a:extLst>
          </p:cNvPr>
          <p:cNvSpPr/>
          <p:nvPr/>
        </p:nvSpPr>
        <p:spPr>
          <a:xfrm>
            <a:off x="3718086" y="2033586"/>
            <a:ext cx="1914525" cy="463550"/>
          </a:xfrm>
          <a:custGeom>
            <a:avLst/>
            <a:gdLst>
              <a:gd name="connsiteX0" fmla="*/ 642938 w 1914525"/>
              <a:gd name="connsiteY0" fmla="*/ 442912 h 464343"/>
              <a:gd name="connsiteX1" fmla="*/ 790575 w 1914525"/>
              <a:gd name="connsiteY1" fmla="*/ 421481 h 464343"/>
              <a:gd name="connsiteX2" fmla="*/ 907257 w 1914525"/>
              <a:gd name="connsiteY2" fmla="*/ 404812 h 464343"/>
              <a:gd name="connsiteX3" fmla="*/ 1109663 w 1914525"/>
              <a:gd name="connsiteY3" fmla="*/ 345281 h 464343"/>
              <a:gd name="connsiteX4" fmla="*/ 1328738 w 1914525"/>
              <a:gd name="connsiteY4" fmla="*/ 314325 h 464343"/>
              <a:gd name="connsiteX5" fmla="*/ 1516857 w 1914525"/>
              <a:gd name="connsiteY5" fmla="*/ 290512 h 464343"/>
              <a:gd name="connsiteX6" fmla="*/ 1666875 w 1914525"/>
              <a:gd name="connsiteY6" fmla="*/ 276225 h 464343"/>
              <a:gd name="connsiteX7" fmla="*/ 1697832 w 1914525"/>
              <a:gd name="connsiteY7" fmla="*/ 276225 h 464343"/>
              <a:gd name="connsiteX8" fmla="*/ 1750219 w 1914525"/>
              <a:gd name="connsiteY8" fmla="*/ 269081 h 464343"/>
              <a:gd name="connsiteX9" fmla="*/ 1802607 w 1914525"/>
              <a:gd name="connsiteY9" fmla="*/ 257175 h 464343"/>
              <a:gd name="connsiteX10" fmla="*/ 1854994 w 1914525"/>
              <a:gd name="connsiteY10" fmla="*/ 238125 h 464343"/>
              <a:gd name="connsiteX11" fmla="*/ 1888332 w 1914525"/>
              <a:gd name="connsiteY11" fmla="*/ 221456 h 464343"/>
              <a:gd name="connsiteX12" fmla="*/ 1905000 w 1914525"/>
              <a:gd name="connsiteY12" fmla="*/ 207168 h 464343"/>
              <a:gd name="connsiteX13" fmla="*/ 1914525 w 1914525"/>
              <a:gd name="connsiteY13" fmla="*/ 190500 h 464343"/>
              <a:gd name="connsiteX14" fmla="*/ 1914525 w 1914525"/>
              <a:gd name="connsiteY14" fmla="*/ 161925 h 464343"/>
              <a:gd name="connsiteX15" fmla="*/ 1905000 w 1914525"/>
              <a:gd name="connsiteY15" fmla="*/ 123825 h 464343"/>
              <a:gd name="connsiteX16" fmla="*/ 1888332 w 1914525"/>
              <a:gd name="connsiteY16" fmla="*/ 97631 h 464343"/>
              <a:gd name="connsiteX17" fmla="*/ 1871663 w 1914525"/>
              <a:gd name="connsiteY17" fmla="*/ 83343 h 464343"/>
              <a:gd name="connsiteX18" fmla="*/ 1840707 w 1914525"/>
              <a:gd name="connsiteY18" fmla="*/ 69056 h 464343"/>
              <a:gd name="connsiteX19" fmla="*/ 1774032 w 1914525"/>
              <a:gd name="connsiteY19" fmla="*/ 40481 h 464343"/>
              <a:gd name="connsiteX20" fmla="*/ 1695450 w 1914525"/>
              <a:gd name="connsiteY20" fmla="*/ 14287 h 464343"/>
              <a:gd name="connsiteX21" fmla="*/ 1640682 w 1914525"/>
              <a:gd name="connsiteY21" fmla="*/ 2381 h 464343"/>
              <a:gd name="connsiteX22" fmla="*/ 1590675 w 1914525"/>
              <a:gd name="connsiteY22" fmla="*/ 0 h 464343"/>
              <a:gd name="connsiteX23" fmla="*/ 1559719 w 1914525"/>
              <a:gd name="connsiteY23" fmla="*/ 4762 h 464343"/>
              <a:gd name="connsiteX24" fmla="*/ 1545432 w 1914525"/>
              <a:gd name="connsiteY24" fmla="*/ 19050 h 464343"/>
              <a:gd name="connsiteX25" fmla="*/ 1500188 w 1914525"/>
              <a:gd name="connsiteY25" fmla="*/ 52387 h 464343"/>
              <a:gd name="connsiteX26" fmla="*/ 1464469 w 1914525"/>
              <a:gd name="connsiteY26" fmla="*/ 76200 h 464343"/>
              <a:gd name="connsiteX27" fmla="*/ 1421607 w 1914525"/>
              <a:gd name="connsiteY27" fmla="*/ 97631 h 464343"/>
              <a:gd name="connsiteX28" fmla="*/ 1362075 w 1914525"/>
              <a:gd name="connsiteY28" fmla="*/ 116681 h 464343"/>
              <a:gd name="connsiteX29" fmla="*/ 1314450 w 1914525"/>
              <a:gd name="connsiteY29" fmla="*/ 128587 h 464343"/>
              <a:gd name="connsiteX30" fmla="*/ 1221582 w 1914525"/>
              <a:gd name="connsiteY30" fmla="*/ 150018 h 464343"/>
              <a:gd name="connsiteX31" fmla="*/ 1126332 w 1914525"/>
              <a:gd name="connsiteY31" fmla="*/ 164306 h 464343"/>
              <a:gd name="connsiteX32" fmla="*/ 878682 w 1914525"/>
              <a:gd name="connsiteY32" fmla="*/ 207168 h 464343"/>
              <a:gd name="connsiteX33" fmla="*/ 740569 w 1914525"/>
              <a:gd name="connsiteY33" fmla="*/ 230981 h 464343"/>
              <a:gd name="connsiteX34" fmla="*/ 614363 w 1914525"/>
              <a:gd name="connsiteY34" fmla="*/ 252412 h 464343"/>
              <a:gd name="connsiteX35" fmla="*/ 526257 w 1914525"/>
              <a:gd name="connsiteY35" fmla="*/ 264318 h 464343"/>
              <a:gd name="connsiteX36" fmla="*/ 469107 w 1914525"/>
              <a:gd name="connsiteY36" fmla="*/ 271462 h 464343"/>
              <a:gd name="connsiteX37" fmla="*/ 400050 w 1914525"/>
              <a:gd name="connsiteY37" fmla="*/ 276225 h 464343"/>
              <a:gd name="connsiteX38" fmla="*/ 352425 w 1914525"/>
              <a:gd name="connsiteY38" fmla="*/ 273843 h 464343"/>
              <a:gd name="connsiteX39" fmla="*/ 307182 w 1914525"/>
              <a:gd name="connsiteY39" fmla="*/ 266700 h 464343"/>
              <a:gd name="connsiteX40" fmla="*/ 269082 w 1914525"/>
              <a:gd name="connsiteY40" fmla="*/ 259556 h 464343"/>
              <a:gd name="connsiteX41" fmla="*/ 219075 w 1914525"/>
              <a:gd name="connsiteY41" fmla="*/ 247650 h 464343"/>
              <a:gd name="connsiteX42" fmla="*/ 169069 w 1914525"/>
              <a:gd name="connsiteY42" fmla="*/ 226218 h 464343"/>
              <a:gd name="connsiteX43" fmla="*/ 111919 w 1914525"/>
              <a:gd name="connsiteY43" fmla="*/ 195262 h 464343"/>
              <a:gd name="connsiteX44" fmla="*/ 69057 w 1914525"/>
              <a:gd name="connsiteY44" fmla="*/ 166687 h 464343"/>
              <a:gd name="connsiteX45" fmla="*/ 47625 w 1914525"/>
              <a:gd name="connsiteY45" fmla="*/ 152400 h 464343"/>
              <a:gd name="connsiteX46" fmla="*/ 23813 w 1914525"/>
              <a:gd name="connsiteY46" fmla="*/ 147637 h 464343"/>
              <a:gd name="connsiteX47" fmla="*/ 7144 w 1914525"/>
              <a:gd name="connsiteY47" fmla="*/ 150018 h 464343"/>
              <a:gd name="connsiteX48" fmla="*/ 0 w 1914525"/>
              <a:gd name="connsiteY48" fmla="*/ 159543 h 464343"/>
              <a:gd name="connsiteX49" fmla="*/ 7144 w 1914525"/>
              <a:gd name="connsiteY49" fmla="*/ 183356 h 464343"/>
              <a:gd name="connsiteX50" fmla="*/ 23813 w 1914525"/>
              <a:gd name="connsiteY50" fmla="*/ 211931 h 464343"/>
              <a:gd name="connsiteX51" fmla="*/ 57150 w 1914525"/>
              <a:gd name="connsiteY51" fmla="*/ 245268 h 464343"/>
              <a:gd name="connsiteX52" fmla="*/ 147638 w 1914525"/>
              <a:gd name="connsiteY52" fmla="*/ 330993 h 464343"/>
              <a:gd name="connsiteX53" fmla="*/ 233363 w 1914525"/>
              <a:gd name="connsiteY53" fmla="*/ 407193 h 464343"/>
              <a:gd name="connsiteX54" fmla="*/ 276225 w 1914525"/>
              <a:gd name="connsiteY54" fmla="*/ 442912 h 464343"/>
              <a:gd name="connsiteX55" fmla="*/ 292894 w 1914525"/>
              <a:gd name="connsiteY55" fmla="*/ 452437 h 464343"/>
              <a:gd name="connsiteX56" fmla="*/ 333375 w 1914525"/>
              <a:gd name="connsiteY56" fmla="*/ 459581 h 464343"/>
              <a:gd name="connsiteX57" fmla="*/ 431007 w 1914525"/>
              <a:gd name="connsiteY57" fmla="*/ 464343 h 464343"/>
              <a:gd name="connsiteX58" fmla="*/ 642938 w 1914525"/>
              <a:gd name="connsiteY58" fmla="*/ 442912 h 464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14525" h="464343">
                <a:moveTo>
                  <a:pt x="642938" y="442912"/>
                </a:moveTo>
                <a:lnTo>
                  <a:pt x="790575" y="421481"/>
                </a:lnTo>
                <a:lnTo>
                  <a:pt x="907257" y="404812"/>
                </a:lnTo>
                <a:lnTo>
                  <a:pt x="1109663" y="345281"/>
                </a:lnTo>
                <a:lnTo>
                  <a:pt x="1328738" y="314325"/>
                </a:lnTo>
                <a:lnTo>
                  <a:pt x="1516857" y="290512"/>
                </a:lnTo>
                <a:lnTo>
                  <a:pt x="1666875" y="276225"/>
                </a:lnTo>
                <a:lnTo>
                  <a:pt x="1697832" y="276225"/>
                </a:lnTo>
                <a:lnTo>
                  <a:pt x="1750219" y="269081"/>
                </a:lnTo>
                <a:lnTo>
                  <a:pt x="1802607" y="257175"/>
                </a:lnTo>
                <a:lnTo>
                  <a:pt x="1854994" y="238125"/>
                </a:lnTo>
                <a:lnTo>
                  <a:pt x="1888332" y="221456"/>
                </a:lnTo>
                <a:lnTo>
                  <a:pt x="1905000" y="207168"/>
                </a:lnTo>
                <a:lnTo>
                  <a:pt x="1914525" y="190500"/>
                </a:lnTo>
                <a:lnTo>
                  <a:pt x="1914525" y="161925"/>
                </a:lnTo>
                <a:lnTo>
                  <a:pt x="1905000" y="123825"/>
                </a:lnTo>
                <a:lnTo>
                  <a:pt x="1888332" y="97631"/>
                </a:lnTo>
                <a:lnTo>
                  <a:pt x="1871663" y="83343"/>
                </a:lnTo>
                <a:lnTo>
                  <a:pt x="1840707" y="69056"/>
                </a:lnTo>
                <a:lnTo>
                  <a:pt x="1774032" y="40481"/>
                </a:lnTo>
                <a:lnTo>
                  <a:pt x="1695450" y="14287"/>
                </a:lnTo>
                <a:lnTo>
                  <a:pt x="1640682" y="2381"/>
                </a:lnTo>
                <a:lnTo>
                  <a:pt x="1590675" y="0"/>
                </a:lnTo>
                <a:lnTo>
                  <a:pt x="1559719" y="4762"/>
                </a:lnTo>
                <a:lnTo>
                  <a:pt x="1545432" y="19050"/>
                </a:lnTo>
                <a:lnTo>
                  <a:pt x="1500188" y="52387"/>
                </a:lnTo>
                <a:lnTo>
                  <a:pt x="1464469" y="76200"/>
                </a:lnTo>
                <a:lnTo>
                  <a:pt x="1421607" y="97631"/>
                </a:lnTo>
                <a:lnTo>
                  <a:pt x="1362075" y="116681"/>
                </a:lnTo>
                <a:lnTo>
                  <a:pt x="1314450" y="128587"/>
                </a:lnTo>
                <a:lnTo>
                  <a:pt x="1221582" y="150018"/>
                </a:lnTo>
                <a:lnTo>
                  <a:pt x="1126332" y="164306"/>
                </a:lnTo>
                <a:lnTo>
                  <a:pt x="878682" y="207168"/>
                </a:lnTo>
                <a:lnTo>
                  <a:pt x="740569" y="230981"/>
                </a:lnTo>
                <a:lnTo>
                  <a:pt x="614363" y="252412"/>
                </a:lnTo>
                <a:lnTo>
                  <a:pt x="526257" y="264318"/>
                </a:lnTo>
                <a:lnTo>
                  <a:pt x="469107" y="271462"/>
                </a:lnTo>
                <a:lnTo>
                  <a:pt x="400050" y="276225"/>
                </a:lnTo>
                <a:lnTo>
                  <a:pt x="352425" y="273843"/>
                </a:lnTo>
                <a:lnTo>
                  <a:pt x="307182" y="266700"/>
                </a:lnTo>
                <a:lnTo>
                  <a:pt x="269082" y="259556"/>
                </a:lnTo>
                <a:lnTo>
                  <a:pt x="219075" y="247650"/>
                </a:lnTo>
                <a:lnTo>
                  <a:pt x="169069" y="226218"/>
                </a:lnTo>
                <a:lnTo>
                  <a:pt x="111919" y="195262"/>
                </a:lnTo>
                <a:lnTo>
                  <a:pt x="69057" y="166687"/>
                </a:lnTo>
                <a:lnTo>
                  <a:pt x="47625" y="152400"/>
                </a:lnTo>
                <a:lnTo>
                  <a:pt x="23813" y="147637"/>
                </a:lnTo>
                <a:lnTo>
                  <a:pt x="7144" y="150018"/>
                </a:lnTo>
                <a:lnTo>
                  <a:pt x="0" y="159543"/>
                </a:lnTo>
                <a:lnTo>
                  <a:pt x="7144" y="183356"/>
                </a:lnTo>
                <a:lnTo>
                  <a:pt x="23813" y="211931"/>
                </a:lnTo>
                <a:lnTo>
                  <a:pt x="57150" y="245268"/>
                </a:lnTo>
                <a:lnTo>
                  <a:pt x="147638" y="330993"/>
                </a:lnTo>
                <a:lnTo>
                  <a:pt x="233363" y="407193"/>
                </a:lnTo>
                <a:lnTo>
                  <a:pt x="276225" y="442912"/>
                </a:lnTo>
                <a:lnTo>
                  <a:pt x="292894" y="452437"/>
                </a:lnTo>
                <a:lnTo>
                  <a:pt x="333375" y="459581"/>
                </a:lnTo>
                <a:lnTo>
                  <a:pt x="431007" y="464343"/>
                </a:lnTo>
                <a:lnTo>
                  <a:pt x="642938" y="4429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226B50D-883F-4B3D-BA8A-4E3903CC3047}"/>
              </a:ext>
            </a:extLst>
          </p:cNvPr>
          <p:cNvSpPr/>
          <p:nvPr/>
        </p:nvSpPr>
        <p:spPr>
          <a:xfrm>
            <a:off x="3741743" y="2846388"/>
            <a:ext cx="514350" cy="1454150"/>
          </a:xfrm>
          <a:custGeom>
            <a:avLst/>
            <a:gdLst>
              <a:gd name="connsiteX0" fmla="*/ 235744 w 514350"/>
              <a:gd name="connsiteY0" fmla="*/ 711993 h 1454943"/>
              <a:gd name="connsiteX1" fmla="*/ 221456 w 514350"/>
              <a:gd name="connsiteY1" fmla="*/ 573881 h 1454943"/>
              <a:gd name="connsiteX2" fmla="*/ 209550 w 514350"/>
              <a:gd name="connsiteY2" fmla="*/ 464343 h 1454943"/>
              <a:gd name="connsiteX3" fmla="*/ 202406 w 514350"/>
              <a:gd name="connsiteY3" fmla="*/ 395287 h 1454943"/>
              <a:gd name="connsiteX4" fmla="*/ 192881 w 514350"/>
              <a:gd name="connsiteY4" fmla="*/ 354806 h 1454943"/>
              <a:gd name="connsiteX5" fmla="*/ 176212 w 514350"/>
              <a:gd name="connsiteY5" fmla="*/ 307181 h 1454943"/>
              <a:gd name="connsiteX6" fmla="*/ 161925 w 514350"/>
              <a:gd name="connsiteY6" fmla="*/ 271462 h 1454943"/>
              <a:gd name="connsiteX7" fmla="*/ 145256 w 514350"/>
              <a:gd name="connsiteY7" fmla="*/ 240506 h 1454943"/>
              <a:gd name="connsiteX8" fmla="*/ 123825 w 514350"/>
              <a:gd name="connsiteY8" fmla="*/ 219075 h 1454943"/>
              <a:gd name="connsiteX9" fmla="*/ 92869 w 514350"/>
              <a:gd name="connsiteY9" fmla="*/ 183356 h 1454943"/>
              <a:gd name="connsiteX10" fmla="*/ 50006 w 514350"/>
              <a:gd name="connsiteY10" fmla="*/ 130968 h 1454943"/>
              <a:gd name="connsiteX11" fmla="*/ 16669 w 514350"/>
              <a:gd name="connsiteY11" fmla="*/ 76200 h 1454943"/>
              <a:gd name="connsiteX12" fmla="*/ 2381 w 514350"/>
              <a:gd name="connsiteY12" fmla="*/ 47625 h 1454943"/>
              <a:gd name="connsiteX13" fmla="*/ 0 w 514350"/>
              <a:gd name="connsiteY13" fmla="*/ 26193 h 1454943"/>
              <a:gd name="connsiteX14" fmla="*/ 0 w 514350"/>
              <a:gd name="connsiteY14" fmla="*/ 9525 h 1454943"/>
              <a:gd name="connsiteX15" fmla="*/ 9525 w 514350"/>
              <a:gd name="connsiteY15" fmla="*/ 0 h 1454943"/>
              <a:gd name="connsiteX16" fmla="*/ 21431 w 514350"/>
              <a:gd name="connsiteY16" fmla="*/ 0 h 1454943"/>
              <a:gd name="connsiteX17" fmla="*/ 40481 w 514350"/>
              <a:gd name="connsiteY17" fmla="*/ 4762 h 1454943"/>
              <a:gd name="connsiteX18" fmla="*/ 78581 w 514350"/>
              <a:gd name="connsiteY18" fmla="*/ 21431 h 1454943"/>
              <a:gd name="connsiteX19" fmla="*/ 130969 w 514350"/>
              <a:gd name="connsiteY19" fmla="*/ 40481 h 1454943"/>
              <a:gd name="connsiteX20" fmla="*/ 192881 w 514350"/>
              <a:gd name="connsiteY20" fmla="*/ 61912 h 1454943"/>
              <a:gd name="connsiteX21" fmla="*/ 247650 w 514350"/>
              <a:gd name="connsiteY21" fmla="*/ 78581 h 1454943"/>
              <a:gd name="connsiteX22" fmla="*/ 319087 w 514350"/>
              <a:gd name="connsiteY22" fmla="*/ 95250 h 1454943"/>
              <a:gd name="connsiteX23" fmla="*/ 347662 w 514350"/>
              <a:gd name="connsiteY23" fmla="*/ 97631 h 1454943"/>
              <a:gd name="connsiteX24" fmla="*/ 404812 w 514350"/>
              <a:gd name="connsiteY24" fmla="*/ 250031 h 1454943"/>
              <a:gd name="connsiteX25" fmla="*/ 414337 w 514350"/>
              <a:gd name="connsiteY25" fmla="*/ 395287 h 1454943"/>
              <a:gd name="connsiteX26" fmla="*/ 428625 w 514350"/>
              <a:gd name="connsiteY26" fmla="*/ 585787 h 1454943"/>
              <a:gd name="connsiteX27" fmla="*/ 454819 w 514350"/>
              <a:gd name="connsiteY27" fmla="*/ 788193 h 1454943"/>
              <a:gd name="connsiteX28" fmla="*/ 481012 w 514350"/>
              <a:gd name="connsiteY28" fmla="*/ 1016793 h 1454943"/>
              <a:gd name="connsiteX29" fmla="*/ 497681 w 514350"/>
              <a:gd name="connsiteY29" fmla="*/ 1147762 h 1454943"/>
              <a:gd name="connsiteX30" fmla="*/ 514350 w 514350"/>
              <a:gd name="connsiteY30" fmla="*/ 1281112 h 1454943"/>
              <a:gd name="connsiteX31" fmla="*/ 514350 w 514350"/>
              <a:gd name="connsiteY31" fmla="*/ 1319212 h 1454943"/>
              <a:gd name="connsiteX32" fmla="*/ 504825 w 514350"/>
              <a:gd name="connsiteY32" fmla="*/ 1357312 h 1454943"/>
              <a:gd name="connsiteX33" fmla="*/ 492919 w 514350"/>
              <a:gd name="connsiteY33" fmla="*/ 1383506 h 1454943"/>
              <a:gd name="connsiteX34" fmla="*/ 476250 w 514350"/>
              <a:gd name="connsiteY34" fmla="*/ 1409700 h 1454943"/>
              <a:gd name="connsiteX35" fmla="*/ 457200 w 514350"/>
              <a:gd name="connsiteY35" fmla="*/ 1428750 h 1454943"/>
              <a:gd name="connsiteX36" fmla="*/ 426244 w 514350"/>
              <a:gd name="connsiteY36" fmla="*/ 1450181 h 1454943"/>
              <a:gd name="connsiteX37" fmla="*/ 414337 w 514350"/>
              <a:gd name="connsiteY37" fmla="*/ 1454943 h 1454943"/>
              <a:gd name="connsiteX38" fmla="*/ 395287 w 514350"/>
              <a:gd name="connsiteY38" fmla="*/ 1454943 h 1454943"/>
              <a:gd name="connsiteX39" fmla="*/ 373856 w 514350"/>
              <a:gd name="connsiteY39" fmla="*/ 1443037 h 1454943"/>
              <a:gd name="connsiteX40" fmla="*/ 354806 w 514350"/>
              <a:gd name="connsiteY40" fmla="*/ 1421606 h 1454943"/>
              <a:gd name="connsiteX41" fmla="*/ 326231 w 514350"/>
              <a:gd name="connsiteY41" fmla="*/ 1371600 h 1454943"/>
              <a:gd name="connsiteX42" fmla="*/ 314325 w 514350"/>
              <a:gd name="connsiteY42" fmla="*/ 1345406 h 1454943"/>
              <a:gd name="connsiteX43" fmla="*/ 300037 w 514350"/>
              <a:gd name="connsiteY43" fmla="*/ 1252537 h 1454943"/>
              <a:gd name="connsiteX44" fmla="*/ 276225 w 514350"/>
              <a:gd name="connsiteY44" fmla="*/ 1045368 h 1454943"/>
              <a:gd name="connsiteX45" fmla="*/ 235744 w 514350"/>
              <a:gd name="connsiteY45" fmla="*/ 711993 h 1454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14350" h="1454943">
                <a:moveTo>
                  <a:pt x="235744" y="711993"/>
                </a:moveTo>
                <a:lnTo>
                  <a:pt x="221456" y="573881"/>
                </a:lnTo>
                <a:lnTo>
                  <a:pt x="209550" y="464343"/>
                </a:lnTo>
                <a:lnTo>
                  <a:pt x="202406" y="395287"/>
                </a:lnTo>
                <a:lnTo>
                  <a:pt x="192881" y="354806"/>
                </a:lnTo>
                <a:lnTo>
                  <a:pt x="176212" y="307181"/>
                </a:lnTo>
                <a:lnTo>
                  <a:pt x="161925" y="271462"/>
                </a:lnTo>
                <a:lnTo>
                  <a:pt x="145256" y="240506"/>
                </a:lnTo>
                <a:lnTo>
                  <a:pt x="123825" y="219075"/>
                </a:lnTo>
                <a:lnTo>
                  <a:pt x="92869" y="183356"/>
                </a:lnTo>
                <a:lnTo>
                  <a:pt x="50006" y="130968"/>
                </a:lnTo>
                <a:lnTo>
                  <a:pt x="16669" y="76200"/>
                </a:lnTo>
                <a:lnTo>
                  <a:pt x="2381" y="47625"/>
                </a:lnTo>
                <a:lnTo>
                  <a:pt x="0" y="26193"/>
                </a:lnTo>
                <a:lnTo>
                  <a:pt x="0" y="9525"/>
                </a:lnTo>
                <a:lnTo>
                  <a:pt x="9525" y="0"/>
                </a:lnTo>
                <a:lnTo>
                  <a:pt x="21431" y="0"/>
                </a:lnTo>
                <a:lnTo>
                  <a:pt x="40481" y="4762"/>
                </a:lnTo>
                <a:lnTo>
                  <a:pt x="78581" y="21431"/>
                </a:lnTo>
                <a:lnTo>
                  <a:pt x="130969" y="40481"/>
                </a:lnTo>
                <a:lnTo>
                  <a:pt x="192881" y="61912"/>
                </a:lnTo>
                <a:lnTo>
                  <a:pt x="247650" y="78581"/>
                </a:lnTo>
                <a:lnTo>
                  <a:pt x="319087" y="95250"/>
                </a:lnTo>
                <a:lnTo>
                  <a:pt x="347662" y="97631"/>
                </a:lnTo>
                <a:lnTo>
                  <a:pt x="404812" y="250031"/>
                </a:lnTo>
                <a:lnTo>
                  <a:pt x="414337" y="395287"/>
                </a:lnTo>
                <a:lnTo>
                  <a:pt x="428625" y="585787"/>
                </a:lnTo>
                <a:lnTo>
                  <a:pt x="454819" y="788193"/>
                </a:lnTo>
                <a:lnTo>
                  <a:pt x="481012" y="1016793"/>
                </a:lnTo>
                <a:lnTo>
                  <a:pt x="497681" y="1147762"/>
                </a:lnTo>
                <a:lnTo>
                  <a:pt x="514350" y="1281112"/>
                </a:lnTo>
                <a:lnTo>
                  <a:pt x="514350" y="1319212"/>
                </a:lnTo>
                <a:lnTo>
                  <a:pt x="504825" y="1357312"/>
                </a:lnTo>
                <a:lnTo>
                  <a:pt x="492919" y="1383506"/>
                </a:lnTo>
                <a:lnTo>
                  <a:pt x="476250" y="1409700"/>
                </a:lnTo>
                <a:lnTo>
                  <a:pt x="457200" y="1428750"/>
                </a:lnTo>
                <a:lnTo>
                  <a:pt x="426244" y="1450181"/>
                </a:lnTo>
                <a:lnTo>
                  <a:pt x="414337" y="1454943"/>
                </a:lnTo>
                <a:lnTo>
                  <a:pt x="395287" y="1454943"/>
                </a:lnTo>
                <a:lnTo>
                  <a:pt x="373856" y="1443037"/>
                </a:lnTo>
                <a:lnTo>
                  <a:pt x="354806" y="1421606"/>
                </a:lnTo>
                <a:lnTo>
                  <a:pt x="326231" y="1371600"/>
                </a:lnTo>
                <a:lnTo>
                  <a:pt x="314325" y="1345406"/>
                </a:lnTo>
                <a:lnTo>
                  <a:pt x="300037" y="1252537"/>
                </a:lnTo>
                <a:lnTo>
                  <a:pt x="276225" y="1045368"/>
                </a:lnTo>
                <a:lnTo>
                  <a:pt x="235744" y="7119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A0D6598-1CC4-4700-BD31-0B79C3895F50}"/>
              </a:ext>
            </a:extLst>
          </p:cNvPr>
          <p:cNvSpPr/>
          <p:nvPr/>
        </p:nvSpPr>
        <p:spPr>
          <a:xfrm rot="16200000">
            <a:off x="6368259" y="4174332"/>
            <a:ext cx="1682750" cy="350837"/>
          </a:xfrm>
          <a:custGeom>
            <a:avLst/>
            <a:gdLst>
              <a:gd name="connsiteX0" fmla="*/ 688181 w 1683543"/>
              <a:gd name="connsiteY0" fmla="*/ 147637 h 350044"/>
              <a:gd name="connsiteX1" fmla="*/ 495300 w 1683543"/>
              <a:gd name="connsiteY1" fmla="*/ 147637 h 350044"/>
              <a:gd name="connsiteX2" fmla="*/ 473868 w 1683543"/>
              <a:gd name="connsiteY2" fmla="*/ 142875 h 350044"/>
              <a:gd name="connsiteX3" fmla="*/ 414337 w 1683543"/>
              <a:gd name="connsiteY3" fmla="*/ 133350 h 350044"/>
              <a:gd name="connsiteX4" fmla="*/ 338137 w 1683543"/>
              <a:gd name="connsiteY4" fmla="*/ 126206 h 350044"/>
              <a:gd name="connsiteX5" fmla="*/ 238125 w 1683543"/>
              <a:gd name="connsiteY5" fmla="*/ 123825 h 350044"/>
              <a:gd name="connsiteX6" fmla="*/ 180975 w 1683543"/>
              <a:gd name="connsiteY6" fmla="*/ 123825 h 350044"/>
              <a:gd name="connsiteX7" fmla="*/ 133350 w 1683543"/>
              <a:gd name="connsiteY7" fmla="*/ 145256 h 350044"/>
              <a:gd name="connsiteX8" fmla="*/ 69056 w 1683543"/>
              <a:gd name="connsiteY8" fmla="*/ 183356 h 350044"/>
              <a:gd name="connsiteX9" fmla="*/ 19050 w 1683543"/>
              <a:gd name="connsiteY9" fmla="*/ 216694 h 350044"/>
              <a:gd name="connsiteX10" fmla="*/ 2381 w 1683543"/>
              <a:gd name="connsiteY10" fmla="*/ 233362 h 350044"/>
              <a:gd name="connsiteX11" fmla="*/ 0 w 1683543"/>
              <a:gd name="connsiteY11" fmla="*/ 247650 h 350044"/>
              <a:gd name="connsiteX12" fmla="*/ 16668 w 1683543"/>
              <a:gd name="connsiteY12" fmla="*/ 276225 h 350044"/>
              <a:gd name="connsiteX13" fmla="*/ 45243 w 1683543"/>
              <a:gd name="connsiteY13" fmla="*/ 309562 h 350044"/>
              <a:gd name="connsiteX14" fmla="*/ 64293 w 1683543"/>
              <a:gd name="connsiteY14" fmla="*/ 326231 h 350044"/>
              <a:gd name="connsiteX15" fmla="*/ 104775 w 1683543"/>
              <a:gd name="connsiteY15" fmla="*/ 350044 h 350044"/>
              <a:gd name="connsiteX16" fmla="*/ 235743 w 1683543"/>
              <a:gd name="connsiteY16" fmla="*/ 350044 h 350044"/>
              <a:gd name="connsiteX17" fmla="*/ 466725 w 1683543"/>
              <a:gd name="connsiteY17" fmla="*/ 347662 h 350044"/>
              <a:gd name="connsiteX18" fmla="*/ 747712 w 1683543"/>
              <a:gd name="connsiteY18" fmla="*/ 347662 h 350044"/>
              <a:gd name="connsiteX19" fmla="*/ 1023937 w 1683543"/>
              <a:gd name="connsiteY19" fmla="*/ 347662 h 350044"/>
              <a:gd name="connsiteX20" fmla="*/ 1269206 w 1683543"/>
              <a:gd name="connsiteY20" fmla="*/ 345281 h 350044"/>
              <a:gd name="connsiteX21" fmla="*/ 1321593 w 1683543"/>
              <a:gd name="connsiteY21" fmla="*/ 347662 h 350044"/>
              <a:gd name="connsiteX22" fmla="*/ 1359693 w 1683543"/>
              <a:gd name="connsiteY22" fmla="*/ 342900 h 350044"/>
              <a:gd name="connsiteX23" fmla="*/ 1397793 w 1683543"/>
              <a:gd name="connsiteY23" fmla="*/ 330994 h 350044"/>
              <a:gd name="connsiteX24" fmla="*/ 1447800 w 1683543"/>
              <a:gd name="connsiteY24" fmla="*/ 304800 h 350044"/>
              <a:gd name="connsiteX25" fmla="*/ 1490662 w 1683543"/>
              <a:gd name="connsiteY25" fmla="*/ 269081 h 350044"/>
              <a:gd name="connsiteX26" fmla="*/ 1566862 w 1683543"/>
              <a:gd name="connsiteY26" fmla="*/ 190500 h 350044"/>
              <a:gd name="connsiteX27" fmla="*/ 1652587 w 1683543"/>
              <a:gd name="connsiteY27" fmla="*/ 85725 h 350044"/>
              <a:gd name="connsiteX28" fmla="*/ 1676400 w 1683543"/>
              <a:gd name="connsiteY28" fmla="*/ 47625 h 350044"/>
              <a:gd name="connsiteX29" fmla="*/ 1683543 w 1683543"/>
              <a:gd name="connsiteY29" fmla="*/ 26194 h 350044"/>
              <a:gd name="connsiteX30" fmla="*/ 1683543 w 1683543"/>
              <a:gd name="connsiteY30" fmla="*/ 14287 h 350044"/>
              <a:gd name="connsiteX31" fmla="*/ 1681162 w 1683543"/>
              <a:gd name="connsiteY31" fmla="*/ 4762 h 350044"/>
              <a:gd name="connsiteX32" fmla="*/ 1674018 w 1683543"/>
              <a:gd name="connsiteY32" fmla="*/ 0 h 350044"/>
              <a:gd name="connsiteX33" fmla="*/ 1657350 w 1683543"/>
              <a:gd name="connsiteY33" fmla="*/ 0 h 350044"/>
              <a:gd name="connsiteX34" fmla="*/ 1628775 w 1683543"/>
              <a:gd name="connsiteY34" fmla="*/ 11906 h 350044"/>
              <a:gd name="connsiteX35" fmla="*/ 1581150 w 1683543"/>
              <a:gd name="connsiteY35" fmla="*/ 45244 h 350044"/>
              <a:gd name="connsiteX36" fmla="*/ 1528762 w 1683543"/>
              <a:gd name="connsiteY36" fmla="*/ 76200 h 350044"/>
              <a:gd name="connsiteX37" fmla="*/ 1471612 w 1683543"/>
              <a:gd name="connsiteY37" fmla="*/ 100012 h 350044"/>
              <a:gd name="connsiteX38" fmla="*/ 1407318 w 1683543"/>
              <a:gd name="connsiteY38" fmla="*/ 123825 h 350044"/>
              <a:gd name="connsiteX39" fmla="*/ 1326356 w 1683543"/>
              <a:gd name="connsiteY39" fmla="*/ 140494 h 350044"/>
              <a:gd name="connsiteX40" fmla="*/ 1276350 w 1683543"/>
              <a:gd name="connsiteY40" fmla="*/ 147637 h 350044"/>
              <a:gd name="connsiteX41" fmla="*/ 1190625 w 1683543"/>
              <a:gd name="connsiteY41" fmla="*/ 147637 h 350044"/>
              <a:gd name="connsiteX42" fmla="*/ 1040606 w 1683543"/>
              <a:gd name="connsiteY42" fmla="*/ 147637 h 350044"/>
              <a:gd name="connsiteX43" fmla="*/ 747712 w 1683543"/>
              <a:gd name="connsiteY43" fmla="*/ 145256 h 350044"/>
              <a:gd name="connsiteX44" fmla="*/ 688181 w 1683543"/>
              <a:gd name="connsiteY44" fmla="*/ 147637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83543" h="350044">
                <a:moveTo>
                  <a:pt x="688181" y="147637"/>
                </a:moveTo>
                <a:lnTo>
                  <a:pt x="495300" y="147637"/>
                </a:lnTo>
                <a:lnTo>
                  <a:pt x="473868" y="142875"/>
                </a:lnTo>
                <a:lnTo>
                  <a:pt x="414337" y="133350"/>
                </a:lnTo>
                <a:lnTo>
                  <a:pt x="338137" y="126206"/>
                </a:lnTo>
                <a:lnTo>
                  <a:pt x="238125" y="123825"/>
                </a:lnTo>
                <a:lnTo>
                  <a:pt x="180975" y="123825"/>
                </a:lnTo>
                <a:lnTo>
                  <a:pt x="133350" y="145256"/>
                </a:lnTo>
                <a:lnTo>
                  <a:pt x="69056" y="183356"/>
                </a:lnTo>
                <a:lnTo>
                  <a:pt x="19050" y="216694"/>
                </a:lnTo>
                <a:lnTo>
                  <a:pt x="2381" y="233362"/>
                </a:lnTo>
                <a:lnTo>
                  <a:pt x="0" y="247650"/>
                </a:lnTo>
                <a:lnTo>
                  <a:pt x="16668" y="276225"/>
                </a:lnTo>
                <a:lnTo>
                  <a:pt x="45243" y="309562"/>
                </a:lnTo>
                <a:lnTo>
                  <a:pt x="64293" y="326231"/>
                </a:lnTo>
                <a:lnTo>
                  <a:pt x="104775" y="350044"/>
                </a:lnTo>
                <a:lnTo>
                  <a:pt x="235743" y="350044"/>
                </a:lnTo>
                <a:lnTo>
                  <a:pt x="466725" y="347662"/>
                </a:lnTo>
                <a:lnTo>
                  <a:pt x="747712" y="347662"/>
                </a:lnTo>
                <a:lnTo>
                  <a:pt x="1023937" y="347662"/>
                </a:lnTo>
                <a:lnTo>
                  <a:pt x="1269206" y="345281"/>
                </a:lnTo>
                <a:lnTo>
                  <a:pt x="1321593" y="347662"/>
                </a:lnTo>
                <a:lnTo>
                  <a:pt x="1359693" y="342900"/>
                </a:lnTo>
                <a:lnTo>
                  <a:pt x="1397793" y="330994"/>
                </a:lnTo>
                <a:lnTo>
                  <a:pt x="1447800" y="304800"/>
                </a:lnTo>
                <a:lnTo>
                  <a:pt x="1490662" y="269081"/>
                </a:lnTo>
                <a:lnTo>
                  <a:pt x="1566862" y="190500"/>
                </a:lnTo>
                <a:lnTo>
                  <a:pt x="1652587" y="85725"/>
                </a:lnTo>
                <a:lnTo>
                  <a:pt x="1676400" y="47625"/>
                </a:lnTo>
                <a:lnTo>
                  <a:pt x="1683543" y="26194"/>
                </a:lnTo>
                <a:lnTo>
                  <a:pt x="1683543" y="14287"/>
                </a:lnTo>
                <a:lnTo>
                  <a:pt x="1681162" y="4762"/>
                </a:lnTo>
                <a:lnTo>
                  <a:pt x="1674018" y="0"/>
                </a:lnTo>
                <a:lnTo>
                  <a:pt x="1657350" y="0"/>
                </a:lnTo>
                <a:lnTo>
                  <a:pt x="1628775" y="11906"/>
                </a:lnTo>
                <a:lnTo>
                  <a:pt x="1581150" y="45244"/>
                </a:lnTo>
                <a:lnTo>
                  <a:pt x="1528762" y="76200"/>
                </a:lnTo>
                <a:lnTo>
                  <a:pt x="1471612" y="100012"/>
                </a:lnTo>
                <a:lnTo>
                  <a:pt x="1407318" y="123825"/>
                </a:lnTo>
                <a:lnTo>
                  <a:pt x="1326356" y="140494"/>
                </a:lnTo>
                <a:lnTo>
                  <a:pt x="1276350" y="147637"/>
                </a:lnTo>
                <a:lnTo>
                  <a:pt x="1190625" y="147637"/>
                </a:lnTo>
                <a:lnTo>
                  <a:pt x="1040606" y="147637"/>
                </a:lnTo>
                <a:lnTo>
                  <a:pt x="747712" y="145256"/>
                </a:lnTo>
                <a:lnTo>
                  <a:pt x="688181" y="1476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13066013-7F61-4D98-AED8-99732C3E951D}"/>
              </a:ext>
            </a:extLst>
          </p:cNvPr>
          <p:cNvSpPr/>
          <p:nvPr/>
        </p:nvSpPr>
        <p:spPr>
          <a:xfrm>
            <a:off x="4019556" y="2646363"/>
            <a:ext cx="1738313" cy="1314450"/>
          </a:xfrm>
          <a:custGeom>
            <a:avLst/>
            <a:gdLst>
              <a:gd name="connsiteX0" fmla="*/ 488156 w 1738313"/>
              <a:gd name="connsiteY0" fmla="*/ 204787 h 1314450"/>
              <a:gd name="connsiteX1" fmla="*/ 278606 w 1738313"/>
              <a:gd name="connsiteY1" fmla="*/ 250031 h 1314450"/>
              <a:gd name="connsiteX2" fmla="*/ 88106 w 1738313"/>
              <a:gd name="connsiteY2" fmla="*/ 292894 h 1314450"/>
              <a:gd name="connsiteX3" fmla="*/ 0 w 1738313"/>
              <a:gd name="connsiteY3" fmla="*/ 311944 h 1314450"/>
              <a:gd name="connsiteX4" fmla="*/ 69056 w 1738313"/>
              <a:gd name="connsiteY4" fmla="*/ 485775 h 1314450"/>
              <a:gd name="connsiteX5" fmla="*/ 311944 w 1738313"/>
              <a:gd name="connsiteY5" fmla="*/ 426244 h 1314450"/>
              <a:gd name="connsiteX6" fmla="*/ 561975 w 1738313"/>
              <a:gd name="connsiteY6" fmla="*/ 366712 h 1314450"/>
              <a:gd name="connsiteX7" fmla="*/ 840581 w 1738313"/>
              <a:gd name="connsiteY7" fmla="*/ 316706 h 1314450"/>
              <a:gd name="connsiteX8" fmla="*/ 1012031 w 1738313"/>
              <a:gd name="connsiteY8" fmla="*/ 288131 h 1314450"/>
              <a:gd name="connsiteX9" fmla="*/ 1216819 w 1738313"/>
              <a:gd name="connsiteY9" fmla="*/ 257175 h 1314450"/>
              <a:gd name="connsiteX10" fmla="*/ 1269206 w 1738313"/>
              <a:gd name="connsiteY10" fmla="*/ 247650 h 1314450"/>
              <a:gd name="connsiteX11" fmla="*/ 1293019 w 1738313"/>
              <a:gd name="connsiteY11" fmla="*/ 250031 h 1314450"/>
              <a:gd name="connsiteX12" fmla="*/ 1309688 w 1738313"/>
              <a:gd name="connsiteY12" fmla="*/ 252412 h 1314450"/>
              <a:gd name="connsiteX13" fmla="*/ 1328738 w 1738313"/>
              <a:gd name="connsiteY13" fmla="*/ 261937 h 1314450"/>
              <a:gd name="connsiteX14" fmla="*/ 1340644 w 1738313"/>
              <a:gd name="connsiteY14" fmla="*/ 273844 h 1314450"/>
              <a:gd name="connsiteX15" fmla="*/ 1350169 w 1738313"/>
              <a:gd name="connsiteY15" fmla="*/ 288131 h 1314450"/>
              <a:gd name="connsiteX16" fmla="*/ 1352550 w 1738313"/>
              <a:gd name="connsiteY16" fmla="*/ 307181 h 1314450"/>
              <a:gd name="connsiteX17" fmla="*/ 1352550 w 1738313"/>
              <a:gd name="connsiteY17" fmla="*/ 335756 h 1314450"/>
              <a:gd name="connsiteX18" fmla="*/ 1345406 w 1738313"/>
              <a:gd name="connsiteY18" fmla="*/ 423862 h 1314450"/>
              <a:gd name="connsiteX19" fmla="*/ 1328738 w 1738313"/>
              <a:gd name="connsiteY19" fmla="*/ 600075 h 1314450"/>
              <a:gd name="connsiteX20" fmla="*/ 1309688 w 1738313"/>
              <a:gd name="connsiteY20" fmla="*/ 740569 h 1314450"/>
              <a:gd name="connsiteX21" fmla="*/ 1297781 w 1738313"/>
              <a:gd name="connsiteY21" fmla="*/ 935831 h 1314450"/>
              <a:gd name="connsiteX22" fmla="*/ 1285875 w 1738313"/>
              <a:gd name="connsiteY22" fmla="*/ 1152525 h 1314450"/>
              <a:gd name="connsiteX23" fmla="*/ 1314450 w 1738313"/>
              <a:gd name="connsiteY23" fmla="*/ 1297781 h 1314450"/>
              <a:gd name="connsiteX24" fmla="*/ 1354931 w 1738313"/>
              <a:gd name="connsiteY24" fmla="*/ 1309687 h 1314450"/>
              <a:gd name="connsiteX25" fmla="*/ 1393031 w 1738313"/>
              <a:gd name="connsiteY25" fmla="*/ 1314450 h 1314450"/>
              <a:gd name="connsiteX26" fmla="*/ 1421606 w 1738313"/>
              <a:gd name="connsiteY26" fmla="*/ 1314450 h 1314450"/>
              <a:gd name="connsiteX27" fmla="*/ 1452563 w 1738313"/>
              <a:gd name="connsiteY27" fmla="*/ 1304925 h 1314450"/>
              <a:gd name="connsiteX28" fmla="*/ 1478756 w 1738313"/>
              <a:gd name="connsiteY28" fmla="*/ 1285875 h 1314450"/>
              <a:gd name="connsiteX29" fmla="*/ 1493044 w 1738313"/>
              <a:gd name="connsiteY29" fmla="*/ 1269206 h 1314450"/>
              <a:gd name="connsiteX30" fmla="*/ 1502569 w 1738313"/>
              <a:gd name="connsiteY30" fmla="*/ 1238250 h 1314450"/>
              <a:gd name="connsiteX31" fmla="*/ 1526381 w 1738313"/>
              <a:gd name="connsiteY31" fmla="*/ 1159669 h 1314450"/>
              <a:gd name="connsiteX32" fmla="*/ 1538288 w 1738313"/>
              <a:gd name="connsiteY32" fmla="*/ 1107281 h 1314450"/>
              <a:gd name="connsiteX33" fmla="*/ 1547813 w 1738313"/>
              <a:gd name="connsiteY33" fmla="*/ 1050131 h 1314450"/>
              <a:gd name="connsiteX34" fmla="*/ 1552575 w 1738313"/>
              <a:gd name="connsiteY34" fmla="*/ 990600 h 1314450"/>
              <a:gd name="connsiteX35" fmla="*/ 1557338 w 1738313"/>
              <a:gd name="connsiteY35" fmla="*/ 928687 h 1314450"/>
              <a:gd name="connsiteX36" fmla="*/ 1557338 w 1738313"/>
              <a:gd name="connsiteY36" fmla="*/ 907256 h 1314450"/>
              <a:gd name="connsiteX37" fmla="*/ 1585913 w 1738313"/>
              <a:gd name="connsiteY37" fmla="*/ 726281 h 1314450"/>
              <a:gd name="connsiteX38" fmla="*/ 1640681 w 1738313"/>
              <a:gd name="connsiteY38" fmla="*/ 383381 h 1314450"/>
              <a:gd name="connsiteX39" fmla="*/ 1645444 w 1738313"/>
              <a:gd name="connsiteY39" fmla="*/ 357187 h 1314450"/>
              <a:gd name="connsiteX40" fmla="*/ 1657350 w 1738313"/>
              <a:gd name="connsiteY40" fmla="*/ 342900 h 1314450"/>
              <a:gd name="connsiteX41" fmla="*/ 1678781 w 1738313"/>
              <a:gd name="connsiteY41" fmla="*/ 323850 h 1314450"/>
              <a:gd name="connsiteX42" fmla="*/ 1702594 w 1738313"/>
              <a:gd name="connsiteY42" fmla="*/ 297656 h 1314450"/>
              <a:gd name="connsiteX43" fmla="*/ 1721644 w 1738313"/>
              <a:gd name="connsiteY43" fmla="*/ 266700 h 1314450"/>
              <a:gd name="connsiteX44" fmla="*/ 1735931 w 1738313"/>
              <a:gd name="connsiteY44" fmla="*/ 235744 h 1314450"/>
              <a:gd name="connsiteX45" fmla="*/ 1738313 w 1738313"/>
              <a:gd name="connsiteY45" fmla="*/ 214312 h 1314450"/>
              <a:gd name="connsiteX46" fmla="*/ 1733550 w 1738313"/>
              <a:gd name="connsiteY46" fmla="*/ 192881 h 1314450"/>
              <a:gd name="connsiteX47" fmla="*/ 1716881 w 1738313"/>
              <a:gd name="connsiteY47" fmla="*/ 169069 h 1314450"/>
              <a:gd name="connsiteX48" fmla="*/ 1681163 w 1738313"/>
              <a:gd name="connsiteY48" fmla="*/ 138112 h 1314450"/>
              <a:gd name="connsiteX49" fmla="*/ 1626394 w 1738313"/>
              <a:gd name="connsiteY49" fmla="*/ 92869 h 1314450"/>
              <a:gd name="connsiteX50" fmla="*/ 1545431 w 1738313"/>
              <a:gd name="connsiteY50" fmla="*/ 40481 h 1314450"/>
              <a:gd name="connsiteX51" fmla="*/ 1478756 w 1738313"/>
              <a:gd name="connsiteY51" fmla="*/ 14287 h 1314450"/>
              <a:gd name="connsiteX52" fmla="*/ 1428750 w 1738313"/>
              <a:gd name="connsiteY52" fmla="*/ 2381 h 1314450"/>
              <a:gd name="connsiteX53" fmla="*/ 1407319 w 1738313"/>
              <a:gd name="connsiteY53" fmla="*/ 0 h 1314450"/>
              <a:gd name="connsiteX54" fmla="*/ 1383506 w 1738313"/>
              <a:gd name="connsiteY54" fmla="*/ 16669 h 1314450"/>
              <a:gd name="connsiteX55" fmla="*/ 1333500 w 1738313"/>
              <a:gd name="connsiteY55" fmla="*/ 40481 h 1314450"/>
              <a:gd name="connsiteX56" fmla="*/ 1262063 w 1738313"/>
              <a:gd name="connsiteY56" fmla="*/ 57150 h 1314450"/>
              <a:gd name="connsiteX57" fmla="*/ 1104900 w 1738313"/>
              <a:gd name="connsiteY57" fmla="*/ 85725 h 1314450"/>
              <a:gd name="connsiteX58" fmla="*/ 871538 w 1738313"/>
              <a:gd name="connsiteY58" fmla="*/ 130969 h 1314450"/>
              <a:gd name="connsiteX59" fmla="*/ 488156 w 1738313"/>
              <a:gd name="connsiteY59" fmla="*/ 204787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38313" h="1314450">
                <a:moveTo>
                  <a:pt x="488156" y="204787"/>
                </a:moveTo>
                <a:lnTo>
                  <a:pt x="278606" y="250031"/>
                </a:lnTo>
                <a:lnTo>
                  <a:pt x="88106" y="292894"/>
                </a:lnTo>
                <a:lnTo>
                  <a:pt x="0" y="311944"/>
                </a:lnTo>
                <a:lnTo>
                  <a:pt x="69056" y="485775"/>
                </a:lnTo>
                <a:lnTo>
                  <a:pt x="311944" y="426244"/>
                </a:lnTo>
                <a:lnTo>
                  <a:pt x="561975" y="366712"/>
                </a:lnTo>
                <a:lnTo>
                  <a:pt x="840581" y="316706"/>
                </a:lnTo>
                <a:lnTo>
                  <a:pt x="1012031" y="288131"/>
                </a:lnTo>
                <a:lnTo>
                  <a:pt x="1216819" y="257175"/>
                </a:lnTo>
                <a:lnTo>
                  <a:pt x="1269206" y="247650"/>
                </a:lnTo>
                <a:lnTo>
                  <a:pt x="1293019" y="250031"/>
                </a:lnTo>
                <a:lnTo>
                  <a:pt x="1309688" y="252412"/>
                </a:lnTo>
                <a:lnTo>
                  <a:pt x="1328738" y="261937"/>
                </a:lnTo>
                <a:lnTo>
                  <a:pt x="1340644" y="273844"/>
                </a:lnTo>
                <a:lnTo>
                  <a:pt x="1350169" y="288131"/>
                </a:lnTo>
                <a:lnTo>
                  <a:pt x="1352550" y="307181"/>
                </a:lnTo>
                <a:lnTo>
                  <a:pt x="1352550" y="335756"/>
                </a:lnTo>
                <a:lnTo>
                  <a:pt x="1345406" y="423862"/>
                </a:lnTo>
                <a:lnTo>
                  <a:pt x="1328738" y="600075"/>
                </a:lnTo>
                <a:lnTo>
                  <a:pt x="1309688" y="740569"/>
                </a:lnTo>
                <a:lnTo>
                  <a:pt x="1297781" y="935831"/>
                </a:lnTo>
                <a:lnTo>
                  <a:pt x="1285875" y="1152525"/>
                </a:lnTo>
                <a:lnTo>
                  <a:pt x="1314450" y="1297781"/>
                </a:lnTo>
                <a:lnTo>
                  <a:pt x="1354931" y="1309687"/>
                </a:lnTo>
                <a:lnTo>
                  <a:pt x="1393031" y="1314450"/>
                </a:lnTo>
                <a:lnTo>
                  <a:pt x="1421606" y="1314450"/>
                </a:lnTo>
                <a:lnTo>
                  <a:pt x="1452563" y="1304925"/>
                </a:lnTo>
                <a:lnTo>
                  <a:pt x="1478756" y="1285875"/>
                </a:lnTo>
                <a:lnTo>
                  <a:pt x="1493044" y="1269206"/>
                </a:lnTo>
                <a:lnTo>
                  <a:pt x="1502569" y="1238250"/>
                </a:lnTo>
                <a:lnTo>
                  <a:pt x="1526381" y="1159669"/>
                </a:lnTo>
                <a:lnTo>
                  <a:pt x="1538288" y="1107281"/>
                </a:lnTo>
                <a:lnTo>
                  <a:pt x="1547813" y="1050131"/>
                </a:lnTo>
                <a:lnTo>
                  <a:pt x="1552575" y="990600"/>
                </a:lnTo>
                <a:lnTo>
                  <a:pt x="1557338" y="928687"/>
                </a:lnTo>
                <a:lnTo>
                  <a:pt x="1557338" y="907256"/>
                </a:lnTo>
                <a:lnTo>
                  <a:pt x="1585913" y="726281"/>
                </a:lnTo>
                <a:lnTo>
                  <a:pt x="1640681" y="383381"/>
                </a:lnTo>
                <a:lnTo>
                  <a:pt x="1645444" y="357187"/>
                </a:lnTo>
                <a:lnTo>
                  <a:pt x="1657350" y="342900"/>
                </a:lnTo>
                <a:lnTo>
                  <a:pt x="1678781" y="323850"/>
                </a:lnTo>
                <a:lnTo>
                  <a:pt x="1702594" y="297656"/>
                </a:lnTo>
                <a:lnTo>
                  <a:pt x="1721644" y="266700"/>
                </a:lnTo>
                <a:lnTo>
                  <a:pt x="1735931" y="235744"/>
                </a:lnTo>
                <a:lnTo>
                  <a:pt x="1738313" y="214312"/>
                </a:lnTo>
                <a:lnTo>
                  <a:pt x="1733550" y="192881"/>
                </a:lnTo>
                <a:lnTo>
                  <a:pt x="1716881" y="169069"/>
                </a:lnTo>
                <a:lnTo>
                  <a:pt x="1681163" y="138112"/>
                </a:lnTo>
                <a:lnTo>
                  <a:pt x="1626394" y="92869"/>
                </a:lnTo>
                <a:lnTo>
                  <a:pt x="1545431" y="40481"/>
                </a:lnTo>
                <a:lnTo>
                  <a:pt x="1478756" y="14287"/>
                </a:lnTo>
                <a:lnTo>
                  <a:pt x="1428750" y="2381"/>
                </a:lnTo>
                <a:lnTo>
                  <a:pt x="1407319" y="0"/>
                </a:lnTo>
                <a:lnTo>
                  <a:pt x="1383506" y="16669"/>
                </a:lnTo>
                <a:lnTo>
                  <a:pt x="1333500" y="40481"/>
                </a:lnTo>
                <a:lnTo>
                  <a:pt x="1262063" y="57150"/>
                </a:lnTo>
                <a:lnTo>
                  <a:pt x="1104900" y="85725"/>
                </a:lnTo>
                <a:lnTo>
                  <a:pt x="871538" y="130969"/>
                </a:lnTo>
                <a:lnTo>
                  <a:pt x="488156" y="2047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4EF68F4-51C2-4196-BB27-8E419198DFB2}"/>
              </a:ext>
            </a:extLst>
          </p:cNvPr>
          <p:cNvSpPr/>
          <p:nvPr/>
        </p:nvSpPr>
        <p:spPr>
          <a:xfrm>
            <a:off x="4071944" y="3200401"/>
            <a:ext cx="1322387" cy="398463"/>
          </a:xfrm>
          <a:custGeom>
            <a:avLst/>
            <a:gdLst>
              <a:gd name="connsiteX0" fmla="*/ 304800 w 1321593"/>
              <a:gd name="connsiteY0" fmla="*/ 178594 h 397669"/>
              <a:gd name="connsiteX1" fmla="*/ 109537 w 1321593"/>
              <a:gd name="connsiteY1" fmla="*/ 207169 h 397669"/>
              <a:gd name="connsiteX2" fmla="*/ 0 w 1321593"/>
              <a:gd name="connsiteY2" fmla="*/ 219075 h 397669"/>
              <a:gd name="connsiteX3" fmla="*/ 50006 w 1321593"/>
              <a:gd name="connsiteY3" fmla="*/ 397669 h 397669"/>
              <a:gd name="connsiteX4" fmla="*/ 330993 w 1321593"/>
              <a:gd name="connsiteY4" fmla="*/ 352425 h 397669"/>
              <a:gd name="connsiteX5" fmla="*/ 576262 w 1321593"/>
              <a:gd name="connsiteY5" fmla="*/ 311944 h 397669"/>
              <a:gd name="connsiteX6" fmla="*/ 745331 w 1321593"/>
              <a:gd name="connsiteY6" fmla="*/ 276225 h 397669"/>
              <a:gd name="connsiteX7" fmla="*/ 969168 w 1321593"/>
              <a:gd name="connsiteY7" fmla="*/ 245269 h 397669"/>
              <a:gd name="connsiteX8" fmla="*/ 1302543 w 1321593"/>
              <a:gd name="connsiteY8" fmla="*/ 200025 h 397669"/>
              <a:gd name="connsiteX9" fmla="*/ 1321593 w 1321593"/>
              <a:gd name="connsiteY9" fmla="*/ 0 h 397669"/>
              <a:gd name="connsiteX10" fmla="*/ 1119187 w 1321593"/>
              <a:gd name="connsiteY10" fmla="*/ 35719 h 397669"/>
              <a:gd name="connsiteX11" fmla="*/ 883443 w 1321593"/>
              <a:gd name="connsiteY11" fmla="*/ 78581 h 397669"/>
              <a:gd name="connsiteX12" fmla="*/ 766762 w 1321593"/>
              <a:gd name="connsiteY12" fmla="*/ 100013 h 397669"/>
              <a:gd name="connsiteX13" fmla="*/ 531018 w 1321593"/>
              <a:gd name="connsiteY13" fmla="*/ 142875 h 397669"/>
              <a:gd name="connsiteX14" fmla="*/ 304800 w 1321593"/>
              <a:gd name="connsiteY14" fmla="*/ 178594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21593" h="397669">
                <a:moveTo>
                  <a:pt x="304800" y="178594"/>
                </a:moveTo>
                <a:lnTo>
                  <a:pt x="109537" y="207169"/>
                </a:lnTo>
                <a:lnTo>
                  <a:pt x="0" y="219075"/>
                </a:lnTo>
                <a:lnTo>
                  <a:pt x="50006" y="397669"/>
                </a:lnTo>
                <a:lnTo>
                  <a:pt x="330993" y="352425"/>
                </a:lnTo>
                <a:lnTo>
                  <a:pt x="576262" y="311944"/>
                </a:lnTo>
                <a:lnTo>
                  <a:pt x="745331" y="276225"/>
                </a:lnTo>
                <a:lnTo>
                  <a:pt x="969168" y="245269"/>
                </a:lnTo>
                <a:lnTo>
                  <a:pt x="1302543" y="200025"/>
                </a:lnTo>
                <a:lnTo>
                  <a:pt x="1321593" y="0"/>
                </a:lnTo>
                <a:lnTo>
                  <a:pt x="1119187" y="35719"/>
                </a:lnTo>
                <a:lnTo>
                  <a:pt x="883443" y="78581"/>
                </a:lnTo>
                <a:lnTo>
                  <a:pt x="766762" y="100013"/>
                </a:lnTo>
                <a:lnTo>
                  <a:pt x="531018" y="142875"/>
                </a:lnTo>
                <a:lnTo>
                  <a:pt x="304800" y="1785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EB90B5C0-CEB7-496D-80C5-583D6D83055A}"/>
              </a:ext>
            </a:extLst>
          </p:cNvPr>
          <p:cNvSpPr/>
          <p:nvPr/>
        </p:nvSpPr>
        <p:spPr>
          <a:xfrm>
            <a:off x="4162430" y="3763964"/>
            <a:ext cx="1227138" cy="365125"/>
          </a:xfrm>
          <a:custGeom>
            <a:avLst/>
            <a:gdLst>
              <a:gd name="connsiteX0" fmla="*/ 831056 w 1226344"/>
              <a:gd name="connsiteY0" fmla="*/ 42863 h 364332"/>
              <a:gd name="connsiteX1" fmla="*/ 654844 w 1226344"/>
              <a:gd name="connsiteY1" fmla="*/ 69057 h 364332"/>
              <a:gd name="connsiteX2" fmla="*/ 438150 w 1226344"/>
              <a:gd name="connsiteY2" fmla="*/ 114300 h 364332"/>
              <a:gd name="connsiteX3" fmla="*/ 354806 w 1226344"/>
              <a:gd name="connsiteY3" fmla="*/ 140494 h 364332"/>
              <a:gd name="connsiteX4" fmla="*/ 250031 w 1226344"/>
              <a:gd name="connsiteY4" fmla="*/ 169069 h 364332"/>
              <a:gd name="connsiteX5" fmla="*/ 145256 w 1226344"/>
              <a:gd name="connsiteY5" fmla="*/ 190500 h 364332"/>
              <a:gd name="connsiteX6" fmla="*/ 83344 w 1226344"/>
              <a:gd name="connsiteY6" fmla="*/ 200025 h 364332"/>
              <a:gd name="connsiteX7" fmla="*/ 0 w 1226344"/>
              <a:gd name="connsiteY7" fmla="*/ 202407 h 364332"/>
              <a:gd name="connsiteX8" fmla="*/ 38100 w 1226344"/>
              <a:gd name="connsiteY8" fmla="*/ 364332 h 364332"/>
              <a:gd name="connsiteX9" fmla="*/ 154781 w 1226344"/>
              <a:gd name="connsiteY9" fmla="*/ 350044 h 364332"/>
              <a:gd name="connsiteX10" fmla="*/ 297656 w 1226344"/>
              <a:gd name="connsiteY10" fmla="*/ 326232 h 364332"/>
              <a:gd name="connsiteX11" fmla="*/ 488156 w 1226344"/>
              <a:gd name="connsiteY11" fmla="*/ 283369 h 364332"/>
              <a:gd name="connsiteX12" fmla="*/ 688181 w 1226344"/>
              <a:gd name="connsiteY12" fmla="*/ 245269 h 364332"/>
              <a:gd name="connsiteX13" fmla="*/ 942975 w 1226344"/>
              <a:gd name="connsiteY13" fmla="*/ 197644 h 364332"/>
              <a:gd name="connsiteX14" fmla="*/ 1076325 w 1226344"/>
              <a:gd name="connsiteY14" fmla="*/ 180975 h 364332"/>
              <a:gd name="connsiteX15" fmla="*/ 1176338 w 1226344"/>
              <a:gd name="connsiteY15" fmla="*/ 180975 h 364332"/>
              <a:gd name="connsiteX16" fmla="*/ 1226344 w 1226344"/>
              <a:gd name="connsiteY16" fmla="*/ 190500 h 364332"/>
              <a:gd name="connsiteX17" fmla="*/ 1181100 w 1226344"/>
              <a:gd name="connsiteY17" fmla="*/ 0 h 364332"/>
              <a:gd name="connsiteX18" fmla="*/ 1019175 w 1226344"/>
              <a:gd name="connsiteY18" fmla="*/ 14288 h 364332"/>
              <a:gd name="connsiteX19" fmla="*/ 831056 w 1226344"/>
              <a:gd name="connsiteY19" fmla="*/ 42863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26344" h="364332">
                <a:moveTo>
                  <a:pt x="831056" y="42863"/>
                </a:moveTo>
                <a:lnTo>
                  <a:pt x="654844" y="69057"/>
                </a:lnTo>
                <a:lnTo>
                  <a:pt x="438150" y="114300"/>
                </a:lnTo>
                <a:lnTo>
                  <a:pt x="354806" y="140494"/>
                </a:lnTo>
                <a:lnTo>
                  <a:pt x="250031" y="169069"/>
                </a:lnTo>
                <a:lnTo>
                  <a:pt x="145256" y="190500"/>
                </a:lnTo>
                <a:lnTo>
                  <a:pt x="83344" y="200025"/>
                </a:lnTo>
                <a:lnTo>
                  <a:pt x="0" y="202407"/>
                </a:lnTo>
                <a:lnTo>
                  <a:pt x="38100" y="364332"/>
                </a:lnTo>
                <a:lnTo>
                  <a:pt x="154781" y="350044"/>
                </a:lnTo>
                <a:lnTo>
                  <a:pt x="297656" y="326232"/>
                </a:lnTo>
                <a:lnTo>
                  <a:pt x="488156" y="283369"/>
                </a:lnTo>
                <a:lnTo>
                  <a:pt x="688181" y="245269"/>
                </a:lnTo>
                <a:lnTo>
                  <a:pt x="942975" y="197644"/>
                </a:lnTo>
                <a:lnTo>
                  <a:pt x="1076325" y="180975"/>
                </a:lnTo>
                <a:lnTo>
                  <a:pt x="1176338" y="180975"/>
                </a:lnTo>
                <a:lnTo>
                  <a:pt x="1226344" y="190500"/>
                </a:lnTo>
                <a:lnTo>
                  <a:pt x="1181100" y="0"/>
                </a:lnTo>
                <a:lnTo>
                  <a:pt x="1019175" y="14288"/>
                </a:lnTo>
                <a:lnTo>
                  <a:pt x="831056" y="42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E435285A-C8FA-421E-A07A-5D8004651D3C}"/>
              </a:ext>
            </a:extLst>
          </p:cNvPr>
          <p:cNvSpPr/>
          <p:nvPr/>
        </p:nvSpPr>
        <p:spPr>
          <a:xfrm>
            <a:off x="3548069" y="4364039"/>
            <a:ext cx="2122487" cy="587375"/>
          </a:xfrm>
          <a:custGeom>
            <a:avLst/>
            <a:gdLst>
              <a:gd name="connsiteX0" fmla="*/ 766762 w 2121693"/>
              <a:gd name="connsiteY0" fmla="*/ 245269 h 585788"/>
              <a:gd name="connsiteX1" fmla="*/ 871537 w 2121693"/>
              <a:gd name="connsiteY1" fmla="*/ 223838 h 585788"/>
              <a:gd name="connsiteX2" fmla="*/ 985837 w 2121693"/>
              <a:gd name="connsiteY2" fmla="*/ 200025 h 585788"/>
              <a:gd name="connsiteX3" fmla="*/ 1100137 w 2121693"/>
              <a:gd name="connsiteY3" fmla="*/ 176213 h 585788"/>
              <a:gd name="connsiteX4" fmla="*/ 1266825 w 2121693"/>
              <a:gd name="connsiteY4" fmla="*/ 140494 h 585788"/>
              <a:gd name="connsiteX5" fmla="*/ 1450181 w 2121693"/>
              <a:gd name="connsiteY5" fmla="*/ 107157 h 585788"/>
              <a:gd name="connsiteX6" fmla="*/ 1557337 w 2121693"/>
              <a:gd name="connsiteY6" fmla="*/ 80963 h 585788"/>
              <a:gd name="connsiteX7" fmla="*/ 1628775 w 2121693"/>
              <a:gd name="connsiteY7" fmla="*/ 61913 h 585788"/>
              <a:gd name="connsiteX8" fmla="*/ 1695450 w 2121693"/>
              <a:gd name="connsiteY8" fmla="*/ 38100 h 585788"/>
              <a:gd name="connsiteX9" fmla="*/ 1731168 w 2121693"/>
              <a:gd name="connsiteY9" fmla="*/ 21432 h 585788"/>
              <a:gd name="connsiteX10" fmla="*/ 1759743 w 2121693"/>
              <a:gd name="connsiteY10" fmla="*/ 2382 h 585788"/>
              <a:gd name="connsiteX11" fmla="*/ 1821656 w 2121693"/>
              <a:gd name="connsiteY11" fmla="*/ 0 h 585788"/>
              <a:gd name="connsiteX12" fmla="*/ 1924050 w 2121693"/>
              <a:gd name="connsiteY12" fmla="*/ 9525 h 585788"/>
              <a:gd name="connsiteX13" fmla="*/ 2005012 w 2121693"/>
              <a:gd name="connsiteY13" fmla="*/ 23813 h 585788"/>
              <a:gd name="connsiteX14" fmla="*/ 2066925 w 2121693"/>
              <a:gd name="connsiteY14" fmla="*/ 40482 h 585788"/>
              <a:gd name="connsiteX15" fmla="*/ 2093118 w 2121693"/>
              <a:gd name="connsiteY15" fmla="*/ 57150 h 585788"/>
              <a:gd name="connsiteX16" fmla="*/ 2109787 w 2121693"/>
              <a:gd name="connsiteY16" fmla="*/ 76200 h 585788"/>
              <a:gd name="connsiteX17" fmla="*/ 2116931 w 2121693"/>
              <a:gd name="connsiteY17" fmla="*/ 95250 h 585788"/>
              <a:gd name="connsiteX18" fmla="*/ 2121693 w 2121693"/>
              <a:gd name="connsiteY18" fmla="*/ 109538 h 585788"/>
              <a:gd name="connsiteX19" fmla="*/ 2114550 w 2121693"/>
              <a:gd name="connsiteY19" fmla="*/ 130969 h 585788"/>
              <a:gd name="connsiteX20" fmla="*/ 2102643 w 2121693"/>
              <a:gd name="connsiteY20" fmla="*/ 159544 h 585788"/>
              <a:gd name="connsiteX21" fmla="*/ 2078831 w 2121693"/>
              <a:gd name="connsiteY21" fmla="*/ 190500 h 585788"/>
              <a:gd name="connsiteX22" fmla="*/ 2045493 w 2121693"/>
              <a:gd name="connsiteY22" fmla="*/ 209550 h 585788"/>
              <a:gd name="connsiteX23" fmla="*/ 2002631 w 2121693"/>
              <a:gd name="connsiteY23" fmla="*/ 221457 h 585788"/>
              <a:gd name="connsiteX24" fmla="*/ 1952625 w 2121693"/>
              <a:gd name="connsiteY24" fmla="*/ 226219 h 585788"/>
              <a:gd name="connsiteX25" fmla="*/ 1905000 w 2121693"/>
              <a:gd name="connsiteY25" fmla="*/ 226219 h 585788"/>
              <a:gd name="connsiteX26" fmla="*/ 1800225 w 2121693"/>
              <a:gd name="connsiteY26" fmla="*/ 230982 h 585788"/>
              <a:gd name="connsiteX27" fmla="*/ 1700212 w 2121693"/>
              <a:gd name="connsiteY27" fmla="*/ 240507 h 585788"/>
              <a:gd name="connsiteX28" fmla="*/ 1569243 w 2121693"/>
              <a:gd name="connsiteY28" fmla="*/ 254794 h 585788"/>
              <a:gd name="connsiteX29" fmla="*/ 1447800 w 2121693"/>
              <a:gd name="connsiteY29" fmla="*/ 269082 h 585788"/>
              <a:gd name="connsiteX30" fmla="*/ 1300162 w 2121693"/>
              <a:gd name="connsiteY30" fmla="*/ 292894 h 585788"/>
              <a:gd name="connsiteX31" fmla="*/ 1066800 w 2121693"/>
              <a:gd name="connsiteY31" fmla="*/ 338138 h 585788"/>
              <a:gd name="connsiteX32" fmla="*/ 947737 w 2121693"/>
              <a:gd name="connsiteY32" fmla="*/ 364332 h 585788"/>
              <a:gd name="connsiteX33" fmla="*/ 866775 w 2121693"/>
              <a:gd name="connsiteY33" fmla="*/ 388144 h 585788"/>
              <a:gd name="connsiteX34" fmla="*/ 790575 w 2121693"/>
              <a:gd name="connsiteY34" fmla="*/ 409575 h 585788"/>
              <a:gd name="connsiteX35" fmla="*/ 700087 w 2121693"/>
              <a:gd name="connsiteY35" fmla="*/ 440532 h 585788"/>
              <a:gd name="connsiteX36" fmla="*/ 640556 w 2121693"/>
              <a:gd name="connsiteY36" fmla="*/ 464344 h 585788"/>
              <a:gd name="connsiteX37" fmla="*/ 559593 w 2121693"/>
              <a:gd name="connsiteY37" fmla="*/ 500063 h 585788"/>
              <a:gd name="connsiteX38" fmla="*/ 519112 w 2121693"/>
              <a:gd name="connsiteY38" fmla="*/ 521494 h 585788"/>
              <a:gd name="connsiteX39" fmla="*/ 452437 w 2121693"/>
              <a:gd name="connsiteY39" fmla="*/ 578644 h 585788"/>
              <a:gd name="connsiteX40" fmla="*/ 440531 w 2121693"/>
              <a:gd name="connsiteY40" fmla="*/ 583407 h 585788"/>
              <a:gd name="connsiteX41" fmla="*/ 411956 w 2121693"/>
              <a:gd name="connsiteY41" fmla="*/ 585788 h 585788"/>
              <a:gd name="connsiteX42" fmla="*/ 371475 w 2121693"/>
              <a:gd name="connsiteY42" fmla="*/ 576263 h 585788"/>
              <a:gd name="connsiteX43" fmla="*/ 316706 w 2121693"/>
              <a:gd name="connsiteY43" fmla="*/ 552450 h 585788"/>
              <a:gd name="connsiteX44" fmla="*/ 264318 w 2121693"/>
              <a:gd name="connsiteY44" fmla="*/ 521494 h 585788"/>
              <a:gd name="connsiteX45" fmla="*/ 219075 w 2121693"/>
              <a:gd name="connsiteY45" fmla="*/ 488157 h 585788"/>
              <a:gd name="connsiteX46" fmla="*/ 161925 w 2121693"/>
              <a:gd name="connsiteY46" fmla="*/ 438150 h 585788"/>
              <a:gd name="connsiteX47" fmla="*/ 95250 w 2121693"/>
              <a:gd name="connsiteY47" fmla="*/ 373857 h 585788"/>
              <a:gd name="connsiteX48" fmla="*/ 40481 w 2121693"/>
              <a:gd name="connsiteY48" fmla="*/ 319088 h 585788"/>
              <a:gd name="connsiteX49" fmla="*/ 14287 w 2121693"/>
              <a:gd name="connsiteY49" fmla="*/ 288132 h 585788"/>
              <a:gd name="connsiteX50" fmla="*/ 2381 w 2121693"/>
              <a:gd name="connsiteY50" fmla="*/ 264319 h 585788"/>
              <a:gd name="connsiteX51" fmla="*/ 0 w 2121693"/>
              <a:gd name="connsiteY51" fmla="*/ 245269 h 585788"/>
              <a:gd name="connsiteX52" fmla="*/ 7143 w 2121693"/>
              <a:gd name="connsiteY52" fmla="*/ 233363 h 585788"/>
              <a:gd name="connsiteX53" fmla="*/ 23812 w 2121693"/>
              <a:gd name="connsiteY53" fmla="*/ 233363 h 585788"/>
              <a:gd name="connsiteX54" fmla="*/ 50006 w 2121693"/>
              <a:gd name="connsiteY54" fmla="*/ 240507 h 585788"/>
              <a:gd name="connsiteX55" fmla="*/ 102393 w 2121693"/>
              <a:gd name="connsiteY55" fmla="*/ 261938 h 585788"/>
              <a:gd name="connsiteX56" fmla="*/ 166687 w 2121693"/>
              <a:gd name="connsiteY56" fmla="*/ 280988 h 585788"/>
              <a:gd name="connsiteX57" fmla="*/ 228600 w 2121693"/>
              <a:gd name="connsiteY57" fmla="*/ 300038 h 585788"/>
              <a:gd name="connsiteX58" fmla="*/ 288131 w 2121693"/>
              <a:gd name="connsiteY58" fmla="*/ 311944 h 585788"/>
              <a:gd name="connsiteX59" fmla="*/ 338137 w 2121693"/>
              <a:gd name="connsiteY59" fmla="*/ 319088 h 585788"/>
              <a:gd name="connsiteX60" fmla="*/ 385762 w 2121693"/>
              <a:gd name="connsiteY60" fmla="*/ 321469 h 585788"/>
              <a:gd name="connsiteX61" fmla="*/ 490537 w 2121693"/>
              <a:gd name="connsiteY61" fmla="*/ 302419 h 585788"/>
              <a:gd name="connsiteX62" fmla="*/ 702468 w 2121693"/>
              <a:gd name="connsiteY62" fmla="*/ 257175 h 585788"/>
              <a:gd name="connsiteX63" fmla="*/ 766762 w 2121693"/>
              <a:gd name="connsiteY63" fmla="*/ 245269 h 58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121693" h="585788">
                <a:moveTo>
                  <a:pt x="766762" y="245269"/>
                </a:moveTo>
                <a:lnTo>
                  <a:pt x="871537" y="223838"/>
                </a:lnTo>
                <a:lnTo>
                  <a:pt x="985837" y="200025"/>
                </a:lnTo>
                <a:lnTo>
                  <a:pt x="1100137" y="176213"/>
                </a:lnTo>
                <a:lnTo>
                  <a:pt x="1266825" y="140494"/>
                </a:lnTo>
                <a:lnTo>
                  <a:pt x="1450181" y="107157"/>
                </a:lnTo>
                <a:lnTo>
                  <a:pt x="1557337" y="80963"/>
                </a:lnTo>
                <a:lnTo>
                  <a:pt x="1628775" y="61913"/>
                </a:lnTo>
                <a:lnTo>
                  <a:pt x="1695450" y="38100"/>
                </a:lnTo>
                <a:lnTo>
                  <a:pt x="1731168" y="21432"/>
                </a:lnTo>
                <a:lnTo>
                  <a:pt x="1759743" y="2382"/>
                </a:lnTo>
                <a:lnTo>
                  <a:pt x="1821656" y="0"/>
                </a:lnTo>
                <a:lnTo>
                  <a:pt x="1924050" y="9525"/>
                </a:lnTo>
                <a:lnTo>
                  <a:pt x="2005012" y="23813"/>
                </a:lnTo>
                <a:lnTo>
                  <a:pt x="2066925" y="40482"/>
                </a:lnTo>
                <a:lnTo>
                  <a:pt x="2093118" y="57150"/>
                </a:lnTo>
                <a:lnTo>
                  <a:pt x="2109787" y="76200"/>
                </a:lnTo>
                <a:lnTo>
                  <a:pt x="2116931" y="95250"/>
                </a:lnTo>
                <a:lnTo>
                  <a:pt x="2121693" y="109538"/>
                </a:lnTo>
                <a:lnTo>
                  <a:pt x="2114550" y="130969"/>
                </a:lnTo>
                <a:lnTo>
                  <a:pt x="2102643" y="159544"/>
                </a:lnTo>
                <a:lnTo>
                  <a:pt x="2078831" y="190500"/>
                </a:lnTo>
                <a:lnTo>
                  <a:pt x="2045493" y="209550"/>
                </a:lnTo>
                <a:lnTo>
                  <a:pt x="2002631" y="221457"/>
                </a:lnTo>
                <a:lnTo>
                  <a:pt x="1952625" y="226219"/>
                </a:lnTo>
                <a:lnTo>
                  <a:pt x="1905000" y="226219"/>
                </a:lnTo>
                <a:lnTo>
                  <a:pt x="1800225" y="230982"/>
                </a:lnTo>
                <a:lnTo>
                  <a:pt x="1700212" y="240507"/>
                </a:lnTo>
                <a:lnTo>
                  <a:pt x="1569243" y="254794"/>
                </a:lnTo>
                <a:lnTo>
                  <a:pt x="1447800" y="269082"/>
                </a:lnTo>
                <a:lnTo>
                  <a:pt x="1300162" y="292894"/>
                </a:lnTo>
                <a:lnTo>
                  <a:pt x="1066800" y="338138"/>
                </a:lnTo>
                <a:lnTo>
                  <a:pt x="947737" y="364332"/>
                </a:lnTo>
                <a:lnTo>
                  <a:pt x="866775" y="388144"/>
                </a:lnTo>
                <a:lnTo>
                  <a:pt x="790575" y="409575"/>
                </a:lnTo>
                <a:lnTo>
                  <a:pt x="700087" y="440532"/>
                </a:lnTo>
                <a:lnTo>
                  <a:pt x="640556" y="464344"/>
                </a:lnTo>
                <a:lnTo>
                  <a:pt x="559593" y="500063"/>
                </a:lnTo>
                <a:lnTo>
                  <a:pt x="519112" y="521494"/>
                </a:lnTo>
                <a:lnTo>
                  <a:pt x="452437" y="578644"/>
                </a:lnTo>
                <a:lnTo>
                  <a:pt x="440531" y="583407"/>
                </a:lnTo>
                <a:lnTo>
                  <a:pt x="411956" y="585788"/>
                </a:lnTo>
                <a:lnTo>
                  <a:pt x="371475" y="576263"/>
                </a:lnTo>
                <a:lnTo>
                  <a:pt x="316706" y="552450"/>
                </a:lnTo>
                <a:lnTo>
                  <a:pt x="264318" y="521494"/>
                </a:lnTo>
                <a:lnTo>
                  <a:pt x="219075" y="488157"/>
                </a:lnTo>
                <a:lnTo>
                  <a:pt x="161925" y="438150"/>
                </a:lnTo>
                <a:lnTo>
                  <a:pt x="95250" y="373857"/>
                </a:lnTo>
                <a:lnTo>
                  <a:pt x="40481" y="319088"/>
                </a:lnTo>
                <a:lnTo>
                  <a:pt x="14287" y="288132"/>
                </a:lnTo>
                <a:lnTo>
                  <a:pt x="2381" y="264319"/>
                </a:lnTo>
                <a:lnTo>
                  <a:pt x="0" y="245269"/>
                </a:lnTo>
                <a:lnTo>
                  <a:pt x="7143" y="233363"/>
                </a:lnTo>
                <a:lnTo>
                  <a:pt x="23812" y="233363"/>
                </a:lnTo>
                <a:lnTo>
                  <a:pt x="50006" y="240507"/>
                </a:lnTo>
                <a:lnTo>
                  <a:pt x="102393" y="261938"/>
                </a:lnTo>
                <a:lnTo>
                  <a:pt x="166687" y="280988"/>
                </a:lnTo>
                <a:lnTo>
                  <a:pt x="228600" y="300038"/>
                </a:lnTo>
                <a:lnTo>
                  <a:pt x="288131" y="311944"/>
                </a:lnTo>
                <a:lnTo>
                  <a:pt x="338137" y="319088"/>
                </a:lnTo>
                <a:lnTo>
                  <a:pt x="385762" y="321469"/>
                </a:lnTo>
                <a:lnTo>
                  <a:pt x="490537" y="302419"/>
                </a:lnTo>
                <a:lnTo>
                  <a:pt x="702468" y="257175"/>
                </a:lnTo>
                <a:lnTo>
                  <a:pt x="766762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FE216DA2-8CD4-4E38-87E4-CEEE00AF23B8}"/>
              </a:ext>
            </a:extLst>
          </p:cNvPr>
          <p:cNvSpPr/>
          <p:nvPr/>
        </p:nvSpPr>
        <p:spPr>
          <a:xfrm rot="16200000">
            <a:off x="2432055" y="3452813"/>
            <a:ext cx="4451350" cy="476250"/>
          </a:xfrm>
          <a:custGeom>
            <a:avLst/>
            <a:gdLst>
              <a:gd name="connsiteX0" fmla="*/ 2260397 w 4451299"/>
              <a:gd name="connsiteY0" fmla="*/ 197511 h 475488"/>
              <a:gd name="connsiteX1" fmla="*/ 2940710 w 4451299"/>
              <a:gd name="connsiteY1" fmla="*/ 197511 h 475488"/>
              <a:gd name="connsiteX2" fmla="*/ 3463747 w 4451299"/>
              <a:gd name="connsiteY2" fmla="*/ 197511 h 475488"/>
              <a:gd name="connsiteX3" fmla="*/ 3814877 w 4451299"/>
              <a:gd name="connsiteY3" fmla="*/ 197511 h 475488"/>
              <a:gd name="connsiteX4" fmla="*/ 3906317 w 4451299"/>
              <a:gd name="connsiteY4" fmla="*/ 197511 h 475488"/>
              <a:gd name="connsiteX5" fmla="*/ 3964838 w 4451299"/>
              <a:gd name="connsiteY5" fmla="*/ 193853 h 475488"/>
              <a:gd name="connsiteX6" fmla="*/ 4030675 w 4451299"/>
              <a:gd name="connsiteY6" fmla="*/ 190196 h 475488"/>
              <a:gd name="connsiteX7" fmla="*/ 4081882 w 4451299"/>
              <a:gd name="connsiteY7" fmla="*/ 182880 h 475488"/>
              <a:gd name="connsiteX8" fmla="*/ 4133088 w 4451299"/>
              <a:gd name="connsiteY8" fmla="*/ 175565 h 475488"/>
              <a:gd name="connsiteX9" fmla="*/ 4180637 w 4451299"/>
              <a:gd name="connsiteY9" fmla="*/ 160935 h 475488"/>
              <a:gd name="connsiteX10" fmla="*/ 4231843 w 4451299"/>
              <a:gd name="connsiteY10" fmla="*/ 138989 h 475488"/>
              <a:gd name="connsiteX11" fmla="*/ 4283050 w 4451299"/>
              <a:gd name="connsiteY11" fmla="*/ 106071 h 475488"/>
              <a:gd name="connsiteX12" fmla="*/ 4326941 w 4451299"/>
              <a:gd name="connsiteY12" fmla="*/ 69495 h 475488"/>
              <a:gd name="connsiteX13" fmla="*/ 4378147 w 4451299"/>
              <a:gd name="connsiteY13" fmla="*/ 29261 h 475488"/>
              <a:gd name="connsiteX14" fmla="*/ 4411066 w 4451299"/>
              <a:gd name="connsiteY14" fmla="*/ 3658 h 475488"/>
              <a:gd name="connsiteX15" fmla="*/ 4433011 w 4451299"/>
              <a:gd name="connsiteY15" fmla="*/ 0 h 475488"/>
              <a:gd name="connsiteX16" fmla="*/ 4451299 w 4451299"/>
              <a:gd name="connsiteY16" fmla="*/ 7316 h 475488"/>
              <a:gd name="connsiteX17" fmla="*/ 4451299 w 4451299"/>
              <a:gd name="connsiteY17" fmla="*/ 29261 h 475488"/>
              <a:gd name="connsiteX18" fmla="*/ 4436669 w 4451299"/>
              <a:gd name="connsiteY18" fmla="*/ 87783 h 475488"/>
              <a:gd name="connsiteX19" fmla="*/ 4396435 w 4451299"/>
              <a:gd name="connsiteY19" fmla="*/ 208484 h 475488"/>
              <a:gd name="connsiteX20" fmla="*/ 4378147 w 4451299"/>
              <a:gd name="connsiteY20" fmla="*/ 248717 h 475488"/>
              <a:gd name="connsiteX21" fmla="*/ 4356202 w 4451299"/>
              <a:gd name="connsiteY21" fmla="*/ 292608 h 475488"/>
              <a:gd name="connsiteX22" fmla="*/ 4290365 w 4451299"/>
              <a:gd name="connsiteY22" fmla="*/ 398679 h 475488"/>
              <a:gd name="connsiteX23" fmla="*/ 4250131 w 4451299"/>
              <a:gd name="connsiteY23" fmla="*/ 442570 h 475488"/>
              <a:gd name="connsiteX24" fmla="*/ 4220870 w 4451299"/>
              <a:gd name="connsiteY24" fmla="*/ 464516 h 475488"/>
              <a:gd name="connsiteX25" fmla="*/ 4187952 w 4451299"/>
              <a:gd name="connsiteY25" fmla="*/ 475488 h 475488"/>
              <a:gd name="connsiteX26" fmla="*/ 4162349 w 4451299"/>
              <a:gd name="connsiteY26" fmla="*/ 475488 h 475488"/>
              <a:gd name="connsiteX27" fmla="*/ 4118458 w 4451299"/>
              <a:gd name="connsiteY27" fmla="*/ 468173 h 475488"/>
              <a:gd name="connsiteX28" fmla="*/ 4085539 w 4451299"/>
              <a:gd name="connsiteY28" fmla="*/ 449885 h 475488"/>
              <a:gd name="connsiteX29" fmla="*/ 4063594 w 4451299"/>
              <a:gd name="connsiteY29" fmla="*/ 442570 h 475488"/>
              <a:gd name="connsiteX30" fmla="*/ 3942893 w 4451299"/>
              <a:gd name="connsiteY30" fmla="*/ 438912 h 475488"/>
              <a:gd name="connsiteX31" fmla="*/ 3672230 w 4451299"/>
              <a:gd name="connsiteY31" fmla="*/ 442570 h 475488"/>
              <a:gd name="connsiteX32" fmla="*/ 3116275 w 4451299"/>
              <a:gd name="connsiteY32" fmla="*/ 438912 h 475488"/>
              <a:gd name="connsiteX33" fmla="*/ 2596896 w 4451299"/>
              <a:gd name="connsiteY33" fmla="*/ 442570 h 475488"/>
              <a:gd name="connsiteX34" fmla="*/ 2454250 w 4451299"/>
              <a:gd name="connsiteY34" fmla="*/ 416967 h 475488"/>
              <a:gd name="connsiteX35" fmla="*/ 2048256 w 4451299"/>
              <a:gd name="connsiteY35" fmla="*/ 416967 h 475488"/>
              <a:gd name="connsiteX36" fmla="*/ 1686154 w 4451299"/>
              <a:gd name="connsiteY36" fmla="*/ 420624 h 475488"/>
              <a:gd name="connsiteX37" fmla="*/ 1404518 w 4451299"/>
              <a:gd name="connsiteY37" fmla="*/ 420624 h 475488"/>
              <a:gd name="connsiteX38" fmla="*/ 1214323 w 4451299"/>
              <a:gd name="connsiteY38" fmla="*/ 420624 h 475488"/>
              <a:gd name="connsiteX39" fmla="*/ 994867 w 4451299"/>
              <a:gd name="connsiteY39" fmla="*/ 424282 h 475488"/>
              <a:gd name="connsiteX40" fmla="*/ 793699 w 4451299"/>
              <a:gd name="connsiteY40" fmla="*/ 427940 h 475488"/>
              <a:gd name="connsiteX41" fmla="*/ 603504 w 4451299"/>
              <a:gd name="connsiteY41" fmla="*/ 431597 h 475488"/>
              <a:gd name="connsiteX42" fmla="*/ 409651 w 4451299"/>
              <a:gd name="connsiteY42" fmla="*/ 438912 h 475488"/>
              <a:gd name="connsiteX43" fmla="*/ 263347 w 4451299"/>
              <a:gd name="connsiteY43" fmla="*/ 442570 h 475488"/>
              <a:gd name="connsiteX44" fmla="*/ 215798 w 4451299"/>
              <a:gd name="connsiteY44" fmla="*/ 438912 h 475488"/>
              <a:gd name="connsiteX45" fmla="*/ 153619 w 4451299"/>
              <a:gd name="connsiteY45" fmla="*/ 427940 h 475488"/>
              <a:gd name="connsiteX46" fmla="*/ 102413 w 4451299"/>
              <a:gd name="connsiteY46" fmla="*/ 409652 h 475488"/>
              <a:gd name="connsiteX47" fmla="*/ 73152 w 4451299"/>
              <a:gd name="connsiteY47" fmla="*/ 391364 h 475488"/>
              <a:gd name="connsiteX48" fmla="*/ 40234 w 4451299"/>
              <a:gd name="connsiteY48" fmla="*/ 365760 h 475488"/>
              <a:gd name="connsiteX49" fmla="*/ 14630 w 4451299"/>
              <a:gd name="connsiteY49" fmla="*/ 332842 h 475488"/>
              <a:gd name="connsiteX50" fmla="*/ 0 w 4451299"/>
              <a:gd name="connsiteY50" fmla="*/ 299924 h 475488"/>
              <a:gd name="connsiteX51" fmla="*/ 0 w 4451299"/>
              <a:gd name="connsiteY51" fmla="*/ 285293 h 475488"/>
              <a:gd name="connsiteX52" fmla="*/ 10973 w 4451299"/>
              <a:gd name="connsiteY52" fmla="*/ 259690 h 475488"/>
              <a:gd name="connsiteX53" fmla="*/ 29261 w 4451299"/>
              <a:gd name="connsiteY53" fmla="*/ 234087 h 475488"/>
              <a:gd name="connsiteX54" fmla="*/ 54864 w 4451299"/>
              <a:gd name="connsiteY54" fmla="*/ 215799 h 475488"/>
              <a:gd name="connsiteX55" fmla="*/ 98755 w 4451299"/>
              <a:gd name="connsiteY55" fmla="*/ 197511 h 475488"/>
              <a:gd name="connsiteX56" fmla="*/ 168250 w 4451299"/>
              <a:gd name="connsiteY56" fmla="*/ 175565 h 475488"/>
              <a:gd name="connsiteX57" fmla="*/ 241402 w 4451299"/>
              <a:gd name="connsiteY57" fmla="*/ 153620 h 475488"/>
              <a:gd name="connsiteX58" fmla="*/ 303581 w 4451299"/>
              <a:gd name="connsiteY58" fmla="*/ 138989 h 475488"/>
              <a:gd name="connsiteX59" fmla="*/ 387706 w 4451299"/>
              <a:gd name="connsiteY59" fmla="*/ 128016 h 475488"/>
              <a:gd name="connsiteX60" fmla="*/ 416966 w 4451299"/>
              <a:gd name="connsiteY60" fmla="*/ 128016 h 475488"/>
              <a:gd name="connsiteX61" fmla="*/ 497434 w 4451299"/>
              <a:gd name="connsiteY61" fmla="*/ 142647 h 475488"/>
              <a:gd name="connsiteX62" fmla="*/ 746150 w 4451299"/>
              <a:gd name="connsiteY62" fmla="*/ 175565 h 475488"/>
              <a:gd name="connsiteX63" fmla="*/ 943661 w 4451299"/>
              <a:gd name="connsiteY63" fmla="*/ 190196 h 475488"/>
              <a:gd name="connsiteX64" fmla="*/ 1225296 w 4451299"/>
              <a:gd name="connsiteY64" fmla="*/ 197511 h 475488"/>
              <a:gd name="connsiteX65" fmla="*/ 2260397 w 4451299"/>
              <a:gd name="connsiteY65" fmla="*/ 197511 h 475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451299" h="475488">
                <a:moveTo>
                  <a:pt x="2260397" y="197511"/>
                </a:moveTo>
                <a:lnTo>
                  <a:pt x="2940710" y="197511"/>
                </a:lnTo>
                <a:lnTo>
                  <a:pt x="3463747" y="197511"/>
                </a:lnTo>
                <a:lnTo>
                  <a:pt x="3814877" y="197511"/>
                </a:lnTo>
                <a:lnTo>
                  <a:pt x="3906317" y="197511"/>
                </a:lnTo>
                <a:lnTo>
                  <a:pt x="3964838" y="193853"/>
                </a:lnTo>
                <a:lnTo>
                  <a:pt x="4030675" y="190196"/>
                </a:lnTo>
                <a:lnTo>
                  <a:pt x="4081882" y="182880"/>
                </a:lnTo>
                <a:lnTo>
                  <a:pt x="4133088" y="175565"/>
                </a:lnTo>
                <a:lnTo>
                  <a:pt x="4180637" y="160935"/>
                </a:lnTo>
                <a:lnTo>
                  <a:pt x="4231843" y="138989"/>
                </a:lnTo>
                <a:lnTo>
                  <a:pt x="4283050" y="106071"/>
                </a:lnTo>
                <a:lnTo>
                  <a:pt x="4326941" y="69495"/>
                </a:lnTo>
                <a:lnTo>
                  <a:pt x="4378147" y="29261"/>
                </a:lnTo>
                <a:lnTo>
                  <a:pt x="4411066" y="3658"/>
                </a:lnTo>
                <a:lnTo>
                  <a:pt x="4433011" y="0"/>
                </a:lnTo>
                <a:lnTo>
                  <a:pt x="4451299" y="7316"/>
                </a:lnTo>
                <a:lnTo>
                  <a:pt x="4451299" y="29261"/>
                </a:lnTo>
                <a:lnTo>
                  <a:pt x="4436669" y="87783"/>
                </a:lnTo>
                <a:lnTo>
                  <a:pt x="4396435" y="208484"/>
                </a:lnTo>
                <a:lnTo>
                  <a:pt x="4378147" y="248717"/>
                </a:lnTo>
                <a:lnTo>
                  <a:pt x="4356202" y="292608"/>
                </a:lnTo>
                <a:lnTo>
                  <a:pt x="4290365" y="398679"/>
                </a:lnTo>
                <a:lnTo>
                  <a:pt x="4250131" y="442570"/>
                </a:lnTo>
                <a:lnTo>
                  <a:pt x="4220870" y="464516"/>
                </a:lnTo>
                <a:lnTo>
                  <a:pt x="4187952" y="475488"/>
                </a:lnTo>
                <a:lnTo>
                  <a:pt x="4162349" y="475488"/>
                </a:lnTo>
                <a:lnTo>
                  <a:pt x="4118458" y="468173"/>
                </a:lnTo>
                <a:lnTo>
                  <a:pt x="4085539" y="449885"/>
                </a:lnTo>
                <a:lnTo>
                  <a:pt x="4063594" y="442570"/>
                </a:lnTo>
                <a:lnTo>
                  <a:pt x="3942893" y="438912"/>
                </a:lnTo>
                <a:lnTo>
                  <a:pt x="3672230" y="442570"/>
                </a:lnTo>
                <a:lnTo>
                  <a:pt x="3116275" y="438912"/>
                </a:lnTo>
                <a:lnTo>
                  <a:pt x="2596896" y="442570"/>
                </a:lnTo>
                <a:lnTo>
                  <a:pt x="2454250" y="416967"/>
                </a:lnTo>
                <a:lnTo>
                  <a:pt x="2048256" y="416967"/>
                </a:lnTo>
                <a:lnTo>
                  <a:pt x="1686154" y="420624"/>
                </a:lnTo>
                <a:lnTo>
                  <a:pt x="1404518" y="420624"/>
                </a:lnTo>
                <a:lnTo>
                  <a:pt x="1214323" y="420624"/>
                </a:lnTo>
                <a:lnTo>
                  <a:pt x="994867" y="424282"/>
                </a:lnTo>
                <a:lnTo>
                  <a:pt x="793699" y="427940"/>
                </a:lnTo>
                <a:lnTo>
                  <a:pt x="603504" y="431597"/>
                </a:lnTo>
                <a:lnTo>
                  <a:pt x="409651" y="438912"/>
                </a:lnTo>
                <a:lnTo>
                  <a:pt x="263347" y="442570"/>
                </a:lnTo>
                <a:lnTo>
                  <a:pt x="215798" y="438912"/>
                </a:lnTo>
                <a:lnTo>
                  <a:pt x="153619" y="427940"/>
                </a:lnTo>
                <a:lnTo>
                  <a:pt x="102413" y="409652"/>
                </a:lnTo>
                <a:lnTo>
                  <a:pt x="73152" y="391364"/>
                </a:lnTo>
                <a:lnTo>
                  <a:pt x="40234" y="365760"/>
                </a:lnTo>
                <a:lnTo>
                  <a:pt x="14630" y="332842"/>
                </a:lnTo>
                <a:lnTo>
                  <a:pt x="0" y="299924"/>
                </a:lnTo>
                <a:lnTo>
                  <a:pt x="0" y="285293"/>
                </a:lnTo>
                <a:lnTo>
                  <a:pt x="10973" y="259690"/>
                </a:lnTo>
                <a:lnTo>
                  <a:pt x="29261" y="234087"/>
                </a:lnTo>
                <a:lnTo>
                  <a:pt x="54864" y="215799"/>
                </a:lnTo>
                <a:lnTo>
                  <a:pt x="98755" y="197511"/>
                </a:lnTo>
                <a:lnTo>
                  <a:pt x="168250" y="175565"/>
                </a:lnTo>
                <a:lnTo>
                  <a:pt x="241402" y="153620"/>
                </a:lnTo>
                <a:lnTo>
                  <a:pt x="303581" y="138989"/>
                </a:lnTo>
                <a:lnTo>
                  <a:pt x="387706" y="128016"/>
                </a:lnTo>
                <a:lnTo>
                  <a:pt x="416966" y="128016"/>
                </a:lnTo>
                <a:lnTo>
                  <a:pt x="497434" y="142647"/>
                </a:lnTo>
                <a:lnTo>
                  <a:pt x="746150" y="175565"/>
                </a:lnTo>
                <a:lnTo>
                  <a:pt x="943661" y="190196"/>
                </a:lnTo>
                <a:lnTo>
                  <a:pt x="1225296" y="197511"/>
                </a:lnTo>
                <a:lnTo>
                  <a:pt x="2260397" y="19751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83692FF0-97A0-4A61-A8F0-02B6A591A78A}"/>
              </a:ext>
            </a:extLst>
          </p:cNvPr>
          <p:cNvSpPr/>
          <p:nvPr/>
        </p:nvSpPr>
        <p:spPr>
          <a:xfrm>
            <a:off x="5553081" y="1503364"/>
            <a:ext cx="1362075" cy="1273175"/>
          </a:xfrm>
          <a:custGeom>
            <a:avLst/>
            <a:gdLst>
              <a:gd name="connsiteX0" fmla="*/ 521494 w 1362075"/>
              <a:gd name="connsiteY0" fmla="*/ 735806 h 1273969"/>
              <a:gd name="connsiteX1" fmla="*/ 566738 w 1362075"/>
              <a:gd name="connsiteY1" fmla="*/ 690562 h 1273969"/>
              <a:gd name="connsiteX2" fmla="*/ 647700 w 1362075"/>
              <a:gd name="connsiteY2" fmla="*/ 588169 h 1273969"/>
              <a:gd name="connsiteX3" fmla="*/ 742950 w 1362075"/>
              <a:gd name="connsiteY3" fmla="*/ 473869 h 1273969"/>
              <a:gd name="connsiteX4" fmla="*/ 835819 w 1362075"/>
              <a:gd name="connsiteY4" fmla="*/ 357187 h 1273969"/>
              <a:gd name="connsiteX5" fmla="*/ 881063 w 1362075"/>
              <a:gd name="connsiteY5" fmla="*/ 297656 h 1273969"/>
              <a:gd name="connsiteX6" fmla="*/ 923925 w 1362075"/>
              <a:gd name="connsiteY6" fmla="*/ 235744 h 1273969"/>
              <a:gd name="connsiteX7" fmla="*/ 957263 w 1362075"/>
              <a:gd name="connsiteY7" fmla="*/ 178594 h 1273969"/>
              <a:gd name="connsiteX8" fmla="*/ 959644 w 1362075"/>
              <a:gd name="connsiteY8" fmla="*/ 164306 h 1273969"/>
              <a:gd name="connsiteX9" fmla="*/ 959644 w 1362075"/>
              <a:gd name="connsiteY9" fmla="*/ 152400 h 1273969"/>
              <a:gd name="connsiteX10" fmla="*/ 945356 w 1362075"/>
              <a:gd name="connsiteY10" fmla="*/ 135731 h 1273969"/>
              <a:gd name="connsiteX11" fmla="*/ 892969 w 1362075"/>
              <a:gd name="connsiteY11" fmla="*/ 90487 h 1273969"/>
              <a:gd name="connsiteX12" fmla="*/ 859631 w 1362075"/>
              <a:gd name="connsiteY12" fmla="*/ 64294 h 1273969"/>
              <a:gd name="connsiteX13" fmla="*/ 847725 w 1362075"/>
              <a:gd name="connsiteY13" fmla="*/ 52387 h 1273969"/>
              <a:gd name="connsiteX14" fmla="*/ 842963 w 1362075"/>
              <a:gd name="connsiteY14" fmla="*/ 35719 h 1273969"/>
              <a:gd name="connsiteX15" fmla="*/ 842963 w 1362075"/>
              <a:gd name="connsiteY15" fmla="*/ 16669 h 1273969"/>
              <a:gd name="connsiteX16" fmla="*/ 847725 w 1362075"/>
              <a:gd name="connsiteY16" fmla="*/ 2381 h 1273969"/>
              <a:gd name="connsiteX17" fmla="*/ 871538 w 1362075"/>
              <a:gd name="connsiteY17" fmla="*/ 0 h 1273969"/>
              <a:gd name="connsiteX18" fmla="*/ 945356 w 1362075"/>
              <a:gd name="connsiteY18" fmla="*/ 19050 h 1273969"/>
              <a:gd name="connsiteX19" fmla="*/ 1088231 w 1362075"/>
              <a:gd name="connsiteY19" fmla="*/ 61912 h 1273969"/>
              <a:gd name="connsiteX20" fmla="*/ 1138238 w 1362075"/>
              <a:gd name="connsiteY20" fmla="*/ 73819 h 1273969"/>
              <a:gd name="connsiteX21" fmla="*/ 1173956 w 1362075"/>
              <a:gd name="connsiteY21" fmla="*/ 92869 h 1273969"/>
              <a:gd name="connsiteX22" fmla="*/ 1228725 w 1362075"/>
              <a:gd name="connsiteY22" fmla="*/ 130969 h 1273969"/>
              <a:gd name="connsiteX23" fmla="*/ 1269206 w 1362075"/>
              <a:gd name="connsiteY23" fmla="*/ 161925 h 1273969"/>
              <a:gd name="connsiteX24" fmla="*/ 1312069 w 1362075"/>
              <a:gd name="connsiteY24" fmla="*/ 200025 h 1273969"/>
              <a:gd name="connsiteX25" fmla="*/ 1338263 w 1362075"/>
              <a:gd name="connsiteY25" fmla="*/ 230981 h 1273969"/>
              <a:gd name="connsiteX26" fmla="*/ 1354931 w 1362075"/>
              <a:gd name="connsiteY26" fmla="*/ 257175 h 1273969"/>
              <a:gd name="connsiteX27" fmla="*/ 1362075 w 1362075"/>
              <a:gd name="connsiteY27" fmla="*/ 280987 h 1273969"/>
              <a:gd name="connsiteX28" fmla="*/ 1362075 w 1362075"/>
              <a:gd name="connsiteY28" fmla="*/ 295275 h 1273969"/>
              <a:gd name="connsiteX29" fmla="*/ 1347788 w 1362075"/>
              <a:gd name="connsiteY29" fmla="*/ 311944 h 1273969"/>
              <a:gd name="connsiteX30" fmla="*/ 1314450 w 1362075"/>
              <a:gd name="connsiteY30" fmla="*/ 330994 h 1273969"/>
              <a:gd name="connsiteX31" fmla="*/ 1269206 w 1362075"/>
              <a:gd name="connsiteY31" fmla="*/ 350044 h 1273969"/>
              <a:gd name="connsiteX32" fmla="*/ 1207294 w 1362075"/>
              <a:gd name="connsiteY32" fmla="*/ 369094 h 1273969"/>
              <a:gd name="connsiteX33" fmla="*/ 1116806 w 1362075"/>
              <a:gd name="connsiteY33" fmla="*/ 450056 h 1273969"/>
              <a:gd name="connsiteX34" fmla="*/ 1038225 w 1362075"/>
              <a:gd name="connsiteY34" fmla="*/ 521494 h 1273969"/>
              <a:gd name="connsiteX35" fmla="*/ 954881 w 1362075"/>
              <a:gd name="connsiteY35" fmla="*/ 592931 h 1273969"/>
              <a:gd name="connsiteX36" fmla="*/ 859631 w 1362075"/>
              <a:gd name="connsiteY36" fmla="*/ 673894 h 1273969"/>
              <a:gd name="connsiteX37" fmla="*/ 762000 w 1362075"/>
              <a:gd name="connsiteY37" fmla="*/ 754856 h 1273969"/>
              <a:gd name="connsiteX38" fmla="*/ 671513 w 1362075"/>
              <a:gd name="connsiteY38" fmla="*/ 831056 h 1273969"/>
              <a:gd name="connsiteX39" fmla="*/ 538163 w 1362075"/>
              <a:gd name="connsiteY39" fmla="*/ 928687 h 1273969"/>
              <a:gd name="connsiteX40" fmla="*/ 335756 w 1362075"/>
              <a:gd name="connsiteY40" fmla="*/ 1069181 h 1273969"/>
              <a:gd name="connsiteX41" fmla="*/ 114300 w 1362075"/>
              <a:gd name="connsiteY41" fmla="*/ 1219200 h 1273969"/>
              <a:gd name="connsiteX42" fmla="*/ 19050 w 1362075"/>
              <a:gd name="connsiteY42" fmla="*/ 1273969 h 1273969"/>
              <a:gd name="connsiteX43" fmla="*/ 0 w 1362075"/>
              <a:gd name="connsiteY43" fmla="*/ 1209675 h 1273969"/>
              <a:gd name="connsiteX44" fmla="*/ 114300 w 1362075"/>
              <a:gd name="connsiteY44" fmla="*/ 1112044 h 1273969"/>
              <a:gd name="connsiteX45" fmla="*/ 273844 w 1362075"/>
              <a:gd name="connsiteY45" fmla="*/ 969169 h 1273969"/>
              <a:gd name="connsiteX46" fmla="*/ 411956 w 1362075"/>
              <a:gd name="connsiteY46" fmla="*/ 842962 h 1273969"/>
              <a:gd name="connsiteX47" fmla="*/ 521494 w 1362075"/>
              <a:gd name="connsiteY47" fmla="*/ 735806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62075" h="1273969">
                <a:moveTo>
                  <a:pt x="521494" y="735806"/>
                </a:moveTo>
                <a:lnTo>
                  <a:pt x="566738" y="690562"/>
                </a:lnTo>
                <a:lnTo>
                  <a:pt x="647700" y="588169"/>
                </a:lnTo>
                <a:lnTo>
                  <a:pt x="742950" y="473869"/>
                </a:lnTo>
                <a:lnTo>
                  <a:pt x="835819" y="357187"/>
                </a:lnTo>
                <a:lnTo>
                  <a:pt x="881063" y="297656"/>
                </a:lnTo>
                <a:lnTo>
                  <a:pt x="923925" y="235744"/>
                </a:lnTo>
                <a:lnTo>
                  <a:pt x="957263" y="178594"/>
                </a:lnTo>
                <a:lnTo>
                  <a:pt x="959644" y="164306"/>
                </a:lnTo>
                <a:lnTo>
                  <a:pt x="959644" y="152400"/>
                </a:lnTo>
                <a:lnTo>
                  <a:pt x="945356" y="135731"/>
                </a:lnTo>
                <a:lnTo>
                  <a:pt x="892969" y="90487"/>
                </a:lnTo>
                <a:lnTo>
                  <a:pt x="859631" y="64294"/>
                </a:lnTo>
                <a:lnTo>
                  <a:pt x="847725" y="52387"/>
                </a:lnTo>
                <a:lnTo>
                  <a:pt x="842963" y="35719"/>
                </a:lnTo>
                <a:lnTo>
                  <a:pt x="842963" y="16669"/>
                </a:lnTo>
                <a:lnTo>
                  <a:pt x="847725" y="2381"/>
                </a:lnTo>
                <a:lnTo>
                  <a:pt x="871538" y="0"/>
                </a:lnTo>
                <a:lnTo>
                  <a:pt x="945356" y="19050"/>
                </a:lnTo>
                <a:lnTo>
                  <a:pt x="1088231" y="61912"/>
                </a:lnTo>
                <a:lnTo>
                  <a:pt x="1138238" y="73819"/>
                </a:lnTo>
                <a:lnTo>
                  <a:pt x="1173956" y="92869"/>
                </a:lnTo>
                <a:lnTo>
                  <a:pt x="1228725" y="130969"/>
                </a:lnTo>
                <a:lnTo>
                  <a:pt x="1269206" y="161925"/>
                </a:lnTo>
                <a:lnTo>
                  <a:pt x="1312069" y="200025"/>
                </a:lnTo>
                <a:lnTo>
                  <a:pt x="1338263" y="230981"/>
                </a:lnTo>
                <a:lnTo>
                  <a:pt x="1354931" y="257175"/>
                </a:lnTo>
                <a:lnTo>
                  <a:pt x="1362075" y="280987"/>
                </a:lnTo>
                <a:lnTo>
                  <a:pt x="1362075" y="295275"/>
                </a:lnTo>
                <a:lnTo>
                  <a:pt x="1347788" y="311944"/>
                </a:lnTo>
                <a:lnTo>
                  <a:pt x="1314450" y="330994"/>
                </a:lnTo>
                <a:lnTo>
                  <a:pt x="1269206" y="350044"/>
                </a:lnTo>
                <a:lnTo>
                  <a:pt x="1207294" y="369094"/>
                </a:lnTo>
                <a:lnTo>
                  <a:pt x="1116806" y="450056"/>
                </a:lnTo>
                <a:lnTo>
                  <a:pt x="1038225" y="521494"/>
                </a:lnTo>
                <a:lnTo>
                  <a:pt x="954881" y="592931"/>
                </a:lnTo>
                <a:lnTo>
                  <a:pt x="859631" y="673894"/>
                </a:lnTo>
                <a:lnTo>
                  <a:pt x="762000" y="754856"/>
                </a:lnTo>
                <a:lnTo>
                  <a:pt x="671513" y="831056"/>
                </a:lnTo>
                <a:lnTo>
                  <a:pt x="538163" y="928687"/>
                </a:lnTo>
                <a:lnTo>
                  <a:pt x="335756" y="1069181"/>
                </a:lnTo>
                <a:lnTo>
                  <a:pt x="114300" y="1219200"/>
                </a:lnTo>
                <a:lnTo>
                  <a:pt x="19050" y="1273969"/>
                </a:lnTo>
                <a:lnTo>
                  <a:pt x="0" y="1209675"/>
                </a:lnTo>
                <a:lnTo>
                  <a:pt x="114300" y="1112044"/>
                </a:lnTo>
                <a:lnTo>
                  <a:pt x="273844" y="969169"/>
                </a:lnTo>
                <a:lnTo>
                  <a:pt x="411956" y="842962"/>
                </a:lnTo>
                <a:lnTo>
                  <a:pt x="521494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5A9345DA-06B0-4F9F-8CDA-78C1043D81E8}"/>
              </a:ext>
            </a:extLst>
          </p:cNvPr>
          <p:cNvSpPr/>
          <p:nvPr/>
        </p:nvSpPr>
        <p:spPr>
          <a:xfrm>
            <a:off x="6605593" y="1862139"/>
            <a:ext cx="2005012" cy="966787"/>
          </a:xfrm>
          <a:custGeom>
            <a:avLst/>
            <a:gdLst>
              <a:gd name="connsiteX0" fmla="*/ 621506 w 2005012"/>
              <a:gd name="connsiteY0" fmla="*/ 445293 h 966787"/>
              <a:gd name="connsiteX1" fmla="*/ 502443 w 2005012"/>
              <a:gd name="connsiteY1" fmla="*/ 342900 h 966787"/>
              <a:gd name="connsiteX2" fmla="*/ 400050 w 2005012"/>
              <a:gd name="connsiteY2" fmla="*/ 261937 h 966787"/>
              <a:gd name="connsiteX3" fmla="*/ 280987 w 2005012"/>
              <a:gd name="connsiteY3" fmla="*/ 171450 h 966787"/>
              <a:gd name="connsiteX4" fmla="*/ 195262 w 2005012"/>
              <a:gd name="connsiteY4" fmla="*/ 109537 h 966787"/>
              <a:gd name="connsiteX5" fmla="*/ 173831 w 2005012"/>
              <a:gd name="connsiteY5" fmla="*/ 95250 h 966787"/>
              <a:gd name="connsiteX6" fmla="*/ 152400 w 2005012"/>
              <a:gd name="connsiteY6" fmla="*/ 88106 h 966787"/>
              <a:gd name="connsiteX7" fmla="*/ 138112 w 2005012"/>
              <a:gd name="connsiteY7" fmla="*/ 83343 h 966787"/>
              <a:gd name="connsiteX8" fmla="*/ 111918 w 2005012"/>
              <a:gd name="connsiteY8" fmla="*/ 83343 h 966787"/>
              <a:gd name="connsiteX9" fmla="*/ 73818 w 2005012"/>
              <a:gd name="connsiteY9" fmla="*/ 85725 h 966787"/>
              <a:gd name="connsiteX10" fmla="*/ 0 w 2005012"/>
              <a:gd name="connsiteY10" fmla="*/ 92868 h 966787"/>
              <a:gd name="connsiteX11" fmla="*/ 119062 w 2005012"/>
              <a:gd name="connsiteY11" fmla="*/ 0 h 966787"/>
              <a:gd name="connsiteX12" fmla="*/ 235743 w 2005012"/>
              <a:gd name="connsiteY12" fmla="*/ 21431 h 966787"/>
              <a:gd name="connsiteX13" fmla="*/ 311943 w 2005012"/>
              <a:gd name="connsiteY13" fmla="*/ 42862 h 966787"/>
              <a:gd name="connsiteX14" fmla="*/ 357187 w 2005012"/>
              <a:gd name="connsiteY14" fmla="*/ 59531 h 966787"/>
              <a:gd name="connsiteX15" fmla="*/ 469106 w 2005012"/>
              <a:gd name="connsiteY15" fmla="*/ 114300 h 966787"/>
              <a:gd name="connsiteX16" fmla="*/ 652462 w 2005012"/>
              <a:gd name="connsiteY16" fmla="*/ 211931 h 966787"/>
              <a:gd name="connsiteX17" fmla="*/ 821531 w 2005012"/>
              <a:gd name="connsiteY17" fmla="*/ 304800 h 966787"/>
              <a:gd name="connsiteX18" fmla="*/ 966787 w 2005012"/>
              <a:gd name="connsiteY18" fmla="*/ 388143 h 966787"/>
              <a:gd name="connsiteX19" fmla="*/ 1123950 w 2005012"/>
              <a:gd name="connsiteY19" fmla="*/ 478631 h 966787"/>
              <a:gd name="connsiteX20" fmla="*/ 1269206 w 2005012"/>
              <a:gd name="connsiteY20" fmla="*/ 559593 h 966787"/>
              <a:gd name="connsiteX21" fmla="*/ 1407318 w 2005012"/>
              <a:gd name="connsiteY21" fmla="*/ 631031 h 966787"/>
              <a:gd name="connsiteX22" fmla="*/ 1585912 w 2005012"/>
              <a:gd name="connsiteY22" fmla="*/ 714375 h 966787"/>
              <a:gd name="connsiteX23" fmla="*/ 1728787 w 2005012"/>
              <a:gd name="connsiteY23" fmla="*/ 773906 h 966787"/>
              <a:gd name="connsiteX24" fmla="*/ 1854993 w 2005012"/>
              <a:gd name="connsiteY24" fmla="*/ 821531 h 966787"/>
              <a:gd name="connsiteX25" fmla="*/ 1950243 w 2005012"/>
              <a:gd name="connsiteY25" fmla="*/ 850106 h 966787"/>
              <a:gd name="connsiteX26" fmla="*/ 1976437 w 2005012"/>
              <a:gd name="connsiteY26" fmla="*/ 859631 h 966787"/>
              <a:gd name="connsiteX27" fmla="*/ 1995487 w 2005012"/>
              <a:gd name="connsiteY27" fmla="*/ 869156 h 966787"/>
              <a:gd name="connsiteX28" fmla="*/ 2005012 w 2005012"/>
              <a:gd name="connsiteY28" fmla="*/ 883443 h 966787"/>
              <a:gd name="connsiteX29" fmla="*/ 2005012 w 2005012"/>
              <a:gd name="connsiteY29" fmla="*/ 897731 h 966787"/>
              <a:gd name="connsiteX30" fmla="*/ 2002631 w 2005012"/>
              <a:gd name="connsiteY30" fmla="*/ 912018 h 966787"/>
              <a:gd name="connsiteX31" fmla="*/ 1981200 w 2005012"/>
              <a:gd name="connsiteY31" fmla="*/ 933450 h 966787"/>
              <a:gd name="connsiteX32" fmla="*/ 1957387 w 2005012"/>
              <a:gd name="connsiteY32" fmla="*/ 942975 h 966787"/>
              <a:gd name="connsiteX33" fmla="*/ 1921668 w 2005012"/>
              <a:gd name="connsiteY33" fmla="*/ 945356 h 966787"/>
              <a:gd name="connsiteX34" fmla="*/ 1826418 w 2005012"/>
              <a:gd name="connsiteY34" fmla="*/ 947737 h 966787"/>
              <a:gd name="connsiteX35" fmla="*/ 1690687 w 2005012"/>
              <a:gd name="connsiteY35" fmla="*/ 952500 h 966787"/>
              <a:gd name="connsiteX36" fmla="*/ 1502568 w 2005012"/>
              <a:gd name="connsiteY36" fmla="*/ 962025 h 966787"/>
              <a:gd name="connsiteX37" fmla="*/ 1352550 w 2005012"/>
              <a:gd name="connsiteY37" fmla="*/ 966787 h 966787"/>
              <a:gd name="connsiteX38" fmla="*/ 1321593 w 2005012"/>
              <a:gd name="connsiteY38" fmla="*/ 962025 h 966787"/>
              <a:gd name="connsiteX39" fmla="*/ 1281112 w 2005012"/>
              <a:gd name="connsiteY39" fmla="*/ 952500 h 966787"/>
              <a:gd name="connsiteX40" fmla="*/ 1214437 w 2005012"/>
              <a:gd name="connsiteY40" fmla="*/ 921543 h 966787"/>
              <a:gd name="connsiteX41" fmla="*/ 1135856 w 2005012"/>
              <a:gd name="connsiteY41" fmla="*/ 876300 h 966787"/>
              <a:gd name="connsiteX42" fmla="*/ 1031081 w 2005012"/>
              <a:gd name="connsiteY42" fmla="*/ 800100 h 966787"/>
              <a:gd name="connsiteX43" fmla="*/ 900112 w 2005012"/>
              <a:gd name="connsiteY43" fmla="*/ 692943 h 966787"/>
              <a:gd name="connsiteX44" fmla="*/ 759618 w 2005012"/>
              <a:gd name="connsiteY44" fmla="*/ 573881 h 966787"/>
              <a:gd name="connsiteX45" fmla="*/ 621506 w 2005012"/>
              <a:gd name="connsiteY45" fmla="*/ 445293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005012" h="966787">
                <a:moveTo>
                  <a:pt x="621506" y="445293"/>
                </a:moveTo>
                <a:lnTo>
                  <a:pt x="502443" y="342900"/>
                </a:lnTo>
                <a:lnTo>
                  <a:pt x="400050" y="261937"/>
                </a:lnTo>
                <a:lnTo>
                  <a:pt x="280987" y="171450"/>
                </a:lnTo>
                <a:lnTo>
                  <a:pt x="195262" y="109537"/>
                </a:lnTo>
                <a:lnTo>
                  <a:pt x="173831" y="95250"/>
                </a:lnTo>
                <a:lnTo>
                  <a:pt x="152400" y="88106"/>
                </a:lnTo>
                <a:lnTo>
                  <a:pt x="138112" y="83343"/>
                </a:lnTo>
                <a:lnTo>
                  <a:pt x="111918" y="83343"/>
                </a:lnTo>
                <a:lnTo>
                  <a:pt x="73818" y="85725"/>
                </a:lnTo>
                <a:lnTo>
                  <a:pt x="0" y="92868"/>
                </a:lnTo>
                <a:lnTo>
                  <a:pt x="119062" y="0"/>
                </a:lnTo>
                <a:lnTo>
                  <a:pt x="235743" y="21431"/>
                </a:lnTo>
                <a:lnTo>
                  <a:pt x="311943" y="42862"/>
                </a:lnTo>
                <a:lnTo>
                  <a:pt x="357187" y="59531"/>
                </a:lnTo>
                <a:lnTo>
                  <a:pt x="469106" y="114300"/>
                </a:lnTo>
                <a:lnTo>
                  <a:pt x="652462" y="211931"/>
                </a:lnTo>
                <a:lnTo>
                  <a:pt x="821531" y="304800"/>
                </a:lnTo>
                <a:lnTo>
                  <a:pt x="966787" y="388143"/>
                </a:lnTo>
                <a:lnTo>
                  <a:pt x="1123950" y="478631"/>
                </a:lnTo>
                <a:lnTo>
                  <a:pt x="1269206" y="559593"/>
                </a:lnTo>
                <a:lnTo>
                  <a:pt x="1407318" y="631031"/>
                </a:lnTo>
                <a:lnTo>
                  <a:pt x="1585912" y="714375"/>
                </a:lnTo>
                <a:lnTo>
                  <a:pt x="1728787" y="773906"/>
                </a:lnTo>
                <a:lnTo>
                  <a:pt x="1854993" y="821531"/>
                </a:lnTo>
                <a:lnTo>
                  <a:pt x="1950243" y="850106"/>
                </a:lnTo>
                <a:lnTo>
                  <a:pt x="1976437" y="859631"/>
                </a:lnTo>
                <a:lnTo>
                  <a:pt x="1995487" y="869156"/>
                </a:lnTo>
                <a:lnTo>
                  <a:pt x="2005012" y="883443"/>
                </a:lnTo>
                <a:lnTo>
                  <a:pt x="2005012" y="897731"/>
                </a:lnTo>
                <a:lnTo>
                  <a:pt x="2002631" y="912018"/>
                </a:lnTo>
                <a:lnTo>
                  <a:pt x="1981200" y="933450"/>
                </a:lnTo>
                <a:lnTo>
                  <a:pt x="1957387" y="942975"/>
                </a:lnTo>
                <a:lnTo>
                  <a:pt x="1921668" y="945356"/>
                </a:lnTo>
                <a:lnTo>
                  <a:pt x="1826418" y="947737"/>
                </a:lnTo>
                <a:lnTo>
                  <a:pt x="1690687" y="952500"/>
                </a:lnTo>
                <a:lnTo>
                  <a:pt x="1502568" y="962025"/>
                </a:lnTo>
                <a:lnTo>
                  <a:pt x="1352550" y="966787"/>
                </a:lnTo>
                <a:lnTo>
                  <a:pt x="1321593" y="962025"/>
                </a:lnTo>
                <a:lnTo>
                  <a:pt x="1281112" y="952500"/>
                </a:lnTo>
                <a:lnTo>
                  <a:pt x="1214437" y="921543"/>
                </a:lnTo>
                <a:lnTo>
                  <a:pt x="1135856" y="876300"/>
                </a:lnTo>
                <a:lnTo>
                  <a:pt x="1031081" y="800100"/>
                </a:lnTo>
                <a:lnTo>
                  <a:pt x="900112" y="692943"/>
                </a:lnTo>
                <a:lnTo>
                  <a:pt x="759618" y="573881"/>
                </a:lnTo>
                <a:lnTo>
                  <a:pt x="621506" y="4452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5F2CEE5-15D1-4C17-8088-5B6AC54A8A53}"/>
              </a:ext>
            </a:extLst>
          </p:cNvPr>
          <p:cNvSpPr/>
          <p:nvPr/>
        </p:nvSpPr>
        <p:spPr>
          <a:xfrm>
            <a:off x="5843594" y="2760664"/>
            <a:ext cx="1641475" cy="401637"/>
          </a:xfrm>
          <a:custGeom>
            <a:avLst/>
            <a:gdLst>
              <a:gd name="connsiteX0" fmla="*/ 614362 w 1640681"/>
              <a:gd name="connsiteY0" fmla="*/ 369094 h 402431"/>
              <a:gd name="connsiteX1" fmla="*/ 745331 w 1640681"/>
              <a:gd name="connsiteY1" fmla="*/ 347662 h 402431"/>
              <a:gd name="connsiteX2" fmla="*/ 850106 w 1640681"/>
              <a:gd name="connsiteY2" fmla="*/ 335756 h 402431"/>
              <a:gd name="connsiteX3" fmla="*/ 973931 w 1640681"/>
              <a:gd name="connsiteY3" fmla="*/ 326231 h 402431"/>
              <a:gd name="connsiteX4" fmla="*/ 1138237 w 1640681"/>
              <a:gd name="connsiteY4" fmla="*/ 307181 h 402431"/>
              <a:gd name="connsiteX5" fmla="*/ 1262062 w 1640681"/>
              <a:gd name="connsiteY5" fmla="*/ 288131 h 402431"/>
              <a:gd name="connsiteX6" fmla="*/ 1378743 w 1640681"/>
              <a:gd name="connsiteY6" fmla="*/ 269081 h 402431"/>
              <a:gd name="connsiteX7" fmla="*/ 1488281 w 1640681"/>
              <a:gd name="connsiteY7" fmla="*/ 245269 h 402431"/>
              <a:gd name="connsiteX8" fmla="*/ 1535906 w 1640681"/>
              <a:gd name="connsiteY8" fmla="*/ 228600 h 402431"/>
              <a:gd name="connsiteX9" fmla="*/ 1593056 w 1640681"/>
              <a:gd name="connsiteY9" fmla="*/ 197644 h 402431"/>
              <a:gd name="connsiteX10" fmla="*/ 1621631 w 1640681"/>
              <a:gd name="connsiteY10" fmla="*/ 176212 h 402431"/>
              <a:gd name="connsiteX11" fmla="*/ 1638300 w 1640681"/>
              <a:gd name="connsiteY11" fmla="*/ 154781 h 402431"/>
              <a:gd name="connsiteX12" fmla="*/ 1640681 w 1640681"/>
              <a:gd name="connsiteY12" fmla="*/ 128587 h 402431"/>
              <a:gd name="connsiteX13" fmla="*/ 1631156 w 1640681"/>
              <a:gd name="connsiteY13" fmla="*/ 109537 h 402431"/>
              <a:gd name="connsiteX14" fmla="*/ 1614487 w 1640681"/>
              <a:gd name="connsiteY14" fmla="*/ 88106 h 402431"/>
              <a:gd name="connsiteX15" fmla="*/ 1583531 w 1640681"/>
              <a:gd name="connsiteY15" fmla="*/ 64294 h 402431"/>
              <a:gd name="connsiteX16" fmla="*/ 1547812 w 1640681"/>
              <a:gd name="connsiteY16" fmla="*/ 45244 h 402431"/>
              <a:gd name="connsiteX17" fmla="*/ 1509712 w 1640681"/>
              <a:gd name="connsiteY17" fmla="*/ 35719 h 402431"/>
              <a:gd name="connsiteX18" fmla="*/ 1457325 w 1640681"/>
              <a:gd name="connsiteY18" fmla="*/ 21431 h 402431"/>
              <a:gd name="connsiteX19" fmla="*/ 1378743 w 1640681"/>
              <a:gd name="connsiteY19" fmla="*/ 7144 h 402431"/>
              <a:gd name="connsiteX20" fmla="*/ 1297781 w 1640681"/>
              <a:gd name="connsiteY20" fmla="*/ 0 h 402431"/>
              <a:gd name="connsiteX21" fmla="*/ 1271587 w 1640681"/>
              <a:gd name="connsiteY21" fmla="*/ 11906 h 402431"/>
              <a:gd name="connsiteX22" fmla="*/ 1162050 w 1640681"/>
              <a:gd name="connsiteY22" fmla="*/ 71437 h 402431"/>
              <a:gd name="connsiteX23" fmla="*/ 1088231 w 1640681"/>
              <a:gd name="connsiteY23" fmla="*/ 114300 h 402431"/>
              <a:gd name="connsiteX24" fmla="*/ 962025 w 1640681"/>
              <a:gd name="connsiteY24" fmla="*/ 130969 h 402431"/>
              <a:gd name="connsiteX25" fmla="*/ 764381 w 1640681"/>
              <a:gd name="connsiteY25" fmla="*/ 154781 h 402431"/>
              <a:gd name="connsiteX26" fmla="*/ 566737 w 1640681"/>
              <a:gd name="connsiteY26" fmla="*/ 180975 h 402431"/>
              <a:gd name="connsiteX27" fmla="*/ 459581 w 1640681"/>
              <a:gd name="connsiteY27" fmla="*/ 195262 h 402431"/>
              <a:gd name="connsiteX28" fmla="*/ 385762 w 1640681"/>
              <a:gd name="connsiteY28" fmla="*/ 204787 h 402431"/>
              <a:gd name="connsiteX29" fmla="*/ 352425 w 1640681"/>
              <a:gd name="connsiteY29" fmla="*/ 207169 h 402431"/>
              <a:gd name="connsiteX30" fmla="*/ 290512 w 1640681"/>
              <a:gd name="connsiteY30" fmla="*/ 200025 h 402431"/>
              <a:gd name="connsiteX31" fmla="*/ 238125 w 1640681"/>
              <a:gd name="connsiteY31" fmla="*/ 190500 h 402431"/>
              <a:gd name="connsiteX32" fmla="*/ 166687 w 1640681"/>
              <a:gd name="connsiteY32" fmla="*/ 171450 h 402431"/>
              <a:gd name="connsiteX33" fmla="*/ 90487 w 1640681"/>
              <a:gd name="connsiteY33" fmla="*/ 150019 h 402431"/>
              <a:gd name="connsiteX34" fmla="*/ 38100 w 1640681"/>
              <a:gd name="connsiteY34" fmla="*/ 133350 h 402431"/>
              <a:gd name="connsiteX35" fmla="*/ 16668 w 1640681"/>
              <a:gd name="connsiteY35" fmla="*/ 133350 h 402431"/>
              <a:gd name="connsiteX36" fmla="*/ 4762 w 1640681"/>
              <a:gd name="connsiteY36" fmla="*/ 140494 h 402431"/>
              <a:gd name="connsiteX37" fmla="*/ 0 w 1640681"/>
              <a:gd name="connsiteY37" fmla="*/ 150019 h 402431"/>
              <a:gd name="connsiteX38" fmla="*/ 0 w 1640681"/>
              <a:gd name="connsiteY38" fmla="*/ 164306 h 402431"/>
              <a:gd name="connsiteX39" fmla="*/ 14287 w 1640681"/>
              <a:gd name="connsiteY39" fmla="*/ 192881 h 402431"/>
              <a:gd name="connsiteX40" fmla="*/ 42862 w 1640681"/>
              <a:gd name="connsiteY40" fmla="*/ 242887 h 402431"/>
              <a:gd name="connsiteX41" fmla="*/ 71437 w 1640681"/>
              <a:gd name="connsiteY41" fmla="*/ 278606 h 402431"/>
              <a:gd name="connsiteX42" fmla="*/ 92868 w 1640681"/>
              <a:gd name="connsiteY42" fmla="*/ 300037 h 402431"/>
              <a:gd name="connsiteX43" fmla="*/ 123825 w 1640681"/>
              <a:gd name="connsiteY43" fmla="*/ 321469 h 402431"/>
              <a:gd name="connsiteX44" fmla="*/ 169068 w 1640681"/>
              <a:gd name="connsiteY44" fmla="*/ 342900 h 402431"/>
              <a:gd name="connsiteX45" fmla="*/ 228600 w 1640681"/>
              <a:gd name="connsiteY45" fmla="*/ 364331 h 402431"/>
              <a:gd name="connsiteX46" fmla="*/ 330993 w 1640681"/>
              <a:gd name="connsiteY46" fmla="*/ 388144 h 402431"/>
              <a:gd name="connsiteX47" fmla="*/ 433387 w 1640681"/>
              <a:gd name="connsiteY47" fmla="*/ 402431 h 402431"/>
              <a:gd name="connsiteX48" fmla="*/ 492918 w 1640681"/>
              <a:gd name="connsiteY48" fmla="*/ 392906 h 402431"/>
              <a:gd name="connsiteX49" fmla="*/ 614362 w 1640681"/>
              <a:gd name="connsiteY49" fmla="*/ 369094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640681" h="402431">
                <a:moveTo>
                  <a:pt x="614362" y="369094"/>
                </a:moveTo>
                <a:lnTo>
                  <a:pt x="745331" y="347662"/>
                </a:lnTo>
                <a:lnTo>
                  <a:pt x="850106" y="335756"/>
                </a:lnTo>
                <a:lnTo>
                  <a:pt x="973931" y="326231"/>
                </a:lnTo>
                <a:lnTo>
                  <a:pt x="1138237" y="307181"/>
                </a:lnTo>
                <a:lnTo>
                  <a:pt x="1262062" y="288131"/>
                </a:lnTo>
                <a:cubicBezTo>
                  <a:pt x="1300934" y="281652"/>
                  <a:pt x="1339334" y="269081"/>
                  <a:pt x="1378743" y="269081"/>
                </a:cubicBezTo>
                <a:lnTo>
                  <a:pt x="1488281" y="245269"/>
                </a:lnTo>
                <a:lnTo>
                  <a:pt x="1535906" y="228600"/>
                </a:lnTo>
                <a:lnTo>
                  <a:pt x="1593056" y="197644"/>
                </a:lnTo>
                <a:lnTo>
                  <a:pt x="1621631" y="176212"/>
                </a:lnTo>
                <a:lnTo>
                  <a:pt x="1638300" y="154781"/>
                </a:lnTo>
                <a:lnTo>
                  <a:pt x="1640681" y="128587"/>
                </a:lnTo>
                <a:lnTo>
                  <a:pt x="1631156" y="109537"/>
                </a:lnTo>
                <a:lnTo>
                  <a:pt x="1614487" y="88106"/>
                </a:lnTo>
                <a:lnTo>
                  <a:pt x="1583531" y="64294"/>
                </a:lnTo>
                <a:lnTo>
                  <a:pt x="1547812" y="45244"/>
                </a:lnTo>
                <a:lnTo>
                  <a:pt x="1509712" y="35719"/>
                </a:lnTo>
                <a:lnTo>
                  <a:pt x="1457325" y="21431"/>
                </a:lnTo>
                <a:lnTo>
                  <a:pt x="1378743" y="7144"/>
                </a:lnTo>
                <a:lnTo>
                  <a:pt x="1297781" y="0"/>
                </a:lnTo>
                <a:lnTo>
                  <a:pt x="1271587" y="11906"/>
                </a:lnTo>
                <a:lnTo>
                  <a:pt x="1162050" y="71437"/>
                </a:lnTo>
                <a:lnTo>
                  <a:pt x="1088231" y="114300"/>
                </a:lnTo>
                <a:lnTo>
                  <a:pt x="962025" y="130969"/>
                </a:lnTo>
                <a:lnTo>
                  <a:pt x="764381" y="154781"/>
                </a:lnTo>
                <a:lnTo>
                  <a:pt x="566737" y="180975"/>
                </a:lnTo>
                <a:lnTo>
                  <a:pt x="459581" y="195262"/>
                </a:lnTo>
                <a:lnTo>
                  <a:pt x="385762" y="204787"/>
                </a:lnTo>
                <a:lnTo>
                  <a:pt x="352425" y="207169"/>
                </a:lnTo>
                <a:lnTo>
                  <a:pt x="290512" y="200025"/>
                </a:lnTo>
                <a:lnTo>
                  <a:pt x="238125" y="190500"/>
                </a:lnTo>
                <a:lnTo>
                  <a:pt x="166687" y="171450"/>
                </a:lnTo>
                <a:lnTo>
                  <a:pt x="90487" y="150019"/>
                </a:lnTo>
                <a:lnTo>
                  <a:pt x="38100" y="133350"/>
                </a:lnTo>
                <a:lnTo>
                  <a:pt x="16668" y="133350"/>
                </a:lnTo>
                <a:lnTo>
                  <a:pt x="4762" y="140494"/>
                </a:lnTo>
                <a:lnTo>
                  <a:pt x="0" y="150019"/>
                </a:lnTo>
                <a:lnTo>
                  <a:pt x="0" y="164306"/>
                </a:lnTo>
                <a:lnTo>
                  <a:pt x="14287" y="192881"/>
                </a:lnTo>
                <a:lnTo>
                  <a:pt x="42862" y="242887"/>
                </a:lnTo>
                <a:lnTo>
                  <a:pt x="71437" y="278606"/>
                </a:lnTo>
                <a:lnTo>
                  <a:pt x="92868" y="300037"/>
                </a:lnTo>
                <a:lnTo>
                  <a:pt x="123825" y="321469"/>
                </a:lnTo>
                <a:lnTo>
                  <a:pt x="169068" y="342900"/>
                </a:lnTo>
                <a:lnTo>
                  <a:pt x="228600" y="364331"/>
                </a:lnTo>
                <a:lnTo>
                  <a:pt x="330993" y="388144"/>
                </a:lnTo>
                <a:lnTo>
                  <a:pt x="433387" y="402431"/>
                </a:lnTo>
                <a:lnTo>
                  <a:pt x="492918" y="392906"/>
                </a:lnTo>
                <a:lnTo>
                  <a:pt x="614362" y="3690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0769BCA8-502D-47D5-9C82-F6B7A1B79BA1}"/>
              </a:ext>
            </a:extLst>
          </p:cNvPr>
          <p:cNvSpPr/>
          <p:nvPr/>
        </p:nvSpPr>
        <p:spPr>
          <a:xfrm rot="16200000">
            <a:off x="4701387" y="4531520"/>
            <a:ext cx="2271713" cy="371475"/>
          </a:xfrm>
          <a:custGeom>
            <a:avLst/>
            <a:gdLst>
              <a:gd name="connsiteX0" fmla="*/ 1238250 w 2271713"/>
              <a:gd name="connsiteY0" fmla="*/ 159543 h 371475"/>
              <a:gd name="connsiteX1" fmla="*/ 1454944 w 2271713"/>
              <a:gd name="connsiteY1" fmla="*/ 164306 h 371475"/>
              <a:gd name="connsiteX2" fmla="*/ 1635919 w 2271713"/>
              <a:gd name="connsiteY2" fmla="*/ 166687 h 371475"/>
              <a:gd name="connsiteX3" fmla="*/ 1747838 w 2271713"/>
              <a:gd name="connsiteY3" fmla="*/ 161925 h 371475"/>
              <a:gd name="connsiteX4" fmla="*/ 1843088 w 2271713"/>
              <a:gd name="connsiteY4" fmla="*/ 157162 h 371475"/>
              <a:gd name="connsiteX5" fmla="*/ 1902619 w 2271713"/>
              <a:gd name="connsiteY5" fmla="*/ 152400 h 371475"/>
              <a:gd name="connsiteX6" fmla="*/ 1943100 w 2271713"/>
              <a:gd name="connsiteY6" fmla="*/ 147637 h 371475"/>
              <a:gd name="connsiteX7" fmla="*/ 1976438 w 2271713"/>
              <a:gd name="connsiteY7" fmla="*/ 140493 h 371475"/>
              <a:gd name="connsiteX8" fmla="*/ 2021681 w 2271713"/>
              <a:gd name="connsiteY8" fmla="*/ 123825 h 371475"/>
              <a:gd name="connsiteX9" fmla="*/ 2069306 w 2271713"/>
              <a:gd name="connsiteY9" fmla="*/ 102393 h 371475"/>
              <a:gd name="connsiteX10" fmla="*/ 2121694 w 2271713"/>
              <a:gd name="connsiteY10" fmla="*/ 73818 h 371475"/>
              <a:gd name="connsiteX11" fmla="*/ 2174081 w 2271713"/>
              <a:gd name="connsiteY11" fmla="*/ 38100 h 371475"/>
              <a:gd name="connsiteX12" fmla="*/ 2190750 w 2271713"/>
              <a:gd name="connsiteY12" fmla="*/ 21431 h 371475"/>
              <a:gd name="connsiteX13" fmla="*/ 2207419 w 2271713"/>
              <a:gd name="connsiteY13" fmla="*/ 9525 h 371475"/>
              <a:gd name="connsiteX14" fmla="*/ 2231231 w 2271713"/>
              <a:gd name="connsiteY14" fmla="*/ 0 h 371475"/>
              <a:gd name="connsiteX15" fmla="*/ 2259806 w 2271713"/>
              <a:gd name="connsiteY15" fmla="*/ 0 h 371475"/>
              <a:gd name="connsiteX16" fmla="*/ 2269331 w 2271713"/>
              <a:gd name="connsiteY16" fmla="*/ 7143 h 371475"/>
              <a:gd name="connsiteX17" fmla="*/ 2271713 w 2271713"/>
              <a:gd name="connsiteY17" fmla="*/ 19050 h 371475"/>
              <a:gd name="connsiteX18" fmla="*/ 2266950 w 2271713"/>
              <a:gd name="connsiteY18" fmla="*/ 59531 h 371475"/>
              <a:gd name="connsiteX19" fmla="*/ 2257425 w 2271713"/>
              <a:gd name="connsiteY19" fmla="*/ 111918 h 371475"/>
              <a:gd name="connsiteX20" fmla="*/ 2238375 w 2271713"/>
              <a:gd name="connsiteY20" fmla="*/ 171450 h 371475"/>
              <a:gd name="connsiteX21" fmla="*/ 2212181 w 2271713"/>
              <a:gd name="connsiteY21" fmla="*/ 238125 h 371475"/>
              <a:gd name="connsiteX22" fmla="*/ 2181225 w 2271713"/>
              <a:gd name="connsiteY22" fmla="*/ 300037 h 371475"/>
              <a:gd name="connsiteX23" fmla="*/ 2043113 w 2271713"/>
              <a:gd name="connsiteY23" fmla="*/ 371475 h 371475"/>
              <a:gd name="connsiteX24" fmla="*/ 1862138 w 2271713"/>
              <a:gd name="connsiteY24" fmla="*/ 371475 h 371475"/>
              <a:gd name="connsiteX25" fmla="*/ 1666875 w 2271713"/>
              <a:gd name="connsiteY25" fmla="*/ 371475 h 371475"/>
              <a:gd name="connsiteX26" fmla="*/ 1488281 w 2271713"/>
              <a:gd name="connsiteY26" fmla="*/ 371475 h 371475"/>
              <a:gd name="connsiteX27" fmla="*/ 1264444 w 2271713"/>
              <a:gd name="connsiteY27" fmla="*/ 371475 h 371475"/>
              <a:gd name="connsiteX28" fmla="*/ 1078706 w 2271713"/>
              <a:gd name="connsiteY28" fmla="*/ 371475 h 371475"/>
              <a:gd name="connsiteX29" fmla="*/ 952500 w 2271713"/>
              <a:gd name="connsiteY29" fmla="*/ 350043 h 371475"/>
              <a:gd name="connsiteX30" fmla="*/ 740569 w 2271713"/>
              <a:gd name="connsiteY30" fmla="*/ 342900 h 371475"/>
              <a:gd name="connsiteX31" fmla="*/ 488156 w 2271713"/>
              <a:gd name="connsiteY31" fmla="*/ 333375 h 371475"/>
              <a:gd name="connsiteX32" fmla="*/ 266700 w 2271713"/>
              <a:gd name="connsiteY32" fmla="*/ 326231 h 371475"/>
              <a:gd name="connsiteX33" fmla="*/ 214313 w 2271713"/>
              <a:gd name="connsiteY33" fmla="*/ 326231 h 371475"/>
              <a:gd name="connsiteX34" fmla="*/ 173831 w 2271713"/>
              <a:gd name="connsiteY34" fmla="*/ 304800 h 371475"/>
              <a:gd name="connsiteX35" fmla="*/ 100013 w 2271713"/>
              <a:gd name="connsiteY35" fmla="*/ 264318 h 371475"/>
              <a:gd name="connsiteX36" fmla="*/ 42863 w 2271713"/>
              <a:gd name="connsiteY36" fmla="*/ 230981 h 371475"/>
              <a:gd name="connsiteX37" fmla="*/ 19050 w 2271713"/>
              <a:gd name="connsiteY37" fmla="*/ 214312 h 371475"/>
              <a:gd name="connsiteX38" fmla="*/ 2381 w 2271713"/>
              <a:gd name="connsiteY38" fmla="*/ 197643 h 371475"/>
              <a:gd name="connsiteX39" fmla="*/ 0 w 2271713"/>
              <a:gd name="connsiteY39" fmla="*/ 183356 h 371475"/>
              <a:gd name="connsiteX40" fmla="*/ 2381 w 2271713"/>
              <a:gd name="connsiteY40" fmla="*/ 169068 h 371475"/>
              <a:gd name="connsiteX41" fmla="*/ 7144 w 2271713"/>
              <a:gd name="connsiteY41" fmla="*/ 154781 h 371475"/>
              <a:gd name="connsiteX42" fmla="*/ 30956 w 2271713"/>
              <a:gd name="connsiteY42" fmla="*/ 135731 h 371475"/>
              <a:gd name="connsiteX43" fmla="*/ 69056 w 2271713"/>
              <a:gd name="connsiteY43" fmla="*/ 119062 h 371475"/>
              <a:gd name="connsiteX44" fmla="*/ 135731 w 2271713"/>
              <a:gd name="connsiteY44" fmla="*/ 109537 h 371475"/>
              <a:gd name="connsiteX45" fmla="*/ 202406 w 2271713"/>
              <a:gd name="connsiteY45" fmla="*/ 102393 h 371475"/>
              <a:gd name="connsiteX46" fmla="*/ 280988 w 2271713"/>
              <a:gd name="connsiteY46" fmla="*/ 102393 h 371475"/>
              <a:gd name="connsiteX47" fmla="*/ 376238 w 2271713"/>
              <a:gd name="connsiteY47" fmla="*/ 100012 h 371475"/>
              <a:gd name="connsiteX48" fmla="*/ 428625 w 2271713"/>
              <a:gd name="connsiteY48" fmla="*/ 111918 h 371475"/>
              <a:gd name="connsiteX49" fmla="*/ 561975 w 2271713"/>
              <a:gd name="connsiteY49" fmla="*/ 126206 h 371475"/>
              <a:gd name="connsiteX50" fmla="*/ 781050 w 2271713"/>
              <a:gd name="connsiteY50" fmla="*/ 138112 h 371475"/>
              <a:gd name="connsiteX51" fmla="*/ 995363 w 2271713"/>
              <a:gd name="connsiteY51" fmla="*/ 147637 h 371475"/>
              <a:gd name="connsiteX52" fmla="*/ 1238250 w 2271713"/>
              <a:gd name="connsiteY52" fmla="*/ 159543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271713" h="371475">
                <a:moveTo>
                  <a:pt x="1238250" y="159543"/>
                </a:moveTo>
                <a:lnTo>
                  <a:pt x="1454944" y="164306"/>
                </a:lnTo>
                <a:lnTo>
                  <a:pt x="1635919" y="166687"/>
                </a:lnTo>
                <a:lnTo>
                  <a:pt x="1747838" y="161925"/>
                </a:lnTo>
                <a:lnTo>
                  <a:pt x="1843088" y="157162"/>
                </a:lnTo>
                <a:lnTo>
                  <a:pt x="1902619" y="152400"/>
                </a:lnTo>
                <a:lnTo>
                  <a:pt x="1943100" y="147637"/>
                </a:lnTo>
                <a:lnTo>
                  <a:pt x="1976438" y="140493"/>
                </a:lnTo>
                <a:lnTo>
                  <a:pt x="2021681" y="123825"/>
                </a:lnTo>
                <a:lnTo>
                  <a:pt x="2069306" y="102393"/>
                </a:lnTo>
                <a:lnTo>
                  <a:pt x="2121694" y="73818"/>
                </a:lnTo>
                <a:lnTo>
                  <a:pt x="2174081" y="38100"/>
                </a:lnTo>
                <a:lnTo>
                  <a:pt x="2190750" y="21431"/>
                </a:lnTo>
                <a:lnTo>
                  <a:pt x="2207419" y="9525"/>
                </a:lnTo>
                <a:lnTo>
                  <a:pt x="2231231" y="0"/>
                </a:lnTo>
                <a:lnTo>
                  <a:pt x="2259806" y="0"/>
                </a:lnTo>
                <a:lnTo>
                  <a:pt x="2269331" y="7143"/>
                </a:lnTo>
                <a:lnTo>
                  <a:pt x="2271713" y="19050"/>
                </a:lnTo>
                <a:lnTo>
                  <a:pt x="2266950" y="59531"/>
                </a:lnTo>
                <a:lnTo>
                  <a:pt x="2257425" y="111918"/>
                </a:lnTo>
                <a:lnTo>
                  <a:pt x="2238375" y="171450"/>
                </a:lnTo>
                <a:lnTo>
                  <a:pt x="2212181" y="238125"/>
                </a:lnTo>
                <a:lnTo>
                  <a:pt x="2181225" y="300037"/>
                </a:lnTo>
                <a:lnTo>
                  <a:pt x="2043113" y="371475"/>
                </a:lnTo>
                <a:lnTo>
                  <a:pt x="1862138" y="371475"/>
                </a:lnTo>
                <a:lnTo>
                  <a:pt x="1666875" y="371475"/>
                </a:lnTo>
                <a:lnTo>
                  <a:pt x="1488281" y="371475"/>
                </a:lnTo>
                <a:lnTo>
                  <a:pt x="1264444" y="371475"/>
                </a:lnTo>
                <a:lnTo>
                  <a:pt x="1078706" y="371475"/>
                </a:lnTo>
                <a:lnTo>
                  <a:pt x="952500" y="350043"/>
                </a:lnTo>
                <a:lnTo>
                  <a:pt x="740569" y="342900"/>
                </a:lnTo>
                <a:lnTo>
                  <a:pt x="488156" y="333375"/>
                </a:lnTo>
                <a:lnTo>
                  <a:pt x="266700" y="326231"/>
                </a:lnTo>
                <a:lnTo>
                  <a:pt x="214313" y="326231"/>
                </a:lnTo>
                <a:lnTo>
                  <a:pt x="173831" y="304800"/>
                </a:lnTo>
                <a:lnTo>
                  <a:pt x="100013" y="264318"/>
                </a:lnTo>
                <a:lnTo>
                  <a:pt x="42863" y="230981"/>
                </a:lnTo>
                <a:lnTo>
                  <a:pt x="19050" y="214312"/>
                </a:lnTo>
                <a:lnTo>
                  <a:pt x="2381" y="197643"/>
                </a:lnTo>
                <a:lnTo>
                  <a:pt x="0" y="183356"/>
                </a:lnTo>
                <a:lnTo>
                  <a:pt x="2381" y="169068"/>
                </a:lnTo>
                <a:lnTo>
                  <a:pt x="7144" y="154781"/>
                </a:lnTo>
                <a:lnTo>
                  <a:pt x="30956" y="135731"/>
                </a:lnTo>
                <a:lnTo>
                  <a:pt x="69056" y="119062"/>
                </a:lnTo>
                <a:lnTo>
                  <a:pt x="135731" y="109537"/>
                </a:lnTo>
                <a:lnTo>
                  <a:pt x="202406" y="102393"/>
                </a:lnTo>
                <a:lnTo>
                  <a:pt x="280988" y="102393"/>
                </a:lnTo>
                <a:lnTo>
                  <a:pt x="376238" y="100012"/>
                </a:lnTo>
                <a:lnTo>
                  <a:pt x="428625" y="111918"/>
                </a:lnTo>
                <a:lnTo>
                  <a:pt x="561975" y="126206"/>
                </a:lnTo>
                <a:lnTo>
                  <a:pt x="781050" y="138112"/>
                </a:lnTo>
                <a:lnTo>
                  <a:pt x="995363" y="147637"/>
                </a:lnTo>
                <a:lnTo>
                  <a:pt x="1238250" y="15954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C625B5BE-0F53-4EA9-A095-A373EE385802}"/>
              </a:ext>
            </a:extLst>
          </p:cNvPr>
          <p:cNvSpPr/>
          <p:nvPr/>
        </p:nvSpPr>
        <p:spPr>
          <a:xfrm rot="16200000">
            <a:off x="5141124" y="4248944"/>
            <a:ext cx="2451100" cy="963612"/>
          </a:xfrm>
          <a:custGeom>
            <a:avLst/>
            <a:gdLst>
              <a:gd name="connsiteX0" fmla="*/ 1452563 w 2450307"/>
              <a:gd name="connsiteY0" fmla="*/ 650081 h 964406"/>
              <a:gd name="connsiteX1" fmla="*/ 2083594 w 2450307"/>
              <a:gd name="connsiteY1" fmla="*/ 650081 h 964406"/>
              <a:gd name="connsiteX2" fmla="*/ 2162175 w 2450307"/>
              <a:gd name="connsiteY2" fmla="*/ 647700 h 964406"/>
              <a:gd name="connsiteX3" fmla="*/ 2183607 w 2450307"/>
              <a:gd name="connsiteY3" fmla="*/ 642938 h 964406"/>
              <a:gd name="connsiteX4" fmla="*/ 2197894 w 2450307"/>
              <a:gd name="connsiteY4" fmla="*/ 631031 h 964406"/>
              <a:gd name="connsiteX5" fmla="*/ 2209800 w 2450307"/>
              <a:gd name="connsiteY5" fmla="*/ 611981 h 964406"/>
              <a:gd name="connsiteX6" fmla="*/ 2212182 w 2450307"/>
              <a:gd name="connsiteY6" fmla="*/ 595313 h 964406"/>
              <a:gd name="connsiteX7" fmla="*/ 2209800 w 2450307"/>
              <a:gd name="connsiteY7" fmla="*/ 571500 h 964406"/>
              <a:gd name="connsiteX8" fmla="*/ 2190750 w 2450307"/>
              <a:gd name="connsiteY8" fmla="*/ 476250 h 964406"/>
              <a:gd name="connsiteX9" fmla="*/ 2169319 w 2450307"/>
              <a:gd name="connsiteY9" fmla="*/ 376238 h 964406"/>
              <a:gd name="connsiteX10" fmla="*/ 2140744 w 2450307"/>
              <a:gd name="connsiteY10" fmla="*/ 228600 h 964406"/>
              <a:gd name="connsiteX11" fmla="*/ 2112169 w 2450307"/>
              <a:gd name="connsiteY11" fmla="*/ 59531 h 964406"/>
              <a:gd name="connsiteX12" fmla="*/ 2264569 w 2450307"/>
              <a:gd name="connsiteY12" fmla="*/ 0 h 964406"/>
              <a:gd name="connsiteX13" fmla="*/ 2297907 w 2450307"/>
              <a:gd name="connsiteY13" fmla="*/ 150019 h 964406"/>
              <a:gd name="connsiteX14" fmla="*/ 2333625 w 2450307"/>
              <a:gd name="connsiteY14" fmla="*/ 328613 h 964406"/>
              <a:gd name="connsiteX15" fmla="*/ 2366963 w 2450307"/>
              <a:gd name="connsiteY15" fmla="*/ 490538 h 964406"/>
              <a:gd name="connsiteX16" fmla="*/ 2383632 w 2450307"/>
              <a:gd name="connsiteY16" fmla="*/ 564356 h 964406"/>
              <a:gd name="connsiteX17" fmla="*/ 2393157 w 2450307"/>
              <a:gd name="connsiteY17" fmla="*/ 602456 h 964406"/>
              <a:gd name="connsiteX18" fmla="*/ 2402682 w 2450307"/>
              <a:gd name="connsiteY18" fmla="*/ 623888 h 964406"/>
              <a:gd name="connsiteX19" fmla="*/ 2416969 w 2450307"/>
              <a:gd name="connsiteY19" fmla="*/ 647700 h 964406"/>
              <a:gd name="connsiteX20" fmla="*/ 2426494 w 2450307"/>
              <a:gd name="connsiteY20" fmla="*/ 659606 h 964406"/>
              <a:gd name="connsiteX21" fmla="*/ 2438400 w 2450307"/>
              <a:gd name="connsiteY21" fmla="*/ 671513 h 964406"/>
              <a:gd name="connsiteX22" fmla="*/ 2445544 w 2450307"/>
              <a:gd name="connsiteY22" fmla="*/ 681038 h 964406"/>
              <a:gd name="connsiteX23" fmla="*/ 2450307 w 2450307"/>
              <a:gd name="connsiteY23" fmla="*/ 690563 h 964406"/>
              <a:gd name="connsiteX24" fmla="*/ 2450307 w 2450307"/>
              <a:gd name="connsiteY24" fmla="*/ 714375 h 964406"/>
              <a:gd name="connsiteX25" fmla="*/ 2436019 w 2450307"/>
              <a:gd name="connsiteY25" fmla="*/ 757238 h 964406"/>
              <a:gd name="connsiteX26" fmla="*/ 2405063 w 2450307"/>
              <a:gd name="connsiteY26" fmla="*/ 812006 h 964406"/>
              <a:gd name="connsiteX27" fmla="*/ 2374107 w 2450307"/>
              <a:gd name="connsiteY27" fmla="*/ 857250 h 964406"/>
              <a:gd name="connsiteX28" fmla="*/ 2336007 w 2450307"/>
              <a:gd name="connsiteY28" fmla="*/ 902494 h 964406"/>
              <a:gd name="connsiteX29" fmla="*/ 2290763 w 2450307"/>
              <a:gd name="connsiteY29" fmla="*/ 942975 h 964406"/>
              <a:gd name="connsiteX30" fmla="*/ 2255044 w 2450307"/>
              <a:gd name="connsiteY30" fmla="*/ 962025 h 964406"/>
              <a:gd name="connsiteX31" fmla="*/ 2238375 w 2450307"/>
              <a:gd name="connsiteY31" fmla="*/ 964406 h 964406"/>
              <a:gd name="connsiteX32" fmla="*/ 2205038 w 2450307"/>
              <a:gd name="connsiteY32" fmla="*/ 950119 h 964406"/>
              <a:gd name="connsiteX33" fmla="*/ 2135982 w 2450307"/>
              <a:gd name="connsiteY33" fmla="*/ 914400 h 964406"/>
              <a:gd name="connsiteX34" fmla="*/ 2109788 w 2450307"/>
              <a:gd name="connsiteY34" fmla="*/ 902494 h 964406"/>
              <a:gd name="connsiteX35" fmla="*/ 2071688 w 2450307"/>
              <a:gd name="connsiteY35" fmla="*/ 892969 h 964406"/>
              <a:gd name="connsiteX36" fmla="*/ 1952625 w 2450307"/>
              <a:gd name="connsiteY36" fmla="*/ 881063 h 964406"/>
              <a:gd name="connsiteX37" fmla="*/ 1695450 w 2450307"/>
              <a:gd name="connsiteY37" fmla="*/ 859631 h 964406"/>
              <a:gd name="connsiteX38" fmla="*/ 1564482 w 2450307"/>
              <a:gd name="connsiteY38" fmla="*/ 852488 h 964406"/>
              <a:gd name="connsiteX39" fmla="*/ 1447800 w 2450307"/>
              <a:gd name="connsiteY39" fmla="*/ 852488 h 964406"/>
              <a:gd name="connsiteX40" fmla="*/ 1297782 w 2450307"/>
              <a:gd name="connsiteY40" fmla="*/ 850106 h 964406"/>
              <a:gd name="connsiteX41" fmla="*/ 1169194 w 2450307"/>
              <a:gd name="connsiteY41" fmla="*/ 852488 h 964406"/>
              <a:gd name="connsiteX42" fmla="*/ 1057275 w 2450307"/>
              <a:gd name="connsiteY42" fmla="*/ 850106 h 964406"/>
              <a:gd name="connsiteX43" fmla="*/ 904875 w 2450307"/>
              <a:gd name="connsiteY43" fmla="*/ 850106 h 964406"/>
              <a:gd name="connsiteX44" fmla="*/ 800100 w 2450307"/>
              <a:gd name="connsiteY44" fmla="*/ 852488 h 964406"/>
              <a:gd name="connsiteX45" fmla="*/ 707232 w 2450307"/>
              <a:gd name="connsiteY45" fmla="*/ 850106 h 964406"/>
              <a:gd name="connsiteX46" fmla="*/ 588169 w 2450307"/>
              <a:gd name="connsiteY46" fmla="*/ 854869 h 964406"/>
              <a:gd name="connsiteX47" fmla="*/ 497682 w 2450307"/>
              <a:gd name="connsiteY47" fmla="*/ 862013 h 964406"/>
              <a:gd name="connsiteX48" fmla="*/ 428625 w 2450307"/>
              <a:gd name="connsiteY48" fmla="*/ 871538 h 964406"/>
              <a:gd name="connsiteX49" fmla="*/ 388144 w 2450307"/>
              <a:gd name="connsiteY49" fmla="*/ 871538 h 964406"/>
              <a:gd name="connsiteX50" fmla="*/ 319088 w 2450307"/>
              <a:gd name="connsiteY50" fmla="*/ 857250 h 964406"/>
              <a:gd name="connsiteX51" fmla="*/ 216694 w 2450307"/>
              <a:gd name="connsiteY51" fmla="*/ 826294 h 964406"/>
              <a:gd name="connsiteX52" fmla="*/ 130969 w 2450307"/>
              <a:gd name="connsiteY52" fmla="*/ 788194 h 964406"/>
              <a:gd name="connsiteX53" fmla="*/ 35719 w 2450307"/>
              <a:gd name="connsiteY53" fmla="*/ 745331 h 964406"/>
              <a:gd name="connsiteX54" fmla="*/ 16669 w 2450307"/>
              <a:gd name="connsiteY54" fmla="*/ 733425 h 964406"/>
              <a:gd name="connsiteX55" fmla="*/ 4763 w 2450307"/>
              <a:gd name="connsiteY55" fmla="*/ 714375 h 964406"/>
              <a:gd name="connsiteX56" fmla="*/ 0 w 2450307"/>
              <a:gd name="connsiteY56" fmla="*/ 702469 h 964406"/>
              <a:gd name="connsiteX57" fmla="*/ 2382 w 2450307"/>
              <a:gd name="connsiteY57" fmla="*/ 685800 h 964406"/>
              <a:gd name="connsiteX58" fmla="*/ 9525 w 2450307"/>
              <a:gd name="connsiteY58" fmla="*/ 666750 h 964406"/>
              <a:gd name="connsiteX59" fmla="*/ 26194 w 2450307"/>
              <a:gd name="connsiteY59" fmla="*/ 652463 h 964406"/>
              <a:gd name="connsiteX60" fmla="*/ 445294 w 2450307"/>
              <a:gd name="connsiteY60" fmla="*/ 650081 h 964406"/>
              <a:gd name="connsiteX61" fmla="*/ 576263 w 2450307"/>
              <a:gd name="connsiteY61" fmla="*/ 650081 h 964406"/>
              <a:gd name="connsiteX62" fmla="*/ 754857 w 2450307"/>
              <a:gd name="connsiteY62" fmla="*/ 652463 h 964406"/>
              <a:gd name="connsiteX63" fmla="*/ 1076325 w 2450307"/>
              <a:gd name="connsiteY63" fmla="*/ 650081 h 964406"/>
              <a:gd name="connsiteX64" fmla="*/ 1452563 w 2450307"/>
              <a:gd name="connsiteY64" fmla="*/ 650081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450307" h="964406">
                <a:moveTo>
                  <a:pt x="1452563" y="650081"/>
                </a:moveTo>
                <a:lnTo>
                  <a:pt x="2083594" y="650081"/>
                </a:lnTo>
                <a:lnTo>
                  <a:pt x="2162175" y="647700"/>
                </a:lnTo>
                <a:lnTo>
                  <a:pt x="2183607" y="642938"/>
                </a:lnTo>
                <a:lnTo>
                  <a:pt x="2197894" y="631031"/>
                </a:lnTo>
                <a:lnTo>
                  <a:pt x="2209800" y="611981"/>
                </a:lnTo>
                <a:lnTo>
                  <a:pt x="2212182" y="595313"/>
                </a:lnTo>
                <a:lnTo>
                  <a:pt x="2209800" y="571500"/>
                </a:lnTo>
                <a:lnTo>
                  <a:pt x="2190750" y="476250"/>
                </a:lnTo>
                <a:lnTo>
                  <a:pt x="2169319" y="376238"/>
                </a:lnTo>
                <a:lnTo>
                  <a:pt x="2140744" y="228600"/>
                </a:lnTo>
                <a:lnTo>
                  <a:pt x="2112169" y="59531"/>
                </a:lnTo>
                <a:lnTo>
                  <a:pt x="2264569" y="0"/>
                </a:lnTo>
                <a:lnTo>
                  <a:pt x="2297907" y="150019"/>
                </a:lnTo>
                <a:lnTo>
                  <a:pt x="2333625" y="328613"/>
                </a:lnTo>
                <a:lnTo>
                  <a:pt x="2366963" y="490538"/>
                </a:lnTo>
                <a:lnTo>
                  <a:pt x="2383632" y="564356"/>
                </a:lnTo>
                <a:lnTo>
                  <a:pt x="2393157" y="602456"/>
                </a:lnTo>
                <a:lnTo>
                  <a:pt x="2402682" y="623888"/>
                </a:lnTo>
                <a:lnTo>
                  <a:pt x="2416969" y="647700"/>
                </a:lnTo>
                <a:lnTo>
                  <a:pt x="2426494" y="659606"/>
                </a:lnTo>
                <a:lnTo>
                  <a:pt x="2438400" y="671513"/>
                </a:lnTo>
                <a:lnTo>
                  <a:pt x="2445544" y="681038"/>
                </a:lnTo>
                <a:lnTo>
                  <a:pt x="2450307" y="690563"/>
                </a:lnTo>
                <a:lnTo>
                  <a:pt x="2450307" y="714375"/>
                </a:lnTo>
                <a:lnTo>
                  <a:pt x="2436019" y="757238"/>
                </a:lnTo>
                <a:lnTo>
                  <a:pt x="2405063" y="812006"/>
                </a:lnTo>
                <a:lnTo>
                  <a:pt x="2374107" y="857250"/>
                </a:lnTo>
                <a:lnTo>
                  <a:pt x="2336007" y="902494"/>
                </a:lnTo>
                <a:lnTo>
                  <a:pt x="2290763" y="942975"/>
                </a:lnTo>
                <a:lnTo>
                  <a:pt x="2255044" y="962025"/>
                </a:lnTo>
                <a:lnTo>
                  <a:pt x="2238375" y="964406"/>
                </a:lnTo>
                <a:lnTo>
                  <a:pt x="2205038" y="950119"/>
                </a:lnTo>
                <a:lnTo>
                  <a:pt x="2135982" y="914400"/>
                </a:lnTo>
                <a:lnTo>
                  <a:pt x="2109788" y="902494"/>
                </a:lnTo>
                <a:lnTo>
                  <a:pt x="2071688" y="892969"/>
                </a:lnTo>
                <a:lnTo>
                  <a:pt x="1952625" y="881063"/>
                </a:lnTo>
                <a:lnTo>
                  <a:pt x="1695450" y="859631"/>
                </a:lnTo>
                <a:lnTo>
                  <a:pt x="1564482" y="852488"/>
                </a:lnTo>
                <a:lnTo>
                  <a:pt x="1447800" y="852488"/>
                </a:lnTo>
                <a:lnTo>
                  <a:pt x="1297782" y="850106"/>
                </a:lnTo>
                <a:lnTo>
                  <a:pt x="1169194" y="852488"/>
                </a:lnTo>
                <a:lnTo>
                  <a:pt x="1057275" y="850106"/>
                </a:lnTo>
                <a:lnTo>
                  <a:pt x="904875" y="850106"/>
                </a:lnTo>
                <a:lnTo>
                  <a:pt x="800100" y="852488"/>
                </a:lnTo>
                <a:lnTo>
                  <a:pt x="707232" y="850106"/>
                </a:lnTo>
                <a:lnTo>
                  <a:pt x="588169" y="854869"/>
                </a:lnTo>
                <a:lnTo>
                  <a:pt x="497682" y="862013"/>
                </a:lnTo>
                <a:lnTo>
                  <a:pt x="428625" y="871538"/>
                </a:lnTo>
                <a:lnTo>
                  <a:pt x="388144" y="871538"/>
                </a:lnTo>
                <a:lnTo>
                  <a:pt x="319088" y="857250"/>
                </a:lnTo>
                <a:lnTo>
                  <a:pt x="216694" y="826294"/>
                </a:lnTo>
                <a:lnTo>
                  <a:pt x="130969" y="788194"/>
                </a:lnTo>
                <a:lnTo>
                  <a:pt x="35719" y="745331"/>
                </a:lnTo>
                <a:lnTo>
                  <a:pt x="16669" y="733425"/>
                </a:lnTo>
                <a:lnTo>
                  <a:pt x="4763" y="714375"/>
                </a:lnTo>
                <a:lnTo>
                  <a:pt x="0" y="702469"/>
                </a:lnTo>
                <a:lnTo>
                  <a:pt x="2382" y="685800"/>
                </a:lnTo>
                <a:lnTo>
                  <a:pt x="9525" y="666750"/>
                </a:lnTo>
                <a:lnTo>
                  <a:pt x="26194" y="652463"/>
                </a:lnTo>
                <a:lnTo>
                  <a:pt x="445294" y="650081"/>
                </a:lnTo>
                <a:lnTo>
                  <a:pt x="576263" y="650081"/>
                </a:lnTo>
                <a:lnTo>
                  <a:pt x="754857" y="652463"/>
                </a:lnTo>
                <a:lnTo>
                  <a:pt x="1076325" y="650081"/>
                </a:lnTo>
                <a:lnTo>
                  <a:pt x="1452563" y="6500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DF8EE322-3F25-43C7-8DFC-7D42413FF2ED}"/>
              </a:ext>
            </a:extLst>
          </p:cNvPr>
          <p:cNvSpPr/>
          <p:nvPr/>
        </p:nvSpPr>
        <p:spPr>
          <a:xfrm rot="16200000">
            <a:off x="6111881" y="5475288"/>
            <a:ext cx="504825" cy="450850"/>
          </a:xfrm>
          <a:custGeom>
            <a:avLst/>
            <a:gdLst>
              <a:gd name="connsiteX0" fmla="*/ 428625 w 504825"/>
              <a:gd name="connsiteY0" fmla="*/ 228600 h 450056"/>
              <a:gd name="connsiteX1" fmla="*/ 404812 w 504825"/>
              <a:gd name="connsiteY1" fmla="*/ 292894 h 450056"/>
              <a:gd name="connsiteX2" fmla="*/ 397668 w 504825"/>
              <a:gd name="connsiteY2" fmla="*/ 321469 h 450056"/>
              <a:gd name="connsiteX3" fmla="*/ 397668 w 504825"/>
              <a:gd name="connsiteY3" fmla="*/ 338137 h 450056"/>
              <a:gd name="connsiteX4" fmla="*/ 402431 w 504825"/>
              <a:gd name="connsiteY4" fmla="*/ 359569 h 450056"/>
              <a:gd name="connsiteX5" fmla="*/ 411956 w 504825"/>
              <a:gd name="connsiteY5" fmla="*/ 376237 h 450056"/>
              <a:gd name="connsiteX6" fmla="*/ 433387 w 504825"/>
              <a:gd name="connsiteY6" fmla="*/ 392906 h 450056"/>
              <a:gd name="connsiteX7" fmla="*/ 495300 w 504825"/>
              <a:gd name="connsiteY7" fmla="*/ 402431 h 450056"/>
              <a:gd name="connsiteX8" fmla="*/ 0 w 504825"/>
              <a:gd name="connsiteY8" fmla="*/ 450056 h 450056"/>
              <a:gd name="connsiteX9" fmla="*/ 4762 w 504825"/>
              <a:gd name="connsiteY9" fmla="*/ 428625 h 450056"/>
              <a:gd name="connsiteX10" fmla="*/ 19050 w 504825"/>
              <a:gd name="connsiteY10" fmla="*/ 404812 h 450056"/>
              <a:gd name="connsiteX11" fmla="*/ 26193 w 504825"/>
              <a:gd name="connsiteY11" fmla="*/ 397669 h 450056"/>
              <a:gd name="connsiteX12" fmla="*/ 50006 w 504825"/>
              <a:gd name="connsiteY12" fmla="*/ 383381 h 450056"/>
              <a:gd name="connsiteX13" fmla="*/ 102393 w 504825"/>
              <a:gd name="connsiteY13" fmla="*/ 350044 h 450056"/>
              <a:gd name="connsiteX14" fmla="*/ 171450 w 504825"/>
              <a:gd name="connsiteY14" fmla="*/ 300037 h 450056"/>
              <a:gd name="connsiteX15" fmla="*/ 304800 w 504825"/>
              <a:gd name="connsiteY15" fmla="*/ 176212 h 450056"/>
              <a:gd name="connsiteX16" fmla="*/ 416718 w 504825"/>
              <a:gd name="connsiteY16" fmla="*/ 54769 h 450056"/>
              <a:gd name="connsiteX17" fmla="*/ 442912 w 504825"/>
              <a:gd name="connsiteY17" fmla="*/ 21431 h 450056"/>
              <a:gd name="connsiteX18" fmla="*/ 461962 w 504825"/>
              <a:gd name="connsiteY18" fmla="*/ 7144 h 450056"/>
              <a:gd name="connsiteX19" fmla="*/ 481012 w 504825"/>
              <a:gd name="connsiteY19" fmla="*/ 0 h 450056"/>
              <a:gd name="connsiteX20" fmla="*/ 495300 w 504825"/>
              <a:gd name="connsiteY20" fmla="*/ 0 h 450056"/>
              <a:gd name="connsiteX21" fmla="*/ 504825 w 504825"/>
              <a:gd name="connsiteY21" fmla="*/ 9525 h 450056"/>
              <a:gd name="connsiteX22" fmla="*/ 502443 w 504825"/>
              <a:gd name="connsiteY22" fmla="*/ 28575 h 450056"/>
              <a:gd name="connsiteX23" fmla="*/ 478631 w 504825"/>
              <a:gd name="connsiteY23" fmla="*/ 92869 h 450056"/>
              <a:gd name="connsiteX24" fmla="*/ 428625 w 504825"/>
              <a:gd name="connsiteY24" fmla="*/ 228600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450056">
                <a:moveTo>
                  <a:pt x="428625" y="228600"/>
                </a:moveTo>
                <a:lnTo>
                  <a:pt x="404812" y="292894"/>
                </a:lnTo>
                <a:lnTo>
                  <a:pt x="397668" y="321469"/>
                </a:lnTo>
                <a:lnTo>
                  <a:pt x="397668" y="338137"/>
                </a:lnTo>
                <a:lnTo>
                  <a:pt x="402431" y="359569"/>
                </a:lnTo>
                <a:lnTo>
                  <a:pt x="411956" y="376237"/>
                </a:lnTo>
                <a:lnTo>
                  <a:pt x="433387" y="392906"/>
                </a:lnTo>
                <a:lnTo>
                  <a:pt x="495300" y="402431"/>
                </a:lnTo>
                <a:lnTo>
                  <a:pt x="0" y="450056"/>
                </a:lnTo>
                <a:lnTo>
                  <a:pt x="4762" y="428625"/>
                </a:lnTo>
                <a:lnTo>
                  <a:pt x="19050" y="404812"/>
                </a:lnTo>
                <a:lnTo>
                  <a:pt x="26193" y="397669"/>
                </a:lnTo>
                <a:lnTo>
                  <a:pt x="50006" y="383381"/>
                </a:lnTo>
                <a:lnTo>
                  <a:pt x="102393" y="350044"/>
                </a:lnTo>
                <a:lnTo>
                  <a:pt x="171450" y="300037"/>
                </a:lnTo>
                <a:lnTo>
                  <a:pt x="304800" y="176212"/>
                </a:lnTo>
                <a:lnTo>
                  <a:pt x="416718" y="54769"/>
                </a:lnTo>
                <a:lnTo>
                  <a:pt x="442912" y="21431"/>
                </a:lnTo>
                <a:lnTo>
                  <a:pt x="461962" y="7144"/>
                </a:lnTo>
                <a:lnTo>
                  <a:pt x="481012" y="0"/>
                </a:lnTo>
                <a:lnTo>
                  <a:pt x="495300" y="0"/>
                </a:lnTo>
                <a:lnTo>
                  <a:pt x="504825" y="9525"/>
                </a:lnTo>
                <a:lnTo>
                  <a:pt x="502443" y="28575"/>
                </a:lnTo>
                <a:lnTo>
                  <a:pt x="478631" y="92869"/>
                </a:lnTo>
                <a:lnTo>
                  <a:pt x="428625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06694272-E89D-4934-995C-A69371D0383A}"/>
              </a:ext>
            </a:extLst>
          </p:cNvPr>
          <p:cNvSpPr/>
          <p:nvPr/>
        </p:nvSpPr>
        <p:spPr>
          <a:xfrm rot="16200000">
            <a:off x="6118230" y="3917951"/>
            <a:ext cx="314325" cy="609600"/>
          </a:xfrm>
          <a:custGeom>
            <a:avLst/>
            <a:gdLst>
              <a:gd name="connsiteX0" fmla="*/ 59531 w 314325"/>
              <a:gd name="connsiteY0" fmla="*/ 280988 h 609600"/>
              <a:gd name="connsiteX1" fmla="*/ 35719 w 314325"/>
              <a:gd name="connsiteY1" fmla="*/ 169069 h 609600"/>
              <a:gd name="connsiteX2" fmla="*/ 0 w 314325"/>
              <a:gd name="connsiteY2" fmla="*/ 2381 h 609600"/>
              <a:gd name="connsiteX3" fmla="*/ 154781 w 314325"/>
              <a:gd name="connsiteY3" fmla="*/ 0 h 609600"/>
              <a:gd name="connsiteX4" fmla="*/ 197644 w 314325"/>
              <a:gd name="connsiteY4" fmla="*/ 173831 h 609600"/>
              <a:gd name="connsiteX5" fmla="*/ 254794 w 314325"/>
              <a:gd name="connsiteY5" fmla="*/ 385763 h 609600"/>
              <a:gd name="connsiteX6" fmla="*/ 314325 w 314325"/>
              <a:gd name="connsiteY6" fmla="*/ 609600 h 609600"/>
              <a:gd name="connsiteX7" fmla="*/ 135731 w 314325"/>
              <a:gd name="connsiteY7" fmla="*/ 609600 h 609600"/>
              <a:gd name="connsiteX8" fmla="*/ 92869 w 314325"/>
              <a:gd name="connsiteY8" fmla="*/ 426244 h 609600"/>
              <a:gd name="connsiteX9" fmla="*/ 59531 w 314325"/>
              <a:gd name="connsiteY9" fmla="*/ 2809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4325" h="609600">
                <a:moveTo>
                  <a:pt x="59531" y="280988"/>
                </a:moveTo>
                <a:lnTo>
                  <a:pt x="35719" y="169069"/>
                </a:lnTo>
                <a:lnTo>
                  <a:pt x="0" y="2381"/>
                </a:lnTo>
                <a:lnTo>
                  <a:pt x="154781" y="0"/>
                </a:lnTo>
                <a:lnTo>
                  <a:pt x="197644" y="173831"/>
                </a:lnTo>
                <a:lnTo>
                  <a:pt x="254794" y="385763"/>
                </a:lnTo>
                <a:lnTo>
                  <a:pt x="314325" y="609600"/>
                </a:lnTo>
                <a:lnTo>
                  <a:pt x="135731" y="609600"/>
                </a:lnTo>
                <a:lnTo>
                  <a:pt x="92869" y="426244"/>
                </a:lnTo>
                <a:lnTo>
                  <a:pt x="59531" y="2809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8AEE02CE-40D0-4169-B4B4-D708A5B4992A}"/>
              </a:ext>
            </a:extLst>
          </p:cNvPr>
          <p:cNvSpPr/>
          <p:nvPr/>
        </p:nvSpPr>
        <p:spPr>
          <a:xfrm rot="16200000">
            <a:off x="6132516" y="4479926"/>
            <a:ext cx="280988" cy="623887"/>
          </a:xfrm>
          <a:custGeom>
            <a:avLst/>
            <a:gdLst>
              <a:gd name="connsiteX0" fmla="*/ 66675 w 280987"/>
              <a:gd name="connsiteY0" fmla="*/ 330994 h 623888"/>
              <a:gd name="connsiteX1" fmla="*/ 0 w 280987"/>
              <a:gd name="connsiteY1" fmla="*/ 0 h 623888"/>
              <a:gd name="connsiteX2" fmla="*/ 173831 w 280987"/>
              <a:gd name="connsiteY2" fmla="*/ 16669 h 623888"/>
              <a:gd name="connsiteX3" fmla="*/ 207169 w 280987"/>
              <a:gd name="connsiteY3" fmla="*/ 202406 h 623888"/>
              <a:gd name="connsiteX4" fmla="*/ 235744 w 280987"/>
              <a:gd name="connsiteY4" fmla="*/ 359569 h 623888"/>
              <a:gd name="connsiteX5" fmla="*/ 280987 w 280987"/>
              <a:gd name="connsiteY5" fmla="*/ 623888 h 623888"/>
              <a:gd name="connsiteX6" fmla="*/ 130969 w 280987"/>
              <a:gd name="connsiteY6" fmla="*/ 621506 h 623888"/>
              <a:gd name="connsiteX7" fmla="*/ 85725 w 280987"/>
              <a:gd name="connsiteY7" fmla="*/ 421481 h 623888"/>
              <a:gd name="connsiteX8" fmla="*/ 66675 w 280987"/>
              <a:gd name="connsiteY8" fmla="*/ 330994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0987" h="623888">
                <a:moveTo>
                  <a:pt x="66675" y="330994"/>
                </a:moveTo>
                <a:lnTo>
                  <a:pt x="0" y="0"/>
                </a:lnTo>
                <a:lnTo>
                  <a:pt x="173831" y="16669"/>
                </a:lnTo>
                <a:lnTo>
                  <a:pt x="207169" y="202406"/>
                </a:lnTo>
                <a:lnTo>
                  <a:pt x="235744" y="359569"/>
                </a:lnTo>
                <a:lnTo>
                  <a:pt x="280987" y="623888"/>
                </a:lnTo>
                <a:lnTo>
                  <a:pt x="130969" y="621506"/>
                </a:lnTo>
                <a:lnTo>
                  <a:pt x="85725" y="421481"/>
                </a:lnTo>
                <a:lnTo>
                  <a:pt x="66675" y="3309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7E22E46A-EBDE-4A9D-BFE4-608F3B39E4F4}"/>
              </a:ext>
            </a:extLst>
          </p:cNvPr>
          <p:cNvSpPr/>
          <p:nvPr/>
        </p:nvSpPr>
        <p:spPr>
          <a:xfrm rot="16200000">
            <a:off x="6497639" y="4389438"/>
            <a:ext cx="2747962" cy="512762"/>
          </a:xfrm>
          <a:custGeom>
            <a:avLst/>
            <a:gdLst>
              <a:gd name="connsiteX0" fmla="*/ 1631156 w 2747962"/>
              <a:gd name="connsiteY0" fmla="*/ 180975 h 511969"/>
              <a:gd name="connsiteX1" fmla="*/ 2407443 w 2747962"/>
              <a:gd name="connsiteY1" fmla="*/ 169069 h 511969"/>
              <a:gd name="connsiteX2" fmla="*/ 2471737 w 2747962"/>
              <a:gd name="connsiteY2" fmla="*/ 166687 h 511969"/>
              <a:gd name="connsiteX3" fmla="*/ 2505075 w 2747962"/>
              <a:gd name="connsiteY3" fmla="*/ 154781 h 511969"/>
              <a:gd name="connsiteX4" fmla="*/ 2547937 w 2747962"/>
              <a:gd name="connsiteY4" fmla="*/ 128587 h 511969"/>
              <a:gd name="connsiteX5" fmla="*/ 2605087 w 2747962"/>
              <a:gd name="connsiteY5" fmla="*/ 83344 h 511969"/>
              <a:gd name="connsiteX6" fmla="*/ 2643187 w 2747962"/>
              <a:gd name="connsiteY6" fmla="*/ 47625 h 511969"/>
              <a:gd name="connsiteX7" fmla="*/ 2669381 w 2747962"/>
              <a:gd name="connsiteY7" fmla="*/ 23812 h 511969"/>
              <a:gd name="connsiteX8" fmla="*/ 2688431 w 2747962"/>
              <a:gd name="connsiteY8" fmla="*/ 9525 h 511969"/>
              <a:gd name="connsiteX9" fmla="*/ 2702718 w 2747962"/>
              <a:gd name="connsiteY9" fmla="*/ 2381 h 511969"/>
              <a:gd name="connsiteX10" fmla="*/ 2726531 w 2747962"/>
              <a:gd name="connsiteY10" fmla="*/ 0 h 511969"/>
              <a:gd name="connsiteX11" fmla="*/ 2738437 w 2747962"/>
              <a:gd name="connsiteY11" fmla="*/ 2381 h 511969"/>
              <a:gd name="connsiteX12" fmla="*/ 2743200 w 2747962"/>
              <a:gd name="connsiteY12" fmla="*/ 7144 h 511969"/>
              <a:gd name="connsiteX13" fmla="*/ 2747962 w 2747962"/>
              <a:gd name="connsiteY13" fmla="*/ 19050 h 511969"/>
              <a:gd name="connsiteX14" fmla="*/ 2745581 w 2747962"/>
              <a:gd name="connsiteY14" fmla="*/ 50006 h 511969"/>
              <a:gd name="connsiteX15" fmla="*/ 2726531 w 2747962"/>
              <a:gd name="connsiteY15" fmla="*/ 111919 h 511969"/>
              <a:gd name="connsiteX16" fmla="*/ 2705100 w 2747962"/>
              <a:gd name="connsiteY16" fmla="*/ 166687 h 511969"/>
              <a:gd name="connsiteX17" fmla="*/ 2681287 w 2747962"/>
              <a:gd name="connsiteY17" fmla="*/ 226219 h 511969"/>
              <a:gd name="connsiteX18" fmla="*/ 2655093 w 2747962"/>
              <a:gd name="connsiteY18" fmla="*/ 278606 h 511969"/>
              <a:gd name="connsiteX19" fmla="*/ 2624137 w 2747962"/>
              <a:gd name="connsiteY19" fmla="*/ 326231 h 511969"/>
              <a:gd name="connsiteX20" fmla="*/ 2578893 w 2747962"/>
              <a:gd name="connsiteY20" fmla="*/ 381000 h 511969"/>
              <a:gd name="connsiteX21" fmla="*/ 2514600 w 2747962"/>
              <a:gd name="connsiteY21" fmla="*/ 447675 h 511969"/>
              <a:gd name="connsiteX22" fmla="*/ 2464593 w 2747962"/>
              <a:gd name="connsiteY22" fmla="*/ 492919 h 511969"/>
              <a:gd name="connsiteX23" fmla="*/ 2443162 w 2747962"/>
              <a:gd name="connsiteY23" fmla="*/ 507206 h 511969"/>
              <a:gd name="connsiteX24" fmla="*/ 2426493 w 2747962"/>
              <a:gd name="connsiteY24" fmla="*/ 511969 h 511969"/>
              <a:gd name="connsiteX25" fmla="*/ 2409825 w 2747962"/>
              <a:gd name="connsiteY25" fmla="*/ 507206 h 511969"/>
              <a:gd name="connsiteX26" fmla="*/ 2388393 w 2747962"/>
              <a:gd name="connsiteY26" fmla="*/ 483394 h 511969"/>
              <a:gd name="connsiteX27" fmla="*/ 2371725 w 2747962"/>
              <a:gd name="connsiteY27" fmla="*/ 447675 h 511969"/>
              <a:gd name="connsiteX28" fmla="*/ 2362200 w 2747962"/>
              <a:gd name="connsiteY28" fmla="*/ 438150 h 511969"/>
              <a:gd name="connsiteX29" fmla="*/ 2259806 w 2747962"/>
              <a:gd name="connsiteY29" fmla="*/ 426244 h 511969"/>
              <a:gd name="connsiteX30" fmla="*/ 2071687 w 2747962"/>
              <a:gd name="connsiteY30" fmla="*/ 409575 h 511969"/>
              <a:gd name="connsiteX31" fmla="*/ 1824037 w 2747962"/>
              <a:gd name="connsiteY31" fmla="*/ 397669 h 511969"/>
              <a:gd name="connsiteX32" fmla="*/ 1635918 w 2747962"/>
              <a:gd name="connsiteY32" fmla="*/ 392906 h 511969"/>
              <a:gd name="connsiteX33" fmla="*/ 1347787 w 2747962"/>
              <a:gd name="connsiteY33" fmla="*/ 392906 h 511969"/>
              <a:gd name="connsiteX34" fmla="*/ 1169193 w 2747962"/>
              <a:gd name="connsiteY34" fmla="*/ 392906 h 511969"/>
              <a:gd name="connsiteX35" fmla="*/ 976312 w 2747962"/>
              <a:gd name="connsiteY35" fmla="*/ 392906 h 511969"/>
              <a:gd name="connsiteX36" fmla="*/ 792956 w 2747962"/>
              <a:gd name="connsiteY36" fmla="*/ 392906 h 511969"/>
              <a:gd name="connsiteX37" fmla="*/ 673893 w 2747962"/>
              <a:gd name="connsiteY37" fmla="*/ 390525 h 511969"/>
              <a:gd name="connsiteX38" fmla="*/ 611981 w 2747962"/>
              <a:gd name="connsiteY38" fmla="*/ 395287 h 511969"/>
              <a:gd name="connsiteX39" fmla="*/ 552450 w 2747962"/>
              <a:gd name="connsiteY39" fmla="*/ 407194 h 511969"/>
              <a:gd name="connsiteX40" fmla="*/ 488156 w 2747962"/>
              <a:gd name="connsiteY40" fmla="*/ 423862 h 511969"/>
              <a:gd name="connsiteX41" fmla="*/ 447675 w 2747962"/>
              <a:gd name="connsiteY41" fmla="*/ 438150 h 511969"/>
              <a:gd name="connsiteX42" fmla="*/ 416718 w 2747962"/>
              <a:gd name="connsiteY42" fmla="*/ 440531 h 511969"/>
              <a:gd name="connsiteX43" fmla="*/ 347662 w 2747962"/>
              <a:gd name="connsiteY43" fmla="*/ 431006 h 511969"/>
              <a:gd name="connsiteX44" fmla="*/ 283368 w 2747962"/>
              <a:gd name="connsiteY44" fmla="*/ 404812 h 511969"/>
              <a:gd name="connsiteX45" fmla="*/ 214312 w 2747962"/>
              <a:gd name="connsiteY45" fmla="*/ 369094 h 511969"/>
              <a:gd name="connsiteX46" fmla="*/ 145256 w 2747962"/>
              <a:gd name="connsiteY46" fmla="*/ 326231 h 511969"/>
              <a:gd name="connsiteX47" fmla="*/ 83343 w 2747962"/>
              <a:gd name="connsiteY47" fmla="*/ 283369 h 511969"/>
              <a:gd name="connsiteX48" fmla="*/ 30956 w 2747962"/>
              <a:gd name="connsiteY48" fmla="*/ 245269 h 511969"/>
              <a:gd name="connsiteX49" fmla="*/ 11906 w 2747962"/>
              <a:gd name="connsiteY49" fmla="*/ 223837 h 511969"/>
              <a:gd name="connsiteX50" fmla="*/ 0 w 2747962"/>
              <a:gd name="connsiteY50" fmla="*/ 192881 h 511969"/>
              <a:gd name="connsiteX51" fmla="*/ 0 w 2747962"/>
              <a:gd name="connsiteY51" fmla="*/ 178594 h 511969"/>
              <a:gd name="connsiteX52" fmla="*/ 16668 w 2747962"/>
              <a:gd name="connsiteY52" fmla="*/ 169069 h 511969"/>
              <a:gd name="connsiteX53" fmla="*/ 42862 w 2747962"/>
              <a:gd name="connsiteY53" fmla="*/ 159544 h 511969"/>
              <a:gd name="connsiteX54" fmla="*/ 516731 w 2747962"/>
              <a:gd name="connsiteY54" fmla="*/ 192881 h 511969"/>
              <a:gd name="connsiteX55" fmla="*/ 823912 w 2747962"/>
              <a:gd name="connsiteY55" fmla="*/ 188119 h 511969"/>
              <a:gd name="connsiteX56" fmla="*/ 1166812 w 2747962"/>
              <a:gd name="connsiteY56" fmla="*/ 183356 h 511969"/>
              <a:gd name="connsiteX57" fmla="*/ 1631156 w 2747962"/>
              <a:gd name="connsiteY57" fmla="*/ 180975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747962" h="511969">
                <a:moveTo>
                  <a:pt x="1631156" y="180975"/>
                </a:moveTo>
                <a:lnTo>
                  <a:pt x="2407443" y="169069"/>
                </a:lnTo>
                <a:lnTo>
                  <a:pt x="2471737" y="166687"/>
                </a:lnTo>
                <a:lnTo>
                  <a:pt x="2505075" y="154781"/>
                </a:lnTo>
                <a:lnTo>
                  <a:pt x="2547937" y="128587"/>
                </a:lnTo>
                <a:lnTo>
                  <a:pt x="2605087" y="83344"/>
                </a:lnTo>
                <a:lnTo>
                  <a:pt x="2643187" y="47625"/>
                </a:lnTo>
                <a:lnTo>
                  <a:pt x="2669381" y="23812"/>
                </a:lnTo>
                <a:lnTo>
                  <a:pt x="2688431" y="9525"/>
                </a:lnTo>
                <a:lnTo>
                  <a:pt x="2702718" y="2381"/>
                </a:lnTo>
                <a:lnTo>
                  <a:pt x="2726531" y="0"/>
                </a:lnTo>
                <a:lnTo>
                  <a:pt x="2738437" y="2381"/>
                </a:lnTo>
                <a:lnTo>
                  <a:pt x="2743200" y="7144"/>
                </a:lnTo>
                <a:lnTo>
                  <a:pt x="2747962" y="19050"/>
                </a:lnTo>
                <a:lnTo>
                  <a:pt x="2745581" y="50006"/>
                </a:lnTo>
                <a:lnTo>
                  <a:pt x="2726531" y="111919"/>
                </a:lnTo>
                <a:lnTo>
                  <a:pt x="2705100" y="166687"/>
                </a:lnTo>
                <a:lnTo>
                  <a:pt x="2681287" y="226219"/>
                </a:lnTo>
                <a:lnTo>
                  <a:pt x="2655093" y="278606"/>
                </a:lnTo>
                <a:lnTo>
                  <a:pt x="2624137" y="326231"/>
                </a:lnTo>
                <a:lnTo>
                  <a:pt x="2578893" y="381000"/>
                </a:lnTo>
                <a:lnTo>
                  <a:pt x="2514600" y="447675"/>
                </a:lnTo>
                <a:lnTo>
                  <a:pt x="2464593" y="492919"/>
                </a:lnTo>
                <a:lnTo>
                  <a:pt x="2443162" y="507206"/>
                </a:lnTo>
                <a:lnTo>
                  <a:pt x="2426493" y="511969"/>
                </a:lnTo>
                <a:lnTo>
                  <a:pt x="2409825" y="507206"/>
                </a:lnTo>
                <a:lnTo>
                  <a:pt x="2388393" y="483394"/>
                </a:lnTo>
                <a:lnTo>
                  <a:pt x="2371725" y="447675"/>
                </a:lnTo>
                <a:lnTo>
                  <a:pt x="2362200" y="438150"/>
                </a:lnTo>
                <a:lnTo>
                  <a:pt x="2259806" y="426244"/>
                </a:lnTo>
                <a:lnTo>
                  <a:pt x="2071687" y="409575"/>
                </a:lnTo>
                <a:lnTo>
                  <a:pt x="1824037" y="397669"/>
                </a:lnTo>
                <a:lnTo>
                  <a:pt x="1635918" y="392906"/>
                </a:lnTo>
                <a:lnTo>
                  <a:pt x="1347787" y="392906"/>
                </a:lnTo>
                <a:lnTo>
                  <a:pt x="1169193" y="392906"/>
                </a:lnTo>
                <a:lnTo>
                  <a:pt x="976312" y="392906"/>
                </a:lnTo>
                <a:lnTo>
                  <a:pt x="792956" y="392906"/>
                </a:lnTo>
                <a:lnTo>
                  <a:pt x="673893" y="390525"/>
                </a:lnTo>
                <a:lnTo>
                  <a:pt x="611981" y="395287"/>
                </a:lnTo>
                <a:lnTo>
                  <a:pt x="552450" y="407194"/>
                </a:lnTo>
                <a:lnTo>
                  <a:pt x="488156" y="423862"/>
                </a:lnTo>
                <a:lnTo>
                  <a:pt x="447675" y="438150"/>
                </a:lnTo>
                <a:lnTo>
                  <a:pt x="416718" y="440531"/>
                </a:lnTo>
                <a:lnTo>
                  <a:pt x="347662" y="431006"/>
                </a:lnTo>
                <a:lnTo>
                  <a:pt x="283368" y="404812"/>
                </a:lnTo>
                <a:lnTo>
                  <a:pt x="214312" y="369094"/>
                </a:lnTo>
                <a:lnTo>
                  <a:pt x="145256" y="326231"/>
                </a:lnTo>
                <a:lnTo>
                  <a:pt x="83343" y="283369"/>
                </a:lnTo>
                <a:lnTo>
                  <a:pt x="30956" y="245269"/>
                </a:lnTo>
                <a:lnTo>
                  <a:pt x="11906" y="223837"/>
                </a:lnTo>
                <a:lnTo>
                  <a:pt x="0" y="192881"/>
                </a:lnTo>
                <a:lnTo>
                  <a:pt x="0" y="178594"/>
                </a:lnTo>
                <a:lnTo>
                  <a:pt x="16668" y="169069"/>
                </a:lnTo>
                <a:lnTo>
                  <a:pt x="42862" y="159544"/>
                </a:lnTo>
                <a:lnTo>
                  <a:pt x="516731" y="192881"/>
                </a:lnTo>
                <a:lnTo>
                  <a:pt x="823912" y="188119"/>
                </a:lnTo>
                <a:lnTo>
                  <a:pt x="1166812" y="183356"/>
                </a:lnTo>
                <a:lnTo>
                  <a:pt x="1631156" y="1809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E763EB4-9817-48CF-8C3F-B83109095A0F}"/>
              </a:ext>
            </a:extLst>
          </p:cNvPr>
          <p:cNvSpPr/>
          <p:nvPr/>
        </p:nvSpPr>
        <p:spPr>
          <a:xfrm rot="16200000">
            <a:off x="7298533" y="5453857"/>
            <a:ext cx="612775" cy="515938"/>
          </a:xfrm>
          <a:custGeom>
            <a:avLst/>
            <a:gdLst>
              <a:gd name="connsiteX0" fmla="*/ 485775 w 611981"/>
              <a:gd name="connsiteY0" fmla="*/ 207168 h 516731"/>
              <a:gd name="connsiteX1" fmla="*/ 454819 w 611981"/>
              <a:gd name="connsiteY1" fmla="*/ 304800 h 516731"/>
              <a:gd name="connsiteX2" fmla="*/ 438150 w 611981"/>
              <a:gd name="connsiteY2" fmla="*/ 361950 h 516731"/>
              <a:gd name="connsiteX3" fmla="*/ 433387 w 611981"/>
              <a:gd name="connsiteY3" fmla="*/ 381000 h 516731"/>
              <a:gd name="connsiteX4" fmla="*/ 433387 w 611981"/>
              <a:gd name="connsiteY4" fmla="*/ 395287 h 516731"/>
              <a:gd name="connsiteX5" fmla="*/ 438150 w 611981"/>
              <a:gd name="connsiteY5" fmla="*/ 419100 h 516731"/>
              <a:gd name="connsiteX6" fmla="*/ 450056 w 611981"/>
              <a:gd name="connsiteY6" fmla="*/ 438150 h 516731"/>
              <a:gd name="connsiteX7" fmla="*/ 466725 w 611981"/>
              <a:gd name="connsiteY7" fmla="*/ 447675 h 516731"/>
              <a:gd name="connsiteX8" fmla="*/ 502444 w 611981"/>
              <a:gd name="connsiteY8" fmla="*/ 461962 h 516731"/>
              <a:gd name="connsiteX9" fmla="*/ 611981 w 611981"/>
              <a:gd name="connsiteY9" fmla="*/ 464343 h 516731"/>
              <a:gd name="connsiteX10" fmla="*/ 35719 w 611981"/>
              <a:gd name="connsiteY10" fmla="*/ 516731 h 516731"/>
              <a:gd name="connsiteX11" fmla="*/ 11906 w 611981"/>
              <a:gd name="connsiteY11" fmla="*/ 495300 h 516731"/>
              <a:gd name="connsiteX12" fmla="*/ 0 w 611981"/>
              <a:gd name="connsiteY12" fmla="*/ 464343 h 516731"/>
              <a:gd name="connsiteX13" fmla="*/ 2381 w 611981"/>
              <a:gd name="connsiteY13" fmla="*/ 447675 h 516731"/>
              <a:gd name="connsiteX14" fmla="*/ 38100 w 611981"/>
              <a:gd name="connsiteY14" fmla="*/ 428625 h 516731"/>
              <a:gd name="connsiteX15" fmla="*/ 95250 w 611981"/>
              <a:gd name="connsiteY15" fmla="*/ 402431 h 516731"/>
              <a:gd name="connsiteX16" fmla="*/ 159544 w 611981"/>
              <a:gd name="connsiteY16" fmla="*/ 364331 h 516731"/>
              <a:gd name="connsiteX17" fmla="*/ 223837 w 611981"/>
              <a:gd name="connsiteY17" fmla="*/ 316706 h 516731"/>
              <a:gd name="connsiteX18" fmla="*/ 288131 w 611981"/>
              <a:gd name="connsiteY18" fmla="*/ 259556 h 516731"/>
              <a:gd name="connsiteX19" fmla="*/ 345281 w 611981"/>
              <a:gd name="connsiteY19" fmla="*/ 202406 h 516731"/>
              <a:gd name="connsiteX20" fmla="*/ 419100 w 611981"/>
              <a:gd name="connsiteY20" fmla="*/ 114300 h 516731"/>
              <a:gd name="connsiteX21" fmla="*/ 464344 w 611981"/>
              <a:gd name="connsiteY21" fmla="*/ 47625 h 516731"/>
              <a:gd name="connsiteX22" fmla="*/ 485775 w 611981"/>
              <a:gd name="connsiteY22" fmla="*/ 19050 h 516731"/>
              <a:gd name="connsiteX23" fmla="*/ 492919 w 611981"/>
              <a:gd name="connsiteY23" fmla="*/ 11906 h 516731"/>
              <a:gd name="connsiteX24" fmla="*/ 521494 w 611981"/>
              <a:gd name="connsiteY24" fmla="*/ 2381 h 516731"/>
              <a:gd name="connsiteX25" fmla="*/ 531019 w 611981"/>
              <a:gd name="connsiteY25" fmla="*/ 0 h 516731"/>
              <a:gd name="connsiteX26" fmla="*/ 538162 w 611981"/>
              <a:gd name="connsiteY26" fmla="*/ 2381 h 516731"/>
              <a:gd name="connsiteX27" fmla="*/ 542925 w 611981"/>
              <a:gd name="connsiteY27" fmla="*/ 11906 h 516731"/>
              <a:gd name="connsiteX28" fmla="*/ 542925 w 611981"/>
              <a:gd name="connsiteY28" fmla="*/ 28575 h 516731"/>
              <a:gd name="connsiteX29" fmla="*/ 521494 w 611981"/>
              <a:gd name="connsiteY29" fmla="*/ 90487 h 516731"/>
              <a:gd name="connsiteX30" fmla="*/ 485775 w 611981"/>
              <a:gd name="connsiteY30" fmla="*/ 207168 h 516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516731">
                <a:moveTo>
                  <a:pt x="485775" y="207168"/>
                </a:moveTo>
                <a:lnTo>
                  <a:pt x="454819" y="304800"/>
                </a:lnTo>
                <a:lnTo>
                  <a:pt x="438150" y="361950"/>
                </a:lnTo>
                <a:lnTo>
                  <a:pt x="433387" y="381000"/>
                </a:lnTo>
                <a:lnTo>
                  <a:pt x="433387" y="395287"/>
                </a:lnTo>
                <a:lnTo>
                  <a:pt x="438150" y="419100"/>
                </a:lnTo>
                <a:lnTo>
                  <a:pt x="450056" y="438150"/>
                </a:lnTo>
                <a:lnTo>
                  <a:pt x="466725" y="447675"/>
                </a:lnTo>
                <a:lnTo>
                  <a:pt x="502444" y="461962"/>
                </a:lnTo>
                <a:lnTo>
                  <a:pt x="611981" y="464343"/>
                </a:lnTo>
                <a:lnTo>
                  <a:pt x="35719" y="516731"/>
                </a:lnTo>
                <a:lnTo>
                  <a:pt x="11906" y="495300"/>
                </a:lnTo>
                <a:lnTo>
                  <a:pt x="0" y="464343"/>
                </a:lnTo>
                <a:lnTo>
                  <a:pt x="2381" y="447675"/>
                </a:lnTo>
                <a:lnTo>
                  <a:pt x="38100" y="428625"/>
                </a:lnTo>
                <a:lnTo>
                  <a:pt x="95250" y="402431"/>
                </a:lnTo>
                <a:lnTo>
                  <a:pt x="159544" y="364331"/>
                </a:lnTo>
                <a:lnTo>
                  <a:pt x="223837" y="316706"/>
                </a:lnTo>
                <a:lnTo>
                  <a:pt x="288131" y="259556"/>
                </a:lnTo>
                <a:lnTo>
                  <a:pt x="345281" y="202406"/>
                </a:lnTo>
                <a:lnTo>
                  <a:pt x="419100" y="114300"/>
                </a:lnTo>
                <a:lnTo>
                  <a:pt x="464344" y="47625"/>
                </a:lnTo>
                <a:lnTo>
                  <a:pt x="485775" y="19050"/>
                </a:lnTo>
                <a:lnTo>
                  <a:pt x="492919" y="11906"/>
                </a:lnTo>
                <a:lnTo>
                  <a:pt x="521494" y="2381"/>
                </a:lnTo>
                <a:lnTo>
                  <a:pt x="531019" y="0"/>
                </a:lnTo>
                <a:lnTo>
                  <a:pt x="538162" y="2381"/>
                </a:lnTo>
                <a:lnTo>
                  <a:pt x="542925" y="11906"/>
                </a:lnTo>
                <a:lnTo>
                  <a:pt x="542925" y="28575"/>
                </a:lnTo>
                <a:lnTo>
                  <a:pt x="521494" y="90487"/>
                </a:lnTo>
                <a:lnTo>
                  <a:pt x="485775" y="20716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9F156CFE-A87F-4ED7-B226-F7F7520359F9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</p:grpSpPr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D574BF67-3DC8-456D-8541-D67BAB20BA0C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EE74AAD0-6F75-4A29-A396-1C1CB07A5922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6">
              <a:extLst>
                <a:ext uri="{FF2B5EF4-FFF2-40B4-BE49-F238E27FC236}">
                  <a16:creationId xmlns:a16="http://schemas.microsoft.com/office/drawing/2014/main" id="{4C9D942D-1A6D-4210-96F5-A30635B878CE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2D0C3EFB-A911-452D-905D-64FD3EA652BD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296350B8-A5AE-4229-AE4E-DF16675AAEB1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9">
              <a:extLst>
                <a:ext uri="{FF2B5EF4-FFF2-40B4-BE49-F238E27FC236}">
                  <a16:creationId xmlns:a16="http://schemas.microsoft.com/office/drawing/2014/main" id="{B444E079-5C05-4BE2-AA37-59337B4A83F1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0">
              <a:extLst>
                <a:ext uri="{FF2B5EF4-FFF2-40B4-BE49-F238E27FC236}">
                  <a16:creationId xmlns:a16="http://schemas.microsoft.com/office/drawing/2014/main" id="{1C45F591-76CA-45F5-A3AD-B7260815D8AA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5">
              <a:extLst>
                <a:ext uri="{FF2B5EF4-FFF2-40B4-BE49-F238E27FC236}">
                  <a16:creationId xmlns:a16="http://schemas.microsoft.com/office/drawing/2014/main" id="{522AF944-2589-46A6-B6ED-03DE8AC1151C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1">
              <a:extLst>
                <a:ext uri="{FF2B5EF4-FFF2-40B4-BE49-F238E27FC236}">
                  <a16:creationId xmlns:a16="http://schemas.microsoft.com/office/drawing/2014/main" id="{5EEC3ACA-47E2-4581-8827-ADC590338BEC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38641E7E-053C-494D-A342-6B0EBE92DBE8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94A4C13D-051D-4621-8DD5-427F62026B20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6">
              <a:extLst>
                <a:ext uri="{FF2B5EF4-FFF2-40B4-BE49-F238E27FC236}">
                  <a16:creationId xmlns:a16="http://schemas.microsoft.com/office/drawing/2014/main" id="{57630A69-993D-42B9-8634-11E4FF0C4FEC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7">
              <a:extLst>
                <a:ext uri="{FF2B5EF4-FFF2-40B4-BE49-F238E27FC236}">
                  <a16:creationId xmlns:a16="http://schemas.microsoft.com/office/drawing/2014/main" id="{AF4BAC67-94E2-4E93-892C-651E269641D1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8">
              <a:extLst>
                <a:ext uri="{FF2B5EF4-FFF2-40B4-BE49-F238E27FC236}">
                  <a16:creationId xmlns:a16="http://schemas.microsoft.com/office/drawing/2014/main" id="{1772ABA9-FBE3-45D7-91B7-2575427C9562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5">
              <a:extLst>
                <a:ext uri="{FF2B5EF4-FFF2-40B4-BE49-F238E27FC236}">
                  <a16:creationId xmlns:a16="http://schemas.microsoft.com/office/drawing/2014/main" id="{4F9C4C81-CD1F-4071-A992-87771C4638A1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A2549061-2C2C-4026-B9B0-D8B956190BF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7">
              <a:extLst>
                <a:ext uri="{FF2B5EF4-FFF2-40B4-BE49-F238E27FC236}">
                  <a16:creationId xmlns:a16="http://schemas.microsoft.com/office/drawing/2014/main" id="{F23CAB0F-9BF4-4583-93AA-B71EC6954D01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78">
              <a:extLst>
                <a:ext uri="{FF2B5EF4-FFF2-40B4-BE49-F238E27FC236}">
                  <a16:creationId xmlns:a16="http://schemas.microsoft.com/office/drawing/2014/main" id="{A041966D-DF9A-4CF9-9DDC-69EA8358BE8D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43126DD3-C08F-4A48-B128-A39BDF7CAFA2}"/>
              </a:ext>
            </a:extLst>
          </p:cNvPr>
          <p:cNvGrpSpPr/>
          <p:nvPr/>
        </p:nvGrpSpPr>
        <p:grpSpPr>
          <a:xfrm>
            <a:off x="3548069" y="1474124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73" name="フリーフォーム 45">
              <a:extLst>
                <a:ext uri="{FF2B5EF4-FFF2-40B4-BE49-F238E27FC236}">
                  <a16:creationId xmlns:a16="http://schemas.microsoft.com/office/drawing/2014/main" id="{29B1B350-76DA-4580-92D7-5189900A0C69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4" name="フリーフォーム 46">
              <a:extLst>
                <a:ext uri="{FF2B5EF4-FFF2-40B4-BE49-F238E27FC236}">
                  <a16:creationId xmlns:a16="http://schemas.microsoft.com/office/drawing/2014/main" id="{33645A34-F5EB-452A-A31C-9CCD8190DA64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5" name="フリーフォーム 76">
              <a:extLst>
                <a:ext uri="{FF2B5EF4-FFF2-40B4-BE49-F238E27FC236}">
                  <a16:creationId xmlns:a16="http://schemas.microsoft.com/office/drawing/2014/main" id="{C5E16F46-F131-4D11-900E-91A1703F3AC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0" name="フリーフォーム 47">
              <a:extLst>
                <a:ext uri="{FF2B5EF4-FFF2-40B4-BE49-F238E27FC236}">
                  <a16:creationId xmlns:a16="http://schemas.microsoft.com/office/drawing/2014/main" id="{088DB3F0-6817-4C0F-B998-82F700C0B66E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1" name="フリーフォーム 48">
              <a:extLst>
                <a:ext uri="{FF2B5EF4-FFF2-40B4-BE49-F238E27FC236}">
                  <a16:creationId xmlns:a16="http://schemas.microsoft.com/office/drawing/2014/main" id="{302630F3-006F-49A2-9C10-896073FD01FF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2" name="フリーフォーム 49">
              <a:extLst>
                <a:ext uri="{FF2B5EF4-FFF2-40B4-BE49-F238E27FC236}">
                  <a16:creationId xmlns:a16="http://schemas.microsoft.com/office/drawing/2014/main" id="{053A2DF5-F290-4C26-BEF6-7EBDB677D62E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3" name="フリーフォーム 50">
              <a:extLst>
                <a:ext uri="{FF2B5EF4-FFF2-40B4-BE49-F238E27FC236}">
                  <a16:creationId xmlns:a16="http://schemas.microsoft.com/office/drawing/2014/main" id="{86F9EF02-59E1-413A-A04B-715EC5D1AE79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4" name="フリーフォーム 55">
              <a:extLst>
                <a:ext uri="{FF2B5EF4-FFF2-40B4-BE49-F238E27FC236}">
                  <a16:creationId xmlns:a16="http://schemas.microsoft.com/office/drawing/2014/main" id="{65AF945D-F25A-47D8-A4E1-7C21C90254A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5" name="フリーフォーム 51">
              <a:extLst>
                <a:ext uri="{FF2B5EF4-FFF2-40B4-BE49-F238E27FC236}">
                  <a16:creationId xmlns:a16="http://schemas.microsoft.com/office/drawing/2014/main" id="{3BF55C53-37A0-47D4-A437-AE84291A32F5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6" name="フリーフォーム 52">
              <a:extLst>
                <a:ext uri="{FF2B5EF4-FFF2-40B4-BE49-F238E27FC236}">
                  <a16:creationId xmlns:a16="http://schemas.microsoft.com/office/drawing/2014/main" id="{0477D121-A93D-4648-9E85-85A0F4EAD750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7" name="フリーフォーム 53">
              <a:extLst>
                <a:ext uri="{FF2B5EF4-FFF2-40B4-BE49-F238E27FC236}">
                  <a16:creationId xmlns:a16="http://schemas.microsoft.com/office/drawing/2014/main" id="{A37DD0DC-E525-4A7A-A0B4-ADF0D83B811A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8" name="フリーフォーム 56">
              <a:extLst>
                <a:ext uri="{FF2B5EF4-FFF2-40B4-BE49-F238E27FC236}">
                  <a16:creationId xmlns:a16="http://schemas.microsoft.com/office/drawing/2014/main" id="{58EE9E38-14BD-44B4-A104-5C3295D5DDD7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9" name="フリーフォーム 57">
              <a:extLst>
                <a:ext uri="{FF2B5EF4-FFF2-40B4-BE49-F238E27FC236}">
                  <a16:creationId xmlns:a16="http://schemas.microsoft.com/office/drawing/2014/main" id="{6B6DEC89-02A5-498E-95C3-38B4374D5E0D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0" name="フリーフォーム 58">
              <a:extLst>
                <a:ext uri="{FF2B5EF4-FFF2-40B4-BE49-F238E27FC236}">
                  <a16:creationId xmlns:a16="http://schemas.microsoft.com/office/drawing/2014/main" id="{C5B00310-6458-43EB-8A2F-28B66B88B97D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1" name="フリーフォーム 75">
              <a:extLst>
                <a:ext uri="{FF2B5EF4-FFF2-40B4-BE49-F238E27FC236}">
                  <a16:creationId xmlns:a16="http://schemas.microsoft.com/office/drawing/2014/main" id="{D8B51B0A-AC7F-452D-9245-FAE0DC41E289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2" name="フリーフォーム 59">
              <a:extLst>
                <a:ext uri="{FF2B5EF4-FFF2-40B4-BE49-F238E27FC236}">
                  <a16:creationId xmlns:a16="http://schemas.microsoft.com/office/drawing/2014/main" id="{0A076E66-7CCE-4AF0-B6A5-6C5DD5FABFF5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3" name="フリーフォーム 77">
              <a:extLst>
                <a:ext uri="{FF2B5EF4-FFF2-40B4-BE49-F238E27FC236}">
                  <a16:creationId xmlns:a16="http://schemas.microsoft.com/office/drawing/2014/main" id="{5C6AE62E-5DC5-48E9-A54A-3E7A535304F0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4" name="フリーフォーム 78">
              <a:extLst>
                <a:ext uri="{FF2B5EF4-FFF2-40B4-BE49-F238E27FC236}">
                  <a16:creationId xmlns:a16="http://schemas.microsoft.com/office/drawing/2014/main" id="{F06DA936-F0CB-4267-8F26-48A3DCAB3012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99942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100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77" grpId="0" animBg="1"/>
      <p:bldP spid="48" grpId="0" animBg="1"/>
      <p:bldP spid="49" grpId="0" animBg="1"/>
      <p:bldP spid="50" grpId="0" animBg="1"/>
      <p:bldP spid="51" grpId="0" animBg="1"/>
      <p:bldP spid="56" grpId="0" animBg="1"/>
      <p:bldP spid="52" grpId="0" animBg="1"/>
      <p:bldP spid="53" grpId="0" animBg="1"/>
      <p:bldP spid="54" grpId="0" animBg="1"/>
      <p:bldP spid="57" grpId="0" animBg="1"/>
      <p:bldP spid="58" grpId="0" animBg="1"/>
      <p:bldP spid="59" grpId="0" animBg="1"/>
      <p:bldP spid="76" grpId="0" animBg="1"/>
      <p:bldP spid="60" grpId="0" animBg="1"/>
      <p:bldP spid="78" grpId="0" animBg="1"/>
      <p:bldP spid="79" grpId="0" animBg="1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0F7E1D7-2BCC-4F42-ABFA-1F265BAD628C}"/>
              </a:ext>
            </a:extLst>
          </p:cNvPr>
          <p:cNvGrpSpPr/>
          <p:nvPr/>
        </p:nvGrpSpPr>
        <p:grpSpPr>
          <a:xfrm>
            <a:off x="3548069" y="1465263"/>
            <a:ext cx="5062536" cy="4554537"/>
            <a:chOff x="3548069" y="1465263"/>
            <a:chExt cx="5062536" cy="4554537"/>
          </a:xfrm>
          <a:solidFill>
            <a:schemeClr val="tx1"/>
          </a:solidFill>
        </p:grpSpPr>
        <p:sp>
          <p:nvSpPr>
            <p:cNvPr id="3" name="フリーフォーム 45">
              <a:extLst>
                <a:ext uri="{FF2B5EF4-FFF2-40B4-BE49-F238E27FC236}">
                  <a16:creationId xmlns:a16="http://schemas.microsoft.com/office/drawing/2014/main" id="{F8CB1122-B0E3-49F5-A8E6-41126FFADCA0}"/>
                </a:ext>
              </a:extLst>
            </p:cNvPr>
            <p:cNvSpPr/>
            <p:nvPr/>
          </p:nvSpPr>
          <p:spPr>
            <a:xfrm>
              <a:off x="3718086" y="2033586"/>
              <a:ext cx="1914525" cy="463550"/>
            </a:xfrm>
            <a:custGeom>
              <a:avLst/>
              <a:gdLst>
                <a:gd name="connsiteX0" fmla="*/ 642938 w 1914525"/>
                <a:gd name="connsiteY0" fmla="*/ 442912 h 464343"/>
                <a:gd name="connsiteX1" fmla="*/ 790575 w 1914525"/>
                <a:gd name="connsiteY1" fmla="*/ 421481 h 464343"/>
                <a:gd name="connsiteX2" fmla="*/ 907257 w 1914525"/>
                <a:gd name="connsiteY2" fmla="*/ 404812 h 464343"/>
                <a:gd name="connsiteX3" fmla="*/ 1109663 w 1914525"/>
                <a:gd name="connsiteY3" fmla="*/ 345281 h 464343"/>
                <a:gd name="connsiteX4" fmla="*/ 1328738 w 1914525"/>
                <a:gd name="connsiteY4" fmla="*/ 314325 h 464343"/>
                <a:gd name="connsiteX5" fmla="*/ 1516857 w 1914525"/>
                <a:gd name="connsiteY5" fmla="*/ 290512 h 464343"/>
                <a:gd name="connsiteX6" fmla="*/ 1666875 w 1914525"/>
                <a:gd name="connsiteY6" fmla="*/ 276225 h 464343"/>
                <a:gd name="connsiteX7" fmla="*/ 1697832 w 1914525"/>
                <a:gd name="connsiteY7" fmla="*/ 276225 h 464343"/>
                <a:gd name="connsiteX8" fmla="*/ 1750219 w 1914525"/>
                <a:gd name="connsiteY8" fmla="*/ 269081 h 464343"/>
                <a:gd name="connsiteX9" fmla="*/ 1802607 w 1914525"/>
                <a:gd name="connsiteY9" fmla="*/ 257175 h 464343"/>
                <a:gd name="connsiteX10" fmla="*/ 1854994 w 1914525"/>
                <a:gd name="connsiteY10" fmla="*/ 238125 h 464343"/>
                <a:gd name="connsiteX11" fmla="*/ 1888332 w 1914525"/>
                <a:gd name="connsiteY11" fmla="*/ 221456 h 464343"/>
                <a:gd name="connsiteX12" fmla="*/ 1905000 w 1914525"/>
                <a:gd name="connsiteY12" fmla="*/ 207168 h 464343"/>
                <a:gd name="connsiteX13" fmla="*/ 1914525 w 1914525"/>
                <a:gd name="connsiteY13" fmla="*/ 190500 h 464343"/>
                <a:gd name="connsiteX14" fmla="*/ 1914525 w 1914525"/>
                <a:gd name="connsiteY14" fmla="*/ 161925 h 464343"/>
                <a:gd name="connsiteX15" fmla="*/ 1905000 w 1914525"/>
                <a:gd name="connsiteY15" fmla="*/ 123825 h 464343"/>
                <a:gd name="connsiteX16" fmla="*/ 1888332 w 1914525"/>
                <a:gd name="connsiteY16" fmla="*/ 97631 h 464343"/>
                <a:gd name="connsiteX17" fmla="*/ 1871663 w 1914525"/>
                <a:gd name="connsiteY17" fmla="*/ 83343 h 464343"/>
                <a:gd name="connsiteX18" fmla="*/ 1840707 w 1914525"/>
                <a:gd name="connsiteY18" fmla="*/ 69056 h 464343"/>
                <a:gd name="connsiteX19" fmla="*/ 1774032 w 1914525"/>
                <a:gd name="connsiteY19" fmla="*/ 40481 h 464343"/>
                <a:gd name="connsiteX20" fmla="*/ 1695450 w 1914525"/>
                <a:gd name="connsiteY20" fmla="*/ 14287 h 464343"/>
                <a:gd name="connsiteX21" fmla="*/ 1640682 w 1914525"/>
                <a:gd name="connsiteY21" fmla="*/ 2381 h 464343"/>
                <a:gd name="connsiteX22" fmla="*/ 1590675 w 1914525"/>
                <a:gd name="connsiteY22" fmla="*/ 0 h 464343"/>
                <a:gd name="connsiteX23" fmla="*/ 1559719 w 1914525"/>
                <a:gd name="connsiteY23" fmla="*/ 4762 h 464343"/>
                <a:gd name="connsiteX24" fmla="*/ 1545432 w 1914525"/>
                <a:gd name="connsiteY24" fmla="*/ 19050 h 464343"/>
                <a:gd name="connsiteX25" fmla="*/ 1500188 w 1914525"/>
                <a:gd name="connsiteY25" fmla="*/ 52387 h 464343"/>
                <a:gd name="connsiteX26" fmla="*/ 1464469 w 1914525"/>
                <a:gd name="connsiteY26" fmla="*/ 76200 h 464343"/>
                <a:gd name="connsiteX27" fmla="*/ 1421607 w 1914525"/>
                <a:gd name="connsiteY27" fmla="*/ 97631 h 464343"/>
                <a:gd name="connsiteX28" fmla="*/ 1362075 w 1914525"/>
                <a:gd name="connsiteY28" fmla="*/ 116681 h 464343"/>
                <a:gd name="connsiteX29" fmla="*/ 1314450 w 1914525"/>
                <a:gd name="connsiteY29" fmla="*/ 128587 h 464343"/>
                <a:gd name="connsiteX30" fmla="*/ 1221582 w 1914525"/>
                <a:gd name="connsiteY30" fmla="*/ 150018 h 464343"/>
                <a:gd name="connsiteX31" fmla="*/ 1126332 w 1914525"/>
                <a:gd name="connsiteY31" fmla="*/ 164306 h 464343"/>
                <a:gd name="connsiteX32" fmla="*/ 878682 w 1914525"/>
                <a:gd name="connsiteY32" fmla="*/ 207168 h 464343"/>
                <a:gd name="connsiteX33" fmla="*/ 740569 w 1914525"/>
                <a:gd name="connsiteY33" fmla="*/ 230981 h 464343"/>
                <a:gd name="connsiteX34" fmla="*/ 614363 w 1914525"/>
                <a:gd name="connsiteY34" fmla="*/ 252412 h 464343"/>
                <a:gd name="connsiteX35" fmla="*/ 526257 w 1914525"/>
                <a:gd name="connsiteY35" fmla="*/ 264318 h 464343"/>
                <a:gd name="connsiteX36" fmla="*/ 469107 w 1914525"/>
                <a:gd name="connsiteY36" fmla="*/ 271462 h 464343"/>
                <a:gd name="connsiteX37" fmla="*/ 400050 w 1914525"/>
                <a:gd name="connsiteY37" fmla="*/ 276225 h 464343"/>
                <a:gd name="connsiteX38" fmla="*/ 352425 w 1914525"/>
                <a:gd name="connsiteY38" fmla="*/ 273843 h 464343"/>
                <a:gd name="connsiteX39" fmla="*/ 307182 w 1914525"/>
                <a:gd name="connsiteY39" fmla="*/ 266700 h 464343"/>
                <a:gd name="connsiteX40" fmla="*/ 269082 w 1914525"/>
                <a:gd name="connsiteY40" fmla="*/ 259556 h 464343"/>
                <a:gd name="connsiteX41" fmla="*/ 219075 w 1914525"/>
                <a:gd name="connsiteY41" fmla="*/ 247650 h 464343"/>
                <a:gd name="connsiteX42" fmla="*/ 169069 w 1914525"/>
                <a:gd name="connsiteY42" fmla="*/ 226218 h 464343"/>
                <a:gd name="connsiteX43" fmla="*/ 111919 w 1914525"/>
                <a:gd name="connsiteY43" fmla="*/ 195262 h 464343"/>
                <a:gd name="connsiteX44" fmla="*/ 69057 w 1914525"/>
                <a:gd name="connsiteY44" fmla="*/ 166687 h 464343"/>
                <a:gd name="connsiteX45" fmla="*/ 47625 w 1914525"/>
                <a:gd name="connsiteY45" fmla="*/ 152400 h 464343"/>
                <a:gd name="connsiteX46" fmla="*/ 23813 w 1914525"/>
                <a:gd name="connsiteY46" fmla="*/ 147637 h 464343"/>
                <a:gd name="connsiteX47" fmla="*/ 7144 w 1914525"/>
                <a:gd name="connsiteY47" fmla="*/ 150018 h 464343"/>
                <a:gd name="connsiteX48" fmla="*/ 0 w 1914525"/>
                <a:gd name="connsiteY48" fmla="*/ 159543 h 464343"/>
                <a:gd name="connsiteX49" fmla="*/ 7144 w 1914525"/>
                <a:gd name="connsiteY49" fmla="*/ 183356 h 464343"/>
                <a:gd name="connsiteX50" fmla="*/ 23813 w 1914525"/>
                <a:gd name="connsiteY50" fmla="*/ 211931 h 464343"/>
                <a:gd name="connsiteX51" fmla="*/ 57150 w 1914525"/>
                <a:gd name="connsiteY51" fmla="*/ 245268 h 464343"/>
                <a:gd name="connsiteX52" fmla="*/ 147638 w 1914525"/>
                <a:gd name="connsiteY52" fmla="*/ 330993 h 464343"/>
                <a:gd name="connsiteX53" fmla="*/ 233363 w 1914525"/>
                <a:gd name="connsiteY53" fmla="*/ 407193 h 464343"/>
                <a:gd name="connsiteX54" fmla="*/ 276225 w 1914525"/>
                <a:gd name="connsiteY54" fmla="*/ 442912 h 464343"/>
                <a:gd name="connsiteX55" fmla="*/ 292894 w 1914525"/>
                <a:gd name="connsiteY55" fmla="*/ 452437 h 464343"/>
                <a:gd name="connsiteX56" fmla="*/ 333375 w 1914525"/>
                <a:gd name="connsiteY56" fmla="*/ 459581 h 464343"/>
                <a:gd name="connsiteX57" fmla="*/ 431007 w 1914525"/>
                <a:gd name="connsiteY57" fmla="*/ 464343 h 464343"/>
                <a:gd name="connsiteX58" fmla="*/ 642938 w 1914525"/>
                <a:gd name="connsiteY58" fmla="*/ 442912 h 464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14525" h="464343">
                  <a:moveTo>
                    <a:pt x="642938" y="442912"/>
                  </a:moveTo>
                  <a:lnTo>
                    <a:pt x="790575" y="421481"/>
                  </a:lnTo>
                  <a:lnTo>
                    <a:pt x="907257" y="404812"/>
                  </a:lnTo>
                  <a:lnTo>
                    <a:pt x="1109663" y="345281"/>
                  </a:lnTo>
                  <a:lnTo>
                    <a:pt x="1328738" y="314325"/>
                  </a:lnTo>
                  <a:lnTo>
                    <a:pt x="1516857" y="290512"/>
                  </a:lnTo>
                  <a:lnTo>
                    <a:pt x="1666875" y="276225"/>
                  </a:lnTo>
                  <a:lnTo>
                    <a:pt x="1697832" y="276225"/>
                  </a:lnTo>
                  <a:lnTo>
                    <a:pt x="1750219" y="269081"/>
                  </a:lnTo>
                  <a:lnTo>
                    <a:pt x="1802607" y="257175"/>
                  </a:lnTo>
                  <a:lnTo>
                    <a:pt x="1854994" y="238125"/>
                  </a:lnTo>
                  <a:lnTo>
                    <a:pt x="1888332" y="221456"/>
                  </a:lnTo>
                  <a:lnTo>
                    <a:pt x="1905000" y="207168"/>
                  </a:lnTo>
                  <a:lnTo>
                    <a:pt x="1914525" y="190500"/>
                  </a:lnTo>
                  <a:lnTo>
                    <a:pt x="1914525" y="161925"/>
                  </a:lnTo>
                  <a:lnTo>
                    <a:pt x="1905000" y="123825"/>
                  </a:lnTo>
                  <a:lnTo>
                    <a:pt x="1888332" y="97631"/>
                  </a:lnTo>
                  <a:lnTo>
                    <a:pt x="1871663" y="83343"/>
                  </a:lnTo>
                  <a:lnTo>
                    <a:pt x="1840707" y="69056"/>
                  </a:lnTo>
                  <a:lnTo>
                    <a:pt x="1774032" y="40481"/>
                  </a:lnTo>
                  <a:lnTo>
                    <a:pt x="1695450" y="14287"/>
                  </a:lnTo>
                  <a:lnTo>
                    <a:pt x="1640682" y="2381"/>
                  </a:lnTo>
                  <a:lnTo>
                    <a:pt x="1590675" y="0"/>
                  </a:lnTo>
                  <a:lnTo>
                    <a:pt x="1559719" y="4762"/>
                  </a:lnTo>
                  <a:lnTo>
                    <a:pt x="1545432" y="19050"/>
                  </a:lnTo>
                  <a:lnTo>
                    <a:pt x="1500188" y="52387"/>
                  </a:lnTo>
                  <a:lnTo>
                    <a:pt x="1464469" y="76200"/>
                  </a:lnTo>
                  <a:lnTo>
                    <a:pt x="1421607" y="97631"/>
                  </a:lnTo>
                  <a:lnTo>
                    <a:pt x="1362075" y="116681"/>
                  </a:lnTo>
                  <a:lnTo>
                    <a:pt x="1314450" y="128587"/>
                  </a:lnTo>
                  <a:lnTo>
                    <a:pt x="1221582" y="150018"/>
                  </a:lnTo>
                  <a:lnTo>
                    <a:pt x="1126332" y="164306"/>
                  </a:lnTo>
                  <a:lnTo>
                    <a:pt x="878682" y="207168"/>
                  </a:lnTo>
                  <a:lnTo>
                    <a:pt x="740569" y="230981"/>
                  </a:lnTo>
                  <a:lnTo>
                    <a:pt x="614363" y="252412"/>
                  </a:lnTo>
                  <a:lnTo>
                    <a:pt x="526257" y="264318"/>
                  </a:lnTo>
                  <a:lnTo>
                    <a:pt x="469107" y="271462"/>
                  </a:lnTo>
                  <a:lnTo>
                    <a:pt x="400050" y="276225"/>
                  </a:lnTo>
                  <a:lnTo>
                    <a:pt x="352425" y="273843"/>
                  </a:lnTo>
                  <a:lnTo>
                    <a:pt x="307182" y="266700"/>
                  </a:lnTo>
                  <a:lnTo>
                    <a:pt x="269082" y="259556"/>
                  </a:lnTo>
                  <a:lnTo>
                    <a:pt x="219075" y="247650"/>
                  </a:lnTo>
                  <a:lnTo>
                    <a:pt x="169069" y="226218"/>
                  </a:lnTo>
                  <a:lnTo>
                    <a:pt x="111919" y="195262"/>
                  </a:lnTo>
                  <a:lnTo>
                    <a:pt x="69057" y="166687"/>
                  </a:lnTo>
                  <a:lnTo>
                    <a:pt x="47625" y="152400"/>
                  </a:lnTo>
                  <a:lnTo>
                    <a:pt x="23813" y="147637"/>
                  </a:lnTo>
                  <a:lnTo>
                    <a:pt x="7144" y="150018"/>
                  </a:lnTo>
                  <a:lnTo>
                    <a:pt x="0" y="159543"/>
                  </a:lnTo>
                  <a:lnTo>
                    <a:pt x="7144" y="183356"/>
                  </a:lnTo>
                  <a:lnTo>
                    <a:pt x="23813" y="211931"/>
                  </a:lnTo>
                  <a:lnTo>
                    <a:pt x="57150" y="245268"/>
                  </a:lnTo>
                  <a:lnTo>
                    <a:pt x="147638" y="330993"/>
                  </a:lnTo>
                  <a:lnTo>
                    <a:pt x="233363" y="407193"/>
                  </a:lnTo>
                  <a:lnTo>
                    <a:pt x="276225" y="442912"/>
                  </a:lnTo>
                  <a:lnTo>
                    <a:pt x="292894" y="452437"/>
                  </a:lnTo>
                  <a:lnTo>
                    <a:pt x="333375" y="459581"/>
                  </a:lnTo>
                  <a:lnTo>
                    <a:pt x="431007" y="464343"/>
                  </a:lnTo>
                  <a:lnTo>
                    <a:pt x="642938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55070A7F-132F-4C17-B5AD-2DC9E7CEE2FE}"/>
                </a:ext>
              </a:extLst>
            </p:cNvPr>
            <p:cNvSpPr/>
            <p:nvPr/>
          </p:nvSpPr>
          <p:spPr>
            <a:xfrm>
              <a:off x="3741743" y="2846388"/>
              <a:ext cx="514350" cy="1454150"/>
            </a:xfrm>
            <a:custGeom>
              <a:avLst/>
              <a:gdLst>
                <a:gd name="connsiteX0" fmla="*/ 235744 w 514350"/>
                <a:gd name="connsiteY0" fmla="*/ 711993 h 1454943"/>
                <a:gd name="connsiteX1" fmla="*/ 221456 w 514350"/>
                <a:gd name="connsiteY1" fmla="*/ 573881 h 1454943"/>
                <a:gd name="connsiteX2" fmla="*/ 209550 w 514350"/>
                <a:gd name="connsiteY2" fmla="*/ 464343 h 1454943"/>
                <a:gd name="connsiteX3" fmla="*/ 202406 w 514350"/>
                <a:gd name="connsiteY3" fmla="*/ 395287 h 1454943"/>
                <a:gd name="connsiteX4" fmla="*/ 192881 w 514350"/>
                <a:gd name="connsiteY4" fmla="*/ 354806 h 1454943"/>
                <a:gd name="connsiteX5" fmla="*/ 176212 w 514350"/>
                <a:gd name="connsiteY5" fmla="*/ 307181 h 1454943"/>
                <a:gd name="connsiteX6" fmla="*/ 161925 w 514350"/>
                <a:gd name="connsiteY6" fmla="*/ 271462 h 1454943"/>
                <a:gd name="connsiteX7" fmla="*/ 145256 w 514350"/>
                <a:gd name="connsiteY7" fmla="*/ 240506 h 1454943"/>
                <a:gd name="connsiteX8" fmla="*/ 123825 w 514350"/>
                <a:gd name="connsiteY8" fmla="*/ 219075 h 1454943"/>
                <a:gd name="connsiteX9" fmla="*/ 92869 w 514350"/>
                <a:gd name="connsiteY9" fmla="*/ 183356 h 1454943"/>
                <a:gd name="connsiteX10" fmla="*/ 50006 w 514350"/>
                <a:gd name="connsiteY10" fmla="*/ 130968 h 1454943"/>
                <a:gd name="connsiteX11" fmla="*/ 16669 w 514350"/>
                <a:gd name="connsiteY11" fmla="*/ 76200 h 1454943"/>
                <a:gd name="connsiteX12" fmla="*/ 2381 w 514350"/>
                <a:gd name="connsiteY12" fmla="*/ 47625 h 1454943"/>
                <a:gd name="connsiteX13" fmla="*/ 0 w 514350"/>
                <a:gd name="connsiteY13" fmla="*/ 26193 h 1454943"/>
                <a:gd name="connsiteX14" fmla="*/ 0 w 514350"/>
                <a:gd name="connsiteY14" fmla="*/ 9525 h 1454943"/>
                <a:gd name="connsiteX15" fmla="*/ 9525 w 514350"/>
                <a:gd name="connsiteY15" fmla="*/ 0 h 1454943"/>
                <a:gd name="connsiteX16" fmla="*/ 21431 w 514350"/>
                <a:gd name="connsiteY16" fmla="*/ 0 h 1454943"/>
                <a:gd name="connsiteX17" fmla="*/ 40481 w 514350"/>
                <a:gd name="connsiteY17" fmla="*/ 4762 h 1454943"/>
                <a:gd name="connsiteX18" fmla="*/ 78581 w 514350"/>
                <a:gd name="connsiteY18" fmla="*/ 21431 h 1454943"/>
                <a:gd name="connsiteX19" fmla="*/ 130969 w 514350"/>
                <a:gd name="connsiteY19" fmla="*/ 40481 h 1454943"/>
                <a:gd name="connsiteX20" fmla="*/ 192881 w 514350"/>
                <a:gd name="connsiteY20" fmla="*/ 61912 h 1454943"/>
                <a:gd name="connsiteX21" fmla="*/ 247650 w 514350"/>
                <a:gd name="connsiteY21" fmla="*/ 78581 h 1454943"/>
                <a:gd name="connsiteX22" fmla="*/ 319087 w 514350"/>
                <a:gd name="connsiteY22" fmla="*/ 95250 h 1454943"/>
                <a:gd name="connsiteX23" fmla="*/ 347662 w 514350"/>
                <a:gd name="connsiteY23" fmla="*/ 97631 h 1454943"/>
                <a:gd name="connsiteX24" fmla="*/ 404812 w 514350"/>
                <a:gd name="connsiteY24" fmla="*/ 250031 h 1454943"/>
                <a:gd name="connsiteX25" fmla="*/ 414337 w 514350"/>
                <a:gd name="connsiteY25" fmla="*/ 395287 h 1454943"/>
                <a:gd name="connsiteX26" fmla="*/ 428625 w 514350"/>
                <a:gd name="connsiteY26" fmla="*/ 585787 h 1454943"/>
                <a:gd name="connsiteX27" fmla="*/ 454819 w 514350"/>
                <a:gd name="connsiteY27" fmla="*/ 788193 h 1454943"/>
                <a:gd name="connsiteX28" fmla="*/ 481012 w 514350"/>
                <a:gd name="connsiteY28" fmla="*/ 1016793 h 1454943"/>
                <a:gd name="connsiteX29" fmla="*/ 497681 w 514350"/>
                <a:gd name="connsiteY29" fmla="*/ 1147762 h 1454943"/>
                <a:gd name="connsiteX30" fmla="*/ 514350 w 514350"/>
                <a:gd name="connsiteY30" fmla="*/ 1281112 h 1454943"/>
                <a:gd name="connsiteX31" fmla="*/ 514350 w 514350"/>
                <a:gd name="connsiteY31" fmla="*/ 1319212 h 1454943"/>
                <a:gd name="connsiteX32" fmla="*/ 504825 w 514350"/>
                <a:gd name="connsiteY32" fmla="*/ 1357312 h 1454943"/>
                <a:gd name="connsiteX33" fmla="*/ 492919 w 514350"/>
                <a:gd name="connsiteY33" fmla="*/ 1383506 h 1454943"/>
                <a:gd name="connsiteX34" fmla="*/ 476250 w 514350"/>
                <a:gd name="connsiteY34" fmla="*/ 1409700 h 1454943"/>
                <a:gd name="connsiteX35" fmla="*/ 457200 w 514350"/>
                <a:gd name="connsiteY35" fmla="*/ 1428750 h 1454943"/>
                <a:gd name="connsiteX36" fmla="*/ 426244 w 514350"/>
                <a:gd name="connsiteY36" fmla="*/ 1450181 h 1454943"/>
                <a:gd name="connsiteX37" fmla="*/ 414337 w 514350"/>
                <a:gd name="connsiteY37" fmla="*/ 1454943 h 1454943"/>
                <a:gd name="connsiteX38" fmla="*/ 395287 w 514350"/>
                <a:gd name="connsiteY38" fmla="*/ 1454943 h 1454943"/>
                <a:gd name="connsiteX39" fmla="*/ 373856 w 514350"/>
                <a:gd name="connsiteY39" fmla="*/ 1443037 h 1454943"/>
                <a:gd name="connsiteX40" fmla="*/ 354806 w 514350"/>
                <a:gd name="connsiteY40" fmla="*/ 1421606 h 1454943"/>
                <a:gd name="connsiteX41" fmla="*/ 326231 w 514350"/>
                <a:gd name="connsiteY41" fmla="*/ 1371600 h 1454943"/>
                <a:gd name="connsiteX42" fmla="*/ 314325 w 514350"/>
                <a:gd name="connsiteY42" fmla="*/ 1345406 h 1454943"/>
                <a:gd name="connsiteX43" fmla="*/ 300037 w 514350"/>
                <a:gd name="connsiteY43" fmla="*/ 1252537 h 1454943"/>
                <a:gd name="connsiteX44" fmla="*/ 276225 w 514350"/>
                <a:gd name="connsiteY44" fmla="*/ 1045368 h 1454943"/>
                <a:gd name="connsiteX45" fmla="*/ 235744 w 514350"/>
                <a:gd name="connsiteY45" fmla="*/ 711993 h 1454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14350" h="1454943">
                  <a:moveTo>
                    <a:pt x="235744" y="711993"/>
                  </a:moveTo>
                  <a:lnTo>
                    <a:pt x="221456" y="573881"/>
                  </a:lnTo>
                  <a:lnTo>
                    <a:pt x="209550" y="464343"/>
                  </a:lnTo>
                  <a:lnTo>
                    <a:pt x="202406" y="395287"/>
                  </a:lnTo>
                  <a:lnTo>
                    <a:pt x="192881" y="354806"/>
                  </a:lnTo>
                  <a:lnTo>
                    <a:pt x="176212" y="307181"/>
                  </a:lnTo>
                  <a:lnTo>
                    <a:pt x="161925" y="271462"/>
                  </a:lnTo>
                  <a:lnTo>
                    <a:pt x="145256" y="240506"/>
                  </a:lnTo>
                  <a:lnTo>
                    <a:pt x="123825" y="219075"/>
                  </a:lnTo>
                  <a:lnTo>
                    <a:pt x="92869" y="183356"/>
                  </a:lnTo>
                  <a:lnTo>
                    <a:pt x="50006" y="130968"/>
                  </a:lnTo>
                  <a:lnTo>
                    <a:pt x="16669" y="76200"/>
                  </a:lnTo>
                  <a:lnTo>
                    <a:pt x="2381" y="47625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40481" y="4762"/>
                  </a:lnTo>
                  <a:lnTo>
                    <a:pt x="78581" y="21431"/>
                  </a:lnTo>
                  <a:lnTo>
                    <a:pt x="130969" y="40481"/>
                  </a:lnTo>
                  <a:lnTo>
                    <a:pt x="192881" y="61912"/>
                  </a:lnTo>
                  <a:lnTo>
                    <a:pt x="247650" y="78581"/>
                  </a:lnTo>
                  <a:lnTo>
                    <a:pt x="319087" y="95250"/>
                  </a:lnTo>
                  <a:lnTo>
                    <a:pt x="347662" y="97631"/>
                  </a:lnTo>
                  <a:lnTo>
                    <a:pt x="404812" y="250031"/>
                  </a:lnTo>
                  <a:lnTo>
                    <a:pt x="414337" y="395287"/>
                  </a:lnTo>
                  <a:lnTo>
                    <a:pt x="428625" y="585787"/>
                  </a:lnTo>
                  <a:lnTo>
                    <a:pt x="454819" y="788193"/>
                  </a:lnTo>
                  <a:lnTo>
                    <a:pt x="481012" y="1016793"/>
                  </a:lnTo>
                  <a:lnTo>
                    <a:pt x="497681" y="1147762"/>
                  </a:lnTo>
                  <a:lnTo>
                    <a:pt x="514350" y="1281112"/>
                  </a:lnTo>
                  <a:lnTo>
                    <a:pt x="514350" y="1319212"/>
                  </a:lnTo>
                  <a:lnTo>
                    <a:pt x="504825" y="1357312"/>
                  </a:lnTo>
                  <a:lnTo>
                    <a:pt x="492919" y="1383506"/>
                  </a:lnTo>
                  <a:lnTo>
                    <a:pt x="476250" y="1409700"/>
                  </a:lnTo>
                  <a:lnTo>
                    <a:pt x="457200" y="1428750"/>
                  </a:lnTo>
                  <a:lnTo>
                    <a:pt x="426244" y="1450181"/>
                  </a:lnTo>
                  <a:lnTo>
                    <a:pt x="414337" y="1454943"/>
                  </a:lnTo>
                  <a:lnTo>
                    <a:pt x="395287" y="1454943"/>
                  </a:lnTo>
                  <a:lnTo>
                    <a:pt x="373856" y="1443037"/>
                  </a:lnTo>
                  <a:lnTo>
                    <a:pt x="354806" y="1421606"/>
                  </a:lnTo>
                  <a:lnTo>
                    <a:pt x="326231" y="1371600"/>
                  </a:lnTo>
                  <a:lnTo>
                    <a:pt x="314325" y="1345406"/>
                  </a:lnTo>
                  <a:lnTo>
                    <a:pt x="300037" y="1252537"/>
                  </a:lnTo>
                  <a:lnTo>
                    <a:pt x="276225" y="1045368"/>
                  </a:lnTo>
                  <a:lnTo>
                    <a:pt x="235744" y="7119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6">
              <a:extLst>
                <a:ext uri="{FF2B5EF4-FFF2-40B4-BE49-F238E27FC236}">
                  <a16:creationId xmlns:a16="http://schemas.microsoft.com/office/drawing/2014/main" id="{17708404-59BD-4D7E-9FB0-38279CFD26B4}"/>
                </a:ext>
              </a:extLst>
            </p:cNvPr>
            <p:cNvSpPr/>
            <p:nvPr/>
          </p:nvSpPr>
          <p:spPr>
            <a:xfrm rot="16200000">
              <a:off x="6368259" y="4174332"/>
              <a:ext cx="1682750" cy="350837"/>
            </a:xfrm>
            <a:custGeom>
              <a:avLst/>
              <a:gdLst>
                <a:gd name="connsiteX0" fmla="*/ 688181 w 1683543"/>
                <a:gd name="connsiteY0" fmla="*/ 147637 h 350044"/>
                <a:gd name="connsiteX1" fmla="*/ 495300 w 1683543"/>
                <a:gd name="connsiteY1" fmla="*/ 147637 h 350044"/>
                <a:gd name="connsiteX2" fmla="*/ 473868 w 1683543"/>
                <a:gd name="connsiteY2" fmla="*/ 142875 h 350044"/>
                <a:gd name="connsiteX3" fmla="*/ 414337 w 1683543"/>
                <a:gd name="connsiteY3" fmla="*/ 133350 h 350044"/>
                <a:gd name="connsiteX4" fmla="*/ 338137 w 1683543"/>
                <a:gd name="connsiteY4" fmla="*/ 126206 h 350044"/>
                <a:gd name="connsiteX5" fmla="*/ 238125 w 1683543"/>
                <a:gd name="connsiteY5" fmla="*/ 123825 h 350044"/>
                <a:gd name="connsiteX6" fmla="*/ 180975 w 1683543"/>
                <a:gd name="connsiteY6" fmla="*/ 123825 h 350044"/>
                <a:gd name="connsiteX7" fmla="*/ 133350 w 1683543"/>
                <a:gd name="connsiteY7" fmla="*/ 145256 h 350044"/>
                <a:gd name="connsiteX8" fmla="*/ 69056 w 1683543"/>
                <a:gd name="connsiteY8" fmla="*/ 183356 h 350044"/>
                <a:gd name="connsiteX9" fmla="*/ 19050 w 1683543"/>
                <a:gd name="connsiteY9" fmla="*/ 216694 h 350044"/>
                <a:gd name="connsiteX10" fmla="*/ 2381 w 1683543"/>
                <a:gd name="connsiteY10" fmla="*/ 233362 h 350044"/>
                <a:gd name="connsiteX11" fmla="*/ 0 w 1683543"/>
                <a:gd name="connsiteY11" fmla="*/ 247650 h 350044"/>
                <a:gd name="connsiteX12" fmla="*/ 16668 w 1683543"/>
                <a:gd name="connsiteY12" fmla="*/ 276225 h 350044"/>
                <a:gd name="connsiteX13" fmla="*/ 45243 w 1683543"/>
                <a:gd name="connsiteY13" fmla="*/ 309562 h 350044"/>
                <a:gd name="connsiteX14" fmla="*/ 64293 w 1683543"/>
                <a:gd name="connsiteY14" fmla="*/ 326231 h 350044"/>
                <a:gd name="connsiteX15" fmla="*/ 104775 w 1683543"/>
                <a:gd name="connsiteY15" fmla="*/ 350044 h 350044"/>
                <a:gd name="connsiteX16" fmla="*/ 235743 w 1683543"/>
                <a:gd name="connsiteY16" fmla="*/ 350044 h 350044"/>
                <a:gd name="connsiteX17" fmla="*/ 466725 w 1683543"/>
                <a:gd name="connsiteY17" fmla="*/ 347662 h 350044"/>
                <a:gd name="connsiteX18" fmla="*/ 747712 w 1683543"/>
                <a:gd name="connsiteY18" fmla="*/ 347662 h 350044"/>
                <a:gd name="connsiteX19" fmla="*/ 1023937 w 1683543"/>
                <a:gd name="connsiteY19" fmla="*/ 347662 h 350044"/>
                <a:gd name="connsiteX20" fmla="*/ 1269206 w 1683543"/>
                <a:gd name="connsiteY20" fmla="*/ 345281 h 350044"/>
                <a:gd name="connsiteX21" fmla="*/ 1321593 w 1683543"/>
                <a:gd name="connsiteY21" fmla="*/ 347662 h 350044"/>
                <a:gd name="connsiteX22" fmla="*/ 1359693 w 1683543"/>
                <a:gd name="connsiteY22" fmla="*/ 342900 h 350044"/>
                <a:gd name="connsiteX23" fmla="*/ 1397793 w 1683543"/>
                <a:gd name="connsiteY23" fmla="*/ 330994 h 350044"/>
                <a:gd name="connsiteX24" fmla="*/ 1447800 w 1683543"/>
                <a:gd name="connsiteY24" fmla="*/ 304800 h 350044"/>
                <a:gd name="connsiteX25" fmla="*/ 1490662 w 1683543"/>
                <a:gd name="connsiteY25" fmla="*/ 269081 h 350044"/>
                <a:gd name="connsiteX26" fmla="*/ 1566862 w 1683543"/>
                <a:gd name="connsiteY26" fmla="*/ 190500 h 350044"/>
                <a:gd name="connsiteX27" fmla="*/ 1652587 w 1683543"/>
                <a:gd name="connsiteY27" fmla="*/ 85725 h 350044"/>
                <a:gd name="connsiteX28" fmla="*/ 1676400 w 1683543"/>
                <a:gd name="connsiteY28" fmla="*/ 47625 h 350044"/>
                <a:gd name="connsiteX29" fmla="*/ 1683543 w 1683543"/>
                <a:gd name="connsiteY29" fmla="*/ 26194 h 350044"/>
                <a:gd name="connsiteX30" fmla="*/ 1683543 w 1683543"/>
                <a:gd name="connsiteY30" fmla="*/ 14287 h 350044"/>
                <a:gd name="connsiteX31" fmla="*/ 1681162 w 1683543"/>
                <a:gd name="connsiteY31" fmla="*/ 4762 h 350044"/>
                <a:gd name="connsiteX32" fmla="*/ 1674018 w 1683543"/>
                <a:gd name="connsiteY32" fmla="*/ 0 h 350044"/>
                <a:gd name="connsiteX33" fmla="*/ 1657350 w 1683543"/>
                <a:gd name="connsiteY33" fmla="*/ 0 h 350044"/>
                <a:gd name="connsiteX34" fmla="*/ 1628775 w 1683543"/>
                <a:gd name="connsiteY34" fmla="*/ 11906 h 350044"/>
                <a:gd name="connsiteX35" fmla="*/ 1581150 w 1683543"/>
                <a:gd name="connsiteY35" fmla="*/ 45244 h 350044"/>
                <a:gd name="connsiteX36" fmla="*/ 1528762 w 1683543"/>
                <a:gd name="connsiteY36" fmla="*/ 76200 h 350044"/>
                <a:gd name="connsiteX37" fmla="*/ 1471612 w 1683543"/>
                <a:gd name="connsiteY37" fmla="*/ 100012 h 350044"/>
                <a:gd name="connsiteX38" fmla="*/ 1407318 w 1683543"/>
                <a:gd name="connsiteY38" fmla="*/ 123825 h 350044"/>
                <a:gd name="connsiteX39" fmla="*/ 1326356 w 1683543"/>
                <a:gd name="connsiteY39" fmla="*/ 140494 h 350044"/>
                <a:gd name="connsiteX40" fmla="*/ 1276350 w 1683543"/>
                <a:gd name="connsiteY40" fmla="*/ 147637 h 350044"/>
                <a:gd name="connsiteX41" fmla="*/ 1190625 w 1683543"/>
                <a:gd name="connsiteY41" fmla="*/ 147637 h 350044"/>
                <a:gd name="connsiteX42" fmla="*/ 1040606 w 1683543"/>
                <a:gd name="connsiteY42" fmla="*/ 147637 h 350044"/>
                <a:gd name="connsiteX43" fmla="*/ 747712 w 1683543"/>
                <a:gd name="connsiteY43" fmla="*/ 145256 h 350044"/>
                <a:gd name="connsiteX44" fmla="*/ 688181 w 1683543"/>
                <a:gd name="connsiteY44" fmla="*/ 147637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83543" h="350044">
                  <a:moveTo>
                    <a:pt x="688181" y="147637"/>
                  </a:moveTo>
                  <a:lnTo>
                    <a:pt x="495300" y="147637"/>
                  </a:lnTo>
                  <a:lnTo>
                    <a:pt x="473868" y="142875"/>
                  </a:lnTo>
                  <a:lnTo>
                    <a:pt x="414337" y="133350"/>
                  </a:lnTo>
                  <a:lnTo>
                    <a:pt x="338137" y="126206"/>
                  </a:lnTo>
                  <a:lnTo>
                    <a:pt x="238125" y="123825"/>
                  </a:lnTo>
                  <a:lnTo>
                    <a:pt x="180975" y="123825"/>
                  </a:lnTo>
                  <a:lnTo>
                    <a:pt x="133350" y="145256"/>
                  </a:lnTo>
                  <a:lnTo>
                    <a:pt x="69056" y="183356"/>
                  </a:lnTo>
                  <a:lnTo>
                    <a:pt x="19050" y="216694"/>
                  </a:lnTo>
                  <a:lnTo>
                    <a:pt x="2381" y="233362"/>
                  </a:lnTo>
                  <a:lnTo>
                    <a:pt x="0" y="247650"/>
                  </a:lnTo>
                  <a:lnTo>
                    <a:pt x="16668" y="276225"/>
                  </a:lnTo>
                  <a:lnTo>
                    <a:pt x="45243" y="309562"/>
                  </a:lnTo>
                  <a:lnTo>
                    <a:pt x="64293" y="326231"/>
                  </a:lnTo>
                  <a:lnTo>
                    <a:pt x="104775" y="350044"/>
                  </a:lnTo>
                  <a:lnTo>
                    <a:pt x="235743" y="350044"/>
                  </a:lnTo>
                  <a:lnTo>
                    <a:pt x="466725" y="347662"/>
                  </a:lnTo>
                  <a:lnTo>
                    <a:pt x="747712" y="347662"/>
                  </a:lnTo>
                  <a:lnTo>
                    <a:pt x="1023937" y="347662"/>
                  </a:lnTo>
                  <a:lnTo>
                    <a:pt x="1269206" y="345281"/>
                  </a:lnTo>
                  <a:lnTo>
                    <a:pt x="1321593" y="347662"/>
                  </a:lnTo>
                  <a:lnTo>
                    <a:pt x="1359693" y="342900"/>
                  </a:lnTo>
                  <a:lnTo>
                    <a:pt x="1397793" y="330994"/>
                  </a:lnTo>
                  <a:lnTo>
                    <a:pt x="1447800" y="304800"/>
                  </a:lnTo>
                  <a:lnTo>
                    <a:pt x="1490662" y="269081"/>
                  </a:lnTo>
                  <a:lnTo>
                    <a:pt x="1566862" y="190500"/>
                  </a:lnTo>
                  <a:lnTo>
                    <a:pt x="1652587" y="85725"/>
                  </a:lnTo>
                  <a:lnTo>
                    <a:pt x="1676400" y="47625"/>
                  </a:lnTo>
                  <a:lnTo>
                    <a:pt x="1683543" y="26194"/>
                  </a:lnTo>
                  <a:lnTo>
                    <a:pt x="1683543" y="14287"/>
                  </a:lnTo>
                  <a:lnTo>
                    <a:pt x="1681162" y="4762"/>
                  </a:lnTo>
                  <a:lnTo>
                    <a:pt x="1674018" y="0"/>
                  </a:lnTo>
                  <a:lnTo>
                    <a:pt x="1657350" y="0"/>
                  </a:lnTo>
                  <a:lnTo>
                    <a:pt x="1628775" y="11906"/>
                  </a:lnTo>
                  <a:lnTo>
                    <a:pt x="1581150" y="45244"/>
                  </a:lnTo>
                  <a:lnTo>
                    <a:pt x="1528762" y="76200"/>
                  </a:lnTo>
                  <a:lnTo>
                    <a:pt x="1471612" y="100012"/>
                  </a:lnTo>
                  <a:lnTo>
                    <a:pt x="1407318" y="123825"/>
                  </a:lnTo>
                  <a:lnTo>
                    <a:pt x="1326356" y="140494"/>
                  </a:lnTo>
                  <a:lnTo>
                    <a:pt x="1276350" y="147637"/>
                  </a:lnTo>
                  <a:lnTo>
                    <a:pt x="1190625" y="147637"/>
                  </a:lnTo>
                  <a:lnTo>
                    <a:pt x="1040606" y="147637"/>
                  </a:lnTo>
                  <a:lnTo>
                    <a:pt x="747712" y="145256"/>
                  </a:lnTo>
                  <a:lnTo>
                    <a:pt x="688181" y="1476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7E20FA8E-E57E-422D-B68B-AAB71E4899C2}"/>
                </a:ext>
              </a:extLst>
            </p:cNvPr>
            <p:cNvSpPr/>
            <p:nvPr/>
          </p:nvSpPr>
          <p:spPr>
            <a:xfrm>
              <a:off x="4019556" y="2646363"/>
              <a:ext cx="1738313" cy="1314450"/>
            </a:xfrm>
            <a:custGeom>
              <a:avLst/>
              <a:gdLst>
                <a:gd name="connsiteX0" fmla="*/ 488156 w 1738313"/>
                <a:gd name="connsiteY0" fmla="*/ 204787 h 1314450"/>
                <a:gd name="connsiteX1" fmla="*/ 278606 w 1738313"/>
                <a:gd name="connsiteY1" fmla="*/ 250031 h 1314450"/>
                <a:gd name="connsiteX2" fmla="*/ 88106 w 1738313"/>
                <a:gd name="connsiteY2" fmla="*/ 292894 h 1314450"/>
                <a:gd name="connsiteX3" fmla="*/ 0 w 1738313"/>
                <a:gd name="connsiteY3" fmla="*/ 311944 h 1314450"/>
                <a:gd name="connsiteX4" fmla="*/ 69056 w 1738313"/>
                <a:gd name="connsiteY4" fmla="*/ 485775 h 1314450"/>
                <a:gd name="connsiteX5" fmla="*/ 311944 w 1738313"/>
                <a:gd name="connsiteY5" fmla="*/ 426244 h 1314450"/>
                <a:gd name="connsiteX6" fmla="*/ 561975 w 1738313"/>
                <a:gd name="connsiteY6" fmla="*/ 366712 h 1314450"/>
                <a:gd name="connsiteX7" fmla="*/ 840581 w 1738313"/>
                <a:gd name="connsiteY7" fmla="*/ 316706 h 1314450"/>
                <a:gd name="connsiteX8" fmla="*/ 1012031 w 1738313"/>
                <a:gd name="connsiteY8" fmla="*/ 288131 h 1314450"/>
                <a:gd name="connsiteX9" fmla="*/ 1216819 w 1738313"/>
                <a:gd name="connsiteY9" fmla="*/ 257175 h 1314450"/>
                <a:gd name="connsiteX10" fmla="*/ 1269206 w 1738313"/>
                <a:gd name="connsiteY10" fmla="*/ 247650 h 1314450"/>
                <a:gd name="connsiteX11" fmla="*/ 1293019 w 1738313"/>
                <a:gd name="connsiteY11" fmla="*/ 250031 h 1314450"/>
                <a:gd name="connsiteX12" fmla="*/ 1309688 w 1738313"/>
                <a:gd name="connsiteY12" fmla="*/ 252412 h 1314450"/>
                <a:gd name="connsiteX13" fmla="*/ 1328738 w 1738313"/>
                <a:gd name="connsiteY13" fmla="*/ 261937 h 1314450"/>
                <a:gd name="connsiteX14" fmla="*/ 1340644 w 1738313"/>
                <a:gd name="connsiteY14" fmla="*/ 273844 h 1314450"/>
                <a:gd name="connsiteX15" fmla="*/ 1350169 w 1738313"/>
                <a:gd name="connsiteY15" fmla="*/ 288131 h 1314450"/>
                <a:gd name="connsiteX16" fmla="*/ 1352550 w 1738313"/>
                <a:gd name="connsiteY16" fmla="*/ 307181 h 1314450"/>
                <a:gd name="connsiteX17" fmla="*/ 1352550 w 1738313"/>
                <a:gd name="connsiteY17" fmla="*/ 335756 h 1314450"/>
                <a:gd name="connsiteX18" fmla="*/ 1345406 w 1738313"/>
                <a:gd name="connsiteY18" fmla="*/ 423862 h 1314450"/>
                <a:gd name="connsiteX19" fmla="*/ 1328738 w 1738313"/>
                <a:gd name="connsiteY19" fmla="*/ 600075 h 1314450"/>
                <a:gd name="connsiteX20" fmla="*/ 1309688 w 1738313"/>
                <a:gd name="connsiteY20" fmla="*/ 740569 h 1314450"/>
                <a:gd name="connsiteX21" fmla="*/ 1297781 w 1738313"/>
                <a:gd name="connsiteY21" fmla="*/ 935831 h 1314450"/>
                <a:gd name="connsiteX22" fmla="*/ 1285875 w 1738313"/>
                <a:gd name="connsiteY22" fmla="*/ 1152525 h 1314450"/>
                <a:gd name="connsiteX23" fmla="*/ 1314450 w 1738313"/>
                <a:gd name="connsiteY23" fmla="*/ 1297781 h 1314450"/>
                <a:gd name="connsiteX24" fmla="*/ 1354931 w 1738313"/>
                <a:gd name="connsiteY24" fmla="*/ 1309687 h 1314450"/>
                <a:gd name="connsiteX25" fmla="*/ 1393031 w 1738313"/>
                <a:gd name="connsiteY25" fmla="*/ 1314450 h 1314450"/>
                <a:gd name="connsiteX26" fmla="*/ 1421606 w 1738313"/>
                <a:gd name="connsiteY26" fmla="*/ 1314450 h 1314450"/>
                <a:gd name="connsiteX27" fmla="*/ 1452563 w 1738313"/>
                <a:gd name="connsiteY27" fmla="*/ 1304925 h 1314450"/>
                <a:gd name="connsiteX28" fmla="*/ 1478756 w 1738313"/>
                <a:gd name="connsiteY28" fmla="*/ 1285875 h 1314450"/>
                <a:gd name="connsiteX29" fmla="*/ 1493044 w 1738313"/>
                <a:gd name="connsiteY29" fmla="*/ 1269206 h 1314450"/>
                <a:gd name="connsiteX30" fmla="*/ 1502569 w 1738313"/>
                <a:gd name="connsiteY30" fmla="*/ 1238250 h 1314450"/>
                <a:gd name="connsiteX31" fmla="*/ 1526381 w 1738313"/>
                <a:gd name="connsiteY31" fmla="*/ 1159669 h 1314450"/>
                <a:gd name="connsiteX32" fmla="*/ 1538288 w 1738313"/>
                <a:gd name="connsiteY32" fmla="*/ 1107281 h 1314450"/>
                <a:gd name="connsiteX33" fmla="*/ 1547813 w 1738313"/>
                <a:gd name="connsiteY33" fmla="*/ 1050131 h 1314450"/>
                <a:gd name="connsiteX34" fmla="*/ 1552575 w 1738313"/>
                <a:gd name="connsiteY34" fmla="*/ 990600 h 1314450"/>
                <a:gd name="connsiteX35" fmla="*/ 1557338 w 1738313"/>
                <a:gd name="connsiteY35" fmla="*/ 928687 h 1314450"/>
                <a:gd name="connsiteX36" fmla="*/ 1557338 w 1738313"/>
                <a:gd name="connsiteY36" fmla="*/ 907256 h 1314450"/>
                <a:gd name="connsiteX37" fmla="*/ 1585913 w 1738313"/>
                <a:gd name="connsiteY37" fmla="*/ 726281 h 1314450"/>
                <a:gd name="connsiteX38" fmla="*/ 1640681 w 1738313"/>
                <a:gd name="connsiteY38" fmla="*/ 383381 h 1314450"/>
                <a:gd name="connsiteX39" fmla="*/ 1645444 w 1738313"/>
                <a:gd name="connsiteY39" fmla="*/ 357187 h 1314450"/>
                <a:gd name="connsiteX40" fmla="*/ 1657350 w 1738313"/>
                <a:gd name="connsiteY40" fmla="*/ 342900 h 1314450"/>
                <a:gd name="connsiteX41" fmla="*/ 1678781 w 1738313"/>
                <a:gd name="connsiteY41" fmla="*/ 323850 h 1314450"/>
                <a:gd name="connsiteX42" fmla="*/ 1702594 w 1738313"/>
                <a:gd name="connsiteY42" fmla="*/ 297656 h 1314450"/>
                <a:gd name="connsiteX43" fmla="*/ 1721644 w 1738313"/>
                <a:gd name="connsiteY43" fmla="*/ 266700 h 1314450"/>
                <a:gd name="connsiteX44" fmla="*/ 1735931 w 1738313"/>
                <a:gd name="connsiteY44" fmla="*/ 235744 h 1314450"/>
                <a:gd name="connsiteX45" fmla="*/ 1738313 w 1738313"/>
                <a:gd name="connsiteY45" fmla="*/ 214312 h 1314450"/>
                <a:gd name="connsiteX46" fmla="*/ 1733550 w 1738313"/>
                <a:gd name="connsiteY46" fmla="*/ 192881 h 1314450"/>
                <a:gd name="connsiteX47" fmla="*/ 1716881 w 1738313"/>
                <a:gd name="connsiteY47" fmla="*/ 169069 h 1314450"/>
                <a:gd name="connsiteX48" fmla="*/ 1681163 w 1738313"/>
                <a:gd name="connsiteY48" fmla="*/ 138112 h 1314450"/>
                <a:gd name="connsiteX49" fmla="*/ 1626394 w 1738313"/>
                <a:gd name="connsiteY49" fmla="*/ 92869 h 1314450"/>
                <a:gd name="connsiteX50" fmla="*/ 1545431 w 1738313"/>
                <a:gd name="connsiteY50" fmla="*/ 40481 h 1314450"/>
                <a:gd name="connsiteX51" fmla="*/ 1478756 w 1738313"/>
                <a:gd name="connsiteY51" fmla="*/ 14287 h 1314450"/>
                <a:gd name="connsiteX52" fmla="*/ 1428750 w 1738313"/>
                <a:gd name="connsiteY52" fmla="*/ 2381 h 1314450"/>
                <a:gd name="connsiteX53" fmla="*/ 1407319 w 1738313"/>
                <a:gd name="connsiteY53" fmla="*/ 0 h 1314450"/>
                <a:gd name="connsiteX54" fmla="*/ 1383506 w 1738313"/>
                <a:gd name="connsiteY54" fmla="*/ 16669 h 1314450"/>
                <a:gd name="connsiteX55" fmla="*/ 1333500 w 1738313"/>
                <a:gd name="connsiteY55" fmla="*/ 40481 h 1314450"/>
                <a:gd name="connsiteX56" fmla="*/ 1262063 w 1738313"/>
                <a:gd name="connsiteY56" fmla="*/ 57150 h 1314450"/>
                <a:gd name="connsiteX57" fmla="*/ 1104900 w 1738313"/>
                <a:gd name="connsiteY57" fmla="*/ 85725 h 1314450"/>
                <a:gd name="connsiteX58" fmla="*/ 871538 w 1738313"/>
                <a:gd name="connsiteY58" fmla="*/ 130969 h 1314450"/>
                <a:gd name="connsiteX59" fmla="*/ 488156 w 1738313"/>
                <a:gd name="connsiteY59" fmla="*/ 204787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38313" h="1314450">
                  <a:moveTo>
                    <a:pt x="488156" y="204787"/>
                  </a:moveTo>
                  <a:lnTo>
                    <a:pt x="278606" y="250031"/>
                  </a:lnTo>
                  <a:lnTo>
                    <a:pt x="88106" y="292894"/>
                  </a:lnTo>
                  <a:lnTo>
                    <a:pt x="0" y="311944"/>
                  </a:lnTo>
                  <a:lnTo>
                    <a:pt x="69056" y="485775"/>
                  </a:lnTo>
                  <a:lnTo>
                    <a:pt x="311944" y="426244"/>
                  </a:lnTo>
                  <a:lnTo>
                    <a:pt x="561975" y="366712"/>
                  </a:lnTo>
                  <a:lnTo>
                    <a:pt x="840581" y="316706"/>
                  </a:lnTo>
                  <a:lnTo>
                    <a:pt x="1012031" y="288131"/>
                  </a:lnTo>
                  <a:lnTo>
                    <a:pt x="1216819" y="257175"/>
                  </a:lnTo>
                  <a:lnTo>
                    <a:pt x="1269206" y="247650"/>
                  </a:lnTo>
                  <a:lnTo>
                    <a:pt x="1293019" y="250031"/>
                  </a:lnTo>
                  <a:lnTo>
                    <a:pt x="1309688" y="252412"/>
                  </a:lnTo>
                  <a:lnTo>
                    <a:pt x="1328738" y="261937"/>
                  </a:lnTo>
                  <a:lnTo>
                    <a:pt x="1340644" y="273844"/>
                  </a:lnTo>
                  <a:lnTo>
                    <a:pt x="1350169" y="288131"/>
                  </a:lnTo>
                  <a:lnTo>
                    <a:pt x="1352550" y="307181"/>
                  </a:lnTo>
                  <a:lnTo>
                    <a:pt x="1352550" y="335756"/>
                  </a:lnTo>
                  <a:lnTo>
                    <a:pt x="1345406" y="423862"/>
                  </a:lnTo>
                  <a:lnTo>
                    <a:pt x="1328738" y="600075"/>
                  </a:lnTo>
                  <a:lnTo>
                    <a:pt x="1309688" y="740569"/>
                  </a:lnTo>
                  <a:lnTo>
                    <a:pt x="1297781" y="935831"/>
                  </a:lnTo>
                  <a:lnTo>
                    <a:pt x="1285875" y="1152525"/>
                  </a:lnTo>
                  <a:lnTo>
                    <a:pt x="1314450" y="1297781"/>
                  </a:lnTo>
                  <a:lnTo>
                    <a:pt x="1354931" y="1309687"/>
                  </a:lnTo>
                  <a:lnTo>
                    <a:pt x="1393031" y="1314450"/>
                  </a:lnTo>
                  <a:lnTo>
                    <a:pt x="1421606" y="1314450"/>
                  </a:lnTo>
                  <a:lnTo>
                    <a:pt x="1452563" y="1304925"/>
                  </a:lnTo>
                  <a:lnTo>
                    <a:pt x="1478756" y="1285875"/>
                  </a:lnTo>
                  <a:lnTo>
                    <a:pt x="1493044" y="1269206"/>
                  </a:lnTo>
                  <a:lnTo>
                    <a:pt x="1502569" y="1238250"/>
                  </a:lnTo>
                  <a:lnTo>
                    <a:pt x="1526381" y="1159669"/>
                  </a:lnTo>
                  <a:lnTo>
                    <a:pt x="1538288" y="1107281"/>
                  </a:lnTo>
                  <a:lnTo>
                    <a:pt x="1547813" y="1050131"/>
                  </a:lnTo>
                  <a:lnTo>
                    <a:pt x="1552575" y="990600"/>
                  </a:lnTo>
                  <a:lnTo>
                    <a:pt x="1557338" y="928687"/>
                  </a:lnTo>
                  <a:lnTo>
                    <a:pt x="1557338" y="907256"/>
                  </a:lnTo>
                  <a:lnTo>
                    <a:pt x="1585913" y="726281"/>
                  </a:lnTo>
                  <a:lnTo>
                    <a:pt x="1640681" y="383381"/>
                  </a:lnTo>
                  <a:lnTo>
                    <a:pt x="1645444" y="357187"/>
                  </a:lnTo>
                  <a:lnTo>
                    <a:pt x="1657350" y="342900"/>
                  </a:lnTo>
                  <a:lnTo>
                    <a:pt x="1678781" y="323850"/>
                  </a:lnTo>
                  <a:lnTo>
                    <a:pt x="1702594" y="297656"/>
                  </a:lnTo>
                  <a:lnTo>
                    <a:pt x="1721644" y="266700"/>
                  </a:lnTo>
                  <a:lnTo>
                    <a:pt x="1735931" y="235744"/>
                  </a:lnTo>
                  <a:lnTo>
                    <a:pt x="1738313" y="214312"/>
                  </a:lnTo>
                  <a:lnTo>
                    <a:pt x="1733550" y="192881"/>
                  </a:lnTo>
                  <a:lnTo>
                    <a:pt x="1716881" y="169069"/>
                  </a:lnTo>
                  <a:lnTo>
                    <a:pt x="1681163" y="138112"/>
                  </a:lnTo>
                  <a:lnTo>
                    <a:pt x="1626394" y="92869"/>
                  </a:lnTo>
                  <a:lnTo>
                    <a:pt x="1545431" y="40481"/>
                  </a:lnTo>
                  <a:lnTo>
                    <a:pt x="1478756" y="14287"/>
                  </a:lnTo>
                  <a:lnTo>
                    <a:pt x="1428750" y="2381"/>
                  </a:lnTo>
                  <a:lnTo>
                    <a:pt x="1407319" y="0"/>
                  </a:lnTo>
                  <a:lnTo>
                    <a:pt x="1383506" y="16669"/>
                  </a:lnTo>
                  <a:lnTo>
                    <a:pt x="1333500" y="40481"/>
                  </a:lnTo>
                  <a:lnTo>
                    <a:pt x="1262063" y="57150"/>
                  </a:lnTo>
                  <a:lnTo>
                    <a:pt x="1104900" y="85725"/>
                  </a:lnTo>
                  <a:lnTo>
                    <a:pt x="871538" y="130969"/>
                  </a:lnTo>
                  <a:lnTo>
                    <a:pt x="488156" y="2047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8">
              <a:extLst>
                <a:ext uri="{FF2B5EF4-FFF2-40B4-BE49-F238E27FC236}">
                  <a16:creationId xmlns:a16="http://schemas.microsoft.com/office/drawing/2014/main" id="{6E118964-1397-433B-B3B4-450E91FEC5C3}"/>
                </a:ext>
              </a:extLst>
            </p:cNvPr>
            <p:cNvSpPr/>
            <p:nvPr/>
          </p:nvSpPr>
          <p:spPr>
            <a:xfrm>
              <a:off x="4071944" y="3200401"/>
              <a:ext cx="1322387" cy="398463"/>
            </a:xfrm>
            <a:custGeom>
              <a:avLst/>
              <a:gdLst>
                <a:gd name="connsiteX0" fmla="*/ 304800 w 1321593"/>
                <a:gd name="connsiteY0" fmla="*/ 178594 h 397669"/>
                <a:gd name="connsiteX1" fmla="*/ 109537 w 1321593"/>
                <a:gd name="connsiteY1" fmla="*/ 207169 h 397669"/>
                <a:gd name="connsiteX2" fmla="*/ 0 w 1321593"/>
                <a:gd name="connsiteY2" fmla="*/ 219075 h 397669"/>
                <a:gd name="connsiteX3" fmla="*/ 50006 w 1321593"/>
                <a:gd name="connsiteY3" fmla="*/ 397669 h 397669"/>
                <a:gd name="connsiteX4" fmla="*/ 330993 w 1321593"/>
                <a:gd name="connsiteY4" fmla="*/ 352425 h 397669"/>
                <a:gd name="connsiteX5" fmla="*/ 576262 w 1321593"/>
                <a:gd name="connsiteY5" fmla="*/ 311944 h 397669"/>
                <a:gd name="connsiteX6" fmla="*/ 745331 w 1321593"/>
                <a:gd name="connsiteY6" fmla="*/ 276225 h 397669"/>
                <a:gd name="connsiteX7" fmla="*/ 969168 w 1321593"/>
                <a:gd name="connsiteY7" fmla="*/ 245269 h 397669"/>
                <a:gd name="connsiteX8" fmla="*/ 1302543 w 1321593"/>
                <a:gd name="connsiteY8" fmla="*/ 200025 h 397669"/>
                <a:gd name="connsiteX9" fmla="*/ 1321593 w 1321593"/>
                <a:gd name="connsiteY9" fmla="*/ 0 h 397669"/>
                <a:gd name="connsiteX10" fmla="*/ 1119187 w 1321593"/>
                <a:gd name="connsiteY10" fmla="*/ 35719 h 397669"/>
                <a:gd name="connsiteX11" fmla="*/ 883443 w 1321593"/>
                <a:gd name="connsiteY11" fmla="*/ 78581 h 397669"/>
                <a:gd name="connsiteX12" fmla="*/ 766762 w 1321593"/>
                <a:gd name="connsiteY12" fmla="*/ 100013 h 397669"/>
                <a:gd name="connsiteX13" fmla="*/ 531018 w 1321593"/>
                <a:gd name="connsiteY13" fmla="*/ 142875 h 397669"/>
                <a:gd name="connsiteX14" fmla="*/ 304800 w 1321593"/>
                <a:gd name="connsiteY14" fmla="*/ 178594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21593" h="397669">
                  <a:moveTo>
                    <a:pt x="304800" y="178594"/>
                  </a:moveTo>
                  <a:lnTo>
                    <a:pt x="109537" y="207169"/>
                  </a:lnTo>
                  <a:lnTo>
                    <a:pt x="0" y="219075"/>
                  </a:lnTo>
                  <a:lnTo>
                    <a:pt x="50006" y="397669"/>
                  </a:lnTo>
                  <a:lnTo>
                    <a:pt x="330993" y="352425"/>
                  </a:lnTo>
                  <a:lnTo>
                    <a:pt x="576262" y="311944"/>
                  </a:lnTo>
                  <a:lnTo>
                    <a:pt x="745331" y="276225"/>
                  </a:lnTo>
                  <a:lnTo>
                    <a:pt x="969168" y="245269"/>
                  </a:lnTo>
                  <a:lnTo>
                    <a:pt x="1302543" y="200025"/>
                  </a:lnTo>
                  <a:lnTo>
                    <a:pt x="1321593" y="0"/>
                  </a:lnTo>
                  <a:lnTo>
                    <a:pt x="1119187" y="35719"/>
                  </a:lnTo>
                  <a:lnTo>
                    <a:pt x="883443" y="78581"/>
                  </a:lnTo>
                  <a:lnTo>
                    <a:pt x="766762" y="100013"/>
                  </a:lnTo>
                  <a:lnTo>
                    <a:pt x="531018" y="142875"/>
                  </a:lnTo>
                  <a:lnTo>
                    <a:pt x="304800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9">
              <a:extLst>
                <a:ext uri="{FF2B5EF4-FFF2-40B4-BE49-F238E27FC236}">
                  <a16:creationId xmlns:a16="http://schemas.microsoft.com/office/drawing/2014/main" id="{BE65C672-07B6-46C6-8E77-CA1EBB935917}"/>
                </a:ext>
              </a:extLst>
            </p:cNvPr>
            <p:cNvSpPr/>
            <p:nvPr/>
          </p:nvSpPr>
          <p:spPr>
            <a:xfrm>
              <a:off x="4162430" y="3763964"/>
              <a:ext cx="1227138" cy="365125"/>
            </a:xfrm>
            <a:custGeom>
              <a:avLst/>
              <a:gdLst>
                <a:gd name="connsiteX0" fmla="*/ 831056 w 1226344"/>
                <a:gd name="connsiteY0" fmla="*/ 42863 h 364332"/>
                <a:gd name="connsiteX1" fmla="*/ 654844 w 1226344"/>
                <a:gd name="connsiteY1" fmla="*/ 69057 h 364332"/>
                <a:gd name="connsiteX2" fmla="*/ 438150 w 1226344"/>
                <a:gd name="connsiteY2" fmla="*/ 114300 h 364332"/>
                <a:gd name="connsiteX3" fmla="*/ 354806 w 1226344"/>
                <a:gd name="connsiteY3" fmla="*/ 140494 h 364332"/>
                <a:gd name="connsiteX4" fmla="*/ 250031 w 1226344"/>
                <a:gd name="connsiteY4" fmla="*/ 169069 h 364332"/>
                <a:gd name="connsiteX5" fmla="*/ 145256 w 1226344"/>
                <a:gd name="connsiteY5" fmla="*/ 190500 h 364332"/>
                <a:gd name="connsiteX6" fmla="*/ 83344 w 1226344"/>
                <a:gd name="connsiteY6" fmla="*/ 200025 h 364332"/>
                <a:gd name="connsiteX7" fmla="*/ 0 w 1226344"/>
                <a:gd name="connsiteY7" fmla="*/ 202407 h 364332"/>
                <a:gd name="connsiteX8" fmla="*/ 38100 w 1226344"/>
                <a:gd name="connsiteY8" fmla="*/ 364332 h 364332"/>
                <a:gd name="connsiteX9" fmla="*/ 154781 w 1226344"/>
                <a:gd name="connsiteY9" fmla="*/ 350044 h 364332"/>
                <a:gd name="connsiteX10" fmla="*/ 297656 w 1226344"/>
                <a:gd name="connsiteY10" fmla="*/ 326232 h 364332"/>
                <a:gd name="connsiteX11" fmla="*/ 488156 w 1226344"/>
                <a:gd name="connsiteY11" fmla="*/ 283369 h 364332"/>
                <a:gd name="connsiteX12" fmla="*/ 688181 w 1226344"/>
                <a:gd name="connsiteY12" fmla="*/ 245269 h 364332"/>
                <a:gd name="connsiteX13" fmla="*/ 942975 w 1226344"/>
                <a:gd name="connsiteY13" fmla="*/ 197644 h 364332"/>
                <a:gd name="connsiteX14" fmla="*/ 1076325 w 1226344"/>
                <a:gd name="connsiteY14" fmla="*/ 180975 h 364332"/>
                <a:gd name="connsiteX15" fmla="*/ 1176338 w 1226344"/>
                <a:gd name="connsiteY15" fmla="*/ 180975 h 364332"/>
                <a:gd name="connsiteX16" fmla="*/ 1226344 w 1226344"/>
                <a:gd name="connsiteY16" fmla="*/ 190500 h 364332"/>
                <a:gd name="connsiteX17" fmla="*/ 1181100 w 1226344"/>
                <a:gd name="connsiteY17" fmla="*/ 0 h 364332"/>
                <a:gd name="connsiteX18" fmla="*/ 1019175 w 1226344"/>
                <a:gd name="connsiteY18" fmla="*/ 14288 h 364332"/>
                <a:gd name="connsiteX19" fmla="*/ 831056 w 1226344"/>
                <a:gd name="connsiteY19" fmla="*/ 42863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26344" h="364332">
                  <a:moveTo>
                    <a:pt x="831056" y="42863"/>
                  </a:moveTo>
                  <a:lnTo>
                    <a:pt x="654844" y="69057"/>
                  </a:lnTo>
                  <a:lnTo>
                    <a:pt x="438150" y="114300"/>
                  </a:lnTo>
                  <a:lnTo>
                    <a:pt x="354806" y="140494"/>
                  </a:lnTo>
                  <a:lnTo>
                    <a:pt x="250031" y="169069"/>
                  </a:lnTo>
                  <a:lnTo>
                    <a:pt x="145256" y="190500"/>
                  </a:lnTo>
                  <a:lnTo>
                    <a:pt x="83344" y="200025"/>
                  </a:lnTo>
                  <a:lnTo>
                    <a:pt x="0" y="202407"/>
                  </a:lnTo>
                  <a:lnTo>
                    <a:pt x="38100" y="364332"/>
                  </a:lnTo>
                  <a:lnTo>
                    <a:pt x="154781" y="350044"/>
                  </a:lnTo>
                  <a:lnTo>
                    <a:pt x="297656" y="326232"/>
                  </a:lnTo>
                  <a:lnTo>
                    <a:pt x="488156" y="283369"/>
                  </a:lnTo>
                  <a:lnTo>
                    <a:pt x="688181" y="245269"/>
                  </a:lnTo>
                  <a:lnTo>
                    <a:pt x="942975" y="197644"/>
                  </a:lnTo>
                  <a:lnTo>
                    <a:pt x="1076325" y="180975"/>
                  </a:lnTo>
                  <a:lnTo>
                    <a:pt x="1176338" y="180975"/>
                  </a:lnTo>
                  <a:lnTo>
                    <a:pt x="1226344" y="190500"/>
                  </a:lnTo>
                  <a:lnTo>
                    <a:pt x="1181100" y="0"/>
                  </a:lnTo>
                  <a:lnTo>
                    <a:pt x="1019175" y="14288"/>
                  </a:lnTo>
                  <a:lnTo>
                    <a:pt x="831056" y="42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9F37E2C8-BE9F-48AB-B312-1F383637B91F}"/>
                </a:ext>
              </a:extLst>
            </p:cNvPr>
            <p:cNvSpPr/>
            <p:nvPr/>
          </p:nvSpPr>
          <p:spPr>
            <a:xfrm>
              <a:off x="3548069" y="4364039"/>
              <a:ext cx="2122487" cy="587375"/>
            </a:xfrm>
            <a:custGeom>
              <a:avLst/>
              <a:gdLst>
                <a:gd name="connsiteX0" fmla="*/ 766762 w 2121693"/>
                <a:gd name="connsiteY0" fmla="*/ 245269 h 585788"/>
                <a:gd name="connsiteX1" fmla="*/ 871537 w 2121693"/>
                <a:gd name="connsiteY1" fmla="*/ 223838 h 585788"/>
                <a:gd name="connsiteX2" fmla="*/ 985837 w 2121693"/>
                <a:gd name="connsiteY2" fmla="*/ 200025 h 585788"/>
                <a:gd name="connsiteX3" fmla="*/ 1100137 w 2121693"/>
                <a:gd name="connsiteY3" fmla="*/ 176213 h 585788"/>
                <a:gd name="connsiteX4" fmla="*/ 1266825 w 2121693"/>
                <a:gd name="connsiteY4" fmla="*/ 140494 h 585788"/>
                <a:gd name="connsiteX5" fmla="*/ 1450181 w 2121693"/>
                <a:gd name="connsiteY5" fmla="*/ 107157 h 585788"/>
                <a:gd name="connsiteX6" fmla="*/ 1557337 w 2121693"/>
                <a:gd name="connsiteY6" fmla="*/ 80963 h 585788"/>
                <a:gd name="connsiteX7" fmla="*/ 1628775 w 2121693"/>
                <a:gd name="connsiteY7" fmla="*/ 61913 h 585788"/>
                <a:gd name="connsiteX8" fmla="*/ 1695450 w 2121693"/>
                <a:gd name="connsiteY8" fmla="*/ 38100 h 585788"/>
                <a:gd name="connsiteX9" fmla="*/ 1731168 w 2121693"/>
                <a:gd name="connsiteY9" fmla="*/ 21432 h 585788"/>
                <a:gd name="connsiteX10" fmla="*/ 1759743 w 2121693"/>
                <a:gd name="connsiteY10" fmla="*/ 2382 h 585788"/>
                <a:gd name="connsiteX11" fmla="*/ 1821656 w 2121693"/>
                <a:gd name="connsiteY11" fmla="*/ 0 h 585788"/>
                <a:gd name="connsiteX12" fmla="*/ 1924050 w 2121693"/>
                <a:gd name="connsiteY12" fmla="*/ 9525 h 585788"/>
                <a:gd name="connsiteX13" fmla="*/ 2005012 w 2121693"/>
                <a:gd name="connsiteY13" fmla="*/ 23813 h 585788"/>
                <a:gd name="connsiteX14" fmla="*/ 2066925 w 2121693"/>
                <a:gd name="connsiteY14" fmla="*/ 40482 h 585788"/>
                <a:gd name="connsiteX15" fmla="*/ 2093118 w 2121693"/>
                <a:gd name="connsiteY15" fmla="*/ 57150 h 585788"/>
                <a:gd name="connsiteX16" fmla="*/ 2109787 w 2121693"/>
                <a:gd name="connsiteY16" fmla="*/ 76200 h 585788"/>
                <a:gd name="connsiteX17" fmla="*/ 2116931 w 2121693"/>
                <a:gd name="connsiteY17" fmla="*/ 95250 h 585788"/>
                <a:gd name="connsiteX18" fmla="*/ 2121693 w 2121693"/>
                <a:gd name="connsiteY18" fmla="*/ 109538 h 585788"/>
                <a:gd name="connsiteX19" fmla="*/ 2114550 w 2121693"/>
                <a:gd name="connsiteY19" fmla="*/ 130969 h 585788"/>
                <a:gd name="connsiteX20" fmla="*/ 2102643 w 2121693"/>
                <a:gd name="connsiteY20" fmla="*/ 159544 h 585788"/>
                <a:gd name="connsiteX21" fmla="*/ 2078831 w 2121693"/>
                <a:gd name="connsiteY21" fmla="*/ 190500 h 585788"/>
                <a:gd name="connsiteX22" fmla="*/ 2045493 w 2121693"/>
                <a:gd name="connsiteY22" fmla="*/ 209550 h 585788"/>
                <a:gd name="connsiteX23" fmla="*/ 2002631 w 2121693"/>
                <a:gd name="connsiteY23" fmla="*/ 221457 h 585788"/>
                <a:gd name="connsiteX24" fmla="*/ 1952625 w 2121693"/>
                <a:gd name="connsiteY24" fmla="*/ 226219 h 585788"/>
                <a:gd name="connsiteX25" fmla="*/ 1905000 w 2121693"/>
                <a:gd name="connsiteY25" fmla="*/ 226219 h 585788"/>
                <a:gd name="connsiteX26" fmla="*/ 1800225 w 2121693"/>
                <a:gd name="connsiteY26" fmla="*/ 230982 h 585788"/>
                <a:gd name="connsiteX27" fmla="*/ 1700212 w 2121693"/>
                <a:gd name="connsiteY27" fmla="*/ 240507 h 585788"/>
                <a:gd name="connsiteX28" fmla="*/ 1569243 w 2121693"/>
                <a:gd name="connsiteY28" fmla="*/ 254794 h 585788"/>
                <a:gd name="connsiteX29" fmla="*/ 1447800 w 2121693"/>
                <a:gd name="connsiteY29" fmla="*/ 269082 h 585788"/>
                <a:gd name="connsiteX30" fmla="*/ 1300162 w 2121693"/>
                <a:gd name="connsiteY30" fmla="*/ 292894 h 585788"/>
                <a:gd name="connsiteX31" fmla="*/ 1066800 w 2121693"/>
                <a:gd name="connsiteY31" fmla="*/ 338138 h 585788"/>
                <a:gd name="connsiteX32" fmla="*/ 947737 w 2121693"/>
                <a:gd name="connsiteY32" fmla="*/ 364332 h 585788"/>
                <a:gd name="connsiteX33" fmla="*/ 866775 w 2121693"/>
                <a:gd name="connsiteY33" fmla="*/ 388144 h 585788"/>
                <a:gd name="connsiteX34" fmla="*/ 790575 w 2121693"/>
                <a:gd name="connsiteY34" fmla="*/ 409575 h 585788"/>
                <a:gd name="connsiteX35" fmla="*/ 700087 w 2121693"/>
                <a:gd name="connsiteY35" fmla="*/ 440532 h 585788"/>
                <a:gd name="connsiteX36" fmla="*/ 640556 w 2121693"/>
                <a:gd name="connsiteY36" fmla="*/ 464344 h 585788"/>
                <a:gd name="connsiteX37" fmla="*/ 559593 w 2121693"/>
                <a:gd name="connsiteY37" fmla="*/ 500063 h 585788"/>
                <a:gd name="connsiteX38" fmla="*/ 519112 w 2121693"/>
                <a:gd name="connsiteY38" fmla="*/ 521494 h 585788"/>
                <a:gd name="connsiteX39" fmla="*/ 452437 w 2121693"/>
                <a:gd name="connsiteY39" fmla="*/ 578644 h 585788"/>
                <a:gd name="connsiteX40" fmla="*/ 440531 w 2121693"/>
                <a:gd name="connsiteY40" fmla="*/ 583407 h 585788"/>
                <a:gd name="connsiteX41" fmla="*/ 411956 w 2121693"/>
                <a:gd name="connsiteY41" fmla="*/ 585788 h 585788"/>
                <a:gd name="connsiteX42" fmla="*/ 371475 w 2121693"/>
                <a:gd name="connsiteY42" fmla="*/ 576263 h 585788"/>
                <a:gd name="connsiteX43" fmla="*/ 316706 w 2121693"/>
                <a:gd name="connsiteY43" fmla="*/ 552450 h 585788"/>
                <a:gd name="connsiteX44" fmla="*/ 264318 w 2121693"/>
                <a:gd name="connsiteY44" fmla="*/ 521494 h 585788"/>
                <a:gd name="connsiteX45" fmla="*/ 219075 w 2121693"/>
                <a:gd name="connsiteY45" fmla="*/ 488157 h 585788"/>
                <a:gd name="connsiteX46" fmla="*/ 161925 w 2121693"/>
                <a:gd name="connsiteY46" fmla="*/ 438150 h 585788"/>
                <a:gd name="connsiteX47" fmla="*/ 95250 w 2121693"/>
                <a:gd name="connsiteY47" fmla="*/ 373857 h 585788"/>
                <a:gd name="connsiteX48" fmla="*/ 40481 w 2121693"/>
                <a:gd name="connsiteY48" fmla="*/ 319088 h 585788"/>
                <a:gd name="connsiteX49" fmla="*/ 14287 w 2121693"/>
                <a:gd name="connsiteY49" fmla="*/ 288132 h 585788"/>
                <a:gd name="connsiteX50" fmla="*/ 2381 w 2121693"/>
                <a:gd name="connsiteY50" fmla="*/ 264319 h 585788"/>
                <a:gd name="connsiteX51" fmla="*/ 0 w 2121693"/>
                <a:gd name="connsiteY51" fmla="*/ 245269 h 585788"/>
                <a:gd name="connsiteX52" fmla="*/ 7143 w 2121693"/>
                <a:gd name="connsiteY52" fmla="*/ 233363 h 585788"/>
                <a:gd name="connsiteX53" fmla="*/ 23812 w 2121693"/>
                <a:gd name="connsiteY53" fmla="*/ 233363 h 585788"/>
                <a:gd name="connsiteX54" fmla="*/ 50006 w 2121693"/>
                <a:gd name="connsiteY54" fmla="*/ 240507 h 585788"/>
                <a:gd name="connsiteX55" fmla="*/ 102393 w 2121693"/>
                <a:gd name="connsiteY55" fmla="*/ 261938 h 585788"/>
                <a:gd name="connsiteX56" fmla="*/ 166687 w 2121693"/>
                <a:gd name="connsiteY56" fmla="*/ 280988 h 585788"/>
                <a:gd name="connsiteX57" fmla="*/ 228600 w 2121693"/>
                <a:gd name="connsiteY57" fmla="*/ 300038 h 585788"/>
                <a:gd name="connsiteX58" fmla="*/ 288131 w 2121693"/>
                <a:gd name="connsiteY58" fmla="*/ 311944 h 585788"/>
                <a:gd name="connsiteX59" fmla="*/ 338137 w 2121693"/>
                <a:gd name="connsiteY59" fmla="*/ 319088 h 585788"/>
                <a:gd name="connsiteX60" fmla="*/ 385762 w 2121693"/>
                <a:gd name="connsiteY60" fmla="*/ 321469 h 585788"/>
                <a:gd name="connsiteX61" fmla="*/ 490537 w 2121693"/>
                <a:gd name="connsiteY61" fmla="*/ 302419 h 585788"/>
                <a:gd name="connsiteX62" fmla="*/ 702468 w 2121693"/>
                <a:gd name="connsiteY62" fmla="*/ 257175 h 585788"/>
                <a:gd name="connsiteX63" fmla="*/ 766762 w 2121693"/>
                <a:gd name="connsiteY63" fmla="*/ 245269 h 58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121693" h="585788">
                  <a:moveTo>
                    <a:pt x="766762" y="245269"/>
                  </a:moveTo>
                  <a:lnTo>
                    <a:pt x="871537" y="223838"/>
                  </a:lnTo>
                  <a:lnTo>
                    <a:pt x="985837" y="200025"/>
                  </a:lnTo>
                  <a:lnTo>
                    <a:pt x="1100137" y="176213"/>
                  </a:lnTo>
                  <a:lnTo>
                    <a:pt x="1266825" y="140494"/>
                  </a:lnTo>
                  <a:lnTo>
                    <a:pt x="1450181" y="107157"/>
                  </a:lnTo>
                  <a:lnTo>
                    <a:pt x="1557337" y="80963"/>
                  </a:lnTo>
                  <a:lnTo>
                    <a:pt x="1628775" y="61913"/>
                  </a:lnTo>
                  <a:lnTo>
                    <a:pt x="1695450" y="38100"/>
                  </a:lnTo>
                  <a:lnTo>
                    <a:pt x="1731168" y="21432"/>
                  </a:lnTo>
                  <a:lnTo>
                    <a:pt x="1759743" y="2382"/>
                  </a:lnTo>
                  <a:lnTo>
                    <a:pt x="1821656" y="0"/>
                  </a:lnTo>
                  <a:lnTo>
                    <a:pt x="1924050" y="9525"/>
                  </a:lnTo>
                  <a:lnTo>
                    <a:pt x="2005012" y="23813"/>
                  </a:lnTo>
                  <a:lnTo>
                    <a:pt x="2066925" y="40482"/>
                  </a:lnTo>
                  <a:lnTo>
                    <a:pt x="2093118" y="57150"/>
                  </a:lnTo>
                  <a:lnTo>
                    <a:pt x="2109787" y="76200"/>
                  </a:lnTo>
                  <a:lnTo>
                    <a:pt x="2116931" y="95250"/>
                  </a:lnTo>
                  <a:lnTo>
                    <a:pt x="2121693" y="109538"/>
                  </a:lnTo>
                  <a:lnTo>
                    <a:pt x="2114550" y="130969"/>
                  </a:lnTo>
                  <a:lnTo>
                    <a:pt x="2102643" y="159544"/>
                  </a:lnTo>
                  <a:lnTo>
                    <a:pt x="2078831" y="190500"/>
                  </a:lnTo>
                  <a:lnTo>
                    <a:pt x="2045493" y="209550"/>
                  </a:lnTo>
                  <a:lnTo>
                    <a:pt x="2002631" y="221457"/>
                  </a:lnTo>
                  <a:lnTo>
                    <a:pt x="1952625" y="226219"/>
                  </a:lnTo>
                  <a:lnTo>
                    <a:pt x="1905000" y="226219"/>
                  </a:lnTo>
                  <a:lnTo>
                    <a:pt x="1800225" y="230982"/>
                  </a:lnTo>
                  <a:lnTo>
                    <a:pt x="1700212" y="240507"/>
                  </a:lnTo>
                  <a:lnTo>
                    <a:pt x="1569243" y="254794"/>
                  </a:lnTo>
                  <a:lnTo>
                    <a:pt x="1447800" y="269082"/>
                  </a:lnTo>
                  <a:lnTo>
                    <a:pt x="1300162" y="292894"/>
                  </a:lnTo>
                  <a:lnTo>
                    <a:pt x="1066800" y="338138"/>
                  </a:lnTo>
                  <a:lnTo>
                    <a:pt x="947737" y="364332"/>
                  </a:lnTo>
                  <a:lnTo>
                    <a:pt x="866775" y="388144"/>
                  </a:lnTo>
                  <a:lnTo>
                    <a:pt x="790575" y="409575"/>
                  </a:lnTo>
                  <a:lnTo>
                    <a:pt x="700087" y="440532"/>
                  </a:lnTo>
                  <a:lnTo>
                    <a:pt x="640556" y="464344"/>
                  </a:lnTo>
                  <a:lnTo>
                    <a:pt x="559593" y="500063"/>
                  </a:lnTo>
                  <a:lnTo>
                    <a:pt x="519112" y="521494"/>
                  </a:lnTo>
                  <a:lnTo>
                    <a:pt x="452437" y="578644"/>
                  </a:lnTo>
                  <a:lnTo>
                    <a:pt x="440531" y="583407"/>
                  </a:lnTo>
                  <a:lnTo>
                    <a:pt x="411956" y="585788"/>
                  </a:lnTo>
                  <a:lnTo>
                    <a:pt x="371475" y="576263"/>
                  </a:lnTo>
                  <a:lnTo>
                    <a:pt x="316706" y="552450"/>
                  </a:lnTo>
                  <a:lnTo>
                    <a:pt x="264318" y="521494"/>
                  </a:lnTo>
                  <a:lnTo>
                    <a:pt x="219075" y="488157"/>
                  </a:lnTo>
                  <a:lnTo>
                    <a:pt x="161925" y="438150"/>
                  </a:lnTo>
                  <a:lnTo>
                    <a:pt x="95250" y="373857"/>
                  </a:lnTo>
                  <a:lnTo>
                    <a:pt x="40481" y="319088"/>
                  </a:lnTo>
                  <a:lnTo>
                    <a:pt x="14287" y="288132"/>
                  </a:lnTo>
                  <a:lnTo>
                    <a:pt x="2381" y="264319"/>
                  </a:lnTo>
                  <a:lnTo>
                    <a:pt x="0" y="245269"/>
                  </a:lnTo>
                  <a:lnTo>
                    <a:pt x="7143" y="233363"/>
                  </a:lnTo>
                  <a:lnTo>
                    <a:pt x="23812" y="233363"/>
                  </a:lnTo>
                  <a:lnTo>
                    <a:pt x="50006" y="240507"/>
                  </a:lnTo>
                  <a:lnTo>
                    <a:pt x="102393" y="261938"/>
                  </a:lnTo>
                  <a:lnTo>
                    <a:pt x="166687" y="280988"/>
                  </a:lnTo>
                  <a:lnTo>
                    <a:pt x="228600" y="300038"/>
                  </a:lnTo>
                  <a:lnTo>
                    <a:pt x="288131" y="311944"/>
                  </a:lnTo>
                  <a:lnTo>
                    <a:pt x="338137" y="319088"/>
                  </a:lnTo>
                  <a:lnTo>
                    <a:pt x="385762" y="321469"/>
                  </a:lnTo>
                  <a:lnTo>
                    <a:pt x="490537" y="302419"/>
                  </a:lnTo>
                  <a:lnTo>
                    <a:pt x="702468" y="257175"/>
                  </a:lnTo>
                  <a:lnTo>
                    <a:pt x="766762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5">
              <a:extLst>
                <a:ext uri="{FF2B5EF4-FFF2-40B4-BE49-F238E27FC236}">
                  <a16:creationId xmlns:a16="http://schemas.microsoft.com/office/drawing/2014/main" id="{E4CF1FD9-FAC9-43B4-B91B-51D3BDC45144}"/>
                </a:ext>
              </a:extLst>
            </p:cNvPr>
            <p:cNvSpPr/>
            <p:nvPr/>
          </p:nvSpPr>
          <p:spPr>
            <a:xfrm rot="16200000">
              <a:off x="2432055" y="3452813"/>
              <a:ext cx="4451350" cy="476250"/>
            </a:xfrm>
            <a:custGeom>
              <a:avLst/>
              <a:gdLst>
                <a:gd name="connsiteX0" fmla="*/ 2260397 w 4451299"/>
                <a:gd name="connsiteY0" fmla="*/ 197511 h 475488"/>
                <a:gd name="connsiteX1" fmla="*/ 2940710 w 4451299"/>
                <a:gd name="connsiteY1" fmla="*/ 197511 h 475488"/>
                <a:gd name="connsiteX2" fmla="*/ 3463747 w 4451299"/>
                <a:gd name="connsiteY2" fmla="*/ 197511 h 475488"/>
                <a:gd name="connsiteX3" fmla="*/ 3814877 w 4451299"/>
                <a:gd name="connsiteY3" fmla="*/ 197511 h 475488"/>
                <a:gd name="connsiteX4" fmla="*/ 3906317 w 4451299"/>
                <a:gd name="connsiteY4" fmla="*/ 197511 h 475488"/>
                <a:gd name="connsiteX5" fmla="*/ 3964838 w 4451299"/>
                <a:gd name="connsiteY5" fmla="*/ 193853 h 475488"/>
                <a:gd name="connsiteX6" fmla="*/ 4030675 w 4451299"/>
                <a:gd name="connsiteY6" fmla="*/ 190196 h 475488"/>
                <a:gd name="connsiteX7" fmla="*/ 4081882 w 4451299"/>
                <a:gd name="connsiteY7" fmla="*/ 182880 h 475488"/>
                <a:gd name="connsiteX8" fmla="*/ 4133088 w 4451299"/>
                <a:gd name="connsiteY8" fmla="*/ 175565 h 475488"/>
                <a:gd name="connsiteX9" fmla="*/ 4180637 w 4451299"/>
                <a:gd name="connsiteY9" fmla="*/ 160935 h 475488"/>
                <a:gd name="connsiteX10" fmla="*/ 4231843 w 4451299"/>
                <a:gd name="connsiteY10" fmla="*/ 138989 h 475488"/>
                <a:gd name="connsiteX11" fmla="*/ 4283050 w 4451299"/>
                <a:gd name="connsiteY11" fmla="*/ 106071 h 475488"/>
                <a:gd name="connsiteX12" fmla="*/ 4326941 w 4451299"/>
                <a:gd name="connsiteY12" fmla="*/ 69495 h 475488"/>
                <a:gd name="connsiteX13" fmla="*/ 4378147 w 4451299"/>
                <a:gd name="connsiteY13" fmla="*/ 29261 h 475488"/>
                <a:gd name="connsiteX14" fmla="*/ 4411066 w 4451299"/>
                <a:gd name="connsiteY14" fmla="*/ 3658 h 475488"/>
                <a:gd name="connsiteX15" fmla="*/ 4433011 w 4451299"/>
                <a:gd name="connsiteY15" fmla="*/ 0 h 475488"/>
                <a:gd name="connsiteX16" fmla="*/ 4451299 w 4451299"/>
                <a:gd name="connsiteY16" fmla="*/ 7316 h 475488"/>
                <a:gd name="connsiteX17" fmla="*/ 4451299 w 4451299"/>
                <a:gd name="connsiteY17" fmla="*/ 29261 h 475488"/>
                <a:gd name="connsiteX18" fmla="*/ 4436669 w 4451299"/>
                <a:gd name="connsiteY18" fmla="*/ 87783 h 475488"/>
                <a:gd name="connsiteX19" fmla="*/ 4396435 w 4451299"/>
                <a:gd name="connsiteY19" fmla="*/ 208484 h 475488"/>
                <a:gd name="connsiteX20" fmla="*/ 4378147 w 4451299"/>
                <a:gd name="connsiteY20" fmla="*/ 248717 h 475488"/>
                <a:gd name="connsiteX21" fmla="*/ 4356202 w 4451299"/>
                <a:gd name="connsiteY21" fmla="*/ 292608 h 475488"/>
                <a:gd name="connsiteX22" fmla="*/ 4290365 w 4451299"/>
                <a:gd name="connsiteY22" fmla="*/ 398679 h 475488"/>
                <a:gd name="connsiteX23" fmla="*/ 4250131 w 4451299"/>
                <a:gd name="connsiteY23" fmla="*/ 442570 h 475488"/>
                <a:gd name="connsiteX24" fmla="*/ 4220870 w 4451299"/>
                <a:gd name="connsiteY24" fmla="*/ 464516 h 475488"/>
                <a:gd name="connsiteX25" fmla="*/ 4187952 w 4451299"/>
                <a:gd name="connsiteY25" fmla="*/ 475488 h 475488"/>
                <a:gd name="connsiteX26" fmla="*/ 4162349 w 4451299"/>
                <a:gd name="connsiteY26" fmla="*/ 475488 h 475488"/>
                <a:gd name="connsiteX27" fmla="*/ 4118458 w 4451299"/>
                <a:gd name="connsiteY27" fmla="*/ 468173 h 475488"/>
                <a:gd name="connsiteX28" fmla="*/ 4085539 w 4451299"/>
                <a:gd name="connsiteY28" fmla="*/ 449885 h 475488"/>
                <a:gd name="connsiteX29" fmla="*/ 4063594 w 4451299"/>
                <a:gd name="connsiteY29" fmla="*/ 442570 h 475488"/>
                <a:gd name="connsiteX30" fmla="*/ 3942893 w 4451299"/>
                <a:gd name="connsiteY30" fmla="*/ 438912 h 475488"/>
                <a:gd name="connsiteX31" fmla="*/ 3672230 w 4451299"/>
                <a:gd name="connsiteY31" fmla="*/ 442570 h 475488"/>
                <a:gd name="connsiteX32" fmla="*/ 3116275 w 4451299"/>
                <a:gd name="connsiteY32" fmla="*/ 438912 h 475488"/>
                <a:gd name="connsiteX33" fmla="*/ 2596896 w 4451299"/>
                <a:gd name="connsiteY33" fmla="*/ 442570 h 475488"/>
                <a:gd name="connsiteX34" fmla="*/ 2454250 w 4451299"/>
                <a:gd name="connsiteY34" fmla="*/ 416967 h 475488"/>
                <a:gd name="connsiteX35" fmla="*/ 2048256 w 4451299"/>
                <a:gd name="connsiteY35" fmla="*/ 416967 h 475488"/>
                <a:gd name="connsiteX36" fmla="*/ 1686154 w 4451299"/>
                <a:gd name="connsiteY36" fmla="*/ 420624 h 475488"/>
                <a:gd name="connsiteX37" fmla="*/ 1404518 w 4451299"/>
                <a:gd name="connsiteY37" fmla="*/ 420624 h 475488"/>
                <a:gd name="connsiteX38" fmla="*/ 1214323 w 4451299"/>
                <a:gd name="connsiteY38" fmla="*/ 420624 h 475488"/>
                <a:gd name="connsiteX39" fmla="*/ 994867 w 4451299"/>
                <a:gd name="connsiteY39" fmla="*/ 424282 h 475488"/>
                <a:gd name="connsiteX40" fmla="*/ 793699 w 4451299"/>
                <a:gd name="connsiteY40" fmla="*/ 427940 h 475488"/>
                <a:gd name="connsiteX41" fmla="*/ 603504 w 4451299"/>
                <a:gd name="connsiteY41" fmla="*/ 431597 h 475488"/>
                <a:gd name="connsiteX42" fmla="*/ 409651 w 4451299"/>
                <a:gd name="connsiteY42" fmla="*/ 438912 h 475488"/>
                <a:gd name="connsiteX43" fmla="*/ 263347 w 4451299"/>
                <a:gd name="connsiteY43" fmla="*/ 442570 h 475488"/>
                <a:gd name="connsiteX44" fmla="*/ 215798 w 4451299"/>
                <a:gd name="connsiteY44" fmla="*/ 438912 h 475488"/>
                <a:gd name="connsiteX45" fmla="*/ 153619 w 4451299"/>
                <a:gd name="connsiteY45" fmla="*/ 427940 h 475488"/>
                <a:gd name="connsiteX46" fmla="*/ 102413 w 4451299"/>
                <a:gd name="connsiteY46" fmla="*/ 409652 h 475488"/>
                <a:gd name="connsiteX47" fmla="*/ 73152 w 4451299"/>
                <a:gd name="connsiteY47" fmla="*/ 391364 h 475488"/>
                <a:gd name="connsiteX48" fmla="*/ 40234 w 4451299"/>
                <a:gd name="connsiteY48" fmla="*/ 365760 h 475488"/>
                <a:gd name="connsiteX49" fmla="*/ 14630 w 4451299"/>
                <a:gd name="connsiteY49" fmla="*/ 332842 h 475488"/>
                <a:gd name="connsiteX50" fmla="*/ 0 w 4451299"/>
                <a:gd name="connsiteY50" fmla="*/ 299924 h 475488"/>
                <a:gd name="connsiteX51" fmla="*/ 0 w 4451299"/>
                <a:gd name="connsiteY51" fmla="*/ 285293 h 475488"/>
                <a:gd name="connsiteX52" fmla="*/ 10973 w 4451299"/>
                <a:gd name="connsiteY52" fmla="*/ 259690 h 475488"/>
                <a:gd name="connsiteX53" fmla="*/ 29261 w 4451299"/>
                <a:gd name="connsiteY53" fmla="*/ 234087 h 475488"/>
                <a:gd name="connsiteX54" fmla="*/ 54864 w 4451299"/>
                <a:gd name="connsiteY54" fmla="*/ 215799 h 475488"/>
                <a:gd name="connsiteX55" fmla="*/ 98755 w 4451299"/>
                <a:gd name="connsiteY55" fmla="*/ 197511 h 475488"/>
                <a:gd name="connsiteX56" fmla="*/ 168250 w 4451299"/>
                <a:gd name="connsiteY56" fmla="*/ 175565 h 475488"/>
                <a:gd name="connsiteX57" fmla="*/ 241402 w 4451299"/>
                <a:gd name="connsiteY57" fmla="*/ 153620 h 475488"/>
                <a:gd name="connsiteX58" fmla="*/ 303581 w 4451299"/>
                <a:gd name="connsiteY58" fmla="*/ 138989 h 475488"/>
                <a:gd name="connsiteX59" fmla="*/ 387706 w 4451299"/>
                <a:gd name="connsiteY59" fmla="*/ 128016 h 475488"/>
                <a:gd name="connsiteX60" fmla="*/ 416966 w 4451299"/>
                <a:gd name="connsiteY60" fmla="*/ 128016 h 475488"/>
                <a:gd name="connsiteX61" fmla="*/ 497434 w 4451299"/>
                <a:gd name="connsiteY61" fmla="*/ 142647 h 475488"/>
                <a:gd name="connsiteX62" fmla="*/ 746150 w 4451299"/>
                <a:gd name="connsiteY62" fmla="*/ 175565 h 475488"/>
                <a:gd name="connsiteX63" fmla="*/ 943661 w 4451299"/>
                <a:gd name="connsiteY63" fmla="*/ 190196 h 475488"/>
                <a:gd name="connsiteX64" fmla="*/ 1225296 w 4451299"/>
                <a:gd name="connsiteY64" fmla="*/ 197511 h 475488"/>
                <a:gd name="connsiteX65" fmla="*/ 2260397 w 4451299"/>
                <a:gd name="connsiteY65" fmla="*/ 197511 h 475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451299" h="475488">
                  <a:moveTo>
                    <a:pt x="2260397" y="197511"/>
                  </a:moveTo>
                  <a:lnTo>
                    <a:pt x="2940710" y="197511"/>
                  </a:lnTo>
                  <a:lnTo>
                    <a:pt x="3463747" y="197511"/>
                  </a:lnTo>
                  <a:lnTo>
                    <a:pt x="3814877" y="197511"/>
                  </a:lnTo>
                  <a:lnTo>
                    <a:pt x="3906317" y="197511"/>
                  </a:lnTo>
                  <a:lnTo>
                    <a:pt x="3964838" y="193853"/>
                  </a:lnTo>
                  <a:lnTo>
                    <a:pt x="4030675" y="190196"/>
                  </a:lnTo>
                  <a:lnTo>
                    <a:pt x="4081882" y="182880"/>
                  </a:lnTo>
                  <a:lnTo>
                    <a:pt x="4133088" y="175565"/>
                  </a:lnTo>
                  <a:lnTo>
                    <a:pt x="4180637" y="160935"/>
                  </a:lnTo>
                  <a:lnTo>
                    <a:pt x="4231843" y="138989"/>
                  </a:lnTo>
                  <a:lnTo>
                    <a:pt x="4283050" y="106071"/>
                  </a:lnTo>
                  <a:lnTo>
                    <a:pt x="4326941" y="69495"/>
                  </a:lnTo>
                  <a:lnTo>
                    <a:pt x="4378147" y="29261"/>
                  </a:lnTo>
                  <a:lnTo>
                    <a:pt x="4411066" y="3658"/>
                  </a:lnTo>
                  <a:lnTo>
                    <a:pt x="4433011" y="0"/>
                  </a:lnTo>
                  <a:lnTo>
                    <a:pt x="4451299" y="7316"/>
                  </a:lnTo>
                  <a:lnTo>
                    <a:pt x="4451299" y="29261"/>
                  </a:lnTo>
                  <a:lnTo>
                    <a:pt x="4436669" y="87783"/>
                  </a:lnTo>
                  <a:lnTo>
                    <a:pt x="4396435" y="208484"/>
                  </a:lnTo>
                  <a:lnTo>
                    <a:pt x="4378147" y="248717"/>
                  </a:lnTo>
                  <a:lnTo>
                    <a:pt x="4356202" y="292608"/>
                  </a:lnTo>
                  <a:lnTo>
                    <a:pt x="4290365" y="398679"/>
                  </a:lnTo>
                  <a:lnTo>
                    <a:pt x="4250131" y="442570"/>
                  </a:lnTo>
                  <a:lnTo>
                    <a:pt x="4220870" y="464516"/>
                  </a:lnTo>
                  <a:lnTo>
                    <a:pt x="4187952" y="475488"/>
                  </a:lnTo>
                  <a:lnTo>
                    <a:pt x="4162349" y="475488"/>
                  </a:lnTo>
                  <a:lnTo>
                    <a:pt x="4118458" y="468173"/>
                  </a:lnTo>
                  <a:lnTo>
                    <a:pt x="4085539" y="449885"/>
                  </a:lnTo>
                  <a:lnTo>
                    <a:pt x="4063594" y="442570"/>
                  </a:lnTo>
                  <a:lnTo>
                    <a:pt x="3942893" y="438912"/>
                  </a:lnTo>
                  <a:lnTo>
                    <a:pt x="3672230" y="442570"/>
                  </a:lnTo>
                  <a:lnTo>
                    <a:pt x="3116275" y="438912"/>
                  </a:lnTo>
                  <a:lnTo>
                    <a:pt x="2596896" y="442570"/>
                  </a:lnTo>
                  <a:lnTo>
                    <a:pt x="2454250" y="416967"/>
                  </a:lnTo>
                  <a:lnTo>
                    <a:pt x="2048256" y="416967"/>
                  </a:lnTo>
                  <a:lnTo>
                    <a:pt x="1686154" y="420624"/>
                  </a:lnTo>
                  <a:lnTo>
                    <a:pt x="1404518" y="420624"/>
                  </a:lnTo>
                  <a:lnTo>
                    <a:pt x="1214323" y="420624"/>
                  </a:lnTo>
                  <a:lnTo>
                    <a:pt x="994867" y="424282"/>
                  </a:lnTo>
                  <a:lnTo>
                    <a:pt x="793699" y="427940"/>
                  </a:lnTo>
                  <a:lnTo>
                    <a:pt x="603504" y="431597"/>
                  </a:lnTo>
                  <a:lnTo>
                    <a:pt x="409651" y="438912"/>
                  </a:lnTo>
                  <a:lnTo>
                    <a:pt x="263347" y="442570"/>
                  </a:lnTo>
                  <a:lnTo>
                    <a:pt x="215798" y="438912"/>
                  </a:lnTo>
                  <a:lnTo>
                    <a:pt x="153619" y="427940"/>
                  </a:lnTo>
                  <a:lnTo>
                    <a:pt x="102413" y="409652"/>
                  </a:lnTo>
                  <a:lnTo>
                    <a:pt x="73152" y="391364"/>
                  </a:lnTo>
                  <a:lnTo>
                    <a:pt x="40234" y="365760"/>
                  </a:lnTo>
                  <a:lnTo>
                    <a:pt x="14630" y="332842"/>
                  </a:lnTo>
                  <a:lnTo>
                    <a:pt x="0" y="299924"/>
                  </a:lnTo>
                  <a:lnTo>
                    <a:pt x="0" y="285293"/>
                  </a:lnTo>
                  <a:lnTo>
                    <a:pt x="10973" y="259690"/>
                  </a:lnTo>
                  <a:lnTo>
                    <a:pt x="29261" y="234087"/>
                  </a:lnTo>
                  <a:lnTo>
                    <a:pt x="54864" y="215799"/>
                  </a:lnTo>
                  <a:lnTo>
                    <a:pt x="98755" y="197511"/>
                  </a:lnTo>
                  <a:lnTo>
                    <a:pt x="168250" y="175565"/>
                  </a:lnTo>
                  <a:lnTo>
                    <a:pt x="241402" y="153620"/>
                  </a:lnTo>
                  <a:lnTo>
                    <a:pt x="303581" y="138989"/>
                  </a:lnTo>
                  <a:lnTo>
                    <a:pt x="387706" y="128016"/>
                  </a:lnTo>
                  <a:lnTo>
                    <a:pt x="416966" y="128016"/>
                  </a:lnTo>
                  <a:lnTo>
                    <a:pt x="497434" y="142647"/>
                  </a:lnTo>
                  <a:lnTo>
                    <a:pt x="746150" y="175565"/>
                  </a:lnTo>
                  <a:lnTo>
                    <a:pt x="943661" y="190196"/>
                  </a:lnTo>
                  <a:lnTo>
                    <a:pt x="1225296" y="197511"/>
                  </a:lnTo>
                  <a:lnTo>
                    <a:pt x="2260397" y="1975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6879C70F-E2AF-4F05-8C74-DE3DE3D1DCC8}"/>
                </a:ext>
              </a:extLst>
            </p:cNvPr>
            <p:cNvSpPr/>
            <p:nvPr/>
          </p:nvSpPr>
          <p:spPr>
            <a:xfrm>
              <a:off x="5553081" y="1503364"/>
              <a:ext cx="1362075" cy="1273175"/>
            </a:xfrm>
            <a:custGeom>
              <a:avLst/>
              <a:gdLst>
                <a:gd name="connsiteX0" fmla="*/ 521494 w 1362075"/>
                <a:gd name="connsiteY0" fmla="*/ 735806 h 1273969"/>
                <a:gd name="connsiteX1" fmla="*/ 566738 w 1362075"/>
                <a:gd name="connsiteY1" fmla="*/ 690562 h 1273969"/>
                <a:gd name="connsiteX2" fmla="*/ 647700 w 1362075"/>
                <a:gd name="connsiteY2" fmla="*/ 588169 h 1273969"/>
                <a:gd name="connsiteX3" fmla="*/ 742950 w 1362075"/>
                <a:gd name="connsiteY3" fmla="*/ 473869 h 1273969"/>
                <a:gd name="connsiteX4" fmla="*/ 835819 w 1362075"/>
                <a:gd name="connsiteY4" fmla="*/ 357187 h 1273969"/>
                <a:gd name="connsiteX5" fmla="*/ 881063 w 1362075"/>
                <a:gd name="connsiteY5" fmla="*/ 297656 h 1273969"/>
                <a:gd name="connsiteX6" fmla="*/ 923925 w 1362075"/>
                <a:gd name="connsiteY6" fmla="*/ 235744 h 1273969"/>
                <a:gd name="connsiteX7" fmla="*/ 957263 w 1362075"/>
                <a:gd name="connsiteY7" fmla="*/ 178594 h 1273969"/>
                <a:gd name="connsiteX8" fmla="*/ 959644 w 1362075"/>
                <a:gd name="connsiteY8" fmla="*/ 164306 h 1273969"/>
                <a:gd name="connsiteX9" fmla="*/ 959644 w 1362075"/>
                <a:gd name="connsiteY9" fmla="*/ 152400 h 1273969"/>
                <a:gd name="connsiteX10" fmla="*/ 945356 w 1362075"/>
                <a:gd name="connsiteY10" fmla="*/ 135731 h 1273969"/>
                <a:gd name="connsiteX11" fmla="*/ 892969 w 1362075"/>
                <a:gd name="connsiteY11" fmla="*/ 90487 h 1273969"/>
                <a:gd name="connsiteX12" fmla="*/ 859631 w 1362075"/>
                <a:gd name="connsiteY12" fmla="*/ 64294 h 1273969"/>
                <a:gd name="connsiteX13" fmla="*/ 847725 w 1362075"/>
                <a:gd name="connsiteY13" fmla="*/ 52387 h 1273969"/>
                <a:gd name="connsiteX14" fmla="*/ 842963 w 1362075"/>
                <a:gd name="connsiteY14" fmla="*/ 35719 h 1273969"/>
                <a:gd name="connsiteX15" fmla="*/ 842963 w 1362075"/>
                <a:gd name="connsiteY15" fmla="*/ 16669 h 1273969"/>
                <a:gd name="connsiteX16" fmla="*/ 847725 w 1362075"/>
                <a:gd name="connsiteY16" fmla="*/ 2381 h 1273969"/>
                <a:gd name="connsiteX17" fmla="*/ 871538 w 1362075"/>
                <a:gd name="connsiteY17" fmla="*/ 0 h 1273969"/>
                <a:gd name="connsiteX18" fmla="*/ 945356 w 1362075"/>
                <a:gd name="connsiteY18" fmla="*/ 19050 h 1273969"/>
                <a:gd name="connsiteX19" fmla="*/ 1088231 w 1362075"/>
                <a:gd name="connsiteY19" fmla="*/ 61912 h 1273969"/>
                <a:gd name="connsiteX20" fmla="*/ 1138238 w 1362075"/>
                <a:gd name="connsiteY20" fmla="*/ 73819 h 1273969"/>
                <a:gd name="connsiteX21" fmla="*/ 1173956 w 1362075"/>
                <a:gd name="connsiteY21" fmla="*/ 92869 h 1273969"/>
                <a:gd name="connsiteX22" fmla="*/ 1228725 w 1362075"/>
                <a:gd name="connsiteY22" fmla="*/ 130969 h 1273969"/>
                <a:gd name="connsiteX23" fmla="*/ 1269206 w 1362075"/>
                <a:gd name="connsiteY23" fmla="*/ 161925 h 1273969"/>
                <a:gd name="connsiteX24" fmla="*/ 1312069 w 1362075"/>
                <a:gd name="connsiteY24" fmla="*/ 200025 h 1273969"/>
                <a:gd name="connsiteX25" fmla="*/ 1338263 w 1362075"/>
                <a:gd name="connsiteY25" fmla="*/ 230981 h 1273969"/>
                <a:gd name="connsiteX26" fmla="*/ 1354931 w 1362075"/>
                <a:gd name="connsiteY26" fmla="*/ 257175 h 1273969"/>
                <a:gd name="connsiteX27" fmla="*/ 1362075 w 1362075"/>
                <a:gd name="connsiteY27" fmla="*/ 280987 h 1273969"/>
                <a:gd name="connsiteX28" fmla="*/ 1362075 w 1362075"/>
                <a:gd name="connsiteY28" fmla="*/ 295275 h 1273969"/>
                <a:gd name="connsiteX29" fmla="*/ 1347788 w 1362075"/>
                <a:gd name="connsiteY29" fmla="*/ 311944 h 1273969"/>
                <a:gd name="connsiteX30" fmla="*/ 1314450 w 1362075"/>
                <a:gd name="connsiteY30" fmla="*/ 330994 h 1273969"/>
                <a:gd name="connsiteX31" fmla="*/ 1269206 w 1362075"/>
                <a:gd name="connsiteY31" fmla="*/ 350044 h 1273969"/>
                <a:gd name="connsiteX32" fmla="*/ 1207294 w 1362075"/>
                <a:gd name="connsiteY32" fmla="*/ 369094 h 1273969"/>
                <a:gd name="connsiteX33" fmla="*/ 1116806 w 1362075"/>
                <a:gd name="connsiteY33" fmla="*/ 450056 h 1273969"/>
                <a:gd name="connsiteX34" fmla="*/ 1038225 w 1362075"/>
                <a:gd name="connsiteY34" fmla="*/ 521494 h 1273969"/>
                <a:gd name="connsiteX35" fmla="*/ 954881 w 1362075"/>
                <a:gd name="connsiteY35" fmla="*/ 592931 h 1273969"/>
                <a:gd name="connsiteX36" fmla="*/ 859631 w 1362075"/>
                <a:gd name="connsiteY36" fmla="*/ 673894 h 1273969"/>
                <a:gd name="connsiteX37" fmla="*/ 762000 w 1362075"/>
                <a:gd name="connsiteY37" fmla="*/ 754856 h 1273969"/>
                <a:gd name="connsiteX38" fmla="*/ 671513 w 1362075"/>
                <a:gd name="connsiteY38" fmla="*/ 831056 h 1273969"/>
                <a:gd name="connsiteX39" fmla="*/ 538163 w 1362075"/>
                <a:gd name="connsiteY39" fmla="*/ 928687 h 1273969"/>
                <a:gd name="connsiteX40" fmla="*/ 335756 w 1362075"/>
                <a:gd name="connsiteY40" fmla="*/ 1069181 h 1273969"/>
                <a:gd name="connsiteX41" fmla="*/ 114300 w 1362075"/>
                <a:gd name="connsiteY41" fmla="*/ 1219200 h 1273969"/>
                <a:gd name="connsiteX42" fmla="*/ 19050 w 1362075"/>
                <a:gd name="connsiteY42" fmla="*/ 1273969 h 1273969"/>
                <a:gd name="connsiteX43" fmla="*/ 0 w 1362075"/>
                <a:gd name="connsiteY43" fmla="*/ 1209675 h 1273969"/>
                <a:gd name="connsiteX44" fmla="*/ 114300 w 1362075"/>
                <a:gd name="connsiteY44" fmla="*/ 1112044 h 1273969"/>
                <a:gd name="connsiteX45" fmla="*/ 273844 w 1362075"/>
                <a:gd name="connsiteY45" fmla="*/ 969169 h 1273969"/>
                <a:gd name="connsiteX46" fmla="*/ 411956 w 1362075"/>
                <a:gd name="connsiteY46" fmla="*/ 842962 h 1273969"/>
                <a:gd name="connsiteX47" fmla="*/ 521494 w 1362075"/>
                <a:gd name="connsiteY47" fmla="*/ 735806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62075" h="1273969">
                  <a:moveTo>
                    <a:pt x="521494" y="735806"/>
                  </a:moveTo>
                  <a:lnTo>
                    <a:pt x="566738" y="690562"/>
                  </a:lnTo>
                  <a:lnTo>
                    <a:pt x="647700" y="588169"/>
                  </a:lnTo>
                  <a:lnTo>
                    <a:pt x="742950" y="473869"/>
                  </a:lnTo>
                  <a:lnTo>
                    <a:pt x="835819" y="357187"/>
                  </a:lnTo>
                  <a:lnTo>
                    <a:pt x="881063" y="297656"/>
                  </a:lnTo>
                  <a:lnTo>
                    <a:pt x="923925" y="235744"/>
                  </a:lnTo>
                  <a:lnTo>
                    <a:pt x="957263" y="178594"/>
                  </a:lnTo>
                  <a:lnTo>
                    <a:pt x="959644" y="164306"/>
                  </a:lnTo>
                  <a:lnTo>
                    <a:pt x="959644" y="152400"/>
                  </a:lnTo>
                  <a:lnTo>
                    <a:pt x="945356" y="135731"/>
                  </a:lnTo>
                  <a:lnTo>
                    <a:pt x="892969" y="90487"/>
                  </a:lnTo>
                  <a:lnTo>
                    <a:pt x="859631" y="64294"/>
                  </a:lnTo>
                  <a:lnTo>
                    <a:pt x="847725" y="52387"/>
                  </a:lnTo>
                  <a:lnTo>
                    <a:pt x="842963" y="35719"/>
                  </a:lnTo>
                  <a:lnTo>
                    <a:pt x="842963" y="16669"/>
                  </a:lnTo>
                  <a:lnTo>
                    <a:pt x="847725" y="2381"/>
                  </a:lnTo>
                  <a:lnTo>
                    <a:pt x="871538" y="0"/>
                  </a:lnTo>
                  <a:lnTo>
                    <a:pt x="945356" y="19050"/>
                  </a:lnTo>
                  <a:lnTo>
                    <a:pt x="1088231" y="61912"/>
                  </a:lnTo>
                  <a:lnTo>
                    <a:pt x="1138238" y="73819"/>
                  </a:lnTo>
                  <a:lnTo>
                    <a:pt x="1173956" y="92869"/>
                  </a:lnTo>
                  <a:lnTo>
                    <a:pt x="1228725" y="130969"/>
                  </a:lnTo>
                  <a:lnTo>
                    <a:pt x="1269206" y="161925"/>
                  </a:lnTo>
                  <a:lnTo>
                    <a:pt x="1312069" y="200025"/>
                  </a:lnTo>
                  <a:lnTo>
                    <a:pt x="1338263" y="230981"/>
                  </a:lnTo>
                  <a:lnTo>
                    <a:pt x="1354931" y="257175"/>
                  </a:lnTo>
                  <a:lnTo>
                    <a:pt x="1362075" y="280987"/>
                  </a:lnTo>
                  <a:lnTo>
                    <a:pt x="1362075" y="295275"/>
                  </a:lnTo>
                  <a:lnTo>
                    <a:pt x="1347788" y="311944"/>
                  </a:lnTo>
                  <a:lnTo>
                    <a:pt x="1314450" y="330994"/>
                  </a:lnTo>
                  <a:lnTo>
                    <a:pt x="1269206" y="350044"/>
                  </a:lnTo>
                  <a:lnTo>
                    <a:pt x="1207294" y="369094"/>
                  </a:lnTo>
                  <a:lnTo>
                    <a:pt x="1116806" y="450056"/>
                  </a:lnTo>
                  <a:lnTo>
                    <a:pt x="1038225" y="521494"/>
                  </a:lnTo>
                  <a:lnTo>
                    <a:pt x="954881" y="592931"/>
                  </a:lnTo>
                  <a:lnTo>
                    <a:pt x="859631" y="673894"/>
                  </a:lnTo>
                  <a:lnTo>
                    <a:pt x="762000" y="754856"/>
                  </a:lnTo>
                  <a:lnTo>
                    <a:pt x="671513" y="831056"/>
                  </a:lnTo>
                  <a:lnTo>
                    <a:pt x="538163" y="928687"/>
                  </a:lnTo>
                  <a:lnTo>
                    <a:pt x="335756" y="1069181"/>
                  </a:lnTo>
                  <a:lnTo>
                    <a:pt x="114300" y="1219200"/>
                  </a:lnTo>
                  <a:lnTo>
                    <a:pt x="19050" y="1273969"/>
                  </a:lnTo>
                  <a:lnTo>
                    <a:pt x="0" y="1209675"/>
                  </a:lnTo>
                  <a:lnTo>
                    <a:pt x="114300" y="1112044"/>
                  </a:lnTo>
                  <a:lnTo>
                    <a:pt x="273844" y="969169"/>
                  </a:lnTo>
                  <a:lnTo>
                    <a:pt x="411956" y="842962"/>
                  </a:lnTo>
                  <a:lnTo>
                    <a:pt x="521494" y="735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7D08FB2-B92A-4D32-A1C2-13AAFA348A26}"/>
                </a:ext>
              </a:extLst>
            </p:cNvPr>
            <p:cNvSpPr/>
            <p:nvPr/>
          </p:nvSpPr>
          <p:spPr>
            <a:xfrm>
              <a:off x="6605593" y="1862139"/>
              <a:ext cx="2005012" cy="966787"/>
            </a:xfrm>
            <a:custGeom>
              <a:avLst/>
              <a:gdLst>
                <a:gd name="connsiteX0" fmla="*/ 621506 w 2005012"/>
                <a:gd name="connsiteY0" fmla="*/ 445293 h 966787"/>
                <a:gd name="connsiteX1" fmla="*/ 502443 w 2005012"/>
                <a:gd name="connsiteY1" fmla="*/ 342900 h 966787"/>
                <a:gd name="connsiteX2" fmla="*/ 400050 w 2005012"/>
                <a:gd name="connsiteY2" fmla="*/ 261937 h 966787"/>
                <a:gd name="connsiteX3" fmla="*/ 280987 w 2005012"/>
                <a:gd name="connsiteY3" fmla="*/ 171450 h 966787"/>
                <a:gd name="connsiteX4" fmla="*/ 195262 w 2005012"/>
                <a:gd name="connsiteY4" fmla="*/ 109537 h 966787"/>
                <a:gd name="connsiteX5" fmla="*/ 173831 w 2005012"/>
                <a:gd name="connsiteY5" fmla="*/ 95250 h 966787"/>
                <a:gd name="connsiteX6" fmla="*/ 152400 w 2005012"/>
                <a:gd name="connsiteY6" fmla="*/ 88106 h 966787"/>
                <a:gd name="connsiteX7" fmla="*/ 138112 w 2005012"/>
                <a:gd name="connsiteY7" fmla="*/ 83343 h 966787"/>
                <a:gd name="connsiteX8" fmla="*/ 111918 w 2005012"/>
                <a:gd name="connsiteY8" fmla="*/ 83343 h 966787"/>
                <a:gd name="connsiteX9" fmla="*/ 73818 w 2005012"/>
                <a:gd name="connsiteY9" fmla="*/ 85725 h 966787"/>
                <a:gd name="connsiteX10" fmla="*/ 0 w 2005012"/>
                <a:gd name="connsiteY10" fmla="*/ 92868 h 966787"/>
                <a:gd name="connsiteX11" fmla="*/ 119062 w 2005012"/>
                <a:gd name="connsiteY11" fmla="*/ 0 h 966787"/>
                <a:gd name="connsiteX12" fmla="*/ 235743 w 2005012"/>
                <a:gd name="connsiteY12" fmla="*/ 21431 h 966787"/>
                <a:gd name="connsiteX13" fmla="*/ 311943 w 2005012"/>
                <a:gd name="connsiteY13" fmla="*/ 42862 h 966787"/>
                <a:gd name="connsiteX14" fmla="*/ 357187 w 2005012"/>
                <a:gd name="connsiteY14" fmla="*/ 59531 h 966787"/>
                <a:gd name="connsiteX15" fmla="*/ 469106 w 2005012"/>
                <a:gd name="connsiteY15" fmla="*/ 114300 h 966787"/>
                <a:gd name="connsiteX16" fmla="*/ 652462 w 2005012"/>
                <a:gd name="connsiteY16" fmla="*/ 211931 h 966787"/>
                <a:gd name="connsiteX17" fmla="*/ 821531 w 2005012"/>
                <a:gd name="connsiteY17" fmla="*/ 304800 h 966787"/>
                <a:gd name="connsiteX18" fmla="*/ 966787 w 2005012"/>
                <a:gd name="connsiteY18" fmla="*/ 388143 h 966787"/>
                <a:gd name="connsiteX19" fmla="*/ 1123950 w 2005012"/>
                <a:gd name="connsiteY19" fmla="*/ 478631 h 966787"/>
                <a:gd name="connsiteX20" fmla="*/ 1269206 w 2005012"/>
                <a:gd name="connsiteY20" fmla="*/ 559593 h 966787"/>
                <a:gd name="connsiteX21" fmla="*/ 1407318 w 2005012"/>
                <a:gd name="connsiteY21" fmla="*/ 631031 h 966787"/>
                <a:gd name="connsiteX22" fmla="*/ 1585912 w 2005012"/>
                <a:gd name="connsiteY22" fmla="*/ 714375 h 966787"/>
                <a:gd name="connsiteX23" fmla="*/ 1728787 w 2005012"/>
                <a:gd name="connsiteY23" fmla="*/ 773906 h 966787"/>
                <a:gd name="connsiteX24" fmla="*/ 1854993 w 2005012"/>
                <a:gd name="connsiteY24" fmla="*/ 821531 h 966787"/>
                <a:gd name="connsiteX25" fmla="*/ 1950243 w 2005012"/>
                <a:gd name="connsiteY25" fmla="*/ 850106 h 966787"/>
                <a:gd name="connsiteX26" fmla="*/ 1976437 w 2005012"/>
                <a:gd name="connsiteY26" fmla="*/ 859631 h 966787"/>
                <a:gd name="connsiteX27" fmla="*/ 1995487 w 2005012"/>
                <a:gd name="connsiteY27" fmla="*/ 869156 h 966787"/>
                <a:gd name="connsiteX28" fmla="*/ 2005012 w 2005012"/>
                <a:gd name="connsiteY28" fmla="*/ 883443 h 966787"/>
                <a:gd name="connsiteX29" fmla="*/ 2005012 w 2005012"/>
                <a:gd name="connsiteY29" fmla="*/ 897731 h 966787"/>
                <a:gd name="connsiteX30" fmla="*/ 2002631 w 2005012"/>
                <a:gd name="connsiteY30" fmla="*/ 912018 h 966787"/>
                <a:gd name="connsiteX31" fmla="*/ 1981200 w 2005012"/>
                <a:gd name="connsiteY31" fmla="*/ 933450 h 966787"/>
                <a:gd name="connsiteX32" fmla="*/ 1957387 w 2005012"/>
                <a:gd name="connsiteY32" fmla="*/ 942975 h 966787"/>
                <a:gd name="connsiteX33" fmla="*/ 1921668 w 2005012"/>
                <a:gd name="connsiteY33" fmla="*/ 945356 h 966787"/>
                <a:gd name="connsiteX34" fmla="*/ 1826418 w 2005012"/>
                <a:gd name="connsiteY34" fmla="*/ 947737 h 966787"/>
                <a:gd name="connsiteX35" fmla="*/ 1690687 w 2005012"/>
                <a:gd name="connsiteY35" fmla="*/ 952500 h 966787"/>
                <a:gd name="connsiteX36" fmla="*/ 1502568 w 2005012"/>
                <a:gd name="connsiteY36" fmla="*/ 962025 h 966787"/>
                <a:gd name="connsiteX37" fmla="*/ 1352550 w 2005012"/>
                <a:gd name="connsiteY37" fmla="*/ 966787 h 966787"/>
                <a:gd name="connsiteX38" fmla="*/ 1321593 w 2005012"/>
                <a:gd name="connsiteY38" fmla="*/ 962025 h 966787"/>
                <a:gd name="connsiteX39" fmla="*/ 1281112 w 2005012"/>
                <a:gd name="connsiteY39" fmla="*/ 952500 h 966787"/>
                <a:gd name="connsiteX40" fmla="*/ 1214437 w 2005012"/>
                <a:gd name="connsiteY40" fmla="*/ 921543 h 966787"/>
                <a:gd name="connsiteX41" fmla="*/ 1135856 w 2005012"/>
                <a:gd name="connsiteY41" fmla="*/ 876300 h 966787"/>
                <a:gd name="connsiteX42" fmla="*/ 1031081 w 2005012"/>
                <a:gd name="connsiteY42" fmla="*/ 800100 h 966787"/>
                <a:gd name="connsiteX43" fmla="*/ 900112 w 2005012"/>
                <a:gd name="connsiteY43" fmla="*/ 692943 h 966787"/>
                <a:gd name="connsiteX44" fmla="*/ 759618 w 2005012"/>
                <a:gd name="connsiteY44" fmla="*/ 573881 h 966787"/>
                <a:gd name="connsiteX45" fmla="*/ 621506 w 2005012"/>
                <a:gd name="connsiteY45" fmla="*/ 445293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005012" h="966787">
                  <a:moveTo>
                    <a:pt x="621506" y="445293"/>
                  </a:moveTo>
                  <a:lnTo>
                    <a:pt x="502443" y="342900"/>
                  </a:lnTo>
                  <a:lnTo>
                    <a:pt x="400050" y="261937"/>
                  </a:lnTo>
                  <a:lnTo>
                    <a:pt x="280987" y="171450"/>
                  </a:lnTo>
                  <a:lnTo>
                    <a:pt x="195262" y="109537"/>
                  </a:lnTo>
                  <a:lnTo>
                    <a:pt x="173831" y="95250"/>
                  </a:lnTo>
                  <a:lnTo>
                    <a:pt x="152400" y="88106"/>
                  </a:lnTo>
                  <a:lnTo>
                    <a:pt x="138112" y="83343"/>
                  </a:lnTo>
                  <a:lnTo>
                    <a:pt x="111918" y="83343"/>
                  </a:lnTo>
                  <a:lnTo>
                    <a:pt x="73818" y="85725"/>
                  </a:lnTo>
                  <a:lnTo>
                    <a:pt x="0" y="92868"/>
                  </a:lnTo>
                  <a:lnTo>
                    <a:pt x="119062" y="0"/>
                  </a:lnTo>
                  <a:lnTo>
                    <a:pt x="235743" y="21431"/>
                  </a:lnTo>
                  <a:lnTo>
                    <a:pt x="311943" y="42862"/>
                  </a:lnTo>
                  <a:lnTo>
                    <a:pt x="357187" y="59531"/>
                  </a:lnTo>
                  <a:lnTo>
                    <a:pt x="469106" y="114300"/>
                  </a:lnTo>
                  <a:lnTo>
                    <a:pt x="652462" y="211931"/>
                  </a:lnTo>
                  <a:lnTo>
                    <a:pt x="821531" y="304800"/>
                  </a:lnTo>
                  <a:lnTo>
                    <a:pt x="966787" y="388143"/>
                  </a:lnTo>
                  <a:lnTo>
                    <a:pt x="1123950" y="478631"/>
                  </a:lnTo>
                  <a:lnTo>
                    <a:pt x="1269206" y="559593"/>
                  </a:lnTo>
                  <a:lnTo>
                    <a:pt x="1407318" y="631031"/>
                  </a:lnTo>
                  <a:lnTo>
                    <a:pt x="1585912" y="714375"/>
                  </a:lnTo>
                  <a:lnTo>
                    <a:pt x="1728787" y="773906"/>
                  </a:lnTo>
                  <a:lnTo>
                    <a:pt x="1854993" y="821531"/>
                  </a:lnTo>
                  <a:lnTo>
                    <a:pt x="1950243" y="850106"/>
                  </a:lnTo>
                  <a:lnTo>
                    <a:pt x="1976437" y="859631"/>
                  </a:lnTo>
                  <a:lnTo>
                    <a:pt x="1995487" y="869156"/>
                  </a:lnTo>
                  <a:lnTo>
                    <a:pt x="2005012" y="883443"/>
                  </a:lnTo>
                  <a:lnTo>
                    <a:pt x="2005012" y="897731"/>
                  </a:lnTo>
                  <a:lnTo>
                    <a:pt x="2002631" y="912018"/>
                  </a:lnTo>
                  <a:lnTo>
                    <a:pt x="1981200" y="933450"/>
                  </a:lnTo>
                  <a:lnTo>
                    <a:pt x="1957387" y="942975"/>
                  </a:lnTo>
                  <a:lnTo>
                    <a:pt x="1921668" y="945356"/>
                  </a:lnTo>
                  <a:lnTo>
                    <a:pt x="1826418" y="947737"/>
                  </a:lnTo>
                  <a:lnTo>
                    <a:pt x="1690687" y="952500"/>
                  </a:lnTo>
                  <a:lnTo>
                    <a:pt x="1502568" y="962025"/>
                  </a:lnTo>
                  <a:lnTo>
                    <a:pt x="1352550" y="966787"/>
                  </a:lnTo>
                  <a:lnTo>
                    <a:pt x="1321593" y="962025"/>
                  </a:lnTo>
                  <a:lnTo>
                    <a:pt x="1281112" y="952500"/>
                  </a:lnTo>
                  <a:lnTo>
                    <a:pt x="1214437" y="921543"/>
                  </a:lnTo>
                  <a:lnTo>
                    <a:pt x="1135856" y="876300"/>
                  </a:lnTo>
                  <a:lnTo>
                    <a:pt x="1031081" y="800100"/>
                  </a:lnTo>
                  <a:lnTo>
                    <a:pt x="900112" y="692943"/>
                  </a:lnTo>
                  <a:lnTo>
                    <a:pt x="759618" y="573881"/>
                  </a:lnTo>
                  <a:lnTo>
                    <a:pt x="621506" y="4452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690117-7003-44C0-8334-102294CEA2BD}"/>
                </a:ext>
              </a:extLst>
            </p:cNvPr>
            <p:cNvSpPr/>
            <p:nvPr/>
          </p:nvSpPr>
          <p:spPr>
            <a:xfrm>
              <a:off x="5843594" y="2760664"/>
              <a:ext cx="1641475" cy="401637"/>
            </a:xfrm>
            <a:custGeom>
              <a:avLst/>
              <a:gdLst>
                <a:gd name="connsiteX0" fmla="*/ 614362 w 1640681"/>
                <a:gd name="connsiteY0" fmla="*/ 369094 h 402431"/>
                <a:gd name="connsiteX1" fmla="*/ 745331 w 1640681"/>
                <a:gd name="connsiteY1" fmla="*/ 347662 h 402431"/>
                <a:gd name="connsiteX2" fmla="*/ 850106 w 1640681"/>
                <a:gd name="connsiteY2" fmla="*/ 335756 h 402431"/>
                <a:gd name="connsiteX3" fmla="*/ 973931 w 1640681"/>
                <a:gd name="connsiteY3" fmla="*/ 326231 h 402431"/>
                <a:gd name="connsiteX4" fmla="*/ 1138237 w 1640681"/>
                <a:gd name="connsiteY4" fmla="*/ 307181 h 402431"/>
                <a:gd name="connsiteX5" fmla="*/ 1262062 w 1640681"/>
                <a:gd name="connsiteY5" fmla="*/ 288131 h 402431"/>
                <a:gd name="connsiteX6" fmla="*/ 1378743 w 1640681"/>
                <a:gd name="connsiteY6" fmla="*/ 269081 h 402431"/>
                <a:gd name="connsiteX7" fmla="*/ 1488281 w 1640681"/>
                <a:gd name="connsiteY7" fmla="*/ 245269 h 402431"/>
                <a:gd name="connsiteX8" fmla="*/ 1535906 w 1640681"/>
                <a:gd name="connsiteY8" fmla="*/ 228600 h 402431"/>
                <a:gd name="connsiteX9" fmla="*/ 1593056 w 1640681"/>
                <a:gd name="connsiteY9" fmla="*/ 197644 h 402431"/>
                <a:gd name="connsiteX10" fmla="*/ 1621631 w 1640681"/>
                <a:gd name="connsiteY10" fmla="*/ 176212 h 402431"/>
                <a:gd name="connsiteX11" fmla="*/ 1638300 w 1640681"/>
                <a:gd name="connsiteY11" fmla="*/ 154781 h 402431"/>
                <a:gd name="connsiteX12" fmla="*/ 1640681 w 1640681"/>
                <a:gd name="connsiteY12" fmla="*/ 128587 h 402431"/>
                <a:gd name="connsiteX13" fmla="*/ 1631156 w 1640681"/>
                <a:gd name="connsiteY13" fmla="*/ 109537 h 402431"/>
                <a:gd name="connsiteX14" fmla="*/ 1614487 w 1640681"/>
                <a:gd name="connsiteY14" fmla="*/ 88106 h 402431"/>
                <a:gd name="connsiteX15" fmla="*/ 1583531 w 1640681"/>
                <a:gd name="connsiteY15" fmla="*/ 64294 h 402431"/>
                <a:gd name="connsiteX16" fmla="*/ 1547812 w 1640681"/>
                <a:gd name="connsiteY16" fmla="*/ 45244 h 402431"/>
                <a:gd name="connsiteX17" fmla="*/ 1509712 w 1640681"/>
                <a:gd name="connsiteY17" fmla="*/ 35719 h 402431"/>
                <a:gd name="connsiteX18" fmla="*/ 1457325 w 1640681"/>
                <a:gd name="connsiteY18" fmla="*/ 21431 h 402431"/>
                <a:gd name="connsiteX19" fmla="*/ 1378743 w 1640681"/>
                <a:gd name="connsiteY19" fmla="*/ 7144 h 402431"/>
                <a:gd name="connsiteX20" fmla="*/ 1297781 w 1640681"/>
                <a:gd name="connsiteY20" fmla="*/ 0 h 402431"/>
                <a:gd name="connsiteX21" fmla="*/ 1271587 w 1640681"/>
                <a:gd name="connsiteY21" fmla="*/ 11906 h 402431"/>
                <a:gd name="connsiteX22" fmla="*/ 1162050 w 1640681"/>
                <a:gd name="connsiteY22" fmla="*/ 71437 h 402431"/>
                <a:gd name="connsiteX23" fmla="*/ 1088231 w 1640681"/>
                <a:gd name="connsiteY23" fmla="*/ 114300 h 402431"/>
                <a:gd name="connsiteX24" fmla="*/ 962025 w 1640681"/>
                <a:gd name="connsiteY24" fmla="*/ 130969 h 402431"/>
                <a:gd name="connsiteX25" fmla="*/ 764381 w 1640681"/>
                <a:gd name="connsiteY25" fmla="*/ 154781 h 402431"/>
                <a:gd name="connsiteX26" fmla="*/ 566737 w 1640681"/>
                <a:gd name="connsiteY26" fmla="*/ 180975 h 402431"/>
                <a:gd name="connsiteX27" fmla="*/ 459581 w 1640681"/>
                <a:gd name="connsiteY27" fmla="*/ 195262 h 402431"/>
                <a:gd name="connsiteX28" fmla="*/ 385762 w 1640681"/>
                <a:gd name="connsiteY28" fmla="*/ 204787 h 402431"/>
                <a:gd name="connsiteX29" fmla="*/ 352425 w 1640681"/>
                <a:gd name="connsiteY29" fmla="*/ 207169 h 402431"/>
                <a:gd name="connsiteX30" fmla="*/ 290512 w 1640681"/>
                <a:gd name="connsiteY30" fmla="*/ 200025 h 402431"/>
                <a:gd name="connsiteX31" fmla="*/ 238125 w 1640681"/>
                <a:gd name="connsiteY31" fmla="*/ 190500 h 402431"/>
                <a:gd name="connsiteX32" fmla="*/ 166687 w 1640681"/>
                <a:gd name="connsiteY32" fmla="*/ 171450 h 402431"/>
                <a:gd name="connsiteX33" fmla="*/ 90487 w 1640681"/>
                <a:gd name="connsiteY33" fmla="*/ 150019 h 402431"/>
                <a:gd name="connsiteX34" fmla="*/ 38100 w 1640681"/>
                <a:gd name="connsiteY34" fmla="*/ 133350 h 402431"/>
                <a:gd name="connsiteX35" fmla="*/ 16668 w 1640681"/>
                <a:gd name="connsiteY35" fmla="*/ 133350 h 402431"/>
                <a:gd name="connsiteX36" fmla="*/ 4762 w 1640681"/>
                <a:gd name="connsiteY36" fmla="*/ 140494 h 402431"/>
                <a:gd name="connsiteX37" fmla="*/ 0 w 1640681"/>
                <a:gd name="connsiteY37" fmla="*/ 150019 h 402431"/>
                <a:gd name="connsiteX38" fmla="*/ 0 w 1640681"/>
                <a:gd name="connsiteY38" fmla="*/ 164306 h 402431"/>
                <a:gd name="connsiteX39" fmla="*/ 14287 w 1640681"/>
                <a:gd name="connsiteY39" fmla="*/ 192881 h 402431"/>
                <a:gd name="connsiteX40" fmla="*/ 42862 w 1640681"/>
                <a:gd name="connsiteY40" fmla="*/ 242887 h 402431"/>
                <a:gd name="connsiteX41" fmla="*/ 71437 w 1640681"/>
                <a:gd name="connsiteY41" fmla="*/ 278606 h 402431"/>
                <a:gd name="connsiteX42" fmla="*/ 92868 w 1640681"/>
                <a:gd name="connsiteY42" fmla="*/ 300037 h 402431"/>
                <a:gd name="connsiteX43" fmla="*/ 123825 w 1640681"/>
                <a:gd name="connsiteY43" fmla="*/ 321469 h 402431"/>
                <a:gd name="connsiteX44" fmla="*/ 169068 w 1640681"/>
                <a:gd name="connsiteY44" fmla="*/ 342900 h 402431"/>
                <a:gd name="connsiteX45" fmla="*/ 228600 w 1640681"/>
                <a:gd name="connsiteY45" fmla="*/ 364331 h 402431"/>
                <a:gd name="connsiteX46" fmla="*/ 330993 w 1640681"/>
                <a:gd name="connsiteY46" fmla="*/ 388144 h 402431"/>
                <a:gd name="connsiteX47" fmla="*/ 433387 w 1640681"/>
                <a:gd name="connsiteY47" fmla="*/ 402431 h 402431"/>
                <a:gd name="connsiteX48" fmla="*/ 492918 w 1640681"/>
                <a:gd name="connsiteY48" fmla="*/ 392906 h 402431"/>
                <a:gd name="connsiteX49" fmla="*/ 614362 w 1640681"/>
                <a:gd name="connsiteY49" fmla="*/ 369094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640681" h="402431">
                  <a:moveTo>
                    <a:pt x="614362" y="369094"/>
                  </a:moveTo>
                  <a:lnTo>
                    <a:pt x="745331" y="347662"/>
                  </a:lnTo>
                  <a:lnTo>
                    <a:pt x="850106" y="335756"/>
                  </a:lnTo>
                  <a:lnTo>
                    <a:pt x="973931" y="326231"/>
                  </a:lnTo>
                  <a:lnTo>
                    <a:pt x="1138237" y="307181"/>
                  </a:lnTo>
                  <a:lnTo>
                    <a:pt x="1262062" y="288131"/>
                  </a:lnTo>
                  <a:cubicBezTo>
                    <a:pt x="1300934" y="281652"/>
                    <a:pt x="1339334" y="269081"/>
                    <a:pt x="1378743" y="269081"/>
                  </a:cubicBezTo>
                  <a:lnTo>
                    <a:pt x="1488281" y="245269"/>
                  </a:lnTo>
                  <a:lnTo>
                    <a:pt x="1535906" y="228600"/>
                  </a:lnTo>
                  <a:lnTo>
                    <a:pt x="1593056" y="197644"/>
                  </a:lnTo>
                  <a:lnTo>
                    <a:pt x="1621631" y="176212"/>
                  </a:lnTo>
                  <a:lnTo>
                    <a:pt x="1638300" y="154781"/>
                  </a:lnTo>
                  <a:lnTo>
                    <a:pt x="1640681" y="128587"/>
                  </a:lnTo>
                  <a:lnTo>
                    <a:pt x="1631156" y="109537"/>
                  </a:lnTo>
                  <a:lnTo>
                    <a:pt x="1614487" y="88106"/>
                  </a:lnTo>
                  <a:lnTo>
                    <a:pt x="1583531" y="64294"/>
                  </a:lnTo>
                  <a:lnTo>
                    <a:pt x="1547812" y="45244"/>
                  </a:lnTo>
                  <a:lnTo>
                    <a:pt x="1509712" y="35719"/>
                  </a:lnTo>
                  <a:lnTo>
                    <a:pt x="1457325" y="21431"/>
                  </a:lnTo>
                  <a:lnTo>
                    <a:pt x="1378743" y="7144"/>
                  </a:lnTo>
                  <a:lnTo>
                    <a:pt x="1297781" y="0"/>
                  </a:lnTo>
                  <a:lnTo>
                    <a:pt x="1271587" y="11906"/>
                  </a:lnTo>
                  <a:lnTo>
                    <a:pt x="1162050" y="71437"/>
                  </a:lnTo>
                  <a:lnTo>
                    <a:pt x="1088231" y="114300"/>
                  </a:lnTo>
                  <a:lnTo>
                    <a:pt x="962025" y="130969"/>
                  </a:lnTo>
                  <a:lnTo>
                    <a:pt x="764381" y="154781"/>
                  </a:lnTo>
                  <a:lnTo>
                    <a:pt x="566737" y="180975"/>
                  </a:lnTo>
                  <a:lnTo>
                    <a:pt x="459581" y="195262"/>
                  </a:lnTo>
                  <a:lnTo>
                    <a:pt x="385762" y="204787"/>
                  </a:lnTo>
                  <a:lnTo>
                    <a:pt x="352425" y="207169"/>
                  </a:lnTo>
                  <a:lnTo>
                    <a:pt x="290512" y="200025"/>
                  </a:lnTo>
                  <a:lnTo>
                    <a:pt x="238125" y="190500"/>
                  </a:lnTo>
                  <a:lnTo>
                    <a:pt x="166687" y="171450"/>
                  </a:lnTo>
                  <a:lnTo>
                    <a:pt x="90487" y="150019"/>
                  </a:lnTo>
                  <a:lnTo>
                    <a:pt x="38100" y="133350"/>
                  </a:lnTo>
                  <a:lnTo>
                    <a:pt x="16668" y="133350"/>
                  </a:lnTo>
                  <a:lnTo>
                    <a:pt x="4762" y="140494"/>
                  </a:lnTo>
                  <a:lnTo>
                    <a:pt x="0" y="150019"/>
                  </a:lnTo>
                  <a:lnTo>
                    <a:pt x="0" y="164306"/>
                  </a:lnTo>
                  <a:lnTo>
                    <a:pt x="14287" y="192881"/>
                  </a:lnTo>
                  <a:lnTo>
                    <a:pt x="42862" y="242887"/>
                  </a:lnTo>
                  <a:lnTo>
                    <a:pt x="71437" y="278606"/>
                  </a:lnTo>
                  <a:lnTo>
                    <a:pt x="92868" y="300037"/>
                  </a:lnTo>
                  <a:lnTo>
                    <a:pt x="123825" y="321469"/>
                  </a:lnTo>
                  <a:lnTo>
                    <a:pt x="169068" y="342900"/>
                  </a:lnTo>
                  <a:lnTo>
                    <a:pt x="228600" y="364331"/>
                  </a:lnTo>
                  <a:lnTo>
                    <a:pt x="330993" y="388144"/>
                  </a:lnTo>
                  <a:lnTo>
                    <a:pt x="433387" y="402431"/>
                  </a:lnTo>
                  <a:lnTo>
                    <a:pt x="492918" y="392906"/>
                  </a:lnTo>
                  <a:lnTo>
                    <a:pt x="614362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6">
              <a:extLst>
                <a:ext uri="{FF2B5EF4-FFF2-40B4-BE49-F238E27FC236}">
                  <a16:creationId xmlns:a16="http://schemas.microsoft.com/office/drawing/2014/main" id="{530AC5B6-8314-4701-8E3A-1C7C05BEC328}"/>
                </a:ext>
              </a:extLst>
            </p:cNvPr>
            <p:cNvSpPr/>
            <p:nvPr/>
          </p:nvSpPr>
          <p:spPr>
            <a:xfrm rot="16200000">
              <a:off x="4701387" y="4531520"/>
              <a:ext cx="2271713" cy="371475"/>
            </a:xfrm>
            <a:custGeom>
              <a:avLst/>
              <a:gdLst>
                <a:gd name="connsiteX0" fmla="*/ 1238250 w 2271713"/>
                <a:gd name="connsiteY0" fmla="*/ 159543 h 371475"/>
                <a:gd name="connsiteX1" fmla="*/ 1454944 w 2271713"/>
                <a:gd name="connsiteY1" fmla="*/ 164306 h 371475"/>
                <a:gd name="connsiteX2" fmla="*/ 1635919 w 2271713"/>
                <a:gd name="connsiteY2" fmla="*/ 166687 h 371475"/>
                <a:gd name="connsiteX3" fmla="*/ 1747838 w 2271713"/>
                <a:gd name="connsiteY3" fmla="*/ 161925 h 371475"/>
                <a:gd name="connsiteX4" fmla="*/ 1843088 w 2271713"/>
                <a:gd name="connsiteY4" fmla="*/ 157162 h 371475"/>
                <a:gd name="connsiteX5" fmla="*/ 1902619 w 2271713"/>
                <a:gd name="connsiteY5" fmla="*/ 152400 h 371475"/>
                <a:gd name="connsiteX6" fmla="*/ 1943100 w 2271713"/>
                <a:gd name="connsiteY6" fmla="*/ 147637 h 371475"/>
                <a:gd name="connsiteX7" fmla="*/ 1976438 w 2271713"/>
                <a:gd name="connsiteY7" fmla="*/ 140493 h 371475"/>
                <a:gd name="connsiteX8" fmla="*/ 2021681 w 2271713"/>
                <a:gd name="connsiteY8" fmla="*/ 123825 h 371475"/>
                <a:gd name="connsiteX9" fmla="*/ 2069306 w 2271713"/>
                <a:gd name="connsiteY9" fmla="*/ 102393 h 371475"/>
                <a:gd name="connsiteX10" fmla="*/ 2121694 w 2271713"/>
                <a:gd name="connsiteY10" fmla="*/ 73818 h 371475"/>
                <a:gd name="connsiteX11" fmla="*/ 2174081 w 2271713"/>
                <a:gd name="connsiteY11" fmla="*/ 38100 h 371475"/>
                <a:gd name="connsiteX12" fmla="*/ 2190750 w 2271713"/>
                <a:gd name="connsiteY12" fmla="*/ 21431 h 371475"/>
                <a:gd name="connsiteX13" fmla="*/ 2207419 w 2271713"/>
                <a:gd name="connsiteY13" fmla="*/ 9525 h 371475"/>
                <a:gd name="connsiteX14" fmla="*/ 2231231 w 2271713"/>
                <a:gd name="connsiteY14" fmla="*/ 0 h 371475"/>
                <a:gd name="connsiteX15" fmla="*/ 2259806 w 2271713"/>
                <a:gd name="connsiteY15" fmla="*/ 0 h 371475"/>
                <a:gd name="connsiteX16" fmla="*/ 2269331 w 2271713"/>
                <a:gd name="connsiteY16" fmla="*/ 7143 h 371475"/>
                <a:gd name="connsiteX17" fmla="*/ 2271713 w 2271713"/>
                <a:gd name="connsiteY17" fmla="*/ 19050 h 371475"/>
                <a:gd name="connsiteX18" fmla="*/ 2266950 w 2271713"/>
                <a:gd name="connsiteY18" fmla="*/ 59531 h 371475"/>
                <a:gd name="connsiteX19" fmla="*/ 2257425 w 2271713"/>
                <a:gd name="connsiteY19" fmla="*/ 111918 h 371475"/>
                <a:gd name="connsiteX20" fmla="*/ 2238375 w 2271713"/>
                <a:gd name="connsiteY20" fmla="*/ 171450 h 371475"/>
                <a:gd name="connsiteX21" fmla="*/ 2212181 w 2271713"/>
                <a:gd name="connsiteY21" fmla="*/ 238125 h 371475"/>
                <a:gd name="connsiteX22" fmla="*/ 2181225 w 2271713"/>
                <a:gd name="connsiteY22" fmla="*/ 300037 h 371475"/>
                <a:gd name="connsiteX23" fmla="*/ 2043113 w 2271713"/>
                <a:gd name="connsiteY23" fmla="*/ 371475 h 371475"/>
                <a:gd name="connsiteX24" fmla="*/ 1862138 w 2271713"/>
                <a:gd name="connsiteY24" fmla="*/ 371475 h 371475"/>
                <a:gd name="connsiteX25" fmla="*/ 1666875 w 2271713"/>
                <a:gd name="connsiteY25" fmla="*/ 371475 h 371475"/>
                <a:gd name="connsiteX26" fmla="*/ 1488281 w 2271713"/>
                <a:gd name="connsiteY26" fmla="*/ 371475 h 371475"/>
                <a:gd name="connsiteX27" fmla="*/ 1264444 w 2271713"/>
                <a:gd name="connsiteY27" fmla="*/ 371475 h 371475"/>
                <a:gd name="connsiteX28" fmla="*/ 1078706 w 2271713"/>
                <a:gd name="connsiteY28" fmla="*/ 371475 h 371475"/>
                <a:gd name="connsiteX29" fmla="*/ 952500 w 2271713"/>
                <a:gd name="connsiteY29" fmla="*/ 350043 h 371475"/>
                <a:gd name="connsiteX30" fmla="*/ 740569 w 2271713"/>
                <a:gd name="connsiteY30" fmla="*/ 342900 h 371475"/>
                <a:gd name="connsiteX31" fmla="*/ 488156 w 2271713"/>
                <a:gd name="connsiteY31" fmla="*/ 333375 h 371475"/>
                <a:gd name="connsiteX32" fmla="*/ 266700 w 2271713"/>
                <a:gd name="connsiteY32" fmla="*/ 326231 h 371475"/>
                <a:gd name="connsiteX33" fmla="*/ 214313 w 2271713"/>
                <a:gd name="connsiteY33" fmla="*/ 326231 h 371475"/>
                <a:gd name="connsiteX34" fmla="*/ 173831 w 2271713"/>
                <a:gd name="connsiteY34" fmla="*/ 304800 h 371475"/>
                <a:gd name="connsiteX35" fmla="*/ 100013 w 2271713"/>
                <a:gd name="connsiteY35" fmla="*/ 264318 h 371475"/>
                <a:gd name="connsiteX36" fmla="*/ 42863 w 2271713"/>
                <a:gd name="connsiteY36" fmla="*/ 230981 h 371475"/>
                <a:gd name="connsiteX37" fmla="*/ 19050 w 2271713"/>
                <a:gd name="connsiteY37" fmla="*/ 214312 h 371475"/>
                <a:gd name="connsiteX38" fmla="*/ 2381 w 2271713"/>
                <a:gd name="connsiteY38" fmla="*/ 197643 h 371475"/>
                <a:gd name="connsiteX39" fmla="*/ 0 w 2271713"/>
                <a:gd name="connsiteY39" fmla="*/ 183356 h 371475"/>
                <a:gd name="connsiteX40" fmla="*/ 2381 w 2271713"/>
                <a:gd name="connsiteY40" fmla="*/ 169068 h 371475"/>
                <a:gd name="connsiteX41" fmla="*/ 7144 w 2271713"/>
                <a:gd name="connsiteY41" fmla="*/ 154781 h 371475"/>
                <a:gd name="connsiteX42" fmla="*/ 30956 w 2271713"/>
                <a:gd name="connsiteY42" fmla="*/ 135731 h 371475"/>
                <a:gd name="connsiteX43" fmla="*/ 69056 w 2271713"/>
                <a:gd name="connsiteY43" fmla="*/ 119062 h 371475"/>
                <a:gd name="connsiteX44" fmla="*/ 135731 w 2271713"/>
                <a:gd name="connsiteY44" fmla="*/ 109537 h 371475"/>
                <a:gd name="connsiteX45" fmla="*/ 202406 w 2271713"/>
                <a:gd name="connsiteY45" fmla="*/ 102393 h 371475"/>
                <a:gd name="connsiteX46" fmla="*/ 280988 w 2271713"/>
                <a:gd name="connsiteY46" fmla="*/ 102393 h 371475"/>
                <a:gd name="connsiteX47" fmla="*/ 376238 w 2271713"/>
                <a:gd name="connsiteY47" fmla="*/ 100012 h 371475"/>
                <a:gd name="connsiteX48" fmla="*/ 428625 w 2271713"/>
                <a:gd name="connsiteY48" fmla="*/ 111918 h 371475"/>
                <a:gd name="connsiteX49" fmla="*/ 561975 w 2271713"/>
                <a:gd name="connsiteY49" fmla="*/ 126206 h 371475"/>
                <a:gd name="connsiteX50" fmla="*/ 781050 w 2271713"/>
                <a:gd name="connsiteY50" fmla="*/ 138112 h 371475"/>
                <a:gd name="connsiteX51" fmla="*/ 995363 w 2271713"/>
                <a:gd name="connsiteY51" fmla="*/ 147637 h 371475"/>
                <a:gd name="connsiteX52" fmla="*/ 1238250 w 2271713"/>
                <a:gd name="connsiteY52" fmla="*/ 159543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71713" h="371475">
                  <a:moveTo>
                    <a:pt x="1238250" y="159543"/>
                  </a:moveTo>
                  <a:lnTo>
                    <a:pt x="1454944" y="164306"/>
                  </a:lnTo>
                  <a:lnTo>
                    <a:pt x="1635919" y="166687"/>
                  </a:lnTo>
                  <a:lnTo>
                    <a:pt x="1747838" y="161925"/>
                  </a:lnTo>
                  <a:lnTo>
                    <a:pt x="1843088" y="157162"/>
                  </a:lnTo>
                  <a:lnTo>
                    <a:pt x="1902619" y="152400"/>
                  </a:lnTo>
                  <a:lnTo>
                    <a:pt x="1943100" y="147637"/>
                  </a:lnTo>
                  <a:lnTo>
                    <a:pt x="1976438" y="140493"/>
                  </a:lnTo>
                  <a:lnTo>
                    <a:pt x="2021681" y="123825"/>
                  </a:lnTo>
                  <a:lnTo>
                    <a:pt x="2069306" y="102393"/>
                  </a:lnTo>
                  <a:lnTo>
                    <a:pt x="2121694" y="73818"/>
                  </a:lnTo>
                  <a:lnTo>
                    <a:pt x="2174081" y="38100"/>
                  </a:lnTo>
                  <a:lnTo>
                    <a:pt x="2190750" y="21431"/>
                  </a:lnTo>
                  <a:lnTo>
                    <a:pt x="2207419" y="9525"/>
                  </a:lnTo>
                  <a:lnTo>
                    <a:pt x="2231231" y="0"/>
                  </a:lnTo>
                  <a:lnTo>
                    <a:pt x="2259806" y="0"/>
                  </a:lnTo>
                  <a:lnTo>
                    <a:pt x="2269331" y="7143"/>
                  </a:lnTo>
                  <a:lnTo>
                    <a:pt x="2271713" y="19050"/>
                  </a:lnTo>
                  <a:lnTo>
                    <a:pt x="2266950" y="59531"/>
                  </a:lnTo>
                  <a:lnTo>
                    <a:pt x="2257425" y="111918"/>
                  </a:lnTo>
                  <a:lnTo>
                    <a:pt x="2238375" y="171450"/>
                  </a:lnTo>
                  <a:lnTo>
                    <a:pt x="2212181" y="238125"/>
                  </a:lnTo>
                  <a:lnTo>
                    <a:pt x="2181225" y="300037"/>
                  </a:lnTo>
                  <a:lnTo>
                    <a:pt x="2043113" y="371475"/>
                  </a:lnTo>
                  <a:lnTo>
                    <a:pt x="1862138" y="371475"/>
                  </a:lnTo>
                  <a:lnTo>
                    <a:pt x="1666875" y="371475"/>
                  </a:lnTo>
                  <a:lnTo>
                    <a:pt x="1488281" y="371475"/>
                  </a:lnTo>
                  <a:lnTo>
                    <a:pt x="1264444" y="371475"/>
                  </a:lnTo>
                  <a:lnTo>
                    <a:pt x="1078706" y="371475"/>
                  </a:lnTo>
                  <a:lnTo>
                    <a:pt x="952500" y="350043"/>
                  </a:lnTo>
                  <a:lnTo>
                    <a:pt x="740569" y="342900"/>
                  </a:lnTo>
                  <a:lnTo>
                    <a:pt x="488156" y="333375"/>
                  </a:lnTo>
                  <a:lnTo>
                    <a:pt x="266700" y="326231"/>
                  </a:lnTo>
                  <a:lnTo>
                    <a:pt x="214313" y="326231"/>
                  </a:lnTo>
                  <a:lnTo>
                    <a:pt x="173831" y="304800"/>
                  </a:lnTo>
                  <a:lnTo>
                    <a:pt x="100013" y="264318"/>
                  </a:lnTo>
                  <a:lnTo>
                    <a:pt x="42863" y="230981"/>
                  </a:lnTo>
                  <a:lnTo>
                    <a:pt x="19050" y="214312"/>
                  </a:lnTo>
                  <a:lnTo>
                    <a:pt x="2381" y="197643"/>
                  </a:lnTo>
                  <a:lnTo>
                    <a:pt x="0" y="183356"/>
                  </a:lnTo>
                  <a:lnTo>
                    <a:pt x="2381" y="169068"/>
                  </a:lnTo>
                  <a:lnTo>
                    <a:pt x="7144" y="154781"/>
                  </a:lnTo>
                  <a:lnTo>
                    <a:pt x="30956" y="135731"/>
                  </a:lnTo>
                  <a:lnTo>
                    <a:pt x="69056" y="119062"/>
                  </a:lnTo>
                  <a:lnTo>
                    <a:pt x="135731" y="109537"/>
                  </a:lnTo>
                  <a:lnTo>
                    <a:pt x="202406" y="102393"/>
                  </a:lnTo>
                  <a:lnTo>
                    <a:pt x="280988" y="102393"/>
                  </a:lnTo>
                  <a:lnTo>
                    <a:pt x="376238" y="100012"/>
                  </a:lnTo>
                  <a:lnTo>
                    <a:pt x="428625" y="111918"/>
                  </a:lnTo>
                  <a:lnTo>
                    <a:pt x="561975" y="126206"/>
                  </a:lnTo>
                  <a:lnTo>
                    <a:pt x="781050" y="138112"/>
                  </a:lnTo>
                  <a:lnTo>
                    <a:pt x="995363" y="147637"/>
                  </a:lnTo>
                  <a:lnTo>
                    <a:pt x="1238250" y="159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7">
              <a:extLst>
                <a:ext uri="{FF2B5EF4-FFF2-40B4-BE49-F238E27FC236}">
                  <a16:creationId xmlns:a16="http://schemas.microsoft.com/office/drawing/2014/main" id="{5966E094-D21C-463C-8F1B-8CC9BC5420D0}"/>
                </a:ext>
              </a:extLst>
            </p:cNvPr>
            <p:cNvSpPr/>
            <p:nvPr/>
          </p:nvSpPr>
          <p:spPr>
            <a:xfrm rot="16200000">
              <a:off x="5141124" y="4248944"/>
              <a:ext cx="2451100" cy="963612"/>
            </a:xfrm>
            <a:custGeom>
              <a:avLst/>
              <a:gdLst>
                <a:gd name="connsiteX0" fmla="*/ 1452563 w 2450307"/>
                <a:gd name="connsiteY0" fmla="*/ 650081 h 964406"/>
                <a:gd name="connsiteX1" fmla="*/ 2083594 w 2450307"/>
                <a:gd name="connsiteY1" fmla="*/ 650081 h 964406"/>
                <a:gd name="connsiteX2" fmla="*/ 2162175 w 2450307"/>
                <a:gd name="connsiteY2" fmla="*/ 647700 h 964406"/>
                <a:gd name="connsiteX3" fmla="*/ 2183607 w 2450307"/>
                <a:gd name="connsiteY3" fmla="*/ 642938 h 964406"/>
                <a:gd name="connsiteX4" fmla="*/ 2197894 w 2450307"/>
                <a:gd name="connsiteY4" fmla="*/ 631031 h 964406"/>
                <a:gd name="connsiteX5" fmla="*/ 2209800 w 2450307"/>
                <a:gd name="connsiteY5" fmla="*/ 611981 h 964406"/>
                <a:gd name="connsiteX6" fmla="*/ 2212182 w 2450307"/>
                <a:gd name="connsiteY6" fmla="*/ 595313 h 964406"/>
                <a:gd name="connsiteX7" fmla="*/ 2209800 w 2450307"/>
                <a:gd name="connsiteY7" fmla="*/ 571500 h 964406"/>
                <a:gd name="connsiteX8" fmla="*/ 2190750 w 2450307"/>
                <a:gd name="connsiteY8" fmla="*/ 476250 h 964406"/>
                <a:gd name="connsiteX9" fmla="*/ 2169319 w 2450307"/>
                <a:gd name="connsiteY9" fmla="*/ 376238 h 964406"/>
                <a:gd name="connsiteX10" fmla="*/ 2140744 w 2450307"/>
                <a:gd name="connsiteY10" fmla="*/ 228600 h 964406"/>
                <a:gd name="connsiteX11" fmla="*/ 2112169 w 2450307"/>
                <a:gd name="connsiteY11" fmla="*/ 59531 h 964406"/>
                <a:gd name="connsiteX12" fmla="*/ 2264569 w 2450307"/>
                <a:gd name="connsiteY12" fmla="*/ 0 h 964406"/>
                <a:gd name="connsiteX13" fmla="*/ 2297907 w 2450307"/>
                <a:gd name="connsiteY13" fmla="*/ 150019 h 964406"/>
                <a:gd name="connsiteX14" fmla="*/ 2333625 w 2450307"/>
                <a:gd name="connsiteY14" fmla="*/ 328613 h 964406"/>
                <a:gd name="connsiteX15" fmla="*/ 2366963 w 2450307"/>
                <a:gd name="connsiteY15" fmla="*/ 490538 h 964406"/>
                <a:gd name="connsiteX16" fmla="*/ 2383632 w 2450307"/>
                <a:gd name="connsiteY16" fmla="*/ 564356 h 964406"/>
                <a:gd name="connsiteX17" fmla="*/ 2393157 w 2450307"/>
                <a:gd name="connsiteY17" fmla="*/ 602456 h 964406"/>
                <a:gd name="connsiteX18" fmla="*/ 2402682 w 2450307"/>
                <a:gd name="connsiteY18" fmla="*/ 623888 h 964406"/>
                <a:gd name="connsiteX19" fmla="*/ 2416969 w 2450307"/>
                <a:gd name="connsiteY19" fmla="*/ 647700 h 964406"/>
                <a:gd name="connsiteX20" fmla="*/ 2426494 w 2450307"/>
                <a:gd name="connsiteY20" fmla="*/ 659606 h 964406"/>
                <a:gd name="connsiteX21" fmla="*/ 2438400 w 2450307"/>
                <a:gd name="connsiteY21" fmla="*/ 671513 h 964406"/>
                <a:gd name="connsiteX22" fmla="*/ 2445544 w 2450307"/>
                <a:gd name="connsiteY22" fmla="*/ 681038 h 964406"/>
                <a:gd name="connsiteX23" fmla="*/ 2450307 w 2450307"/>
                <a:gd name="connsiteY23" fmla="*/ 690563 h 964406"/>
                <a:gd name="connsiteX24" fmla="*/ 2450307 w 2450307"/>
                <a:gd name="connsiteY24" fmla="*/ 714375 h 964406"/>
                <a:gd name="connsiteX25" fmla="*/ 2436019 w 2450307"/>
                <a:gd name="connsiteY25" fmla="*/ 757238 h 964406"/>
                <a:gd name="connsiteX26" fmla="*/ 2405063 w 2450307"/>
                <a:gd name="connsiteY26" fmla="*/ 812006 h 964406"/>
                <a:gd name="connsiteX27" fmla="*/ 2374107 w 2450307"/>
                <a:gd name="connsiteY27" fmla="*/ 857250 h 964406"/>
                <a:gd name="connsiteX28" fmla="*/ 2336007 w 2450307"/>
                <a:gd name="connsiteY28" fmla="*/ 902494 h 964406"/>
                <a:gd name="connsiteX29" fmla="*/ 2290763 w 2450307"/>
                <a:gd name="connsiteY29" fmla="*/ 942975 h 964406"/>
                <a:gd name="connsiteX30" fmla="*/ 2255044 w 2450307"/>
                <a:gd name="connsiteY30" fmla="*/ 962025 h 964406"/>
                <a:gd name="connsiteX31" fmla="*/ 2238375 w 2450307"/>
                <a:gd name="connsiteY31" fmla="*/ 964406 h 964406"/>
                <a:gd name="connsiteX32" fmla="*/ 2205038 w 2450307"/>
                <a:gd name="connsiteY32" fmla="*/ 950119 h 964406"/>
                <a:gd name="connsiteX33" fmla="*/ 2135982 w 2450307"/>
                <a:gd name="connsiteY33" fmla="*/ 914400 h 964406"/>
                <a:gd name="connsiteX34" fmla="*/ 2109788 w 2450307"/>
                <a:gd name="connsiteY34" fmla="*/ 902494 h 964406"/>
                <a:gd name="connsiteX35" fmla="*/ 2071688 w 2450307"/>
                <a:gd name="connsiteY35" fmla="*/ 892969 h 964406"/>
                <a:gd name="connsiteX36" fmla="*/ 1952625 w 2450307"/>
                <a:gd name="connsiteY36" fmla="*/ 881063 h 964406"/>
                <a:gd name="connsiteX37" fmla="*/ 1695450 w 2450307"/>
                <a:gd name="connsiteY37" fmla="*/ 859631 h 964406"/>
                <a:gd name="connsiteX38" fmla="*/ 1564482 w 2450307"/>
                <a:gd name="connsiteY38" fmla="*/ 852488 h 964406"/>
                <a:gd name="connsiteX39" fmla="*/ 1447800 w 2450307"/>
                <a:gd name="connsiteY39" fmla="*/ 852488 h 964406"/>
                <a:gd name="connsiteX40" fmla="*/ 1297782 w 2450307"/>
                <a:gd name="connsiteY40" fmla="*/ 850106 h 964406"/>
                <a:gd name="connsiteX41" fmla="*/ 1169194 w 2450307"/>
                <a:gd name="connsiteY41" fmla="*/ 852488 h 964406"/>
                <a:gd name="connsiteX42" fmla="*/ 1057275 w 2450307"/>
                <a:gd name="connsiteY42" fmla="*/ 850106 h 964406"/>
                <a:gd name="connsiteX43" fmla="*/ 904875 w 2450307"/>
                <a:gd name="connsiteY43" fmla="*/ 850106 h 964406"/>
                <a:gd name="connsiteX44" fmla="*/ 800100 w 2450307"/>
                <a:gd name="connsiteY44" fmla="*/ 852488 h 964406"/>
                <a:gd name="connsiteX45" fmla="*/ 707232 w 2450307"/>
                <a:gd name="connsiteY45" fmla="*/ 850106 h 964406"/>
                <a:gd name="connsiteX46" fmla="*/ 588169 w 2450307"/>
                <a:gd name="connsiteY46" fmla="*/ 854869 h 964406"/>
                <a:gd name="connsiteX47" fmla="*/ 497682 w 2450307"/>
                <a:gd name="connsiteY47" fmla="*/ 862013 h 964406"/>
                <a:gd name="connsiteX48" fmla="*/ 428625 w 2450307"/>
                <a:gd name="connsiteY48" fmla="*/ 871538 h 964406"/>
                <a:gd name="connsiteX49" fmla="*/ 388144 w 2450307"/>
                <a:gd name="connsiteY49" fmla="*/ 871538 h 964406"/>
                <a:gd name="connsiteX50" fmla="*/ 319088 w 2450307"/>
                <a:gd name="connsiteY50" fmla="*/ 857250 h 964406"/>
                <a:gd name="connsiteX51" fmla="*/ 216694 w 2450307"/>
                <a:gd name="connsiteY51" fmla="*/ 826294 h 964406"/>
                <a:gd name="connsiteX52" fmla="*/ 130969 w 2450307"/>
                <a:gd name="connsiteY52" fmla="*/ 788194 h 964406"/>
                <a:gd name="connsiteX53" fmla="*/ 35719 w 2450307"/>
                <a:gd name="connsiteY53" fmla="*/ 745331 h 964406"/>
                <a:gd name="connsiteX54" fmla="*/ 16669 w 2450307"/>
                <a:gd name="connsiteY54" fmla="*/ 733425 h 964406"/>
                <a:gd name="connsiteX55" fmla="*/ 4763 w 2450307"/>
                <a:gd name="connsiteY55" fmla="*/ 714375 h 964406"/>
                <a:gd name="connsiteX56" fmla="*/ 0 w 2450307"/>
                <a:gd name="connsiteY56" fmla="*/ 702469 h 964406"/>
                <a:gd name="connsiteX57" fmla="*/ 2382 w 2450307"/>
                <a:gd name="connsiteY57" fmla="*/ 685800 h 964406"/>
                <a:gd name="connsiteX58" fmla="*/ 9525 w 2450307"/>
                <a:gd name="connsiteY58" fmla="*/ 666750 h 964406"/>
                <a:gd name="connsiteX59" fmla="*/ 26194 w 2450307"/>
                <a:gd name="connsiteY59" fmla="*/ 652463 h 964406"/>
                <a:gd name="connsiteX60" fmla="*/ 445294 w 2450307"/>
                <a:gd name="connsiteY60" fmla="*/ 650081 h 964406"/>
                <a:gd name="connsiteX61" fmla="*/ 576263 w 2450307"/>
                <a:gd name="connsiteY61" fmla="*/ 650081 h 964406"/>
                <a:gd name="connsiteX62" fmla="*/ 754857 w 2450307"/>
                <a:gd name="connsiteY62" fmla="*/ 652463 h 964406"/>
                <a:gd name="connsiteX63" fmla="*/ 1076325 w 2450307"/>
                <a:gd name="connsiteY63" fmla="*/ 650081 h 964406"/>
                <a:gd name="connsiteX64" fmla="*/ 1452563 w 2450307"/>
                <a:gd name="connsiteY64" fmla="*/ 650081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450307" h="964406">
                  <a:moveTo>
                    <a:pt x="1452563" y="650081"/>
                  </a:moveTo>
                  <a:lnTo>
                    <a:pt x="2083594" y="650081"/>
                  </a:lnTo>
                  <a:lnTo>
                    <a:pt x="2162175" y="647700"/>
                  </a:lnTo>
                  <a:lnTo>
                    <a:pt x="2183607" y="642938"/>
                  </a:lnTo>
                  <a:lnTo>
                    <a:pt x="2197894" y="631031"/>
                  </a:lnTo>
                  <a:lnTo>
                    <a:pt x="2209800" y="611981"/>
                  </a:lnTo>
                  <a:lnTo>
                    <a:pt x="2212182" y="595313"/>
                  </a:lnTo>
                  <a:lnTo>
                    <a:pt x="2209800" y="571500"/>
                  </a:lnTo>
                  <a:lnTo>
                    <a:pt x="2190750" y="476250"/>
                  </a:lnTo>
                  <a:lnTo>
                    <a:pt x="2169319" y="376238"/>
                  </a:lnTo>
                  <a:lnTo>
                    <a:pt x="2140744" y="228600"/>
                  </a:lnTo>
                  <a:lnTo>
                    <a:pt x="2112169" y="59531"/>
                  </a:lnTo>
                  <a:lnTo>
                    <a:pt x="2264569" y="0"/>
                  </a:lnTo>
                  <a:lnTo>
                    <a:pt x="2297907" y="150019"/>
                  </a:lnTo>
                  <a:lnTo>
                    <a:pt x="2333625" y="328613"/>
                  </a:lnTo>
                  <a:lnTo>
                    <a:pt x="2366963" y="490538"/>
                  </a:lnTo>
                  <a:lnTo>
                    <a:pt x="2383632" y="564356"/>
                  </a:lnTo>
                  <a:lnTo>
                    <a:pt x="2393157" y="602456"/>
                  </a:lnTo>
                  <a:lnTo>
                    <a:pt x="2402682" y="623888"/>
                  </a:lnTo>
                  <a:lnTo>
                    <a:pt x="2416969" y="647700"/>
                  </a:lnTo>
                  <a:lnTo>
                    <a:pt x="2426494" y="659606"/>
                  </a:lnTo>
                  <a:lnTo>
                    <a:pt x="2438400" y="671513"/>
                  </a:lnTo>
                  <a:lnTo>
                    <a:pt x="2445544" y="681038"/>
                  </a:lnTo>
                  <a:lnTo>
                    <a:pt x="2450307" y="690563"/>
                  </a:lnTo>
                  <a:lnTo>
                    <a:pt x="2450307" y="714375"/>
                  </a:lnTo>
                  <a:lnTo>
                    <a:pt x="2436019" y="757238"/>
                  </a:lnTo>
                  <a:lnTo>
                    <a:pt x="2405063" y="812006"/>
                  </a:lnTo>
                  <a:lnTo>
                    <a:pt x="2374107" y="857250"/>
                  </a:lnTo>
                  <a:lnTo>
                    <a:pt x="2336007" y="902494"/>
                  </a:lnTo>
                  <a:lnTo>
                    <a:pt x="2290763" y="942975"/>
                  </a:lnTo>
                  <a:lnTo>
                    <a:pt x="2255044" y="962025"/>
                  </a:lnTo>
                  <a:lnTo>
                    <a:pt x="2238375" y="964406"/>
                  </a:lnTo>
                  <a:lnTo>
                    <a:pt x="2205038" y="950119"/>
                  </a:lnTo>
                  <a:lnTo>
                    <a:pt x="2135982" y="914400"/>
                  </a:lnTo>
                  <a:lnTo>
                    <a:pt x="2109788" y="902494"/>
                  </a:lnTo>
                  <a:lnTo>
                    <a:pt x="2071688" y="892969"/>
                  </a:lnTo>
                  <a:lnTo>
                    <a:pt x="1952625" y="881063"/>
                  </a:lnTo>
                  <a:lnTo>
                    <a:pt x="1695450" y="859631"/>
                  </a:lnTo>
                  <a:lnTo>
                    <a:pt x="1564482" y="852488"/>
                  </a:lnTo>
                  <a:lnTo>
                    <a:pt x="1447800" y="852488"/>
                  </a:lnTo>
                  <a:lnTo>
                    <a:pt x="1297782" y="850106"/>
                  </a:lnTo>
                  <a:lnTo>
                    <a:pt x="1169194" y="852488"/>
                  </a:lnTo>
                  <a:lnTo>
                    <a:pt x="1057275" y="850106"/>
                  </a:lnTo>
                  <a:lnTo>
                    <a:pt x="904875" y="850106"/>
                  </a:lnTo>
                  <a:lnTo>
                    <a:pt x="800100" y="852488"/>
                  </a:lnTo>
                  <a:lnTo>
                    <a:pt x="707232" y="850106"/>
                  </a:lnTo>
                  <a:lnTo>
                    <a:pt x="588169" y="854869"/>
                  </a:lnTo>
                  <a:lnTo>
                    <a:pt x="497682" y="862013"/>
                  </a:lnTo>
                  <a:lnTo>
                    <a:pt x="428625" y="871538"/>
                  </a:lnTo>
                  <a:lnTo>
                    <a:pt x="388144" y="871538"/>
                  </a:lnTo>
                  <a:lnTo>
                    <a:pt x="319088" y="857250"/>
                  </a:lnTo>
                  <a:lnTo>
                    <a:pt x="216694" y="826294"/>
                  </a:lnTo>
                  <a:lnTo>
                    <a:pt x="130969" y="788194"/>
                  </a:lnTo>
                  <a:lnTo>
                    <a:pt x="35719" y="745331"/>
                  </a:lnTo>
                  <a:lnTo>
                    <a:pt x="16669" y="733425"/>
                  </a:lnTo>
                  <a:lnTo>
                    <a:pt x="4763" y="714375"/>
                  </a:lnTo>
                  <a:lnTo>
                    <a:pt x="0" y="702469"/>
                  </a:lnTo>
                  <a:lnTo>
                    <a:pt x="2382" y="685800"/>
                  </a:lnTo>
                  <a:lnTo>
                    <a:pt x="9525" y="666750"/>
                  </a:lnTo>
                  <a:lnTo>
                    <a:pt x="26194" y="652463"/>
                  </a:lnTo>
                  <a:lnTo>
                    <a:pt x="445294" y="650081"/>
                  </a:lnTo>
                  <a:lnTo>
                    <a:pt x="576263" y="650081"/>
                  </a:lnTo>
                  <a:lnTo>
                    <a:pt x="754857" y="652463"/>
                  </a:lnTo>
                  <a:lnTo>
                    <a:pt x="1076325" y="650081"/>
                  </a:lnTo>
                  <a:lnTo>
                    <a:pt x="1452563" y="650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977A895E-175E-47D3-AC57-A0F4C871B4B8}"/>
                </a:ext>
              </a:extLst>
            </p:cNvPr>
            <p:cNvSpPr/>
            <p:nvPr/>
          </p:nvSpPr>
          <p:spPr>
            <a:xfrm rot="16200000">
              <a:off x="6111881" y="5475288"/>
              <a:ext cx="504825" cy="450850"/>
            </a:xfrm>
            <a:custGeom>
              <a:avLst/>
              <a:gdLst>
                <a:gd name="connsiteX0" fmla="*/ 428625 w 504825"/>
                <a:gd name="connsiteY0" fmla="*/ 228600 h 450056"/>
                <a:gd name="connsiteX1" fmla="*/ 404812 w 504825"/>
                <a:gd name="connsiteY1" fmla="*/ 292894 h 450056"/>
                <a:gd name="connsiteX2" fmla="*/ 397668 w 504825"/>
                <a:gd name="connsiteY2" fmla="*/ 321469 h 450056"/>
                <a:gd name="connsiteX3" fmla="*/ 397668 w 504825"/>
                <a:gd name="connsiteY3" fmla="*/ 338137 h 450056"/>
                <a:gd name="connsiteX4" fmla="*/ 402431 w 504825"/>
                <a:gd name="connsiteY4" fmla="*/ 359569 h 450056"/>
                <a:gd name="connsiteX5" fmla="*/ 411956 w 504825"/>
                <a:gd name="connsiteY5" fmla="*/ 376237 h 450056"/>
                <a:gd name="connsiteX6" fmla="*/ 433387 w 504825"/>
                <a:gd name="connsiteY6" fmla="*/ 392906 h 450056"/>
                <a:gd name="connsiteX7" fmla="*/ 495300 w 504825"/>
                <a:gd name="connsiteY7" fmla="*/ 402431 h 450056"/>
                <a:gd name="connsiteX8" fmla="*/ 0 w 504825"/>
                <a:gd name="connsiteY8" fmla="*/ 450056 h 450056"/>
                <a:gd name="connsiteX9" fmla="*/ 4762 w 504825"/>
                <a:gd name="connsiteY9" fmla="*/ 428625 h 450056"/>
                <a:gd name="connsiteX10" fmla="*/ 19050 w 504825"/>
                <a:gd name="connsiteY10" fmla="*/ 404812 h 450056"/>
                <a:gd name="connsiteX11" fmla="*/ 26193 w 504825"/>
                <a:gd name="connsiteY11" fmla="*/ 397669 h 450056"/>
                <a:gd name="connsiteX12" fmla="*/ 50006 w 504825"/>
                <a:gd name="connsiteY12" fmla="*/ 383381 h 450056"/>
                <a:gd name="connsiteX13" fmla="*/ 102393 w 504825"/>
                <a:gd name="connsiteY13" fmla="*/ 350044 h 450056"/>
                <a:gd name="connsiteX14" fmla="*/ 171450 w 504825"/>
                <a:gd name="connsiteY14" fmla="*/ 300037 h 450056"/>
                <a:gd name="connsiteX15" fmla="*/ 304800 w 504825"/>
                <a:gd name="connsiteY15" fmla="*/ 176212 h 450056"/>
                <a:gd name="connsiteX16" fmla="*/ 416718 w 504825"/>
                <a:gd name="connsiteY16" fmla="*/ 54769 h 450056"/>
                <a:gd name="connsiteX17" fmla="*/ 442912 w 504825"/>
                <a:gd name="connsiteY17" fmla="*/ 21431 h 450056"/>
                <a:gd name="connsiteX18" fmla="*/ 461962 w 504825"/>
                <a:gd name="connsiteY18" fmla="*/ 7144 h 450056"/>
                <a:gd name="connsiteX19" fmla="*/ 481012 w 504825"/>
                <a:gd name="connsiteY19" fmla="*/ 0 h 450056"/>
                <a:gd name="connsiteX20" fmla="*/ 495300 w 504825"/>
                <a:gd name="connsiteY20" fmla="*/ 0 h 450056"/>
                <a:gd name="connsiteX21" fmla="*/ 504825 w 504825"/>
                <a:gd name="connsiteY21" fmla="*/ 9525 h 450056"/>
                <a:gd name="connsiteX22" fmla="*/ 502443 w 504825"/>
                <a:gd name="connsiteY22" fmla="*/ 28575 h 450056"/>
                <a:gd name="connsiteX23" fmla="*/ 478631 w 504825"/>
                <a:gd name="connsiteY23" fmla="*/ 92869 h 450056"/>
                <a:gd name="connsiteX24" fmla="*/ 428625 w 504825"/>
                <a:gd name="connsiteY24" fmla="*/ 228600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450056">
                  <a:moveTo>
                    <a:pt x="428625" y="228600"/>
                  </a:moveTo>
                  <a:lnTo>
                    <a:pt x="404812" y="292894"/>
                  </a:lnTo>
                  <a:lnTo>
                    <a:pt x="397668" y="321469"/>
                  </a:lnTo>
                  <a:lnTo>
                    <a:pt x="397668" y="338137"/>
                  </a:lnTo>
                  <a:lnTo>
                    <a:pt x="402431" y="359569"/>
                  </a:lnTo>
                  <a:lnTo>
                    <a:pt x="411956" y="376237"/>
                  </a:lnTo>
                  <a:lnTo>
                    <a:pt x="433387" y="392906"/>
                  </a:lnTo>
                  <a:lnTo>
                    <a:pt x="495300" y="402431"/>
                  </a:lnTo>
                  <a:lnTo>
                    <a:pt x="0" y="450056"/>
                  </a:lnTo>
                  <a:lnTo>
                    <a:pt x="4762" y="428625"/>
                  </a:lnTo>
                  <a:lnTo>
                    <a:pt x="19050" y="404812"/>
                  </a:lnTo>
                  <a:lnTo>
                    <a:pt x="26193" y="397669"/>
                  </a:lnTo>
                  <a:lnTo>
                    <a:pt x="50006" y="383381"/>
                  </a:lnTo>
                  <a:lnTo>
                    <a:pt x="102393" y="350044"/>
                  </a:lnTo>
                  <a:lnTo>
                    <a:pt x="171450" y="300037"/>
                  </a:lnTo>
                  <a:lnTo>
                    <a:pt x="304800" y="176212"/>
                  </a:lnTo>
                  <a:lnTo>
                    <a:pt x="416718" y="54769"/>
                  </a:lnTo>
                  <a:lnTo>
                    <a:pt x="442912" y="21431"/>
                  </a:lnTo>
                  <a:lnTo>
                    <a:pt x="461962" y="7144"/>
                  </a:lnTo>
                  <a:lnTo>
                    <a:pt x="481012" y="0"/>
                  </a:lnTo>
                  <a:lnTo>
                    <a:pt x="495300" y="0"/>
                  </a:lnTo>
                  <a:lnTo>
                    <a:pt x="504825" y="9525"/>
                  </a:lnTo>
                  <a:lnTo>
                    <a:pt x="502443" y="28575"/>
                  </a:lnTo>
                  <a:lnTo>
                    <a:pt x="478631" y="92869"/>
                  </a:lnTo>
                  <a:lnTo>
                    <a:pt x="4286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5">
              <a:extLst>
                <a:ext uri="{FF2B5EF4-FFF2-40B4-BE49-F238E27FC236}">
                  <a16:creationId xmlns:a16="http://schemas.microsoft.com/office/drawing/2014/main" id="{AF901750-4E99-49CC-A903-790A8DF578F2}"/>
                </a:ext>
              </a:extLst>
            </p:cNvPr>
            <p:cNvSpPr/>
            <p:nvPr/>
          </p:nvSpPr>
          <p:spPr>
            <a:xfrm rot="16200000">
              <a:off x="6118230" y="3917951"/>
              <a:ext cx="314325" cy="609600"/>
            </a:xfrm>
            <a:custGeom>
              <a:avLst/>
              <a:gdLst>
                <a:gd name="connsiteX0" fmla="*/ 59531 w 314325"/>
                <a:gd name="connsiteY0" fmla="*/ 280988 h 609600"/>
                <a:gd name="connsiteX1" fmla="*/ 35719 w 314325"/>
                <a:gd name="connsiteY1" fmla="*/ 169069 h 609600"/>
                <a:gd name="connsiteX2" fmla="*/ 0 w 314325"/>
                <a:gd name="connsiteY2" fmla="*/ 2381 h 609600"/>
                <a:gd name="connsiteX3" fmla="*/ 154781 w 314325"/>
                <a:gd name="connsiteY3" fmla="*/ 0 h 609600"/>
                <a:gd name="connsiteX4" fmla="*/ 197644 w 314325"/>
                <a:gd name="connsiteY4" fmla="*/ 173831 h 609600"/>
                <a:gd name="connsiteX5" fmla="*/ 254794 w 314325"/>
                <a:gd name="connsiteY5" fmla="*/ 385763 h 609600"/>
                <a:gd name="connsiteX6" fmla="*/ 314325 w 314325"/>
                <a:gd name="connsiteY6" fmla="*/ 609600 h 609600"/>
                <a:gd name="connsiteX7" fmla="*/ 135731 w 314325"/>
                <a:gd name="connsiteY7" fmla="*/ 609600 h 609600"/>
                <a:gd name="connsiteX8" fmla="*/ 92869 w 314325"/>
                <a:gd name="connsiteY8" fmla="*/ 426244 h 609600"/>
                <a:gd name="connsiteX9" fmla="*/ 59531 w 314325"/>
                <a:gd name="connsiteY9" fmla="*/ 2809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325" h="609600">
                  <a:moveTo>
                    <a:pt x="59531" y="280988"/>
                  </a:moveTo>
                  <a:lnTo>
                    <a:pt x="35719" y="169069"/>
                  </a:lnTo>
                  <a:lnTo>
                    <a:pt x="0" y="2381"/>
                  </a:lnTo>
                  <a:lnTo>
                    <a:pt x="154781" y="0"/>
                  </a:lnTo>
                  <a:lnTo>
                    <a:pt x="197644" y="173831"/>
                  </a:lnTo>
                  <a:lnTo>
                    <a:pt x="254794" y="385763"/>
                  </a:lnTo>
                  <a:lnTo>
                    <a:pt x="314325" y="609600"/>
                  </a:lnTo>
                  <a:lnTo>
                    <a:pt x="135731" y="609600"/>
                  </a:lnTo>
                  <a:lnTo>
                    <a:pt x="92869" y="426244"/>
                  </a:lnTo>
                  <a:lnTo>
                    <a:pt x="59531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F027E500-918E-4B5C-B433-36F19512808A}"/>
                </a:ext>
              </a:extLst>
            </p:cNvPr>
            <p:cNvSpPr/>
            <p:nvPr/>
          </p:nvSpPr>
          <p:spPr>
            <a:xfrm rot="16200000">
              <a:off x="6132516" y="4479926"/>
              <a:ext cx="280988" cy="623887"/>
            </a:xfrm>
            <a:custGeom>
              <a:avLst/>
              <a:gdLst>
                <a:gd name="connsiteX0" fmla="*/ 66675 w 280987"/>
                <a:gd name="connsiteY0" fmla="*/ 330994 h 623888"/>
                <a:gd name="connsiteX1" fmla="*/ 0 w 280987"/>
                <a:gd name="connsiteY1" fmla="*/ 0 h 623888"/>
                <a:gd name="connsiteX2" fmla="*/ 173831 w 280987"/>
                <a:gd name="connsiteY2" fmla="*/ 16669 h 623888"/>
                <a:gd name="connsiteX3" fmla="*/ 207169 w 280987"/>
                <a:gd name="connsiteY3" fmla="*/ 202406 h 623888"/>
                <a:gd name="connsiteX4" fmla="*/ 235744 w 280987"/>
                <a:gd name="connsiteY4" fmla="*/ 359569 h 623888"/>
                <a:gd name="connsiteX5" fmla="*/ 280987 w 280987"/>
                <a:gd name="connsiteY5" fmla="*/ 623888 h 623888"/>
                <a:gd name="connsiteX6" fmla="*/ 130969 w 280987"/>
                <a:gd name="connsiteY6" fmla="*/ 621506 h 623888"/>
                <a:gd name="connsiteX7" fmla="*/ 85725 w 280987"/>
                <a:gd name="connsiteY7" fmla="*/ 421481 h 623888"/>
                <a:gd name="connsiteX8" fmla="*/ 66675 w 280987"/>
                <a:gd name="connsiteY8" fmla="*/ 330994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7" h="623888">
                  <a:moveTo>
                    <a:pt x="66675" y="330994"/>
                  </a:moveTo>
                  <a:lnTo>
                    <a:pt x="0" y="0"/>
                  </a:lnTo>
                  <a:lnTo>
                    <a:pt x="173831" y="16669"/>
                  </a:lnTo>
                  <a:lnTo>
                    <a:pt x="207169" y="202406"/>
                  </a:lnTo>
                  <a:lnTo>
                    <a:pt x="235744" y="359569"/>
                  </a:lnTo>
                  <a:lnTo>
                    <a:pt x="280987" y="623888"/>
                  </a:lnTo>
                  <a:lnTo>
                    <a:pt x="130969" y="621506"/>
                  </a:lnTo>
                  <a:lnTo>
                    <a:pt x="85725" y="421481"/>
                  </a:lnTo>
                  <a:lnTo>
                    <a:pt x="66675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7">
              <a:extLst>
                <a:ext uri="{FF2B5EF4-FFF2-40B4-BE49-F238E27FC236}">
                  <a16:creationId xmlns:a16="http://schemas.microsoft.com/office/drawing/2014/main" id="{E42C211F-5B5C-44AF-8431-D003D41F276F}"/>
                </a:ext>
              </a:extLst>
            </p:cNvPr>
            <p:cNvSpPr/>
            <p:nvPr/>
          </p:nvSpPr>
          <p:spPr>
            <a:xfrm rot="16200000">
              <a:off x="6497639" y="4389438"/>
              <a:ext cx="2747962" cy="512762"/>
            </a:xfrm>
            <a:custGeom>
              <a:avLst/>
              <a:gdLst>
                <a:gd name="connsiteX0" fmla="*/ 1631156 w 2747962"/>
                <a:gd name="connsiteY0" fmla="*/ 180975 h 511969"/>
                <a:gd name="connsiteX1" fmla="*/ 2407443 w 2747962"/>
                <a:gd name="connsiteY1" fmla="*/ 169069 h 511969"/>
                <a:gd name="connsiteX2" fmla="*/ 2471737 w 2747962"/>
                <a:gd name="connsiteY2" fmla="*/ 166687 h 511969"/>
                <a:gd name="connsiteX3" fmla="*/ 2505075 w 2747962"/>
                <a:gd name="connsiteY3" fmla="*/ 154781 h 511969"/>
                <a:gd name="connsiteX4" fmla="*/ 2547937 w 2747962"/>
                <a:gd name="connsiteY4" fmla="*/ 128587 h 511969"/>
                <a:gd name="connsiteX5" fmla="*/ 2605087 w 2747962"/>
                <a:gd name="connsiteY5" fmla="*/ 83344 h 511969"/>
                <a:gd name="connsiteX6" fmla="*/ 2643187 w 2747962"/>
                <a:gd name="connsiteY6" fmla="*/ 47625 h 511969"/>
                <a:gd name="connsiteX7" fmla="*/ 2669381 w 2747962"/>
                <a:gd name="connsiteY7" fmla="*/ 23812 h 511969"/>
                <a:gd name="connsiteX8" fmla="*/ 2688431 w 2747962"/>
                <a:gd name="connsiteY8" fmla="*/ 9525 h 511969"/>
                <a:gd name="connsiteX9" fmla="*/ 2702718 w 2747962"/>
                <a:gd name="connsiteY9" fmla="*/ 2381 h 511969"/>
                <a:gd name="connsiteX10" fmla="*/ 2726531 w 2747962"/>
                <a:gd name="connsiteY10" fmla="*/ 0 h 511969"/>
                <a:gd name="connsiteX11" fmla="*/ 2738437 w 2747962"/>
                <a:gd name="connsiteY11" fmla="*/ 2381 h 511969"/>
                <a:gd name="connsiteX12" fmla="*/ 2743200 w 2747962"/>
                <a:gd name="connsiteY12" fmla="*/ 7144 h 511969"/>
                <a:gd name="connsiteX13" fmla="*/ 2747962 w 2747962"/>
                <a:gd name="connsiteY13" fmla="*/ 19050 h 511969"/>
                <a:gd name="connsiteX14" fmla="*/ 2745581 w 2747962"/>
                <a:gd name="connsiteY14" fmla="*/ 50006 h 511969"/>
                <a:gd name="connsiteX15" fmla="*/ 2726531 w 2747962"/>
                <a:gd name="connsiteY15" fmla="*/ 111919 h 511969"/>
                <a:gd name="connsiteX16" fmla="*/ 2705100 w 2747962"/>
                <a:gd name="connsiteY16" fmla="*/ 166687 h 511969"/>
                <a:gd name="connsiteX17" fmla="*/ 2681287 w 2747962"/>
                <a:gd name="connsiteY17" fmla="*/ 226219 h 511969"/>
                <a:gd name="connsiteX18" fmla="*/ 2655093 w 2747962"/>
                <a:gd name="connsiteY18" fmla="*/ 278606 h 511969"/>
                <a:gd name="connsiteX19" fmla="*/ 2624137 w 2747962"/>
                <a:gd name="connsiteY19" fmla="*/ 326231 h 511969"/>
                <a:gd name="connsiteX20" fmla="*/ 2578893 w 2747962"/>
                <a:gd name="connsiteY20" fmla="*/ 381000 h 511969"/>
                <a:gd name="connsiteX21" fmla="*/ 2514600 w 2747962"/>
                <a:gd name="connsiteY21" fmla="*/ 447675 h 511969"/>
                <a:gd name="connsiteX22" fmla="*/ 2464593 w 2747962"/>
                <a:gd name="connsiteY22" fmla="*/ 492919 h 511969"/>
                <a:gd name="connsiteX23" fmla="*/ 2443162 w 2747962"/>
                <a:gd name="connsiteY23" fmla="*/ 507206 h 511969"/>
                <a:gd name="connsiteX24" fmla="*/ 2426493 w 2747962"/>
                <a:gd name="connsiteY24" fmla="*/ 511969 h 511969"/>
                <a:gd name="connsiteX25" fmla="*/ 2409825 w 2747962"/>
                <a:gd name="connsiteY25" fmla="*/ 507206 h 511969"/>
                <a:gd name="connsiteX26" fmla="*/ 2388393 w 2747962"/>
                <a:gd name="connsiteY26" fmla="*/ 483394 h 511969"/>
                <a:gd name="connsiteX27" fmla="*/ 2371725 w 2747962"/>
                <a:gd name="connsiteY27" fmla="*/ 447675 h 511969"/>
                <a:gd name="connsiteX28" fmla="*/ 2362200 w 2747962"/>
                <a:gd name="connsiteY28" fmla="*/ 438150 h 511969"/>
                <a:gd name="connsiteX29" fmla="*/ 2259806 w 2747962"/>
                <a:gd name="connsiteY29" fmla="*/ 426244 h 511969"/>
                <a:gd name="connsiteX30" fmla="*/ 2071687 w 2747962"/>
                <a:gd name="connsiteY30" fmla="*/ 409575 h 511969"/>
                <a:gd name="connsiteX31" fmla="*/ 1824037 w 2747962"/>
                <a:gd name="connsiteY31" fmla="*/ 397669 h 511969"/>
                <a:gd name="connsiteX32" fmla="*/ 1635918 w 2747962"/>
                <a:gd name="connsiteY32" fmla="*/ 392906 h 511969"/>
                <a:gd name="connsiteX33" fmla="*/ 1347787 w 2747962"/>
                <a:gd name="connsiteY33" fmla="*/ 392906 h 511969"/>
                <a:gd name="connsiteX34" fmla="*/ 1169193 w 2747962"/>
                <a:gd name="connsiteY34" fmla="*/ 392906 h 511969"/>
                <a:gd name="connsiteX35" fmla="*/ 976312 w 2747962"/>
                <a:gd name="connsiteY35" fmla="*/ 392906 h 511969"/>
                <a:gd name="connsiteX36" fmla="*/ 792956 w 2747962"/>
                <a:gd name="connsiteY36" fmla="*/ 392906 h 511969"/>
                <a:gd name="connsiteX37" fmla="*/ 673893 w 2747962"/>
                <a:gd name="connsiteY37" fmla="*/ 390525 h 511969"/>
                <a:gd name="connsiteX38" fmla="*/ 611981 w 2747962"/>
                <a:gd name="connsiteY38" fmla="*/ 395287 h 511969"/>
                <a:gd name="connsiteX39" fmla="*/ 552450 w 2747962"/>
                <a:gd name="connsiteY39" fmla="*/ 407194 h 511969"/>
                <a:gd name="connsiteX40" fmla="*/ 488156 w 2747962"/>
                <a:gd name="connsiteY40" fmla="*/ 423862 h 511969"/>
                <a:gd name="connsiteX41" fmla="*/ 447675 w 2747962"/>
                <a:gd name="connsiteY41" fmla="*/ 438150 h 511969"/>
                <a:gd name="connsiteX42" fmla="*/ 416718 w 2747962"/>
                <a:gd name="connsiteY42" fmla="*/ 440531 h 511969"/>
                <a:gd name="connsiteX43" fmla="*/ 347662 w 2747962"/>
                <a:gd name="connsiteY43" fmla="*/ 431006 h 511969"/>
                <a:gd name="connsiteX44" fmla="*/ 283368 w 2747962"/>
                <a:gd name="connsiteY44" fmla="*/ 404812 h 511969"/>
                <a:gd name="connsiteX45" fmla="*/ 214312 w 2747962"/>
                <a:gd name="connsiteY45" fmla="*/ 369094 h 511969"/>
                <a:gd name="connsiteX46" fmla="*/ 145256 w 2747962"/>
                <a:gd name="connsiteY46" fmla="*/ 326231 h 511969"/>
                <a:gd name="connsiteX47" fmla="*/ 83343 w 2747962"/>
                <a:gd name="connsiteY47" fmla="*/ 283369 h 511969"/>
                <a:gd name="connsiteX48" fmla="*/ 30956 w 2747962"/>
                <a:gd name="connsiteY48" fmla="*/ 245269 h 511969"/>
                <a:gd name="connsiteX49" fmla="*/ 11906 w 2747962"/>
                <a:gd name="connsiteY49" fmla="*/ 223837 h 511969"/>
                <a:gd name="connsiteX50" fmla="*/ 0 w 2747962"/>
                <a:gd name="connsiteY50" fmla="*/ 192881 h 511969"/>
                <a:gd name="connsiteX51" fmla="*/ 0 w 2747962"/>
                <a:gd name="connsiteY51" fmla="*/ 178594 h 511969"/>
                <a:gd name="connsiteX52" fmla="*/ 16668 w 2747962"/>
                <a:gd name="connsiteY52" fmla="*/ 169069 h 511969"/>
                <a:gd name="connsiteX53" fmla="*/ 42862 w 2747962"/>
                <a:gd name="connsiteY53" fmla="*/ 159544 h 511969"/>
                <a:gd name="connsiteX54" fmla="*/ 516731 w 2747962"/>
                <a:gd name="connsiteY54" fmla="*/ 192881 h 511969"/>
                <a:gd name="connsiteX55" fmla="*/ 823912 w 2747962"/>
                <a:gd name="connsiteY55" fmla="*/ 188119 h 511969"/>
                <a:gd name="connsiteX56" fmla="*/ 1166812 w 2747962"/>
                <a:gd name="connsiteY56" fmla="*/ 183356 h 511969"/>
                <a:gd name="connsiteX57" fmla="*/ 1631156 w 2747962"/>
                <a:gd name="connsiteY57" fmla="*/ 180975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747962" h="511969">
                  <a:moveTo>
                    <a:pt x="1631156" y="180975"/>
                  </a:moveTo>
                  <a:lnTo>
                    <a:pt x="2407443" y="169069"/>
                  </a:lnTo>
                  <a:lnTo>
                    <a:pt x="2471737" y="166687"/>
                  </a:lnTo>
                  <a:lnTo>
                    <a:pt x="2505075" y="154781"/>
                  </a:lnTo>
                  <a:lnTo>
                    <a:pt x="2547937" y="128587"/>
                  </a:lnTo>
                  <a:lnTo>
                    <a:pt x="2605087" y="83344"/>
                  </a:lnTo>
                  <a:lnTo>
                    <a:pt x="2643187" y="47625"/>
                  </a:lnTo>
                  <a:lnTo>
                    <a:pt x="2669381" y="23812"/>
                  </a:lnTo>
                  <a:lnTo>
                    <a:pt x="2688431" y="9525"/>
                  </a:lnTo>
                  <a:lnTo>
                    <a:pt x="2702718" y="2381"/>
                  </a:lnTo>
                  <a:lnTo>
                    <a:pt x="2726531" y="0"/>
                  </a:lnTo>
                  <a:lnTo>
                    <a:pt x="2738437" y="2381"/>
                  </a:lnTo>
                  <a:lnTo>
                    <a:pt x="2743200" y="7144"/>
                  </a:lnTo>
                  <a:lnTo>
                    <a:pt x="2747962" y="19050"/>
                  </a:lnTo>
                  <a:lnTo>
                    <a:pt x="2745581" y="50006"/>
                  </a:lnTo>
                  <a:lnTo>
                    <a:pt x="2726531" y="111919"/>
                  </a:lnTo>
                  <a:lnTo>
                    <a:pt x="2705100" y="166687"/>
                  </a:lnTo>
                  <a:lnTo>
                    <a:pt x="2681287" y="226219"/>
                  </a:lnTo>
                  <a:lnTo>
                    <a:pt x="2655093" y="278606"/>
                  </a:lnTo>
                  <a:lnTo>
                    <a:pt x="2624137" y="326231"/>
                  </a:lnTo>
                  <a:lnTo>
                    <a:pt x="2578893" y="381000"/>
                  </a:lnTo>
                  <a:lnTo>
                    <a:pt x="2514600" y="447675"/>
                  </a:lnTo>
                  <a:lnTo>
                    <a:pt x="2464593" y="492919"/>
                  </a:lnTo>
                  <a:lnTo>
                    <a:pt x="2443162" y="507206"/>
                  </a:lnTo>
                  <a:lnTo>
                    <a:pt x="2426493" y="511969"/>
                  </a:lnTo>
                  <a:lnTo>
                    <a:pt x="2409825" y="507206"/>
                  </a:lnTo>
                  <a:lnTo>
                    <a:pt x="2388393" y="483394"/>
                  </a:lnTo>
                  <a:lnTo>
                    <a:pt x="2371725" y="447675"/>
                  </a:lnTo>
                  <a:lnTo>
                    <a:pt x="2362200" y="438150"/>
                  </a:lnTo>
                  <a:lnTo>
                    <a:pt x="2259806" y="426244"/>
                  </a:lnTo>
                  <a:lnTo>
                    <a:pt x="2071687" y="409575"/>
                  </a:lnTo>
                  <a:lnTo>
                    <a:pt x="1824037" y="397669"/>
                  </a:lnTo>
                  <a:lnTo>
                    <a:pt x="1635918" y="392906"/>
                  </a:lnTo>
                  <a:lnTo>
                    <a:pt x="1347787" y="392906"/>
                  </a:lnTo>
                  <a:lnTo>
                    <a:pt x="1169193" y="392906"/>
                  </a:lnTo>
                  <a:lnTo>
                    <a:pt x="976312" y="392906"/>
                  </a:lnTo>
                  <a:lnTo>
                    <a:pt x="792956" y="392906"/>
                  </a:lnTo>
                  <a:lnTo>
                    <a:pt x="673893" y="390525"/>
                  </a:lnTo>
                  <a:lnTo>
                    <a:pt x="611981" y="395287"/>
                  </a:lnTo>
                  <a:lnTo>
                    <a:pt x="552450" y="407194"/>
                  </a:lnTo>
                  <a:lnTo>
                    <a:pt x="488156" y="423862"/>
                  </a:lnTo>
                  <a:lnTo>
                    <a:pt x="447675" y="438150"/>
                  </a:lnTo>
                  <a:lnTo>
                    <a:pt x="416718" y="440531"/>
                  </a:lnTo>
                  <a:lnTo>
                    <a:pt x="347662" y="431006"/>
                  </a:lnTo>
                  <a:lnTo>
                    <a:pt x="283368" y="404812"/>
                  </a:lnTo>
                  <a:lnTo>
                    <a:pt x="214312" y="369094"/>
                  </a:lnTo>
                  <a:lnTo>
                    <a:pt x="145256" y="326231"/>
                  </a:lnTo>
                  <a:lnTo>
                    <a:pt x="83343" y="283369"/>
                  </a:lnTo>
                  <a:lnTo>
                    <a:pt x="30956" y="245269"/>
                  </a:lnTo>
                  <a:lnTo>
                    <a:pt x="11906" y="223837"/>
                  </a:lnTo>
                  <a:lnTo>
                    <a:pt x="0" y="192881"/>
                  </a:lnTo>
                  <a:lnTo>
                    <a:pt x="0" y="178594"/>
                  </a:lnTo>
                  <a:lnTo>
                    <a:pt x="16668" y="169069"/>
                  </a:lnTo>
                  <a:lnTo>
                    <a:pt x="42862" y="159544"/>
                  </a:lnTo>
                  <a:lnTo>
                    <a:pt x="516731" y="192881"/>
                  </a:lnTo>
                  <a:lnTo>
                    <a:pt x="823912" y="188119"/>
                  </a:lnTo>
                  <a:lnTo>
                    <a:pt x="1166812" y="183356"/>
                  </a:lnTo>
                  <a:lnTo>
                    <a:pt x="1631156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8">
              <a:extLst>
                <a:ext uri="{FF2B5EF4-FFF2-40B4-BE49-F238E27FC236}">
                  <a16:creationId xmlns:a16="http://schemas.microsoft.com/office/drawing/2014/main" id="{4ECC56FD-4D5E-410F-B1DB-C772911FBB90}"/>
                </a:ext>
              </a:extLst>
            </p:cNvPr>
            <p:cNvSpPr/>
            <p:nvPr/>
          </p:nvSpPr>
          <p:spPr>
            <a:xfrm rot="16200000">
              <a:off x="7298533" y="5453857"/>
              <a:ext cx="612775" cy="515938"/>
            </a:xfrm>
            <a:custGeom>
              <a:avLst/>
              <a:gdLst>
                <a:gd name="connsiteX0" fmla="*/ 485775 w 611981"/>
                <a:gd name="connsiteY0" fmla="*/ 207168 h 516731"/>
                <a:gd name="connsiteX1" fmla="*/ 454819 w 611981"/>
                <a:gd name="connsiteY1" fmla="*/ 304800 h 516731"/>
                <a:gd name="connsiteX2" fmla="*/ 438150 w 611981"/>
                <a:gd name="connsiteY2" fmla="*/ 361950 h 516731"/>
                <a:gd name="connsiteX3" fmla="*/ 433387 w 611981"/>
                <a:gd name="connsiteY3" fmla="*/ 381000 h 516731"/>
                <a:gd name="connsiteX4" fmla="*/ 433387 w 611981"/>
                <a:gd name="connsiteY4" fmla="*/ 395287 h 516731"/>
                <a:gd name="connsiteX5" fmla="*/ 438150 w 611981"/>
                <a:gd name="connsiteY5" fmla="*/ 419100 h 516731"/>
                <a:gd name="connsiteX6" fmla="*/ 450056 w 611981"/>
                <a:gd name="connsiteY6" fmla="*/ 438150 h 516731"/>
                <a:gd name="connsiteX7" fmla="*/ 466725 w 611981"/>
                <a:gd name="connsiteY7" fmla="*/ 447675 h 516731"/>
                <a:gd name="connsiteX8" fmla="*/ 502444 w 611981"/>
                <a:gd name="connsiteY8" fmla="*/ 461962 h 516731"/>
                <a:gd name="connsiteX9" fmla="*/ 611981 w 611981"/>
                <a:gd name="connsiteY9" fmla="*/ 464343 h 516731"/>
                <a:gd name="connsiteX10" fmla="*/ 35719 w 611981"/>
                <a:gd name="connsiteY10" fmla="*/ 516731 h 516731"/>
                <a:gd name="connsiteX11" fmla="*/ 11906 w 611981"/>
                <a:gd name="connsiteY11" fmla="*/ 495300 h 516731"/>
                <a:gd name="connsiteX12" fmla="*/ 0 w 611981"/>
                <a:gd name="connsiteY12" fmla="*/ 464343 h 516731"/>
                <a:gd name="connsiteX13" fmla="*/ 2381 w 611981"/>
                <a:gd name="connsiteY13" fmla="*/ 447675 h 516731"/>
                <a:gd name="connsiteX14" fmla="*/ 38100 w 611981"/>
                <a:gd name="connsiteY14" fmla="*/ 428625 h 516731"/>
                <a:gd name="connsiteX15" fmla="*/ 95250 w 611981"/>
                <a:gd name="connsiteY15" fmla="*/ 402431 h 516731"/>
                <a:gd name="connsiteX16" fmla="*/ 159544 w 611981"/>
                <a:gd name="connsiteY16" fmla="*/ 364331 h 516731"/>
                <a:gd name="connsiteX17" fmla="*/ 223837 w 611981"/>
                <a:gd name="connsiteY17" fmla="*/ 316706 h 516731"/>
                <a:gd name="connsiteX18" fmla="*/ 288131 w 611981"/>
                <a:gd name="connsiteY18" fmla="*/ 259556 h 516731"/>
                <a:gd name="connsiteX19" fmla="*/ 345281 w 611981"/>
                <a:gd name="connsiteY19" fmla="*/ 202406 h 516731"/>
                <a:gd name="connsiteX20" fmla="*/ 419100 w 611981"/>
                <a:gd name="connsiteY20" fmla="*/ 114300 h 516731"/>
                <a:gd name="connsiteX21" fmla="*/ 464344 w 611981"/>
                <a:gd name="connsiteY21" fmla="*/ 47625 h 516731"/>
                <a:gd name="connsiteX22" fmla="*/ 485775 w 611981"/>
                <a:gd name="connsiteY22" fmla="*/ 19050 h 516731"/>
                <a:gd name="connsiteX23" fmla="*/ 492919 w 611981"/>
                <a:gd name="connsiteY23" fmla="*/ 11906 h 516731"/>
                <a:gd name="connsiteX24" fmla="*/ 521494 w 611981"/>
                <a:gd name="connsiteY24" fmla="*/ 2381 h 516731"/>
                <a:gd name="connsiteX25" fmla="*/ 531019 w 611981"/>
                <a:gd name="connsiteY25" fmla="*/ 0 h 516731"/>
                <a:gd name="connsiteX26" fmla="*/ 538162 w 611981"/>
                <a:gd name="connsiteY26" fmla="*/ 2381 h 516731"/>
                <a:gd name="connsiteX27" fmla="*/ 542925 w 611981"/>
                <a:gd name="connsiteY27" fmla="*/ 11906 h 516731"/>
                <a:gd name="connsiteX28" fmla="*/ 542925 w 611981"/>
                <a:gd name="connsiteY28" fmla="*/ 28575 h 516731"/>
                <a:gd name="connsiteX29" fmla="*/ 521494 w 611981"/>
                <a:gd name="connsiteY29" fmla="*/ 90487 h 516731"/>
                <a:gd name="connsiteX30" fmla="*/ 485775 w 611981"/>
                <a:gd name="connsiteY30" fmla="*/ 207168 h 5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516731">
                  <a:moveTo>
                    <a:pt x="485775" y="207168"/>
                  </a:moveTo>
                  <a:lnTo>
                    <a:pt x="454819" y="304800"/>
                  </a:lnTo>
                  <a:lnTo>
                    <a:pt x="438150" y="361950"/>
                  </a:lnTo>
                  <a:lnTo>
                    <a:pt x="433387" y="381000"/>
                  </a:lnTo>
                  <a:lnTo>
                    <a:pt x="433387" y="395287"/>
                  </a:lnTo>
                  <a:lnTo>
                    <a:pt x="438150" y="419100"/>
                  </a:lnTo>
                  <a:lnTo>
                    <a:pt x="450056" y="438150"/>
                  </a:lnTo>
                  <a:lnTo>
                    <a:pt x="466725" y="447675"/>
                  </a:lnTo>
                  <a:lnTo>
                    <a:pt x="502444" y="461962"/>
                  </a:lnTo>
                  <a:lnTo>
                    <a:pt x="611981" y="464343"/>
                  </a:lnTo>
                  <a:lnTo>
                    <a:pt x="35719" y="516731"/>
                  </a:lnTo>
                  <a:lnTo>
                    <a:pt x="11906" y="495300"/>
                  </a:lnTo>
                  <a:lnTo>
                    <a:pt x="0" y="464343"/>
                  </a:lnTo>
                  <a:lnTo>
                    <a:pt x="2381" y="447675"/>
                  </a:lnTo>
                  <a:lnTo>
                    <a:pt x="38100" y="428625"/>
                  </a:lnTo>
                  <a:lnTo>
                    <a:pt x="95250" y="402431"/>
                  </a:lnTo>
                  <a:lnTo>
                    <a:pt x="159544" y="364331"/>
                  </a:lnTo>
                  <a:lnTo>
                    <a:pt x="223837" y="316706"/>
                  </a:lnTo>
                  <a:lnTo>
                    <a:pt x="288131" y="259556"/>
                  </a:lnTo>
                  <a:lnTo>
                    <a:pt x="345281" y="202406"/>
                  </a:lnTo>
                  <a:lnTo>
                    <a:pt x="419100" y="114300"/>
                  </a:lnTo>
                  <a:lnTo>
                    <a:pt x="464344" y="47625"/>
                  </a:lnTo>
                  <a:lnTo>
                    <a:pt x="485775" y="19050"/>
                  </a:lnTo>
                  <a:lnTo>
                    <a:pt x="492919" y="11906"/>
                  </a:lnTo>
                  <a:lnTo>
                    <a:pt x="521494" y="2381"/>
                  </a:lnTo>
                  <a:lnTo>
                    <a:pt x="531019" y="0"/>
                  </a:lnTo>
                  <a:lnTo>
                    <a:pt x="538162" y="2381"/>
                  </a:lnTo>
                  <a:lnTo>
                    <a:pt x="542925" y="11906"/>
                  </a:lnTo>
                  <a:lnTo>
                    <a:pt x="542925" y="28575"/>
                  </a:lnTo>
                  <a:lnTo>
                    <a:pt x="521494" y="90487"/>
                  </a:lnTo>
                  <a:lnTo>
                    <a:pt x="485775" y="2071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49806906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DBEB3A41-EBB9-4081-BF1A-074CE06D7D52}"/>
              </a:ext>
            </a:extLst>
          </p:cNvPr>
          <p:cNvSpPr/>
          <p:nvPr/>
        </p:nvSpPr>
        <p:spPr>
          <a:xfrm rot="16200000">
            <a:off x="2759870" y="3118645"/>
            <a:ext cx="3079750" cy="439737"/>
          </a:xfrm>
          <a:custGeom>
            <a:avLst/>
            <a:gdLst>
              <a:gd name="connsiteX0" fmla="*/ 1311069 w 3080627"/>
              <a:gd name="connsiteY0" fmla="*/ 198335 h 440457"/>
              <a:gd name="connsiteX1" fmla="*/ 1692284 w 3080627"/>
              <a:gd name="connsiteY1" fmla="*/ 206062 h 440457"/>
              <a:gd name="connsiteX2" fmla="*/ 1996225 w 3080627"/>
              <a:gd name="connsiteY2" fmla="*/ 208638 h 440457"/>
              <a:gd name="connsiteX3" fmla="*/ 2212590 w 3080627"/>
              <a:gd name="connsiteY3" fmla="*/ 211213 h 440457"/>
              <a:gd name="connsiteX4" fmla="*/ 2410925 w 3080627"/>
              <a:gd name="connsiteY4" fmla="*/ 211213 h 440457"/>
              <a:gd name="connsiteX5" fmla="*/ 2629866 w 3080627"/>
              <a:gd name="connsiteY5" fmla="*/ 213789 h 440457"/>
              <a:gd name="connsiteX6" fmla="*/ 2668503 w 3080627"/>
              <a:gd name="connsiteY6" fmla="*/ 208638 h 440457"/>
              <a:gd name="connsiteX7" fmla="*/ 2714867 w 3080627"/>
              <a:gd name="connsiteY7" fmla="*/ 200910 h 440457"/>
              <a:gd name="connsiteX8" fmla="*/ 2758655 w 3080627"/>
              <a:gd name="connsiteY8" fmla="*/ 190607 h 440457"/>
              <a:gd name="connsiteX9" fmla="*/ 2810170 w 3080627"/>
              <a:gd name="connsiteY9" fmla="*/ 172577 h 440457"/>
              <a:gd name="connsiteX10" fmla="*/ 2859110 w 3080627"/>
              <a:gd name="connsiteY10" fmla="*/ 149395 h 440457"/>
              <a:gd name="connsiteX11" fmla="*/ 2913201 w 3080627"/>
              <a:gd name="connsiteY11" fmla="*/ 115910 h 440457"/>
              <a:gd name="connsiteX12" fmla="*/ 2959565 w 3080627"/>
              <a:gd name="connsiteY12" fmla="*/ 82425 h 440457"/>
              <a:gd name="connsiteX13" fmla="*/ 3011081 w 3080627"/>
              <a:gd name="connsiteY13" fmla="*/ 36061 h 440457"/>
              <a:gd name="connsiteX14" fmla="*/ 3031687 w 3080627"/>
              <a:gd name="connsiteY14" fmla="*/ 15455 h 440457"/>
              <a:gd name="connsiteX15" fmla="*/ 3049717 w 3080627"/>
              <a:gd name="connsiteY15" fmla="*/ 2576 h 440457"/>
              <a:gd name="connsiteX16" fmla="*/ 3072899 w 3080627"/>
              <a:gd name="connsiteY16" fmla="*/ 0 h 440457"/>
              <a:gd name="connsiteX17" fmla="*/ 3080627 w 3080627"/>
              <a:gd name="connsiteY17" fmla="*/ 12879 h 440457"/>
              <a:gd name="connsiteX18" fmla="*/ 3080627 w 3080627"/>
              <a:gd name="connsiteY18" fmla="*/ 43788 h 440457"/>
              <a:gd name="connsiteX19" fmla="*/ 3065172 w 3080627"/>
              <a:gd name="connsiteY19" fmla="*/ 108182 h 440457"/>
              <a:gd name="connsiteX20" fmla="*/ 3039414 w 3080627"/>
              <a:gd name="connsiteY20" fmla="*/ 188031 h 440457"/>
              <a:gd name="connsiteX21" fmla="*/ 3016232 w 3080627"/>
              <a:gd name="connsiteY21" fmla="*/ 255002 h 440457"/>
              <a:gd name="connsiteX22" fmla="*/ 2977596 w 3080627"/>
              <a:gd name="connsiteY22" fmla="*/ 350305 h 440457"/>
              <a:gd name="connsiteX23" fmla="*/ 2938959 w 3080627"/>
              <a:gd name="connsiteY23" fmla="*/ 422427 h 440457"/>
              <a:gd name="connsiteX24" fmla="*/ 2786988 w 3080627"/>
              <a:gd name="connsiteY24" fmla="*/ 437882 h 440457"/>
              <a:gd name="connsiteX25" fmla="*/ 2513956 w 3080627"/>
              <a:gd name="connsiteY25" fmla="*/ 440457 h 440457"/>
              <a:gd name="connsiteX26" fmla="*/ 2150772 w 3080627"/>
              <a:gd name="connsiteY26" fmla="*/ 435306 h 440457"/>
              <a:gd name="connsiteX27" fmla="*/ 1960165 w 3080627"/>
              <a:gd name="connsiteY27" fmla="*/ 437882 h 440457"/>
              <a:gd name="connsiteX28" fmla="*/ 1684557 w 3080627"/>
              <a:gd name="connsiteY28" fmla="*/ 427579 h 440457"/>
              <a:gd name="connsiteX29" fmla="*/ 1313645 w 3080627"/>
              <a:gd name="connsiteY29" fmla="*/ 414700 h 440457"/>
              <a:gd name="connsiteX30" fmla="*/ 1056068 w 3080627"/>
              <a:gd name="connsiteY30" fmla="*/ 414700 h 440457"/>
              <a:gd name="connsiteX31" fmla="*/ 633641 w 3080627"/>
              <a:gd name="connsiteY31" fmla="*/ 412124 h 440457"/>
              <a:gd name="connsiteX32" fmla="*/ 334851 w 3080627"/>
              <a:gd name="connsiteY32" fmla="*/ 414700 h 440457"/>
              <a:gd name="connsiteX33" fmla="*/ 218941 w 3080627"/>
              <a:gd name="connsiteY33" fmla="*/ 412124 h 440457"/>
              <a:gd name="connsiteX34" fmla="*/ 157122 w 3080627"/>
              <a:gd name="connsiteY34" fmla="*/ 412124 h 440457"/>
              <a:gd name="connsiteX35" fmla="*/ 121061 w 3080627"/>
              <a:gd name="connsiteY35" fmla="*/ 406972 h 440457"/>
              <a:gd name="connsiteX36" fmla="*/ 85001 w 3080627"/>
              <a:gd name="connsiteY36" fmla="*/ 399245 h 440457"/>
              <a:gd name="connsiteX37" fmla="*/ 48940 w 3080627"/>
              <a:gd name="connsiteY37" fmla="*/ 386366 h 440457"/>
              <a:gd name="connsiteX38" fmla="*/ 18030 w 3080627"/>
              <a:gd name="connsiteY38" fmla="*/ 368336 h 440457"/>
              <a:gd name="connsiteX39" fmla="*/ 0 w 3080627"/>
              <a:gd name="connsiteY39" fmla="*/ 340002 h 440457"/>
              <a:gd name="connsiteX40" fmla="*/ 0 w 3080627"/>
              <a:gd name="connsiteY40" fmla="*/ 319396 h 440457"/>
              <a:gd name="connsiteX41" fmla="*/ 20606 w 3080627"/>
              <a:gd name="connsiteY41" fmla="*/ 285911 h 440457"/>
              <a:gd name="connsiteX42" fmla="*/ 64394 w 3080627"/>
              <a:gd name="connsiteY42" fmla="*/ 239547 h 440457"/>
              <a:gd name="connsiteX43" fmla="*/ 97879 w 3080627"/>
              <a:gd name="connsiteY43" fmla="*/ 213789 h 440457"/>
              <a:gd name="connsiteX44" fmla="*/ 131365 w 3080627"/>
              <a:gd name="connsiteY44" fmla="*/ 195759 h 440457"/>
              <a:gd name="connsiteX45" fmla="*/ 213789 w 3080627"/>
              <a:gd name="connsiteY45" fmla="*/ 175153 h 440457"/>
              <a:gd name="connsiteX46" fmla="*/ 358033 w 3080627"/>
              <a:gd name="connsiteY46" fmla="*/ 144243 h 440457"/>
              <a:gd name="connsiteX47" fmla="*/ 486821 w 3080627"/>
              <a:gd name="connsiteY47" fmla="*/ 123637 h 440457"/>
              <a:gd name="connsiteX48" fmla="*/ 520307 w 3080627"/>
              <a:gd name="connsiteY48" fmla="*/ 133940 h 440457"/>
              <a:gd name="connsiteX49" fmla="*/ 564095 w 3080627"/>
              <a:gd name="connsiteY49" fmla="*/ 144243 h 440457"/>
              <a:gd name="connsiteX50" fmla="*/ 651671 w 3080627"/>
              <a:gd name="connsiteY50" fmla="*/ 159698 h 440457"/>
              <a:gd name="connsiteX51" fmla="*/ 783036 w 3080627"/>
              <a:gd name="connsiteY51" fmla="*/ 172577 h 440457"/>
              <a:gd name="connsiteX52" fmla="*/ 1007128 w 3080627"/>
              <a:gd name="connsiteY52" fmla="*/ 185456 h 440457"/>
              <a:gd name="connsiteX53" fmla="*/ 1311069 w 3080627"/>
              <a:gd name="connsiteY53" fmla="*/ 198335 h 440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080627" h="440457">
                <a:moveTo>
                  <a:pt x="1311069" y="198335"/>
                </a:moveTo>
                <a:lnTo>
                  <a:pt x="1692284" y="206062"/>
                </a:lnTo>
                <a:lnTo>
                  <a:pt x="1996225" y="208638"/>
                </a:lnTo>
                <a:lnTo>
                  <a:pt x="2212590" y="211213"/>
                </a:lnTo>
                <a:lnTo>
                  <a:pt x="2410925" y="211213"/>
                </a:lnTo>
                <a:lnTo>
                  <a:pt x="2629866" y="213789"/>
                </a:lnTo>
                <a:lnTo>
                  <a:pt x="2668503" y="208638"/>
                </a:lnTo>
                <a:lnTo>
                  <a:pt x="2714867" y="200910"/>
                </a:lnTo>
                <a:lnTo>
                  <a:pt x="2758655" y="190607"/>
                </a:lnTo>
                <a:lnTo>
                  <a:pt x="2810170" y="172577"/>
                </a:lnTo>
                <a:lnTo>
                  <a:pt x="2859110" y="149395"/>
                </a:lnTo>
                <a:lnTo>
                  <a:pt x="2913201" y="115910"/>
                </a:lnTo>
                <a:lnTo>
                  <a:pt x="2959565" y="82425"/>
                </a:lnTo>
                <a:lnTo>
                  <a:pt x="3011081" y="36061"/>
                </a:lnTo>
                <a:lnTo>
                  <a:pt x="3031687" y="15455"/>
                </a:lnTo>
                <a:lnTo>
                  <a:pt x="3049717" y="2576"/>
                </a:lnTo>
                <a:lnTo>
                  <a:pt x="3072899" y="0"/>
                </a:lnTo>
                <a:lnTo>
                  <a:pt x="3080627" y="12879"/>
                </a:lnTo>
                <a:lnTo>
                  <a:pt x="3080627" y="43788"/>
                </a:lnTo>
                <a:lnTo>
                  <a:pt x="3065172" y="108182"/>
                </a:lnTo>
                <a:lnTo>
                  <a:pt x="3039414" y="188031"/>
                </a:lnTo>
                <a:lnTo>
                  <a:pt x="3016232" y="255002"/>
                </a:lnTo>
                <a:lnTo>
                  <a:pt x="2977596" y="350305"/>
                </a:lnTo>
                <a:lnTo>
                  <a:pt x="2938959" y="422427"/>
                </a:lnTo>
                <a:lnTo>
                  <a:pt x="2786988" y="437882"/>
                </a:lnTo>
                <a:lnTo>
                  <a:pt x="2513956" y="440457"/>
                </a:lnTo>
                <a:lnTo>
                  <a:pt x="2150772" y="435306"/>
                </a:lnTo>
                <a:lnTo>
                  <a:pt x="1960165" y="437882"/>
                </a:lnTo>
                <a:lnTo>
                  <a:pt x="1684557" y="427579"/>
                </a:lnTo>
                <a:lnTo>
                  <a:pt x="1313645" y="414700"/>
                </a:lnTo>
                <a:lnTo>
                  <a:pt x="1056068" y="414700"/>
                </a:lnTo>
                <a:lnTo>
                  <a:pt x="633641" y="412124"/>
                </a:lnTo>
                <a:lnTo>
                  <a:pt x="334851" y="414700"/>
                </a:lnTo>
                <a:lnTo>
                  <a:pt x="218941" y="412124"/>
                </a:lnTo>
                <a:lnTo>
                  <a:pt x="157122" y="412124"/>
                </a:lnTo>
                <a:lnTo>
                  <a:pt x="121061" y="406972"/>
                </a:lnTo>
                <a:lnTo>
                  <a:pt x="85001" y="399245"/>
                </a:lnTo>
                <a:lnTo>
                  <a:pt x="48940" y="386366"/>
                </a:lnTo>
                <a:lnTo>
                  <a:pt x="18030" y="368336"/>
                </a:lnTo>
                <a:lnTo>
                  <a:pt x="0" y="340002"/>
                </a:lnTo>
                <a:lnTo>
                  <a:pt x="0" y="319396"/>
                </a:lnTo>
                <a:lnTo>
                  <a:pt x="20606" y="285911"/>
                </a:lnTo>
                <a:lnTo>
                  <a:pt x="64394" y="239547"/>
                </a:lnTo>
                <a:lnTo>
                  <a:pt x="97879" y="213789"/>
                </a:lnTo>
                <a:lnTo>
                  <a:pt x="131365" y="195759"/>
                </a:lnTo>
                <a:lnTo>
                  <a:pt x="213789" y="175153"/>
                </a:lnTo>
                <a:lnTo>
                  <a:pt x="358033" y="144243"/>
                </a:lnTo>
                <a:lnTo>
                  <a:pt x="486821" y="123637"/>
                </a:lnTo>
                <a:lnTo>
                  <a:pt x="520307" y="133940"/>
                </a:lnTo>
                <a:lnTo>
                  <a:pt x="564095" y="144243"/>
                </a:lnTo>
                <a:lnTo>
                  <a:pt x="651671" y="159698"/>
                </a:lnTo>
                <a:lnTo>
                  <a:pt x="783036" y="172577"/>
                </a:lnTo>
                <a:lnTo>
                  <a:pt x="1007128" y="185456"/>
                </a:lnTo>
                <a:lnTo>
                  <a:pt x="1311069" y="19833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1266EDE7-9C54-48F8-8C7E-4F4F03BC8BE7}"/>
              </a:ext>
            </a:extLst>
          </p:cNvPr>
          <p:cNvSpPr/>
          <p:nvPr/>
        </p:nvSpPr>
        <p:spPr>
          <a:xfrm rot="16200000">
            <a:off x="5219701" y="4894263"/>
            <a:ext cx="862012" cy="766762"/>
          </a:xfrm>
          <a:custGeom>
            <a:avLst/>
            <a:gdLst>
              <a:gd name="connsiteX0" fmla="*/ 538163 w 862013"/>
              <a:gd name="connsiteY0" fmla="*/ 290513 h 766763"/>
              <a:gd name="connsiteX1" fmla="*/ 450057 w 862013"/>
              <a:gd name="connsiteY1" fmla="*/ 364331 h 766763"/>
              <a:gd name="connsiteX2" fmla="*/ 361950 w 862013"/>
              <a:gd name="connsiteY2" fmla="*/ 421481 h 766763"/>
              <a:gd name="connsiteX3" fmla="*/ 226219 w 862013"/>
              <a:gd name="connsiteY3" fmla="*/ 504825 h 766763"/>
              <a:gd name="connsiteX4" fmla="*/ 128588 w 862013"/>
              <a:gd name="connsiteY4" fmla="*/ 557213 h 766763"/>
              <a:gd name="connsiteX5" fmla="*/ 61913 w 862013"/>
              <a:gd name="connsiteY5" fmla="*/ 592931 h 766763"/>
              <a:gd name="connsiteX6" fmla="*/ 35719 w 862013"/>
              <a:gd name="connsiteY6" fmla="*/ 611981 h 766763"/>
              <a:gd name="connsiteX7" fmla="*/ 11907 w 862013"/>
              <a:gd name="connsiteY7" fmla="*/ 645319 h 766763"/>
              <a:gd name="connsiteX8" fmla="*/ 0 w 862013"/>
              <a:gd name="connsiteY8" fmla="*/ 673894 h 766763"/>
              <a:gd name="connsiteX9" fmla="*/ 2382 w 862013"/>
              <a:gd name="connsiteY9" fmla="*/ 697706 h 766763"/>
              <a:gd name="connsiteX10" fmla="*/ 7144 w 862013"/>
              <a:gd name="connsiteY10" fmla="*/ 714375 h 766763"/>
              <a:gd name="connsiteX11" fmla="*/ 21432 w 862013"/>
              <a:gd name="connsiteY11" fmla="*/ 731044 h 766763"/>
              <a:gd name="connsiteX12" fmla="*/ 42863 w 862013"/>
              <a:gd name="connsiteY12" fmla="*/ 750094 h 766763"/>
              <a:gd name="connsiteX13" fmla="*/ 69057 w 862013"/>
              <a:gd name="connsiteY13" fmla="*/ 764381 h 766763"/>
              <a:gd name="connsiteX14" fmla="*/ 100013 w 862013"/>
              <a:gd name="connsiteY14" fmla="*/ 766763 h 766763"/>
              <a:gd name="connsiteX15" fmla="*/ 195263 w 862013"/>
              <a:gd name="connsiteY15" fmla="*/ 759619 h 766763"/>
              <a:gd name="connsiteX16" fmla="*/ 271463 w 862013"/>
              <a:gd name="connsiteY16" fmla="*/ 747713 h 766763"/>
              <a:gd name="connsiteX17" fmla="*/ 338138 w 862013"/>
              <a:gd name="connsiteY17" fmla="*/ 728663 h 766763"/>
              <a:gd name="connsiteX18" fmla="*/ 388144 w 862013"/>
              <a:gd name="connsiteY18" fmla="*/ 711994 h 766763"/>
              <a:gd name="connsiteX19" fmla="*/ 447675 w 862013"/>
              <a:gd name="connsiteY19" fmla="*/ 683419 h 766763"/>
              <a:gd name="connsiteX20" fmla="*/ 485775 w 862013"/>
              <a:gd name="connsiteY20" fmla="*/ 661988 h 766763"/>
              <a:gd name="connsiteX21" fmla="*/ 516732 w 862013"/>
              <a:gd name="connsiteY21" fmla="*/ 628650 h 766763"/>
              <a:gd name="connsiteX22" fmla="*/ 590550 w 862013"/>
              <a:gd name="connsiteY22" fmla="*/ 528638 h 766763"/>
              <a:gd name="connsiteX23" fmla="*/ 654844 w 862013"/>
              <a:gd name="connsiteY23" fmla="*/ 426244 h 766763"/>
              <a:gd name="connsiteX24" fmla="*/ 719138 w 862013"/>
              <a:gd name="connsiteY24" fmla="*/ 319088 h 766763"/>
              <a:gd name="connsiteX25" fmla="*/ 785813 w 862013"/>
              <a:gd name="connsiteY25" fmla="*/ 197644 h 766763"/>
              <a:gd name="connsiteX26" fmla="*/ 833438 w 862013"/>
              <a:gd name="connsiteY26" fmla="*/ 104775 h 766763"/>
              <a:gd name="connsiteX27" fmla="*/ 850107 w 862013"/>
              <a:gd name="connsiteY27" fmla="*/ 64294 h 766763"/>
              <a:gd name="connsiteX28" fmla="*/ 859632 w 862013"/>
              <a:gd name="connsiteY28" fmla="*/ 33338 h 766763"/>
              <a:gd name="connsiteX29" fmla="*/ 862013 w 862013"/>
              <a:gd name="connsiteY29" fmla="*/ 11906 h 766763"/>
              <a:gd name="connsiteX30" fmla="*/ 859632 w 862013"/>
              <a:gd name="connsiteY30" fmla="*/ 2381 h 766763"/>
              <a:gd name="connsiteX31" fmla="*/ 850107 w 862013"/>
              <a:gd name="connsiteY31" fmla="*/ 0 h 766763"/>
              <a:gd name="connsiteX32" fmla="*/ 821532 w 862013"/>
              <a:gd name="connsiteY32" fmla="*/ 14288 h 766763"/>
              <a:gd name="connsiteX33" fmla="*/ 762000 w 862013"/>
              <a:gd name="connsiteY33" fmla="*/ 71438 h 766763"/>
              <a:gd name="connsiteX34" fmla="*/ 707232 w 862013"/>
              <a:gd name="connsiteY34" fmla="*/ 133350 h 766763"/>
              <a:gd name="connsiteX35" fmla="*/ 621507 w 862013"/>
              <a:gd name="connsiteY35" fmla="*/ 219075 h 766763"/>
              <a:gd name="connsiteX36" fmla="*/ 538163 w 862013"/>
              <a:gd name="connsiteY36" fmla="*/ 290513 h 766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62013" h="766763">
                <a:moveTo>
                  <a:pt x="538163" y="290513"/>
                </a:moveTo>
                <a:lnTo>
                  <a:pt x="450057" y="364331"/>
                </a:lnTo>
                <a:lnTo>
                  <a:pt x="361950" y="421481"/>
                </a:lnTo>
                <a:lnTo>
                  <a:pt x="226219" y="504825"/>
                </a:lnTo>
                <a:lnTo>
                  <a:pt x="128588" y="557213"/>
                </a:lnTo>
                <a:lnTo>
                  <a:pt x="61913" y="592931"/>
                </a:lnTo>
                <a:lnTo>
                  <a:pt x="35719" y="611981"/>
                </a:lnTo>
                <a:lnTo>
                  <a:pt x="11907" y="645319"/>
                </a:lnTo>
                <a:lnTo>
                  <a:pt x="0" y="673894"/>
                </a:lnTo>
                <a:lnTo>
                  <a:pt x="2382" y="697706"/>
                </a:lnTo>
                <a:lnTo>
                  <a:pt x="7144" y="714375"/>
                </a:lnTo>
                <a:lnTo>
                  <a:pt x="21432" y="731044"/>
                </a:lnTo>
                <a:lnTo>
                  <a:pt x="42863" y="750094"/>
                </a:lnTo>
                <a:lnTo>
                  <a:pt x="69057" y="764381"/>
                </a:lnTo>
                <a:lnTo>
                  <a:pt x="100013" y="766763"/>
                </a:lnTo>
                <a:lnTo>
                  <a:pt x="195263" y="759619"/>
                </a:lnTo>
                <a:lnTo>
                  <a:pt x="271463" y="747713"/>
                </a:lnTo>
                <a:lnTo>
                  <a:pt x="338138" y="728663"/>
                </a:lnTo>
                <a:lnTo>
                  <a:pt x="388144" y="711994"/>
                </a:lnTo>
                <a:lnTo>
                  <a:pt x="447675" y="683419"/>
                </a:lnTo>
                <a:lnTo>
                  <a:pt x="485775" y="661988"/>
                </a:lnTo>
                <a:lnTo>
                  <a:pt x="516732" y="628650"/>
                </a:lnTo>
                <a:lnTo>
                  <a:pt x="590550" y="528638"/>
                </a:lnTo>
                <a:lnTo>
                  <a:pt x="654844" y="426244"/>
                </a:lnTo>
                <a:lnTo>
                  <a:pt x="719138" y="319088"/>
                </a:lnTo>
                <a:lnTo>
                  <a:pt x="785813" y="197644"/>
                </a:lnTo>
                <a:lnTo>
                  <a:pt x="833438" y="104775"/>
                </a:lnTo>
                <a:lnTo>
                  <a:pt x="850107" y="64294"/>
                </a:lnTo>
                <a:lnTo>
                  <a:pt x="859632" y="33338"/>
                </a:lnTo>
                <a:lnTo>
                  <a:pt x="862013" y="11906"/>
                </a:lnTo>
                <a:lnTo>
                  <a:pt x="859632" y="2381"/>
                </a:lnTo>
                <a:lnTo>
                  <a:pt x="850107" y="0"/>
                </a:lnTo>
                <a:lnTo>
                  <a:pt x="821532" y="14288"/>
                </a:lnTo>
                <a:lnTo>
                  <a:pt x="762000" y="71438"/>
                </a:lnTo>
                <a:lnTo>
                  <a:pt x="707232" y="133350"/>
                </a:lnTo>
                <a:lnTo>
                  <a:pt x="621507" y="219075"/>
                </a:lnTo>
                <a:lnTo>
                  <a:pt x="538163" y="2905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0C0B383-D61E-4A5B-BB2F-FF56D8C33891}"/>
              </a:ext>
            </a:extLst>
          </p:cNvPr>
          <p:cNvSpPr/>
          <p:nvPr/>
        </p:nvSpPr>
        <p:spPr>
          <a:xfrm rot="16200000">
            <a:off x="5690394" y="2956719"/>
            <a:ext cx="2166938" cy="469900"/>
          </a:xfrm>
          <a:custGeom>
            <a:avLst/>
            <a:gdLst>
              <a:gd name="connsiteX0" fmla="*/ 892969 w 2166937"/>
              <a:gd name="connsiteY0" fmla="*/ 397668 h 469106"/>
              <a:gd name="connsiteX1" fmla="*/ 1254919 w 2166937"/>
              <a:gd name="connsiteY1" fmla="*/ 404812 h 469106"/>
              <a:gd name="connsiteX2" fmla="*/ 1466850 w 2166937"/>
              <a:gd name="connsiteY2" fmla="*/ 407193 h 469106"/>
              <a:gd name="connsiteX3" fmla="*/ 1562100 w 2166937"/>
              <a:gd name="connsiteY3" fmla="*/ 409575 h 469106"/>
              <a:gd name="connsiteX4" fmla="*/ 1626394 w 2166937"/>
              <a:gd name="connsiteY4" fmla="*/ 414337 h 469106"/>
              <a:gd name="connsiteX5" fmla="*/ 1664494 w 2166937"/>
              <a:gd name="connsiteY5" fmla="*/ 419100 h 469106"/>
              <a:gd name="connsiteX6" fmla="*/ 1712119 w 2166937"/>
              <a:gd name="connsiteY6" fmla="*/ 428625 h 469106"/>
              <a:gd name="connsiteX7" fmla="*/ 1759744 w 2166937"/>
              <a:gd name="connsiteY7" fmla="*/ 442912 h 469106"/>
              <a:gd name="connsiteX8" fmla="*/ 1795462 w 2166937"/>
              <a:gd name="connsiteY8" fmla="*/ 459581 h 469106"/>
              <a:gd name="connsiteX9" fmla="*/ 1833562 w 2166937"/>
              <a:gd name="connsiteY9" fmla="*/ 469106 h 469106"/>
              <a:gd name="connsiteX10" fmla="*/ 1862137 w 2166937"/>
              <a:gd name="connsiteY10" fmla="*/ 469106 h 469106"/>
              <a:gd name="connsiteX11" fmla="*/ 1895475 w 2166937"/>
              <a:gd name="connsiteY11" fmla="*/ 461962 h 469106"/>
              <a:gd name="connsiteX12" fmla="*/ 1916906 w 2166937"/>
              <a:gd name="connsiteY12" fmla="*/ 454818 h 469106"/>
              <a:gd name="connsiteX13" fmla="*/ 1952625 w 2166937"/>
              <a:gd name="connsiteY13" fmla="*/ 438150 h 469106"/>
              <a:gd name="connsiteX14" fmla="*/ 1976437 w 2166937"/>
              <a:gd name="connsiteY14" fmla="*/ 419100 h 469106"/>
              <a:gd name="connsiteX15" fmla="*/ 2005012 w 2166937"/>
              <a:gd name="connsiteY15" fmla="*/ 378618 h 469106"/>
              <a:gd name="connsiteX16" fmla="*/ 2026444 w 2166937"/>
              <a:gd name="connsiteY16" fmla="*/ 342900 h 469106"/>
              <a:gd name="connsiteX17" fmla="*/ 2078831 w 2166937"/>
              <a:gd name="connsiteY17" fmla="*/ 261937 h 469106"/>
              <a:gd name="connsiteX18" fmla="*/ 2109787 w 2166937"/>
              <a:gd name="connsiteY18" fmla="*/ 202406 h 469106"/>
              <a:gd name="connsiteX19" fmla="*/ 2140744 w 2166937"/>
              <a:gd name="connsiteY19" fmla="*/ 133350 h 469106"/>
              <a:gd name="connsiteX20" fmla="*/ 2159794 w 2166937"/>
              <a:gd name="connsiteY20" fmla="*/ 69056 h 469106"/>
              <a:gd name="connsiteX21" fmla="*/ 2166937 w 2166937"/>
              <a:gd name="connsiteY21" fmla="*/ 21431 h 469106"/>
              <a:gd name="connsiteX22" fmla="*/ 2162175 w 2166937"/>
              <a:gd name="connsiteY22" fmla="*/ 4762 h 469106"/>
              <a:gd name="connsiteX23" fmla="*/ 2150269 w 2166937"/>
              <a:gd name="connsiteY23" fmla="*/ 0 h 469106"/>
              <a:gd name="connsiteX24" fmla="*/ 2126456 w 2166937"/>
              <a:gd name="connsiteY24" fmla="*/ 7143 h 469106"/>
              <a:gd name="connsiteX25" fmla="*/ 2100262 w 2166937"/>
              <a:gd name="connsiteY25" fmla="*/ 26193 h 469106"/>
              <a:gd name="connsiteX26" fmla="*/ 2074069 w 2166937"/>
              <a:gd name="connsiteY26" fmla="*/ 57150 h 469106"/>
              <a:gd name="connsiteX27" fmla="*/ 2047875 w 2166937"/>
              <a:gd name="connsiteY27" fmla="*/ 85725 h 469106"/>
              <a:gd name="connsiteX28" fmla="*/ 2007394 w 2166937"/>
              <a:gd name="connsiteY28" fmla="*/ 116681 h 469106"/>
              <a:gd name="connsiteX29" fmla="*/ 1969294 w 2166937"/>
              <a:gd name="connsiteY29" fmla="*/ 138112 h 469106"/>
              <a:gd name="connsiteX30" fmla="*/ 1914525 w 2166937"/>
              <a:gd name="connsiteY30" fmla="*/ 161925 h 469106"/>
              <a:gd name="connsiteX31" fmla="*/ 1862137 w 2166937"/>
              <a:gd name="connsiteY31" fmla="*/ 176212 h 469106"/>
              <a:gd name="connsiteX32" fmla="*/ 1793081 w 2166937"/>
              <a:gd name="connsiteY32" fmla="*/ 185737 h 469106"/>
              <a:gd name="connsiteX33" fmla="*/ 1697831 w 2166937"/>
              <a:gd name="connsiteY33" fmla="*/ 188118 h 469106"/>
              <a:gd name="connsiteX34" fmla="*/ 1412081 w 2166937"/>
              <a:gd name="connsiteY34" fmla="*/ 188118 h 469106"/>
              <a:gd name="connsiteX35" fmla="*/ 1097756 w 2166937"/>
              <a:gd name="connsiteY35" fmla="*/ 188118 h 469106"/>
              <a:gd name="connsiteX36" fmla="*/ 871537 w 2166937"/>
              <a:gd name="connsiteY36" fmla="*/ 185737 h 469106"/>
              <a:gd name="connsiteX37" fmla="*/ 721519 w 2166937"/>
              <a:gd name="connsiteY37" fmla="*/ 185737 h 469106"/>
              <a:gd name="connsiteX38" fmla="*/ 657225 w 2166937"/>
              <a:gd name="connsiteY38" fmla="*/ 183356 h 469106"/>
              <a:gd name="connsiteX39" fmla="*/ 516731 w 2166937"/>
              <a:gd name="connsiteY39" fmla="*/ 173831 h 469106"/>
              <a:gd name="connsiteX40" fmla="*/ 442912 w 2166937"/>
              <a:gd name="connsiteY40" fmla="*/ 164306 h 469106"/>
              <a:gd name="connsiteX41" fmla="*/ 319087 w 2166937"/>
              <a:gd name="connsiteY41" fmla="*/ 142875 h 469106"/>
              <a:gd name="connsiteX42" fmla="*/ 266700 w 2166937"/>
              <a:gd name="connsiteY42" fmla="*/ 145256 h 469106"/>
              <a:gd name="connsiteX43" fmla="*/ 223837 w 2166937"/>
              <a:gd name="connsiteY43" fmla="*/ 152400 h 469106"/>
              <a:gd name="connsiteX44" fmla="*/ 161925 w 2166937"/>
              <a:gd name="connsiteY44" fmla="*/ 166687 h 469106"/>
              <a:gd name="connsiteX45" fmla="*/ 80962 w 2166937"/>
              <a:gd name="connsiteY45" fmla="*/ 192881 h 469106"/>
              <a:gd name="connsiteX46" fmla="*/ 38100 w 2166937"/>
              <a:gd name="connsiteY46" fmla="*/ 211931 h 469106"/>
              <a:gd name="connsiteX47" fmla="*/ 21431 w 2166937"/>
              <a:gd name="connsiteY47" fmla="*/ 228600 h 469106"/>
              <a:gd name="connsiteX48" fmla="*/ 4762 w 2166937"/>
              <a:gd name="connsiteY48" fmla="*/ 254793 h 469106"/>
              <a:gd name="connsiteX49" fmla="*/ 0 w 2166937"/>
              <a:gd name="connsiteY49" fmla="*/ 276225 h 469106"/>
              <a:gd name="connsiteX50" fmla="*/ 7144 w 2166937"/>
              <a:gd name="connsiteY50" fmla="*/ 297656 h 469106"/>
              <a:gd name="connsiteX51" fmla="*/ 21431 w 2166937"/>
              <a:gd name="connsiteY51" fmla="*/ 316706 h 469106"/>
              <a:gd name="connsiteX52" fmla="*/ 40481 w 2166937"/>
              <a:gd name="connsiteY52" fmla="*/ 333375 h 469106"/>
              <a:gd name="connsiteX53" fmla="*/ 73819 w 2166937"/>
              <a:gd name="connsiteY53" fmla="*/ 350043 h 469106"/>
              <a:gd name="connsiteX54" fmla="*/ 116681 w 2166937"/>
              <a:gd name="connsiteY54" fmla="*/ 364331 h 469106"/>
              <a:gd name="connsiteX55" fmla="*/ 180975 w 2166937"/>
              <a:gd name="connsiteY55" fmla="*/ 378618 h 469106"/>
              <a:gd name="connsiteX56" fmla="*/ 250031 w 2166937"/>
              <a:gd name="connsiteY56" fmla="*/ 390525 h 469106"/>
              <a:gd name="connsiteX57" fmla="*/ 340519 w 2166937"/>
              <a:gd name="connsiteY57" fmla="*/ 388143 h 469106"/>
              <a:gd name="connsiteX58" fmla="*/ 609600 w 2166937"/>
              <a:gd name="connsiteY58" fmla="*/ 395287 h 469106"/>
              <a:gd name="connsiteX59" fmla="*/ 892969 w 2166937"/>
              <a:gd name="connsiteY59" fmla="*/ 397668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66937" h="469106">
                <a:moveTo>
                  <a:pt x="892969" y="397668"/>
                </a:moveTo>
                <a:lnTo>
                  <a:pt x="1254919" y="404812"/>
                </a:lnTo>
                <a:lnTo>
                  <a:pt x="1466850" y="407193"/>
                </a:lnTo>
                <a:lnTo>
                  <a:pt x="1562100" y="409575"/>
                </a:lnTo>
                <a:lnTo>
                  <a:pt x="1626394" y="414337"/>
                </a:lnTo>
                <a:lnTo>
                  <a:pt x="1664494" y="419100"/>
                </a:lnTo>
                <a:lnTo>
                  <a:pt x="1712119" y="428625"/>
                </a:lnTo>
                <a:lnTo>
                  <a:pt x="1759744" y="442912"/>
                </a:lnTo>
                <a:lnTo>
                  <a:pt x="1795462" y="459581"/>
                </a:lnTo>
                <a:lnTo>
                  <a:pt x="1833562" y="469106"/>
                </a:lnTo>
                <a:lnTo>
                  <a:pt x="1862137" y="469106"/>
                </a:lnTo>
                <a:lnTo>
                  <a:pt x="1895475" y="461962"/>
                </a:lnTo>
                <a:lnTo>
                  <a:pt x="1916906" y="454818"/>
                </a:lnTo>
                <a:lnTo>
                  <a:pt x="1952625" y="438150"/>
                </a:lnTo>
                <a:lnTo>
                  <a:pt x="1976437" y="419100"/>
                </a:lnTo>
                <a:lnTo>
                  <a:pt x="2005012" y="378618"/>
                </a:lnTo>
                <a:lnTo>
                  <a:pt x="2026444" y="342900"/>
                </a:lnTo>
                <a:lnTo>
                  <a:pt x="2078831" y="261937"/>
                </a:lnTo>
                <a:lnTo>
                  <a:pt x="2109787" y="202406"/>
                </a:lnTo>
                <a:lnTo>
                  <a:pt x="2140744" y="133350"/>
                </a:lnTo>
                <a:lnTo>
                  <a:pt x="2159794" y="69056"/>
                </a:lnTo>
                <a:lnTo>
                  <a:pt x="2166937" y="21431"/>
                </a:lnTo>
                <a:lnTo>
                  <a:pt x="2162175" y="4762"/>
                </a:lnTo>
                <a:lnTo>
                  <a:pt x="2150269" y="0"/>
                </a:lnTo>
                <a:lnTo>
                  <a:pt x="2126456" y="7143"/>
                </a:lnTo>
                <a:lnTo>
                  <a:pt x="2100262" y="26193"/>
                </a:lnTo>
                <a:lnTo>
                  <a:pt x="2074069" y="57150"/>
                </a:lnTo>
                <a:lnTo>
                  <a:pt x="2047875" y="85725"/>
                </a:lnTo>
                <a:lnTo>
                  <a:pt x="2007394" y="116681"/>
                </a:lnTo>
                <a:lnTo>
                  <a:pt x="1969294" y="138112"/>
                </a:lnTo>
                <a:lnTo>
                  <a:pt x="1914525" y="161925"/>
                </a:lnTo>
                <a:lnTo>
                  <a:pt x="1862137" y="176212"/>
                </a:lnTo>
                <a:lnTo>
                  <a:pt x="1793081" y="185737"/>
                </a:lnTo>
                <a:lnTo>
                  <a:pt x="1697831" y="188118"/>
                </a:lnTo>
                <a:lnTo>
                  <a:pt x="1412081" y="188118"/>
                </a:lnTo>
                <a:lnTo>
                  <a:pt x="1097756" y="188118"/>
                </a:lnTo>
                <a:lnTo>
                  <a:pt x="871537" y="185737"/>
                </a:lnTo>
                <a:lnTo>
                  <a:pt x="721519" y="185737"/>
                </a:lnTo>
                <a:lnTo>
                  <a:pt x="657225" y="183356"/>
                </a:lnTo>
                <a:lnTo>
                  <a:pt x="516731" y="173831"/>
                </a:lnTo>
                <a:lnTo>
                  <a:pt x="442912" y="164306"/>
                </a:lnTo>
                <a:lnTo>
                  <a:pt x="319087" y="142875"/>
                </a:lnTo>
                <a:lnTo>
                  <a:pt x="266700" y="145256"/>
                </a:lnTo>
                <a:lnTo>
                  <a:pt x="223837" y="152400"/>
                </a:lnTo>
                <a:lnTo>
                  <a:pt x="161925" y="166687"/>
                </a:lnTo>
                <a:lnTo>
                  <a:pt x="80962" y="192881"/>
                </a:lnTo>
                <a:lnTo>
                  <a:pt x="38100" y="211931"/>
                </a:lnTo>
                <a:lnTo>
                  <a:pt x="21431" y="228600"/>
                </a:lnTo>
                <a:lnTo>
                  <a:pt x="4762" y="254793"/>
                </a:lnTo>
                <a:lnTo>
                  <a:pt x="0" y="276225"/>
                </a:lnTo>
                <a:lnTo>
                  <a:pt x="7144" y="297656"/>
                </a:lnTo>
                <a:lnTo>
                  <a:pt x="21431" y="316706"/>
                </a:lnTo>
                <a:lnTo>
                  <a:pt x="40481" y="333375"/>
                </a:lnTo>
                <a:lnTo>
                  <a:pt x="73819" y="350043"/>
                </a:lnTo>
                <a:lnTo>
                  <a:pt x="116681" y="364331"/>
                </a:lnTo>
                <a:lnTo>
                  <a:pt x="180975" y="378618"/>
                </a:lnTo>
                <a:lnTo>
                  <a:pt x="250031" y="390525"/>
                </a:lnTo>
                <a:lnTo>
                  <a:pt x="340519" y="388143"/>
                </a:lnTo>
                <a:lnTo>
                  <a:pt x="609600" y="395287"/>
                </a:lnTo>
                <a:lnTo>
                  <a:pt x="892969" y="397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E9CDF609-45F9-456B-9366-8AB31849A88A}"/>
              </a:ext>
            </a:extLst>
          </p:cNvPr>
          <p:cNvSpPr/>
          <p:nvPr/>
        </p:nvSpPr>
        <p:spPr>
          <a:xfrm rot="16200000">
            <a:off x="5721351" y="3509964"/>
            <a:ext cx="4314825" cy="523875"/>
          </a:xfrm>
          <a:custGeom>
            <a:avLst/>
            <a:gdLst>
              <a:gd name="connsiteX0" fmla="*/ 1772312 w 4314274"/>
              <a:gd name="connsiteY0" fmla="*/ 194178 h 522621"/>
              <a:gd name="connsiteX1" fmla="*/ 2450169 w 4314274"/>
              <a:gd name="connsiteY1" fmla="*/ 190647 h 522621"/>
              <a:gd name="connsiteX2" fmla="*/ 2902073 w 4314274"/>
              <a:gd name="connsiteY2" fmla="*/ 190647 h 522621"/>
              <a:gd name="connsiteX3" fmla="*/ 3364569 w 4314274"/>
              <a:gd name="connsiteY3" fmla="*/ 190647 h 522621"/>
              <a:gd name="connsiteX4" fmla="*/ 3699966 w 4314274"/>
              <a:gd name="connsiteY4" fmla="*/ 190647 h 522621"/>
              <a:gd name="connsiteX5" fmla="*/ 3830595 w 4314274"/>
              <a:gd name="connsiteY5" fmla="*/ 190647 h 522621"/>
              <a:gd name="connsiteX6" fmla="*/ 3901205 w 4314274"/>
              <a:gd name="connsiteY6" fmla="*/ 187117 h 522621"/>
              <a:gd name="connsiteX7" fmla="*/ 3978876 w 4314274"/>
              <a:gd name="connsiteY7" fmla="*/ 172995 h 522621"/>
              <a:gd name="connsiteX8" fmla="*/ 4060078 w 4314274"/>
              <a:gd name="connsiteY8" fmla="*/ 148281 h 522621"/>
              <a:gd name="connsiteX9" fmla="*/ 4120096 w 4314274"/>
              <a:gd name="connsiteY9" fmla="*/ 120037 h 522621"/>
              <a:gd name="connsiteX10" fmla="*/ 4155401 w 4314274"/>
              <a:gd name="connsiteY10" fmla="*/ 95324 h 522621"/>
              <a:gd name="connsiteX11" fmla="*/ 4194237 w 4314274"/>
              <a:gd name="connsiteY11" fmla="*/ 60019 h 522621"/>
              <a:gd name="connsiteX12" fmla="*/ 4226011 w 4314274"/>
              <a:gd name="connsiteY12" fmla="*/ 31775 h 522621"/>
              <a:gd name="connsiteX13" fmla="*/ 4254255 w 4314274"/>
              <a:gd name="connsiteY13" fmla="*/ 14122 h 522621"/>
              <a:gd name="connsiteX14" fmla="*/ 4278969 w 4314274"/>
              <a:gd name="connsiteY14" fmla="*/ 0 h 522621"/>
              <a:gd name="connsiteX15" fmla="*/ 4300152 w 4314274"/>
              <a:gd name="connsiteY15" fmla="*/ 0 h 522621"/>
              <a:gd name="connsiteX16" fmla="*/ 4310743 w 4314274"/>
              <a:gd name="connsiteY16" fmla="*/ 3531 h 522621"/>
              <a:gd name="connsiteX17" fmla="*/ 4314274 w 4314274"/>
              <a:gd name="connsiteY17" fmla="*/ 21183 h 522621"/>
              <a:gd name="connsiteX18" fmla="*/ 4310743 w 4314274"/>
              <a:gd name="connsiteY18" fmla="*/ 56488 h 522621"/>
              <a:gd name="connsiteX19" fmla="*/ 4300152 w 4314274"/>
              <a:gd name="connsiteY19" fmla="*/ 109446 h 522621"/>
              <a:gd name="connsiteX20" fmla="*/ 4278969 w 4314274"/>
              <a:gd name="connsiteY20" fmla="*/ 176525 h 522621"/>
              <a:gd name="connsiteX21" fmla="*/ 4236603 w 4314274"/>
              <a:gd name="connsiteY21" fmla="*/ 261257 h 522621"/>
              <a:gd name="connsiteX22" fmla="*/ 4197767 w 4314274"/>
              <a:gd name="connsiteY22" fmla="*/ 335398 h 522621"/>
              <a:gd name="connsiteX23" fmla="*/ 4144810 w 4314274"/>
              <a:gd name="connsiteY23" fmla="*/ 416599 h 522621"/>
              <a:gd name="connsiteX24" fmla="*/ 4120096 w 4314274"/>
              <a:gd name="connsiteY24" fmla="*/ 448374 h 522621"/>
              <a:gd name="connsiteX25" fmla="*/ 4084791 w 4314274"/>
              <a:gd name="connsiteY25" fmla="*/ 476618 h 522621"/>
              <a:gd name="connsiteX26" fmla="*/ 4042425 w 4314274"/>
              <a:gd name="connsiteY26" fmla="*/ 501331 h 522621"/>
              <a:gd name="connsiteX27" fmla="*/ 3996528 w 4314274"/>
              <a:gd name="connsiteY27" fmla="*/ 518984 h 522621"/>
              <a:gd name="connsiteX28" fmla="*/ 3954162 w 4314274"/>
              <a:gd name="connsiteY28" fmla="*/ 522514 h 522621"/>
              <a:gd name="connsiteX29" fmla="*/ 3908266 w 4314274"/>
              <a:gd name="connsiteY29" fmla="*/ 511923 h 522621"/>
              <a:gd name="connsiteX30" fmla="*/ 3869430 w 4314274"/>
              <a:gd name="connsiteY30" fmla="*/ 490740 h 522621"/>
              <a:gd name="connsiteX31" fmla="*/ 3834125 w 4314274"/>
              <a:gd name="connsiteY31" fmla="*/ 473087 h 522621"/>
              <a:gd name="connsiteX32" fmla="*/ 3752924 w 4314274"/>
              <a:gd name="connsiteY32" fmla="*/ 448374 h 522621"/>
              <a:gd name="connsiteX33" fmla="*/ 3671722 w 4314274"/>
              <a:gd name="connsiteY33" fmla="*/ 430721 h 522621"/>
              <a:gd name="connsiteX34" fmla="*/ 3565807 w 4314274"/>
              <a:gd name="connsiteY34" fmla="*/ 420130 h 522621"/>
              <a:gd name="connsiteX35" fmla="*/ 3286898 w 4314274"/>
              <a:gd name="connsiteY35" fmla="*/ 416599 h 522621"/>
              <a:gd name="connsiteX36" fmla="*/ 2767914 w 4314274"/>
              <a:gd name="connsiteY36" fmla="*/ 416599 h 522621"/>
              <a:gd name="connsiteX37" fmla="*/ 2365437 w 4314274"/>
              <a:gd name="connsiteY37" fmla="*/ 416599 h 522621"/>
              <a:gd name="connsiteX38" fmla="*/ 1853514 w 4314274"/>
              <a:gd name="connsiteY38" fmla="*/ 416599 h 522621"/>
              <a:gd name="connsiteX39" fmla="*/ 1465159 w 4314274"/>
              <a:gd name="connsiteY39" fmla="*/ 416599 h 522621"/>
              <a:gd name="connsiteX40" fmla="*/ 1225084 w 4314274"/>
              <a:gd name="connsiteY40" fmla="*/ 416599 h 522621"/>
              <a:gd name="connsiteX41" fmla="*/ 1027376 w 4314274"/>
              <a:gd name="connsiteY41" fmla="*/ 416599 h 522621"/>
              <a:gd name="connsiteX42" fmla="*/ 896748 w 4314274"/>
              <a:gd name="connsiteY42" fmla="*/ 423660 h 522621"/>
              <a:gd name="connsiteX43" fmla="*/ 720223 w 4314274"/>
              <a:gd name="connsiteY43" fmla="*/ 441313 h 522621"/>
              <a:gd name="connsiteX44" fmla="*/ 617838 w 4314274"/>
              <a:gd name="connsiteY44" fmla="*/ 458965 h 522621"/>
              <a:gd name="connsiteX45" fmla="*/ 589594 w 4314274"/>
              <a:gd name="connsiteY45" fmla="*/ 462496 h 522621"/>
              <a:gd name="connsiteX46" fmla="*/ 536637 w 4314274"/>
              <a:gd name="connsiteY46" fmla="*/ 455435 h 522621"/>
              <a:gd name="connsiteX47" fmla="*/ 458966 w 4314274"/>
              <a:gd name="connsiteY47" fmla="*/ 434252 h 522621"/>
              <a:gd name="connsiteX48" fmla="*/ 374234 w 4314274"/>
              <a:gd name="connsiteY48" fmla="*/ 409538 h 522621"/>
              <a:gd name="connsiteX49" fmla="*/ 268318 w 4314274"/>
              <a:gd name="connsiteY49" fmla="*/ 370703 h 522621"/>
              <a:gd name="connsiteX50" fmla="*/ 151812 w 4314274"/>
              <a:gd name="connsiteY50" fmla="*/ 324806 h 522621"/>
              <a:gd name="connsiteX51" fmla="*/ 95324 w 4314274"/>
              <a:gd name="connsiteY51" fmla="*/ 300093 h 522621"/>
              <a:gd name="connsiteX52" fmla="*/ 42366 w 4314274"/>
              <a:gd name="connsiteY52" fmla="*/ 271849 h 522621"/>
              <a:gd name="connsiteX53" fmla="*/ 24714 w 4314274"/>
              <a:gd name="connsiteY53" fmla="*/ 257727 h 522621"/>
              <a:gd name="connsiteX54" fmla="*/ 3531 w 4314274"/>
              <a:gd name="connsiteY54" fmla="*/ 229483 h 522621"/>
              <a:gd name="connsiteX55" fmla="*/ 0 w 4314274"/>
              <a:gd name="connsiteY55" fmla="*/ 211830 h 522621"/>
              <a:gd name="connsiteX56" fmla="*/ 0 w 4314274"/>
              <a:gd name="connsiteY56" fmla="*/ 197708 h 522621"/>
              <a:gd name="connsiteX57" fmla="*/ 14122 w 4314274"/>
              <a:gd name="connsiteY57" fmla="*/ 172995 h 522621"/>
              <a:gd name="connsiteX58" fmla="*/ 52958 w 4314274"/>
              <a:gd name="connsiteY58" fmla="*/ 148281 h 522621"/>
              <a:gd name="connsiteX59" fmla="*/ 105915 w 4314274"/>
              <a:gd name="connsiteY59" fmla="*/ 116507 h 522621"/>
              <a:gd name="connsiteX60" fmla="*/ 589594 w 4314274"/>
              <a:gd name="connsiteY60" fmla="*/ 176525 h 522621"/>
              <a:gd name="connsiteX61" fmla="*/ 649613 w 4314274"/>
              <a:gd name="connsiteY61" fmla="*/ 190647 h 522621"/>
              <a:gd name="connsiteX62" fmla="*/ 808485 w 4314274"/>
              <a:gd name="connsiteY62" fmla="*/ 194178 h 522621"/>
              <a:gd name="connsiteX63" fmla="*/ 1182718 w 4314274"/>
              <a:gd name="connsiteY63" fmla="*/ 194178 h 522621"/>
              <a:gd name="connsiteX64" fmla="*/ 1772312 w 4314274"/>
              <a:gd name="connsiteY64" fmla="*/ 194178 h 52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314274" h="522621">
                <a:moveTo>
                  <a:pt x="1772312" y="194178"/>
                </a:moveTo>
                <a:lnTo>
                  <a:pt x="2450169" y="190647"/>
                </a:lnTo>
                <a:lnTo>
                  <a:pt x="2902073" y="190647"/>
                </a:lnTo>
                <a:lnTo>
                  <a:pt x="3364569" y="190647"/>
                </a:lnTo>
                <a:lnTo>
                  <a:pt x="3699966" y="190647"/>
                </a:lnTo>
                <a:lnTo>
                  <a:pt x="3830595" y="190647"/>
                </a:lnTo>
                <a:lnTo>
                  <a:pt x="3901205" y="187117"/>
                </a:lnTo>
                <a:lnTo>
                  <a:pt x="3978876" y="172995"/>
                </a:lnTo>
                <a:lnTo>
                  <a:pt x="4060078" y="148281"/>
                </a:lnTo>
                <a:lnTo>
                  <a:pt x="4120096" y="120037"/>
                </a:lnTo>
                <a:lnTo>
                  <a:pt x="4155401" y="95324"/>
                </a:lnTo>
                <a:lnTo>
                  <a:pt x="4194237" y="60019"/>
                </a:lnTo>
                <a:lnTo>
                  <a:pt x="4226011" y="31775"/>
                </a:lnTo>
                <a:lnTo>
                  <a:pt x="4254255" y="14122"/>
                </a:lnTo>
                <a:lnTo>
                  <a:pt x="4278969" y="0"/>
                </a:lnTo>
                <a:lnTo>
                  <a:pt x="4300152" y="0"/>
                </a:lnTo>
                <a:lnTo>
                  <a:pt x="4310743" y="3531"/>
                </a:lnTo>
                <a:lnTo>
                  <a:pt x="4314274" y="21183"/>
                </a:lnTo>
                <a:lnTo>
                  <a:pt x="4310743" y="56488"/>
                </a:lnTo>
                <a:lnTo>
                  <a:pt x="4300152" y="109446"/>
                </a:lnTo>
                <a:lnTo>
                  <a:pt x="4278969" y="176525"/>
                </a:lnTo>
                <a:lnTo>
                  <a:pt x="4236603" y="261257"/>
                </a:lnTo>
                <a:lnTo>
                  <a:pt x="4197767" y="335398"/>
                </a:lnTo>
                <a:lnTo>
                  <a:pt x="4144810" y="416599"/>
                </a:lnTo>
                <a:lnTo>
                  <a:pt x="4120096" y="448374"/>
                </a:lnTo>
                <a:lnTo>
                  <a:pt x="4084791" y="476618"/>
                </a:lnTo>
                <a:lnTo>
                  <a:pt x="4042425" y="501331"/>
                </a:lnTo>
                <a:lnTo>
                  <a:pt x="3996528" y="518984"/>
                </a:lnTo>
                <a:cubicBezTo>
                  <a:pt x="3956521" y="522621"/>
                  <a:pt x="3970691" y="522514"/>
                  <a:pt x="3954162" y="522514"/>
                </a:cubicBezTo>
                <a:lnTo>
                  <a:pt x="3908266" y="511923"/>
                </a:lnTo>
                <a:lnTo>
                  <a:pt x="3869430" y="490740"/>
                </a:lnTo>
                <a:lnTo>
                  <a:pt x="3834125" y="473087"/>
                </a:lnTo>
                <a:lnTo>
                  <a:pt x="3752924" y="448374"/>
                </a:lnTo>
                <a:lnTo>
                  <a:pt x="3671722" y="430721"/>
                </a:lnTo>
                <a:lnTo>
                  <a:pt x="3565807" y="420130"/>
                </a:lnTo>
                <a:lnTo>
                  <a:pt x="3286898" y="416599"/>
                </a:lnTo>
                <a:lnTo>
                  <a:pt x="2767914" y="416599"/>
                </a:lnTo>
                <a:lnTo>
                  <a:pt x="2365437" y="416599"/>
                </a:lnTo>
                <a:lnTo>
                  <a:pt x="1853514" y="416599"/>
                </a:lnTo>
                <a:lnTo>
                  <a:pt x="1465159" y="416599"/>
                </a:lnTo>
                <a:lnTo>
                  <a:pt x="1225084" y="416599"/>
                </a:lnTo>
                <a:lnTo>
                  <a:pt x="1027376" y="416599"/>
                </a:lnTo>
                <a:lnTo>
                  <a:pt x="896748" y="423660"/>
                </a:lnTo>
                <a:lnTo>
                  <a:pt x="720223" y="441313"/>
                </a:lnTo>
                <a:lnTo>
                  <a:pt x="617838" y="458965"/>
                </a:lnTo>
                <a:lnTo>
                  <a:pt x="589594" y="462496"/>
                </a:lnTo>
                <a:lnTo>
                  <a:pt x="536637" y="455435"/>
                </a:lnTo>
                <a:lnTo>
                  <a:pt x="458966" y="434252"/>
                </a:lnTo>
                <a:lnTo>
                  <a:pt x="374234" y="409538"/>
                </a:lnTo>
                <a:lnTo>
                  <a:pt x="268318" y="370703"/>
                </a:lnTo>
                <a:lnTo>
                  <a:pt x="151812" y="324806"/>
                </a:lnTo>
                <a:lnTo>
                  <a:pt x="95324" y="300093"/>
                </a:lnTo>
                <a:lnTo>
                  <a:pt x="42366" y="271849"/>
                </a:lnTo>
                <a:lnTo>
                  <a:pt x="24714" y="257727"/>
                </a:lnTo>
                <a:lnTo>
                  <a:pt x="3531" y="229483"/>
                </a:lnTo>
                <a:lnTo>
                  <a:pt x="0" y="211830"/>
                </a:lnTo>
                <a:lnTo>
                  <a:pt x="0" y="197708"/>
                </a:lnTo>
                <a:lnTo>
                  <a:pt x="14122" y="172995"/>
                </a:lnTo>
                <a:lnTo>
                  <a:pt x="52958" y="148281"/>
                </a:lnTo>
                <a:lnTo>
                  <a:pt x="105915" y="116507"/>
                </a:lnTo>
                <a:lnTo>
                  <a:pt x="589594" y="176525"/>
                </a:lnTo>
                <a:lnTo>
                  <a:pt x="649613" y="190647"/>
                </a:lnTo>
                <a:lnTo>
                  <a:pt x="808485" y="194178"/>
                </a:lnTo>
                <a:lnTo>
                  <a:pt x="1182718" y="194178"/>
                </a:lnTo>
                <a:lnTo>
                  <a:pt x="1772312" y="19417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22877815-BB06-43B2-A754-AE382CDE5914}"/>
              </a:ext>
            </a:extLst>
          </p:cNvPr>
          <p:cNvSpPr/>
          <p:nvPr/>
        </p:nvSpPr>
        <p:spPr>
          <a:xfrm rot="16200000">
            <a:off x="3745708" y="2350295"/>
            <a:ext cx="2925763" cy="1558925"/>
          </a:xfrm>
          <a:custGeom>
            <a:avLst/>
            <a:gdLst>
              <a:gd name="connsiteX0" fmla="*/ 2609260 w 2926080"/>
              <a:gd name="connsiteY0" fmla="*/ 584701 h 1558344"/>
              <a:gd name="connsiteX1" fmla="*/ 2570623 w 2926080"/>
              <a:gd name="connsiteY1" fmla="*/ 409548 h 1558344"/>
              <a:gd name="connsiteX2" fmla="*/ 2524259 w 2926080"/>
              <a:gd name="connsiteY2" fmla="*/ 195759 h 1558344"/>
              <a:gd name="connsiteX3" fmla="*/ 2490774 w 2926080"/>
              <a:gd name="connsiteY3" fmla="*/ 36061 h 1558344"/>
              <a:gd name="connsiteX4" fmla="*/ 2485623 w 2926080"/>
              <a:gd name="connsiteY4" fmla="*/ 5152 h 1558344"/>
              <a:gd name="connsiteX5" fmla="*/ 2645321 w 2926080"/>
              <a:gd name="connsiteY5" fmla="*/ 0 h 1558344"/>
              <a:gd name="connsiteX6" fmla="*/ 2668503 w 2926080"/>
              <a:gd name="connsiteY6" fmla="*/ 133941 h 1558344"/>
              <a:gd name="connsiteX7" fmla="*/ 2689109 w 2926080"/>
              <a:gd name="connsiteY7" fmla="*/ 239547 h 1558344"/>
              <a:gd name="connsiteX8" fmla="*/ 2722594 w 2926080"/>
              <a:gd name="connsiteY8" fmla="*/ 401821 h 1558344"/>
              <a:gd name="connsiteX9" fmla="*/ 2758655 w 2926080"/>
              <a:gd name="connsiteY9" fmla="*/ 564095 h 1558344"/>
              <a:gd name="connsiteX10" fmla="*/ 2799867 w 2926080"/>
              <a:gd name="connsiteY10" fmla="*/ 741823 h 1558344"/>
              <a:gd name="connsiteX11" fmla="*/ 2838504 w 2926080"/>
              <a:gd name="connsiteY11" fmla="*/ 888643 h 1558344"/>
              <a:gd name="connsiteX12" fmla="*/ 2859110 w 2926080"/>
              <a:gd name="connsiteY12" fmla="*/ 965916 h 1558344"/>
              <a:gd name="connsiteX13" fmla="*/ 2897746 w 2926080"/>
              <a:gd name="connsiteY13" fmla="*/ 1086977 h 1558344"/>
              <a:gd name="connsiteX14" fmla="*/ 2926080 w 2926080"/>
              <a:gd name="connsiteY14" fmla="*/ 1171978 h 1558344"/>
              <a:gd name="connsiteX15" fmla="*/ 2926080 w 2926080"/>
              <a:gd name="connsiteY15" fmla="*/ 1213190 h 1558344"/>
              <a:gd name="connsiteX16" fmla="*/ 2926080 w 2926080"/>
              <a:gd name="connsiteY16" fmla="*/ 1277585 h 1558344"/>
              <a:gd name="connsiteX17" fmla="*/ 2920928 w 2926080"/>
              <a:gd name="connsiteY17" fmla="*/ 1300766 h 1558344"/>
              <a:gd name="connsiteX18" fmla="*/ 2877140 w 2926080"/>
              <a:gd name="connsiteY18" fmla="*/ 1365161 h 1558344"/>
              <a:gd name="connsiteX19" fmla="*/ 2828201 w 2926080"/>
              <a:gd name="connsiteY19" fmla="*/ 1434707 h 1558344"/>
              <a:gd name="connsiteX20" fmla="*/ 2745776 w 2926080"/>
              <a:gd name="connsiteY20" fmla="*/ 1522283 h 1558344"/>
              <a:gd name="connsiteX21" fmla="*/ 2709715 w 2926080"/>
              <a:gd name="connsiteY21" fmla="*/ 1553192 h 1558344"/>
              <a:gd name="connsiteX22" fmla="*/ 2699412 w 2926080"/>
              <a:gd name="connsiteY22" fmla="*/ 1558344 h 1558344"/>
              <a:gd name="connsiteX23" fmla="*/ 2660775 w 2926080"/>
              <a:gd name="connsiteY23" fmla="*/ 1545465 h 1558344"/>
              <a:gd name="connsiteX24" fmla="*/ 2570623 w 2926080"/>
              <a:gd name="connsiteY24" fmla="*/ 1511980 h 1558344"/>
              <a:gd name="connsiteX25" fmla="*/ 2467592 w 2926080"/>
              <a:gd name="connsiteY25" fmla="*/ 1486222 h 1558344"/>
              <a:gd name="connsiteX26" fmla="*/ 2361985 w 2926080"/>
              <a:gd name="connsiteY26" fmla="*/ 1470768 h 1558344"/>
              <a:gd name="connsiteX27" fmla="*/ 2173954 w 2926080"/>
              <a:gd name="connsiteY27" fmla="*/ 1452737 h 1558344"/>
              <a:gd name="connsiteX28" fmla="*/ 1980771 w 2926080"/>
              <a:gd name="connsiteY28" fmla="*/ 1439858 h 1558344"/>
              <a:gd name="connsiteX29" fmla="*/ 1658799 w 2926080"/>
              <a:gd name="connsiteY29" fmla="*/ 1421828 h 1558344"/>
              <a:gd name="connsiteX30" fmla="*/ 1357433 w 2926080"/>
              <a:gd name="connsiteY30" fmla="*/ 1408949 h 1558344"/>
              <a:gd name="connsiteX31" fmla="*/ 1040613 w 2926080"/>
              <a:gd name="connsiteY31" fmla="*/ 1403797 h 1558344"/>
              <a:gd name="connsiteX32" fmla="*/ 878339 w 2926080"/>
              <a:gd name="connsiteY32" fmla="*/ 1403797 h 1558344"/>
              <a:gd name="connsiteX33" fmla="*/ 765005 w 2926080"/>
              <a:gd name="connsiteY33" fmla="*/ 1403797 h 1558344"/>
              <a:gd name="connsiteX34" fmla="*/ 610459 w 2926080"/>
              <a:gd name="connsiteY34" fmla="*/ 1411525 h 1558344"/>
              <a:gd name="connsiteX35" fmla="*/ 476518 w 2926080"/>
              <a:gd name="connsiteY35" fmla="*/ 1424404 h 1558344"/>
              <a:gd name="connsiteX36" fmla="*/ 352881 w 2926080"/>
              <a:gd name="connsiteY36" fmla="*/ 1437283 h 1558344"/>
              <a:gd name="connsiteX37" fmla="*/ 275608 w 2926080"/>
              <a:gd name="connsiteY37" fmla="*/ 1447586 h 1558344"/>
              <a:gd name="connsiteX38" fmla="*/ 221517 w 2926080"/>
              <a:gd name="connsiteY38" fmla="*/ 1437283 h 1558344"/>
              <a:gd name="connsiteX39" fmla="*/ 141668 w 2926080"/>
              <a:gd name="connsiteY39" fmla="*/ 1419252 h 1558344"/>
              <a:gd name="connsiteX40" fmla="*/ 85001 w 2926080"/>
              <a:gd name="connsiteY40" fmla="*/ 1401222 h 1558344"/>
              <a:gd name="connsiteX41" fmla="*/ 41212 w 2926080"/>
              <a:gd name="connsiteY41" fmla="*/ 1380616 h 1558344"/>
              <a:gd name="connsiteX42" fmla="*/ 23182 w 2926080"/>
              <a:gd name="connsiteY42" fmla="*/ 1362585 h 1558344"/>
              <a:gd name="connsiteX43" fmla="*/ 7727 w 2926080"/>
              <a:gd name="connsiteY43" fmla="*/ 1336827 h 1558344"/>
              <a:gd name="connsiteX44" fmla="*/ 0 w 2926080"/>
              <a:gd name="connsiteY44" fmla="*/ 1313645 h 1558344"/>
              <a:gd name="connsiteX45" fmla="*/ 0 w 2926080"/>
              <a:gd name="connsiteY45" fmla="*/ 1282736 h 1558344"/>
              <a:gd name="connsiteX46" fmla="*/ 7727 w 2926080"/>
              <a:gd name="connsiteY46" fmla="*/ 1254403 h 1558344"/>
              <a:gd name="connsiteX47" fmla="*/ 20606 w 2926080"/>
              <a:gd name="connsiteY47" fmla="*/ 1233796 h 1558344"/>
              <a:gd name="connsiteX48" fmla="*/ 38637 w 2926080"/>
              <a:gd name="connsiteY48" fmla="*/ 1220917 h 1558344"/>
              <a:gd name="connsiteX49" fmla="*/ 69546 w 2926080"/>
              <a:gd name="connsiteY49" fmla="*/ 1210614 h 1558344"/>
              <a:gd name="connsiteX50" fmla="*/ 123637 w 2926080"/>
              <a:gd name="connsiteY50" fmla="*/ 1202887 h 1558344"/>
              <a:gd name="connsiteX51" fmla="*/ 306517 w 2926080"/>
              <a:gd name="connsiteY51" fmla="*/ 1202887 h 1558344"/>
              <a:gd name="connsiteX52" fmla="*/ 770157 w 2926080"/>
              <a:gd name="connsiteY52" fmla="*/ 1202887 h 1558344"/>
              <a:gd name="connsiteX53" fmla="*/ 1110159 w 2926080"/>
              <a:gd name="connsiteY53" fmla="*/ 1202887 h 1558344"/>
              <a:gd name="connsiteX54" fmla="*/ 1287887 w 2926080"/>
              <a:gd name="connsiteY54" fmla="*/ 1205463 h 1558344"/>
              <a:gd name="connsiteX55" fmla="*/ 1550616 w 2926080"/>
              <a:gd name="connsiteY55" fmla="*/ 1213190 h 1558344"/>
              <a:gd name="connsiteX56" fmla="*/ 1898346 w 2926080"/>
              <a:gd name="connsiteY56" fmla="*/ 1223493 h 1558344"/>
              <a:gd name="connsiteX57" fmla="*/ 2194560 w 2926080"/>
              <a:gd name="connsiteY57" fmla="*/ 1228645 h 1558344"/>
              <a:gd name="connsiteX58" fmla="*/ 2616987 w 2926080"/>
              <a:gd name="connsiteY58" fmla="*/ 1244099 h 1558344"/>
              <a:gd name="connsiteX59" fmla="*/ 2689109 w 2926080"/>
              <a:gd name="connsiteY59" fmla="*/ 1244099 h 1558344"/>
              <a:gd name="connsiteX60" fmla="*/ 2714866 w 2926080"/>
              <a:gd name="connsiteY60" fmla="*/ 1233796 h 1558344"/>
              <a:gd name="connsiteX61" fmla="*/ 2725170 w 2926080"/>
              <a:gd name="connsiteY61" fmla="*/ 1226069 h 1558344"/>
              <a:gd name="connsiteX62" fmla="*/ 2738048 w 2926080"/>
              <a:gd name="connsiteY62" fmla="*/ 1210614 h 1558344"/>
              <a:gd name="connsiteX63" fmla="*/ 2745776 w 2926080"/>
              <a:gd name="connsiteY63" fmla="*/ 1195160 h 1558344"/>
              <a:gd name="connsiteX64" fmla="*/ 2748352 w 2926080"/>
              <a:gd name="connsiteY64" fmla="*/ 1161675 h 1558344"/>
              <a:gd name="connsiteX65" fmla="*/ 2735473 w 2926080"/>
              <a:gd name="connsiteY65" fmla="*/ 1105008 h 1558344"/>
              <a:gd name="connsiteX66" fmla="*/ 2691685 w 2926080"/>
              <a:gd name="connsiteY66" fmla="*/ 935006 h 1558344"/>
              <a:gd name="connsiteX67" fmla="*/ 2642745 w 2926080"/>
              <a:gd name="connsiteY67" fmla="*/ 728945 h 1558344"/>
              <a:gd name="connsiteX68" fmla="*/ 2609260 w 2926080"/>
              <a:gd name="connsiteY68" fmla="*/ 584701 h 1558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926080" h="1558344">
                <a:moveTo>
                  <a:pt x="2609260" y="584701"/>
                </a:moveTo>
                <a:lnTo>
                  <a:pt x="2570623" y="409548"/>
                </a:lnTo>
                <a:lnTo>
                  <a:pt x="2524259" y="195759"/>
                </a:lnTo>
                <a:lnTo>
                  <a:pt x="2490774" y="36061"/>
                </a:lnTo>
                <a:lnTo>
                  <a:pt x="2485623" y="5152"/>
                </a:lnTo>
                <a:lnTo>
                  <a:pt x="2645321" y="0"/>
                </a:lnTo>
                <a:lnTo>
                  <a:pt x="2668503" y="133941"/>
                </a:lnTo>
                <a:lnTo>
                  <a:pt x="2689109" y="239547"/>
                </a:lnTo>
                <a:lnTo>
                  <a:pt x="2722594" y="401821"/>
                </a:lnTo>
                <a:lnTo>
                  <a:pt x="2758655" y="564095"/>
                </a:lnTo>
                <a:lnTo>
                  <a:pt x="2799867" y="741823"/>
                </a:lnTo>
                <a:lnTo>
                  <a:pt x="2838504" y="888643"/>
                </a:lnTo>
                <a:lnTo>
                  <a:pt x="2859110" y="965916"/>
                </a:lnTo>
                <a:lnTo>
                  <a:pt x="2897746" y="1086977"/>
                </a:lnTo>
                <a:lnTo>
                  <a:pt x="2926080" y="1171978"/>
                </a:lnTo>
                <a:lnTo>
                  <a:pt x="2926080" y="1213190"/>
                </a:lnTo>
                <a:lnTo>
                  <a:pt x="2926080" y="1277585"/>
                </a:lnTo>
                <a:lnTo>
                  <a:pt x="2920928" y="1300766"/>
                </a:lnTo>
                <a:lnTo>
                  <a:pt x="2877140" y="1365161"/>
                </a:lnTo>
                <a:lnTo>
                  <a:pt x="2828201" y="1434707"/>
                </a:lnTo>
                <a:lnTo>
                  <a:pt x="2745776" y="1522283"/>
                </a:lnTo>
                <a:lnTo>
                  <a:pt x="2709715" y="1553192"/>
                </a:lnTo>
                <a:lnTo>
                  <a:pt x="2699412" y="1558344"/>
                </a:lnTo>
                <a:lnTo>
                  <a:pt x="2660775" y="1545465"/>
                </a:lnTo>
                <a:lnTo>
                  <a:pt x="2570623" y="1511980"/>
                </a:lnTo>
                <a:lnTo>
                  <a:pt x="2467592" y="1486222"/>
                </a:lnTo>
                <a:lnTo>
                  <a:pt x="2361985" y="1470768"/>
                </a:lnTo>
                <a:lnTo>
                  <a:pt x="2173954" y="1452737"/>
                </a:lnTo>
                <a:lnTo>
                  <a:pt x="1980771" y="1439858"/>
                </a:lnTo>
                <a:lnTo>
                  <a:pt x="1658799" y="1421828"/>
                </a:lnTo>
                <a:lnTo>
                  <a:pt x="1357433" y="1408949"/>
                </a:lnTo>
                <a:lnTo>
                  <a:pt x="1040613" y="1403797"/>
                </a:lnTo>
                <a:lnTo>
                  <a:pt x="878339" y="1403797"/>
                </a:lnTo>
                <a:lnTo>
                  <a:pt x="765005" y="1403797"/>
                </a:lnTo>
                <a:lnTo>
                  <a:pt x="610459" y="1411525"/>
                </a:lnTo>
                <a:lnTo>
                  <a:pt x="476518" y="1424404"/>
                </a:lnTo>
                <a:lnTo>
                  <a:pt x="352881" y="1437283"/>
                </a:lnTo>
                <a:lnTo>
                  <a:pt x="275608" y="1447586"/>
                </a:lnTo>
                <a:lnTo>
                  <a:pt x="221517" y="1437283"/>
                </a:lnTo>
                <a:lnTo>
                  <a:pt x="141668" y="1419252"/>
                </a:lnTo>
                <a:lnTo>
                  <a:pt x="85001" y="1401222"/>
                </a:lnTo>
                <a:lnTo>
                  <a:pt x="41212" y="1380616"/>
                </a:lnTo>
                <a:lnTo>
                  <a:pt x="23182" y="1362585"/>
                </a:lnTo>
                <a:lnTo>
                  <a:pt x="7727" y="1336827"/>
                </a:lnTo>
                <a:lnTo>
                  <a:pt x="0" y="1313645"/>
                </a:lnTo>
                <a:lnTo>
                  <a:pt x="0" y="1282736"/>
                </a:lnTo>
                <a:lnTo>
                  <a:pt x="7727" y="1254403"/>
                </a:lnTo>
                <a:lnTo>
                  <a:pt x="20606" y="1233796"/>
                </a:lnTo>
                <a:lnTo>
                  <a:pt x="38637" y="1220917"/>
                </a:lnTo>
                <a:lnTo>
                  <a:pt x="69546" y="1210614"/>
                </a:lnTo>
                <a:lnTo>
                  <a:pt x="123637" y="1202887"/>
                </a:lnTo>
                <a:lnTo>
                  <a:pt x="306517" y="1202887"/>
                </a:lnTo>
                <a:lnTo>
                  <a:pt x="770157" y="1202887"/>
                </a:lnTo>
                <a:lnTo>
                  <a:pt x="1110159" y="1202887"/>
                </a:lnTo>
                <a:lnTo>
                  <a:pt x="1287887" y="1205463"/>
                </a:lnTo>
                <a:lnTo>
                  <a:pt x="1550616" y="1213190"/>
                </a:lnTo>
                <a:lnTo>
                  <a:pt x="1898346" y="1223493"/>
                </a:lnTo>
                <a:lnTo>
                  <a:pt x="2194560" y="1228645"/>
                </a:lnTo>
                <a:lnTo>
                  <a:pt x="2616987" y="1244099"/>
                </a:lnTo>
                <a:lnTo>
                  <a:pt x="2689109" y="1244099"/>
                </a:lnTo>
                <a:lnTo>
                  <a:pt x="2714866" y="1233796"/>
                </a:lnTo>
                <a:lnTo>
                  <a:pt x="2725170" y="1226069"/>
                </a:lnTo>
                <a:lnTo>
                  <a:pt x="2738048" y="1210614"/>
                </a:lnTo>
                <a:lnTo>
                  <a:pt x="2745776" y="1195160"/>
                </a:lnTo>
                <a:lnTo>
                  <a:pt x="2748352" y="1161675"/>
                </a:lnTo>
                <a:lnTo>
                  <a:pt x="2735473" y="1105008"/>
                </a:lnTo>
                <a:lnTo>
                  <a:pt x="2691685" y="935006"/>
                </a:lnTo>
                <a:lnTo>
                  <a:pt x="2642745" y="728945"/>
                </a:lnTo>
                <a:lnTo>
                  <a:pt x="2609260" y="58470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1DE9BBB-B3DF-423D-A22D-50793D326432}"/>
              </a:ext>
            </a:extLst>
          </p:cNvPr>
          <p:cNvSpPr/>
          <p:nvPr/>
        </p:nvSpPr>
        <p:spPr>
          <a:xfrm rot="16200000">
            <a:off x="4898232" y="2089944"/>
            <a:ext cx="387350" cy="1262062"/>
          </a:xfrm>
          <a:custGeom>
            <a:avLst/>
            <a:gdLst>
              <a:gd name="connsiteX0" fmla="*/ 240506 w 388143"/>
              <a:gd name="connsiteY0" fmla="*/ 438150 h 1262063"/>
              <a:gd name="connsiteX1" fmla="*/ 223837 w 388143"/>
              <a:gd name="connsiteY1" fmla="*/ 364332 h 1262063"/>
              <a:gd name="connsiteX2" fmla="*/ 207168 w 388143"/>
              <a:gd name="connsiteY2" fmla="*/ 278607 h 1262063"/>
              <a:gd name="connsiteX3" fmla="*/ 195262 w 388143"/>
              <a:gd name="connsiteY3" fmla="*/ 188119 h 1262063"/>
              <a:gd name="connsiteX4" fmla="*/ 190500 w 388143"/>
              <a:gd name="connsiteY4" fmla="*/ 135732 h 1262063"/>
              <a:gd name="connsiteX5" fmla="*/ 192881 w 388143"/>
              <a:gd name="connsiteY5" fmla="*/ 92869 h 1262063"/>
              <a:gd name="connsiteX6" fmla="*/ 204787 w 388143"/>
              <a:gd name="connsiteY6" fmla="*/ 2382 h 1262063"/>
              <a:gd name="connsiteX7" fmla="*/ 35718 w 388143"/>
              <a:gd name="connsiteY7" fmla="*/ 0 h 1262063"/>
              <a:gd name="connsiteX8" fmla="*/ 11906 w 388143"/>
              <a:gd name="connsiteY8" fmla="*/ 73819 h 1262063"/>
              <a:gd name="connsiteX9" fmla="*/ 4762 w 388143"/>
              <a:gd name="connsiteY9" fmla="*/ 104775 h 1262063"/>
              <a:gd name="connsiteX10" fmla="*/ 0 w 388143"/>
              <a:gd name="connsiteY10" fmla="*/ 142875 h 1262063"/>
              <a:gd name="connsiteX11" fmla="*/ 2381 w 388143"/>
              <a:gd name="connsiteY11" fmla="*/ 183357 h 1262063"/>
              <a:gd name="connsiteX12" fmla="*/ 9525 w 388143"/>
              <a:gd name="connsiteY12" fmla="*/ 250032 h 1262063"/>
              <a:gd name="connsiteX13" fmla="*/ 30956 w 388143"/>
              <a:gd name="connsiteY13" fmla="*/ 359569 h 1262063"/>
              <a:gd name="connsiteX14" fmla="*/ 66675 w 388143"/>
              <a:gd name="connsiteY14" fmla="*/ 509588 h 1262063"/>
              <a:gd name="connsiteX15" fmla="*/ 90487 w 388143"/>
              <a:gd name="connsiteY15" fmla="*/ 602457 h 1262063"/>
              <a:gd name="connsiteX16" fmla="*/ 121443 w 388143"/>
              <a:gd name="connsiteY16" fmla="*/ 754857 h 1262063"/>
              <a:gd name="connsiteX17" fmla="*/ 140493 w 388143"/>
              <a:gd name="connsiteY17" fmla="*/ 854869 h 1262063"/>
              <a:gd name="connsiteX18" fmla="*/ 166687 w 388143"/>
              <a:gd name="connsiteY18" fmla="*/ 997744 h 1262063"/>
              <a:gd name="connsiteX19" fmla="*/ 207168 w 388143"/>
              <a:gd name="connsiteY19" fmla="*/ 1252538 h 1262063"/>
              <a:gd name="connsiteX20" fmla="*/ 388143 w 388143"/>
              <a:gd name="connsiteY20" fmla="*/ 1262063 h 1262063"/>
              <a:gd name="connsiteX21" fmla="*/ 352425 w 388143"/>
              <a:gd name="connsiteY21" fmla="*/ 1023938 h 1262063"/>
              <a:gd name="connsiteX22" fmla="*/ 314325 w 388143"/>
              <a:gd name="connsiteY22" fmla="*/ 814388 h 1262063"/>
              <a:gd name="connsiteX23" fmla="*/ 285750 w 388143"/>
              <a:gd name="connsiteY23" fmla="*/ 661988 h 1262063"/>
              <a:gd name="connsiteX24" fmla="*/ 261937 w 388143"/>
              <a:gd name="connsiteY24" fmla="*/ 552450 h 1262063"/>
              <a:gd name="connsiteX25" fmla="*/ 240506 w 388143"/>
              <a:gd name="connsiteY25" fmla="*/ 438150 h 1262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88143" h="1262063">
                <a:moveTo>
                  <a:pt x="240506" y="438150"/>
                </a:moveTo>
                <a:lnTo>
                  <a:pt x="223837" y="364332"/>
                </a:lnTo>
                <a:lnTo>
                  <a:pt x="207168" y="278607"/>
                </a:lnTo>
                <a:lnTo>
                  <a:pt x="195262" y="188119"/>
                </a:lnTo>
                <a:lnTo>
                  <a:pt x="190500" y="135732"/>
                </a:lnTo>
                <a:lnTo>
                  <a:pt x="192881" y="92869"/>
                </a:lnTo>
                <a:lnTo>
                  <a:pt x="204787" y="2382"/>
                </a:lnTo>
                <a:lnTo>
                  <a:pt x="35718" y="0"/>
                </a:lnTo>
                <a:lnTo>
                  <a:pt x="11906" y="73819"/>
                </a:lnTo>
                <a:lnTo>
                  <a:pt x="4762" y="104775"/>
                </a:lnTo>
                <a:lnTo>
                  <a:pt x="0" y="142875"/>
                </a:lnTo>
                <a:lnTo>
                  <a:pt x="2381" y="183357"/>
                </a:lnTo>
                <a:lnTo>
                  <a:pt x="9525" y="250032"/>
                </a:lnTo>
                <a:lnTo>
                  <a:pt x="30956" y="359569"/>
                </a:lnTo>
                <a:lnTo>
                  <a:pt x="66675" y="509588"/>
                </a:lnTo>
                <a:lnTo>
                  <a:pt x="90487" y="602457"/>
                </a:lnTo>
                <a:lnTo>
                  <a:pt x="121443" y="754857"/>
                </a:lnTo>
                <a:lnTo>
                  <a:pt x="140493" y="854869"/>
                </a:lnTo>
                <a:lnTo>
                  <a:pt x="166687" y="997744"/>
                </a:lnTo>
                <a:lnTo>
                  <a:pt x="207168" y="1252538"/>
                </a:lnTo>
                <a:lnTo>
                  <a:pt x="388143" y="1262063"/>
                </a:lnTo>
                <a:lnTo>
                  <a:pt x="352425" y="1023938"/>
                </a:lnTo>
                <a:lnTo>
                  <a:pt x="314325" y="814388"/>
                </a:lnTo>
                <a:lnTo>
                  <a:pt x="285750" y="661988"/>
                </a:lnTo>
                <a:lnTo>
                  <a:pt x="261937" y="552450"/>
                </a:lnTo>
                <a:lnTo>
                  <a:pt x="240506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7CE6D334-27DA-45B8-B72D-AA09C31AC009}"/>
              </a:ext>
            </a:extLst>
          </p:cNvPr>
          <p:cNvSpPr/>
          <p:nvPr/>
        </p:nvSpPr>
        <p:spPr>
          <a:xfrm rot="16200000">
            <a:off x="4877596" y="2890045"/>
            <a:ext cx="369887" cy="1247775"/>
          </a:xfrm>
          <a:custGeom>
            <a:avLst/>
            <a:gdLst>
              <a:gd name="connsiteX0" fmla="*/ 214313 w 369094"/>
              <a:gd name="connsiteY0" fmla="*/ 540544 h 1247775"/>
              <a:gd name="connsiteX1" fmla="*/ 195263 w 369094"/>
              <a:gd name="connsiteY1" fmla="*/ 421481 h 1247775"/>
              <a:gd name="connsiteX2" fmla="*/ 176213 w 369094"/>
              <a:gd name="connsiteY2" fmla="*/ 302419 h 1247775"/>
              <a:gd name="connsiteX3" fmla="*/ 161925 w 369094"/>
              <a:gd name="connsiteY3" fmla="*/ 154781 h 1247775"/>
              <a:gd name="connsiteX4" fmla="*/ 154782 w 369094"/>
              <a:gd name="connsiteY4" fmla="*/ 2381 h 1247775"/>
              <a:gd name="connsiteX5" fmla="*/ 30957 w 369094"/>
              <a:gd name="connsiteY5" fmla="*/ 0 h 1247775"/>
              <a:gd name="connsiteX6" fmla="*/ 16669 w 369094"/>
              <a:gd name="connsiteY6" fmla="*/ 80963 h 1247775"/>
              <a:gd name="connsiteX7" fmla="*/ 7144 w 369094"/>
              <a:gd name="connsiteY7" fmla="*/ 130969 h 1247775"/>
              <a:gd name="connsiteX8" fmla="*/ 0 w 369094"/>
              <a:gd name="connsiteY8" fmla="*/ 209550 h 1247775"/>
              <a:gd name="connsiteX9" fmla="*/ 0 w 369094"/>
              <a:gd name="connsiteY9" fmla="*/ 280988 h 1247775"/>
              <a:gd name="connsiteX10" fmla="*/ 23813 w 369094"/>
              <a:gd name="connsiteY10" fmla="*/ 435769 h 1247775"/>
              <a:gd name="connsiteX11" fmla="*/ 61913 w 369094"/>
              <a:gd name="connsiteY11" fmla="*/ 650081 h 1247775"/>
              <a:gd name="connsiteX12" fmla="*/ 97632 w 369094"/>
              <a:gd name="connsiteY12" fmla="*/ 831056 h 1247775"/>
              <a:gd name="connsiteX13" fmla="*/ 140494 w 369094"/>
              <a:gd name="connsiteY13" fmla="*/ 1033463 h 1247775"/>
              <a:gd name="connsiteX14" fmla="*/ 190500 w 369094"/>
              <a:gd name="connsiteY14" fmla="*/ 1245394 h 1247775"/>
              <a:gd name="connsiteX15" fmla="*/ 369094 w 369094"/>
              <a:gd name="connsiteY15" fmla="*/ 1247775 h 1247775"/>
              <a:gd name="connsiteX16" fmla="*/ 338138 w 369094"/>
              <a:gd name="connsiteY16" fmla="*/ 1126331 h 1247775"/>
              <a:gd name="connsiteX17" fmla="*/ 309563 w 369094"/>
              <a:gd name="connsiteY17" fmla="*/ 1009650 h 1247775"/>
              <a:gd name="connsiteX18" fmla="*/ 276225 w 369094"/>
              <a:gd name="connsiteY18" fmla="*/ 871538 h 1247775"/>
              <a:gd name="connsiteX19" fmla="*/ 252413 w 369094"/>
              <a:gd name="connsiteY19" fmla="*/ 754856 h 1247775"/>
              <a:gd name="connsiteX20" fmla="*/ 214313 w 369094"/>
              <a:gd name="connsiteY20" fmla="*/ 540544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69094" h="1247775">
                <a:moveTo>
                  <a:pt x="214313" y="540544"/>
                </a:moveTo>
                <a:lnTo>
                  <a:pt x="195263" y="421481"/>
                </a:lnTo>
                <a:lnTo>
                  <a:pt x="176213" y="302419"/>
                </a:lnTo>
                <a:lnTo>
                  <a:pt x="161925" y="154781"/>
                </a:lnTo>
                <a:lnTo>
                  <a:pt x="154782" y="2381"/>
                </a:lnTo>
                <a:lnTo>
                  <a:pt x="30957" y="0"/>
                </a:lnTo>
                <a:lnTo>
                  <a:pt x="16669" y="80963"/>
                </a:lnTo>
                <a:lnTo>
                  <a:pt x="7144" y="130969"/>
                </a:lnTo>
                <a:lnTo>
                  <a:pt x="0" y="209550"/>
                </a:lnTo>
                <a:lnTo>
                  <a:pt x="0" y="280988"/>
                </a:lnTo>
                <a:lnTo>
                  <a:pt x="23813" y="435769"/>
                </a:lnTo>
                <a:lnTo>
                  <a:pt x="61913" y="650081"/>
                </a:lnTo>
                <a:lnTo>
                  <a:pt x="97632" y="831056"/>
                </a:lnTo>
                <a:lnTo>
                  <a:pt x="140494" y="1033463"/>
                </a:lnTo>
                <a:lnTo>
                  <a:pt x="190500" y="1245394"/>
                </a:lnTo>
                <a:lnTo>
                  <a:pt x="369094" y="1247775"/>
                </a:lnTo>
                <a:lnTo>
                  <a:pt x="338138" y="1126331"/>
                </a:lnTo>
                <a:lnTo>
                  <a:pt x="309563" y="1009650"/>
                </a:lnTo>
                <a:lnTo>
                  <a:pt x="276225" y="871538"/>
                </a:lnTo>
                <a:lnTo>
                  <a:pt x="252413" y="754856"/>
                </a:lnTo>
                <a:lnTo>
                  <a:pt x="214313" y="5405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577ED6D-9108-4AC4-A2B1-C4106DA1F13D}"/>
              </a:ext>
            </a:extLst>
          </p:cNvPr>
          <p:cNvSpPr/>
          <p:nvPr/>
        </p:nvSpPr>
        <p:spPr>
          <a:xfrm rot="16200000">
            <a:off x="4864101" y="3840163"/>
            <a:ext cx="381000" cy="1289050"/>
          </a:xfrm>
          <a:custGeom>
            <a:avLst/>
            <a:gdLst>
              <a:gd name="connsiteX0" fmla="*/ 257175 w 381000"/>
              <a:gd name="connsiteY0" fmla="*/ 557213 h 1288256"/>
              <a:gd name="connsiteX1" fmla="*/ 223837 w 381000"/>
              <a:gd name="connsiteY1" fmla="*/ 400050 h 1288256"/>
              <a:gd name="connsiteX2" fmla="*/ 188119 w 381000"/>
              <a:gd name="connsiteY2" fmla="*/ 247650 h 1288256"/>
              <a:gd name="connsiteX3" fmla="*/ 133350 w 381000"/>
              <a:gd name="connsiteY3" fmla="*/ 0 h 1288256"/>
              <a:gd name="connsiteX4" fmla="*/ 0 w 381000"/>
              <a:gd name="connsiteY4" fmla="*/ 16669 h 1288256"/>
              <a:gd name="connsiteX5" fmla="*/ 23812 w 381000"/>
              <a:gd name="connsiteY5" fmla="*/ 114300 h 1288256"/>
              <a:gd name="connsiteX6" fmla="*/ 57150 w 381000"/>
              <a:gd name="connsiteY6" fmla="*/ 259556 h 1288256"/>
              <a:gd name="connsiteX7" fmla="*/ 90487 w 381000"/>
              <a:gd name="connsiteY7" fmla="*/ 442913 h 1288256"/>
              <a:gd name="connsiteX8" fmla="*/ 116681 w 381000"/>
              <a:gd name="connsiteY8" fmla="*/ 588169 h 1288256"/>
              <a:gd name="connsiteX9" fmla="*/ 145256 w 381000"/>
              <a:gd name="connsiteY9" fmla="*/ 766763 h 1288256"/>
              <a:gd name="connsiteX10" fmla="*/ 171450 w 381000"/>
              <a:gd name="connsiteY10" fmla="*/ 938213 h 1288256"/>
              <a:gd name="connsiteX11" fmla="*/ 185737 w 381000"/>
              <a:gd name="connsiteY11" fmla="*/ 1028700 h 1288256"/>
              <a:gd name="connsiteX12" fmla="*/ 221456 w 381000"/>
              <a:gd name="connsiteY12" fmla="*/ 1264444 h 1288256"/>
              <a:gd name="connsiteX13" fmla="*/ 223837 w 381000"/>
              <a:gd name="connsiteY13" fmla="*/ 1288256 h 1288256"/>
              <a:gd name="connsiteX14" fmla="*/ 381000 w 381000"/>
              <a:gd name="connsiteY14" fmla="*/ 1281113 h 1288256"/>
              <a:gd name="connsiteX15" fmla="*/ 350044 w 381000"/>
              <a:gd name="connsiteY15" fmla="*/ 1052513 h 1288256"/>
              <a:gd name="connsiteX16" fmla="*/ 326231 w 381000"/>
              <a:gd name="connsiteY16" fmla="*/ 902494 h 1288256"/>
              <a:gd name="connsiteX17" fmla="*/ 295275 w 381000"/>
              <a:gd name="connsiteY17" fmla="*/ 738188 h 1288256"/>
              <a:gd name="connsiteX18" fmla="*/ 257175 w 381000"/>
              <a:gd name="connsiteY18" fmla="*/ 557213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1000" h="1288256">
                <a:moveTo>
                  <a:pt x="257175" y="557213"/>
                </a:moveTo>
                <a:lnTo>
                  <a:pt x="223837" y="400050"/>
                </a:lnTo>
                <a:lnTo>
                  <a:pt x="188119" y="247650"/>
                </a:lnTo>
                <a:lnTo>
                  <a:pt x="133350" y="0"/>
                </a:lnTo>
                <a:lnTo>
                  <a:pt x="0" y="16669"/>
                </a:lnTo>
                <a:lnTo>
                  <a:pt x="23812" y="114300"/>
                </a:lnTo>
                <a:lnTo>
                  <a:pt x="57150" y="259556"/>
                </a:lnTo>
                <a:lnTo>
                  <a:pt x="90487" y="442913"/>
                </a:lnTo>
                <a:lnTo>
                  <a:pt x="116681" y="588169"/>
                </a:lnTo>
                <a:lnTo>
                  <a:pt x="145256" y="766763"/>
                </a:lnTo>
                <a:lnTo>
                  <a:pt x="171450" y="938213"/>
                </a:lnTo>
                <a:lnTo>
                  <a:pt x="185737" y="1028700"/>
                </a:lnTo>
                <a:lnTo>
                  <a:pt x="221456" y="1264444"/>
                </a:lnTo>
                <a:lnTo>
                  <a:pt x="223837" y="1288256"/>
                </a:lnTo>
                <a:lnTo>
                  <a:pt x="381000" y="1281113"/>
                </a:lnTo>
                <a:lnTo>
                  <a:pt x="350044" y="1052513"/>
                </a:lnTo>
                <a:lnTo>
                  <a:pt x="326231" y="902494"/>
                </a:lnTo>
                <a:lnTo>
                  <a:pt x="295275" y="738188"/>
                </a:lnTo>
                <a:lnTo>
                  <a:pt x="257175" y="5572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A68CE4C-8C0B-4CD2-BC23-34B6E74F11B9}"/>
              </a:ext>
            </a:extLst>
          </p:cNvPr>
          <p:cNvSpPr/>
          <p:nvPr/>
        </p:nvSpPr>
        <p:spPr>
          <a:xfrm rot="16200000">
            <a:off x="3780632" y="4798219"/>
            <a:ext cx="1062038" cy="1187450"/>
          </a:xfrm>
          <a:custGeom>
            <a:avLst/>
            <a:gdLst>
              <a:gd name="connsiteX0" fmla="*/ 392906 w 1062037"/>
              <a:gd name="connsiteY0" fmla="*/ 383382 h 1188244"/>
              <a:gd name="connsiteX1" fmla="*/ 311944 w 1062037"/>
              <a:gd name="connsiteY1" fmla="*/ 302419 h 1188244"/>
              <a:gd name="connsiteX2" fmla="*/ 228600 w 1062037"/>
              <a:gd name="connsiteY2" fmla="*/ 214313 h 1188244"/>
              <a:gd name="connsiteX3" fmla="*/ 123825 w 1062037"/>
              <a:gd name="connsiteY3" fmla="*/ 95250 h 1188244"/>
              <a:gd name="connsiteX4" fmla="*/ 61912 w 1062037"/>
              <a:gd name="connsiteY4" fmla="*/ 21432 h 1188244"/>
              <a:gd name="connsiteX5" fmla="*/ 50006 w 1062037"/>
              <a:gd name="connsiteY5" fmla="*/ 11907 h 1188244"/>
              <a:gd name="connsiteX6" fmla="*/ 26194 w 1062037"/>
              <a:gd name="connsiteY6" fmla="*/ 0 h 1188244"/>
              <a:gd name="connsiteX7" fmla="*/ 14287 w 1062037"/>
              <a:gd name="connsiteY7" fmla="*/ 0 h 1188244"/>
              <a:gd name="connsiteX8" fmla="*/ 0 w 1062037"/>
              <a:gd name="connsiteY8" fmla="*/ 7144 h 1188244"/>
              <a:gd name="connsiteX9" fmla="*/ 0 w 1062037"/>
              <a:gd name="connsiteY9" fmla="*/ 21432 h 1188244"/>
              <a:gd name="connsiteX10" fmla="*/ 7144 w 1062037"/>
              <a:gd name="connsiteY10" fmla="*/ 47625 h 1188244"/>
              <a:gd name="connsiteX11" fmla="*/ 47625 w 1062037"/>
              <a:gd name="connsiteY11" fmla="*/ 130969 h 1188244"/>
              <a:gd name="connsiteX12" fmla="*/ 88106 w 1062037"/>
              <a:gd name="connsiteY12" fmla="*/ 207169 h 1188244"/>
              <a:gd name="connsiteX13" fmla="*/ 183356 w 1062037"/>
              <a:gd name="connsiteY13" fmla="*/ 359569 h 1188244"/>
              <a:gd name="connsiteX14" fmla="*/ 261937 w 1062037"/>
              <a:gd name="connsiteY14" fmla="*/ 471488 h 1188244"/>
              <a:gd name="connsiteX15" fmla="*/ 338137 w 1062037"/>
              <a:gd name="connsiteY15" fmla="*/ 571500 h 1188244"/>
              <a:gd name="connsiteX16" fmla="*/ 435769 w 1062037"/>
              <a:gd name="connsiteY16" fmla="*/ 695325 h 1188244"/>
              <a:gd name="connsiteX17" fmla="*/ 538162 w 1062037"/>
              <a:gd name="connsiteY17" fmla="*/ 814388 h 1188244"/>
              <a:gd name="connsiteX18" fmla="*/ 576262 w 1062037"/>
              <a:gd name="connsiteY18" fmla="*/ 857250 h 1188244"/>
              <a:gd name="connsiteX19" fmla="*/ 623887 w 1062037"/>
              <a:gd name="connsiteY19" fmla="*/ 907257 h 1188244"/>
              <a:gd name="connsiteX20" fmla="*/ 666750 w 1062037"/>
              <a:gd name="connsiteY20" fmla="*/ 950119 h 1188244"/>
              <a:gd name="connsiteX21" fmla="*/ 702469 w 1062037"/>
              <a:gd name="connsiteY21" fmla="*/ 976313 h 1188244"/>
              <a:gd name="connsiteX22" fmla="*/ 707231 w 1062037"/>
              <a:gd name="connsiteY22" fmla="*/ 997744 h 1188244"/>
              <a:gd name="connsiteX23" fmla="*/ 716756 w 1062037"/>
              <a:gd name="connsiteY23" fmla="*/ 1054894 h 1188244"/>
              <a:gd name="connsiteX24" fmla="*/ 726281 w 1062037"/>
              <a:gd name="connsiteY24" fmla="*/ 1100138 h 1188244"/>
              <a:gd name="connsiteX25" fmla="*/ 738187 w 1062037"/>
              <a:gd name="connsiteY25" fmla="*/ 1140619 h 1188244"/>
              <a:gd name="connsiteX26" fmla="*/ 750094 w 1062037"/>
              <a:gd name="connsiteY26" fmla="*/ 1166813 h 1188244"/>
              <a:gd name="connsiteX27" fmla="*/ 766762 w 1062037"/>
              <a:gd name="connsiteY27" fmla="*/ 1183482 h 1188244"/>
              <a:gd name="connsiteX28" fmla="*/ 785812 w 1062037"/>
              <a:gd name="connsiteY28" fmla="*/ 1188244 h 1188244"/>
              <a:gd name="connsiteX29" fmla="*/ 809625 w 1062037"/>
              <a:gd name="connsiteY29" fmla="*/ 1185863 h 1188244"/>
              <a:gd name="connsiteX30" fmla="*/ 833437 w 1062037"/>
              <a:gd name="connsiteY30" fmla="*/ 1171575 h 1188244"/>
              <a:gd name="connsiteX31" fmla="*/ 869156 w 1062037"/>
              <a:gd name="connsiteY31" fmla="*/ 1143000 h 1188244"/>
              <a:gd name="connsiteX32" fmla="*/ 907256 w 1062037"/>
              <a:gd name="connsiteY32" fmla="*/ 1102519 h 1188244"/>
              <a:gd name="connsiteX33" fmla="*/ 950119 w 1062037"/>
              <a:gd name="connsiteY33" fmla="*/ 1050132 h 1188244"/>
              <a:gd name="connsiteX34" fmla="*/ 981075 w 1062037"/>
              <a:gd name="connsiteY34" fmla="*/ 992982 h 1188244"/>
              <a:gd name="connsiteX35" fmla="*/ 1012031 w 1062037"/>
              <a:gd name="connsiteY35" fmla="*/ 923925 h 1188244"/>
              <a:gd name="connsiteX36" fmla="*/ 1035844 w 1062037"/>
              <a:gd name="connsiteY36" fmla="*/ 864394 h 1188244"/>
              <a:gd name="connsiteX37" fmla="*/ 1047750 w 1062037"/>
              <a:gd name="connsiteY37" fmla="*/ 831057 h 1188244"/>
              <a:gd name="connsiteX38" fmla="*/ 1054894 w 1062037"/>
              <a:gd name="connsiteY38" fmla="*/ 797719 h 1188244"/>
              <a:gd name="connsiteX39" fmla="*/ 1062037 w 1062037"/>
              <a:gd name="connsiteY39" fmla="*/ 750094 h 1188244"/>
              <a:gd name="connsiteX40" fmla="*/ 1062037 w 1062037"/>
              <a:gd name="connsiteY40" fmla="*/ 702469 h 1188244"/>
              <a:gd name="connsiteX41" fmla="*/ 1050131 w 1062037"/>
              <a:gd name="connsiteY41" fmla="*/ 683419 h 1188244"/>
              <a:gd name="connsiteX42" fmla="*/ 1033462 w 1062037"/>
              <a:gd name="connsiteY42" fmla="*/ 695325 h 1188244"/>
              <a:gd name="connsiteX43" fmla="*/ 983456 w 1062037"/>
              <a:gd name="connsiteY43" fmla="*/ 728663 h 1188244"/>
              <a:gd name="connsiteX44" fmla="*/ 945356 w 1062037"/>
              <a:gd name="connsiteY44" fmla="*/ 747713 h 1188244"/>
              <a:gd name="connsiteX45" fmla="*/ 914400 w 1062037"/>
              <a:gd name="connsiteY45" fmla="*/ 757238 h 1188244"/>
              <a:gd name="connsiteX46" fmla="*/ 878681 w 1062037"/>
              <a:gd name="connsiteY46" fmla="*/ 752475 h 1188244"/>
              <a:gd name="connsiteX47" fmla="*/ 845344 w 1062037"/>
              <a:gd name="connsiteY47" fmla="*/ 742950 h 1188244"/>
              <a:gd name="connsiteX48" fmla="*/ 738187 w 1062037"/>
              <a:gd name="connsiteY48" fmla="*/ 678657 h 1188244"/>
              <a:gd name="connsiteX49" fmla="*/ 657225 w 1062037"/>
              <a:gd name="connsiteY49" fmla="*/ 614363 h 1188244"/>
              <a:gd name="connsiteX50" fmla="*/ 576262 w 1062037"/>
              <a:gd name="connsiteY50" fmla="*/ 550069 h 1188244"/>
              <a:gd name="connsiteX51" fmla="*/ 469106 w 1062037"/>
              <a:gd name="connsiteY51" fmla="*/ 454819 h 1188244"/>
              <a:gd name="connsiteX52" fmla="*/ 392906 w 1062037"/>
              <a:gd name="connsiteY52" fmla="*/ 383382 h 1188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062037" h="1188244">
                <a:moveTo>
                  <a:pt x="392906" y="383382"/>
                </a:moveTo>
                <a:lnTo>
                  <a:pt x="311944" y="302419"/>
                </a:lnTo>
                <a:lnTo>
                  <a:pt x="228600" y="214313"/>
                </a:lnTo>
                <a:lnTo>
                  <a:pt x="123825" y="95250"/>
                </a:lnTo>
                <a:lnTo>
                  <a:pt x="61912" y="21432"/>
                </a:lnTo>
                <a:lnTo>
                  <a:pt x="50006" y="11907"/>
                </a:lnTo>
                <a:lnTo>
                  <a:pt x="26194" y="0"/>
                </a:lnTo>
                <a:lnTo>
                  <a:pt x="14287" y="0"/>
                </a:lnTo>
                <a:lnTo>
                  <a:pt x="0" y="7144"/>
                </a:lnTo>
                <a:lnTo>
                  <a:pt x="0" y="21432"/>
                </a:lnTo>
                <a:lnTo>
                  <a:pt x="7144" y="47625"/>
                </a:lnTo>
                <a:lnTo>
                  <a:pt x="47625" y="130969"/>
                </a:lnTo>
                <a:lnTo>
                  <a:pt x="88106" y="207169"/>
                </a:lnTo>
                <a:lnTo>
                  <a:pt x="183356" y="359569"/>
                </a:lnTo>
                <a:lnTo>
                  <a:pt x="261937" y="471488"/>
                </a:lnTo>
                <a:lnTo>
                  <a:pt x="338137" y="571500"/>
                </a:lnTo>
                <a:lnTo>
                  <a:pt x="435769" y="695325"/>
                </a:lnTo>
                <a:lnTo>
                  <a:pt x="538162" y="814388"/>
                </a:lnTo>
                <a:lnTo>
                  <a:pt x="576262" y="857250"/>
                </a:lnTo>
                <a:lnTo>
                  <a:pt x="623887" y="907257"/>
                </a:lnTo>
                <a:lnTo>
                  <a:pt x="666750" y="950119"/>
                </a:lnTo>
                <a:lnTo>
                  <a:pt x="702469" y="976313"/>
                </a:lnTo>
                <a:lnTo>
                  <a:pt x="707231" y="997744"/>
                </a:lnTo>
                <a:lnTo>
                  <a:pt x="716756" y="1054894"/>
                </a:lnTo>
                <a:lnTo>
                  <a:pt x="726281" y="1100138"/>
                </a:lnTo>
                <a:lnTo>
                  <a:pt x="738187" y="1140619"/>
                </a:lnTo>
                <a:lnTo>
                  <a:pt x="750094" y="1166813"/>
                </a:lnTo>
                <a:lnTo>
                  <a:pt x="766762" y="1183482"/>
                </a:lnTo>
                <a:lnTo>
                  <a:pt x="785812" y="1188244"/>
                </a:lnTo>
                <a:lnTo>
                  <a:pt x="809625" y="1185863"/>
                </a:lnTo>
                <a:lnTo>
                  <a:pt x="833437" y="1171575"/>
                </a:lnTo>
                <a:lnTo>
                  <a:pt x="869156" y="1143000"/>
                </a:lnTo>
                <a:lnTo>
                  <a:pt x="907256" y="1102519"/>
                </a:lnTo>
                <a:lnTo>
                  <a:pt x="950119" y="1050132"/>
                </a:lnTo>
                <a:lnTo>
                  <a:pt x="981075" y="992982"/>
                </a:lnTo>
                <a:lnTo>
                  <a:pt x="1012031" y="923925"/>
                </a:lnTo>
                <a:lnTo>
                  <a:pt x="1035844" y="864394"/>
                </a:lnTo>
                <a:lnTo>
                  <a:pt x="1047750" y="831057"/>
                </a:lnTo>
                <a:lnTo>
                  <a:pt x="1054894" y="797719"/>
                </a:lnTo>
                <a:lnTo>
                  <a:pt x="1062037" y="750094"/>
                </a:lnTo>
                <a:lnTo>
                  <a:pt x="1062037" y="702469"/>
                </a:lnTo>
                <a:lnTo>
                  <a:pt x="1050131" y="683419"/>
                </a:lnTo>
                <a:lnTo>
                  <a:pt x="1033462" y="695325"/>
                </a:lnTo>
                <a:lnTo>
                  <a:pt x="983456" y="728663"/>
                </a:lnTo>
                <a:lnTo>
                  <a:pt x="945356" y="747713"/>
                </a:lnTo>
                <a:lnTo>
                  <a:pt x="914400" y="757238"/>
                </a:lnTo>
                <a:lnTo>
                  <a:pt x="878681" y="752475"/>
                </a:lnTo>
                <a:lnTo>
                  <a:pt x="845344" y="742950"/>
                </a:lnTo>
                <a:lnTo>
                  <a:pt x="738187" y="678657"/>
                </a:lnTo>
                <a:lnTo>
                  <a:pt x="657225" y="614363"/>
                </a:lnTo>
                <a:lnTo>
                  <a:pt x="576262" y="550069"/>
                </a:lnTo>
                <a:lnTo>
                  <a:pt x="469106" y="454819"/>
                </a:lnTo>
                <a:lnTo>
                  <a:pt x="392906" y="3833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7C566F8-D20F-4106-BBB8-ED4FB3BADC0E}"/>
              </a:ext>
            </a:extLst>
          </p:cNvPr>
          <p:cNvSpPr/>
          <p:nvPr/>
        </p:nvSpPr>
        <p:spPr>
          <a:xfrm rot="16200000">
            <a:off x="7024689" y="5122864"/>
            <a:ext cx="776287" cy="808037"/>
          </a:xfrm>
          <a:custGeom>
            <a:avLst/>
            <a:gdLst>
              <a:gd name="connsiteX0" fmla="*/ 554831 w 776287"/>
              <a:gd name="connsiteY0" fmla="*/ 257175 h 807244"/>
              <a:gd name="connsiteX1" fmla="*/ 519112 w 776287"/>
              <a:gd name="connsiteY1" fmla="*/ 490538 h 807244"/>
              <a:gd name="connsiteX2" fmla="*/ 502443 w 776287"/>
              <a:gd name="connsiteY2" fmla="*/ 600075 h 807244"/>
              <a:gd name="connsiteX3" fmla="*/ 497681 w 776287"/>
              <a:gd name="connsiteY3" fmla="*/ 645319 h 807244"/>
              <a:gd name="connsiteX4" fmla="*/ 497681 w 776287"/>
              <a:gd name="connsiteY4" fmla="*/ 685800 h 807244"/>
              <a:gd name="connsiteX5" fmla="*/ 504825 w 776287"/>
              <a:gd name="connsiteY5" fmla="*/ 714375 h 807244"/>
              <a:gd name="connsiteX6" fmla="*/ 519112 w 776287"/>
              <a:gd name="connsiteY6" fmla="*/ 740569 h 807244"/>
              <a:gd name="connsiteX7" fmla="*/ 538162 w 776287"/>
              <a:gd name="connsiteY7" fmla="*/ 759619 h 807244"/>
              <a:gd name="connsiteX8" fmla="*/ 564356 w 776287"/>
              <a:gd name="connsiteY8" fmla="*/ 773906 h 807244"/>
              <a:gd name="connsiteX9" fmla="*/ 592931 w 776287"/>
              <a:gd name="connsiteY9" fmla="*/ 785813 h 807244"/>
              <a:gd name="connsiteX10" fmla="*/ 638175 w 776287"/>
              <a:gd name="connsiteY10" fmla="*/ 800100 h 807244"/>
              <a:gd name="connsiteX11" fmla="*/ 776287 w 776287"/>
              <a:gd name="connsiteY11" fmla="*/ 807244 h 807244"/>
              <a:gd name="connsiteX12" fmla="*/ 0 w 776287"/>
              <a:gd name="connsiteY12" fmla="*/ 783431 h 807244"/>
              <a:gd name="connsiteX13" fmla="*/ 59531 w 776287"/>
              <a:gd name="connsiteY13" fmla="*/ 745331 h 807244"/>
              <a:gd name="connsiteX14" fmla="*/ 90487 w 776287"/>
              <a:gd name="connsiteY14" fmla="*/ 723900 h 807244"/>
              <a:gd name="connsiteX15" fmla="*/ 147637 w 776287"/>
              <a:gd name="connsiteY15" fmla="*/ 681038 h 807244"/>
              <a:gd name="connsiteX16" fmla="*/ 209550 w 776287"/>
              <a:gd name="connsiteY16" fmla="*/ 626269 h 807244"/>
              <a:gd name="connsiteX17" fmla="*/ 261937 w 776287"/>
              <a:gd name="connsiteY17" fmla="*/ 576263 h 807244"/>
              <a:gd name="connsiteX18" fmla="*/ 297656 w 776287"/>
              <a:gd name="connsiteY18" fmla="*/ 533400 h 807244"/>
              <a:gd name="connsiteX19" fmla="*/ 347662 w 776287"/>
              <a:gd name="connsiteY19" fmla="*/ 447675 h 807244"/>
              <a:gd name="connsiteX20" fmla="*/ 447675 w 776287"/>
              <a:gd name="connsiteY20" fmla="*/ 240506 h 807244"/>
              <a:gd name="connsiteX21" fmla="*/ 514350 w 776287"/>
              <a:gd name="connsiteY21" fmla="*/ 76200 h 807244"/>
              <a:gd name="connsiteX22" fmla="*/ 535781 w 776287"/>
              <a:gd name="connsiteY22" fmla="*/ 28575 h 807244"/>
              <a:gd name="connsiteX23" fmla="*/ 552450 w 776287"/>
              <a:gd name="connsiteY23" fmla="*/ 7144 h 807244"/>
              <a:gd name="connsiteX24" fmla="*/ 561975 w 776287"/>
              <a:gd name="connsiteY24" fmla="*/ 0 h 807244"/>
              <a:gd name="connsiteX25" fmla="*/ 576262 w 776287"/>
              <a:gd name="connsiteY25" fmla="*/ 2381 h 807244"/>
              <a:gd name="connsiteX26" fmla="*/ 581025 w 776287"/>
              <a:gd name="connsiteY26" fmla="*/ 9525 h 807244"/>
              <a:gd name="connsiteX27" fmla="*/ 585787 w 776287"/>
              <a:gd name="connsiteY27" fmla="*/ 38100 h 807244"/>
              <a:gd name="connsiteX28" fmla="*/ 585787 w 776287"/>
              <a:gd name="connsiteY28" fmla="*/ 76200 h 807244"/>
              <a:gd name="connsiteX29" fmla="*/ 554831 w 776287"/>
              <a:gd name="connsiteY29" fmla="*/ 257175 h 807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76287" h="807244">
                <a:moveTo>
                  <a:pt x="554831" y="257175"/>
                </a:moveTo>
                <a:lnTo>
                  <a:pt x="519112" y="490538"/>
                </a:lnTo>
                <a:lnTo>
                  <a:pt x="502443" y="600075"/>
                </a:lnTo>
                <a:lnTo>
                  <a:pt x="497681" y="645319"/>
                </a:lnTo>
                <a:lnTo>
                  <a:pt x="497681" y="685800"/>
                </a:lnTo>
                <a:lnTo>
                  <a:pt x="504825" y="714375"/>
                </a:lnTo>
                <a:lnTo>
                  <a:pt x="519112" y="740569"/>
                </a:lnTo>
                <a:lnTo>
                  <a:pt x="538162" y="759619"/>
                </a:lnTo>
                <a:lnTo>
                  <a:pt x="564356" y="773906"/>
                </a:lnTo>
                <a:lnTo>
                  <a:pt x="592931" y="785813"/>
                </a:lnTo>
                <a:lnTo>
                  <a:pt x="638175" y="800100"/>
                </a:lnTo>
                <a:lnTo>
                  <a:pt x="776287" y="807244"/>
                </a:lnTo>
                <a:lnTo>
                  <a:pt x="0" y="783431"/>
                </a:lnTo>
                <a:lnTo>
                  <a:pt x="59531" y="745331"/>
                </a:lnTo>
                <a:lnTo>
                  <a:pt x="90487" y="723900"/>
                </a:lnTo>
                <a:lnTo>
                  <a:pt x="147637" y="681038"/>
                </a:lnTo>
                <a:lnTo>
                  <a:pt x="209550" y="626269"/>
                </a:lnTo>
                <a:lnTo>
                  <a:pt x="261937" y="576263"/>
                </a:lnTo>
                <a:lnTo>
                  <a:pt x="297656" y="533400"/>
                </a:lnTo>
                <a:lnTo>
                  <a:pt x="347662" y="447675"/>
                </a:lnTo>
                <a:lnTo>
                  <a:pt x="447675" y="240506"/>
                </a:lnTo>
                <a:lnTo>
                  <a:pt x="514350" y="76200"/>
                </a:lnTo>
                <a:lnTo>
                  <a:pt x="535781" y="28575"/>
                </a:lnTo>
                <a:lnTo>
                  <a:pt x="552450" y="7144"/>
                </a:lnTo>
                <a:lnTo>
                  <a:pt x="561975" y="0"/>
                </a:lnTo>
                <a:lnTo>
                  <a:pt x="576262" y="2381"/>
                </a:lnTo>
                <a:lnTo>
                  <a:pt x="581025" y="9525"/>
                </a:lnTo>
                <a:lnTo>
                  <a:pt x="585787" y="38100"/>
                </a:lnTo>
                <a:lnTo>
                  <a:pt x="585787" y="76200"/>
                </a:lnTo>
                <a:lnTo>
                  <a:pt x="554831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6F572BB-5A0D-4459-BC0F-84E0036A4DF2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</p:grpSpPr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7B5417C6-EF88-4A4A-BB27-225E010AF85A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3FAF432F-AEC8-4F73-AB4E-F244AED08E5B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7">
              <a:extLst>
                <a:ext uri="{FF2B5EF4-FFF2-40B4-BE49-F238E27FC236}">
                  <a16:creationId xmlns:a16="http://schemas.microsoft.com/office/drawing/2014/main" id="{E49EF5FB-3BC1-4A45-B9F0-91C312F4BD0D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8">
              <a:extLst>
                <a:ext uri="{FF2B5EF4-FFF2-40B4-BE49-F238E27FC236}">
                  <a16:creationId xmlns:a16="http://schemas.microsoft.com/office/drawing/2014/main" id="{FDB04B7A-146F-4E91-B73D-CA22BCA80E6A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E84C8666-37D9-4F00-9C1F-9B5E337261E1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7">
              <a:extLst>
                <a:ext uri="{FF2B5EF4-FFF2-40B4-BE49-F238E27FC236}">
                  <a16:creationId xmlns:a16="http://schemas.microsoft.com/office/drawing/2014/main" id="{6D327446-287E-4527-BB91-592904BDA44F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8">
              <a:extLst>
                <a:ext uri="{FF2B5EF4-FFF2-40B4-BE49-F238E27FC236}">
                  <a16:creationId xmlns:a16="http://schemas.microsoft.com/office/drawing/2014/main" id="{9BCE42D5-4E21-4E6A-A954-129395CB8E21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B7E74CC0-D923-40C7-91AF-CFCD74689913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FA10938A-3100-4307-BD38-679C6EDC5F2E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0">
              <a:extLst>
                <a:ext uri="{FF2B5EF4-FFF2-40B4-BE49-F238E27FC236}">
                  <a16:creationId xmlns:a16="http://schemas.microsoft.com/office/drawing/2014/main" id="{9A573BF0-50A5-4236-9FE5-7B9EC8600152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C6BCD635-6C18-4599-8E10-AC9DFDAB0C17}"/>
              </a:ext>
            </a:extLst>
          </p:cNvPr>
          <p:cNvGrpSpPr/>
          <p:nvPr/>
        </p:nvGrpSpPr>
        <p:grpSpPr>
          <a:xfrm>
            <a:off x="3717926" y="1600201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24" name="フリーフォーム 35">
              <a:extLst>
                <a:ext uri="{FF2B5EF4-FFF2-40B4-BE49-F238E27FC236}">
                  <a16:creationId xmlns:a16="http://schemas.microsoft.com/office/drawing/2014/main" id="{9A0490EF-4FEA-47F1-B441-EF721934718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046B7655-6299-4C5E-9C9D-BC491F793334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EE49F227-770F-4B3D-BFFB-C906714FE0AF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41FB5F3B-188A-4EB1-A8D5-1BF7E45AE669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6">
              <a:extLst>
                <a:ext uri="{FF2B5EF4-FFF2-40B4-BE49-F238E27FC236}">
                  <a16:creationId xmlns:a16="http://schemas.microsoft.com/office/drawing/2014/main" id="{C4DA8FDC-E1F8-46F1-99C1-407D959AC4E2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7">
              <a:extLst>
                <a:ext uri="{FF2B5EF4-FFF2-40B4-BE49-F238E27FC236}">
                  <a16:creationId xmlns:a16="http://schemas.microsoft.com/office/drawing/2014/main" id="{EF604C26-2F6B-48B2-845E-AB6DCB527527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8">
              <a:extLst>
                <a:ext uri="{FF2B5EF4-FFF2-40B4-BE49-F238E27FC236}">
                  <a16:creationId xmlns:a16="http://schemas.microsoft.com/office/drawing/2014/main" id="{52BC0A99-D018-47DC-90CC-8E4429F3467D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4">
              <a:extLst>
                <a:ext uri="{FF2B5EF4-FFF2-40B4-BE49-F238E27FC236}">
                  <a16:creationId xmlns:a16="http://schemas.microsoft.com/office/drawing/2014/main" id="{6A6F8181-751B-4BCC-8EB3-3BBE62B8514A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5">
              <a:extLst>
                <a:ext uri="{FF2B5EF4-FFF2-40B4-BE49-F238E27FC236}">
                  <a16:creationId xmlns:a16="http://schemas.microsoft.com/office/drawing/2014/main" id="{A56FE545-AE24-40E5-B6FD-596DF3DD8595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077EA6D7-1023-4438-B8DD-9C0B1767E91F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0640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47" grpId="0" animBg="1"/>
      <p:bldP spid="48" grpId="0" animBg="1"/>
      <p:bldP spid="49" grpId="0" animBg="1"/>
      <p:bldP spid="37" grpId="0" animBg="1"/>
      <p:bldP spid="38" grpId="0" animBg="1"/>
      <p:bldP spid="39" grpId="0" animBg="1"/>
      <p:bldP spid="45" grpId="0" animBg="1"/>
      <p:bldP spid="46" grpId="0" animBg="1"/>
      <p:bldP spid="51" grpId="0" animBg="1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C8AB4A5-7A0C-49C4-B43F-CB897C0BF419}"/>
              </a:ext>
            </a:extLst>
          </p:cNvPr>
          <p:cNvGrpSpPr/>
          <p:nvPr/>
        </p:nvGrpSpPr>
        <p:grpSpPr>
          <a:xfrm>
            <a:off x="3717926" y="1614489"/>
            <a:ext cx="4422775" cy="4314825"/>
            <a:chOff x="3717926" y="1614489"/>
            <a:chExt cx="4422775" cy="4314825"/>
          </a:xfrm>
          <a:solidFill>
            <a:schemeClr val="tx1"/>
          </a:solidFill>
        </p:grpSpPr>
        <p:sp>
          <p:nvSpPr>
            <p:cNvPr id="3" name="フリーフォーム 35">
              <a:extLst>
                <a:ext uri="{FF2B5EF4-FFF2-40B4-BE49-F238E27FC236}">
                  <a16:creationId xmlns:a16="http://schemas.microsoft.com/office/drawing/2014/main" id="{2580414A-5C20-4658-9E99-988658D62D06}"/>
                </a:ext>
              </a:extLst>
            </p:cNvPr>
            <p:cNvSpPr/>
            <p:nvPr/>
          </p:nvSpPr>
          <p:spPr>
            <a:xfrm rot="16200000">
              <a:off x="2759870" y="3118645"/>
              <a:ext cx="3079750" cy="439737"/>
            </a:xfrm>
            <a:custGeom>
              <a:avLst/>
              <a:gdLst>
                <a:gd name="connsiteX0" fmla="*/ 1311069 w 3080627"/>
                <a:gd name="connsiteY0" fmla="*/ 198335 h 440457"/>
                <a:gd name="connsiteX1" fmla="*/ 1692284 w 3080627"/>
                <a:gd name="connsiteY1" fmla="*/ 206062 h 440457"/>
                <a:gd name="connsiteX2" fmla="*/ 1996225 w 3080627"/>
                <a:gd name="connsiteY2" fmla="*/ 208638 h 440457"/>
                <a:gd name="connsiteX3" fmla="*/ 2212590 w 3080627"/>
                <a:gd name="connsiteY3" fmla="*/ 211213 h 440457"/>
                <a:gd name="connsiteX4" fmla="*/ 2410925 w 3080627"/>
                <a:gd name="connsiteY4" fmla="*/ 211213 h 440457"/>
                <a:gd name="connsiteX5" fmla="*/ 2629866 w 3080627"/>
                <a:gd name="connsiteY5" fmla="*/ 213789 h 440457"/>
                <a:gd name="connsiteX6" fmla="*/ 2668503 w 3080627"/>
                <a:gd name="connsiteY6" fmla="*/ 208638 h 440457"/>
                <a:gd name="connsiteX7" fmla="*/ 2714867 w 3080627"/>
                <a:gd name="connsiteY7" fmla="*/ 200910 h 440457"/>
                <a:gd name="connsiteX8" fmla="*/ 2758655 w 3080627"/>
                <a:gd name="connsiteY8" fmla="*/ 190607 h 440457"/>
                <a:gd name="connsiteX9" fmla="*/ 2810170 w 3080627"/>
                <a:gd name="connsiteY9" fmla="*/ 172577 h 440457"/>
                <a:gd name="connsiteX10" fmla="*/ 2859110 w 3080627"/>
                <a:gd name="connsiteY10" fmla="*/ 149395 h 440457"/>
                <a:gd name="connsiteX11" fmla="*/ 2913201 w 3080627"/>
                <a:gd name="connsiteY11" fmla="*/ 115910 h 440457"/>
                <a:gd name="connsiteX12" fmla="*/ 2959565 w 3080627"/>
                <a:gd name="connsiteY12" fmla="*/ 82425 h 440457"/>
                <a:gd name="connsiteX13" fmla="*/ 3011081 w 3080627"/>
                <a:gd name="connsiteY13" fmla="*/ 36061 h 440457"/>
                <a:gd name="connsiteX14" fmla="*/ 3031687 w 3080627"/>
                <a:gd name="connsiteY14" fmla="*/ 15455 h 440457"/>
                <a:gd name="connsiteX15" fmla="*/ 3049717 w 3080627"/>
                <a:gd name="connsiteY15" fmla="*/ 2576 h 440457"/>
                <a:gd name="connsiteX16" fmla="*/ 3072899 w 3080627"/>
                <a:gd name="connsiteY16" fmla="*/ 0 h 440457"/>
                <a:gd name="connsiteX17" fmla="*/ 3080627 w 3080627"/>
                <a:gd name="connsiteY17" fmla="*/ 12879 h 440457"/>
                <a:gd name="connsiteX18" fmla="*/ 3080627 w 3080627"/>
                <a:gd name="connsiteY18" fmla="*/ 43788 h 440457"/>
                <a:gd name="connsiteX19" fmla="*/ 3065172 w 3080627"/>
                <a:gd name="connsiteY19" fmla="*/ 108182 h 440457"/>
                <a:gd name="connsiteX20" fmla="*/ 3039414 w 3080627"/>
                <a:gd name="connsiteY20" fmla="*/ 188031 h 440457"/>
                <a:gd name="connsiteX21" fmla="*/ 3016232 w 3080627"/>
                <a:gd name="connsiteY21" fmla="*/ 255002 h 440457"/>
                <a:gd name="connsiteX22" fmla="*/ 2977596 w 3080627"/>
                <a:gd name="connsiteY22" fmla="*/ 350305 h 440457"/>
                <a:gd name="connsiteX23" fmla="*/ 2938959 w 3080627"/>
                <a:gd name="connsiteY23" fmla="*/ 422427 h 440457"/>
                <a:gd name="connsiteX24" fmla="*/ 2786988 w 3080627"/>
                <a:gd name="connsiteY24" fmla="*/ 437882 h 440457"/>
                <a:gd name="connsiteX25" fmla="*/ 2513956 w 3080627"/>
                <a:gd name="connsiteY25" fmla="*/ 440457 h 440457"/>
                <a:gd name="connsiteX26" fmla="*/ 2150772 w 3080627"/>
                <a:gd name="connsiteY26" fmla="*/ 435306 h 440457"/>
                <a:gd name="connsiteX27" fmla="*/ 1960165 w 3080627"/>
                <a:gd name="connsiteY27" fmla="*/ 437882 h 440457"/>
                <a:gd name="connsiteX28" fmla="*/ 1684557 w 3080627"/>
                <a:gd name="connsiteY28" fmla="*/ 427579 h 440457"/>
                <a:gd name="connsiteX29" fmla="*/ 1313645 w 3080627"/>
                <a:gd name="connsiteY29" fmla="*/ 414700 h 440457"/>
                <a:gd name="connsiteX30" fmla="*/ 1056068 w 3080627"/>
                <a:gd name="connsiteY30" fmla="*/ 414700 h 440457"/>
                <a:gd name="connsiteX31" fmla="*/ 633641 w 3080627"/>
                <a:gd name="connsiteY31" fmla="*/ 412124 h 440457"/>
                <a:gd name="connsiteX32" fmla="*/ 334851 w 3080627"/>
                <a:gd name="connsiteY32" fmla="*/ 414700 h 440457"/>
                <a:gd name="connsiteX33" fmla="*/ 218941 w 3080627"/>
                <a:gd name="connsiteY33" fmla="*/ 412124 h 440457"/>
                <a:gd name="connsiteX34" fmla="*/ 157122 w 3080627"/>
                <a:gd name="connsiteY34" fmla="*/ 412124 h 440457"/>
                <a:gd name="connsiteX35" fmla="*/ 121061 w 3080627"/>
                <a:gd name="connsiteY35" fmla="*/ 406972 h 440457"/>
                <a:gd name="connsiteX36" fmla="*/ 85001 w 3080627"/>
                <a:gd name="connsiteY36" fmla="*/ 399245 h 440457"/>
                <a:gd name="connsiteX37" fmla="*/ 48940 w 3080627"/>
                <a:gd name="connsiteY37" fmla="*/ 386366 h 440457"/>
                <a:gd name="connsiteX38" fmla="*/ 18030 w 3080627"/>
                <a:gd name="connsiteY38" fmla="*/ 368336 h 440457"/>
                <a:gd name="connsiteX39" fmla="*/ 0 w 3080627"/>
                <a:gd name="connsiteY39" fmla="*/ 340002 h 440457"/>
                <a:gd name="connsiteX40" fmla="*/ 0 w 3080627"/>
                <a:gd name="connsiteY40" fmla="*/ 319396 h 440457"/>
                <a:gd name="connsiteX41" fmla="*/ 20606 w 3080627"/>
                <a:gd name="connsiteY41" fmla="*/ 285911 h 440457"/>
                <a:gd name="connsiteX42" fmla="*/ 64394 w 3080627"/>
                <a:gd name="connsiteY42" fmla="*/ 239547 h 440457"/>
                <a:gd name="connsiteX43" fmla="*/ 97879 w 3080627"/>
                <a:gd name="connsiteY43" fmla="*/ 213789 h 440457"/>
                <a:gd name="connsiteX44" fmla="*/ 131365 w 3080627"/>
                <a:gd name="connsiteY44" fmla="*/ 195759 h 440457"/>
                <a:gd name="connsiteX45" fmla="*/ 213789 w 3080627"/>
                <a:gd name="connsiteY45" fmla="*/ 175153 h 440457"/>
                <a:gd name="connsiteX46" fmla="*/ 358033 w 3080627"/>
                <a:gd name="connsiteY46" fmla="*/ 144243 h 440457"/>
                <a:gd name="connsiteX47" fmla="*/ 486821 w 3080627"/>
                <a:gd name="connsiteY47" fmla="*/ 123637 h 440457"/>
                <a:gd name="connsiteX48" fmla="*/ 520307 w 3080627"/>
                <a:gd name="connsiteY48" fmla="*/ 133940 h 440457"/>
                <a:gd name="connsiteX49" fmla="*/ 564095 w 3080627"/>
                <a:gd name="connsiteY49" fmla="*/ 144243 h 440457"/>
                <a:gd name="connsiteX50" fmla="*/ 651671 w 3080627"/>
                <a:gd name="connsiteY50" fmla="*/ 159698 h 440457"/>
                <a:gd name="connsiteX51" fmla="*/ 783036 w 3080627"/>
                <a:gd name="connsiteY51" fmla="*/ 172577 h 440457"/>
                <a:gd name="connsiteX52" fmla="*/ 1007128 w 3080627"/>
                <a:gd name="connsiteY52" fmla="*/ 185456 h 440457"/>
                <a:gd name="connsiteX53" fmla="*/ 1311069 w 3080627"/>
                <a:gd name="connsiteY53" fmla="*/ 198335 h 440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80627" h="440457">
                  <a:moveTo>
                    <a:pt x="1311069" y="198335"/>
                  </a:moveTo>
                  <a:lnTo>
                    <a:pt x="1692284" y="206062"/>
                  </a:lnTo>
                  <a:lnTo>
                    <a:pt x="1996225" y="208638"/>
                  </a:lnTo>
                  <a:lnTo>
                    <a:pt x="2212590" y="211213"/>
                  </a:lnTo>
                  <a:lnTo>
                    <a:pt x="2410925" y="211213"/>
                  </a:lnTo>
                  <a:lnTo>
                    <a:pt x="2629866" y="213789"/>
                  </a:lnTo>
                  <a:lnTo>
                    <a:pt x="2668503" y="208638"/>
                  </a:lnTo>
                  <a:lnTo>
                    <a:pt x="2714867" y="200910"/>
                  </a:lnTo>
                  <a:lnTo>
                    <a:pt x="2758655" y="190607"/>
                  </a:lnTo>
                  <a:lnTo>
                    <a:pt x="2810170" y="172577"/>
                  </a:lnTo>
                  <a:lnTo>
                    <a:pt x="2859110" y="149395"/>
                  </a:lnTo>
                  <a:lnTo>
                    <a:pt x="2913201" y="115910"/>
                  </a:lnTo>
                  <a:lnTo>
                    <a:pt x="2959565" y="82425"/>
                  </a:lnTo>
                  <a:lnTo>
                    <a:pt x="3011081" y="36061"/>
                  </a:lnTo>
                  <a:lnTo>
                    <a:pt x="3031687" y="15455"/>
                  </a:lnTo>
                  <a:lnTo>
                    <a:pt x="3049717" y="2576"/>
                  </a:lnTo>
                  <a:lnTo>
                    <a:pt x="3072899" y="0"/>
                  </a:lnTo>
                  <a:lnTo>
                    <a:pt x="3080627" y="12879"/>
                  </a:lnTo>
                  <a:lnTo>
                    <a:pt x="3080627" y="43788"/>
                  </a:lnTo>
                  <a:lnTo>
                    <a:pt x="3065172" y="108182"/>
                  </a:lnTo>
                  <a:lnTo>
                    <a:pt x="3039414" y="188031"/>
                  </a:lnTo>
                  <a:lnTo>
                    <a:pt x="3016232" y="255002"/>
                  </a:lnTo>
                  <a:lnTo>
                    <a:pt x="2977596" y="350305"/>
                  </a:lnTo>
                  <a:lnTo>
                    <a:pt x="2938959" y="422427"/>
                  </a:lnTo>
                  <a:lnTo>
                    <a:pt x="2786988" y="437882"/>
                  </a:lnTo>
                  <a:lnTo>
                    <a:pt x="2513956" y="440457"/>
                  </a:lnTo>
                  <a:lnTo>
                    <a:pt x="2150772" y="435306"/>
                  </a:lnTo>
                  <a:lnTo>
                    <a:pt x="1960165" y="437882"/>
                  </a:lnTo>
                  <a:lnTo>
                    <a:pt x="1684557" y="427579"/>
                  </a:lnTo>
                  <a:lnTo>
                    <a:pt x="1313645" y="414700"/>
                  </a:lnTo>
                  <a:lnTo>
                    <a:pt x="1056068" y="414700"/>
                  </a:lnTo>
                  <a:lnTo>
                    <a:pt x="633641" y="412124"/>
                  </a:lnTo>
                  <a:lnTo>
                    <a:pt x="334851" y="414700"/>
                  </a:lnTo>
                  <a:lnTo>
                    <a:pt x="218941" y="412124"/>
                  </a:lnTo>
                  <a:lnTo>
                    <a:pt x="157122" y="412124"/>
                  </a:lnTo>
                  <a:lnTo>
                    <a:pt x="121061" y="406972"/>
                  </a:lnTo>
                  <a:lnTo>
                    <a:pt x="85001" y="399245"/>
                  </a:lnTo>
                  <a:lnTo>
                    <a:pt x="48940" y="386366"/>
                  </a:lnTo>
                  <a:lnTo>
                    <a:pt x="18030" y="368336"/>
                  </a:lnTo>
                  <a:lnTo>
                    <a:pt x="0" y="340002"/>
                  </a:lnTo>
                  <a:lnTo>
                    <a:pt x="0" y="319396"/>
                  </a:lnTo>
                  <a:lnTo>
                    <a:pt x="20606" y="285911"/>
                  </a:lnTo>
                  <a:lnTo>
                    <a:pt x="64394" y="239547"/>
                  </a:lnTo>
                  <a:lnTo>
                    <a:pt x="97879" y="213789"/>
                  </a:lnTo>
                  <a:lnTo>
                    <a:pt x="131365" y="195759"/>
                  </a:lnTo>
                  <a:lnTo>
                    <a:pt x="213789" y="175153"/>
                  </a:lnTo>
                  <a:lnTo>
                    <a:pt x="358033" y="144243"/>
                  </a:lnTo>
                  <a:lnTo>
                    <a:pt x="486821" y="123637"/>
                  </a:lnTo>
                  <a:lnTo>
                    <a:pt x="520307" y="133940"/>
                  </a:lnTo>
                  <a:lnTo>
                    <a:pt x="564095" y="144243"/>
                  </a:lnTo>
                  <a:lnTo>
                    <a:pt x="651671" y="159698"/>
                  </a:lnTo>
                  <a:lnTo>
                    <a:pt x="783036" y="172577"/>
                  </a:lnTo>
                  <a:lnTo>
                    <a:pt x="1007128" y="185456"/>
                  </a:lnTo>
                  <a:lnTo>
                    <a:pt x="1311069" y="19833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44463461-EE86-499F-9ED7-14CC12E1A45D}"/>
                </a:ext>
              </a:extLst>
            </p:cNvPr>
            <p:cNvSpPr/>
            <p:nvPr/>
          </p:nvSpPr>
          <p:spPr>
            <a:xfrm rot="16200000">
              <a:off x="5219701" y="4894263"/>
              <a:ext cx="862012" cy="766762"/>
            </a:xfrm>
            <a:custGeom>
              <a:avLst/>
              <a:gdLst>
                <a:gd name="connsiteX0" fmla="*/ 538163 w 862013"/>
                <a:gd name="connsiteY0" fmla="*/ 290513 h 766763"/>
                <a:gd name="connsiteX1" fmla="*/ 450057 w 862013"/>
                <a:gd name="connsiteY1" fmla="*/ 364331 h 766763"/>
                <a:gd name="connsiteX2" fmla="*/ 361950 w 862013"/>
                <a:gd name="connsiteY2" fmla="*/ 421481 h 766763"/>
                <a:gd name="connsiteX3" fmla="*/ 226219 w 862013"/>
                <a:gd name="connsiteY3" fmla="*/ 504825 h 766763"/>
                <a:gd name="connsiteX4" fmla="*/ 128588 w 862013"/>
                <a:gd name="connsiteY4" fmla="*/ 557213 h 766763"/>
                <a:gd name="connsiteX5" fmla="*/ 61913 w 862013"/>
                <a:gd name="connsiteY5" fmla="*/ 592931 h 766763"/>
                <a:gd name="connsiteX6" fmla="*/ 35719 w 862013"/>
                <a:gd name="connsiteY6" fmla="*/ 611981 h 766763"/>
                <a:gd name="connsiteX7" fmla="*/ 11907 w 862013"/>
                <a:gd name="connsiteY7" fmla="*/ 645319 h 766763"/>
                <a:gd name="connsiteX8" fmla="*/ 0 w 862013"/>
                <a:gd name="connsiteY8" fmla="*/ 673894 h 766763"/>
                <a:gd name="connsiteX9" fmla="*/ 2382 w 862013"/>
                <a:gd name="connsiteY9" fmla="*/ 697706 h 766763"/>
                <a:gd name="connsiteX10" fmla="*/ 7144 w 862013"/>
                <a:gd name="connsiteY10" fmla="*/ 714375 h 766763"/>
                <a:gd name="connsiteX11" fmla="*/ 21432 w 862013"/>
                <a:gd name="connsiteY11" fmla="*/ 731044 h 766763"/>
                <a:gd name="connsiteX12" fmla="*/ 42863 w 862013"/>
                <a:gd name="connsiteY12" fmla="*/ 750094 h 766763"/>
                <a:gd name="connsiteX13" fmla="*/ 69057 w 862013"/>
                <a:gd name="connsiteY13" fmla="*/ 764381 h 766763"/>
                <a:gd name="connsiteX14" fmla="*/ 100013 w 862013"/>
                <a:gd name="connsiteY14" fmla="*/ 766763 h 766763"/>
                <a:gd name="connsiteX15" fmla="*/ 195263 w 862013"/>
                <a:gd name="connsiteY15" fmla="*/ 759619 h 766763"/>
                <a:gd name="connsiteX16" fmla="*/ 271463 w 862013"/>
                <a:gd name="connsiteY16" fmla="*/ 747713 h 766763"/>
                <a:gd name="connsiteX17" fmla="*/ 338138 w 862013"/>
                <a:gd name="connsiteY17" fmla="*/ 728663 h 766763"/>
                <a:gd name="connsiteX18" fmla="*/ 388144 w 862013"/>
                <a:gd name="connsiteY18" fmla="*/ 711994 h 766763"/>
                <a:gd name="connsiteX19" fmla="*/ 447675 w 862013"/>
                <a:gd name="connsiteY19" fmla="*/ 683419 h 766763"/>
                <a:gd name="connsiteX20" fmla="*/ 485775 w 862013"/>
                <a:gd name="connsiteY20" fmla="*/ 661988 h 766763"/>
                <a:gd name="connsiteX21" fmla="*/ 516732 w 862013"/>
                <a:gd name="connsiteY21" fmla="*/ 628650 h 766763"/>
                <a:gd name="connsiteX22" fmla="*/ 590550 w 862013"/>
                <a:gd name="connsiteY22" fmla="*/ 528638 h 766763"/>
                <a:gd name="connsiteX23" fmla="*/ 654844 w 862013"/>
                <a:gd name="connsiteY23" fmla="*/ 426244 h 766763"/>
                <a:gd name="connsiteX24" fmla="*/ 719138 w 862013"/>
                <a:gd name="connsiteY24" fmla="*/ 319088 h 766763"/>
                <a:gd name="connsiteX25" fmla="*/ 785813 w 862013"/>
                <a:gd name="connsiteY25" fmla="*/ 197644 h 766763"/>
                <a:gd name="connsiteX26" fmla="*/ 833438 w 862013"/>
                <a:gd name="connsiteY26" fmla="*/ 104775 h 766763"/>
                <a:gd name="connsiteX27" fmla="*/ 850107 w 862013"/>
                <a:gd name="connsiteY27" fmla="*/ 64294 h 766763"/>
                <a:gd name="connsiteX28" fmla="*/ 859632 w 862013"/>
                <a:gd name="connsiteY28" fmla="*/ 33338 h 766763"/>
                <a:gd name="connsiteX29" fmla="*/ 862013 w 862013"/>
                <a:gd name="connsiteY29" fmla="*/ 11906 h 766763"/>
                <a:gd name="connsiteX30" fmla="*/ 859632 w 862013"/>
                <a:gd name="connsiteY30" fmla="*/ 2381 h 766763"/>
                <a:gd name="connsiteX31" fmla="*/ 850107 w 862013"/>
                <a:gd name="connsiteY31" fmla="*/ 0 h 766763"/>
                <a:gd name="connsiteX32" fmla="*/ 821532 w 862013"/>
                <a:gd name="connsiteY32" fmla="*/ 14288 h 766763"/>
                <a:gd name="connsiteX33" fmla="*/ 762000 w 862013"/>
                <a:gd name="connsiteY33" fmla="*/ 71438 h 766763"/>
                <a:gd name="connsiteX34" fmla="*/ 707232 w 862013"/>
                <a:gd name="connsiteY34" fmla="*/ 133350 h 766763"/>
                <a:gd name="connsiteX35" fmla="*/ 621507 w 862013"/>
                <a:gd name="connsiteY35" fmla="*/ 219075 h 766763"/>
                <a:gd name="connsiteX36" fmla="*/ 538163 w 862013"/>
                <a:gd name="connsiteY36" fmla="*/ 290513 h 76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62013" h="766763">
                  <a:moveTo>
                    <a:pt x="538163" y="290513"/>
                  </a:moveTo>
                  <a:lnTo>
                    <a:pt x="450057" y="364331"/>
                  </a:lnTo>
                  <a:lnTo>
                    <a:pt x="361950" y="421481"/>
                  </a:lnTo>
                  <a:lnTo>
                    <a:pt x="226219" y="504825"/>
                  </a:lnTo>
                  <a:lnTo>
                    <a:pt x="128588" y="557213"/>
                  </a:lnTo>
                  <a:lnTo>
                    <a:pt x="61913" y="592931"/>
                  </a:lnTo>
                  <a:lnTo>
                    <a:pt x="35719" y="611981"/>
                  </a:lnTo>
                  <a:lnTo>
                    <a:pt x="11907" y="645319"/>
                  </a:lnTo>
                  <a:lnTo>
                    <a:pt x="0" y="673894"/>
                  </a:lnTo>
                  <a:lnTo>
                    <a:pt x="2382" y="697706"/>
                  </a:lnTo>
                  <a:lnTo>
                    <a:pt x="7144" y="714375"/>
                  </a:lnTo>
                  <a:lnTo>
                    <a:pt x="21432" y="731044"/>
                  </a:lnTo>
                  <a:lnTo>
                    <a:pt x="42863" y="750094"/>
                  </a:lnTo>
                  <a:lnTo>
                    <a:pt x="69057" y="764381"/>
                  </a:lnTo>
                  <a:lnTo>
                    <a:pt x="100013" y="766763"/>
                  </a:lnTo>
                  <a:lnTo>
                    <a:pt x="195263" y="759619"/>
                  </a:lnTo>
                  <a:lnTo>
                    <a:pt x="271463" y="747713"/>
                  </a:lnTo>
                  <a:lnTo>
                    <a:pt x="338138" y="728663"/>
                  </a:lnTo>
                  <a:lnTo>
                    <a:pt x="388144" y="711994"/>
                  </a:lnTo>
                  <a:lnTo>
                    <a:pt x="447675" y="683419"/>
                  </a:lnTo>
                  <a:lnTo>
                    <a:pt x="485775" y="661988"/>
                  </a:lnTo>
                  <a:lnTo>
                    <a:pt x="516732" y="628650"/>
                  </a:lnTo>
                  <a:lnTo>
                    <a:pt x="590550" y="528638"/>
                  </a:lnTo>
                  <a:lnTo>
                    <a:pt x="654844" y="426244"/>
                  </a:lnTo>
                  <a:lnTo>
                    <a:pt x="719138" y="319088"/>
                  </a:lnTo>
                  <a:lnTo>
                    <a:pt x="785813" y="197644"/>
                  </a:lnTo>
                  <a:lnTo>
                    <a:pt x="833438" y="104775"/>
                  </a:lnTo>
                  <a:lnTo>
                    <a:pt x="850107" y="64294"/>
                  </a:lnTo>
                  <a:lnTo>
                    <a:pt x="859632" y="33338"/>
                  </a:lnTo>
                  <a:lnTo>
                    <a:pt x="862013" y="11906"/>
                  </a:lnTo>
                  <a:lnTo>
                    <a:pt x="859632" y="2381"/>
                  </a:lnTo>
                  <a:lnTo>
                    <a:pt x="850107" y="0"/>
                  </a:lnTo>
                  <a:lnTo>
                    <a:pt x="821532" y="14288"/>
                  </a:lnTo>
                  <a:lnTo>
                    <a:pt x="762000" y="71438"/>
                  </a:lnTo>
                  <a:lnTo>
                    <a:pt x="707232" y="133350"/>
                  </a:lnTo>
                  <a:lnTo>
                    <a:pt x="621507" y="219075"/>
                  </a:lnTo>
                  <a:lnTo>
                    <a:pt x="538163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BBFE0496-CA95-4E6C-81E2-82A3F13AB6E5}"/>
                </a:ext>
              </a:extLst>
            </p:cNvPr>
            <p:cNvSpPr/>
            <p:nvPr/>
          </p:nvSpPr>
          <p:spPr>
            <a:xfrm rot="16200000">
              <a:off x="5690394" y="2956719"/>
              <a:ext cx="2166938" cy="469900"/>
            </a:xfrm>
            <a:custGeom>
              <a:avLst/>
              <a:gdLst>
                <a:gd name="connsiteX0" fmla="*/ 892969 w 2166937"/>
                <a:gd name="connsiteY0" fmla="*/ 397668 h 469106"/>
                <a:gd name="connsiteX1" fmla="*/ 1254919 w 2166937"/>
                <a:gd name="connsiteY1" fmla="*/ 404812 h 469106"/>
                <a:gd name="connsiteX2" fmla="*/ 1466850 w 2166937"/>
                <a:gd name="connsiteY2" fmla="*/ 407193 h 469106"/>
                <a:gd name="connsiteX3" fmla="*/ 1562100 w 2166937"/>
                <a:gd name="connsiteY3" fmla="*/ 409575 h 469106"/>
                <a:gd name="connsiteX4" fmla="*/ 1626394 w 2166937"/>
                <a:gd name="connsiteY4" fmla="*/ 414337 h 469106"/>
                <a:gd name="connsiteX5" fmla="*/ 1664494 w 2166937"/>
                <a:gd name="connsiteY5" fmla="*/ 419100 h 469106"/>
                <a:gd name="connsiteX6" fmla="*/ 1712119 w 2166937"/>
                <a:gd name="connsiteY6" fmla="*/ 428625 h 469106"/>
                <a:gd name="connsiteX7" fmla="*/ 1759744 w 2166937"/>
                <a:gd name="connsiteY7" fmla="*/ 442912 h 469106"/>
                <a:gd name="connsiteX8" fmla="*/ 1795462 w 2166937"/>
                <a:gd name="connsiteY8" fmla="*/ 459581 h 469106"/>
                <a:gd name="connsiteX9" fmla="*/ 1833562 w 2166937"/>
                <a:gd name="connsiteY9" fmla="*/ 469106 h 469106"/>
                <a:gd name="connsiteX10" fmla="*/ 1862137 w 2166937"/>
                <a:gd name="connsiteY10" fmla="*/ 469106 h 469106"/>
                <a:gd name="connsiteX11" fmla="*/ 1895475 w 2166937"/>
                <a:gd name="connsiteY11" fmla="*/ 461962 h 469106"/>
                <a:gd name="connsiteX12" fmla="*/ 1916906 w 2166937"/>
                <a:gd name="connsiteY12" fmla="*/ 454818 h 469106"/>
                <a:gd name="connsiteX13" fmla="*/ 1952625 w 2166937"/>
                <a:gd name="connsiteY13" fmla="*/ 438150 h 469106"/>
                <a:gd name="connsiteX14" fmla="*/ 1976437 w 2166937"/>
                <a:gd name="connsiteY14" fmla="*/ 419100 h 469106"/>
                <a:gd name="connsiteX15" fmla="*/ 2005012 w 2166937"/>
                <a:gd name="connsiteY15" fmla="*/ 378618 h 469106"/>
                <a:gd name="connsiteX16" fmla="*/ 2026444 w 2166937"/>
                <a:gd name="connsiteY16" fmla="*/ 342900 h 469106"/>
                <a:gd name="connsiteX17" fmla="*/ 2078831 w 2166937"/>
                <a:gd name="connsiteY17" fmla="*/ 261937 h 469106"/>
                <a:gd name="connsiteX18" fmla="*/ 2109787 w 2166937"/>
                <a:gd name="connsiteY18" fmla="*/ 202406 h 469106"/>
                <a:gd name="connsiteX19" fmla="*/ 2140744 w 2166937"/>
                <a:gd name="connsiteY19" fmla="*/ 133350 h 469106"/>
                <a:gd name="connsiteX20" fmla="*/ 2159794 w 2166937"/>
                <a:gd name="connsiteY20" fmla="*/ 69056 h 469106"/>
                <a:gd name="connsiteX21" fmla="*/ 2166937 w 2166937"/>
                <a:gd name="connsiteY21" fmla="*/ 21431 h 469106"/>
                <a:gd name="connsiteX22" fmla="*/ 2162175 w 2166937"/>
                <a:gd name="connsiteY22" fmla="*/ 4762 h 469106"/>
                <a:gd name="connsiteX23" fmla="*/ 2150269 w 2166937"/>
                <a:gd name="connsiteY23" fmla="*/ 0 h 469106"/>
                <a:gd name="connsiteX24" fmla="*/ 2126456 w 2166937"/>
                <a:gd name="connsiteY24" fmla="*/ 7143 h 469106"/>
                <a:gd name="connsiteX25" fmla="*/ 2100262 w 2166937"/>
                <a:gd name="connsiteY25" fmla="*/ 26193 h 469106"/>
                <a:gd name="connsiteX26" fmla="*/ 2074069 w 2166937"/>
                <a:gd name="connsiteY26" fmla="*/ 57150 h 469106"/>
                <a:gd name="connsiteX27" fmla="*/ 2047875 w 2166937"/>
                <a:gd name="connsiteY27" fmla="*/ 85725 h 469106"/>
                <a:gd name="connsiteX28" fmla="*/ 2007394 w 2166937"/>
                <a:gd name="connsiteY28" fmla="*/ 116681 h 469106"/>
                <a:gd name="connsiteX29" fmla="*/ 1969294 w 2166937"/>
                <a:gd name="connsiteY29" fmla="*/ 138112 h 469106"/>
                <a:gd name="connsiteX30" fmla="*/ 1914525 w 2166937"/>
                <a:gd name="connsiteY30" fmla="*/ 161925 h 469106"/>
                <a:gd name="connsiteX31" fmla="*/ 1862137 w 2166937"/>
                <a:gd name="connsiteY31" fmla="*/ 176212 h 469106"/>
                <a:gd name="connsiteX32" fmla="*/ 1793081 w 2166937"/>
                <a:gd name="connsiteY32" fmla="*/ 185737 h 469106"/>
                <a:gd name="connsiteX33" fmla="*/ 1697831 w 2166937"/>
                <a:gd name="connsiteY33" fmla="*/ 188118 h 469106"/>
                <a:gd name="connsiteX34" fmla="*/ 1412081 w 2166937"/>
                <a:gd name="connsiteY34" fmla="*/ 188118 h 469106"/>
                <a:gd name="connsiteX35" fmla="*/ 1097756 w 2166937"/>
                <a:gd name="connsiteY35" fmla="*/ 188118 h 469106"/>
                <a:gd name="connsiteX36" fmla="*/ 871537 w 2166937"/>
                <a:gd name="connsiteY36" fmla="*/ 185737 h 469106"/>
                <a:gd name="connsiteX37" fmla="*/ 721519 w 2166937"/>
                <a:gd name="connsiteY37" fmla="*/ 185737 h 469106"/>
                <a:gd name="connsiteX38" fmla="*/ 657225 w 2166937"/>
                <a:gd name="connsiteY38" fmla="*/ 183356 h 469106"/>
                <a:gd name="connsiteX39" fmla="*/ 516731 w 2166937"/>
                <a:gd name="connsiteY39" fmla="*/ 173831 h 469106"/>
                <a:gd name="connsiteX40" fmla="*/ 442912 w 2166937"/>
                <a:gd name="connsiteY40" fmla="*/ 164306 h 469106"/>
                <a:gd name="connsiteX41" fmla="*/ 319087 w 2166937"/>
                <a:gd name="connsiteY41" fmla="*/ 142875 h 469106"/>
                <a:gd name="connsiteX42" fmla="*/ 266700 w 2166937"/>
                <a:gd name="connsiteY42" fmla="*/ 145256 h 469106"/>
                <a:gd name="connsiteX43" fmla="*/ 223837 w 2166937"/>
                <a:gd name="connsiteY43" fmla="*/ 152400 h 469106"/>
                <a:gd name="connsiteX44" fmla="*/ 161925 w 2166937"/>
                <a:gd name="connsiteY44" fmla="*/ 166687 h 469106"/>
                <a:gd name="connsiteX45" fmla="*/ 80962 w 2166937"/>
                <a:gd name="connsiteY45" fmla="*/ 192881 h 469106"/>
                <a:gd name="connsiteX46" fmla="*/ 38100 w 2166937"/>
                <a:gd name="connsiteY46" fmla="*/ 211931 h 469106"/>
                <a:gd name="connsiteX47" fmla="*/ 21431 w 2166937"/>
                <a:gd name="connsiteY47" fmla="*/ 228600 h 469106"/>
                <a:gd name="connsiteX48" fmla="*/ 4762 w 2166937"/>
                <a:gd name="connsiteY48" fmla="*/ 254793 h 469106"/>
                <a:gd name="connsiteX49" fmla="*/ 0 w 2166937"/>
                <a:gd name="connsiteY49" fmla="*/ 276225 h 469106"/>
                <a:gd name="connsiteX50" fmla="*/ 7144 w 2166937"/>
                <a:gd name="connsiteY50" fmla="*/ 297656 h 469106"/>
                <a:gd name="connsiteX51" fmla="*/ 21431 w 2166937"/>
                <a:gd name="connsiteY51" fmla="*/ 316706 h 469106"/>
                <a:gd name="connsiteX52" fmla="*/ 40481 w 2166937"/>
                <a:gd name="connsiteY52" fmla="*/ 333375 h 469106"/>
                <a:gd name="connsiteX53" fmla="*/ 73819 w 2166937"/>
                <a:gd name="connsiteY53" fmla="*/ 350043 h 469106"/>
                <a:gd name="connsiteX54" fmla="*/ 116681 w 2166937"/>
                <a:gd name="connsiteY54" fmla="*/ 364331 h 469106"/>
                <a:gd name="connsiteX55" fmla="*/ 180975 w 2166937"/>
                <a:gd name="connsiteY55" fmla="*/ 378618 h 469106"/>
                <a:gd name="connsiteX56" fmla="*/ 250031 w 2166937"/>
                <a:gd name="connsiteY56" fmla="*/ 390525 h 469106"/>
                <a:gd name="connsiteX57" fmla="*/ 340519 w 2166937"/>
                <a:gd name="connsiteY57" fmla="*/ 388143 h 469106"/>
                <a:gd name="connsiteX58" fmla="*/ 609600 w 2166937"/>
                <a:gd name="connsiteY58" fmla="*/ 395287 h 469106"/>
                <a:gd name="connsiteX59" fmla="*/ 892969 w 2166937"/>
                <a:gd name="connsiteY59" fmla="*/ 397668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66937" h="469106">
                  <a:moveTo>
                    <a:pt x="892969" y="397668"/>
                  </a:moveTo>
                  <a:lnTo>
                    <a:pt x="1254919" y="404812"/>
                  </a:lnTo>
                  <a:lnTo>
                    <a:pt x="1466850" y="407193"/>
                  </a:lnTo>
                  <a:lnTo>
                    <a:pt x="1562100" y="409575"/>
                  </a:lnTo>
                  <a:lnTo>
                    <a:pt x="1626394" y="414337"/>
                  </a:lnTo>
                  <a:lnTo>
                    <a:pt x="1664494" y="419100"/>
                  </a:lnTo>
                  <a:lnTo>
                    <a:pt x="1712119" y="428625"/>
                  </a:lnTo>
                  <a:lnTo>
                    <a:pt x="1759744" y="442912"/>
                  </a:lnTo>
                  <a:lnTo>
                    <a:pt x="1795462" y="459581"/>
                  </a:lnTo>
                  <a:lnTo>
                    <a:pt x="1833562" y="469106"/>
                  </a:lnTo>
                  <a:lnTo>
                    <a:pt x="1862137" y="469106"/>
                  </a:lnTo>
                  <a:lnTo>
                    <a:pt x="1895475" y="461962"/>
                  </a:lnTo>
                  <a:lnTo>
                    <a:pt x="1916906" y="454818"/>
                  </a:lnTo>
                  <a:lnTo>
                    <a:pt x="1952625" y="438150"/>
                  </a:lnTo>
                  <a:lnTo>
                    <a:pt x="1976437" y="419100"/>
                  </a:lnTo>
                  <a:lnTo>
                    <a:pt x="2005012" y="378618"/>
                  </a:lnTo>
                  <a:lnTo>
                    <a:pt x="2026444" y="342900"/>
                  </a:lnTo>
                  <a:lnTo>
                    <a:pt x="2078831" y="261937"/>
                  </a:lnTo>
                  <a:lnTo>
                    <a:pt x="2109787" y="202406"/>
                  </a:lnTo>
                  <a:lnTo>
                    <a:pt x="2140744" y="133350"/>
                  </a:lnTo>
                  <a:lnTo>
                    <a:pt x="2159794" y="69056"/>
                  </a:lnTo>
                  <a:lnTo>
                    <a:pt x="2166937" y="21431"/>
                  </a:lnTo>
                  <a:lnTo>
                    <a:pt x="2162175" y="4762"/>
                  </a:lnTo>
                  <a:lnTo>
                    <a:pt x="2150269" y="0"/>
                  </a:lnTo>
                  <a:lnTo>
                    <a:pt x="2126456" y="7143"/>
                  </a:lnTo>
                  <a:lnTo>
                    <a:pt x="2100262" y="26193"/>
                  </a:lnTo>
                  <a:lnTo>
                    <a:pt x="2074069" y="57150"/>
                  </a:lnTo>
                  <a:lnTo>
                    <a:pt x="2047875" y="85725"/>
                  </a:lnTo>
                  <a:lnTo>
                    <a:pt x="2007394" y="116681"/>
                  </a:lnTo>
                  <a:lnTo>
                    <a:pt x="1969294" y="138112"/>
                  </a:lnTo>
                  <a:lnTo>
                    <a:pt x="1914525" y="161925"/>
                  </a:lnTo>
                  <a:lnTo>
                    <a:pt x="1862137" y="176212"/>
                  </a:lnTo>
                  <a:lnTo>
                    <a:pt x="1793081" y="185737"/>
                  </a:lnTo>
                  <a:lnTo>
                    <a:pt x="1697831" y="188118"/>
                  </a:lnTo>
                  <a:lnTo>
                    <a:pt x="1412081" y="188118"/>
                  </a:lnTo>
                  <a:lnTo>
                    <a:pt x="1097756" y="188118"/>
                  </a:lnTo>
                  <a:lnTo>
                    <a:pt x="871537" y="185737"/>
                  </a:lnTo>
                  <a:lnTo>
                    <a:pt x="721519" y="185737"/>
                  </a:lnTo>
                  <a:lnTo>
                    <a:pt x="657225" y="183356"/>
                  </a:lnTo>
                  <a:lnTo>
                    <a:pt x="516731" y="173831"/>
                  </a:lnTo>
                  <a:lnTo>
                    <a:pt x="442912" y="164306"/>
                  </a:lnTo>
                  <a:lnTo>
                    <a:pt x="319087" y="142875"/>
                  </a:lnTo>
                  <a:lnTo>
                    <a:pt x="266700" y="145256"/>
                  </a:lnTo>
                  <a:lnTo>
                    <a:pt x="223837" y="152400"/>
                  </a:lnTo>
                  <a:lnTo>
                    <a:pt x="161925" y="166687"/>
                  </a:lnTo>
                  <a:lnTo>
                    <a:pt x="80962" y="192881"/>
                  </a:lnTo>
                  <a:lnTo>
                    <a:pt x="38100" y="211931"/>
                  </a:lnTo>
                  <a:lnTo>
                    <a:pt x="21431" y="228600"/>
                  </a:lnTo>
                  <a:lnTo>
                    <a:pt x="4762" y="254793"/>
                  </a:lnTo>
                  <a:lnTo>
                    <a:pt x="0" y="276225"/>
                  </a:lnTo>
                  <a:lnTo>
                    <a:pt x="7144" y="297656"/>
                  </a:lnTo>
                  <a:lnTo>
                    <a:pt x="21431" y="316706"/>
                  </a:lnTo>
                  <a:lnTo>
                    <a:pt x="40481" y="333375"/>
                  </a:lnTo>
                  <a:lnTo>
                    <a:pt x="73819" y="350043"/>
                  </a:lnTo>
                  <a:lnTo>
                    <a:pt x="116681" y="364331"/>
                  </a:lnTo>
                  <a:lnTo>
                    <a:pt x="180975" y="378618"/>
                  </a:lnTo>
                  <a:lnTo>
                    <a:pt x="250031" y="390525"/>
                  </a:lnTo>
                  <a:lnTo>
                    <a:pt x="340519" y="388143"/>
                  </a:lnTo>
                  <a:lnTo>
                    <a:pt x="609600" y="395287"/>
                  </a:lnTo>
                  <a:lnTo>
                    <a:pt x="892969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137D04CD-104F-4163-8A38-73F18BBA5981}"/>
                </a:ext>
              </a:extLst>
            </p:cNvPr>
            <p:cNvSpPr/>
            <p:nvPr/>
          </p:nvSpPr>
          <p:spPr>
            <a:xfrm rot="16200000">
              <a:off x="5721351" y="3509964"/>
              <a:ext cx="4314825" cy="523875"/>
            </a:xfrm>
            <a:custGeom>
              <a:avLst/>
              <a:gdLst>
                <a:gd name="connsiteX0" fmla="*/ 1772312 w 4314274"/>
                <a:gd name="connsiteY0" fmla="*/ 194178 h 522621"/>
                <a:gd name="connsiteX1" fmla="*/ 2450169 w 4314274"/>
                <a:gd name="connsiteY1" fmla="*/ 190647 h 522621"/>
                <a:gd name="connsiteX2" fmla="*/ 2902073 w 4314274"/>
                <a:gd name="connsiteY2" fmla="*/ 190647 h 522621"/>
                <a:gd name="connsiteX3" fmla="*/ 3364569 w 4314274"/>
                <a:gd name="connsiteY3" fmla="*/ 190647 h 522621"/>
                <a:gd name="connsiteX4" fmla="*/ 3699966 w 4314274"/>
                <a:gd name="connsiteY4" fmla="*/ 190647 h 522621"/>
                <a:gd name="connsiteX5" fmla="*/ 3830595 w 4314274"/>
                <a:gd name="connsiteY5" fmla="*/ 190647 h 522621"/>
                <a:gd name="connsiteX6" fmla="*/ 3901205 w 4314274"/>
                <a:gd name="connsiteY6" fmla="*/ 187117 h 522621"/>
                <a:gd name="connsiteX7" fmla="*/ 3978876 w 4314274"/>
                <a:gd name="connsiteY7" fmla="*/ 172995 h 522621"/>
                <a:gd name="connsiteX8" fmla="*/ 4060078 w 4314274"/>
                <a:gd name="connsiteY8" fmla="*/ 148281 h 522621"/>
                <a:gd name="connsiteX9" fmla="*/ 4120096 w 4314274"/>
                <a:gd name="connsiteY9" fmla="*/ 120037 h 522621"/>
                <a:gd name="connsiteX10" fmla="*/ 4155401 w 4314274"/>
                <a:gd name="connsiteY10" fmla="*/ 95324 h 522621"/>
                <a:gd name="connsiteX11" fmla="*/ 4194237 w 4314274"/>
                <a:gd name="connsiteY11" fmla="*/ 60019 h 522621"/>
                <a:gd name="connsiteX12" fmla="*/ 4226011 w 4314274"/>
                <a:gd name="connsiteY12" fmla="*/ 31775 h 522621"/>
                <a:gd name="connsiteX13" fmla="*/ 4254255 w 4314274"/>
                <a:gd name="connsiteY13" fmla="*/ 14122 h 522621"/>
                <a:gd name="connsiteX14" fmla="*/ 4278969 w 4314274"/>
                <a:gd name="connsiteY14" fmla="*/ 0 h 522621"/>
                <a:gd name="connsiteX15" fmla="*/ 4300152 w 4314274"/>
                <a:gd name="connsiteY15" fmla="*/ 0 h 522621"/>
                <a:gd name="connsiteX16" fmla="*/ 4310743 w 4314274"/>
                <a:gd name="connsiteY16" fmla="*/ 3531 h 522621"/>
                <a:gd name="connsiteX17" fmla="*/ 4314274 w 4314274"/>
                <a:gd name="connsiteY17" fmla="*/ 21183 h 522621"/>
                <a:gd name="connsiteX18" fmla="*/ 4310743 w 4314274"/>
                <a:gd name="connsiteY18" fmla="*/ 56488 h 522621"/>
                <a:gd name="connsiteX19" fmla="*/ 4300152 w 4314274"/>
                <a:gd name="connsiteY19" fmla="*/ 109446 h 522621"/>
                <a:gd name="connsiteX20" fmla="*/ 4278969 w 4314274"/>
                <a:gd name="connsiteY20" fmla="*/ 176525 h 522621"/>
                <a:gd name="connsiteX21" fmla="*/ 4236603 w 4314274"/>
                <a:gd name="connsiteY21" fmla="*/ 261257 h 522621"/>
                <a:gd name="connsiteX22" fmla="*/ 4197767 w 4314274"/>
                <a:gd name="connsiteY22" fmla="*/ 335398 h 522621"/>
                <a:gd name="connsiteX23" fmla="*/ 4144810 w 4314274"/>
                <a:gd name="connsiteY23" fmla="*/ 416599 h 522621"/>
                <a:gd name="connsiteX24" fmla="*/ 4120096 w 4314274"/>
                <a:gd name="connsiteY24" fmla="*/ 448374 h 522621"/>
                <a:gd name="connsiteX25" fmla="*/ 4084791 w 4314274"/>
                <a:gd name="connsiteY25" fmla="*/ 476618 h 522621"/>
                <a:gd name="connsiteX26" fmla="*/ 4042425 w 4314274"/>
                <a:gd name="connsiteY26" fmla="*/ 501331 h 522621"/>
                <a:gd name="connsiteX27" fmla="*/ 3996528 w 4314274"/>
                <a:gd name="connsiteY27" fmla="*/ 518984 h 522621"/>
                <a:gd name="connsiteX28" fmla="*/ 3954162 w 4314274"/>
                <a:gd name="connsiteY28" fmla="*/ 522514 h 522621"/>
                <a:gd name="connsiteX29" fmla="*/ 3908266 w 4314274"/>
                <a:gd name="connsiteY29" fmla="*/ 511923 h 522621"/>
                <a:gd name="connsiteX30" fmla="*/ 3869430 w 4314274"/>
                <a:gd name="connsiteY30" fmla="*/ 490740 h 522621"/>
                <a:gd name="connsiteX31" fmla="*/ 3834125 w 4314274"/>
                <a:gd name="connsiteY31" fmla="*/ 473087 h 522621"/>
                <a:gd name="connsiteX32" fmla="*/ 3752924 w 4314274"/>
                <a:gd name="connsiteY32" fmla="*/ 448374 h 522621"/>
                <a:gd name="connsiteX33" fmla="*/ 3671722 w 4314274"/>
                <a:gd name="connsiteY33" fmla="*/ 430721 h 522621"/>
                <a:gd name="connsiteX34" fmla="*/ 3565807 w 4314274"/>
                <a:gd name="connsiteY34" fmla="*/ 420130 h 522621"/>
                <a:gd name="connsiteX35" fmla="*/ 3286898 w 4314274"/>
                <a:gd name="connsiteY35" fmla="*/ 416599 h 522621"/>
                <a:gd name="connsiteX36" fmla="*/ 2767914 w 4314274"/>
                <a:gd name="connsiteY36" fmla="*/ 416599 h 522621"/>
                <a:gd name="connsiteX37" fmla="*/ 2365437 w 4314274"/>
                <a:gd name="connsiteY37" fmla="*/ 416599 h 522621"/>
                <a:gd name="connsiteX38" fmla="*/ 1853514 w 4314274"/>
                <a:gd name="connsiteY38" fmla="*/ 416599 h 522621"/>
                <a:gd name="connsiteX39" fmla="*/ 1465159 w 4314274"/>
                <a:gd name="connsiteY39" fmla="*/ 416599 h 522621"/>
                <a:gd name="connsiteX40" fmla="*/ 1225084 w 4314274"/>
                <a:gd name="connsiteY40" fmla="*/ 416599 h 522621"/>
                <a:gd name="connsiteX41" fmla="*/ 1027376 w 4314274"/>
                <a:gd name="connsiteY41" fmla="*/ 416599 h 522621"/>
                <a:gd name="connsiteX42" fmla="*/ 896748 w 4314274"/>
                <a:gd name="connsiteY42" fmla="*/ 423660 h 522621"/>
                <a:gd name="connsiteX43" fmla="*/ 720223 w 4314274"/>
                <a:gd name="connsiteY43" fmla="*/ 441313 h 522621"/>
                <a:gd name="connsiteX44" fmla="*/ 617838 w 4314274"/>
                <a:gd name="connsiteY44" fmla="*/ 458965 h 522621"/>
                <a:gd name="connsiteX45" fmla="*/ 589594 w 4314274"/>
                <a:gd name="connsiteY45" fmla="*/ 462496 h 522621"/>
                <a:gd name="connsiteX46" fmla="*/ 536637 w 4314274"/>
                <a:gd name="connsiteY46" fmla="*/ 455435 h 522621"/>
                <a:gd name="connsiteX47" fmla="*/ 458966 w 4314274"/>
                <a:gd name="connsiteY47" fmla="*/ 434252 h 522621"/>
                <a:gd name="connsiteX48" fmla="*/ 374234 w 4314274"/>
                <a:gd name="connsiteY48" fmla="*/ 409538 h 522621"/>
                <a:gd name="connsiteX49" fmla="*/ 268318 w 4314274"/>
                <a:gd name="connsiteY49" fmla="*/ 370703 h 522621"/>
                <a:gd name="connsiteX50" fmla="*/ 151812 w 4314274"/>
                <a:gd name="connsiteY50" fmla="*/ 324806 h 522621"/>
                <a:gd name="connsiteX51" fmla="*/ 95324 w 4314274"/>
                <a:gd name="connsiteY51" fmla="*/ 300093 h 522621"/>
                <a:gd name="connsiteX52" fmla="*/ 42366 w 4314274"/>
                <a:gd name="connsiteY52" fmla="*/ 271849 h 522621"/>
                <a:gd name="connsiteX53" fmla="*/ 24714 w 4314274"/>
                <a:gd name="connsiteY53" fmla="*/ 257727 h 522621"/>
                <a:gd name="connsiteX54" fmla="*/ 3531 w 4314274"/>
                <a:gd name="connsiteY54" fmla="*/ 229483 h 522621"/>
                <a:gd name="connsiteX55" fmla="*/ 0 w 4314274"/>
                <a:gd name="connsiteY55" fmla="*/ 211830 h 522621"/>
                <a:gd name="connsiteX56" fmla="*/ 0 w 4314274"/>
                <a:gd name="connsiteY56" fmla="*/ 197708 h 522621"/>
                <a:gd name="connsiteX57" fmla="*/ 14122 w 4314274"/>
                <a:gd name="connsiteY57" fmla="*/ 172995 h 522621"/>
                <a:gd name="connsiteX58" fmla="*/ 52958 w 4314274"/>
                <a:gd name="connsiteY58" fmla="*/ 148281 h 522621"/>
                <a:gd name="connsiteX59" fmla="*/ 105915 w 4314274"/>
                <a:gd name="connsiteY59" fmla="*/ 116507 h 522621"/>
                <a:gd name="connsiteX60" fmla="*/ 589594 w 4314274"/>
                <a:gd name="connsiteY60" fmla="*/ 176525 h 522621"/>
                <a:gd name="connsiteX61" fmla="*/ 649613 w 4314274"/>
                <a:gd name="connsiteY61" fmla="*/ 190647 h 522621"/>
                <a:gd name="connsiteX62" fmla="*/ 808485 w 4314274"/>
                <a:gd name="connsiteY62" fmla="*/ 194178 h 522621"/>
                <a:gd name="connsiteX63" fmla="*/ 1182718 w 4314274"/>
                <a:gd name="connsiteY63" fmla="*/ 194178 h 522621"/>
                <a:gd name="connsiteX64" fmla="*/ 1772312 w 4314274"/>
                <a:gd name="connsiteY64" fmla="*/ 194178 h 52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314274" h="522621">
                  <a:moveTo>
                    <a:pt x="1772312" y="194178"/>
                  </a:moveTo>
                  <a:lnTo>
                    <a:pt x="2450169" y="190647"/>
                  </a:lnTo>
                  <a:lnTo>
                    <a:pt x="2902073" y="190647"/>
                  </a:lnTo>
                  <a:lnTo>
                    <a:pt x="3364569" y="190647"/>
                  </a:lnTo>
                  <a:lnTo>
                    <a:pt x="3699966" y="190647"/>
                  </a:lnTo>
                  <a:lnTo>
                    <a:pt x="3830595" y="190647"/>
                  </a:lnTo>
                  <a:lnTo>
                    <a:pt x="3901205" y="187117"/>
                  </a:lnTo>
                  <a:lnTo>
                    <a:pt x="3978876" y="172995"/>
                  </a:lnTo>
                  <a:lnTo>
                    <a:pt x="4060078" y="148281"/>
                  </a:lnTo>
                  <a:lnTo>
                    <a:pt x="4120096" y="120037"/>
                  </a:lnTo>
                  <a:lnTo>
                    <a:pt x="4155401" y="95324"/>
                  </a:lnTo>
                  <a:lnTo>
                    <a:pt x="4194237" y="60019"/>
                  </a:lnTo>
                  <a:lnTo>
                    <a:pt x="4226011" y="31775"/>
                  </a:lnTo>
                  <a:lnTo>
                    <a:pt x="4254255" y="14122"/>
                  </a:lnTo>
                  <a:lnTo>
                    <a:pt x="4278969" y="0"/>
                  </a:lnTo>
                  <a:lnTo>
                    <a:pt x="4300152" y="0"/>
                  </a:lnTo>
                  <a:lnTo>
                    <a:pt x="4310743" y="3531"/>
                  </a:lnTo>
                  <a:lnTo>
                    <a:pt x="4314274" y="21183"/>
                  </a:lnTo>
                  <a:lnTo>
                    <a:pt x="4310743" y="56488"/>
                  </a:lnTo>
                  <a:lnTo>
                    <a:pt x="4300152" y="109446"/>
                  </a:lnTo>
                  <a:lnTo>
                    <a:pt x="4278969" y="176525"/>
                  </a:lnTo>
                  <a:lnTo>
                    <a:pt x="4236603" y="261257"/>
                  </a:lnTo>
                  <a:lnTo>
                    <a:pt x="4197767" y="335398"/>
                  </a:lnTo>
                  <a:lnTo>
                    <a:pt x="4144810" y="416599"/>
                  </a:lnTo>
                  <a:lnTo>
                    <a:pt x="4120096" y="448374"/>
                  </a:lnTo>
                  <a:lnTo>
                    <a:pt x="4084791" y="476618"/>
                  </a:lnTo>
                  <a:lnTo>
                    <a:pt x="4042425" y="501331"/>
                  </a:lnTo>
                  <a:lnTo>
                    <a:pt x="3996528" y="518984"/>
                  </a:lnTo>
                  <a:cubicBezTo>
                    <a:pt x="3956521" y="522621"/>
                    <a:pt x="3970691" y="522514"/>
                    <a:pt x="3954162" y="522514"/>
                  </a:cubicBezTo>
                  <a:lnTo>
                    <a:pt x="3908266" y="511923"/>
                  </a:lnTo>
                  <a:lnTo>
                    <a:pt x="3869430" y="490740"/>
                  </a:lnTo>
                  <a:lnTo>
                    <a:pt x="3834125" y="473087"/>
                  </a:lnTo>
                  <a:lnTo>
                    <a:pt x="3752924" y="448374"/>
                  </a:lnTo>
                  <a:lnTo>
                    <a:pt x="3671722" y="430721"/>
                  </a:lnTo>
                  <a:lnTo>
                    <a:pt x="3565807" y="420130"/>
                  </a:lnTo>
                  <a:lnTo>
                    <a:pt x="3286898" y="416599"/>
                  </a:lnTo>
                  <a:lnTo>
                    <a:pt x="2767914" y="416599"/>
                  </a:lnTo>
                  <a:lnTo>
                    <a:pt x="2365437" y="416599"/>
                  </a:lnTo>
                  <a:lnTo>
                    <a:pt x="1853514" y="416599"/>
                  </a:lnTo>
                  <a:lnTo>
                    <a:pt x="1465159" y="416599"/>
                  </a:lnTo>
                  <a:lnTo>
                    <a:pt x="1225084" y="416599"/>
                  </a:lnTo>
                  <a:lnTo>
                    <a:pt x="1027376" y="416599"/>
                  </a:lnTo>
                  <a:lnTo>
                    <a:pt x="896748" y="423660"/>
                  </a:lnTo>
                  <a:lnTo>
                    <a:pt x="720223" y="441313"/>
                  </a:lnTo>
                  <a:lnTo>
                    <a:pt x="617838" y="458965"/>
                  </a:lnTo>
                  <a:lnTo>
                    <a:pt x="589594" y="462496"/>
                  </a:lnTo>
                  <a:lnTo>
                    <a:pt x="536637" y="455435"/>
                  </a:lnTo>
                  <a:lnTo>
                    <a:pt x="458966" y="434252"/>
                  </a:lnTo>
                  <a:lnTo>
                    <a:pt x="374234" y="409538"/>
                  </a:lnTo>
                  <a:lnTo>
                    <a:pt x="268318" y="370703"/>
                  </a:lnTo>
                  <a:lnTo>
                    <a:pt x="151812" y="324806"/>
                  </a:lnTo>
                  <a:lnTo>
                    <a:pt x="95324" y="300093"/>
                  </a:lnTo>
                  <a:lnTo>
                    <a:pt x="42366" y="271849"/>
                  </a:lnTo>
                  <a:lnTo>
                    <a:pt x="24714" y="257727"/>
                  </a:lnTo>
                  <a:lnTo>
                    <a:pt x="3531" y="229483"/>
                  </a:lnTo>
                  <a:lnTo>
                    <a:pt x="0" y="211830"/>
                  </a:lnTo>
                  <a:lnTo>
                    <a:pt x="0" y="197708"/>
                  </a:lnTo>
                  <a:lnTo>
                    <a:pt x="14122" y="172995"/>
                  </a:lnTo>
                  <a:lnTo>
                    <a:pt x="52958" y="148281"/>
                  </a:lnTo>
                  <a:lnTo>
                    <a:pt x="105915" y="116507"/>
                  </a:lnTo>
                  <a:lnTo>
                    <a:pt x="589594" y="176525"/>
                  </a:lnTo>
                  <a:lnTo>
                    <a:pt x="649613" y="190647"/>
                  </a:lnTo>
                  <a:lnTo>
                    <a:pt x="808485" y="194178"/>
                  </a:lnTo>
                  <a:lnTo>
                    <a:pt x="1182718" y="194178"/>
                  </a:lnTo>
                  <a:lnTo>
                    <a:pt x="1772312" y="1941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6">
              <a:extLst>
                <a:ext uri="{FF2B5EF4-FFF2-40B4-BE49-F238E27FC236}">
                  <a16:creationId xmlns:a16="http://schemas.microsoft.com/office/drawing/2014/main" id="{1940B92D-D365-4938-9A33-B9497BD4EA60}"/>
                </a:ext>
              </a:extLst>
            </p:cNvPr>
            <p:cNvSpPr/>
            <p:nvPr/>
          </p:nvSpPr>
          <p:spPr>
            <a:xfrm rot="16200000">
              <a:off x="3745708" y="2350295"/>
              <a:ext cx="2925763" cy="1558925"/>
            </a:xfrm>
            <a:custGeom>
              <a:avLst/>
              <a:gdLst>
                <a:gd name="connsiteX0" fmla="*/ 2609260 w 2926080"/>
                <a:gd name="connsiteY0" fmla="*/ 584701 h 1558344"/>
                <a:gd name="connsiteX1" fmla="*/ 2570623 w 2926080"/>
                <a:gd name="connsiteY1" fmla="*/ 409548 h 1558344"/>
                <a:gd name="connsiteX2" fmla="*/ 2524259 w 2926080"/>
                <a:gd name="connsiteY2" fmla="*/ 195759 h 1558344"/>
                <a:gd name="connsiteX3" fmla="*/ 2490774 w 2926080"/>
                <a:gd name="connsiteY3" fmla="*/ 36061 h 1558344"/>
                <a:gd name="connsiteX4" fmla="*/ 2485623 w 2926080"/>
                <a:gd name="connsiteY4" fmla="*/ 5152 h 1558344"/>
                <a:gd name="connsiteX5" fmla="*/ 2645321 w 2926080"/>
                <a:gd name="connsiteY5" fmla="*/ 0 h 1558344"/>
                <a:gd name="connsiteX6" fmla="*/ 2668503 w 2926080"/>
                <a:gd name="connsiteY6" fmla="*/ 133941 h 1558344"/>
                <a:gd name="connsiteX7" fmla="*/ 2689109 w 2926080"/>
                <a:gd name="connsiteY7" fmla="*/ 239547 h 1558344"/>
                <a:gd name="connsiteX8" fmla="*/ 2722594 w 2926080"/>
                <a:gd name="connsiteY8" fmla="*/ 401821 h 1558344"/>
                <a:gd name="connsiteX9" fmla="*/ 2758655 w 2926080"/>
                <a:gd name="connsiteY9" fmla="*/ 564095 h 1558344"/>
                <a:gd name="connsiteX10" fmla="*/ 2799867 w 2926080"/>
                <a:gd name="connsiteY10" fmla="*/ 741823 h 1558344"/>
                <a:gd name="connsiteX11" fmla="*/ 2838504 w 2926080"/>
                <a:gd name="connsiteY11" fmla="*/ 888643 h 1558344"/>
                <a:gd name="connsiteX12" fmla="*/ 2859110 w 2926080"/>
                <a:gd name="connsiteY12" fmla="*/ 965916 h 1558344"/>
                <a:gd name="connsiteX13" fmla="*/ 2897746 w 2926080"/>
                <a:gd name="connsiteY13" fmla="*/ 1086977 h 1558344"/>
                <a:gd name="connsiteX14" fmla="*/ 2926080 w 2926080"/>
                <a:gd name="connsiteY14" fmla="*/ 1171978 h 1558344"/>
                <a:gd name="connsiteX15" fmla="*/ 2926080 w 2926080"/>
                <a:gd name="connsiteY15" fmla="*/ 1213190 h 1558344"/>
                <a:gd name="connsiteX16" fmla="*/ 2926080 w 2926080"/>
                <a:gd name="connsiteY16" fmla="*/ 1277585 h 1558344"/>
                <a:gd name="connsiteX17" fmla="*/ 2920928 w 2926080"/>
                <a:gd name="connsiteY17" fmla="*/ 1300766 h 1558344"/>
                <a:gd name="connsiteX18" fmla="*/ 2877140 w 2926080"/>
                <a:gd name="connsiteY18" fmla="*/ 1365161 h 1558344"/>
                <a:gd name="connsiteX19" fmla="*/ 2828201 w 2926080"/>
                <a:gd name="connsiteY19" fmla="*/ 1434707 h 1558344"/>
                <a:gd name="connsiteX20" fmla="*/ 2745776 w 2926080"/>
                <a:gd name="connsiteY20" fmla="*/ 1522283 h 1558344"/>
                <a:gd name="connsiteX21" fmla="*/ 2709715 w 2926080"/>
                <a:gd name="connsiteY21" fmla="*/ 1553192 h 1558344"/>
                <a:gd name="connsiteX22" fmla="*/ 2699412 w 2926080"/>
                <a:gd name="connsiteY22" fmla="*/ 1558344 h 1558344"/>
                <a:gd name="connsiteX23" fmla="*/ 2660775 w 2926080"/>
                <a:gd name="connsiteY23" fmla="*/ 1545465 h 1558344"/>
                <a:gd name="connsiteX24" fmla="*/ 2570623 w 2926080"/>
                <a:gd name="connsiteY24" fmla="*/ 1511980 h 1558344"/>
                <a:gd name="connsiteX25" fmla="*/ 2467592 w 2926080"/>
                <a:gd name="connsiteY25" fmla="*/ 1486222 h 1558344"/>
                <a:gd name="connsiteX26" fmla="*/ 2361985 w 2926080"/>
                <a:gd name="connsiteY26" fmla="*/ 1470768 h 1558344"/>
                <a:gd name="connsiteX27" fmla="*/ 2173954 w 2926080"/>
                <a:gd name="connsiteY27" fmla="*/ 1452737 h 1558344"/>
                <a:gd name="connsiteX28" fmla="*/ 1980771 w 2926080"/>
                <a:gd name="connsiteY28" fmla="*/ 1439858 h 1558344"/>
                <a:gd name="connsiteX29" fmla="*/ 1658799 w 2926080"/>
                <a:gd name="connsiteY29" fmla="*/ 1421828 h 1558344"/>
                <a:gd name="connsiteX30" fmla="*/ 1357433 w 2926080"/>
                <a:gd name="connsiteY30" fmla="*/ 1408949 h 1558344"/>
                <a:gd name="connsiteX31" fmla="*/ 1040613 w 2926080"/>
                <a:gd name="connsiteY31" fmla="*/ 1403797 h 1558344"/>
                <a:gd name="connsiteX32" fmla="*/ 878339 w 2926080"/>
                <a:gd name="connsiteY32" fmla="*/ 1403797 h 1558344"/>
                <a:gd name="connsiteX33" fmla="*/ 765005 w 2926080"/>
                <a:gd name="connsiteY33" fmla="*/ 1403797 h 1558344"/>
                <a:gd name="connsiteX34" fmla="*/ 610459 w 2926080"/>
                <a:gd name="connsiteY34" fmla="*/ 1411525 h 1558344"/>
                <a:gd name="connsiteX35" fmla="*/ 476518 w 2926080"/>
                <a:gd name="connsiteY35" fmla="*/ 1424404 h 1558344"/>
                <a:gd name="connsiteX36" fmla="*/ 352881 w 2926080"/>
                <a:gd name="connsiteY36" fmla="*/ 1437283 h 1558344"/>
                <a:gd name="connsiteX37" fmla="*/ 275608 w 2926080"/>
                <a:gd name="connsiteY37" fmla="*/ 1447586 h 1558344"/>
                <a:gd name="connsiteX38" fmla="*/ 221517 w 2926080"/>
                <a:gd name="connsiteY38" fmla="*/ 1437283 h 1558344"/>
                <a:gd name="connsiteX39" fmla="*/ 141668 w 2926080"/>
                <a:gd name="connsiteY39" fmla="*/ 1419252 h 1558344"/>
                <a:gd name="connsiteX40" fmla="*/ 85001 w 2926080"/>
                <a:gd name="connsiteY40" fmla="*/ 1401222 h 1558344"/>
                <a:gd name="connsiteX41" fmla="*/ 41212 w 2926080"/>
                <a:gd name="connsiteY41" fmla="*/ 1380616 h 1558344"/>
                <a:gd name="connsiteX42" fmla="*/ 23182 w 2926080"/>
                <a:gd name="connsiteY42" fmla="*/ 1362585 h 1558344"/>
                <a:gd name="connsiteX43" fmla="*/ 7727 w 2926080"/>
                <a:gd name="connsiteY43" fmla="*/ 1336827 h 1558344"/>
                <a:gd name="connsiteX44" fmla="*/ 0 w 2926080"/>
                <a:gd name="connsiteY44" fmla="*/ 1313645 h 1558344"/>
                <a:gd name="connsiteX45" fmla="*/ 0 w 2926080"/>
                <a:gd name="connsiteY45" fmla="*/ 1282736 h 1558344"/>
                <a:gd name="connsiteX46" fmla="*/ 7727 w 2926080"/>
                <a:gd name="connsiteY46" fmla="*/ 1254403 h 1558344"/>
                <a:gd name="connsiteX47" fmla="*/ 20606 w 2926080"/>
                <a:gd name="connsiteY47" fmla="*/ 1233796 h 1558344"/>
                <a:gd name="connsiteX48" fmla="*/ 38637 w 2926080"/>
                <a:gd name="connsiteY48" fmla="*/ 1220917 h 1558344"/>
                <a:gd name="connsiteX49" fmla="*/ 69546 w 2926080"/>
                <a:gd name="connsiteY49" fmla="*/ 1210614 h 1558344"/>
                <a:gd name="connsiteX50" fmla="*/ 123637 w 2926080"/>
                <a:gd name="connsiteY50" fmla="*/ 1202887 h 1558344"/>
                <a:gd name="connsiteX51" fmla="*/ 306517 w 2926080"/>
                <a:gd name="connsiteY51" fmla="*/ 1202887 h 1558344"/>
                <a:gd name="connsiteX52" fmla="*/ 770157 w 2926080"/>
                <a:gd name="connsiteY52" fmla="*/ 1202887 h 1558344"/>
                <a:gd name="connsiteX53" fmla="*/ 1110159 w 2926080"/>
                <a:gd name="connsiteY53" fmla="*/ 1202887 h 1558344"/>
                <a:gd name="connsiteX54" fmla="*/ 1287887 w 2926080"/>
                <a:gd name="connsiteY54" fmla="*/ 1205463 h 1558344"/>
                <a:gd name="connsiteX55" fmla="*/ 1550616 w 2926080"/>
                <a:gd name="connsiteY55" fmla="*/ 1213190 h 1558344"/>
                <a:gd name="connsiteX56" fmla="*/ 1898346 w 2926080"/>
                <a:gd name="connsiteY56" fmla="*/ 1223493 h 1558344"/>
                <a:gd name="connsiteX57" fmla="*/ 2194560 w 2926080"/>
                <a:gd name="connsiteY57" fmla="*/ 1228645 h 1558344"/>
                <a:gd name="connsiteX58" fmla="*/ 2616987 w 2926080"/>
                <a:gd name="connsiteY58" fmla="*/ 1244099 h 1558344"/>
                <a:gd name="connsiteX59" fmla="*/ 2689109 w 2926080"/>
                <a:gd name="connsiteY59" fmla="*/ 1244099 h 1558344"/>
                <a:gd name="connsiteX60" fmla="*/ 2714866 w 2926080"/>
                <a:gd name="connsiteY60" fmla="*/ 1233796 h 1558344"/>
                <a:gd name="connsiteX61" fmla="*/ 2725170 w 2926080"/>
                <a:gd name="connsiteY61" fmla="*/ 1226069 h 1558344"/>
                <a:gd name="connsiteX62" fmla="*/ 2738048 w 2926080"/>
                <a:gd name="connsiteY62" fmla="*/ 1210614 h 1558344"/>
                <a:gd name="connsiteX63" fmla="*/ 2745776 w 2926080"/>
                <a:gd name="connsiteY63" fmla="*/ 1195160 h 1558344"/>
                <a:gd name="connsiteX64" fmla="*/ 2748352 w 2926080"/>
                <a:gd name="connsiteY64" fmla="*/ 1161675 h 1558344"/>
                <a:gd name="connsiteX65" fmla="*/ 2735473 w 2926080"/>
                <a:gd name="connsiteY65" fmla="*/ 1105008 h 1558344"/>
                <a:gd name="connsiteX66" fmla="*/ 2691685 w 2926080"/>
                <a:gd name="connsiteY66" fmla="*/ 935006 h 1558344"/>
                <a:gd name="connsiteX67" fmla="*/ 2642745 w 2926080"/>
                <a:gd name="connsiteY67" fmla="*/ 728945 h 1558344"/>
                <a:gd name="connsiteX68" fmla="*/ 2609260 w 2926080"/>
                <a:gd name="connsiteY68" fmla="*/ 584701 h 155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926080" h="1558344">
                  <a:moveTo>
                    <a:pt x="2609260" y="584701"/>
                  </a:moveTo>
                  <a:lnTo>
                    <a:pt x="2570623" y="409548"/>
                  </a:lnTo>
                  <a:lnTo>
                    <a:pt x="2524259" y="195759"/>
                  </a:lnTo>
                  <a:lnTo>
                    <a:pt x="2490774" y="36061"/>
                  </a:lnTo>
                  <a:lnTo>
                    <a:pt x="2485623" y="5152"/>
                  </a:lnTo>
                  <a:lnTo>
                    <a:pt x="2645321" y="0"/>
                  </a:lnTo>
                  <a:lnTo>
                    <a:pt x="2668503" y="133941"/>
                  </a:lnTo>
                  <a:lnTo>
                    <a:pt x="2689109" y="239547"/>
                  </a:lnTo>
                  <a:lnTo>
                    <a:pt x="2722594" y="401821"/>
                  </a:lnTo>
                  <a:lnTo>
                    <a:pt x="2758655" y="564095"/>
                  </a:lnTo>
                  <a:lnTo>
                    <a:pt x="2799867" y="741823"/>
                  </a:lnTo>
                  <a:lnTo>
                    <a:pt x="2838504" y="888643"/>
                  </a:lnTo>
                  <a:lnTo>
                    <a:pt x="2859110" y="965916"/>
                  </a:lnTo>
                  <a:lnTo>
                    <a:pt x="2897746" y="1086977"/>
                  </a:lnTo>
                  <a:lnTo>
                    <a:pt x="2926080" y="1171978"/>
                  </a:lnTo>
                  <a:lnTo>
                    <a:pt x="2926080" y="1213190"/>
                  </a:lnTo>
                  <a:lnTo>
                    <a:pt x="2926080" y="1277585"/>
                  </a:lnTo>
                  <a:lnTo>
                    <a:pt x="2920928" y="1300766"/>
                  </a:lnTo>
                  <a:lnTo>
                    <a:pt x="2877140" y="1365161"/>
                  </a:lnTo>
                  <a:lnTo>
                    <a:pt x="2828201" y="1434707"/>
                  </a:lnTo>
                  <a:lnTo>
                    <a:pt x="2745776" y="1522283"/>
                  </a:lnTo>
                  <a:lnTo>
                    <a:pt x="2709715" y="1553192"/>
                  </a:lnTo>
                  <a:lnTo>
                    <a:pt x="2699412" y="1558344"/>
                  </a:lnTo>
                  <a:lnTo>
                    <a:pt x="2660775" y="1545465"/>
                  </a:lnTo>
                  <a:lnTo>
                    <a:pt x="2570623" y="1511980"/>
                  </a:lnTo>
                  <a:lnTo>
                    <a:pt x="2467592" y="1486222"/>
                  </a:lnTo>
                  <a:lnTo>
                    <a:pt x="2361985" y="1470768"/>
                  </a:lnTo>
                  <a:lnTo>
                    <a:pt x="2173954" y="1452737"/>
                  </a:lnTo>
                  <a:lnTo>
                    <a:pt x="1980771" y="1439858"/>
                  </a:lnTo>
                  <a:lnTo>
                    <a:pt x="1658799" y="1421828"/>
                  </a:lnTo>
                  <a:lnTo>
                    <a:pt x="1357433" y="1408949"/>
                  </a:lnTo>
                  <a:lnTo>
                    <a:pt x="1040613" y="1403797"/>
                  </a:lnTo>
                  <a:lnTo>
                    <a:pt x="878339" y="1403797"/>
                  </a:lnTo>
                  <a:lnTo>
                    <a:pt x="765005" y="1403797"/>
                  </a:lnTo>
                  <a:lnTo>
                    <a:pt x="610459" y="1411525"/>
                  </a:lnTo>
                  <a:lnTo>
                    <a:pt x="476518" y="1424404"/>
                  </a:lnTo>
                  <a:lnTo>
                    <a:pt x="352881" y="1437283"/>
                  </a:lnTo>
                  <a:lnTo>
                    <a:pt x="275608" y="1447586"/>
                  </a:lnTo>
                  <a:lnTo>
                    <a:pt x="221517" y="1437283"/>
                  </a:lnTo>
                  <a:lnTo>
                    <a:pt x="141668" y="1419252"/>
                  </a:lnTo>
                  <a:lnTo>
                    <a:pt x="85001" y="1401222"/>
                  </a:lnTo>
                  <a:lnTo>
                    <a:pt x="41212" y="1380616"/>
                  </a:lnTo>
                  <a:lnTo>
                    <a:pt x="23182" y="1362585"/>
                  </a:lnTo>
                  <a:lnTo>
                    <a:pt x="7727" y="1336827"/>
                  </a:lnTo>
                  <a:lnTo>
                    <a:pt x="0" y="1313645"/>
                  </a:lnTo>
                  <a:lnTo>
                    <a:pt x="0" y="1282736"/>
                  </a:lnTo>
                  <a:lnTo>
                    <a:pt x="7727" y="1254403"/>
                  </a:lnTo>
                  <a:lnTo>
                    <a:pt x="20606" y="1233796"/>
                  </a:lnTo>
                  <a:lnTo>
                    <a:pt x="38637" y="1220917"/>
                  </a:lnTo>
                  <a:lnTo>
                    <a:pt x="69546" y="1210614"/>
                  </a:lnTo>
                  <a:lnTo>
                    <a:pt x="123637" y="1202887"/>
                  </a:lnTo>
                  <a:lnTo>
                    <a:pt x="306517" y="1202887"/>
                  </a:lnTo>
                  <a:lnTo>
                    <a:pt x="770157" y="1202887"/>
                  </a:lnTo>
                  <a:lnTo>
                    <a:pt x="1110159" y="1202887"/>
                  </a:lnTo>
                  <a:lnTo>
                    <a:pt x="1287887" y="1205463"/>
                  </a:lnTo>
                  <a:lnTo>
                    <a:pt x="1550616" y="1213190"/>
                  </a:lnTo>
                  <a:lnTo>
                    <a:pt x="1898346" y="1223493"/>
                  </a:lnTo>
                  <a:lnTo>
                    <a:pt x="2194560" y="1228645"/>
                  </a:lnTo>
                  <a:lnTo>
                    <a:pt x="2616987" y="1244099"/>
                  </a:lnTo>
                  <a:lnTo>
                    <a:pt x="2689109" y="1244099"/>
                  </a:lnTo>
                  <a:lnTo>
                    <a:pt x="2714866" y="1233796"/>
                  </a:lnTo>
                  <a:lnTo>
                    <a:pt x="2725170" y="1226069"/>
                  </a:lnTo>
                  <a:lnTo>
                    <a:pt x="2738048" y="1210614"/>
                  </a:lnTo>
                  <a:lnTo>
                    <a:pt x="2745776" y="1195160"/>
                  </a:lnTo>
                  <a:lnTo>
                    <a:pt x="2748352" y="1161675"/>
                  </a:lnTo>
                  <a:lnTo>
                    <a:pt x="2735473" y="1105008"/>
                  </a:lnTo>
                  <a:lnTo>
                    <a:pt x="2691685" y="935006"/>
                  </a:lnTo>
                  <a:lnTo>
                    <a:pt x="2642745" y="728945"/>
                  </a:lnTo>
                  <a:lnTo>
                    <a:pt x="2609260" y="58470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B2A8748F-30E7-4A1D-B9A6-C1A553B3AF94}"/>
                </a:ext>
              </a:extLst>
            </p:cNvPr>
            <p:cNvSpPr/>
            <p:nvPr/>
          </p:nvSpPr>
          <p:spPr>
            <a:xfrm rot="16200000">
              <a:off x="4898232" y="2089944"/>
              <a:ext cx="387350" cy="1262062"/>
            </a:xfrm>
            <a:custGeom>
              <a:avLst/>
              <a:gdLst>
                <a:gd name="connsiteX0" fmla="*/ 240506 w 388143"/>
                <a:gd name="connsiteY0" fmla="*/ 438150 h 1262063"/>
                <a:gd name="connsiteX1" fmla="*/ 223837 w 388143"/>
                <a:gd name="connsiteY1" fmla="*/ 364332 h 1262063"/>
                <a:gd name="connsiteX2" fmla="*/ 207168 w 388143"/>
                <a:gd name="connsiteY2" fmla="*/ 278607 h 1262063"/>
                <a:gd name="connsiteX3" fmla="*/ 195262 w 388143"/>
                <a:gd name="connsiteY3" fmla="*/ 188119 h 1262063"/>
                <a:gd name="connsiteX4" fmla="*/ 190500 w 388143"/>
                <a:gd name="connsiteY4" fmla="*/ 135732 h 1262063"/>
                <a:gd name="connsiteX5" fmla="*/ 192881 w 388143"/>
                <a:gd name="connsiteY5" fmla="*/ 92869 h 1262063"/>
                <a:gd name="connsiteX6" fmla="*/ 204787 w 388143"/>
                <a:gd name="connsiteY6" fmla="*/ 2382 h 1262063"/>
                <a:gd name="connsiteX7" fmla="*/ 35718 w 388143"/>
                <a:gd name="connsiteY7" fmla="*/ 0 h 1262063"/>
                <a:gd name="connsiteX8" fmla="*/ 11906 w 388143"/>
                <a:gd name="connsiteY8" fmla="*/ 73819 h 1262063"/>
                <a:gd name="connsiteX9" fmla="*/ 4762 w 388143"/>
                <a:gd name="connsiteY9" fmla="*/ 104775 h 1262063"/>
                <a:gd name="connsiteX10" fmla="*/ 0 w 388143"/>
                <a:gd name="connsiteY10" fmla="*/ 142875 h 1262063"/>
                <a:gd name="connsiteX11" fmla="*/ 2381 w 388143"/>
                <a:gd name="connsiteY11" fmla="*/ 183357 h 1262063"/>
                <a:gd name="connsiteX12" fmla="*/ 9525 w 388143"/>
                <a:gd name="connsiteY12" fmla="*/ 250032 h 1262063"/>
                <a:gd name="connsiteX13" fmla="*/ 30956 w 388143"/>
                <a:gd name="connsiteY13" fmla="*/ 359569 h 1262063"/>
                <a:gd name="connsiteX14" fmla="*/ 66675 w 388143"/>
                <a:gd name="connsiteY14" fmla="*/ 509588 h 1262063"/>
                <a:gd name="connsiteX15" fmla="*/ 90487 w 388143"/>
                <a:gd name="connsiteY15" fmla="*/ 602457 h 1262063"/>
                <a:gd name="connsiteX16" fmla="*/ 121443 w 388143"/>
                <a:gd name="connsiteY16" fmla="*/ 754857 h 1262063"/>
                <a:gd name="connsiteX17" fmla="*/ 140493 w 388143"/>
                <a:gd name="connsiteY17" fmla="*/ 854869 h 1262063"/>
                <a:gd name="connsiteX18" fmla="*/ 166687 w 388143"/>
                <a:gd name="connsiteY18" fmla="*/ 997744 h 1262063"/>
                <a:gd name="connsiteX19" fmla="*/ 207168 w 388143"/>
                <a:gd name="connsiteY19" fmla="*/ 1252538 h 1262063"/>
                <a:gd name="connsiteX20" fmla="*/ 388143 w 388143"/>
                <a:gd name="connsiteY20" fmla="*/ 1262063 h 1262063"/>
                <a:gd name="connsiteX21" fmla="*/ 352425 w 388143"/>
                <a:gd name="connsiteY21" fmla="*/ 1023938 h 1262063"/>
                <a:gd name="connsiteX22" fmla="*/ 314325 w 388143"/>
                <a:gd name="connsiteY22" fmla="*/ 814388 h 1262063"/>
                <a:gd name="connsiteX23" fmla="*/ 285750 w 388143"/>
                <a:gd name="connsiteY23" fmla="*/ 661988 h 1262063"/>
                <a:gd name="connsiteX24" fmla="*/ 261937 w 388143"/>
                <a:gd name="connsiteY24" fmla="*/ 552450 h 1262063"/>
                <a:gd name="connsiteX25" fmla="*/ 240506 w 388143"/>
                <a:gd name="connsiteY25" fmla="*/ 438150 h 1262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88143" h="1262063">
                  <a:moveTo>
                    <a:pt x="240506" y="438150"/>
                  </a:moveTo>
                  <a:lnTo>
                    <a:pt x="223837" y="364332"/>
                  </a:lnTo>
                  <a:lnTo>
                    <a:pt x="207168" y="278607"/>
                  </a:lnTo>
                  <a:lnTo>
                    <a:pt x="195262" y="188119"/>
                  </a:lnTo>
                  <a:lnTo>
                    <a:pt x="190500" y="135732"/>
                  </a:lnTo>
                  <a:lnTo>
                    <a:pt x="192881" y="92869"/>
                  </a:lnTo>
                  <a:lnTo>
                    <a:pt x="204787" y="2382"/>
                  </a:lnTo>
                  <a:lnTo>
                    <a:pt x="35718" y="0"/>
                  </a:lnTo>
                  <a:lnTo>
                    <a:pt x="11906" y="73819"/>
                  </a:lnTo>
                  <a:lnTo>
                    <a:pt x="4762" y="104775"/>
                  </a:lnTo>
                  <a:lnTo>
                    <a:pt x="0" y="142875"/>
                  </a:lnTo>
                  <a:lnTo>
                    <a:pt x="2381" y="183357"/>
                  </a:lnTo>
                  <a:lnTo>
                    <a:pt x="9525" y="250032"/>
                  </a:lnTo>
                  <a:lnTo>
                    <a:pt x="30956" y="359569"/>
                  </a:lnTo>
                  <a:lnTo>
                    <a:pt x="66675" y="509588"/>
                  </a:lnTo>
                  <a:lnTo>
                    <a:pt x="90487" y="602457"/>
                  </a:lnTo>
                  <a:lnTo>
                    <a:pt x="121443" y="754857"/>
                  </a:lnTo>
                  <a:lnTo>
                    <a:pt x="140493" y="854869"/>
                  </a:lnTo>
                  <a:lnTo>
                    <a:pt x="166687" y="997744"/>
                  </a:lnTo>
                  <a:lnTo>
                    <a:pt x="207168" y="1252538"/>
                  </a:lnTo>
                  <a:lnTo>
                    <a:pt x="388143" y="1262063"/>
                  </a:lnTo>
                  <a:lnTo>
                    <a:pt x="352425" y="1023938"/>
                  </a:lnTo>
                  <a:lnTo>
                    <a:pt x="314325" y="814388"/>
                  </a:lnTo>
                  <a:lnTo>
                    <a:pt x="285750" y="661988"/>
                  </a:lnTo>
                  <a:lnTo>
                    <a:pt x="261937" y="552450"/>
                  </a:lnTo>
                  <a:lnTo>
                    <a:pt x="240506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F900792-3D6E-43FC-87BA-E35D95E932BB}"/>
                </a:ext>
              </a:extLst>
            </p:cNvPr>
            <p:cNvSpPr/>
            <p:nvPr/>
          </p:nvSpPr>
          <p:spPr>
            <a:xfrm rot="16200000">
              <a:off x="4877596" y="2890045"/>
              <a:ext cx="369887" cy="1247775"/>
            </a:xfrm>
            <a:custGeom>
              <a:avLst/>
              <a:gdLst>
                <a:gd name="connsiteX0" fmla="*/ 214313 w 369094"/>
                <a:gd name="connsiteY0" fmla="*/ 540544 h 1247775"/>
                <a:gd name="connsiteX1" fmla="*/ 195263 w 369094"/>
                <a:gd name="connsiteY1" fmla="*/ 421481 h 1247775"/>
                <a:gd name="connsiteX2" fmla="*/ 176213 w 369094"/>
                <a:gd name="connsiteY2" fmla="*/ 302419 h 1247775"/>
                <a:gd name="connsiteX3" fmla="*/ 161925 w 369094"/>
                <a:gd name="connsiteY3" fmla="*/ 154781 h 1247775"/>
                <a:gd name="connsiteX4" fmla="*/ 154782 w 369094"/>
                <a:gd name="connsiteY4" fmla="*/ 2381 h 1247775"/>
                <a:gd name="connsiteX5" fmla="*/ 30957 w 369094"/>
                <a:gd name="connsiteY5" fmla="*/ 0 h 1247775"/>
                <a:gd name="connsiteX6" fmla="*/ 16669 w 369094"/>
                <a:gd name="connsiteY6" fmla="*/ 80963 h 1247775"/>
                <a:gd name="connsiteX7" fmla="*/ 7144 w 369094"/>
                <a:gd name="connsiteY7" fmla="*/ 130969 h 1247775"/>
                <a:gd name="connsiteX8" fmla="*/ 0 w 369094"/>
                <a:gd name="connsiteY8" fmla="*/ 209550 h 1247775"/>
                <a:gd name="connsiteX9" fmla="*/ 0 w 369094"/>
                <a:gd name="connsiteY9" fmla="*/ 280988 h 1247775"/>
                <a:gd name="connsiteX10" fmla="*/ 23813 w 369094"/>
                <a:gd name="connsiteY10" fmla="*/ 435769 h 1247775"/>
                <a:gd name="connsiteX11" fmla="*/ 61913 w 369094"/>
                <a:gd name="connsiteY11" fmla="*/ 650081 h 1247775"/>
                <a:gd name="connsiteX12" fmla="*/ 97632 w 369094"/>
                <a:gd name="connsiteY12" fmla="*/ 831056 h 1247775"/>
                <a:gd name="connsiteX13" fmla="*/ 140494 w 369094"/>
                <a:gd name="connsiteY13" fmla="*/ 1033463 h 1247775"/>
                <a:gd name="connsiteX14" fmla="*/ 190500 w 369094"/>
                <a:gd name="connsiteY14" fmla="*/ 1245394 h 1247775"/>
                <a:gd name="connsiteX15" fmla="*/ 369094 w 369094"/>
                <a:gd name="connsiteY15" fmla="*/ 1247775 h 1247775"/>
                <a:gd name="connsiteX16" fmla="*/ 338138 w 369094"/>
                <a:gd name="connsiteY16" fmla="*/ 1126331 h 1247775"/>
                <a:gd name="connsiteX17" fmla="*/ 309563 w 369094"/>
                <a:gd name="connsiteY17" fmla="*/ 1009650 h 1247775"/>
                <a:gd name="connsiteX18" fmla="*/ 276225 w 369094"/>
                <a:gd name="connsiteY18" fmla="*/ 871538 h 1247775"/>
                <a:gd name="connsiteX19" fmla="*/ 252413 w 369094"/>
                <a:gd name="connsiteY19" fmla="*/ 754856 h 1247775"/>
                <a:gd name="connsiteX20" fmla="*/ 214313 w 369094"/>
                <a:gd name="connsiteY20" fmla="*/ 540544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9094" h="1247775">
                  <a:moveTo>
                    <a:pt x="214313" y="540544"/>
                  </a:moveTo>
                  <a:lnTo>
                    <a:pt x="195263" y="421481"/>
                  </a:lnTo>
                  <a:lnTo>
                    <a:pt x="176213" y="302419"/>
                  </a:lnTo>
                  <a:lnTo>
                    <a:pt x="161925" y="154781"/>
                  </a:lnTo>
                  <a:lnTo>
                    <a:pt x="154782" y="2381"/>
                  </a:lnTo>
                  <a:lnTo>
                    <a:pt x="30957" y="0"/>
                  </a:lnTo>
                  <a:lnTo>
                    <a:pt x="16669" y="80963"/>
                  </a:lnTo>
                  <a:lnTo>
                    <a:pt x="7144" y="130969"/>
                  </a:lnTo>
                  <a:lnTo>
                    <a:pt x="0" y="209550"/>
                  </a:lnTo>
                  <a:lnTo>
                    <a:pt x="0" y="280988"/>
                  </a:lnTo>
                  <a:lnTo>
                    <a:pt x="23813" y="435769"/>
                  </a:lnTo>
                  <a:lnTo>
                    <a:pt x="61913" y="650081"/>
                  </a:lnTo>
                  <a:lnTo>
                    <a:pt x="97632" y="831056"/>
                  </a:lnTo>
                  <a:lnTo>
                    <a:pt x="140494" y="1033463"/>
                  </a:lnTo>
                  <a:lnTo>
                    <a:pt x="190500" y="1245394"/>
                  </a:lnTo>
                  <a:lnTo>
                    <a:pt x="369094" y="1247775"/>
                  </a:lnTo>
                  <a:lnTo>
                    <a:pt x="338138" y="1126331"/>
                  </a:lnTo>
                  <a:lnTo>
                    <a:pt x="309563" y="1009650"/>
                  </a:lnTo>
                  <a:lnTo>
                    <a:pt x="276225" y="871538"/>
                  </a:lnTo>
                  <a:lnTo>
                    <a:pt x="252413" y="754856"/>
                  </a:lnTo>
                  <a:lnTo>
                    <a:pt x="214313" y="5405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80B4144-ACC6-40A1-BA2A-A3AEE017DD81}"/>
                </a:ext>
              </a:extLst>
            </p:cNvPr>
            <p:cNvSpPr/>
            <p:nvPr/>
          </p:nvSpPr>
          <p:spPr>
            <a:xfrm rot="16200000">
              <a:off x="4864101" y="3840163"/>
              <a:ext cx="381000" cy="1289050"/>
            </a:xfrm>
            <a:custGeom>
              <a:avLst/>
              <a:gdLst>
                <a:gd name="connsiteX0" fmla="*/ 257175 w 381000"/>
                <a:gd name="connsiteY0" fmla="*/ 557213 h 1288256"/>
                <a:gd name="connsiteX1" fmla="*/ 223837 w 381000"/>
                <a:gd name="connsiteY1" fmla="*/ 400050 h 1288256"/>
                <a:gd name="connsiteX2" fmla="*/ 188119 w 381000"/>
                <a:gd name="connsiteY2" fmla="*/ 247650 h 1288256"/>
                <a:gd name="connsiteX3" fmla="*/ 133350 w 381000"/>
                <a:gd name="connsiteY3" fmla="*/ 0 h 1288256"/>
                <a:gd name="connsiteX4" fmla="*/ 0 w 381000"/>
                <a:gd name="connsiteY4" fmla="*/ 16669 h 1288256"/>
                <a:gd name="connsiteX5" fmla="*/ 23812 w 381000"/>
                <a:gd name="connsiteY5" fmla="*/ 114300 h 1288256"/>
                <a:gd name="connsiteX6" fmla="*/ 57150 w 381000"/>
                <a:gd name="connsiteY6" fmla="*/ 259556 h 1288256"/>
                <a:gd name="connsiteX7" fmla="*/ 90487 w 381000"/>
                <a:gd name="connsiteY7" fmla="*/ 442913 h 1288256"/>
                <a:gd name="connsiteX8" fmla="*/ 116681 w 381000"/>
                <a:gd name="connsiteY8" fmla="*/ 588169 h 1288256"/>
                <a:gd name="connsiteX9" fmla="*/ 145256 w 381000"/>
                <a:gd name="connsiteY9" fmla="*/ 766763 h 1288256"/>
                <a:gd name="connsiteX10" fmla="*/ 171450 w 381000"/>
                <a:gd name="connsiteY10" fmla="*/ 938213 h 1288256"/>
                <a:gd name="connsiteX11" fmla="*/ 185737 w 381000"/>
                <a:gd name="connsiteY11" fmla="*/ 1028700 h 1288256"/>
                <a:gd name="connsiteX12" fmla="*/ 221456 w 381000"/>
                <a:gd name="connsiteY12" fmla="*/ 1264444 h 1288256"/>
                <a:gd name="connsiteX13" fmla="*/ 223837 w 381000"/>
                <a:gd name="connsiteY13" fmla="*/ 1288256 h 1288256"/>
                <a:gd name="connsiteX14" fmla="*/ 381000 w 381000"/>
                <a:gd name="connsiteY14" fmla="*/ 1281113 h 1288256"/>
                <a:gd name="connsiteX15" fmla="*/ 350044 w 381000"/>
                <a:gd name="connsiteY15" fmla="*/ 1052513 h 1288256"/>
                <a:gd name="connsiteX16" fmla="*/ 326231 w 381000"/>
                <a:gd name="connsiteY16" fmla="*/ 902494 h 1288256"/>
                <a:gd name="connsiteX17" fmla="*/ 295275 w 381000"/>
                <a:gd name="connsiteY17" fmla="*/ 738188 h 1288256"/>
                <a:gd name="connsiteX18" fmla="*/ 257175 w 381000"/>
                <a:gd name="connsiteY18" fmla="*/ 557213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1000" h="1288256">
                  <a:moveTo>
                    <a:pt x="257175" y="557213"/>
                  </a:moveTo>
                  <a:lnTo>
                    <a:pt x="223837" y="400050"/>
                  </a:lnTo>
                  <a:lnTo>
                    <a:pt x="188119" y="247650"/>
                  </a:lnTo>
                  <a:lnTo>
                    <a:pt x="133350" y="0"/>
                  </a:lnTo>
                  <a:lnTo>
                    <a:pt x="0" y="16669"/>
                  </a:lnTo>
                  <a:lnTo>
                    <a:pt x="23812" y="114300"/>
                  </a:lnTo>
                  <a:lnTo>
                    <a:pt x="57150" y="259556"/>
                  </a:lnTo>
                  <a:lnTo>
                    <a:pt x="90487" y="442913"/>
                  </a:lnTo>
                  <a:lnTo>
                    <a:pt x="116681" y="588169"/>
                  </a:lnTo>
                  <a:lnTo>
                    <a:pt x="145256" y="766763"/>
                  </a:lnTo>
                  <a:lnTo>
                    <a:pt x="171450" y="938213"/>
                  </a:lnTo>
                  <a:lnTo>
                    <a:pt x="185737" y="1028700"/>
                  </a:lnTo>
                  <a:lnTo>
                    <a:pt x="221456" y="1264444"/>
                  </a:lnTo>
                  <a:lnTo>
                    <a:pt x="223837" y="1288256"/>
                  </a:lnTo>
                  <a:lnTo>
                    <a:pt x="381000" y="1281113"/>
                  </a:lnTo>
                  <a:lnTo>
                    <a:pt x="350044" y="1052513"/>
                  </a:lnTo>
                  <a:lnTo>
                    <a:pt x="326231" y="902494"/>
                  </a:lnTo>
                  <a:lnTo>
                    <a:pt x="295275" y="738188"/>
                  </a:lnTo>
                  <a:lnTo>
                    <a:pt x="257175" y="5572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6CE468C8-5AB7-45D8-8D61-757E13AAFD21}"/>
                </a:ext>
              </a:extLst>
            </p:cNvPr>
            <p:cNvSpPr/>
            <p:nvPr/>
          </p:nvSpPr>
          <p:spPr>
            <a:xfrm rot="16200000">
              <a:off x="3780632" y="4798219"/>
              <a:ext cx="1062038" cy="1187450"/>
            </a:xfrm>
            <a:custGeom>
              <a:avLst/>
              <a:gdLst>
                <a:gd name="connsiteX0" fmla="*/ 392906 w 1062037"/>
                <a:gd name="connsiteY0" fmla="*/ 383382 h 1188244"/>
                <a:gd name="connsiteX1" fmla="*/ 311944 w 1062037"/>
                <a:gd name="connsiteY1" fmla="*/ 302419 h 1188244"/>
                <a:gd name="connsiteX2" fmla="*/ 228600 w 1062037"/>
                <a:gd name="connsiteY2" fmla="*/ 214313 h 1188244"/>
                <a:gd name="connsiteX3" fmla="*/ 123825 w 1062037"/>
                <a:gd name="connsiteY3" fmla="*/ 95250 h 1188244"/>
                <a:gd name="connsiteX4" fmla="*/ 61912 w 1062037"/>
                <a:gd name="connsiteY4" fmla="*/ 21432 h 1188244"/>
                <a:gd name="connsiteX5" fmla="*/ 50006 w 1062037"/>
                <a:gd name="connsiteY5" fmla="*/ 11907 h 1188244"/>
                <a:gd name="connsiteX6" fmla="*/ 26194 w 1062037"/>
                <a:gd name="connsiteY6" fmla="*/ 0 h 1188244"/>
                <a:gd name="connsiteX7" fmla="*/ 14287 w 1062037"/>
                <a:gd name="connsiteY7" fmla="*/ 0 h 1188244"/>
                <a:gd name="connsiteX8" fmla="*/ 0 w 1062037"/>
                <a:gd name="connsiteY8" fmla="*/ 7144 h 1188244"/>
                <a:gd name="connsiteX9" fmla="*/ 0 w 1062037"/>
                <a:gd name="connsiteY9" fmla="*/ 21432 h 1188244"/>
                <a:gd name="connsiteX10" fmla="*/ 7144 w 1062037"/>
                <a:gd name="connsiteY10" fmla="*/ 47625 h 1188244"/>
                <a:gd name="connsiteX11" fmla="*/ 47625 w 1062037"/>
                <a:gd name="connsiteY11" fmla="*/ 130969 h 1188244"/>
                <a:gd name="connsiteX12" fmla="*/ 88106 w 1062037"/>
                <a:gd name="connsiteY12" fmla="*/ 207169 h 1188244"/>
                <a:gd name="connsiteX13" fmla="*/ 183356 w 1062037"/>
                <a:gd name="connsiteY13" fmla="*/ 359569 h 1188244"/>
                <a:gd name="connsiteX14" fmla="*/ 261937 w 1062037"/>
                <a:gd name="connsiteY14" fmla="*/ 471488 h 1188244"/>
                <a:gd name="connsiteX15" fmla="*/ 338137 w 1062037"/>
                <a:gd name="connsiteY15" fmla="*/ 571500 h 1188244"/>
                <a:gd name="connsiteX16" fmla="*/ 435769 w 1062037"/>
                <a:gd name="connsiteY16" fmla="*/ 695325 h 1188244"/>
                <a:gd name="connsiteX17" fmla="*/ 538162 w 1062037"/>
                <a:gd name="connsiteY17" fmla="*/ 814388 h 1188244"/>
                <a:gd name="connsiteX18" fmla="*/ 576262 w 1062037"/>
                <a:gd name="connsiteY18" fmla="*/ 857250 h 1188244"/>
                <a:gd name="connsiteX19" fmla="*/ 623887 w 1062037"/>
                <a:gd name="connsiteY19" fmla="*/ 907257 h 1188244"/>
                <a:gd name="connsiteX20" fmla="*/ 666750 w 1062037"/>
                <a:gd name="connsiteY20" fmla="*/ 950119 h 1188244"/>
                <a:gd name="connsiteX21" fmla="*/ 702469 w 1062037"/>
                <a:gd name="connsiteY21" fmla="*/ 976313 h 1188244"/>
                <a:gd name="connsiteX22" fmla="*/ 707231 w 1062037"/>
                <a:gd name="connsiteY22" fmla="*/ 997744 h 1188244"/>
                <a:gd name="connsiteX23" fmla="*/ 716756 w 1062037"/>
                <a:gd name="connsiteY23" fmla="*/ 1054894 h 1188244"/>
                <a:gd name="connsiteX24" fmla="*/ 726281 w 1062037"/>
                <a:gd name="connsiteY24" fmla="*/ 1100138 h 1188244"/>
                <a:gd name="connsiteX25" fmla="*/ 738187 w 1062037"/>
                <a:gd name="connsiteY25" fmla="*/ 1140619 h 1188244"/>
                <a:gd name="connsiteX26" fmla="*/ 750094 w 1062037"/>
                <a:gd name="connsiteY26" fmla="*/ 1166813 h 1188244"/>
                <a:gd name="connsiteX27" fmla="*/ 766762 w 1062037"/>
                <a:gd name="connsiteY27" fmla="*/ 1183482 h 1188244"/>
                <a:gd name="connsiteX28" fmla="*/ 785812 w 1062037"/>
                <a:gd name="connsiteY28" fmla="*/ 1188244 h 1188244"/>
                <a:gd name="connsiteX29" fmla="*/ 809625 w 1062037"/>
                <a:gd name="connsiteY29" fmla="*/ 1185863 h 1188244"/>
                <a:gd name="connsiteX30" fmla="*/ 833437 w 1062037"/>
                <a:gd name="connsiteY30" fmla="*/ 1171575 h 1188244"/>
                <a:gd name="connsiteX31" fmla="*/ 869156 w 1062037"/>
                <a:gd name="connsiteY31" fmla="*/ 1143000 h 1188244"/>
                <a:gd name="connsiteX32" fmla="*/ 907256 w 1062037"/>
                <a:gd name="connsiteY32" fmla="*/ 1102519 h 1188244"/>
                <a:gd name="connsiteX33" fmla="*/ 950119 w 1062037"/>
                <a:gd name="connsiteY33" fmla="*/ 1050132 h 1188244"/>
                <a:gd name="connsiteX34" fmla="*/ 981075 w 1062037"/>
                <a:gd name="connsiteY34" fmla="*/ 992982 h 1188244"/>
                <a:gd name="connsiteX35" fmla="*/ 1012031 w 1062037"/>
                <a:gd name="connsiteY35" fmla="*/ 923925 h 1188244"/>
                <a:gd name="connsiteX36" fmla="*/ 1035844 w 1062037"/>
                <a:gd name="connsiteY36" fmla="*/ 864394 h 1188244"/>
                <a:gd name="connsiteX37" fmla="*/ 1047750 w 1062037"/>
                <a:gd name="connsiteY37" fmla="*/ 831057 h 1188244"/>
                <a:gd name="connsiteX38" fmla="*/ 1054894 w 1062037"/>
                <a:gd name="connsiteY38" fmla="*/ 797719 h 1188244"/>
                <a:gd name="connsiteX39" fmla="*/ 1062037 w 1062037"/>
                <a:gd name="connsiteY39" fmla="*/ 750094 h 1188244"/>
                <a:gd name="connsiteX40" fmla="*/ 1062037 w 1062037"/>
                <a:gd name="connsiteY40" fmla="*/ 702469 h 1188244"/>
                <a:gd name="connsiteX41" fmla="*/ 1050131 w 1062037"/>
                <a:gd name="connsiteY41" fmla="*/ 683419 h 1188244"/>
                <a:gd name="connsiteX42" fmla="*/ 1033462 w 1062037"/>
                <a:gd name="connsiteY42" fmla="*/ 695325 h 1188244"/>
                <a:gd name="connsiteX43" fmla="*/ 983456 w 1062037"/>
                <a:gd name="connsiteY43" fmla="*/ 728663 h 1188244"/>
                <a:gd name="connsiteX44" fmla="*/ 945356 w 1062037"/>
                <a:gd name="connsiteY44" fmla="*/ 747713 h 1188244"/>
                <a:gd name="connsiteX45" fmla="*/ 914400 w 1062037"/>
                <a:gd name="connsiteY45" fmla="*/ 757238 h 1188244"/>
                <a:gd name="connsiteX46" fmla="*/ 878681 w 1062037"/>
                <a:gd name="connsiteY46" fmla="*/ 752475 h 1188244"/>
                <a:gd name="connsiteX47" fmla="*/ 845344 w 1062037"/>
                <a:gd name="connsiteY47" fmla="*/ 742950 h 1188244"/>
                <a:gd name="connsiteX48" fmla="*/ 738187 w 1062037"/>
                <a:gd name="connsiteY48" fmla="*/ 678657 h 1188244"/>
                <a:gd name="connsiteX49" fmla="*/ 657225 w 1062037"/>
                <a:gd name="connsiteY49" fmla="*/ 614363 h 1188244"/>
                <a:gd name="connsiteX50" fmla="*/ 576262 w 1062037"/>
                <a:gd name="connsiteY50" fmla="*/ 550069 h 1188244"/>
                <a:gd name="connsiteX51" fmla="*/ 469106 w 1062037"/>
                <a:gd name="connsiteY51" fmla="*/ 454819 h 1188244"/>
                <a:gd name="connsiteX52" fmla="*/ 392906 w 1062037"/>
                <a:gd name="connsiteY52" fmla="*/ 383382 h 1188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062037" h="1188244">
                  <a:moveTo>
                    <a:pt x="392906" y="383382"/>
                  </a:moveTo>
                  <a:lnTo>
                    <a:pt x="311944" y="302419"/>
                  </a:lnTo>
                  <a:lnTo>
                    <a:pt x="228600" y="214313"/>
                  </a:lnTo>
                  <a:lnTo>
                    <a:pt x="123825" y="95250"/>
                  </a:lnTo>
                  <a:lnTo>
                    <a:pt x="61912" y="21432"/>
                  </a:lnTo>
                  <a:lnTo>
                    <a:pt x="50006" y="11907"/>
                  </a:lnTo>
                  <a:lnTo>
                    <a:pt x="26194" y="0"/>
                  </a:lnTo>
                  <a:lnTo>
                    <a:pt x="14287" y="0"/>
                  </a:lnTo>
                  <a:lnTo>
                    <a:pt x="0" y="7144"/>
                  </a:lnTo>
                  <a:lnTo>
                    <a:pt x="0" y="21432"/>
                  </a:lnTo>
                  <a:lnTo>
                    <a:pt x="7144" y="47625"/>
                  </a:lnTo>
                  <a:lnTo>
                    <a:pt x="47625" y="130969"/>
                  </a:lnTo>
                  <a:lnTo>
                    <a:pt x="88106" y="207169"/>
                  </a:lnTo>
                  <a:lnTo>
                    <a:pt x="183356" y="359569"/>
                  </a:lnTo>
                  <a:lnTo>
                    <a:pt x="261937" y="471488"/>
                  </a:lnTo>
                  <a:lnTo>
                    <a:pt x="338137" y="571500"/>
                  </a:lnTo>
                  <a:lnTo>
                    <a:pt x="435769" y="695325"/>
                  </a:lnTo>
                  <a:lnTo>
                    <a:pt x="538162" y="814388"/>
                  </a:lnTo>
                  <a:lnTo>
                    <a:pt x="576262" y="857250"/>
                  </a:lnTo>
                  <a:lnTo>
                    <a:pt x="623887" y="907257"/>
                  </a:lnTo>
                  <a:lnTo>
                    <a:pt x="666750" y="950119"/>
                  </a:lnTo>
                  <a:lnTo>
                    <a:pt x="702469" y="976313"/>
                  </a:lnTo>
                  <a:lnTo>
                    <a:pt x="707231" y="997744"/>
                  </a:lnTo>
                  <a:lnTo>
                    <a:pt x="716756" y="1054894"/>
                  </a:lnTo>
                  <a:lnTo>
                    <a:pt x="726281" y="1100138"/>
                  </a:lnTo>
                  <a:lnTo>
                    <a:pt x="738187" y="1140619"/>
                  </a:lnTo>
                  <a:lnTo>
                    <a:pt x="750094" y="1166813"/>
                  </a:lnTo>
                  <a:lnTo>
                    <a:pt x="766762" y="1183482"/>
                  </a:lnTo>
                  <a:lnTo>
                    <a:pt x="785812" y="1188244"/>
                  </a:lnTo>
                  <a:lnTo>
                    <a:pt x="809625" y="1185863"/>
                  </a:lnTo>
                  <a:lnTo>
                    <a:pt x="833437" y="1171575"/>
                  </a:lnTo>
                  <a:lnTo>
                    <a:pt x="869156" y="1143000"/>
                  </a:lnTo>
                  <a:lnTo>
                    <a:pt x="907256" y="1102519"/>
                  </a:lnTo>
                  <a:lnTo>
                    <a:pt x="950119" y="1050132"/>
                  </a:lnTo>
                  <a:lnTo>
                    <a:pt x="981075" y="992982"/>
                  </a:lnTo>
                  <a:lnTo>
                    <a:pt x="1012031" y="923925"/>
                  </a:lnTo>
                  <a:lnTo>
                    <a:pt x="1035844" y="864394"/>
                  </a:lnTo>
                  <a:lnTo>
                    <a:pt x="1047750" y="831057"/>
                  </a:lnTo>
                  <a:lnTo>
                    <a:pt x="1054894" y="797719"/>
                  </a:lnTo>
                  <a:lnTo>
                    <a:pt x="1062037" y="750094"/>
                  </a:lnTo>
                  <a:lnTo>
                    <a:pt x="1062037" y="702469"/>
                  </a:lnTo>
                  <a:lnTo>
                    <a:pt x="1050131" y="683419"/>
                  </a:lnTo>
                  <a:lnTo>
                    <a:pt x="1033462" y="695325"/>
                  </a:lnTo>
                  <a:lnTo>
                    <a:pt x="983456" y="728663"/>
                  </a:lnTo>
                  <a:lnTo>
                    <a:pt x="945356" y="747713"/>
                  </a:lnTo>
                  <a:lnTo>
                    <a:pt x="914400" y="757238"/>
                  </a:lnTo>
                  <a:lnTo>
                    <a:pt x="878681" y="752475"/>
                  </a:lnTo>
                  <a:lnTo>
                    <a:pt x="845344" y="742950"/>
                  </a:lnTo>
                  <a:lnTo>
                    <a:pt x="738187" y="678657"/>
                  </a:lnTo>
                  <a:lnTo>
                    <a:pt x="657225" y="614363"/>
                  </a:lnTo>
                  <a:lnTo>
                    <a:pt x="576262" y="550069"/>
                  </a:lnTo>
                  <a:lnTo>
                    <a:pt x="469106" y="454819"/>
                  </a:lnTo>
                  <a:lnTo>
                    <a:pt x="392906" y="3833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176506EF-AAA2-4071-9A01-C33A5F66DEB5}"/>
                </a:ext>
              </a:extLst>
            </p:cNvPr>
            <p:cNvSpPr/>
            <p:nvPr/>
          </p:nvSpPr>
          <p:spPr>
            <a:xfrm rot="16200000">
              <a:off x="7024689" y="5122864"/>
              <a:ext cx="776287" cy="808037"/>
            </a:xfrm>
            <a:custGeom>
              <a:avLst/>
              <a:gdLst>
                <a:gd name="connsiteX0" fmla="*/ 554831 w 776287"/>
                <a:gd name="connsiteY0" fmla="*/ 257175 h 807244"/>
                <a:gd name="connsiteX1" fmla="*/ 519112 w 776287"/>
                <a:gd name="connsiteY1" fmla="*/ 490538 h 807244"/>
                <a:gd name="connsiteX2" fmla="*/ 502443 w 776287"/>
                <a:gd name="connsiteY2" fmla="*/ 600075 h 807244"/>
                <a:gd name="connsiteX3" fmla="*/ 497681 w 776287"/>
                <a:gd name="connsiteY3" fmla="*/ 645319 h 807244"/>
                <a:gd name="connsiteX4" fmla="*/ 497681 w 776287"/>
                <a:gd name="connsiteY4" fmla="*/ 685800 h 807244"/>
                <a:gd name="connsiteX5" fmla="*/ 504825 w 776287"/>
                <a:gd name="connsiteY5" fmla="*/ 714375 h 807244"/>
                <a:gd name="connsiteX6" fmla="*/ 519112 w 776287"/>
                <a:gd name="connsiteY6" fmla="*/ 740569 h 807244"/>
                <a:gd name="connsiteX7" fmla="*/ 538162 w 776287"/>
                <a:gd name="connsiteY7" fmla="*/ 759619 h 807244"/>
                <a:gd name="connsiteX8" fmla="*/ 564356 w 776287"/>
                <a:gd name="connsiteY8" fmla="*/ 773906 h 807244"/>
                <a:gd name="connsiteX9" fmla="*/ 592931 w 776287"/>
                <a:gd name="connsiteY9" fmla="*/ 785813 h 807244"/>
                <a:gd name="connsiteX10" fmla="*/ 638175 w 776287"/>
                <a:gd name="connsiteY10" fmla="*/ 800100 h 807244"/>
                <a:gd name="connsiteX11" fmla="*/ 776287 w 776287"/>
                <a:gd name="connsiteY11" fmla="*/ 807244 h 807244"/>
                <a:gd name="connsiteX12" fmla="*/ 0 w 776287"/>
                <a:gd name="connsiteY12" fmla="*/ 783431 h 807244"/>
                <a:gd name="connsiteX13" fmla="*/ 59531 w 776287"/>
                <a:gd name="connsiteY13" fmla="*/ 745331 h 807244"/>
                <a:gd name="connsiteX14" fmla="*/ 90487 w 776287"/>
                <a:gd name="connsiteY14" fmla="*/ 723900 h 807244"/>
                <a:gd name="connsiteX15" fmla="*/ 147637 w 776287"/>
                <a:gd name="connsiteY15" fmla="*/ 681038 h 807244"/>
                <a:gd name="connsiteX16" fmla="*/ 209550 w 776287"/>
                <a:gd name="connsiteY16" fmla="*/ 626269 h 807244"/>
                <a:gd name="connsiteX17" fmla="*/ 261937 w 776287"/>
                <a:gd name="connsiteY17" fmla="*/ 576263 h 807244"/>
                <a:gd name="connsiteX18" fmla="*/ 297656 w 776287"/>
                <a:gd name="connsiteY18" fmla="*/ 533400 h 807244"/>
                <a:gd name="connsiteX19" fmla="*/ 347662 w 776287"/>
                <a:gd name="connsiteY19" fmla="*/ 447675 h 807244"/>
                <a:gd name="connsiteX20" fmla="*/ 447675 w 776287"/>
                <a:gd name="connsiteY20" fmla="*/ 240506 h 807244"/>
                <a:gd name="connsiteX21" fmla="*/ 514350 w 776287"/>
                <a:gd name="connsiteY21" fmla="*/ 76200 h 807244"/>
                <a:gd name="connsiteX22" fmla="*/ 535781 w 776287"/>
                <a:gd name="connsiteY22" fmla="*/ 28575 h 807244"/>
                <a:gd name="connsiteX23" fmla="*/ 552450 w 776287"/>
                <a:gd name="connsiteY23" fmla="*/ 7144 h 807244"/>
                <a:gd name="connsiteX24" fmla="*/ 561975 w 776287"/>
                <a:gd name="connsiteY24" fmla="*/ 0 h 807244"/>
                <a:gd name="connsiteX25" fmla="*/ 576262 w 776287"/>
                <a:gd name="connsiteY25" fmla="*/ 2381 h 807244"/>
                <a:gd name="connsiteX26" fmla="*/ 581025 w 776287"/>
                <a:gd name="connsiteY26" fmla="*/ 9525 h 807244"/>
                <a:gd name="connsiteX27" fmla="*/ 585787 w 776287"/>
                <a:gd name="connsiteY27" fmla="*/ 38100 h 807244"/>
                <a:gd name="connsiteX28" fmla="*/ 585787 w 776287"/>
                <a:gd name="connsiteY28" fmla="*/ 76200 h 807244"/>
                <a:gd name="connsiteX29" fmla="*/ 554831 w 776287"/>
                <a:gd name="connsiteY29" fmla="*/ 257175 h 807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6287" h="807244">
                  <a:moveTo>
                    <a:pt x="554831" y="257175"/>
                  </a:moveTo>
                  <a:lnTo>
                    <a:pt x="519112" y="490538"/>
                  </a:lnTo>
                  <a:lnTo>
                    <a:pt x="502443" y="600075"/>
                  </a:lnTo>
                  <a:lnTo>
                    <a:pt x="497681" y="645319"/>
                  </a:lnTo>
                  <a:lnTo>
                    <a:pt x="497681" y="685800"/>
                  </a:lnTo>
                  <a:lnTo>
                    <a:pt x="504825" y="714375"/>
                  </a:lnTo>
                  <a:lnTo>
                    <a:pt x="519112" y="740569"/>
                  </a:lnTo>
                  <a:lnTo>
                    <a:pt x="538162" y="759619"/>
                  </a:lnTo>
                  <a:lnTo>
                    <a:pt x="564356" y="773906"/>
                  </a:lnTo>
                  <a:lnTo>
                    <a:pt x="592931" y="785813"/>
                  </a:lnTo>
                  <a:lnTo>
                    <a:pt x="638175" y="800100"/>
                  </a:lnTo>
                  <a:lnTo>
                    <a:pt x="776287" y="807244"/>
                  </a:lnTo>
                  <a:lnTo>
                    <a:pt x="0" y="783431"/>
                  </a:lnTo>
                  <a:lnTo>
                    <a:pt x="59531" y="745331"/>
                  </a:lnTo>
                  <a:lnTo>
                    <a:pt x="90487" y="723900"/>
                  </a:lnTo>
                  <a:lnTo>
                    <a:pt x="147637" y="681038"/>
                  </a:lnTo>
                  <a:lnTo>
                    <a:pt x="209550" y="626269"/>
                  </a:lnTo>
                  <a:lnTo>
                    <a:pt x="261937" y="576263"/>
                  </a:lnTo>
                  <a:lnTo>
                    <a:pt x="297656" y="533400"/>
                  </a:lnTo>
                  <a:lnTo>
                    <a:pt x="347662" y="447675"/>
                  </a:lnTo>
                  <a:lnTo>
                    <a:pt x="447675" y="240506"/>
                  </a:lnTo>
                  <a:lnTo>
                    <a:pt x="514350" y="76200"/>
                  </a:lnTo>
                  <a:lnTo>
                    <a:pt x="535781" y="28575"/>
                  </a:lnTo>
                  <a:lnTo>
                    <a:pt x="552450" y="7144"/>
                  </a:lnTo>
                  <a:lnTo>
                    <a:pt x="561975" y="0"/>
                  </a:lnTo>
                  <a:lnTo>
                    <a:pt x="576262" y="2381"/>
                  </a:lnTo>
                  <a:lnTo>
                    <a:pt x="581025" y="9525"/>
                  </a:lnTo>
                  <a:lnTo>
                    <a:pt x="585787" y="38100"/>
                  </a:lnTo>
                  <a:lnTo>
                    <a:pt x="585787" y="76200"/>
                  </a:lnTo>
                  <a:lnTo>
                    <a:pt x="554831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8994813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70DC005-6110-4A9D-901A-985E58DD5C5B}"/>
              </a:ext>
            </a:extLst>
          </p:cNvPr>
          <p:cNvSpPr/>
          <p:nvPr/>
        </p:nvSpPr>
        <p:spPr>
          <a:xfrm>
            <a:off x="4662491" y="1608138"/>
            <a:ext cx="490537" cy="715716"/>
          </a:xfrm>
          <a:custGeom>
            <a:avLst/>
            <a:gdLst>
              <a:gd name="connsiteX0" fmla="*/ 176212 w 490537"/>
              <a:gd name="connsiteY0" fmla="*/ 509587 h 762000"/>
              <a:gd name="connsiteX1" fmla="*/ 178593 w 490537"/>
              <a:gd name="connsiteY1" fmla="*/ 261937 h 762000"/>
              <a:gd name="connsiteX2" fmla="*/ 173831 w 490537"/>
              <a:gd name="connsiteY2" fmla="*/ 238125 h 762000"/>
              <a:gd name="connsiteX3" fmla="*/ 161925 w 490537"/>
              <a:gd name="connsiteY3" fmla="*/ 204787 h 762000"/>
              <a:gd name="connsiteX4" fmla="*/ 145256 w 490537"/>
              <a:gd name="connsiteY4" fmla="*/ 178594 h 762000"/>
              <a:gd name="connsiteX5" fmla="*/ 111918 w 490537"/>
              <a:gd name="connsiteY5" fmla="*/ 138112 h 762000"/>
              <a:gd name="connsiteX6" fmla="*/ 83343 w 490537"/>
              <a:gd name="connsiteY6" fmla="*/ 109537 h 762000"/>
              <a:gd name="connsiteX7" fmla="*/ 54768 w 490537"/>
              <a:gd name="connsiteY7" fmla="*/ 83344 h 762000"/>
              <a:gd name="connsiteX8" fmla="*/ 30956 w 490537"/>
              <a:gd name="connsiteY8" fmla="*/ 64294 h 762000"/>
              <a:gd name="connsiteX9" fmla="*/ 14287 w 490537"/>
              <a:gd name="connsiteY9" fmla="*/ 52387 h 762000"/>
              <a:gd name="connsiteX10" fmla="*/ 0 w 490537"/>
              <a:gd name="connsiteY10" fmla="*/ 40481 h 762000"/>
              <a:gd name="connsiteX11" fmla="*/ 0 w 490537"/>
              <a:gd name="connsiteY11" fmla="*/ 26194 h 762000"/>
              <a:gd name="connsiteX12" fmla="*/ 7143 w 490537"/>
              <a:gd name="connsiteY12" fmla="*/ 16669 h 762000"/>
              <a:gd name="connsiteX13" fmla="*/ 38100 w 490537"/>
              <a:gd name="connsiteY13" fmla="*/ 4762 h 762000"/>
              <a:gd name="connsiteX14" fmla="*/ 76200 w 490537"/>
              <a:gd name="connsiteY14" fmla="*/ 0 h 762000"/>
              <a:gd name="connsiteX15" fmla="*/ 123825 w 490537"/>
              <a:gd name="connsiteY15" fmla="*/ 4762 h 762000"/>
              <a:gd name="connsiteX16" fmla="*/ 154781 w 490537"/>
              <a:gd name="connsiteY16" fmla="*/ 9525 h 762000"/>
              <a:gd name="connsiteX17" fmla="*/ 233362 w 490537"/>
              <a:gd name="connsiteY17" fmla="*/ 33337 h 762000"/>
              <a:gd name="connsiteX18" fmla="*/ 326231 w 490537"/>
              <a:gd name="connsiteY18" fmla="*/ 69056 h 762000"/>
              <a:gd name="connsiteX19" fmla="*/ 376237 w 490537"/>
              <a:gd name="connsiteY19" fmla="*/ 88106 h 762000"/>
              <a:gd name="connsiteX20" fmla="*/ 419100 w 490537"/>
              <a:gd name="connsiteY20" fmla="*/ 107156 h 762000"/>
              <a:gd name="connsiteX21" fmla="*/ 447675 w 490537"/>
              <a:gd name="connsiteY21" fmla="*/ 126206 h 762000"/>
              <a:gd name="connsiteX22" fmla="*/ 466725 w 490537"/>
              <a:gd name="connsiteY22" fmla="*/ 145256 h 762000"/>
              <a:gd name="connsiteX23" fmla="*/ 476250 w 490537"/>
              <a:gd name="connsiteY23" fmla="*/ 157162 h 762000"/>
              <a:gd name="connsiteX24" fmla="*/ 485775 w 490537"/>
              <a:gd name="connsiteY24" fmla="*/ 176212 h 762000"/>
              <a:gd name="connsiteX25" fmla="*/ 490537 w 490537"/>
              <a:gd name="connsiteY25" fmla="*/ 204787 h 762000"/>
              <a:gd name="connsiteX26" fmla="*/ 483393 w 490537"/>
              <a:gd name="connsiteY26" fmla="*/ 221456 h 762000"/>
              <a:gd name="connsiteX27" fmla="*/ 459581 w 490537"/>
              <a:gd name="connsiteY27" fmla="*/ 266700 h 762000"/>
              <a:gd name="connsiteX28" fmla="*/ 440531 w 490537"/>
              <a:gd name="connsiteY28" fmla="*/ 309562 h 762000"/>
              <a:gd name="connsiteX29" fmla="*/ 423862 w 490537"/>
              <a:gd name="connsiteY29" fmla="*/ 350044 h 762000"/>
              <a:gd name="connsiteX30" fmla="*/ 411956 w 490537"/>
              <a:gd name="connsiteY30" fmla="*/ 402431 h 762000"/>
              <a:gd name="connsiteX31" fmla="*/ 404812 w 490537"/>
              <a:gd name="connsiteY31" fmla="*/ 447675 h 762000"/>
              <a:gd name="connsiteX32" fmla="*/ 397668 w 490537"/>
              <a:gd name="connsiteY32" fmla="*/ 526256 h 762000"/>
              <a:gd name="connsiteX33" fmla="*/ 402431 w 490537"/>
              <a:gd name="connsiteY33" fmla="*/ 702469 h 762000"/>
              <a:gd name="connsiteX34" fmla="*/ 180975 w 490537"/>
              <a:gd name="connsiteY34" fmla="*/ 762000 h 762000"/>
              <a:gd name="connsiteX35" fmla="*/ 176212 w 490537"/>
              <a:gd name="connsiteY35" fmla="*/ 509587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0537" h="762000">
                <a:moveTo>
                  <a:pt x="176212" y="509587"/>
                </a:moveTo>
                <a:cubicBezTo>
                  <a:pt x="177006" y="427037"/>
                  <a:pt x="177799" y="344487"/>
                  <a:pt x="178593" y="261937"/>
                </a:cubicBezTo>
                <a:lnTo>
                  <a:pt x="173831" y="238125"/>
                </a:lnTo>
                <a:lnTo>
                  <a:pt x="161925" y="204787"/>
                </a:lnTo>
                <a:lnTo>
                  <a:pt x="145256" y="178594"/>
                </a:lnTo>
                <a:lnTo>
                  <a:pt x="111918" y="138112"/>
                </a:lnTo>
                <a:lnTo>
                  <a:pt x="83343" y="109537"/>
                </a:lnTo>
                <a:lnTo>
                  <a:pt x="54768" y="83344"/>
                </a:lnTo>
                <a:lnTo>
                  <a:pt x="30956" y="64294"/>
                </a:lnTo>
                <a:lnTo>
                  <a:pt x="14287" y="52387"/>
                </a:lnTo>
                <a:lnTo>
                  <a:pt x="0" y="40481"/>
                </a:lnTo>
                <a:lnTo>
                  <a:pt x="0" y="26194"/>
                </a:lnTo>
                <a:lnTo>
                  <a:pt x="7143" y="16669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4762"/>
                </a:lnTo>
                <a:lnTo>
                  <a:pt x="154781" y="9525"/>
                </a:lnTo>
                <a:lnTo>
                  <a:pt x="233362" y="33337"/>
                </a:lnTo>
                <a:lnTo>
                  <a:pt x="326231" y="69056"/>
                </a:lnTo>
                <a:lnTo>
                  <a:pt x="376237" y="88106"/>
                </a:lnTo>
                <a:lnTo>
                  <a:pt x="419100" y="107156"/>
                </a:lnTo>
                <a:lnTo>
                  <a:pt x="447675" y="126206"/>
                </a:lnTo>
                <a:lnTo>
                  <a:pt x="466725" y="145256"/>
                </a:lnTo>
                <a:lnTo>
                  <a:pt x="476250" y="157162"/>
                </a:lnTo>
                <a:lnTo>
                  <a:pt x="485775" y="176212"/>
                </a:lnTo>
                <a:lnTo>
                  <a:pt x="490537" y="204787"/>
                </a:lnTo>
                <a:lnTo>
                  <a:pt x="483393" y="221456"/>
                </a:lnTo>
                <a:lnTo>
                  <a:pt x="459581" y="266700"/>
                </a:lnTo>
                <a:lnTo>
                  <a:pt x="440531" y="309562"/>
                </a:lnTo>
                <a:lnTo>
                  <a:pt x="423862" y="350044"/>
                </a:lnTo>
                <a:lnTo>
                  <a:pt x="411956" y="402431"/>
                </a:lnTo>
                <a:lnTo>
                  <a:pt x="404812" y="447675"/>
                </a:lnTo>
                <a:lnTo>
                  <a:pt x="397668" y="526256"/>
                </a:lnTo>
                <a:lnTo>
                  <a:pt x="402431" y="702469"/>
                </a:lnTo>
                <a:lnTo>
                  <a:pt x="180975" y="762000"/>
                </a:lnTo>
                <a:cubicBezTo>
                  <a:pt x="179387" y="677862"/>
                  <a:pt x="177800" y="593725"/>
                  <a:pt x="176212" y="5095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A0A8E99-9D02-40E8-B543-FA705EBC2BB4}"/>
              </a:ext>
            </a:extLst>
          </p:cNvPr>
          <p:cNvSpPr/>
          <p:nvPr/>
        </p:nvSpPr>
        <p:spPr>
          <a:xfrm>
            <a:off x="3784602" y="2227263"/>
            <a:ext cx="338138" cy="1025860"/>
          </a:xfrm>
          <a:custGeom>
            <a:avLst/>
            <a:gdLst>
              <a:gd name="connsiteX0" fmla="*/ 45244 w 338138"/>
              <a:gd name="connsiteY0" fmla="*/ 776287 h 1092994"/>
              <a:gd name="connsiteX1" fmla="*/ 102394 w 338138"/>
              <a:gd name="connsiteY1" fmla="*/ 600075 h 1092994"/>
              <a:gd name="connsiteX2" fmla="*/ 126207 w 338138"/>
              <a:gd name="connsiteY2" fmla="*/ 516731 h 1092994"/>
              <a:gd name="connsiteX3" fmla="*/ 142875 w 338138"/>
              <a:gd name="connsiteY3" fmla="*/ 466725 h 1092994"/>
              <a:gd name="connsiteX4" fmla="*/ 157163 w 338138"/>
              <a:gd name="connsiteY4" fmla="*/ 409575 h 1092994"/>
              <a:gd name="connsiteX5" fmla="*/ 164307 w 338138"/>
              <a:gd name="connsiteY5" fmla="*/ 361950 h 1092994"/>
              <a:gd name="connsiteX6" fmla="*/ 161925 w 338138"/>
              <a:gd name="connsiteY6" fmla="*/ 323850 h 1092994"/>
              <a:gd name="connsiteX7" fmla="*/ 159544 w 338138"/>
              <a:gd name="connsiteY7" fmla="*/ 283369 h 1092994"/>
              <a:gd name="connsiteX8" fmla="*/ 145257 w 338138"/>
              <a:gd name="connsiteY8" fmla="*/ 233362 h 1092994"/>
              <a:gd name="connsiteX9" fmla="*/ 114300 w 338138"/>
              <a:gd name="connsiteY9" fmla="*/ 147637 h 1092994"/>
              <a:gd name="connsiteX10" fmla="*/ 88107 w 338138"/>
              <a:gd name="connsiteY10" fmla="*/ 100012 h 1092994"/>
              <a:gd name="connsiteX11" fmla="*/ 66675 w 338138"/>
              <a:gd name="connsiteY11" fmla="*/ 61912 h 1092994"/>
              <a:gd name="connsiteX12" fmla="*/ 59532 w 338138"/>
              <a:gd name="connsiteY12" fmla="*/ 35719 h 1092994"/>
              <a:gd name="connsiteX13" fmla="*/ 57150 w 338138"/>
              <a:gd name="connsiteY13" fmla="*/ 21431 h 1092994"/>
              <a:gd name="connsiteX14" fmla="*/ 59532 w 338138"/>
              <a:gd name="connsiteY14" fmla="*/ 9525 h 1092994"/>
              <a:gd name="connsiteX15" fmla="*/ 71438 w 338138"/>
              <a:gd name="connsiteY15" fmla="*/ 0 h 1092994"/>
              <a:gd name="connsiteX16" fmla="*/ 92869 w 338138"/>
              <a:gd name="connsiteY16" fmla="*/ 0 h 1092994"/>
              <a:gd name="connsiteX17" fmla="*/ 111919 w 338138"/>
              <a:gd name="connsiteY17" fmla="*/ 7144 h 1092994"/>
              <a:gd name="connsiteX18" fmla="*/ 140494 w 338138"/>
              <a:gd name="connsiteY18" fmla="*/ 30956 h 1092994"/>
              <a:gd name="connsiteX19" fmla="*/ 192882 w 338138"/>
              <a:gd name="connsiteY19" fmla="*/ 71437 h 1092994"/>
              <a:gd name="connsiteX20" fmla="*/ 226219 w 338138"/>
              <a:gd name="connsiteY20" fmla="*/ 102394 h 1092994"/>
              <a:gd name="connsiteX21" fmla="*/ 259557 w 338138"/>
              <a:gd name="connsiteY21" fmla="*/ 138112 h 1092994"/>
              <a:gd name="connsiteX22" fmla="*/ 288132 w 338138"/>
              <a:gd name="connsiteY22" fmla="*/ 176212 h 1092994"/>
              <a:gd name="connsiteX23" fmla="*/ 309563 w 338138"/>
              <a:gd name="connsiteY23" fmla="*/ 207169 h 1092994"/>
              <a:gd name="connsiteX24" fmla="*/ 333375 w 338138"/>
              <a:gd name="connsiteY24" fmla="*/ 247650 h 1092994"/>
              <a:gd name="connsiteX25" fmla="*/ 338138 w 338138"/>
              <a:gd name="connsiteY25" fmla="*/ 345281 h 1092994"/>
              <a:gd name="connsiteX26" fmla="*/ 335757 w 338138"/>
              <a:gd name="connsiteY26" fmla="*/ 473869 h 1092994"/>
              <a:gd name="connsiteX27" fmla="*/ 326232 w 338138"/>
              <a:gd name="connsiteY27" fmla="*/ 621506 h 1092994"/>
              <a:gd name="connsiteX28" fmla="*/ 314325 w 338138"/>
              <a:gd name="connsiteY28" fmla="*/ 709612 h 1092994"/>
              <a:gd name="connsiteX29" fmla="*/ 297657 w 338138"/>
              <a:gd name="connsiteY29" fmla="*/ 800100 h 1092994"/>
              <a:gd name="connsiteX30" fmla="*/ 273844 w 338138"/>
              <a:gd name="connsiteY30" fmla="*/ 897731 h 1092994"/>
              <a:gd name="connsiteX31" fmla="*/ 250032 w 338138"/>
              <a:gd name="connsiteY31" fmla="*/ 985837 h 1092994"/>
              <a:gd name="connsiteX32" fmla="*/ 219075 w 338138"/>
              <a:gd name="connsiteY32" fmla="*/ 1038225 h 1092994"/>
              <a:gd name="connsiteX33" fmla="*/ 192882 w 338138"/>
              <a:gd name="connsiteY33" fmla="*/ 1069181 h 1092994"/>
              <a:gd name="connsiteX34" fmla="*/ 171450 w 338138"/>
              <a:gd name="connsiteY34" fmla="*/ 1085850 h 1092994"/>
              <a:gd name="connsiteX35" fmla="*/ 145257 w 338138"/>
              <a:gd name="connsiteY35" fmla="*/ 1092994 h 1092994"/>
              <a:gd name="connsiteX36" fmla="*/ 121444 w 338138"/>
              <a:gd name="connsiteY36" fmla="*/ 1092994 h 1092994"/>
              <a:gd name="connsiteX37" fmla="*/ 78582 w 338138"/>
              <a:gd name="connsiteY37" fmla="*/ 1078706 h 1092994"/>
              <a:gd name="connsiteX38" fmla="*/ 52388 w 338138"/>
              <a:gd name="connsiteY38" fmla="*/ 1059656 h 1092994"/>
              <a:gd name="connsiteX39" fmla="*/ 35719 w 338138"/>
              <a:gd name="connsiteY39" fmla="*/ 1038225 h 1092994"/>
              <a:gd name="connsiteX40" fmla="*/ 21432 w 338138"/>
              <a:gd name="connsiteY40" fmla="*/ 1012031 h 1092994"/>
              <a:gd name="connsiteX41" fmla="*/ 7144 w 338138"/>
              <a:gd name="connsiteY41" fmla="*/ 971550 h 1092994"/>
              <a:gd name="connsiteX42" fmla="*/ 0 w 338138"/>
              <a:gd name="connsiteY42" fmla="*/ 912019 h 1092994"/>
              <a:gd name="connsiteX43" fmla="*/ 4763 w 338138"/>
              <a:gd name="connsiteY43" fmla="*/ 883444 h 1092994"/>
              <a:gd name="connsiteX44" fmla="*/ 45244 w 338138"/>
              <a:gd name="connsiteY44" fmla="*/ 776287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8138" h="1092994">
                <a:moveTo>
                  <a:pt x="45244" y="776287"/>
                </a:moveTo>
                <a:lnTo>
                  <a:pt x="102394" y="600075"/>
                </a:lnTo>
                <a:lnTo>
                  <a:pt x="126207" y="516731"/>
                </a:lnTo>
                <a:lnTo>
                  <a:pt x="142875" y="466725"/>
                </a:lnTo>
                <a:lnTo>
                  <a:pt x="157163" y="409575"/>
                </a:lnTo>
                <a:lnTo>
                  <a:pt x="164307" y="361950"/>
                </a:lnTo>
                <a:lnTo>
                  <a:pt x="161925" y="323850"/>
                </a:lnTo>
                <a:lnTo>
                  <a:pt x="159544" y="283369"/>
                </a:lnTo>
                <a:lnTo>
                  <a:pt x="145257" y="233362"/>
                </a:lnTo>
                <a:lnTo>
                  <a:pt x="114300" y="147637"/>
                </a:lnTo>
                <a:lnTo>
                  <a:pt x="88107" y="100012"/>
                </a:lnTo>
                <a:lnTo>
                  <a:pt x="66675" y="61912"/>
                </a:lnTo>
                <a:lnTo>
                  <a:pt x="59532" y="35719"/>
                </a:lnTo>
                <a:lnTo>
                  <a:pt x="57150" y="21431"/>
                </a:lnTo>
                <a:lnTo>
                  <a:pt x="59532" y="9525"/>
                </a:lnTo>
                <a:lnTo>
                  <a:pt x="71438" y="0"/>
                </a:lnTo>
                <a:lnTo>
                  <a:pt x="92869" y="0"/>
                </a:lnTo>
                <a:lnTo>
                  <a:pt x="111919" y="7144"/>
                </a:lnTo>
                <a:lnTo>
                  <a:pt x="140494" y="30956"/>
                </a:lnTo>
                <a:lnTo>
                  <a:pt x="192882" y="71437"/>
                </a:lnTo>
                <a:lnTo>
                  <a:pt x="226219" y="102394"/>
                </a:lnTo>
                <a:lnTo>
                  <a:pt x="259557" y="138112"/>
                </a:lnTo>
                <a:lnTo>
                  <a:pt x="288132" y="176212"/>
                </a:lnTo>
                <a:lnTo>
                  <a:pt x="309563" y="207169"/>
                </a:lnTo>
                <a:lnTo>
                  <a:pt x="333375" y="247650"/>
                </a:lnTo>
                <a:lnTo>
                  <a:pt x="338138" y="345281"/>
                </a:lnTo>
                <a:cubicBezTo>
                  <a:pt x="337344" y="388144"/>
                  <a:pt x="338138" y="421482"/>
                  <a:pt x="335757" y="473869"/>
                </a:cubicBezTo>
                <a:lnTo>
                  <a:pt x="326232" y="621506"/>
                </a:lnTo>
                <a:lnTo>
                  <a:pt x="314325" y="709612"/>
                </a:lnTo>
                <a:lnTo>
                  <a:pt x="297657" y="800100"/>
                </a:lnTo>
                <a:lnTo>
                  <a:pt x="273844" y="897731"/>
                </a:lnTo>
                <a:lnTo>
                  <a:pt x="250032" y="985837"/>
                </a:lnTo>
                <a:lnTo>
                  <a:pt x="219075" y="1038225"/>
                </a:lnTo>
                <a:lnTo>
                  <a:pt x="192882" y="1069181"/>
                </a:lnTo>
                <a:lnTo>
                  <a:pt x="171450" y="1085850"/>
                </a:lnTo>
                <a:lnTo>
                  <a:pt x="145257" y="1092994"/>
                </a:lnTo>
                <a:lnTo>
                  <a:pt x="121444" y="1092994"/>
                </a:lnTo>
                <a:lnTo>
                  <a:pt x="78582" y="1078706"/>
                </a:lnTo>
                <a:lnTo>
                  <a:pt x="52388" y="1059656"/>
                </a:lnTo>
                <a:lnTo>
                  <a:pt x="35719" y="1038225"/>
                </a:lnTo>
                <a:lnTo>
                  <a:pt x="21432" y="1012031"/>
                </a:lnTo>
                <a:lnTo>
                  <a:pt x="7144" y="971550"/>
                </a:lnTo>
                <a:lnTo>
                  <a:pt x="0" y="912019"/>
                </a:lnTo>
                <a:lnTo>
                  <a:pt x="4763" y="883444"/>
                </a:lnTo>
                <a:lnTo>
                  <a:pt x="45244" y="7762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0EFD5EF-EA8A-4935-8D50-0140853A35A2}"/>
              </a:ext>
            </a:extLst>
          </p:cNvPr>
          <p:cNvSpPr/>
          <p:nvPr/>
        </p:nvSpPr>
        <p:spPr>
          <a:xfrm>
            <a:off x="3836991" y="2713040"/>
            <a:ext cx="1025525" cy="1219700"/>
          </a:xfrm>
          <a:custGeom>
            <a:avLst/>
            <a:gdLst>
              <a:gd name="connsiteX0" fmla="*/ 671512 w 1026319"/>
              <a:gd name="connsiteY0" fmla="*/ 690562 h 1300162"/>
              <a:gd name="connsiteX1" fmla="*/ 500062 w 1026319"/>
              <a:gd name="connsiteY1" fmla="*/ 902494 h 1300162"/>
              <a:gd name="connsiteX2" fmla="*/ 357187 w 1026319"/>
              <a:gd name="connsiteY2" fmla="*/ 1052512 h 1300162"/>
              <a:gd name="connsiteX3" fmla="*/ 252412 w 1026319"/>
              <a:gd name="connsiteY3" fmla="*/ 1145381 h 1300162"/>
              <a:gd name="connsiteX4" fmla="*/ 145256 w 1026319"/>
              <a:gd name="connsiteY4" fmla="*/ 1228725 h 1300162"/>
              <a:gd name="connsiteX5" fmla="*/ 59531 w 1026319"/>
              <a:gd name="connsiteY5" fmla="*/ 1288256 h 1300162"/>
              <a:gd name="connsiteX6" fmla="*/ 40481 w 1026319"/>
              <a:gd name="connsiteY6" fmla="*/ 1297781 h 1300162"/>
              <a:gd name="connsiteX7" fmla="*/ 23812 w 1026319"/>
              <a:gd name="connsiteY7" fmla="*/ 1300162 h 1300162"/>
              <a:gd name="connsiteX8" fmla="*/ 11906 w 1026319"/>
              <a:gd name="connsiteY8" fmla="*/ 1295400 h 1300162"/>
              <a:gd name="connsiteX9" fmla="*/ 2381 w 1026319"/>
              <a:gd name="connsiteY9" fmla="*/ 1290637 h 1300162"/>
              <a:gd name="connsiteX10" fmla="*/ 0 w 1026319"/>
              <a:gd name="connsiteY10" fmla="*/ 1278731 h 1300162"/>
              <a:gd name="connsiteX11" fmla="*/ 4762 w 1026319"/>
              <a:gd name="connsiteY11" fmla="*/ 1254919 h 1300162"/>
              <a:gd name="connsiteX12" fmla="*/ 16669 w 1026319"/>
              <a:gd name="connsiteY12" fmla="*/ 1231106 h 1300162"/>
              <a:gd name="connsiteX13" fmla="*/ 45244 w 1026319"/>
              <a:gd name="connsiteY13" fmla="*/ 1202531 h 1300162"/>
              <a:gd name="connsiteX14" fmla="*/ 109537 w 1026319"/>
              <a:gd name="connsiteY14" fmla="*/ 1140619 h 1300162"/>
              <a:gd name="connsiteX15" fmla="*/ 197644 w 1026319"/>
              <a:gd name="connsiteY15" fmla="*/ 1047750 h 1300162"/>
              <a:gd name="connsiteX16" fmla="*/ 304800 w 1026319"/>
              <a:gd name="connsiteY16" fmla="*/ 919162 h 1300162"/>
              <a:gd name="connsiteX17" fmla="*/ 416719 w 1026319"/>
              <a:gd name="connsiteY17" fmla="*/ 773906 h 1300162"/>
              <a:gd name="connsiteX18" fmla="*/ 519112 w 1026319"/>
              <a:gd name="connsiteY18" fmla="*/ 628650 h 1300162"/>
              <a:gd name="connsiteX19" fmla="*/ 602456 w 1026319"/>
              <a:gd name="connsiteY19" fmla="*/ 495300 h 1300162"/>
              <a:gd name="connsiteX20" fmla="*/ 657225 w 1026319"/>
              <a:gd name="connsiteY20" fmla="*/ 392906 h 1300162"/>
              <a:gd name="connsiteX21" fmla="*/ 681037 w 1026319"/>
              <a:gd name="connsiteY21" fmla="*/ 345281 h 1300162"/>
              <a:gd name="connsiteX22" fmla="*/ 695325 w 1026319"/>
              <a:gd name="connsiteY22" fmla="*/ 304800 h 1300162"/>
              <a:gd name="connsiteX23" fmla="*/ 711994 w 1026319"/>
              <a:gd name="connsiteY23" fmla="*/ 247650 h 1300162"/>
              <a:gd name="connsiteX24" fmla="*/ 711994 w 1026319"/>
              <a:gd name="connsiteY24" fmla="*/ 216694 h 1300162"/>
              <a:gd name="connsiteX25" fmla="*/ 707231 w 1026319"/>
              <a:gd name="connsiteY25" fmla="*/ 164306 h 1300162"/>
              <a:gd name="connsiteX26" fmla="*/ 695325 w 1026319"/>
              <a:gd name="connsiteY26" fmla="*/ 123825 h 1300162"/>
              <a:gd name="connsiteX27" fmla="*/ 673894 w 1026319"/>
              <a:gd name="connsiteY27" fmla="*/ 95250 h 1300162"/>
              <a:gd name="connsiteX28" fmla="*/ 652462 w 1026319"/>
              <a:gd name="connsiteY28" fmla="*/ 78581 h 1300162"/>
              <a:gd name="connsiteX29" fmla="*/ 640556 w 1026319"/>
              <a:gd name="connsiteY29" fmla="*/ 69056 h 1300162"/>
              <a:gd name="connsiteX30" fmla="*/ 628650 w 1026319"/>
              <a:gd name="connsiteY30" fmla="*/ 52387 h 1300162"/>
              <a:gd name="connsiteX31" fmla="*/ 628650 w 1026319"/>
              <a:gd name="connsiteY31" fmla="*/ 28575 h 1300162"/>
              <a:gd name="connsiteX32" fmla="*/ 631031 w 1026319"/>
              <a:gd name="connsiteY32" fmla="*/ 16669 h 1300162"/>
              <a:gd name="connsiteX33" fmla="*/ 645319 w 1026319"/>
              <a:gd name="connsiteY33" fmla="*/ 7144 h 1300162"/>
              <a:gd name="connsiteX34" fmla="*/ 671512 w 1026319"/>
              <a:gd name="connsiteY34" fmla="*/ 0 h 1300162"/>
              <a:gd name="connsiteX35" fmla="*/ 692944 w 1026319"/>
              <a:gd name="connsiteY35" fmla="*/ 0 h 1300162"/>
              <a:gd name="connsiteX36" fmla="*/ 726281 w 1026319"/>
              <a:gd name="connsiteY36" fmla="*/ 9525 h 1300162"/>
              <a:gd name="connsiteX37" fmla="*/ 819150 w 1026319"/>
              <a:gd name="connsiteY37" fmla="*/ 42862 h 1300162"/>
              <a:gd name="connsiteX38" fmla="*/ 838200 w 1026319"/>
              <a:gd name="connsiteY38" fmla="*/ 54769 h 1300162"/>
              <a:gd name="connsiteX39" fmla="*/ 878681 w 1026319"/>
              <a:gd name="connsiteY39" fmla="*/ 95250 h 1300162"/>
              <a:gd name="connsiteX40" fmla="*/ 916781 w 1026319"/>
              <a:gd name="connsiteY40" fmla="*/ 135731 h 1300162"/>
              <a:gd name="connsiteX41" fmla="*/ 959644 w 1026319"/>
              <a:gd name="connsiteY41" fmla="*/ 185737 h 1300162"/>
              <a:gd name="connsiteX42" fmla="*/ 1026319 w 1026319"/>
              <a:gd name="connsiteY42" fmla="*/ 273844 h 1300162"/>
              <a:gd name="connsiteX43" fmla="*/ 900112 w 1026319"/>
              <a:gd name="connsiteY43" fmla="*/ 416719 h 1300162"/>
              <a:gd name="connsiteX44" fmla="*/ 788194 w 1026319"/>
              <a:gd name="connsiteY44" fmla="*/ 547687 h 1300162"/>
              <a:gd name="connsiteX45" fmla="*/ 671512 w 1026319"/>
              <a:gd name="connsiteY45" fmla="*/ 690562 h 1300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026319" h="1300162">
                <a:moveTo>
                  <a:pt x="671512" y="690562"/>
                </a:moveTo>
                <a:lnTo>
                  <a:pt x="500062" y="902494"/>
                </a:lnTo>
                <a:lnTo>
                  <a:pt x="357187" y="1052512"/>
                </a:lnTo>
                <a:lnTo>
                  <a:pt x="252412" y="1145381"/>
                </a:lnTo>
                <a:lnTo>
                  <a:pt x="145256" y="1228725"/>
                </a:lnTo>
                <a:lnTo>
                  <a:pt x="59531" y="1288256"/>
                </a:lnTo>
                <a:lnTo>
                  <a:pt x="40481" y="1297781"/>
                </a:lnTo>
                <a:lnTo>
                  <a:pt x="23812" y="1300162"/>
                </a:lnTo>
                <a:lnTo>
                  <a:pt x="11906" y="1295400"/>
                </a:lnTo>
                <a:lnTo>
                  <a:pt x="2381" y="1290637"/>
                </a:lnTo>
                <a:lnTo>
                  <a:pt x="0" y="1278731"/>
                </a:lnTo>
                <a:lnTo>
                  <a:pt x="4762" y="1254919"/>
                </a:lnTo>
                <a:lnTo>
                  <a:pt x="16669" y="1231106"/>
                </a:lnTo>
                <a:lnTo>
                  <a:pt x="45244" y="1202531"/>
                </a:lnTo>
                <a:lnTo>
                  <a:pt x="109537" y="1140619"/>
                </a:lnTo>
                <a:lnTo>
                  <a:pt x="197644" y="1047750"/>
                </a:lnTo>
                <a:lnTo>
                  <a:pt x="304800" y="919162"/>
                </a:lnTo>
                <a:lnTo>
                  <a:pt x="416719" y="773906"/>
                </a:lnTo>
                <a:lnTo>
                  <a:pt x="519112" y="628650"/>
                </a:lnTo>
                <a:lnTo>
                  <a:pt x="602456" y="495300"/>
                </a:lnTo>
                <a:lnTo>
                  <a:pt x="657225" y="392906"/>
                </a:lnTo>
                <a:lnTo>
                  <a:pt x="681037" y="345281"/>
                </a:lnTo>
                <a:lnTo>
                  <a:pt x="695325" y="304800"/>
                </a:lnTo>
                <a:lnTo>
                  <a:pt x="711994" y="247650"/>
                </a:lnTo>
                <a:lnTo>
                  <a:pt x="711994" y="216694"/>
                </a:lnTo>
                <a:lnTo>
                  <a:pt x="707231" y="164306"/>
                </a:lnTo>
                <a:lnTo>
                  <a:pt x="695325" y="123825"/>
                </a:lnTo>
                <a:lnTo>
                  <a:pt x="673894" y="95250"/>
                </a:lnTo>
                <a:lnTo>
                  <a:pt x="652462" y="78581"/>
                </a:lnTo>
                <a:lnTo>
                  <a:pt x="640556" y="69056"/>
                </a:lnTo>
                <a:lnTo>
                  <a:pt x="628650" y="52387"/>
                </a:lnTo>
                <a:lnTo>
                  <a:pt x="628650" y="28575"/>
                </a:lnTo>
                <a:lnTo>
                  <a:pt x="631031" y="16669"/>
                </a:lnTo>
                <a:lnTo>
                  <a:pt x="645319" y="7144"/>
                </a:lnTo>
                <a:lnTo>
                  <a:pt x="671512" y="0"/>
                </a:lnTo>
                <a:lnTo>
                  <a:pt x="692944" y="0"/>
                </a:lnTo>
                <a:lnTo>
                  <a:pt x="726281" y="9525"/>
                </a:lnTo>
                <a:lnTo>
                  <a:pt x="819150" y="42862"/>
                </a:lnTo>
                <a:lnTo>
                  <a:pt x="838200" y="54769"/>
                </a:lnTo>
                <a:lnTo>
                  <a:pt x="878681" y="95250"/>
                </a:lnTo>
                <a:lnTo>
                  <a:pt x="916781" y="135731"/>
                </a:lnTo>
                <a:lnTo>
                  <a:pt x="959644" y="185737"/>
                </a:lnTo>
                <a:lnTo>
                  <a:pt x="1026319" y="273844"/>
                </a:lnTo>
                <a:lnTo>
                  <a:pt x="900112" y="416719"/>
                </a:lnTo>
                <a:lnTo>
                  <a:pt x="788194" y="547687"/>
                </a:lnTo>
                <a:lnTo>
                  <a:pt x="671512" y="6905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445E1CA-9A7C-4953-A80C-4622063D3FE5}"/>
              </a:ext>
            </a:extLst>
          </p:cNvPr>
          <p:cNvSpPr/>
          <p:nvPr/>
        </p:nvSpPr>
        <p:spPr>
          <a:xfrm>
            <a:off x="4265616" y="4659314"/>
            <a:ext cx="396875" cy="1004985"/>
          </a:xfrm>
          <a:custGeom>
            <a:avLst/>
            <a:gdLst>
              <a:gd name="connsiteX0" fmla="*/ 157162 w 397669"/>
              <a:gd name="connsiteY0" fmla="*/ 595313 h 1069182"/>
              <a:gd name="connsiteX1" fmla="*/ 128587 w 397669"/>
              <a:gd name="connsiteY1" fmla="*/ 352425 h 1069182"/>
              <a:gd name="connsiteX2" fmla="*/ 107156 w 397669"/>
              <a:gd name="connsiteY2" fmla="*/ 202407 h 1069182"/>
              <a:gd name="connsiteX3" fmla="*/ 100012 w 397669"/>
              <a:gd name="connsiteY3" fmla="*/ 164307 h 1069182"/>
              <a:gd name="connsiteX4" fmla="*/ 78581 w 397669"/>
              <a:gd name="connsiteY4" fmla="*/ 133350 h 1069182"/>
              <a:gd name="connsiteX5" fmla="*/ 0 w 397669"/>
              <a:gd name="connsiteY5" fmla="*/ 50007 h 1069182"/>
              <a:gd name="connsiteX6" fmla="*/ 38100 w 397669"/>
              <a:gd name="connsiteY6" fmla="*/ 0 h 1069182"/>
              <a:gd name="connsiteX7" fmla="*/ 128587 w 397669"/>
              <a:gd name="connsiteY7" fmla="*/ 23813 h 1069182"/>
              <a:gd name="connsiteX8" fmla="*/ 173831 w 397669"/>
              <a:gd name="connsiteY8" fmla="*/ 40482 h 1069182"/>
              <a:gd name="connsiteX9" fmla="*/ 235744 w 397669"/>
              <a:gd name="connsiteY9" fmla="*/ 71438 h 1069182"/>
              <a:gd name="connsiteX10" fmla="*/ 283369 w 397669"/>
              <a:gd name="connsiteY10" fmla="*/ 107157 h 1069182"/>
              <a:gd name="connsiteX11" fmla="*/ 304800 w 397669"/>
              <a:gd name="connsiteY11" fmla="*/ 123825 h 1069182"/>
              <a:gd name="connsiteX12" fmla="*/ 304800 w 397669"/>
              <a:gd name="connsiteY12" fmla="*/ 185738 h 1069182"/>
              <a:gd name="connsiteX13" fmla="*/ 326231 w 397669"/>
              <a:gd name="connsiteY13" fmla="*/ 438150 h 1069182"/>
              <a:gd name="connsiteX14" fmla="*/ 340519 w 397669"/>
              <a:gd name="connsiteY14" fmla="*/ 609600 h 1069182"/>
              <a:gd name="connsiteX15" fmla="*/ 352425 w 397669"/>
              <a:gd name="connsiteY15" fmla="*/ 697707 h 1069182"/>
              <a:gd name="connsiteX16" fmla="*/ 383381 w 397669"/>
              <a:gd name="connsiteY16" fmla="*/ 826294 h 1069182"/>
              <a:gd name="connsiteX17" fmla="*/ 395287 w 397669"/>
              <a:gd name="connsiteY17" fmla="*/ 902494 h 1069182"/>
              <a:gd name="connsiteX18" fmla="*/ 397669 w 397669"/>
              <a:gd name="connsiteY18" fmla="*/ 962025 h 1069182"/>
              <a:gd name="connsiteX19" fmla="*/ 397669 w 397669"/>
              <a:gd name="connsiteY19" fmla="*/ 1007269 h 1069182"/>
              <a:gd name="connsiteX20" fmla="*/ 388144 w 397669"/>
              <a:gd name="connsiteY20" fmla="*/ 1040607 h 1069182"/>
              <a:gd name="connsiteX21" fmla="*/ 376237 w 397669"/>
              <a:gd name="connsiteY21" fmla="*/ 1059657 h 1069182"/>
              <a:gd name="connsiteX22" fmla="*/ 364331 w 397669"/>
              <a:gd name="connsiteY22" fmla="*/ 1069182 h 1069182"/>
              <a:gd name="connsiteX23" fmla="*/ 352425 w 397669"/>
              <a:gd name="connsiteY23" fmla="*/ 1069182 h 1069182"/>
              <a:gd name="connsiteX24" fmla="*/ 328612 w 397669"/>
              <a:gd name="connsiteY24" fmla="*/ 1064419 h 1069182"/>
              <a:gd name="connsiteX25" fmla="*/ 297656 w 397669"/>
              <a:gd name="connsiteY25" fmla="*/ 1050132 h 1069182"/>
              <a:gd name="connsiteX26" fmla="*/ 264319 w 397669"/>
              <a:gd name="connsiteY26" fmla="*/ 1031082 h 1069182"/>
              <a:gd name="connsiteX27" fmla="*/ 226219 w 397669"/>
              <a:gd name="connsiteY27" fmla="*/ 997744 h 1069182"/>
              <a:gd name="connsiteX28" fmla="*/ 202406 w 397669"/>
              <a:gd name="connsiteY28" fmla="*/ 969169 h 1069182"/>
              <a:gd name="connsiteX29" fmla="*/ 185737 w 397669"/>
              <a:gd name="connsiteY29" fmla="*/ 935832 h 1069182"/>
              <a:gd name="connsiteX30" fmla="*/ 176212 w 397669"/>
              <a:gd name="connsiteY30" fmla="*/ 897732 h 1069182"/>
              <a:gd name="connsiteX31" fmla="*/ 169069 w 397669"/>
              <a:gd name="connsiteY31" fmla="*/ 845344 h 1069182"/>
              <a:gd name="connsiteX32" fmla="*/ 169069 w 397669"/>
              <a:gd name="connsiteY32" fmla="*/ 778669 h 1069182"/>
              <a:gd name="connsiteX33" fmla="*/ 157162 w 397669"/>
              <a:gd name="connsiteY33" fmla="*/ 595313 h 106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97669" h="1069182">
                <a:moveTo>
                  <a:pt x="157162" y="595313"/>
                </a:moveTo>
                <a:lnTo>
                  <a:pt x="128587" y="352425"/>
                </a:lnTo>
                <a:lnTo>
                  <a:pt x="107156" y="202407"/>
                </a:lnTo>
                <a:lnTo>
                  <a:pt x="100012" y="164307"/>
                </a:lnTo>
                <a:lnTo>
                  <a:pt x="78581" y="133350"/>
                </a:lnTo>
                <a:lnTo>
                  <a:pt x="0" y="50007"/>
                </a:lnTo>
                <a:lnTo>
                  <a:pt x="38100" y="0"/>
                </a:lnTo>
                <a:lnTo>
                  <a:pt x="128587" y="23813"/>
                </a:lnTo>
                <a:lnTo>
                  <a:pt x="173831" y="40482"/>
                </a:lnTo>
                <a:lnTo>
                  <a:pt x="235744" y="71438"/>
                </a:lnTo>
                <a:lnTo>
                  <a:pt x="283369" y="107157"/>
                </a:lnTo>
                <a:lnTo>
                  <a:pt x="304800" y="123825"/>
                </a:lnTo>
                <a:lnTo>
                  <a:pt x="304800" y="185738"/>
                </a:lnTo>
                <a:lnTo>
                  <a:pt x="326231" y="438150"/>
                </a:lnTo>
                <a:lnTo>
                  <a:pt x="340519" y="609600"/>
                </a:lnTo>
                <a:lnTo>
                  <a:pt x="352425" y="697707"/>
                </a:lnTo>
                <a:cubicBezTo>
                  <a:pt x="362927" y="740525"/>
                  <a:pt x="383381" y="782207"/>
                  <a:pt x="383381" y="826294"/>
                </a:cubicBezTo>
                <a:lnTo>
                  <a:pt x="395287" y="902494"/>
                </a:lnTo>
                <a:lnTo>
                  <a:pt x="397669" y="962025"/>
                </a:lnTo>
                <a:lnTo>
                  <a:pt x="397669" y="1007269"/>
                </a:lnTo>
                <a:lnTo>
                  <a:pt x="388144" y="1040607"/>
                </a:lnTo>
                <a:lnTo>
                  <a:pt x="376237" y="1059657"/>
                </a:lnTo>
                <a:lnTo>
                  <a:pt x="364331" y="1069182"/>
                </a:lnTo>
                <a:lnTo>
                  <a:pt x="352425" y="1069182"/>
                </a:lnTo>
                <a:lnTo>
                  <a:pt x="328612" y="1064419"/>
                </a:lnTo>
                <a:lnTo>
                  <a:pt x="297656" y="1050132"/>
                </a:lnTo>
                <a:lnTo>
                  <a:pt x="264319" y="1031082"/>
                </a:lnTo>
                <a:lnTo>
                  <a:pt x="226219" y="997744"/>
                </a:lnTo>
                <a:lnTo>
                  <a:pt x="202406" y="969169"/>
                </a:lnTo>
                <a:lnTo>
                  <a:pt x="185737" y="935832"/>
                </a:lnTo>
                <a:lnTo>
                  <a:pt x="176212" y="897732"/>
                </a:lnTo>
                <a:lnTo>
                  <a:pt x="169069" y="845344"/>
                </a:lnTo>
                <a:lnTo>
                  <a:pt x="169069" y="778669"/>
                </a:lnTo>
                <a:lnTo>
                  <a:pt x="157162" y="595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6E59DD0-18F4-4837-AF27-05FE7FEA9F34}"/>
              </a:ext>
            </a:extLst>
          </p:cNvPr>
          <p:cNvSpPr/>
          <p:nvPr/>
        </p:nvSpPr>
        <p:spPr>
          <a:xfrm>
            <a:off x="6000752" y="1614488"/>
            <a:ext cx="2336800" cy="476250"/>
          </a:xfrm>
          <a:custGeom>
            <a:avLst/>
            <a:gdLst>
              <a:gd name="connsiteX0" fmla="*/ 1509713 w 2336006"/>
              <a:gd name="connsiteY0" fmla="*/ 302418 h 476250"/>
              <a:gd name="connsiteX1" fmla="*/ 1185863 w 2336006"/>
              <a:gd name="connsiteY1" fmla="*/ 345281 h 476250"/>
              <a:gd name="connsiteX2" fmla="*/ 912019 w 2336006"/>
              <a:gd name="connsiteY2" fmla="*/ 378618 h 476250"/>
              <a:gd name="connsiteX3" fmla="*/ 614363 w 2336006"/>
              <a:gd name="connsiteY3" fmla="*/ 428625 h 476250"/>
              <a:gd name="connsiteX4" fmla="*/ 388144 w 2336006"/>
              <a:gd name="connsiteY4" fmla="*/ 476250 h 476250"/>
              <a:gd name="connsiteX5" fmla="*/ 371475 w 2336006"/>
              <a:gd name="connsiteY5" fmla="*/ 476250 h 476250"/>
              <a:gd name="connsiteX6" fmla="*/ 340519 w 2336006"/>
              <a:gd name="connsiteY6" fmla="*/ 469106 h 476250"/>
              <a:gd name="connsiteX7" fmla="*/ 238125 w 2336006"/>
              <a:gd name="connsiteY7" fmla="*/ 435768 h 476250"/>
              <a:gd name="connsiteX8" fmla="*/ 207169 w 2336006"/>
              <a:gd name="connsiteY8" fmla="*/ 421481 h 476250"/>
              <a:gd name="connsiteX9" fmla="*/ 169069 w 2336006"/>
              <a:gd name="connsiteY9" fmla="*/ 402431 h 476250"/>
              <a:gd name="connsiteX10" fmla="*/ 140494 w 2336006"/>
              <a:gd name="connsiteY10" fmla="*/ 388143 h 476250"/>
              <a:gd name="connsiteX11" fmla="*/ 111919 w 2336006"/>
              <a:gd name="connsiteY11" fmla="*/ 369093 h 476250"/>
              <a:gd name="connsiteX12" fmla="*/ 85725 w 2336006"/>
              <a:gd name="connsiteY12" fmla="*/ 347662 h 476250"/>
              <a:gd name="connsiteX13" fmla="*/ 52388 w 2336006"/>
              <a:gd name="connsiteY13" fmla="*/ 314325 h 476250"/>
              <a:gd name="connsiteX14" fmla="*/ 28575 w 2336006"/>
              <a:gd name="connsiteY14" fmla="*/ 285750 h 476250"/>
              <a:gd name="connsiteX15" fmla="*/ 11906 w 2336006"/>
              <a:gd name="connsiteY15" fmla="*/ 261937 h 476250"/>
              <a:gd name="connsiteX16" fmla="*/ 0 w 2336006"/>
              <a:gd name="connsiteY16" fmla="*/ 235743 h 476250"/>
              <a:gd name="connsiteX17" fmla="*/ 0 w 2336006"/>
              <a:gd name="connsiteY17" fmla="*/ 219075 h 476250"/>
              <a:gd name="connsiteX18" fmla="*/ 2381 w 2336006"/>
              <a:gd name="connsiteY18" fmla="*/ 204787 h 476250"/>
              <a:gd name="connsiteX19" fmla="*/ 11906 w 2336006"/>
              <a:gd name="connsiteY19" fmla="*/ 190500 h 476250"/>
              <a:gd name="connsiteX20" fmla="*/ 21431 w 2336006"/>
              <a:gd name="connsiteY20" fmla="*/ 188118 h 476250"/>
              <a:gd name="connsiteX21" fmla="*/ 35719 w 2336006"/>
              <a:gd name="connsiteY21" fmla="*/ 188118 h 476250"/>
              <a:gd name="connsiteX22" fmla="*/ 52388 w 2336006"/>
              <a:gd name="connsiteY22" fmla="*/ 200025 h 476250"/>
              <a:gd name="connsiteX23" fmla="*/ 83344 w 2336006"/>
              <a:gd name="connsiteY23" fmla="*/ 216693 h 476250"/>
              <a:gd name="connsiteX24" fmla="*/ 133350 w 2336006"/>
              <a:gd name="connsiteY24" fmla="*/ 240506 h 476250"/>
              <a:gd name="connsiteX25" fmla="*/ 173831 w 2336006"/>
              <a:gd name="connsiteY25" fmla="*/ 257175 h 476250"/>
              <a:gd name="connsiteX26" fmla="*/ 226219 w 2336006"/>
              <a:gd name="connsiteY26" fmla="*/ 276225 h 476250"/>
              <a:gd name="connsiteX27" fmla="*/ 288131 w 2336006"/>
              <a:gd name="connsiteY27" fmla="*/ 290512 h 476250"/>
              <a:gd name="connsiteX28" fmla="*/ 340519 w 2336006"/>
              <a:gd name="connsiteY28" fmla="*/ 297656 h 476250"/>
              <a:gd name="connsiteX29" fmla="*/ 385763 w 2336006"/>
              <a:gd name="connsiteY29" fmla="*/ 292893 h 476250"/>
              <a:gd name="connsiteX30" fmla="*/ 566738 w 2336006"/>
              <a:gd name="connsiteY30" fmla="*/ 269081 h 476250"/>
              <a:gd name="connsiteX31" fmla="*/ 800100 w 2336006"/>
              <a:gd name="connsiteY31" fmla="*/ 238125 h 476250"/>
              <a:gd name="connsiteX32" fmla="*/ 1014413 w 2336006"/>
              <a:gd name="connsiteY32" fmla="*/ 214312 h 476250"/>
              <a:gd name="connsiteX33" fmla="*/ 1221581 w 2336006"/>
              <a:gd name="connsiteY33" fmla="*/ 183356 h 476250"/>
              <a:gd name="connsiteX34" fmla="*/ 1540669 w 2336006"/>
              <a:gd name="connsiteY34" fmla="*/ 128587 h 476250"/>
              <a:gd name="connsiteX35" fmla="*/ 1783556 w 2336006"/>
              <a:gd name="connsiteY35" fmla="*/ 73818 h 476250"/>
              <a:gd name="connsiteX36" fmla="*/ 1816894 w 2336006"/>
              <a:gd name="connsiteY36" fmla="*/ 61912 h 476250"/>
              <a:gd name="connsiteX37" fmla="*/ 1874044 w 2336006"/>
              <a:gd name="connsiteY37" fmla="*/ 33337 h 476250"/>
              <a:gd name="connsiteX38" fmla="*/ 1924050 w 2336006"/>
              <a:gd name="connsiteY38" fmla="*/ 11906 h 476250"/>
              <a:gd name="connsiteX39" fmla="*/ 1969294 w 2336006"/>
              <a:gd name="connsiteY39" fmla="*/ 0 h 476250"/>
              <a:gd name="connsiteX40" fmla="*/ 2019300 w 2336006"/>
              <a:gd name="connsiteY40" fmla="*/ 0 h 476250"/>
              <a:gd name="connsiteX41" fmla="*/ 2090738 w 2336006"/>
              <a:gd name="connsiteY41" fmla="*/ 14287 h 476250"/>
              <a:gd name="connsiteX42" fmla="*/ 2159794 w 2336006"/>
              <a:gd name="connsiteY42" fmla="*/ 35718 h 476250"/>
              <a:gd name="connsiteX43" fmla="*/ 2205038 w 2336006"/>
              <a:gd name="connsiteY43" fmla="*/ 52387 h 476250"/>
              <a:gd name="connsiteX44" fmla="*/ 2233613 w 2336006"/>
              <a:gd name="connsiteY44" fmla="*/ 61912 h 476250"/>
              <a:gd name="connsiteX45" fmla="*/ 2255044 w 2336006"/>
              <a:gd name="connsiteY45" fmla="*/ 73818 h 476250"/>
              <a:gd name="connsiteX46" fmla="*/ 2276475 w 2336006"/>
              <a:gd name="connsiteY46" fmla="*/ 90487 h 476250"/>
              <a:gd name="connsiteX47" fmla="*/ 2300288 w 2336006"/>
              <a:gd name="connsiteY47" fmla="*/ 114300 h 476250"/>
              <a:gd name="connsiteX48" fmla="*/ 2324100 w 2336006"/>
              <a:gd name="connsiteY48" fmla="*/ 142875 h 476250"/>
              <a:gd name="connsiteX49" fmla="*/ 2336006 w 2336006"/>
              <a:gd name="connsiteY49" fmla="*/ 173831 h 476250"/>
              <a:gd name="connsiteX50" fmla="*/ 2336006 w 2336006"/>
              <a:gd name="connsiteY50" fmla="*/ 190500 h 476250"/>
              <a:gd name="connsiteX51" fmla="*/ 2328863 w 2336006"/>
              <a:gd name="connsiteY51" fmla="*/ 207168 h 476250"/>
              <a:gd name="connsiteX52" fmla="*/ 2316956 w 2336006"/>
              <a:gd name="connsiteY52" fmla="*/ 223837 h 476250"/>
              <a:gd name="connsiteX53" fmla="*/ 2278856 w 2336006"/>
              <a:gd name="connsiteY53" fmla="*/ 238125 h 476250"/>
              <a:gd name="connsiteX54" fmla="*/ 2207419 w 2336006"/>
              <a:gd name="connsiteY54" fmla="*/ 252412 h 476250"/>
              <a:gd name="connsiteX55" fmla="*/ 2112169 w 2336006"/>
              <a:gd name="connsiteY55" fmla="*/ 252412 h 476250"/>
              <a:gd name="connsiteX56" fmla="*/ 1893094 w 2336006"/>
              <a:gd name="connsiteY56" fmla="*/ 259556 h 476250"/>
              <a:gd name="connsiteX57" fmla="*/ 1714500 w 2336006"/>
              <a:gd name="connsiteY57" fmla="*/ 273843 h 476250"/>
              <a:gd name="connsiteX58" fmla="*/ 1509713 w 2336006"/>
              <a:gd name="connsiteY58" fmla="*/ 30241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36006" h="476250">
                <a:moveTo>
                  <a:pt x="1509713" y="302418"/>
                </a:moveTo>
                <a:lnTo>
                  <a:pt x="1185863" y="345281"/>
                </a:lnTo>
                <a:lnTo>
                  <a:pt x="912019" y="378618"/>
                </a:lnTo>
                <a:lnTo>
                  <a:pt x="614363" y="428625"/>
                </a:lnTo>
                <a:lnTo>
                  <a:pt x="388144" y="476250"/>
                </a:lnTo>
                <a:lnTo>
                  <a:pt x="371475" y="476250"/>
                </a:lnTo>
                <a:lnTo>
                  <a:pt x="340519" y="469106"/>
                </a:lnTo>
                <a:lnTo>
                  <a:pt x="238125" y="435768"/>
                </a:lnTo>
                <a:lnTo>
                  <a:pt x="207169" y="421481"/>
                </a:lnTo>
                <a:lnTo>
                  <a:pt x="169069" y="402431"/>
                </a:lnTo>
                <a:lnTo>
                  <a:pt x="140494" y="388143"/>
                </a:lnTo>
                <a:lnTo>
                  <a:pt x="111919" y="369093"/>
                </a:lnTo>
                <a:lnTo>
                  <a:pt x="85725" y="347662"/>
                </a:lnTo>
                <a:lnTo>
                  <a:pt x="52388" y="314325"/>
                </a:lnTo>
                <a:lnTo>
                  <a:pt x="28575" y="285750"/>
                </a:lnTo>
                <a:lnTo>
                  <a:pt x="11906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2381" y="204787"/>
                </a:lnTo>
                <a:lnTo>
                  <a:pt x="11906" y="190500"/>
                </a:lnTo>
                <a:lnTo>
                  <a:pt x="21431" y="188118"/>
                </a:lnTo>
                <a:lnTo>
                  <a:pt x="35719" y="188118"/>
                </a:lnTo>
                <a:lnTo>
                  <a:pt x="52388" y="200025"/>
                </a:lnTo>
                <a:lnTo>
                  <a:pt x="83344" y="216693"/>
                </a:lnTo>
                <a:lnTo>
                  <a:pt x="133350" y="240506"/>
                </a:lnTo>
                <a:lnTo>
                  <a:pt x="173831" y="257175"/>
                </a:lnTo>
                <a:lnTo>
                  <a:pt x="226219" y="276225"/>
                </a:lnTo>
                <a:lnTo>
                  <a:pt x="288131" y="290512"/>
                </a:lnTo>
                <a:lnTo>
                  <a:pt x="340519" y="297656"/>
                </a:lnTo>
                <a:lnTo>
                  <a:pt x="385763" y="292893"/>
                </a:lnTo>
                <a:lnTo>
                  <a:pt x="566738" y="269081"/>
                </a:lnTo>
                <a:lnTo>
                  <a:pt x="800100" y="238125"/>
                </a:lnTo>
                <a:lnTo>
                  <a:pt x="1014413" y="214312"/>
                </a:lnTo>
                <a:lnTo>
                  <a:pt x="1221581" y="183356"/>
                </a:lnTo>
                <a:lnTo>
                  <a:pt x="1540669" y="128587"/>
                </a:lnTo>
                <a:lnTo>
                  <a:pt x="1783556" y="73818"/>
                </a:lnTo>
                <a:lnTo>
                  <a:pt x="1816894" y="61912"/>
                </a:lnTo>
                <a:lnTo>
                  <a:pt x="1874044" y="33337"/>
                </a:lnTo>
                <a:lnTo>
                  <a:pt x="1924050" y="11906"/>
                </a:lnTo>
                <a:lnTo>
                  <a:pt x="1969294" y="0"/>
                </a:lnTo>
                <a:lnTo>
                  <a:pt x="2019300" y="0"/>
                </a:lnTo>
                <a:lnTo>
                  <a:pt x="2090738" y="14287"/>
                </a:lnTo>
                <a:lnTo>
                  <a:pt x="2159794" y="35718"/>
                </a:lnTo>
                <a:lnTo>
                  <a:pt x="2205038" y="52387"/>
                </a:lnTo>
                <a:lnTo>
                  <a:pt x="2233613" y="61912"/>
                </a:lnTo>
                <a:lnTo>
                  <a:pt x="2255044" y="73818"/>
                </a:lnTo>
                <a:lnTo>
                  <a:pt x="2276475" y="90487"/>
                </a:lnTo>
                <a:lnTo>
                  <a:pt x="2300288" y="114300"/>
                </a:lnTo>
                <a:lnTo>
                  <a:pt x="2324100" y="142875"/>
                </a:lnTo>
                <a:lnTo>
                  <a:pt x="2336006" y="173831"/>
                </a:lnTo>
                <a:lnTo>
                  <a:pt x="2336006" y="190500"/>
                </a:lnTo>
                <a:lnTo>
                  <a:pt x="2328863" y="207168"/>
                </a:lnTo>
                <a:lnTo>
                  <a:pt x="2316956" y="223837"/>
                </a:lnTo>
                <a:lnTo>
                  <a:pt x="2278856" y="238125"/>
                </a:lnTo>
                <a:lnTo>
                  <a:pt x="2207419" y="252412"/>
                </a:lnTo>
                <a:lnTo>
                  <a:pt x="2112169" y="252412"/>
                </a:lnTo>
                <a:lnTo>
                  <a:pt x="1893094" y="259556"/>
                </a:lnTo>
                <a:lnTo>
                  <a:pt x="1714500" y="273843"/>
                </a:lnTo>
                <a:lnTo>
                  <a:pt x="1509713" y="3024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8343FA1-3137-46A2-8EB0-A7E1C3168B08}"/>
              </a:ext>
            </a:extLst>
          </p:cNvPr>
          <p:cNvSpPr/>
          <p:nvPr/>
        </p:nvSpPr>
        <p:spPr>
          <a:xfrm>
            <a:off x="7372350" y="4926013"/>
            <a:ext cx="965200" cy="863600"/>
          </a:xfrm>
          <a:custGeom>
            <a:avLst/>
            <a:gdLst>
              <a:gd name="connsiteX0" fmla="*/ 597694 w 964406"/>
              <a:gd name="connsiteY0" fmla="*/ 611982 h 862013"/>
              <a:gd name="connsiteX1" fmla="*/ 490538 w 964406"/>
              <a:gd name="connsiteY1" fmla="*/ 461963 h 862013"/>
              <a:gd name="connsiteX2" fmla="*/ 414338 w 964406"/>
              <a:gd name="connsiteY2" fmla="*/ 378619 h 862013"/>
              <a:gd name="connsiteX3" fmla="*/ 297656 w 964406"/>
              <a:gd name="connsiteY3" fmla="*/ 269082 h 862013"/>
              <a:gd name="connsiteX4" fmla="*/ 207169 w 964406"/>
              <a:gd name="connsiteY4" fmla="*/ 195263 h 862013"/>
              <a:gd name="connsiteX5" fmla="*/ 159544 w 964406"/>
              <a:gd name="connsiteY5" fmla="*/ 157163 h 862013"/>
              <a:gd name="connsiteX6" fmla="*/ 88106 w 964406"/>
              <a:gd name="connsiteY6" fmla="*/ 109538 h 862013"/>
              <a:gd name="connsiteX7" fmla="*/ 40481 w 964406"/>
              <a:gd name="connsiteY7" fmla="*/ 83344 h 862013"/>
              <a:gd name="connsiteX8" fmla="*/ 16669 w 964406"/>
              <a:gd name="connsiteY8" fmla="*/ 73819 h 862013"/>
              <a:gd name="connsiteX9" fmla="*/ 7144 w 964406"/>
              <a:gd name="connsiteY9" fmla="*/ 64294 h 862013"/>
              <a:gd name="connsiteX10" fmla="*/ 2381 w 964406"/>
              <a:gd name="connsiteY10" fmla="*/ 45244 h 862013"/>
              <a:gd name="connsiteX11" fmla="*/ 0 w 964406"/>
              <a:gd name="connsiteY11" fmla="*/ 28575 h 862013"/>
              <a:gd name="connsiteX12" fmla="*/ 0 w 964406"/>
              <a:gd name="connsiteY12" fmla="*/ 14288 h 862013"/>
              <a:gd name="connsiteX13" fmla="*/ 4763 w 964406"/>
              <a:gd name="connsiteY13" fmla="*/ 4763 h 862013"/>
              <a:gd name="connsiteX14" fmla="*/ 23813 w 964406"/>
              <a:gd name="connsiteY14" fmla="*/ 0 h 862013"/>
              <a:gd name="connsiteX15" fmla="*/ 47625 w 964406"/>
              <a:gd name="connsiteY15" fmla="*/ 11907 h 862013"/>
              <a:gd name="connsiteX16" fmla="*/ 107156 w 964406"/>
              <a:gd name="connsiteY16" fmla="*/ 33338 h 862013"/>
              <a:gd name="connsiteX17" fmla="*/ 254794 w 964406"/>
              <a:gd name="connsiteY17" fmla="*/ 85725 h 862013"/>
              <a:gd name="connsiteX18" fmla="*/ 366713 w 964406"/>
              <a:gd name="connsiteY18" fmla="*/ 133350 h 862013"/>
              <a:gd name="connsiteX19" fmla="*/ 457200 w 964406"/>
              <a:gd name="connsiteY19" fmla="*/ 173832 h 862013"/>
              <a:gd name="connsiteX20" fmla="*/ 583406 w 964406"/>
              <a:gd name="connsiteY20" fmla="*/ 240507 h 862013"/>
              <a:gd name="connsiteX21" fmla="*/ 692944 w 964406"/>
              <a:gd name="connsiteY21" fmla="*/ 302419 h 862013"/>
              <a:gd name="connsiteX22" fmla="*/ 721519 w 964406"/>
              <a:gd name="connsiteY22" fmla="*/ 321469 h 862013"/>
              <a:gd name="connsiteX23" fmla="*/ 781050 w 964406"/>
              <a:gd name="connsiteY23" fmla="*/ 383382 h 862013"/>
              <a:gd name="connsiteX24" fmla="*/ 838200 w 964406"/>
              <a:gd name="connsiteY24" fmla="*/ 450057 h 862013"/>
              <a:gd name="connsiteX25" fmla="*/ 876300 w 964406"/>
              <a:gd name="connsiteY25" fmla="*/ 502444 h 862013"/>
              <a:gd name="connsiteX26" fmla="*/ 907256 w 964406"/>
              <a:gd name="connsiteY26" fmla="*/ 552450 h 862013"/>
              <a:gd name="connsiteX27" fmla="*/ 931069 w 964406"/>
              <a:gd name="connsiteY27" fmla="*/ 604838 h 862013"/>
              <a:gd name="connsiteX28" fmla="*/ 950119 w 964406"/>
              <a:gd name="connsiteY28" fmla="*/ 661988 h 862013"/>
              <a:gd name="connsiteX29" fmla="*/ 962025 w 964406"/>
              <a:gd name="connsiteY29" fmla="*/ 711994 h 862013"/>
              <a:gd name="connsiteX30" fmla="*/ 964406 w 964406"/>
              <a:gd name="connsiteY30" fmla="*/ 764382 h 862013"/>
              <a:gd name="connsiteX31" fmla="*/ 959644 w 964406"/>
              <a:gd name="connsiteY31" fmla="*/ 800100 h 862013"/>
              <a:gd name="connsiteX32" fmla="*/ 950119 w 964406"/>
              <a:gd name="connsiteY32" fmla="*/ 821532 h 862013"/>
              <a:gd name="connsiteX33" fmla="*/ 938213 w 964406"/>
              <a:gd name="connsiteY33" fmla="*/ 835819 h 862013"/>
              <a:gd name="connsiteX34" fmla="*/ 916781 w 964406"/>
              <a:gd name="connsiteY34" fmla="*/ 845344 h 862013"/>
              <a:gd name="connsiteX35" fmla="*/ 881063 w 964406"/>
              <a:gd name="connsiteY35" fmla="*/ 857250 h 862013"/>
              <a:gd name="connsiteX36" fmla="*/ 850106 w 964406"/>
              <a:gd name="connsiteY36" fmla="*/ 862013 h 862013"/>
              <a:gd name="connsiteX37" fmla="*/ 819150 w 964406"/>
              <a:gd name="connsiteY37" fmla="*/ 859632 h 862013"/>
              <a:gd name="connsiteX38" fmla="*/ 778669 w 964406"/>
              <a:gd name="connsiteY38" fmla="*/ 850107 h 862013"/>
              <a:gd name="connsiteX39" fmla="*/ 752475 w 964406"/>
              <a:gd name="connsiteY39" fmla="*/ 833438 h 862013"/>
              <a:gd name="connsiteX40" fmla="*/ 716756 w 964406"/>
              <a:gd name="connsiteY40" fmla="*/ 800100 h 862013"/>
              <a:gd name="connsiteX41" fmla="*/ 685800 w 964406"/>
              <a:gd name="connsiteY41" fmla="*/ 754857 h 862013"/>
              <a:gd name="connsiteX42" fmla="*/ 650081 w 964406"/>
              <a:gd name="connsiteY42" fmla="*/ 688182 h 862013"/>
              <a:gd name="connsiteX43" fmla="*/ 597694 w 964406"/>
              <a:gd name="connsiteY43" fmla="*/ 611982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4406" h="862013">
                <a:moveTo>
                  <a:pt x="597694" y="611982"/>
                </a:moveTo>
                <a:lnTo>
                  <a:pt x="490538" y="461963"/>
                </a:lnTo>
                <a:lnTo>
                  <a:pt x="414338" y="378619"/>
                </a:lnTo>
                <a:lnTo>
                  <a:pt x="297656" y="269082"/>
                </a:lnTo>
                <a:lnTo>
                  <a:pt x="207169" y="195263"/>
                </a:lnTo>
                <a:lnTo>
                  <a:pt x="159544" y="157163"/>
                </a:lnTo>
                <a:lnTo>
                  <a:pt x="88106" y="109538"/>
                </a:lnTo>
                <a:lnTo>
                  <a:pt x="40481" y="83344"/>
                </a:lnTo>
                <a:lnTo>
                  <a:pt x="16669" y="73819"/>
                </a:lnTo>
                <a:lnTo>
                  <a:pt x="7144" y="64294"/>
                </a:lnTo>
                <a:lnTo>
                  <a:pt x="2381" y="45244"/>
                </a:lnTo>
                <a:lnTo>
                  <a:pt x="0" y="28575"/>
                </a:lnTo>
                <a:lnTo>
                  <a:pt x="0" y="14288"/>
                </a:lnTo>
                <a:lnTo>
                  <a:pt x="4763" y="4763"/>
                </a:lnTo>
                <a:lnTo>
                  <a:pt x="23813" y="0"/>
                </a:lnTo>
                <a:lnTo>
                  <a:pt x="47625" y="11907"/>
                </a:lnTo>
                <a:lnTo>
                  <a:pt x="107156" y="33338"/>
                </a:lnTo>
                <a:lnTo>
                  <a:pt x="254794" y="85725"/>
                </a:lnTo>
                <a:lnTo>
                  <a:pt x="366713" y="133350"/>
                </a:lnTo>
                <a:lnTo>
                  <a:pt x="457200" y="173832"/>
                </a:lnTo>
                <a:lnTo>
                  <a:pt x="583406" y="240507"/>
                </a:lnTo>
                <a:lnTo>
                  <a:pt x="692944" y="302419"/>
                </a:lnTo>
                <a:lnTo>
                  <a:pt x="721519" y="321469"/>
                </a:lnTo>
                <a:lnTo>
                  <a:pt x="781050" y="383382"/>
                </a:lnTo>
                <a:lnTo>
                  <a:pt x="838200" y="450057"/>
                </a:lnTo>
                <a:lnTo>
                  <a:pt x="876300" y="502444"/>
                </a:lnTo>
                <a:lnTo>
                  <a:pt x="907256" y="552450"/>
                </a:lnTo>
                <a:lnTo>
                  <a:pt x="931069" y="604838"/>
                </a:lnTo>
                <a:lnTo>
                  <a:pt x="950119" y="661988"/>
                </a:lnTo>
                <a:lnTo>
                  <a:pt x="962025" y="711994"/>
                </a:lnTo>
                <a:lnTo>
                  <a:pt x="964406" y="764382"/>
                </a:lnTo>
                <a:lnTo>
                  <a:pt x="959644" y="800100"/>
                </a:lnTo>
                <a:lnTo>
                  <a:pt x="950119" y="821532"/>
                </a:lnTo>
                <a:lnTo>
                  <a:pt x="938213" y="835819"/>
                </a:lnTo>
                <a:lnTo>
                  <a:pt x="916781" y="845344"/>
                </a:lnTo>
                <a:lnTo>
                  <a:pt x="881063" y="857250"/>
                </a:lnTo>
                <a:lnTo>
                  <a:pt x="850106" y="862013"/>
                </a:lnTo>
                <a:lnTo>
                  <a:pt x="819150" y="859632"/>
                </a:lnTo>
                <a:lnTo>
                  <a:pt x="778669" y="850107"/>
                </a:lnTo>
                <a:lnTo>
                  <a:pt x="752475" y="833438"/>
                </a:lnTo>
                <a:lnTo>
                  <a:pt x="716756" y="800100"/>
                </a:lnTo>
                <a:lnTo>
                  <a:pt x="685800" y="754857"/>
                </a:lnTo>
                <a:lnTo>
                  <a:pt x="650081" y="688182"/>
                </a:lnTo>
                <a:lnTo>
                  <a:pt x="597694" y="6119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3E6889E-0E8C-4410-B361-CB46FD8E82A3}"/>
              </a:ext>
            </a:extLst>
          </p:cNvPr>
          <p:cNvSpPr/>
          <p:nvPr/>
        </p:nvSpPr>
        <p:spPr>
          <a:xfrm rot="16200000">
            <a:off x="5135565" y="3611563"/>
            <a:ext cx="2422525" cy="438150"/>
          </a:xfrm>
          <a:custGeom>
            <a:avLst/>
            <a:gdLst>
              <a:gd name="connsiteX0" fmla="*/ 1254919 w 2421732"/>
              <a:gd name="connsiteY0" fmla="*/ 385762 h 438150"/>
              <a:gd name="connsiteX1" fmla="*/ 278607 w 2421732"/>
              <a:gd name="connsiteY1" fmla="*/ 388143 h 438150"/>
              <a:gd name="connsiteX2" fmla="*/ 216694 w 2421732"/>
              <a:gd name="connsiteY2" fmla="*/ 414337 h 438150"/>
              <a:gd name="connsiteX3" fmla="*/ 171450 w 2421732"/>
              <a:gd name="connsiteY3" fmla="*/ 435768 h 438150"/>
              <a:gd name="connsiteX4" fmla="*/ 138113 w 2421732"/>
              <a:gd name="connsiteY4" fmla="*/ 438150 h 438150"/>
              <a:gd name="connsiteX5" fmla="*/ 76200 w 2421732"/>
              <a:gd name="connsiteY5" fmla="*/ 421481 h 438150"/>
              <a:gd name="connsiteX6" fmla="*/ 40482 w 2421732"/>
              <a:gd name="connsiteY6" fmla="*/ 383381 h 438150"/>
              <a:gd name="connsiteX7" fmla="*/ 9525 w 2421732"/>
              <a:gd name="connsiteY7" fmla="*/ 342900 h 438150"/>
              <a:gd name="connsiteX8" fmla="*/ 0 w 2421732"/>
              <a:gd name="connsiteY8" fmla="*/ 311943 h 438150"/>
              <a:gd name="connsiteX9" fmla="*/ 9525 w 2421732"/>
              <a:gd name="connsiteY9" fmla="*/ 269081 h 438150"/>
              <a:gd name="connsiteX10" fmla="*/ 35719 w 2421732"/>
              <a:gd name="connsiteY10" fmla="*/ 223837 h 438150"/>
              <a:gd name="connsiteX11" fmla="*/ 69057 w 2421732"/>
              <a:gd name="connsiteY11" fmla="*/ 200025 h 438150"/>
              <a:gd name="connsiteX12" fmla="*/ 114300 w 2421732"/>
              <a:gd name="connsiteY12" fmla="*/ 178593 h 438150"/>
              <a:gd name="connsiteX13" fmla="*/ 169069 w 2421732"/>
              <a:gd name="connsiteY13" fmla="*/ 166687 h 438150"/>
              <a:gd name="connsiteX14" fmla="*/ 240507 w 2421732"/>
              <a:gd name="connsiteY14" fmla="*/ 157162 h 438150"/>
              <a:gd name="connsiteX15" fmla="*/ 333375 w 2421732"/>
              <a:gd name="connsiteY15" fmla="*/ 161925 h 438150"/>
              <a:gd name="connsiteX16" fmla="*/ 445294 w 2421732"/>
              <a:gd name="connsiteY16" fmla="*/ 180975 h 438150"/>
              <a:gd name="connsiteX17" fmla="*/ 600075 w 2421732"/>
              <a:gd name="connsiteY17" fmla="*/ 200025 h 438150"/>
              <a:gd name="connsiteX18" fmla="*/ 733425 w 2421732"/>
              <a:gd name="connsiteY18" fmla="*/ 207168 h 438150"/>
              <a:gd name="connsiteX19" fmla="*/ 1045369 w 2421732"/>
              <a:gd name="connsiteY19" fmla="*/ 204787 h 438150"/>
              <a:gd name="connsiteX20" fmla="*/ 1457325 w 2421732"/>
              <a:gd name="connsiteY20" fmla="*/ 190500 h 438150"/>
              <a:gd name="connsiteX21" fmla="*/ 1771650 w 2421732"/>
              <a:gd name="connsiteY21" fmla="*/ 176212 h 438150"/>
              <a:gd name="connsiteX22" fmla="*/ 2045494 w 2421732"/>
              <a:gd name="connsiteY22" fmla="*/ 164306 h 438150"/>
              <a:gd name="connsiteX23" fmla="*/ 2119313 w 2421732"/>
              <a:gd name="connsiteY23" fmla="*/ 159543 h 438150"/>
              <a:gd name="connsiteX24" fmla="*/ 2143125 w 2421732"/>
              <a:gd name="connsiteY24" fmla="*/ 154781 h 438150"/>
              <a:gd name="connsiteX25" fmla="*/ 2183607 w 2421732"/>
              <a:gd name="connsiteY25" fmla="*/ 142875 h 438150"/>
              <a:gd name="connsiteX26" fmla="*/ 2231232 w 2421732"/>
              <a:gd name="connsiteY26" fmla="*/ 121443 h 438150"/>
              <a:gd name="connsiteX27" fmla="*/ 2283619 w 2421732"/>
              <a:gd name="connsiteY27" fmla="*/ 83343 h 438150"/>
              <a:gd name="connsiteX28" fmla="*/ 2355057 w 2421732"/>
              <a:gd name="connsiteY28" fmla="*/ 21431 h 438150"/>
              <a:gd name="connsiteX29" fmla="*/ 2374107 w 2421732"/>
              <a:gd name="connsiteY29" fmla="*/ 9525 h 438150"/>
              <a:gd name="connsiteX30" fmla="*/ 2393157 w 2421732"/>
              <a:gd name="connsiteY30" fmla="*/ 2381 h 438150"/>
              <a:gd name="connsiteX31" fmla="*/ 2407444 w 2421732"/>
              <a:gd name="connsiteY31" fmla="*/ 0 h 438150"/>
              <a:gd name="connsiteX32" fmla="*/ 2416969 w 2421732"/>
              <a:gd name="connsiteY32" fmla="*/ 4762 h 438150"/>
              <a:gd name="connsiteX33" fmla="*/ 2421732 w 2421732"/>
              <a:gd name="connsiteY33" fmla="*/ 16668 h 438150"/>
              <a:gd name="connsiteX34" fmla="*/ 2412207 w 2421732"/>
              <a:gd name="connsiteY34" fmla="*/ 59531 h 438150"/>
              <a:gd name="connsiteX35" fmla="*/ 2397919 w 2421732"/>
              <a:gd name="connsiteY35" fmla="*/ 123825 h 438150"/>
              <a:gd name="connsiteX36" fmla="*/ 2371725 w 2421732"/>
              <a:gd name="connsiteY36" fmla="*/ 195262 h 438150"/>
              <a:gd name="connsiteX37" fmla="*/ 2305050 w 2421732"/>
              <a:gd name="connsiteY37" fmla="*/ 326231 h 438150"/>
              <a:gd name="connsiteX38" fmla="*/ 2257425 w 2421732"/>
              <a:gd name="connsiteY38" fmla="*/ 397668 h 438150"/>
              <a:gd name="connsiteX39" fmla="*/ 2164557 w 2421732"/>
              <a:gd name="connsiteY39" fmla="*/ 388143 h 438150"/>
              <a:gd name="connsiteX40" fmla="*/ 1628775 w 2421732"/>
              <a:gd name="connsiteY40" fmla="*/ 390525 h 438150"/>
              <a:gd name="connsiteX41" fmla="*/ 1254919 w 2421732"/>
              <a:gd name="connsiteY41" fmla="*/ 38576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421732" h="438150">
                <a:moveTo>
                  <a:pt x="1254919" y="385762"/>
                </a:moveTo>
                <a:lnTo>
                  <a:pt x="278607" y="388143"/>
                </a:lnTo>
                <a:lnTo>
                  <a:pt x="216694" y="414337"/>
                </a:lnTo>
                <a:lnTo>
                  <a:pt x="171450" y="435768"/>
                </a:lnTo>
                <a:lnTo>
                  <a:pt x="138113" y="438150"/>
                </a:lnTo>
                <a:lnTo>
                  <a:pt x="76200" y="421481"/>
                </a:lnTo>
                <a:lnTo>
                  <a:pt x="40482" y="383381"/>
                </a:lnTo>
                <a:lnTo>
                  <a:pt x="9525" y="342900"/>
                </a:lnTo>
                <a:lnTo>
                  <a:pt x="0" y="311943"/>
                </a:lnTo>
                <a:lnTo>
                  <a:pt x="9525" y="269081"/>
                </a:lnTo>
                <a:lnTo>
                  <a:pt x="35719" y="223837"/>
                </a:lnTo>
                <a:lnTo>
                  <a:pt x="69057" y="200025"/>
                </a:lnTo>
                <a:lnTo>
                  <a:pt x="114300" y="178593"/>
                </a:lnTo>
                <a:lnTo>
                  <a:pt x="169069" y="166687"/>
                </a:lnTo>
                <a:lnTo>
                  <a:pt x="240507" y="157162"/>
                </a:lnTo>
                <a:lnTo>
                  <a:pt x="333375" y="161925"/>
                </a:lnTo>
                <a:lnTo>
                  <a:pt x="445294" y="180975"/>
                </a:lnTo>
                <a:lnTo>
                  <a:pt x="600075" y="200025"/>
                </a:lnTo>
                <a:lnTo>
                  <a:pt x="733425" y="207168"/>
                </a:lnTo>
                <a:lnTo>
                  <a:pt x="1045369" y="204787"/>
                </a:lnTo>
                <a:lnTo>
                  <a:pt x="1457325" y="190500"/>
                </a:lnTo>
                <a:lnTo>
                  <a:pt x="1771650" y="176212"/>
                </a:lnTo>
                <a:lnTo>
                  <a:pt x="2045494" y="164306"/>
                </a:lnTo>
                <a:lnTo>
                  <a:pt x="2119313" y="159543"/>
                </a:lnTo>
                <a:lnTo>
                  <a:pt x="2143125" y="154781"/>
                </a:lnTo>
                <a:lnTo>
                  <a:pt x="2183607" y="142875"/>
                </a:lnTo>
                <a:lnTo>
                  <a:pt x="2231232" y="121443"/>
                </a:lnTo>
                <a:lnTo>
                  <a:pt x="2283619" y="83343"/>
                </a:lnTo>
                <a:lnTo>
                  <a:pt x="2355057" y="21431"/>
                </a:lnTo>
                <a:lnTo>
                  <a:pt x="2374107" y="9525"/>
                </a:lnTo>
                <a:lnTo>
                  <a:pt x="2393157" y="2381"/>
                </a:lnTo>
                <a:lnTo>
                  <a:pt x="2407444" y="0"/>
                </a:lnTo>
                <a:lnTo>
                  <a:pt x="2416969" y="4762"/>
                </a:lnTo>
                <a:lnTo>
                  <a:pt x="2421732" y="16668"/>
                </a:lnTo>
                <a:lnTo>
                  <a:pt x="2412207" y="59531"/>
                </a:lnTo>
                <a:lnTo>
                  <a:pt x="2397919" y="123825"/>
                </a:lnTo>
                <a:lnTo>
                  <a:pt x="2371725" y="195262"/>
                </a:lnTo>
                <a:lnTo>
                  <a:pt x="2305050" y="326231"/>
                </a:lnTo>
                <a:lnTo>
                  <a:pt x="2257425" y="397668"/>
                </a:lnTo>
                <a:lnTo>
                  <a:pt x="2164557" y="388143"/>
                </a:lnTo>
                <a:lnTo>
                  <a:pt x="1628775" y="390525"/>
                </a:lnTo>
                <a:lnTo>
                  <a:pt x="1254919" y="3857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2FE7067-6912-463D-A628-4A061A8114D8}"/>
              </a:ext>
            </a:extLst>
          </p:cNvPr>
          <p:cNvSpPr/>
          <p:nvPr/>
        </p:nvSpPr>
        <p:spPr>
          <a:xfrm>
            <a:off x="4022727" y="2112963"/>
            <a:ext cx="2171700" cy="477144"/>
          </a:xfrm>
          <a:custGeom>
            <a:avLst/>
            <a:gdLst>
              <a:gd name="connsiteX0" fmla="*/ 1235869 w 2171700"/>
              <a:gd name="connsiteY0" fmla="*/ 240506 h 509587"/>
              <a:gd name="connsiteX1" fmla="*/ 1040607 w 2171700"/>
              <a:gd name="connsiteY1" fmla="*/ 266700 h 509587"/>
              <a:gd name="connsiteX2" fmla="*/ 900113 w 2171700"/>
              <a:gd name="connsiteY2" fmla="*/ 292894 h 509587"/>
              <a:gd name="connsiteX3" fmla="*/ 700088 w 2171700"/>
              <a:gd name="connsiteY3" fmla="*/ 338137 h 509587"/>
              <a:gd name="connsiteX4" fmla="*/ 428625 w 2171700"/>
              <a:gd name="connsiteY4" fmla="*/ 402431 h 509587"/>
              <a:gd name="connsiteX5" fmla="*/ 47625 w 2171700"/>
              <a:gd name="connsiteY5" fmla="*/ 509587 h 509587"/>
              <a:gd name="connsiteX6" fmla="*/ 0 w 2171700"/>
              <a:gd name="connsiteY6" fmla="*/ 352425 h 509587"/>
              <a:gd name="connsiteX7" fmla="*/ 285750 w 2171700"/>
              <a:gd name="connsiteY7" fmla="*/ 290512 h 509587"/>
              <a:gd name="connsiteX8" fmla="*/ 573882 w 2171700"/>
              <a:gd name="connsiteY8" fmla="*/ 228600 h 509587"/>
              <a:gd name="connsiteX9" fmla="*/ 842963 w 2171700"/>
              <a:gd name="connsiteY9" fmla="*/ 169069 h 509587"/>
              <a:gd name="connsiteX10" fmla="*/ 1028700 w 2171700"/>
              <a:gd name="connsiteY10" fmla="*/ 133350 h 509587"/>
              <a:gd name="connsiteX11" fmla="*/ 1283494 w 2171700"/>
              <a:gd name="connsiteY11" fmla="*/ 104775 h 509587"/>
              <a:gd name="connsiteX12" fmla="*/ 1514475 w 2171700"/>
              <a:gd name="connsiteY12" fmla="*/ 78581 h 509587"/>
              <a:gd name="connsiteX13" fmla="*/ 1607344 w 2171700"/>
              <a:gd name="connsiteY13" fmla="*/ 64294 h 509587"/>
              <a:gd name="connsiteX14" fmla="*/ 1778794 w 2171700"/>
              <a:gd name="connsiteY14" fmla="*/ 0 h 509587"/>
              <a:gd name="connsiteX15" fmla="*/ 1795463 w 2171700"/>
              <a:gd name="connsiteY15" fmla="*/ 7144 h 509587"/>
              <a:gd name="connsiteX16" fmla="*/ 1869282 w 2171700"/>
              <a:gd name="connsiteY16" fmla="*/ 47625 h 509587"/>
              <a:gd name="connsiteX17" fmla="*/ 1966913 w 2171700"/>
              <a:gd name="connsiteY17" fmla="*/ 109537 h 509587"/>
              <a:gd name="connsiteX18" fmla="*/ 2026444 w 2171700"/>
              <a:gd name="connsiteY18" fmla="*/ 154781 h 509587"/>
              <a:gd name="connsiteX19" fmla="*/ 2126457 w 2171700"/>
              <a:gd name="connsiteY19" fmla="*/ 235744 h 509587"/>
              <a:gd name="connsiteX20" fmla="*/ 2157413 w 2171700"/>
              <a:gd name="connsiteY20" fmla="*/ 269081 h 509587"/>
              <a:gd name="connsiteX21" fmla="*/ 2166938 w 2171700"/>
              <a:gd name="connsiteY21" fmla="*/ 288131 h 509587"/>
              <a:gd name="connsiteX22" fmla="*/ 2171700 w 2171700"/>
              <a:gd name="connsiteY22" fmla="*/ 311944 h 509587"/>
              <a:gd name="connsiteX23" fmla="*/ 2169319 w 2171700"/>
              <a:gd name="connsiteY23" fmla="*/ 338137 h 509587"/>
              <a:gd name="connsiteX24" fmla="*/ 2164557 w 2171700"/>
              <a:gd name="connsiteY24" fmla="*/ 352425 h 509587"/>
              <a:gd name="connsiteX25" fmla="*/ 2147888 w 2171700"/>
              <a:gd name="connsiteY25" fmla="*/ 366712 h 509587"/>
              <a:gd name="connsiteX26" fmla="*/ 2114550 w 2171700"/>
              <a:gd name="connsiteY26" fmla="*/ 376237 h 509587"/>
              <a:gd name="connsiteX27" fmla="*/ 1778794 w 2171700"/>
              <a:gd name="connsiteY27" fmla="*/ 221456 h 509587"/>
              <a:gd name="connsiteX28" fmla="*/ 1562100 w 2171700"/>
              <a:gd name="connsiteY28" fmla="*/ 223837 h 509587"/>
              <a:gd name="connsiteX29" fmla="*/ 1445419 w 2171700"/>
              <a:gd name="connsiteY29" fmla="*/ 226219 h 509587"/>
              <a:gd name="connsiteX30" fmla="*/ 1235869 w 2171700"/>
              <a:gd name="connsiteY30" fmla="*/ 240506 h 50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2171700" h="509587">
                <a:moveTo>
                  <a:pt x="1235869" y="240506"/>
                </a:moveTo>
                <a:lnTo>
                  <a:pt x="1040607" y="266700"/>
                </a:lnTo>
                <a:lnTo>
                  <a:pt x="900113" y="292894"/>
                </a:lnTo>
                <a:lnTo>
                  <a:pt x="700088" y="338137"/>
                </a:lnTo>
                <a:lnTo>
                  <a:pt x="428625" y="402431"/>
                </a:lnTo>
                <a:lnTo>
                  <a:pt x="47625" y="509587"/>
                </a:lnTo>
                <a:lnTo>
                  <a:pt x="0" y="352425"/>
                </a:lnTo>
                <a:lnTo>
                  <a:pt x="285750" y="290512"/>
                </a:lnTo>
                <a:lnTo>
                  <a:pt x="573882" y="228600"/>
                </a:lnTo>
                <a:lnTo>
                  <a:pt x="842963" y="169069"/>
                </a:lnTo>
                <a:lnTo>
                  <a:pt x="1028700" y="133350"/>
                </a:lnTo>
                <a:lnTo>
                  <a:pt x="1283494" y="104775"/>
                </a:lnTo>
                <a:lnTo>
                  <a:pt x="1514475" y="78581"/>
                </a:lnTo>
                <a:lnTo>
                  <a:pt x="1607344" y="64294"/>
                </a:lnTo>
                <a:lnTo>
                  <a:pt x="1778794" y="0"/>
                </a:lnTo>
                <a:lnTo>
                  <a:pt x="1795463" y="7144"/>
                </a:lnTo>
                <a:lnTo>
                  <a:pt x="1869282" y="47625"/>
                </a:lnTo>
                <a:lnTo>
                  <a:pt x="1966913" y="109537"/>
                </a:lnTo>
                <a:lnTo>
                  <a:pt x="2026444" y="154781"/>
                </a:lnTo>
                <a:lnTo>
                  <a:pt x="2126457" y="235744"/>
                </a:lnTo>
                <a:lnTo>
                  <a:pt x="2157413" y="269081"/>
                </a:lnTo>
                <a:lnTo>
                  <a:pt x="2166938" y="288131"/>
                </a:lnTo>
                <a:lnTo>
                  <a:pt x="2171700" y="311944"/>
                </a:lnTo>
                <a:lnTo>
                  <a:pt x="2169319" y="338137"/>
                </a:lnTo>
                <a:lnTo>
                  <a:pt x="2164557" y="352425"/>
                </a:lnTo>
                <a:lnTo>
                  <a:pt x="2147888" y="366712"/>
                </a:lnTo>
                <a:lnTo>
                  <a:pt x="2114550" y="376237"/>
                </a:lnTo>
                <a:lnTo>
                  <a:pt x="1778794" y="221456"/>
                </a:lnTo>
                <a:lnTo>
                  <a:pt x="1562100" y="223837"/>
                </a:lnTo>
                <a:lnTo>
                  <a:pt x="1445419" y="226219"/>
                </a:lnTo>
                <a:lnTo>
                  <a:pt x="1235869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439574A-A086-4BCA-BB02-A43A1E8F4EDB}"/>
              </a:ext>
            </a:extLst>
          </p:cNvPr>
          <p:cNvSpPr/>
          <p:nvPr/>
        </p:nvSpPr>
        <p:spPr>
          <a:xfrm>
            <a:off x="5524502" y="2290763"/>
            <a:ext cx="636588" cy="398117"/>
          </a:xfrm>
          <a:custGeom>
            <a:avLst/>
            <a:gdLst>
              <a:gd name="connsiteX0" fmla="*/ 85725 w 635794"/>
              <a:gd name="connsiteY0" fmla="*/ 283368 h 423862"/>
              <a:gd name="connsiteX1" fmla="*/ 188119 w 635794"/>
              <a:gd name="connsiteY1" fmla="*/ 159543 h 423862"/>
              <a:gd name="connsiteX2" fmla="*/ 228600 w 635794"/>
              <a:gd name="connsiteY2" fmla="*/ 109537 h 423862"/>
              <a:gd name="connsiteX3" fmla="*/ 247650 w 635794"/>
              <a:gd name="connsiteY3" fmla="*/ 80962 h 423862"/>
              <a:gd name="connsiteX4" fmla="*/ 250031 w 635794"/>
              <a:gd name="connsiteY4" fmla="*/ 57150 h 423862"/>
              <a:gd name="connsiteX5" fmla="*/ 238125 w 635794"/>
              <a:gd name="connsiteY5" fmla="*/ 0 h 423862"/>
              <a:gd name="connsiteX6" fmla="*/ 635794 w 635794"/>
              <a:gd name="connsiteY6" fmla="*/ 173831 h 423862"/>
              <a:gd name="connsiteX7" fmla="*/ 609600 w 635794"/>
              <a:gd name="connsiteY7" fmla="*/ 195262 h 423862"/>
              <a:gd name="connsiteX8" fmla="*/ 571500 w 635794"/>
              <a:gd name="connsiteY8" fmla="*/ 200025 h 423862"/>
              <a:gd name="connsiteX9" fmla="*/ 466725 w 635794"/>
              <a:gd name="connsiteY9" fmla="*/ 209550 h 423862"/>
              <a:gd name="connsiteX10" fmla="*/ 397669 w 635794"/>
              <a:gd name="connsiteY10" fmla="*/ 223837 h 423862"/>
              <a:gd name="connsiteX11" fmla="*/ 321469 w 635794"/>
              <a:gd name="connsiteY11" fmla="*/ 252412 h 423862"/>
              <a:gd name="connsiteX12" fmla="*/ 183356 w 635794"/>
              <a:gd name="connsiteY12" fmla="*/ 323850 h 423862"/>
              <a:gd name="connsiteX13" fmla="*/ 111919 w 635794"/>
              <a:gd name="connsiteY13" fmla="*/ 373856 h 423862"/>
              <a:gd name="connsiteX14" fmla="*/ 61913 w 635794"/>
              <a:gd name="connsiteY14" fmla="*/ 411956 h 423862"/>
              <a:gd name="connsiteX15" fmla="*/ 38100 w 635794"/>
              <a:gd name="connsiteY15" fmla="*/ 421481 h 423862"/>
              <a:gd name="connsiteX16" fmla="*/ 21431 w 635794"/>
              <a:gd name="connsiteY16" fmla="*/ 423862 h 423862"/>
              <a:gd name="connsiteX17" fmla="*/ 7144 w 635794"/>
              <a:gd name="connsiteY17" fmla="*/ 419100 h 423862"/>
              <a:gd name="connsiteX18" fmla="*/ 0 w 635794"/>
              <a:gd name="connsiteY18" fmla="*/ 407193 h 423862"/>
              <a:gd name="connsiteX19" fmla="*/ 0 w 635794"/>
              <a:gd name="connsiteY19" fmla="*/ 388143 h 423862"/>
              <a:gd name="connsiteX20" fmla="*/ 11906 w 635794"/>
              <a:gd name="connsiteY20" fmla="*/ 364331 h 423862"/>
              <a:gd name="connsiteX21" fmla="*/ 85725 w 635794"/>
              <a:gd name="connsiteY21" fmla="*/ 283368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35794" h="423862">
                <a:moveTo>
                  <a:pt x="85725" y="283368"/>
                </a:moveTo>
                <a:lnTo>
                  <a:pt x="188119" y="159543"/>
                </a:lnTo>
                <a:lnTo>
                  <a:pt x="228600" y="109537"/>
                </a:lnTo>
                <a:lnTo>
                  <a:pt x="247650" y="80962"/>
                </a:lnTo>
                <a:lnTo>
                  <a:pt x="250031" y="57150"/>
                </a:lnTo>
                <a:lnTo>
                  <a:pt x="238125" y="0"/>
                </a:lnTo>
                <a:lnTo>
                  <a:pt x="635794" y="173831"/>
                </a:lnTo>
                <a:lnTo>
                  <a:pt x="609600" y="195262"/>
                </a:lnTo>
                <a:lnTo>
                  <a:pt x="571500" y="200025"/>
                </a:lnTo>
                <a:lnTo>
                  <a:pt x="466725" y="209550"/>
                </a:lnTo>
                <a:lnTo>
                  <a:pt x="397669" y="223837"/>
                </a:lnTo>
                <a:lnTo>
                  <a:pt x="321469" y="252412"/>
                </a:lnTo>
                <a:lnTo>
                  <a:pt x="183356" y="323850"/>
                </a:lnTo>
                <a:lnTo>
                  <a:pt x="111919" y="373856"/>
                </a:lnTo>
                <a:lnTo>
                  <a:pt x="61913" y="411956"/>
                </a:lnTo>
                <a:lnTo>
                  <a:pt x="38100" y="421481"/>
                </a:lnTo>
                <a:lnTo>
                  <a:pt x="21431" y="423862"/>
                </a:lnTo>
                <a:lnTo>
                  <a:pt x="7144" y="419100"/>
                </a:lnTo>
                <a:lnTo>
                  <a:pt x="0" y="407193"/>
                </a:lnTo>
                <a:lnTo>
                  <a:pt x="0" y="388143"/>
                </a:lnTo>
                <a:lnTo>
                  <a:pt x="11906" y="364331"/>
                </a:lnTo>
                <a:lnTo>
                  <a:pt x="85725" y="2833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748462-D6A2-42C1-8752-5D7F024D62BE}"/>
              </a:ext>
            </a:extLst>
          </p:cNvPr>
          <p:cNvSpPr/>
          <p:nvPr/>
        </p:nvSpPr>
        <p:spPr>
          <a:xfrm>
            <a:off x="4648200" y="2824164"/>
            <a:ext cx="928688" cy="352425"/>
          </a:xfrm>
          <a:custGeom>
            <a:avLst/>
            <a:gdLst>
              <a:gd name="connsiteX0" fmla="*/ 280988 w 928688"/>
              <a:gd name="connsiteY0" fmla="*/ 280987 h 352425"/>
              <a:gd name="connsiteX1" fmla="*/ 0 w 928688"/>
              <a:gd name="connsiteY1" fmla="*/ 352425 h 352425"/>
              <a:gd name="connsiteX2" fmla="*/ 126206 w 928688"/>
              <a:gd name="connsiteY2" fmla="*/ 147637 h 352425"/>
              <a:gd name="connsiteX3" fmla="*/ 390525 w 928688"/>
              <a:gd name="connsiteY3" fmla="*/ 95250 h 352425"/>
              <a:gd name="connsiteX4" fmla="*/ 490538 w 928688"/>
              <a:gd name="connsiteY4" fmla="*/ 64293 h 352425"/>
              <a:gd name="connsiteX5" fmla="*/ 564356 w 928688"/>
              <a:gd name="connsiteY5" fmla="*/ 28575 h 352425"/>
              <a:gd name="connsiteX6" fmla="*/ 604838 w 928688"/>
              <a:gd name="connsiteY6" fmla="*/ 11906 h 352425"/>
              <a:gd name="connsiteX7" fmla="*/ 647700 w 928688"/>
              <a:gd name="connsiteY7" fmla="*/ 0 h 352425"/>
              <a:gd name="connsiteX8" fmla="*/ 704850 w 928688"/>
              <a:gd name="connsiteY8" fmla="*/ 0 h 352425"/>
              <a:gd name="connsiteX9" fmla="*/ 731044 w 928688"/>
              <a:gd name="connsiteY9" fmla="*/ 7143 h 352425"/>
              <a:gd name="connsiteX10" fmla="*/ 757238 w 928688"/>
              <a:gd name="connsiteY10" fmla="*/ 16668 h 352425"/>
              <a:gd name="connsiteX11" fmla="*/ 790575 w 928688"/>
              <a:gd name="connsiteY11" fmla="*/ 40481 h 352425"/>
              <a:gd name="connsiteX12" fmla="*/ 838200 w 928688"/>
              <a:gd name="connsiteY12" fmla="*/ 71437 h 352425"/>
              <a:gd name="connsiteX13" fmla="*/ 866775 w 928688"/>
              <a:gd name="connsiteY13" fmla="*/ 92868 h 352425"/>
              <a:gd name="connsiteX14" fmla="*/ 890588 w 928688"/>
              <a:gd name="connsiteY14" fmla="*/ 119062 h 352425"/>
              <a:gd name="connsiteX15" fmla="*/ 912019 w 928688"/>
              <a:gd name="connsiteY15" fmla="*/ 150018 h 352425"/>
              <a:gd name="connsiteX16" fmla="*/ 926306 w 928688"/>
              <a:gd name="connsiteY16" fmla="*/ 173831 h 352425"/>
              <a:gd name="connsiteX17" fmla="*/ 928688 w 928688"/>
              <a:gd name="connsiteY17" fmla="*/ 185737 h 352425"/>
              <a:gd name="connsiteX18" fmla="*/ 926306 w 928688"/>
              <a:gd name="connsiteY18" fmla="*/ 207168 h 352425"/>
              <a:gd name="connsiteX19" fmla="*/ 914400 w 928688"/>
              <a:gd name="connsiteY19" fmla="*/ 233362 h 352425"/>
              <a:gd name="connsiteX20" fmla="*/ 900113 w 928688"/>
              <a:gd name="connsiteY20" fmla="*/ 250031 h 352425"/>
              <a:gd name="connsiteX21" fmla="*/ 864394 w 928688"/>
              <a:gd name="connsiteY21" fmla="*/ 276225 h 352425"/>
              <a:gd name="connsiteX22" fmla="*/ 845344 w 928688"/>
              <a:gd name="connsiteY22" fmla="*/ 295275 h 352425"/>
              <a:gd name="connsiteX23" fmla="*/ 823913 w 928688"/>
              <a:gd name="connsiteY23" fmla="*/ 321468 h 352425"/>
              <a:gd name="connsiteX24" fmla="*/ 554831 w 928688"/>
              <a:gd name="connsiteY24" fmla="*/ 200025 h 352425"/>
              <a:gd name="connsiteX25" fmla="*/ 447675 w 928688"/>
              <a:gd name="connsiteY25" fmla="*/ 228600 h 352425"/>
              <a:gd name="connsiteX26" fmla="*/ 280988 w 928688"/>
              <a:gd name="connsiteY26" fmla="*/ 280987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928688" h="352425">
                <a:moveTo>
                  <a:pt x="280988" y="280987"/>
                </a:moveTo>
                <a:lnTo>
                  <a:pt x="0" y="352425"/>
                </a:lnTo>
                <a:lnTo>
                  <a:pt x="126206" y="147637"/>
                </a:lnTo>
                <a:lnTo>
                  <a:pt x="390525" y="95250"/>
                </a:lnTo>
                <a:lnTo>
                  <a:pt x="490538" y="64293"/>
                </a:lnTo>
                <a:lnTo>
                  <a:pt x="564356" y="28575"/>
                </a:lnTo>
                <a:lnTo>
                  <a:pt x="604838" y="11906"/>
                </a:lnTo>
                <a:lnTo>
                  <a:pt x="647700" y="0"/>
                </a:lnTo>
                <a:lnTo>
                  <a:pt x="704850" y="0"/>
                </a:lnTo>
                <a:lnTo>
                  <a:pt x="731044" y="7143"/>
                </a:lnTo>
                <a:lnTo>
                  <a:pt x="757238" y="16668"/>
                </a:lnTo>
                <a:lnTo>
                  <a:pt x="790575" y="40481"/>
                </a:lnTo>
                <a:lnTo>
                  <a:pt x="838200" y="71437"/>
                </a:lnTo>
                <a:lnTo>
                  <a:pt x="866775" y="92868"/>
                </a:lnTo>
                <a:lnTo>
                  <a:pt x="890588" y="119062"/>
                </a:lnTo>
                <a:lnTo>
                  <a:pt x="912019" y="150018"/>
                </a:lnTo>
                <a:lnTo>
                  <a:pt x="926306" y="173831"/>
                </a:lnTo>
                <a:lnTo>
                  <a:pt x="928688" y="185737"/>
                </a:lnTo>
                <a:lnTo>
                  <a:pt x="926306" y="207168"/>
                </a:lnTo>
                <a:lnTo>
                  <a:pt x="914400" y="233362"/>
                </a:lnTo>
                <a:lnTo>
                  <a:pt x="900113" y="250031"/>
                </a:lnTo>
                <a:lnTo>
                  <a:pt x="864394" y="276225"/>
                </a:lnTo>
                <a:lnTo>
                  <a:pt x="845344" y="295275"/>
                </a:lnTo>
                <a:lnTo>
                  <a:pt x="823913" y="321468"/>
                </a:lnTo>
                <a:lnTo>
                  <a:pt x="554831" y="200025"/>
                </a:lnTo>
                <a:lnTo>
                  <a:pt x="447675" y="228600"/>
                </a:lnTo>
                <a:lnTo>
                  <a:pt x="280988" y="2809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2896AC6-865B-4C7E-9861-290861AEAABB}"/>
              </a:ext>
            </a:extLst>
          </p:cNvPr>
          <p:cNvSpPr/>
          <p:nvPr/>
        </p:nvSpPr>
        <p:spPr>
          <a:xfrm>
            <a:off x="3752852" y="2952750"/>
            <a:ext cx="1752600" cy="1992077"/>
          </a:xfrm>
          <a:custGeom>
            <a:avLst/>
            <a:gdLst>
              <a:gd name="connsiteX0" fmla="*/ 958850 w 1752600"/>
              <a:gd name="connsiteY0" fmla="*/ 1406525 h 2120900"/>
              <a:gd name="connsiteX1" fmla="*/ 749300 w 1752600"/>
              <a:gd name="connsiteY1" fmla="*/ 1606550 h 2120900"/>
              <a:gd name="connsiteX2" fmla="*/ 600075 w 1752600"/>
              <a:gd name="connsiteY2" fmla="*/ 1736725 h 2120900"/>
              <a:gd name="connsiteX3" fmla="*/ 552450 w 1752600"/>
              <a:gd name="connsiteY3" fmla="*/ 1790700 h 2120900"/>
              <a:gd name="connsiteX4" fmla="*/ 368300 w 1752600"/>
              <a:gd name="connsiteY4" fmla="*/ 1914525 h 2120900"/>
              <a:gd name="connsiteX5" fmla="*/ 196850 w 1752600"/>
              <a:gd name="connsiteY5" fmla="*/ 2028825 h 2120900"/>
              <a:gd name="connsiteX6" fmla="*/ 82550 w 1752600"/>
              <a:gd name="connsiteY6" fmla="*/ 2105025 h 2120900"/>
              <a:gd name="connsiteX7" fmla="*/ 57150 w 1752600"/>
              <a:gd name="connsiteY7" fmla="*/ 2117725 h 2120900"/>
              <a:gd name="connsiteX8" fmla="*/ 31750 w 1752600"/>
              <a:gd name="connsiteY8" fmla="*/ 2120900 h 2120900"/>
              <a:gd name="connsiteX9" fmla="*/ 9525 w 1752600"/>
              <a:gd name="connsiteY9" fmla="*/ 2117725 h 2120900"/>
              <a:gd name="connsiteX10" fmla="*/ 0 w 1752600"/>
              <a:gd name="connsiteY10" fmla="*/ 2105025 h 2120900"/>
              <a:gd name="connsiteX11" fmla="*/ 3175 w 1752600"/>
              <a:gd name="connsiteY11" fmla="*/ 2079625 h 2120900"/>
              <a:gd name="connsiteX12" fmla="*/ 25400 w 1752600"/>
              <a:gd name="connsiteY12" fmla="*/ 2047875 h 2120900"/>
              <a:gd name="connsiteX13" fmla="*/ 222250 w 1752600"/>
              <a:gd name="connsiteY13" fmla="*/ 1911350 h 2120900"/>
              <a:gd name="connsiteX14" fmla="*/ 381000 w 1752600"/>
              <a:gd name="connsiteY14" fmla="*/ 1784350 h 2120900"/>
              <a:gd name="connsiteX15" fmla="*/ 539750 w 1752600"/>
              <a:gd name="connsiteY15" fmla="*/ 1647825 h 2120900"/>
              <a:gd name="connsiteX16" fmla="*/ 673100 w 1752600"/>
              <a:gd name="connsiteY16" fmla="*/ 1520825 h 2120900"/>
              <a:gd name="connsiteX17" fmla="*/ 800100 w 1752600"/>
              <a:gd name="connsiteY17" fmla="*/ 1365250 h 2120900"/>
              <a:gd name="connsiteX18" fmla="*/ 946150 w 1752600"/>
              <a:gd name="connsiteY18" fmla="*/ 1162050 h 2120900"/>
              <a:gd name="connsiteX19" fmla="*/ 1063625 w 1752600"/>
              <a:gd name="connsiteY19" fmla="*/ 971550 h 2120900"/>
              <a:gd name="connsiteX20" fmla="*/ 1155700 w 1752600"/>
              <a:gd name="connsiteY20" fmla="*/ 806450 h 2120900"/>
              <a:gd name="connsiteX21" fmla="*/ 1222375 w 1752600"/>
              <a:gd name="connsiteY21" fmla="*/ 673100 h 2120900"/>
              <a:gd name="connsiteX22" fmla="*/ 1339850 w 1752600"/>
              <a:gd name="connsiteY22" fmla="*/ 457200 h 2120900"/>
              <a:gd name="connsiteX23" fmla="*/ 1368425 w 1752600"/>
              <a:gd name="connsiteY23" fmla="*/ 390525 h 2120900"/>
              <a:gd name="connsiteX24" fmla="*/ 1403350 w 1752600"/>
              <a:gd name="connsiteY24" fmla="*/ 298450 h 2120900"/>
              <a:gd name="connsiteX25" fmla="*/ 1428750 w 1752600"/>
              <a:gd name="connsiteY25" fmla="*/ 212725 h 2120900"/>
              <a:gd name="connsiteX26" fmla="*/ 1441450 w 1752600"/>
              <a:gd name="connsiteY26" fmla="*/ 127000 h 2120900"/>
              <a:gd name="connsiteX27" fmla="*/ 1441450 w 1752600"/>
              <a:gd name="connsiteY27" fmla="*/ 107950 h 2120900"/>
              <a:gd name="connsiteX28" fmla="*/ 1381125 w 1752600"/>
              <a:gd name="connsiteY28" fmla="*/ 0 h 2120900"/>
              <a:gd name="connsiteX29" fmla="*/ 1752600 w 1752600"/>
              <a:gd name="connsiteY29" fmla="*/ 104775 h 2120900"/>
              <a:gd name="connsiteX30" fmla="*/ 1720850 w 1752600"/>
              <a:gd name="connsiteY30" fmla="*/ 190500 h 2120900"/>
              <a:gd name="connsiteX31" fmla="*/ 1673225 w 1752600"/>
              <a:gd name="connsiteY31" fmla="*/ 282575 h 2120900"/>
              <a:gd name="connsiteX32" fmla="*/ 1568450 w 1752600"/>
              <a:gd name="connsiteY32" fmla="*/ 495300 h 2120900"/>
              <a:gd name="connsiteX33" fmla="*/ 1435100 w 1752600"/>
              <a:gd name="connsiteY33" fmla="*/ 739775 h 2120900"/>
              <a:gd name="connsiteX34" fmla="*/ 1355725 w 1752600"/>
              <a:gd name="connsiteY34" fmla="*/ 873125 h 2120900"/>
              <a:gd name="connsiteX35" fmla="*/ 1235075 w 1752600"/>
              <a:gd name="connsiteY35" fmla="*/ 1054100 h 2120900"/>
              <a:gd name="connsiteX36" fmla="*/ 1092200 w 1752600"/>
              <a:gd name="connsiteY36" fmla="*/ 1254125 h 2120900"/>
              <a:gd name="connsiteX37" fmla="*/ 958850 w 1752600"/>
              <a:gd name="connsiteY37" fmla="*/ 1406525 h 212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752600" h="2120900">
                <a:moveTo>
                  <a:pt x="958850" y="1406525"/>
                </a:moveTo>
                <a:lnTo>
                  <a:pt x="749300" y="1606550"/>
                </a:lnTo>
                <a:lnTo>
                  <a:pt x="600075" y="1736725"/>
                </a:lnTo>
                <a:lnTo>
                  <a:pt x="552450" y="1790700"/>
                </a:lnTo>
                <a:lnTo>
                  <a:pt x="368300" y="1914525"/>
                </a:lnTo>
                <a:lnTo>
                  <a:pt x="196850" y="2028825"/>
                </a:lnTo>
                <a:lnTo>
                  <a:pt x="82550" y="2105025"/>
                </a:lnTo>
                <a:lnTo>
                  <a:pt x="57150" y="2117725"/>
                </a:lnTo>
                <a:lnTo>
                  <a:pt x="31750" y="2120900"/>
                </a:lnTo>
                <a:lnTo>
                  <a:pt x="9525" y="2117725"/>
                </a:lnTo>
                <a:lnTo>
                  <a:pt x="0" y="2105025"/>
                </a:lnTo>
                <a:lnTo>
                  <a:pt x="3175" y="2079625"/>
                </a:lnTo>
                <a:lnTo>
                  <a:pt x="25400" y="2047875"/>
                </a:lnTo>
                <a:lnTo>
                  <a:pt x="222250" y="1911350"/>
                </a:lnTo>
                <a:lnTo>
                  <a:pt x="381000" y="1784350"/>
                </a:lnTo>
                <a:lnTo>
                  <a:pt x="539750" y="1647825"/>
                </a:lnTo>
                <a:lnTo>
                  <a:pt x="673100" y="1520825"/>
                </a:lnTo>
                <a:lnTo>
                  <a:pt x="800100" y="1365250"/>
                </a:lnTo>
                <a:lnTo>
                  <a:pt x="946150" y="1162050"/>
                </a:lnTo>
                <a:lnTo>
                  <a:pt x="1063625" y="971550"/>
                </a:lnTo>
                <a:lnTo>
                  <a:pt x="1155700" y="806450"/>
                </a:lnTo>
                <a:lnTo>
                  <a:pt x="1222375" y="673100"/>
                </a:lnTo>
                <a:lnTo>
                  <a:pt x="1339850" y="457200"/>
                </a:lnTo>
                <a:lnTo>
                  <a:pt x="1368425" y="390525"/>
                </a:lnTo>
                <a:lnTo>
                  <a:pt x="1403350" y="298450"/>
                </a:lnTo>
                <a:lnTo>
                  <a:pt x="1428750" y="212725"/>
                </a:lnTo>
                <a:lnTo>
                  <a:pt x="1441450" y="127000"/>
                </a:lnTo>
                <a:lnTo>
                  <a:pt x="1441450" y="107950"/>
                </a:lnTo>
                <a:lnTo>
                  <a:pt x="1381125" y="0"/>
                </a:lnTo>
                <a:lnTo>
                  <a:pt x="1752600" y="104775"/>
                </a:lnTo>
                <a:lnTo>
                  <a:pt x="1720850" y="190500"/>
                </a:lnTo>
                <a:lnTo>
                  <a:pt x="1673225" y="282575"/>
                </a:lnTo>
                <a:lnTo>
                  <a:pt x="1568450" y="495300"/>
                </a:lnTo>
                <a:lnTo>
                  <a:pt x="1435100" y="739775"/>
                </a:lnTo>
                <a:lnTo>
                  <a:pt x="1355725" y="873125"/>
                </a:lnTo>
                <a:lnTo>
                  <a:pt x="1235075" y="1054100"/>
                </a:lnTo>
                <a:lnTo>
                  <a:pt x="1092200" y="1254125"/>
                </a:lnTo>
                <a:lnTo>
                  <a:pt x="958850" y="140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E6441A-B32C-4705-9DFE-F17C3440BA34}"/>
              </a:ext>
            </a:extLst>
          </p:cNvPr>
          <p:cNvSpPr/>
          <p:nvPr/>
        </p:nvSpPr>
        <p:spPr>
          <a:xfrm>
            <a:off x="4498978" y="3598863"/>
            <a:ext cx="1363663" cy="578537"/>
          </a:xfrm>
          <a:custGeom>
            <a:avLst/>
            <a:gdLst>
              <a:gd name="connsiteX0" fmla="*/ 862013 w 1364457"/>
              <a:gd name="connsiteY0" fmla="*/ 342900 h 616744"/>
              <a:gd name="connsiteX1" fmla="*/ 721519 w 1364457"/>
              <a:gd name="connsiteY1" fmla="*/ 273844 h 616744"/>
              <a:gd name="connsiteX2" fmla="*/ 583407 w 1364457"/>
              <a:gd name="connsiteY2" fmla="*/ 223837 h 616744"/>
              <a:gd name="connsiteX3" fmla="*/ 433388 w 1364457"/>
              <a:gd name="connsiteY3" fmla="*/ 176212 h 616744"/>
              <a:gd name="connsiteX4" fmla="*/ 302419 w 1364457"/>
              <a:gd name="connsiteY4" fmla="*/ 126206 h 616744"/>
              <a:gd name="connsiteX5" fmla="*/ 233363 w 1364457"/>
              <a:gd name="connsiteY5" fmla="*/ 102394 h 616744"/>
              <a:gd name="connsiteX6" fmla="*/ 157163 w 1364457"/>
              <a:gd name="connsiteY6" fmla="*/ 80962 h 616744"/>
              <a:gd name="connsiteX7" fmla="*/ 45244 w 1364457"/>
              <a:gd name="connsiteY7" fmla="*/ 59531 h 616744"/>
              <a:gd name="connsiteX8" fmla="*/ 16669 w 1364457"/>
              <a:gd name="connsiteY8" fmla="*/ 54769 h 616744"/>
              <a:gd name="connsiteX9" fmla="*/ 2382 w 1364457"/>
              <a:gd name="connsiteY9" fmla="*/ 47625 h 616744"/>
              <a:gd name="connsiteX10" fmla="*/ 0 w 1364457"/>
              <a:gd name="connsiteY10" fmla="*/ 33337 h 616744"/>
              <a:gd name="connsiteX11" fmla="*/ 7144 w 1364457"/>
              <a:gd name="connsiteY11" fmla="*/ 16669 h 616744"/>
              <a:gd name="connsiteX12" fmla="*/ 33338 w 1364457"/>
              <a:gd name="connsiteY12" fmla="*/ 4762 h 616744"/>
              <a:gd name="connsiteX13" fmla="*/ 107157 w 1364457"/>
              <a:gd name="connsiteY13" fmla="*/ 0 h 616744"/>
              <a:gd name="connsiteX14" fmla="*/ 209550 w 1364457"/>
              <a:gd name="connsiteY14" fmla="*/ 0 h 616744"/>
              <a:gd name="connsiteX15" fmla="*/ 347663 w 1364457"/>
              <a:gd name="connsiteY15" fmla="*/ 11906 h 616744"/>
              <a:gd name="connsiteX16" fmla="*/ 504825 w 1364457"/>
              <a:gd name="connsiteY16" fmla="*/ 35719 h 616744"/>
              <a:gd name="connsiteX17" fmla="*/ 664369 w 1364457"/>
              <a:gd name="connsiteY17" fmla="*/ 66675 h 616744"/>
              <a:gd name="connsiteX18" fmla="*/ 778669 w 1364457"/>
              <a:gd name="connsiteY18" fmla="*/ 95250 h 616744"/>
              <a:gd name="connsiteX19" fmla="*/ 897732 w 1364457"/>
              <a:gd name="connsiteY19" fmla="*/ 130969 h 616744"/>
              <a:gd name="connsiteX20" fmla="*/ 1007269 w 1364457"/>
              <a:gd name="connsiteY20" fmla="*/ 173831 h 616744"/>
              <a:gd name="connsiteX21" fmla="*/ 1095375 w 1364457"/>
              <a:gd name="connsiteY21" fmla="*/ 214312 h 616744"/>
              <a:gd name="connsiteX22" fmla="*/ 1166813 w 1364457"/>
              <a:gd name="connsiteY22" fmla="*/ 254794 h 616744"/>
              <a:gd name="connsiteX23" fmla="*/ 1238250 w 1364457"/>
              <a:gd name="connsiteY23" fmla="*/ 300037 h 616744"/>
              <a:gd name="connsiteX24" fmla="*/ 1252538 w 1364457"/>
              <a:gd name="connsiteY24" fmla="*/ 316706 h 616744"/>
              <a:gd name="connsiteX25" fmla="*/ 1293019 w 1364457"/>
              <a:gd name="connsiteY25" fmla="*/ 364331 h 616744"/>
              <a:gd name="connsiteX26" fmla="*/ 1338263 w 1364457"/>
              <a:gd name="connsiteY26" fmla="*/ 438150 h 616744"/>
              <a:gd name="connsiteX27" fmla="*/ 1359694 w 1364457"/>
              <a:gd name="connsiteY27" fmla="*/ 485775 h 616744"/>
              <a:gd name="connsiteX28" fmla="*/ 1364457 w 1364457"/>
              <a:gd name="connsiteY28" fmla="*/ 519112 h 616744"/>
              <a:gd name="connsiteX29" fmla="*/ 1362075 w 1364457"/>
              <a:gd name="connsiteY29" fmla="*/ 547687 h 616744"/>
              <a:gd name="connsiteX30" fmla="*/ 1352550 w 1364457"/>
              <a:gd name="connsiteY30" fmla="*/ 571500 h 616744"/>
              <a:gd name="connsiteX31" fmla="*/ 1335882 w 1364457"/>
              <a:gd name="connsiteY31" fmla="*/ 588169 h 616744"/>
              <a:gd name="connsiteX32" fmla="*/ 1316832 w 1364457"/>
              <a:gd name="connsiteY32" fmla="*/ 600075 h 616744"/>
              <a:gd name="connsiteX33" fmla="*/ 1266825 w 1364457"/>
              <a:gd name="connsiteY33" fmla="*/ 614362 h 616744"/>
              <a:gd name="connsiteX34" fmla="*/ 1223963 w 1364457"/>
              <a:gd name="connsiteY34" fmla="*/ 616744 h 616744"/>
              <a:gd name="connsiteX35" fmla="*/ 1200150 w 1364457"/>
              <a:gd name="connsiteY35" fmla="*/ 600075 h 616744"/>
              <a:gd name="connsiteX36" fmla="*/ 1092994 w 1364457"/>
              <a:gd name="connsiteY36" fmla="*/ 507206 h 616744"/>
              <a:gd name="connsiteX37" fmla="*/ 981075 w 1364457"/>
              <a:gd name="connsiteY37" fmla="*/ 421481 h 616744"/>
              <a:gd name="connsiteX38" fmla="*/ 862013 w 1364457"/>
              <a:gd name="connsiteY38" fmla="*/ 342900 h 616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64457" h="616744">
                <a:moveTo>
                  <a:pt x="862013" y="342900"/>
                </a:moveTo>
                <a:lnTo>
                  <a:pt x="721519" y="273844"/>
                </a:lnTo>
                <a:lnTo>
                  <a:pt x="583407" y="223837"/>
                </a:lnTo>
                <a:lnTo>
                  <a:pt x="433388" y="176212"/>
                </a:lnTo>
                <a:lnTo>
                  <a:pt x="302419" y="126206"/>
                </a:lnTo>
                <a:lnTo>
                  <a:pt x="233363" y="102394"/>
                </a:lnTo>
                <a:lnTo>
                  <a:pt x="157163" y="80962"/>
                </a:lnTo>
                <a:lnTo>
                  <a:pt x="45244" y="59531"/>
                </a:lnTo>
                <a:lnTo>
                  <a:pt x="16669" y="54769"/>
                </a:lnTo>
                <a:lnTo>
                  <a:pt x="2382" y="47625"/>
                </a:lnTo>
                <a:lnTo>
                  <a:pt x="0" y="33337"/>
                </a:lnTo>
                <a:lnTo>
                  <a:pt x="7144" y="16669"/>
                </a:lnTo>
                <a:lnTo>
                  <a:pt x="33338" y="4762"/>
                </a:lnTo>
                <a:lnTo>
                  <a:pt x="107157" y="0"/>
                </a:lnTo>
                <a:lnTo>
                  <a:pt x="209550" y="0"/>
                </a:lnTo>
                <a:lnTo>
                  <a:pt x="347663" y="11906"/>
                </a:lnTo>
                <a:lnTo>
                  <a:pt x="504825" y="35719"/>
                </a:lnTo>
                <a:lnTo>
                  <a:pt x="664369" y="66675"/>
                </a:lnTo>
                <a:lnTo>
                  <a:pt x="778669" y="95250"/>
                </a:lnTo>
                <a:lnTo>
                  <a:pt x="897732" y="130969"/>
                </a:lnTo>
                <a:lnTo>
                  <a:pt x="1007269" y="173831"/>
                </a:lnTo>
                <a:lnTo>
                  <a:pt x="1095375" y="214312"/>
                </a:lnTo>
                <a:lnTo>
                  <a:pt x="1166813" y="254794"/>
                </a:lnTo>
                <a:lnTo>
                  <a:pt x="1238250" y="300037"/>
                </a:lnTo>
                <a:lnTo>
                  <a:pt x="1252538" y="316706"/>
                </a:lnTo>
                <a:lnTo>
                  <a:pt x="1293019" y="364331"/>
                </a:lnTo>
                <a:lnTo>
                  <a:pt x="1338263" y="438150"/>
                </a:lnTo>
                <a:lnTo>
                  <a:pt x="1359694" y="485775"/>
                </a:lnTo>
                <a:lnTo>
                  <a:pt x="1364457" y="519112"/>
                </a:lnTo>
                <a:lnTo>
                  <a:pt x="1362075" y="547687"/>
                </a:lnTo>
                <a:lnTo>
                  <a:pt x="1352550" y="571500"/>
                </a:lnTo>
                <a:lnTo>
                  <a:pt x="1335882" y="588169"/>
                </a:lnTo>
                <a:lnTo>
                  <a:pt x="1316832" y="600075"/>
                </a:lnTo>
                <a:lnTo>
                  <a:pt x="1266825" y="614362"/>
                </a:lnTo>
                <a:lnTo>
                  <a:pt x="1223963" y="616744"/>
                </a:lnTo>
                <a:lnTo>
                  <a:pt x="1200150" y="600075"/>
                </a:lnTo>
                <a:lnTo>
                  <a:pt x="1092994" y="507206"/>
                </a:lnTo>
                <a:lnTo>
                  <a:pt x="981075" y="421481"/>
                </a:lnTo>
                <a:lnTo>
                  <a:pt x="862013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75D4FD2-532B-4DF4-9E67-83DA4B1AAB1E}"/>
              </a:ext>
            </a:extLst>
          </p:cNvPr>
          <p:cNvSpPr/>
          <p:nvPr/>
        </p:nvSpPr>
        <p:spPr>
          <a:xfrm>
            <a:off x="4460878" y="4500563"/>
            <a:ext cx="1228725" cy="917011"/>
          </a:xfrm>
          <a:custGeom>
            <a:avLst/>
            <a:gdLst>
              <a:gd name="connsiteX0" fmla="*/ 473869 w 1228725"/>
              <a:gd name="connsiteY0" fmla="*/ 292893 h 976312"/>
              <a:gd name="connsiteX1" fmla="*/ 59532 w 1228725"/>
              <a:gd name="connsiteY1" fmla="*/ 392906 h 976312"/>
              <a:gd name="connsiteX2" fmla="*/ 0 w 1228725"/>
              <a:gd name="connsiteY2" fmla="*/ 292893 h 976312"/>
              <a:gd name="connsiteX3" fmla="*/ 469107 w 1228725"/>
              <a:gd name="connsiteY3" fmla="*/ 157162 h 976312"/>
              <a:gd name="connsiteX4" fmla="*/ 631032 w 1228725"/>
              <a:gd name="connsiteY4" fmla="*/ 111918 h 976312"/>
              <a:gd name="connsiteX5" fmla="*/ 735807 w 1228725"/>
              <a:gd name="connsiteY5" fmla="*/ 85725 h 976312"/>
              <a:gd name="connsiteX6" fmla="*/ 800100 w 1228725"/>
              <a:gd name="connsiteY6" fmla="*/ 61912 h 976312"/>
              <a:gd name="connsiteX7" fmla="*/ 890588 w 1228725"/>
              <a:gd name="connsiteY7" fmla="*/ 11906 h 976312"/>
              <a:gd name="connsiteX8" fmla="*/ 919163 w 1228725"/>
              <a:gd name="connsiteY8" fmla="*/ 0 h 976312"/>
              <a:gd name="connsiteX9" fmla="*/ 962025 w 1228725"/>
              <a:gd name="connsiteY9" fmla="*/ 7143 h 976312"/>
              <a:gd name="connsiteX10" fmla="*/ 1040607 w 1228725"/>
              <a:gd name="connsiteY10" fmla="*/ 28575 h 976312"/>
              <a:gd name="connsiteX11" fmla="*/ 1078707 w 1228725"/>
              <a:gd name="connsiteY11" fmla="*/ 47625 h 976312"/>
              <a:gd name="connsiteX12" fmla="*/ 1152525 w 1228725"/>
              <a:gd name="connsiteY12" fmla="*/ 92868 h 976312"/>
              <a:gd name="connsiteX13" fmla="*/ 1209675 w 1228725"/>
              <a:gd name="connsiteY13" fmla="*/ 133350 h 976312"/>
              <a:gd name="connsiteX14" fmla="*/ 1223963 w 1228725"/>
              <a:gd name="connsiteY14" fmla="*/ 147637 h 976312"/>
              <a:gd name="connsiteX15" fmla="*/ 1228725 w 1228725"/>
              <a:gd name="connsiteY15" fmla="*/ 169068 h 976312"/>
              <a:gd name="connsiteX16" fmla="*/ 1221582 w 1228725"/>
              <a:gd name="connsiteY16" fmla="*/ 195262 h 976312"/>
              <a:gd name="connsiteX17" fmla="*/ 1207294 w 1228725"/>
              <a:gd name="connsiteY17" fmla="*/ 216693 h 976312"/>
              <a:gd name="connsiteX18" fmla="*/ 1185863 w 1228725"/>
              <a:gd name="connsiteY18" fmla="*/ 240506 h 976312"/>
              <a:gd name="connsiteX19" fmla="*/ 1159669 w 1228725"/>
              <a:gd name="connsiteY19" fmla="*/ 280987 h 976312"/>
              <a:gd name="connsiteX20" fmla="*/ 1131094 w 1228725"/>
              <a:gd name="connsiteY20" fmla="*/ 330993 h 976312"/>
              <a:gd name="connsiteX21" fmla="*/ 1109663 w 1228725"/>
              <a:gd name="connsiteY21" fmla="*/ 381000 h 976312"/>
              <a:gd name="connsiteX22" fmla="*/ 1095375 w 1228725"/>
              <a:gd name="connsiteY22" fmla="*/ 435768 h 976312"/>
              <a:gd name="connsiteX23" fmla="*/ 1062038 w 1228725"/>
              <a:gd name="connsiteY23" fmla="*/ 728662 h 976312"/>
              <a:gd name="connsiteX24" fmla="*/ 1045369 w 1228725"/>
              <a:gd name="connsiteY24" fmla="*/ 873918 h 976312"/>
              <a:gd name="connsiteX25" fmla="*/ 1028700 w 1228725"/>
              <a:gd name="connsiteY25" fmla="*/ 931068 h 976312"/>
              <a:gd name="connsiteX26" fmla="*/ 1009650 w 1228725"/>
              <a:gd name="connsiteY26" fmla="*/ 952500 h 976312"/>
              <a:gd name="connsiteX27" fmla="*/ 978694 w 1228725"/>
              <a:gd name="connsiteY27" fmla="*/ 964406 h 976312"/>
              <a:gd name="connsiteX28" fmla="*/ 876300 w 1228725"/>
              <a:gd name="connsiteY28" fmla="*/ 976312 h 976312"/>
              <a:gd name="connsiteX29" fmla="*/ 869157 w 1228725"/>
              <a:gd name="connsiteY29" fmla="*/ 771525 h 976312"/>
              <a:gd name="connsiteX30" fmla="*/ 869157 w 1228725"/>
              <a:gd name="connsiteY30" fmla="*/ 261937 h 976312"/>
              <a:gd name="connsiteX31" fmla="*/ 864394 w 1228725"/>
              <a:gd name="connsiteY31" fmla="*/ 238125 h 976312"/>
              <a:gd name="connsiteX32" fmla="*/ 854869 w 1228725"/>
              <a:gd name="connsiteY32" fmla="*/ 226218 h 976312"/>
              <a:gd name="connsiteX33" fmla="*/ 840582 w 1228725"/>
              <a:gd name="connsiteY33" fmla="*/ 219075 h 976312"/>
              <a:gd name="connsiteX34" fmla="*/ 809625 w 1228725"/>
              <a:gd name="connsiteY34" fmla="*/ 219075 h 976312"/>
              <a:gd name="connsiteX35" fmla="*/ 764382 w 1228725"/>
              <a:gd name="connsiteY35" fmla="*/ 226218 h 976312"/>
              <a:gd name="connsiteX36" fmla="*/ 473869 w 1228725"/>
              <a:gd name="connsiteY36" fmla="*/ 292893 h 97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28725" h="976312">
                <a:moveTo>
                  <a:pt x="473869" y="292893"/>
                </a:moveTo>
                <a:lnTo>
                  <a:pt x="59532" y="392906"/>
                </a:lnTo>
                <a:lnTo>
                  <a:pt x="0" y="292893"/>
                </a:lnTo>
                <a:lnTo>
                  <a:pt x="469107" y="157162"/>
                </a:lnTo>
                <a:lnTo>
                  <a:pt x="631032" y="111918"/>
                </a:lnTo>
                <a:lnTo>
                  <a:pt x="735807" y="85725"/>
                </a:lnTo>
                <a:lnTo>
                  <a:pt x="800100" y="61912"/>
                </a:lnTo>
                <a:lnTo>
                  <a:pt x="890588" y="11906"/>
                </a:lnTo>
                <a:lnTo>
                  <a:pt x="919163" y="0"/>
                </a:lnTo>
                <a:lnTo>
                  <a:pt x="962025" y="7143"/>
                </a:lnTo>
                <a:lnTo>
                  <a:pt x="1040607" y="28575"/>
                </a:lnTo>
                <a:lnTo>
                  <a:pt x="1078707" y="47625"/>
                </a:lnTo>
                <a:lnTo>
                  <a:pt x="1152525" y="92868"/>
                </a:lnTo>
                <a:lnTo>
                  <a:pt x="1209675" y="133350"/>
                </a:lnTo>
                <a:lnTo>
                  <a:pt x="1223963" y="147637"/>
                </a:lnTo>
                <a:lnTo>
                  <a:pt x="1228725" y="169068"/>
                </a:lnTo>
                <a:lnTo>
                  <a:pt x="1221582" y="195262"/>
                </a:lnTo>
                <a:lnTo>
                  <a:pt x="1207294" y="216693"/>
                </a:lnTo>
                <a:lnTo>
                  <a:pt x="1185863" y="240506"/>
                </a:lnTo>
                <a:lnTo>
                  <a:pt x="1159669" y="280987"/>
                </a:lnTo>
                <a:lnTo>
                  <a:pt x="1131094" y="330993"/>
                </a:lnTo>
                <a:lnTo>
                  <a:pt x="1109663" y="381000"/>
                </a:lnTo>
                <a:lnTo>
                  <a:pt x="1095375" y="435768"/>
                </a:lnTo>
                <a:lnTo>
                  <a:pt x="1062038" y="728662"/>
                </a:lnTo>
                <a:lnTo>
                  <a:pt x="1045369" y="873918"/>
                </a:lnTo>
                <a:lnTo>
                  <a:pt x="1028700" y="931068"/>
                </a:lnTo>
                <a:lnTo>
                  <a:pt x="1009650" y="952500"/>
                </a:lnTo>
                <a:lnTo>
                  <a:pt x="978694" y="964406"/>
                </a:lnTo>
                <a:lnTo>
                  <a:pt x="876300" y="976312"/>
                </a:lnTo>
                <a:lnTo>
                  <a:pt x="869157" y="771525"/>
                </a:lnTo>
                <a:lnTo>
                  <a:pt x="869157" y="261937"/>
                </a:lnTo>
                <a:lnTo>
                  <a:pt x="864394" y="238125"/>
                </a:lnTo>
                <a:lnTo>
                  <a:pt x="854869" y="226218"/>
                </a:lnTo>
                <a:lnTo>
                  <a:pt x="840582" y="219075"/>
                </a:lnTo>
                <a:lnTo>
                  <a:pt x="809625" y="219075"/>
                </a:lnTo>
                <a:lnTo>
                  <a:pt x="764382" y="226218"/>
                </a:lnTo>
                <a:lnTo>
                  <a:pt x="473869" y="2928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BF2CD71-D2C9-48AB-AB0F-F044C2DD2D04}"/>
              </a:ext>
            </a:extLst>
          </p:cNvPr>
          <p:cNvSpPr/>
          <p:nvPr/>
        </p:nvSpPr>
        <p:spPr>
          <a:xfrm>
            <a:off x="4584703" y="5259388"/>
            <a:ext cx="815975" cy="342900"/>
          </a:xfrm>
          <a:custGeom>
            <a:avLst/>
            <a:gdLst>
              <a:gd name="connsiteX0" fmla="*/ 340519 w 816769"/>
              <a:gd name="connsiteY0" fmla="*/ 290513 h 342900"/>
              <a:gd name="connsiteX1" fmla="*/ 19050 w 816769"/>
              <a:gd name="connsiteY1" fmla="*/ 342900 h 342900"/>
              <a:gd name="connsiteX2" fmla="*/ 0 w 816769"/>
              <a:gd name="connsiteY2" fmla="*/ 211932 h 342900"/>
              <a:gd name="connsiteX3" fmla="*/ 531019 w 816769"/>
              <a:gd name="connsiteY3" fmla="*/ 76200 h 342900"/>
              <a:gd name="connsiteX4" fmla="*/ 816769 w 816769"/>
              <a:gd name="connsiteY4" fmla="*/ 0 h 342900"/>
              <a:gd name="connsiteX5" fmla="*/ 797719 w 816769"/>
              <a:gd name="connsiteY5" fmla="*/ 202407 h 342900"/>
              <a:gd name="connsiteX6" fmla="*/ 752475 w 816769"/>
              <a:gd name="connsiteY6" fmla="*/ 216694 h 342900"/>
              <a:gd name="connsiteX7" fmla="*/ 340519 w 816769"/>
              <a:gd name="connsiteY7" fmla="*/ 290513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769" h="342900">
                <a:moveTo>
                  <a:pt x="340519" y="290513"/>
                </a:moveTo>
                <a:lnTo>
                  <a:pt x="19050" y="342900"/>
                </a:lnTo>
                <a:lnTo>
                  <a:pt x="0" y="211932"/>
                </a:lnTo>
                <a:lnTo>
                  <a:pt x="531019" y="76200"/>
                </a:lnTo>
                <a:lnTo>
                  <a:pt x="816769" y="0"/>
                </a:lnTo>
                <a:lnTo>
                  <a:pt x="797719" y="202407"/>
                </a:lnTo>
                <a:lnTo>
                  <a:pt x="752475" y="216694"/>
                </a:lnTo>
                <a:lnTo>
                  <a:pt x="340519" y="2905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3864BBF-9047-4B19-992C-BC1B3078FE3B}"/>
              </a:ext>
            </a:extLst>
          </p:cNvPr>
          <p:cNvSpPr/>
          <p:nvPr/>
        </p:nvSpPr>
        <p:spPr>
          <a:xfrm>
            <a:off x="6742115" y="1881189"/>
            <a:ext cx="525462" cy="898525"/>
          </a:xfrm>
          <a:custGeom>
            <a:avLst/>
            <a:gdLst>
              <a:gd name="connsiteX0" fmla="*/ 107156 w 526256"/>
              <a:gd name="connsiteY0" fmla="*/ 564356 h 897731"/>
              <a:gd name="connsiteX1" fmla="*/ 166687 w 526256"/>
              <a:gd name="connsiteY1" fmla="*/ 345281 h 897731"/>
              <a:gd name="connsiteX2" fmla="*/ 178594 w 526256"/>
              <a:gd name="connsiteY2" fmla="*/ 295275 h 897731"/>
              <a:gd name="connsiteX3" fmla="*/ 180975 w 526256"/>
              <a:gd name="connsiteY3" fmla="*/ 264318 h 897731"/>
              <a:gd name="connsiteX4" fmla="*/ 176212 w 526256"/>
              <a:gd name="connsiteY4" fmla="*/ 221456 h 897731"/>
              <a:gd name="connsiteX5" fmla="*/ 166687 w 526256"/>
              <a:gd name="connsiteY5" fmla="*/ 180975 h 897731"/>
              <a:gd name="connsiteX6" fmla="*/ 97631 w 526256"/>
              <a:gd name="connsiteY6" fmla="*/ 80962 h 897731"/>
              <a:gd name="connsiteX7" fmla="*/ 442912 w 526256"/>
              <a:gd name="connsiteY7" fmla="*/ 0 h 897731"/>
              <a:gd name="connsiteX8" fmla="*/ 509587 w 526256"/>
              <a:gd name="connsiteY8" fmla="*/ 111918 h 897731"/>
              <a:gd name="connsiteX9" fmla="*/ 523875 w 526256"/>
              <a:gd name="connsiteY9" fmla="*/ 140493 h 897731"/>
              <a:gd name="connsiteX10" fmla="*/ 526256 w 526256"/>
              <a:gd name="connsiteY10" fmla="*/ 169068 h 897731"/>
              <a:gd name="connsiteX11" fmla="*/ 519112 w 526256"/>
              <a:gd name="connsiteY11" fmla="*/ 207168 h 897731"/>
              <a:gd name="connsiteX12" fmla="*/ 502444 w 526256"/>
              <a:gd name="connsiteY12" fmla="*/ 235743 h 897731"/>
              <a:gd name="connsiteX13" fmla="*/ 450056 w 526256"/>
              <a:gd name="connsiteY13" fmla="*/ 285750 h 897731"/>
              <a:gd name="connsiteX14" fmla="*/ 395287 w 526256"/>
              <a:gd name="connsiteY14" fmla="*/ 345281 h 897731"/>
              <a:gd name="connsiteX15" fmla="*/ 269081 w 526256"/>
              <a:gd name="connsiteY15" fmla="*/ 588168 h 897731"/>
              <a:gd name="connsiteX16" fmla="*/ 119062 w 526256"/>
              <a:gd name="connsiteY16" fmla="*/ 871537 h 897731"/>
              <a:gd name="connsiteX17" fmla="*/ 0 w 526256"/>
              <a:gd name="connsiteY17" fmla="*/ 897731 h 897731"/>
              <a:gd name="connsiteX18" fmla="*/ 107156 w 526256"/>
              <a:gd name="connsiteY18" fmla="*/ 564356 h 897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6256" h="897731">
                <a:moveTo>
                  <a:pt x="107156" y="564356"/>
                </a:moveTo>
                <a:lnTo>
                  <a:pt x="166687" y="345281"/>
                </a:lnTo>
                <a:lnTo>
                  <a:pt x="178594" y="295275"/>
                </a:lnTo>
                <a:lnTo>
                  <a:pt x="180975" y="264318"/>
                </a:lnTo>
                <a:lnTo>
                  <a:pt x="176212" y="221456"/>
                </a:lnTo>
                <a:lnTo>
                  <a:pt x="166687" y="180975"/>
                </a:lnTo>
                <a:lnTo>
                  <a:pt x="97631" y="80962"/>
                </a:lnTo>
                <a:lnTo>
                  <a:pt x="442912" y="0"/>
                </a:lnTo>
                <a:lnTo>
                  <a:pt x="509587" y="111918"/>
                </a:lnTo>
                <a:lnTo>
                  <a:pt x="523875" y="140493"/>
                </a:lnTo>
                <a:lnTo>
                  <a:pt x="526256" y="169068"/>
                </a:lnTo>
                <a:lnTo>
                  <a:pt x="519112" y="207168"/>
                </a:lnTo>
                <a:lnTo>
                  <a:pt x="502444" y="235743"/>
                </a:lnTo>
                <a:lnTo>
                  <a:pt x="450056" y="285750"/>
                </a:lnTo>
                <a:lnTo>
                  <a:pt x="395287" y="345281"/>
                </a:lnTo>
                <a:lnTo>
                  <a:pt x="269081" y="588168"/>
                </a:lnTo>
                <a:lnTo>
                  <a:pt x="119062" y="871537"/>
                </a:lnTo>
                <a:lnTo>
                  <a:pt x="0" y="897731"/>
                </a:lnTo>
                <a:lnTo>
                  <a:pt x="107156" y="5643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C6672D9-8455-4C4A-AB09-E9EDCE1EA5C1}"/>
              </a:ext>
            </a:extLst>
          </p:cNvPr>
          <p:cNvSpPr/>
          <p:nvPr/>
        </p:nvSpPr>
        <p:spPr>
          <a:xfrm rot="16200000">
            <a:off x="6130927" y="2770188"/>
            <a:ext cx="2316162" cy="1801813"/>
          </a:xfrm>
          <a:custGeom>
            <a:avLst/>
            <a:gdLst>
              <a:gd name="connsiteX0" fmla="*/ 1128712 w 2316956"/>
              <a:gd name="connsiteY0" fmla="*/ 1712119 h 1802606"/>
              <a:gd name="connsiteX1" fmla="*/ 433387 w 2316956"/>
              <a:gd name="connsiteY1" fmla="*/ 1712119 h 1802606"/>
              <a:gd name="connsiteX2" fmla="*/ 147637 w 2316956"/>
              <a:gd name="connsiteY2" fmla="*/ 1712119 h 1802606"/>
              <a:gd name="connsiteX3" fmla="*/ 97631 w 2316956"/>
              <a:gd name="connsiteY3" fmla="*/ 1712119 h 1802606"/>
              <a:gd name="connsiteX4" fmla="*/ 69056 w 2316956"/>
              <a:gd name="connsiteY4" fmla="*/ 1704975 h 1802606"/>
              <a:gd name="connsiteX5" fmla="*/ 42862 w 2316956"/>
              <a:gd name="connsiteY5" fmla="*/ 1697831 h 1802606"/>
              <a:gd name="connsiteX6" fmla="*/ 21431 w 2316956"/>
              <a:gd name="connsiteY6" fmla="*/ 1685925 h 1802606"/>
              <a:gd name="connsiteX7" fmla="*/ 4762 w 2316956"/>
              <a:gd name="connsiteY7" fmla="*/ 1666875 h 1802606"/>
              <a:gd name="connsiteX8" fmla="*/ 0 w 2316956"/>
              <a:gd name="connsiteY8" fmla="*/ 1638300 h 1802606"/>
              <a:gd name="connsiteX9" fmla="*/ 14287 w 2316956"/>
              <a:gd name="connsiteY9" fmla="*/ 1585912 h 1802606"/>
              <a:gd name="connsiteX10" fmla="*/ 38100 w 2316956"/>
              <a:gd name="connsiteY10" fmla="*/ 1538287 h 1802606"/>
              <a:gd name="connsiteX11" fmla="*/ 59531 w 2316956"/>
              <a:gd name="connsiteY11" fmla="*/ 1512094 h 1802606"/>
              <a:gd name="connsiteX12" fmla="*/ 80962 w 2316956"/>
              <a:gd name="connsiteY12" fmla="*/ 1493044 h 1802606"/>
              <a:gd name="connsiteX13" fmla="*/ 135731 w 2316956"/>
              <a:gd name="connsiteY13" fmla="*/ 1466850 h 1802606"/>
              <a:gd name="connsiteX14" fmla="*/ 240506 w 2316956"/>
              <a:gd name="connsiteY14" fmla="*/ 1483519 h 1802606"/>
              <a:gd name="connsiteX15" fmla="*/ 426243 w 2316956"/>
              <a:gd name="connsiteY15" fmla="*/ 1485900 h 1802606"/>
              <a:gd name="connsiteX16" fmla="*/ 611981 w 2316956"/>
              <a:gd name="connsiteY16" fmla="*/ 1478756 h 1802606"/>
              <a:gd name="connsiteX17" fmla="*/ 826293 w 2316956"/>
              <a:gd name="connsiteY17" fmla="*/ 1459706 h 1802606"/>
              <a:gd name="connsiteX18" fmla="*/ 985837 w 2316956"/>
              <a:gd name="connsiteY18" fmla="*/ 1469231 h 1802606"/>
              <a:gd name="connsiteX19" fmla="*/ 1524000 w 2316956"/>
              <a:gd name="connsiteY19" fmla="*/ 1462087 h 1802606"/>
              <a:gd name="connsiteX20" fmla="*/ 1671637 w 2316956"/>
              <a:gd name="connsiteY20" fmla="*/ 1464469 h 1802606"/>
              <a:gd name="connsiteX21" fmla="*/ 2038350 w 2316956"/>
              <a:gd name="connsiteY21" fmla="*/ 1464469 h 1802606"/>
              <a:gd name="connsiteX22" fmla="*/ 2078831 w 2316956"/>
              <a:gd name="connsiteY22" fmla="*/ 1466850 h 1802606"/>
              <a:gd name="connsiteX23" fmla="*/ 2097881 w 2316956"/>
              <a:gd name="connsiteY23" fmla="*/ 1462087 h 1802606"/>
              <a:gd name="connsiteX24" fmla="*/ 2121693 w 2316956"/>
              <a:gd name="connsiteY24" fmla="*/ 1440656 h 1802606"/>
              <a:gd name="connsiteX25" fmla="*/ 2133600 w 2316956"/>
              <a:gd name="connsiteY25" fmla="*/ 1407319 h 1802606"/>
              <a:gd name="connsiteX26" fmla="*/ 2135981 w 2316956"/>
              <a:gd name="connsiteY26" fmla="*/ 1371600 h 1802606"/>
              <a:gd name="connsiteX27" fmla="*/ 2121693 w 2316956"/>
              <a:gd name="connsiteY27" fmla="*/ 1245394 h 1802606"/>
              <a:gd name="connsiteX28" fmla="*/ 2064543 w 2316956"/>
              <a:gd name="connsiteY28" fmla="*/ 838200 h 1802606"/>
              <a:gd name="connsiteX29" fmla="*/ 2002631 w 2316956"/>
              <a:gd name="connsiteY29" fmla="*/ 478631 h 1802606"/>
              <a:gd name="connsiteX30" fmla="*/ 1921668 w 2316956"/>
              <a:gd name="connsiteY30" fmla="*/ 73819 h 1802606"/>
              <a:gd name="connsiteX31" fmla="*/ 2055018 w 2316956"/>
              <a:gd name="connsiteY31" fmla="*/ 0 h 1802606"/>
              <a:gd name="connsiteX32" fmla="*/ 2116931 w 2316956"/>
              <a:gd name="connsiteY32" fmla="*/ 397669 h 1802606"/>
              <a:gd name="connsiteX33" fmla="*/ 2152650 w 2316956"/>
              <a:gd name="connsiteY33" fmla="*/ 600075 h 1802606"/>
              <a:gd name="connsiteX34" fmla="*/ 2195512 w 2316956"/>
              <a:gd name="connsiteY34" fmla="*/ 833437 h 1802606"/>
              <a:gd name="connsiteX35" fmla="*/ 2226468 w 2316956"/>
              <a:gd name="connsiteY35" fmla="*/ 1028700 h 1802606"/>
              <a:gd name="connsiteX36" fmla="*/ 2269331 w 2316956"/>
              <a:gd name="connsiteY36" fmla="*/ 1259681 h 1802606"/>
              <a:gd name="connsiteX37" fmla="*/ 2286000 w 2316956"/>
              <a:gd name="connsiteY37" fmla="*/ 1297781 h 1802606"/>
              <a:gd name="connsiteX38" fmla="*/ 2302668 w 2316956"/>
              <a:gd name="connsiteY38" fmla="*/ 1335881 h 1802606"/>
              <a:gd name="connsiteX39" fmla="*/ 2312193 w 2316956"/>
              <a:gd name="connsiteY39" fmla="*/ 1373981 h 1802606"/>
              <a:gd name="connsiteX40" fmla="*/ 2316956 w 2316956"/>
              <a:gd name="connsiteY40" fmla="*/ 1412081 h 1802606"/>
              <a:gd name="connsiteX41" fmla="*/ 2309812 w 2316956"/>
              <a:gd name="connsiteY41" fmla="*/ 1452562 h 1802606"/>
              <a:gd name="connsiteX42" fmla="*/ 2297906 w 2316956"/>
              <a:gd name="connsiteY42" fmla="*/ 1495425 h 1802606"/>
              <a:gd name="connsiteX43" fmla="*/ 2238375 w 2316956"/>
              <a:gd name="connsiteY43" fmla="*/ 1604962 h 1802606"/>
              <a:gd name="connsiteX44" fmla="*/ 2169318 w 2316956"/>
              <a:gd name="connsiteY44" fmla="*/ 1700212 h 1802606"/>
              <a:gd name="connsiteX45" fmla="*/ 2128837 w 2316956"/>
              <a:gd name="connsiteY45" fmla="*/ 1752600 h 1802606"/>
              <a:gd name="connsiteX46" fmla="*/ 2090737 w 2316956"/>
              <a:gd name="connsiteY46" fmla="*/ 1788319 h 1802606"/>
              <a:gd name="connsiteX47" fmla="*/ 2064543 w 2316956"/>
              <a:gd name="connsiteY47" fmla="*/ 1800225 h 1802606"/>
              <a:gd name="connsiteX48" fmla="*/ 2038350 w 2316956"/>
              <a:gd name="connsiteY48" fmla="*/ 1802606 h 1802606"/>
              <a:gd name="connsiteX49" fmla="*/ 1993106 w 2316956"/>
              <a:gd name="connsiteY49" fmla="*/ 1790700 h 1802606"/>
              <a:gd name="connsiteX50" fmla="*/ 1926431 w 2316956"/>
              <a:gd name="connsiteY50" fmla="*/ 1754981 h 1802606"/>
              <a:gd name="connsiteX51" fmla="*/ 1878806 w 2316956"/>
              <a:gd name="connsiteY51" fmla="*/ 1728787 h 1802606"/>
              <a:gd name="connsiteX52" fmla="*/ 1681162 w 2316956"/>
              <a:gd name="connsiteY52" fmla="*/ 1709737 h 1802606"/>
              <a:gd name="connsiteX53" fmla="*/ 1352550 w 2316956"/>
              <a:gd name="connsiteY53" fmla="*/ 1712119 h 1802606"/>
              <a:gd name="connsiteX54" fmla="*/ 1128712 w 2316956"/>
              <a:gd name="connsiteY54" fmla="*/ 1712119 h 180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316956" h="1802606">
                <a:moveTo>
                  <a:pt x="1128712" y="1712119"/>
                </a:moveTo>
                <a:lnTo>
                  <a:pt x="433387" y="1712119"/>
                </a:lnTo>
                <a:lnTo>
                  <a:pt x="147637" y="1712119"/>
                </a:lnTo>
                <a:lnTo>
                  <a:pt x="97631" y="1712119"/>
                </a:lnTo>
                <a:lnTo>
                  <a:pt x="69056" y="1704975"/>
                </a:lnTo>
                <a:lnTo>
                  <a:pt x="42862" y="1697831"/>
                </a:lnTo>
                <a:lnTo>
                  <a:pt x="21431" y="1685925"/>
                </a:lnTo>
                <a:lnTo>
                  <a:pt x="4762" y="1666875"/>
                </a:lnTo>
                <a:lnTo>
                  <a:pt x="0" y="1638300"/>
                </a:lnTo>
                <a:lnTo>
                  <a:pt x="14287" y="1585912"/>
                </a:lnTo>
                <a:lnTo>
                  <a:pt x="38100" y="1538287"/>
                </a:lnTo>
                <a:lnTo>
                  <a:pt x="59531" y="1512094"/>
                </a:lnTo>
                <a:lnTo>
                  <a:pt x="80962" y="1493044"/>
                </a:lnTo>
                <a:lnTo>
                  <a:pt x="135731" y="1466850"/>
                </a:lnTo>
                <a:lnTo>
                  <a:pt x="240506" y="1483519"/>
                </a:lnTo>
                <a:lnTo>
                  <a:pt x="426243" y="1485900"/>
                </a:lnTo>
                <a:lnTo>
                  <a:pt x="611981" y="1478756"/>
                </a:lnTo>
                <a:lnTo>
                  <a:pt x="826293" y="1459706"/>
                </a:lnTo>
                <a:lnTo>
                  <a:pt x="985837" y="1469231"/>
                </a:lnTo>
                <a:lnTo>
                  <a:pt x="1524000" y="1462087"/>
                </a:lnTo>
                <a:lnTo>
                  <a:pt x="1671637" y="1464469"/>
                </a:lnTo>
                <a:lnTo>
                  <a:pt x="2038350" y="1464469"/>
                </a:lnTo>
                <a:lnTo>
                  <a:pt x="2078831" y="1466850"/>
                </a:lnTo>
                <a:lnTo>
                  <a:pt x="2097881" y="1462087"/>
                </a:lnTo>
                <a:lnTo>
                  <a:pt x="2121693" y="1440656"/>
                </a:lnTo>
                <a:lnTo>
                  <a:pt x="2133600" y="1407319"/>
                </a:lnTo>
                <a:lnTo>
                  <a:pt x="2135981" y="1371600"/>
                </a:lnTo>
                <a:lnTo>
                  <a:pt x="2121693" y="1245394"/>
                </a:lnTo>
                <a:lnTo>
                  <a:pt x="2064543" y="838200"/>
                </a:lnTo>
                <a:lnTo>
                  <a:pt x="2002631" y="478631"/>
                </a:lnTo>
                <a:lnTo>
                  <a:pt x="1921668" y="73819"/>
                </a:lnTo>
                <a:lnTo>
                  <a:pt x="2055018" y="0"/>
                </a:lnTo>
                <a:lnTo>
                  <a:pt x="2116931" y="397669"/>
                </a:lnTo>
                <a:lnTo>
                  <a:pt x="2152650" y="600075"/>
                </a:lnTo>
                <a:lnTo>
                  <a:pt x="2195512" y="833437"/>
                </a:lnTo>
                <a:lnTo>
                  <a:pt x="2226468" y="1028700"/>
                </a:lnTo>
                <a:lnTo>
                  <a:pt x="2269331" y="1259681"/>
                </a:lnTo>
                <a:lnTo>
                  <a:pt x="2286000" y="1297781"/>
                </a:lnTo>
                <a:lnTo>
                  <a:pt x="2302668" y="1335881"/>
                </a:lnTo>
                <a:lnTo>
                  <a:pt x="2312193" y="1373981"/>
                </a:lnTo>
                <a:lnTo>
                  <a:pt x="2316956" y="1412081"/>
                </a:lnTo>
                <a:lnTo>
                  <a:pt x="2309812" y="1452562"/>
                </a:lnTo>
                <a:lnTo>
                  <a:pt x="2297906" y="1495425"/>
                </a:lnTo>
                <a:lnTo>
                  <a:pt x="2238375" y="1604962"/>
                </a:lnTo>
                <a:lnTo>
                  <a:pt x="2169318" y="1700212"/>
                </a:lnTo>
                <a:lnTo>
                  <a:pt x="2128837" y="1752600"/>
                </a:lnTo>
                <a:lnTo>
                  <a:pt x="2090737" y="1788319"/>
                </a:lnTo>
                <a:lnTo>
                  <a:pt x="2064543" y="1800225"/>
                </a:lnTo>
                <a:lnTo>
                  <a:pt x="2038350" y="1802606"/>
                </a:lnTo>
                <a:lnTo>
                  <a:pt x="1993106" y="1790700"/>
                </a:lnTo>
                <a:lnTo>
                  <a:pt x="1926431" y="1754981"/>
                </a:lnTo>
                <a:lnTo>
                  <a:pt x="1878806" y="1728787"/>
                </a:lnTo>
                <a:lnTo>
                  <a:pt x="1681162" y="1709737"/>
                </a:lnTo>
                <a:lnTo>
                  <a:pt x="1352550" y="1712119"/>
                </a:lnTo>
                <a:lnTo>
                  <a:pt x="1128712" y="17121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A33156F-9AE7-4E2F-A1D1-174F2917373B}"/>
              </a:ext>
            </a:extLst>
          </p:cNvPr>
          <p:cNvSpPr/>
          <p:nvPr/>
        </p:nvSpPr>
        <p:spPr>
          <a:xfrm>
            <a:off x="6427789" y="3125788"/>
            <a:ext cx="1500187" cy="436562"/>
          </a:xfrm>
          <a:custGeom>
            <a:avLst/>
            <a:gdLst>
              <a:gd name="connsiteX0" fmla="*/ 871537 w 1500187"/>
              <a:gd name="connsiteY0" fmla="*/ 233363 h 435769"/>
              <a:gd name="connsiteX1" fmla="*/ 545306 w 1500187"/>
              <a:gd name="connsiteY1" fmla="*/ 297657 h 435769"/>
              <a:gd name="connsiteX2" fmla="*/ 269081 w 1500187"/>
              <a:gd name="connsiteY2" fmla="*/ 361950 h 435769"/>
              <a:gd name="connsiteX3" fmla="*/ 11906 w 1500187"/>
              <a:gd name="connsiteY3" fmla="*/ 435769 h 435769"/>
              <a:gd name="connsiteX4" fmla="*/ 0 w 1500187"/>
              <a:gd name="connsiteY4" fmla="*/ 228600 h 435769"/>
              <a:gd name="connsiteX5" fmla="*/ 173831 w 1500187"/>
              <a:gd name="connsiteY5" fmla="*/ 233363 h 435769"/>
              <a:gd name="connsiteX6" fmla="*/ 247650 w 1500187"/>
              <a:gd name="connsiteY6" fmla="*/ 216694 h 435769"/>
              <a:gd name="connsiteX7" fmla="*/ 557212 w 1500187"/>
              <a:gd name="connsiteY7" fmla="*/ 152400 h 435769"/>
              <a:gd name="connsiteX8" fmla="*/ 997744 w 1500187"/>
              <a:gd name="connsiteY8" fmla="*/ 71438 h 435769"/>
              <a:gd name="connsiteX9" fmla="*/ 1490662 w 1500187"/>
              <a:gd name="connsiteY9" fmla="*/ 0 h 435769"/>
              <a:gd name="connsiteX10" fmla="*/ 1500187 w 1500187"/>
              <a:gd name="connsiteY10" fmla="*/ 200025 h 435769"/>
              <a:gd name="connsiteX11" fmla="*/ 1290637 w 1500187"/>
              <a:gd name="connsiteY11" fmla="*/ 192882 h 435769"/>
              <a:gd name="connsiteX12" fmla="*/ 1083469 w 1500187"/>
              <a:gd name="connsiteY12" fmla="*/ 207169 h 435769"/>
              <a:gd name="connsiteX13" fmla="*/ 871537 w 1500187"/>
              <a:gd name="connsiteY13" fmla="*/ 233363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500187" h="435769">
                <a:moveTo>
                  <a:pt x="871537" y="233363"/>
                </a:moveTo>
                <a:lnTo>
                  <a:pt x="545306" y="297657"/>
                </a:lnTo>
                <a:lnTo>
                  <a:pt x="269081" y="361950"/>
                </a:lnTo>
                <a:lnTo>
                  <a:pt x="11906" y="435769"/>
                </a:lnTo>
                <a:lnTo>
                  <a:pt x="0" y="228600"/>
                </a:lnTo>
                <a:lnTo>
                  <a:pt x="173831" y="233363"/>
                </a:lnTo>
                <a:lnTo>
                  <a:pt x="247650" y="216694"/>
                </a:lnTo>
                <a:lnTo>
                  <a:pt x="557212" y="152400"/>
                </a:lnTo>
                <a:lnTo>
                  <a:pt x="997744" y="71438"/>
                </a:lnTo>
                <a:lnTo>
                  <a:pt x="1490662" y="0"/>
                </a:lnTo>
                <a:lnTo>
                  <a:pt x="1500187" y="200025"/>
                </a:lnTo>
                <a:lnTo>
                  <a:pt x="1290637" y="192882"/>
                </a:lnTo>
                <a:lnTo>
                  <a:pt x="1083469" y="207169"/>
                </a:lnTo>
                <a:lnTo>
                  <a:pt x="871537" y="2333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19B032E-1752-4AA0-8FC7-0736CAAABC92}"/>
              </a:ext>
            </a:extLst>
          </p:cNvPr>
          <p:cNvSpPr/>
          <p:nvPr/>
        </p:nvSpPr>
        <p:spPr>
          <a:xfrm>
            <a:off x="6432550" y="3814764"/>
            <a:ext cx="1500188" cy="358775"/>
          </a:xfrm>
          <a:custGeom>
            <a:avLst/>
            <a:gdLst>
              <a:gd name="connsiteX0" fmla="*/ 773907 w 1500188"/>
              <a:gd name="connsiteY0" fmla="*/ 271462 h 359568"/>
              <a:gd name="connsiteX1" fmla="*/ 338138 w 1500188"/>
              <a:gd name="connsiteY1" fmla="*/ 323850 h 359568"/>
              <a:gd name="connsiteX2" fmla="*/ 9525 w 1500188"/>
              <a:gd name="connsiteY2" fmla="*/ 359568 h 359568"/>
              <a:gd name="connsiteX3" fmla="*/ 0 w 1500188"/>
              <a:gd name="connsiteY3" fmla="*/ 207168 h 359568"/>
              <a:gd name="connsiteX4" fmla="*/ 414338 w 1500188"/>
              <a:gd name="connsiteY4" fmla="*/ 164306 h 359568"/>
              <a:gd name="connsiteX5" fmla="*/ 823913 w 1500188"/>
              <a:gd name="connsiteY5" fmla="*/ 111918 h 359568"/>
              <a:gd name="connsiteX6" fmla="*/ 1209675 w 1500188"/>
              <a:gd name="connsiteY6" fmla="*/ 50006 h 359568"/>
              <a:gd name="connsiteX7" fmla="*/ 1497807 w 1500188"/>
              <a:gd name="connsiteY7" fmla="*/ 0 h 359568"/>
              <a:gd name="connsiteX8" fmla="*/ 1500188 w 1500188"/>
              <a:gd name="connsiteY8" fmla="*/ 185737 h 359568"/>
              <a:gd name="connsiteX9" fmla="*/ 1078707 w 1500188"/>
              <a:gd name="connsiteY9" fmla="*/ 238125 h 359568"/>
              <a:gd name="connsiteX10" fmla="*/ 773907 w 1500188"/>
              <a:gd name="connsiteY10" fmla="*/ 271462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00188" h="359568">
                <a:moveTo>
                  <a:pt x="773907" y="271462"/>
                </a:moveTo>
                <a:lnTo>
                  <a:pt x="338138" y="323850"/>
                </a:lnTo>
                <a:lnTo>
                  <a:pt x="9525" y="359568"/>
                </a:lnTo>
                <a:lnTo>
                  <a:pt x="0" y="207168"/>
                </a:lnTo>
                <a:lnTo>
                  <a:pt x="414338" y="164306"/>
                </a:lnTo>
                <a:lnTo>
                  <a:pt x="823913" y="111918"/>
                </a:lnTo>
                <a:lnTo>
                  <a:pt x="1209675" y="50006"/>
                </a:lnTo>
                <a:lnTo>
                  <a:pt x="1497807" y="0"/>
                </a:lnTo>
                <a:cubicBezTo>
                  <a:pt x="1498601" y="61912"/>
                  <a:pt x="1499394" y="123825"/>
                  <a:pt x="1500188" y="185737"/>
                </a:cubicBezTo>
                <a:lnTo>
                  <a:pt x="1078707" y="238125"/>
                </a:lnTo>
                <a:lnTo>
                  <a:pt x="773907" y="27146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9B25FEB-1BC6-4618-8A81-FAD9FECC4CD1}"/>
              </a:ext>
            </a:extLst>
          </p:cNvPr>
          <p:cNvSpPr/>
          <p:nvPr/>
        </p:nvSpPr>
        <p:spPr>
          <a:xfrm>
            <a:off x="6427789" y="4545014"/>
            <a:ext cx="1519237" cy="422275"/>
          </a:xfrm>
          <a:custGeom>
            <a:avLst/>
            <a:gdLst>
              <a:gd name="connsiteX0" fmla="*/ 878681 w 1519237"/>
              <a:gd name="connsiteY0" fmla="*/ 207169 h 421482"/>
              <a:gd name="connsiteX1" fmla="*/ 621506 w 1519237"/>
              <a:gd name="connsiteY1" fmla="*/ 245269 h 421482"/>
              <a:gd name="connsiteX2" fmla="*/ 397669 w 1519237"/>
              <a:gd name="connsiteY2" fmla="*/ 292894 h 421482"/>
              <a:gd name="connsiteX3" fmla="*/ 214312 w 1519237"/>
              <a:gd name="connsiteY3" fmla="*/ 342900 h 421482"/>
              <a:gd name="connsiteX4" fmla="*/ 150019 w 1519237"/>
              <a:gd name="connsiteY4" fmla="*/ 364332 h 421482"/>
              <a:gd name="connsiteX5" fmla="*/ 19050 w 1519237"/>
              <a:gd name="connsiteY5" fmla="*/ 421482 h 421482"/>
              <a:gd name="connsiteX6" fmla="*/ 0 w 1519237"/>
              <a:gd name="connsiteY6" fmla="*/ 216694 h 421482"/>
              <a:gd name="connsiteX7" fmla="*/ 171450 w 1519237"/>
              <a:gd name="connsiteY7" fmla="*/ 176213 h 421482"/>
              <a:gd name="connsiteX8" fmla="*/ 364331 w 1519237"/>
              <a:gd name="connsiteY8" fmla="*/ 130969 h 421482"/>
              <a:gd name="connsiteX9" fmla="*/ 538162 w 1519237"/>
              <a:gd name="connsiteY9" fmla="*/ 95250 h 421482"/>
              <a:gd name="connsiteX10" fmla="*/ 652462 w 1519237"/>
              <a:gd name="connsiteY10" fmla="*/ 73819 h 421482"/>
              <a:gd name="connsiteX11" fmla="*/ 831056 w 1519237"/>
              <a:gd name="connsiteY11" fmla="*/ 45244 h 421482"/>
              <a:gd name="connsiteX12" fmla="*/ 992981 w 1519237"/>
              <a:gd name="connsiteY12" fmla="*/ 26194 h 421482"/>
              <a:gd name="connsiteX13" fmla="*/ 1190625 w 1519237"/>
              <a:gd name="connsiteY13" fmla="*/ 9525 h 421482"/>
              <a:gd name="connsiteX14" fmla="*/ 1376362 w 1519237"/>
              <a:gd name="connsiteY14" fmla="*/ 0 h 421482"/>
              <a:gd name="connsiteX15" fmla="*/ 1385887 w 1519237"/>
              <a:gd name="connsiteY15" fmla="*/ 0 h 421482"/>
              <a:gd name="connsiteX16" fmla="*/ 1421606 w 1519237"/>
              <a:gd name="connsiteY16" fmla="*/ 9525 h 421482"/>
              <a:gd name="connsiteX17" fmla="*/ 1519237 w 1519237"/>
              <a:gd name="connsiteY17" fmla="*/ 57150 h 421482"/>
              <a:gd name="connsiteX18" fmla="*/ 1519237 w 1519237"/>
              <a:gd name="connsiteY18" fmla="*/ 178594 h 421482"/>
              <a:gd name="connsiteX19" fmla="*/ 1171575 w 1519237"/>
              <a:gd name="connsiteY19" fmla="*/ 183357 h 421482"/>
              <a:gd name="connsiteX20" fmla="*/ 878681 w 1519237"/>
              <a:gd name="connsiteY20" fmla="*/ 207169 h 421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519237" h="421482">
                <a:moveTo>
                  <a:pt x="878681" y="207169"/>
                </a:moveTo>
                <a:lnTo>
                  <a:pt x="621506" y="245269"/>
                </a:lnTo>
                <a:lnTo>
                  <a:pt x="397669" y="292894"/>
                </a:lnTo>
                <a:lnTo>
                  <a:pt x="214312" y="342900"/>
                </a:lnTo>
                <a:lnTo>
                  <a:pt x="150019" y="364332"/>
                </a:lnTo>
                <a:lnTo>
                  <a:pt x="19050" y="421482"/>
                </a:lnTo>
                <a:lnTo>
                  <a:pt x="0" y="216694"/>
                </a:lnTo>
                <a:lnTo>
                  <a:pt x="171450" y="176213"/>
                </a:lnTo>
                <a:lnTo>
                  <a:pt x="364331" y="130969"/>
                </a:lnTo>
                <a:lnTo>
                  <a:pt x="538162" y="95250"/>
                </a:lnTo>
                <a:lnTo>
                  <a:pt x="652462" y="73819"/>
                </a:lnTo>
                <a:lnTo>
                  <a:pt x="831056" y="45244"/>
                </a:lnTo>
                <a:lnTo>
                  <a:pt x="992981" y="26194"/>
                </a:lnTo>
                <a:lnTo>
                  <a:pt x="1190625" y="9525"/>
                </a:lnTo>
                <a:lnTo>
                  <a:pt x="1376362" y="0"/>
                </a:lnTo>
                <a:lnTo>
                  <a:pt x="1385887" y="0"/>
                </a:lnTo>
                <a:lnTo>
                  <a:pt x="1421606" y="9525"/>
                </a:lnTo>
                <a:lnTo>
                  <a:pt x="1519237" y="57150"/>
                </a:lnTo>
                <a:lnTo>
                  <a:pt x="1519237" y="178594"/>
                </a:lnTo>
                <a:lnTo>
                  <a:pt x="1171575" y="183357"/>
                </a:lnTo>
                <a:lnTo>
                  <a:pt x="878681" y="2071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3049A78-CF60-42DE-B055-498CFB1B419A}"/>
              </a:ext>
            </a:extLst>
          </p:cNvPr>
          <p:cNvSpPr/>
          <p:nvPr/>
        </p:nvSpPr>
        <p:spPr>
          <a:xfrm>
            <a:off x="5632451" y="4862514"/>
            <a:ext cx="1400175" cy="1023937"/>
          </a:xfrm>
          <a:custGeom>
            <a:avLst/>
            <a:gdLst>
              <a:gd name="connsiteX0" fmla="*/ 750094 w 1400175"/>
              <a:gd name="connsiteY0" fmla="*/ 726281 h 1023937"/>
              <a:gd name="connsiteX1" fmla="*/ 419100 w 1400175"/>
              <a:gd name="connsiteY1" fmla="*/ 885825 h 1023937"/>
              <a:gd name="connsiteX2" fmla="*/ 142875 w 1400175"/>
              <a:gd name="connsiteY2" fmla="*/ 992981 h 1023937"/>
              <a:gd name="connsiteX3" fmla="*/ 66675 w 1400175"/>
              <a:gd name="connsiteY3" fmla="*/ 1019175 h 1023937"/>
              <a:gd name="connsiteX4" fmla="*/ 47625 w 1400175"/>
              <a:gd name="connsiteY4" fmla="*/ 1023937 h 1023937"/>
              <a:gd name="connsiteX5" fmla="*/ 19050 w 1400175"/>
              <a:gd name="connsiteY5" fmla="*/ 1023937 h 1023937"/>
              <a:gd name="connsiteX6" fmla="*/ 7144 w 1400175"/>
              <a:gd name="connsiteY6" fmla="*/ 1019175 h 1023937"/>
              <a:gd name="connsiteX7" fmla="*/ 0 w 1400175"/>
              <a:gd name="connsiteY7" fmla="*/ 1009650 h 1023937"/>
              <a:gd name="connsiteX8" fmla="*/ 0 w 1400175"/>
              <a:gd name="connsiteY8" fmla="*/ 990600 h 1023937"/>
              <a:gd name="connsiteX9" fmla="*/ 11907 w 1400175"/>
              <a:gd name="connsiteY9" fmla="*/ 971550 h 1023937"/>
              <a:gd name="connsiteX10" fmla="*/ 33338 w 1400175"/>
              <a:gd name="connsiteY10" fmla="*/ 952500 h 1023937"/>
              <a:gd name="connsiteX11" fmla="*/ 188119 w 1400175"/>
              <a:gd name="connsiteY11" fmla="*/ 869156 h 1023937"/>
              <a:gd name="connsiteX12" fmla="*/ 461963 w 1400175"/>
              <a:gd name="connsiteY12" fmla="*/ 707231 h 1023937"/>
              <a:gd name="connsiteX13" fmla="*/ 604838 w 1400175"/>
              <a:gd name="connsiteY13" fmla="*/ 621506 h 1023937"/>
              <a:gd name="connsiteX14" fmla="*/ 702469 w 1400175"/>
              <a:gd name="connsiteY14" fmla="*/ 547687 h 1023937"/>
              <a:gd name="connsiteX15" fmla="*/ 781050 w 1400175"/>
              <a:gd name="connsiteY15" fmla="*/ 478631 h 1023937"/>
              <a:gd name="connsiteX16" fmla="*/ 852488 w 1400175"/>
              <a:gd name="connsiteY16" fmla="*/ 409575 h 1023937"/>
              <a:gd name="connsiteX17" fmla="*/ 919163 w 1400175"/>
              <a:gd name="connsiteY17" fmla="*/ 342900 h 1023937"/>
              <a:gd name="connsiteX18" fmla="*/ 942975 w 1400175"/>
              <a:gd name="connsiteY18" fmla="*/ 314325 h 1023937"/>
              <a:gd name="connsiteX19" fmla="*/ 952500 w 1400175"/>
              <a:gd name="connsiteY19" fmla="*/ 292893 h 1023937"/>
              <a:gd name="connsiteX20" fmla="*/ 959644 w 1400175"/>
              <a:gd name="connsiteY20" fmla="*/ 259556 h 1023937"/>
              <a:gd name="connsiteX21" fmla="*/ 959644 w 1400175"/>
              <a:gd name="connsiteY21" fmla="*/ 226218 h 1023937"/>
              <a:gd name="connsiteX22" fmla="*/ 959644 w 1400175"/>
              <a:gd name="connsiteY22" fmla="*/ 190500 h 1023937"/>
              <a:gd name="connsiteX23" fmla="*/ 950119 w 1400175"/>
              <a:gd name="connsiteY23" fmla="*/ 164306 h 1023937"/>
              <a:gd name="connsiteX24" fmla="*/ 933450 w 1400175"/>
              <a:gd name="connsiteY24" fmla="*/ 142875 h 1023937"/>
              <a:gd name="connsiteX25" fmla="*/ 907257 w 1400175"/>
              <a:gd name="connsiteY25" fmla="*/ 114300 h 1023937"/>
              <a:gd name="connsiteX26" fmla="*/ 852488 w 1400175"/>
              <a:gd name="connsiteY26" fmla="*/ 57150 h 1023937"/>
              <a:gd name="connsiteX27" fmla="*/ 931069 w 1400175"/>
              <a:gd name="connsiteY27" fmla="*/ 0 h 1023937"/>
              <a:gd name="connsiteX28" fmla="*/ 1014413 w 1400175"/>
              <a:gd name="connsiteY28" fmla="*/ 64293 h 1023937"/>
              <a:gd name="connsiteX29" fmla="*/ 1104900 w 1400175"/>
              <a:gd name="connsiteY29" fmla="*/ 119062 h 1023937"/>
              <a:gd name="connsiteX30" fmla="*/ 1169194 w 1400175"/>
              <a:gd name="connsiteY30" fmla="*/ 152400 h 1023937"/>
              <a:gd name="connsiteX31" fmla="*/ 1247775 w 1400175"/>
              <a:gd name="connsiteY31" fmla="*/ 190500 h 1023937"/>
              <a:gd name="connsiteX32" fmla="*/ 1295400 w 1400175"/>
              <a:gd name="connsiteY32" fmla="*/ 211931 h 1023937"/>
              <a:gd name="connsiteX33" fmla="*/ 1326357 w 1400175"/>
              <a:gd name="connsiteY33" fmla="*/ 228600 h 1023937"/>
              <a:gd name="connsiteX34" fmla="*/ 1359694 w 1400175"/>
              <a:gd name="connsiteY34" fmla="*/ 252412 h 1023937"/>
              <a:gd name="connsiteX35" fmla="*/ 1378744 w 1400175"/>
              <a:gd name="connsiteY35" fmla="*/ 269081 h 1023937"/>
              <a:gd name="connsiteX36" fmla="*/ 1393032 w 1400175"/>
              <a:gd name="connsiteY36" fmla="*/ 290512 h 1023937"/>
              <a:gd name="connsiteX37" fmla="*/ 1400175 w 1400175"/>
              <a:gd name="connsiteY37" fmla="*/ 309562 h 1023937"/>
              <a:gd name="connsiteX38" fmla="*/ 1397794 w 1400175"/>
              <a:gd name="connsiteY38" fmla="*/ 321468 h 1023937"/>
              <a:gd name="connsiteX39" fmla="*/ 1393032 w 1400175"/>
              <a:gd name="connsiteY39" fmla="*/ 340518 h 1023937"/>
              <a:gd name="connsiteX40" fmla="*/ 1381125 w 1400175"/>
              <a:gd name="connsiteY40" fmla="*/ 354806 h 1023937"/>
              <a:gd name="connsiteX41" fmla="*/ 1302544 w 1400175"/>
              <a:gd name="connsiteY41" fmla="*/ 385762 h 1023937"/>
              <a:gd name="connsiteX42" fmla="*/ 1233488 w 1400175"/>
              <a:gd name="connsiteY42" fmla="*/ 416718 h 1023937"/>
              <a:gd name="connsiteX43" fmla="*/ 1173957 w 1400175"/>
              <a:gd name="connsiteY43" fmla="*/ 447675 h 1023937"/>
              <a:gd name="connsiteX44" fmla="*/ 1131094 w 1400175"/>
              <a:gd name="connsiteY44" fmla="*/ 476250 h 1023937"/>
              <a:gd name="connsiteX45" fmla="*/ 1052513 w 1400175"/>
              <a:gd name="connsiteY45" fmla="*/ 535781 h 1023937"/>
              <a:gd name="connsiteX46" fmla="*/ 928688 w 1400175"/>
              <a:gd name="connsiteY46" fmla="*/ 619125 h 1023937"/>
              <a:gd name="connsiteX47" fmla="*/ 750094 w 1400175"/>
              <a:gd name="connsiteY47" fmla="*/ 726281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00175" h="1023937">
                <a:moveTo>
                  <a:pt x="750094" y="726281"/>
                </a:moveTo>
                <a:lnTo>
                  <a:pt x="419100" y="885825"/>
                </a:lnTo>
                <a:lnTo>
                  <a:pt x="142875" y="992981"/>
                </a:lnTo>
                <a:lnTo>
                  <a:pt x="66675" y="1019175"/>
                </a:lnTo>
                <a:lnTo>
                  <a:pt x="47625" y="1023937"/>
                </a:lnTo>
                <a:lnTo>
                  <a:pt x="19050" y="1023937"/>
                </a:lnTo>
                <a:lnTo>
                  <a:pt x="7144" y="1019175"/>
                </a:lnTo>
                <a:lnTo>
                  <a:pt x="0" y="1009650"/>
                </a:lnTo>
                <a:lnTo>
                  <a:pt x="0" y="990600"/>
                </a:lnTo>
                <a:lnTo>
                  <a:pt x="11907" y="971550"/>
                </a:lnTo>
                <a:lnTo>
                  <a:pt x="33338" y="952500"/>
                </a:lnTo>
                <a:lnTo>
                  <a:pt x="188119" y="869156"/>
                </a:lnTo>
                <a:lnTo>
                  <a:pt x="461963" y="707231"/>
                </a:lnTo>
                <a:lnTo>
                  <a:pt x="604838" y="621506"/>
                </a:lnTo>
                <a:lnTo>
                  <a:pt x="702469" y="547687"/>
                </a:lnTo>
                <a:lnTo>
                  <a:pt x="781050" y="478631"/>
                </a:lnTo>
                <a:lnTo>
                  <a:pt x="852488" y="409575"/>
                </a:lnTo>
                <a:lnTo>
                  <a:pt x="919163" y="342900"/>
                </a:lnTo>
                <a:lnTo>
                  <a:pt x="942975" y="314325"/>
                </a:lnTo>
                <a:lnTo>
                  <a:pt x="952500" y="292893"/>
                </a:lnTo>
                <a:lnTo>
                  <a:pt x="959644" y="259556"/>
                </a:lnTo>
                <a:lnTo>
                  <a:pt x="959644" y="226218"/>
                </a:lnTo>
                <a:lnTo>
                  <a:pt x="959644" y="190500"/>
                </a:lnTo>
                <a:lnTo>
                  <a:pt x="950119" y="164306"/>
                </a:lnTo>
                <a:lnTo>
                  <a:pt x="933450" y="142875"/>
                </a:lnTo>
                <a:lnTo>
                  <a:pt x="907257" y="114300"/>
                </a:lnTo>
                <a:lnTo>
                  <a:pt x="852488" y="57150"/>
                </a:lnTo>
                <a:lnTo>
                  <a:pt x="931069" y="0"/>
                </a:lnTo>
                <a:lnTo>
                  <a:pt x="1014413" y="64293"/>
                </a:lnTo>
                <a:lnTo>
                  <a:pt x="1104900" y="119062"/>
                </a:lnTo>
                <a:lnTo>
                  <a:pt x="1169194" y="152400"/>
                </a:lnTo>
                <a:lnTo>
                  <a:pt x="1247775" y="190500"/>
                </a:lnTo>
                <a:lnTo>
                  <a:pt x="1295400" y="211931"/>
                </a:lnTo>
                <a:lnTo>
                  <a:pt x="1326357" y="228600"/>
                </a:lnTo>
                <a:lnTo>
                  <a:pt x="1359694" y="252412"/>
                </a:lnTo>
                <a:lnTo>
                  <a:pt x="1378744" y="269081"/>
                </a:lnTo>
                <a:lnTo>
                  <a:pt x="1393032" y="290512"/>
                </a:lnTo>
                <a:lnTo>
                  <a:pt x="1400175" y="309562"/>
                </a:lnTo>
                <a:lnTo>
                  <a:pt x="1397794" y="321468"/>
                </a:lnTo>
                <a:lnTo>
                  <a:pt x="1393032" y="340518"/>
                </a:lnTo>
                <a:lnTo>
                  <a:pt x="1381125" y="354806"/>
                </a:lnTo>
                <a:lnTo>
                  <a:pt x="1302544" y="385762"/>
                </a:lnTo>
                <a:lnTo>
                  <a:pt x="1233488" y="416718"/>
                </a:lnTo>
                <a:lnTo>
                  <a:pt x="1173957" y="447675"/>
                </a:lnTo>
                <a:lnTo>
                  <a:pt x="1131094" y="476250"/>
                </a:lnTo>
                <a:lnTo>
                  <a:pt x="1052513" y="535781"/>
                </a:lnTo>
                <a:lnTo>
                  <a:pt x="928688" y="619125"/>
                </a:lnTo>
                <a:lnTo>
                  <a:pt x="750094" y="7262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A28D42F2-5244-4E57-988C-4E01D1DF7F77}"/>
              </a:ext>
            </a:extLst>
          </p:cNvPr>
          <p:cNvGrpSpPr/>
          <p:nvPr/>
        </p:nvGrpSpPr>
        <p:grpSpPr>
          <a:xfrm>
            <a:off x="3770575" y="1600542"/>
            <a:ext cx="4565391" cy="4278313"/>
            <a:chOff x="3772163" y="1608138"/>
            <a:chExt cx="4565391" cy="42783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008CF042-C71E-4AB8-8C4C-CABF4E515569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B1E4D3DF-B88D-400F-89F0-187990D80054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">
              <a:extLst>
                <a:ext uri="{FF2B5EF4-FFF2-40B4-BE49-F238E27FC236}">
                  <a16:creationId xmlns:a16="http://schemas.microsoft.com/office/drawing/2014/main" id="{E5B3F1E3-0DC4-486C-8185-4C6C71ADD43D}"/>
                </a:ext>
              </a:extLst>
            </p:cNvPr>
            <p:cNvSpPr/>
            <p:nvPr/>
          </p:nvSpPr>
          <p:spPr>
            <a:xfrm>
              <a:off x="3824034" y="2683802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B46348E8-81CB-481C-A426-5C50B8ADAEDE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01E2C3ED-4B89-4AD7-8E60-F9653C0323D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0DD038B1-54E0-4D38-9EEE-084E78B5DD90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0">
              <a:extLst>
                <a:ext uri="{FF2B5EF4-FFF2-40B4-BE49-F238E27FC236}">
                  <a16:creationId xmlns:a16="http://schemas.microsoft.com/office/drawing/2014/main" id="{45409BC8-372B-4E29-B8E4-D6D7E6D5C83C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">
              <a:extLst>
                <a:ext uri="{FF2B5EF4-FFF2-40B4-BE49-F238E27FC236}">
                  <a16:creationId xmlns:a16="http://schemas.microsoft.com/office/drawing/2014/main" id="{53AF7994-FCE0-44A9-ABC7-79911EE30995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E0AA9B28-CED3-4798-AEE8-27C5882ECAA6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3">
              <a:extLst>
                <a:ext uri="{FF2B5EF4-FFF2-40B4-BE49-F238E27FC236}">
                  <a16:creationId xmlns:a16="http://schemas.microsoft.com/office/drawing/2014/main" id="{B87216EA-771C-4C0E-9357-980C92B253B3}"/>
                </a:ext>
              </a:extLst>
            </p:cNvPr>
            <p:cNvSpPr/>
            <p:nvPr/>
          </p:nvSpPr>
          <p:spPr>
            <a:xfrm>
              <a:off x="3772163" y="2864659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77C58354-937E-4A16-A47D-588BB3DFED30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6ED107F-82C3-49E1-AAF7-169559DCBD2C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8">
              <a:extLst>
                <a:ext uri="{FF2B5EF4-FFF2-40B4-BE49-F238E27FC236}">
                  <a16:creationId xmlns:a16="http://schemas.microsoft.com/office/drawing/2014/main" id="{00118BE9-2E11-457A-BE67-6507A767FA1C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3B9ECB28-81F7-44B6-8D09-1AD678B2F2E5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FCABCC7E-6DA1-4713-8ED9-82276A7E80B8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E1C176B4-A14E-44B5-BAA9-CF936144FBAD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705F283F-96BC-4818-92F0-7644FE3432EF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5">
              <a:extLst>
                <a:ext uri="{FF2B5EF4-FFF2-40B4-BE49-F238E27FC236}">
                  <a16:creationId xmlns:a16="http://schemas.microsoft.com/office/drawing/2014/main" id="{F2CB591E-886B-4025-81D9-DD254928A11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6">
              <a:extLst>
                <a:ext uri="{FF2B5EF4-FFF2-40B4-BE49-F238E27FC236}">
                  <a16:creationId xmlns:a16="http://schemas.microsoft.com/office/drawing/2014/main" id="{22B78C9C-DBF9-4B2B-BA2B-ECD95B8A8C62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B4152023-9A04-4253-B6BE-77ADF90DE857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C446EE08-F50E-43CB-9D56-19CE6A842913}"/>
              </a:ext>
            </a:extLst>
          </p:cNvPr>
          <p:cNvGrpSpPr/>
          <p:nvPr/>
        </p:nvGrpSpPr>
        <p:grpSpPr>
          <a:xfrm>
            <a:off x="3751262" y="1597990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54" name="フリーフォーム 6">
              <a:extLst>
                <a:ext uri="{FF2B5EF4-FFF2-40B4-BE49-F238E27FC236}">
                  <a16:creationId xmlns:a16="http://schemas.microsoft.com/office/drawing/2014/main" id="{4BD7B59F-0035-4975-98F1-546F3407CEBD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C3895CC0-BA36-4C78-861F-6508E21DB365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">
              <a:extLst>
                <a:ext uri="{FF2B5EF4-FFF2-40B4-BE49-F238E27FC236}">
                  <a16:creationId xmlns:a16="http://schemas.microsoft.com/office/drawing/2014/main" id="{D500C381-27AE-4ED9-A8CD-CC3081EF8477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7" name="フリーフォーム 12">
              <a:extLst>
                <a:ext uri="{FF2B5EF4-FFF2-40B4-BE49-F238E27FC236}">
                  <a16:creationId xmlns:a16="http://schemas.microsoft.com/office/drawing/2014/main" id="{1114329E-DB56-465C-AA6F-75028A4A49C6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114FEBD2-F7FE-4AC4-9421-C8FE4F1ED62F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3B836CA6-E715-434C-9051-7E58FE59046D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30">
              <a:extLst>
                <a:ext uri="{FF2B5EF4-FFF2-40B4-BE49-F238E27FC236}">
                  <a16:creationId xmlns:a16="http://schemas.microsoft.com/office/drawing/2014/main" id="{196CB22C-288E-4AA5-AAE2-15116932ED44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8">
              <a:extLst>
                <a:ext uri="{FF2B5EF4-FFF2-40B4-BE49-F238E27FC236}">
                  <a16:creationId xmlns:a16="http://schemas.microsoft.com/office/drawing/2014/main" id="{BF0941F3-CD5D-453E-973C-231DB28ECAE1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9">
              <a:extLst>
                <a:ext uri="{FF2B5EF4-FFF2-40B4-BE49-F238E27FC236}">
                  <a16:creationId xmlns:a16="http://schemas.microsoft.com/office/drawing/2014/main" id="{BC7F7632-55BD-4ABE-8C68-B9B95417B0E8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3">
              <a:extLst>
                <a:ext uri="{FF2B5EF4-FFF2-40B4-BE49-F238E27FC236}">
                  <a16:creationId xmlns:a16="http://schemas.microsoft.com/office/drawing/2014/main" id="{8B896598-104B-4557-8849-75FE695F52B7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1">
              <a:extLst>
                <a:ext uri="{FF2B5EF4-FFF2-40B4-BE49-F238E27FC236}">
                  <a16:creationId xmlns:a16="http://schemas.microsoft.com/office/drawing/2014/main" id="{995CBAF5-1907-47D1-9BAF-42225784CBF7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13">
              <a:extLst>
                <a:ext uri="{FF2B5EF4-FFF2-40B4-BE49-F238E27FC236}">
                  <a16:creationId xmlns:a16="http://schemas.microsoft.com/office/drawing/2014/main" id="{D9D06606-8696-458F-BE0E-8DA320650915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18">
              <a:extLst>
                <a:ext uri="{FF2B5EF4-FFF2-40B4-BE49-F238E27FC236}">
                  <a16:creationId xmlns:a16="http://schemas.microsoft.com/office/drawing/2014/main" id="{5E2B155D-905C-4C9E-A2F8-786CB71ABD02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BF1ACA9A-8D33-401B-AB82-0AE8ABFD2F56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31">
              <a:extLst>
                <a:ext uri="{FF2B5EF4-FFF2-40B4-BE49-F238E27FC236}">
                  <a16:creationId xmlns:a16="http://schemas.microsoft.com/office/drawing/2014/main" id="{15499203-2DF8-41C2-B19D-81B6D36FED67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3">
              <a:extLst>
                <a:ext uri="{FF2B5EF4-FFF2-40B4-BE49-F238E27FC236}">
                  <a16:creationId xmlns:a16="http://schemas.microsoft.com/office/drawing/2014/main" id="{818F7E3E-BF85-42E5-ADD7-D91295BC10E8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4">
              <a:extLst>
                <a:ext uri="{FF2B5EF4-FFF2-40B4-BE49-F238E27FC236}">
                  <a16:creationId xmlns:a16="http://schemas.microsoft.com/office/drawing/2014/main" id="{DD5AA8AD-53EB-4A6A-8879-5378B44C37C6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5">
              <a:extLst>
                <a:ext uri="{FF2B5EF4-FFF2-40B4-BE49-F238E27FC236}">
                  <a16:creationId xmlns:a16="http://schemas.microsoft.com/office/drawing/2014/main" id="{2DF05F90-FDB0-43DA-BD85-933A005F201E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26">
              <a:extLst>
                <a:ext uri="{FF2B5EF4-FFF2-40B4-BE49-F238E27FC236}">
                  <a16:creationId xmlns:a16="http://schemas.microsoft.com/office/drawing/2014/main" id="{2040BED9-AEFB-45B4-9FC5-ECB2EF6E2196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10">
              <a:extLst>
                <a:ext uri="{FF2B5EF4-FFF2-40B4-BE49-F238E27FC236}">
                  <a16:creationId xmlns:a16="http://schemas.microsoft.com/office/drawing/2014/main" id="{1C729A40-8DB4-427C-BE4D-1311C64C8CA4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4373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F5220C7-68D6-448E-B13D-5EF19121A2C0}"/>
              </a:ext>
            </a:extLst>
          </p:cNvPr>
          <p:cNvSpPr/>
          <p:nvPr/>
        </p:nvSpPr>
        <p:spPr>
          <a:xfrm rot="16200000">
            <a:off x="2204247" y="3331370"/>
            <a:ext cx="3743325" cy="681037"/>
          </a:xfrm>
          <a:custGeom>
            <a:avLst/>
            <a:gdLst>
              <a:gd name="connsiteX0" fmla="*/ 2071208 w 3743517"/>
              <a:gd name="connsiteY0" fmla="*/ 417310 h 681197"/>
              <a:gd name="connsiteX1" fmla="*/ 2193947 w 3743517"/>
              <a:gd name="connsiteY1" fmla="*/ 423447 h 681197"/>
              <a:gd name="connsiteX2" fmla="*/ 2384191 w 3743517"/>
              <a:gd name="connsiteY2" fmla="*/ 429584 h 681197"/>
              <a:gd name="connsiteX3" fmla="*/ 2623531 w 3743517"/>
              <a:gd name="connsiteY3" fmla="*/ 429584 h 681197"/>
              <a:gd name="connsiteX4" fmla="*/ 2948787 w 3743517"/>
              <a:gd name="connsiteY4" fmla="*/ 432652 h 681197"/>
              <a:gd name="connsiteX5" fmla="*/ 3258701 w 3743517"/>
              <a:gd name="connsiteY5" fmla="*/ 432652 h 681197"/>
              <a:gd name="connsiteX6" fmla="*/ 3384508 w 3743517"/>
              <a:gd name="connsiteY6" fmla="*/ 432652 h 681197"/>
              <a:gd name="connsiteX7" fmla="*/ 3439740 w 3743517"/>
              <a:gd name="connsiteY7" fmla="*/ 426515 h 681197"/>
              <a:gd name="connsiteX8" fmla="*/ 3485767 w 3743517"/>
              <a:gd name="connsiteY8" fmla="*/ 420378 h 681197"/>
              <a:gd name="connsiteX9" fmla="*/ 3531794 w 3743517"/>
              <a:gd name="connsiteY9" fmla="*/ 411173 h 681197"/>
              <a:gd name="connsiteX10" fmla="*/ 3571684 w 3743517"/>
              <a:gd name="connsiteY10" fmla="*/ 398899 h 681197"/>
              <a:gd name="connsiteX11" fmla="*/ 3608505 w 3743517"/>
              <a:gd name="connsiteY11" fmla="*/ 377420 h 681197"/>
              <a:gd name="connsiteX12" fmla="*/ 3657600 w 3743517"/>
              <a:gd name="connsiteY12" fmla="*/ 337530 h 681197"/>
              <a:gd name="connsiteX13" fmla="*/ 3694422 w 3743517"/>
              <a:gd name="connsiteY13" fmla="*/ 303777 h 681197"/>
              <a:gd name="connsiteX14" fmla="*/ 3715901 w 3743517"/>
              <a:gd name="connsiteY14" fmla="*/ 291503 h 681197"/>
              <a:gd name="connsiteX15" fmla="*/ 3725106 w 3743517"/>
              <a:gd name="connsiteY15" fmla="*/ 291503 h 681197"/>
              <a:gd name="connsiteX16" fmla="*/ 3737380 w 3743517"/>
              <a:gd name="connsiteY16" fmla="*/ 294572 h 681197"/>
              <a:gd name="connsiteX17" fmla="*/ 3743517 w 3743517"/>
              <a:gd name="connsiteY17" fmla="*/ 303777 h 681197"/>
              <a:gd name="connsiteX18" fmla="*/ 3737380 w 3743517"/>
              <a:gd name="connsiteY18" fmla="*/ 343667 h 681197"/>
              <a:gd name="connsiteX19" fmla="*/ 3728175 w 3743517"/>
              <a:gd name="connsiteY19" fmla="*/ 405036 h 681197"/>
              <a:gd name="connsiteX20" fmla="*/ 3706696 w 3743517"/>
              <a:gd name="connsiteY20" fmla="*/ 490953 h 681197"/>
              <a:gd name="connsiteX21" fmla="*/ 3685216 w 3743517"/>
              <a:gd name="connsiteY21" fmla="*/ 570733 h 681197"/>
              <a:gd name="connsiteX22" fmla="*/ 3663737 w 3743517"/>
              <a:gd name="connsiteY22" fmla="*/ 629033 h 681197"/>
              <a:gd name="connsiteX23" fmla="*/ 3654532 w 3743517"/>
              <a:gd name="connsiteY23" fmla="*/ 656650 h 681197"/>
              <a:gd name="connsiteX24" fmla="*/ 3516451 w 3743517"/>
              <a:gd name="connsiteY24" fmla="*/ 681197 h 681197"/>
              <a:gd name="connsiteX25" fmla="*/ 3317002 w 3743517"/>
              <a:gd name="connsiteY25" fmla="*/ 678129 h 681197"/>
              <a:gd name="connsiteX26" fmla="*/ 3025498 w 3743517"/>
              <a:gd name="connsiteY26" fmla="*/ 678129 h 681197"/>
              <a:gd name="connsiteX27" fmla="*/ 2712516 w 3743517"/>
              <a:gd name="connsiteY27" fmla="*/ 678129 h 681197"/>
              <a:gd name="connsiteX28" fmla="*/ 2543751 w 3743517"/>
              <a:gd name="connsiteY28" fmla="*/ 678129 h 681197"/>
              <a:gd name="connsiteX29" fmla="*/ 2344301 w 3743517"/>
              <a:gd name="connsiteY29" fmla="*/ 665855 h 681197"/>
              <a:gd name="connsiteX30" fmla="*/ 2058935 w 3743517"/>
              <a:gd name="connsiteY30" fmla="*/ 647444 h 681197"/>
              <a:gd name="connsiteX31" fmla="*/ 1844143 w 3743517"/>
              <a:gd name="connsiteY31" fmla="*/ 632102 h 681197"/>
              <a:gd name="connsiteX32" fmla="*/ 1727541 w 3743517"/>
              <a:gd name="connsiteY32" fmla="*/ 638239 h 681197"/>
              <a:gd name="connsiteX33" fmla="*/ 1589461 w 3743517"/>
              <a:gd name="connsiteY33" fmla="*/ 619828 h 681197"/>
              <a:gd name="connsiteX34" fmla="*/ 1420696 w 3743517"/>
              <a:gd name="connsiteY34" fmla="*/ 598349 h 681197"/>
              <a:gd name="connsiteX35" fmla="*/ 1279547 w 3743517"/>
              <a:gd name="connsiteY35" fmla="*/ 576870 h 681197"/>
              <a:gd name="connsiteX36" fmla="*/ 1110782 w 3743517"/>
              <a:gd name="connsiteY36" fmla="*/ 543117 h 681197"/>
              <a:gd name="connsiteX37" fmla="*/ 938948 w 3743517"/>
              <a:gd name="connsiteY37" fmla="*/ 500158 h 681197"/>
              <a:gd name="connsiteX38" fmla="*/ 871442 w 3743517"/>
              <a:gd name="connsiteY38" fmla="*/ 481748 h 681197"/>
              <a:gd name="connsiteX39" fmla="*/ 791662 w 3743517"/>
              <a:gd name="connsiteY39" fmla="*/ 457200 h 681197"/>
              <a:gd name="connsiteX40" fmla="*/ 668924 w 3743517"/>
              <a:gd name="connsiteY40" fmla="*/ 411173 h 681197"/>
              <a:gd name="connsiteX41" fmla="*/ 570733 w 3743517"/>
              <a:gd name="connsiteY41" fmla="*/ 365146 h 681197"/>
              <a:gd name="connsiteX42" fmla="*/ 457200 w 3743517"/>
              <a:gd name="connsiteY42" fmla="*/ 309914 h 681197"/>
              <a:gd name="connsiteX43" fmla="*/ 331394 w 3743517"/>
              <a:gd name="connsiteY43" fmla="*/ 242408 h 681197"/>
              <a:gd name="connsiteX44" fmla="*/ 184108 w 3743517"/>
              <a:gd name="connsiteY44" fmla="*/ 159560 h 681197"/>
              <a:gd name="connsiteX45" fmla="*/ 85917 w 3743517"/>
              <a:gd name="connsiteY45" fmla="*/ 101259 h 681197"/>
              <a:gd name="connsiteX46" fmla="*/ 21480 w 3743517"/>
              <a:gd name="connsiteY46" fmla="*/ 61369 h 681197"/>
              <a:gd name="connsiteX47" fmla="*/ 12274 w 3743517"/>
              <a:gd name="connsiteY47" fmla="*/ 55232 h 681197"/>
              <a:gd name="connsiteX48" fmla="*/ 3069 w 3743517"/>
              <a:gd name="connsiteY48" fmla="*/ 30684 h 681197"/>
              <a:gd name="connsiteX49" fmla="*/ 0 w 3743517"/>
              <a:gd name="connsiteY49" fmla="*/ 9205 h 681197"/>
              <a:gd name="connsiteX50" fmla="*/ 6137 w 3743517"/>
              <a:gd name="connsiteY50" fmla="*/ 0 h 681197"/>
              <a:gd name="connsiteX51" fmla="*/ 27616 w 3743517"/>
              <a:gd name="connsiteY51" fmla="*/ 0 h 681197"/>
              <a:gd name="connsiteX52" fmla="*/ 70575 w 3743517"/>
              <a:gd name="connsiteY52" fmla="*/ 15342 h 681197"/>
              <a:gd name="connsiteX53" fmla="*/ 211724 w 3743517"/>
              <a:gd name="connsiteY53" fmla="*/ 76711 h 681197"/>
              <a:gd name="connsiteX54" fmla="*/ 328325 w 3743517"/>
              <a:gd name="connsiteY54" fmla="*/ 125807 h 681197"/>
              <a:gd name="connsiteX55" fmla="*/ 463337 w 3743517"/>
              <a:gd name="connsiteY55" fmla="*/ 174902 h 681197"/>
              <a:gd name="connsiteX56" fmla="*/ 589144 w 3743517"/>
              <a:gd name="connsiteY56" fmla="*/ 217860 h 681197"/>
              <a:gd name="connsiteX57" fmla="*/ 687335 w 3743517"/>
              <a:gd name="connsiteY57" fmla="*/ 248545 h 681197"/>
              <a:gd name="connsiteX58" fmla="*/ 810073 w 3743517"/>
              <a:gd name="connsiteY58" fmla="*/ 282298 h 681197"/>
              <a:gd name="connsiteX59" fmla="*/ 911332 w 3743517"/>
              <a:gd name="connsiteY59" fmla="*/ 306846 h 681197"/>
              <a:gd name="connsiteX60" fmla="*/ 1095439 w 3743517"/>
              <a:gd name="connsiteY60" fmla="*/ 343667 h 681197"/>
              <a:gd name="connsiteX61" fmla="*/ 1239657 w 3743517"/>
              <a:gd name="connsiteY61" fmla="*/ 365146 h 681197"/>
              <a:gd name="connsiteX62" fmla="*/ 1374669 w 3743517"/>
              <a:gd name="connsiteY62" fmla="*/ 380488 h 681197"/>
              <a:gd name="connsiteX63" fmla="*/ 1497407 w 3743517"/>
              <a:gd name="connsiteY63" fmla="*/ 389694 h 681197"/>
              <a:gd name="connsiteX64" fmla="*/ 1712199 w 3743517"/>
              <a:gd name="connsiteY64" fmla="*/ 408105 h 681197"/>
              <a:gd name="connsiteX65" fmla="*/ 1945402 w 3743517"/>
              <a:gd name="connsiteY65" fmla="*/ 417310 h 681197"/>
              <a:gd name="connsiteX66" fmla="*/ 2071208 w 3743517"/>
              <a:gd name="connsiteY66" fmla="*/ 417310 h 6811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743517" h="681197">
                <a:moveTo>
                  <a:pt x="2071208" y="417310"/>
                </a:moveTo>
                <a:lnTo>
                  <a:pt x="2193947" y="423447"/>
                </a:lnTo>
                <a:lnTo>
                  <a:pt x="2384191" y="429584"/>
                </a:lnTo>
                <a:lnTo>
                  <a:pt x="2623531" y="429584"/>
                </a:lnTo>
                <a:lnTo>
                  <a:pt x="2948787" y="432652"/>
                </a:lnTo>
                <a:lnTo>
                  <a:pt x="3258701" y="432652"/>
                </a:lnTo>
                <a:lnTo>
                  <a:pt x="3384508" y="432652"/>
                </a:lnTo>
                <a:lnTo>
                  <a:pt x="3439740" y="426515"/>
                </a:lnTo>
                <a:lnTo>
                  <a:pt x="3485767" y="420378"/>
                </a:lnTo>
                <a:lnTo>
                  <a:pt x="3531794" y="411173"/>
                </a:lnTo>
                <a:lnTo>
                  <a:pt x="3571684" y="398899"/>
                </a:lnTo>
                <a:lnTo>
                  <a:pt x="3608505" y="377420"/>
                </a:lnTo>
                <a:lnTo>
                  <a:pt x="3657600" y="337530"/>
                </a:lnTo>
                <a:lnTo>
                  <a:pt x="3694422" y="303777"/>
                </a:lnTo>
                <a:lnTo>
                  <a:pt x="3715901" y="291503"/>
                </a:lnTo>
                <a:lnTo>
                  <a:pt x="3725106" y="291503"/>
                </a:lnTo>
                <a:lnTo>
                  <a:pt x="3737380" y="294572"/>
                </a:lnTo>
                <a:lnTo>
                  <a:pt x="3743517" y="303777"/>
                </a:lnTo>
                <a:lnTo>
                  <a:pt x="3737380" y="343667"/>
                </a:lnTo>
                <a:lnTo>
                  <a:pt x="3728175" y="405036"/>
                </a:lnTo>
                <a:lnTo>
                  <a:pt x="3706696" y="490953"/>
                </a:lnTo>
                <a:lnTo>
                  <a:pt x="3685216" y="570733"/>
                </a:lnTo>
                <a:lnTo>
                  <a:pt x="3663737" y="629033"/>
                </a:lnTo>
                <a:lnTo>
                  <a:pt x="3654532" y="656650"/>
                </a:lnTo>
                <a:lnTo>
                  <a:pt x="3516451" y="681197"/>
                </a:lnTo>
                <a:lnTo>
                  <a:pt x="3317002" y="678129"/>
                </a:lnTo>
                <a:lnTo>
                  <a:pt x="3025498" y="678129"/>
                </a:lnTo>
                <a:lnTo>
                  <a:pt x="2712516" y="678129"/>
                </a:lnTo>
                <a:lnTo>
                  <a:pt x="2543751" y="678129"/>
                </a:lnTo>
                <a:lnTo>
                  <a:pt x="2344301" y="665855"/>
                </a:lnTo>
                <a:lnTo>
                  <a:pt x="2058935" y="647444"/>
                </a:lnTo>
                <a:lnTo>
                  <a:pt x="1844143" y="632102"/>
                </a:lnTo>
                <a:lnTo>
                  <a:pt x="1727541" y="638239"/>
                </a:lnTo>
                <a:lnTo>
                  <a:pt x="1589461" y="619828"/>
                </a:lnTo>
                <a:lnTo>
                  <a:pt x="1420696" y="598349"/>
                </a:lnTo>
                <a:lnTo>
                  <a:pt x="1279547" y="576870"/>
                </a:lnTo>
                <a:lnTo>
                  <a:pt x="1110782" y="543117"/>
                </a:lnTo>
                <a:lnTo>
                  <a:pt x="938948" y="500158"/>
                </a:lnTo>
                <a:lnTo>
                  <a:pt x="871442" y="481748"/>
                </a:lnTo>
                <a:lnTo>
                  <a:pt x="791662" y="457200"/>
                </a:lnTo>
                <a:lnTo>
                  <a:pt x="668924" y="411173"/>
                </a:lnTo>
                <a:lnTo>
                  <a:pt x="570733" y="365146"/>
                </a:lnTo>
                <a:lnTo>
                  <a:pt x="457200" y="309914"/>
                </a:lnTo>
                <a:lnTo>
                  <a:pt x="331394" y="242408"/>
                </a:lnTo>
                <a:lnTo>
                  <a:pt x="184108" y="159560"/>
                </a:lnTo>
                <a:lnTo>
                  <a:pt x="85917" y="101259"/>
                </a:lnTo>
                <a:lnTo>
                  <a:pt x="21480" y="61369"/>
                </a:lnTo>
                <a:lnTo>
                  <a:pt x="12274" y="55232"/>
                </a:lnTo>
                <a:lnTo>
                  <a:pt x="3069" y="30684"/>
                </a:lnTo>
                <a:lnTo>
                  <a:pt x="0" y="9205"/>
                </a:lnTo>
                <a:lnTo>
                  <a:pt x="6137" y="0"/>
                </a:lnTo>
                <a:lnTo>
                  <a:pt x="27616" y="0"/>
                </a:lnTo>
                <a:lnTo>
                  <a:pt x="70575" y="15342"/>
                </a:lnTo>
                <a:lnTo>
                  <a:pt x="211724" y="76711"/>
                </a:lnTo>
                <a:lnTo>
                  <a:pt x="328325" y="125807"/>
                </a:lnTo>
                <a:lnTo>
                  <a:pt x="463337" y="174902"/>
                </a:lnTo>
                <a:lnTo>
                  <a:pt x="589144" y="217860"/>
                </a:lnTo>
                <a:lnTo>
                  <a:pt x="687335" y="248545"/>
                </a:lnTo>
                <a:lnTo>
                  <a:pt x="810073" y="282298"/>
                </a:lnTo>
                <a:lnTo>
                  <a:pt x="911332" y="306846"/>
                </a:lnTo>
                <a:lnTo>
                  <a:pt x="1095439" y="343667"/>
                </a:lnTo>
                <a:lnTo>
                  <a:pt x="1239657" y="365146"/>
                </a:lnTo>
                <a:lnTo>
                  <a:pt x="1374669" y="380488"/>
                </a:lnTo>
                <a:lnTo>
                  <a:pt x="1497407" y="389694"/>
                </a:lnTo>
                <a:lnTo>
                  <a:pt x="1712199" y="408105"/>
                </a:lnTo>
                <a:lnTo>
                  <a:pt x="1945402" y="417310"/>
                </a:lnTo>
                <a:lnTo>
                  <a:pt x="2071208" y="41731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35502477-52AF-44A3-B428-B63D03E5CA9C}"/>
              </a:ext>
            </a:extLst>
          </p:cNvPr>
          <p:cNvSpPr/>
          <p:nvPr/>
        </p:nvSpPr>
        <p:spPr>
          <a:xfrm rot="16200000">
            <a:off x="2917828" y="3092451"/>
            <a:ext cx="4016375" cy="1216025"/>
          </a:xfrm>
          <a:custGeom>
            <a:avLst/>
            <a:gdLst>
              <a:gd name="connsiteX0" fmla="*/ 1210429 w 4016124"/>
              <a:gd name="connsiteY0" fmla="*/ 848616 h 1217007"/>
              <a:gd name="connsiteX1" fmla="*/ 1019655 w 4016124"/>
              <a:gd name="connsiteY1" fmla="*/ 845327 h 1217007"/>
              <a:gd name="connsiteX2" fmla="*/ 871641 w 4016124"/>
              <a:gd name="connsiteY2" fmla="*/ 838748 h 1217007"/>
              <a:gd name="connsiteX3" fmla="*/ 720337 w 4016124"/>
              <a:gd name="connsiteY3" fmla="*/ 835459 h 1217007"/>
              <a:gd name="connsiteX4" fmla="*/ 615082 w 4016124"/>
              <a:gd name="connsiteY4" fmla="*/ 832170 h 1217007"/>
              <a:gd name="connsiteX5" fmla="*/ 575612 w 4016124"/>
              <a:gd name="connsiteY5" fmla="*/ 825591 h 1217007"/>
              <a:gd name="connsiteX6" fmla="*/ 546009 w 4016124"/>
              <a:gd name="connsiteY6" fmla="*/ 812434 h 1217007"/>
              <a:gd name="connsiteX7" fmla="*/ 522984 w 4016124"/>
              <a:gd name="connsiteY7" fmla="*/ 792699 h 1217007"/>
              <a:gd name="connsiteX8" fmla="*/ 32892 w 4016124"/>
              <a:gd name="connsiteY8" fmla="*/ 789410 h 1217007"/>
              <a:gd name="connsiteX9" fmla="*/ 9868 w 4016124"/>
              <a:gd name="connsiteY9" fmla="*/ 809145 h 1217007"/>
              <a:gd name="connsiteX10" fmla="*/ 0 w 4016124"/>
              <a:gd name="connsiteY10" fmla="*/ 825591 h 1217007"/>
              <a:gd name="connsiteX11" fmla="*/ 13157 w 4016124"/>
              <a:gd name="connsiteY11" fmla="*/ 848616 h 1217007"/>
              <a:gd name="connsiteX12" fmla="*/ 52628 w 4016124"/>
              <a:gd name="connsiteY12" fmla="*/ 897954 h 1217007"/>
              <a:gd name="connsiteX13" fmla="*/ 108544 w 4016124"/>
              <a:gd name="connsiteY13" fmla="*/ 953870 h 1217007"/>
              <a:gd name="connsiteX14" fmla="*/ 148015 w 4016124"/>
              <a:gd name="connsiteY14" fmla="*/ 986763 h 1217007"/>
              <a:gd name="connsiteX15" fmla="*/ 174328 w 4016124"/>
              <a:gd name="connsiteY15" fmla="*/ 1003209 h 1217007"/>
              <a:gd name="connsiteX16" fmla="*/ 217088 w 4016124"/>
              <a:gd name="connsiteY16" fmla="*/ 1022944 h 1217007"/>
              <a:gd name="connsiteX17" fmla="*/ 263137 w 4016124"/>
              <a:gd name="connsiteY17" fmla="*/ 1036101 h 1217007"/>
              <a:gd name="connsiteX18" fmla="*/ 351946 w 4016124"/>
              <a:gd name="connsiteY18" fmla="*/ 1052547 h 1217007"/>
              <a:gd name="connsiteX19" fmla="*/ 457200 w 4016124"/>
              <a:gd name="connsiteY19" fmla="*/ 1072282 h 1217007"/>
              <a:gd name="connsiteX20" fmla="*/ 503249 w 4016124"/>
              <a:gd name="connsiteY20" fmla="*/ 1082150 h 1217007"/>
              <a:gd name="connsiteX21" fmla="*/ 575612 w 4016124"/>
              <a:gd name="connsiteY21" fmla="*/ 1082150 h 1217007"/>
              <a:gd name="connsiteX22" fmla="*/ 842038 w 4016124"/>
              <a:gd name="connsiteY22" fmla="*/ 1082150 h 1217007"/>
              <a:gd name="connsiteX23" fmla="*/ 1131488 w 4016124"/>
              <a:gd name="connsiteY23" fmla="*/ 1082150 h 1217007"/>
              <a:gd name="connsiteX24" fmla="*/ 1450541 w 4016124"/>
              <a:gd name="connsiteY24" fmla="*/ 1078860 h 1217007"/>
              <a:gd name="connsiteX25" fmla="*/ 1756438 w 4016124"/>
              <a:gd name="connsiteY25" fmla="*/ 1082150 h 1217007"/>
              <a:gd name="connsiteX26" fmla="*/ 2190613 w 4016124"/>
              <a:gd name="connsiteY26" fmla="*/ 1082150 h 1217007"/>
              <a:gd name="connsiteX27" fmla="*/ 2601764 w 4016124"/>
              <a:gd name="connsiteY27" fmla="*/ 1085439 h 1217007"/>
              <a:gd name="connsiteX28" fmla="*/ 3009626 w 4016124"/>
              <a:gd name="connsiteY28" fmla="*/ 1092017 h 1217007"/>
              <a:gd name="connsiteX29" fmla="*/ 3401042 w 4016124"/>
              <a:gd name="connsiteY29" fmla="*/ 1098596 h 1217007"/>
              <a:gd name="connsiteX30" fmla="*/ 3568792 w 4016124"/>
              <a:gd name="connsiteY30" fmla="*/ 1105174 h 1217007"/>
              <a:gd name="connsiteX31" fmla="*/ 3588527 w 4016124"/>
              <a:gd name="connsiteY31" fmla="*/ 1105174 h 1217007"/>
              <a:gd name="connsiteX32" fmla="*/ 3604973 w 4016124"/>
              <a:gd name="connsiteY32" fmla="*/ 1108463 h 1217007"/>
              <a:gd name="connsiteX33" fmla="*/ 3627997 w 4016124"/>
              <a:gd name="connsiteY33" fmla="*/ 1124909 h 1217007"/>
              <a:gd name="connsiteX34" fmla="*/ 3657600 w 4016124"/>
              <a:gd name="connsiteY34" fmla="*/ 1147934 h 1217007"/>
              <a:gd name="connsiteX35" fmla="*/ 3683914 w 4016124"/>
              <a:gd name="connsiteY35" fmla="*/ 1170958 h 1217007"/>
              <a:gd name="connsiteX36" fmla="*/ 3723384 w 4016124"/>
              <a:gd name="connsiteY36" fmla="*/ 1207140 h 1217007"/>
              <a:gd name="connsiteX37" fmla="*/ 3736541 w 4016124"/>
              <a:gd name="connsiteY37" fmla="*/ 1213718 h 1217007"/>
              <a:gd name="connsiteX38" fmla="*/ 3769433 w 4016124"/>
              <a:gd name="connsiteY38" fmla="*/ 1217007 h 1217007"/>
              <a:gd name="connsiteX39" fmla="*/ 3805615 w 4016124"/>
              <a:gd name="connsiteY39" fmla="*/ 1203850 h 1217007"/>
              <a:gd name="connsiteX40" fmla="*/ 3838507 w 4016124"/>
              <a:gd name="connsiteY40" fmla="*/ 1180826 h 1217007"/>
              <a:gd name="connsiteX41" fmla="*/ 3891134 w 4016124"/>
              <a:gd name="connsiteY41" fmla="*/ 1118331 h 1217007"/>
              <a:gd name="connsiteX42" fmla="*/ 3950340 w 4016124"/>
              <a:gd name="connsiteY42" fmla="*/ 1029522 h 1217007"/>
              <a:gd name="connsiteX43" fmla="*/ 3983232 w 4016124"/>
              <a:gd name="connsiteY43" fmla="*/ 973606 h 1217007"/>
              <a:gd name="connsiteX44" fmla="*/ 4006256 w 4016124"/>
              <a:gd name="connsiteY44" fmla="*/ 930846 h 1217007"/>
              <a:gd name="connsiteX45" fmla="*/ 4012835 w 4016124"/>
              <a:gd name="connsiteY45" fmla="*/ 891375 h 1217007"/>
              <a:gd name="connsiteX46" fmla="*/ 4016124 w 4016124"/>
              <a:gd name="connsiteY46" fmla="*/ 855194 h 1217007"/>
              <a:gd name="connsiteX47" fmla="*/ 4006256 w 4016124"/>
              <a:gd name="connsiteY47" fmla="*/ 822302 h 1217007"/>
              <a:gd name="connsiteX48" fmla="*/ 3986521 w 4016124"/>
              <a:gd name="connsiteY48" fmla="*/ 789410 h 1217007"/>
              <a:gd name="connsiteX49" fmla="*/ 3963497 w 4016124"/>
              <a:gd name="connsiteY49" fmla="*/ 756518 h 1217007"/>
              <a:gd name="connsiteX50" fmla="*/ 3947051 w 4016124"/>
              <a:gd name="connsiteY50" fmla="*/ 730204 h 1217007"/>
              <a:gd name="connsiteX51" fmla="*/ 3894423 w 4016124"/>
              <a:gd name="connsiteY51" fmla="*/ 516406 h 1217007"/>
              <a:gd name="connsiteX52" fmla="*/ 3864820 w 4016124"/>
              <a:gd name="connsiteY52" fmla="*/ 378259 h 1217007"/>
              <a:gd name="connsiteX53" fmla="*/ 3845085 w 4016124"/>
              <a:gd name="connsiteY53" fmla="*/ 282872 h 1217007"/>
              <a:gd name="connsiteX54" fmla="*/ 3828639 w 4016124"/>
              <a:gd name="connsiteY54" fmla="*/ 180906 h 1217007"/>
              <a:gd name="connsiteX55" fmla="*/ 3812193 w 4016124"/>
              <a:gd name="connsiteY55" fmla="*/ 0 h 1217007"/>
              <a:gd name="connsiteX56" fmla="*/ 3677336 w 4016124"/>
              <a:gd name="connsiteY56" fmla="*/ 16446 h 1217007"/>
              <a:gd name="connsiteX57" fmla="*/ 3697071 w 4016124"/>
              <a:gd name="connsiteY57" fmla="*/ 164460 h 1217007"/>
              <a:gd name="connsiteX58" fmla="*/ 3720095 w 4016124"/>
              <a:gd name="connsiteY58" fmla="*/ 312475 h 1217007"/>
              <a:gd name="connsiteX59" fmla="*/ 3752987 w 4016124"/>
              <a:gd name="connsiteY59" fmla="*/ 522984 h 1217007"/>
              <a:gd name="connsiteX60" fmla="*/ 3785879 w 4016124"/>
              <a:gd name="connsiteY60" fmla="*/ 726915 h 1217007"/>
              <a:gd name="connsiteX61" fmla="*/ 3795747 w 4016124"/>
              <a:gd name="connsiteY61" fmla="*/ 769675 h 1217007"/>
              <a:gd name="connsiteX62" fmla="*/ 3795747 w 4016124"/>
              <a:gd name="connsiteY62" fmla="*/ 802567 h 1217007"/>
              <a:gd name="connsiteX63" fmla="*/ 3789169 w 4016124"/>
              <a:gd name="connsiteY63" fmla="*/ 832170 h 1217007"/>
              <a:gd name="connsiteX64" fmla="*/ 3776012 w 4016124"/>
              <a:gd name="connsiteY64" fmla="*/ 858483 h 1217007"/>
              <a:gd name="connsiteX65" fmla="*/ 3752987 w 4016124"/>
              <a:gd name="connsiteY65" fmla="*/ 874929 h 1217007"/>
              <a:gd name="connsiteX66" fmla="*/ 3733252 w 4016124"/>
              <a:gd name="connsiteY66" fmla="*/ 881508 h 1217007"/>
              <a:gd name="connsiteX67" fmla="*/ 3657600 w 4016124"/>
              <a:gd name="connsiteY67" fmla="*/ 881508 h 1217007"/>
              <a:gd name="connsiteX68" fmla="*/ 3407620 w 4016124"/>
              <a:gd name="connsiteY68" fmla="*/ 871640 h 1217007"/>
              <a:gd name="connsiteX69" fmla="*/ 3160930 w 4016124"/>
              <a:gd name="connsiteY69" fmla="*/ 861773 h 1217007"/>
              <a:gd name="connsiteX70" fmla="*/ 3016205 w 4016124"/>
              <a:gd name="connsiteY70" fmla="*/ 858483 h 1217007"/>
              <a:gd name="connsiteX71" fmla="*/ 2759646 w 4016124"/>
              <a:gd name="connsiteY71" fmla="*/ 858483 h 1217007"/>
              <a:gd name="connsiteX72" fmla="*/ 2187324 w 4016124"/>
              <a:gd name="connsiteY72" fmla="*/ 858483 h 1217007"/>
              <a:gd name="connsiteX73" fmla="*/ 1841957 w 4016124"/>
              <a:gd name="connsiteY73" fmla="*/ 855194 h 1217007"/>
              <a:gd name="connsiteX74" fmla="*/ 1345287 w 4016124"/>
              <a:gd name="connsiteY74" fmla="*/ 851905 h 1217007"/>
              <a:gd name="connsiteX75" fmla="*/ 1210429 w 4016124"/>
              <a:gd name="connsiteY75" fmla="*/ 848616 h 12170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016124" h="1217007">
                <a:moveTo>
                  <a:pt x="1210429" y="848616"/>
                </a:moveTo>
                <a:lnTo>
                  <a:pt x="1019655" y="845327"/>
                </a:lnTo>
                <a:lnTo>
                  <a:pt x="871641" y="838748"/>
                </a:lnTo>
                <a:lnTo>
                  <a:pt x="720337" y="835459"/>
                </a:lnTo>
                <a:lnTo>
                  <a:pt x="615082" y="832170"/>
                </a:lnTo>
                <a:lnTo>
                  <a:pt x="575612" y="825591"/>
                </a:lnTo>
                <a:lnTo>
                  <a:pt x="546009" y="812434"/>
                </a:lnTo>
                <a:lnTo>
                  <a:pt x="522984" y="792699"/>
                </a:lnTo>
                <a:lnTo>
                  <a:pt x="32892" y="789410"/>
                </a:lnTo>
                <a:lnTo>
                  <a:pt x="9868" y="809145"/>
                </a:lnTo>
                <a:lnTo>
                  <a:pt x="0" y="825591"/>
                </a:lnTo>
                <a:lnTo>
                  <a:pt x="13157" y="848616"/>
                </a:lnTo>
                <a:lnTo>
                  <a:pt x="52628" y="897954"/>
                </a:lnTo>
                <a:lnTo>
                  <a:pt x="108544" y="953870"/>
                </a:lnTo>
                <a:lnTo>
                  <a:pt x="148015" y="986763"/>
                </a:lnTo>
                <a:lnTo>
                  <a:pt x="174328" y="1003209"/>
                </a:lnTo>
                <a:lnTo>
                  <a:pt x="217088" y="1022944"/>
                </a:lnTo>
                <a:lnTo>
                  <a:pt x="263137" y="1036101"/>
                </a:lnTo>
                <a:lnTo>
                  <a:pt x="351946" y="1052547"/>
                </a:lnTo>
                <a:lnTo>
                  <a:pt x="457200" y="1072282"/>
                </a:lnTo>
                <a:lnTo>
                  <a:pt x="503249" y="1082150"/>
                </a:lnTo>
                <a:lnTo>
                  <a:pt x="575612" y="1082150"/>
                </a:lnTo>
                <a:lnTo>
                  <a:pt x="842038" y="1082150"/>
                </a:lnTo>
                <a:lnTo>
                  <a:pt x="1131488" y="1082150"/>
                </a:lnTo>
                <a:lnTo>
                  <a:pt x="1450541" y="1078860"/>
                </a:lnTo>
                <a:lnTo>
                  <a:pt x="1756438" y="1082150"/>
                </a:lnTo>
                <a:lnTo>
                  <a:pt x="2190613" y="1082150"/>
                </a:lnTo>
                <a:lnTo>
                  <a:pt x="2601764" y="1085439"/>
                </a:lnTo>
                <a:lnTo>
                  <a:pt x="3009626" y="1092017"/>
                </a:lnTo>
                <a:lnTo>
                  <a:pt x="3401042" y="1098596"/>
                </a:lnTo>
                <a:lnTo>
                  <a:pt x="3568792" y="1105174"/>
                </a:lnTo>
                <a:lnTo>
                  <a:pt x="3588527" y="1105174"/>
                </a:lnTo>
                <a:lnTo>
                  <a:pt x="3604973" y="1108463"/>
                </a:lnTo>
                <a:lnTo>
                  <a:pt x="3627997" y="1124909"/>
                </a:lnTo>
                <a:lnTo>
                  <a:pt x="3657600" y="1147934"/>
                </a:lnTo>
                <a:lnTo>
                  <a:pt x="3683914" y="1170958"/>
                </a:lnTo>
                <a:lnTo>
                  <a:pt x="3723384" y="1207140"/>
                </a:lnTo>
                <a:lnTo>
                  <a:pt x="3736541" y="1213718"/>
                </a:lnTo>
                <a:lnTo>
                  <a:pt x="3769433" y="1217007"/>
                </a:lnTo>
                <a:lnTo>
                  <a:pt x="3805615" y="1203850"/>
                </a:lnTo>
                <a:lnTo>
                  <a:pt x="3838507" y="1180826"/>
                </a:lnTo>
                <a:lnTo>
                  <a:pt x="3891134" y="1118331"/>
                </a:lnTo>
                <a:lnTo>
                  <a:pt x="3950340" y="1029522"/>
                </a:lnTo>
                <a:lnTo>
                  <a:pt x="3983232" y="973606"/>
                </a:lnTo>
                <a:lnTo>
                  <a:pt x="4006256" y="930846"/>
                </a:lnTo>
                <a:lnTo>
                  <a:pt x="4012835" y="891375"/>
                </a:lnTo>
                <a:lnTo>
                  <a:pt x="4016124" y="855194"/>
                </a:lnTo>
                <a:lnTo>
                  <a:pt x="4006256" y="822302"/>
                </a:lnTo>
                <a:lnTo>
                  <a:pt x="3986521" y="789410"/>
                </a:lnTo>
                <a:lnTo>
                  <a:pt x="3963497" y="756518"/>
                </a:lnTo>
                <a:lnTo>
                  <a:pt x="3947051" y="730204"/>
                </a:lnTo>
                <a:lnTo>
                  <a:pt x="3894423" y="516406"/>
                </a:lnTo>
                <a:lnTo>
                  <a:pt x="3864820" y="378259"/>
                </a:lnTo>
                <a:lnTo>
                  <a:pt x="3845085" y="282872"/>
                </a:lnTo>
                <a:lnTo>
                  <a:pt x="3828639" y="180906"/>
                </a:lnTo>
                <a:lnTo>
                  <a:pt x="3812193" y="0"/>
                </a:lnTo>
                <a:lnTo>
                  <a:pt x="3677336" y="16446"/>
                </a:lnTo>
                <a:lnTo>
                  <a:pt x="3697071" y="164460"/>
                </a:lnTo>
                <a:lnTo>
                  <a:pt x="3720095" y="312475"/>
                </a:lnTo>
                <a:lnTo>
                  <a:pt x="3752987" y="522984"/>
                </a:lnTo>
                <a:lnTo>
                  <a:pt x="3785879" y="726915"/>
                </a:lnTo>
                <a:lnTo>
                  <a:pt x="3795747" y="769675"/>
                </a:lnTo>
                <a:lnTo>
                  <a:pt x="3795747" y="802567"/>
                </a:lnTo>
                <a:lnTo>
                  <a:pt x="3789169" y="832170"/>
                </a:lnTo>
                <a:lnTo>
                  <a:pt x="3776012" y="858483"/>
                </a:lnTo>
                <a:lnTo>
                  <a:pt x="3752987" y="874929"/>
                </a:lnTo>
                <a:lnTo>
                  <a:pt x="3733252" y="881508"/>
                </a:lnTo>
                <a:lnTo>
                  <a:pt x="3657600" y="881508"/>
                </a:lnTo>
                <a:lnTo>
                  <a:pt x="3407620" y="871640"/>
                </a:lnTo>
                <a:lnTo>
                  <a:pt x="3160930" y="861773"/>
                </a:lnTo>
                <a:lnTo>
                  <a:pt x="3016205" y="858483"/>
                </a:lnTo>
                <a:lnTo>
                  <a:pt x="2759646" y="858483"/>
                </a:lnTo>
                <a:lnTo>
                  <a:pt x="2187324" y="858483"/>
                </a:lnTo>
                <a:lnTo>
                  <a:pt x="1841957" y="855194"/>
                </a:lnTo>
                <a:lnTo>
                  <a:pt x="1345287" y="851905"/>
                </a:lnTo>
                <a:lnTo>
                  <a:pt x="1210429" y="84861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41C144F2-AAD9-490E-8418-2DFC91BBDFB6}"/>
              </a:ext>
            </a:extLst>
          </p:cNvPr>
          <p:cNvSpPr/>
          <p:nvPr/>
        </p:nvSpPr>
        <p:spPr>
          <a:xfrm rot="16200000">
            <a:off x="4541046" y="5042694"/>
            <a:ext cx="666750" cy="658812"/>
          </a:xfrm>
          <a:custGeom>
            <a:avLst/>
            <a:gdLst>
              <a:gd name="connsiteX0" fmla="*/ 569118 w 666750"/>
              <a:gd name="connsiteY0" fmla="*/ 264319 h 659607"/>
              <a:gd name="connsiteX1" fmla="*/ 538162 w 666750"/>
              <a:gd name="connsiteY1" fmla="*/ 383382 h 659607"/>
              <a:gd name="connsiteX2" fmla="*/ 516731 w 666750"/>
              <a:gd name="connsiteY2" fmla="*/ 478632 h 659607"/>
              <a:gd name="connsiteX3" fmla="*/ 509587 w 666750"/>
              <a:gd name="connsiteY3" fmla="*/ 507207 h 659607"/>
              <a:gd name="connsiteX4" fmla="*/ 509587 w 666750"/>
              <a:gd name="connsiteY4" fmla="*/ 535782 h 659607"/>
              <a:gd name="connsiteX5" fmla="*/ 514350 w 666750"/>
              <a:gd name="connsiteY5" fmla="*/ 552450 h 659607"/>
              <a:gd name="connsiteX6" fmla="*/ 521493 w 666750"/>
              <a:gd name="connsiteY6" fmla="*/ 566738 h 659607"/>
              <a:gd name="connsiteX7" fmla="*/ 538162 w 666750"/>
              <a:gd name="connsiteY7" fmla="*/ 583407 h 659607"/>
              <a:gd name="connsiteX8" fmla="*/ 557212 w 666750"/>
              <a:gd name="connsiteY8" fmla="*/ 595313 h 659607"/>
              <a:gd name="connsiteX9" fmla="*/ 581025 w 666750"/>
              <a:gd name="connsiteY9" fmla="*/ 604838 h 659607"/>
              <a:gd name="connsiteX10" fmla="*/ 614362 w 666750"/>
              <a:gd name="connsiteY10" fmla="*/ 607219 h 659607"/>
              <a:gd name="connsiteX11" fmla="*/ 666750 w 666750"/>
              <a:gd name="connsiteY11" fmla="*/ 609600 h 659607"/>
              <a:gd name="connsiteX12" fmla="*/ 42862 w 666750"/>
              <a:gd name="connsiteY12" fmla="*/ 659607 h 659607"/>
              <a:gd name="connsiteX13" fmla="*/ 21431 w 666750"/>
              <a:gd name="connsiteY13" fmla="*/ 628650 h 659607"/>
              <a:gd name="connsiteX14" fmla="*/ 0 w 666750"/>
              <a:gd name="connsiteY14" fmla="*/ 597694 h 659607"/>
              <a:gd name="connsiteX15" fmla="*/ 14287 w 666750"/>
              <a:gd name="connsiteY15" fmla="*/ 578644 h 659607"/>
              <a:gd name="connsiteX16" fmla="*/ 33337 w 666750"/>
              <a:gd name="connsiteY16" fmla="*/ 561975 h 659607"/>
              <a:gd name="connsiteX17" fmla="*/ 71437 w 666750"/>
              <a:gd name="connsiteY17" fmla="*/ 538163 h 659607"/>
              <a:gd name="connsiteX18" fmla="*/ 121443 w 666750"/>
              <a:gd name="connsiteY18" fmla="*/ 511969 h 659607"/>
              <a:gd name="connsiteX19" fmla="*/ 157162 w 666750"/>
              <a:gd name="connsiteY19" fmla="*/ 490538 h 659607"/>
              <a:gd name="connsiteX20" fmla="*/ 204787 w 666750"/>
              <a:gd name="connsiteY20" fmla="*/ 457200 h 659607"/>
              <a:gd name="connsiteX21" fmla="*/ 257175 w 666750"/>
              <a:gd name="connsiteY21" fmla="*/ 414338 h 659607"/>
              <a:gd name="connsiteX22" fmla="*/ 319087 w 666750"/>
              <a:gd name="connsiteY22" fmla="*/ 352425 h 659607"/>
              <a:gd name="connsiteX23" fmla="*/ 378618 w 666750"/>
              <a:gd name="connsiteY23" fmla="*/ 285750 h 659607"/>
              <a:gd name="connsiteX24" fmla="*/ 421481 w 666750"/>
              <a:gd name="connsiteY24" fmla="*/ 230982 h 659607"/>
              <a:gd name="connsiteX25" fmla="*/ 466725 w 666750"/>
              <a:gd name="connsiteY25" fmla="*/ 166688 h 659607"/>
              <a:gd name="connsiteX26" fmla="*/ 514350 w 666750"/>
              <a:gd name="connsiteY26" fmla="*/ 95250 h 659607"/>
              <a:gd name="connsiteX27" fmla="*/ 547687 w 666750"/>
              <a:gd name="connsiteY27" fmla="*/ 40482 h 659607"/>
              <a:gd name="connsiteX28" fmla="*/ 566737 w 666750"/>
              <a:gd name="connsiteY28" fmla="*/ 19050 h 659607"/>
              <a:gd name="connsiteX29" fmla="*/ 581025 w 666750"/>
              <a:gd name="connsiteY29" fmla="*/ 9525 h 659607"/>
              <a:gd name="connsiteX30" fmla="*/ 592931 w 666750"/>
              <a:gd name="connsiteY30" fmla="*/ 2382 h 659607"/>
              <a:gd name="connsiteX31" fmla="*/ 602456 w 666750"/>
              <a:gd name="connsiteY31" fmla="*/ 0 h 659607"/>
              <a:gd name="connsiteX32" fmla="*/ 611981 w 666750"/>
              <a:gd name="connsiteY32" fmla="*/ 0 h 659607"/>
              <a:gd name="connsiteX33" fmla="*/ 619125 w 666750"/>
              <a:gd name="connsiteY33" fmla="*/ 9525 h 659607"/>
              <a:gd name="connsiteX34" fmla="*/ 621506 w 666750"/>
              <a:gd name="connsiteY34" fmla="*/ 26194 h 659607"/>
              <a:gd name="connsiteX35" fmla="*/ 621506 w 666750"/>
              <a:gd name="connsiteY35" fmla="*/ 52388 h 659607"/>
              <a:gd name="connsiteX36" fmla="*/ 604837 w 666750"/>
              <a:gd name="connsiteY36" fmla="*/ 121444 h 659607"/>
              <a:gd name="connsiteX37" fmla="*/ 569118 w 666750"/>
              <a:gd name="connsiteY37" fmla="*/ 264319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66750" h="659607">
                <a:moveTo>
                  <a:pt x="569118" y="264319"/>
                </a:moveTo>
                <a:lnTo>
                  <a:pt x="538162" y="383382"/>
                </a:lnTo>
                <a:lnTo>
                  <a:pt x="516731" y="478632"/>
                </a:lnTo>
                <a:lnTo>
                  <a:pt x="509587" y="507207"/>
                </a:lnTo>
                <a:lnTo>
                  <a:pt x="509587" y="535782"/>
                </a:lnTo>
                <a:lnTo>
                  <a:pt x="514350" y="552450"/>
                </a:lnTo>
                <a:lnTo>
                  <a:pt x="521493" y="566738"/>
                </a:lnTo>
                <a:lnTo>
                  <a:pt x="538162" y="583407"/>
                </a:lnTo>
                <a:lnTo>
                  <a:pt x="557212" y="595313"/>
                </a:lnTo>
                <a:lnTo>
                  <a:pt x="581025" y="604838"/>
                </a:lnTo>
                <a:lnTo>
                  <a:pt x="614362" y="607219"/>
                </a:lnTo>
                <a:lnTo>
                  <a:pt x="666750" y="609600"/>
                </a:lnTo>
                <a:lnTo>
                  <a:pt x="42862" y="659607"/>
                </a:lnTo>
                <a:lnTo>
                  <a:pt x="21431" y="628650"/>
                </a:lnTo>
                <a:lnTo>
                  <a:pt x="0" y="597694"/>
                </a:lnTo>
                <a:lnTo>
                  <a:pt x="14287" y="578644"/>
                </a:lnTo>
                <a:lnTo>
                  <a:pt x="33337" y="561975"/>
                </a:lnTo>
                <a:lnTo>
                  <a:pt x="71437" y="538163"/>
                </a:lnTo>
                <a:lnTo>
                  <a:pt x="121443" y="511969"/>
                </a:lnTo>
                <a:lnTo>
                  <a:pt x="157162" y="490538"/>
                </a:lnTo>
                <a:lnTo>
                  <a:pt x="204787" y="457200"/>
                </a:lnTo>
                <a:lnTo>
                  <a:pt x="257175" y="414338"/>
                </a:lnTo>
                <a:lnTo>
                  <a:pt x="319087" y="352425"/>
                </a:lnTo>
                <a:lnTo>
                  <a:pt x="378618" y="285750"/>
                </a:lnTo>
                <a:lnTo>
                  <a:pt x="421481" y="230982"/>
                </a:lnTo>
                <a:lnTo>
                  <a:pt x="466725" y="166688"/>
                </a:lnTo>
                <a:lnTo>
                  <a:pt x="514350" y="95250"/>
                </a:lnTo>
                <a:lnTo>
                  <a:pt x="547687" y="40482"/>
                </a:lnTo>
                <a:lnTo>
                  <a:pt x="566737" y="19050"/>
                </a:lnTo>
                <a:lnTo>
                  <a:pt x="581025" y="9525"/>
                </a:lnTo>
                <a:lnTo>
                  <a:pt x="592931" y="2382"/>
                </a:lnTo>
                <a:lnTo>
                  <a:pt x="602456" y="0"/>
                </a:lnTo>
                <a:lnTo>
                  <a:pt x="611981" y="0"/>
                </a:lnTo>
                <a:lnTo>
                  <a:pt x="619125" y="9525"/>
                </a:lnTo>
                <a:lnTo>
                  <a:pt x="621506" y="26194"/>
                </a:lnTo>
                <a:lnTo>
                  <a:pt x="621506" y="52388"/>
                </a:lnTo>
                <a:lnTo>
                  <a:pt x="604837" y="121444"/>
                </a:lnTo>
                <a:lnTo>
                  <a:pt x="569118" y="2643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6928E525-A8C0-4AF7-9A90-8B546FF28E88}"/>
              </a:ext>
            </a:extLst>
          </p:cNvPr>
          <p:cNvSpPr/>
          <p:nvPr/>
        </p:nvSpPr>
        <p:spPr>
          <a:xfrm rot="16200000">
            <a:off x="4640265" y="2370138"/>
            <a:ext cx="315912" cy="887412"/>
          </a:xfrm>
          <a:custGeom>
            <a:avLst/>
            <a:gdLst>
              <a:gd name="connsiteX0" fmla="*/ 76200 w 316706"/>
              <a:gd name="connsiteY0" fmla="*/ 469107 h 888207"/>
              <a:gd name="connsiteX1" fmla="*/ 50006 w 316706"/>
              <a:gd name="connsiteY1" fmla="*/ 326232 h 888207"/>
              <a:gd name="connsiteX2" fmla="*/ 19050 w 316706"/>
              <a:gd name="connsiteY2" fmla="*/ 135732 h 888207"/>
              <a:gd name="connsiteX3" fmla="*/ 0 w 316706"/>
              <a:gd name="connsiteY3" fmla="*/ 0 h 888207"/>
              <a:gd name="connsiteX4" fmla="*/ 164306 w 316706"/>
              <a:gd name="connsiteY4" fmla="*/ 2382 h 888207"/>
              <a:gd name="connsiteX5" fmla="*/ 171450 w 316706"/>
              <a:gd name="connsiteY5" fmla="*/ 109538 h 888207"/>
              <a:gd name="connsiteX6" fmla="*/ 180975 w 316706"/>
              <a:gd name="connsiteY6" fmla="*/ 185738 h 888207"/>
              <a:gd name="connsiteX7" fmla="*/ 207168 w 316706"/>
              <a:gd name="connsiteY7" fmla="*/ 347663 h 888207"/>
              <a:gd name="connsiteX8" fmla="*/ 250031 w 316706"/>
              <a:gd name="connsiteY8" fmla="*/ 561975 h 888207"/>
              <a:gd name="connsiteX9" fmla="*/ 290512 w 316706"/>
              <a:gd name="connsiteY9" fmla="*/ 766763 h 888207"/>
              <a:gd name="connsiteX10" fmla="*/ 316706 w 316706"/>
              <a:gd name="connsiteY10" fmla="*/ 881063 h 888207"/>
              <a:gd name="connsiteX11" fmla="*/ 150018 w 316706"/>
              <a:gd name="connsiteY11" fmla="*/ 888207 h 888207"/>
              <a:gd name="connsiteX12" fmla="*/ 135731 w 316706"/>
              <a:gd name="connsiteY12" fmla="*/ 781050 h 888207"/>
              <a:gd name="connsiteX13" fmla="*/ 109537 w 316706"/>
              <a:gd name="connsiteY13" fmla="*/ 645319 h 888207"/>
              <a:gd name="connsiteX14" fmla="*/ 76200 w 316706"/>
              <a:gd name="connsiteY14" fmla="*/ 469107 h 888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16706" h="888207">
                <a:moveTo>
                  <a:pt x="76200" y="469107"/>
                </a:moveTo>
                <a:lnTo>
                  <a:pt x="50006" y="326232"/>
                </a:lnTo>
                <a:lnTo>
                  <a:pt x="19050" y="135732"/>
                </a:lnTo>
                <a:lnTo>
                  <a:pt x="0" y="0"/>
                </a:lnTo>
                <a:lnTo>
                  <a:pt x="164306" y="2382"/>
                </a:lnTo>
                <a:lnTo>
                  <a:pt x="171450" y="109538"/>
                </a:lnTo>
                <a:lnTo>
                  <a:pt x="180975" y="185738"/>
                </a:lnTo>
                <a:lnTo>
                  <a:pt x="207168" y="347663"/>
                </a:lnTo>
                <a:lnTo>
                  <a:pt x="250031" y="561975"/>
                </a:lnTo>
                <a:lnTo>
                  <a:pt x="290512" y="766763"/>
                </a:lnTo>
                <a:lnTo>
                  <a:pt x="316706" y="881063"/>
                </a:lnTo>
                <a:lnTo>
                  <a:pt x="150018" y="888207"/>
                </a:lnTo>
                <a:lnTo>
                  <a:pt x="135731" y="781050"/>
                </a:lnTo>
                <a:lnTo>
                  <a:pt x="109537" y="645319"/>
                </a:lnTo>
                <a:lnTo>
                  <a:pt x="76200" y="4691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7985B53D-A953-495A-8EDF-A4EB4F48D9A7}"/>
              </a:ext>
            </a:extLst>
          </p:cNvPr>
          <p:cNvSpPr/>
          <p:nvPr/>
        </p:nvSpPr>
        <p:spPr>
          <a:xfrm rot="16200000">
            <a:off x="4623596" y="3242469"/>
            <a:ext cx="298450" cy="928688"/>
          </a:xfrm>
          <a:custGeom>
            <a:avLst/>
            <a:gdLst>
              <a:gd name="connsiteX0" fmla="*/ 238125 w 297656"/>
              <a:gd name="connsiteY0" fmla="*/ 576262 h 928687"/>
              <a:gd name="connsiteX1" fmla="*/ 221456 w 297656"/>
              <a:gd name="connsiteY1" fmla="*/ 471487 h 928687"/>
              <a:gd name="connsiteX2" fmla="*/ 202406 w 297656"/>
              <a:gd name="connsiteY2" fmla="*/ 335756 h 928687"/>
              <a:gd name="connsiteX3" fmla="*/ 185737 w 297656"/>
              <a:gd name="connsiteY3" fmla="*/ 171450 h 928687"/>
              <a:gd name="connsiteX4" fmla="*/ 176212 w 297656"/>
              <a:gd name="connsiteY4" fmla="*/ 0 h 928687"/>
              <a:gd name="connsiteX5" fmla="*/ 35719 w 297656"/>
              <a:gd name="connsiteY5" fmla="*/ 0 h 928687"/>
              <a:gd name="connsiteX6" fmla="*/ 16669 w 297656"/>
              <a:gd name="connsiteY6" fmla="*/ 78581 h 928687"/>
              <a:gd name="connsiteX7" fmla="*/ 7144 w 297656"/>
              <a:gd name="connsiteY7" fmla="*/ 126206 h 928687"/>
              <a:gd name="connsiteX8" fmla="*/ 0 w 297656"/>
              <a:gd name="connsiteY8" fmla="*/ 183356 h 928687"/>
              <a:gd name="connsiteX9" fmla="*/ 0 w 297656"/>
              <a:gd name="connsiteY9" fmla="*/ 238125 h 928687"/>
              <a:gd name="connsiteX10" fmla="*/ 9525 w 297656"/>
              <a:gd name="connsiteY10" fmla="*/ 347662 h 928687"/>
              <a:gd name="connsiteX11" fmla="*/ 30956 w 297656"/>
              <a:gd name="connsiteY11" fmla="*/ 490537 h 928687"/>
              <a:gd name="connsiteX12" fmla="*/ 59531 w 297656"/>
              <a:gd name="connsiteY12" fmla="*/ 647700 h 928687"/>
              <a:gd name="connsiteX13" fmla="*/ 80962 w 297656"/>
              <a:gd name="connsiteY13" fmla="*/ 738187 h 928687"/>
              <a:gd name="connsiteX14" fmla="*/ 102394 w 297656"/>
              <a:gd name="connsiteY14" fmla="*/ 831056 h 928687"/>
              <a:gd name="connsiteX15" fmla="*/ 126206 w 297656"/>
              <a:gd name="connsiteY15" fmla="*/ 928687 h 928687"/>
              <a:gd name="connsiteX16" fmla="*/ 297656 w 297656"/>
              <a:gd name="connsiteY16" fmla="*/ 921543 h 928687"/>
              <a:gd name="connsiteX17" fmla="*/ 266700 w 297656"/>
              <a:gd name="connsiteY17" fmla="*/ 742950 h 928687"/>
              <a:gd name="connsiteX18" fmla="*/ 238125 w 297656"/>
              <a:gd name="connsiteY18" fmla="*/ 576262 h 928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97656" h="928687">
                <a:moveTo>
                  <a:pt x="238125" y="576262"/>
                </a:moveTo>
                <a:lnTo>
                  <a:pt x="221456" y="471487"/>
                </a:lnTo>
                <a:lnTo>
                  <a:pt x="202406" y="335756"/>
                </a:lnTo>
                <a:lnTo>
                  <a:pt x="185737" y="171450"/>
                </a:lnTo>
                <a:lnTo>
                  <a:pt x="176212" y="0"/>
                </a:lnTo>
                <a:lnTo>
                  <a:pt x="35719" y="0"/>
                </a:lnTo>
                <a:lnTo>
                  <a:pt x="16669" y="78581"/>
                </a:lnTo>
                <a:lnTo>
                  <a:pt x="7144" y="126206"/>
                </a:lnTo>
                <a:lnTo>
                  <a:pt x="0" y="183356"/>
                </a:lnTo>
                <a:lnTo>
                  <a:pt x="0" y="238125"/>
                </a:lnTo>
                <a:lnTo>
                  <a:pt x="9525" y="347662"/>
                </a:lnTo>
                <a:lnTo>
                  <a:pt x="30956" y="490537"/>
                </a:lnTo>
                <a:lnTo>
                  <a:pt x="59531" y="647700"/>
                </a:lnTo>
                <a:lnTo>
                  <a:pt x="80962" y="738187"/>
                </a:lnTo>
                <a:lnTo>
                  <a:pt x="102394" y="831056"/>
                </a:lnTo>
                <a:lnTo>
                  <a:pt x="126206" y="928687"/>
                </a:lnTo>
                <a:lnTo>
                  <a:pt x="297656" y="921543"/>
                </a:lnTo>
                <a:lnTo>
                  <a:pt x="266700" y="742950"/>
                </a:lnTo>
                <a:lnTo>
                  <a:pt x="238125" y="5762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E71E00E9-CCFF-4E76-A216-555C541633EB}"/>
              </a:ext>
            </a:extLst>
          </p:cNvPr>
          <p:cNvSpPr/>
          <p:nvPr/>
        </p:nvSpPr>
        <p:spPr>
          <a:xfrm rot="16200000">
            <a:off x="6207921" y="1624807"/>
            <a:ext cx="1727200" cy="2106612"/>
          </a:xfrm>
          <a:custGeom>
            <a:avLst/>
            <a:gdLst>
              <a:gd name="connsiteX0" fmla="*/ 827448 w 1727823"/>
              <a:gd name="connsiteY0" fmla="*/ 1640871 h 2106485"/>
              <a:gd name="connsiteX1" fmla="*/ 701227 w 1727823"/>
              <a:gd name="connsiteY1" fmla="*/ 1624041 h 2106485"/>
              <a:gd name="connsiteX2" fmla="*/ 544152 w 1727823"/>
              <a:gd name="connsiteY2" fmla="*/ 1598797 h 2106485"/>
              <a:gd name="connsiteX3" fmla="*/ 401102 w 1727823"/>
              <a:gd name="connsiteY3" fmla="*/ 1573553 h 2106485"/>
              <a:gd name="connsiteX4" fmla="*/ 297320 w 1727823"/>
              <a:gd name="connsiteY4" fmla="*/ 1551114 h 2106485"/>
              <a:gd name="connsiteX5" fmla="*/ 249637 w 1727823"/>
              <a:gd name="connsiteY5" fmla="*/ 1539894 h 2106485"/>
              <a:gd name="connsiteX6" fmla="*/ 89757 w 1727823"/>
              <a:gd name="connsiteY6" fmla="*/ 1525869 h 2106485"/>
              <a:gd name="connsiteX7" fmla="*/ 47683 w 1727823"/>
              <a:gd name="connsiteY7" fmla="*/ 1548309 h 2106485"/>
              <a:gd name="connsiteX8" fmla="*/ 25244 w 1727823"/>
              <a:gd name="connsiteY8" fmla="*/ 1565138 h 2106485"/>
              <a:gd name="connsiteX9" fmla="*/ 11220 w 1727823"/>
              <a:gd name="connsiteY9" fmla="*/ 1584773 h 2106485"/>
              <a:gd name="connsiteX10" fmla="*/ 0 w 1727823"/>
              <a:gd name="connsiteY10" fmla="*/ 1607212 h 2106485"/>
              <a:gd name="connsiteX11" fmla="*/ 0 w 1727823"/>
              <a:gd name="connsiteY11" fmla="*/ 1626846 h 2106485"/>
              <a:gd name="connsiteX12" fmla="*/ 8415 w 1727823"/>
              <a:gd name="connsiteY12" fmla="*/ 1666115 h 2106485"/>
              <a:gd name="connsiteX13" fmla="*/ 19634 w 1727823"/>
              <a:gd name="connsiteY13" fmla="*/ 1696969 h 2106485"/>
              <a:gd name="connsiteX14" fmla="*/ 39269 w 1727823"/>
              <a:gd name="connsiteY14" fmla="*/ 1716603 h 2106485"/>
              <a:gd name="connsiteX15" fmla="*/ 61708 w 1727823"/>
              <a:gd name="connsiteY15" fmla="*/ 1730628 h 2106485"/>
              <a:gd name="connsiteX16" fmla="*/ 115001 w 1727823"/>
              <a:gd name="connsiteY16" fmla="*/ 1755872 h 2106485"/>
              <a:gd name="connsiteX17" fmla="*/ 179514 w 1727823"/>
              <a:gd name="connsiteY17" fmla="*/ 1778311 h 2106485"/>
              <a:gd name="connsiteX18" fmla="*/ 230002 w 1727823"/>
              <a:gd name="connsiteY18" fmla="*/ 1795141 h 2106485"/>
              <a:gd name="connsiteX19" fmla="*/ 302930 w 1727823"/>
              <a:gd name="connsiteY19" fmla="*/ 1806360 h 2106485"/>
              <a:gd name="connsiteX20" fmla="*/ 471224 w 1727823"/>
              <a:gd name="connsiteY20" fmla="*/ 1837214 h 2106485"/>
              <a:gd name="connsiteX21" fmla="*/ 692812 w 1727823"/>
              <a:gd name="connsiteY21" fmla="*/ 1876483 h 2106485"/>
              <a:gd name="connsiteX22" fmla="*/ 995742 w 1727823"/>
              <a:gd name="connsiteY22" fmla="*/ 1932581 h 2106485"/>
              <a:gd name="connsiteX23" fmla="*/ 1312697 w 1727823"/>
              <a:gd name="connsiteY23" fmla="*/ 1988679 h 2106485"/>
              <a:gd name="connsiteX24" fmla="*/ 1340746 w 1727823"/>
              <a:gd name="connsiteY24" fmla="*/ 1994289 h 2106485"/>
              <a:gd name="connsiteX25" fmla="*/ 1351966 w 1727823"/>
              <a:gd name="connsiteY25" fmla="*/ 2016728 h 2106485"/>
              <a:gd name="connsiteX26" fmla="*/ 1368795 w 1727823"/>
              <a:gd name="connsiteY26" fmla="*/ 2050387 h 2106485"/>
              <a:gd name="connsiteX27" fmla="*/ 1388429 w 1727823"/>
              <a:gd name="connsiteY27" fmla="*/ 2078436 h 2106485"/>
              <a:gd name="connsiteX28" fmla="*/ 1408064 w 1727823"/>
              <a:gd name="connsiteY28" fmla="*/ 2098071 h 2106485"/>
              <a:gd name="connsiteX29" fmla="*/ 1419283 w 1727823"/>
              <a:gd name="connsiteY29" fmla="*/ 2103680 h 2106485"/>
              <a:gd name="connsiteX30" fmla="*/ 1444528 w 1727823"/>
              <a:gd name="connsiteY30" fmla="*/ 2106485 h 2106485"/>
              <a:gd name="connsiteX31" fmla="*/ 1469772 w 1727823"/>
              <a:gd name="connsiteY31" fmla="*/ 2098071 h 2106485"/>
              <a:gd name="connsiteX32" fmla="*/ 1506235 w 1727823"/>
              <a:gd name="connsiteY32" fmla="*/ 2075631 h 2106485"/>
              <a:gd name="connsiteX33" fmla="*/ 1565139 w 1727823"/>
              <a:gd name="connsiteY33" fmla="*/ 2013923 h 2106485"/>
              <a:gd name="connsiteX34" fmla="*/ 1638066 w 1727823"/>
              <a:gd name="connsiteY34" fmla="*/ 1912947 h 2106485"/>
              <a:gd name="connsiteX35" fmla="*/ 1674530 w 1727823"/>
              <a:gd name="connsiteY35" fmla="*/ 1859654 h 2106485"/>
              <a:gd name="connsiteX36" fmla="*/ 1699774 w 1727823"/>
              <a:gd name="connsiteY36" fmla="*/ 1809165 h 2106485"/>
              <a:gd name="connsiteX37" fmla="*/ 1716604 w 1727823"/>
              <a:gd name="connsiteY37" fmla="*/ 1767092 h 2106485"/>
              <a:gd name="connsiteX38" fmla="*/ 1725018 w 1727823"/>
              <a:gd name="connsiteY38" fmla="*/ 1727823 h 2106485"/>
              <a:gd name="connsiteX39" fmla="*/ 1727823 w 1727823"/>
              <a:gd name="connsiteY39" fmla="*/ 1694164 h 2106485"/>
              <a:gd name="connsiteX40" fmla="*/ 1722213 w 1727823"/>
              <a:gd name="connsiteY40" fmla="*/ 1671725 h 2106485"/>
              <a:gd name="connsiteX41" fmla="*/ 1716604 w 1727823"/>
              <a:gd name="connsiteY41" fmla="*/ 1657700 h 2106485"/>
              <a:gd name="connsiteX42" fmla="*/ 1696969 w 1727823"/>
              <a:gd name="connsiteY42" fmla="*/ 1629651 h 2106485"/>
              <a:gd name="connsiteX43" fmla="*/ 1680140 w 1727823"/>
              <a:gd name="connsiteY43" fmla="*/ 1587577 h 2106485"/>
              <a:gd name="connsiteX44" fmla="*/ 1646481 w 1727823"/>
              <a:gd name="connsiteY44" fmla="*/ 1469771 h 2106485"/>
              <a:gd name="connsiteX45" fmla="*/ 1615627 w 1727823"/>
              <a:gd name="connsiteY45" fmla="*/ 1335136 h 2106485"/>
              <a:gd name="connsiteX46" fmla="*/ 1587578 w 1727823"/>
              <a:gd name="connsiteY46" fmla="*/ 1203305 h 2106485"/>
              <a:gd name="connsiteX47" fmla="*/ 1548309 w 1727823"/>
              <a:gd name="connsiteY47" fmla="*/ 978912 h 2106485"/>
              <a:gd name="connsiteX48" fmla="*/ 1531480 w 1727823"/>
              <a:gd name="connsiteY48" fmla="*/ 872326 h 2106485"/>
              <a:gd name="connsiteX49" fmla="*/ 1503431 w 1727823"/>
              <a:gd name="connsiteY49" fmla="*/ 619884 h 2106485"/>
              <a:gd name="connsiteX50" fmla="*/ 1455747 w 1727823"/>
              <a:gd name="connsiteY50" fmla="*/ 162684 h 2106485"/>
              <a:gd name="connsiteX51" fmla="*/ 1441723 w 1727823"/>
              <a:gd name="connsiteY51" fmla="*/ 0 h 2106485"/>
              <a:gd name="connsiteX52" fmla="*/ 1259404 w 1727823"/>
              <a:gd name="connsiteY52" fmla="*/ 16829 h 2106485"/>
              <a:gd name="connsiteX53" fmla="*/ 1279038 w 1727823"/>
              <a:gd name="connsiteY53" fmla="*/ 159879 h 2106485"/>
              <a:gd name="connsiteX54" fmla="*/ 1307087 w 1727823"/>
              <a:gd name="connsiteY54" fmla="*/ 384272 h 2106485"/>
              <a:gd name="connsiteX55" fmla="*/ 1332331 w 1727823"/>
              <a:gd name="connsiteY55" fmla="*/ 580615 h 2106485"/>
              <a:gd name="connsiteX56" fmla="*/ 1340746 w 1727823"/>
              <a:gd name="connsiteY56" fmla="*/ 678787 h 2106485"/>
              <a:gd name="connsiteX57" fmla="*/ 1360380 w 1727823"/>
              <a:gd name="connsiteY57" fmla="*/ 900375 h 2106485"/>
              <a:gd name="connsiteX58" fmla="*/ 1388429 w 1727823"/>
              <a:gd name="connsiteY58" fmla="*/ 1079889 h 2106485"/>
              <a:gd name="connsiteX59" fmla="*/ 1424893 w 1727823"/>
              <a:gd name="connsiteY59" fmla="*/ 1309892 h 2106485"/>
              <a:gd name="connsiteX60" fmla="*/ 1455747 w 1727823"/>
              <a:gd name="connsiteY60" fmla="*/ 1497820 h 2106485"/>
              <a:gd name="connsiteX61" fmla="*/ 1466967 w 1727823"/>
              <a:gd name="connsiteY61" fmla="*/ 1573553 h 2106485"/>
              <a:gd name="connsiteX62" fmla="*/ 1472577 w 1727823"/>
              <a:gd name="connsiteY62" fmla="*/ 1604407 h 2106485"/>
              <a:gd name="connsiteX63" fmla="*/ 1472577 w 1727823"/>
              <a:gd name="connsiteY63" fmla="*/ 1626846 h 2106485"/>
              <a:gd name="connsiteX64" fmla="*/ 1469772 w 1727823"/>
              <a:gd name="connsiteY64" fmla="*/ 1643676 h 2106485"/>
              <a:gd name="connsiteX65" fmla="*/ 1458552 w 1727823"/>
              <a:gd name="connsiteY65" fmla="*/ 1671725 h 2106485"/>
              <a:gd name="connsiteX66" fmla="*/ 1444528 w 1727823"/>
              <a:gd name="connsiteY66" fmla="*/ 1688554 h 2106485"/>
              <a:gd name="connsiteX67" fmla="*/ 1416478 w 1727823"/>
              <a:gd name="connsiteY67" fmla="*/ 1699774 h 2106485"/>
              <a:gd name="connsiteX68" fmla="*/ 1371600 w 1727823"/>
              <a:gd name="connsiteY68" fmla="*/ 1702579 h 2106485"/>
              <a:gd name="connsiteX69" fmla="*/ 1239769 w 1727823"/>
              <a:gd name="connsiteY69" fmla="*/ 1688554 h 2106485"/>
              <a:gd name="connsiteX70" fmla="*/ 1068670 w 1727823"/>
              <a:gd name="connsiteY70" fmla="*/ 1668920 h 2106485"/>
              <a:gd name="connsiteX71" fmla="*/ 827448 w 1727823"/>
              <a:gd name="connsiteY71" fmla="*/ 1640871 h 210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1727823" h="2106485">
                <a:moveTo>
                  <a:pt x="827448" y="1640871"/>
                </a:moveTo>
                <a:lnTo>
                  <a:pt x="701227" y="1624041"/>
                </a:lnTo>
                <a:lnTo>
                  <a:pt x="544152" y="1598797"/>
                </a:lnTo>
                <a:lnTo>
                  <a:pt x="401102" y="1573553"/>
                </a:lnTo>
                <a:lnTo>
                  <a:pt x="297320" y="1551114"/>
                </a:lnTo>
                <a:lnTo>
                  <a:pt x="249637" y="1539894"/>
                </a:lnTo>
                <a:lnTo>
                  <a:pt x="89757" y="1525869"/>
                </a:lnTo>
                <a:lnTo>
                  <a:pt x="47683" y="1548309"/>
                </a:lnTo>
                <a:lnTo>
                  <a:pt x="25244" y="1565138"/>
                </a:lnTo>
                <a:lnTo>
                  <a:pt x="11220" y="1584773"/>
                </a:lnTo>
                <a:lnTo>
                  <a:pt x="0" y="1607212"/>
                </a:lnTo>
                <a:lnTo>
                  <a:pt x="0" y="1626846"/>
                </a:lnTo>
                <a:lnTo>
                  <a:pt x="8415" y="1666115"/>
                </a:lnTo>
                <a:lnTo>
                  <a:pt x="19634" y="1696969"/>
                </a:lnTo>
                <a:lnTo>
                  <a:pt x="39269" y="1716603"/>
                </a:lnTo>
                <a:lnTo>
                  <a:pt x="61708" y="1730628"/>
                </a:lnTo>
                <a:lnTo>
                  <a:pt x="115001" y="1755872"/>
                </a:lnTo>
                <a:lnTo>
                  <a:pt x="179514" y="1778311"/>
                </a:lnTo>
                <a:lnTo>
                  <a:pt x="230002" y="1795141"/>
                </a:lnTo>
                <a:lnTo>
                  <a:pt x="302930" y="1806360"/>
                </a:lnTo>
                <a:lnTo>
                  <a:pt x="471224" y="1837214"/>
                </a:lnTo>
                <a:lnTo>
                  <a:pt x="692812" y="1876483"/>
                </a:lnTo>
                <a:lnTo>
                  <a:pt x="995742" y="1932581"/>
                </a:lnTo>
                <a:lnTo>
                  <a:pt x="1312697" y="1988679"/>
                </a:lnTo>
                <a:lnTo>
                  <a:pt x="1340746" y="1994289"/>
                </a:lnTo>
                <a:lnTo>
                  <a:pt x="1351966" y="2016728"/>
                </a:lnTo>
                <a:lnTo>
                  <a:pt x="1368795" y="2050387"/>
                </a:lnTo>
                <a:lnTo>
                  <a:pt x="1388429" y="2078436"/>
                </a:lnTo>
                <a:lnTo>
                  <a:pt x="1408064" y="2098071"/>
                </a:lnTo>
                <a:lnTo>
                  <a:pt x="1419283" y="2103680"/>
                </a:lnTo>
                <a:lnTo>
                  <a:pt x="1444528" y="2106485"/>
                </a:lnTo>
                <a:lnTo>
                  <a:pt x="1469772" y="2098071"/>
                </a:lnTo>
                <a:lnTo>
                  <a:pt x="1506235" y="2075631"/>
                </a:lnTo>
                <a:lnTo>
                  <a:pt x="1565139" y="2013923"/>
                </a:lnTo>
                <a:lnTo>
                  <a:pt x="1638066" y="1912947"/>
                </a:lnTo>
                <a:lnTo>
                  <a:pt x="1674530" y="1859654"/>
                </a:lnTo>
                <a:lnTo>
                  <a:pt x="1699774" y="1809165"/>
                </a:lnTo>
                <a:lnTo>
                  <a:pt x="1716604" y="1767092"/>
                </a:lnTo>
                <a:lnTo>
                  <a:pt x="1725018" y="1727823"/>
                </a:lnTo>
                <a:lnTo>
                  <a:pt x="1727823" y="1694164"/>
                </a:lnTo>
                <a:lnTo>
                  <a:pt x="1722213" y="1671725"/>
                </a:lnTo>
                <a:lnTo>
                  <a:pt x="1716604" y="1657700"/>
                </a:lnTo>
                <a:lnTo>
                  <a:pt x="1696969" y="1629651"/>
                </a:lnTo>
                <a:lnTo>
                  <a:pt x="1680140" y="1587577"/>
                </a:lnTo>
                <a:lnTo>
                  <a:pt x="1646481" y="1469771"/>
                </a:lnTo>
                <a:lnTo>
                  <a:pt x="1615627" y="1335136"/>
                </a:lnTo>
                <a:lnTo>
                  <a:pt x="1587578" y="1203305"/>
                </a:lnTo>
                <a:lnTo>
                  <a:pt x="1548309" y="978912"/>
                </a:lnTo>
                <a:lnTo>
                  <a:pt x="1531480" y="872326"/>
                </a:lnTo>
                <a:lnTo>
                  <a:pt x="1503431" y="619884"/>
                </a:lnTo>
                <a:lnTo>
                  <a:pt x="1455747" y="162684"/>
                </a:lnTo>
                <a:lnTo>
                  <a:pt x="1441723" y="0"/>
                </a:lnTo>
                <a:lnTo>
                  <a:pt x="1259404" y="16829"/>
                </a:lnTo>
                <a:lnTo>
                  <a:pt x="1279038" y="159879"/>
                </a:lnTo>
                <a:lnTo>
                  <a:pt x="1307087" y="384272"/>
                </a:lnTo>
                <a:lnTo>
                  <a:pt x="1332331" y="580615"/>
                </a:lnTo>
                <a:lnTo>
                  <a:pt x="1340746" y="678787"/>
                </a:lnTo>
                <a:lnTo>
                  <a:pt x="1360380" y="900375"/>
                </a:lnTo>
                <a:lnTo>
                  <a:pt x="1388429" y="1079889"/>
                </a:lnTo>
                <a:lnTo>
                  <a:pt x="1424893" y="1309892"/>
                </a:lnTo>
                <a:lnTo>
                  <a:pt x="1455747" y="1497820"/>
                </a:lnTo>
                <a:lnTo>
                  <a:pt x="1466967" y="1573553"/>
                </a:lnTo>
                <a:lnTo>
                  <a:pt x="1472577" y="1604407"/>
                </a:lnTo>
                <a:lnTo>
                  <a:pt x="1472577" y="1626846"/>
                </a:lnTo>
                <a:lnTo>
                  <a:pt x="1469772" y="1643676"/>
                </a:lnTo>
                <a:lnTo>
                  <a:pt x="1458552" y="1671725"/>
                </a:lnTo>
                <a:lnTo>
                  <a:pt x="1444528" y="1688554"/>
                </a:lnTo>
                <a:lnTo>
                  <a:pt x="1416478" y="1699774"/>
                </a:lnTo>
                <a:lnTo>
                  <a:pt x="1371600" y="1702579"/>
                </a:lnTo>
                <a:lnTo>
                  <a:pt x="1239769" y="1688554"/>
                </a:lnTo>
                <a:lnTo>
                  <a:pt x="1068670" y="1668920"/>
                </a:lnTo>
                <a:lnTo>
                  <a:pt x="827448" y="164087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699B63D-1401-408A-A2C0-C6F613186258}"/>
              </a:ext>
            </a:extLst>
          </p:cNvPr>
          <p:cNvSpPr/>
          <p:nvPr/>
        </p:nvSpPr>
        <p:spPr>
          <a:xfrm rot="16200000">
            <a:off x="6163472" y="2536032"/>
            <a:ext cx="1258887" cy="431800"/>
          </a:xfrm>
          <a:custGeom>
            <a:avLst/>
            <a:gdLst>
              <a:gd name="connsiteX0" fmla="*/ 655238 w 1259133"/>
              <a:gd name="connsiteY0" fmla="*/ 183369 h 430306"/>
              <a:gd name="connsiteX1" fmla="*/ 968188 w 1259133"/>
              <a:gd name="connsiteY1" fmla="*/ 183369 h 430306"/>
              <a:gd name="connsiteX2" fmla="*/ 1036646 w 1259133"/>
              <a:gd name="connsiteY2" fmla="*/ 183369 h 430306"/>
              <a:gd name="connsiteX3" fmla="*/ 1087989 w 1259133"/>
              <a:gd name="connsiteY3" fmla="*/ 178479 h 430306"/>
              <a:gd name="connsiteX4" fmla="*/ 1117328 w 1259133"/>
              <a:gd name="connsiteY4" fmla="*/ 171145 h 430306"/>
              <a:gd name="connsiteX5" fmla="*/ 1144222 w 1259133"/>
              <a:gd name="connsiteY5" fmla="*/ 158920 h 430306"/>
              <a:gd name="connsiteX6" fmla="*/ 1161337 w 1259133"/>
              <a:gd name="connsiteY6" fmla="*/ 146695 h 430306"/>
              <a:gd name="connsiteX7" fmla="*/ 1173561 w 1259133"/>
              <a:gd name="connsiteY7" fmla="*/ 127136 h 430306"/>
              <a:gd name="connsiteX8" fmla="*/ 1188231 w 1259133"/>
              <a:gd name="connsiteY8" fmla="*/ 85572 h 430306"/>
              <a:gd name="connsiteX9" fmla="*/ 1220015 w 1259133"/>
              <a:gd name="connsiteY9" fmla="*/ 0 h 430306"/>
              <a:gd name="connsiteX10" fmla="*/ 1259133 w 1259133"/>
              <a:gd name="connsiteY10" fmla="*/ 310505 h 430306"/>
              <a:gd name="connsiteX11" fmla="*/ 1173561 w 1259133"/>
              <a:gd name="connsiteY11" fmla="*/ 388742 h 430306"/>
              <a:gd name="connsiteX12" fmla="*/ 1146667 w 1259133"/>
              <a:gd name="connsiteY12" fmla="*/ 418081 h 430306"/>
              <a:gd name="connsiteX13" fmla="*/ 1134442 w 1259133"/>
              <a:gd name="connsiteY13" fmla="*/ 427861 h 430306"/>
              <a:gd name="connsiteX14" fmla="*/ 1119773 w 1259133"/>
              <a:gd name="connsiteY14" fmla="*/ 430306 h 430306"/>
              <a:gd name="connsiteX15" fmla="*/ 1080654 w 1259133"/>
              <a:gd name="connsiteY15" fmla="*/ 422971 h 430306"/>
              <a:gd name="connsiteX16" fmla="*/ 1039091 w 1259133"/>
              <a:gd name="connsiteY16" fmla="*/ 410747 h 430306"/>
              <a:gd name="connsiteX17" fmla="*/ 1024421 w 1259133"/>
              <a:gd name="connsiteY17" fmla="*/ 408302 h 430306"/>
              <a:gd name="connsiteX18" fmla="*/ 909510 w 1259133"/>
              <a:gd name="connsiteY18" fmla="*/ 400967 h 430306"/>
              <a:gd name="connsiteX19" fmla="*/ 694357 w 1259133"/>
              <a:gd name="connsiteY19" fmla="*/ 388742 h 430306"/>
              <a:gd name="connsiteX20" fmla="*/ 432750 w 1259133"/>
              <a:gd name="connsiteY20" fmla="*/ 376518 h 430306"/>
              <a:gd name="connsiteX21" fmla="*/ 151585 w 1259133"/>
              <a:gd name="connsiteY21" fmla="*/ 361848 h 430306"/>
              <a:gd name="connsiteX22" fmla="*/ 26894 w 1259133"/>
              <a:gd name="connsiteY22" fmla="*/ 361848 h 430306"/>
              <a:gd name="connsiteX23" fmla="*/ 0 w 1259133"/>
              <a:gd name="connsiteY23" fmla="*/ 180924 h 430306"/>
              <a:gd name="connsiteX24" fmla="*/ 261606 w 1259133"/>
              <a:gd name="connsiteY24" fmla="*/ 180924 h 430306"/>
              <a:gd name="connsiteX25" fmla="*/ 655238 w 1259133"/>
              <a:gd name="connsiteY25" fmla="*/ 183369 h 43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59133" h="430306">
                <a:moveTo>
                  <a:pt x="655238" y="183369"/>
                </a:moveTo>
                <a:lnTo>
                  <a:pt x="968188" y="183369"/>
                </a:lnTo>
                <a:lnTo>
                  <a:pt x="1036646" y="183369"/>
                </a:lnTo>
                <a:lnTo>
                  <a:pt x="1087989" y="178479"/>
                </a:lnTo>
                <a:lnTo>
                  <a:pt x="1117328" y="171145"/>
                </a:lnTo>
                <a:lnTo>
                  <a:pt x="1144222" y="158920"/>
                </a:lnTo>
                <a:lnTo>
                  <a:pt x="1161337" y="146695"/>
                </a:lnTo>
                <a:lnTo>
                  <a:pt x="1173561" y="127136"/>
                </a:lnTo>
                <a:lnTo>
                  <a:pt x="1188231" y="85572"/>
                </a:lnTo>
                <a:lnTo>
                  <a:pt x="1220015" y="0"/>
                </a:lnTo>
                <a:lnTo>
                  <a:pt x="1259133" y="310505"/>
                </a:lnTo>
                <a:lnTo>
                  <a:pt x="1173561" y="388742"/>
                </a:lnTo>
                <a:lnTo>
                  <a:pt x="1146667" y="418081"/>
                </a:lnTo>
                <a:lnTo>
                  <a:pt x="1134442" y="427861"/>
                </a:lnTo>
                <a:lnTo>
                  <a:pt x="1119773" y="430306"/>
                </a:lnTo>
                <a:lnTo>
                  <a:pt x="1080654" y="422971"/>
                </a:lnTo>
                <a:lnTo>
                  <a:pt x="1039091" y="410747"/>
                </a:lnTo>
                <a:lnTo>
                  <a:pt x="1024421" y="408302"/>
                </a:lnTo>
                <a:lnTo>
                  <a:pt x="909510" y="400967"/>
                </a:lnTo>
                <a:lnTo>
                  <a:pt x="694357" y="388742"/>
                </a:lnTo>
                <a:lnTo>
                  <a:pt x="432750" y="376518"/>
                </a:lnTo>
                <a:lnTo>
                  <a:pt x="151585" y="361848"/>
                </a:lnTo>
                <a:lnTo>
                  <a:pt x="26894" y="361848"/>
                </a:lnTo>
                <a:lnTo>
                  <a:pt x="0" y="180924"/>
                </a:lnTo>
                <a:lnTo>
                  <a:pt x="261606" y="180924"/>
                </a:lnTo>
                <a:lnTo>
                  <a:pt x="655238" y="183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C96CC295-7967-49E2-A1FC-4E430B72F504}"/>
              </a:ext>
            </a:extLst>
          </p:cNvPr>
          <p:cNvSpPr/>
          <p:nvPr/>
        </p:nvSpPr>
        <p:spPr>
          <a:xfrm rot="16200000">
            <a:off x="6667502" y="2581276"/>
            <a:ext cx="300037" cy="1598612"/>
          </a:xfrm>
          <a:custGeom>
            <a:avLst/>
            <a:gdLst>
              <a:gd name="connsiteX0" fmla="*/ 198038 w 300725"/>
              <a:gd name="connsiteY0" fmla="*/ 491428 h 1598977"/>
              <a:gd name="connsiteX1" fmla="*/ 171144 w 300725"/>
              <a:gd name="connsiteY1" fmla="*/ 286055 h 1598977"/>
              <a:gd name="connsiteX2" fmla="*/ 149140 w 300725"/>
              <a:gd name="connsiteY2" fmla="*/ 107576 h 1598977"/>
              <a:gd name="connsiteX3" fmla="*/ 136915 w 300725"/>
              <a:gd name="connsiteY3" fmla="*/ 0 h 1598977"/>
              <a:gd name="connsiteX4" fmla="*/ 14669 w 300725"/>
              <a:gd name="connsiteY4" fmla="*/ 7334 h 1598977"/>
              <a:gd name="connsiteX5" fmla="*/ 4889 w 300725"/>
              <a:gd name="connsiteY5" fmla="*/ 107576 h 1598977"/>
              <a:gd name="connsiteX6" fmla="*/ 0 w 300725"/>
              <a:gd name="connsiteY6" fmla="*/ 176034 h 1598977"/>
              <a:gd name="connsiteX7" fmla="*/ 2444 w 300725"/>
              <a:gd name="connsiteY7" fmla="*/ 249381 h 1598977"/>
              <a:gd name="connsiteX8" fmla="*/ 7334 w 300725"/>
              <a:gd name="connsiteY8" fmla="*/ 325174 h 1598977"/>
              <a:gd name="connsiteX9" fmla="*/ 22004 w 300725"/>
              <a:gd name="connsiteY9" fmla="*/ 413191 h 1598977"/>
              <a:gd name="connsiteX10" fmla="*/ 34228 w 300725"/>
              <a:gd name="connsiteY10" fmla="*/ 471869 h 1598977"/>
              <a:gd name="connsiteX11" fmla="*/ 53788 w 300725"/>
              <a:gd name="connsiteY11" fmla="*/ 579446 h 1598977"/>
              <a:gd name="connsiteX12" fmla="*/ 88017 w 300725"/>
              <a:gd name="connsiteY12" fmla="*/ 799488 h 1598977"/>
              <a:gd name="connsiteX13" fmla="*/ 127135 w 300725"/>
              <a:gd name="connsiteY13" fmla="*/ 1092879 h 1598977"/>
              <a:gd name="connsiteX14" fmla="*/ 141805 w 300725"/>
              <a:gd name="connsiteY14" fmla="*/ 1207790 h 1598977"/>
              <a:gd name="connsiteX15" fmla="*/ 146695 w 300725"/>
              <a:gd name="connsiteY15" fmla="*/ 1273803 h 1598977"/>
              <a:gd name="connsiteX16" fmla="*/ 146695 w 300725"/>
              <a:gd name="connsiteY16" fmla="*/ 1322701 h 1598977"/>
              <a:gd name="connsiteX17" fmla="*/ 141805 w 300725"/>
              <a:gd name="connsiteY17" fmla="*/ 1378934 h 1598977"/>
              <a:gd name="connsiteX18" fmla="*/ 127135 w 300725"/>
              <a:gd name="connsiteY18" fmla="*/ 1435167 h 1598977"/>
              <a:gd name="connsiteX19" fmla="*/ 100241 w 300725"/>
              <a:gd name="connsiteY19" fmla="*/ 1493846 h 1598977"/>
              <a:gd name="connsiteX20" fmla="*/ 53788 w 300725"/>
              <a:gd name="connsiteY20" fmla="*/ 1572083 h 1598977"/>
              <a:gd name="connsiteX21" fmla="*/ 234712 w 300725"/>
              <a:gd name="connsiteY21" fmla="*/ 1598977 h 1598977"/>
              <a:gd name="connsiteX22" fmla="*/ 276275 w 300725"/>
              <a:gd name="connsiteY22" fmla="*/ 1493846 h 1598977"/>
              <a:gd name="connsiteX23" fmla="*/ 290945 w 300725"/>
              <a:gd name="connsiteY23" fmla="*/ 1442502 h 1598977"/>
              <a:gd name="connsiteX24" fmla="*/ 300725 w 300725"/>
              <a:gd name="connsiteY24" fmla="*/ 1400939 h 1598977"/>
              <a:gd name="connsiteX25" fmla="*/ 295835 w 300725"/>
              <a:gd name="connsiteY25" fmla="*/ 1361820 h 1598977"/>
              <a:gd name="connsiteX26" fmla="*/ 283610 w 300725"/>
              <a:gd name="connsiteY26" fmla="*/ 1254243 h 1598977"/>
              <a:gd name="connsiteX27" fmla="*/ 271386 w 300725"/>
              <a:gd name="connsiteY27" fmla="*/ 1114883 h 1598977"/>
              <a:gd name="connsiteX28" fmla="*/ 261606 w 300725"/>
              <a:gd name="connsiteY28" fmla="*/ 1026866 h 1598977"/>
              <a:gd name="connsiteX29" fmla="*/ 254271 w 300725"/>
              <a:gd name="connsiteY29" fmla="*/ 899730 h 1598977"/>
              <a:gd name="connsiteX30" fmla="*/ 198038 w 300725"/>
              <a:gd name="connsiteY30" fmla="*/ 491428 h 1598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00725" h="1598977">
                <a:moveTo>
                  <a:pt x="198038" y="491428"/>
                </a:moveTo>
                <a:lnTo>
                  <a:pt x="171144" y="286055"/>
                </a:lnTo>
                <a:lnTo>
                  <a:pt x="149140" y="107576"/>
                </a:lnTo>
                <a:lnTo>
                  <a:pt x="136915" y="0"/>
                </a:lnTo>
                <a:lnTo>
                  <a:pt x="14669" y="7334"/>
                </a:lnTo>
                <a:lnTo>
                  <a:pt x="4889" y="107576"/>
                </a:lnTo>
                <a:lnTo>
                  <a:pt x="0" y="176034"/>
                </a:lnTo>
                <a:cubicBezTo>
                  <a:pt x="815" y="200483"/>
                  <a:pt x="1629" y="224932"/>
                  <a:pt x="2444" y="249381"/>
                </a:cubicBezTo>
                <a:lnTo>
                  <a:pt x="7334" y="325174"/>
                </a:lnTo>
                <a:lnTo>
                  <a:pt x="22004" y="413191"/>
                </a:lnTo>
                <a:lnTo>
                  <a:pt x="34228" y="471869"/>
                </a:lnTo>
                <a:lnTo>
                  <a:pt x="53788" y="579446"/>
                </a:lnTo>
                <a:lnTo>
                  <a:pt x="88017" y="799488"/>
                </a:lnTo>
                <a:lnTo>
                  <a:pt x="127135" y="1092879"/>
                </a:lnTo>
                <a:lnTo>
                  <a:pt x="141805" y="1207790"/>
                </a:lnTo>
                <a:lnTo>
                  <a:pt x="146695" y="1273803"/>
                </a:lnTo>
                <a:lnTo>
                  <a:pt x="146695" y="1322701"/>
                </a:lnTo>
                <a:lnTo>
                  <a:pt x="141805" y="1378934"/>
                </a:lnTo>
                <a:lnTo>
                  <a:pt x="127135" y="1435167"/>
                </a:lnTo>
                <a:lnTo>
                  <a:pt x="100241" y="1493846"/>
                </a:lnTo>
                <a:lnTo>
                  <a:pt x="53788" y="1572083"/>
                </a:lnTo>
                <a:lnTo>
                  <a:pt x="234712" y="1598977"/>
                </a:lnTo>
                <a:lnTo>
                  <a:pt x="276275" y="1493846"/>
                </a:lnTo>
                <a:lnTo>
                  <a:pt x="290945" y="1442502"/>
                </a:lnTo>
                <a:lnTo>
                  <a:pt x="300725" y="1400939"/>
                </a:lnTo>
                <a:lnTo>
                  <a:pt x="295835" y="1361820"/>
                </a:lnTo>
                <a:lnTo>
                  <a:pt x="283610" y="1254243"/>
                </a:lnTo>
                <a:lnTo>
                  <a:pt x="271386" y="1114883"/>
                </a:lnTo>
                <a:lnTo>
                  <a:pt x="261606" y="1026866"/>
                </a:lnTo>
                <a:lnTo>
                  <a:pt x="254271" y="899730"/>
                </a:lnTo>
                <a:lnTo>
                  <a:pt x="198038" y="49142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89D5F703-F344-41BB-9EB2-0355F6905E30}"/>
              </a:ext>
            </a:extLst>
          </p:cNvPr>
          <p:cNvSpPr/>
          <p:nvPr/>
        </p:nvSpPr>
        <p:spPr>
          <a:xfrm rot="16200000">
            <a:off x="5296694" y="2369344"/>
            <a:ext cx="3503612" cy="2686050"/>
          </a:xfrm>
          <a:custGeom>
            <a:avLst/>
            <a:gdLst>
              <a:gd name="connsiteX0" fmla="*/ 1886588 w 3504634"/>
              <a:gd name="connsiteY0" fmla="*/ 159765 h 2685412"/>
              <a:gd name="connsiteX1" fmla="*/ 2087144 w 3504634"/>
              <a:gd name="connsiteY1" fmla="*/ 166563 h 2685412"/>
              <a:gd name="connsiteX2" fmla="*/ 2359084 w 3504634"/>
              <a:gd name="connsiteY2" fmla="*/ 173362 h 2685412"/>
              <a:gd name="connsiteX3" fmla="*/ 2627626 w 3504634"/>
              <a:gd name="connsiteY3" fmla="*/ 176761 h 2685412"/>
              <a:gd name="connsiteX4" fmla="*/ 2855376 w 3504634"/>
              <a:gd name="connsiteY4" fmla="*/ 180160 h 2685412"/>
              <a:gd name="connsiteX5" fmla="*/ 2974350 w 3504634"/>
              <a:gd name="connsiteY5" fmla="*/ 180160 h 2685412"/>
              <a:gd name="connsiteX6" fmla="*/ 3076327 w 3504634"/>
              <a:gd name="connsiteY6" fmla="*/ 183560 h 2685412"/>
              <a:gd name="connsiteX7" fmla="*/ 3130715 w 3504634"/>
              <a:gd name="connsiteY7" fmla="*/ 180160 h 2685412"/>
              <a:gd name="connsiteX8" fmla="*/ 3188503 w 3504634"/>
              <a:gd name="connsiteY8" fmla="*/ 169962 h 2685412"/>
              <a:gd name="connsiteX9" fmla="*/ 3249689 w 3504634"/>
              <a:gd name="connsiteY9" fmla="*/ 152966 h 2685412"/>
              <a:gd name="connsiteX10" fmla="*/ 3300678 w 3504634"/>
              <a:gd name="connsiteY10" fmla="*/ 132571 h 2685412"/>
              <a:gd name="connsiteX11" fmla="*/ 3355066 w 3504634"/>
              <a:gd name="connsiteY11" fmla="*/ 98578 h 2685412"/>
              <a:gd name="connsiteX12" fmla="*/ 3399257 w 3504634"/>
              <a:gd name="connsiteY12" fmla="*/ 64586 h 2685412"/>
              <a:gd name="connsiteX13" fmla="*/ 3436649 w 3504634"/>
              <a:gd name="connsiteY13" fmla="*/ 30593 h 2685412"/>
              <a:gd name="connsiteX14" fmla="*/ 3460443 w 3504634"/>
              <a:gd name="connsiteY14" fmla="*/ 6798 h 2685412"/>
              <a:gd name="connsiteX15" fmla="*/ 3477440 w 3504634"/>
              <a:gd name="connsiteY15" fmla="*/ 0 h 2685412"/>
              <a:gd name="connsiteX16" fmla="*/ 3491037 w 3504634"/>
              <a:gd name="connsiteY16" fmla="*/ 0 h 2685412"/>
              <a:gd name="connsiteX17" fmla="*/ 3494436 w 3504634"/>
              <a:gd name="connsiteY17" fmla="*/ 3399 h 2685412"/>
              <a:gd name="connsiteX18" fmla="*/ 3501234 w 3504634"/>
              <a:gd name="connsiteY18" fmla="*/ 13597 h 2685412"/>
              <a:gd name="connsiteX19" fmla="*/ 3504634 w 3504634"/>
              <a:gd name="connsiteY19" fmla="*/ 33992 h 2685412"/>
              <a:gd name="connsiteX20" fmla="*/ 3504634 w 3504634"/>
              <a:gd name="connsiteY20" fmla="*/ 71384 h 2685412"/>
              <a:gd name="connsiteX21" fmla="*/ 3497835 w 3504634"/>
              <a:gd name="connsiteY21" fmla="*/ 108776 h 2685412"/>
              <a:gd name="connsiteX22" fmla="*/ 3480839 w 3504634"/>
              <a:gd name="connsiteY22" fmla="*/ 183560 h 2685412"/>
              <a:gd name="connsiteX23" fmla="*/ 3457044 w 3504634"/>
              <a:gd name="connsiteY23" fmla="*/ 258343 h 2685412"/>
              <a:gd name="connsiteX24" fmla="*/ 3423052 w 3504634"/>
              <a:gd name="connsiteY24" fmla="*/ 339925 h 2685412"/>
              <a:gd name="connsiteX25" fmla="*/ 3385660 w 3504634"/>
              <a:gd name="connsiteY25" fmla="*/ 407910 h 2685412"/>
              <a:gd name="connsiteX26" fmla="*/ 3368663 w 3504634"/>
              <a:gd name="connsiteY26" fmla="*/ 428306 h 2685412"/>
              <a:gd name="connsiteX27" fmla="*/ 3168107 w 3504634"/>
              <a:gd name="connsiteY27" fmla="*/ 428306 h 2685412"/>
              <a:gd name="connsiteX28" fmla="*/ 2930159 w 3504634"/>
              <a:gd name="connsiteY28" fmla="*/ 418108 h 2685412"/>
              <a:gd name="connsiteX29" fmla="*/ 2654820 w 3504634"/>
              <a:gd name="connsiteY29" fmla="*/ 407910 h 2685412"/>
              <a:gd name="connsiteX30" fmla="*/ 2416872 w 3504634"/>
              <a:gd name="connsiteY30" fmla="*/ 397713 h 2685412"/>
              <a:gd name="connsiteX31" fmla="*/ 2165327 w 3504634"/>
              <a:gd name="connsiteY31" fmla="*/ 387515 h 2685412"/>
              <a:gd name="connsiteX32" fmla="*/ 2053151 w 3504634"/>
              <a:gd name="connsiteY32" fmla="*/ 384116 h 2685412"/>
              <a:gd name="connsiteX33" fmla="*/ 1934177 w 3504634"/>
              <a:gd name="connsiteY33" fmla="*/ 384116 h 2685412"/>
              <a:gd name="connsiteX34" fmla="*/ 1849196 w 3504634"/>
              <a:gd name="connsiteY34" fmla="*/ 373918 h 2685412"/>
              <a:gd name="connsiteX35" fmla="*/ 1641841 w 3504634"/>
              <a:gd name="connsiteY35" fmla="*/ 356922 h 2685412"/>
              <a:gd name="connsiteX36" fmla="*/ 1417490 w 3504634"/>
              <a:gd name="connsiteY36" fmla="*/ 346724 h 2685412"/>
              <a:gd name="connsiteX37" fmla="*/ 1182941 w 3504634"/>
              <a:gd name="connsiteY37" fmla="*/ 339925 h 2685412"/>
              <a:gd name="connsiteX38" fmla="*/ 1002781 w 3504634"/>
              <a:gd name="connsiteY38" fmla="*/ 339925 h 2685412"/>
              <a:gd name="connsiteX39" fmla="*/ 849814 w 3504634"/>
              <a:gd name="connsiteY39" fmla="*/ 339925 h 2685412"/>
              <a:gd name="connsiteX40" fmla="*/ 727441 w 3504634"/>
              <a:gd name="connsiteY40" fmla="*/ 336526 h 2685412"/>
              <a:gd name="connsiteX41" fmla="*/ 632262 w 3504634"/>
              <a:gd name="connsiteY41" fmla="*/ 343325 h 2685412"/>
              <a:gd name="connsiteX42" fmla="*/ 550680 w 3504634"/>
              <a:gd name="connsiteY42" fmla="*/ 353522 h 2685412"/>
              <a:gd name="connsiteX43" fmla="*/ 506489 w 3504634"/>
              <a:gd name="connsiteY43" fmla="*/ 363720 h 2685412"/>
              <a:gd name="connsiteX44" fmla="*/ 469098 w 3504634"/>
              <a:gd name="connsiteY44" fmla="*/ 377317 h 2685412"/>
              <a:gd name="connsiteX45" fmla="*/ 424907 w 3504634"/>
              <a:gd name="connsiteY45" fmla="*/ 397713 h 2685412"/>
              <a:gd name="connsiteX46" fmla="*/ 387515 w 3504634"/>
              <a:gd name="connsiteY46" fmla="*/ 421507 h 2685412"/>
              <a:gd name="connsiteX47" fmla="*/ 353523 w 3504634"/>
              <a:gd name="connsiteY47" fmla="*/ 455500 h 2685412"/>
              <a:gd name="connsiteX48" fmla="*/ 322930 w 3504634"/>
              <a:gd name="connsiteY48" fmla="*/ 486093 h 2685412"/>
              <a:gd name="connsiteX49" fmla="*/ 302534 w 3504634"/>
              <a:gd name="connsiteY49" fmla="*/ 513287 h 2685412"/>
              <a:gd name="connsiteX50" fmla="*/ 285538 w 3504634"/>
              <a:gd name="connsiteY50" fmla="*/ 547280 h 2685412"/>
              <a:gd name="connsiteX51" fmla="*/ 271941 w 3504634"/>
              <a:gd name="connsiteY51" fmla="*/ 581273 h 2685412"/>
              <a:gd name="connsiteX52" fmla="*/ 251545 w 3504634"/>
              <a:gd name="connsiteY52" fmla="*/ 652657 h 2685412"/>
              <a:gd name="connsiteX53" fmla="*/ 237948 w 3504634"/>
              <a:gd name="connsiteY53" fmla="*/ 713844 h 2685412"/>
              <a:gd name="connsiteX54" fmla="*/ 227750 w 3504634"/>
              <a:gd name="connsiteY54" fmla="*/ 795426 h 2685412"/>
              <a:gd name="connsiteX55" fmla="*/ 217553 w 3504634"/>
              <a:gd name="connsiteY55" fmla="*/ 1006180 h 2685412"/>
              <a:gd name="connsiteX56" fmla="*/ 214153 w 3504634"/>
              <a:gd name="connsiteY56" fmla="*/ 1308713 h 2685412"/>
              <a:gd name="connsiteX57" fmla="*/ 214153 w 3504634"/>
              <a:gd name="connsiteY57" fmla="*/ 1485475 h 2685412"/>
              <a:gd name="connsiteX58" fmla="*/ 220952 w 3504634"/>
              <a:gd name="connsiteY58" fmla="*/ 1689430 h 2685412"/>
              <a:gd name="connsiteX59" fmla="*/ 231150 w 3504634"/>
              <a:gd name="connsiteY59" fmla="*/ 1822001 h 2685412"/>
              <a:gd name="connsiteX60" fmla="*/ 244747 w 3504634"/>
              <a:gd name="connsiteY60" fmla="*/ 1951173 h 2685412"/>
              <a:gd name="connsiteX61" fmla="*/ 258344 w 3504634"/>
              <a:gd name="connsiteY61" fmla="*/ 2025957 h 2685412"/>
              <a:gd name="connsiteX62" fmla="*/ 275340 w 3504634"/>
              <a:gd name="connsiteY62" fmla="*/ 2093942 h 2685412"/>
              <a:gd name="connsiteX63" fmla="*/ 292336 w 3504634"/>
              <a:gd name="connsiteY63" fmla="*/ 2144931 h 2685412"/>
              <a:gd name="connsiteX64" fmla="*/ 316131 w 3504634"/>
              <a:gd name="connsiteY64" fmla="*/ 2189121 h 2685412"/>
              <a:gd name="connsiteX65" fmla="*/ 234549 w 3504634"/>
              <a:gd name="connsiteY65" fmla="*/ 2648020 h 2685412"/>
              <a:gd name="connsiteX66" fmla="*/ 193758 w 3504634"/>
              <a:gd name="connsiteY66" fmla="*/ 2678614 h 2685412"/>
              <a:gd name="connsiteX67" fmla="*/ 176762 w 3504634"/>
              <a:gd name="connsiteY67" fmla="*/ 2685412 h 2685412"/>
              <a:gd name="connsiteX68" fmla="*/ 156366 w 3504634"/>
              <a:gd name="connsiteY68" fmla="*/ 2685412 h 2685412"/>
              <a:gd name="connsiteX69" fmla="*/ 129172 w 3504634"/>
              <a:gd name="connsiteY69" fmla="*/ 2671815 h 2685412"/>
              <a:gd name="connsiteX70" fmla="*/ 105377 w 3504634"/>
              <a:gd name="connsiteY70" fmla="*/ 2648020 h 2685412"/>
              <a:gd name="connsiteX71" fmla="*/ 78183 w 3504634"/>
              <a:gd name="connsiteY71" fmla="*/ 2610629 h 2685412"/>
              <a:gd name="connsiteX72" fmla="*/ 54388 w 3504634"/>
              <a:gd name="connsiteY72" fmla="*/ 2556241 h 2685412"/>
              <a:gd name="connsiteX73" fmla="*/ 33993 w 3504634"/>
              <a:gd name="connsiteY73" fmla="*/ 2488255 h 2685412"/>
              <a:gd name="connsiteX74" fmla="*/ 23795 w 3504634"/>
              <a:gd name="connsiteY74" fmla="*/ 2396476 h 2685412"/>
              <a:gd name="connsiteX75" fmla="*/ 13597 w 3504634"/>
              <a:gd name="connsiteY75" fmla="*/ 2199319 h 2685412"/>
              <a:gd name="connsiteX76" fmla="*/ 6799 w 3504634"/>
              <a:gd name="connsiteY76" fmla="*/ 1957971 h 2685412"/>
              <a:gd name="connsiteX77" fmla="*/ 3399 w 3504634"/>
              <a:gd name="connsiteY77" fmla="*/ 1720023 h 2685412"/>
              <a:gd name="connsiteX78" fmla="*/ 0 w 3504634"/>
              <a:gd name="connsiteY78" fmla="*/ 1465079 h 2685412"/>
              <a:gd name="connsiteX79" fmla="*/ 3399 w 3504634"/>
              <a:gd name="connsiteY79" fmla="*/ 1189739 h 2685412"/>
              <a:gd name="connsiteX80" fmla="*/ 6799 w 3504634"/>
              <a:gd name="connsiteY80" fmla="*/ 1070765 h 2685412"/>
              <a:gd name="connsiteX81" fmla="*/ 16997 w 3504634"/>
              <a:gd name="connsiteY81" fmla="*/ 934795 h 2685412"/>
              <a:gd name="connsiteX82" fmla="*/ 23795 w 3504634"/>
              <a:gd name="connsiteY82" fmla="*/ 849814 h 2685412"/>
              <a:gd name="connsiteX83" fmla="*/ 44191 w 3504634"/>
              <a:gd name="connsiteY83" fmla="*/ 710444 h 2685412"/>
              <a:gd name="connsiteX84" fmla="*/ 67985 w 3504634"/>
              <a:gd name="connsiteY84" fmla="*/ 608467 h 2685412"/>
              <a:gd name="connsiteX85" fmla="*/ 91780 w 3504634"/>
              <a:gd name="connsiteY85" fmla="*/ 530284 h 2685412"/>
              <a:gd name="connsiteX86" fmla="*/ 112176 w 3504634"/>
              <a:gd name="connsiteY86" fmla="*/ 472496 h 2685412"/>
              <a:gd name="connsiteX87" fmla="*/ 142769 w 3504634"/>
              <a:gd name="connsiteY87" fmla="*/ 407910 h 2685412"/>
              <a:gd name="connsiteX88" fmla="*/ 163165 w 3504634"/>
              <a:gd name="connsiteY88" fmla="*/ 373918 h 2685412"/>
              <a:gd name="connsiteX89" fmla="*/ 203956 w 3504634"/>
              <a:gd name="connsiteY89" fmla="*/ 326328 h 2685412"/>
              <a:gd name="connsiteX90" fmla="*/ 231150 w 3504634"/>
              <a:gd name="connsiteY90" fmla="*/ 302534 h 2685412"/>
              <a:gd name="connsiteX91" fmla="*/ 271941 w 3504634"/>
              <a:gd name="connsiteY91" fmla="*/ 268541 h 2685412"/>
              <a:gd name="connsiteX92" fmla="*/ 316131 w 3504634"/>
              <a:gd name="connsiteY92" fmla="*/ 237948 h 2685412"/>
              <a:gd name="connsiteX93" fmla="*/ 373918 w 3504634"/>
              <a:gd name="connsiteY93" fmla="*/ 207354 h 2685412"/>
              <a:gd name="connsiteX94" fmla="*/ 435105 w 3504634"/>
              <a:gd name="connsiteY94" fmla="*/ 183560 h 2685412"/>
              <a:gd name="connsiteX95" fmla="*/ 513288 w 3504634"/>
              <a:gd name="connsiteY95" fmla="*/ 159765 h 2685412"/>
              <a:gd name="connsiteX96" fmla="*/ 594870 w 3504634"/>
              <a:gd name="connsiteY96" fmla="*/ 146168 h 2685412"/>
              <a:gd name="connsiteX97" fmla="*/ 676452 w 3504634"/>
              <a:gd name="connsiteY97" fmla="*/ 139369 h 2685412"/>
              <a:gd name="connsiteX98" fmla="*/ 805624 w 3504634"/>
              <a:gd name="connsiteY98" fmla="*/ 139369 h 2685412"/>
              <a:gd name="connsiteX99" fmla="*/ 1131953 w 3504634"/>
              <a:gd name="connsiteY99" fmla="*/ 146168 h 2685412"/>
              <a:gd name="connsiteX100" fmla="*/ 1475278 w 3504634"/>
              <a:gd name="connsiteY100" fmla="*/ 152966 h 2685412"/>
              <a:gd name="connsiteX101" fmla="*/ 1886588 w 3504634"/>
              <a:gd name="connsiteY101" fmla="*/ 159765 h 268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3504634" h="2685412">
                <a:moveTo>
                  <a:pt x="1886588" y="159765"/>
                </a:moveTo>
                <a:lnTo>
                  <a:pt x="2087144" y="166563"/>
                </a:lnTo>
                <a:lnTo>
                  <a:pt x="2359084" y="173362"/>
                </a:lnTo>
                <a:lnTo>
                  <a:pt x="2627626" y="176761"/>
                </a:lnTo>
                <a:lnTo>
                  <a:pt x="2855376" y="180160"/>
                </a:lnTo>
                <a:lnTo>
                  <a:pt x="2974350" y="180160"/>
                </a:lnTo>
                <a:lnTo>
                  <a:pt x="3076327" y="183560"/>
                </a:lnTo>
                <a:lnTo>
                  <a:pt x="3130715" y="180160"/>
                </a:lnTo>
                <a:lnTo>
                  <a:pt x="3188503" y="169962"/>
                </a:lnTo>
                <a:lnTo>
                  <a:pt x="3249689" y="152966"/>
                </a:lnTo>
                <a:lnTo>
                  <a:pt x="3300678" y="132571"/>
                </a:lnTo>
                <a:lnTo>
                  <a:pt x="3355066" y="98578"/>
                </a:lnTo>
                <a:lnTo>
                  <a:pt x="3399257" y="64586"/>
                </a:lnTo>
                <a:lnTo>
                  <a:pt x="3436649" y="30593"/>
                </a:lnTo>
                <a:lnTo>
                  <a:pt x="3460443" y="6798"/>
                </a:lnTo>
                <a:lnTo>
                  <a:pt x="3477440" y="0"/>
                </a:lnTo>
                <a:lnTo>
                  <a:pt x="3491037" y="0"/>
                </a:lnTo>
                <a:lnTo>
                  <a:pt x="3494436" y="3399"/>
                </a:lnTo>
                <a:lnTo>
                  <a:pt x="3501234" y="13597"/>
                </a:lnTo>
                <a:lnTo>
                  <a:pt x="3504634" y="33992"/>
                </a:lnTo>
                <a:lnTo>
                  <a:pt x="3504634" y="71384"/>
                </a:lnTo>
                <a:lnTo>
                  <a:pt x="3497835" y="108776"/>
                </a:lnTo>
                <a:lnTo>
                  <a:pt x="3480839" y="183560"/>
                </a:lnTo>
                <a:lnTo>
                  <a:pt x="3457044" y="258343"/>
                </a:lnTo>
                <a:lnTo>
                  <a:pt x="3423052" y="339925"/>
                </a:lnTo>
                <a:lnTo>
                  <a:pt x="3385660" y="407910"/>
                </a:lnTo>
                <a:lnTo>
                  <a:pt x="3368663" y="428306"/>
                </a:lnTo>
                <a:lnTo>
                  <a:pt x="3168107" y="428306"/>
                </a:lnTo>
                <a:lnTo>
                  <a:pt x="2930159" y="418108"/>
                </a:lnTo>
                <a:lnTo>
                  <a:pt x="2654820" y="407910"/>
                </a:lnTo>
                <a:lnTo>
                  <a:pt x="2416872" y="397713"/>
                </a:lnTo>
                <a:lnTo>
                  <a:pt x="2165327" y="387515"/>
                </a:lnTo>
                <a:lnTo>
                  <a:pt x="2053151" y="384116"/>
                </a:lnTo>
                <a:lnTo>
                  <a:pt x="1934177" y="384116"/>
                </a:lnTo>
                <a:lnTo>
                  <a:pt x="1849196" y="373918"/>
                </a:lnTo>
                <a:lnTo>
                  <a:pt x="1641841" y="356922"/>
                </a:lnTo>
                <a:lnTo>
                  <a:pt x="1417490" y="346724"/>
                </a:lnTo>
                <a:lnTo>
                  <a:pt x="1182941" y="339925"/>
                </a:lnTo>
                <a:lnTo>
                  <a:pt x="1002781" y="339925"/>
                </a:lnTo>
                <a:lnTo>
                  <a:pt x="849814" y="339925"/>
                </a:lnTo>
                <a:lnTo>
                  <a:pt x="727441" y="336526"/>
                </a:lnTo>
                <a:lnTo>
                  <a:pt x="632262" y="343325"/>
                </a:lnTo>
                <a:lnTo>
                  <a:pt x="550680" y="353522"/>
                </a:lnTo>
                <a:lnTo>
                  <a:pt x="506489" y="363720"/>
                </a:lnTo>
                <a:lnTo>
                  <a:pt x="469098" y="377317"/>
                </a:lnTo>
                <a:lnTo>
                  <a:pt x="424907" y="397713"/>
                </a:lnTo>
                <a:lnTo>
                  <a:pt x="387515" y="421507"/>
                </a:lnTo>
                <a:lnTo>
                  <a:pt x="353523" y="455500"/>
                </a:lnTo>
                <a:lnTo>
                  <a:pt x="322930" y="486093"/>
                </a:lnTo>
                <a:lnTo>
                  <a:pt x="302534" y="513287"/>
                </a:lnTo>
                <a:lnTo>
                  <a:pt x="285538" y="547280"/>
                </a:lnTo>
                <a:lnTo>
                  <a:pt x="271941" y="581273"/>
                </a:lnTo>
                <a:lnTo>
                  <a:pt x="251545" y="652657"/>
                </a:lnTo>
                <a:lnTo>
                  <a:pt x="237948" y="713844"/>
                </a:lnTo>
                <a:lnTo>
                  <a:pt x="227750" y="795426"/>
                </a:lnTo>
                <a:lnTo>
                  <a:pt x="217553" y="1006180"/>
                </a:lnTo>
                <a:cubicBezTo>
                  <a:pt x="216420" y="1107024"/>
                  <a:pt x="215286" y="1207869"/>
                  <a:pt x="214153" y="1308713"/>
                </a:cubicBezTo>
                <a:lnTo>
                  <a:pt x="214153" y="1485475"/>
                </a:lnTo>
                <a:lnTo>
                  <a:pt x="220952" y="1689430"/>
                </a:lnTo>
                <a:lnTo>
                  <a:pt x="231150" y="1822001"/>
                </a:lnTo>
                <a:lnTo>
                  <a:pt x="244747" y="1951173"/>
                </a:lnTo>
                <a:lnTo>
                  <a:pt x="258344" y="2025957"/>
                </a:lnTo>
                <a:lnTo>
                  <a:pt x="275340" y="2093942"/>
                </a:lnTo>
                <a:lnTo>
                  <a:pt x="292336" y="2144931"/>
                </a:lnTo>
                <a:lnTo>
                  <a:pt x="316131" y="2189121"/>
                </a:lnTo>
                <a:lnTo>
                  <a:pt x="234549" y="2648020"/>
                </a:lnTo>
                <a:lnTo>
                  <a:pt x="193758" y="2678614"/>
                </a:lnTo>
                <a:lnTo>
                  <a:pt x="176762" y="2685412"/>
                </a:lnTo>
                <a:lnTo>
                  <a:pt x="156366" y="2685412"/>
                </a:lnTo>
                <a:lnTo>
                  <a:pt x="129172" y="2671815"/>
                </a:lnTo>
                <a:lnTo>
                  <a:pt x="105377" y="2648020"/>
                </a:lnTo>
                <a:lnTo>
                  <a:pt x="78183" y="2610629"/>
                </a:lnTo>
                <a:lnTo>
                  <a:pt x="54388" y="2556241"/>
                </a:lnTo>
                <a:lnTo>
                  <a:pt x="33993" y="2488255"/>
                </a:lnTo>
                <a:lnTo>
                  <a:pt x="23795" y="2396476"/>
                </a:lnTo>
                <a:lnTo>
                  <a:pt x="13597" y="2199319"/>
                </a:lnTo>
                <a:lnTo>
                  <a:pt x="6799" y="1957971"/>
                </a:lnTo>
                <a:cubicBezTo>
                  <a:pt x="5666" y="1878655"/>
                  <a:pt x="4532" y="1799339"/>
                  <a:pt x="3399" y="1720023"/>
                </a:cubicBezTo>
                <a:lnTo>
                  <a:pt x="0" y="1465079"/>
                </a:lnTo>
                <a:lnTo>
                  <a:pt x="3399" y="1189739"/>
                </a:lnTo>
                <a:cubicBezTo>
                  <a:pt x="4532" y="1150081"/>
                  <a:pt x="5666" y="1110423"/>
                  <a:pt x="6799" y="1070765"/>
                </a:cubicBezTo>
                <a:lnTo>
                  <a:pt x="16997" y="934795"/>
                </a:lnTo>
                <a:lnTo>
                  <a:pt x="23795" y="849814"/>
                </a:lnTo>
                <a:lnTo>
                  <a:pt x="44191" y="710444"/>
                </a:lnTo>
                <a:lnTo>
                  <a:pt x="67985" y="608467"/>
                </a:lnTo>
                <a:lnTo>
                  <a:pt x="91780" y="530284"/>
                </a:lnTo>
                <a:lnTo>
                  <a:pt x="112176" y="472496"/>
                </a:lnTo>
                <a:lnTo>
                  <a:pt x="142769" y="407910"/>
                </a:lnTo>
                <a:lnTo>
                  <a:pt x="163165" y="373918"/>
                </a:lnTo>
                <a:lnTo>
                  <a:pt x="203956" y="326328"/>
                </a:lnTo>
                <a:lnTo>
                  <a:pt x="231150" y="302534"/>
                </a:lnTo>
                <a:lnTo>
                  <a:pt x="271941" y="268541"/>
                </a:lnTo>
                <a:lnTo>
                  <a:pt x="316131" y="237948"/>
                </a:lnTo>
                <a:lnTo>
                  <a:pt x="373918" y="207354"/>
                </a:lnTo>
                <a:lnTo>
                  <a:pt x="435105" y="183560"/>
                </a:lnTo>
                <a:lnTo>
                  <a:pt x="513288" y="159765"/>
                </a:lnTo>
                <a:lnTo>
                  <a:pt x="594870" y="146168"/>
                </a:lnTo>
                <a:lnTo>
                  <a:pt x="676452" y="139369"/>
                </a:lnTo>
                <a:lnTo>
                  <a:pt x="805624" y="139369"/>
                </a:lnTo>
                <a:lnTo>
                  <a:pt x="1131953" y="146168"/>
                </a:lnTo>
                <a:lnTo>
                  <a:pt x="1475278" y="152966"/>
                </a:lnTo>
                <a:lnTo>
                  <a:pt x="1886588" y="15976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1DCC207F-7714-46DA-BE53-FCFA22E8F3DB}"/>
              </a:ext>
            </a:extLst>
          </p:cNvPr>
          <p:cNvSpPr/>
          <p:nvPr/>
        </p:nvSpPr>
        <p:spPr>
          <a:xfrm rot="16200000">
            <a:off x="7623175" y="4521200"/>
            <a:ext cx="939800" cy="590550"/>
          </a:xfrm>
          <a:custGeom>
            <a:avLst/>
            <a:gdLst>
              <a:gd name="connsiteX0" fmla="*/ 542925 w 940593"/>
              <a:gd name="connsiteY0" fmla="*/ 240506 h 590550"/>
              <a:gd name="connsiteX1" fmla="*/ 450056 w 940593"/>
              <a:gd name="connsiteY1" fmla="*/ 221456 h 590550"/>
              <a:gd name="connsiteX2" fmla="*/ 364331 w 940593"/>
              <a:gd name="connsiteY2" fmla="*/ 200025 h 590550"/>
              <a:gd name="connsiteX3" fmla="*/ 295275 w 940593"/>
              <a:gd name="connsiteY3" fmla="*/ 180975 h 590550"/>
              <a:gd name="connsiteX4" fmla="*/ 230981 w 940593"/>
              <a:gd name="connsiteY4" fmla="*/ 159544 h 590550"/>
              <a:gd name="connsiteX5" fmla="*/ 197643 w 940593"/>
              <a:gd name="connsiteY5" fmla="*/ 145256 h 590550"/>
              <a:gd name="connsiteX6" fmla="*/ 169068 w 940593"/>
              <a:gd name="connsiteY6" fmla="*/ 130969 h 590550"/>
              <a:gd name="connsiteX7" fmla="*/ 157162 w 940593"/>
              <a:gd name="connsiteY7" fmla="*/ 121444 h 590550"/>
              <a:gd name="connsiteX8" fmla="*/ 145256 w 940593"/>
              <a:gd name="connsiteY8" fmla="*/ 109537 h 590550"/>
              <a:gd name="connsiteX9" fmla="*/ 138112 w 940593"/>
              <a:gd name="connsiteY9" fmla="*/ 97631 h 590550"/>
              <a:gd name="connsiteX10" fmla="*/ 109537 w 940593"/>
              <a:gd name="connsiteY10" fmla="*/ 57150 h 590550"/>
              <a:gd name="connsiteX11" fmla="*/ 90487 w 940593"/>
              <a:gd name="connsiteY11" fmla="*/ 0 h 590550"/>
              <a:gd name="connsiteX12" fmla="*/ 0 w 940593"/>
              <a:gd name="connsiteY12" fmla="*/ 590550 h 590550"/>
              <a:gd name="connsiteX13" fmla="*/ 33337 w 940593"/>
              <a:gd name="connsiteY13" fmla="*/ 569119 h 590550"/>
              <a:gd name="connsiteX14" fmla="*/ 78581 w 940593"/>
              <a:gd name="connsiteY14" fmla="*/ 545306 h 590550"/>
              <a:gd name="connsiteX15" fmla="*/ 119062 w 940593"/>
              <a:gd name="connsiteY15" fmla="*/ 521494 h 590550"/>
              <a:gd name="connsiteX16" fmla="*/ 161925 w 940593"/>
              <a:gd name="connsiteY16" fmla="*/ 495300 h 590550"/>
              <a:gd name="connsiteX17" fmla="*/ 214312 w 940593"/>
              <a:gd name="connsiteY17" fmla="*/ 466725 h 590550"/>
              <a:gd name="connsiteX18" fmla="*/ 266700 w 940593"/>
              <a:gd name="connsiteY18" fmla="*/ 440531 h 590550"/>
              <a:gd name="connsiteX19" fmla="*/ 309562 w 940593"/>
              <a:gd name="connsiteY19" fmla="*/ 421481 h 590550"/>
              <a:gd name="connsiteX20" fmla="*/ 359568 w 940593"/>
              <a:gd name="connsiteY20" fmla="*/ 407194 h 590550"/>
              <a:gd name="connsiteX21" fmla="*/ 423862 w 940593"/>
              <a:gd name="connsiteY21" fmla="*/ 395287 h 590550"/>
              <a:gd name="connsiteX22" fmla="*/ 516731 w 940593"/>
              <a:gd name="connsiteY22" fmla="*/ 383381 h 590550"/>
              <a:gd name="connsiteX23" fmla="*/ 664368 w 940593"/>
              <a:gd name="connsiteY23" fmla="*/ 373856 h 590550"/>
              <a:gd name="connsiteX24" fmla="*/ 857250 w 940593"/>
              <a:gd name="connsiteY24" fmla="*/ 369094 h 590550"/>
              <a:gd name="connsiteX25" fmla="*/ 890587 w 940593"/>
              <a:gd name="connsiteY25" fmla="*/ 369094 h 590550"/>
              <a:gd name="connsiteX26" fmla="*/ 916781 w 940593"/>
              <a:gd name="connsiteY26" fmla="*/ 359569 h 590550"/>
              <a:gd name="connsiteX27" fmla="*/ 935831 w 940593"/>
              <a:gd name="connsiteY27" fmla="*/ 342900 h 590550"/>
              <a:gd name="connsiteX28" fmla="*/ 940593 w 940593"/>
              <a:gd name="connsiteY28" fmla="*/ 326231 h 590550"/>
              <a:gd name="connsiteX29" fmla="*/ 933450 w 940593"/>
              <a:gd name="connsiteY29" fmla="*/ 314325 h 590550"/>
              <a:gd name="connsiteX30" fmla="*/ 902493 w 940593"/>
              <a:gd name="connsiteY30" fmla="*/ 302419 h 590550"/>
              <a:gd name="connsiteX31" fmla="*/ 833437 w 940593"/>
              <a:gd name="connsiteY31" fmla="*/ 290512 h 590550"/>
              <a:gd name="connsiteX32" fmla="*/ 716756 w 940593"/>
              <a:gd name="connsiteY32" fmla="*/ 273844 h 590550"/>
              <a:gd name="connsiteX33" fmla="*/ 542925 w 940593"/>
              <a:gd name="connsiteY33" fmla="*/ 240506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40593" h="590550">
                <a:moveTo>
                  <a:pt x="542925" y="240506"/>
                </a:moveTo>
                <a:lnTo>
                  <a:pt x="450056" y="221456"/>
                </a:lnTo>
                <a:lnTo>
                  <a:pt x="364331" y="200025"/>
                </a:lnTo>
                <a:lnTo>
                  <a:pt x="295275" y="180975"/>
                </a:lnTo>
                <a:lnTo>
                  <a:pt x="230981" y="159544"/>
                </a:lnTo>
                <a:lnTo>
                  <a:pt x="197643" y="145256"/>
                </a:lnTo>
                <a:lnTo>
                  <a:pt x="169068" y="130969"/>
                </a:lnTo>
                <a:lnTo>
                  <a:pt x="157162" y="121444"/>
                </a:lnTo>
                <a:lnTo>
                  <a:pt x="145256" y="109537"/>
                </a:lnTo>
                <a:lnTo>
                  <a:pt x="138112" y="97631"/>
                </a:lnTo>
                <a:lnTo>
                  <a:pt x="109537" y="57150"/>
                </a:lnTo>
                <a:lnTo>
                  <a:pt x="90487" y="0"/>
                </a:lnTo>
                <a:lnTo>
                  <a:pt x="0" y="590550"/>
                </a:lnTo>
                <a:lnTo>
                  <a:pt x="33337" y="569119"/>
                </a:lnTo>
                <a:lnTo>
                  <a:pt x="78581" y="545306"/>
                </a:lnTo>
                <a:lnTo>
                  <a:pt x="119062" y="521494"/>
                </a:lnTo>
                <a:lnTo>
                  <a:pt x="161925" y="495300"/>
                </a:lnTo>
                <a:lnTo>
                  <a:pt x="214312" y="466725"/>
                </a:lnTo>
                <a:lnTo>
                  <a:pt x="266700" y="440531"/>
                </a:lnTo>
                <a:lnTo>
                  <a:pt x="309562" y="421481"/>
                </a:lnTo>
                <a:lnTo>
                  <a:pt x="359568" y="407194"/>
                </a:lnTo>
                <a:lnTo>
                  <a:pt x="423862" y="395287"/>
                </a:lnTo>
                <a:lnTo>
                  <a:pt x="516731" y="383381"/>
                </a:lnTo>
                <a:lnTo>
                  <a:pt x="664368" y="373856"/>
                </a:lnTo>
                <a:lnTo>
                  <a:pt x="857250" y="369094"/>
                </a:lnTo>
                <a:lnTo>
                  <a:pt x="890587" y="369094"/>
                </a:lnTo>
                <a:lnTo>
                  <a:pt x="916781" y="359569"/>
                </a:lnTo>
                <a:lnTo>
                  <a:pt x="935831" y="342900"/>
                </a:lnTo>
                <a:lnTo>
                  <a:pt x="940593" y="326231"/>
                </a:lnTo>
                <a:lnTo>
                  <a:pt x="933450" y="314325"/>
                </a:lnTo>
                <a:lnTo>
                  <a:pt x="902493" y="302419"/>
                </a:lnTo>
                <a:lnTo>
                  <a:pt x="833437" y="290512"/>
                </a:lnTo>
                <a:lnTo>
                  <a:pt x="716756" y="273844"/>
                </a:lnTo>
                <a:lnTo>
                  <a:pt x="542925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A4BBB80-A9F8-443C-A4D1-13707BDEAB79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</p:grpSpPr>
        <p:sp>
          <p:nvSpPr>
            <p:cNvPr id="13" name="フリーフォーム 25">
              <a:extLst>
                <a:ext uri="{FF2B5EF4-FFF2-40B4-BE49-F238E27FC236}">
                  <a16:creationId xmlns:a16="http://schemas.microsoft.com/office/drawing/2014/main" id="{D72965C2-121B-4300-A237-A7C53EC08D6B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6">
              <a:extLst>
                <a:ext uri="{FF2B5EF4-FFF2-40B4-BE49-F238E27FC236}">
                  <a16:creationId xmlns:a16="http://schemas.microsoft.com/office/drawing/2014/main" id="{FFBA3630-4122-430F-AA4B-7D5BA9DC1A2D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2D04FF91-4F75-4808-8896-18710E3CC45A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7">
              <a:extLst>
                <a:ext uri="{FF2B5EF4-FFF2-40B4-BE49-F238E27FC236}">
                  <a16:creationId xmlns:a16="http://schemas.microsoft.com/office/drawing/2014/main" id="{F477D9EE-59AF-4E30-B6CD-098ACBD9346A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8">
              <a:extLst>
                <a:ext uri="{FF2B5EF4-FFF2-40B4-BE49-F238E27FC236}">
                  <a16:creationId xmlns:a16="http://schemas.microsoft.com/office/drawing/2014/main" id="{4E3FEE28-A469-4D77-9474-21D0CDB1D107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2">
              <a:extLst>
                <a:ext uri="{FF2B5EF4-FFF2-40B4-BE49-F238E27FC236}">
                  <a16:creationId xmlns:a16="http://schemas.microsoft.com/office/drawing/2014/main" id="{65B62340-27CB-404F-B327-79D4ED17897F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4">
              <a:extLst>
                <a:ext uri="{FF2B5EF4-FFF2-40B4-BE49-F238E27FC236}">
                  <a16:creationId xmlns:a16="http://schemas.microsoft.com/office/drawing/2014/main" id="{95F29484-6645-482D-B528-5FA41626E37D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5">
              <a:extLst>
                <a:ext uri="{FF2B5EF4-FFF2-40B4-BE49-F238E27FC236}">
                  <a16:creationId xmlns:a16="http://schemas.microsoft.com/office/drawing/2014/main" id="{247AE353-9C34-4561-8953-84F9CCD742F9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0">
              <a:extLst>
                <a:ext uri="{FF2B5EF4-FFF2-40B4-BE49-F238E27FC236}">
                  <a16:creationId xmlns:a16="http://schemas.microsoft.com/office/drawing/2014/main" id="{62798E02-2F1A-45AC-A2D4-652CBBD311F3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E31EB43-AD6D-4EDE-9575-DE307C9F8A5E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4F4DBFD6-7268-4187-8749-C1D3C53209DE}"/>
              </a:ext>
            </a:extLst>
          </p:cNvPr>
          <p:cNvGrpSpPr/>
          <p:nvPr/>
        </p:nvGrpSpPr>
        <p:grpSpPr>
          <a:xfrm>
            <a:off x="3732216" y="1704181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24" name="フリーフォーム 25">
              <a:extLst>
                <a:ext uri="{FF2B5EF4-FFF2-40B4-BE49-F238E27FC236}">
                  <a16:creationId xmlns:a16="http://schemas.microsoft.com/office/drawing/2014/main" id="{303C30DE-337A-4320-B09B-4D0B3E5D0D10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6">
              <a:extLst>
                <a:ext uri="{FF2B5EF4-FFF2-40B4-BE49-F238E27FC236}">
                  <a16:creationId xmlns:a16="http://schemas.microsoft.com/office/drawing/2014/main" id="{4E6230A6-9B27-417E-91BC-E308858B7363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9">
              <a:extLst>
                <a:ext uri="{FF2B5EF4-FFF2-40B4-BE49-F238E27FC236}">
                  <a16:creationId xmlns:a16="http://schemas.microsoft.com/office/drawing/2014/main" id="{91CDC498-4D0B-4A0A-85C1-EA8A94762207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7">
              <a:extLst>
                <a:ext uri="{FF2B5EF4-FFF2-40B4-BE49-F238E27FC236}">
                  <a16:creationId xmlns:a16="http://schemas.microsoft.com/office/drawing/2014/main" id="{198F899F-E149-47BB-8F09-F6990756B107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8">
              <a:extLst>
                <a:ext uri="{FF2B5EF4-FFF2-40B4-BE49-F238E27FC236}">
                  <a16:creationId xmlns:a16="http://schemas.microsoft.com/office/drawing/2014/main" id="{5B118545-FC32-405D-8897-2A7D5466346A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A1D396B9-03F6-48A4-85AE-F85A38DD3064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34">
              <a:extLst>
                <a:ext uri="{FF2B5EF4-FFF2-40B4-BE49-F238E27FC236}">
                  <a16:creationId xmlns:a16="http://schemas.microsoft.com/office/drawing/2014/main" id="{17F07BD6-955A-4E24-8C1B-F23A747C9912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35">
              <a:extLst>
                <a:ext uri="{FF2B5EF4-FFF2-40B4-BE49-F238E27FC236}">
                  <a16:creationId xmlns:a16="http://schemas.microsoft.com/office/drawing/2014/main" id="{57EEBAFD-730B-49A4-8750-6FD095CCF7E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57F48010-8B67-4C75-937F-6AD6A357CE85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6FAC2263-3767-4DA8-BEC1-662F4E70E4A2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27251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30" grpId="0" animBg="1"/>
      <p:bldP spid="28" grpId="0" animBg="1"/>
      <p:bldP spid="29" grpId="0" animBg="1"/>
      <p:bldP spid="33" grpId="0" animBg="1"/>
      <p:bldP spid="35" grpId="0" animBg="1"/>
      <p:bldP spid="36" grpId="0" animBg="1"/>
      <p:bldP spid="31" grpId="0" animBg="1"/>
      <p:bldP spid="32" grpId="0" animBg="1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14E2843-0847-4F94-BF60-AE1019BA36CA}"/>
              </a:ext>
            </a:extLst>
          </p:cNvPr>
          <p:cNvGrpSpPr/>
          <p:nvPr/>
        </p:nvGrpSpPr>
        <p:grpSpPr>
          <a:xfrm>
            <a:off x="3735391" y="1692276"/>
            <a:ext cx="4656134" cy="4016375"/>
            <a:chOff x="3735391" y="1692276"/>
            <a:chExt cx="4656134" cy="4016375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9E02EA36-9EC9-4DBE-8DB6-6B722CE2E387}"/>
                </a:ext>
              </a:extLst>
            </p:cNvPr>
            <p:cNvSpPr/>
            <p:nvPr/>
          </p:nvSpPr>
          <p:spPr>
            <a:xfrm rot="16200000">
              <a:off x="2204247" y="3331370"/>
              <a:ext cx="3743325" cy="681037"/>
            </a:xfrm>
            <a:custGeom>
              <a:avLst/>
              <a:gdLst>
                <a:gd name="connsiteX0" fmla="*/ 2071208 w 3743517"/>
                <a:gd name="connsiteY0" fmla="*/ 417310 h 681197"/>
                <a:gd name="connsiteX1" fmla="*/ 2193947 w 3743517"/>
                <a:gd name="connsiteY1" fmla="*/ 423447 h 681197"/>
                <a:gd name="connsiteX2" fmla="*/ 2384191 w 3743517"/>
                <a:gd name="connsiteY2" fmla="*/ 429584 h 681197"/>
                <a:gd name="connsiteX3" fmla="*/ 2623531 w 3743517"/>
                <a:gd name="connsiteY3" fmla="*/ 429584 h 681197"/>
                <a:gd name="connsiteX4" fmla="*/ 2948787 w 3743517"/>
                <a:gd name="connsiteY4" fmla="*/ 432652 h 681197"/>
                <a:gd name="connsiteX5" fmla="*/ 3258701 w 3743517"/>
                <a:gd name="connsiteY5" fmla="*/ 432652 h 681197"/>
                <a:gd name="connsiteX6" fmla="*/ 3384508 w 3743517"/>
                <a:gd name="connsiteY6" fmla="*/ 432652 h 681197"/>
                <a:gd name="connsiteX7" fmla="*/ 3439740 w 3743517"/>
                <a:gd name="connsiteY7" fmla="*/ 426515 h 681197"/>
                <a:gd name="connsiteX8" fmla="*/ 3485767 w 3743517"/>
                <a:gd name="connsiteY8" fmla="*/ 420378 h 681197"/>
                <a:gd name="connsiteX9" fmla="*/ 3531794 w 3743517"/>
                <a:gd name="connsiteY9" fmla="*/ 411173 h 681197"/>
                <a:gd name="connsiteX10" fmla="*/ 3571684 w 3743517"/>
                <a:gd name="connsiteY10" fmla="*/ 398899 h 681197"/>
                <a:gd name="connsiteX11" fmla="*/ 3608505 w 3743517"/>
                <a:gd name="connsiteY11" fmla="*/ 377420 h 681197"/>
                <a:gd name="connsiteX12" fmla="*/ 3657600 w 3743517"/>
                <a:gd name="connsiteY12" fmla="*/ 337530 h 681197"/>
                <a:gd name="connsiteX13" fmla="*/ 3694422 w 3743517"/>
                <a:gd name="connsiteY13" fmla="*/ 303777 h 681197"/>
                <a:gd name="connsiteX14" fmla="*/ 3715901 w 3743517"/>
                <a:gd name="connsiteY14" fmla="*/ 291503 h 681197"/>
                <a:gd name="connsiteX15" fmla="*/ 3725106 w 3743517"/>
                <a:gd name="connsiteY15" fmla="*/ 291503 h 681197"/>
                <a:gd name="connsiteX16" fmla="*/ 3737380 w 3743517"/>
                <a:gd name="connsiteY16" fmla="*/ 294572 h 681197"/>
                <a:gd name="connsiteX17" fmla="*/ 3743517 w 3743517"/>
                <a:gd name="connsiteY17" fmla="*/ 303777 h 681197"/>
                <a:gd name="connsiteX18" fmla="*/ 3737380 w 3743517"/>
                <a:gd name="connsiteY18" fmla="*/ 343667 h 681197"/>
                <a:gd name="connsiteX19" fmla="*/ 3728175 w 3743517"/>
                <a:gd name="connsiteY19" fmla="*/ 405036 h 681197"/>
                <a:gd name="connsiteX20" fmla="*/ 3706696 w 3743517"/>
                <a:gd name="connsiteY20" fmla="*/ 490953 h 681197"/>
                <a:gd name="connsiteX21" fmla="*/ 3685216 w 3743517"/>
                <a:gd name="connsiteY21" fmla="*/ 570733 h 681197"/>
                <a:gd name="connsiteX22" fmla="*/ 3663737 w 3743517"/>
                <a:gd name="connsiteY22" fmla="*/ 629033 h 681197"/>
                <a:gd name="connsiteX23" fmla="*/ 3654532 w 3743517"/>
                <a:gd name="connsiteY23" fmla="*/ 656650 h 681197"/>
                <a:gd name="connsiteX24" fmla="*/ 3516451 w 3743517"/>
                <a:gd name="connsiteY24" fmla="*/ 681197 h 681197"/>
                <a:gd name="connsiteX25" fmla="*/ 3317002 w 3743517"/>
                <a:gd name="connsiteY25" fmla="*/ 678129 h 681197"/>
                <a:gd name="connsiteX26" fmla="*/ 3025498 w 3743517"/>
                <a:gd name="connsiteY26" fmla="*/ 678129 h 681197"/>
                <a:gd name="connsiteX27" fmla="*/ 2712516 w 3743517"/>
                <a:gd name="connsiteY27" fmla="*/ 678129 h 681197"/>
                <a:gd name="connsiteX28" fmla="*/ 2543751 w 3743517"/>
                <a:gd name="connsiteY28" fmla="*/ 678129 h 681197"/>
                <a:gd name="connsiteX29" fmla="*/ 2344301 w 3743517"/>
                <a:gd name="connsiteY29" fmla="*/ 665855 h 681197"/>
                <a:gd name="connsiteX30" fmla="*/ 2058935 w 3743517"/>
                <a:gd name="connsiteY30" fmla="*/ 647444 h 681197"/>
                <a:gd name="connsiteX31" fmla="*/ 1844143 w 3743517"/>
                <a:gd name="connsiteY31" fmla="*/ 632102 h 681197"/>
                <a:gd name="connsiteX32" fmla="*/ 1727541 w 3743517"/>
                <a:gd name="connsiteY32" fmla="*/ 638239 h 681197"/>
                <a:gd name="connsiteX33" fmla="*/ 1589461 w 3743517"/>
                <a:gd name="connsiteY33" fmla="*/ 619828 h 681197"/>
                <a:gd name="connsiteX34" fmla="*/ 1420696 w 3743517"/>
                <a:gd name="connsiteY34" fmla="*/ 598349 h 681197"/>
                <a:gd name="connsiteX35" fmla="*/ 1279547 w 3743517"/>
                <a:gd name="connsiteY35" fmla="*/ 576870 h 681197"/>
                <a:gd name="connsiteX36" fmla="*/ 1110782 w 3743517"/>
                <a:gd name="connsiteY36" fmla="*/ 543117 h 681197"/>
                <a:gd name="connsiteX37" fmla="*/ 938948 w 3743517"/>
                <a:gd name="connsiteY37" fmla="*/ 500158 h 681197"/>
                <a:gd name="connsiteX38" fmla="*/ 871442 w 3743517"/>
                <a:gd name="connsiteY38" fmla="*/ 481748 h 681197"/>
                <a:gd name="connsiteX39" fmla="*/ 791662 w 3743517"/>
                <a:gd name="connsiteY39" fmla="*/ 457200 h 681197"/>
                <a:gd name="connsiteX40" fmla="*/ 668924 w 3743517"/>
                <a:gd name="connsiteY40" fmla="*/ 411173 h 681197"/>
                <a:gd name="connsiteX41" fmla="*/ 570733 w 3743517"/>
                <a:gd name="connsiteY41" fmla="*/ 365146 h 681197"/>
                <a:gd name="connsiteX42" fmla="*/ 457200 w 3743517"/>
                <a:gd name="connsiteY42" fmla="*/ 309914 h 681197"/>
                <a:gd name="connsiteX43" fmla="*/ 331394 w 3743517"/>
                <a:gd name="connsiteY43" fmla="*/ 242408 h 681197"/>
                <a:gd name="connsiteX44" fmla="*/ 184108 w 3743517"/>
                <a:gd name="connsiteY44" fmla="*/ 159560 h 681197"/>
                <a:gd name="connsiteX45" fmla="*/ 85917 w 3743517"/>
                <a:gd name="connsiteY45" fmla="*/ 101259 h 681197"/>
                <a:gd name="connsiteX46" fmla="*/ 21480 w 3743517"/>
                <a:gd name="connsiteY46" fmla="*/ 61369 h 681197"/>
                <a:gd name="connsiteX47" fmla="*/ 12274 w 3743517"/>
                <a:gd name="connsiteY47" fmla="*/ 55232 h 681197"/>
                <a:gd name="connsiteX48" fmla="*/ 3069 w 3743517"/>
                <a:gd name="connsiteY48" fmla="*/ 30684 h 681197"/>
                <a:gd name="connsiteX49" fmla="*/ 0 w 3743517"/>
                <a:gd name="connsiteY49" fmla="*/ 9205 h 681197"/>
                <a:gd name="connsiteX50" fmla="*/ 6137 w 3743517"/>
                <a:gd name="connsiteY50" fmla="*/ 0 h 681197"/>
                <a:gd name="connsiteX51" fmla="*/ 27616 w 3743517"/>
                <a:gd name="connsiteY51" fmla="*/ 0 h 681197"/>
                <a:gd name="connsiteX52" fmla="*/ 70575 w 3743517"/>
                <a:gd name="connsiteY52" fmla="*/ 15342 h 681197"/>
                <a:gd name="connsiteX53" fmla="*/ 211724 w 3743517"/>
                <a:gd name="connsiteY53" fmla="*/ 76711 h 681197"/>
                <a:gd name="connsiteX54" fmla="*/ 328325 w 3743517"/>
                <a:gd name="connsiteY54" fmla="*/ 125807 h 681197"/>
                <a:gd name="connsiteX55" fmla="*/ 463337 w 3743517"/>
                <a:gd name="connsiteY55" fmla="*/ 174902 h 681197"/>
                <a:gd name="connsiteX56" fmla="*/ 589144 w 3743517"/>
                <a:gd name="connsiteY56" fmla="*/ 217860 h 681197"/>
                <a:gd name="connsiteX57" fmla="*/ 687335 w 3743517"/>
                <a:gd name="connsiteY57" fmla="*/ 248545 h 681197"/>
                <a:gd name="connsiteX58" fmla="*/ 810073 w 3743517"/>
                <a:gd name="connsiteY58" fmla="*/ 282298 h 681197"/>
                <a:gd name="connsiteX59" fmla="*/ 911332 w 3743517"/>
                <a:gd name="connsiteY59" fmla="*/ 306846 h 681197"/>
                <a:gd name="connsiteX60" fmla="*/ 1095439 w 3743517"/>
                <a:gd name="connsiteY60" fmla="*/ 343667 h 681197"/>
                <a:gd name="connsiteX61" fmla="*/ 1239657 w 3743517"/>
                <a:gd name="connsiteY61" fmla="*/ 365146 h 681197"/>
                <a:gd name="connsiteX62" fmla="*/ 1374669 w 3743517"/>
                <a:gd name="connsiteY62" fmla="*/ 380488 h 681197"/>
                <a:gd name="connsiteX63" fmla="*/ 1497407 w 3743517"/>
                <a:gd name="connsiteY63" fmla="*/ 389694 h 681197"/>
                <a:gd name="connsiteX64" fmla="*/ 1712199 w 3743517"/>
                <a:gd name="connsiteY64" fmla="*/ 408105 h 681197"/>
                <a:gd name="connsiteX65" fmla="*/ 1945402 w 3743517"/>
                <a:gd name="connsiteY65" fmla="*/ 417310 h 681197"/>
                <a:gd name="connsiteX66" fmla="*/ 2071208 w 3743517"/>
                <a:gd name="connsiteY66" fmla="*/ 417310 h 681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743517" h="681197">
                  <a:moveTo>
                    <a:pt x="2071208" y="417310"/>
                  </a:moveTo>
                  <a:lnTo>
                    <a:pt x="2193947" y="423447"/>
                  </a:lnTo>
                  <a:lnTo>
                    <a:pt x="2384191" y="429584"/>
                  </a:lnTo>
                  <a:lnTo>
                    <a:pt x="2623531" y="429584"/>
                  </a:lnTo>
                  <a:lnTo>
                    <a:pt x="2948787" y="432652"/>
                  </a:lnTo>
                  <a:lnTo>
                    <a:pt x="3258701" y="432652"/>
                  </a:lnTo>
                  <a:lnTo>
                    <a:pt x="3384508" y="432652"/>
                  </a:lnTo>
                  <a:lnTo>
                    <a:pt x="3439740" y="426515"/>
                  </a:lnTo>
                  <a:lnTo>
                    <a:pt x="3485767" y="420378"/>
                  </a:lnTo>
                  <a:lnTo>
                    <a:pt x="3531794" y="411173"/>
                  </a:lnTo>
                  <a:lnTo>
                    <a:pt x="3571684" y="398899"/>
                  </a:lnTo>
                  <a:lnTo>
                    <a:pt x="3608505" y="377420"/>
                  </a:lnTo>
                  <a:lnTo>
                    <a:pt x="3657600" y="337530"/>
                  </a:lnTo>
                  <a:lnTo>
                    <a:pt x="3694422" y="303777"/>
                  </a:lnTo>
                  <a:lnTo>
                    <a:pt x="3715901" y="291503"/>
                  </a:lnTo>
                  <a:lnTo>
                    <a:pt x="3725106" y="291503"/>
                  </a:lnTo>
                  <a:lnTo>
                    <a:pt x="3737380" y="294572"/>
                  </a:lnTo>
                  <a:lnTo>
                    <a:pt x="3743517" y="303777"/>
                  </a:lnTo>
                  <a:lnTo>
                    <a:pt x="3737380" y="343667"/>
                  </a:lnTo>
                  <a:lnTo>
                    <a:pt x="3728175" y="405036"/>
                  </a:lnTo>
                  <a:lnTo>
                    <a:pt x="3706696" y="490953"/>
                  </a:lnTo>
                  <a:lnTo>
                    <a:pt x="3685216" y="570733"/>
                  </a:lnTo>
                  <a:lnTo>
                    <a:pt x="3663737" y="629033"/>
                  </a:lnTo>
                  <a:lnTo>
                    <a:pt x="3654532" y="656650"/>
                  </a:lnTo>
                  <a:lnTo>
                    <a:pt x="3516451" y="681197"/>
                  </a:lnTo>
                  <a:lnTo>
                    <a:pt x="3317002" y="678129"/>
                  </a:lnTo>
                  <a:lnTo>
                    <a:pt x="3025498" y="678129"/>
                  </a:lnTo>
                  <a:lnTo>
                    <a:pt x="2712516" y="678129"/>
                  </a:lnTo>
                  <a:lnTo>
                    <a:pt x="2543751" y="678129"/>
                  </a:lnTo>
                  <a:lnTo>
                    <a:pt x="2344301" y="665855"/>
                  </a:lnTo>
                  <a:lnTo>
                    <a:pt x="2058935" y="647444"/>
                  </a:lnTo>
                  <a:lnTo>
                    <a:pt x="1844143" y="632102"/>
                  </a:lnTo>
                  <a:lnTo>
                    <a:pt x="1727541" y="638239"/>
                  </a:lnTo>
                  <a:lnTo>
                    <a:pt x="1589461" y="619828"/>
                  </a:lnTo>
                  <a:lnTo>
                    <a:pt x="1420696" y="598349"/>
                  </a:lnTo>
                  <a:lnTo>
                    <a:pt x="1279547" y="576870"/>
                  </a:lnTo>
                  <a:lnTo>
                    <a:pt x="1110782" y="543117"/>
                  </a:lnTo>
                  <a:lnTo>
                    <a:pt x="938948" y="500158"/>
                  </a:lnTo>
                  <a:lnTo>
                    <a:pt x="871442" y="481748"/>
                  </a:lnTo>
                  <a:lnTo>
                    <a:pt x="791662" y="457200"/>
                  </a:lnTo>
                  <a:lnTo>
                    <a:pt x="668924" y="411173"/>
                  </a:lnTo>
                  <a:lnTo>
                    <a:pt x="570733" y="365146"/>
                  </a:lnTo>
                  <a:lnTo>
                    <a:pt x="457200" y="309914"/>
                  </a:lnTo>
                  <a:lnTo>
                    <a:pt x="331394" y="242408"/>
                  </a:lnTo>
                  <a:lnTo>
                    <a:pt x="184108" y="159560"/>
                  </a:lnTo>
                  <a:lnTo>
                    <a:pt x="85917" y="101259"/>
                  </a:lnTo>
                  <a:lnTo>
                    <a:pt x="21480" y="61369"/>
                  </a:lnTo>
                  <a:lnTo>
                    <a:pt x="12274" y="55232"/>
                  </a:lnTo>
                  <a:lnTo>
                    <a:pt x="3069" y="30684"/>
                  </a:lnTo>
                  <a:lnTo>
                    <a:pt x="0" y="9205"/>
                  </a:lnTo>
                  <a:lnTo>
                    <a:pt x="6137" y="0"/>
                  </a:lnTo>
                  <a:lnTo>
                    <a:pt x="27616" y="0"/>
                  </a:lnTo>
                  <a:lnTo>
                    <a:pt x="70575" y="15342"/>
                  </a:lnTo>
                  <a:lnTo>
                    <a:pt x="211724" y="76711"/>
                  </a:lnTo>
                  <a:lnTo>
                    <a:pt x="328325" y="125807"/>
                  </a:lnTo>
                  <a:lnTo>
                    <a:pt x="463337" y="174902"/>
                  </a:lnTo>
                  <a:lnTo>
                    <a:pt x="589144" y="217860"/>
                  </a:lnTo>
                  <a:lnTo>
                    <a:pt x="687335" y="248545"/>
                  </a:lnTo>
                  <a:lnTo>
                    <a:pt x="810073" y="282298"/>
                  </a:lnTo>
                  <a:lnTo>
                    <a:pt x="911332" y="306846"/>
                  </a:lnTo>
                  <a:lnTo>
                    <a:pt x="1095439" y="343667"/>
                  </a:lnTo>
                  <a:lnTo>
                    <a:pt x="1239657" y="365146"/>
                  </a:lnTo>
                  <a:lnTo>
                    <a:pt x="1374669" y="380488"/>
                  </a:lnTo>
                  <a:lnTo>
                    <a:pt x="1497407" y="389694"/>
                  </a:lnTo>
                  <a:lnTo>
                    <a:pt x="1712199" y="408105"/>
                  </a:lnTo>
                  <a:lnTo>
                    <a:pt x="1945402" y="417310"/>
                  </a:lnTo>
                  <a:lnTo>
                    <a:pt x="2071208" y="4173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6">
              <a:extLst>
                <a:ext uri="{FF2B5EF4-FFF2-40B4-BE49-F238E27FC236}">
                  <a16:creationId xmlns:a16="http://schemas.microsoft.com/office/drawing/2014/main" id="{4C83EA41-D31A-4DD9-BD09-728D35103280}"/>
                </a:ext>
              </a:extLst>
            </p:cNvPr>
            <p:cNvSpPr/>
            <p:nvPr/>
          </p:nvSpPr>
          <p:spPr>
            <a:xfrm rot="16200000">
              <a:off x="2917828" y="3092451"/>
              <a:ext cx="4016375" cy="1216025"/>
            </a:xfrm>
            <a:custGeom>
              <a:avLst/>
              <a:gdLst>
                <a:gd name="connsiteX0" fmla="*/ 1210429 w 4016124"/>
                <a:gd name="connsiteY0" fmla="*/ 848616 h 1217007"/>
                <a:gd name="connsiteX1" fmla="*/ 1019655 w 4016124"/>
                <a:gd name="connsiteY1" fmla="*/ 845327 h 1217007"/>
                <a:gd name="connsiteX2" fmla="*/ 871641 w 4016124"/>
                <a:gd name="connsiteY2" fmla="*/ 838748 h 1217007"/>
                <a:gd name="connsiteX3" fmla="*/ 720337 w 4016124"/>
                <a:gd name="connsiteY3" fmla="*/ 835459 h 1217007"/>
                <a:gd name="connsiteX4" fmla="*/ 615082 w 4016124"/>
                <a:gd name="connsiteY4" fmla="*/ 832170 h 1217007"/>
                <a:gd name="connsiteX5" fmla="*/ 575612 w 4016124"/>
                <a:gd name="connsiteY5" fmla="*/ 825591 h 1217007"/>
                <a:gd name="connsiteX6" fmla="*/ 546009 w 4016124"/>
                <a:gd name="connsiteY6" fmla="*/ 812434 h 1217007"/>
                <a:gd name="connsiteX7" fmla="*/ 522984 w 4016124"/>
                <a:gd name="connsiteY7" fmla="*/ 792699 h 1217007"/>
                <a:gd name="connsiteX8" fmla="*/ 32892 w 4016124"/>
                <a:gd name="connsiteY8" fmla="*/ 789410 h 1217007"/>
                <a:gd name="connsiteX9" fmla="*/ 9868 w 4016124"/>
                <a:gd name="connsiteY9" fmla="*/ 809145 h 1217007"/>
                <a:gd name="connsiteX10" fmla="*/ 0 w 4016124"/>
                <a:gd name="connsiteY10" fmla="*/ 825591 h 1217007"/>
                <a:gd name="connsiteX11" fmla="*/ 13157 w 4016124"/>
                <a:gd name="connsiteY11" fmla="*/ 848616 h 1217007"/>
                <a:gd name="connsiteX12" fmla="*/ 52628 w 4016124"/>
                <a:gd name="connsiteY12" fmla="*/ 897954 h 1217007"/>
                <a:gd name="connsiteX13" fmla="*/ 108544 w 4016124"/>
                <a:gd name="connsiteY13" fmla="*/ 953870 h 1217007"/>
                <a:gd name="connsiteX14" fmla="*/ 148015 w 4016124"/>
                <a:gd name="connsiteY14" fmla="*/ 986763 h 1217007"/>
                <a:gd name="connsiteX15" fmla="*/ 174328 w 4016124"/>
                <a:gd name="connsiteY15" fmla="*/ 1003209 h 1217007"/>
                <a:gd name="connsiteX16" fmla="*/ 217088 w 4016124"/>
                <a:gd name="connsiteY16" fmla="*/ 1022944 h 1217007"/>
                <a:gd name="connsiteX17" fmla="*/ 263137 w 4016124"/>
                <a:gd name="connsiteY17" fmla="*/ 1036101 h 1217007"/>
                <a:gd name="connsiteX18" fmla="*/ 351946 w 4016124"/>
                <a:gd name="connsiteY18" fmla="*/ 1052547 h 1217007"/>
                <a:gd name="connsiteX19" fmla="*/ 457200 w 4016124"/>
                <a:gd name="connsiteY19" fmla="*/ 1072282 h 1217007"/>
                <a:gd name="connsiteX20" fmla="*/ 503249 w 4016124"/>
                <a:gd name="connsiteY20" fmla="*/ 1082150 h 1217007"/>
                <a:gd name="connsiteX21" fmla="*/ 575612 w 4016124"/>
                <a:gd name="connsiteY21" fmla="*/ 1082150 h 1217007"/>
                <a:gd name="connsiteX22" fmla="*/ 842038 w 4016124"/>
                <a:gd name="connsiteY22" fmla="*/ 1082150 h 1217007"/>
                <a:gd name="connsiteX23" fmla="*/ 1131488 w 4016124"/>
                <a:gd name="connsiteY23" fmla="*/ 1082150 h 1217007"/>
                <a:gd name="connsiteX24" fmla="*/ 1450541 w 4016124"/>
                <a:gd name="connsiteY24" fmla="*/ 1078860 h 1217007"/>
                <a:gd name="connsiteX25" fmla="*/ 1756438 w 4016124"/>
                <a:gd name="connsiteY25" fmla="*/ 1082150 h 1217007"/>
                <a:gd name="connsiteX26" fmla="*/ 2190613 w 4016124"/>
                <a:gd name="connsiteY26" fmla="*/ 1082150 h 1217007"/>
                <a:gd name="connsiteX27" fmla="*/ 2601764 w 4016124"/>
                <a:gd name="connsiteY27" fmla="*/ 1085439 h 1217007"/>
                <a:gd name="connsiteX28" fmla="*/ 3009626 w 4016124"/>
                <a:gd name="connsiteY28" fmla="*/ 1092017 h 1217007"/>
                <a:gd name="connsiteX29" fmla="*/ 3401042 w 4016124"/>
                <a:gd name="connsiteY29" fmla="*/ 1098596 h 1217007"/>
                <a:gd name="connsiteX30" fmla="*/ 3568792 w 4016124"/>
                <a:gd name="connsiteY30" fmla="*/ 1105174 h 1217007"/>
                <a:gd name="connsiteX31" fmla="*/ 3588527 w 4016124"/>
                <a:gd name="connsiteY31" fmla="*/ 1105174 h 1217007"/>
                <a:gd name="connsiteX32" fmla="*/ 3604973 w 4016124"/>
                <a:gd name="connsiteY32" fmla="*/ 1108463 h 1217007"/>
                <a:gd name="connsiteX33" fmla="*/ 3627997 w 4016124"/>
                <a:gd name="connsiteY33" fmla="*/ 1124909 h 1217007"/>
                <a:gd name="connsiteX34" fmla="*/ 3657600 w 4016124"/>
                <a:gd name="connsiteY34" fmla="*/ 1147934 h 1217007"/>
                <a:gd name="connsiteX35" fmla="*/ 3683914 w 4016124"/>
                <a:gd name="connsiteY35" fmla="*/ 1170958 h 1217007"/>
                <a:gd name="connsiteX36" fmla="*/ 3723384 w 4016124"/>
                <a:gd name="connsiteY36" fmla="*/ 1207140 h 1217007"/>
                <a:gd name="connsiteX37" fmla="*/ 3736541 w 4016124"/>
                <a:gd name="connsiteY37" fmla="*/ 1213718 h 1217007"/>
                <a:gd name="connsiteX38" fmla="*/ 3769433 w 4016124"/>
                <a:gd name="connsiteY38" fmla="*/ 1217007 h 1217007"/>
                <a:gd name="connsiteX39" fmla="*/ 3805615 w 4016124"/>
                <a:gd name="connsiteY39" fmla="*/ 1203850 h 1217007"/>
                <a:gd name="connsiteX40" fmla="*/ 3838507 w 4016124"/>
                <a:gd name="connsiteY40" fmla="*/ 1180826 h 1217007"/>
                <a:gd name="connsiteX41" fmla="*/ 3891134 w 4016124"/>
                <a:gd name="connsiteY41" fmla="*/ 1118331 h 1217007"/>
                <a:gd name="connsiteX42" fmla="*/ 3950340 w 4016124"/>
                <a:gd name="connsiteY42" fmla="*/ 1029522 h 1217007"/>
                <a:gd name="connsiteX43" fmla="*/ 3983232 w 4016124"/>
                <a:gd name="connsiteY43" fmla="*/ 973606 h 1217007"/>
                <a:gd name="connsiteX44" fmla="*/ 4006256 w 4016124"/>
                <a:gd name="connsiteY44" fmla="*/ 930846 h 1217007"/>
                <a:gd name="connsiteX45" fmla="*/ 4012835 w 4016124"/>
                <a:gd name="connsiteY45" fmla="*/ 891375 h 1217007"/>
                <a:gd name="connsiteX46" fmla="*/ 4016124 w 4016124"/>
                <a:gd name="connsiteY46" fmla="*/ 855194 h 1217007"/>
                <a:gd name="connsiteX47" fmla="*/ 4006256 w 4016124"/>
                <a:gd name="connsiteY47" fmla="*/ 822302 h 1217007"/>
                <a:gd name="connsiteX48" fmla="*/ 3986521 w 4016124"/>
                <a:gd name="connsiteY48" fmla="*/ 789410 h 1217007"/>
                <a:gd name="connsiteX49" fmla="*/ 3963497 w 4016124"/>
                <a:gd name="connsiteY49" fmla="*/ 756518 h 1217007"/>
                <a:gd name="connsiteX50" fmla="*/ 3947051 w 4016124"/>
                <a:gd name="connsiteY50" fmla="*/ 730204 h 1217007"/>
                <a:gd name="connsiteX51" fmla="*/ 3894423 w 4016124"/>
                <a:gd name="connsiteY51" fmla="*/ 516406 h 1217007"/>
                <a:gd name="connsiteX52" fmla="*/ 3864820 w 4016124"/>
                <a:gd name="connsiteY52" fmla="*/ 378259 h 1217007"/>
                <a:gd name="connsiteX53" fmla="*/ 3845085 w 4016124"/>
                <a:gd name="connsiteY53" fmla="*/ 282872 h 1217007"/>
                <a:gd name="connsiteX54" fmla="*/ 3828639 w 4016124"/>
                <a:gd name="connsiteY54" fmla="*/ 180906 h 1217007"/>
                <a:gd name="connsiteX55" fmla="*/ 3812193 w 4016124"/>
                <a:gd name="connsiteY55" fmla="*/ 0 h 1217007"/>
                <a:gd name="connsiteX56" fmla="*/ 3677336 w 4016124"/>
                <a:gd name="connsiteY56" fmla="*/ 16446 h 1217007"/>
                <a:gd name="connsiteX57" fmla="*/ 3697071 w 4016124"/>
                <a:gd name="connsiteY57" fmla="*/ 164460 h 1217007"/>
                <a:gd name="connsiteX58" fmla="*/ 3720095 w 4016124"/>
                <a:gd name="connsiteY58" fmla="*/ 312475 h 1217007"/>
                <a:gd name="connsiteX59" fmla="*/ 3752987 w 4016124"/>
                <a:gd name="connsiteY59" fmla="*/ 522984 h 1217007"/>
                <a:gd name="connsiteX60" fmla="*/ 3785879 w 4016124"/>
                <a:gd name="connsiteY60" fmla="*/ 726915 h 1217007"/>
                <a:gd name="connsiteX61" fmla="*/ 3795747 w 4016124"/>
                <a:gd name="connsiteY61" fmla="*/ 769675 h 1217007"/>
                <a:gd name="connsiteX62" fmla="*/ 3795747 w 4016124"/>
                <a:gd name="connsiteY62" fmla="*/ 802567 h 1217007"/>
                <a:gd name="connsiteX63" fmla="*/ 3789169 w 4016124"/>
                <a:gd name="connsiteY63" fmla="*/ 832170 h 1217007"/>
                <a:gd name="connsiteX64" fmla="*/ 3776012 w 4016124"/>
                <a:gd name="connsiteY64" fmla="*/ 858483 h 1217007"/>
                <a:gd name="connsiteX65" fmla="*/ 3752987 w 4016124"/>
                <a:gd name="connsiteY65" fmla="*/ 874929 h 1217007"/>
                <a:gd name="connsiteX66" fmla="*/ 3733252 w 4016124"/>
                <a:gd name="connsiteY66" fmla="*/ 881508 h 1217007"/>
                <a:gd name="connsiteX67" fmla="*/ 3657600 w 4016124"/>
                <a:gd name="connsiteY67" fmla="*/ 881508 h 1217007"/>
                <a:gd name="connsiteX68" fmla="*/ 3407620 w 4016124"/>
                <a:gd name="connsiteY68" fmla="*/ 871640 h 1217007"/>
                <a:gd name="connsiteX69" fmla="*/ 3160930 w 4016124"/>
                <a:gd name="connsiteY69" fmla="*/ 861773 h 1217007"/>
                <a:gd name="connsiteX70" fmla="*/ 3016205 w 4016124"/>
                <a:gd name="connsiteY70" fmla="*/ 858483 h 1217007"/>
                <a:gd name="connsiteX71" fmla="*/ 2759646 w 4016124"/>
                <a:gd name="connsiteY71" fmla="*/ 858483 h 1217007"/>
                <a:gd name="connsiteX72" fmla="*/ 2187324 w 4016124"/>
                <a:gd name="connsiteY72" fmla="*/ 858483 h 1217007"/>
                <a:gd name="connsiteX73" fmla="*/ 1841957 w 4016124"/>
                <a:gd name="connsiteY73" fmla="*/ 855194 h 1217007"/>
                <a:gd name="connsiteX74" fmla="*/ 1345287 w 4016124"/>
                <a:gd name="connsiteY74" fmla="*/ 851905 h 1217007"/>
                <a:gd name="connsiteX75" fmla="*/ 1210429 w 4016124"/>
                <a:gd name="connsiteY75" fmla="*/ 848616 h 1217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016124" h="1217007">
                  <a:moveTo>
                    <a:pt x="1210429" y="848616"/>
                  </a:moveTo>
                  <a:lnTo>
                    <a:pt x="1019655" y="845327"/>
                  </a:lnTo>
                  <a:lnTo>
                    <a:pt x="871641" y="838748"/>
                  </a:lnTo>
                  <a:lnTo>
                    <a:pt x="720337" y="835459"/>
                  </a:lnTo>
                  <a:lnTo>
                    <a:pt x="615082" y="832170"/>
                  </a:lnTo>
                  <a:lnTo>
                    <a:pt x="575612" y="825591"/>
                  </a:lnTo>
                  <a:lnTo>
                    <a:pt x="546009" y="812434"/>
                  </a:lnTo>
                  <a:lnTo>
                    <a:pt x="522984" y="792699"/>
                  </a:lnTo>
                  <a:lnTo>
                    <a:pt x="32892" y="789410"/>
                  </a:lnTo>
                  <a:lnTo>
                    <a:pt x="9868" y="809145"/>
                  </a:lnTo>
                  <a:lnTo>
                    <a:pt x="0" y="825591"/>
                  </a:lnTo>
                  <a:lnTo>
                    <a:pt x="13157" y="848616"/>
                  </a:lnTo>
                  <a:lnTo>
                    <a:pt x="52628" y="897954"/>
                  </a:lnTo>
                  <a:lnTo>
                    <a:pt x="108544" y="953870"/>
                  </a:lnTo>
                  <a:lnTo>
                    <a:pt x="148015" y="986763"/>
                  </a:lnTo>
                  <a:lnTo>
                    <a:pt x="174328" y="1003209"/>
                  </a:lnTo>
                  <a:lnTo>
                    <a:pt x="217088" y="1022944"/>
                  </a:lnTo>
                  <a:lnTo>
                    <a:pt x="263137" y="1036101"/>
                  </a:lnTo>
                  <a:lnTo>
                    <a:pt x="351946" y="1052547"/>
                  </a:lnTo>
                  <a:lnTo>
                    <a:pt x="457200" y="1072282"/>
                  </a:lnTo>
                  <a:lnTo>
                    <a:pt x="503249" y="1082150"/>
                  </a:lnTo>
                  <a:lnTo>
                    <a:pt x="575612" y="1082150"/>
                  </a:lnTo>
                  <a:lnTo>
                    <a:pt x="842038" y="1082150"/>
                  </a:lnTo>
                  <a:lnTo>
                    <a:pt x="1131488" y="1082150"/>
                  </a:lnTo>
                  <a:lnTo>
                    <a:pt x="1450541" y="1078860"/>
                  </a:lnTo>
                  <a:lnTo>
                    <a:pt x="1756438" y="1082150"/>
                  </a:lnTo>
                  <a:lnTo>
                    <a:pt x="2190613" y="1082150"/>
                  </a:lnTo>
                  <a:lnTo>
                    <a:pt x="2601764" y="1085439"/>
                  </a:lnTo>
                  <a:lnTo>
                    <a:pt x="3009626" y="1092017"/>
                  </a:lnTo>
                  <a:lnTo>
                    <a:pt x="3401042" y="1098596"/>
                  </a:lnTo>
                  <a:lnTo>
                    <a:pt x="3568792" y="1105174"/>
                  </a:lnTo>
                  <a:lnTo>
                    <a:pt x="3588527" y="1105174"/>
                  </a:lnTo>
                  <a:lnTo>
                    <a:pt x="3604973" y="1108463"/>
                  </a:lnTo>
                  <a:lnTo>
                    <a:pt x="3627997" y="1124909"/>
                  </a:lnTo>
                  <a:lnTo>
                    <a:pt x="3657600" y="1147934"/>
                  </a:lnTo>
                  <a:lnTo>
                    <a:pt x="3683914" y="1170958"/>
                  </a:lnTo>
                  <a:lnTo>
                    <a:pt x="3723384" y="1207140"/>
                  </a:lnTo>
                  <a:lnTo>
                    <a:pt x="3736541" y="1213718"/>
                  </a:lnTo>
                  <a:lnTo>
                    <a:pt x="3769433" y="1217007"/>
                  </a:lnTo>
                  <a:lnTo>
                    <a:pt x="3805615" y="1203850"/>
                  </a:lnTo>
                  <a:lnTo>
                    <a:pt x="3838507" y="1180826"/>
                  </a:lnTo>
                  <a:lnTo>
                    <a:pt x="3891134" y="1118331"/>
                  </a:lnTo>
                  <a:lnTo>
                    <a:pt x="3950340" y="1029522"/>
                  </a:lnTo>
                  <a:lnTo>
                    <a:pt x="3983232" y="973606"/>
                  </a:lnTo>
                  <a:lnTo>
                    <a:pt x="4006256" y="930846"/>
                  </a:lnTo>
                  <a:lnTo>
                    <a:pt x="4012835" y="891375"/>
                  </a:lnTo>
                  <a:lnTo>
                    <a:pt x="4016124" y="855194"/>
                  </a:lnTo>
                  <a:lnTo>
                    <a:pt x="4006256" y="822302"/>
                  </a:lnTo>
                  <a:lnTo>
                    <a:pt x="3986521" y="789410"/>
                  </a:lnTo>
                  <a:lnTo>
                    <a:pt x="3963497" y="756518"/>
                  </a:lnTo>
                  <a:lnTo>
                    <a:pt x="3947051" y="730204"/>
                  </a:lnTo>
                  <a:lnTo>
                    <a:pt x="3894423" y="516406"/>
                  </a:lnTo>
                  <a:lnTo>
                    <a:pt x="3864820" y="378259"/>
                  </a:lnTo>
                  <a:lnTo>
                    <a:pt x="3845085" y="282872"/>
                  </a:lnTo>
                  <a:lnTo>
                    <a:pt x="3828639" y="180906"/>
                  </a:lnTo>
                  <a:lnTo>
                    <a:pt x="3812193" y="0"/>
                  </a:lnTo>
                  <a:lnTo>
                    <a:pt x="3677336" y="16446"/>
                  </a:lnTo>
                  <a:lnTo>
                    <a:pt x="3697071" y="164460"/>
                  </a:lnTo>
                  <a:lnTo>
                    <a:pt x="3720095" y="312475"/>
                  </a:lnTo>
                  <a:lnTo>
                    <a:pt x="3752987" y="522984"/>
                  </a:lnTo>
                  <a:lnTo>
                    <a:pt x="3785879" y="726915"/>
                  </a:lnTo>
                  <a:lnTo>
                    <a:pt x="3795747" y="769675"/>
                  </a:lnTo>
                  <a:lnTo>
                    <a:pt x="3795747" y="802567"/>
                  </a:lnTo>
                  <a:lnTo>
                    <a:pt x="3789169" y="832170"/>
                  </a:lnTo>
                  <a:lnTo>
                    <a:pt x="3776012" y="858483"/>
                  </a:lnTo>
                  <a:lnTo>
                    <a:pt x="3752987" y="874929"/>
                  </a:lnTo>
                  <a:lnTo>
                    <a:pt x="3733252" y="881508"/>
                  </a:lnTo>
                  <a:lnTo>
                    <a:pt x="3657600" y="881508"/>
                  </a:lnTo>
                  <a:lnTo>
                    <a:pt x="3407620" y="871640"/>
                  </a:lnTo>
                  <a:lnTo>
                    <a:pt x="3160930" y="861773"/>
                  </a:lnTo>
                  <a:lnTo>
                    <a:pt x="3016205" y="858483"/>
                  </a:lnTo>
                  <a:lnTo>
                    <a:pt x="2759646" y="858483"/>
                  </a:lnTo>
                  <a:lnTo>
                    <a:pt x="2187324" y="858483"/>
                  </a:lnTo>
                  <a:lnTo>
                    <a:pt x="1841957" y="855194"/>
                  </a:lnTo>
                  <a:lnTo>
                    <a:pt x="1345287" y="851905"/>
                  </a:lnTo>
                  <a:lnTo>
                    <a:pt x="1210429" y="8486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9">
              <a:extLst>
                <a:ext uri="{FF2B5EF4-FFF2-40B4-BE49-F238E27FC236}">
                  <a16:creationId xmlns:a16="http://schemas.microsoft.com/office/drawing/2014/main" id="{2BEC97E2-9FE1-4665-9F5F-40DC78E8E16B}"/>
                </a:ext>
              </a:extLst>
            </p:cNvPr>
            <p:cNvSpPr/>
            <p:nvPr/>
          </p:nvSpPr>
          <p:spPr>
            <a:xfrm rot="16200000">
              <a:off x="4541046" y="5042694"/>
              <a:ext cx="666750" cy="658812"/>
            </a:xfrm>
            <a:custGeom>
              <a:avLst/>
              <a:gdLst>
                <a:gd name="connsiteX0" fmla="*/ 569118 w 666750"/>
                <a:gd name="connsiteY0" fmla="*/ 264319 h 659607"/>
                <a:gd name="connsiteX1" fmla="*/ 538162 w 666750"/>
                <a:gd name="connsiteY1" fmla="*/ 383382 h 659607"/>
                <a:gd name="connsiteX2" fmla="*/ 516731 w 666750"/>
                <a:gd name="connsiteY2" fmla="*/ 478632 h 659607"/>
                <a:gd name="connsiteX3" fmla="*/ 509587 w 666750"/>
                <a:gd name="connsiteY3" fmla="*/ 507207 h 659607"/>
                <a:gd name="connsiteX4" fmla="*/ 509587 w 666750"/>
                <a:gd name="connsiteY4" fmla="*/ 535782 h 659607"/>
                <a:gd name="connsiteX5" fmla="*/ 514350 w 666750"/>
                <a:gd name="connsiteY5" fmla="*/ 552450 h 659607"/>
                <a:gd name="connsiteX6" fmla="*/ 521493 w 666750"/>
                <a:gd name="connsiteY6" fmla="*/ 566738 h 659607"/>
                <a:gd name="connsiteX7" fmla="*/ 538162 w 666750"/>
                <a:gd name="connsiteY7" fmla="*/ 583407 h 659607"/>
                <a:gd name="connsiteX8" fmla="*/ 557212 w 666750"/>
                <a:gd name="connsiteY8" fmla="*/ 595313 h 659607"/>
                <a:gd name="connsiteX9" fmla="*/ 581025 w 666750"/>
                <a:gd name="connsiteY9" fmla="*/ 604838 h 659607"/>
                <a:gd name="connsiteX10" fmla="*/ 614362 w 666750"/>
                <a:gd name="connsiteY10" fmla="*/ 607219 h 659607"/>
                <a:gd name="connsiteX11" fmla="*/ 666750 w 666750"/>
                <a:gd name="connsiteY11" fmla="*/ 609600 h 659607"/>
                <a:gd name="connsiteX12" fmla="*/ 42862 w 666750"/>
                <a:gd name="connsiteY12" fmla="*/ 659607 h 659607"/>
                <a:gd name="connsiteX13" fmla="*/ 21431 w 666750"/>
                <a:gd name="connsiteY13" fmla="*/ 628650 h 659607"/>
                <a:gd name="connsiteX14" fmla="*/ 0 w 666750"/>
                <a:gd name="connsiteY14" fmla="*/ 597694 h 659607"/>
                <a:gd name="connsiteX15" fmla="*/ 14287 w 666750"/>
                <a:gd name="connsiteY15" fmla="*/ 578644 h 659607"/>
                <a:gd name="connsiteX16" fmla="*/ 33337 w 666750"/>
                <a:gd name="connsiteY16" fmla="*/ 561975 h 659607"/>
                <a:gd name="connsiteX17" fmla="*/ 71437 w 666750"/>
                <a:gd name="connsiteY17" fmla="*/ 538163 h 659607"/>
                <a:gd name="connsiteX18" fmla="*/ 121443 w 666750"/>
                <a:gd name="connsiteY18" fmla="*/ 511969 h 659607"/>
                <a:gd name="connsiteX19" fmla="*/ 157162 w 666750"/>
                <a:gd name="connsiteY19" fmla="*/ 490538 h 659607"/>
                <a:gd name="connsiteX20" fmla="*/ 204787 w 666750"/>
                <a:gd name="connsiteY20" fmla="*/ 457200 h 659607"/>
                <a:gd name="connsiteX21" fmla="*/ 257175 w 666750"/>
                <a:gd name="connsiteY21" fmla="*/ 414338 h 659607"/>
                <a:gd name="connsiteX22" fmla="*/ 319087 w 666750"/>
                <a:gd name="connsiteY22" fmla="*/ 352425 h 659607"/>
                <a:gd name="connsiteX23" fmla="*/ 378618 w 666750"/>
                <a:gd name="connsiteY23" fmla="*/ 285750 h 659607"/>
                <a:gd name="connsiteX24" fmla="*/ 421481 w 666750"/>
                <a:gd name="connsiteY24" fmla="*/ 230982 h 659607"/>
                <a:gd name="connsiteX25" fmla="*/ 466725 w 666750"/>
                <a:gd name="connsiteY25" fmla="*/ 166688 h 659607"/>
                <a:gd name="connsiteX26" fmla="*/ 514350 w 666750"/>
                <a:gd name="connsiteY26" fmla="*/ 95250 h 659607"/>
                <a:gd name="connsiteX27" fmla="*/ 547687 w 666750"/>
                <a:gd name="connsiteY27" fmla="*/ 40482 h 659607"/>
                <a:gd name="connsiteX28" fmla="*/ 566737 w 666750"/>
                <a:gd name="connsiteY28" fmla="*/ 19050 h 659607"/>
                <a:gd name="connsiteX29" fmla="*/ 581025 w 666750"/>
                <a:gd name="connsiteY29" fmla="*/ 9525 h 659607"/>
                <a:gd name="connsiteX30" fmla="*/ 592931 w 666750"/>
                <a:gd name="connsiteY30" fmla="*/ 2382 h 659607"/>
                <a:gd name="connsiteX31" fmla="*/ 602456 w 666750"/>
                <a:gd name="connsiteY31" fmla="*/ 0 h 659607"/>
                <a:gd name="connsiteX32" fmla="*/ 611981 w 666750"/>
                <a:gd name="connsiteY32" fmla="*/ 0 h 659607"/>
                <a:gd name="connsiteX33" fmla="*/ 619125 w 666750"/>
                <a:gd name="connsiteY33" fmla="*/ 9525 h 659607"/>
                <a:gd name="connsiteX34" fmla="*/ 621506 w 666750"/>
                <a:gd name="connsiteY34" fmla="*/ 26194 h 659607"/>
                <a:gd name="connsiteX35" fmla="*/ 621506 w 666750"/>
                <a:gd name="connsiteY35" fmla="*/ 52388 h 659607"/>
                <a:gd name="connsiteX36" fmla="*/ 604837 w 666750"/>
                <a:gd name="connsiteY36" fmla="*/ 121444 h 659607"/>
                <a:gd name="connsiteX37" fmla="*/ 569118 w 666750"/>
                <a:gd name="connsiteY37" fmla="*/ 264319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66750" h="659607">
                  <a:moveTo>
                    <a:pt x="569118" y="264319"/>
                  </a:moveTo>
                  <a:lnTo>
                    <a:pt x="538162" y="383382"/>
                  </a:lnTo>
                  <a:lnTo>
                    <a:pt x="516731" y="478632"/>
                  </a:lnTo>
                  <a:lnTo>
                    <a:pt x="509587" y="507207"/>
                  </a:lnTo>
                  <a:lnTo>
                    <a:pt x="509587" y="535782"/>
                  </a:lnTo>
                  <a:lnTo>
                    <a:pt x="514350" y="552450"/>
                  </a:lnTo>
                  <a:lnTo>
                    <a:pt x="521493" y="566738"/>
                  </a:lnTo>
                  <a:lnTo>
                    <a:pt x="538162" y="583407"/>
                  </a:lnTo>
                  <a:lnTo>
                    <a:pt x="557212" y="595313"/>
                  </a:lnTo>
                  <a:lnTo>
                    <a:pt x="581025" y="604838"/>
                  </a:lnTo>
                  <a:lnTo>
                    <a:pt x="614362" y="607219"/>
                  </a:lnTo>
                  <a:lnTo>
                    <a:pt x="666750" y="609600"/>
                  </a:lnTo>
                  <a:lnTo>
                    <a:pt x="42862" y="659607"/>
                  </a:lnTo>
                  <a:lnTo>
                    <a:pt x="21431" y="628650"/>
                  </a:lnTo>
                  <a:lnTo>
                    <a:pt x="0" y="597694"/>
                  </a:lnTo>
                  <a:lnTo>
                    <a:pt x="14287" y="578644"/>
                  </a:lnTo>
                  <a:lnTo>
                    <a:pt x="33337" y="561975"/>
                  </a:lnTo>
                  <a:lnTo>
                    <a:pt x="71437" y="538163"/>
                  </a:lnTo>
                  <a:lnTo>
                    <a:pt x="121443" y="511969"/>
                  </a:lnTo>
                  <a:lnTo>
                    <a:pt x="157162" y="490538"/>
                  </a:lnTo>
                  <a:lnTo>
                    <a:pt x="204787" y="457200"/>
                  </a:lnTo>
                  <a:lnTo>
                    <a:pt x="257175" y="414338"/>
                  </a:lnTo>
                  <a:lnTo>
                    <a:pt x="319087" y="352425"/>
                  </a:lnTo>
                  <a:lnTo>
                    <a:pt x="378618" y="285750"/>
                  </a:lnTo>
                  <a:lnTo>
                    <a:pt x="421481" y="230982"/>
                  </a:lnTo>
                  <a:lnTo>
                    <a:pt x="466725" y="166688"/>
                  </a:lnTo>
                  <a:lnTo>
                    <a:pt x="514350" y="95250"/>
                  </a:lnTo>
                  <a:lnTo>
                    <a:pt x="547687" y="40482"/>
                  </a:lnTo>
                  <a:lnTo>
                    <a:pt x="566737" y="19050"/>
                  </a:lnTo>
                  <a:lnTo>
                    <a:pt x="581025" y="9525"/>
                  </a:lnTo>
                  <a:lnTo>
                    <a:pt x="592931" y="2382"/>
                  </a:lnTo>
                  <a:lnTo>
                    <a:pt x="602456" y="0"/>
                  </a:lnTo>
                  <a:lnTo>
                    <a:pt x="611981" y="0"/>
                  </a:lnTo>
                  <a:lnTo>
                    <a:pt x="619125" y="9525"/>
                  </a:lnTo>
                  <a:lnTo>
                    <a:pt x="621506" y="26194"/>
                  </a:lnTo>
                  <a:lnTo>
                    <a:pt x="621506" y="52388"/>
                  </a:lnTo>
                  <a:lnTo>
                    <a:pt x="604837" y="121444"/>
                  </a:lnTo>
                  <a:lnTo>
                    <a:pt x="569118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7">
              <a:extLst>
                <a:ext uri="{FF2B5EF4-FFF2-40B4-BE49-F238E27FC236}">
                  <a16:creationId xmlns:a16="http://schemas.microsoft.com/office/drawing/2014/main" id="{4DC948BA-480D-4C8D-B479-E98763372D2F}"/>
                </a:ext>
              </a:extLst>
            </p:cNvPr>
            <p:cNvSpPr/>
            <p:nvPr/>
          </p:nvSpPr>
          <p:spPr>
            <a:xfrm rot="16200000">
              <a:off x="4640265" y="2370138"/>
              <a:ext cx="315912" cy="887412"/>
            </a:xfrm>
            <a:custGeom>
              <a:avLst/>
              <a:gdLst>
                <a:gd name="connsiteX0" fmla="*/ 76200 w 316706"/>
                <a:gd name="connsiteY0" fmla="*/ 469107 h 888207"/>
                <a:gd name="connsiteX1" fmla="*/ 50006 w 316706"/>
                <a:gd name="connsiteY1" fmla="*/ 326232 h 888207"/>
                <a:gd name="connsiteX2" fmla="*/ 19050 w 316706"/>
                <a:gd name="connsiteY2" fmla="*/ 135732 h 888207"/>
                <a:gd name="connsiteX3" fmla="*/ 0 w 316706"/>
                <a:gd name="connsiteY3" fmla="*/ 0 h 888207"/>
                <a:gd name="connsiteX4" fmla="*/ 164306 w 316706"/>
                <a:gd name="connsiteY4" fmla="*/ 2382 h 888207"/>
                <a:gd name="connsiteX5" fmla="*/ 171450 w 316706"/>
                <a:gd name="connsiteY5" fmla="*/ 109538 h 888207"/>
                <a:gd name="connsiteX6" fmla="*/ 180975 w 316706"/>
                <a:gd name="connsiteY6" fmla="*/ 185738 h 888207"/>
                <a:gd name="connsiteX7" fmla="*/ 207168 w 316706"/>
                <a:gd name="connsiteY7" fmla="*/ 347663 h 888207"/>
                <a:gd name="connsiteX8" fmla="*/ 250031 w 316706"/>
                <a:gd name="connsiteY8" fmla="*/ 561975 h 888207"/>
                <a:gd name="connsiteX9" fmla="*/ 290512 w 316706"/>
                <a:gd name="connsiteY9" fmla="*/ 766763 h 888207"/>
                <a:gd name="connsiteX10" fmla="*/ 316706 w 316706"/>
                <a:gd name="connsiteY10" fmla="*/ 881063 h 888207"/>
                <a:gd name="connsiteX11" fmla="*/ 150018 w 316706"/>
                <a:gd name="connsiteY11" fmla="*/ 888207 h 888207"/>
                <a:gd name="connsiteX12" fmla="*/ 135731 w 316706"/>
                <a:gd name="connsiteY12" fmla="*/ 781050 h 888207"/>
                <a:gd name="connsiteX13" fmla="*/ 109537 w 316706"/>
                <a:gd name="connsiteY13" fmla="*/ 645319 h 888207"/>
                <a:gd name="connsiteX14" fmla="*/ 76200 w 316706"/>
                <a:gd name="connsiteY14" fmla="*/ 469107 h 88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6706" h="888207">
                  <a:moveTo>
                    <a:pt x="76200" y="469107"/>
                  </a:moveTo>
                  <a:lnTo>
                    <a:pt x="50006" y="326232"/>
                  </a:lnTo>
                  <a:lnTo>
                    <a:pt x="19050" y="135732"/>
                  </a:lnTo>
                  <a:lnTo>
                    <a:pt x="0" y="0"/>
                  </a:lnTo>
                  <a:lnTo>
                    <a:pt x="164306" y="2382"/>
                  </a:lnTo>
                  <a:lnTo>
                    <a:pt x="171450" y="109538"/>
                  </a:lnTo>
                  <a:lnTo>
                    <a:pt x="180975" y="185738"/>
                  </a:lnTo>
                  <a:lnTo>
                    <a:pt x="207168" y="347663"/>
                  </a:lnTo>
                  <a:lnTo>
                    <a:pt x="250031" y="561975"/>
                  </a:lnTo>
                  <a:lnTo>
                    <a:pt x="290512" y="766763"/>
                  </a:lnTo>
                  <a:lnTo>
                    <a:pt x="316706" y="881063"/>
                  </a:lnTo>
                  <a:lnTo>
                    <a:pt x="150018" y="888207"/>
                  </a:lnTo>
                  <a:lnTo>
                    <a:pt x="135731" y="781050"/>
                  </a:lnTo>
                  <a:lnTo>
                    <a:pt x="109537" y="645319"/>
                  </a:lnTo>
                  <a:lnTo>
                    <a:pt x="76200" y="4691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ABD8D4FD-59D1-4756-A37A-5FBC49CDF533}"/>
                </a:ext>
              </a:extLst>
            </p:cNvPr>
            <p:cNvSpPr/>
            <p:nvPr/>
          </p:nvSpPr>
          <p:spPr>
            <a:xfrm rot="16200000">
              <a:off x="4623596" y="3242469"/>
              <a:ext cx="298450" cy="928688"/>
            </a:xfrm>
            <a:custGeom>
              <a:avLst/>
              <a:gdLst>
                <a:gd name="connsiteX0" fmla="*/ 238125 w 297656"/>
                <a:gd name="connsiteY0" fmla="*/ 576262 h 928687"/>
                <a:gd name="connsiteX1" fmla="*/ 221456 w 297656"/>
                <a:gd name="connsiteY1" fmla="*/ 471487 h 928687"/>
                <a:gd name="connsiteX2" fmla="*/ 202406 w 297656"/>
                <a:gd name="connsiteY2" fmla="*/ 335756 h 928687"/>
                <a:gd name="connsiteX3" fmla="*/ 185737 w 297656"/>
                <a:gd name="connsiteY3" fmla="*/ 171450 h 928687"/>
                <a:gd name="connsiteX4" fmla="*/ 176212 w 297656"/>
                <a:gd name="connsiteY4" fmla="*/ 0 h 928687"/>
                <a:gd name="connsiteX5" fmla="*/ 35719 w 297656"/>
                <a:gd name="connsiteY5" fmla="*/ 0 h 928687"/>
                <a:gd name="connsiteX6" fmla="*/ 16669 w 297656"/>
                <a:gd name="connsiteY6" fmla="*/ 78581 h 928687"/>
                <a:gd name="connsiteX7" fmla="*/ 7144 w 297656"/>
                <a:gd name="connsiteY7" fmla="*/ 126206 h 928687"/>
                <a:gd name="connsiteX8" fmla="*/ 0 w 297656"/>
                <a:gd name="connsiteY8" fmla="*/ 183356 h 928687"/>
                <a:gd name="connsiteX9" fmla="*/ 0 w 297656"/>
                <a:gd name="connsiteY9" fmla="*/ 238125 h 928687"/>
                <a:gd name="connsiteX10" fmla="*/ 9525 w 297656"/>
                <a:gd name="connsiteY10" fmla="*/ 347662 h 928687"/>
                <a:gd name="connsiteX11" fmla="*/ 30956 w 297656"/>
                <a:gd name="connsiteY11" fmla="*/ 490537 h 928687"/>
                <a:gd name="connsiteX12" fmla="*/ 59531 w 297656"/>
                <a:gd name="connsiteY12" fmla="*/ 647700 h 928687"/>
                <a:gd name="connsiteX13" fmla="*/ 80962 w 297656"/>
                <a:gd name="connsiteY13" fmla="*/ 738187 h 928687"/>
                <a:gd name="connsiteX14" fmla="*/ 102394 w 297656"/>
                <a:gd name="connsiteY14" fmla="*/ 831056 h 928687"/>
                <a:gd name="connsiteX15" fmla="*/ 126206 w 297656"/>
                <a:gd name="connsiteY15" fmla="*/ 928687 h 928687"/>
                <a:gd name="connsiteX16" fmla="*/ 297656 w 297656"/>
                <a:gd name="connsiteY16" fmla="*/ 921543 h 928687"/>
                <a:gd name="connsiteX17" fmla="*/ 266700 w 297656"/>
                <a:gd name="connsiteY17" fmla="*/ 742950 h 928687"/>
                <a:gd name="connsiteX18" fmla="*/ 238125 w 297656"/>
                <a:gd name="connsiteY18" fmla="*/ 576262 h 92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7656" h="928687">
                  <a:moveTo>
                    <a:pt x="238125" y="576262"/>
                  </a:moveTo>
                  <a:lnTo>
                    <a:pt x="221456" y="471487"/>
                  </a:lnTo>
                  <a:lnTo>
                    <a:pt x="202406" y="335756"/>
                  </a:lnTo>
                  <a:lnTo>
                    <a:pt x="185737" y="171450"/>
                  </a:lnTo>
                  <a:lnTo>
                    <a:pt x="176212" y="0"/>
                  </a:lnTo>
                  <a:lnTo>
                    <a:pt x="35719" y="0"/>
                  </a:lnTo>
                  <a:lnTo>
                    <a:pt x="16669" y="78581"/>
                  </a:lnTo>
                  <a:lnTo>
                    <a:pt x="7144" y="126206"/>
                  </a:lnTo>
                  <a:lnTo>
                    <a:pt x="0" y="183356"/>
                  </a:lnTo>
                  <a:lnTo>
                    <a:pt x="0" y="238125"/>
                  </a:lnTo>
                  <a:lnTo>
                    <a:pt x="9525" y="347662"/>
                  </a:lnTo>
                  <a:lnTo>
                    <a:pt x="30956" y="490537"/>
                  </a:lnTo>
                  <a:lnTo>
                    <a:pt x="59531" y="647700"/>
                  </a:lnTo>
                  <a:lnTo>
                    <a:pt x="80962" y="738187"/>
                  </a:lnTo>
                  <a:lnTo>
                    <a:pt x="102394" y="831056"/>
                  </a:lnTo>
                  <a:lnTo>
                    <a:pt x="126206" y="928687"/>
                  </a:lnTo>
                  <a:lnTo>
                    <a:pt x="297656" y="921543"/>
                  </a:lnTo>
                  <a:lnTo>
                    <a:pt x="266700" y="742950"/>
                  </a:lnTo>
                  <a:lnTo>
                    <a:pt x="238125" y="5762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2">
              <a:extLst>
                <a:ext uri="{FF2B5EF4-FFF2-40B4-BE49-F238E27FC236}">
                  <a16:creationId xmlns:a16="http://schemas.microsoft.com/office/drawing/2014/main" id="{843EB10A-1B81-44E9-8630-D84ECBAC40F1}"/>
                </a:ext>
              </a:extLst>
            </p:cNvPr>
            <p:cNvSpPr/>
            <p:nvPr/>
          </p:nvSpPr>
          <p:spPr>
            <a:xfrm rot="16200000">
              <a:off x="6207921" y="1624807"/>
              <a:ext cx="1727200" cy="2106612"/>
            </a:xfrm>
            <a:custGeom>
              <a:avLst/>
              <a:gdLst>
                <a:gd name="connsiteX0" fmla="*/ 827448 w 1727823"/>
                <a:gd name="connsiteY0" fmla="*/ 1640871 h 2106485"/>
                <a:gd name="connsiteX1" fmla="*/ 701227 w 1727823"/>
                <a:gd name="connsiteY1" fmla="*/ 1624041 h 2106485"/>
                <a:gd name="connsiteX2" fmla="*/ 544152 w 1727823"/>
                <a:gd name="connsiteY2" fmla="*/ 1598797 h 2106485"/>
                <a:gd name="connsiteX3" fmla="*/ 401102 w 1727823"/>
                <a:gd name="connsiteY3" fmla="*/ 1573553 h 2106485"/>
                <a:gd name="connsiteX4" fmla="*/ 297320 w 1727823"/>
                <a:gd name="connsiteY4" fmla="*/ 1551114 h 2106485"/>
                <a:gd name="connsiteX5" fmla="*/ 249637 w 1727823"/>
                <a:gd name="connsiteY5" fmla="*/ 1539894 h 2106485"/>
                <a:gd name="connsiteX6" fmla="*/ 89757 w 1727823"/>
                <a:gd name="connsiteY6" fmla="*/ 1525869 h 2106485"/>
                <a:gd name="connsiteX7" fmla="*/ 47683 w 1727823"/>
                <a:gd name="connsiteY7" fmla="*/ 1548309 h 2106485"/>
                <a:gd name="connsiteX8" fmla="*/ 25244 w 1727823"/>
                <a:gd name="connsiteY8" fmla="*/ 1565138 h 2106485"/>
                <a:gd name="connsiteX9" fmla="*/ 11220 w 1727823"/>
                <a:gd name="connsiteY9" fmla="*/ 1584773 h 2106485"/>
                <a:gd name="connsiteX10" fmla="*/ 0 w 1727823"/>
                <a:gd name="connsiteY10" fmla="*/ 1607212 h 2106485"/>
                <a:gd name="connsiteX11" fmla="*/ 0 w 1727823"/>
                <a:gd name="connsiteY11" fmla="*/ 1626846 h 2106485"/>
                <a:gd name="connsiteX12" fmla="*/ 8415 w 1727823"/>
                <a:gd name="connsiteY12" fmla="*/ 1666115 h 2106485"/>
                <a:gd name="connsiteX13" fmla="*/ 19634 w 1727823"/>
                <a:gd name="connsiteY13" fmla="*/ 1696969 h 2106485"/>
                <a:gd name="connsiteX14" fmla="*/ 39269 w 1727823"/>
                <a:gd name="connsiteY14" fmla="*/ 1716603 h 2106485"/>
                <a:gd name="connsiteX15" fmla="*/ 61708 w 1727823"/>
                <a:gd name="connsiteY15" fmla="*/ 1730628 h 2106485"/>
                <a:gd name="connsiteX16" fmla="*/ 115001 w 1727823"/>
                <a:gd name="connsiteY16" fmla="*/ 1755872 h 2106485"/>
                <a:gd name="connsiteX17" fmla="*/ 179514 w 1727823"/>
                <a:gd name="connsiteY17" fmla="*/ 1778311 h 2106485"/>
                <a:gd name="connsiteX18" fmla="*/ 230002 w 1727823"/>
                <a:gd name="connsiteY18" fmla="*/ 1795141 h 2106485"/>
                <a:gd name="connsiteX19" fmla="*/ 302930 w 1727823"/>
                <a:gd name="connsiteY19" fmla="*/ 1806360 h 2106485"/>
                <a:gd name="connsiteX20" fmla="*/ 471224 w 1727823"/>
                <a:gd name="connsiteY20" fmla="*/ 1837214 h 2106485"/>
                <a:gd name="connsiteX21" fmla="*/ 692812 w 1727823"/>
                <a:gd name="connsiteY21" fmla="*/ 1876483 h 2106485"/>
                <a:gd name="connsiteX22" fmla="*/ 995742 w 1727823"/>
                <a:gd name="connsiteY22" fmla="*/ 1932581 h 2106485"/>
                <a:gd name="connsiteX23" fmla="*/ 1312697 w 1727823"/>
                <a:gd name="connsiteY23" fmla="*/ 1988679 h 2106485"/>
                <a:gd name="connsiteX24" fmla="*/ 1340746 w 1727823"/>
                <a:gd name="connsiteY24" fmla="*/ 1994289 h 2106485"/>
                <a:gd name="connsiteX25" fmla="*/ 1351966 w 1727823"/>
                <a:gd name="connsiteY25" fmla="*/ 2016728 h 2106485"/>
                <a:gd name="connsiteX26" fmla="*/ 1368795 w 1727823"/>
                <a:gd name="connsiteY26" fmla="*/ 2050387 h 2106485"/>
                <a:gd name="connsiteX27" fmla="*/ 1388429 w 1727823"/>
                <a:gd name="connsiteY27" fmla="*/ 2078436 h 2106485"/>
                <a:gd name="connsiteX28" fmla="*/ 1408064 w 1727823"/>
                <a:gd name="connsiteY28" fmla="*/ 2098071 h 2106485"/>
                <a:gd name="connsiteX29" fmla="*/ 1419283 w 1727823"/>
                <a:gd name="connsiteY29" fmla="*/ 2103680 h 2106485"/>
                <a:gd name="connsiteX30" fmla="*/ 1444528 w 1727823"/>
                <a:gd name="connsiteY30" fmla="*/ 2106485 h 2106485"/>
                <a:gd name="connsiteX31" fmla="*/ 1469772 w 1727823"/>
                <a:gd name="connsiteY31" fmla="*/ 2098071 h 2106485"/>
                <a:gd name="connsiteX32" fmla="*/ 1506235 w 1727823"/>
                <a:gd name="connsiteY32" fmla="*/ 2075631 h 2106485"/>
                <a:gd name="connsiteX33" fmla="*/ 1565139 w 1727823"/>
                <a:gd name="connsiteY33" fmla="*/ 2013923 h 2106485"/>
                <a:gd name="connsiteX34" fmla="*/ 1638066 w 1727823"/>
                <a:gd name="connsiteY34" fmla="*/ 1912947 h 2106485"/>
                <a:gd name="connsiteX35" fmla="*/ 1674530 w 1727823"/>
                <a:gd name="connsiteY35" fmla="*/ 1859654 h 2106485"/>
                <a:gd name="connsiteX36" fmla="*/ 1699774 w 1727823"/>
                <a:gd name="connsiteY36" fmla="*/ 1809165 h 2106485"/>
                <a:gd name="connsiteX37" fmla="*/ 1716604 w 1727823"/>
                <a:gd name="connsiteY37" fmla="*/ 1767092 h 2106485"/>
                <a:gd name="connsiteX38" fmla="*/ 1725018 w 1727823"/>
                <a:gd name="connsiteY38" fmla="*/ 1727823 h 2106485"/>
                <a:gd name="connsiteX39" fmla="*/ 1727823 w 1727823"/>
                <a:gd name="connsiteY39" fmla="*/ 1694164 h 2106485"/>
                <a:gd name="connsiteX40" fmla="*/ 1722213 w 1727823"/>
                <a:gd name="connsiteY40" fmla="*/ 1671725 h 2106485"/>
                <a:gd name="connsiteX41" fmla="*/ 1716604 w 1727823"/>
                <a:gd name="connsiteY41" fmla="*/ 1657700 h 2106485"/>
                <a:gd name="connsiteX42" fmla="*/ 1696969 w 1727823"/>
                <a:gd name="connsiteY42" fmla="*/ 1629651 h 2106485"/>
                <a:gd name="connsiteX43" fmla="*/ 1680140 w 1727823"/>
                <a:gd name="connsiteY43" fmla="*/ 1587577 h 2106485"/>
                <a:gd name="connsiteX44" fmla="*/ 1646481 w 1727823"/>
                <a:gd name="connsiteY44" fmla="*/ 1469771 h 2106485"/>
                <a:gd name="connsiteX45" fmla="*/ 1615627 w 1727823"/>
                <a:gd name="connsiteY45" fmla="*/ 1335136 h 2106485"/>
                <a:gd name="connsiteX46" fmla="*/ 1587578 w 1727823"/>
                <a:gd name="connsiteY46" fmla="*/ 1203305 h 2106485"/>
                <a:gd name="connsiteX47" fmla="*/ 1548309 w 1727823"/>
                <a:gd name="connsiteY47" fmla="*/ 978912 h 2106485"/>
                <a:gd name="connsiteX48" fmla="*/ 1531480 w 1727823"/>
                <a:gd name="connsiteY48" fmla="*/ 872326 h 2106485"/>
                <a:gd name="connsiteX49" fmla="*/ 1503431 w 1727823"/>
                <a:gd name="connsiteY49" fmla="*/ 619884 h 2106485"/>
                <a:gd name="connsiteX50" fmla="*/ 1455747 w 1727823"/>
                <a:gd name="connsiteY50" fmla="*/ 162684 h 2106485"/>
                <a:gd name="connsiteX51" fmla="*/ 1441723 w 1727823"/>
                <a:gd name="connsiteY51" fmla="*/ 0 h 2106485"/>
                <a:gd name="connsiteX52" fmla="*/ 1259404 w 1727823"/>
                <a:gd name="connsiteY52" fmla="*/ 16829 h 2106485"/>
                <a:gd name="connsiteX53" fmla="*/ 1279038 w 1727823"/>
                <a:gd name="connsiteY53" fmla="*/ 159879 h 2106485"/>
                <a:gd name="connsiteX54" fmla="*/ 1307087 w 1727823"/>
                <a:gd name="connsiteY54" fmla="*/ 384272 h 2106485"/>
                <a:gd name="connsiteX55" fmla="*/ 1332331 w 1727823"/>
                <a:gd name="connsiteY55" fmla="*/ 580615 h 2106485"/>
                <a:gd name="connsiteX56" fmla="*/ 1340746 w 1727823"/>
                <a:gd name="connsiteY56" fmla="*/ 678787 h 2106485"/>
                <a:gd name="connsiteX57" fmla="*/ 1360380 w 1727823"/>
                <a:gd name="connsiteY57" fmla="*/ 900375 h 2106485"/>
                <a:gd name="connsiteX58" fmla="*/ 1388429 w 1727823"/>
                <a:gd name="connsiteY58" fmla="*/ 1079889 h 2106485"/>
                <a:gd name="connsiteX59" fmla="*/ 1424893 w 1727823"/>
                <a:gd name="connsiteY59" fmla="*/ 1309892 h 2106485"/>
                <a:gd name="connsiteX60" fmla="*/ 1455747 w 1727823"/>
                <a:gd name="connsiteY60" fmla="*/ 1497820 h 2106485"/>
                <a:gd name="connsiteX61" fmla="*/ 1466967 w 1727823"/>
                <a:gd name="connsiteY61" fmla="*/ 1573553 h 2106485"/>
                <a:gd name="connsiteX62" fmla="*/ 1472577 w 1727823"/>
                <a:gd name="connsiteY62" fmla="*/ 1604407 h 2106485"/>
                <a:gd name="connsiteX63" fmla="*/ 1472577 w 1727823"/>
                <a:gd name="connsiteY63" fmla="*/ 1626846 h 2106485"/>
                <a:gd name="connsiteX64" fmla="*/ 1469772 w 1727823"/>
                <a:gd name="connsiteY64" fmla="*/ 1643676 h 2106485"/>
                <a:gd name="connsiteX65" fmla="*/ 1458552 w 1727823"/>
                <a:gd name="connsiteY65" fmla="*/ 1671725 h 2106485"/>
                <a:gd name="connsiteX66" fmla="*/ 1444528 w 1727823"/>
                <a:gd name="connsiteY66" fmla="*/ 1688554 h 2106485"/>
                <a:gd name="connsiteX67" fmla="*/ 1416478 w 1727823"/>
                <a:gd name="connsiteY67" fmla="*/ 1699774 h 2106485"/>
                <a:gd name="connsiteX68" fmla="*/ 1371600 w 1727823"/>
                <a:gd name="connsiteY68" fmla="*/ 1702579 h 2106485"/>
                <a:gd name="connsiteX69" fmla="*/ 1239769 w 1727823"/>
                <a:gd name="connsiteY69" fmla="*/ 1688554 h 2106485"/>
                <a:gd name="connsiteX70" fmla="*/ 1068670 w 1727823"/>
                <a:gd name="connsiteY70" fmla="*/ 1668920 h 2106485"/>
                <a:gd name="connsiteX71" fmla="*/ 827448 w 1727823"/>
                <a:gd name="connsiteY71" fmla="*/ 1640871 h 210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1727823" h="2106485">
                  <a:moveTo>
                    <a:pt x="827448" y="1640871"/>
                  </a:moveTo>
                  <a:lnTo>
                    <a:pt x="701227" y="1624041"/>
                  </a:lnTo>
                  <a:lnTo>
                    <a:pt x="544152" y="1598797"/>
                  </a:lnTo>
                  <a:lnTo>
                    <a:pt x="401102" y="1573553"/>
                  </a:lnTo>
                  <a:lnTo>
                    <a:pt x="297320" y="1551114"/>
                  </a:lnTo>
                  <a:lnTo>
                    <a:pt x="249637" y="1539894"/>
                  </a:lnTo>
                  <a:lnTo>
                    <a:pt x="89757" y="1525869"/>
                  </a:lnTo>
                  <a:lnTo>
                    <a:pt x="47683" y="1548309"/>
                  </a:lnTo>
                  <a:lnTo>
                    <a:pt x="25244" y="1565138"/>
                  </a:lnTo>
                  <a:lnTo>
                    <a:pt x="11220" y="1584773"/>
                  </a:lnTo>
                  <a:lnTo>
                    <a:pt x="0" y="1607212"/>
                  </a:lnTo>
                  <a:lnTo>
                    <a:pt x="0" y="1626846"/>
                  </a:lnTo>
                  <a:lnTo>
                    <a:pt x="8415" y="1666115"/>
                  </a:lnTo>
                  <a:lnTo>
                    <a:pt x="19634" y="1696969"/>
                  </a:lnTo>
                  <a:lnTo>
                    <a:pt x="39269" y="1716603"/>
                  </a:lnTo>
                  <a:lnTo>
                    <a:pt x="61708" y="1730628"/>
                  </a:lnTo>
                  <a:lnTo>
                    <a:pt x="115001" y="1755872"/>
                  </a:lnTo>
                  <a:lnTo>
                    <a:pt x="179514" y="1778311"/>
                  </a:lnTo>
                  <a:lnTo>
                    <a:pt x="230002" y="1795141"/>
                  </a:lnTo>
                  <a:lnTo>
                    <a:pt x="302930" y="1806360"/>
                  </a:lnTo>
                  <a:lnTo>
                    <a:pt x="471224" y="1837214"/>
                  </a:lnTo>
                  <a:lnTo>
                    <a:pt x="692812" y="1876483"/>
                  </a:lnTo>
                  <a:lnTo>
                    <a:pt x="995742" y="1932581"/>
                  </a:lnTo>
                  <a:lnTo>
                    <a:pt x="1312697" y="1988679"/>
                  </a:lnTo>
                  <a:lnTo>
                    <a:pt x="1340746" y="1994289"/>
                  </a:lnTo>
                  <a:lnTo>
                    <a:pt x="1351966" y="2016728"/>
                  </a:lnTo>
                  <a:lnTo>
                    <a:pt x="1368795" y="2050387"/>
                  </a:lnTo>
                  <a:lnTo>
                    <a:pt x="1388429" y="2078436"/>
                  </a:lnTo>
                  <a:lnTo>
                    <a:pt x="1408064" y="2098071"/>
                  </a:lnTo>
                  <a:lnTo>
                    <a:pt x="1419283" y="2103680"/>
                  </a:lnTo>
                  <a:lnTo>
                    <a:pt x="1444528" y="2106485"/>
                  </a:lnTo>
                  <a:lnTo>
                    <a:pt x="1469772" y="2098071"/>
                  </a:lnTo>
                  <a:lnTo>
                    <a:pt x="1506235" y="2075631"/>
                  </a:lnTo>
                  <a:lnTo>
                    <a:pt x="1565139" y="2013923"/>
                  </a:lnTo>
                  <a:lnTo>
                    <a:pt x="1638066" y="1912947"/>
                  </a:lnTo>
                  <a:lnTo>
                    <a:pt x="1674530" y="1859654"/>
                  </a:lnTo>
                  <a:lnTo>
                    <a:pt x="1699774" y="1809165"/>
                  </a:lnTo>
                  <a:lnTo>
                    <a:pt x="1716604" y="1767092"/>
                  </a:lnTo>
                  <a:lnTo>
                    <a:pt x="1725018" y="1727823"/>
                  </a:lnTo>
                  <a:lnTo>
                    <a:pt x="1727823" y="1694164"/>
                  </a:lnTo>
                  <a:lnTo>
                    <a:pt x="1722213" y="1671725"/>
                  </a:lnTo>
                  <a:lnTo>
                    <a:pt x="1716604" y="1657700"/>
                  </a:lnTo>
                  <a:lnTo>
                    <a:pt x="1696969" y="1629651"/>
                  </a:lnTo>
                  <a:lnTo>
                    <a:pt x="1680140" y="1587577"/>
                  </a:lnTo>
                  <a:lnTo>
                    <a:pt x="1646481" y="1469771"/>
                  </a:lnTo>
                  <a:lnTo>
                    <a:pt x="1615627" y="1335136"/>
                  </a:lnTo>
                  <a:lnTo>
                    <a:pt x="1587578" y="1203305"/>
                  </a:lnTo>
                  <a:lnTo>
                    <a:pt x="1548309" y="978912"/>
                  </a:lnTo>
                  <a:lnTo>
                    <a:pt x="1531480" y="872326"/>
                  </a:lnTo>
                  <a:lnTo>
                    <a:pt x="1503431" y="619884"/>
                  </a:lnTo>
                  <a:lnTo>
                    <a:pt x="1455747" y="162684"/>
                  </a:lnTo>
                  <a:lnTo>
                    <a:pt x="1441723" y="0"/>
                  </a:lnTo>
                  <a:lnTo>
                    <a:pt x="1259404" y="16829"/>
                  </a:lnTo>
                  <a:lnTo>
                    <a:pt x="1279038" y="159879"/>
                  </a:lnTo>
                  <a:lnTo>
                    <a:pt x="1307087" y="384272"/>
                  </a:lnTo>
                  <a:lnTo>
                    <a:pt x="1332331" y="580615"/>
                  </a:lnTo>
                  <a:lnTo>
                    <a:pt x="1340746" y="678787"/>
                  </a:lnTo>
                  <a:lnTo>
                    <a:pt x="1360380" y="900375"/>
                  </a:lnTo>
                  <a:lnTo>
                    <a:pt x="1388429" y="1079889"/>
                  </a:lnTo>
                  <a:lnTo>
                    <a:pt x="1424893" y="1309892"/>
                  </a:lnTo>
                  <a:lnTo>
                    <a:pt x="1455747" y="1497820"/>
                  </a:lnTo>
                  <a:lnTo>
                    <a:pt x="1466967" y="1573553"/>
                  </a:lnTo>
                  <a:lnTo>
                    <a:pt x="1472577" y="1604407"/>
                  </a:lnTo>
                  <a:lnTo>
                    <a:pt x="1472577" y="1626846"/>
                  </a:lnTo>
                  <a:lnTo>
                    <a:pt x="1469772" y="1643676"/>
                  </a:lnTo>
                  <a:lnTo>
                    <a:pt x="1458552" y="1671725"/>
                  </a:lnTo>
                  <a:lnTo>
                    <a:pt x="1444528" y="1688554"/>
                  </a:lnTo>
                  <a:lnTo>
                    <a:pt x="1416478" y="1699774"/>
                  </a:lnTo>
                  <a:lnTo>
                    <a:pt x="1371600" y="1702579"/>
                  </a:lnTo>
                  <a:lnTo>
                    <a:pt x="1239769" y="1688554"/>
                  </a:lnTo>
                  <a:lnTo>
                    <a:pt x="1068670" y="1668920"/>
                  </a:lnTo>
                  <a:lnTo>
                    <a:pt x="827448" y="16408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BEAB7697-AA61-447E-B1E6-44CE6D088A00}"/>
                </a:ext>
              </a:extLst>
            </p:cNvPr>
            <p:cNvSpPr/>
            <p:nvPr/>
          </p:nvSpPr>
          <p:spPr>
            <a:xfrm rot="16200000">
              <a:off x="6163472" y="2536032"/>
              <a:ext cx="1258887" cy="431800"/>
            </a:xfrm>
            <a:custGeom>
              <a:avLst/>
              <a:gdLst>
                <a:gd name="connsiteX0" fmla="*/ 655238 w 1259133"/>
                <a:gd name="connsiteY0" fmla="*/ 183369 h 430306"/>
                <a:gd name="connsiteX1" fmla="*/ 968188 w 1259133"/>
                <a:gd name="connsiteY1" fmla="*/ 183369 h 430306"/>
                <a:gd name="connsiteX2" fmla="*/ 1036646 w 1259133"/>
                <a:gd name="connsiteY2" fmla="*/ 183369 h 430306"/>
                <a:gd name="connsiteX3" fmla="*/ 1087989 w 1259133"/>
                <a:gd name="connsiteY3" fmla="*/ 178479 h 430306"/>
                <a:gd name="connsiteX4" fmla="*/ 1117328 w 1259133"/>
                <a:gd name="connsiteY4" fmla="*/ 171145 h 430306"/>
                <a:gd name="connsiteX5" fmla="*/ 1144222 w 1259133"/>
                <a:gd name="connsiteY5" fmla="*/ 158920 h 430306"/>
                <a:gd name="connsiteX6" fmla="*/ 1161337 w 1259133"/>
                <a:gd name="connsiteY6" fmla="*/ 146695 h 430306"/>
                <a:gd name="connsiteX7" fmla="*/ 1173561 w 1259133"/>
                <a:gd name="connsiteY7" fmla="*/ 127136 h 430306"/>
                <a:gd name="connsiteX8" fmla="*/ 1188231 w 1259133"/>
                <a:gd name="connsiteY8" fmla="*/ 85572 h 430306"/>
                <a:gd name="connsiteX9" fmla="*/ 1220015 w 1259133"/>
                <a:gd name="connsiteY9" fmla="*/ 0 h 430306"/>
                <a:gd name="connsiteX10" fmla="*/ 1259133 w 1259133"/>
                <a:gd name="connsiteY10" fmla="*/ 310505 h 430306"/>
                <a:gd name="connsiteX11" fmla="*/ 1173561 w 1259133"/>
                <a:gd name="connsiteY11" fmla="*/ 388742 h 430306"/>
                <a:gd name="connsiteX12" fmla="*/ 1146667 w 1259133"/>
                <a:gd name="connsiteY12" fmla="*/ 418081 h 430306"/>
                <a:gd name="connsiteX13" fmla="*/ 1134442 w 1259133"/>
                <a:gd name="connsiteY13" fmla="*/ 427861 h 430306"/>
                <a:gd name="connsiteX14" fmla="*/ 1119773 w 1259133"/>
                <a:gd name="connsiteY14" fmla="*/ 430306 h 430306"/>
                <a:gd name="connsiteX15" fmla="*/ 1080654 w 1259133"/>
                <a:gd name="connsiteY15" fmla="*/ 422971 h 430306"/>
                <a:gd name="connsiteX16" fmla="*/ 1039091 w 1259133"/>
                <a:gd name="connsiteY16" fmla="*/ 410747 h 430306"/>
                <a:gd name="connsiteX17" fmla="*/ 1024421 w 1259133"/>
                <a:gd name="connsiteY17" fmla="*/ 408302 h 430306"/>
                <a:gd name="connsiteX18" fmla="*/ 909510 w 1259133"/>
                <a:gd name="connsiteY18" fmla="*/ 400967 h 430306"/>
                <a:gd name="connsiteX19" fmla="*/ 694357 w 1259133"/>
                <a:gd name="connsiteY19" fmla="*/ 388742 h 430306"/>
                <a:gd name="connsiteX20" fmla="*/ 432750 w 1259133"/>
                <a:gd name="connsiteY20" fmla="*/ 376518 h 430306"/>
                <a:gd name="connsiteX21" fmla="*/ 151585 w 1259133"/>
                <a:gd name="connsiteY21" fmla="*/ 361848 h 430306"/>
                <a:gd name="connsiteX22" fmla="*/ 26894 w 1259133"/>
                <a:gd name="connsiteY22" fmla="*/ 361848 h 430306"/>
                <a:gd name="connsiteX23" fmla="*/ 0 w 1259133"/>
                <a:gd name="connsiteY23" fmla="*/ 180924 h 430306"/>
                <a:gd name="connsiteX24" fmla="*/ 261606 w 1259133"/>
                <a:gd name="connsiteY24" fmla="*/ 180924 h 430306"/>
                <a:gd name="connsiteX25" fmla="*/ 655238 w 1259133"/>
                <a:gd name="connsiteY25" fmla="*/ 183369 h 43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59133" h="430306">
                  <a:moveTo>
                    <a:pt x="655238" y="183369"/>
                  </a:moveTo>
                  <a:lnTo>
                    <a:pt x="968188" y="183369"/>
                  </a:lnTo>
                  <a:lnTo>
                    <a:pt x="1036646" y="183369"/>
                  </a:lnTo>
                  <a:lnTo>
                    <a:pt x="1087989" y="178479"/>
                  </a:lnTo>
                  <a:lnTo>
                    <a:pt x="1117328" y="171145"/>
                  </a:lnTo>
                  <a:lnTo>
                    <a:pt x="1144222" y="158920"/>
                  </a:lnTo>
                  <a:lnTo>
                    <a:pt x="1161337" y="146695"/>
                  </a:lnTo>
                  <a:lnTo>
                    <a:pt x="1173561" y="127136"/>
                  </a:lnTo>
                  <a:lnTo>
                    <a:pt x="1188231" y="85572"/>
                  </a:lnTo>
                  <a:lnTo>
                    <a:pt x="1220015" y="0"/>
                  </a:lnTo>
                  <a:lnTo>
                    <a:pt x="1259133" y="310505"/>
                  </a:lnTo>
                  <a:lnTo>
                    <a:pt x="1173561" y="388742"/>
                  </a:lnTo>
                  <a:lnTo>
                    <a:pt x="1146667" y="418081"/>
                  </a:lnTo>
                  <a:lnTo>
                    <a:pt x="1134442" y="427861"/>
                  </a:lnTo>
                  <a:lnTo>
                    <a:pt x="1119773" y="430306"/>
                  </a:lnTo>
                  <a:lnTo>
                    <a:pt x="1080654" y="422971"/>
                  </a:lnTo>
                  <a:lnTo>
                    <a:pt x="1039091" y="410747"/>
                  </a:lnTo>
                  <a:lnTo>
                    <a:pt x="1024421" y="408302"/>
                  </a:lnTo>
                  <a:lnTo>
                    <a:pt x="909510" y="400967"/>
                  </a:lnTo>
                  <a:lnTo>
                    <a:pt x="694357" y="388742"/>
                  </a:lnTo>
                  <a:lnTo>
                    <a:pt x="432750" y="376518"/>
                  </a:lnTo>
                  <a:lnTo>
                    <a:pt x="151585" y="361848"/>
                  </a:lnTo>
                  <a:lnTo>
                    <a:pt x="26894" y="361848"/>
                  </a:lnTo>
                  <a:lnTo>
                    <a:pt x="0" y="180924"/>
                  </a:lnTo>
                  <a:lnTo>
                    <a:pt x="261606" y="180924"/>
                  </a:lnTo>
                  <a:lnTo>
                    <a:pt x="655238" y="1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5">
              <a:extLst>
                <a:ext uri="{FF2B5EF4-FFF2-40B4-BE49-F238E27FC236}">
                  <a16:creationId xmlns:a16="http://schemas.microsoft.com/office/drawing/2014/main" id="{42DBDB53-6081-4169-AEBA-1183116D771E}"/>
                </a:ext>
              </a:extLst>
            </p:cNvPr>
            <p:cNvSpPr/>
            <p:nvPr/>
          </p:nvSpPr>
          <p:spPr>
            <a:xfrm rot="16200000">
              <a:off x="6667502" y="2581276"/>
              <a:ext cx="300037" cy="1598612"/>
            </a:xfrm>
            <a:custGeom>
              <a:avLst/>
              <a:gdLst>
                <a:gd name="connsiteX0" fmla="*/ 198038 w 300725"/>
                <a:gd name="connsiteY0" fmla="*/ 491428 h 1598977"/>
                <a:gd name="connsiteX1" fmla="*/ 171144 w 300725"/>
                <a:gd name="connsiteY1" fmla="*/ 286055 h 1598977"/>
                <a:gd name="connsiteX2" fmla="*/ 149140 w 300725"/>
                <a:gd name="connsiteY2" fmla="*/ 107576 h 1598977"/>
                <a:gd name="connsiteX3" fmla="*/ 136915 w 300725"/>
                <a:gd name="connsiteY3" fmla="*/ 0 h 1598977"/>
                <a:gd name="connsiteX4" fmla="*/ 14669 w 300725"/>
                <a:gd name="connsiteY4" fmla="*/ 7334 h 1598977"/>
                <a:gd name="connsiteX5" fmla="*/ 4889 w 300725"/>
                <a:gd name="connsiteY5" fmla="*/ 107576 h 1598977"/>
                <a:gd name="connsiteX6" fmla="*/ 0 w 300725"/>
                <a:gd name="connsiteY6" fmla="*/ 176034 h 1598977"/>
                <a:gd name="connsiteX7" fmla="*/ 2444 w 300725"/>
                <a:gd name="connsiteY7" fmla="*/ 249381 h 1598977"/>
                <a:gd name="connsiteX8" fmla="*/ 7334 w 300725"/>
                <a:gd name="connsiteY8" fmla="*/ 325174 h 1598977"/>
                <a:gd name="connsiteX9" fmla="*/ 22004 w 300725"/>
                <a:gd name="connsiteY9" fmla="*/ 413191 h 1598977"/>
                <a:gd name="connsiteX10" fmla="*/ 34228 w 300725"/>
                <a:gd name="connsiteY10" fmla="*/ 471869 h 1598977"/>
                <a:gd name="connsiteX11" fmla="*/ 53788 w 300725"/>
                <a:gd name="connsiteY11" fmla="*/ 579446 h 1598977"/>
                <a:gd name="connsiteX12" fmla="*/ 88017 w 300725"/>
                <a:gd name="connsiteY12" fmla="*/ 799488 h 1598977"/>
                <a:gd name="connsiteX13" fmla="*/ 127135 w 300725"/>
                <a:gd name="connsiteY13" fmla="*/ 1092879 h 1598977"/>
                <a:gd name="connsiteX14" fmla="*/ 141805 w 300725"/>
                <a:gd name="connsiteY14" fmla="*/ 1207790 h 1598977"/>
                <a:gd name="connsiteX15" fmla="*/ 146695 w 300725"/>
                <a:gd name="connsiteY15" fmla="*/ 1273803 h 1598977"/>
                <a:gd name="connsiteX16" fmla="*/ 146695 w 300725"/>
                <a:gd name="connsiteY16" fmla="*/ 1322701 h 1598977"/>
                <a:gd name="connsiteX17" fmla="*/ 141805 w 300725"/>
                <a:gd name="connsiteY17" fmla="*/ 1378934 h 1598977"/>
                <a:gd name="connsiteX18" fmla="*/ 127135 w 300725"/>
                <a:gd name="connsiteY18" fmla="*/ 1435167 h 1598977"/>
                <a:gd name="connsiteX19" fmla="*/ 100241 w 300725"/>
                <a:gd name="connsiteY19" fmla="*/ 1493846 h 1598977"/>
                <a:gd name="connsiteX20" fmla="*/ 53788 w 300725"/>
                <a:gd name="connsiteY20" fmla="*/ 1572083 h 1598977"/>
                <a:gd name="connsiteX21" fmla="*/ 234712 w 300725"/>
                <a:gd name="connsiteY21" fmla="*/ 1598977 h 1598977"/>
                <a:gd name="connsiteX22" fmla="*/ 276275 w 300725"/>
                <a:gd name="connsiteY22" fmla="*/ 1493846 h 1598977"/>
                <a:gd name="connsiteX23" fmla="*/ 290945 w 300725"/>
                <a:gd name="connsiteY23" fmla="*/ 1442502 h 1598977"/>
                <a:gd name="connsiteX24" fmla="*/ 300725 w 300725"/>
                <a:gd name="connsiteY24" fmla="*/ 1400939 h 1598977"/>
                <a:gd name="connsiteX25" fmla="*/ 295835 w 300725"/>
                <a:gd name="connsiteY25" fmla="*/ 1361820 h 1598977"/>
                <a:gd name="connsiteX26" fmla="*/ 283610 w 300725"/>
                <a:gd name="connsiteY26" fmla="*/ 1254243 h 1598977"/>
                <a:gd name="connsiteX27" fmla="*/ 271386 w 300725"/>
                <a:gd name="connsiteY27" fmla="*/ 1114883 h 1598977"/>
                <a:gd name="connsiteX28" fmla="*/ 261606 w 300725"/>
                <a:gd name="connsiteY28" fmla="*/ 1026866 h 1598977"/>
                <a:gd name="connsiteX29" fmla="*/ 254271 w 300725"/>
                <a:gd name="connsiteY29" fmla="*/ 899730 h 1598977"/>
                <a:gd name="connsiteX30" fmla="*/ 198038 w 300725"/>
                <a:gd name="connsiteY30" fmla="*/ 491428 h 1598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00725" h="1598977">
                  <a:moveTo>
                    <a:pt x="198038" y="491428"/>
                  </a:moveTo>
                  <a:lnTo>
                    <a:pt x="171144" y="286055"/>
                  </a:lnTo>
                  <a:lnTo>
                    <a:pt x="149140" y="107576"/>
                  </a:lnTo>
                  <a:lnTo>
                    <a:pt x="136915" y="0"/>
                  </a:lnTo>
                  <a:lnTo>
                    <a:pt x="14669" y="7334"/>
                  </a:lnTo>
                  <a:lnTo>
                    <a:pt x="4889" y="107576"/>
                  </a:lnTo>
                  <a:lnTo>
                    <a:pt x="0" y="176034"/>
                  </a:lnTo>
                  <a:cubicBezTo>
                    <a:pt x="815" y="200483"/>
                    <a:pt x="1629" y="224932"/>
                    <a:pt x="2444" y="249381"/>
                  </a:cubicBezTo>
                  <a:lnTo>
                    <a:pt x="7334" y="325174"/>
                  </a:lnTo>
                  <a:lnTo>
                    <a:pt x="22004" y="413191"/>
                  </a:lnTo>
                  <a:lnTo>
                    <a:pt x="34228" y="471869"/>
                  </a:lnTo>
                  <a:lnTo>
                    <a:pt x="53788" y="579446"/>
                  </a:lnTo>
                  <a:lnTo>
                    <a:pt x="88017" y="799488"/>
                  </a:lnTo>
                  <a:lnTo>
                    <a:pt x="127135" y="1092879"/>
                  </a:lnTo>
                  <a:lnTo>
                    <a:pt x="141805" y="1207790"/>
                  </a:lnTo>
                  <a:lnTo>
                    <a:pt x="146695" y="1273803"/>
                  </a:lnTo>
                  <a:lnTo>
                    <a:pt x="146695" y="1322701"/>
                  </a:lnTo>
                  <a:lnTo>
                    <a:pt x="141805" y="1378934"/>
                  </a:lnTo>
                  <a:lnTo>
                    <a:pt x="127135" y="1435167"/>
                  </a:lnTo>
                  <a:lnTo>
                    <a:pt x="100241" y="1493846"/>
                  </a:lnTo>
                  <a:lnTo>
                    <a:pt x="53788" y="1572083"/>
                  </a:lnTo>
                  <a:lnTo>
                    <a:pt x="234712" y="1598977"/>
                  </a:lnTo>
                  <a:lnTo>
                    <a:pt x="276275" y="1493846"/>
                  </a:lnTo>
                  <a:lnTo>
                    <a:pt x="290945" y="1442502"/>
                  </a:lnTo>
                  <a:lnTo>
                    <a:pt x="300725" y="1400939"/>
                  </a:lnTo>
                  <a:lnTo>
                    <a:pt x="295835" y="1361820"/>
                  </a:lnTo>
                  <a:lnTo>
                    <a:pt x="283610" y="1254243"/>
                  </a:lnTo>
                  <a:lnTo>
                    <a:pt x="271386" y="1114883"/>
                  </a:lnTo>
                  <a:lnTo>
                    <a:pt x="261606" y="1026866"/>
                  </a:lnTo>
                  <a:lnTo>
                    <a:pt x="254271" y="899730"/>
                  </a:lnTo>
                  <a:lnTo>
                    <a:pt x="198038" y="4914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0">
              <a:extLst>
                <a:ext uri="{FF2B5EF4-FFF2-40B4-BE49-F238E27FC236}">
                  <a16:creationId xmlns:a16="http://schemas.microsoft.com/office/drawing/2014/main" id="{FFB5B165-9D86-4107-B663-B33C8A5CE02A}"/>
                </a:ext>
              </a:extLst>
            </p:cNvPr>
            <p:cNvSpPr/>
            <p:nvPr/>
          </p:nvSpPr>
          <p:spPr>
            <a:xfrm rot="16200000">
              <a:off x="5296694" y="2369344"/>
              <a:ext cx="3503612" cy="2686050"/>
            </a:xfrm>
            <a:custGeom>
              <a:avLst/>
              <a:gdLst>
                <a:gd name="connsiteX0" fmla="*/ 1886588 w 3504634"/>
                <a:gd name="connsiteY0" fmla="*/ 159765 h 2685412"/>
                <a:gd name="connsiteX1" fmla="*/ 2087144 w 3504634"/>
                <a:gd name="connsiteY1" fmla="*/ 166563 h 2685412"/>
                <a:gd name="connsiteX2" fmla="*/ 2359084 w 3504634"/>
                <a:gd name="connsiteY2" fmla="*/ 173362 h 2685412"/>
                <a:gd name="connsiteX3" fmla="*/ 2627626 w 3504634"/>
                <a:gd name="connsiteY3" fmla="*/ 176761 h 2685412"/>
                <a:gd name="connsiteX4" fmla="*/ 2855376 w 3504634"/>
                <a:gd name="connsiteY4" fmla="*/ 180160 h 2685412"/>
                <a:gd name="connsiteX5" fmla="*/ 2974350 w 3504634"/>
                <a:gd name="connsiteY5" fmla="*/ 180160 h 2685412"/>
                <a:gd name="connsiteX6" fmla="*/ 3076327 w 3504634"/>
                <a:gd name="connsiteY6" fmla="*/ 183560 h 2685412"/>
                <a:gd name="connsiteX7" fmla="*/ 3130715 w 3504634"/>
                <a:gd name="connsiteY7" fmla="*/ 180160 h 2685412"/>
                <a:gd name="connsiteX8" fmla="*/ 3188503 w 3504634"/>
                <a:gd name="connsiteY8" fmla="*/ 169962 h 2685412"/>
                <a:gd name="connsiteX9" fmla="*/ 3249689 w 3504634"/>
                <a:gd name="connsiteY9" fmla="*/ 152966 h 2685412"/>
                <a:gd name="connsiteX10" fmla="*/ 3300678 w 3504634"/>
                <a:gd name="connsiteY10" fmla="*/ 132571 h 2685412"/>
                <a:gd name="connsiteX11" fmla="*/ 3355066 w 3504634"/>
                <a:gd name="connsiteY11" fmla="*/ 98578 h 2685412"/>
                <a:gd name="connsiteX12" fmla="*/ 3399257 w 3504634"/>
                <a:gd name="connsiteY12" fmla="*/ 64586 h 2685412"/>
                <a:gd name="connsiteX13" fmla="*/ 3436649 w 3504634"/>
                <a:gd name="connsiteY13" fmla="*/ 30593 h 2685412"/>
                <a:gd name="connsiteX14" fmla="*/ 3460443 w 3504634"/>
                <a:gd name="connsiteY14" fmla="*/ 6798 h 2685412"/>
                <a:gd name="connsiteX15" fmla="*/ 3477440 w 3504634"/>
                <a:gd name="connsiteY15" fmla="*/ 0 h 2685412"/>
                <a:gd name="connsiteX16" fmla="*/ 3491037 w 3504634"/>
                <a:gd name="connsiteY16" fmla="*/ 0 h 2685412"/>
                <a:gd name="connsiteX17" fmla="*/ 3494436 w 3504634"/>
                <a:gd name="connsiteY17" fmla="*/ 3399 h 2685412"/>
                <a:gd name="connsiteX18" fmla="*/ 3501234 w 3504634"/>
                <a:gd name="connsiteY18" fmla="*/ 13597 h 2685412"/>
                <a:gd name="connsiteX19" fmla="*/ 3504634 w 3504634"/>
                <a:gd name="connsiteY19" fmla="*/ 33992 h 2685412"/>
                <a:gd name="connsiteX20" fmla="*/ 3504634 w 3504634"/>
                <a:gd name="connsiteY20" fmla="*/ 71384 h 2685412"/>
                <a:gd name="connsiteX21" fmla="*/ 3497835 w 3504634"/>
                <a:gd name="connsiteY21" fmla="*/ 108776 h 2685412"/>
                <a:gd name="connsiteX22" fmla="*/ 3480839 w 3504634"/>
                <a:gd name="connsiteY22" fmla="*/ 183560 h 2685412"/>
                <a:gd name="connsiteX23" fmla="*/ 3457044 w 3504634"/>
                <a:gd name="connsiteY23" fmla="*/ 258343 h 2685412"/>
                <a:gd name="connsiteX24" fmla="*/ 3423052 w 3504634"/>
                <a:gd name="connsiteY24" fmla="*/ 339925 h 2685412"/>
                <a:gd name="connsiteX25" fmla="*/ 3385660 w 3504634"/>
                <a:gd name="connsiteY25" fmla="*/ 407910 h 2685412"/>
                <a:gd name="connsiteX26" fmla="*/ 3368663 w 3504634"/>
                <a:gd name="connsiteY26" fmla="*/ 428306 h 2685412"/>
                <a:gd name="connsiteX27" fmla="*/ 3168107 w 3504634"/>
                <a:gd name="connsiteY27" fmla="*/ 428306 h 2685412"/>
                <a:gd name="connsiteX28" fmla="*/ 2930159 w 3504634"/>
                <a:gd name="connsiteY28" fmla="*/ 418108 h 2685412"/>
                <a:gd name="connsiteX29" fmla="*/ 2654820 w 3504634"/>
                <a:gd name="connsiteY29" fmla="*/ 407910 h 2685412"/>
                <a:gd name="connsiteX30" fmla="*/ 2416872 w 3504634"/>
                <a:gd name="connsiteY30" fmla="*/ 397713 h 2685412"/>
                <a:gd name="connsiteX31" fmla="*/ 2165327 w 3504634"/>
                <a:gd name="connsiteY31" fmla="*/ 387515 h 2685412"/>
                <a:gd name="connsiteX32" fmla="*/ 2053151 w 3504634"/>
                <a:gd name="connsiteY32" fmla="*/ 384116 h 2685412"/>
                <a:gd name="connsiteX33" fmla="*/ 1934177 w 3504634"/>
                <a:gd name="connsiteY33" fmla="*/ 384116 h 2685412"/>
                <a:gd name="connsiteX34" fmla="*/ 1849196 w 3504634"/>
                <a:gd name="connsiteY34" fmla="*/ 373918 h 2685412"/>
                <a:gd name="connsiteX35" fmla="*/ 1641841 w 3504634"/>
                <a:gd name="connsiteY35" fmla="*/ 356922 h 2685412"/>
                <a:gd name="connsiteX36" fmla="*/ 1417490 w 3504634"/>
                <a:gd name="connsiteY36" fmla="*/ 346724 h 2685412"/>
                <a:gd name="connsiteX37" fmla="*/ 1182941 w 3504634"/>
                <a:gd name="connsiteY37" fmla="*/ 339925 h 2685412"/>
                <a:gd name="connsiteX38" fmla="*/ 1002781 w 3504634"/>
                <a:gd name="connsiteY38" fmla="*/ 339925 h 2685412"/>
                <a:gd name="connsiteX39" fmla="*/ 849814 w 3504634"/>
                <a:gd name="connsiteY39" fmla="*/ 339925 h 2685412"/>
                <a:gd name="connsiteX40" fmla="*/ 727441 w 3504634"/>
                <a:gd name="connsiteY40" fmla="*/ 336526 h 2685412"/>
                <a:gd name="connsiteX41" fmla="*/ 632262 w 3504634"/>
                <a:gd name="connsiteY41" fmla="*/ 343325 h 2685412"/>
                <a:gd name="connsiteX42" fmla="*/ 550680 w 3504634"/>
                <a:gd name="connsiteY42" fmla="*/ 353522 h 2685412"/>
                <a:gd name="connsiteX43" fmla="*/ 506489 w 3504634"/>
                <a:gd name="connsiteY43" fmla="*/ 363720 h 2685412"/>
                <a:gd name="connsiteX44" fmla="*/ 469098 w 3504634"/>
                <a:gd name="connsiteY44" fmla="*/ 377317 h 2685412"/>
                <a:gd name="connsiteX45" fmla="*/ 424907 w 3504634"/>
                <a:gd name="connsiteY45" fmla="*/ 397713 h 2685412"/>
                <a:gd name="connsiteX46" fmla="*/ 387515 w 3504634"/>
                <a:gd name="connsiteY46" fmla="*/ 421507 h 2685412"/>
                <a:gd name="connsiteX47" fmla="*/ 353523 w 3504634"/>
                <a:gd name="connsiteY47" fmla="*/ 455500 h 2685412"/>
                <a:gd name="connsiteX48" fmla="*/ 322930 w 3504634"/>
                <a:gd name="connsiteY48" fmla="*/ 486093 h 2685412"/>
                <a:gd name="connsiteX49" fmla="*/ 302534 w 3504634"/>
                <a:gd name="connsiteY49" fmla="*/ 513287 h 2685412"/>
                <a:gd name="connsiteX50" fmla="*/ 285538 w 3504634"/>
                <a:gd name="connsiteY50" fmla="*/ 547280 h 2685412"/>
                <a:gd name="connsiteX51" fmla="*/ 271941 w 3504634"/>
                <a:gd name="connsiteY51" fmla="*/ 581273 h 2685412"/>
                <a:gd name="connsiteX52" fmla="*/ 251545 w 3504634"/>
                <a:gd name="connsiteY52" fmla="*/ 652657 h 2685412"/>
                <a:gd name="connsiteX53" fmla="*/ 237948 w 3504634"/>
                <a:gd name="connsiteY53" fmla="*/ 713844 h 2685412"/>
                <a:gd name="connsiteX54" fmla="*/ 227750 w 3504634"/>
                <a:gd name="connsiteY54" fmla="*/ 795426 h 2685412"/>
                <a:gd name="connsiteX55" fmla="*/ 217553 w 3504634"/>
                <a:gd name="connsiteY55" fmla="*/ 1006180 h 2685412"/>
                <a:gd name="connsiteX56" fmla="*/ 214153 w 3504634"/>
                <a:gd name="connsiteY56" fmla="*/ 1308713 h 2685412"/>
                <a:gd name="connsiteX57" fmla="*/ 214153 w 3504634"/>
                <a:gd name="connsiteY57" fmla="*/ 1485475 h 2685412"/>
                <a:gd name="connsiteX58" fmla="*/ 220952 w 3504634"/>
                <a:gd name="connsiteY58" fmla="*/ 1689430 h 2685412"/>
                <a:gd name="connsiteX59" fmla="*/ 231150 w 3504634"/>
                <a:gd name="connsiteY59" fmla="*/ 1822001 h 2685412"/>
                <a:gd name="connsiteX60" fmla="*/ 244747 w 3504634"/>
                <a:gd name="connsiteY60" fmla="*/ 1951173 h 2685412"/>
                <a:gd name="connsiteX61" fmla="*/ 258344 w 3504634"/>
                <a:gd name="connsiteY61" fmla="*/ 2025957 h 2685412"/>
                <a:gd name="connsiteX62" fmla="*/ 275340 w 3504634"/>
                <a:gd name="connsiteY62" fmla="*/ 2093942 h 2685412"/>
                <a:gd name="connsiteX63" fmla="*/ 292336 w 3504634"/>
                <a:gd name="connsiteY63" fmla="*/ 2144931 h 2685412"/>
                <a:gd name="connsiteX64" fmla="*/ 316131 w 3504634"/>
                <a:gd name="connsiteY64" fmla="*/ 2189121 h 2685412"/>
                <a:gd name="connsiteX65" fmla="*/ 234549 w 3504634"/>
                <a:gd name="connsiteY65" fmla="*/ 2648020 h 2685412"/>
                <a:gd name="connsiteX66" fmla="*/ 193758 w 3504634"/>
                <a:gd name="connsiteY66" fmla="*/ 2678614 h 2685412"/>
                <a:gd name="connsiteX67" fmla="*/ 176762 w 3504634"/>
                <a:gd name="connsiteY67" fmla="*/ 2685412 h 2685412"/>
                <a:gd name="connsiteX68" fmla="*/ 156366 w 3504634"/>
                <a:gd name="connsiteY68" fmla="*/ 2685412 h 2685412"/>
                <a:gd name="connsiteX69" fmla="*/ 129172 w 3504634"/>
                <a:gd name="connsiteY69" fmla="*/ 2671815 h 2685412"/>
                <a:gd name="connsiteX70" fmla="*/ 105377 w 3504634"/>
                <a:gd name="connsiteY70" fmla="*/ 2648020 h 2685412"/>
                <a:gd name="connsiteX71" fmla="*/ 78183 w 3504634"/>
                <a:gd name="connsiteY71" fmla="*/ 2610629 h 2685412"/>
                <a:gd name="connsiteX72" fmla="*/ 54388 w 3504634"/>
                <a:gd name="connsiteY72" fmla="*/ 2556241 h 2685412"/>
                <a:gd name="connsiteX73" fmla="*/ 33993 w 3504634"/>
                <a:gd name="connsiteY73" fmla="*/ 2488255 h 2685412"/>
                <a:gd name="connsiteX74" fmla="*/ 23795 w 3504634"/>
                <a:gd name="connsiteY74" fmla="*/ 2396476 h 2685412"/>
                <a:gd name="connsiteX75" fmla="*/ 13597 w 3504634"/>
                <a:gd name="connsiteY75" fmla="*/ 2199319 h 2685412"/>
                <a:gd name="connsiteX76" fmla="*/ 6799 w 3504634"/>
                <a:gd name="connsiteY76" fmla="*/ 1957971 h 2685412"/>
                <a:gd name="connsiteX77" fmla="*/ 3399 w 3504634"/>
                <a:gd name="connsiteY77" fmla="*/ 1720023 h 2685412"/>
                <a:gd name="connsiteX78" fmla="*/ 0 w 3504634"/>
                <a:gd name="connsiteY78" fmla="*/ 1465079 h 2685412"/>
                <a:gd name="connsiteX79" fmla="*/ 3399 w 3504634"/>
                <a:gd name="connsiteY79" fmla="*/ 1189739 h 2685412"/>
                <a:gd name="connsiteX80" fmla="*/ 6799 w 3504634"/>
                <a:gd name="connsiteY80" fmla="*/ 1070765 h 2685412"/>
                <a:gd name="connsiteX81" fmla="*/ 16997 w 3504634"/>
                <a:gd name="connsiteY81" fmla="*/ 934795 h 2685412"/>
                <a:gd name="connsiteX82" fmla="*/ 23795 w 3504634"/>
                <a:gd name="connsiteY82" fmla="*/ 849814 h 2685412"/>
                <a:gd name="connsiteX83" fmla="*/ 44191 w 3504634"/>
                <a:gd name="connsiteY83" fmla="*/ 710444 h 2685412"/>
                <a:gd name="connsiteX84" fmla="*/ 67985 w 3504634"/>
                <a:gd name="connsiteY84" fmla="*/ 608467 h 2685412"/>
                <a:gd name="connsiteX85" fmla="*/ 91780 w 3504634"/>
                <a:gd name="connsiteY85" fmla="*/ 530284 h 2685412"/>
                <a:gd name="connsiteX86" fmla="*/ 112176 w 3504634"/>
                <a:gd name="connsiteY86" fmla="*/ 472496 h 2685412"/>
                <a:gd name="connsiteX87" fmla="*/ 142769 w 3504634"/>
                <a:gd name="connsiteY87" fmla="*/ 407910 h 2685412"/>
                <a:gd name="connsiteX88" fmla="*/ 163165 w 3504634"/>
                <a:gd name="connsiteY88" fmla="*/ 373918 h 2685412"/>
                <a:gd name="connsiteX89" fmla="*/ 203956 w 3504634"/>
                <a:gd name="connsiteY89" fmla="*/ 326328 h 2685412"/>
                <a:gd name="connsiteX90" fmla="*/ 231150 w 3504634"/>
                <a:gd name="connsiteY90" fmla="*/ 302534 h 2685412"/>
                <a:gd name="connsiteX91" fmla="*/ 271941 w 3504634"/>
                <a:gd name="connsiteY91" fmla="*/ 268541 h 2685412"/>
                <a:gd name="connsiteX92" fmla="*/ 316131 w 3504634"/>
                <a:gd name="connsiteY92" fmla="*/ 237948 h 2685412"/>
                <a:gd name="connsiteX93" fmla="*/ 373918 w 3504634"/>
                <a:gd name="connsiteY93" fmla="*/ 207354 h 2685412"/>
                <a:gd name="connsiteX94" fmla="*/ 435105 w 3504634"/>
                <a:gd name="connsiteY94" fmla="*/ 183560 h 2685412"/>
                <a:gd name="connsiteX95" fmla="*/ 513288 w 3504634"/>
                <a:gd name="connsiteY95" fmla="*/ 159765 h 2685412"/>
                <a:gd name="connsiteX96" fmla="*/ 594870 w 3504634"/>
                <a:gd name="connsiteY96" fmla="*/ 146168 h 2685412"/>
                <a:gd name="connsiteX97" fmla="*/ 676452 w 3504634"/>
                <a:gd name="connsiteY97" fmla="*/ 139369 h 2685412"/>
                <a:gd name="connsiteX98" fmla="*/ 805624 w 3504634"/>
                <a:gd name="connsiteY98" fmla="*/ 139369 h 2685412"/>
                <a:gd name="connsiteX99" fmla="*/ 1131953 w 3504634"/>
                <a:gd name="connsiteY99" fmla="*/ 146168 h 2685412"/>
                <a:gd name="connsiteX100" fmla="*/ 1475278 w 3504634"/>
                <a:gd name="connsiteY100" fmla="*/ 152966 h 2685412"/>
                <a:gd name="connsiteX101" fmla="*/ 1886588 w 3504634"/>
                <a:gd name="connsiteY101" fmla="*/ 159765 h 268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3504634" h="2685412">
                  <a:moveTo>
                    <a:pt x="1886588" y="159765"/>
                  </a:moveTo>
                  <a:lnTo>
                    <a:pt x="2087144" y="166563"/>
                  </a:lnTo>
                  <a:lnTo>
                    <a:pt x="2359084" y="173362"/>
                  </a:lnTo>
                  <a:lnTo>
                    <a:pt x="2627626" y="176761"/>
                  </a:lnTo>
                  <a:lnTo>
                    <a:pt x="2855376" y="180160"/>
                  </a:lnTo>
                  <a:lnTo>
                    <a:pt x="2974350" y="180160"/>
                  </a:lnTo>
                  <a:lnTo>
                    <a:pt x="3076327" y="183560"/>
                  </a:lnTo>
                  <a:lnTo>
                    <a:pt x="3130715" y="180160"/>
                  </a:lnTo>
                  <a:lnTo>
                    <a:pt x="3188503" y="169962"/>
                  </a:lnTo>
                  <a:lnTo>
                    <a:pt x="3249689" y="152966"/>
                  </a:lnTo>
                  <a:lnTo>
                    <a:pt x="3300678" y="132571"/>
                  </a:lnTo>
                  <a:lnTo>
                    <a:pt x="3355066" y="98578"/>
                  </a:lnTo>
                  <a:lnTo>
                    <a:pt x="3399257" y="64586"/>
                  </a:lnTo>
                  <a:lnTo>
                    <a:pt x="3436649" y="30593"/>
                  </a:lnTo>
                  <a:lnTo>
                    <a:pt x="3460443" y="6798"/>
                  </a:lnTo>
                  <a:lnTo>
                    <a:pt x="3477440" y="0"/>
                  </a:lnTo>
                  <a:lnTo>
                    <a:pt x="3491037" y="0"/>
                  </a:lnTo>
                  <a:lnTo>
                    <a:pt x="3494436" y="3399"/>
                  </a:lnTo>
                  <a:lnTo>
                    <a:pt x="3501234" y="13597"/>
                  </a:lnTo>
                  <a:lnTo>
                    <a:pt x="3504634" y="33992"/>
                  </a:lnTo>
                  <a:lnTo>
                    <a:pt x="3504634" y="71384"/>
                  </a:lnTo>
                  <a:lnTo>
                    <a:pt x="3497835" y="108776"/>
                  </a:lnTo>
                  <a:lnTo>
                    <a:pt x="3480839" y="183560"/>
                  </a:lnTo>
                  <a:lnTo>
                    <a:pt x="3457044" y="258343"/>
                  </a:lnTo>
                  <a:lnTo>
                    <a:pt x="3423052" y="339925"/>
                  </a:lnTo>
                  <a:lnTo>
                    <a:pt x="3385660" y="407910"/>
                  </a:lnTo>
                  <a:lnTo>
                    <a:pt x="3368663" y="428306"/>
                  </a:lnTo>
                  <a:lnTo>
                    <a:pt x="3168107" y="428306"/>
                  </a:lnTo>
                  <a:lnTo>
                    <a:pt x="2930159" y="418108"/>
                  </a:lnTo>
                  <a:lnTo>
                    <a:pt x="2654820" y="407910"/>
                  </a:lnTo>
                  <a:lnTo>
                    <a:pt x="2416872" y="397713"/>
                  </a:lnTo>
                  <a:lnTo>
                    <a:pt x="2165327" y="387515"/>
                  </a:lnTo>
                  <a:lnTo>
                    <a:pt x="2053151" y="384116"/>
                  </a:lnTo>
                  <a:lnTo>
                    <a:pt x="1934177" y="384116"/>
                  </a:lnTo>
                  <a:lnTo>
                    <a:pt x="1849196" y="373918"/>
                  </a:lnTo>
                  <a:lnTo>
                    <a:pt x="1641841" y="356922"/>
                  </a:lnTo>
                  <a:lnTo>
                    <a:pt x="1417490" y="346724"/>
                  </a:lnTo>
                  <a:lnTo>
                    <a:pt x="1182941" y="339925"/>
                  </a:lnTo>
                  <a:lnTo>
                    <a:pt x="1002781" y="339925"/>
                  </a:lnTo>
                  <a:lnTo>
                    <a:pt x="849814" y="339925"/>
                  </a:lnTo>
                  <a:lnTo>
                    <a:pt x="727441" y="336526"/>
                  </a:lnTo>
                  <a:lnTo>
                    <a:pt x="632262" y="343325"/>
                  </a:lnTo>
                  <a:lnTo>
                    <a:pt x="550680" y="353522"/>
                  </a:lnTo>
                  <a:lnTo>
                    <a:pt x="506489" y="363720"/>
                  </a:lnTo>
                  <a:lnTo>
                    <a:pt x="469098" y="377317"/>
                  </a:lnTo>
                  <a:lnTo>
                    <a:pt x="424907" y="397713"/>
                  </a:lnTo>
                  <a:lnTo>
                    <a:pt x="387515" y="421507"/>
                  </a:lnTo>
                  <a:lnTo>
                    <a:pt x="353523" y="455500"/>
                  </a:lnTo>
                  <a:lnTo>
                    <a:pt x="322930" y="486093"/>
                  </a:lnTo>
                  <a:lnTo>
                    <a:pt x="302534" y="513287"/>
                  </a:lnTo>
                  <a:lnTo>
                    <a:pt x="285538" y="547280"/>
                  </a:lnTo>
                  <a:lnTo>
                    <a:pt x="271941" y="581273"/>
                  </a:lnTo>
                  <a:lnTo>
                    <a:pt x="251545" y="652657"/>
                  </a:lnTo>
                  <a:lnTo>
                    <a:pt x="237948" y="713844"/>
                  </a:lnTo>
                  <a:lnTo>
                    <a:pt x="227750" y="795426"/>
                  </a:lnTo>
                  <a:lnTo>
                    <a:pt x="217553" y="1006180"/>
                  </a:lnTo>
                  <a:cubicBezTo>
                    <a:pt x="216420" y="1107024"/>
                    <a:pt x="215286" y="1207869"/>
                    <a:pt x="214153" y="1308713"/>
                  </a:cubicBezTo>
                  <a:lnTo>
                    <a:pt x="214153" y="1485475"/>
                  </a:lnTo>
                  <a:lnTo>
                    <a:pt x="220952" y="1689430"/>
                  </a:lnTo>
                  <a:lnTo>
                    <a:pt x="231150" y="1822001"/>
                  </a:lnTo>
                  <a:lnTo>
                    <a:pt x="244747" y="1951173"/>
                  </a:lnTo>
                  <a:lnTo>
                    <a:pt x="258344" y="2025957"/>
                  </a:lnTo>
                  <a:lnTo>
                    <a:pt x="275340" y="2093942"/>
                  </a:lnTo>
                  <a:lnTo>
                    <a:pt x="292336" y="2144931"/>
                  </a:lnTo>
                  <a:lnTo>
                    <a:pt x="316131" y="2189121"/>
                  </a:lnTo>
                  <a:lnTo>
                    <a:pt x="234549" y="2648020"/>
                  </a:lnTo>
                  <a:lnTo>
                    <a:pt x="193758" y="2678614"/>
                  </a:lnTo>
                  <a:lnTo>
                    <a:pt x="176762" y="2685412"/>
                  </a:lnTo>
                  <a:lnTo>
                    <a:pt x="156366" y="2685412"/>
                  </a:lnTo>
                  <a:lnTo>
                    <a:pt x="129172" y="2671815"/>
                  </a:lnTo>
                  <a:lnTo>
                    <a:pt x="105377" y="2648020"/>
                  </a:lnTo>
                  <a:lnTo>
                    <a:pt x="78183" y="2610629"/>
                  </a:lnTo>
                  <a:lnTo>
                    <a:pt x="54388" y="2556241"/>
                  </a:lnTo>
                  <a:lnTo>
                    <a:pt x="33993" y="2488255"/>
                  </a:lnTo>
                  <a:lnTo>
                    <a:pt x="23795" y="2396476"/>
                  </a:lnTo>
                  <a:lnTo>
                    <a:pt x="13597" y="2199319"/>
                  </a:lnTo>
                  <a:lnTo>
                    <a:pt x="6799" y="1957971"/>
                  </a:lnTo>
                  <a:cubicBezTo>
                    <a:pt x="5666" y="1878655"/>
                    <a:pt x="4532" y="1799339"/>
                    <a:pt x="3399" y="1720023"/>
                  </a:cubicBezTo>
                  <a:lnTo>
                    <a:pt x="0" y="1465079"/>
                  </a:lnTo>
                  <a:lnTo>
                    <a:pt x="3399" y="1189739"/>
                  </a:lnTo>
                  <a:cubicBezTo>
                    <a:pt x="4532" y="1150081"/>
                    <a:pt x="5666" y="1110423"/>
                    <a:pt x="6799" y="1070765"/>
                  </a:cubicBezTo>
                  <a:lnTo>
                    <a:pt x="16997" y="934795"/>
                  </a:lnTo>
                  <a:lnTo>
                    <a:pt x="23795" y="849814"/>
                  </a:lnTo>
                  <a:lnTo>
                    <a:pt x="44191" y="710444"/>
                  </a:lnTo>
                  <a:lnTo>
                    <a:pt x="67985" y="608467"/>
                  </a:lnTo>
                  <a:lnTo>
                    <a:pt x="91780" y="530284"/>
                  </a:lnTo>
                  <a:lnTo>
                    <a:pt x="112176" y="472496"/>
                  </a:lnTo>
                  <a:lnTo>
                    <a:pt x="142769" y="407910"/>
                  </a:lnTo>
                  <a:lnTo>
                    <a:pt x="163165" y="373918"/>
                  </a:lnTo>
                  <a:lnTo>
                    <a:pt x="203956" y="326328"/>
                  </a:lnTo>
                  <a:lnTo>
                    <a:pt x="231150" y="302534"/>
                  </a:lnTo>
                  <a:lnTo>
                    <a:pt x="271941" y="268541"/>
                  </a:lnTo>
                  <a:lnTo>
                    <a:pt x="316131" y="237948"/>
                  </a:lnTo>
                  <a:lnTo>
                    <a:pt x="373918" y="207354"/>
                  </a:lnTo>
                  <a:lnTo>
                    <a:pt x="435105" y="183560"/>
                  </a:lnTo>
                  <a:lnTo>
                    <a:pt x="513288" y="159765"/>
                  </a:lnTo>
                  <a:lnTo>
                    <a:pt x="594870" y="146168"/>
                  </a:lnTo>
                  <a:lnTo>
                    <a:pt x="676452" y="139369"/>
                  </a:lnTo>
                  <a:lnTo>
                    <a:pt x="805624" y="139369"/>
                  </a:lnTo>
                  <a:lnTo>
                    <a:pt x="1131953" y="146168"/>
                  </a:lnTo>
                  <a:lnTo>
                    <a:pt x="1475278" y="152966"/>
                  </a:lnTo>
                  <a:lnTo>
                    <a:pt x="1886588" y="1597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BD580B5B-A422-4D20-92E8-D2D1E0A88CC0}"/>
                </a:ext>
              </a:extLst>
            </p:cNvPr>
            <p:cNvSpPr/>
            <p:nvPr/>
          </p:nvSpPr>
          <p:spPr>
            <a:xfrm rot="16200000">
              <a:off x="7623175" y="4521200"/>
              <a:ext cx="939800" cy="590550"/>
            </a:xfrm>
            <a:custGeom>
              <a:avLst/>
              <a:gdLst>
                <a:gd name="connsiteX0" fmla="*/ 542925 w 940593"/>
                <a:gd name="connsiteY0" fmla="*/ 240506 h 590550"/>
                <a:gd name="connsiteX1" fmla="*/ 450056 w 940593"/>
                <a:gd name="connsiteY1" fmla="*/ 221456 h 590550"/>
                <a:gd name="connsiteX2" fmla="*/ 364331 w 940593"/>
                <a:gd name="connsiteY2" fmla="*/ 200025 h 590550"/>
                <a:gd name="connsiteX3" fmla="*/ 295275 w 940593"/>
                <a:gd name="connsiteY3" fmla="*/ 180975 h 590550"/>
                <a:gd name="connsiteX4" fmla="*/ 230981 w 940593"/>
                <a:gd name="connsiteY4" fmla="*/ 159544 h 590550"/>
                <a:gd name="connsiteX5" fmla="*/ 197643 w 940593"/>
                <a:gd name="connsiteY5" fmla="*/ 145256 h 590550"/>
                <a:gd name="connsiteX6" fmla="*/ 169068 w 940593"/>
                <a:gd name="connsiteY6" fmla="*/ 130969 h 590550"/>
                <a:gd name="connsiteX7" fmla="*/ 157162 w 940593"/>
                <a:gd name="connsiteY7" fmla="*/ 121444 h 590550"/>
                <a:gd name="connsiteX8" fmla="*/ 145256 w 940593"/>
                <a:gd name="connsiteY8" fmla="*/ 109537 h 590550"/>
                <a:gd name="connsiteX9" fmla="*/ 138112 w 940593"/>
                <a:gd name="connsiteY9" fmla="*/ 97631 h 590550"/>
                <a:gd name="connsiteX10" fmla="*/ 109537 w 940593"/>
                <a:gd name="connsiteY10" fmla="*/ 57150 h 590550"/>
                <a:gd name="connsiteX11" fmla="*/ 90487 w 940593"/>
                <a:gd name="connsiteY11" fmla="*/ 0 h 590550"/>
                <a:gd name="connsiteX12" fmla="*/ 0 w 940593"/>
                <a:gd name="connsiteY12" fmla="*/ 590550 h 590550"/>
                <a:gd name="connsiteX13" fmla="*/ 33337 w 940593"/>
                <a:gd name="connsiteY13" fmla="*/ 569119 h 590550"/>
                <a:gd name="connsiteX14" fmla="*/ 78581 w 940593"/>
                <a:gd name="connsiteY14" fmla="*/ 545306 h 590550"/>
                <a:gd name="connsiteX15" fmla="*/ 119062 w 940593"/>
                <a:gd name="connsiteY15" fmla="*/ 521494 h 590550"/>
                <a:gd name="connsiteX16" fmla="*/ 161925 w 940593"/>
                <a:gd name="connsiteY16" fmla="*/ 495300 h 590550"/>
                <a:gd name="connsiteX17" fmla="*/ 214312 w 940593"/>
                <a:gd name="connsiteY17" fmla="*/ 466725 h 590550"/>
                <a:gd name="connsiteX18" fmla="*/ 266700 w 940593"/>
                <a:gd name="connsiteY18" fmla="*/ 440531 h 590550"/>
                <a:gd name="connsiteX19" fmla="*/ 309562 w 940593"/>
                <a:gd name="connsiteY19" fmla="*/ 421481 h 590550"/>
                <a:gd name="connsiteX20" fmla="*/ 359568 w 940593"/>
                <a:gd name="connsiteY20" fmla="*/ 407194 h 590550"/>
                <a:gd name="connsiteX21" fmla="*/ 423862 w 940593"/>
                <a:gd name="connsiteY21" fmla="*/ 395287 h 590550"/>
                <a:gd name="connsiteX22" fmla="*/ 516731 w 940593"/>
                <a:gd name="connsiteY22" fmla="*/ 383381 h 590550"/>
                <a:gd name="connsiteX23" fmla="*/ 664368 w 940593"/>
                <a:gd name="connsiteY23" fmla="*/ 373856 h 590550"/>
                <a:gd name="connsiteX24" fmla="*/ 857250 w 940593"/>
                <a:gd name="connsiteY24" fmla="*/ 369094 h 590550"/>
                <a:gd name="connsiteX25" fmla="*/ 890587 w 940593"/>
                <a:gd name="connsiteY25" fmla="*/ 369094 h 590550"/>
                <a:gd name="connsiteX26" fmla="*/ 916781 w 940593"/>
                <a:gd name="connsiteY26" fmla="*/ 359569 h 590550"/>
                <a:gd name="connsiteX27" fmla="*/ 935831 w 940593"/>
                <a:gd name="connsiteY27" fmla="*/ 342900 h 590550"/>
                <a:gd name="connsiteX28" fmla="*/ 940593 w 940593"/>
                <a:gd name="connsiteY28" fmla="*/ 326231 h 590550"/>
                <a:gd name="connsiteX29" fmla="*/ 933450 w 940593"/>
                <a:gd name="connsiteY29" fmla="*/ 314325 h 590550"/>
                <a:gd name="connsiteX30" fmla="*/ 902493 w 940593"/>
                <a:gd name="connsiteY30" fmla="*/ 302419 h 590550"/>
                <a:gd name="connsiteX31" fmla="*/ 833437 w 940593"/>
                <a:gd name="connsiteY31" fmla="*/ 290512 h 590550"/>
                <a:gd name="connsiteX32" fmla="*/ 716756 w 940593"/>
                <a:gd name="connsiteY32" fmla="*/ 273844 h 590550"/>
                <a:gd name="connsiteX33" fmla="*/ 542925 w 940593"/>
                <a:gd name="connsiteY33" fmla="*/ 240506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40593" h="590550">
                  <a:moveTo>
                    <a:pt x="542925" y="240506"/>
                  </a:moveTo>
                  <a:lnTo>
                    <a:pt x="450056" y="221456"/>
                  </a:lnTo>
                  <a:lnTo>
                    <a:pt x="364331" y="200025"/>
                  </a:lnTo>
                  <a:lnTo>
                    <a:pt x="295275" y="180975"/>
                  </a:lnTo>
                  <a:lnTo>
                    <a:pt x="230981" y="159544"/>
                  </a:lnTo>
                  <a:lnTo>
                    <a:pt x="197643" y="145256"/>
                  </a:lnTo>
                  <a:lnTo>
                    <a:pt x="169068" y="130969"/>
                  </a:lnTo>
                  <a:lnTo>
                    <a:pt x="157162" y="121444"/>
                  </a:lnTo>
                  <a:lnTo>
                    <a:pt x="145256" y="109537"/>
                  </a:lnTo>
                  <a:lnTo>
                    <a:pt x="138112" y="97631"/>
                  </a:lnTo>
                  <a:lnTo>
                    <a:pt x="109537" y="57150"/>
                  </a:lnTo>
                  <a:lnTo>
                    <a:pt x="90487" y="0"/>
                  </a:lnTo>
                  <a:lnTo>
                    <a:pt x="0" y="590550"/>
                  </a:lnTo>
                  <a:lnTo>
                    <a:pt x="33337" y="569119"/>
                  </a:lnTo>
                  <a:lnTo>
                    <a:pt x="78581" y="545306"/>
                  </a:lnTo>
                  <a:lnTo>
                    <a:pt x="119062" y="521494"/>
                  </a:lnTo>
                  <a:lnTo>
                    <a:pt x="161925" y="495300"/>
                  </a:lnTo>
                  <a:lnTo>
                    <a:pt x="214312" y="466725"/>
                  </a:lnTo>
                  <a:lnTo>
                    <a:pt x="266700" y="440531"/>
                  </a:lnTo>
                  <a:lnTo>
                    <a:pt x="309562" y="421481"/>
                  </a:lnTo>
                  <a:lnTo>
                    <a:pt x="359568" y="407194"/>
                  </a:lnTo>
                  <a:lnTo>
                    <a:pt x="423862" y="395287"/>
                  </a:lnTo>
                  <a:lnTo>
                    <a:pt x="516731" y="383381"/>
                  </a:lnTo>
                  <a:lnTo>
                    <a:pt x="664368" y="373856"/>
                  </a:lnTo>
                  <a:lnTo>
                    <a:pt x="857250" y="369094"/>
                  </a:lnTo>
                  <a:lnTo>
                    <a:pt x="890587" y="369094"/>
                  </a:lnTo>
                  <a:lnTo>
                    <a:pt x="916781" y="359569"/>
                  </a:lnTo>
                  <a:lnTo>
                    <a:pt x="935831" y="342900"/>
                  </a:lnTo>
                  <a:lnTo>
                    <a:pt x="940593" y="326231"/>
                  </a:lnTo>
                  <a:lnTo>
                    <a:pt x="933450" y="314325"/>
                  </a:lnTo>
                  <a:lnTo>
                    <a:pt x="902493" y="302419"/>
                  </a:lnTo>
                  <a:lnTo>
                    <a:pt x="833437" y="290512"/>
                  </a:lnTo>
                  <a:lnTo>
                    <a:pt x="716756" y="273844"/>
                  </a:lnTo>
                  <a:lnTo>
                    <a:pt x="542925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6695026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/>
              <a:t>みすゞさがしの旅</a:t>
            </a: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版 留 墓 幹 団 務 祖 在 費 余 招 格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75046106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0E4273A7-2563-4148-98AB-F083525C95F9}"/>
              </a:ext>
            </a:extLst>
          </p:cNvPr>
          <p:cNvSpPr/>
          <p:nvPr/>
        </p:nvSpPr>
        <p:spPr>
          <a:xfrm rot="16200000">
            <a:off x="2392365" y="3403600"/>
            <a:ext cx="3441700" cy="730250"/>
          </a:xfrm>
          <a:custGeom>
            <a:avLst/>
            <a:gdLst>
              <a:gd name="connsiteX0" fmla="*/ 1750918 w 3441260"/>
              <a:gd name="connsiteY0" fmla="*/ 395183 h 729790"/>
              <a:gd name="connsiteX1" fmla="*/ 1944182 w 3441260"/>
              <a:gd name="connsiteY1" fmla="*/ 409605 h 729790"/>
              <a:gd name="connsiteX2" fmla="*/ 2143216 w 3441260"/>
              <a:gd name="connsiteY2" fmla="*/ 421144 h 729790"/>
              <a:gd name="connsiteX3" fmla="*/ 2342249 w 3441260"/>
              <a:gd name="connsiteY3" fmla="*/ 432682 h 729790"/>
              <a:gd name="connsiteX4" fmla="*/ 2518206 w 3441260"/>
              <a:gd name="connsiteY4" fmla="*/ 441335 h 729790"/>
              <a:gd name="connsiteX5" fmla="*/ 2705701 w 3441260"/>
              <a:gd name="connsiteY5" fmla="*/ 444220 h 729790"/>
              <a:gd name="connsiteX6" fmla="*/ 2864351 w 3441260"/>
              <a:gd name="connsiteY6" fmla="*/ 435566 h 729790"/>
              <a:gd name="connsiteX7" fmla="*/ 2924927 w 3441260"/>
              <a:gd name="connsiteY7" fmla="*/ 432682 h 729790"/>
              <a:gd name="connsiteX8" fmla="*/ 3008578 w 3441260"/>
              <a:gd name="connsiteY8" fmla="*/ 426913 h 729790"/>
              <a:gd name="connsiteX9" fmla="*/ 3048962 w 3441260"/>
              <a:gd name="connsiteY9" fmla="*/ 424028 h 729790"/>
              <a:gd name="connsiteX10" fmla="*/ 3097999 w 3441260"/>
              <a:gd name="connsiteY10" fmla="*/ 412490 h 729790"/>
              <a:gd name="connsiteX11" fmla="*/ 3158575 w 3441260"/>
              <a:gd name="connsiteY11" fmla="*/ 386529 h 729790"/>
              <a:gd name="connsiteX12" fmla="*/ 3204727 w 3441260"/>
              <a:gd name="connsiteY12" fmla="*/ 363453 h 729790"/>
              <a:gd name="connsiteX13" fmla="*/ 3262418 w 3441260"/>
              <a:gd name="connsiteY13" fmla="*/ 325954 h 729790"/>
              <a:gd name="connsiteX14" fmla="*/ 3302802 w 3441260"/>
              <a:gd name="connsiteY14" fmla="*/ 294224 h 729790"/>
              <a:gd name="connsiteX15" fmla="*/ 3351839 w 3441260"/>
              <a:gd name="connsiteY15" fmla="*/ 250956 h 729790"/>
              <a:gd name="connsiteX16" fmla="*/ 3383569 w 3441260"/>
              <a:gd name="connsiteY16" fmla="*/ 216341 h 729790"/>
              <a:gd name="connsiteX17" fmla="*/ 3395107 w 3441260"/>
              <a:gd name="connsiteY17" fmla="*/ 201918 h 729790"/>
              <a:gd name="connsiteX18" fmla="*/ 3403761 w 3441260"/>
              <a:gd name="connsiteY18" fmla="*/ 199034 h 729790"/>
              <a:gd name="connsiteX19" fmla="*/ 3423952 w 3441260"/>
              <a:gd name="connsiteY19" fmla="*/ 204803 h 729790"/>
              <a:gd name="connsiteX20" fmla="*/ 3432606 w 3441260"/>
              <a:gd name="connsiteY20" fmla="*/ 210572 h 729790"/>
              <a:gd name="connsiteX21" fmla="*/ 3441260 w 3441260"/>
              <a:gd name="connsiteY21" fmla="*/ 216341 h 729790"/>
              <a:gd name="connsiteX22" fmla="*/ 3441260 w 3441260"/>
              <a:gd name="connsiteY22" fmla="*/ 233648 h 729790"/>
              <a:gd name="connsiteX23" fmla="*/ 3421068 w 3441260"/>
              <a:gd name="connsiteY23" fmla="*/ 328838 h 729790"/>
              <a:gd name="connsiteX24" fmla="*/ 3389338 w 3441260"/>
              <a:gd name="connsiteY24" fmla="*/ 426913 h 729790"/>
              <a:gd name="connsiteX25" fmla="*/ 3354723 w 3441260"/>
              <a:gd name="connsiteY25" fmla="*/ 522103 h 729790"/>
              <a:gd name="connsiteX26" fmla="*/ 3311455 w 3441260"/>
              <a:gd name="connsiteY26" fmla="*/ 608639 h 729790"/>
              <a:gd name="connsiteX27" fmla="*/ 3259534 w 3441260"/>
              <a:gd name="connsiteY27" fmla="*/ 689406 h 729790"/>
              <a:gd name="connsiteX28" fmla="*/ 3236457 w 3441260"/>
              <a:gd name="connsiteY28" fmla="*/ 715367 h 729790"/>
              <a:gd name="connsiteX29" fmla="*/ 3207612 w 3441260"/>
              <a:gd name="connsiteY29" fmla="*/ 726905 h 729790"/>
              <a:gd name="connsiteX30" fmla="*/ 3190305 w 3441260"/>
              <a:gd name="connsiteY30" fmla="*/ 729790 h 729790"/>
              <a:gd name="connsiteX31" fmla="*/ 3167228 w 3441260"/>
              <a:gd name="connsiteY31" fmla="*/ 729790 h 729790"/>
              <a:gd name="connsiteX32" fmla="*/ 3135498 w 3441260"/>
              <a:gd name="connsiteY32" fmla="*/ 712482 h 729790"/>
              <a:gd name="connsiteX33" fmla="*/ 3106653 w 3441260"/>
              <a:gd name="connsiteY33" fmla="*/ 689406 h 729790"/>
              <a:gd name="connsiteX34" fmla="*/ 3077807 w 3441260"/>
              <a:gd name="connsiteY34" fmla="*/ 677868 h 729790"/>
              <a:gd name="connsiteX35" fmla="*/ 3014347 w 3441260"/>
              <a:gd name="connsiteY35" fmla="*/ 669214 h 729790"/>
              <a:gd name="connsiteX36" fmla="*/ 2849929 w 3441260"/>
              <a:gd name="connsiteY36" fmla="*/ 666330 h 729790"/>
              <a:gd name="connsiteX37" fmla="*/ 2636472 w 3441260"/>
              <a:gd name="connsiteY37" fmla="*/ 666330 h 729790"/>
              <a:gd name="connsiteX38" fmla="*/ 2463400 w 3441260"/>
              <a:gd name="connsiteY38" fmla="*/ 666330 h 729790"/>
              <a:gd name="connsiteX39" fmla="*/ 2391286 w 3441260"/>
              <a:gd name="connsiteY39" fmla="*/ 666330 h 729790"/>
              <a:gd name="connsiteX40" fmla="*/ 2261482 w 3441260"/>
              <a:gd name="connsiteY40" fmla="*/ 646138 h 729790"/>
              <a:gd name="connsiteX41" fmla="*/ 2097063 w 3441260"/>
              <a:gd name="connsiteY41" fmla="*/ 634600 h 729790"/>
              <a:gd name="connsiteX42" fmla="*/ 1912452 w 3441260"/>
              <a:gd name="connsiteY42" fmla="*/ 623062 h 729790"/>
              <a:gd name="connsiteX43" fmla="*/ 1788417 w 3441260"/>
              <a:gd name="connsiteY43" fmla="*/ 614408 h 729790"/>
              <a:gd name="connsiteX44" fmla="*/ 1618229 w 3441260"/>
              <a:gd name="connsiteY44" fmla="*/ 602870 h 729790"/>
              <a:gd name="connsiteX45" fmla="*/ 1520154 w 3441260"/>
              <a:gd name="connsiteY45" fmla="*/ 597101 h 729790"/>
              <a:gd name="connsiteX46" fmla="*/ 1370158 w 3441260"/>
              <a:gd name="connsiteY46" fmla="*/ 574024 h 729790"/>
              <a:gd name="connsiteX47" fmla="*/ 1228816 w 3441260"/>
              <a:gd name="connsiteY47" fmla="*/ 542294 h 729790"/>
              <a:gd name="connsiteX48" fmla="*/ 1073050 w 3441260"/>
              <a:gd name="connsiteY48" fmla="*/ 504795 h 729790"/>
              <a:gd name="connsiteX49" fmla="*/ 960553 w 3441260"/>
              <a:gd name="connsiteY49" fmla="*/ 473065 h 729790"/>
              <a:gd name="connsiteX50" fmla="*/ 842287 w 3441260"/>
              <a:gd name="connsiteY50" fmla="*/ 438451 h 729790"/>
              <a:gd name="connsiteX51" fmla="*/ 709598 w 3441260"/>
              <a:gd name="connsiteY51" fmla="*/ 395183 h 729790"/>
              <a:gd name="connsiteX52" fmla="*/ 542294 w 3441260"/>
              <a:gd name="connsiteY52" fmla="*/ 328838 h 729790"/>
              <a:gd name="connsiteX53" fmla="*/ 377876 w 3441260"/>
              <a:gd name="connsiteY53" fmla="*/ 256725 h 729790"/>
              <a:gd name="connsiteX54" fmla="*/ 250956 w 3441260"/>
              <a:gd name="connsiteY54" fmla="*/ 196149 h 729790"/>
              <a:gd name="connsiteX55" fmla="*/ 138458 w 3441260"/>
              <a:gd name="connsiteY55" fmla="*/ 132689 h 729790"/>
              <a:gd name="connsiteX56" fmla="*/ 66345 w 3441260"/>
              <a:gd name="connsiteY56" fmla="*/ 89421 h 729790"/>
              <a:gd name="connsiteX57" fmla="*/ 28846 w 3441260"/>
              <a:gd name="connsiteY57" fmla="*/ 63460 h 729790"/>
              <a:gd name="connsiteX58" fmla="*/ 5770 w 3441260"/>
              <a:gd name="connsiteY58" fmla="*/ 43269 h 729790"/>
              <a:gd name="connsiteX59" fmla="*/ 0 w 3441260"/>
              <a:gd name="connsiteY59" fmla="*/ 28846 h 729790"/>
              <a:gd name="connsiteX60" fmla="*/ 0 w 3441260"/>
              <a:gd name="connsiteY60" fmla="*/ 14423 h 729790"/>
              <a:gd name="connsiteX61" fmla="*/ 14423 w 3441260"/>
              <a:gd name="connsiteY61" fmla="*/ 2885 h 729790"/>
              <a:gd name="connsiteX62" fmla="*/ 46153 w 3441260"/>
              <a:gd name="connsiteY62" fmla="*/ 0 h 729790"/>
              <a:gd name="connsiteX63" fmla="*/ 95190 w 3441260"/>
              <a:gd name="connsiteY63" fmla="*/ 20192 h 729790"/>
              <a:gd name="connsiteX64" fmla="*/ 213457 w 3441260"/>
              <a:gd name="connsiteY64" fmla="*/ 72114 h 729790"/>
              <a:gd name="connsiteX65" fmla="*/ 354799 w 3441260"/>
              <a:gd name="connsiteY65" fmla="*/ 126920 h 729790"/>
              <a:gd name="connsiteX66" fmla="*/ 484604 w 3441260"/>
              <a:gd name="connsiteY66" fmla="*/ 173073 h 729790"/>
              <a:gd name="connsiteX67" fmla="*/ 663445 w 3441260"/>
              <a:gd name="connsiteY67" fmla="*/ 227879 h 729790"/>
              <a:gd name="connsiteX68" fmla="*/ 824980 w 3441260"/>
              <a:gd name="connsiteY68" fmla="*/ 268263 h 729790"/>
              <a:gd name="connsiteX69" fmla="*/ 974976 w 3441260"/>
              <a:gd name="connsiteY69" fmla="*/ 302877 h 729790"/>
              <a:gd name="connsiteX70" fmla="*/ 1165356 w 3441260"/>
              <a:gd name="connsiteY70" fmla="*/ 334607 h 729790"/>
              <a:gd name="connsiteX71" fmla="*/ 1355735 w 3441260"/>
              <a:gd name="connsiteY71" fmla="*/ 360568 h 729790"/>
              <a:gd name="connsiteX72" fmla="*/ 1485540 w 3441260"/>
              <a:gd name="connsiteY72" fmla="*/ 374991 h 729790"/>
              <a:gd name="connsiteX73" fmla="*/ 1750918 w 3441260"/>
              <a:gd name="connsiteY73" fmla="*/ 395183 h 729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441260" h="729790">
                <a:moveTo>
                  <a:pt x="1750918" y="395183"/>
                </a:moveTo>
                <a:lnTo>
                  <a:pt x="1944182" y="409605"/>
                </a:lnTo>
                <a:lnTo>
                  <a:pt x="2143216" y="421144"/>
                </a:lnTo>
                <a:lnTo>
                  <a:pt x="2342249" y="432682"/>
                </a:lnTo>
                <a:lnTo>
                  <a:pt x="2518206" y="441335"/>
                </a:lnTo>
                <a:lnTo>
                  <a:pt x="2705701" y="444220"/>
                </a:lnTo>
                <a:lnTo>
                  <a:pt x="2864351" y="435566"/>
                </a:lnTo>
                <a:lnTo>
                  <a:pt x="2924927" y="432682"/>
                </a:lnTo>
                <a:lnTo>
                  <a:pt x="3008578" y="426913"/>
                </a:lnTo>
                <a:lnTo>
                  <a:pt x="3048962" y="424028"/>
                </a:lnTo>
                <a:lnTo>
                  <a:pt x="3097999" y="412490"/>
                </a:lnTo>
                <a:lnTo>
                  <a:pt x="3158575" y="386529"/>
                </a:lnTo>
                <a:lnTo>
                  <a:pt x="3204727" y="363453"/>
                </a:lnTo>
                <a:lnTo>
                  <a:pt x="3262418" y="325954"/>
                </a:lnTo>
                <a:lnTo>
                  <a:pt x="3302802" y="294224"/>
                </a:lnTo>
                <a:lnTo>
                  <a:pt x="3351839" y="250956"/>
                </a:lnTo>
                <a:lnTo>
                  <a:pt x="3383569" y="216341"/>
                </a:lnTo>
                <a:lnTo>
                  <a:pt x="3395107" y="201918"/>
                </a:lnTo>
                <a:lnTo>
                  <a:pt x="3403761" y="199034"/>
                </a:lnTo>
                <a:lnTo>
                  <a:pt x="3423952" y="204803"/>
                </a:lnTo>
                <a:lnTo>
                  <a:pt x="3432606" y="210572"/>
                </a:lnTo>
                <a:lnTo>
                  <a:pt x="3441260" y="216341"/>
                </a:lnTo>
                <a:lnTo>
                  <a:pt x="3441260" y="233648"/>
                </a:lnTo>
                <a:lnTo>
                  <a:pt x="3421068" y="328838"/>
                </a:lnTo>
                <a:lnTo>
                  <a:pt x="3389338" y="426913"/>
                </a:lnTo>
                <a:lnTo>
                  <a:pt x="3354723" y="522103"/>
                </a:lnTo>
                <a:lnTo>
                  <a:pt x="3311455" y="608639"/>
                </a:lnTo>
                <a:lnTo>
                  <a:pt x="3259534" y="689406"/>
                </a:lnTo>
                <a:lnTo>
                  <a:pt x="3236457" y="715367"/>
                </a:lnTo>
                <a:cubicBezTo>
                  <a:pt x="3209618" y="727295"/>
                  <a:pt x="3219966" y="726905"/>
                  <a:pt x="3207612" y="726905"/>
                </a:cubicBezTo>
                <a:lnTo>
                  <a:pt x="3190305" y="729790"/>
                </a:lnTo>
                <a:lnTo>
                  <a:pt x="3167228" y="729790"/>
                </a:lnTo>
                <a:lnTo>
                  <a:pt x="3135498" y="712482"/>
                </a:lnTo>
                <a:lnTo>
                  <a:pt x="3106653" y="689406"/>
                </a:lnTo>
                <a:lnTo>
                  <a:pt x="3077807" y="677868"/>
                </a:lnTo>
                <a:lnTo>
                  <a:pt x="3014347" y="669214"/>
                </a:lnTo>
                <a:lnTo>
                  <a:pt x="2849929" y="666330"/>
                </a:lnTo>
                <a:lnTo>
                  <a:pt x="2636472" y="666330"/>
                </a:lnTo>
                <a:lnTo>
                  <a:pt x="2463400" y="666330"/>
                </a:lnTo>
                <a:lnTo>
                  <a:pt x="2391286" y="666330"/>
                </a:lnTo>
                <a:lnTo>
                  <a:pt x="2261482" y="646138"/>
                </a:lnTo>
                <a:lnTo>
                  <a:pt x="2097063" y="634600"/>
                </a:lnTo>
                <a:lnTo>
                  <a:pt x="1912452" y="623062"/>
                </a:lnTo>
                <a:lnTo>
                  <a:pt x="1788417" y="614408"/>
                </a:lnTo>
                <a:lnTo>
                  <a:pt x="1618229" y="602870"/>
                </a:lnTo>
                <a:lnTo>
                  <a:pt x="1520154" y="597101"/>
                </a:lnTo>
                <a:lnTo>
                  <a:pt x="1370158" y="574024"/>
                </a:lnTo>
                <a:lnTo>
                  <a:pt x="1228816" y="542294"/>
                </a:lnTo>
                <a:lnTo>
                  <a:pt x="1073050" y="504795"/>
                </a:lnTo>
                <a:lnTo>
                  <a:pt x="960553" y="473065"/>
                </a:lnTo>
                <a:lnTo>
                  <a:pt x="842287" y="438451"/>
                </a:lnTo>
                <a:lnTo>
                  <a:pt x="709598" y="395183"/>
                </a:lnTo>
                <a:lnTo>
                  <a:pt x="542294" y="328838"/>
                </a:lnTo>
                <a:lnTo>
                  <a:pt x="377876" y="256725"/>
                </a:lnTo>
                <a:lnTo>
                  <a:pt x="250956" y="196149"/>
                </a:lnTo>
                <a:lnTo>
                  <a:pt x="138458" y="132689"/>
                </a:lnTo>
                <a:lnTo>
                  <a:pt x="66345" y="89421"/>
                </a:lnTo>
                <a:lnTo>
                  <a:pt x="28846" y="63460"/>
                </a:lnTo>
                <a:lnTo>
                  <a:pt x="5770" y="43269"/>
                </a:lnTo>
                <a:lnTo>
                  <a:pt x="0" y="28846"/>
                </a:lnTo>
                <a:lnTo>
                  <a:pt x="0" y="14423"/>
                </a:lnTo>
                <a:lnTo>
                  <a:pt x="14423" y="2885"/>
                </a:lnTo>
                <a:lnTo>
                  <a:pt x="46153" y="0"/>
                </a:lnTo>
                <a:lnTo>
                  <a:pt x="95190" y="20192"/>
                </a:lnTo>
                <a:lnTo>
                  <a:pt x="213457" y="72114"/>
                </a:lnTo>
                <a:lnTo>
                  <a:pt x="354799" y="126920"/>
                </a:lnTo>
                <a:lnTo>
                  <a:pt x="484604" y="173073"/>
                </a:lnTo>
                <a:lnTo>
                  <a:pt x="663445" y="227879"/>
                </a:lnTo>
                <a:lnTo>
                  <a:pt x="824980" y="268263"/>
                </a:lnTo>
                <a:lnTo>
                  <a:pt x="974976" y="302877"/>
                </a:lnTo>
                <a:lnTo>
                  <a:pt x="1165356" y="334607"/>
                </a:lnTo>
                <a:lnTo>
                  <a:pt x="1355735" y="360568"/>
                </a:lnTo>
                <a:lnTo>
                  <a:pt x="1485540" y="374991"/>
                </a:lnTo>
                <a:lnTo>
                  <a:pt x="1750918" y="39518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E643E14-9EDA-4796-BB22-7433F0383E0C}"/>
              </a:ext>
            </a:extLst>
          </p:cNvPr>
          <p:cNvSpPr/>
          <p:nvPr/>
        </p:nvSpPr>
        <p:spPr>
          <a:xfrm rot="16200000">
            <a:off x="4421984" y="2170907"/>
            <a:ext cx="1271587" cy="463550"/>
          </a:xfrm>
          <a:custGeom>
            <a:avLst/>
            <a:gdLst>
              <a:gd name="connsiteX0" fmla="*/ 473868 w 1271587"/>
              <a:gd name="connsiteY0" fmla="*/ 150019 h 464344"/>
              <a:gd name="connsiteX1" fmla="*/ 633412 w 1271587"/>
              <a:gd name="connsiteY1" fmla="*/ 147637 h 464344"/>
              <a:gd name="connsiteX2" fmla="*/ 707231 w 1271587"/>
              <a:gd name="connsiteY2" fmla="*/ 147637 h 464344"/>
              <a:gd name="connsiteX3" fmla="*/ 821531 w 1271587"/>
              <a:gd name="connsiteY3" fmla="*/ 140494 h 464344"/>
              <a:gd name="connsiteX4" fmla="*/ 900112 w 1271587"/>
              <a:gd name="connsiteY4" fmla="*/ 133350 h 464344"/>
              <a:gd name="connsiteX5" fmla="*/ 957262 w 1271587"/>
              <a:gd name="connsiteY5" fmla="*/ 126206 h 464344"/>
              <a:gd name="connsiteX6" fmla="*/ 1002506 w 1271587"/>
              <a:gd name="connsiteY6" fmla="*/ 119062 h 464344"/>
              <a:gd name="connsiteX7" fmla="*/ 1057275 w 1271587"/>
              <a:gd name="connsiteY7" fmla="*/ 107156 h 464344"/>
              <a:gd name="connsiteX8" fmla="*/ 1100137 w 1271587"/>
              <a:gd name="connsiteY8" fmla="*/ 92869 h 464344"/>
              <a:gd name="connsiteX9" fmla="*/ 1140618 w 1271587"/>
              <a:gd name="connsiteY9" fmla="*/ 73819 h 464344"/>
              <a:gd name="connsiteX10" fmla="*/ 1171575 w 1271587"/>
              <a:gd name="connsiteY10" fmla="*/ 54769 h 464344"/>
              <a:gd name="connsiteX11" fmla="*/ 1195387 w 1271587"/>
              <a:gd name="connsiteY11" fmla="*/ 35719 h 464344"/>
              <a:gd name="connsiteX12" fmla="*/ 1219200 w 1271587"/>
              <a:gd name="connsiteY12" fmla="*/ 9525 h 464344"/>
              <a:gd name="connsiteX13" fmla="*/ 1243012 w 1271587"/>
              <a:gd name="connsiteY13" fmla="*/ 2381 h 464344"/>
              <a:gd name="connsiteX14" fmla="*/ 1259681 w 1271587"/>
              <a:gd name="connsiteY14" fmla="*/ 0 h 464344"/>
              <a:gd name="connsiteX15" fmla="*/ 1269206 w 1271587"/>
              <a:gd name="connsiteY15" fmla="*/ 4762 h 464344"/>
              <a:gd name="connsiteX16" fmla="*/ 1271587 w 1271587"/>
              <a:gd name="connsiteY16" fmla="*/ 16669 h 464344"/>
              <a:gd name="connsiteX17" fmla="*/ 1259681 w 1271587"/>
              <a:gd name="connsiteY17" fmla="*/ 59531 h 464344"/>
              <a:gd name="connsiteX18" fmla="*/ 1240631 w 1271587"/>
              <a:gd name="connsiteY18" fmla="*/ 121444 h 464344"/>
              <a:gd name="connsiteX19" fmla="*/ 1216818 w 1271587"/>
              <a:gd name="connsiteY19" fmla="*/ 185737 h 464344"/>
              <a:gd name="connsiteX20" fmla="*/ 1188243 w 1271587"/>
              <a:gd name="connsiteY20" fmla="*/ 250031 h 464344"/>
              <a:gd name="connsiteX21" fmla="*/ 1159668 w 1271587"/>
              <a:gd name="connsiteY21" fmla="*/ 304800 h 464344"/>
              <a:gd name="connsiteX22" fmla="*/ 1133475 w 1271587"/>
              <a:gd name="connsiteY22" fmla="*/ 352425 h 464344"/>
              <a:gd name="connsiteX23" fmla="*/ 1100137 w 1271587"/>
              <a:gd name="connsiteY23" fmla="*/ 400050 h 464344"/>
              <a:gd name="connsiteX24" fmla="*/ 1069181 w 1271587"/>
              <a:gd name="connsiteY24" fmla="*/ 433387 h 464344"/>
              <a:gd name="connsiteX25" fmla="*/ 1040606 w 1271587"/>
              <a:gd name="connsiteY25" fmla="*/ 457200 h 464344"/>
              <a:gd name="connsiteX26" fmla="*/ 1021556 w 1271587"/>
              <a:gd name="connsiteY26" fmla="*/ 464344 h 464344"/>
              <a:gd name="connsiteX27" fmla="*/ 997743 w 1271587"/>
              <a:gd name="connsiteY27" fmla="*/ 464344 h 464344"/>
              <a:gd name="connsiteX28" fmla="*/ 966787 w 1271587"/>
              <a:gd name="connsiteY28" fmla="*/ 457200 h 464344"/>
              <a:gd name="connsiteX29" fmla="*/ 938212 w 1271587"/>
              <a:gd name="connsiteY29" fmla="*/ 442912 h 464344"/>
              <a:gd name="connsiteX30" fmla="*/ 912018 w 1271587"/>
              <a:gd name="connsiteY30" fmla="*/ 421481 h 464344"/>
              <a:gd name="connsiteX31" fmla="*/ 888206 w 1271587"/>
              <a:gd name="connsiteY31" fmla="*/ 400050 h 464344"/>
              <a:gd name="connsiteX32" fmla="*/ 850106 w 1271587"/>
              <a:gd name="connsiteY32" fmla="*/ 388144 h 464344"/>
              <a:gd name="connsiteX33" fmla="*/ 747712 w 1271587"/>
              <a:gd name="connsiteY33" fmla="*/ 373856 h 464344"/>
              <a:gd name="connsiteX34" fmla="*/ 650081 w 1271587"/>
              <a:gd name="connsiteY34" fmla="*/ 359569 h 464344"/>
              <a:gd name="connsiteX35" fmla="*/ 581025 w 1271587"/>
              <a:gd name="connsiteY35" fmla="*/ 352425 h 464344"/>
              <a:gd name="connsiteX36" fmla="*/ 507206 w 1271587"/>
              <a:gd name="connsiteY36" fmla="*/ 350044 h 464344"/>
              <a:gd name="connsiteX37" fmla="*/ 433387 w 1271587"/>
              <a:gd name="connsiteY37" fmla="*/ 350044 h 464344"/>
              <a:gd name="connsiteX38" fmla="*/ 326231 w 1271587"/>
              <a:gd name="connsiteY38" fmla="*/ 350044 h 464344"/>
              <a:gd name="connsiteX39" fmla="*/ 202406 w 1271587"/>
              <a:gd name="connsiteY39" fmla="*/ 347662 h 464344"/>
              <a:gd name="connsiteX40" fmla="*/ 92868 w 1271587"/>
              <a:gd name="connsiteY40" fmla="*/ 347662 h 464344"/>
              <a:gd name="connsiteX41" fmla="*/ 28575 w 1271587"/>
              <a:gd name="connsiteY41" fmla="*/ 350044 h 464344"/>
              <a:gd name="connsiteX42" fmla="*/ 0 w 1271587"/>
              <a:gd name="connsiteY42" fmla="*/ 150019 h 464344"/>
              <a:gd name="connsiteX43" fmla="*/ 238125 w 1271587"/>
              <a:gd name="connsiteY43" fmla="*/ 150019 h 464344"/>
              <a:gd name="connsiteX44" fmla="*/ 473868 w 1271587"/>
              <a:gd name="connsiteY44" fmla="*/ 150019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271587" h="464344">
                <a:moveTo>
                  <a:pt x="473868" y="150019"/>
                </a:moveTo>
                <a:lnTo>
                  <a:pt x="633412" y="147637"/>
                </a:lnTo>
                <a:lnTo>
                  <a:pt x="707231" y="147637"/>
                </a:lnTo>
                <a:lnTo>
                  <a:pt x="821531" y="140494"/>
                </a:lnTo>
                <a:lnTo>
                  <a:pt x="900112" y="133350"/>
                </a:lnTo>
                <a:lnTo>
                  <a:pt x="957262" y="126206"/>
                </a:lnTo>
                <a:lnTo>
                  <a:pt x="1002506" y="119062"/>
                </a:lnTo>
                <a:lnTo>
                  <a:pt x="1057275" y="107156"/>
                </a:lnTo>
                <a:lnTo>
                  <a:pt x="1100137" y="92869"/>
                </a:lnTo>
                <a:lnTo>
                  <a:pt x="1140618" y="73819"/>
                </a:lnTo>
                <a:lnTo>
                  <a:pt x="1171575" y="54769"/>
                </a:lnTo>
                <a:lnTo>
                  <a:pt x="1195387" y="35719"/>
                </a:lnTo>
                <a:lnTo>
                  <a:pt x="1219200" y="9525"/>
                </a:lnTo>
                <a:lnTo>
                  <a:pt x="1243012" y="2381"/>
                </a:lnTo>
                <a:lnTo>
                  <a:pt x="1259681" y="0"/>
                </a:lnTo>
                <a:lnTo>
                  <a:pt x="1269206" y="4762"/>
                </a:lnTo>
                <a:lnTo>
                  <a:pt x="1271587" y="16669"/>
                </a:lnTo>
                <a:lnTo>
                  <a:pt x="1259681" y="59531"/>
                </a:lnTo>
                <a:lnTo>
                  <a:pt x="1240631" y="121444"/>
                </a:lnTo>
                <a:lnTo>
                  <a:pt x="1216818" y="185737"/>
                </a:lnTo>
                <a:lnTo>
                  <a:pt x="1188243" y="250031"/>
                </a:lnTo>
                <a:lnTo>
                  <a:pt x="1159668" y="304800"/>
                </a:lnTo>
                <a:lnTo>
                  <a:pt x="1133475" y="352425"/>
                </a:lnTo>
                <a:lnTo>
                  <a:pt x="1100137" y="400050"/>
                </a:lnTo>
                <a:lnTo>
                  <a:pt x="1069181" y="433387"/>
                </a:lnTo>
                <a:lnTo>
                  <a:pt x="1040606" y="457200"/>
                </a:lnTo>
                <a:lnTo>
                  <a:pt x="1021556" y="464344"/>
                </a:lnTo>
                <a:lnTo>
                  <a:pt x="997743" y="464344"/>
                </a:lnTo>
                <a:lnTo>
                  <a:pt x="966787" y="457200"/>
                </a:lnTo>
                <a:lnTo>
                  <a:pt x="938212" y="442912"/>
                </a:lnTo>
                <a:lnTo>
                  <a:pt x="912018" y="421481"/>
                </a:lnTo>
                <a:lnTo>
                  <a:pt x="888206" y="400050"/>
                </a:lnTo>
                <a:lnTo>
                  <a:pt x="850106" y="388144"/>
                </a:lnTo>
                <a:lnTo>
                  <a:pt x="747712" y="373856"/>
                </a:lnTo>
                <a:lnTo>
                  <a:pt x="650081" y="359569"/>
                </a:lnTo>
                <a:lnTo>
                  <a:pt x="581025" y="352425"/>
                </a:lnTo>
                <a:lnTo>
                  <a:pt x="507206" y="350044"/>
                </a:lnTo>
                <a:lnTo>
                  <a:pt x="433387" y="350044"/>
                </a:lnTo>
                <a:lnTo>
                  <a:pt x="326231" y="350044"/>
                </a:lnTo>
                <a:lnTo>
                  <a:pt x="202406" y="347662"/>
                </a:lnTo>
                <a:lnTo>
                  <a:pt x="92868" y="347662"/>
                </a:lnTo>
                <a:lnTo>
                  <a:pt x="28575" y="350044"/>
                </a:lnTo>
                <a:lnTo>
                  <a:pt x="0" y="150019"/>
                </a:lnTo>
                <a:lnTo>
                  <a:pt x="238125" y="150019"/>
                </a:lnTo>
                <a:lnTo>
                  <a:pt x="473868" y="150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09174AD-B742-4264-A02E-571ED64739DA}"/>
              </a:ext>
            </a:extLst>
          </p:cNvPr>
          <p:cNvSpPr/>
          <p:nvPr/>
        </p:nvSpPr>
        <p:spPr>
          <a:xfrm>
            <a:off x="6232526" y="1865314"/>
            <a:ext cx="1936750" cy="492125"/>
          </a:xfrm>
          <a:custGeom>
            <a:avLst/>
            <a:gdLst>
              <a:gd name="connsiteX0" fmla="*/ 734095 w 1936982"/>
              <a:gd name="connsiteY0" fmla="*/ 198334 h 491973"/>
              <a:gd name="connsiteX1" fmla="*/ 942733 w 1936982"/>
              <a:gd name="connsiteY1" fmla="*/ 167425 h 491973"/>
              <a:gd name="connsiteX2" fmla="*/ 1094704 w 1936982"/>
              <a:gd name="connsiteY2" fmla="*/ 144243 h 491973"/>
              <a:gd name="connsiteX3" fmla="*/ 1200311 w 1936982"/>
              <a:gd name="connsiteY3" fmla="*/ 126213 h 491973"/>
              <a:gd name="connsiteX4" fmla="*/ 1293039 w 1936982"/>
              <a:gd name="connsiteY4" fmla="*/ 105607 h 491973"/>
              <a:gd name="connsiteX5" fmla="*/ 1385766 w 1936982"/>
              <a:gd name="connsiteY5" fmla="*/ 82425 h 491973"/>
              <a:gd name="connsiteX6" fmla="*/ 1445009 w 1936982"/>
              <a:gd name="connsiteY6" fmla="*/ 66970 h 491973"/>
              <a:gd name="connsiteX7" fmla="*/ 1488797 w 1936982"/>
              <a:gd name="connsiteY7" fmla="*/ 46364 h 491973"/>
              <a:gd name="connsiteX8" fmla="*/ 1537737 w 1936982"/>
              <a:gd name="connsiteY8" fmla="*/ 20606 h 491973"/>
              <a:gd name="connsiteX9" fmla="*/ 1586677 w 1936982"/>
              <a:gd name="connsiteY9" fmla="*/ 2576 h 491973"/>
              <a:gd name="connsiteX10" fmla="*/ 1612435 w 1936982"/>
              <a:gd name="connsiteY10" fmla="*/ 0 h 491973"/>
              <a:gd name="connsiteX11" fmla="*/ 1700011 w 1936982"/>
              <a:gd name="connsiteY11" fmla="*/ 7727 h 491973"/>
              <a:gd name="connsiteX12" fmla="*/ 1743799 w 1936982"/>
              <a:gd name="connsiteY12" fmla="*/ 15454 h 491973"/>
              <a:gd name="connsiteX13" fmla="*/ 1797890 w 1936982"/>
              <a:gd name="connsiteY13" fmla="*/ 30909 h 491973"/>
              <a:gd name="connsiteX14" fmla="*/ 1828800 w 1936982"/>
              <a:gd name="connsiteY14" fmla="*/ 43788 h 491973"/>
              <a:gd name="connsiteX15" fmla="*/ 1870012 w 1936982"/>
              <a:gd name="connsiteY15" fmla="*/ 69546 h 491973"/>
              <a:gd name="connsiteX16" fmla="*/ 1890618 w 1936982"/>
              <a:gd name="connsiteY16" fmla="*/ 87576 h 491973"/>
              <a:gd name="connsiteX17" fmla="*/ 1911224 w 1936982"/>
              <a:gd name="connsiteY17" fmla="*/ 110758 h 491973"/>
              <a:gd name="connsiteX18" fmla="*/ 1926679 w 1936982"/>
              <a:gd name="connsiteY18" fmla="*/ 121061 h 491973"/>
              <a:gd name="connsiteX19" fmla="*/ 1936982 w 1936982"/>
              <a:gd name="connsiteY19" fmla="*/ 136516 h 491973"/>
              <a:gd name="connsiteX20" fmla="*/ 1936982 w 1936982"/>
              <a:gd name="connsiteY20" fmla="*/ 146819 h 491973"/>
              <a:gd name="connsiteX21" fmla="*/ 1929255 w 1936982"/>
              <a:gd name="connsiteY21" fmla="*/ 170001 h 491973"/>
              <a:gd name="connsiteX22" fmla="*/ 1906073 w 1936982"/>
              <a:gd name="connsiteY22" fmla="*/ 198334 h 491973"/>
              <a:gd name="connsiteX23" fmla="*/ 1877739 w 1936982"/>
              <a:gd name="connsiteY23" fmla="*/ 221516 h 491973"/>
              <a:gd name="connsiteX24" fmla="*/ 1831375 w 1936982"/>
              <a:gd name="connsiteY24" fmla="*/ 236971 h 491973"/>
              <a:gd name="connsiteX25" fmla="*/ 1748951 w 1936982"/>
              <a:gd name="connsiteY25" fmla="*/ 255002 h 491973"/>
              <a:gd name="connsiteX26" fmla="*/ 1684556 w 1936982"/>
              <a:gd name="connsiteY26" fmla="*/ 270456 h 491973"/>
              <a:gd name="connsiteX27" fmla="*/ 1609859 w 1936982"/>
              <a:gd name="connsiteY27" fmla="*/ 280759 h 491973"/>
              <a:gd name="connsiteX28" fmla="*/ 1548040 w 1936982"/>
              <a:gd name="connsiteY28" fmla="*/ 288487 h 491973"/>
              <a:gd name="connsiteX29" fmla="*/ 1475919 w 1936982"/>
              <a:gd name="connsiteY29" fmla="*/ 291062 h 491973"/>
              <a:gd name="connsiteX30" fmla="*/ 1336827 w 1936982"/>
              <a:gd name="connsiteY30" fmla="*/ 296214 h 491973"/>
              <a:gd name="connsiteX31" fmla="*/ 1182280 w 1936982"/>
              <a:gd name="connsiteY31" fmla="*/ 306517 h 491973"/>
              <a:gd name="connsiteX32" fmla="*/ 1048340 w 1936982"/>
              <a:gd name="connsiteY32" fmla="*/ 319396 h 491973"/>
              <a:gd name="connsiteX33" fmla="*/ 878339 w 1936982"/>
              <a:gd name="connsiteY33" fmla="*/ 337426 h 491973"/>
              <a:gd name="connsiteX34" fmla="*/ 726368 w 1936982"/>
              <a:gd name="connsiteY34" fmla="*/ 358033 h 491973"/>
              <a:gd name="connsiteX35" fmla="*/ 566670 w 1936982"/>
              <a:gd name="connsiteY35" fmla="*/ 378639 h 491973"/>
              <a:gd name="connsiteX36" fmla="*/ 383790 w 1936982"/>
              <a:gd name="connsiteY36" fmla="*/ 412124 h 491973"/>
              <a:gd name="connsiteX37" fmla="*/ 180304 w 1936982"/>
              <a:gd name="connsiteY37" fmla="*/ 450760 h 491973"/>
              <a:gd name="connsiteX38" fmla="*/ 82424 w 1936982"/>
              <a:gd name="connsiteY38" fmla="*/ 471367 h 491973"/>
              <a:gd name="connsiteX39" fmla="*/ 0 w 1936982"/>
              <a:gd name="connsiteY39" fmla="*/ 491973 h 491973"/>
              <a:gd name="connsiteX40" fmla="*/ 2575 w 1936982"/>
              <a:gd name="connsiteY40" fmla="*/ 303941 h 491973"/>
              <a:gd name="connsiteX41" fmla="*/ 221516 w 1936982"/>
              <a:gd name="connsiteY41" fmla="*/ 275608 h 491973"/>
              <a:gd name="connsiteX42" fmla="*/ 391517 w 1936982"/>
              <a:gd name="connsiteY42" fmla="*/ 249850 h 491973"/>
              <a:gd name="connsiteX43" fmla="*/ 589852 w 1936982"/>
              <a:gd name="connsiteY43" fmla="*/ 218941 h 491973"/>
              <a:gd name="connsiteX44" fmla="*/ 734095 w 1936982"/>
              <a:gd name="connsiteY44" fmla="*/ 198334 h 491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36982" h="491973">
                <a:moveTo>
                  <a:pt x="734095" y="198334"/>
                </a:moveTo>
                <a:lnTo>
                  <a:pt x="942733" y="167425"/>
                </a:lnTo>
                <a:lnTo>
                  <a:pt x="1094704" y="144243"/>
                </a:lnTo>
                <a:lnTo>
                  <a:pt x="1200311" y="126213"/>
                </a:lnTo>
                <a:lnTo>
                  <a:pt x="1293039" y="105607"/>
                </a:lnTo>
                <a:lnTo>
                  <a:pt x="1385766" y="82425"/>
                </a:lnTo>
                <a:lnTo>
                  <a:pt x="1445009" y="66970"/>
                </a:lnTo>
                <a:lnTo>
                  <a:pt x="1488797" y="46364"/>
                </a:lnTo>
                <a:lnTo>
                  <a:pt x="1537737" y="20606"/>
                </a:lnTo>
                <a:lnTo>
                  <a:pt x="1586677" y="2576"/>
                </a:lnTo>
                <a:lnTo>
                  <a:pt x="1612435" y="0"/>
                </a:lnTo>
                <a:lnTo>
                  <a:pt x="1700011" y="7727"/>
                </a:lnTo>
                <a:lnTo>
                  <a:pt x="1743799" y="15454"/>
                </a:lnTo>
                <a:lnTo>
                  <a:pt x="1797890" y="30909"/>
                </a:lnTo>
                <a:lnTo>
                  <a:pt x="1828800" y="43788"/>
                </a:lnTo>
                <a:lnTo>
                  <a:pt x="1870012" y="69546"/>
                </a:lnTo>
                <a:lnTo>
                  <a:pt x="1890618" y="87576"/>
                </a:lnTo>
                <a:lnTo>
                  <a:pt x="1911224" y="110758"/>
                </a:lnTo>
                <a:lnTo>
                  <a:pt x="1926679" y="121061"/>
                </a:lnTo>
                <a:lnTo>
                  <a:pt x="1936982" y="136516"/>
                </a:lnTo>
                <a:lnTo>
                  <a:pt x="1936982" y="146819"/>
                </a:lnTo>
                <a:lnTo>
                  <a:pt x="1929255" y="170001"/>
                </a:lnTo>
                <a:lnTo>
                  <a:pt x="1906073" y="198334"/>
                </a:lnTo>
                <a:lnTo>
                  <a:pt x="1877739" y="221516"/>
                </a:lnTo>
                <a:lnTo>
                  <a:pt x="1831375" y="236971"/>
                </a:lnTo>
                <a:lnTo>
                  <a:pt x="1748951" y="255002"/>
                </a:lnTo>
                <a:lnTo>
                  <a:pt x="1684556" y="270456"/>
                </a:lnTo>
                <a:lnTo>
                  <a:pt x="1609859" y="280759"/>
                </a:lnTo>
                <a:lnTo>
                  <a:pt x="1548040" y="288487"/>
                </a:lnTo>
                <a:lnTo>
                  <a:pt x="1475919" y="291062"/>
                </a:lnTo>
                <a:lnTo>
                  <a:pt x="1336827" y="296214"/>
                </a:lnTo>
                <a:lnTo>
                  <a:pt x="1182280" y="306517"/>
                </a:lnTo>
                <a:lnTo>
                  <a:pt x="1048340" y="319396"/>
                </a:lnTo>
                <a:lnTo>
                  <a:pt x="878339" y="337426"/>
                </a:lnTo>
                <a:lnTo>
                  <a:pt x="726368" y="358033"/>
                </a:lnTo>
                <a:lnTo>
                  <a:pt x="566670" y="378639"/>
                </a:lnTo>
                <a:lnTo>
                  <a:pt x="383790" y="412124"/>
                </a:lnTo>
                <a:lnTo>
                  <a:pt x="180304" y="450760"/>
                </a:lnTo>
                <a:lnTo>
                  <a:pt x="82424" y="471367"/>
                </a:lnTo>
                <a:lnTo>
                  <a:pt x="0" y="491973"/>
                </a:lnTo>
                <a:cubicBezTo>
                  <a:pt x="858" y="429296"/>
                  <a:pt x="1717" y="366618"/>
                  <a:pt x="2575" y="303941"/>
                </a:cubicBezTo>
                <a:lnTo>
                  <a:pt x="221516" y="275608"/>
                </a:lnTo>
                <a:lnTo>
                  <a:pt x="391517" y="249850"/>
                </a:lnTo>
                <a:lnTo>
                  <a:pt x="589852" y="218941"/>
                </a:lnTo>
                <a:lnTo>
                  <a:pt x="734095" y="19833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615EEBD4-79FF-4265-819D-0FF3AC3CE1DE}"/>
              </a:ext>
            </a:extLst>
          </p:cNvPr>
          <p:cNvSpPr/>
          <p:nvPr/>
        </p:nvSpPr>
        <p:spPr>
          <a:xfrm>
            <a:off x="4352926" y="2855914"/>
            <a:ext cx="1257300" cy="401637"/>
          </a:xfrm>
          <a:custGeom>
            <a:avLst/>
            <a:gdLst>
              <a:gd name="connsiteX0" fmla="*/ 319088 w 1257300"/>
              <a:gd name="connsiteY0" fmla="*/ 166687 h 402431"/>
              <a:gd name="connsiteX1" fmla="*/ 176213 w 1257300"/>
              <a:gd name="connsiteY1" fmla="*/ 195262 h 402431"/>
              <a:gd name="connsiteX2" fmla="*/ 2381 w 1257300"/>
              <a:gd name="connsiteY2" fmla="*/ 228600 h 402431"/>
              <a:gd name="connsiteX3" fmla="*/ 0 w 1257300"/>
              <a:gd name="connsiteY3" fmla="*/ 402431 h 402431"/>
              <a:gd name="connsiteX4" fmla="*/ 152400 w 1257300"/>
              <a:gd name="connsiteY4" fmla="*/ 371475 h 402431"/>
              <a:gd name="connsiteX5" fmla="*/ 261938 w 1257300"/>
              <a:gd name="connsiteY5" fmla="*/ 350044 h 402431"/>
              <a:gd name="connsiteX6" fmla="*/ 404813 w 1257300"/>
              <a:gd name="connsiteY6" fmla="*/ 321469 h 402431"/>
              <a:gd name="connsiteX7" fmla="*/ 531019 w 1257300"/>
              <a:gd name="connsiteY7" fmla="*/ 297656 h 402431"/>
              <a:gd name="connsiteX8" fmla="*/ 650081 w 1257300"/>
              <a:gd name="connsiteY8" fmla="*/ 278606 h 402431"/>
              <a:gd name="connsiteX9" fmla="*/ 776288 w 1257300"/>
              <a:gd name="connsiteY9" fmla="*/ 259556 h 402431"/>
              <a:gd name="connsiteX10" fmla="*/ 916781 w 1257300"/>
              <a:gd name="connsiteY10" fmla="*/ 242887 h 402431"/>
              <a:gd name="connsiteX11" fmla="*/ 995363 w 1257300"/>
              <a:gd name="connsiteY11" fmla="*/ 238125 h 402431"/>
              <a:gd name="connsiteX12" fmla="*/ 1054894 w 1257300"/>
              <a:gd name="connsiteY12" fmla="*/ 238125 h 402431"/>
              <a:gd name="connsiteX13" fmla="*/ 1102519 w 1257300"/>
              <a:gd name="connsiteY13" fmla="*/ 238125 h 402431"/>
              <a:gd name="connsiteX14" fmla="*/ 1145381 w 1257300"/>
              <a:gd name="connsiteY14" fmla="*/ 233362 h 402431"/>
              <a:gd name="connsiteX15" fmla="*/ 1185863 w 1257300"/>
              <a:gd name="connsiteY15" fmla="*/ 226219 h 402431"/>
              <a:gd name="connsiteX16" fmla="*/ 1216819 w 1257300"/>
              <a:gd name="connsiteY16" fmla="*/ 216694 h 402431"/>
              <a:gd name="connsiteX17" fmla="*/ 1235869 w 1257300"/>
              <a:gd name="connsiteY17" fmla="*/ 204787 h 402431"/>
              <a:gd name="connsiteX18" fmla="*/ 1245394 w 1257300"/>
              <a:gd name="connsiteY18" fmla="*/ 195262 h 402431"/>
              <a:gd name="connsiteX19" fmla="*/ 1252538 w 1257300"/>
              <a:gd name="connsiteY19" fmla="*/ 173831 h 402431"/>
              <a:gd name="connsiteX20" fmla="*/ 1257300 w 1257300"/>
              <a:gd name="connsiteY20" fmla="*/ 142875 h 402431"/>
              <a:gd name="connsiteX21" fmla="*/ 1252538 w 1257300"/>
              <a:gd name="connsiteY21" fmla="*/ 109537 h 402431"/>
              <a:gd name="connsiteX22" fmla="*/ 1243013 w 1257300"/>
              <a:gd name="connsiteY22" fmla="*/ 90487 h 402431"/>
              <a:gd name="connsiteX23" fmla="*/ 1233488 w 1257300"/>
              <a:gd name="connsiteY23" fmla="*/ 80962 h 402431"/>
              <a:gd name="connsiteX24" fmla="*/ 1207294 w 1257300"/>
              <a:gd name="connsiteY24" fmla="*/ 69056 h 402431"/>
              <a:gd name="connsiteX25" fmla="*/ 1176338 w 1257300"/>
              <a:gd name="connsiteY25" fmla="*/ 61912 h 402431"/>
              <a:gd name="connsiteX26" fmla="*/ 1109663 w 1257300"/>
              <a:gd name="connsiteY26" fmla="*/ 35719 h 402431"/>
              <a:gd name="connsiteX27" fmla="*/ 1033463 w 1257300"/>
              <a:gd name="connsiteY27" fmla="*/ 11906 h 402431"/>
              <a:gd name="connsiteX28" fmla="*/ 971550 w 1257300"/>
              <a:gd name="connsiteY28" fmla="*/ 0 h 402431"/>
              <a:gd name="connsiteX29" fmla="*/ 952500 w 1257300"/>
              <a:gd name="connsiteY29" fmla="*/ 0 h 402431"/>
              <a:gd name="connsiteX30" fmla="*/ 940594 w 1257300"/>
              <a:gd name="connsiteY30" fmla="*/ 2381 h 402431"/>
              <a:gd name="connsiteX31" fmla="*/ 928688 w 1257300"/>
              <a:gd name="connsiteY31" fmla="*/ 14287 h 402431"/>
              <a:gd name="connsiteX32" fmla="*/ 912019 w 1257300"/>
              <a:gd name="connsiteY32" fmla="*/ 28575 h 402431"/>
              <a:gd name="connsiteX33" fmla="*/ 862013 w 1257300"/>
              <a:gd name="connsiteY33" fmla="*/ 50006 h 402431"/>
              <a:gd name="connsiteX34" fmla="*/ 800100 w 1257300"/>
              <a:gd name="connsiteY34" fmla="*/ 64294 h 402431"/>
              <a:gd name="connsiteX35" fmla="*/ 550069 w 1257300"/>
              <a:gd name="connsiteY35" fmla="*/ 121444 h 402431"/>
              <a:gd name="connsiteX36" fmla="*/ 319088 w 1257300"/>
              <a:gd name="connsiteY36" fmla="*/ 166687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57300" h="402431">
                <a:moveTo>
                  <a:pt x="319088" y="166687"/>
                </a:moveTo>
                <a:lnTo>
                  <a:pt x="176213" y="195262"/>
                </a:lnTo>
                <a:lnTo>
                  <a:pt x="2381" y="228600"/>
                </a:lnTo>
                <a:cubicBezTo>
                  <a:pt x="1587" y="286544"/>
                  <a:pt x="794" y="344487"/>
                  <a:pt x="0" y="402431"/>
                </a:cubicBezTo>
                <a:lnTo>
                  <a:pt x="152400" y="371475"/>
                </a:lnTo>
                <a:lnTo>
                  <a:pt x="261938" y="350044"/>
                </a:lnTo>
                <a:lnTo>
                  <a:pt x="404813" y="321469"/>
                </a:lnTo>
                <a:lnTo>
                  <a:pt x="531019" y="297656"/>
                </a:lnTo>
                <a:lnTo>
                  <a:pt x="650081" y="278606"/>
                </a:lnTo>
                <a:lnTo>
                  <a:pt x="776288" y="259556"/>
                </a:lnTo>
                <a:lnTo>
                  <a:pt x="916781" y="242887"/>
                </a:lnTo>
                <a:lnTo>
                  <a:pt x="995363" y="238125"/>
                </a:lnTo>
                <a:lnTo>
                  <a:pt x="1054894" y="238125"/>
                </a:lnTo>
                <a:lnTo>
                  <a:pt x="1102519" y="238125"/>
                </a:lnTo>
                <a:lnTo>
                  <a:pt x="1145381" y="233362"/>
                </a:lnTo>
                <a:lnTo>
                  <a:pt x="1185863" y="226219"/>
                </a:lnTo>
                <a:lnTo>
                  <a:pt x="1216819" y="216694"/>
                </a:lnTo>
                <a:lnTo>
                  <a:pt x="1235869" y="204787"/>
                </a:lnTo>
                <a:lnTo>
                  <a:pt x="1245394" y="195262"/>
                </a:lnTo>
                <a:lnTo>
                  <a:pt x="1252538" y="173831"/>
                </a:lnTo>
                <a:lnTo>
                  <a:pt x="1257300" y="142875"/>
                </a:lnTo>
                <a:lnTo>
                  <a:pt x="1252538" y="109537"/>
                </a:lnTo>
                <a:lnTo>
                  <a:pt x="1243013" y="90487"/>
                </a:lnTo>
                <a:lnTo>
                  <a:pt x="1233488" y="80962"/>
                </a:lnTo>
                <a:lnTo>
                  <a:pt x="1207294" y="69056"/>
                </a:lnTo>
                <a:lnTo>
                  <a:pt x="1176338" y="61912"/>
                </a:lnTo>
                <a:lnTo>
                  <a:pt x="1109663" y="35719"/>
                </a:lnTo>
                <a:lnTo>
                  <a:pt x="1033463" y="11906"/>
                </a:lnTo>
                <a:lnTo>
                  <a:pt x="971550" y="0"/>
                </a:lnTo>
                <a:lnTo>
                  <a:pt x="952500" y="0"/>
                </a:lnTo>
                <a:lnTo>
                  <a:pt x="940594" y="2381"/>
                </a:lnTo>
                <a:lnTo>
                  <a:pt x="928688" y="14287"/>
                </a:lnTo>
                <a:lnTo>
                  <a:pt x="912019" y="28575"/>
                </a:lnTo>
                <a:lnTo>
                  <a:pt x="862013" y="50006"/>
                </a:lnTo>
                <a:lnTo>
                  <a:pt x="800100" y="64294"/>
                </a:lnTo>
                <a:lnTo>
                  <a:pt x="550069" y="121444"/>
                </a:lnTo>
                <a:lnTo>
                  <a:pt x="319088" y="1666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7E9B012-06A8-4CBF-BB00-D20B995C17D0}"/>
              </a:ext>
            </a:extLst>
          </p:cNvPr>
          <p:cNvSpPr/>
          <p:nvPr/>
        </p:nvSpPr>
        <p:spPr>
          <a:xfrm>
            <a:off x="4271964" y="3794125"/>
            <a:ext cx="1079500" cy="1936750"/>
          </a:xfrm>
          <a:custGeom>
            <a:avLst/>
            <a:gdLst>
              <a:gd name="connsiteX0" fmla="*/ 270457 w 1079250"/>
              <a:gd name="connsiteY0" fmla="*/ 291063 h 1936983"/>
              <a:gd name="connsiteX1" fmla="*/ 185456 w 1079250"/>
              <a:gd name="connsiteY1" fmla="*/ 298790 h 1936983"/>
              <a:gd name="connsiteX2" fmla="*/ 123637 w 1079250"/>
              <a:gd name="connsiteY2" fmla="*/ 303941 h 1936983"/>
              <a:gd name="connsiteX3" fmla="*/ 72122 w 1079250"/>
              <a:gd name="connsiteY3" fmla="*/ 303941 h 1936983"/>
              <a:gd name="connsiteX4" fmla="*/ 0 w 1079250"/>
              <a:gd name="connsiteY4" fmla="*/ 303941 h 1936983"/>
              <a:gd name="connsiteX5" fmla="*/ 25758 w 1079250"/>
              <a:gd name="connsiteY5" fmla="*/ 146819 h 1936983"/>
              <a:gd name="connsiteX6" fmla="*/ 118486 w 1079250"/>
              <a:gd name="connsiteY6" fmla="*/ 146819 h 1936983"/>
              <a:gd name="connsiteX7" fmla="*/ 211214 w 1079250"/>
              <a:gd name="connsiteY7" fmla="*/ 144243 h 1936983"/>
              <a:gd name="connsiteX8" fmla="*/ 283335 w 1079250"/>
              <a:gd name="connsiteY8" fmla="*/ 139092 h 1936983"/>
              <a:gd name="connsiteX9" fmla="*/ 363184 w 1079250"/>
              <a:gd name="connsiteY9" fmla="*/ 128789 h 1936983"/>
              <a:gd name="connsiteX10" fmla="*/ 458488 w 1079250"/>
              <a:gd name="connsiteY10" fmla="*/ 113334 h 1936983"/>
              <a:gd name="connsiteX11" fmla="*/ 564095 w 1079250"/>
              <a:gd name="connsiteY11" fmla="*/ 90152 h 1936983"/>
              <a:gd name="connsiteX12" fmla="*/ 625913 w 1079250"/>
              <a:gd name="connsiteY12" fmla="*/ 74698 h 1936983"/>
              <a:gd name="connsiteX13" fmla="*/ 674853 w 1079250"/>
              <a:gd name="connsiteY13" fmla="*/ 59243 h 1936983"/>
              <a:gd name="connsiteX14" fmla="*/ 690308 w 1079250"/>
              <a:gd name="connsiteY14" fmla="*/ 48940 h 1936983"/>
              <a:gd name="connsiteX15" fmla="*/ 703187 w 1079250"/>
              <a:gd name="connsiteY15" fmla="*/ 33485 h 1936983"/>
              <a:gd name="connsiteX16" fmla="*/ 721217 w 1079250"/>
              <a:gd name="connsiteY16" fmla="*/ 20606 h 1936983"/>
              <a:gd name="connsiteX17" fmla="*/ 744399 w 1079250"/>
              <a:gd name="connsiteY17" fmla="*/ 10303 h 1936983"/>
              <a:gd name="connsiteX18" fmla="*/ 775308 w 1079250"/>
              <a:gd name="connsiteY18" fmla="*/ 2576 h 1936983"/>
              <a:gd name="connsiteX19" fmla="*/ 798490 w 1079250"/>
              <a:gd name="connsiteY19" fmla="*/ 0 h 1936983"/>
              <a:gd name="connsiteX20" fmla="*/ 826824 w 1079250"/>
              <a:gd name="connsiteY20" fmla="*/ 2576 h 1936983"/>
              <a:gd name="connsiteX21" fmla="*/ 850006 w 1079250"/>
              <a:gd name="connsiteY21" fmla="*/ 10303 h 1936983"/>
              <a:gd name="connsiteX22" fmla="*/ 873188 w 1079250"/>
              <a:gd name="connsiteY22" fmla="*/ 25758 h 1936983"/>
              <a:gd name="connsiteX23" fmla="*/ 927279 w 1079250"/>
              <a:gd name="connsiteY23" fmla="*/ 66970 h 1936983"/>
              <a:gd name="connsiteX24" fmla="*/ 986522 w 1079250"/>
              <a:gd name="connsiteY24" fmla="*/ 113334 h 1936983"/>
              <a:gd name="connsiteX25" fmla="*/ 1040613 w 1079250"/>
              <a:gd name="connsiteY25" fmla="*/ 157122 h 1936983"/>
              <a:gd name="connsiteX26" fmla="*/ 1068947 w 1079250"/>
              <a:gd name="connsiteY26" fmla="*/ 177729 h 1936983"/>
              <a:gd name="connsiteX27" fmla="*/ 1079250 w 1079250"/>
              <a:gd name="connsiteY27" fmla="*/ 190607 h 1936983"/>
              <a:gd name="connsiteX28" fmla="*/ 1079250 w 1079250"/>
              <a:gd name="connsiteY28" fmla="*/ 203486 h 1936983"/>
              <a:gd name="connsiteX29" fmla="*/ 1066371 w 1079250"/>
              <a:gd name="connsiteY29" fmla="*/ 231820 h 1936983"/>
              <a:gd name="connsiteX30" fmla="*/ 1045765 w 1079250"/>
              <a:gd name="connsiteY30" fmla="*/ 260153 h 1936983"/>
              <a:gd name="connsiteX31" fmla="*/ 1001977 w 1079250"/>
              <a:gd name="connsiteY31" fmla="*/ 296214 h 1936983"/>
              <a:gd name="connsiteX32" fmla="*/ 986522 w 1079250"/>
              <a:gd name="connsiteY32" fmla="*/ 306517 h 1936983"/>
              <a:gd name="connsiteX33" fmla="*/ 976219 w 1079250"/>
              <a:gd name="connsiteY33" fmla="*/ 324548 h 1936983"/>
              <a:gd name="connsiteX34" fmla="*/ 965916 w 1079250"/>
              <a:gd name="connsiteY34" fmla="*/ 378639 h 1936983"/>
              <a:gd name="connsiteX35" fmla="*/ 953037 w 1079250"/>
              <a:gd name="connsiteY35" fmla="*/ 504852 h 1936983"/>
              <a:gd name="connsiteX36" fmla="*/ 945309 w 1079250"/>
              <a:gd name="connsiteY36" fmla="*/ 602731 h 1936983"/>
              <a:gd name="connsiteX37" fmla="*/ 942734 w 1079250"/>
              <a:gd name="connsiteY37" fmla="*/ 759854 h 1936983"/>
              <a:gd name="connsiteX38" fmla="*/ 945309 w 1079250"/>
              <a:gd name="connsiteY38" fmla="*/ 1071522 h 1936983"/>
              <a:gd name="connsiteX39" fmla="*/ 947885 w 1079250"/>
              <a:gd name="connsiteY39" fmla="*/ 1251827 h 1936983"/>
              <a:gd name="connsiteX40" fmla="*/ 953037 w 1079250"/>
              <a:gd name="connsiteY40" fmla="*/ 1408949 h 1936983"/>
              <a:gd name="connsiteX41" fmla="*/ 958188 w 1079250"/>
              <a:gd name="connsiteY41" fmla="*/ 1493949 h 1936983"/>
              <a:gd name="connsiteX42" fmla="*/ 965916 w 1079250"/>
              <a:gd name="connsiteY42" fmla="*/ 1635617 h 1936983"/>
              <a:gd name="connsiteX43" fmla="*/ 968491 w 1079250"/>
              <a:gd name="connsiteY43" fmla="*/ 1676829 h 1936983"/>
              <a:gd name="connsiteX44" fmla="*/ 965916 w 1079250"/>
              <a:gd name="connsiteY44" fmla="*/ 1736072 h 1936983"/>
              <a:gd name="connsiteX45" fmla="*/ 955613 w 1079250"/>
              <a:gd name="connsiteY45" fmla="*/ 1792739 h 1936983"/>
              <a:gd name="connsiteX46" fmla="*/ 945309 w 1079250"/>
              <a:gd name="connsiteY46" fmla="*/ 1833952 h 1936983"/>
              <a:gd name="connsiteX47" fmla="*/ 924703 w 1079250"/>
              <a:gd name="connsiteY47" fmla="*/ 1875164 h 1936983"/>
              <a:gd name="connsiteX48" fmla="*/ 898946 w 1079250"/>
              <a:gd name="connsiteY48" fmla="*/ 1903498 h 1936983"/>
              <a:gd name="connsiteX49" fmla="*/ 873188 w 1079250"/>
              <a:gd name="connsiteY49" fmla="*/ 1924104 h 1936983"/>
              <a:gd name="connsiteX50" fmla="*/ 844854 w 1079250"/>
              <a:gd name="connsiteY50" fmla="*/ 1934407 h 1936983"/>
              <a:gd name="connsiteX51" fmla="*/ 826824 w 1079250"/>
              <a:gd name="connsiteY51" fmla="*/ 1936983 h 1936983"/>
              <a:gd name="connsiteX52" fmla="*/ 811369 w 1079250"/>
              <a:gd name="connsiteY52" fmla="*/ 1936983 h 1936983"/>
              <a:gd name="connsiteX53" fmla="*/ 793339 w 1079250"/>
              <a:gd name="connsiteY53" fmla="*/ 1916376 h 1936983"/>
              <a:gd name="connsiteX54" fmla="*/ 759854 w 1079250"/>
              <a:gd name="connsiteY54" fmla="*/ 1864861 h 1936983"/>
              <a:gd name="connsiteX55" fmla="*/ 734096 w 1079250"/>
              <a:gd name="connsiteY55" fmla="*/ 1821073 h 1936983"/>
              <a:gd name="connsiteX56" fmla="*/ 713490 w 1079250"/>
              <a:gd name="connsiteY56" fmla="*/ 1777285 h 1936983"/>
              <a:gd name="connsiteX57" fmla="*/ 692884 w 1079250"/>
              <a:gd name="connsiteY57" fmla="*/ 1720618 h 1936983"/>
              <a:gd name="connsiteX58" fmla="*/ 682580 w 1079250"/>
              <a:gd name="connsiteY58" fmla="*/ 1676829 h 1936983"/>
              <a:gd name="connsiteX59" fmla="*/ 674853 w 1079250"/>
              <a:gd name="connsiteY59" fmla="*/ 1630465 h 1936983"/>
              <a:gd name="connsiteX60" fmla="*/ 674853 w 1079250"/>
              <a:gd name="connsiteY60" fmla="*/ 1602132 h 1936983"/>
              <a:gd name="connsiteX61" fmla="*/ 687732 w 1079250"/>
              <a:gd name="connsiteY61" fmla="*/ 1573798 h 1936983"/>
              <a:gd name="connsiteX62" fmla="*/ 700611 w 1079250"/>
              <a:gd name="connsiteY62" fmla="*/ 1524859 h 1936983"/>
              <a:gd name="connsiteX63" fmla="*/ 716066 w 1079250"/>
              <a:gd name="connsiteY63" fmla="*/ 1457889 h 1936983"/>
              <a:gd name="connsiteX64" fmla="*/ 726369 w 1079250"/>
              <a:gd name="connsiteY64" fmla="*/ 1393494 h 1936983"/>
              <a:gd name="connsiteX65" fmla="*/ 734096 w 1079250"/>
              <a:gd name="connsiteY65" fmla="*/ 1347130 h 1936983"/>
              <a:gd name="connsiteX66" fmla="*/ 739248 w 1079250"/>
              <a:gd name="connsiteY66" fmla="*/ 1287887 h 1936983"/>
              <a:gd name="connsiteX67" fmla="*/ 741823 w 1079250"/>
              <a:gd name="connsiteY67" fmla="*/ 1202887 h 1936983"/>
              <a:gd name="connsiteX68" fmla="*/ 746975 w 1079250"/>
              <a:gd name="connsiteY68" fmla="*/ 1084401 h 1936983"/>
              <a:gd name="connsiteX69" fmla="*/ 746975 w 1079250"/>
              <a:gd name="connsiteY69" fmla="*/ 971067 h 1936983"/>
              <a:gd name="connsiteX70" fmla="*/ 744399 w 1079250"/>
              <a:gd name="connsiteY70" fmla="*/ 837127 h 1936983"/>
              <a:gd name="connsiteX71" fmla="*/ 744399 w 1079250"/>
              <a:gd name="connsiteY71" fmla="*/ 700611 h 1936983"/>
              <a:gd name="connsiteX72" fmla="*/ 744399 w 1079250"/>
              <a:gd name="connsiteY72" fmla="*/ 592428 h 1936983"/>
              <a:gd name="connsiteX73" fmla="*/ 741823 w 1079250"/>
              <a:gd name="connsiteY73" fmla="*/ 473943 h 1936983"/>
              <a:gd name="connsiteX74" fmla="*/ 739248 w 1079250"/>
              <a:gd name="connsiteY74" fmla="*/ 404397 h 1936983"/>
              <a:gd name="connsiteX75" fmla="*/ 731520 w 1079250"/>
              <a:gd name="connsiteY75" fmla="*/ 329699 h 1936983"/>
              <a:gd name="connsiteX76" fmla="*/ 723793 w 1079250"/>
              <a:gd name="connsiteY76" fmla="*/ 288487 h 1936983"/>
              <a:gd name="connsiteX77" fmla="*/ 713490 w 1079250"/>
              <a:gd name="connsiteY77" fmla="*/ 265305 h 1936983"/>
              <a:gd name="connsiteX78" fmla="*/ 705762 w 1079250"/>
              <a:gd name="connsiteY78" fmla="*/ 252426 h 1936983"/>
              <a:gd name="connsiteX79" fmla="*/ 692884 w 1079250"/>
              <a:gd name="connsiteY79" fmla="*/ 239547 h 1936983"/>
              <a:gd name="connsiteX80" fmla="*/ 672277 w 1079250"/>
              <a:gd name="connsiteY80" fmla="*/ 231820 h 1936983"/>
              <a:gd name="connsiteX81" fmla="*/ 633641 w 1079250"/>
              <a:gd name="connsiteY81" fmla="*/ 239547 h 1936983"/>
              <a:gd name="connsiteX82" fmla="*/ 558943 w 1079250"/>
              <a:gd name="connsiteY82" fmla="*/ 252426 h 1936983"/>
              <a:gd name="connsiteX83" fmla="*/ 437882 w 1079250"/>
              <a:gd name="connsiteY83" fmla="*/ 270456 h 1936983"/>
              <a:gd name="connsiteX84" fmla="*/ 270457 w 1079250"/>
              <a:gd name="connsiteY84" fmla="*/ 291063 h 1936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1079250" h="1936983">
                <a:moveTo>
                  <a:pt x="270457" y="291063"/>
                </a:moveTo>
                <a:lnTo>
                  <a:pt x="185456" y="298790"/>
                </a:lnTo>
                <a:lnTo>
                  <a:pt x="123637" y="303941"/>
                </a:lnTo>
                <a:lnTo>
                  <a:pt x="72122" y="303941"/>
                </a:lnTo>
                <a:lnTo>
                  <a:pt x="0" y="303941"/>
                </a:lnTo>
                <a:lnTo>
                  <a:pt x="25758" y="146819"/>
                </a:lnTo>
                <a:lnTo>
                  <a:pt x="118486" y="146819"/>
                </a:lnTo>
                <a:lnTo>
                  <a:pt x="211214" y="144243"/>
                </a:lnTo>
                <a:lnTo>
                  <a:pt x="283335" y="139092"/>
                </a:lnTo>
                <a:lnTo>
                  <a:pt x="363184" y="128789"/>
                </a:lnTo>
                <a:lnTo>
                  <a:pt x="458488" y="113334"/>
                </a:lnTo>
                <a:lnTo>
                  <a:pt x="564095" y="90152"/>
                </a:lnTo>
                <a:lnTo>
                  <a:pt x="625913" y="74698"/>
                </a:lnTo>
                <a:lnTo>
                  <a:pt x="674853" y="59243"/>
                </a:lnTo>
                <a:lnTo>
                  <a:pt x="690308" y="48940"/>
                </a:lnTo>
                <a:lnTo>
                  <a:pt x="703187" y="33485"/>
                </a:lnTo>
                <a:lnTo>
                  <a:pt x="721217" y="20606"/>
                </a:lnTo>
                <a:lnTo>
                  <a:pt x="744399" y="10303"/>
                </a:lnTo>
                <a:lnTo>
                  <a:pt x="775308" y="2576"/>
                </a:lnTo>
                <a:lnTo>
                  <a:pt x="798490" y="0"/>
                </a:lnTo>
                <a:lnTo>
                  <a:pt x="826824" y="2576"/>
                </a:lnTo>
                <a:lnTo>
                  <a:pt x="850006" y="10303"/>
                </a:lnTo>
                <a:lnTo>
                  <a:pt x="873188" y="25758"/>
                </a:lnTo>
                <a:lnTo>
                  <a:pt x="927279" y="66970"/>
                </a:lnTo>
                <a:lnTo>
                  <a:pt x="986522" y="113334"/>
                </a:lnTo>
                <a:lnTo>
                  <a:pt x="1040613" y="157122"/>
                </a:lnTo>
                <a:lnTo>
                  <a:pt x="1068947" y="177729"/>
                </a:lnTo>
                <a:lnTo>
                  <a:pt x="1079250" y="190607"/>
                </a:lnTo>
                <a:lnTo>
                  <a:pt x="1079250" y="203486"/>
                </a:lnTo>
                <a:lnTo>
                  <a:pt x="1066371" y="231820"/>
                </a:lnTo>
                <a:lnTo>
                  <a:pt x="1045765" y="260153"/>
                </a:lnTo>
                <a:lnTo>
                  <a:pt x="1001977" y="296214"/>
                </a:lnTo>
                <a:lnTo>
                  <a:pt x="986522" y="306517"/>
                </a:lnTo>
                <a:lnTo>
                  <a:pt x="976219" y="324548"/>
                </a:lnTo>
                <a:lnTo>
                  <a:pt x="965916" y="378639"/>
                </a:lnTo>
                <a:lnTo>
                  <a:pt x="953037" y="504852"/>
                </a:lnTo>
                <a:lnTo>
                  <a:pt x="945309" y="602731"/>
                </a:lnTo>
                <a:cubicBezTo>
                  <a:pt x="944451" y="655105"/>
                  <a:pt x="943592" y="707480"/>
                  <a:pt x="942734" y="759854"/>
                </a:cubicBezTo>
                <a:cubicBezTo>
                  <a:pt x="943592" y="863743"/>
                  <a:pt x="944451" y="967633"/>
                  <a:pt x="945309" y="1071522"/>
                </a:cubicBezTo>
                <a:cubicBezTo>
                  <a:pt x="946168" y="1131624"/>
                  <a:pt x="947026" y="1191725"/>
                  <a:pt x="947885" y="1251827"/>
                </a:cubicBezTo>
                <a:lnTo>
                  <a:pt x="953037" y="1408949"/>
                </a:lnTo>
                <a:lnTo>
                  <a:pt x="958188" y="1493949"/>
                </a:lnTo>
                <a:lnTo>
                  <a:pt x="965916" y="1635617"/>
                </a:lnTo>
                <a:lnTo>
                  <a:pt x="968491" y="1676829"/>
                </a:lnTo>
                <a:lnTo>
                  <a:pt x="965916" y="1736072"/>
                </a:lnTo>
                <a:lnTo>
                  <a:pt x="955613" y="1792739"/>
                </a:lnTo>
                <a:lnTo>
                  <a:pt x="945309" y="1833952"/>
                </a:lnTo>
                <a:lnTo>
                  <a:pt x="924703" y="1875164"/>
                </a:lnTo>
                <a:lnTo>
                  <a:pt x="898946" y="1903498"/>
                </a:lnTo>
                <a:lnTo>
                  <a:pt x="873188" y="1924104"/>
                </a:lnTo>
                <a:lnTo>
                  <a:pt x="844854" y="1934407"/>
                </a:lnTo>
                <a:lnTo>
                  <a:pt x="826824" y="1936983"/>
                </a:lnTo>
                <a:lnTo>
                  <a:pt x="811369" y="1936983"/>
                </a:lnTo>
                <a:lnTo>
                  <a:pt x="793339" y="1916376"/>
                </a:lnTo>
                <a:lnTo>
                  <a:pt x="759854" y="1864861"/>
                </a:lnTo>
                <a:lnTo>
                  <a:pt x="734096" y="1821073"/>
                </a:lnTo>
                <a:lnTo>
                  <a:pt x="713490" y="1777285"/>
                </a:lnTo>
                <a:lnTo>
                  <a:pt x="692884" y="1720618"/>
                </a:lnTo>
                <a:lnTo>
                  <a:pt x="682580" y="1676829"/>
                </a:lnTo>
                <a:lnTo>
                  <a:pt x="674853" y="1630465"/>
                </a:lnTo>
                <a:lnTo>
                  <a:pt x="674853" y="1602132"/>
                </a:lnTo>
                <a:lnTo>
                  <a:pt x="687732" y="1573798"/>
                </a:lnTo>
                <a:lnTo>
                  <a:pt x="700611" y="1524859"/>
                </a:lnTo>
                <a:lnTo>
                  <a:pt x="716066" y="1457889"/>
                </a:lnTo>
                <a:lnTo>
                  <a:pt x="726369" y="1393494"/>
                </a:lnTo>
                <a:lnTo>
                  <a:pt x="734096" y="1347130"/>
                </a:lnTo>
                <a:lnTo>
                  <a:pt x="739248" y="1287887"/>
                </a:lnTo>
                <a:cubicBezTo>
                  <a:pt x="740106" y="1259554"/>
                  <a:pt x="740965" y="1231220"/>
                  <a:pt x="741823" y="1202887"/>
                </a:cubicBezTo>
                <a:lnTo>
                  <a:pt x="746975" y="1084401"/>
                </a:lnTo>
                <a:lnTo>
                  <a:pt x="746975" y="971067"/>
                </a:lnTo>
                <a:cubicBezTo>
                  <a:pt x="746116" y="926420"/>
                  <a:pt x="745258" y="881774"/>
                  <a:pt x="744399" y="837127"/>
                </a:cubicBezTo>
                <a:lnTo>
                  <a:pt x="744399" y="700611"/>
                </a:lnTo>
                <a:lnTo>
                  <a:pt x="744399" y="592428"/>
                </a:lnTo>
                <a:cubicBezTo>
                  <a:pt x="743540" y="552933"/>
                  <a:pt x="742682" y="513438"/>
                  <a:pt x="741823" y="473943"/>
                </a:cubicBezTo>
                <a:cubicBezTo>
                  <a:pt x="740965" y="450761"/>
                  <a:pt x="739248" y="404397"/>
                  <a:pt x="739248" y="404397"/>
                </a:cubicBezTo>
                <a:lnTo>
                  <a:pt x="731520" y="329699"/>
                </a:lnTo>
                <a:lnTo>
                  <a:pt x="723793" y="288487"/>
                </a:lnTo>
                <a:lnTo>
                  <a:pt x="713490" y="265305"/>
                </a:lnTo>
                <a:lnTo>
                  <a:pt x="705762" y="252426"/>
                </a:lnTo>
                <a:lnTo>
                  <a:pt x="692884" y="239547"/>
                </a:lnTo>
                <a:lnTo>
                  <a:pt x="672277" y="231820"/>
                </a:lnTo>
                <a:lnTo>
                  <a:pt x="633641" y="239547"/>
                </a:lnTo>
                <a:lnTo>
                  <a:pt x="558943" y="252426"/>
                </a:lnTo>
                <a:lnTo>
                  <a:pt x="437882" y="270456"/>
                </a:lnTo>
                <a:lnTo>
                  <a:pt x="270457" y="2910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3D572A4-EBFB-417C-AC4D-4D251C759CD4}"/>
              </a:ext>
            </a:extLst>
          </p:cNvPr>
          <p:cNvSpPr/>
          <p:nvPr/>
        </p:nvSpPr>
        <p:spPr>
          <a:xfrm rot="16200000">
            <a:off x="4148933" y="3250407"/>
            <a:ext cx="3438525" cy="928688"/>
          </a:xfrm>
          <a:custGeom>
            <a:avLst/>
            <a:gdLst>
              <a:gd name="connsiteX0" fmla="*/ 2206675 w 3438375"/>
              <a:gd name="connsiteY0" fmla="*/ 646137 h 928823"/>
              <a:gd name="connsiteX1" fmla="*/ 2097062 w 3438375"/>
              <a:gd name="connsiteY1" fmla="*/ 640368 h 928823"/>
              <a:gd name="connsiteX2" fmla="*/ 1967258 w 3438375"/>
              <a:gd name="connsiteY2" fmla="*/ 631715 h 928823"/>
              <a:gd name="connsiteX3" fmla="*/ 1883606 w 3438375"/>
              <a:gd name="connsiteY3" fmla="*/ 623061 h 928823"/>
              <a:gd name="connsiteX4" fmla="*/ 1771109 w 3438375"/>
              <a:gd name="connsiteY4" fmla="*/ 611523 h 928823"/>
              <a:gd name="connsiteX5" fmla="*/ 1649958 w 3438375"/>
              <a:gd name="connsiteY5" fmla="*/ 597100 h 928823"/>
              <a:gd name="connsiteX6" fmla="*/ 1548999 w 3438375"/>
              <a:gd name="connsiteY6" fmla="*/ 582677 h 928823"/>
              <a:gd name="connsiteX7" fmla="*/ 1476886 w 3438375"/>
              <a:gd name="connsiteY7" fmla="*/ 571139 h 928823"/>
              <a:gd name="connsiteX8" fmla="*/ 1387465 w 3438375"/>
              <a:gd name="connsiteY8" fmla="*/ 556717 h 928823"/>
              <a:gd name="connsiteX9" fmla="*/ 1298044 w 3438375"/>
              <a:gd name="connsiteY9" fmla="*/ 539409 h 928823"/>
              <a:gd name="connsiteX10" fmla="*/ 1220161 w 3438375"/>
              <a:gd name="connsiteY10" fmla="*/ 522102 h 928823"/>
              <a:gd name="connsiteX11" fmla="*/ 1107664 w 3438375"/>
              <a:gd name="connsiteY11" fmla="*/ 490372 h 928823"/>
              <a:gd name="connsiteX12" fmla="*/ 1000936 w 3438375"/>
              <a:gd name="connsiteY12" fmla="*/ 452873 h 928823"/>
              <a:gd name="connsiteX13" fmla="*/ 879785 w 3438375"/>
              <a:gd name="connsiteY13" fmla="*/ 409605 h 928823"/>
              <a:gd name="connsiteX14" fmla="*/ 752865 w 3438375"/>
              <a:gd name="connsiteY14" fmla="*/ 360568 h 928823"/>
              <a:gd name="connsiteX15" fmla="*/ 614407 w 3438375"/>
              <a:gd name="connsiteY15" fmla="*/ 302877 h 928823"/>
              <a:gd name="connsiteX16" fmla="*/ 507679 w 3438375"/>
              <a:gd name="connsiteY16" fmla="*/ 253840 h 928823"/>
              <a:gd name="connsiteX17" fmla="*/ 400951 w 3438375"/>
              <a:gd name="connsiteY17" fmla="*/ 201918 h 928823"/>
              <a:gd name="connsiteX18" fmla="*/ 279800 w 3438375"/>
              <a:gd name="connsiteY18" fmla="*/ 138458 h 928823"/>
              <a:gd name="connsiteX19" fmla="*/ 167303 w 3438375"/>
              <a:gd name="connsiteY19" fmla="*/ 77882 h 928823"/>
              <a:gd name="connsiteX20" fmla="*/ 109612 w 3438375"/>
              <a:gd name="connsiteY20" fmla="*/ 43268 h 928823"/>
              <a:gd name="connsiteX21" fmla="*/ 83651 w 3438375"/>
              <a:gd name="connsiteY21" fmla="*/ 25961 h 928823"/>
              <a:gd name="connsiteX22" fmla="*/ 40383 w 3438375"/>
              <a:gd name="connsiteY22" fmla="*/ 5769 h 928823"/>
              <a:gd name="connsiteX23" fmla="*/ 17307 w 3438375"/>
              <a:gd name="connsiteY23" fmla="*/ 0 h 928823"/>
              <a:gd name="connsiteX24" fmla="*/ 0 w 3438375"/>
              <a:gd name="connsiteY24" fmla="*/ 2884 h 928823"/>
              <a:gd name="connsiteX25" fmla="*/ 2884 w 3438375"/>
              <a:gd name="connsiteY25" fmla="*/ 20192 h 928823"/>
              <a:gd name="connsiteX26" fmla="*/ 8653 w 3438375"/>
              <a:gd name="connsiteY26" fmla="*/ 37499 h 928823"/>
              <a:gd name="connsiteX27" fmla="*/ 25961 w 3438375"/>
              <a:gd name="connsiteY27" fmla="*/ 66344 h 928823"/>
              <a:gd name="connsiteX28" fmla="*/ 51922 w 3438375"/>
              <a:gd name="connsiteY28" fmla="*/ 92305 h 928823"/>
              <a:gd name="connsiteX29" fmla="*/ 161534 w 3438375"/>
              <a:gd name="connsiteY29" fmla="*/ 184611 h 928823"/>
              <a:gd name="connsiteX30" fmla="*/ 256724 w 3438375"/>
              <a:gd name="connsiteY30" fmla="*/ 259609 h 928823"/>
              <a:gd name="connsiteX31" fmla="*/ 351914 w 3438375"/>
              <a:gd name="connsiteY31" fmla="*/ 325953 h 928823"/>
              <a:gd name="connsiteX32" fmla="*/ 455757 w 3438375"/>
              <a:gd name="connsiteY32" fmla="*/ 395182 h 928823"/>
              <a:gd name="connsiteX33" fmla="*/ 559601 w 3438375"/>
              <a:gd name="connsiteY33" fmla="*/ 455758 h 928823"/>
              <a:gd name="connsiteX34" fmla="*/ 674983 w 3438375"/>
              <a:gd name="connsiteY34" fmla="*/ 516333 h 928823"/>
              <a:gd name="connsiteX35" fmla="*/ 761519 w 3438375"/>
              <a:gd name="connsiteY35" fmla="*/ 559601 h 928823"/>
              <a:gd name="connsiteX36" fmla="*/ 914400 w 3438375"/>
              <a:gd name="connsiteY36" fmla="*/ 623061 h 928823"/>
              <a:gd name="connsiteX37" fmla="*/ 1032666 w 3438375"/>
              <a:gd name="connsiteY37" fmla="*/ 669214 h 928823"/>
              <a:gd name="connsiteX38" fmla="*/ 1148048 w 3438375"/>
              <a:gd name="connsiteY38" fmla="*/ 706713 h 928823"/>
              <a:gd name="connsiteX39" fmla="*/ 1274968 w 3438375"/>
              <a:gd name="connsiteY39" fmla="*/ 744212 h 928823"/>
              <a:gd name="connsiteX40" fmla="*/ 1416310 w 3438375"/>
              <a:gd name="connsiteY40" fmla="*/ 781711 h 928823"/>
              <a:gd name="connsiteX41" fmla="*/ 1563422 w 3438375"/>
              <a:gd name="connsiteY41" fmla="*/ 813441 h 928823"/>
              <a:gd name="connsiteX42" fmla="*/ 1707649 w 3438375"/>
              <a:gd name="connsiteY42" fmla="*/ 836517 h 928823"/>
              <a:gd name="connsiteX43" fmla="*/ 1837453 w 3438375"/>
              <a:gd name="connsiteY43" fmla="*/ 853824 h 928823"/>
              <a:gd name="connsiteX44" fmla="*/ 1964373 w 3438375"/>
              <a:gd name="connsiteY44" fmla="*/ 871132 h 928823"/>
              <a:gd name="connsiteX45" fmla="*/ 2137446 w 3438375"/>
              <a:gd name="connsiteY45" fmla="*/ 882670 h 928823"/>
              <a:gd name="connsiteX46" fmla="*/ 2316287 w 3438375"/>
              <a:gd name="connsiteY46" fmla="*/ 888439 h 928823"/>
              <a:gd name="connsiteX47" fmla="*/ 2483591 w 3438375"/>
              <a:gd name="connsiteY47" fmla="*/ 894208 h 928823"/>
              <a:gd name="connsiteX48" fmla="*/ 2694163 w 3438375"/>
              <a:gd name="connsiteY48" fmla="*/ 899977 h 928823"/>
              <a:gd name="connsiteX49" fmla="*/ 2875889 w 3438375"/>
              <a:gd name="connsiteY49" fmla="*/ 905746 h 928823"/>
              <a:gd name="connsiteX50" fmla="*/ 3011462 w 3438375"/>
              <a:gd name="connsiteY50" fmla="*/ 908631 h 928823"/>
              <a:gd name="connsiteX51" fmla="*/ 3121075 w 3438375"/>
              <a:gd name="connsiteY51" fmla="*/ 905746 h 928823"/>
              <a:gd name="connsiteX52" fmla="*/ 3276840 w 3438375"/>
              <a:gd name="connsiteY52" fmla="*/ 928823 h 928823"/>
              <a:gd name="connsiteX53" fmla="*/ 3297032 w 3438375"/>
              <a:gd name="connsiteY53" fmla="*/ 888439 h 928823"/>
              <a:gd name="connsiteX54" fmla="*/ 3331646 w 3438375"/>
              <a:gd name="connsiteY54" fmla="*/ 813441 h 928823"/>
              <a:gd name="connsiteX55" fmla="*/ 3369145 w 3438375"/>
              <a:gd name="connsiteY55" fmla="*/ 726905 h 928823"/>
              <a:gd name="connsiteX56" fmla="*/ 3395106 w 3438375"/>
              <a:gd name="connsiteY56" fmla="*/ 654791 h 928823"/>
              <a:gd name="connsiteX57" fmla="*/ 3418183 w 3438375"/>
              <a:gd name="connsiteY57" fmla="*/ 576908 h 928823"/>
              <a:gd name="connsiteX58" fmla="*/ 3432605 w 3438375"/>
              <a:gd name="connsiteY58" fmla="*/ 522102 h 928823"/>
              <a:gd name="connsiteX59" fmla="*/ 3438375 w 3438375"/>
              <a:gd name="connsiteY59" fmla="*/ 493257 h 928823"/>
              <a:gd name="connsiteX60" fmla="*/ 3435490 w 3438375"/>
              <a:gd name="connsiteY60" fmla="*/ 481718 h 928823"/>
              <a:gd name="connsiteX61" fmla="*/ 3426836 w 3438375"/>
              <a:gd name="connsiteY61" fmla="*/ 473065 h 928823"/>
              <a:gd name="connsiteX62" fmla="*/ 3412414 w 3438375"/>
              <a:gd name="connsiteY62" fmla="*/ 470180 h 928823"/>
              <a:gd name="connsiteX63" fmla="*/ 3380684 w 3438375"/>
              <a:gd name="connsiteY63" fmla="*/ 475949 h 928823"/>
              <a:gd name="connsiteX64" fmla="*/ 3369145 w 3438375"/>
              <a:gd name="connsiteY64" fmla="*/ 481718 h 928823"/>
              <a:gd name="connsiteX65" fmla="*/ 3337416 w 3438375"/>
              <a:gd name="connsiteY65" fmla="*/ 524987 h 928823"/>
              <a:gd name="connsiteX66" fmla="*/ 3314339 w 3438375"/>
              <a:gd name="connsiteY66" fmla="*/ 550947 h 928823"/>
              <a:gd name="connsiteX67" fmla="*/ 3285494 w 3438375"/>
              <a:gd name="connsiteY67" fmla="*/ 576908 h 928823"/>
              <a:gd name="connsiteX68" fmla="*/ 3242226 w 3438375"/>
              <a:gd name="connsiteY68" fmla="*/ 605754 h 928823"/>
              <a:gd name="connsiteX69" fmla="*/ 3210496 w 3438375"/>
              <a:gd name="connsiteY69" fmla="*/ 623061 h 928823"/>
              <a:gd name="connsiteX70" fmla="*/ 3161458 w 3438375"/>
              <a:gd name="connsiteY70" fmla="*/ 643253 h 928823"/>
              <a:gd name="connsiteX71" fmla="*/ 3103768 w 3438375"/>
              <a:gd name="connsiteY71" fmla="*/ 651906 h 928823"/>
              <a:gd name="connsiteX72" fmla="*/ 3017231 w 3438375"/>
              <a:gd name="connsiteY72" fmla="*/ 660560 h 928823"/>
              <a:gd name="connsiteX73" fmla="*/ 2933580 w 3438375"/>
              <a:gd name="connsiteY73" fmla="*/ 663445 h 928823"/>
              <a:gd name="connsiteX74" fmla="*/ 2803775 w 3438375"/>
              <a:gd name="connsiteY74" fmla="*/ 660560 h 928823"/>
              <a:gd name="connsiteX75" fmla="*/ 2662433 w 3438375"/>
              <a:gd name="connsiteY75" fmla="*/ 660560 h 928823"/>
              <a:gd name="connsiteX76" fmla="*/ 2523975 w 3438375"/>
              <a:gd name="connsiteY76" fmla="*/ 657676 h 928823"/>
              <a:gd name="connsiteX77" fmla="*/ 2264366 w 3438375"/>
              <a:gd name="connsiteY77" fmla="*/ 649022 h 928823"/>
              <a:gd name="connsiteX78" fmla="*/ 2206675 w 3438375"/>
              <a:gd name="connsiteY78" fmla="*/ 646137 h 928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438375" h="928823">
                <a:moveTo>
                  <a:pt x="2206675" y="646137"/>
                </a:moveTo>
                <a:lnTo>
                  <a:pt x="2097062" y="640368"/>
                </a:lnTo>
                <a:lnTo>
                  <a:pt x="1967258" y="631715"/>
                </a:lnTo>
                <a:lnTo>
                  <a:pt x="1883606" y="623061"/>
                </a:lnTo>
                <a:lnTo>
                  <a:pt x="1771109" y="611523"/>
                </a:lnTo>
                <a:lnTo>
                  <a:pt x="1649958" y="597100"/>
                </a:lnTo>
                <a:lnTo>
                  <a:pt x="1548999" y="582677"/>
                </a:lnTo>
                <a:lnTo>
                  <a:pt x="1476886" y="571139"/>
                </a:lnTo>
                <a:lnTo>
                  <a:pt x="1387465" y="556717"/>
                </a:lnTo>
                <a:lnTo>
                  <a:pt x="1298044" y="539409"/>
                </a:lnTo>
                <a:lnTo>
                  <a:pt x="1220161" y="522102"/>
                </a:lnTo>
                <a:lnTo>
                  <a:pt x="1107664" y="490372"/>
                </a:lnTo>
                <a:lnTo>
                  <a:pt x="1000936" y="452873"/>
                </a:lnTo>
                <a:lnTo>
                  <a:pt x="879785" y="409605"/>
                </a:lnTo>
                <a:lnTo>
                  <a:pt x="752865" y="360568"/>
                </a:lnTo>
                <a:lnTo>
                  <a:pt x="614407" y="302877"/>
                </a:lnTo>
                <a:lnTo>
                  <a:pt x="507679" y="253840"/>
                </a:lnTo>
                <a:lnTo>
                  <a:pt x="400951" y="201918"/>
                </a:lnTo>
                <a:lnTo>
                  <a:pt x="279800" y="138458"/>
                </a:lnTo>
                <a:lnTo>
                  <a:pt x="167303" y="77882"/>
                </a:lnTo>
                <a:lnTo>
                  <a:pt x="109612" y="43268"/>
                </a:lnTo>
                <a:lnTo>
                  <a:pt x="83651" y="25961"/>
                </a:lnTo>
                <a:lnTo>
                  <a:pt x="40383" y="5769"/>
                </a:lnTo>
                <a:lnTo>
                  <a:pt x="17307" y="0"/>
                </a:lnTo>
                <a:lnTo>
                  <a:pt x="0" y="2884"/>
                </a:lnTo>
                <a:lnTo>
                  <a:pt x="2884" y="20192"/>
                </a:lnTo>
                <a:lnTo>
                  <a:pt x="8653" y="37499"/>
                </a:lnTo>
                <a:lnTo>
                  <a:pt x="25961" y="66344"/>
                </a:lnTo>
                <a:lnTo>
                  <a:pt x="51922" y="92305"/>
                </a:lnTo>
                <a:lnTo>
                  <a:pt x="161534" y="184611"/>
                </a:lnTo>
                <a:lnTo>
                  <a:pt x="256724" y="259609"/>
                </a:lnTo>
                <a:lnTo>
                  <a:pt x="351914" y="325953"/>
                </a:lnTo>
                <a:lnTo>
                  <a:pt x="455757" y="395182"/>
                </a:lnTo>
                <a:lnTo>
                  <a:pt x="559601" y="455758"/>
                </a:lnTo>
                <a:lnTo>
                  <a:pt x="674983" y="516333"/>
                </a:lnTo>
                <a:lnTo>
                  <a:pt x="761519" y="559601"/>
                </a:lnTo>
                <a:lnTo>
                  <a:pt x="914400" y="623061"/>
                </a:lnTo>
                <a:lnTo>
                  <a:pt x="1032666" y="669214"/>
                </a:lnTo>
                <a:lnTo>
                  <a:pt x="1148048" y="706713"/>
                </a:lnTo>
                <a:lnTo>
                  <a:pt x="1274968" y="744212"/>
                </a:lnTo>
                <a:lnTo>
                  <a:pt x="1416310" y="781711"/>
                </a:lnTo>
                <a:lnTo>
                  <a:pt x="1563422" y="813441"/>
                </a:lnTo>
                <a:lnTo>
                  <a:pt x="1707649" y="836517"/>
                </a:lnTo>
                <a:lnTo>
                  <a:pt x="1837453" y="853824"/>
                </a:lnTo>
                <a:lnTo>
                  <a:pt x="1964373" y="871132"/>
                </a:lnTo>
                <a:lnTo>
                  <a:pt x="2137446" y="882670"/>
                </a:lnTo>
                <a:lnTo>
                  <a:pt x="2316287" y="888439"/>
                </a:lnTo>
                <a:lnTo>
                  <a:pt x="2483591" y="894208"/>
                </a:lnTo>
                <a:lnTo>
                  <a:pt x="2694163" y="899977"/>
                </a:lnTo>
                <a:lnTo>
                  <a:pt x="2875889" y="905746"/>
                </a:lnTo>
                <a:lnTo>
                  <a:pt x="3011462" y="908631"/>
                </a:lnTo>
                <a:lnTo>
                  <a:pt x="3121075" y="905746"/>
                </a:lnTo>
                <a:lnTo>
                  <a:pt x="3276840" y="928823"/>
                </a:lnTo>
                <a:lnTo>
                  <a:pt x="3297032" y="888439"/>
                </a:lnTo>
                <a:lnTo>
                  <a:pt x="3331646" y="813441"/>
                </a:lnTo>
                <a:lnTo>
                  <a:pt x="3369145" y="726905"/>
                </a:lnTo>
                <a:lnTo>
                  <a:pt x="3395106" y="654791"/>
                </a:lnTo>
                <a:lnTo>
                  <a:pt x="3418183" y="576908"/>
                </a:lnTo>
                <a:lnTo>
                  <a:pt x="3432605" y="522102"/>
                </a:lnTo>
                <a:lnTo>
                  <a:pt x="3438375" y="493257"/>
                </a:lnTo>
                <a:lnTo>
                  <a:pt x="3435490" y="481718"/>
                </a:lnTo>
                <a:lnTo>
                  <a:pt x="3426836" y="473065"/>
                </a:lnTo>
                <a:lnTo>
                  <a:pt x="3412414" y="470180"/>
                </a:lnTo>
                <a:lnTo>
                  <a:pt x="3380684" y="475949"/>
                </a:lnTo>
                <a:lnTo>
                  <a:pt x="3369145" y="481718"/>
                </a:lnTo>
                <a:lnTo>
                  <a:pt x="3337416" y="524987"/>
                </a:lnTo>
                <a:lnTo>
                  <a:pt x="3314339" y="550947"/>
                </a:lnTo>
                <a:lnTo>
                  <a:pt x="3285494" y="576908"/>
                </a:lnTo>
                <a:lnTo>
                  <a:pt x="3242226" y="605754"/>
                </a:lnTo>
                <a:lnTo>
                  <a:pt x="3210496" y="623061"/>
                </a:lnTo>
                <a:lnTo>
                  <a:pt x="3161458" y="643253"/>
                </a:lnTo>
                <a:lnTo>
                  <a:pt x="3103768" y="651906"/>
                </a:lnTo>
                <a:lnTo>
                  <a:pt x="3017231" y="660560"/>
                </a:lnTo>
                <a:lnTo>
                  <a:pt x="2933580" y="663445"/>
                </a:lnTo>
                <a:lnTo>
                  <a:pt x="2803775" y="660560"/>
                </a:lnTo>
                <a:lnTo>
                  <a:pt x="2662433" y="660560"/>
                </a:lnTo>
                <a:lnTo>
                  <a:pt x="2523975" y="657676"/>
                </a:lnTo>
                <a:lnTo>
                  <a:pt x="2264366" y="649022"/>
                </a:lnTo>
                <a:lnTo>
                  <a:pt x="2206675" y="6461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16A0F40C-990E-4B5A-B099-050AAA88FF83}"/>
              </a:ext>
            </a:extLst>
          </p:cNvPr>
          <p:cNvSpPr/>
          <p:nvPr/>
        </p:nvSpPr>
        <p:spPr>
          <a:xfrm>
            <a:off x="6245226" y="2909889"/>
            <a:ext cx="1654175" cy="504825"/>
          </a:xfrm>
          <a:custGeom>
            <a:avLst/>
            <a:gdLst>
              <a:gd name="connsiteX0" fmla="*/ 847429 w 1653647"/>
              <a:gd name="connsiteY0" fmla="*/ 136516 h 504852"/>
              <a:gd name="connsiteX1" fmla="*/ 728944 w 1653647"/>
              <a:gd name="connsiteY1" fmla="*/ 164850 h 504852"/>
              <a:gd name="connsiteX2" fmla="*/ 618185 w 1653647"/>
              <a:gd name="connsiteY2" fmla="*/ 195759 h 504852"/>
              <a:gd name="connsiteX3" fmla="*/ 525458 w 1653647"/>
              <a:gd name="connsiteY3" fmla="*/ 221517 h 504852"/>
              <a:gd name="connsiteX4" fmla="*/ 450760 w 1653647"/>
              <a:gd name="connsiteY4" fmla="*/ 244699 h 504852"/>
              <a:gd name="connsiteX5" fmla="*/ 409548 w 1653647"/>
              <a:gd name="connsiteY5" fmla="*/ 255002 h 504852"/>
              <a:gd name="connsiteX6" fmla="*/ 352881 w 1653647"/>
              <a:gd name="connsiteY6" fmla="*/ 270457 h 504852"/>
              <a:gd name="connsiteX7" fmla="*/ 293638 w 1653647"/>
              <a:gd name="connsiteY7" fmla="*/ 280760 h 504852"/>
              <a:gd name="connsiteX8" fmla="*/ 226668 w 1653647"/>
              <a:gd name="connsiteY8" fmla="*/ 288487 h 504852"/>
              <a:gd name="connsiteX9" fmla="*/ 182880 w 1653647"/>
              <a:gd name="connsiteY9" fmla="*/ 291063 h 504852"/>
              <a:gd name="connsiteX10" fmla="*/ 128788 w 1653647"/>
              <a:gd name="connsiteY10" fmla="*/ 288487 h 504852"/>
              <a:gd name="connsiteX11" fmla="*/ 66970 w 1653647"/>
              <a:gd name="connsiteY11" fmla="*/ 280760 h 504852"/>
              <a:gd name="connsiteX12" fmla="*/ 0 w 1653647"/>
              <a:gd name="connsiteY12" fmla="*/ 262729 h 504852"/>
              <a:gd name="connsiteX13" fmla="*/ 23182 w 1653647"/>
              <a:gd name="connsiteY13" fmla="*/ 337427 h 504852"/>
              <a:gd name="connsiteX14" fmla="*/ 66970 w 1653647"/>
              <a:gd name="connsiteY14" fmla="*/ 388942 h 504852"/>
              <a:gd name="connsiteX15" fmla="*/ 95303 w 1653647"/>
              <a:gd name="connsiteY15" fmla="*/ 419852 h 504852"/>
              <a:gd name="connsiteX16" fmla="*/ 118485 w 1653647"/>
              <a:gd name="connsiteY16" fmla="*/ 445609 h 504852"/>
              <a:gd name="connsiteX17" fmla="*/ 151970 w 1653647"/>
              <a:gd name="connsiteY17" fmla="*/ 471367 h 504852"/>
              <a:gd name="connsiteX18" fmla="*/ 185455 w 1653647"/>
              <a:gd name="connsiteY18" fmla="*/ 489398 h 504852"/>
              <a:gd name="connsiteX19" fmla="*/ 216365 w 1653647"/>
              <a:gd name="connsiteY19" fmla="*/ 499701 h 504852"/>
              <a:gd name="connsiteX20" fmla="*/ 252425 w 1653647"/>
              <a:gd name="connsiteY20" fmla="*/ 504852 h 504852"/>
              <a:gd name="connsiteX21" fmla="*/ 283335 w 1653647"/>
              <a:gd name="connsiteY21" fmla="*/ 504852 h 504852"/>
              <a:gd name="connsiteX22" fmla="*/ 309093 w 1653647"/>
              <a:gd name="connsiteY22" fmla="*/ 497125 h 504852"/>
              <a:gd name="connsiteX23" fmla="*/ 337426 w 1653647"/>
              <a:gd name="connsiteY23" fmla="*/ 481670 h 504852"/>
              <a:gd name="connsiteX24" fmla="*/ 358032 w 1653647"/>
              <a:gd name="connsiteY24" fmla="*/ 463640 h 504852"/>
              <a:gd name="connsiteX25" fmla="*/ 399245 w 1653647"/>
              <a:gd name="connsiteY25" fmla="*/ 440458 h 504852"/>
              <a:gd name="connsiteX26" fmla="*/ 443033 w 1653647"/>
              <a:gd name="connsiteY26" fmla="*/ 417276 h 504852"/>
              <a:gd name="connsiteX27" fmla="*/ 497124 w 1653647"/>
              <a:gd name="connsiteY27" fmla="*/ 394094 h 504852"/>
              <a:gd name="connsiteX28" fmla="*/ 564094 w 1653647"/>
              <a:gd name="connsiteY28" fmla="*/ 368336 h 504852"/>
              <a:gd name="connsiteX29" fmla="*/ 628489 w 1653647"/>
              <a:gd name="connsiteY29" fmla="*/ 347730 h 504852"/>
              <a:gd name="connsiteX30" fmla="*/ 690307 w 1653647"/>
              <a:gd name="connsiteY30" fmla="*/ 329700 h 504852"/>
              <a:gd name="connsiteX31" fmla="*/ 780459 w 1653647"/>
              <a:gd name="connsiteY31" fmla="*/ 309093 h 504852"/>
              <a:gd name="connsiteX32" fmla="*/ 893793 w 1653647"/>
              <a:gd name="connsiteY32" fmla="*/ 288487 h 504852"/>
              <a:gd name="connsiteX33" fmla="*/ 976218 w 1653647"/>
              <a:gd name="connsiteY33" fmla="*/ 275608 h 504852"/>
              <a:gd name="connsiteX34" fmla="*/ 1074098 w 1653647"/>
              <a:gd name="connsiteY34" fmla="*/ 262729 h 504852"/>
              <a:gd name="connsiteX35" fmla="*/ 1187432 w 1653647"/>
              <a:gd name="connsiteY35" fmla="*/ 255002 h 504852"/>
              <a:gd name="connsiteX36" fmla="*/ 1254402 w 1653647"/>
              <a:gd name="connsiteY36" fmla="*/ 255002 h 504852"/>
              <a:gd name="connsiteX37" fmla="*/ 1581525 w 1653647"/>
              <a:gd name="connsiteY37" fmla="*/ 316821 h 504852"/>
              <a:gd name="connsiteX38" fmla="*/ 1604707 w 1653647"/>
              <a:gd name="connsiteY38" fmla="*/ 291063 h 504852"/>
              <a:gd name="connsiteX39" fmla="*/ 1635616 w 1653647"/>
              <a:gd name="connsiteY39" fmla="*/ 239547 h 504852"/>
              <a:gd name="connsiteX40" fmla="*/ 1651071 w 1653647"/>
              <a:gd name="connsiteY40" fmla="*/ 206062 h 504852"/>
              <a:gd name="connsiteX41" fmla="*/ 1653647 w 1653647"/>
              <a:gd name="connsiteY41" fmla="*/ 185456 h 504852"/>
              <a:gd name="connsiteX42" fmla="*/ 1640768 w 1653647"/>
              <a:gd name="connsiteY42" fmla="*/ 167426 h 504852"/>
              <a:gd name="connsiteX43" fmla="*/ 1604707 w 1653647"/>
              <a:gd name="connsiteY43" fmla="*/ 141668 h 504852"/>
              <a:gd name="connsiteX44" fmla="*/ 1563495 w 1653647"/>
              <a:gd name="connsiteY44" fmla="*/ 110759 h 504852"/>
              <a:gd name="connsiteX45" fmla="*/ 1522282 w 1653647"/>
              <a:gd name="connsiteY45" fmla="*/ 82425 h 504852"/>
              <a:gd name="connsiteX46" fmla="*/ 1468191 w 1653647"/>
              <a:gd name="connsiteY46" fmla="*/ 51516 h 504852"/>
              <a:gd name="connsiteX47" fmla="*/ 1414100 w 1653647"/>
              <a:gd name="connsiteY47" fmla="*/ 23182 h 504852"/>
              <a:gd name="connsiteX48" fmla="*/ 1372887 w 1653647"/>
              <a:gd name="connsiteY48" fmla="*/ 7728 h 504852"/>
              <a:gd name="connsiteX49" fmla="*/ 1334251 w 1653647"/>
              <a:gd name="connsiteY49" fmla="*/ 0 h 504852"/>
              <a:gd name="connsiteX50" fmla="*/ 1316220 w 1653647"/>
              <a:gd name="connsiteY50" fmla="*/ 5152 h 504852"/>
              <a:gd name="connsiteX51" fmla="*/ 1300766 w 1653647"/>
              <a:gd name="connsiteY51" fmla="*/ 18031 h 504852"/>
              <a:gd name="connsiteX52" fmla="*/ 1267281 w 1653647"/>
              <a:gd name="connsiteY52" fmla="*/ 36061 h 504852"/>
              <a:gd name="connsiteX53" fmla="*/ 1218341 w 1653647"/>
              <a:gd name="connsiteY53" fmla="*/ 54092 h 504852"/>
              <a:gd name="connsiteX54" fmla="*/ 1125613 w 1653647"/>
              <a:gd name="connsiteY54" fmla="*/ 72122 h 504852"/>
              <a:gd name="connsiteX55" fmla="*/ 999400 w 1653647"/>
              <a:gd name="connsiteY55" fmla="*/ 100456 h 504852"/>
              <a:gd name="connsiteX56" fmla="*/ 896369 w 1653647"/>
              <a:gd name="connsiteY56" fmla="*/ 123638 h 504852"/>
              <a:gd name="connsiteX57" fmla="*/ 847429 w 1653647"/>
              <a:gd name="connsiteY57" fmla="*/ 136516 h 504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53647" h="504852">
                <a:moveTo>
                  <a:pt x="847429" y="136516"/>
                </a:moveTo>
                <a:lnTo>
                  <a:pt x="728944" y="164850"/>
                </a:lnTo>
                <a:lnTo>
                  <a:pt x="618185" y="195759"/>
                </a:lnTo>
                <a:lnTo>
                  <a:pt x="525458" y="221517"/>
                </a:lnTo>
                <a:lnTo>
                  <a:pt x="450760" y="244699"/>
                </a:lnTo>
                <a:lnTo>
                  <a:pt x="409548" y="255002"/>
                </a:lnTo>
                <a:lnTo>
                  <a:pt x="352881" y="270457"/>
                </a:lnTo>
                <a:lnTo>
                  <a:pt x="293638" y="280760"/>
                </a:lnTo>
                <a:lnTo>
                  <a:pt x="226668" y="288487"/>
                </a:lnTo>
                <a:lnTo>
                  <a:pt x="182880" y="291063"/>
                </a:lnTo>
                <a:lnTo>
                  <a:pt x="128788" y="288487"/>
                </a:lnTo>
                <a:lnTo>
                  <a:pt x="66970" y="280760"/>
                </a:lnTo>
                <a:lnTo>
                  <a:pt x="0" y="262729"/>
                </a:lnTo>
                <a:lnTo>
                  <a:pt x="23182" y="337427"/>
                </a:lnTo>
                <a:lnTo>
                  <a:pt x="66970" y="388942"/>
                </a:lnTo>
                <a:lnTo>
                  <a:pt x="95303" y="419852"/>
                </a:lnTo>
                <a:lnTo>
                  <a:pt x="118485" y="445609"/>
                </a:lnTo>
                <a:lnTo>
                  <a:pt x="151970" y="471367"/>
                </a:lnTo>
                <a:lnTo>
                  <a:pt x="185455" y="489398"/>
                </a:lnTo>
                <a:lnTo>
                  <a:pt x="216365" y="499701"/>
                </a:lnTo>
                <a:lnTo>
                  <a:pt x="252425" y="504852"/>
                </a:lnTo>
                <a:lnTo>
                  <a:pt x="283335" y="504852"/>
                </a:lnTo>
                <a:lnTo>
                  <a:pt x="309093" y="497125"/>
                </a:lnTo>
                <a:lnTo>
                  <a:pt x="337426" y="481670"/>
                </a:lnTo>
                <a:lnTo>
                  <a:pt x="358032" y="463640"/>
                </a:lnTo>
                <a:lnTo>
                  <a:pt x="399245" y="440458"/>
                </a:lnTo>
                <a:lnTo>
                  <a:pt x="443033" y="417276"/>
                </a:lnTo>
                <a:lnTo>
                  <a:pt x="497124" y="394094"/>
                </a:lnTo>
                <a:lnTo>
                  <a:pt x="564094" y="368336"/>
                </a:lnTo>
                <a:lnTo>
                  <a:pt x="628489" y="347730"/>
                </a:lnTo>
                <a:lnTo>
                  <a:pt x="690307" y="329700"/>
                </a:lnTo>
                <a:lnTo>
                  <a:pt x="780459" y="309093"/>
                </a:lnTo>
                <a:lnTo>
                  <a:pt x="893793" y="288487"/>
                </a:lnTo>
                <a:lnTo>
                  <a:pt x="976218" y="275608"/>
                </a:lnTo>
                <a:lnTo>
                  <a:pt x="1074098" y="262729"/>
                </a:lnTo>
                <a:lnTo>
                  <a:pt x="1187432" y="255002"/>
                </a:lnTo>
                <a:lnTo>
                  <a:pt x="1254402" y="255002"/>
                </a:lnTo>
                <a:lnTo>
                  <a:pt x="1581525" y="316821"/>
                </a:lnTo>
                <a:lnTo>
                  <a:pt x="1604707" y="291063"/>
                </a:lnTo>
                <a:lnTo>
                  <a:pt x="1635616" y="239547"/>
                </a:lnTo>
                <a:lnTo>
                  <a:pt x="1651071" y="206062"/>
                </a:lnTo>
                <a:lnTo>
                  <a:pt x="1653647" y="185456"/>
                </a:lnTo>
                <a:lnTo>
                  <a:pt x="1640768" y="167426"/>
                </a:lnTo>
                <a:lnTo>
                  <a:pt x="1604707" y="141668"/>
                </a:lnTo>
                <a:lnTo>
                  <a:pt x="1563495" y="110759"/>
                </a:lnTo>
                <a:lnTo>
                  <a:pt x="1522282" y="82425"/>
                </a:lnTo>
                <a:lnTo>
                  <a:pt x="1468191" y="51516"/>
                </a:lnTo>
                <a:lnTo>
                  <a:pt x="1414100" y="23182"/>
                </a:lnTo>
                <a:lnTo>
                  <a:pt x="1372887" y="7728"/>
                </a:lnTo>
                <a:lnTo>
                  <a:pt x="1334251" y="0"/>
                </a:lnTo>
                <a:lnTo>
                  <a:pt x="1316220" y="5152"/>
                </a:lnTo>
                <a:lnTo>
                  <a:pt x="1300766" y="18031"/>
                </a:lnTo>
                <a:lnTo>
                  <a:pt x="1267281" y="36061"/>
                </a:lnTo>
                <a:lnTo>
                  <a:pt x="1218341" y="54092"/>
                </a:lnTo>
                <a:lnTo>
                  <a:pt x="1125613" y="72122"/>
                </a:lnTo>
                <a:lnTo>
                  <a:pt x="999400" y="100456"/>
                </a:lnTo>
                <a:lnTo>
                  <a:pt x="896369" y="123638"/>
                </a:lnTo>
                <a:lnTo>
                  <a:pt x="847429" y="13651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97C8050F-8AC2-41F6-ABF0-4794508477F1}"/>
              </a:ext>
            </a:extLst>
          </p:cNvPr>
          <p:cNvSpPr/>
          <p:nvPr/>
        </p:nvSpPr>
        <p:spPr>
          <a:xfrm>
            <a:off x="5956300" y="3140075"/>
            <a:ext cx="1924050" cy="2495550"/>
          </a:xfrm>
          <a:custGeom>
            <a:avLst/>
            <a:gdLst>
              <a:gd name="connsiteX0" fmla="*/ 1489075 w 1924050"/>
              <a:gd name="connsiteY0" fmla="*/ 412750 h 2495550"/>
              <a:gd name="connsiteX1" fmla="*/ 1460500 w 1924050"/>
              <a:gd name="connsiteY1" fmla="*/ 511175 h 2495550"/>
              <a:gd name="connsiteX2" fmla="*/ 1419225 w 1924050"/>
              <a:gd name="connsiteY2" fmla="*/ 625475 h 2495550"/>
              <a:gd name="connsiteX3" fmla="*/ 1384300 w 1924050"/>
              <a:gd name="connsiteY3" fmla="*/ 720725 h 2495550"/>
              <a:gd name="connsiteX4" fmla="*/ 1339850 w 1924050"/>
              <a:gd name="connsiteY4" fmla="*/ 828675 h 2495550"/>
              <a:gd name="connsiteX5" fmla="*/ 1292225 w 1924050"/>
              <a:gd name="connsiteY5" fmla="*/ 936625 h 2495550"/>
              <a:gd name="connsiteX6" fmla="*/ 1228725 w 1924050"/>
              <a:gd name="connsiteY6" fmla="*/ 1066800 h 2495550"/>
              <a:gd name="connsiteX7" fmla="*/ 1200150 w 1924050"/>
              <a:gd name="connsiteY7" fmla="*/ 1120775 h 2495550"/>
              <a:gd name="connsiteX8" fmla="*/ 1168400 w 1924050"/>
              <a:gd name="connsiteY8" fmla="*/ 1177925 h 2495550"/>
              <a:gd name="connsiteX9" fmla="*/ 1069975 w 1924050"/>
              <a:gd name="connsiteY9" fmla="*/ 1362075 h 2495550"/>
              <a:gd name="connsiteX10" fmla="*/ 1003300 w 1924050"/>
              <a:gd name="connsiteY10" fmla="*/ 1447800 h 2495550"/>
              <a:gd name="connsiteX11" fmla="*/ 920750 w 1924050"/>
              <a:gd name="connsiteY11" fmla="*/ 1555750 h 2495550"/>
              <a:gd name="connsiteX12" fmla="*/ 835025 w 1924050"/>
              <a:gd name="connsiteY12" fmla="*/ 1654175 h 2495550"/>
              <a:gd name="connsiteX13" fmla="*/ 752475 w 1924050"/>
              <a:gd name="connsiteY13" fmla="*/ 1749425 h 2495550"/>
              <a:gd name="connsiteX14" fmla="*/ 679450 w 1924050"/>
              <a:gd name="connsiteY14" fmla="*/ 1828800 h 2495550"/>
              <a:gd name="connsiteX15" fmla="*/ 587375 w 1924050"/>
              <a:gd name="connsiteY15" fmla="*/ 1924050 h 2495550"/>
              <a:gd name="connsiteX16" fmla="*/ 495300 w 1924050"/>
              <a:gd name="connsiteY16" fmla="*/ 2012950 h 2495550"/>
              <a:gd name="connsiteX17" fmla="*/ 396875 w 1924050"/>
              <a:gd name="connsiteY17" fmla="*/ 2105025 h 2495550"/>
              <a:gd name="connsiteX18" fmla="*/ 273050 w 1924050"/>
              <a:gd name="connsiteY18" fmla="*/ 2212975 h 2495550"/>
              <a:gd name="connsiteX19" fmla="*/ 123825 w 1924050"/>
              <a:gd name="connsiteY19" fmla="*/ 2333625 h 2495550"/>
              <a:gd name="connsiteX20" fmla="*/ 38100 w 1924050"/>
              <a:gd name="connsiteY20" fmla="*/ 2403475 h 2495550"/>
              <a:gd name="connsiteX21" fmla="*/ 6350 w 1924050"/>
              <a:gd name="connsiteY21" fmla="*/ 2428875 h 2495550"/>
              <a:gd name="connsiteX22" fmla="*/ 0 w 1924050"/>
              <a:gd name="connsiteY22" fmla="*/ 2438400 h 2495550"/>
              <a:gd name="connsiteX23" fmla="*/ 0 w 1924050"/>
              <a:gd name="connsiteY23" fmla="*/ 2457450 h 2495550"/>
              <a:gd name="connsiteX24" fmla="*/ 6350 w 1924050"/>
              <a:gd name="connsiteY24" fmla="*/ 2486025 h 2495550"/>
              <a:gd name="connsiteX25" fmla="*/ 22225 w 1924050"/>
              <a:gd name="connsiteY25" fmla="*/ 2495550 h 2495550"/>
              <a:gd name="connsiteX26" fmla="*/ 63500 w 1924050"/>
              <a:gd name="connsiteY26" fmla="*/ 2482850 h 2495550"/>
              <a:gd name="connsiteX27" fmla="*/ 200025 w 1924050"/>
              <a:gd name="connsiteY27" fmla="*/ 2406650 h 2495550"/>
              <a:gd name="connsiteX28" fmla="*/ 263525 w 1924050"/>
              <a:gd name="connsiteY28" fmla="*/ 2371725 h 2495550"/>
              <a:gd name="connsiteX29" fmla="*/ 355600 w 1924050"/>
              <a:gd name="connsiteY29" fmla="*/ 2314575 h 2495550"/>
              <a:gd name="connsiteX30" fmla="*/ 466725 w 1924050"/>
              <a:gd name="connsiteY30" fmla="*/ 2235200 h 2495550"/>
              <a:gd name="connsiteX31" fmla="*/ 571500 w 1924050"/>
              <a:gd name="connsiteY31" fmla="*/ 2155825 h 2495550"/>
              <a:gd name="connsiteX32" fmla="*/ 704850 w 1924050"/>
              <a:gd name="connsiteY32" fmla="*/ 2047875 h 2495550"/>
              <a:gd name="connsiteX33" fmla="*/ 809625 w 1924050"/>
              <a:gd name="connsiteY33" fmla="*/ 1949450 h 2495550"/>
              <a:gd name="connsiteX34" fmla="*/ 911225 w 1924050"/>
              <a:gd name="connsiteY34" fmla="*/ 1854200 h 2495550"/>
              <a:gd name="connsiteX35" fmla="*/ 1022350 w 1924050"/>
              <a:gd name="connsiteY35" fmla="*/ 1736725 h 2495550"/>
              <a:gd name="connsiteX36" fmla="*/ 1120775 w 1924050"/>
              <a:gd name="connsiteY36" fmla="*/ 1635125 h 2495550"/>
              <a:gd name="connsiteX37" fmla="*/ 1216025 w 1924050"/>
              <a:gd name="connsiteY37" fmla="*/ 1524000 h 2495550"/>
              <a:gd name="connsiteX38" fmla="*/ 1343025 w 1924050"/>
              <a:gd name="connsiteY38" fmla="*/ 1330325 h 2495550"/>
              <a:gd name="connsiteX39" fmla="*/ 1403350 w 1924050"/>
              <a:gd name="connsiteY39" fmla="*/ 1235075 h 2495550"/>
              <a:gd name="connsiteX40" fmla="*/ 1482725 w 1924050"/>
              <a:gd name="connsiteY40" fmla="*/ 1092200 h 2495550"/>
              <a:gd name="connsiteX41" fmla="*/ 1565275 w 1924050"/>
              <a:gd name="connsiteY41" fmla="*/ 936625 h 2495550"/>
              <a:gd name="connsiteX42" fmla="*/ 1609725 w 1924050"/>
              <a:gd name="connsiteY42" fmla="*/ 838200 h 2495550"/>
              <a:gd name="connsiteX43" fmla="*/ 1654175 w 1924050"/>
              <a:gd name="connsiteY43" fmla="*/ 746125 h 2495550"/>
              <a:gd name="connsiteX44" fmla="*/ 1727200 w 1924050"/>
              <a:gd name="connsiteY44" fmla="*/ 571500 h 2495550"/>
              <a:gd name="connsiteX45" fmla="*/ 1771650 w 1924050"/>
              <a:gd name="connsiteY45" fmla="*/ 444500 h 2495550"/>
              <a:gd name="connsiteX46" fmla="*/ 1809750 w 1924050"/>
              <a:gd name="connsiteY46" fmla="*/ 323850 h 2495550"/>
              <a:gd name="connsiteX47" fmla="*/ 1838325 w 1924050"/>
              <a:gd name="connsiteY47" fmla="*/ 228600 h 2495550"/>
              <a:gd name="connsiteX48" fmla="*/ 1857375 w 1924050"/>
              <a:gd name="connsiteY48" fmla="*/ 142875 h 2495550"/>
              <a:gd name="connsiteX49" fmla="*/ 1870075 w 1924050"/>
              <a:gd name="connsiteY49" fmla="*/ 85725 h 2495550"/>
              <a:gd name="connsiteX50" fmla="*/ 1892300 w 1924050"/>
              <a:gd name="connsiteY50" fmla="*/ 47625 h 2495550"/>
              <a:gd name="connsiteX51" fmla="*/ 1924050 w 1924050"/>
              <a:gd name="connsiteY51" fmla="*/ 0 h 2495550"/>
              <a:gd name="connsiteX52" fmla="*/ 1558925 w 1924050"/>
              <a:gd name="connsiteY52" fmla="*/ 22225 h 2495550"/>
              <a:gd name="connsiteX53" fmla="*/ 1574800 w 1924050"/>
              <a:gd name="connsiteY53" fmla="*/ 38100 h 2495550"/>
              <a:gd name="connsiteX54" fmla="*/ 1581150 w 1924050"/>
              <a:gd name="connsiteY54" fmla="*/ 57150 h 2495550"/>
              <a:gd name="connsiteX55" fmla="*/ 1574800 w 1924050"/>
              <a:gd name="connsiteY55" fmla="*/ 98425 h 2495550"/>
              <a:gd name="connsiteX56" fmla="*/ 1562100 w 1924050"/>
              <a:gd name="connsiteY56" fmla="*/ 155575 h 2495550"/>
              <a:gd name="connsiteX57" fmla="*/ 1533525 w 1924050"/>
              <a:gd name="connsiteY57" fmla="*/ 269875 h 2495550"/>
              <a:gd name="connsiteX58" fmla="*/ 1489075 w 1924050"/>
              <a:gd name="connsiteY58" fmla="*/ 412750 h 2495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24050" h="2495550">
                <a:moveTo>
                  <a:pt x="1489075" y="412750"/>
                </a:moveTo>
                <a:lnTo>
                  <a:pt x="1460500" y="511175"/>
                </a:lnTo>
                <a:lnTo>
                  <a:pt x="1419225" y="625475"/>
                </a:lnTo>
                <a:lnTo>
                  <a:pt x="1384300" y="720725"/>
                </a:lnTo>
                <a:lnTo>
                  <a:pt x="1339850" y="828675"/>
                </a:lnTo>
                <a:lnTo>
                  <a:pt x="1292225" y="936625"/>
                </a:lnTo>
                <a:lnTo>
                  <a:pt x="1228725" y="1066800"/>
                </a:lnTo>
                <a:lnTo>
                  <a:pt x="1200150" y="1120775"/>
                </a:lnTo>
                <a:lnTo>
                  <a:pt x="1168400" y="1177925"/>
                </a:lnTo>
                <a:lnTo>
                  <a:pt x="1069975" y="1362075"/>
                </a:lnTo>
                <a:lnTo>
                  <a:pt x="1003300" y="1447800"/>
                </a:lnTo>
                <a:lnTo>
                  <a:pt x="920750" y="1555750"/>
                </a:lnTo>
                <a:lnTo>
                  <a:pt x="835025" y="1654175"/>
                </a:lnTo>
                <a:lnTo>
                  <a:pt x="752475" y="1749425"/>
                </a:lnTo>
                <a:lnTo>
                  <a:pt x="679450" y="1828800"/>
                </a:lnTo>
                <a:lnTo>
                  <a:pt x="587375" y="1924050"/>
                </a:lnTo>
                <a:lnTo>
                  <a:pt x="495300" y="2012950"/>
                </a:lnTo>
                <a:lnTo>
                  <a:pt x="396875" y="2105025"/>
                </a:lnTo>
                <a:lnTo>
                  <a:pt x="273050" y="2212975"/>
                </a:lnTo>
                <a:lnTo>
                  <a:pt x="123825" y="2333625"/>
                </a:lnTo>
                <a:lnTo>
                  <a:pt x="38100" y="2403475"/>
                </a:lnTo>
                <a:lnTo>
                  <a:pt x="6350" y="2428875"/>
                </a:lnTo>
                <a:lnTo>
                  <a:pt x="0" y="2438400"/>
                </a:lnTo>
                <a:lnTo>
                  <a:pt x="0" y="2457450"/>
                </a:lnTo>
                <a:lnTo>
                  <a:pt x="6350" y="2486025"/>
                </a:lnTo>
                <a:lnTo>
                  <a:pt x="22225" y="2495550"/>
                </a:lnTo>
                <a:lnTo>
                  <a:pt x="63500" y="2482850"/>
                </a:lnTo>
                <a:lnTo>
                  <a:pt x="200025" y="2406650"/>
                </a:lnTo>
                <a:lnTo>
                  <a:pt x="263525" y="2371725"/>
                </a:lnTo>
                <a:lnTo>
                  <a:pt x="355600" y="2314575"/>
                </a:lnTo>
                <a:lnTo>
                  <a:pt x="466725" y="2235200"/>
                </a:lnTo>
                <a:lnTo>
                  <a:pt x="571500" y="2155825"/>
                </a:lnTo>
                <a:lnTo>
                  <a:pt x="704850" y="2047875"/>
                </a:lnTo>
                <a:lnTo>
                  <a:pt x="809625" y="1949450"/>
                </a:lnTo>
                <a:lnTo>
                  <a:pt x="911225" y="1854200"/>
                </a:lnTo>
                <a:lnTo>
                  <a:pt x="1022350" y="1736725"/>
                </a:lnTo>
                <a:lnTo>
                  <a:pt x="1120775" y="1635125"/>
                </a:lnTo>
                <a:lnTo>
                  <a:pt x="1216025" y="1524000"/>
                </a:lnTo>
                <a:lnTo>
                  <a:pt x="1343025" y="1330325"/>
                </a:lnTo>
                <a:lnTo>
                  <a:pt x="1403350" y="1235075"/>
                </a:lnTo>
                <a:lnTo>
                  <a:pt x="1482725" y="1092200"/>
                </a:lnTo>
                <a:lnTo>
                  <a:pt x="1565275" y="936625"/>
                </a:lnTo>
                <a:lnTo>
                  <a:pt x="1609725" y="838200"/>
                </a:lnTo>
                <a:lnTo>
                  <a:pt x="1654175" y="746125"/>
                </a:lnTo>
                <a:lnTo>
                  <a:pt x="1727200" y="571500"/>
                </a:lnTo>
                <a:lnTo>
                  <a:pt x="1771650" y="444500"/>
                </a:lnTo>
                <a:lnTo>
                  <a:pt x="1809750" y="323850"/>
                </a:lnTo>
                <a:lnTo>
                  <a:pt x="1838325" y="228600"/>
                </a:lnTo>
                <a:lnTo>
                  <a:pt x="1857375" y="142875"/>
                </a:lnTo>
                <a:lnTo>
                  <a:pt x="1870075" y="85725"/>
                </a:lnTo>
                <a:cubicBezTo>
                  <a:pt x="1893514" y="52241"/>
                  <a:pt x="1892300" y="66894"/>
                  <a:pt x="1892300" y="47625"/>
                </a:cubicBezTo>
                <a:lnTo>
                  <a:pt x="1924050" y="0"/>
                </a:lnTo>
                <a:lnTo>
                  <a:pt x="1558925" y="22225"/>
                </a:lnTo>
                <a:lnTo>
                  <a:pt x="1574800" y="38100"/>
                </a:lnTo>
                <a:lnTo>
                  <a:pt x="1581150" y="57150"/>
                </a:lnTo>
                <a:lnTo>
                  <a:pt x="1574800" y="98425"/>
                </a:lnTo>
                <a:lnTo>
                  <a:pt x="1562100" y="155575"/>
                </a:lnTo>
                <a:lnTo>
                  <a:pt x="1533525" y="269875"/>
                </a:lnTo>
                <a:lnTo>
                  <a:pt x="1489075" y="412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DA2C9473-53E5-40A4-A729-37230135CD38}"/>
              </a:ext>
            </a:extLst>
          </p:cNvPr>
          <p:cNvSpPr/>
          <p:nvPr/>
        </p:nvSpPr>
        <p:spPr>
          <a:xfrm>
            <a:off x="6394451" y="3698876"/>
            <a:ext cx="2208213" cy="2009775"/>
          </a:xfrm>
          <a:custGeom>
            <a:avLst/>
            <a:gdLst>
              <a:gd name="connsiteX0" fmla="*/ 515154 w 2207438"/>
              <a:gd name="connsiteY0" fmla="*/ 620762 h 2009105"/>
              <a:gd name="connsiteX1" fmla="*/ 448184 w 2207438"/>
              <a:gd name="connsiteY1" fmla="*/ 517731 h 2009105"/>
              <a:gd name="connsiteX2" fmla="*/ 381214 w 2207438"/>
              <a:gd name="connsiteY2" fmla="*/ 422427 h 2009105"/>
              <a:gd name="connsiteX3" fmla="*/ 337426 w 2207438"/>
              <a:gd name="connsiteY3" fmla="*/ 358033 h 2009105"/>
              <a:gd name="connsiteX4" fmla="*/ 296214 w 2207438"/>
              <a:gd name="connsiteY4" fmla="*/ 301366 h 2009105"/>
              <a:gd name="connsiteX5" fmla="*/ 265304 w 2207438"/>
              <a:gd name="connsiteY5" fmla="*/ 262729 h 2009105"/>
              <a:gd name="connsiteX6" fmla="*/ 242122 w 2207438"/>
              <a:gd name="connsiteY6" fmla="*/ 234396 h 2009105"/>
              <a:gd name="connsiteX7" fmla="*/ 216365 w 2207438"/>
              <a:gd name="connsiteY7" fmla="*/ 206062 h 2009105"/>
              <a:gd name="connsiteX8" fmla="*/ 190607 w 2207438"/>
              <a:gd name="connsiteY8" fmla="*/ 185456 h 2009105"/>
              <a:gd name="connsiteX9" fmla="*/ 164849 w 2207438"/>
              <a:gd name="connsiteY9" fmla="*/ 164850 h 2009105"/>
              <a:gd name="connsiteX10" fmla="*/ 123637 w 2207438"/>
              <a:gd name="connsiteY10" fmla="*/ 131365 h 2009105"/>
              <a:gd name="connsiteX11" fmla="*/ 74697 w 2207438"/>
              <a:gd name="connsiteY11" fmla="*/ 97880 h 2009105"/>
              <a:gd name="connsiteX12" fmla="*/ 38636 w 2207438"/>
              <a:gd name="connsiteY12" fmla="*/ 72122 h 2009105"/>
              <a:gd name="connsiteX13" fmla="*/ 23181 w 2207438"/>
              <a:gd name="connsiteY13" fmla="*/ 61819 h 2009105"/>
              <a:gd name="connsiteX14" fmla="*/ 10303 w 2207438"/>
              <a:gd name="connsiteY14" fmla="*/ 48940 h 2009105"/>
              <a:gd name="connsiteX15" fmla="*/ 10303 w 2207438"/>
              <a:gd name="connsiteY15" fmla="*/ 48940 h 2009105"/>
              <a:gd name="connsiteX16" fmla="*/ 2575 w 2207438"/>
              <a:gd name="connsiteY16" fmla="*/ 36061 h 2009105"/>
              <a:gd name="connsiteX17" fmla="*/ 0 w 2207438"/>
              <a:gd name="connsiteY17" fmla="*/ 28334 h 2009105"/>
              <a:gd name="connsiteX18" fmla="*/ 5151 w 2207438"/>
              <a:gd name="connsiteY18" fmla="*/ 7728 h 2009105"/>
              <a:gd name="connsiteX19" fmla="*/ 33485 w 2207438"/>
              <a:gd name="connsiteY19" fmla="*/ 0 h 2009105"/>
              <a:gd name="connsiteX20" fmla="*/ 64394 w 2207438"/>
              <a:gd name="connsiteY20" fmla="*/ 0 h 2009105"/>
              <a:gd name="connsiteX21" fmla="*/ 128788 w 2207438"/>
              <a:gd name="connsiteY21" fmla="*/ 18031 h 2009105"/>
              <a:gd name="connsiteX22" fmla="*/ 190607 w 2207438"/>
              <a:gd name="connsiteY22" fmla="*/ 43789 h 2009105"/>
              <a:gd name="connsiteX23" fmla="*/ 244698 w 2207438"/>
              <a:gd name="connsiteY23" fmla="*/ 69546 h 2009105"/>
              <a:gd name="connsiteX24" fmla="*/ 288486 w 2207438"/>
              <a:gd name="connsiteY24" fmla="*/ 100456 h 2009105"/>
              <a:gd name="connsiteX25" fmla="*/ 334850 w 2207438"/>
              <a:gd name="connsiteY25" fmla="*/ 141668 h 2009105"/>
              <a:gd name="connsiteX26" fmla="*/ 412123 w 2207438"/>
              <a:gd name="connsiteY26" fmla="*/ 216365 h 2009105"/>
              <a:gd name="connsiteX27" fmla="*/ 510003 w 2207438"/>
              <a:gd name="connsiteY27" fmla="*/ 327124 h 2009105"/>
              <a:gd name="connsiteX28" fmla="*/ 641367 w 2207438"/>
              <a:gd name="connsiteY28" fmla="*/ 479094 h 2009105"/>
              <a:gd name="connsiteX29" fmla="*/ 762429 w 2207438"/>
              <a:gd name="connsiteY29" fmla="*/ 620762 h 2009105"/>
              <a:gd name="connsiteX30" fmla="*/ 991673 w 2207438"/>
              <a:gd name="connsiteY30" fmla="*/ 880915 h 2009105"/>
              <a:gd name="connsiteX31" fmla="*/ 1146219 w 2207438"/>
              <a:gd name="connsiteY31" fmla="*/ 1045765 h 2009105"/>
              <a:gd name="connsiteX32" fmla="*/ 1223492 w 2207438"/>
              <a:gd name="connsiteY32" fmla="*/ 1120462 h 2009105"/>
              <a:gd name="connsiteX33" fmla="*/ 1352281 w 2207438"/>
              <a:gd name="connsiteY33" fmla="*/ 1244100 h 2009105"/>
              <a:gd name="connsiteX34" fmla="*/ 1455312 w 2207438"/>
              <a:gd name="connsiteY34" fmla="*/ 1341979 h 2009105"/>
              <a:gd name="connsiteX35" fmla="*/ 1573798 w 2207438"/>
              <a:gd name="connsiteY35" fmla="*/ 1447586 h 2009105"/>
              <a:gd name="connsiteX36" fmla="*/ 1718041 w 2207438"/>
              <a:gd name="connsiteY36" fmla="*/ 1576374 h 2009105"/>
              <a:gd name="connsiteX37" fmla="*/ 1854557 w 2207438"/>
              <a:gd name="connsiteY37" fmla="*/ 1689709 h 2009105"/>
              <a:gd name="connsiteX38" fmla="*/ 2027134 w 2207438"/>
              <a:gd name="connsiteY38" fmla="*/ 1828800 h 2009105"/>
              <a:gd name="connsiteX39" fmla="*/ 2137892 w 2207438"/>
              <a:gd name="connsiteY39" fmla="*/ 1918953 h 2009105"/>
              <a:gd name="connsiteX40" fmla="*/ 2202287 w 2207438"/>
              <a:gd name="connsiteY40" fmla="*/ 1965316 h 2009105"/>
              <a:gd name="connsiteX41" fmla="*/ 2207438 w 2207438"/>
              <a:gd name="connsiteY41" fmla="*/ 1980771 h 2009105"/>
              <a:gd name="connsiteX42" fmla="*/ 2207438 w 2207438"/>
              <a:gd name="connsiteY42" fmla="*/ 1991074 h 2009105"/>
              <a:gd name="connsiteX43" fmla="*/ 2199711 w 2207438"/>
              <a:gd name="connsiteY43" fmla="*/ 2003953 h 2009105"/>
              <a:gd name="connsiteX44" fmla="*/ 2173953 w 2207438"/>
              <a:gd name="connsiteY44" fmla="*/ 2009105 h 2009105"/>
              <a:gd name="connsiteX45" fmla="*/ 2112135 w 2207438"/>
              <a:gd name="connsiteY45" fmla="*/ 2003953 h 2009105"/>
              <a:gd name="connsiteX46" fmla="*/ 2019407 w 2207438"/>
              <a:gd name="connsiteY46" fmla="*/ 1991074 h 2009105"/>
              <a:gd name="connsiteX47" fmla="*/ 1911224 w 2207438"/>
              <a:gd name="connsiteY47" fmla="*/ 1975620 h 2009105"/>
              <a:gd name="connsiteX48" fmla="*/ 1831375 w 2207438"/>
              <a:gd name="connsiteY48" fmla="*/ 1965316 h 2009105"/>
              <a:gd name="connsiteX49" fmla="*/ 1694859 w 2207438"/>
              <a:gd name="connsiteY49" fmla="*/ 1944710 h 2009105"/>
              <a:gd name="connsiteX50" fmla="*/ 1617586 w 2207438"/>
              <a:gd name="connsiteY50" fmla="*/ 1934407 h 2009105"/>
              <a:gd name="connsiteX51" fmla="*/ 1550616 w 2207438"/>
              <a:gd name="connsiteY51" fmla="*/ 1918953 h 2009105"/>
              <a:gd name="connsiteX52" fmla="*/ 1496525 w 2207438"/>
              <a:gd name="connsiteY52" fmla="*/ 1900922 h 2009105"/>
              <a:gd name="connsiteX53" fmla="*/ 1452736 w 2207438"/>
              <a:gd name="connsiteY53" fmla="*/ 1880316 h 2009105"/>
              <a:gd name="connsiteX54" fmla="*/ 1419251 w 2207438"/>
              <a:gd name="connsiteY54" fmla="*/ 1862285 h 2009105"/>
              <a:gd name="connsiteX55" fmla="*/ 1385766 w 2207438"/>
              <a:gd name="connsiteY55" fmla="*/ 1836528 h 2009105"/>
              <a:gd name="connsiteX56" fmla="*/ 1349705 w 2207438"/>
              <a:gd name="connsiteY56" fmla="*/ 1800467 h 2009105"/>
              <a:gd name="connsiteX57" fmla="*/ 1305917 w 2207438"/>
              <a:gd name="connsiteY57" fmla="*/ 1738648 h 2009105"/>
              <a:gd name="connsiteX58" fmla="*/ 1226068 w 2207438"/>
              <a:gd name="connsiteY58" fmla="*/ 1625314 h 2009105"/>
              <a:gd name="connsiteX59" fmla="*/ 1117886 w 2207438"/>
              <a:gd name="connsiteY59" fmla="*/ 1475919 h 2009105"/>
              <a:gd name="connsiteX60" fmla="*/ 1014855 w 2207438"/>
              <a:gd name="connsiteY60" fmla="*/ 1331676 h 2009105"/>
              <a:gd name="connsiteX61" fmla="*/ 893793 w 2207438"/>
              <a:gd name="connsiteY61" fmla="*/ 1159099 h 2009105"/>
              <a:gd name="connsiteX62" fmla="*/ 801065 w 2207438"/>
              <a:gd name="connsiteY62" fmla="*/ 1030310 h 2009105"/>
              <a:gd name="connsiteX63" fmla="*/ 741823 w 2207438"/>
              <a:gd name="connsiteY63" fmla="*/ 947885 h 2009105"/>
              <a:gd name="connsiteX64" fmla="*/ 636216 w 2207438"/>
              <a:gd name="connsiteY64" fmla="*/ 806218 h 2009105"/>
              <a:gd name="connsiteX65" fmla="*/ 561518 w 2207438"/>
              <a:gd name="connsiteY65" fmla="*/ 690308 h 2009105"/>
              <a:gd name="connsiteX66" fmla="*/ 515154 w 2207438"/>
              <a:gd name="connsiteY66" fmla="*/ 620762 h 200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207438" h="2009105">
                <a:moveTo>
                  <a:pt x="515154" y="620762"/>
                </a:moveTo>
                <a:lnTo>
                  <a:pt x="448184" y="517731"/>
                </a:lnTo>
                <a:lnTo>
                  <a:pt x="381214" y="422427"/>
                </a:lnTo>
                <a:lnTo>
                  <a:pt x="337426" y="358033"/>
                </a:lnTo>
                <a:lnTo>
                  <a:pt x="296214" y="301366"/>
                </a:lnTo>
                <a:lnTo>
                  <a:pt x="265304" y="262729"/>
                </a:lnTo>
                <a:lnTo>
                  <a:pt x="242122" y="234396"/>
                </a:lnTo>
                <a:lnTo>
                  <a:pt x="216365" y="206062"/>
                </a:lnTo>
                <a:lnTo>
                  <a:pt x="190607" y="185456"/>
                </a:lnTo>
                <a:lnTo>
                  <a:pt x="164849" y="164850"/>
                </a:lnTo>
                <a:lnTo>
                  <a:pt x="123637" y="131365"/>
                </a:lnTo>
                <a:lnTo>
                  <a:pt x="74697" y="97880"/>
                </a:lnTo>
                <a:lnTo>
                  <a:pt x="38636" y="72122"/>
                </a:lnTo>
                <a:lnTo>
                  <a:pt x="23181" y="61819"/>
                </a:lnTo>
                <a:lnTo>
                  <a:pt x="10303" y="48940"/>
                </a:lnTo>
                <a:lnTo>
                  <a:pt x="10303" y="48940"/>
                </a:lnTo>
                <a:lnTo>
                  <a:pt x="2575" y="36061"/>
                </a:lnTo>
                <a:lnTo>
                  <a:pt x="0" y="28334"/>
                </a:lnTo>
                <a:lnTo>
                  <a:pt x="5151" y="7728"/>
                </a:lnTo>
                <a:lnTo>
                  <a:pt x="33485" y="0"/>
                </a:lnTo>
                <a:lnTo>
                  <a:pt x="64394" y="0"/>
                </a:lnTo>
                <a:lnTo>
                  <a:pt x="128788" y="18031"/>
                </a:lnTo>
                <a:lnTo>
                  <a:pt x="190607" y="43789"/>
                </a:lnTo>
                <a:lnTo>
                  <a:pt x="244698" y="69546"/>
                </a:lnTo>
                <a:lnTo>
                  <a:pt x="288486" y="100456"/>
                </a:lnTo>
                <a:lnTo>
                  <a:pt x="334850" y="141668"/>
                </a:lnTo>
                <a:lnTo>
                  <a:pt x="412123" y="216365"/>
                </a:lnTo>
                <a:lnTo>
                  <a:pt x="510003" y="327124"/>
                </a:lnTo>
                <a:lnTo>
                  <a:pt x="641367" y="479094"/>
                </a:lnTo>
                <a:lnTo>
                  <a:pt x="762429" y="620762"/>
                </a:lnTo>
                <a:lnTo>
                  <a:pt x="991673" y="880915"/>
                </a:lnTo>
                <a:lnTo>
                  <a:pt x="1146219" y="1045765"/>
                </a:lnTo>
                <a:lnTo>
                  <a:pt x="1223492" y="1120462"/>
                </a:lnTo>
                <a:lnTo>
                  <a:pt x="1352281" y="1244100"/>
                </a:lnTo>
                <a:lnTo>
                  <a:pt x="1455312" y="1341979"/>
                </a:lnTo>
                <a:lnTo>
                  <a:pt x="1573798" y="1447586"/>
                </a:lnTo>
                <a:lnTo>
                  <a:pt x="1718041" y="1576374"/>
                </a:lnTo>
                <a:lnTo>
                  <a:pt x="1854557" y="1689709"/>
                </a:lnTo>
                <a:lnTo>
                  <a:pt x="2027134" y="1828800"/>
                </a:lnTo>
                <a:lnTo>
                  <a:pt x="2137892" y="1918953"/>
                </a:lnTo>
                <a:lnTo>
                  <a:pt x="2202287" y="1965316"/>
                </a:lnTo>
                <a:lnTo>
                  <a:pt x="2207438" y="1980771"/>
                </a:lnTo>
                <a:lnTo>
                  <a:pt x="2207438" y="1991074"/>
                </a:lnTo>
                <a:lnTo>
                  <a:pt x="2199711" y="2003953"/>
                </a:lnTo>
                <a:lnTo>
                  <a:pt x="2173953" y="2009105"/>
                </a:lnTo>
                <a:lnTo>
                  <a:pt x="2112135" y="2003953"/>
                </a:lnTo>
                <a:lnTo>
                  <a:pt x="2019407" y="1991074"/>
                </a:lnTo>
                <a:lnTo>
                  <a:pt x="1911224" y="1975620"/>
                </a:lnTo>
                <a:lnTo>
                  <a:pt x="1831375" y="1965316"/>
                </a:lnTo>
                <a:lnTo>
                  <a:pt x="1694859" y="1944710"/>
                </a:lnTo>
                <a:lnTo>
                  <a:pt x="1617586" y="1934407"/>
                </a:lnTo>
                <a:lnTo>
                  <a:pt x="1550616" y="1918953"/>
                </a:lnTo>
                <a:lnTo>
                  <a:pt x="1496525" y="1900922"/>
                </a:lnTo>
                <a:lnTo>
                  <a:pt x="1452736" y="1880316"/>
                </a:lnTo>
                <a:lnTo>
                  <a:pt x="1419251" y="1862285"/>
                </a:lnTo>
                <a:lnTo>
                  <a:pt x="1385766" y="1836528"/>
                </a:lnTo>
                <a:lnTo>
                  <a:pt x="1349705" y="1800467"/>
                </a:lnTo>
                <a:lnTo>
                  <a:pt x="1305917" y="1738648"/>
                </a:lnTo>
                <a:lnTo>
                  <a:pt x="1226068" y="1625314"/>
                </a:lnTo>
                <a:lnTo>
                  <a:pt x="1117886" y="1475919"/>
                </a:lnTo>
                <a:lnTo>
                  <a:pt x="1014855" y="1331676"/>
                </a:lnTo>
                <a:lnTo>
                  <a:pt x="893793" y="1159099"/>
                </a:lnTo>
                <a:lnTo>
                  <a:pt x="801065" y="1030310"/>
                </a:lnTo>
                <a:lnTo>
                  <a:pt x="741823" y="947885"/>
                </a:lnTo>
                <a:lnTo>
                  <a:pt x="636216" y="806218"/>
                </a:lnTo>
                <a:lnTo>
                  <a:pt x="561518" y="690308"/>
                </a:lnTo>
                <a:lnTo>
                  <a:pt x="515154" y="6207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21A1F3D3-BE44-43F8-9472-4F20AA81FF69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</p:grpSpPr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8818693-CD5E-4F48-BF95-66C1A6B56B71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1">
              <a:extLst>
                <a:ext uri="{FF2B5EF4-FFF2-40B4-BE49-F238E27FC236}">
                  <a16:creationId xmlns:a16="http://schemas.microsoft.com/office/drawing/2014/main" id="{2198F4B1-8CE6-443E-8270-8C05D7188EAB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7">
              <a:extLst>
                <a:ext uri="{FF2B5EF4-FFF2-40B4-BE49-F238E27FC236}">
                  <a16:creationId xmlns:a16="http://schemas.microsoft.com/office/drawing/2014/main" id="{9EB01F17-5F98-45BE-A4F2-996D5F523947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3">
              <a:extLst>
                <a:ext uri="{FF2B5EF4-FFF2-40B4-BE49-F238E27FC236}">
                  <a16:creationId xmlns:a16="http://schemas.microsoft.com/office/drawing/2014/main" id="{0855EEAF-F981-4A45-A445-AAD46B0E12F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7BAC4E1D-2EE8-43EE-8688-B66FC84E9D98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0">
              <a:extLst>
                <a:ext uri="{FF2B5EF4-FFF2-40B4-BE49-F238E27FC236}">
                  <a16:creationId xmlns:a16="http://schemas.microsoft.com/office/drawing/2014/main" id="{D9F307A2-1B27-4DAF-B44D-908B0EC76871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4C7DE513-0030-44B2-B3F0-8C704D52C3FA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69">
              <a:extLst>
                <a:ext uri="{FF2B5EF4-FFF2-40B4-BE49-F238E27FC236}">
                  <a16:creationId xmlns:a16="http://schemas.microsoft.com/office/drawing/2014/main" id="{E7C9EAF1-EF59-46D9-9CDE-56CA6F01575E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EEF97A6D-F343-4A19-A143-4920507D272C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02C8990E-C95A-41BD-A6E4-8D58A673DE85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D08E9877-B033-4566-85F5-525C134E233E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5D5DAC53-093C-4981-993A-A45650619D99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67">
              <a:extLst>
                <a:ext uri="{FF2B5EF4-FFF2-40B4-BE49-F238E27FC236}">
                  <a16:creationId xmlns:a16="http://schemas.microsoft.com/office/drawing/2014/main" id="{96BCDA19-BA98-4816-9987-6C7F67554890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3">
              <a:extLst>
                <a:ext uri="{FF2B5EF4-FFF2-40B4-BE49-F238E27FC236}">
                  <a16:creationId xmlns:a16="http://schemas.microsoft.com/office/drawing/2014/main" id="{A9C2D904-2223-47F9-9003-2D22B57DAE4E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6">
              <a:extLst>
                <a:ext uri="{FF2B5EF4-FFF2-40B4-BE49-F238E27FC236}">
                  <a16:creationId xmlns:a16="http://schemas.microsoft.com/office/drawing/2014/main" id="{5A7D12F7-419B-462E-AC7B-7765AAB1C62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0">
              <a:extLst>
                <a:ext uri="{FF2B5EF4-FFF2-40B4-BE49-F238E27FC236}">
                  <a16:creationId xmlns:a16="http://schemas.microsoft.com/office/drawing/2014/main" id="{E2F104D9-5800-44AB-A6A7-34D692F3C9C4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8">
              <a:extLst>
                <a:ext uri="{FF2B5EF4-FFF2-40B4-BE49-F238E27FC236}">
                  <a16:creationId xmlns:a16="http://schemas.microsoft.com/office/drawing/2014/main" id="{3717A3FC-4BC2-409A-9F2A-351A2C76B692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9">
              <a:extLst>
                <a:ext uri="{FF2B5EF4-FFF2-40B4-BE49-F238E27FC236}">
                  <a16:creationId xmlns:a16="http://schemas.microsoft.com/office/drawing/2014/main" id="{81D4CBCB-4533-4082-80ED-E0E628BF6A87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728A4E5-7587-49DC-9B5A-A00F998D4C94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59054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2" grpId="0" animBg="1"/>
      <p:bldP spid="68" grpId="0" animBg="1"/>
      <p:bldP spid="64" grpId="0" animBg="1"/>
      <p:bldP spid="67" grpId="0" animBg="1"/>
      <p:bldP spid="61" grpId="0" animBg="1"/>
      <p:bldP spid="69" grpId="0" animBg="1"/>
      <p:bldP spid="70" grpId="0" animBg="1"/>
      <p:bldP spid="71" grpId="0" animBg="1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353FAD97-A112-4257-BD93-796C28610072}"/>
              </a:ext>
            </a:extLst>
          </p:cNvPr>
          <p:cNvGrpSpPr/>
          <p:nvPr/>
        </p:nvGrpSpPr>
        <p:grpSpPr>
          <a:xfrm>
            <a:off x="3748090" y="1766888"/>
            <a:ext cx="4854574" cy="3963987"/>
            <a:chOff x="3748090" y="1766888"/>
            <a:chExt cx="4854574" cy="3963987"/>
          </a:xfrm>
          <a:solidFill>
            <a:schemeClr val="tx1"/>
          </a:solidFill>
        </p:grpSpPr>
        <p:sp>
          <p:nvSpPr>
            <p:cNvPr id="3" name="フリーフォーム 59">
              <a:extLst>
                <a:ext uri="{FF2B5EF4-FFF2-40B4-BE49-F238E27FC236}">
                  <a16:creationId xmlns:a16="http://schemas.microsoft.com/office/drawing/2014/main" id="{2B0740A4-445A-4426-B986-75A03E1C0048}"/>
                </a:ext>
              </a:extLst>
            </p:cNvPr>
            <p:cNvSpPr/>
            <p:nvPr/>
          </p:nvSpPr>
          <p:spPr>
            <a:xfrm rot="16200000">
              <a:off x="2392365" y="3403600"/>
              <a:ext cx="3441700" cy="730250"/>
            </a:xfrm>
            <a:custGeom>
              <a:avLst/>
              <a:gdLst>
                <a:gd name="connsiteX0" fmla="*/ 1750918 w 3441260"/>
                <a:gd name="connsiteY0" fmla="*/ 395183 h 729790"/>
                <a:gd name="connsiteX1" fmla="*/ 1944182 w 3441260"/>
                <a:gd name="connsiteY1" fmla="*/ 409605 h 729790"/>
                <a:gd name="connsiteX2" fmla="*/ 2143216 w 3441260"/>
                <a:gd name="connsiteY2" fmla="*/ 421144 h 729790"/>
                <a:gd name="connsiteX3" fmla="*/ 2342249 w 3441260"/>
                <a:gd name="connsiteY3" fmla="*/ 432682 h 729790"/>
                <a:gd name="connsiteX4" fmla="*/ 2518206 w 3441260"/>
                <a:gd name="connsiteY4" fmla="*/ 441335 h 729790"/>
                <a:gd name="connsiteX5" fmla="*/ 2705701 w 3441260"/>
                <a:gd name="connsiteY5" fmla="*/ 444220 h 729790"/>
                <a:gd name="connsiteX6" fmla="*/ 2864351 w 3441260"/>
                <a:gd name="connsiteY6" fmla="*/ 435566 h 729790"/>
                <a:gd name="connsiteX7" fmla="*/ 2924927 w 3441260"/>
                <a:gd name="connsiteY7" fmla="*/ 432682 h 729790"/>
                <a:gd name="connsiteX8" fmla="*/ 3008578 w 3441260"/>
                <a:gd name="connsiteY8" fmla="*/ 426913 h 729790"/>
                <a:gd name="connsiteX9" fmla="*/ 3048962 w 3441260"/>
                <a:gd name="connsiteY9" fmla="*/ 424028 h 729790"/>
                <a:gd name="connsiteX10" fmla="*/ 3097999 w 3441260"/>
                <a:gd name="connsiteY10" fmla="*/ 412490 h 729790"/>
                <a:gd name="connsiteX11" fmla="*/ 3158575 w 3441260"/>
                <a:gd name="connsiteY11" fmla="*/ 386529 h 729790"/>
                <a:gd name="connsiteX12" fmla="*/ 3204727 w 3441260"/>
                <a:gd name="connsiteY12" fmla="*/ 363453 h 729790"/>
                <a:gd name="connsiteX13" fmla="*/ 3262418 w 3441260"/>
                <a:gd name="connsiteY13" fmla="*/ 325954 h 729790"/>
                <a:gd name="connsiteX14" fmla="*/ 3302802 w 3441260"/>
                <a:gd name="connsiteY14" fmla="*/ 294224 h 729790"/>
                <a:gd name="connsiteX15" fmla="*/ 3351839 w 3441260"/>
                <a:gd name="connsiteY15" fmla="*/ 250956 h 729790"/>
                <a:gd name="connsiteX16" fmla="*/ 3383569 w 3441260"/>
                <a:gd name="connsiteY16" fmla="*/ 216341 h 729790"/>
                <a:gd name="connsiteX17" fmla="*/ 3395107 w 3441260"/>
                <a:gd name="connsiteY17" fmla="*/ 201918 h 729790"/>
                <a:gd name="connsiteX18" fmla="*/ 3403761 w 3441260"/>
                <a:gd name="connsiteY18" fmla="*/ 199034 h 729790"/>
                <a:gd name="connsiteX19" fmla="*/ 3423952 w 3441260"/>
                <a:gd name="connsiteY19" fmla="*/ 204803 h 729790"/>
                <a:gd name="connsiteX20" fmla="*/ 3432606 w 3441260"/>
                <a:gd name="connsiteY20" fmla="*/ 210572 h 729790"/>
                <a:gd name="connsiteX21" fmla="*/ 3441260 w 3441260"/>
                <a:gd name="connsiteY21" fmla="*/ 216341 h 729790"/>
                <a:gd name="connsiteX22" fmla="*/ 3441260 w 3441260"/>
                <a:gd name="connsiteY22" fmla="*/ 233648 h 729790"/>
                <a:gd name="connsiteX23" fmla="*/ 3421068 w 3441260"/>
                <a:gd name="connsiteY23" fmla="*/ 328838 h 729790"/>
                <a:gd name="connsiteX24" fmla="*/ 3389338 w 3441260"/>
                <a:gd name="connsiteY24" fmla="*/ 426913 h 729790"/>
                <a:gd name="connsiteX25" fmla="*/ 3354723 w 3441260"/>
                <a:gd name="connsiteY25" fmla="*/ 522103 h 729790"/>
                <a:gd name="connsiteX26" fmla="*/ 3311455 w 3441260"/>
                <a:gd name="connsiteY26" fmla="*/ 608639 h 729790"/>
                <a:gd name="connsiteX27" fmla="*/ 3259534 w 3441260"/>
                <a:gd name="connsiteY27" fmla="*/ 689406 h 729790"/>
                <a:gd name="connsiteX28" fmla="*/ 3236457 w 3441260"/>
                <a:gd name="connsiteY28" fmla="*/ 715367 h 729790"/>
                <a:gd name="connsiteX29" fmla="*/ 3207612 w 3441260"/>
                <a:gd name="connsiteY29" fmla="*/ 726905 h 729790"/>
                <a:gd name="connsiteX30" fmla="*/ 3190305 w 3441260"/>
                <a:gd name="connsiteY30" fmla="*/ 729790 h 729790"/>
                <a:gd name="connsiteX31" fmla="*/ 3167228 w 3441260"/>
                <a:gd name="connsiteY31" fmla="*/ 729790 h 729790"/>
                <a:gd name="connsiteX32" fmla="*/ 3135498 w 3441260"/>
                <a:gd name="connsiteY32" fmla="*/ 712482 h 729790"/>
                <a:gd name="connsiteX33" fmla="*/ 3106653 w 3441260"/>
                <a:gd name="connsiteY33" fmla="*/ 689406 h 729790"/>
                <a:gd name="connsiteX34" fmla="*/ 3077807 w 3441260"/>
                <a:gd name="connsiteY34" fmla="*/ 677868 h 729790"/>
                <a:gd name="connsiteX35" fmla="*/ 3014347 w 3441260"/>
                <a:gd name="connsiteY35" fmla="*/ 669214 h 729790"/>
                <a:gd name="connsiteX36" fmla="*/ 2849929 w 3441260"/>
                <a:gd name="connsiteY36" fmla="*/ 666330 h 729790"/>
                <a:gd name="connsiteX37" fmla="*/ 2636472 w 3441260"/>
                <a:gd name="connsiteY37" fmla="*/ 666330 h 729790"/>
                <a:gd name="connsiteX38" fmla="*/ 2463400 w 3441260"/>
                <a:gd name="connsiteY38" fmla="*/ 666330 h 729790"/>
                <a:gd name="connsiteX39" fmla="*/ 2391286 w 3441260"/>
                <a:gd name="connsiteY39" fmla="*/ 666330 h 729790"/>
                <a:gd name="connsiteX40" fmla="*/ 2261482 w 3441260"/>
                <a:gd name="connsiteY40" fmla="*/ 646138 h 729790"/>
                <a:gd name="connsiteX41" fmla="*/ 2097063 w 3441260"/>
                <a:gd name="connsiteY41" fmla="*/ 634600 h 729790"/>
                <a:gd name="connsiteX42" fmla="*/ 1912452 w 3441260"/>
                <a:gd name="connsiteY42" fmla="*/ 623062 h 729790"/>
                <a:gd name="connsiteX43" fmla="*/ 1788417 w 3441260"/>
                <a:gd name="connsiteY43" fmla="*/ 614408 h 729790"/>
                <a:gd name="connsiteX44" fmla="*/ 1618229 w 3441260"/>
                <a:gd name="connsiteY44" fmla="*/ 602870 h 729790"/>
                <a:gd name="connsiteX45" fmla="*/ 1520154 w 3441260"/>
                <a:gd name="connsiteY45" fmla="*/ 597101 h 729790"/>
                <a:gd name="connsiteX46" fmla="*/ 1370158 w 3441260"/>
                <a:gd name="connsiteY46" fmla="*/ 574024 h 729790"/>
                <a:gd name="connsiteX47" fmla="*/ 1228816 w 3441260"/>
                <a:gd name="connsiteY47" fmla="*/ 542294 h 729790"/>
                <a:gd name="connsiteX48" fmla="*/ 1073050 w 3441260"/>
                <a:gd name="connsiteY48" fmla="*/ 504795 h 729790"/>
                <a:gd name="connsiteX49" fmla="*/ 960553 w 3441260"/>
                <a:gd name="connsiteY49" fmla="*/ 473065 h 729790"/>
                <a:gd name="connsiteX50" fmla="*/ 842287 w 3441260"/>
                <a:gd name="connsiteY50" fmla="*/ 438451 h 729790"/>
                <a:gd name="connsiteX51" fmla="*/ 709598 w 3441260"/>
                <a:gd name="connsiteY51" fmla="*/ 395183 h 729790"/>
                <a:gd name="connsiteX52" fmla="*/ 542294 w 3441260"/>
                <a:gd name="connsiteY52" fmla="*/ 328838 h 729790"/>
                <a:gd name="connsiteX53" fmla="*/ 377876 w 3441260"/>
                <a:gd name="connsiteY53" fmla="*/ 256725 h 729790"/>
                <a:gd name="connsiteX54" fmla="*/ 250956 w 3441260"/>
                <a:gd name="connsiteY54" fmla="*/ 196149 h 729790"/>
                <a:gd name="connsiteX55" fmla="*/ 138458 w 3441260"/>
                <a:gd name="connsiteY55" fmla="*/ 132689 h 729790"/>
                <a:gd name="connsiteX56" fmla="*/ 66345 w 3441260"/>
                <a:gd name="connsiteY56" fmla="*/ 89421 h 729790"/>
                <a:gd name="connsiteX57" fmla="*/ 28846 w 3441260"/>
                <a:gd name="connsiteY57" fmla="*/ 63460 h 729790"/>
                <a:gd name="connsiteX58" fmla="*/ 5770 w 3441260"/>
                <a:gd name="connsiteY58" fmla="*/ 43269 h 729790"/>
                <a:gd name="connsiteX59" fmla="*/ 0 w 3441260"/>
                <a:gd name="connsiteY59" fmla="*/ 28846 h 729790"/>
                <a:gd name="connsiteX60" fmla="*/ 0 w 3441260"/>
                <a:gd name="connsiteY60" fmla="*/ 14423 h 729790"/>
                <a:gd name="connsiteX61" fmla="*/ 14423 w 3441260"/>
                <a:gd name="connsiteY61" fmla="*/ 2885 h 729790"/>
                <a:gd name="connsiteX62" fmla="*/ 46153 w 3441260"/>
                <a:gd name="connsiteY62" fmla="*/ 0 h 729790"/>
                <a:gd name="connsiteX63" fmla="*/ 95190 w 3441260"/>
                <a:gd name="connsiteY63" fmla="*/ 20192 h 729790"/>
                <a:gd name="connsiteX64" fmla="*/ 213457 w 3441260"/>
                <a:gd name="connsiteY64" fmla="*/ 72114 h 729790"/>
                <a:gd name="connsiteX65" fmla="*/ 354799 w 3441260"/>
                <a:gd name="connsiteY65" fmla="*/ 126920 h 729790"/>
                <a:gd name="connsiteX66" fmla="*/ 484604 w 3441260"/>
                <a:gd name="connsiteY66" fmla="*/ 173073 h 729790"/>
                <a:gd name="connsiteX67" fmla="*/ 663445 w 3441260"/>
                <a:gd name="connsiteY67" fmla="*/ 227879 h 729790"/>
                <a:gd name="connsiteX68" fmla="*/ 824980 w 3441260"/>
                <a:gd name="connsiteY68" fmla="*/ 268263 h 729790"/>
                <a:gd name="connsiteX69" fmla="*/ 974976 w 3441260"/>
                <a:gd name="connsiteY69" fmla="*/ 302877 h 729790"/>
                <a:gd name="connsiteX70" fmla="*/ 1165356 w 3441260"/>
                <a:gd name="connsiteY70" fmla="*/ 334607 h 729790"/>
                <a:gd name="connsiteX71" fmla="*/ 1355735 w 3441260"/>
                <a:gd name="connsiteY71" fmla="*/ 360568 h 729790"/>
                <a:gd name="connsiteX72" fmla="*/ 1485540 w 3441260"/>
                <a:gd name="connsiteY72" fmla="*/ 374991 h 729790"/>
                <a:gd name="connsiteX73" fmla="*/ 1750918 w 3441260"/>
                <a:gd name="connsiteY73" fmla="*/ 395183 h 72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441260" h="729790">
                  <a:moveTo>
                    <a:pt x="1750918" y="395183"/>
                  </a:moveTo>
                  <a:lnTo>
                    <a:pt x="1944182" y="409605"/>
                  </a:lnTo>
                  <a:lnTo>
                    <a:pt x="2143216" y="421144"/>
                  </a:lnTo>
                  <a:lnTo>
                    <a:pt x="2342249" y="432682"/>
                  </a:lnTo>
                  <a:lnTo>
                    <a:pt x="2518206" y="441335"/>
                  </a:lnTo>
                  <a:lnTo>
                    <a:pt x="2705701" y="444220"/>
                  </a:lnTo>
                  <a:lnTo>
                    <a:pt x="2864351" y="435566"/>
                  </a:lnTo>
                  <a:lnTo>
                    <a:pt x="2924927" y="432682"/>
                  </a:lnTo>
                  <a:lnTo>
                    <a:pt x="3008578" y="426913"/>
                  </a:lnTo>
                  <a:lnTo>
                    <a:pt x="3048962" y="424028"/>
                  </a:lnTo>
                  <a:lnTo>
                    <a:pt x="3097999" y="412490"/>
                  </a:lnTo>
                  <a:lnTo>
                    <a:pt x="3158575" y="386529"/>
                  </a:lnTo>
                  <a:lnTo>
                    <a:pt x="3204727" y="363453"/>
                  </a:lnTo>
                  <a:lnTo>
                    <a:pt x="3262418" y="325954"/>
                  </a:lnTo>
                  <a:lnTo>
                    <a:pt x="3302802" y="294224"/>
                  </a:lnTo>
                  <a:lnTo>
                    <a:pt x="3351839" y="250956"/>
                  </a:lnTo>
                  <a:lnTo>
                    <a:pt x="3383569" y="216341"/>
                  </a:lnTo>
                  <a:lnTo>
                    <a:pt x="3395107" y="201918"/>
                  </a:lnTo>
                  <a:lnTo>
                    <a:pt x="3403761" y="199034"/>
                  </a:lnTo>
                  <a:lnTo>
                    <a:pt x="3423952" y="204803"/>
                  </a:lnTo>
                  <a:lnTo>
                    <a:pt x="3432606" y="210572"/>
                  </a:lnTo>
                  <a:lnTo>
                    <a:pt x="3441260" y="216341"/>
                  </a:lnTo>
                  <a:lnTo>
                    <a:pt x="3441260" y="233648"/>
                  </a:lnTo>
                  <a:lnTo>
                    <a:pt x="3421068" y="328838"/>
                  </a:lnTo>
                  <a:lnTo>
                    <a:pt x="3389338" y="426913"/>
                  </a:lnTo>
                  <a:lnTo>
                    <a:pt x="3354723" y="522103"/>
                  </a:lnTo>
                  <a:lnTo>
                    <a:pt x="3311455" y="608639"/>
                  </a:lnTo>
                  <a:lnTo>
                    <a:pt x="3259534" y="689406"/>
                  </a:lnTo>
                  <a:lnTo>
                    <a:pt x="3236457" y="715367"/>
                  </a:lnTo>
                  <a:cubicBezTo>
                    <a:pt x="3209618" y="727295"/>
                    <a:pt x="3219966" y="726905"/>
                    <a:pt x="3207612" y="726905"/>
                  </a:cubicBezTo>
                  <a:lnTo>
                    <a:pt x="3190305" y="729790"/>
                  </a:lnTo>
                  <a:lnTo>
                    <a:pt x="3167228" y="729790"/>
                  </a:lnTo>
                  <a:lnTo>
                    <a:pt x="3135498" y="712482"/>
                  </a:lnTo>
                  <a:lnTo>
                    <a:pt x="3106653" y="689406"/>
                  </a:lnTo>
                  <a:lnTo>
                    <a:pt x="3077807" y="677868"/>
                  </a:lnTo>
                  <a:lnTo>
                    <a:pt x="3014347" y="669214"/>
                  </a:lnTo>
                  <a:lnTo>
                    <a:pt x="2849929" y="666330"/>
                  </a:lnTo>
                  <a:lnTo>
                    <a:pt x="2636472" y="666330"/>
                  </a:lnTo>
                  <a:lnTo>
                    <a:pt x="2463400" y="666330"/>
                  </a:lnTo>
                  <a:lnTo>
                    <a:pt x="2391286" y="666330"/>
                  </a:lnTo>
                  <a:lnTo>
                    <a:pt x="2261482" y="646138"/>
                  </a:lnTo>
                  <a:lnTo>
                    <a:pt x="2097063" y="634600"/>
                  </a:lnTo>
                  <a:lnTo>
                    <a:pt x="1912452" y="623062"/>
                  </a:lnTo>
                  <a:lnTo>
                    <a:pt x="1788417" y="614408"/>
                  </a:lnTo>
                  <a:lnTo>
                    <a:pt x="1618229" y="602870"/>
                  </a:lnTo>
                  <a:lnTo>
                    <a:pt x="1520154" y="597101"/>
                  </a:lnTo>
                  <a:lnTo>
                    <a:pt x="1370158" y="574024"/>
                  </a:lnTo>
                  <a:lnTo>
                    <a:pt x="1228816" y="542294"/>
                  </a:lnTo>
                  <a:lnTo>
                    <a:pt x="1073050" y="504795"/>
                  </a:lnTo>
                  <a:lnTo>
                    <a:pt x="960553" y="473065"/>
                  </a:lnTo>
                  <a:lnTo>
                    <a:pt x="842287" y="438451"/>
                  </a:lnTo>
                  <a:lnTo>
                    <a:pt x="709598" y="395183"/>
                  </a:lnTo>
                  <a:lnTo>
                    <a:pt x="542294" y="328838"/>
                  </a:lnTo>
                  <a:lnTo>
                    <a:pt x="377876" y="256725"/>
                  </a:lnTo>
                  <a:lnTo>
                    <a:pt x="250956" y="196149"/>
                  </a:lnTo>
                  <a:lnTo>
                    <a:pt x="138458" y="132689"/>
                  </a:lnTo>
                  <a:lnTo>
                    <a:pt x="66345" y="89421"/>
                  </a:lnTo>
                  <a:lnTo>
                    <a:pt x="28846" y="63460"/>
                  </a:lnTo>
                  <a:lnTo>
                    <a:pt x="5770" y="43269"/>
                  </a:lnTo>
                  <a:lnTo>
                    <a:pt x="0" y="28846"/>
                  </a:lnTo>
                  <a:lnTo>
                    <a:pt x="0" y="14423"/>
                  </a:lnTo>
                  <a:lnTo>
                    <a:pt x="14423" y="2885"/>
                  </a:lnTo>
                  <a:lnTo>
                    <a:pt x="46153" y="0"/>
                  </a:lnTo>
                  <a:lnTo>
                    <a:pt x="95190" y="20192"/>
                  </a:lnTo>
                  <a:lnTo>
                    <a:pt x="213457" y="72114"/>
                  </a:lnTo>
                  <a:lnTo>
                    <a:pt x="354799" y="126920"/>
                  </a:lnTo>
                  <a:lnTo>
                    <a:pt x="484604" y="173073"/>
                  </a:lnTo>
                  <a:lnTo>
                    <a:pt x="663445" y="227879"/>
                  </a:lnTo>
                  <a:lnTo>
                    <a:pt x="824980" y="268263"/>
                  </a:lnTo>
                  <a:lnTo>
                    <a:pt x="974976" y="302877"/>
                  </a:lnTo>
                  <a:lnTo>
                    <a:pt x="1165356" y="334607"/>
                  </a:lnTo>
                  <a:lnTo>
                    <a:pt x="1355735" y="360568"/>
                  </a:lnTo>
                  <a:lnTo>
                    <a:pt x="1485540" y="374991"/>
                  </a:lnTo>
                  <a:lnTo>
                    <a:pt x="1750918" y="3951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1">
              <a:extLst>
                <a:ext uri="{FF2B5EF4-FFF2-40B4-BE49-F238E27FC236}">
                  <a16:creationId xmlns:a16="http://schemas.microsoft.com/office/drawing/2014/main" id="{B14568FD-BF1D-4F8B-BDBE-BEEAA003EA44}"/>
                </a:ext>
              </a:extLst>
            </p:cNvPr>
            <p:cNvSpPr/>
            <p:nvPr/>
          </p:nvSpPr>
          <p:spPr>
            <a:xfrm rot="16200000">
              <a:off x="4421984" y="2170907"/>
              <a:ext cx="1271587" cy="463550"/>
            </a:xfrm>
            <a:custGeom>
              <a:avLst/>
              <a:gdLst>
                <a:gd name="connsiteX0" fmla="*/ 473868 w 1271587"/>
                <a:gd name="connsiteY0" fmla="*/ 150019 h 464344"/>
                <a:gd name="connsiteX1" fmla="*/ 633412 w 1271587"/>
                <a:gd name="connsiteY1" fmla="*/ 147637 h 464344"/>
                <a:gd name="connsiteX2" fmla="*/ 707231 w 1271587"/>
                <a:gd name="connsiteY2" fmla="*/ 147637 h 464344"/>
                <a:gd name="connsiteX3" fmla="*/ 821531 w 1271587"/>
                <a:gd name="connsiteY3" fmla="*/ 140494 h 464344"/>
                <a:gd name="connsiteX4" fmla="*/ 900112 w 1271587"/>
                <a:gd name="connsiteY4" fmla="*/ 133350 h 464344"/>
                <a:gd name="connsiteX5" fmla="*/ 957262 w 1271587"/>
                <a:gd name="connsiteY5" fmla="*/ 126206 h 464344"/>
                <a:gd name="connsiteX6" fmla="*/ 1002506 w 1271587"/>
                <a:gd name="connsiteY6" fmla="*/ 119062 h 464344"/>
                <a:gd name="connsiteX7" fmla="*/ 1057275 w 1271587"/>
                <a:gd name="connsiteY7" fmla="*/ 107156 h 464344"/>
                <a:gd name="connsiteX8" fmla="*/ 1100137 w 1271587"/>
                <a:gd name="connsiteY8" fmla="*/ 92869 h 464344"/>
                <a:gd name="connsiteX9" fmla="*/ 1140618 w 1271587"/>
                <a:gd name="connsiteY9" fmla="*/ 73819 h 464344"/>
                <a:gd name="connsiteX10" fmla="*/ 1171575 w 1271587"/>
                <a:gd name="connsiteY10" fmla="*/ 54769 h 464344"/>
                <a:gd name="connsiteX11" fmla="*/ 1195387 w 1271587"/>
                <a:gd name="connsiteY11" fmla="*/ 35719 h 464344"/>
                <a:gd name="connsiteX12" fmla="*/ 1219200 w 1271587"/>
                <a:gd name="connsiteY12" fmla="*/ 9525 h 464344"/>
                <a:gd name="connsiteX13" fmla="*/ 1243012 w 1271587"/>
                <a:gd name="connsiteY13" fmla="*/ 2381 h 464344"/>
                <a:gd name="connsiteX14" fmla="*/ 1259681 w 1271587"/>
                <a:gd name="connsiteY14" fmla="*/ 0 h 464344"/>
                <a:gd name="connsiteX15" fmla="*/ 1269206 w 1271587"/>
                <a:gd name="connsiteY15" fmla="*/ 4762 h 464344"/>
                <a:gd name="connsiteX16" fmla="*/ 1271587 w 1271587"/>
                <a:gd name="connsiteY16" fmla="*/ 16669 h 464344"/>
                <a:gd name="connsiteX17" fmla="*/ 1259681 w 1271587"/>
                <a:gd name="connsiteY17" fmla="*/ 59531 h 464344"/>
                <a:gd name="connsiteX18" fmla="*/ 1240631 w 1271587"/>
                <a:gd name="connsiteY18" fmla="*/ 121444 h 464344"/>
                <a:gd name="connsiteX19" fmla="*/ 1216818 w 1271587"/>
                <a:gd name="connsiteY19" fmla="*/ 185737 h 464344"/>
                <a:gd name="connsiteX20" fmla="*/ 1188243 w 1271587"/>
                <a:gd name="connsiteY20" fmla="*/ 250031 h 464344"/>
                <a:gd name="connsiteX21" fmla="*/ 1159668 w 1271587"/>
                <a:gd name="connsiteY21" fmla="*/ 304800 h 464344"/>
                <a:gd name="connsiteX22" fmla="*/ 1133475 w 1271587"/>
                <a:gd name="connsiteY22" fmla="*/ 352425 h 464344"/>
                <a:gd name="connsiteX23" fmla="*/ 1100137 w 1271587"/>
                <a:gd name="connsiteY23" fmla="*/ 400050 h 464344"/>
                <a:gd name="connsiteX24" fmla="*/ 1069181 w 1271587"/>
                <a:gd name="connsiteY24" fmla="*/ 433387 h 464344"/>
                <a:gd name="connsiteX25" fmla="*/ 1040606 w 1271587"/>
                <a:gd name="connsiteY25" fmla="*/ 457200 h 464344"/>
                <a:gd name="connsiteX26" fmla="*/ 1021556 w 1271587"/>
                <a:gd name="connsiteY26" fmla="*/ 464344 h 464344"/>
                <a:gd name="connsiteX27" fmla="*/ 997743 w 1271587"/>
                <a:gd name="connsiteY27" fmla="*/ 464344 h 464344"/>
                <a:gd name="connsiteX28" fmla="*/ 966787 w 1271587"/>
                <a:gd name="connsiteY28" fmla="*/ 457200 h 464344"/>
                <a:gd name="connsiteX29" fmla="*/ 938212 w 1271587"/>
                <a:gd name="connsiteY29" fmla="*/ 442912 h 464344"/>
                <a:gd name="connsiteX30" fmla="*/ 912018 w 1271587"/>
                <a:gd name="connsiteY30" fmla="*/ 421481 h 464344"/>
                <a:gd name="connsiteX31" fmla="*/ 888206 w 1271587"/>
                <a:gd name="connsiteY31" fmla="*/ 400050 h 464344"/>
                <a:gd name="connsiteX32" fmla="*/ 850106 w 1271587"/>
                <a:gd name="connsiteY32" fmla="*/ 388144 h 464344"/>
                <a:gd name="connsiteX33" fmla="*/ 747712 w 1271587"/>
                <a:gd name="connsiteY33" fmla="*/ 373856 h 464344"/>
                <a:gd name="connsiteX34" fmla="*/ 650081 w 1271587"/>
                <a:gd name="connsiteY34" fmla="*/ 359569 h 464344"/>
                <a:gd name="connsiteX35" fmla="*/ 581025 w 1271587"/>
                <a:gd name="connsiteY35" fmla="*/ 352425 h 464344"/>
                <a:gd name="connsiteX36" fmla="*/ 507206 w 1271587"/>
                <a:gd name="connsiteY36" fmla="*/ 350044 h 464344"/>
                <a:gd name="connsiteX37" fmla="*/ 433387 w 1271587"/>
                <a:gd name="connsiteY37" fmla="*/ 350044 h 464344"/>
                <a:gd name="connsiteX38" fmla="*/ 326231 w 1271587"/>
                <a:gd name="connsiteY38" fmla="*/ 350044 h 464344"/>
                <a:gd name="connsiteX39" fmla="*/ 202406 w 1271587"/>
                <a:gd name="connsiteY39" fmla="*/ 347662 h 464344"/>
                <a:gd name="connsiteX40" fmla="*/ 92868 w 1271587"/>
                <a:gd name="connsiteY40" fmla="*/ 347662 h 464344"/>
                <a:gd name="connsiteX41" fmla="*/ 28575 w 1271587"/>
                <a:gd name="connsiteY41" fmla="*/ 350044 h 464344"/>
                <a:gd name="connsiteX42" fmla="*/ 0 w 1271587"/>
                <a:gd name="connsiteY42" fmla="*/ 150019 h 464344"/>
                <a:gd name="connsiteX43" fmla="*/ 238125 w 1271587"/>
                <a:gd name="connsiteY43" fmla="*/ 150019 h 464344"/>
                <a:gd name="connsiteX44" fmla="*/ 473868 w 1271587"/>
                <a:gd name="connsiteY44" fmla="*/ 150019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271587" h="464344">
                  <a:moveTo>
                    <a:pt x="473868" y="150019"/>
                  </a:moveTo>
                  <a:lnTo>
                    <a:pt x="633412" y="147637"/>
                  </a:lnTo>
                  <a:lnTo>
                    <a:pt x="707231" y="147637"/>
                  </a:lnTo>
                  <a:lnTo>
                    <a:pt x="821531" y="140494"/>
                  </a:lnTo>
                  <a:lnTo>
                    <a:pt x="900112" y="133350"/>
                  </a:lnTo>
                  <a:lnTo>
                    <a:pt x="957262" y="126206"/>
                  </a:lnTo>
                  <a:lnTo>
                    <a:pt x="1002506" y="119062"/>
                  </a:lnTo>
                  <a:lnTo>
                    <a:pt x="1057275" y="107156"/>
                  </a:lnTo>
                  <a:lnTo>
                    <a:pt x="1100137" y="92869"/>
                  </a:lnTo>
                  <a:lnTo>
                    <a:pt x="1140618" y="73819"/>
                  </a:lnTo>
                  <a:lnTo>
                    <a:pt x="1171575" y="54769"/>
                  </a:lnTo>
                  <a:lnTo>
                    <a:pt x="1195387" y="35719"/>
                  </a:lnTo>
                  <a:lnTo>
                    <a:pt x="1219200" y="9525"/>
                  </a:lnTo>
                  <a:lnTo>
                    <a:pt x="1243012" y="2381"/>
                  </a:lnTo>
                  <a:lnTo>
                    <a:pt x="1259681" y="0"/>
                  </a:lnTo>
                  <a:lnTo>
                    <a:pt x="1269206" y="4762"/>
                  </a:lnTo>
                  <a:lnTo>
                    <a:pt x="1271587" y="16669"/>
                  </a:lnTo>
                  <a:lnTo>
                    <a:pt x="1259681" y="59531"/>
                  </a:lnTo>
                  <a:lnTo>
                    <a:pt x="1240631" y="121444"/>
                  </a:lnTo>
                  <a:lnTo>
                    <a:pt x="1216818" y="185737"/>
                  </a:lnTo>
                  <a:lnTo>
                    <a:pt x="1188243" y="250031"/>
                  </a:lnTo>
                  <a:lnTo>
                    <a:pt x="1159668" y="304800"/>
                  </a:lnTo>
                  <a:lnTo>
                    <a:pt x="1133475" y="352425"/>
                  </a:lnTo>
                  <a:lnTo>
                    <a:pt x="1100137" y="400050"/>
                  </a:lnTo>
                  <a:lnTo>
                    <a:pt x="1069181" y="433387"/>
                  </a:lnTo>
                  <a:lnTo>
                    <a:pt x="1040606" y="457200"/>
                  </a:lnTo>
                  <a:lnTo>
                    <a:pt x="1021556" y="464344"/>
                  </a:lnTo>
                  <a:lnTo>
                    <a:pt x="997743" y="464344"/>
                  </a:lnTo>
                  <a:lnTo>
                    <a:pt x="966787" y="457200"/>
                  </a:lnTo>
                  <a:lnTo>
                    <a:pt x="938212" y="442912"/>
                  </a:lnTo>
                  <a:lnTo>
                    <a:pt x="912018" y="421481"/>
                  </a:lnTo>
                  <a:lnTo>
                    <a:pt x="888206" y="400050"/>
                  </a:lnTo>
                  <a:lnTo>
                    <a:pt x="850106" y="388144"/>
                  </a:lnTo>
                  <a:lnTo>
                    <a:pt x="747712" y="373856"/>
                  </a:lnTo>
                  <a:lnTo>
                    <a:pt x="650081" y="359569"/>
                  </a:lnTo>
                  <a:lnTo>
                    <a:pt x="581025" y="352425"/>
                  </a:lnTo>
                  <a:lnTo>
                    <a:pt x="507206" y="350044"/>
                  </a:lnTo>
                  <a:lnTo>
                    <a:pt x="433387" y="350044"/>
                  </a:lnTo>
                  <a:lnTo>
                    <a:pt x="326231" y="350044"/>
                  </a:lnTo>
                  <a:lnTo>
                    <a:pt x="202406" y="347662"/>
                  </a:lnTo>
                  <a:lnTo>
                    <a:pt x="92868" y="347662"/>
                  </a:lnTo>
                  <a:lnTo>
                    <a:pt x="28575" y="350044"/>
                  </a:lnTo>
                  <a:lnTo>
                    <a:pt x="0" y="150019"/>
                  </a:lnTo>
                  <a:lnTo>
                    <a:pt x="238125" y="150019"/>
                  </a:lnTo>
                  <a:lnTo>
                    <a:pt x="473868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7">
              <a:extLst>
                <a:ext uri="{FF2B5EF4-FFF2-40B4-BE49-F238E27FC236}">
                  <a16:creationId xmlns:a16="http://schemas.microsoft.com/office/drawing/2014/main" id="{E61E5F95-4036-4235-8E0B-B866FB4266F4}"/>
                </a:ext>
              </a:extLst>
            </p:cNvPr>
            <p:cNvSpPr/>
            <p:nvPr/>
          </p:nvSpPr>
          <p:spPr>
            <a:xfrm>
              <a:off x="6232526" y="1865314"/>
              <a:ext cx="1936750" cy="492125"/>
            </a:xfrm>
            <a:custGeom>
              <a:avLst/>
              <a:gdLst>
                <a:gd name="connsiteX0" fmla="*/ 734095 w 1936982"/>
                <a:gd name="connsiteY0" fmla="*/ 198334 h 491973"/>
                <a:gd name="connsiteX1" fmla="*/ 942733 w 1936982"/>
                <a:gd name="connsiteY1" fmla="*/ 167425 h 491973"/>
                <a:gd name="connsiteX2" fmla="*/ 1094704 w 1936982"/>
                <a:gd name="connsiteY2" fmla="*/ 144243 h 491973"/>
                <a:gd name="connsiteX3" fmla="*/ 1200311 w 1936982"/>
                <a:gd name="connsiteY3" fmla="*/ 126213 h 491973"/>
                <a:gd name="connsiteX4" fmla="*/ 1293039 w 1936982"/>
                <a:gd name="connsiteY4" fmla="*/ 105607 h 491973"/>
                <a:gd name="connsiteX5" fmla="*/ 1385766 w 1936982"/>
                <a:gd name="connsiteY5" fmla="*/ 82425 h 491973"/>
                <a:gd name="connsiteX6" fmla="*/ 1445009 w 1936982"/>
                <a:gd name="connsiteY6" fmla="*/ 66970 h 491973"/>
                <a:gd name="connsiteX7" fmla="*/ 1488797 w 1936982"/>
                <a:gd name="connsiteY7" fmla="*/ 46364 h 491973"/>
                <a:gd name="connsiteX8" fmla="*/ 1537737 w 1936982"/>
                <a:gd name="connsiteY8" fmla="*/ 20606 h 491973"/>
                <a:gd name="connsiteX9" fmla="*/ 1586677 w 1936982"/>
                <a:gd name="connsiteY9" fmla="*/ 2576 h 491973"/>
                <a:gd name="connsiteX10" fmla="*/ 1612435 w 1936982"/>
                <a:gd name="connsiteY10" fmla="*/ 0 h 491973"/>
                <a:gd name="connsiteX11" fmla="*/ 1700011 w 1936982"/>
                <a:gd name="connsiteY11" fmla="*/ 7727 h 491973"/>
                <a:gd name="connsiteX12" fmla="*/ 1743799 w 1936982"/>
                <a:gd name="connsiteY12" fmla="*/ 15454 h 491973"/>
                <a:gd name="connsiteX13" fmla="*/ 1797890 w 1936982"/>
                <a:gd name="connsiteY13" fmla="*/ 30909 h 491973"/>
                <a:gd name="connsiteX14" fmla="*/ 1828800 w 1936982"/>
                <a:gd name="connsiteY14" fmla="*/ 43788 h 491973"/>
                <a:gd name="connsiteX15" fmla="*/ 1870012 w 1936982"/>
                <a:gd name="connsiteY15" fmla="*/ 69546 h 491973"/>
                <a:gd name="connsiteX16" fmla="*/ 1890618 w 1936982"/>
                <a:gd name="connsiteY16" fmla="*/ 87576 h 491973"/>
                <a:gd name="connsiteX17" fmla="*/ 1911224 w 1936982"/>
                <a:gd name="connsiteY17" fmla="*/ 110758 h 491973"/>
                <a:gd name="connsiteX18" fmla="*/ 1926679 w 1936982"/>
                <a:gd name="connsiteY18" fmla="*/ 121061 h 491973"/>
                <a:gd name="connsiteX19" fmla="*/ 1936982 w 1936982"/>
                <a:gd name="connsiteY19" fmla="*/ 136516 h 491973"/>
                <a:gd name="connsiteX20" fmla="*/ 1936982 w 1936982"/>
                <a:gd name="connsiteY20" fmla="*/ 146819 h 491973"/>
                <a:gd name="connsiteX21" fmla="*/ 1929255 w 1936982"/>
                <a:gd name="connsiteY21" fmla="*/ 170001 h 491973"/>
                <a:gd name="connsiteX22" fmla="*/ 1906073 w 1936982"/>
                <a:gd name="connsiteY22" fmla="*/ 198334 h 491973"/>
                <a:gd name="connsiteX23" fmla="*/ 1877739 w 1936982"/>
                <a:gd name="connsiteY23" fmla="*/ 221516 h 491973"/>
                <a:gd name="connsiteX24" fmla="*/ 1831375 w 1936982"/>
                <a:gd name="connsiteY24" fmla="*/ 236971 h 491973"/>
                <a:gd name="connsiteX25" fmla="*/ 1748951 w 1936982"/>
                <a:gd name="connsiteY25" fmla="*/ 255002 h 491973"/>
                <a:gd name="connsiteX26" fmla="*/ 1684556 w 1936982"/>
                <a:gd name="connsiteY26" fmla="*/ 270456 h 491973"/>
                <a:gd name="connsiteX27" fmla="*/ 1609859 w 1936982"/>
                <a:gd name="connsiteY27" fmla="*/ 280759 h 491973"/>
                <a:gd name="connsiteX28" fmla="*/ 1548040 w 1936982"/>
                <a:gd name="connsiteY28" fmla="*/ 288487 h 491973"/>
                <a:gd name="connsiteX29" fmla="*/ 1475919 w 1936982"/>
                <a:gd name="connsiteY29" fmla="*/ 291062 h 491973"/>
                <a:gd name="connsiteX30" fmla="*/ 1336827 w 1936982"/>
                <a:gd name="connsiteY30" fmla="*/ 296214 h 491973"/>
                <a:gd name="connsiteX31" fmla="*/ 1182280 w 1936982"/>
                <a:gd name="connsiteY31" fmla="*/ 306517 h 491973"/>
                <a:gd name="connsiteX32" fmla="*/ 1048340 w 1936982"/>
                <a:gd name="connsiteY32" fmla="*/ 319396 h 491973"/>
                <a:gd name="connsiteX33" fmla="*/ 878339 w 1936982"/>
                <a:gd name="connsiteY33" fmla="*/ 337426 h 491973"/>
                <a:gd name="connsiteX34" fmla="*/ 726368 w 1936982"/>
                <a:gd name="connsiteY34" fmla="*/ 358033 h 491973"/>
                <a:gd name="connsiteX35" fmla="*/ 566670 w 1936982"/>
                <a:gd name="connsiteY35" fmla="*/ 378639 h 491973"/>
                <a:gd name="connsiteX36" fmla="*/ 383790 w 1936982"/>
                <a:gd name="connsiteY36" fmla="*/ 412124 h 491973"/>
                <a:gd name="connsiteX37" fmla="*/ 180304 w 1936982"/>
                <a:gd name="connsiteY37" fmla="*/ 450760 h 491973"/>
                <a:gd name="connsiteX38" fmla="*/ 82424 w 1936982"/>
                <a:gd name="connsiteY38" fmla="*/ 471367 h 491973"/>
                <a:gd name="connsiteX39" fmla="*/ 0 w 1936982"/>
                <a:gd name="connsiteY39" fmla="*/ 491973 h 491973"/>
                <a:gd name="connsiteX40" fmla="*/ 2575 w 1936982"/>
                <a:gd name="connsiteY40" fmla="*/ 303941 h 491973"/>
                <a:gd name="connsiteX41" fmla="*/ 221516 w 1936982"/>
                <a:gd name="connsiteY41" fmla="*/ 275608 h 491973"/>
                <a:gd name="connsiteX42" fmla="*/ 391517 w 1936982"/>
                <a:gd name="connsiteY42" fmla="*/ 249850 h 491973"/>
                <a:gd name="connsiteX43" fmla="*/ 589852 w 1936982"/>
                <a:gd name="connsiteY43" fmla="*/ 218941 h 491973"/>
                <a:gd name="connsiteX44" fmla="*/ 734095 w 1936982"/>
                <a:gd name="connsiteY44" fmla="*/ 198334 h 491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36982" h="491973">
                  <a:moveTo>
                    <a:pt x="734095" y="198334"/>
                  </a:moveTo>
                  <a:lnTo>
                    <a:pt x="942733" y="167425"/>
                  </a:lnTo>
                  <a:lnTo>
                    <a:pt x="1094704" y="144243"/>
                  </a:lnTo>
                  <a:lnTo>
                    <a:pt x="1200311" y="126213"/>
                  </a:lnTo>
                  <a:lnTo>
                    <a:pt x="1293039" y="105607"/>
                  </a:lnTo>
                  <a:lnTo>
                    <a:pt x="1385766" y="82425"/>
                  </a:lnTo>
                  <a:lnTo>
                    <a:pt x="1445009" y="66970"/>
                  </a:lnTo>
                  <a:lnTo>
                    <a:pt x="1488797" y="46364"/>
                  </a:lnTo>
                  <a:lnTo>
                    <a:pt x="1537737" y="20606"/>
                  </a:lnTo>
                  <a:lnTo>
                    <a:pt x="1586677" y="2576"/>
                  </a:lnTo>
                  <a:lnTo>
                    <a:pt x="1612435" y="0"/>
                  </a:lnTo>
                  <a:lnTo>
                    <a:pt x="1700011" y="7727"/>
                  </a:lnTo>
                  <a:lnTo>
                    <a:pt x="1743799" y="15454"/>
                  </a:lnTo>
                  <a:lnTo>
                    <a:pt x="1797890" y="30909"/>
                  </a:lnTo>
                  <a:lnTo>
                    <a:pt x="1828800" y="43788"/>
                  </a:lnTo>
                  <a:lnTo>
                    <a:pt x="1870012" y="69546"/>
                  </a:lnTo>
                  <a:lnTo>
                    <a:pt x="1890618" y="87576"/>
                  </a:lnTo>
                  <a:lnTo>
                    <a:pt x="1911224" y="110758"/>
                  </a:lnTo>
                  <a:lnTo>
                    <a:pt x="1926679" y="121061"/>
                  </a:lnTo>
                  <a:lnTo>
                    <a:pt x="1936982" y="136516"/>
                  </a:lnTo>
                  <a:lnTo>
                    <a:pt x="1936982" y="146819"/>
                  </a:lnTo>
                  <a:lnTo>
                    <a:pt x="1929255" y="170001"/>
                  </a:lnTo>
                  <a:lnTo>
                    <a:pt x="1906073" y="198334"/>
                  </a:lnTo>
                  <a:lnTo>
                    <a:pt x="1877739" y="221516"/>
                  </a:lnTo>
                  <a:lnTo>
                    <a:pt x="1831375" y="236971"/>
                  </a:lnTo>
                  <a:lnTo>
                    <a:pt x="1748951" y="255002"/>
                  </a:lnTo>
                  <a:lnTo>
                    <a:pt x="1684556" y="270456"/>
                  </a:lnTo>
                  <a:lnTo>
                    <a:pt x="1609859" y="280759"/>
                  </a:lnTo>
                  <a:lnTo>
                    <a:pt x="1548040" y="288487"/>
                  </a:lnTo>
                  <a:lnTo>
                    <a:pt x="1475919" y="291062"/>
                  </a:lnTo>
                  <a:lnTo>
                    <a:pt x="1336827" y="296214"/>
                  </a:lnTo>
                  <a:lnTo>
                    <a:pt x="1182280" y="306517"/>
                  </a:lnTo>
                  <a:lnTo>
                    <a:pt x="1048340" y="319396"/>
                  </a:lnTo>
                  <a:lnTo>
                    <a:pt x="878339" y="337426"/>
                  </a:lnTo>
                  <a:lnTo>
                    <a:pt x="726368" y="358033"/>
                  </a:lnTo>
                  <a:lnTo>
                    <a:pt x="566670" y="378639"/>
                  </a:lnTo>
                  <a:lnTo>
                    <a:pt x="383790" y="412124"/>
                  </a:lnTo>
                  <a:lnTo>
                    <a:pt x="180304" y="450760"/>
                  </a:lnTo>
                  <a:lnTo>
                    <a:pt x="82424" y="471367"/>
                  </a:lnTo>
                  <a:lnTo>
                    <a:pt x="0" y="491973"/>
                  </a:lnTo>
                  <a:cubicBezTo>
                    <a:pt x="858" y="429296"/>
                    <a:pt x="1717" y="366618"/>
                    <a:pt x="2575" y="303941"/>
                  </a:cubicBezTo>
                  <a:lnTo>
                    <a:pt x="221516" y="275608"/>
                  </a:lnTo>
                  <a:lnTo>
                    <a:pt x="391517" y="249850"/>
                  </a:lnTo>
                  <a:lnTo>
                    <a:pt x="589852" y="218941"/>
                  </a:lnTo>
                  <a:lnTo>
                    <a:pt x="734095" y="19833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3">
              <a:extLst>
                <a:ext uri="{FF2B5EF4-FFF2-40B4-BE49-F238E27FC236}">
                  <a16:creationId xmlns:a16="http://schemas.microsoft.com/office/drawing/2014/main" id="{2E6EBC78-2699-4FCD-8FE4-DC958B4A7A8F}"/>
                </a:ext>
              </a:extLst>
            </p:cNvPr>
            <p:cNvSpPr/>
            <p:nvPr/>
          </p:nvSpPr>
          <p:spPr>
            <a:xfrm>
              <a:off x="4352926" y="2855914"/>
              <a:ext cx="1257300" cy="401637"/>
            </a:xfrm>
            <a:custGeom>
              <a:avLst/>
              <a:gdLst>
                <a:gd name="connsiteX0" fmla="*/ 319088 w 1257300"/>
                <a:gd name="connsiteY0" fmla="*/ 166687 h 402431"/>
                <a:gd name="connsiteX1" fmla="*/ 176213 w 1257300"/>
                <a:gd name="connsiteY1" fmla="*/ 195262 h 402431"/>
                <a:gd name="connsiteX2" fmla="*/ 2381 w 1257300"/>
                <a:gd name="connsiteY2" fmla="*/ 228600 h 402431"/>
                <a:gd name="connsiteX3" fmla="*/ 0 w 1257300"/>
                <a:gd name="connsiteY3" fmla="*/ 402431 h 402431"/>
                <a:gd name="connsiteX4" fmla="*/ 152400 w 1257300"/>
                <a:gd name="connsiteY4" fmla="*/ 371475 h 402431"/>
                <a:gd name="connsiteX5" fmla="*/ 261938 w 1257300"/>
                <a:gd name="connsiteY5" fmla="*/ 350044 h 402431"/>
                <a:gd name="connsiteX6" fmla="*/ 404813 w 1257300"/>
                <a:gd name="connsiteY6" fmla="*/ 321469 h 402431"/>
                <a:gd name="connsiteX7" fmla="*/ 531019 w 1257300"/>
                <a:gd name="connsiteY7" fmla="*/ 297656 h 402431"/>
                <a:gd name="connsiteX8" fmla="*/ 650081 w 1257300"/>
                <a:gd name="connsiteY8" fmla="*/ 278606 h 402431"/>
                <a:gd name="connsiteX9" fmla="*/ 776288 w 1257300"/>
                <a:gd name="connsiteY9" fmla="*/ 259556 h 402431"/>
                <a:gd name="connsiteX10" fmla="*/ 916781 w 1257300"/>
                <a:gd name="connsiteY10" fmla="*/ 242887 h 402431"/>
                <a:gd name="connsiteX11" fmla="*/ 995363 w 1257300"/>
                <a:gd name="connsiteY11" fmla="*/ 238125 h 402431"/>
                <a:gd name="connsiteX12" fmla="*/ 1054894 w 1257300"/>
                <a:gd name="connsiteY12" fmla="*/ 238125 h 402431"/>
                <a:gd name="connsiteX13" fmla="*/ 1102519 w 1257300"/>
                <a:gd name="connsiteY13" fmla="*/ 238125 h 402431"/>
                <a:gd name="connsiteX14" fmla="*/ 1145381 w 1257300"/>
                <a:gd name="connsiteY14" fmla="*/ 233362 h 402431"/>
                <a:gd name="connsiteX15" fmla="*/ 1185863 w 1257300"/>
                <a:gd name="connsiteY15" fmla="*/ 226219 h 402431"/>
                <a:gd name="connsiteX16" fmla="*/ 1216819 w 1257300"/>
                <a:gd name="connsiteY16" fmla="*/ 216694 h 402431"/>
                <a:gd name="connsiteX17" fmla="*/ 1235869 w 1257300"/>
                <a:gd name="connsiteY17" fmla="*/ 204787 h 402431"/>
                <a:gd name="connsiteX18" fmla="*/ 1245394 w 1257300"/>
                <a:gd name="connsiteY18" fmla="*/ 195262 h 402431"/>
                <a:gd name="connsiteX19" fmla="*/ 1252538 w 1257300"/>
                <a:gd name="connsiteY19" fmla="*/ 173831 h 402431"/>
                <a:gd name="connsiteX20" fmla="*/ 1257300 w 1257300"/>
                <a:gd name="connsiteY20" fmla="*/ 142875 h 402431"/>
                <a:gd name="connsiteX21" fmla="*/ 1252538 w 1257300"/>
                <a:gd name="connsiteY21" fmla="*/ 109537 h 402431"/>
                <a:gd name="connsiteX22" fmla="*/ 1243013 w 1257300"/>
                <a:gd name="connsiteY22" fmla="*/ 90487 h 402431"/>
                <a:gd name="connsiteX23" fmla="*/ 1233488 w 1257300"/>
                <a:gd name="connsiteY23" fmla="*/ 80962 h 402431"/>
                <a:gd name="connsiteX24" fmla="*/ 1207294 w 1257300"/>
                <a:gd name="connsiteY24" fmla="*/ 69056 h 402431"/>
                <a:gd name="connsiteX25" fmla="*/ 1176338 w 1257300"/>
                <a:gd name="connsiteY25" fmla="*/ 61912 h 402431"/>
                <a:gd name="connsiteX26" fmla="*/ 1109663 w 1257300"/>
                <a:gd name="connsiteY26" fmla="*/ 35719 h 402431"/>
                <a:gd name="connsiteX27" fmla="*/ 1033463 w 1257300"/>
                <a:gd name="connsiteY27" fmla="*/ 11906 h 402431"/>
                <a:gd name="connsiteX28" fmla="*/ 971550 w 1257300"/>
                <a:gd name="connsiteY28" fmla="*/ 0 h 402431"/>
                <a:gd name="connsiteX29" fmla="*/ 952500 w 1257300"/>
                <a:gd name="connsiteY29" fmla="*/ 0 h 402431"/>
                <a:gd name="connsiteX30" fmla="*/ 940594 w 1257300"/>
                <a:gd name="connsiteY30" fmla="*/ 2381 h 402431"/>
                <a:gd name="connsiteX31" fmla="*/ 928688 w 1257300"/>
                <a:gd name="connsiteY31" fmla="*/ 14287 h 402431"/>
                <a:gd name="connsiteX32" fmla="*/ 912019 w 1257300"/>
                <a:gd name="connsiteY32" fmla="*/ 28575 h 402431"/>
                <a:gd name="connsiteX33" fmla="*/ 862013 w 1257300"/>
                <a:gd name="connsiteY33" fmla="*/ 50006 h 402431"/>
                <a:gd name="connsiteX34" fmla="*/ 800100 w 1257300"/>
                <a:gd name="connsiteY34" fmla="*/ 64294 h 402431"/>
                <a:gd name="connsiteX35" fmla="*/ 550069 w 1257300"/>
                <a:gd name="connsiteY35" fmla="*/ 121444 h 402431"/>
                <a:gd name="connsiteX36" fmla="*/ 319088 w 1257300"/>
                <a:gd name="connsiteY36" fmla="*/ 166687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57300" h="402431">
                  <a:moveTo>
                    <a:pt x="319088" y="166687"/>
                  </a:moveTo>
                  <a:lnTo>
                    <a:pt x="176213" y="195262"/>
                  </a:lnTo>
                  <a:lnTo>
                    <a:pt x="2381" y="228600"/>
                  </a:lnTo>
                  <a:cubicBezTo>
                    <a:pt x="1587" y="286544"/>
                    <a:pt x="794" y="344487"/>
                    <a:pt x="0" y="402431"/>
                  </a:cubicBezTo>
                  <a:lnTo>
                    <a:pt x="152400" y="371475"/>
                  </a:lnTo>
                  <a:lnTo>
                    <a:pt x="261938" y="350044"/>
                  </a:lnTo>
                  <a:lnTo>
                    <a:pt x="404813" y="321469"/>
                  </a:lnTo>
                  <a:lnTo>
                    <a:pt x="531019" y="297656"/>
                  </a:lnTo>
                  <a:lnTo>
                    <a:pt x="650081" y="278606"/>
                  </a:lnTo>
                  <a:lnTo>
                    <a:pt x="776288" y="259556"/>
                  </a:lnTo>
                  <a:lnTo>
                    <a:pt x="916781" y="242887"/>
                  </a:lnTo>
                  <a:lnTo>
                    <a:pt x="995363" y="238125"/>
                  </a:lnTo>
                  <a:lnTo>
                    <a:pt x="1054894" y="238125"/>
                  </a:lnTo>
                  <a:lnTo>
                    <a:pt x="1102519" y="238125"/>
                  </a:lnTo>
                  <a:lnTo>
                    <a:pt x="1145381" y="233362"/>
                  </a:lnTo>
                  <a:lnTo>
                    <a:pt x="1185863" y="226219"/>
                  </a:lnTo>
                  <a:lnTo>
                    <a:pt x="1216819" y="216694"/>
                  </a:lnTo>
                  <a:lnTo>
                    <a:pt x="1235869" y="204787"/>
                  </a:lnTo>
                  <a:lnTo>
                    <a:pt x="1245394" y="195262"/>
                  </a:lnTo>
                  <a:lnTo>
                    <a:pt x="1252538" y="173831"/>
                  </a:lnTo>
                  <a:lnTo>
                    <a:pt x="1257300" y="142875"/>
                  </a:lnTo>
                  <a:lnTo>
                    <a:pt x="1252538" y="109537"/>
                  </a:lnTo>
                  <a:lnTo>
                    <a:pt x="1243013" y="90487"/>
                  </a:lnTo>
                  <a:lnTo>
                    <a:pt x="1233488" y="80962"/>
                  </a:lnTo>
                  <a:lnTo>
                    <a:pt x="1207294" y="69056"/>
                  </a:lnTo>
                  <a:lnTo>
                    <a:pt x="1176338" y="61912"/>
                  </a:lnTo>
                  <a:lnTo>
                    <a:pt x="1109663" y="35719"/>
                  </a:lnTo>
                  <a:lnTo>
                    <a:pt x="1033463" y="11906"/>
                  </a:lnTo>
                  <a:lnTo>
                    <a:pt x="971550" y="0"/>
                  </a:lnTo>
                  <a:lnTo>
                    <a:pt x="952500" y="0"/>
                  </a:lnTo>
                  <a:lnTo>
                    <a:pt x="940594" y="2381"/>
                  </a:lnTo>
                  <a:lnTo>
                    <a:pt x="928688" y="14287"/>
                  </a:lnTo>
                  <a:lnTo>
                    <a:pt x="912019" y="28575"/>
                  </a:lnTo>
                  <a:lnTo>
                    <a:pt x="862013" y="50006"/>
                  </a:lnTo>
                  <a:lnTo>
                    <a:pt x="800100" y="64294"/>
                  </a:lnTo>
                  <a:lnTo>
                    <a:pt x="550069" y="121444"/>
                  </a:lnTo>
                  <a:lnTo>
                    <a:pt x="319088" y="1666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6">
              <a:extLst>
                <a:ext uri="{FF2B5EF4-FFF2-40B4-BE49-F238E27FC236}">
                  <a16:creationId xmlns:a16="http://schemas.microsoft.com/office/drawing/2014/main" id="{841EABFB-6326-4144-8165-AD49CD4C885F}"/>
                </a:ext>
              </a:extLst>
            </p:cNvPr>
            <p:cNvSpPr/>
            <p:nvPr/>
          </p:nvSpPr>
          <p:spPr>
            <a:xfrm>
              <a:off x="4271964" y="3794125"/>
              <a:ext cx="1079500" cy="1936750"/>
            </a:xfrm>
            <a:custGeom>
              <a:avLst/>
              <a:gdLst>
                <a:gd name="connsiteX0" fmla="*/ 270457 w 1079250"/>
                <a:gd name="connsiteY0" fmla="*/ 291063 h 1936983"/>
                <a:gd name="connsiteX1" fmla="*/ 185456 w 1079250"/>
                <a:gd name="connsiteY1" fmla="*/ 298790 h 1936983"/>
                <a:gd name="connsiteX2" fmla="*/ 123637 w 1079250"/>
                <a:gd name="connsiteY2" fmla="*/ 303941 h 1936983"/>
                <a:gd name="connsiteX3" fmla="*/ 72122 w 1079250"/>
                <a:gd name="connsiteY3" fmla="*/ 303941 h 1936983"/>
                <a:gd name="connsiteX4" fmla="*/ 0 w 1079250"/>
                <a:gd name="connsiteY4" fmla="*/ 303941 h 1936983"/>
                <a:gd name="connsiteX5" fmla="*/ 25758 w 1079250"/>
                <a:gd name="connsiteY5" fmla="*/ 146819 h 1936983"/>
                <a:gd name="connsiteX6" fmla="*/ 118486 w 1079250"/>
                <a:gd name="connsiteY6" fmla="*/ 146819 h 1936983"/>
                <a:gd name="connsiteX7" fmla="*/ 211214 w 1079250"/>
                <a:gd name="connsiteY7" fmla="*/ 144243 h 1936983"/>
                <a:gd name="connsiteX8" fmla="*/ 283335 w 1079250"/>
                <a:gd name="connsiteY8" fmla="*/ 139092 h 1936983"/>
                <a:gd name="connsiteX9" fmla="*/ 363184 w 1079250"/>
                <a:gd name="connsiteY9" fmla="*/ 128789 h 1936983"/>
                <a:gd name="connsiteX10" fmla="*/ 458488 w 1079250"/>
                <a:gd name="connsiteY10" fmla="*/ 113334 h 1936983"/>
                <a:gd name="connsiteX11" fmla="*/ 564095 w 1079250"/>
                <a:gd name="connsiteY11" fmla="*/ 90152 h 1936983"/>
                <a:gd name="connsiteX12" fmla="*/ 625913 w 1079250"/>
                <a:gd name="connsiteY12" fmla="*/ 74698 h 1936983"/>
                <a:gd name="connsiteX13" fmla="*/ 674853 w 1079250"/>
                <a:gd name="connsiteY13" fmla="*/ 59243 h 1936983"/>
                <a:gd name="connsiteX14" fmla="*/ 690308 w 1079250"/>
                <a:gd name="connsiteY14" fmla="*/ 48940 h 1936983"/>
                <a:gd name="connsiteX15" fmla="*/ 703187 w 1079250"/>
                <a:gd name="connsiteY15" fmla="*/ 33485 h 1936983"/>
                <a:gd name="connsiteX16" fmla="*/ 721217 w 1079250"/>
                <a:gd name="connsiteY16" fmla="*/ 20606 h 1936983"/>
                <a:gd name="connsiteX17" fmla="*/ 744399 w 1079250"/>
                <a:gd name="connsiteY17" fmla="*/ 10303 h 1936983"/>
                <a:gd name="connsiteX18" fmla="*/ 775308 w 1079250"/>
                <a:gd name="connsiteY18" fmla="*/ 2576 h 1936983"/>
                <a:gd name="connsiteX19" fmla="*/ 798490 w 1079250"/>
                <a:gd name="connsiteY19" fmla="*/ 0 h 1936983"/>
                <a:gd name="connsiteX20" fmla="*/ 826824 w 1079250"/>
                <a:gd name="connsiteY20" fmla="*/ 2576 h 1936983"/>
                <a:gd name="connsiteX21" fmla="*/ 850006 w 1079250"/>
                <a:gd name="connsiteY21" fmla="*/ 10303 h 1936983"/>
                <a:gd name="connsiteX22" fmla="*/ 873188 w 1079250"/>
                <a:gd name="connsiteY22" fmla="*/ 25758 h 1936983"/>
                <a:gd name="connsiteX23" fmla="*/ 927279 w 1079250"/>
                <a:gd name="connsiteY23" fmla="*/ 66970 h 1936983"/>
                <a:gd name="connsiteX24" fmla="*/ 986522 w 1079250"/>
                <a:gd name="connsiteY24" fmla="*/ 113334 h 1936983"/>
                <a:gd name="connsiteX25" fmla="*/ 1040613 w 1079250"/>
                <a:gd name="connsiteY25" fmla="*/ 157122 h 1936983"/>
                <a:gd name="connsiteX26" fmla="*/ 1068947 w 1079250"/>
                <a:gd name="connsiteY26" fmla="*/ 177729 h 1936983"/>
                <a:gd name="connsiteX27" fmla="*/ 1079250 w 1079250"/>
                <a:gd name="connsiteY27" fmla="*/ 190607 h 1936983"/>
                <a:gd name="connsiteX28" fmla="*/ 1079250 w 1079250"/>
                <a:gd name="connsiteY28" fmla="*/ 203486 h 1936983"/>
                <a:gd name="connsiteX29" fmla="*/ 1066371 w 1079250"/>
                <a:gd name="connsiteY29" fmla="*/ 231820 h 1936983"/>
                <a:gd name="connsiteX30" fmla="*/ 1045765 w 1079250"/>
                <a:gd name="connsiteY30" fmla="*/ 260153 h 1936983"/>
                <a:gd name="connsiteX31" fmla="*/ 1001977 w 1079250"/>
                <a:gd name="connsiteY31" fmla="*/ 296214 h 1936983"/>
                <a:gd name="connsiteX32" fmla="*/ 986522 w 1079250"/>
                <a:gd name="connsiteY32" fmla="*/ 306517 h 1936983"/>
                <a:gd name="connsiteX33" fmla="*/ 976219 w 1079250"/>
                <a:gd name="connsiteY33" fmla="*/ 324548 h 1936983"/>
                <a:gd name="connsiteX34" fmla="*/ 965916 w 1079250"/>
                <a:gd name="connsiteY34" fmla="*/ 378639 h 1936983"/>
                <a:gd name="connsiteX35" fmla="*/ 953037 w 1079250"/>
                <a:gd name="connsiteY35" fmla="*/ 504852 h 1936983"/>
                <a:gd name="connsiteX36" fmla="*/ 945309 w 1079250"/>
                <a:gd name="connsiteY36" fmla="*/ 602731 h 1936983"/>
                <a:gd name="connsiteX37" fmla="*/ 942734 w 1079250"/>
                <a:gd name="connsiteY37" fmla="*/ 759854 h 1936983"/>
                <a:gd name="connsiteX38" fmla="*/ 945309 w 1079250"/>
                <a:gd name="connsiteY38" fmla="*/ 1071522 h 1936983"/>
                <a:gd name="connsiteX39" fmla="*/ 947885 w 1079250"/>
                <a:gd name="connsiteY39" fmla="*/ 1251827 h 1936983"/>
                <a:gd name="connsiteX40" fmla="*/ 953037 w 1079250"/>
                <a:gd name="connsiteY40" fmla="*/ 1408949 h 1936983"/>
                <a:gd name="connsiteX41" fmla="*/ 958188 w 1079250"/>
                <a:gd name="connsiteY41" fmla="*/ 1493949 h 1936983"/>
                <a:gd name="connsiteX42" fmla="*/ 965916 w 1079250"/>
                <a:gd name="connsiteY42" fmla="*/ 1635617 h 1936983"/>
                <a:gd name="connsiteX43" fmla="*/ 968491 w 1079250"/>
                <a:gd name="connsiteY43" fmla="*/ 1676829 h 1936983"/>
                <a:gd name="connsiteX44" fmla="*/ 965916 w 1079250"/>
                <a:gd name="connsiteY44" fmla="*/ 1736072 h 1936983"/>
                <a:gd name="connsiteX45" fmla="*/ 955613 w 1079250"/>
                <a:gd name="connsiteY45" fmla="*/ 1792739 h 1936983"/>
                <a:gd name="connsiteX46" fmla="*/ 945309 w 1079250"/>
                <a:gd name="connsiteY46" fmla="*/ 1833952 h 1936983"/>
                <a:gd name="connsiteX47" fmla="*/ 924703 w 1079250"/>
                <a:gd name="connsiteY47" fmla="*/ 1875164 h 1936983"/>
                <a:gd name="connsiteX48" fmla="*/ 898946 w 1079250"/>
                <a:gd name="connsiteY48" fmla="*/ 1903498 h 1936983"/>
                <a:gd name="connsiteX49" fmla="*/ 873188 w 1079250"/>
                <a:gd name="connsiteY49" fmla="*/ 1924104 h 1936983"/>
                <a:gd name="connsiteX50" fmla="*/ 844854 w 1079250"/>
                <a:gd name="connsiteY50" fmla="*/ 1934407 h 1936983"/>
                <a:gd name="connsiteX51" fmla="*/ 826824 w 1079250"/>
                <a:gd name="connsiteY51" fmla="*/ 1936983 h 1936983"/>
                <a:gd name="connsiteX52" fmla="*/ 811369 w 1079250"/>
                <a:gd name="connsiteY52" fmla="*/ 1936983 h 1936983"/>
                <a:gd name="connsiteX53" fmla="*/ 793339 w 1079250"/>
                <a:gd name="connsiteY53" fmla="*/ 1916376 h 1936983"/>
                <a:gd name="connsiteX54" fmla="*/ 759854 w 1079250"/>
                <a:gd name="connsiteY54" fmla="*/ 1864861 h 1936983"/>
                <a:gd name="connsiteX55" fmla="*/ 734096 w 1079250"/>
                <a:gd name="connsiteY55" fmla="*/ 1821073 h 1936983"/>
                <a:gd name="connsiteX56" fmla="*/ 713490 w 1079250"/>
                <a:gd name="connsiteY56" fmla="*/ 1777285 h 1936983"/>
                <a:gd name="connsiteX57" fmla="*/ 692884 w 1079250"/>
                <a:gd name="connsiteY57" fmla="*/ 1720618 h 1936983"/>
                <a:gd name="connsiteX58" fmla="*/ 682580 w 1079250"/>
                <a:gd name="connsiteY58" fmla="*/ 1676829 h 1936983"/>
                <a:gd name="connsiteX59" fmla="*/ 674853 w 1079250"/>
                <a:gd name="connsiteY59" fmla="*/ 1630465 h 1936983"/>
                <a:gd name="connsiteX60" fmla="*/ 674853 w 1079250"/>
                <a:gd name="connsiteY60" fmla="*/ 1602132 h 1936983"/>
                <a:gd name="connsiteX61" fmla="*/ 687732 w 1079250"/>
                <a:gd name="connsiteY61" fmla="*/ 1573798 h 1936983"/>
                <a:gd name="connsiteX62" fmla="*/ 700611 w 1079250"/>
                <a:gd name="connsiteY62" fmla="*/ 1524859 h 1936983"/>
                <a:gd name="connsiteX63" fmla="*/ 716066 w 1079250"/>
                <a:gd name="connsiteY63" fmla="*/ 1457889 h 1936983"/>
                <a:gd name="connsiteX64" fmla="*/ 726369 w 1079250"/>
                <a:gd name="connsiteY64" fmla="*/ 1393494 h 1936983"/>
                <a:gd name="connsiteX65" fmla="*/ 734096 w 1079250"/>
                <a:gd name="connsiteY65" fmla="*/ 1347130 h 1936983"/>
                <a:gd name="connsiteX66" fmla="*/ 739248 w 1079250"/>
                <a:gd name="connsiteY66" fmla="*/ 1287887 h 1936983"/>
                <a:gd name="connsiteX67" fmla="*/ 741823 w 1079250"/>
                <a:gd name="connsiteY67" fmla="*/ 1202887 h 1936983"/>
                <a:gd name="connsiteX68" fmla="*/ 746975 w 1079250"/>
                <a:gd name="connsiteY68" fmla="*/ 1084401 h 1936983"/>
                <a:gd name="connsiteX69" fmla="*/ 746975 w 1079250"/>
                <a:gd name="connsiteY69" fmla="*/ 971067 h 1936983"/>
                <a:gd name="connsiteX70" fmla="*/ 744399 w 1079250"/>
                <a:gd name="connsiteY70" fmla="*/ 837127 h 1936983"/>
                <a:gd name="connsiteX71" fmla="*/ 744399 w 1079250"/>
                <a:gd name="connsiteY71" fmla="*/ 700611 h 1936983"/>
                <a:gd name="connsiteX72" fmla="*/ 744399 w 1079250"/>
                <a:gd name="connsiteY72" fmla="*/ 592428 h 1936983"/>
                <a:gd name="connsiteX73" fmla="*/ 741823 w 1079250"/>
                <a:gd name="connsiteY73" fmla="*/ 473943 h 1936983"/>
                <a:gd name="connsiteX74" fmla="*/ 739248 w 1079250"/>
                <a:gd name="connsiteY74" fmla="*/ 404397 h 1936983"/>
                <a:gd name="connsiteX75" fmla="*/ 731520 w 1079250"/>
                <a:gd name="connsiteY75" fmla="*/ 329699 h 1936983"/>
                <a:gd name="connsiteX76" fmla="*/ 723793 w 1079250"/>
                <a:gd name="connsiteY76" fmla="*/ 288487 h 1936983"/>
                <a:gd name="connsiteX77" fmla="*/ 713490 w 1079250"/>
                <a:gd name="connsiteY77" fmla="*/ 265305 h 1936983"/>
                <a:gd name="connsiteX78" fmla="*/ 705762 w 1079250"/>
                <a:gd name="connsiteY78" fmla="*/ 252426 h 1936983"/>
                <a:gd name="connsiteX79" fmla="*/ 692884 w 1079250"/>
                <a:gd name="connsiteY79" fmla="*/ 239547 h 1936983"/>
                <a:gd name="connsiteX80" fmla="*/ 672277 w 1079250"/>
                <a:gd name="connsiteY80" fmla="*/ 231820 h 1936983"/>
                <a:gd name="connsiteX81" fmla="*/ 633641 w 1079250"/>
                <a:gd name="connsiteY81" fmla="*/ 239547 h 1936983"/>
                <a:gd name="connsiteX82" fmla="*/ 558943 w 1079250"/>
                <a:gd name="connsiteY82" fmla="*/ 252426 h 1936983"/>
                <a:gd name="connsiteX83" fmla="*/ 437882 w 1079250"/>
                <a:gd name="connsiteY83" fmla="*/ 270456 h 1936983"/>
                <a:gd name="connsiteX84" fmla="*/ 270457 w 1079250"/>
                <a:gd name="connsiteY84" fmla="*/ 291063 h 193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1079250" h="1936983">
                  <a:moveTo>
                    <a:pt x="270457" y="291063"/>
                  </a:moveTo>
                  <a:lnTo>
                    <a:pt x="185456" y="298790"/>
                  </a:lnTo>
                  <a:lnTo>
                    <a:pt x="123637" y="303941"/>
                  </a:lnTo>
                  <a:lnTo>
                    <a:pt x="72122" y="303941"/>
                  </a:lnTo>
                  <a:lnTo>
                    <a:pt x="0" y="303941"/>
                  </a:lnTo>
                  <a:lnTo>
                    <a:pt x="25758" y="146819"/>
                  </a:lnTo>
                  <a:lnTo>
                    <a:pt x="118486" y="146819"/>
                  </a:lnTo>
                  <a:lnTo>
                    <a:pt x="211214" y="144243"/>
                  </a:lnTo>
                  <a:lnTo>
                    <a:pt x="283335" y="139092"/>
                  </a:lnTo>
                  <a:lnTo>
                    <a:pt x="363184" y="128789"/>
                  </a:lnTo>
                  <a:lnTo>
                    <a:pt x="458488" y="113334"/>
                  </a:lnTo>
                  <a:lnTo>
                    <a:pt x="564095" y="90152"/>
                  </a:lnTo>
                  <a:lnTo>
                    <a:pt x="625913" y="74698"/>
                  </a:lnTo>
                  <a:lnTo>
                    <a:pt x="674853" y="59243"/>
                  </a:lnTo>
                  <a:lnTo>
                    <a:pt x="690308" y="48940"/>
                  </a:lnTo>
                  <a:lnTo>
                    <a:pt x="703187" y="33485"/>
                  </a:lnTo>
                  <a:lnTo>
                    <a:pt x="721217" y="20606"/>
                  </a:lnTo>
                  <a:lnTo>
                    <a:pt x="744399" y="10303"/>
                  </a:lnTo>
                  <a:lnTo>
                    <a:pt x="775308" y="2576"/>
                  </a:lnTo>
                  <a:lnTo>
                    <a:pt x="798490" y="0"/>
                  </a:lnTo>
                  <a:lnTo>
                    <a:pt x="826824" y="2576"/>
                  </a:lnTo>
                  <a:lnTo>
                    <a:pt x="850006" y="10303"/>
                  </a:lnTo>
                  <a:lnTo>
                    <a:pt x="873188" y="25758"/>
                  </a:lnTo>
                  <a:lnTo>
                    <a:pt x="927279" y="66970"/>
                  </a:lnTo>
                  <a:lnTo>
                    <a:pt x="986522" y="113334"/>
                  </a:lnTo>
                  <a:lnTo>
                    <a:pt x="1040613" y="157122"/>
                  </a:lnTo>
                  <a:lnTo>
                    <a:pt x="1068947" y="177729"/>
                  </a:lnTo>
                  <a:lnTo>
                    <a:pt x="1079250" y="190607"/>
                  </a:lnTo>
                  <a:lnTo>
                    <a:pt x="1079250" y="203486"/>
                  </a:lnTo>
                  <a:lnTo>
                    <a:pt x="1066371" y="231820"/>
                  </a:lnTo>
                  <a:lnTo>
                    <a:pt x="1045765" y="260153"/>
                  </a:lnTo>
                  <a:lnTo>
                    <a:pt x="1001977" y="296214"/>
                  </a:lnTo>
                  <a:lnTo>
                    <a:pt x="986522" y="306517"/>
                  </a:lnTo>
                  <a:lnTo>
                    <a:pt x="976219" y="324548"/>
                  </a:lnTo>
                  <a:lnTo>
                    <a:pt x="965916" y="378639"/>
                  </a:lnTo>
                  <a:lnTo>
                    <a:pt x="953037" y="504852"/>
                  </a:lnTo>
                  <a:lnTo>
                    <a:pt x="945309" y="602731"/>
                  </a:lnTo>
                  <a:cubicBezTo>
                    <a:pt x="944451" y="655105"/>
                    <a:pt x="943592" y="707480"/>
                    <a:pt x="942734" y="759854"/>
                  </a:cubicBezTo>
                  <a:cubicBezTo>
                    <a:pt x="943592" y="863743"/>
                    <a:pt x="944451" y="967633"/>
                    <a:pt x="945309" y="1071522"/>
                  </a:cubicBezTo>
                  <a:cubicBezTo>
                    <a:pt x="946168" y="1131624"/>
                    <a:pt x="947026" y="1191725"/>
                    <a:pt x="947885" y="1251827"/>
                  </a:cubicBezTo>
                  <a:lnTo>
                    <a:pt x="953037" y="1408949"/>
                  </a:lnTo>
                  <a:lnTo>
                    <a:pt x="958188" y="1493949"/>
                  </a:lnTo>
                  <a:lnTo>
                    <a:pt x="965916" y="1635617"/>
                  </a:lnTo>
                  <a:lnTo>
                    <a:pt x="968491" y="1676829"/>
                  </a:lnTo>
                  <a:lnTo>
                    <a:pt x="965916" y="1736072"/>
                  </a:lnTo>
                  <a:lnTo>
                    <a:pt x="955613" y="1792739"/>
                  </a:lnTo>
                  <a:lnTo>
                    <a:pt x="945309" y="1833952"/>
                  </a:lnTo>
                  <a:lnTo>
                    <a:pt x="924703" y="1875164"/>
                  </a:lnTo>
                  <a:lnTo>
                    <a:pt x="898946" y="1903498"/>
                  </a:lnTo>
                  <a:lnTo>
                    <a:pt x="873188" y="1924104"/>
                  </a:lnTo>
                  <a:lnTo>
                    <a:pt x="844854" y="1934407"/>
                  </a:lnTo>
                  <a:lnTo>
                    <a:pt x="826824" y="1936983"/>
                  </a:lnTo>
                  <a:lnTo>
                    <a:pt x="811369" y="1936983"/>
                  </a:lnTo>
                  <a:lnTo>
                    <a:pt x="793339" y="1916376"/>
                  </a:lnTo>
                  <a:lnTo>
                    <a:pt x="759854" y="1864861"/>
                  </a:lnTo>
                  <a:lnTo>
                    <a:pt x="734096" y="1821073"/>
                  </a:lnTo>
                  <a:lnTo>
                    <a:pt x="713490" y="1777285"/>
                  </a:lnTo>
                  <a:lnTo>
                    <a:pt x="692884" y="1720618"/>
                  </a:lnTo>
                  <a:lnTo>
                    <a:pt x="682580" y="1676829"/>
                  </a:lnTo>
                  <a:lnTo>
                    <a:pt x="674853" y="1630465"/>
                  </a:lnTo>
                  <a:lnTo>
                    <a:pt x="674853" y="1602132"/>
                  </a:lnTo>
                  <a:lnTo>
                    <a:pt x="687732" y="1573798"/>
                  </a:lnTo>
                  <a:lnTo>
                    <a:pt x="700611" y="1524859"/>
                  </a:lnTo>
                  <a:lnTo>
                    <a:pt x="716066" y="1457889"/>
                  </a:lnTo>
                  <a:lnTo>
                    <a:pt x="726369" y="1393494"/>
                  </a:lnTo>
                  <a:lnTo>
                    <a:pt x="734096" y="1347130"/>
                  </a:lnTo>
                  <a:lnTo>
                    <a:pt x="739248" y="1287887"/>
                  </a:lnTo>
                  <a:cubicBezTo>
                    <a:pt x="740106" y="1259554"/>
                    <a:pt x="740965" y="1231220"/>
                    <a:pt x="741823" y="1202887"/>
                  </a:cubicBezTo>
                  <a:lnTo>
                    <a:pt x="746975" y="1084401"/>
                  </a:lnTo>
                  <a:lnTo>
                    <a:pt x="746975" y="971067"/>
                  </a:lnTo>
                  <a:cubicBezTo>
                    <a:pt x="746116" y="926420"/>
                    <a:pt x="745258" y="881774"/>
                    <a:pt x="744399" y="837127"/>
                  </a:cubicBezTo>
                  <a:lnTo>
                    <a:pt x="744399" y="700611"/>
                  </a:lnTo>
                  <a:lnTo>
                    <a:pt x="744399" y="592428"/>
                  </a:lnTo>
                  <a:cubicBezTo>
                    <a:pt x="743540" y="552933"/>
                    <a:pt x="742682" y="513438"/>
                    <a:pt x="741823" y="473943"/>
                  </a:cubicBezTo>
                  <a:cubicBezTo>
                    <a:pt x="740965" y="450761"/>
                    <a:pt x="739248" y="404397"/>
                    <a:pt x="739248" y="404397"/>
                  </a:cubicBezTo>
                  <a:lnTo>
                    <a:pt x="731520" y="329699"/>
                  </a:lnTo>
                  <a:lnTo>
                    <a:pt x="723793" y="288487"/>
                  </a:lnTo>
                  <a:lnTo>
                    <a:pt x="713490" y="265305"/>
                  </a:lnTo>
                  <a:lnTo>
                    <a:pt x="705762" y="252426"/>
                  </a:lnTo>
                  <a:lnTo>
                    <a:pt x="692884" y="239547"/>
                  </a:lnTo>
                  <a:lnTo>
                    <a:pt x="672277" y="231820"/>
                  </a:lnTo>
                  <a:lnTo>
                    <a:pt x="633641" y="239547"/>
                  </a:lnTo>
                  <a:lnTo>
                    <a:pt x="558943" y="252426"/>
                  </a:lnTo>
                  <a:lnTo>
                    <a:pt x="437882" y="270456"/>
                  </a:lnTo>
                  <a:lnTo>
                    <a:pt x="270457" y="2910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0">
              <a:extLst>
                <a:ext uri="{FF2B5EF4-FFF2-40B4-BE49-F238E27FC236}">
                  <a16:creationId xmlns:a16="http://schemas.microsoft.com/office/drawing/2014/main" id="{23E59298-F574-48B5-AD8A-D3C138C2ADD3}"/>
                </a:ext>
              </a:extLst>
            </p:cNvPr>
            <p:cNvSpPr/>
            <p:nvPr/>
          </p:nvSpPr>
          <p:spPr>
            <a:xfrm rot="16200000">
              <a:off x="4148933" y="3250407"/>
              <a:ext cx="3438525" cy="928688"/>
            </a:xfrm>
            <a:custGeom>
              <a:avLst/>
              <a:gdLst>
                <a:gd name="connsiteX0" fmla="*/ 2206675 w 3438375"/>
                <a:gd name="connsiteY0" fmla="*/ 646137 h 928823"/>
                <a:gd name="connsiteX1" fmla="*/ 2097062 w 3438375"/>
                <a:gd name="connsiteY1" fmla="*/ 640368 h 928823"/>
                <a:gd name="connsiteX2" fmla="*/ 1967258 w 3438375"/>
                <a:gd name="connsiteY2" fmla="*/ 631715 h 928823"/>
                <a:gd name="connsiteX3" fmla="*/ 1883606 w 3438375"/>
                <a:gd name="connsiteY3" fmla="*/ 623061 h 928823"/>
                <a:gd name="connsiteX4" fmla="*/ 1771109 w 3438375"/>
                <a:gd name="connsiteY4" fmla="*/ 611523 h 928823"/>
                <a:gd name="connsiteX5" fmla="*/ 1649958 w 3438375"/>
                <a:gd name="connsiteY5" fmla="*/ 597100 h 928823"/>
                <a:gd name="connsiteX6" fmla="*/ 1548999 w 3438375"/>
                <a:gd name="connsiteY6" fmla="*/ 582677 h 928823"/>
                <a:gd name="connsiteX7" fmla="*/ 1476886 w 3438375"/>
                <a:gd name="connsiteY7" fmla="*/ 571139 h 928823"/>
                <a:gd name="connsiteX8" fmla="*/ 1387465 w 3438375"/>
                <a:gd name="connsiteY8" fmla="*/ 556717 h 928823"/>
                <a:gd name="connsiteX9" fmla="*/ 1298044 w 3438375"/>
                <a:gd name="connsiteY9" fmla="*/ 539409 h 928823"/>
                <a:gd name="connsiteX10" fmla="*/ 1220161 w 3438375"/>
                <a:gd name="connsiteY10" fmla="*/ 522102 h 928823"/>
                <a:gd name="connsiteX11" fmla="*/ 1107664 w 3438375"/>
                <a:gd name="connsiteY11" fmla="*/ 490372 h 928823"/>
                <a:gd name="connsiteX12" fmla="*/ 1000936 w 3438375"/>
                <a:gd name="connsiteY12" fmla="*/ 452873 h 928823"/>
                <a:gd name="connsiteX13" fmla="*/ 879785 w 3438375"/>
                <a:gd name="connsiteY13" fmla="*/ 409605 h 928823"/>
                <a:gd name="connsiteX14" fmla="*/ 752865 w 3438375"/>
                <a:gd name="connsiteY14" fmla="*/ 360568 h 928823"/>
                <a:gd name="connsiteX15" fmla="*/ 614407 w 3438375"/>
                <a:gd name="connsiteY15" fmla="*/ 302877 h 928823"/>
                <a:gd name="connsiteX16" fmla="*/ 507679 w 3438375"/>
                <a:gd name="connsiteY16" fmla="*/ 253840 h 928823"/>
                <a:gd name="connsiteX17" fmla="*/ 400951 w 3438375"/>
                <a:gd name="connsiteY17" fmla="*/ 201918 h 928823"/>
                <a:gd name="connsiteX18" fmla="*/ 279800 w 3438375"/>
                <a:gd name="connsiteY18" fmla="*/ 138458 h 928823"/>
                <a:gd name="connsiteX19" fmla="*/ 167303 w 3438375"/>
                <a:gd name="connsiteY19" fmla="*/ 77882 h 928823"/>
                <a:gd name="connsiteX20" fmla="*/ 109612 w 3438375"/>
                <a:gd name="connsiteY20" fmla="*/ 43268 h 928823"/>
                <a:gd name="connsiteX21" fmla="*/ 83651 w 3438375"/>
                <a:gd name="connsiteY21" fmla="*/ 25961 h 928823"/>
                <a:gd name="connsiteX22" fmla="*/ 40383 w 3438375"/>
                <a:gd name="connsiteY22" fmla="*/ 5769 h 928823"/>
                <a:gd name="connsiteX23" fmla="*/ 17307 w 3438375"/>
                <a:gd name="connsiteY23" fmla="*/ 0 h 928823"/>
                <a:gd name="connsiteX24" fmla="*/ 0 w 3438375"/>
                <a:gd name="connsiteY24" fmla="*/ 2884 h 928823"/>
                <a:gd name="connsiteX25" fmla="*/ 2884 w 3438375"/>
                <a:gd name="connsiteY25" fmla="*/ 20192 h 928823"/>
                <a:gd name="connsiteX26" fmla="*/ 8653 w 3438375"/>
                <a:gd name="connsiteY26" fmla="*/ 37499 h 928823"/>
                <a:gd name="connsiteX27" fmla="*/ 25961 w 3438375"/>
                <a:gd name="connsiteY27" fmla="*/ 66344 h 928823"/>
                <a:gd name="connsiteX28" fmla="*/ 51922 w 3438375"/>
                <a:gd name="connsiteY28" fmla="*/ 92305 h 928823"/>
                <a:gd name="connsiteX29" fmla="*/ 161534 w 3438375"/>
                <a:gd name="connsiteY29" fmla="*/ 184611 h 928823"/>
                <a:gd name="connsiteX30" fmla="*/ 256724 w 3438375"/>
                <a:gd name="connsiteY30" fmla="*/ 259609 h 928823"/>
                <a:gd name="connsiteX31" fmla="*/ 351914 w 3438375"/>
                <a:gd name="connsiteY31" fmla="*/ 325953 h 928823"/>
                <a:gd name="connsiteX32" fmla="*/ 455757 w 3438375"/>
                <a:gd name="connsiteY32" fmla="*/ 395182 h 928823"/>
                <a:gd name="connsiteX33" fmla="*/ 559601 w 3438375"/>
                <a:gd name="connsiteY33" fmla="*/ 455758 h 928823"/>
                <a:gd name="connsiteX34" fmla="*/ 674983 w 3438375"/>
                <a:gd name="connsiteY34" fmla="*/ 516333 h 928823"/>
                <a:gd name="connsiteX35" fmla="*/ 761519 w 3438375"/>
                <a:gd name="connsiteY35" fmla="*/ 559601 h 928823"/>
                <a:gd name="connsiteX36" fmla="*/ 914400 w 3438375"/>
                <a:gd name="connsiteY36" fmla="*/ 623061 h 928823"/>
                <a:gd name="connsiteX37" fmla="*/ 1032666 w 3438375"/>
                <a:gd name="connsiteY37" fmla="*/ 669214 h 928823"/>
                <a:gd name="connsiteX38" fmla="*/ 1148048 w 3438375"/>
                <a:gd name="connsiteY38" fmla="*/ 706713 h 928823"/>
                <a:gd name="connsiteX39" fmla="*/ 1274968 w 3438375"/>
                <a:gd name="connsiteY39" fmla="*/ 744212 h 928823"/>
                <a:gd name="connsiteX40" fmla="*/ 1416310 w 3438375"/>
                <a:gd name="connsiteY40" fmla="*/ 781711 h 928823"/>
                <a:gd name="connsiteX41" fmla="*/ 1563422 w 3438375"/>
                <a:gd name="connsiteY41" fmla="*/ 813441 h 928823"/>
                <a:gd name="connsiteX42" fmla="*/ 1707649 w 3438375"/>
                <a:gd name="connsiteY42" fmla="*/ 836517 h 928823"/>
                <a:gd name="connsiteX43" fmla="*/ 1837453 w 3438375"/>
                <a:gd name="connsiteY43" fmla="*/ 853824 h 928823"/>
                <a:gd name="connsiteX44" fmla="*/ 1964373 w 3438375"/>
                <a:gd name="connsiteY44" fmla="*/ 871132 h 928823"/>
                <a:gd name="connsiteX45" fmla="*/ 2137446 w 3438375"/>
                <a:gd name="connsiteY45" fmla="*/ 882670 h 928823"/>
                <a:gd name="connsiteX46" fmla="*/ 2316287 w 3438375"/>
                <a:gd name="connsiteY46" fmla="*/ 888439 h 928823"/>
                <a:gd name="connsiteX47" fmla="*/ 2483591 w 3438375"/>
                <a:gd name="connsiteY47" fmla="*/ 894208 h 928823"/>
                <a:gd name="connsiteX48" fmla="*/ 2694163 w 3438375"/>
                <a:gd name="connsiteY48" fmla="*/ 899977 h 928823"/>
                <a:gd name="connsiteX49" fmla="*/ 2875889 w 3438375"/>
                <a:gd name="connsiteY49" fmla="*/ 905746 h 928823"/>
                <a:gd name="connsiteX50" fmla="*/ 3011462 w 3438375"/>
                <a:gd name="connsiteY50" fmla="*/ 908631 h 928823"/>
                <a:gd name="connsiteX51" fmla="*/ 3121075 w 3438375"/>
                <a:gd name="connsiteY51" fmla="*/ 905746 h 928823"/>
                <a:gd name="connsiteX52" fmla="*/ 3276840 w 3438375"/>
                <a:gd name="connsiteY52" fmla="*/ 928823 h 928823"/>
                <a:gd name="connsiteX53" fmla="*/ 3297032 w 3438375"/>
                <a:gd name="connsiteY53" fmla="*/ 888439 h 928823"/>
                <a:gd name="connsiteX54" fmla="*/ 3331646 w 3438375"/>
                <a:gd name="connsiteY54" fmla="*/ 813441 h 928823"/>
                <a:gd name="connsiteX55" fmla="*/ 3369145 w 3438375"/>
                <a:gd name="connsiteY55" fmla="*/ 726905 h 928823"/>
                <a:gd name="connsiteX56" fmla="*/ 3395106 w 3438375"/>
                <a:gd name="connsiteY56" fmla="*/ 654791 h 928823"/>
                <a:gd name="connsiteX57" fmla="*/ 3418183 w 3438375"/>
                <a:gd name="connsiteY57" fmla="*/ 576908 h 928823"/>
                <a:gd name="connsiteX58" fmla="*/ 3432605 w 3438375"/>
                <a:gd name="connsiteY58" fmla="*/ 522102 h 928823"/>
                <a:gd name="connsiteX59" fmla="*/ 3438375 w 3438375"/>
                <a:gd name="connsiteY59" fmla="*/ 493257 h 928823"/>
                <a:gd name="connsiteX60" fmla="*/ 3435490 w 3438375"/>
                <a:gd name="connsiteY60" fmla="*/ 481718 h 928823"/>
                <a:gd name="connsiteX61" fmla="*/ 3426836 w 3438375"/>
                <a:gd name="connsiteY61" fmla="*/ 473065 h 928823"/>
                <a:gd name="connsiteX62" fmla="*/ 3412414 w 3438375"/>
                <a:gd name="connsiteY62" fmla="*/ 470180 h 928823"/>
                <a:gd name="connsiteX63" fmla="*/ 3380684 w 3438375"/>
                <a:gd name="connsiteY63" fmla="*/ 475949 h 928823"/>
                <a:gd name="connsiteX64" fmla="*/ 3369145 w 3438375"/>
                <a:gd name="connsiteY64" fmla="*/ 481718 h 928823"/>
                <a:gd name="connsiteX65" fmla="*/ 3337416 w 3438375"/>
                <a:gd name="connsiteY65" fmla="*/ 524987 h 928823"/>
                <a:gd name="connsiteX66" fmla="*/ 3314339 w 3438375"/>
                <a:gd name="connsiteY66" fmla="*/ 550947 h 928823"/>
                <a:gd name="connsiteX67" fmla="*/ 3285494 w 3438375"/>
                <a:gd name="connsiteY67" fmla="*/ 576908 h 928823"/>
                <a:gd name="connsiteX68" fmla="*/ 3242226 w 3438375"/>
                <a:gd name="connsiteY68" fmla="*/ 605754 h 928823"/>
                <a:gd name="connsiteX69" fmla="*/ 3210496 w 3438375"/>
                <a:gd name="connsiteY69" fmla="*/ 623061 h 928823"/>
                <a:gd name="connsiteX70" fmla="*/ 3161458 w 3438375"/>
                <a:gd name="connsiteY70" fmla="*/ 643253 h 928823"/>
                <a:gd name="connsiteX71" fmla="*/ 3103768 w 3438375"/>
                <a:gd name="connsiteY71" fmla="*/ 651906 h 928823"/>
                <a:gd name="connsiteX72" fmla="*/ 3017231 w 3438375"/>
                <a:gd name="connsiteY72" fmla="*/ 660560 h 928823"/>
                <a:gd name="connsiteX73" fmla="*/ 2933580 w 3438375"/>
                <a:gd name="connsiteY73" fmla="*/ 663445 h 928823"/>
                <a:gd name="connsiteX74" fmla="*/ 2803775 w 3438375"/>
                <a:gd name="connsiteY74" fmla="*/ 660560 h 928823"/>
                <a:gd name="connsiteX75" fmla="*/ 2662433 w 3438375"/>
                <a:gd name="connsiteY75" fmla="*/ 660560 h 928823"/>
                <a:gd name="connsiteX76" fmla="*/ 2523975 w 3438375"/>
                <a:gd name="connsiteY76" fmla="*/ 657676 h 928823"/>
                <a:gd name="connsiteX77" fmla="*/ 2264366 w 3438375"/>
                <a:gd name="connsiteY77" fmla="*/ 649022 h 928823"/>
                <a:gd name="connsiteX78" fmla="*/ 2206675 w 3438375"/>
                <a:gd name="connsiteY78" fmla="*/ 646137 h 9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438375" h="928823">
                  <a:moveTo>
                    <a:pt x="2206675" y="646137"/>
                  </a:moveTo>
                  <a:lnTo>
                    <a:pt x="2097062" y="640368"/>
                  </a:lnTo>
                  <a:lnTo>
                    <a:pt x="1967258" y="631715"/>
                  </a:lnTo>
                  <a:lnTo>
                    <a:pt x="1883606" y="623061"/>
                  </a:lnTo>
                  <a:lnTo>
                    <a:pt x="1771109" y="611523"/>
                  </a:lnTo>
                  <a:lnTo>
                    <a:pt x="1649958" y="597100"/>
                  </a:lnTo>
                  <a:lnTo>
                    <a:pt x="1548999" y="582677"/>
                  </a:lnTo>
                  <a:lnTo>
                    <a:pt x="1476886" y="571139"/>
                  </a:lnTo>
                  <a:lnTo>
                    <a:pt x="1387465" y="556717"/>
                  </a:lnTo>
                  <a:lnTo>
                    <a:pt x="1298044" y="539409"/>
                  </a:lnTo>
                  <a:lnTo>
                    <a:pt x="1220161" y="522102"/>
                  </a:lnTo>
                  <a:lnTo>
                    <a:pt x="1107664" y="490372"/>
                  </a:lnTo>
                  <a:lnTo>
                    <a:pt x="1000936" y="452873"/>
                  </a:lnTo>
                  <a:lnTo>
                    <a:pt x="879785" y="409605"/>
                  </a:lnTo>
                  <a:lnTo>
                    <a:pt x="752865" y="360568"/>
                  </a:lnTo>
                  <a:lnTo>
                    <a:pt x="614407" y="302877"/>
                  </a:lnTo>
                  <a:lnTo>
                    <a:pt x="507679" y="253840"/>
                  </a:lnTo>
                  <a:lnTo>
                    <a:pt x="400951" y="201918"/>
                  </a:lnTo>
                  <a:lnTo>
                    <a:pt x="279800" y="138458"/>
                  </a:lnTo>
                  <a:lnTo>
                    <a:pt x="167303" y="77882"/>
                  </a:lnTo>
                  <a:lnTo>
                    <a:pt x="109612" y="43268"/>
                  </a:lnTo>
                  <a:lnTo>
                    <a:pt x="83651" y="25961"/>
                  </a:lnTo>
                  <a:lnTo>
                    <a:pt x="40383" y="5769"/>
                  </a:lnTo>
                  <a:lnTo>
                    <a:pt x="17307" y="0"/>
                  </a:lnTo>
                  <a:lnTo>
                    <a:pt x="0" y="2884"/>
                  </a:lnTo>
                  <a:lnTo>
                    <a:pt x="2884" y="20192"/>
                  </a:lnTo>
                  <a:lnTo>
                    <a:pt x="8653" y="37499"/>
                  </a:lnTo>
                  <a:lnTo>
                    <a:pt x="25961" y="66344"/>
                  </a:lnTo>
                  <a:lnTo>
                    <a:pt x="51922" y="92305"/>
                  </a:lnTo>
                  <a:lnTo>
                    <a:pt x="161534" y="184611"/>
                  </a:lnTo>
                  <a:lnTo>
                    <a:pt x="256724" y="259609"/>
                  </a:lnTo>
                  <a:lnTo>
                    <a:pt x="351914" y="325953"/>
                  </a:lnTo>
                  <a:lnTo>
                    <a:pt x="455757" y="395182"/>
                  </a:lnTo>
                  <a:lnTo>
                    <a:pt x="559601" y="455758"/>
                  </a:lnTo>
                  <a:lnTo>
                    <a:pt x="674983" y="516333"/>
                  </a:lnTo>
                  <a:lnTo>
                    <a:pt x="761519" y="559601"/>
                  </a:lnTo>
                  <a:lnTo>
                    <a:pt x="914400" y="623061"/>
                  </a:lnTo>
                  <a:lnTo>
                    <a:pt x="1032666" y="669214"/>
                  </a:lnTo>
                  <a:lnTo>
                    <a:pt x="1148048" y="706713"/>
                  </a:lnTo>
                  <a:lnTo>
                    <a:pt x="1274968" y="744212"/>
                  </a:lnTo>
                  <a:lnTo>
                    <a:pt x="1416310" y="781711"/>
                  </a:lnTo>
                  <a:lnTo>
                    <a:pt x="1563422" y="813441"/>
                  </a:lnTo>
                  <a:lnTo>
                    <a:pt x="1707649" y="836517"/>
                  </a:lnTo>
                  <a:lnTo>
                    <a:pt x="1837453" y="853824"/>
                  </a:lnTo>
                  <a:lnTo>
                    <a:pt x="1964373" y="871132"/>
                  </a:lnTo>
                  <a:lnTo>
                    <a:pt x="2137446" y="882670"/>
                  </a:lnTo>
                  <a:lnTo>
                    <a:pt x="2316287" y="888439"/>
                  </a:lnTo>
                  <a:lnTo>
                    <a:pt x="2483591" y="894208"/>
                  </a:lnTo>
                  <a:lnTo>
                    <a:pt x="2694163" y="899977"/>
                  </a:lnTo>
                  <a:lnTo>
                    <a:pt x="2875889" y="905746"/>
                  </a:lnTo>
                  <a:lnTo>
                    <a:pt x="3011462" y="908631"/>
                  </a:lnTo>
                  <a:lnTo>
                    <a:pt x="3121075" y="905746"/>
                  </a:lnTo>
                  <a:lnTo>
                    <a:pt x="3276840" y="928823"/>
                  </a:lnTo>
                  <a:lnTo>
                    <a:pt x="3297032" y="888439"/>
                  </a:lnTo>
                  <a:lnTo>
                    <a:pt x="3331646" y="813441"/>
                  </a:lnTo>
                  <a:lnTo>
                    <a:pt x="3369145" y="726905"/>
                  </a:lnTo>
                  <a:lnTo>
                    <a:pt x="3395106" y="654791"/>
                  </a:lnTo>
                  <a:lnTo>
                    <a:pt x="3418183" y="576908"/>
                  </a:lnTo>
                  <a:lnTo>
                    <a:pt x="3432605" y="522102"/>
                  </a:lnTo>
                  <a:lnTo>
                    <a:pt x="3438375" y="493257"/>
                  </a:lnTo>
                  <a:lnTo>
                    <a:pt x="3435490" y="481718"/>
                  </a:lnTo>
                  <a:lnTo>
                    <a:pt x="3426836" y="473065"/>
                  </a:lnTo>
                  <a:lnTo>
                    <a:pt x="3412414" y="470180"/>
                  </a:lnTo>
                  <a:lnTo>
                    <a:pt x="3380684" y="475949"/>
                  </a:lnTo>
                  <a:lnTo>
                    <a:pt x="3369145" y="481718"/>
                  </a:lnTo>
                  <a:lnTo>
                    <a:pt x="3337416" y="524987"/>
                  </a:lnTo>
                  <a:lnTo>
                    <a:pt x="3314339" y="550947"/>
                  </a:lnTo>
                  <a:lnTo>
                    <a:pt x="3285494" y="576908"/>
                  </a:lnTo>
                  <a:lnTo>
                    <a:pt x="3242226" y="605754"/>
                  </a:lnTo>
                  <a:lnTo>
                    <a:pt x="3210496" y="623061"/>
                  </a:lnTo>
                  <a:lnTo>
                    <a:pt x="3161458" y="643253"/>
                  </a:lnTo>
                  <a:lnTo>
                    <a:pt x="3103768" y="651906"/>
                  </a:lnTo>
                  <a:lnTo>
                    <a:pt x="3017231" y="660560"/>
                  </a:lnTo>
                  <a:lnTo>
                    <a:pt x="2933580" y="663445"/>
                  </a:lnTo>
                  <a:lnTo>
                    <a:pt x="2803775" y="660560"/>
                  </a:lnTo>
                  <a:lnTo>
                    <a:pt x="2662433" y="660560"/>
                  </a:lnTo>
                  <a:lnTo>
                    <a:pt x="2523975" y="657676"/>
                  </a:lnTo>
                  <a:lnTo>
                    <a:pt x="2264366" y="649022"/>
                  </a:lnTo>
                  <a:lnTo>
                    <a:pt x="2206675" y="6461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68">
              <a:extLst>
                <a:ext uri="{FF2B5EF4-FFF2-40B4-BE49-F238E27FC236}">
                  <a16:creationId xmlns:a16="http://schemas.microsoft.com/office/drawing/2014/main" id="{30BB84D2-A16C-470D-A01A-B758A703E8D3}"/>
                </a:ext>
              </a:extLst>
            </p:cNvPr>
            <p:cNvSpPr/>
            <p:nvPr/>
          </p:nvSpPr>
          <p:spPr>
            <a:xfrm>
              <a:off x="6245226" y="2909889"/>
              <a:ext cx="1654175" cy="504825"/>
            </a:xfrm>
            <a:custGeom>
              <a:avLst/>
              <a:gdLst>
                <a:gd name="connsiteX0" fmla="*/ 847429 w 1653647"/>
                <a:gd name="connsiteY0" fmla="*/ 136516 h 504852"/>
                <a:gd name="connsiteX1" fmla="*/ 728944 w 1653647"/>
                <a:gd name="connsiteY1" fmla="*/ 164850 h 504852"/>
                <a:gd name="connsiteX2" fmla="*/ 618185 w 1653647"/>
                <a:gd name="connsiteY2" fmla="*/ 195759 h 504852"/>
                <a:gd name="connsiteX3" fmla="*/ 525458 w 1653647"/>
                <a:gd name="connsiteY3" fmla="*/ 221517 h 504852"/>
                <a:gd name="connsiteX4" fmla="*/ 450760 w 1653647"/>
                <a:gd name="connsiteY4" fmla="*/ 244699 h 504852"/>
                <a:gd name="connsiteX5" fmla="*/ 409548 w 1653647"/>
                <a:gd name="connsiteY5" fmla="*/ 255002 h 504852"/>
                <a:gd name="connsiteX6" fmla="*/ 352881 w 1653647"/>
                <a:gd name="connsiteY6" fmla="*/ 270457 h 504852"/>
                <a:gd name="connsiteX7" fmla="*/ 293638 w 1653647"/>
                <a:gd name="connsiteY7" fmla="*/ 280760 h 504852"/>
                <a:gd name="connsiteX8" fmla="*/ 226668 w 1653647"/>
                <a:gd name="connsiteY8" fmla="*/ 288487 h 504852"/>
                <a:gd name="connsiteX9" fmla="*/ 182880 w 1653647"/>
                <a:gd name="connsiteY9" fmla="*/ 291063 h 504852"/>
                <a:gd name="connsiteX10" fmla="*/ 128788 w 1653647"/>
                <a:gd name="connsiteY10" fmla="*/ 288487 h 504852"/>
                <a:gd name="connsiteX11" fmla="*/ 66970 w 1653647"/>
                <a:gd name="connsiteY11" fmla="*/ 280760 h 504852"/>
                <a:gd name="connsiteX12" fmla="*/ 0 w 1653647"/>
                <a:gd name="connsiteY12" fmla="*/ 262729 h 504852"/>
                <a:gd name="connsiteX13" fmla="*/ 23182 w 1653647"/>
                <a:gd name="connsiteY13" fmla="*/ 337427 h 504852"/>
                <a:gd name="connsiteX14" fmla="*/ 66970 w 1653647"/>
                <a:gd name="connsiteY14" fmla="*/ 388942 h 504852"/>
                <a:gd name="connsiteX15" fmla="*/ 95303 w 1653647"/>
                <a:gd name="connsiteY15" fmla="*/ 419852 h 504852"/>
                <a:gd name="connsiteX16" fmla="*/ 118485 w 1653647"/>
                <a:gd name="connsiteY16" fmla="*/ 445609 h 504852"/>
                <a:gd name="connsiteX17" fmla="*/ 151970 w 1653647"/>
                <a:gd name="connsiteY17" fmla="*/ 471367 h 504852"/>
                <a:gd name="connsiteX18" fmla="*/ 185455 w 1653647"/>
                <a:gd name="connsiteY18" fmla="*/ 489398 h 504852"/>
                <a:gd name="connsiteX19" fmla="*/ 216365 w 1653647"/>
                <a:gd name="connsiteY19" fmla="*/ 499701 h 504852"/>
                <a:gd name="connsiteX20" fmla="*/ 252425 w 1653647"/>
                <a:gd name="connsiteY20" fmla="*/ 504852 h 504852"/>
                <a:gd name="connsiteX21" fmla="*/ 283335 w 1653647"/>
                <a:gd name="connsiteY21" fmla="*/ 504852 h 504852"/>
                <a:gd name="connsiteX22" fmla="*/ 309093 w 1653647"/>
                <a:gd name="connsiteY22" fmla="*/ 497125 h 504852"/>
                <a:gd name="connsiteX23" fmla="*/ 337426 w 1653647"/>
                <a:gd name="connsiteY23" fmla="*/ 481670 h 504852"/>
                <a:gd name="connsiteX24" fmla="*/ 358032 w 1653647"/>
                <a:gd name="connsiteY24" fmla="*/ 463640 h 504852"/>
                <a:gd name="connsiteX25" fmla="*/ 399245 w 1653647"/>
                <a:gd name="connsiteY25" fmla="*/ 440458 h 504852"/>
                <a:gd name="connsiteX26" fmla="*/ 443033 w 1653647"/>
                <a:gd name="connsiteY26" fmla="*/ 417276 h 504852"/>
                <a:gd name="connsiteX27" fmla="*/ 497124 w 1653647"/>
                <a:gd name="connsiteY27" fmla="*/ 394094 h 504852"/>
                <a:gd name="connsiteX28" fmla="*/ 564094 w 1653647"/>
                <a:gd name="connsiteY28" fmla="*/ 368336 h 504852"/>
                <a:gd name="connsiteX29" fmla="*/ 628489 w 1653647"/>
                <a:gd name="connsiteY29" fmla="*/ 347730 h 504852"/>
                <a:gd name="connsiteX30" fmla="*/ 690307 w 1653647"/>
                <a:gd name="connsiteY30" fmla="*/ 329700 h 504852"/>
                <a:gd name="connsiteX31" fmla="*/ 780459 w 1653647"/>
                <a:gd name="connsiteY31" fmla="*/ 309093 h 504852"/>
                <a:gd name="connsiteX32" fmla="*/ 893793 w 1653647"/>
                <a:gd name="connsiteY32" fmla="*/ 288487 h 504852"/>
                <a:gd name="connsiteX33" fmla="*/ 976218 w 1653647"/>
                <a:gd name="connsiteY33" fmla="*/ 275608 h 504852"/>
                <a:gd name="connsiteX34" fmla="*/ 1074098 w 1653647"/>
                <a:gd name="connsiteY34" fmla="*/ 262729 h 504852"/>
                <a:gd name="connsiteX35" fmla="*/ 1187432 w 1653647"/>
                <a:gd name="connsiteY35" fmla="*/ 255002 h 504852"/>
                <a:gd name="connsiteX36" fmla="*/ 1254402 w 1653647"/>
                <a:gd name="connsiteY36" fmla="*/ 255002 h 504852"/>
                <a:gd name="connsiteX37" fmla="*/ 1581525 w 1653647"/>
                <a:gd name="connsiteY37" fmla="*/ 316821 h 504852"/>
                <a:gd name="connsiteX38" fmla="*/ 1604707 w 1653647"/>
                <a:gd name="connsiteY38" fmla="*/ 291063 h 504852"/>
                <a:gd name="connsiteX39" fmla="*/ 1635616 w 1653647"/>
                <a:gd name="connsiteY39" fmla="*/ 239547 h 504852"/>
                <a:gd name="connsiteX40" fmla="*/ 1651071 w 1653647"/>
                <a:gd name="connsiteY40" fmla="*/ 206062 h 504852"/>
                <a:gd name="connsiteX41" fmla="*/ 1653647 w 1653647"/>
                <a:gd name="connsiteY41" fmla="*/ 185456 h 504852"/>
                <a:gd name="connsiteX42" fmla="*/ 1640768 w 1653647"/>
                <a:gd name="connsiteY42" fmla="*/ 167426 h 504852"/>
                <a:gd name="connsiteX43" fmla="*/ 1604707 w 1653647"/>
                <a:gd name="connsiteY43" fmla="*/ 141668 h 504852"/>
                <a:gd name="connsiteX44" fmla="*/ 1563495 w 1653647"/>
                <a:gd name="connsiteY44" fmla="*/ 110759 h 504852"/>
                <a:gd name="connsiteX45" fmla="*/ 1522282 w 1653647"/>
                <a:gd name="connsiteY45" fmla="*/ 82425 h 504852"/>
                <a:gd name="connsiteX46" fmla="*/ 1468191 w 1653647"/>
                <a:gd name="connsiteY46" fmla="*/ 51516 h 504852"/>
                <a:gd name="connsiteX47" fmla="*/ 1414100 w 1653647"/>
                <a:gd name="connsiteY47" fmla="*/ 23182 h 504852"/>
                <a:gd name="connsiteX48" fmla="*/ 1372887 w 1653647"/>
                <a:gd name="connsiteY48" fmla="*/ 7728 h 504852"/>
                <a:gd name="connsiteX49" fmla="*/ 1334251 w 1653647"/>
                <a:gd name="connsiteY49" fmla="*/ 0 h 504852"/>
                <a:gd name="connsiteX50" fmla="*/ 1316220 w 1653647"/>
                <a:gd name="connsiteY50" fmla="*/ 5152 h 504852"/>
                <a:gd name="connsiteX51" fmla="*/ 1300766 w 1653647"/>
                <a:gd name="connsiteY51" fmla="*/ 18031 h 504852"/>
                <a:gd name="connsiteX52" fmla="*/ 1267281 w 1653647"/>
                <a:gd name="connsiteY52" fmla="*/ 36061 h 504852"/>
                <a:gd name="connsiteX53" fmla="*/ 1218341 w 1653647"/>
                <a:gd name="connsiteY53" fmla="*/ 54092 h 504852"/>
                <a:gd name="connsiteX54" fmla="*/ 1125613 w 1653647"/>
                <a:gd name="connsiteY54" fmla="*/ 72122 h 504852"/>
                <a:gd name="connsiteX55" fmla="*/ 999400 w 1653647"/>
                <a:gd name="connsiteY55" fmla="*/ 100456 h 504852"/>
                <a:gd name="connsiteX56" fmla="*/ 896369 w 1653647"/>
                <a:gd name="connsiteY56" fmla="*/ 123638 h 504852"/>
                <a:gd name="connsiteX57" fmla="*/ 847429 w 1653647"/>
                <a:gd name="connsiteY57" fmla="*/ 136516 h 50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53647" h="504852">
                  <a:moveTo>
                    <a:pt x="847429" y="136516"/>
                  </a:moveTo>
                  <a:lnTo>
                    <a:pt x="728944" y="164850"/>
                  </a:lnTo>
                  <a:lnTo>
                    <a:pt x="618185" y="195759"/>
                  </a:lnTo>
                  <a:lnTo>
                    <a:pt x="525458" y="221517"/>
                  </a:lnTo>
                  <a:lnTo>
                    <a:pt x="450760" y="244699"/>
                  </a:lnTo>
                  <a:lnTo>
                    <a:pt x="409548" y="255002"/>
                  </a:lnTo>
                  <a:lnTo>
                    <a:pt x="352881" y="270457"/>
                  </a:lnTo>
                  <a:lnTo>
                    <a:pt x="293638" y="280760"/>
                  </a:lnTo>
                  <a:lnTo>
                    <a:pt x="226668" y="288487"/>
                  </a:lnTo>
                  <a:lnTo>
                    <a:pt x="182880" y="291063"/>
                  </a:lnTo>
                  <a:lnTo>
                    <a:pt x="128788" y="288487"/>
                  </a:lnTo>
                  <a:lnTo>
                    <a:pt x="66970" y="280760"/>
                  </a:lnTo>
                  <a:lnTo>
                    <a:pt x="0" y="262729"/>
                  </a:lnTo>
                  <a:lnTo>
                    <a:pt x="23182" y="337427"/>
                  </a:lnTo>
                  <a:lnTo>
                    <a:pt x="66970" y="388942"/>
                  </a:lnTo>
                  <a:lnTo>
                    <a:pt x="95303" y="419852"/>
                  </a:lnTo>
                  <a:lnTo>
                    <a:pt x="118485" y="445609"/>
                  </a:lnTo>
                  <a:lnTo>
                    <a:pt x="151970" y="471367"/>
                  </a:lnTo>
                  <a:lnTo>
                    <a:pt x="185455" y="489398"/>
                  </a:lnTo>
                  <a:lnTo>
                    <a:pt x="216365" y="499701"/>
                  </a:lnTo>
                  <a:lnTo>
                    <a:pt x="252425" y="504852"/>
                  </a:lnTo>
                  <a:lnTo>
                    <a:pt x="283335" y="504852"/>
                  </a:lnTo>
                  <a:lnTo>
                    <a:pt x="309093" y="497125"/>
                  </a:lnTo>
                  <a:lnTo>
                    <a:pt x="337426" y="481670"/>
                  </a:lnTo>
                  <a:lnTo>
                    <a:pt x="358032" y="463640"/>
                  </a:lnTo>
                  <a:lnTo>
                    <a:pt x="399245" y="440458"/>
                  </a:lnTo>
                  <a:lnTo>
                    <a:pt x="443033" y="417276"/>
                  </a:lnTo>
                  <a:lnTo>
                    <a:pt x="497124" y="394094"/>
                  </a:lnTo>
                  <a:lnTo>
                    <a:pt x="564094" y="368336"/>
                  </a:lnTo>
                  <a:lnTo>
                    <a:pt x="628489" y="347730"/>
                  </a:lnTo>
                  <a:lnTo>
                    <a:pt x="690307" y="329700"/>
                  </a:lnTo>
                  <a:lnTo>
                    <a:pt x="780459" y="309093"/>
                  </a:lnTo>
                  <a:lnTo>
                    <a:pt x="893793" y="288487"/>
                  </a:lnTo>
                  <a:lnTo>
                    <a:pt x="976218" y="275608"/>
                  </a:lnTo>
                  <a:lnTo>
                    <a:pt x="1074098" y="262729"/>
                  </a:lnTo>
                  <a:lnTo>
                    <a:pt x="1187432" y="255002"/>
                  </a:lnTo>
                  <a:lnTo>
                    <a:pt x="1254402" y="255002"/>
                  </a:lnTo>
                  <a:lnTo>
                    <a:pt x="1581525" y="316821"/>
                  </a:lnTo>
                  <a:lnTo>
                    <a:pt x="1604707" y="291063"/>
                  </a:lnTo>
                  <a:lnTo>
                    <a:pt x="1635616" y="239547"/>
                  </a:lnTo>
                  <a:lnTo>
                    <a:pt x="1651071" y="206062"/>
                  </a:lnTo>
                  <a:lnTo>
                    <a:pt x="1653647" y="185456"/>
                  </a:lnTo>
                  <a:lnTo>
                    <a:pt x="1640768" y="167426"/>
                  </a:lnTo>
                  <a:lnTo>
                    <a:pt x="1604707" y="141668"/>
                  </a:lnTo>
                  <a:lnTo>
                    <a:pt x="1563495" y="110759"/>
                  </a:lnTo>
                  <a:lnTo>
                    <a:pt x="1522282" y="82425"/>
                  </a:lnTo>
                  <a:lnTo>
                    <a:pt x="1468191" y="51516"/>
                  </a:lnTo>
                  <a:lnTo>
                    <a:pt x="1414100" y="23182"/>
                  </a:lnTo>
                  <a:lnTo>
                    <a:pt x="1372887" y="7728"/>
                  </a:lnTo>
                  <a:lnTo>
                    <a:pt x="1334251" y="0"/>
                  </a:lnTo>
                  <a:lnTo>
                    <a:pt x="1316220" y="5152"/>
                  </a:lnTo>
                  <a:lnTo>
                    <a:pt x="1300766" y="18031"/>
                  </a:lnTo>
                  <a:lnTo>
                    <a:pt x="1267281" y="36061"/>
                  </a:lnTo>
                  <a:lnTo>
                    <a:pt x="1218341" y="54092"/>
                  </a:lnTo>
                  <a:lnTo>
                    <a:pt x="1125613" y="72122"/>
                  </a:lnTo>
                  <a:lnTo>
                    <a:pt x="999400" y="100456"/>
                  </a:lnTo>
                  <a:lnTo>
                    <a:pt x="896369" y="123638"/>
                  </a:lnTo>
                  <a:lnTo>
                    <a:pt x="847429" y="1365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69">
              <a:extLst>
                <a:ext uri="{FF2B5EF4-FFF2-40B4-BE49-F238E27FC236}">
                  <a16:creationId xmlns:a16="http://schemas.microsoft.com/office/drawing/2014/main" id="{B9BD4A3B-EFC2-4E23-BDB4-AB7F68231D06}"/>
                </a:ext>
              </a:extLst>
            </p:cNvPr>
            <p:cNvSpPr/>
            <p:nvPr/>
          </p:nvSpPr>
          <p:spPr>
            <a:xfrm>
              <a:off x="5956300" y="3140075"/>
              <a:ext cx="1924050" cy="2495550"/>
            </a:xfrm>
            <a:custGeom>
              <a:avLst/>
              <a:gdLst>
                <a:gd name="connsiteX0" fmla="*/ 1489075 w 1924050"/>
                <a:gd name="connsiteY0" fmla="*/ 412750 h 2495550"/>
                <a:gd name="connsiteX1" fmla="*/ 1460500 w 1924050"/>
                <a:gd name="connsiteY1" fmla="*/ 511175 h 2495550"/>
                <a:gd name="connsiteX2" fmla="*/ 1419225 w 1924050"/>
                <a:gd name="connsiteY2" fmla="*/ 625475 h 2495550"/>
                <a:gd name="connsiteX3" fmla="*/ 1384300 w 1924050"/>
                <a:gd name="connsiteY3" fmla="*/ 720725 h 2495550"/>
                <a:gd name="connsiteX4" fmla="*/ 1339850 w 1924050"/>
                <a:gd name="connsiteY4" fmla="*/ 828675 h 2495550"/>
                <a:gd name="connsiteX5" fmla="*/ 1292225 w 1924050"/>
                <a:gd name="connsiteY5" fmla="*/ 936625 h 2495550"/>
                <a:gd name="connsiteX6" fmla="*/ 1228725 w 1924050"/>
                <a:gd name="connsiteY6" fmla="*/ 1066800 h 2495550"/>
                <a:gd name="connsiteX7" fmla="*/ 1200150 w 1924050"/>
                <a:gd name="connsiteY7" fmla="*/ 1120775 h 2495550"/>
                <a:gd name="connsiteX8" fmla="*/ 1168400 w 1924050"/>
                <a:gd name="connsiteY8" fmla="*/ 1177925 h 2495550"/>
                <a:gd name="connsiteX9" fmla="*/ 1069975 w 1924050"/>
                <a:gd name="connsiteY9" fmla="*/ 1362075 h 2495550"/>
                <a:gd name="connsiteX10" fmla="*/ 1003300 w 1924050"/>
                <a:gd name="connsiteY10" fmla="*/ 1447800 h 2495550"/>
                <a:gd name="connsiteX11" fmla="*/ 920750 w 1924050"/>
                <a:gd name="connsiteY11" fmla="*/ 1555750 h 2495550"/>
                <a:gd name="connsiteX12" fmla="*/ 835025 w 1924050"/>
                <a:gd name="connsiteY12" fmla="*/ 1654175 h 2495550"/>
                <a:gd name="connsiteX13" fmla="*/ 752475 w 1924050"/>
                <a:gd name="connsiteY13" fmla="*/ 1749425 h 2495550"/>
                <a:gd name="connsiteX14" fmla="*/ 679450 w 1924050"/>
                <a:gd name="connsiteY14" fmla="*/ 1828800 h 2495550"/>
                <a:gd name="connsiteX15" fmla="*/ 587375 w 1924050"/>
                <a:gd name="connsiteY15" fmla="*/ 1924050 h 2495550"/>
                <a:gd name="connsiteX16" fmla="*/ 495300 w 1924050"/>
                <a:gd name="connsiteY16" fmla="*/ 2012950 h 2495550"/>
                <a:gd name="connsiteX17" fmla="*/ 396875 w 1924050"/>
                <a:gd name="connsiteY17" fmla="*/ 2105025 h 2495550"/>
                <a:gd name="connsiteX18" fmla="*/ 273050 w 1924050"/>
                <a:gd name="connsiteY18" fmla="*/ 2212975 h 2495550"/>
                <a:gd name="connsiteX19" fmla="*/ 123825 w 1924050"/>
                <a:gd name="connsiteY19" fmla="*/ 2333625 h 2495550"/>
                <a:gd name="connsiteX20" fmla="*/ 38100 w 1924050"/>
                <a:gd name="connsiteY20" fmla="*/ 2403475 h 2495550"/>
                <a:gd name="connsiteX21" fmla="*/ 6350 w 1924050"/>
                <a:gd name="connsiteY21" fmla="*/ 2428875 h 2495550"/>
                <a:gd name="connsiteX22" fmla="*/ 0 w 1924050"/>
                <a:gd name="connsiteY22" fmla="*/ 2438400 h 2495550"/>
                <a:gd name="connsiteX23" fmla="*/ 0 w 1924050"/>
                <a:gd name="connsiteY23" fmla="*/ 2457450 h 2495550"/>
                <a:gd name="connsiteX24" fmla="*/ 6350 w 1924050"/>
                <a:gd name="connsiteY24" fmla="*/ 2486025 h 2495550"/>
                <a:gd name="connsiteX25" fmla="*/ 22225 w 1924050"/>
                <a:gd name="connsiteY25" fmla="*/ 2495550 h 2495550"/>
                <a:gd name="connsiteX26" fmla="*/ 63500 w 1924050"/>
                <a:gd name="connsiteY26" fmla="*/ 2482850 h 2495550"/>
                <a:gd name="connsiteX27" fmla="*/ 200025 w 1924050"/>
                <a:gd name="connsiteY27" fmla="*/ 2406650 h 2495550"/>
                <a:gd name="connsiteX28" fmla="*/ 263525 w 1924050"/>
                <a:gd name="connsiteY28" fmla="*/ 2371725 h 2495550"/>
                <a:gd name="connsiteX29" fmla="*/ 355600 w 1924050"/>
                <a:gd name="connsiteY29" fmla="*/ 2314575 h 2495550"/>
                <a:gd name="connsiteX30" fmla="*/ 466725 w 1924050"/>
                <a:gd name="connsiteY30" fmla="*/ 2235200 h 2495550"/>
                <a:gd name="connsiteX31" fmla="*/ 571500 w 1924050"/>
                <a:gd name="connsiteY31" fmla="*/ 2155825 h 2495550"/>
                <a:gd name="connsiteX32" fmla="*/ 704850 w 1924050"/>
                <a:gd name="connsiteY32" fmla="*/ 2047875 h 2495550"/>
                <a:gd name="connsiteX33" fmla="*/ 809625 w 1924050"/>
                <a:gd name="connsiteY33" fmla="*/ 1949450 h 2495550"/>
                <a:gd name="connsiteX34" fmla="*/ 911225 w 1924050"/>
                <a:gd name="connsiteY34" fmla="*/ 1854200 h 2495550"/>
                <a:gd name="connsiteX35" fmla="*/ 1022350 w 1924050"/>
                <a:gd name="connsiteY35" fmla="*/ 1736725 h 2495550"/>
                <a:gd name="connsiteX36" fmla="*/ 1120775 w 1924050"/>
                <a:gd name="connsiteY36" fmla="*/ 1635125 h 2495550"/>
                <a:gd name="connsiteX37" fmla="*/ 1216025 w 1924050"/>
                <a:gd name="connsiteY37" fmla="*/ 1524000 h 2495550"/>
                <a:gd name="connsiteX38" fmla="*/ 1343025 w 1924050"/>
                <a:gd name="connsiteY38" fmla="*/ 1330325 h 2495550"/>
                <a:gd name="connsiteX39" fmla="*/ 1403350 w 1924050"/>
                <a:gd name="connsiteY39" fmla="*/ 1235075 h 2495550"/>
                <a:gd name="connsiteX40" fmla="*/ 1482725 w 1924050"/>
                <a:gd name="connsiteY40" fmla="*/ 1092200 h 2495550"/>
                <a:gd name="connsiteX41" fmla="*/ 1565275 w 1924050"/>
                <a:gd name="connsiteY41" fmla="*/ 936625 h 2495550"/>
                <a:gd name="connsiteX42" fmla="*/ 1609725 w 1924050"/>
                <a:gd name="connsiteY42" fmla="*/ 838200 h 2495550"/>
                <a:gd name="connsiteX43" fmla="*/ 1654175 w 1924050"/>
                <a:gd name="connsiteY43" fmla="*/ 746125 h 2495550"/>
                <a:gd name="connsiteX44" fmla="*/ 1727200 w 1924050"/>
                <a:gd name="connsiteY44" fmla="*/ 571500 h 2495550"/>
                <a:gd name="connsiteX45" fmla="*/ 1771650 w 1924050"/>
                <a:gd name="connsiteY45" fmla="*/ 444500 h 2495550"/>
                <a:gd name="connsiteX46" fmla="*/ 1809750 w 1924050"/>
                <a:gd name="connsiteY46" fmla="*/ 323850 h 2495550"/>
                <a:gd name="connsiteX47" fmla="*/ 1838325 w 1924050"/>
                <a:gd name="connsiteY47" fmla="*/ 228600 h 2495550"/>
                <a:gd name="connsiteX48" fmla="*/ 1857375 w 1924050"/>
                <a:gd name="connsiteY48" fmla="*/ 142875 h 2495550"/>
                <a:gd name="connsiteX49" fmla="*/ 1870075 w 1924050"/>
                <a:gd name="connsiteY49" fmla="*/ 85725 h 2495550"/>
                <a:gd name="connsiteX50" fmla="*/ 1892300 w 1924050"/>
                <a:gd name="connsiteY50" fmla="*/ 47625 h 2495550"/>
                <a:gd name="connsiteX51" fmla="*/ 1924050 w 1924050"/>
                <a:gd name="connsiteY51" fmla="*/ 0 h 2495550"/>
                <a:gd name="connsiteX52" fmla="*/ 1558925 w 1924050"/>
                <a:gd name="connsiteY52" fmla="*/ 22225 h 2495550"/>
                <a:gd name="connsiteX53" fmla="*/ 1574800 w 1924050"/>
                <a:gd name="connsiteY53" fmla="*/ 38100 h 2495550"/>
                <a:gd name="connsiteX54" fmla="*/ 1581150 w 1924050"/>
                <a:gd name="connsiteY54" fmla="*/ 57150 h 2495550"/>
                <a:gd name="connsiteX55" fmla="*/ 1574800 w 1924050"/>
                <a:gd name="connsiteY55" fmla="*/ 98425 h 2495550"/>
                <a:gd name="connsiteX56" fmla="*/ 1562100 w 1924050"/>
                <a:gd name="connsiteY56" fmla="*/ 155575 h 2495550"/>
                <a:gd name="connsiteX57" fmla="*/ 1533525 w 1924050"/>
                <a:gd name="connsiteY57" fmla="*/ 269875 h 2495550"/>
                <a:gd name="connsiteX58" fmla="*/ 1489075 w 1924050"/>
                <a:gd name="connsiteY58" fmla="*/ 412750 h 2495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24050" h="2495550">
                  <a:moveTo>
                    <a:pt x="1489075" y="412750"/>
                  </a:moveTo>
                  <a:lnTo>
                    <a:pt x="1460500" y="511175"/>
                  </a:lnTo>
                  <a:lnTo>
                    <a:pt x="1419225" y="625475"/>
                  </a:lnTo>
                  <a:lnTo>
                    <a:pt x="1384300" y="720725"/>
                  </a:lnTo>
                  <a:lnTo>
                    <a:pt x="1339850" y="828675"/>
                  </a:lnTo>
                  <a:lnTo>
                    <a:pt x="1292225" y="936625"/>
                  </a:lnTo>
                  <a:lnTo>
                    <a:pt x="1228725" y="1066800"/>
                  </a:lnTo>
                  <a:lnTo>
                    <a:pt x="1200150" y="1120775"/>
                  </a:lnTo>
                  <a:lnTo>
                    <a:pt x="1168400" y="1177925"/>
                  </a:lnTo>
                  <a:lnTo>
                    <a:pt x="1069975" y="1362075"/>
                  </a:lnTo>
                  <a:lnTo>
                    <a:pt x="1003300" y="1447800"/>
                  </a:lnTo>
                  <a:lnTo>
                    <a:pt x="920750" y="1555750"/>
                  </a:lnTo>
                  <a:lnTo>
                    <a:pt x="835025" y="1654175"/>
                  </a:lnTo>
                  <a:lnTo>
                    <a:pt x="752475" y="1749425"/>
                  </a:lnTo>
                  <a:lnTo>
                    <a:pt x="679450" y="1828800"/>
                  </a:lnTo>
                  <a:lnTo>
                    <a:pt x="587375" y="1924050"/>
                  </a:lnTo>
                  <a:lnTo>
                    <a:pt x="495300" y="2012950"/>
                  </a:lnTo>
                  <a:lnTo>
                    <a:pt x="396875" y="2105025"/>
                  </a:lnTo>
                  <a:lnTo>
                    <a:pt x="273050" y="2212975"/>
                  </a:lnTo>
                  <a:lnTo>
                    <a:pt x="123825" y="2333625"/>
                  </a:lnTo>
                  <a:lnTo>
                    <a:pt x="38100" y="2403475"/>
                  </a:lnTo>
                  <a:lnTo>
                    <a:pt x="6350" y="2428875"/>
                  </a:lnTo>
                  <a:lnTo>
                    <a:pt x="0" y="2438400"/>
                  </a:lnTo>
                  <a:lnTo>
                    <a:pt x="0" y="2457450"/>
                  </a:lnTo>
                  <a:lnTo>
                    <a:pt x="6350" y="2486025"/>
                  </a:lnTo>
                  <a:lnTo>
                    <a:pt x="22225" y="2495550"/>
                  </a:lnTo>
                  <a:lnTo>
                    <a:pt x="63500" y="2482850"/>
                  </a:lnTo>
                  <a:lnTo>
                    <a:pt x="200025" y="2406650"/>
                  </a:lnTo>
                  <a:lnTo>
                    <a:pt x="263525" y="2371725"/>
                  </a:lnTo>
                  <a:lnTo>
                    <a:pt x="355600" y="2314575"/>
                  </a:lnTo>
                  <a:lnTo>
                    <a:pt x="466725" y="2235200"/>
                  </a:lnTo>
                  <a:lnTo>
                    <a:pt x="571500" y="2155825"/>
                  </a:lnTo>
                  <a:lnTo>
                    <a:pt x="704850" y="2047875"/>
                  </a:lnTo>
                  <a:lnTo>
                    <a:pt x="809625" y="1949450"/>
                  </a:lnTo>
                  <a:lnTo>
                    <a:pt x="911225" y="1854200"/>
                  </a:lnTo>
                  <a:lnTo>
                    <a:pt x="1022350" y="1736725"/>
                  </a:lnTo>
                  <a:lnTo>
                    <a:pt x="1120775" y="1635125"/>
                  </a:lnTo>
                  <a:lnTo>
                    <a:pt x="1216025" y="1524000"/>
                  </a:lnTo>
                  <a:lnTo>
                    <a:pt x="1343025" y="1330325"/>
                  </a:lnTo>
                  <a:lnTo>
                    <a:pt x="1403350" y="1235075"/>
                  </a:lnTo>
                  <a:lnTo>
                    <a:pt x="1482725" y="1092200"/>
                  </a:lnTo>
                  <a:lnTo>
                    <a:pt x="1565275" y="936625"/>
                  </a:lnTo>
                  <a:lnTo>
                    <a:pt x="1609725" y="838200"/>
                  </a:lnTo>
                  <a:lnTo>
                    <a:pt x="1654175" y="746125"/>
                  </a:lnTo>
                  <a:lnTo>
                    <a:pt x="1727200" y="571500"/>
                  </a:lnTo>
                  <a:lnTo>
                    <a:pt x="1771650" y="444500"/>
                  </a:lnTo>
                  <a:lnTo>
                    <a:pt x="1809750" y="323850"/>
                  </a:lnTo>
                  <a:lnTo>
                    <a:pt x="1838325" y="228600"/>
                  </a:lnTo>
                  <a:lnTo>
                    <a:pt x="1857375" y="142875"/>
                  </a:lnTo>
                  <a:lnTo>
                    <a:pt x="1870075" y="85725"/>
                  </a:lnTo>
                  <a:cubicBezTo>
                    <a:pt x="1893514" y="52241"/>
                    <a:pt x="1892300" y="66894"/>
                    <a:pt x="1892300" y="47625"/>
                  </a:cubicBezTo>
                  <a:lnTo>
                    <a:pt x="1924050" y="0"/>
                  </a:lnTo>
                  <a:lnTo>
                    <a:pt x="1558925" y="22225"/>
                  </a:lnTo>
                  <a:lnTo>
                    <a:pt x="1574800" y="38100"/>
                  </a:lnTo>
                  <a:lnTo>
                    <a:pt x="1581150" y="57150"/>
                  </a:lnTo>
                  <a:lnTo>
                    <a:pt x="1574800" y="98425"/>
                  </a:lnTo>
                  <a:lnTo>
                    <a:pt x="1562100" y="155575"/>
                  </a:lnTo>
                  <a:lnTo>
                    <a:pt x="1533525" y="269875"/>
                  </a:lnTo>
                  <a:lnTo>
                    <a:pt x="1489075" y="412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0">
              <a:extLst>
                <a:ext uri="{FF2B5EF4-FFF2-40B4-BE49-F238E27FC236}">
                  <a16:creationId xmlns:a16="http://schemas.microsoft.com/office/drawing/2014/main" id="{5F17B647-9D0E-4CE4-BD36-F5AB10DCD2F9}"/>
                </a:ext>
              </a:extLst>
            </p:cNvPr>
            <p:cNvSpPr/>
            <p:nvPr/>
          </p:nvSpPr>
          <p:spPr>
            <a:xfrm>
              <a:off x="6394451" y="3698876"/>
              <a:ext cx="2208213" cy="2009775"/>
            </a:xfrm>
            <a:custGeom>
              <a:avLst/>
              <a:gdLst>
                <a:gd name="connsiteX0" fmla="*/ 515154 w 2207438"/>
                <a:gd name="connsiteY0" fmla="*/ 620762 h 2009105"/>
                <a:gd name="connsiteX1" fmla="*/ 448184 w 2207438"/>
                <a:gd name="connsiteY1" fmla="*/ 517731 h 2009105"/>
                <a:gd name="connsiteX2" fmla="*/ 381214 w 2207438"/>
                <a:gd name="connsiteY2" fmla="*/ 422427 h 2009105"/>
                <a:gd name="connsiteX3" fmla="*/ 337426 w 2207438"/>
                <a:gd name="connsiteY3" fmla="*/ 358033 h 2009105"/>
                <a:gd name="connsiteX4" fmla="*/ 296214 w 2207438"/>
                <a:gd name="connsiteY4" fmla="*/ 301366 h 2009105"/>
                <a:gd name="connsiteX5" fmla="*/ 265304 w 2207438"/>
                <a:gd name="connsiteY5" fmla="*/ 262729 h 2009105"/>
                <a:gd name="connsiteX6" fmla="*/ 242122 w 2207438"/>
                <a:gd name="connsiteY6" fmla="*/ 234396 h 2009105"/>
                <a:gd name="connsiteX7" fmla="*/ 216365 w 2207438"/>
                <a:gd name="connsiteY7" fmla="*/ 206062 h 2009105"/>
                <a:gd name="connsiteX8" fmla="*/ 190607 w 2207438"/>
                <a:gd name="connsiteY8" fmla="*/ 185456 h 2009105"/>
                <a:gd name="connsiteX9" fmla="*/ 164849 w 2207438"/>
                <a:gd name="connsiteY9" fmla="*/ 164850 h 2009105"/>
                <a:gd name="connsiteX10" fmla="*/ 123637 w 2207438"/>
                <a:gd name="connsiteY10" fmla="*/ 131365 h 2009105"/>
                <a:gd name="connsiteX11" fmla="*/ 74697 w 2207438"/>
                <a:gd name="connsiteY11" fmla="*/ 97880 h 2009105"/>
                <a:gd name="connsiteX12" fmla="*/ 38636 w 2207438"/>
                <a:gd name="connsiteY12" fmla="*/ 72122 h 2009105"/>
                <a:gd name="connsiteX13" fmla="*/ 23181 w 2207438"/>
                <a:gd name="connsiteY13" fmla="*/ 61819 h 2009105"/>
                <a:gd name="connsiteX14" fmla="*/ 10303 w 2207438"/>
                <a:gd name="connsiteY14" fmla="*/ 48940 h 2009105"/>
                <a:gd name="connsiteX15" fmla="*/ 10303 w 2207438"/>
                <a:gd name="connsiteY15" fmla="*/ 48940 h 2009105"/>
                <a:gd name="connsiteX16" fmla="*/ 2575 w 2207438"/>
                <a:gd name="connsiteY16" fmla="*/ 36061 h 2009105"/>
                <a:gd name="connsiteX17" fmla="*/ 0 w 2207438"/>
                <a:gd name="connsiteY17" fmla="*/ 28334 h 2009105"/>
                <a:gd name="connsiteX18" fmla="*/ 5151 w 2207438"/>
                <a:gd name="connsiteY18" fmla="*/ 7728 h 2009105"/>
                <a:gd name="connsiteX19" fmla="*/ 33485 w 2207438"/>
                <a:gd name="connsiteY19" fmla="*/ 0 h 2009105"/>
                <a:gd name="connsiteX20" fmla="*/ 64394 w 2207438"/>
                <a:gd name="connsiteY20" fmla="*/ 0 h 2009105"/>
                <a:gd name="connsiteX21" fmla="*/ 128788 w 2207438"/>
                <a:gd name="connsiteY21" fmla="*/ 18031 h 2009105"/>
                <a:gd name="connsiteX22" fmla="*/ 190607 w 2207438"/>
                <a:gd name="connsiteY22" fmla="*/ 43789 h 2009105"/>
                <a:gd name="connsiteX23" fmla="*/ 244698 w 2207438"/>
                <a:gd name="connsiteY23" fmla="*/ 69546 h 2009105"/>
                <a:gd name="connsiteX24" fmla="*/ 288486 w 2207438"/>
                <a:gd name="connsiteY24" fmla="*/ 100456 h 2009105"/>
                <a:gd name="connsiteX25" fmla="*/ 334850 w 2207438"/>
                <a:gd name="connsiteY25" fmla="*/ 141668 h 2009105"/>
                <a:gd name="connsiteX26" fmla="*/ 412123 w 2207438"/>
                <a:gd name="connsiteY26" fmla="*/ 216365 h 2009105"/>
                <a:gd name="connsiteX27" fmla="*/ 510003 w 2207438"/>
                <a:gd name="connsiteY27" fmla="*/ 327124 h 2009105"/>
                <a:gd name="connsiteX28" fmla="*/ 641367 w 2207438"/>
                <a:gd name="connsiteY28" fmla="*/ 479094 h 2009105"/>
                <a:gd name="connsiteX29" fmla="*/ 762429 w 2207438"/>
                <a:gd name="connsiteY29" fmla="*/ 620762 h 2009105"/>
                <a:gd name="connsiteX30" fmla="*/ 991673 w 2207438"/>
                <a:gd name="connsiteY30" fmla="*/ 880915 h 2009105"/>
                <a:gd name="connsiteX31" fmla="*/ 1146219 w 2207438"/>
                <a:gd name="connsiteY31" fmla="*/ 1045765 h 2009105"/>
                <a:gd name="connsiteX32" fmla="*/ 1223492 w 2207438"/>
                <a:gd name="connsiteY32" fmla="*/ 1120462 h 2009105"/>
                <a:gd name="connsiteX33" fmla="*/ 1352281 w 2207438"/>
                <a:gd name="connsiteY33" fmla="*/ 1244100 h 2009105"/>
                <a:gd name="connsiteX34" fmla="*/ 1455312 w 2207438"/>
                <a:gd name="connsiteY34" fmla="*/ 1341979 h 2009105"/>
                <a:gd name="connsiteX35" fmla="*/ 1573798 w 2207438"/>
                <a:gd name="connsiteY35" fmla="*/ 1447586 h 2009105"/>
                <a:gd name="connsiteX36" fmla="*/ 1718041 w 2207438"/>
                <a:gd name="connsiteY36" fmla="*/ 1576374 h 2009105"/>
                <a:gd name="connsiteX37" fmla="*/ 1854557 w 2207438"/>
                <a:gd name="connsiteY37" fmla="*/ 1689709 h 2009105"/>
                <a:gd name="connsiteX38" fmla="*/ 2027134 w 2207438"/>
                <a:gd name="connsiteY38" fmla="*/ 1828800 h 2009105"/>
                <a:gd name="connsiteX39" fmla="*/ 2137892 w 2207438"/>
                <a:gd name="connsiteY39" fmla="*/ 1918953 h 2009105"/>
                <a:gd name="connsiteX40" fmla="*/ 2202287 w 2207438"/>
                <a:gd name="connsiteY40" fmla="*/ 1965316 h 2009105"/>
                <a:gd name="connsiteX41" fmla="*/ 2207438 w 2207438"/>
                <a:gd name="connsiteY41" fmla="*/ 1980771 h 2009105"/>
                <a:gd name="connsiteX42" fmla="*/ 2207438 w 2207438"/>
                <a:gd name="connsiteY42" fmla="*/ 1991074 h 2009105"/>
                <a:gd name="connsiteX43" fmla="*/ 2199711 w 2207438"/>
                <a:gd name="connsiteY43" fmla="*/ 2003953 h 2009105"/>
                <a:gd name="connsiteX44" fmla="*/ 2173953 w 2207438"/>
                <a:gd name="connsiteY44" fmla="*/ 2009105 h 2009105"/>
                <a:gd name="connsiteX45" fmla="*/ 2112135 w 2207438"/>
                <a:gd name="connsiteY45" fmla="*/ 2003953 h 2009105"/>
                <a:gd name="connsiteX46" fmla="*/ 2019407 w 2207438"/>
                <a:gd name="connsiteY46" fmla="*/ 1991074 h 2009105"/>
                <a:gd name="connsiteX47" fmla="*/ 1911224 w 2207438"/>
                <a:gd name="connsiteY47" fmla="*/ 1975620 h 2009105"/>
                <a:gd name="connsiteX48" fmla="*/ 1831375 w 2207438"/>
                <a:gd name="connsiteY48" fmla="*/ 1965316 h 2009105"/>
                <a:gd name="connsiteX49" fmla="*/ 1694859 w 2207438"/>
                <a:gd name="connsiteY49" fmla="*/ 1944710 h 2009105"/>
                <a:gd name="connsiteX50" fmla="*/ 1617586 w 2207438"/>
                <a:gd name="connsiteY50" fmla="*/ 1934407 h 2009105"/>
                <a:gd name="connsiteX51" fmla="*/ 1550616 w 2207438"/>
                <a:gd name="connsiteY51" fmla="*/ 1918953 h 2009105"/>
                <a:gd name="connsiteX52" fmla="*/ 1496525 w 2207438"/>
                <a:gd name="connsiteY52" fmla="*/ 1900922 h 2009105"/>
                <a:gd name="connsiteX53" fmla="*/ 1452736 w 2207438"/>
                <a:gd name="connsiteY53" fmla="*/ 1880316 h 2009105"/>
                <a:gd name="connsiteX54" fmla="*/ 1419251 w 2207438"/>
                <a:gd name="connsiteY54" fmla="*/ 1862285 h 2009105"/>
                <a:gd name="connsiteX55" fmla="*/ 1385766 w 2207438"/>
                <a:gd name="connsiteY55" fmla="*/ 1836528 h 2009105"/>
                <a:gd name="connsiteX56" fmla="*/ 1349705 w 2207438"/>
                <a:gd name="connsiteY56" fmla="*/ 1800467 h 2009105"/>
                <a:gd name="connsiteX57" fmla="*/ 1305917 w 2207438"/>
                <a:gd name="connsiteY57" fmla="*/ 1738648 h 2009105"/>
                <a:gd name="connsiteX58" fmla="*/ 1226068 w 2207438"/>
                <a:gd name="connsiteY58" fmla="*/ 1625314 h 2009105"/>
                <a:gd name="connsiteX59" fmla="*/ 1117886 w 2207438"/>
                <a:gd name="connsiteY59" fmla="*/ 1475919 h 2009105"/>
                <a:gd name="connsiteX60" fmla="*/ 1014855 w 2207438"/>
                <a:gd name="connsiteY60" fmla="*/ 1331676 h 2009105"/>
                <a:gd name="connsiteX61" fmla="*/ 893793 w 2207438"/>
                <a:gd name="connsiteY61" fmla="*/ 1159099 h 2009105"/>
                <a:gd name="connsiteX62" fmla="*/ 801065 w 2207438"/>
                <a:gd name="connsiteY62" fmla="*/ 1030310 h 2009105"/>
                <a:gd name="connsiteX63" fmla="*/ 741823 w 2207438"/>
                <a:gd name="connsiteY63" fmla="*/ 947885 h 2009105"/>
                <a:gd name="connsiteX64" fmla="*/ 636216 w 2207438"/>
                <a:gd name="connsiteY64" fmla="*/ 806218 h 2009105"/>
                <a:gd name="connsiteX65" fmla="*/ 561518 w 2207438"/>
                <a:gd name="connsiteY65" fmla="*/ 690308 h 2009105"/>
                <a:gd name="connsiteX66" fmla="*/ 515154 w 2207438"/>
                <a:gd name="connsiteY66" fmla="*/ 620762 h 200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207438" h="2009105">
                  <a:moveTo>
                    <a:pt x="515154" y="620762"/>
                  </a:moveTo>
                  <a:lnTo>
                    <a:pt x="448184" y="517731"/>
                  </a:lnTo>
                  <a:lnTo>
                    <a:pt x="381214" y="422427"/>
                  </a:lnTo>
                  <a:lnTo>
                    <a:pt x="337426" y="358033"/>
                  </a:lnTo>
                  <a:lnTo>
                    <a:pt x="296214" y="301366"/>
                  </a:lnTo>
                  <a:lnTo>
                    <a:pt x="265304" y="262729"/>
                  </a:lnTo>
                  <a:lnTo>
                    <a:pt x="242122" y="234396"/>
                  </a:lnTo>
                  <a:lnTo>
                    <a:pt x="216365" y="206062"/>
                  </a:lnTo>
                  <a:lnTo>
                    <a:pt x="190607" y="185456"/>
                  </a:lnTo>
                  <a:lnTo>
                    <a:pt x="164849" y="164850"/>
                  </a:lnTo>
                  <a:lnTo>
                    <a:pt x="123637" y="131365"/>
                  </a:lnTo>
                  <a:lnTo>
                    <a:pt x="74697" y="97880"/>
                  </a:lnTo>
                  <a:lnTo>
                    <a:pt x="38636" y="72122"/>
                  </a:lnTo>
                  <a:lnTo>
                    <a:pt x="23181" y="61819"/>
                  </a:lnTo>
                  <a:lnTo>
                    <a:pt x="10303" y="48940"/>
                  </a:lnTo>
                  <a:lnTo>
                    <a:pt x="10303" y="48940"/>
                  </a:lnTo>
                  <a:lnTo>
                    <a:pt x="2575" y="36061"/>
                  </a:lnTo>
                  <a:lnTo>
                    <a:pt x="0" y="28334"/>
                  </a:lnTo>
                  <a:lnTo>
                    <a:pt x="5151" y="7728"/>
                  </a:lnTo>
                  <a:lnTo>
                    <a:pt x="33485" y="0"/>
                  </a:lnTo>
                  <a:lnTo>
                    <a:pt x="64394" y="0"/>
                  </a:lnTo>
                  <a:lnTo>
                    <a:pt x="128788" y="18031"/>
                  </a:lnTo>
                  <a:lnTo>
                    <a:pt x="190607" y="43789"/>
                  </a:lnTo>
                  <a:lnTo>
                    <a:pt x="244698" y="69546"/>
                  </a:lnTo>
                  <a:lnTo>
                    <a:pt x="288486" y="100456"/>
                  </a:lnTo>
                  <a:lnTo>
                    <a:pt x="334850" y="141668"/>
                  </a:lnTo>
                  <a:lnTo>
                    <a:pt x="412123" y="216365"/>
                  </a:lnTo>
                  <a:lnTo>
                    <a:pt x="510003" y="327124"/>
                  </a:lnTo>
                  <a:lnTo>
                    <a:pt x="641367" y="479094"/>
                  </a:lnTo>
                  <a:lnTo>
                    <a:pt x="762429" y="620762"/>
                  </a:lnTo>
                  <a:lnTo>
                    <a:pt x="991673" y="880915"/>
                  </a:lnTo>
                  <a:lnTo>
                    <a:pt x="1146219" y="1045765"/>
                  </a:lnTo>
                  <a:lnTo>
                    <a:pt x="1223492" y="1120462"/>
                  </a:lnTo>
                  <a:lnTo>
                    <a:pt x="1352281" y="1244100"/>
                  </a:lnTo>
                  <a:lnTo>
                    <a:pt x="1455312" y="1341979"/>
                  </a:lnTo>
                  <a:lnTo>
                    <a:pt x="1573798" y="1447586"/>
                  </a:lnTo>
                  <a:lnTo>
                    <a:pt x="1718041" y="1576374"/>
                  </a:lnTo>
                  <a:lnTo>
                    <a:pt x="1854557" y="1689709"/>
                  </a:lnTo>
                  <a:lnTo>
                    <a:pt x="2027134" y="1828800"/>
                  </a:lnTo>
                  <a:lnTo>
                    <a:pt x="2137892" y="1918953"/>
                  </a:lnTo>
                  <a:lnTo>
                    <a:pt x="2202287" y="1965316"/>
                  </a:lnTo>
                  <a:lnTo>
                    <a:pt x="2207438" y="1980771"/>
                  </a:lnTo>
                  <a:lnTo>
                    <a:pt x="2207438" y="1991074"/>
                  </a:lnTo>
                  <a:lnTo>
                    <a:pt x="2199711" y="2003953"/>
                  </a:lnTo>
                  <a:lnTo>
                    <a:pt x="2173953" y="2009105"/>
                  </a:lnTo>
                  <a:lnTo>
                    <a:pt x="2112135" y="2003953"/>
                  </a:lnTo>
                  <a:lnTo>
                    <a:pt x="2019407" y="1991074"/>
                  </a:lnTo>
                  <a:lnTo>
                    <a:pt x="1911224" y="1975620"/>
                  </a:lnTo>
                  <a:lnTo>
                    <a:pt x="1831375" y="1965316"/>
                  </a:lnTo>
                  <a:lnTo>
                    <a:pt x="1694859" y="1944710"/>
                  </a:lnTo>
                  <a:lnTo>
                    <a:pt x="1617586" y="1934407"/>
                  </a:lnTo>
                  <a:lnTo>
                    <a:pt x="1550616" y="1918953"/>
                  </a:lnTo>
                  <a:lnTo>
                    <a:pt x="1496525" y="1900922"/>
                  </a:lnTo>
                  <a:lnTo>
                    <a:pt x="1452736" y="1880316"/>
                  </a:lnTo>
                  <a:lnTo>
                    <a:pt x="1419251" y="1862285"/>
                  </a:lnTo>
                  <a:lnTo>
                    <a:pt x="1385766" y="1836528"/>
                  </a:lnTo>
                  <a:lnTo>
                    <a:pt x="1349705" y="1800467"/>
                  </a:lnTo>
                  <a:lnTo>
                    <a:pt x="1305917" y="1738648"/>
                  </a:lnTo>
                  <a:lnTo>
                    <a:pt x="1226068" y="1625314"/>
                  </a:lnTo>
                  <a:lnTo>
                    <a:pt x="1117886" y="1475919"/>
                  </a:lnTo>
                  <a:lnTo>
                    <a:pt x="1014855" y="1331676"/>
                  </a:lnTo>
                  <a:lnTo>
                    <a:pt x="893793" y="1159099"/>
                  </a:lnTo>
                  <a:lnTo>
                    <a:pt x="801065" y="1030310"/>
                  </a:lnTo>
                  <a:lnTo>
                    <a:pt x="741823" y="947885"/>
                  </a:lnTo>
                  <a:lnTo>
                    <a:pt x="636216" y="806218"/>
                  </a:lnTo>
                  <a:lnTo>
                    <a:pt x="561518" y="690308"/>
                  </a:lnTo>
                  <a:lnTo>
                    <a:pt x="515154" y="620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40269789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AAE0558-0775-4B41-A01D-88FA32AFC882}"/>
              </a:ext>
            </a:extLst>
          </p:cNvPr>
          <p:cNvSpPr/>
          <p:nvPr/>
        </p:nvSpPr>
        <p:spPr>
          <a:xfrm>
            <a:off x="4383089" y="1451769"/>
            <a:ext cx="1322388" cy="947738"/>
          </a:xfrm>
          <a:custGeom>
            <a:avLst/>
            <a:gdLst>
              <a:gd name="connsiteX0" fmla="*/ 757238 w 1321594"/>
              <a:gd name="connsiteY0" fmla="*/ 616744 h 947738"/>
              <a:gd name="connsiteX1" fmla="*/ 928688 w 1321594"/>
              <a:gd name="connsiteY1" fmla="*/ 531019 h 947738"/>
              <a:gd name="connsiteX2" fmla="*/ 1083469 w 1321594"/>
              <a:gd name="connsiteY2" fmla="*/ 450056 h 947738"/>
              <a:gd name="connsiteX3" fmla="*/ 1200150 w 1321594"/>
              <a:gd name="connsiteY3" fmla="*/ 390525 h 947738"/>
              <a:gd name="connsiteX4" fmla="*/ 1228725 w 1321594"/>
              <a:gd name="connsiteY4" fmla="*/ 373856 h 947738"/>
              <a:gd name="connsiteX5" fmla="*/ 1247775 w 1321594"/>
              <a:gd name="connsiteY5" fmla="*/ 366713 h 947738"/>
              <a:gd name="connsiteX6" fmla="*/ 1281113 w 1321594"/>
              <a:gd name="connsiteY6" fmla="*/ 354806 h 947738"/>
              <a:gd name="connsiteX7" fmla="*/ 1307306 w 1321594"/>
              <a:gd name="connsiteY7" fmla="*/ 340519 h 947738"/>
              <a:gd name="connsiteX8" fmla="*/ 1321594 w 1321594"/>
              <a:gd name="connsiteY8" fmla="*/ 321469 h 947738"/>
              <a:gd name="connsiteX9" fmla="*/ 1321594 w 1321594"/>
              <a:gd name="connsiteY9" fmla="*/ 307181 h 947738"/>
              <a:gd name="connsiteX10" fmla="*/ 1316831 w 1321594"/>
              <a:gd name="connsiteY10" fmla="*/ 288131 h 947738"/>
              <a:gd name="connsiteX11" fmla="*/ 1307306 w 1321594"/>
              <a:gd name="connsiteY11" fmla="*/ 266700 h 947738"/>
              <a:gd name="connsiteX12" fmla="*/ 1285875 w 1321594"/>
              <a:gd name="connsiteY12" fmla="*/ 238125 h 947738"/>
              <a:gd name="connsiteX13" fmla="*/ 1245394 w 1321594"/>
              <a:gd name="connsiteY13" fmla="*/ 200025 h 947738"/>
              <a:gd name="connsiteX14" fmla="*/ 1171575 w 1321594"/>
              <a:gd name="connsiteY14" fmla="*/ 147638 h 947738"/>
              <a:gd name="connsiteX15" fmla="*/ 1083469 w 1321594"/>
              <a:gd name="connsiteY15" fmla="*/ 88106 h 947738"/>
              <a:gd name="connsiteX16" fmla="*/ 1028700 w 1321594"/>
              <a:gd name="connsiteY16" fmla="*/ 54769 h 947738"/>
              <a:gd name="connsiteX17" fmla="*/ 969169 w 1321594"/>
              <a:gd name="connsiteY17" fmla="*/ 28575 h 947738"/>
              <a:gd name="connsiteX18" fmla="*/ 912019 w 1321594"/>
              <a:gd name="connsiteY18" fmla="*/ 11906 h 947738"/>
              <a:gd name="connsiteX19" fmla="*/ 871538 w 1321594"/>
              <a:gd name="connsiteY19" fmla="*/ 0 h 947738"/>
              <a:gd name="connsiteX20" fmla="*/ 850106 w 1321594"/>
              <a:gd name="connsiteY20" fmla="*/ 0 h 947738"/>
              <a:gd name="connsiteX21" fmla="*/ 838200 w 1321594"/>
              <a:gd name="connsiteY21" fmla="*/ 4763 h 947738"/>
              <a:gd name="connsiteX22" fmla="*/ 835819 w 1321594"/>
              <a:gd name="connsiteY22" fmla="*/ 16669 h 947738"/>
              <a:gd name="connsiteX23" fmla="*/ 847725 w 1321594"/>
              <a:gd name="connsiteY23" fmla="*/ 45244 h 947738"/>
              <a:gd name="connsiteX24" fmla="*/ 885825 w 1321594"/>
              <a:gd name="connsiteY24" fmla="*/ 92869 h 947738"/>
              <a:gd name="connsiteX25" fmla="*/ 902494 w 1321594"/>
              <a:gd name="connsiteY25" fmla="*/ 114300 h 947738"/>
              <a:gd name="connsiteX26" fmla="*/ 909638 w 1321594"/>
              <a:gd name="connsiteY26" fmla="*/ 130969 h 947738"/>
              <a:gd name="connsiteX27" fmla="*/ 914400 w 1321594"/>
              <a:gd name="connsiteY27" fmla="*/ 145256 h 947738"/>
              <a:gd name="connsiteX28" fmla="*/ 919163 w 1321594"/>
              <a:gd name="connsiteY28" fmla="*/ 166688 h 947738"/>
              <a:gd name="connsiteX29" fmla="*/ 916781 w 1321594"/>
              <a:gd name="connsiteY29" fmla="*/ 188119 h 947738"/>
              <a:gd name="connsiteX30" fmla="*/ 897731 w 1321594"/>
              <a:gd name="connsiteY30" fmla="*/ 216694 h 947738"/>
              <a:gd name="connsiteX31" fmla="*/ 847725 w 1321594"/>
              <a:gd name="connsiteY31" fmla="*/ 261938 h 947738"/>
              <a:gd name="connsiteX32" fmla="*/ 742950 w 1321594"/>
              <a:gd name="connsiteY32" fmla="*/ 359569 h 947738"/>
              <a:gd name="connsiteX33" fmla="*/ 621506 w 1321594"/>
              <a:gd name="connsiteY33" fmla="*/ 461963 h 947738"/>
              <a:gd name="connsiteX34" fmla="*/ 511969 w 1321594"/>
              <a:gd name="connsiteY34" fmla="*/ 545306 h 947738"/>
              <a:gd name="connsiteX35" fmla="*/ 383381 w 1321594"/>
              <a:gd name="connsiteY35" fmla="*/ 635794 h 947738"/>
              <a:gd name="connsiteX36" fmla="*/ 221456 w 1321594"/>
              <a:gd name="connsiteY36" fmla="*/ 738188 h 947738"/>
              <a:gd name="connsiteX37" fmla="*/ 0 w 1321594"/>
              <a:gd name="connsiteY37" fmla="*/ 857250 h 947738"/>
              <a:gd name="connsiteX38" fmla="*/ 52388 w 1321594"/>
              <a:gd name="connsiteY38" fmla="*/ 947738 h 947738"/>
              <a:gd name="connsiteX39" fmla="*/ 290513 w 1321594"/>
              <a:gd name="connsiteY39" fmla="*/ 838200 h 947738"/>
              <a:gd name="connsiteX40" fmla="*/ 483394 w 1321594"/>
              <a:gd name="connsiteY40" fmla="*/ 747713 h 947738"/>
              <a:gd name="connsiteX41" fmla="*/ 757238 w 1321594"/>
              <a:gd name="connsiteY41" fmla="*/ 616744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21594" h="947738">
                <a:moveTo>
                  <a:pt x="757238" y="616744"/>
                </a:moveTo>
                <a:lnTo>
                  <a:pt x="928688" y="531019"/>
                </a:lnTo>
                <a:lnTo>
                  <a:pt x="1083469" y="450056"/>
                </a:lnTo>
                <a:lnTo>
                  <a:pt x="1200150" y="390525"/>
                </a:lnTo>
                <a:lnTo>
                  <a:pt x="1228725" y="373856"/>
                </a:lnTo>
                <a:lnTo>
                  <a:pt x="1247775" y="366713"/>
                </a:lnTo>
                <a:lnTo>
                  <a:pt x="1281113" y="354806"/>
                </a:lnTo>
                <a:lnTo>
                  <a:pt x="1307306" y="340519"/>
                </a:lnTo>
                <a:lnTo>
                  <a:pt x="1321594" y="321469"/>
                </a:lnTo>
                <a:lnTo>
                  <a:pt x="1321594" y="307181"/>
                </a:lnTo>
                <a:lnTo>
                  <a:pt x="1316831" y="288131"/>
                </a:lnTo>
                <a:lnTo>
                  <a:pt x="1307306" y="266700"/>
                </a:lnTo>
                <a:lnTo>
                  <a:pt x="1285875" y="238125"/>
                </a:lnTo>
                <a:lnTo>
                  <a:pt x="1245394" y="200025"/>
                </a:lnTo>
                <a:lnTo>
                  <a:pt x="1171575" y="147638"/>
                </a:lnTo>
                <a:lnTo>
                  <a:pt x="1083469" y="88106"/>
                </a:lnTo>
                <a:lnTo>
                  <a:pt x="1028700" y="54769"/>
                </a:lnTo>
                <a:lnTo>
                  <a:pt x="969169" y="28575"/>
                </a:lnTo>
                <a:lnTo>
                  <a:pt x="912019" y="11906"/>
                </a:lnTo>
                <a:lnTo>
                  <a:pt x="871538" y="0"/>
                </a:lnTo>
                <a:lnTo>
                  <a:pt x="850106" y="0"/>
                </a:lnTo>
                <a:lnTo>
                  <a:pt x="838200" y="4763"/>
                </a:lnTo>
                <a:lnTo>
                  <a:pt x="835819" y="16669"/>
                </a:lnTo>
                <a:lnTo>
                  <a:pt x="847725" y="45244"/>
                </a:lnTo>
                <a:lnTo>
                  <a:pt x="885825" y="92869"/>
                </a:lnTo>
                <a:lnTo>
                  <a:pt x="902494" y="114300"/>
                </a:lnTo>
                <a:lnTo>
                  <a:pt x="909638" y="130969"/>
                </a:lnTo>
                <a:lnTo>
                  <a:pt x="914400" y="145256"/>
                </a:lnTo>
                <a:lnTo>
                  <a:pt x="919163" y="166688"/>
                </a:lnTo>
                <a:lnTo>
                  <a:pt x="916781" y="188119"/>
                </a:lnTo>
                <a:lnTo>
                  <a:pt x="897731" y="216694"/>
                </a:lnTo>
                <a:lnTo>
                  <a:pt x="847725" y="261938"/>
                </a:lnTo>
                <a:lnTo>
                  <a:pt x="742950" y="359569"/>
                </a:lnTo>
                <a:lnTo>
                  <a:pt x="621506" y="461963"/>
                </a:lnTo>
                <a:lnTo>
                  <a:pt x="511969" y="545306"/>
                </a:lnTo>
                <a:lnTo>
                  <a:pt x="383381" y="635794"/>
                </a:lnTo>
                <a:lnTo>
                  <a:pt x="221456" y="738188"/>
                </a:lnTo>
                <a:lnTo>
                  <a:pt x="0" y="857250"/>
                </a:lnTo>
                <a:lnTo>
                  <a:pt x="52388" y="947738"/>
                </a:lnTo>
                <a:lnTo>
                  <a:pt x="290513" y="838200"/>
                </a:lnTo>
                <a:lnTo>
                  <a:pt x="483394" y="747713"/>
                </a:lnTo>
                <a:lnTo>
                  <a:pt x="757238" y="6167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EB21E9E1-7B97-45CC-A980-7659CE7EE5ED}"/>
              </a:ext>
            </a:extLst>
          </p:cNvPr>
          <p:cNvSpPr/>
          <p:nvPr/>
        </p:nvSpPr>
        <p:spPr>
          <a:xfrm>
            <a:off x="5934076" y="1685925"/>
            <a:ext cx="2214563" cy="477838"/>
          </a:xfrm>
          <a:custGeom>
            <a:avLst/>
            <a:gdLst>
              <a:gd name="connsiteX0" fmla="*/ 1035844 w 2214563"/>
              <a:gd name="connsiteY0" fmla="*/ 142875 h 478631"/>
              <a:gd name="connsiteX1" fmla="*/ 871538 w 2214563"/>
              <a:gd name="connsiteY1" fmla="*/ 161925 h 478631"/>
              <a:gd name="connsiteX2" fmla="*/ 738188 w 2214563"/>
              <a:gd name="connsiteY2" fmla="*/ 176213 h 478631"/>
              <a:gd name="connsiteX3" fmla="*/ 614363 w 2214563"/>
              <a:gd name="connsiteY3" fmla="*/ 188119 h 478631"/>
              <a:gd name="connsiteX4" fmla="*/ 492919 w 2214563"/>
              <a:gd name="connsiteY4" fmla="*/ 200025 h 478631"/>
              <a:gd name="connsiteX5" fmla="*/ 426244 w 2214563"/>
              <a:gd name="connsiteY5" fmla="*/ 204788 h 478631"/>
              <a:gd name="connsiteX6" fmla="*/ 302419 w 2214563"/>
              <a:gd name="connsiteY6" fmla="*/ 202406 h 478631"/>
              <a:gd name="connsiteX7" fmla="*/ 226219 w 2214563"/>
              <a:gd name="connsiteY7" fmla="*/ 200025 h 478631"/>
              <a:gd name="connsiteX8" fmla="*/ 164306 w 2214563"/>
              <a:gd name="connsiteY8" fmla="*/ 192881 h 478631"/>
              <a:gd name="connsiteX9" fmla="*/ 119063 w 2214563"/>
              <a:gd name="connsiteY9" fmla="*/ 183356 h 478631"/>
              <a:gd name="connsiteX10" fmla="*/ 85725 w 2214563"/>
              <a:gd name="connsiteY10" fmla="*/ 171450 h 478631"/>
              <a:gd name="connsiteX11" fmla="*/ 40481 w 2214563"/>
              <a:gd name="connsiteY11" fmla="*/ 147638 h 478631"/>
              <a:gd name="connsiteX12" fmla="*/ 23813 w 2214563"/>
              <a:gd name="connsiteY12" fmla="*/ 135731 h 478631"/>
              <a:gd name="connsiteX13" fmla="*/ 7144 w 2214563"/>
              <a:gd name="connsiteY13" fmla="*/ 133350 h 478631"/>
              <a:gd name="connsiteX14" fmla="*/ 0 w 2214563"/>
              <a:gd name="connsiteY14" fmla="*/ 145256 h 478631"/>
              <a:gd name="connsiteX15" fmla="*/ 0 w 2214563"/>
              <a:gd name="connsiteY15" fmla="*/ 164306 h 478631"/>
              <a:gd name="connsiteX16" fmla="*/ 23813 w 2214563"/>
              <a:gd name="connsiteY16" fmla="*/ 209550 h 478631"/>
              <a:gd name="connsiteX17" fmla="*/ 66675 w 2214563"/>
              <a:gd name="connsiteY17" fmla="*/ 266700 h 478631"/>
              <a:gd name="connsiteX18" fmla="*/ 104775 w 2214563"/>
              <a:gd name="connsiteY18" fmla="*/ 311944 h 478631"/>
              <a:gd name="connsiteX19" fmla="*/ 152400 w 2214563"/>
              <a:gd name="connsiteY19" fmla="*/ 361950 h 478631"/>
              <a:gd name="connsiteX20" fmla="*/ 197644 w 2214563"/>
              <a:gd name="connsiteY20" fmla="*/ 402431 h 478631"/>
              <a:gd name="connsiteX21" fmla="*/ 250031 w 2214563"/>
              <a:gd name="connsiteY21" fmla="*/ 438150 h 478631"/>
              <a:gd name="connsiteX22" fmla="*/ 283369 w 2214563"/>
              <a:gd name="connsiteY22" fmla="*/ 457200 h 478631"/>
              <a:gd name="connsiteX23" fmla="*/ 326231 w 2214563"/>
              <a:gd name="connsiteY23" fmla="*/ 471488 h 478631"/>
              <a:gd name="connsiteX24" fmla="*/ 364331 w 2214563"/>
              <a:gd name="connsiteY24" fmla="*/ 478631 h 478631"/>
              <a:gd name="connsiteX25" fmla="*/ 397669 w 2214563"/>
              <a:gd name="connsiteY25" fmla="*/ 478631 h 478631"/>
              <a:gd name="connsiteX26" fmla="*/ 526256 w 2214563"/>
              <a:gd name="connsiteY26" fmla="*/ 447675 h 478631"/>
              <a:gd name="connsiteX27" fmla="*/ 721519 w 2214563"/>
              <a:gd name="connsiteY27" fmla="*/ 400050 h 478631"/>
              <a:gd name="connsiteX28" fmla="*/ 973931 w 2214563"/>
              <a:gd name="connsiteY28" fmla="*/ 345281 h 478631"/>
              <a:gd name="connsiteX29" fmla="*/ 1193006 w 2214563"/>
              <a:gd name="connsiteY29" fmla="*/ 309563 h 478631"/>
              <a:gd name="connsiteX30" fmla="*/ 1366838 w 2214563"/>
              <a:gd name="connsiteY30" fmla="*/ 283369 h 478631"/>
              <a:gd name="connsiteX31" fmla="*/ 1493044 w 2214563"/>
              <a:gd name="connsiteY31" fmla="*/ 264319 h 478631"/>
              <a:gd name="connsiteX32" fmla="*/ 1626394 w 2214563"/>
              <a:gd name="connsiteY32" fmla="*/ 247650 h 478631"/>
              <a:gd name="connsiteX33" fmla="*/ 1719263 w 2214563"/>
              <a:gd name="connsiteY33" fmla="*/ 245269 h 478631"/>
              <a:gd name="connsiteX34" fmla="*/ 1781175 w 2214563"/>
              <a:gd name="connsiteY34" fmla="*/ 250031 h 478631"/>
              <a:gd name="connsiteX35" fmla="*/ 1833563 w 2214563"/>
              <a:gd name="connsiteY35" fmla="*/ 264319 h 478631"/>
              <a:gd name="connsiteX36" fmla="*/ 2183606 w 2214563"/>
              <a:gd name="connsiteY36" fmla="*/ 295275 h 478631"/>
              <a:gd name="connsiteX37" fmla="*/ 2205038 w 2214563"/>
              <a:gd name="connsiteY37" fmla="*/ 273844 h 478631"/>
              <a:gd name="connsiteX38" fmla="*/ 2212181 w 2214563"/>
              <a:gd name="connsiteY38" fmla="*/ 257175 h 478631"/>
              <a:gd name="connsiteX39" fmla="*/ 2214563 w 2214563"/>
              <a:gd name="connsiteY39" fmla="*/ 230981 h 478631"/>
              <a:gd name="connsiteX40" fmla="*/ 2202656 w 2214563"/>
              <a:gd name="connsiteY40" fmla="*/ 204788 h 478631"/>
              <a:gd name="connsiteX41" fmla="*/ 2185988 w 2214563"/>
              <a:gd name="connsiteY41" fmla="*/ 180975 h 478631"/>
              <a:gd name="connsiteX42" fmla="*/ 2143125 w 2214563"/>
              <a:gd name="connsiteY42" fmla="*/ 145256 h 478631"/>
              <a:gd name="connsiteX43" fmla="*/ 2078831 w 2214563"/>
              <a:gd name="connsiteY43" fmla="*/ 102394 h 478631"/>
              <a:gd name="connsiteX44" fmla="*/ 1985963 w 2214563"/>
              <a:gd name="connsiteY44" fmla="*/ 45244 h 478631"/>
              <a:gd name="connsiteX45" fmla="*/ 1916906 w 2214563"/>
              <a:gd name="connsiteY45" fmla="*/ 9525 h 478631"/>
              <a:gd name="connsiteX46" fmla="*/ 1885950 w 2214563"/>
              <a:gd name="connsiteY46" fmla="*/ 0 h 478631"/>
              <a:gd name="connsiteX47" fmla="*/ 1859756 w 2214563"/>
              <a:gd name="connsiteY47" fmla="*/ 0 h 478631"/>
              <a:gd name="connsiteX48" fmla="*/ 1766888 w 2214563"/>
              <a:gd name="connsiteY48" fmla="*/ 21431 h 478631"/>
              <a:gd name="connsiteX49" fmla="*/ 1638300 w 2214563"/>
              <a:gd name="connsiteY49" fmla="*/ 52388 h 478631"/>
              <a:gd name="connsiteX50" fmla="*/ 1566863 w 2214563"/>
              <a:gd name="connsiteY50" fmla="*/ 71438 h 478631"/>
              <a:gd name="connsiteX51" fmla="*/ 1464469 w 2214563"/>
              <a:gd name="connsiteY51" fmla="*/ 85725 h 478631"/>
              <a:gd name="connsiteX52" fmla="*/ 1176338 w 2214563"/>
              <a:gd name="connsiteY52" fmla="*/ 126206 h 478631"/>
              <a:gd name="connsiteX53" fmla="*/ 1035844 w 2214563"/>
              <a:gd name="connsiteY53" fmla="*/ 142875 h 47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214563" h="478631">
                <a:moveTo>
                  <a:pt x="1035844" y="142875"/>
                </a:moveTo>
                <a:lnTo>
                  <a:pt x="871538" y="161925"/>
                </a:lnTo>
                <a:lnTo>
                  <a:pt x="738188" y="176213"/>
                </a:lnTo>
                <a:lnTo>
                  <a:pt x="614363" y="188119"/>
                </a:lnTo>
                <a:lnTo>
                  <a:pt x="492919" y="200025"/>
                </a:lnTo>
                <a:lnTo>
                  <a:pt x="426244" y="204788"/>
                </a:lnTo>
                <a:lnTo>
                  <a:pt x="302419" y="202406"/>
                </a:lnTo>
                <a:lnTo>
                  <a:pt x="226219" y="200025"/>
                </a:lnTo>
                <a:lnTo>
                  <a:pt x="164306" y="192881"/>
                </a:lnTo>
                <a:lnTo>
                  <a:pt x="119063" y="183356"/>
                </a:lnTo>
                <a:lnTo>
                  <a:pt x="85725" y="171450"/>
                </a:lnTo>
                <a:lnTo>
                  <a:pt x="40481" y="147638"/>
                </a:lnTo>
                <a:lnTo>
                  <a:pt x="23813" y="135731"/>
                </a:lnTo>
                <a:lnTo>
                  <a:pt x="7144" y="133350"/>
                </a:lnTo>
                <a:lnTo>
                  <a:pt x="0" y="145256"/>
                </a:lnTo>
                <a:lnTo>
                  <a:pt x="0" y="164306"/>
                </a:lnTo>
                <a:lnTo>
                  <a:pt x="23813" y="209550"/>
                </a:lnTo>
                <a:lnTo>
                  <a:pt x="66675" y="266700"/>
                </a:lnTo>
                <a:lnTo>
                  <a:pt x="104775" y="311944"/>
                </a:lnTo>
                <a:lnTo>
                  <a:pt x="152400" y="361950"/>
                </a:lnTo>
                <a:lnTo>
                  <a:pt x="197644" y="402431"/>
                </a:lnTo>
                <a:lnTo>
                  <a:pt x="250031" y="438150"/>
                </a:lnTo>
                <a:lnTo>
                  <a:pt x="283369" y="457200"/>
                </a:lnTo>
                <a:lnTo>
                  <a:pt x="326231" y="471488"/>
                </a:lnTo>
                <a:lnTo>
                  <a:pt x="364331" y="478631"/>
                </a:lnTo>
                <a:lnTo>
                  <a:pt x="397669" y="478631"/>
                </a:lnTo>
                <a:lnTo>
                  <a:pt x="526256" y="447675"/>
                </a:lnTo>
                <a:lnTo>
                  <a:pt x="721519" y="400050"/>
                </a:lnTo>
                <a:lnTo>
                  <a:pt x="973931" y="345281"/>
                </a:lnTo>
                <a:lnTo>
                  <a:pt x="1193006" y="309563"/>
                </a:lnTo>
                <a:lnTo>
                  <a:pt x="1366838" y="283369"/>
                </a:lnTo>
                <a:lnTo>
                  <a:pt x="1493044" y="264319"/>
                </a:lnTo>
                <a:lnTo>
                  <a:pt x="1626394" y="247650"/>
                </a:lnTo>
                <a:lnTo>
                  <a:pt x="1719263" y="245269"/>
                </a:lnTo>
                <a:lnTo>
                  <a:pt x="1781175" y="250031"/>
                </a:lnTo>
                <a:lnTo>
                  <a:pt x="1833563" y="264319"/>
                </a:lnTo>
                <a:lnTo>
                  <a:pt x="2183606" y="295275"/>
                </a:lnTo>
                <a:lnTo>
                  <a:pt x="2205038" y="273844"/>
                </a:lnTo>
                <a:lnTo>
                  <a:pt x="2212181" y="257175"/>
                </a:lnTo>
                <a:lnTo>
                  <a:pt x="2214563" y="230981"/>
                </a:lnTo>
                <a:lnTo>
                  <a:pt x="2202656" y="204788"/>
                </a:lnTo>
                <a:lnTo>
                  <a:pt x="2185988" y="180975"/>
                </a:lnTo>
                <a:lnTo>
                  <a:pt x="2143125" y="145256"/>
                </a:lnTo>
                <a:lnTo>
                  <a:pt x="2078831" y="102394"/>
                </a:lnTo>
                <a:lnTo>
                  <a:pt x="1985963" y="45244"/>
                </a:lnTo>
                <a:lnTo>
                  <a:pt x="1916906" y="9525"/>
                </a:lnTo>
                <a:lnTo>
                  <a:pt x="1885950" y="0"/>
                </a:lnTo>
                <a:lnTo>
                  <a:pt x="1859756" y="0"/>
                </a:lnTo>
                <a:lnTo>
                  <a:pt x="1766888" y="21431"/>
                </a:lnTo>
                <a:lnTo>
                  <a:pt x="1638300" y="52388"/>
                </a:lnTo>
                <a:lnTo>
                  <a:pt x="1566863" y="71438"/>
                </a:lnTo>
                <a:lnTo>
                  <a:pt x="1464469" y="85725"/>
                </a:lnTo>
                <a:lnTo>
                  <a:pt x="1176338" y="126206"/>
                </a:lnTo>
                <a:lnTo>
                  <a:pt x="1035844" y="1428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FE709B1-9051-4C95-86FA-A40ED86324D9}"/>
              </a:ext>
            </a:extLst>
          </p:cNvPr>
          <p:cNvSpPr/>
          <p:nvPr/>
        </p:nvSpPr>
        <p:spPr>
          <a:xfrm>
            <a:off x="4478338" y="3940176"/>
            <a:ext cx="493712" cy="2035175"/>
          </a:xfrm>
          <a:custGeom>
            <a:avLst/>
            <a:gdLst>
              <a:gd name="connsiteX0" fmla="*/ 383202 w 494198"/>
              <a:gd name="connsiteY0" fmla="*/ 473057 h 2034936"/>
              <a:gd name="connsiteX1" fmla="*/ 359417 w 494198"/>
              <a:gd name="connsiteY1" fmla="*/ 245778 h 2034936"/>
              <a:gd name="connsiteX2" fmla="*/ 335632 w 494198"/>
              <a:gd name="connsiteY2" fmla="*/ 92497 h 2034936"/>
              <a:gd name="connsiteX3" fmla="*/ 272205 w 494198"/>
              <a:gd name="connsiteY3" fmla="*/ 60784 h 2034936"/>
              <a:gd name="connsiteX4" fmla="*/ 195565 w 494198"/>
              <a:gd name="connsiteY4" fmla="*/ 31713 h 2034936"/>
              <a:gd name="connsiteX5" fmla="*/ 142709 w 494198"/>
              <a:gd name="connsiteY5" fmla="*/ 18499 h 2034936"/>
              <a:gd name="connsiteX6" fmla="*/ 95139 w 494198"/>
              <a:gd name="connsiteY6" fmla="*/ 5285 h 2034936"/>
              <a:gd name="connsiteX7" fmla="*/ 55498 w 494198"/>
              <a:gd name="connsiteY7" fmla="*/ 0 h 2034936"/>
              <a:gd name="connsiteX8" fmla="*/ 29070 w 494198"/>
              <a:gd name="connsiteY8" fmla="*/ 0 h 2034936"/>
              <a:gd name="connsiteX9" fmla="*/ 13213 w 494198"/>
              <a:gd name="connsiteY9" fmla="*/ 0 h 2034936"/>
              <a:gd name="connsiteX10" fmla="*/ 0 w 494198"/>
              <a:gd name="connsiteY10" fmla="*/ 7928 h 2034936"/>
              <a:gd name="connsiteX11" fmla="*/ 2642 w 494198"/>
              <a:gd name="connsiteY11" fmla="*/ 21142 h 2034936"/>
              <a:gd name="connsiteX12" fmla="*/ 26427 w 494198"/>
              <a:gd name="connsiteY12" fmla="*/ 52855 h 2034936"/>
              <a:gd name="connsiteX13" fmla="*/ 55498 w 494198"/>
              <a:gd name="connsiteY13" fmla="*/ 100425 h 2034936"/>
              <a:gd name="connsiteX14" fmla="*/ 81926 w 494198"/>
              <a:gd name="connsiteY14" fmla="*/ 158566 h 2034936"/>
              <a:gd name="connsiteX15" fmla="*/ 113639 w 494198"/>
              <a:gd name="connsiteY15" fmla="*/ 245778 h 2034936"/>
              <a:gd name="connsiteX16" fmla="*/ 132138 w 494198"/>
              <a:gd name="connsiteY16" fmla="*/ 314490 h 2034936"/>
              <a:gd name="connsiteX17" fmla="*/ 150638 w 494198"/>
              <a:gd name="connsiteY17" fmla="*/ 396416 h 2034936"/>
              <a:gd name="connsiteX18" fmla="*/ 161209 w 494198"/>
              <a:gd name="connsiteY18" fmla="*/ 459843 h 2034936"/>
              <a:gd name="connsiteX19" fmla="*/ 174423 w 494198"/>
              <a:gd name="connsiteY19" fmla="*/ 565554 h 2034936"/>
              <a:gd name="connsiteX20" fmla="*/ 182351 w 494198"/>
              <a:gd name="connsiteY20" fmla="*/ 665979 h 2034936"/>
              <a:gd name="connsiteX21" fmla="*/ 192922 w 494198"/>
              <a:gd name="connsiteY21" fmla="*/ 832474 h 2034936"/>
              <a:gd name="connsiteX22" fmla="*/ 200850 w 494198"/>
              <a:gd name="connsiteY22" fmla="*/ 1025396 h 2034936"/>
              <a:gd name="connsiteX23" fmla="*/ 208779 w 494198"/>
              <a:gd name="connsiteY23" fmla="*/ 1205105 h 2034936"/>
              <a:gd name="connsiteX24" fmla="*/ 214064 w 494198"/>
              <a:gd name="connsiteY24" fmla="*/ 1302888 h 2034936"/>
              <a:gd name="connsiteX25" fmla="*/ 219350 w 494198"/>
              <a:gd name="connsiteY25" fmla="*/ 1416527 h 2034936"/>
              <a:gd name="connsiteX26" fmla="*/ 224635 w 494198"/>
              <a:gd name="connsiteY26" fmla="*/ 1585665 h 2034936"/>
              <a:gd name="connsiteX27" fmla="*/ 227278 w 494198"/>
              <a:gd name="connsiteY27" fmla="*/ 1678162 h 2034936"/>
              <a:gd name="connsiteX28" fmla="*/ 229921 w 494198"/>
              <a:gd name="connsiteY28" fmla="*/ 1725732 h 2034936"/>
              <a:gd name="connsiteX29" fmla="*/ 240492 w 494198"/>
              <a:gd name="connsiteY29" fmla="*/ 1775944 h 2034936"/>
              <a:gd name="connsiteX30" fmla="*/ 253706 w 494198"/>
              <a:gd name="connsiteY30" fmla="*/ 1815586 h 2034936"/>
              <a:gd name="connsiteX31" fmla="*/ 272205 w 494198"/>
              <a:gd name="connsiteY31" fmla="*/ 1852585 h 2034936"/>
              <a:gd name="connsiteX32" fmla="*/ 295990 w 494198"/>
              <a:gd name="connsiteY32" fmla="*/ 1892226 h 2034936"/>
              <a:gd name="connsiteX33" fmla="*/ 327704 w 494198"/>
              <a:gd name="connsiteY33" fmla="*/ 1934511 h 2034936"/>
              <a:gd name="connsiteX34" fmla="*/ 348846 w 494198"/>
              <a:gd name="connsiteY34" fmla="*/ 1958296 h 2034936"/>
              <a:gd name="connsiteX35" fmla="*/ 383202 w 494198"/>
              <a:gd name="connsiteY35" fmla="*/ 1990009 h 2034936"/>
              <a:gd name="connsiteX36" fmla="*/ 404344 w 494198"/>
              <a:gd name="connsiteY36" fmla="*/ 2013794 h 2034936"/>
              <a:gd name="connsiteX37" fmla="*/ 425486 w 494198"/>
              <a:gd name="connsiteY37" fmla="*/ 2027008 h 2034936"/>
              <a:gd name="connsiteX38" fmla="*/ 443986 w 494198"/>
              <a:gd name="connsiteY38" fmla="*/ 2034936 h 2034936"/>
              <a:gd name="connsiteX39" fmla="*/ 457200 w 494198"/>
              <a:gd name="connsiteY39" fmla="*/ 2034936 h 2034936"/>
              <a:gd name="connsiteX40" fmla="*/ 470413 w 494198"/>
              <a:gd name="connsiteY40" fmla="*/ 2021722 h 2034936"/>
              <a:gd name="connsiteX41" fmla="*/ 486270 w 494198"/>
              <a:gd name="connsiteY41" fmla="*/ 1997937 h 2034936"/>
              <a:gd name="connsiteX42" fmla="*/ 494198 w 494198"/>
              <a:gd name="connsiteY42" fmla="*/ 1947725 h 2034936"/>
              <a:gd name="connsiteX43" fmla="*/ 494198 w 494198"/>
              <a:gd name="connsiteY43" fmla="*/ 1857870 h 2034936"/>
              <a:gd name="connsiteX44" fmla="*/ 494198 w 494198"/>
              <a:gd name="connsiteY44" fmla="*/ 1683447 h 2034936"/>
              <a:gd name="connsiteX45" fmla="*/ 473056 w 494198"/>
              <a:gd name="connsiteY45" fmla="*/ 1382171 h 2034936"/>
              <a:gd name="connsiteX46" fmla="*/ 446628 w 494198"/>
              <a:gd name="connsiteY46" fmla="*/ 980469 h 2034936"/>
              <a:gd name="connsiteX47" fmla="*/ 428129 w 494198"/>
              <a:gd name="connsiteY47" fmla="*/ 853616 h 2034936"/>
              <a:gd name="connsiteX48" fmla="*/ 383202 w 494198"/>
              <a:gd name="connsiteY48" fmla="*/ 47305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94198" h="2034936">
                <a:moveTo>
                  <a:pt x="383202" y="473057"/>
                </a:moveTo>
                <a:lnTo>
                  <a:pt x="359417" y="245778"/>
                </a:lnTo>
                <a:lnTo>
                  <a:pt x="335632" y="92497"/>
                </a:lnTo>
                <a:lnTo>
                  <a:pt x="272205" y="60784"/>
                </a:lnTo>
                <a:lnTo>
                  <a:pt x="195565" y="31713"/>
                </a:lnTo>
                <a:lnTo>
                  <a:pt x="142709" y="18499"/>
                </a:lnTo>
                <a:lnTo>
                  <a:pt x="95139" y="5285"/>
                </a:lnTo>
                <a:lnTo>
                  <a:pt x="55498" y="0"/>
                </a:lnTo>
                <a:lnTo>
                  <a:pt x="29070" y="0"/>
                </a:lnTo>
                <a:lnTo>
                  <a:pt x="13213" y="0"/>
                </a:lnTo>
                <a:lnTo>
                  <a:pt x="0" y="7928"/>
                </a:lnTo>
                <a:lnTo>
                  <a:pt x="2642" y="21142"/>
                </a:lnTo>
                <a:lnTo>
                  <a:pt x="26427" y="52855"/>
                </a:lnTo>
                <a:lnTo>
                  <a:pt x="55498" y="100425"/>
                </a:lnTo>
                <a:lnTo>
                  <a:pt x="81926" y="158566"/>
                </a:lnTo>
                <a:lnTo>
                  <a:pt x="113639" y="245778"/>
                </a:lnTo>
                <a:lnTo>
                  <a:pt x="132138" y="314490"/>
                </a:lnTo>
                <a:lnTo>
                  <a:pt x="150638" y="396416"/>
                </a:lnTo>
                <a:lnTo>
                  <a:pt x="161209" y="459843"/>
                </a:lnTo>
                <a:lnTo>
                  <a:pt x="174423" y="565554"/>
                </a:lnTo>
                <a:lnTo>
                  <a:pt x="182351" y="665979"/>
                </a:lnTo>
                <a:lnTo>
                  <a:pt x="192922" y="832474"/>
                </a:lnTo>
                <a:lnTo>
                  <a:pt x="200850" y="1025396"/>
                </a:lnTo>
                <a:lnTo>
                  <a:pt x="208779" y="1205105"/>
                </a:lnTo>
                <a:lnTo>
                  <a:pt x="214064" y="1302888"/>
                </a:lnTo>
                <a:lnTo>
                  <a:pt x="219350" y="1416527"/>
                </a:lnTo>
                <a:lnTo>
                  <a:pt x="224635" y="1585665"/>
                </a:lnTo>
                <a:lnTo>
                  <a:pt x="227278" y="1678162"/>
                </a:lnTo>
                <a:lnTo>
                  <a:pt x="229921" y="1725732"/>
                </a:lnTo>
                <a:lnTo>
                  <a:pt x="240492" y="1775944"/>
                </a:lnTo>
                <a:lnTo>
                  <a:pt x="253706" y="1815586"/>
                </a:lnTo>
                <a:lnTo>
                  <a:pt x="272205" y="1852585"/>
                </a:lnTo>
                <a:lnTo>
                  <a:pt x="295990" y="1892226"/>
                </a:lnTo>
                <a:lnTo>
                  <a:pt x="327704" y="1934511"/>
                </a:lnTo>
                <a:lnTo>
                  <a:pt x="348846" y="1958296"/>
                </a:lnTo>
                <a:lnTo>
                  <a:pt x="383202" y="1990009"/>
                </a:lnTo>
                <a:lnTo>
                  <a:pt x="404344" y="2013794"/>
                </a:lnTo>
                <a:lnTo>
                  <a:pt x="425486" y="2027008"/>
                </a:lnTo>
                <a:lnTo>
                  <a:pt x="443986" y="2034936"/>
                </a:lnTo>
                <a:lnTo>
                  <a:pt x="457200" y="2034936"/>
                </a:lnTo>
                <a:lnTo>
                  <a:pt x="470413" y="2021722"/>
                </a:lnTo>
                <a:lnTo>
                  <a:pt x="486270" y="1997937"/>
                </a:lnTo>
                <a:lnTo>
                  <a:pt x="494198" y="1947725"/>
                </a:lnTo>
                <a:lnTo>
                  <a:pt x="494198" y="1857870"/>
                </a:lnTo>
                <a:lnTo>
                  <a:pt x="494198" y="1683447"/>
                </a:lnTo>
                <a:lnTo>
                  <a:pt x="473056" y="1382171"/>
                </a:lnTo>
                <a:lnTo>
                  <a:pt x="446628" y="980469"/>
                </a:lnTo>
                <a:lnTo>
                  <a:pt x="428129" y="853616"/>
                </a:lnTo>
                <a:lnTo>
                  <a:pt x="383202" y="4730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DCB253E9-4E3F-4879-85B1-70BB59BAF97F}"/>
              </a:ext>
            </a:extLst>
          </p:cNvPr>
          <p:cNvSpPr/>
          <p:nvPr/>
        </p:nvSpPr>
        <p:spPr>
          <a:xfrm>
            <a:off x="4186238" y="2138364"/>
            <a:ext cx="406400" cy="1558925"/>
          </a:xfrm>
          <a:custGeom>
            <a:avLst/>
            <a:gdLst>
              <a:gd name="connsiteX0" fmla="*/ 400050 w 407193"/>
              <a:gd name="connsiteY0" fmla="*/ 414337 h 1559718"/>
              <a:gd name="connsiteX1" fmla="*/ 407193 w 407193"/>
              <a:gd name="connsiteY1" fmla="*/ 171450 h 1559718"/>
              <a:gd name="connsiteX2" fmla="*/ 345281 w 407193"/>
              <a:gd name="connsiteY2" fmla="*/ 88106 h 1559718"/>
              <a:gd name="connsiteX3" fmla="*/ 285750 w 407193"/>
              <a:gd name="connsiteY3" fmla="*/ 59531 h 1559718"/>
              <a:gd name="connsiteX4" fmla="*/ 238125 w 407193"/>
              <a:gd name="connsiteY4" fmla="*/ 40481 h 1559718"/>
              <a:gd name="connsiteX5" fmla="*/ 180975 w 407193"/>
              <a:gd name="connsiteY5" fmla="*/ 19050 h 1559718"/>
              <a:gd name="connsiteX6" fmla="*/ 140493 w 407193"/>
              <a:gd name="connsiteY6" fmla="*/ 7143 h 1559718"/>
              <a:gd name="connsiteX7" fmla="*/ 90487 w 407193"/>
              <a:gd name="connsiteY7" fmla="*/ 0 h 1559718"/>
              <a:gd name="connsiteX8" fmla="*/ 47625 w 407193"/>
              <a:gd name="connsiteY8" fmla="*/ 0 h 1559718"/>
              <a:gd name="connsiteX9" fmla="*/ 11906 w 407193"/>
              <a:gd name="connsiteY9" fmla="*/ 4762 h 1559718"/>
              <a:gd name="connsiteX10" fmla="*/ 2381 w 407193"/>
              <a:gd name="connsiteY10" fmla="*/ 11906 h 1559718"/>
              <a:gd name="connsiteX11" fmla="*/ 0 w 407193"/>
              <a:gd name="connsiteY11" fmla="*/ 23812 h 1559718"/>
              <a:gd name="connsiteX12" fmla="*/ 11906 w 407193"/>
              <a:gd name="connsiteY12" fmla="*/ 47625 h 1559718"/>
              <a:gd name="connsiteX13" fmla="*/ 38100 w 407193"/>
              <a:gd name="connsiteY13" fmla="*/ 73818 h 1559718"/>
              <a:gd name="connsiteX14" fmla="*/ 73818 w 407193"/>
              <a:gd name="connsiteY14" fmla="*/ 102393 h 1559718"/>
              <a:gd name="connsiteX15" fmla="*/ 92868 w 407193"/>
              <a:gd name="connsiteY15" fmla="*/ 119062 h 1559718"/>
              <a:gd name="connsiteX16" fmla="*/ 119062 w 407193"/>
              <a:gd name="connsiteY16" fmla="*/ 145256 h 1559718"/>
              <a:gd name="connsiteX17" fmla="*/ 145256 w 407193"/>
              <a:gd name="connsiteY17" fmla="*/ 180975 h 1559718"/>
              <a:gd name="connsiteX18" fmla="*/ 161925 w 407193"/>
              <a:gd name="connsiteY18" fmla="*/ 211931 h 1559718"/>
              <a:gd name="connsiteX19" fmla="*/ 173831 w 407193"/>
              <a:gd name="connsiteY19" fmla="*/ 250031 h 1559718"/>
              <a:gd name="connsiteX20" fmla="*/ 180975 w 407193"/>
              <a:gd name="connsiteY20" fmla="*/ 285750 h 1559718"/>
              <a:gd name="connsiteX21" fmla="*/ 183356 w 407193"/>
              <a:gd name="connsiteY21" fmla="*/ 400050 h 1559718"/>
              <a:gd name="connsiteX22" fmla="*/ 180975 w 407193"/>
              <a:gd name="connsiteY22" fmla="*/ 723900 h 1559718"/>
              <a:gd name="connsiteX23" fmla="*/ 183356 w 407193"/>
              <a:gd name="connsiteY23" fmla="*/ 1050131 h 1559718"/>
              <a:gd name="connsiteX24" fmla="*/ 178593 w 407193"/>
              <a:gd name="connsiteY24" fmla="*/ 1114425 h 1559718"/>
              <a:gd name="connsiteX25" fmla="*/ 164306 w 407193"/>
              <a:gd name="connsiteY25" fmla="*/ 1207293 h 1559718"/>
              <a:gd name="connsiteX26" fmla="*/ 142875 w 407193"/>
              <a:gd name="connsiteY26" fmla="*/ 1321593 h 1559718"/>
              <a:gd name="connsiteX27" fmla="*/ 140493 w 407193"/>
              <a:gd name="connsiteY27" fmla="*/ 1333500 h 1559718"/>
              <a:gd name="connsiteX28" fmla="*/ 154781 w 407193"/>
              <a:gd name="connsiteY28" fmla="*/ 1376362 h 1559718"/>
              <a:gd name="connsiteX29" fmla="*/ 183356 w 407193"/>
              <a:gd name="connsiteY29" fmla="*/ 1447800 h 1559718"/>
              <a:gd name="connsiteX30" fmla="*/ 211931 w 407193"/>
              <a:gd name="connsiteY30" fmla="*/ 1502568 h 1559718"/>
              <a:gd name="connsiteX31" fmla="*/ 230981 w 407193"/>
              <a:gd name="connsiteY31" fmla="*/ 1531143 h 1559718"/>
              <a:gd name="connsiteX32" fmla="*/ 250031 w 407193"/>
              <a:gd name="connsiteY32" fmla="*/ 1550193 h 1559718"/>
              <a:gd name="connsiteX33" fmla="*/ 271462 w 407193"/>
              <a:gd name="connsiteY33" fmla="*/ 1559718 h 1559718"/>
              <a:gd name="connsiteX34" fmla="*/ 292893 w 407193"/>
              <a:gd name="connsiteY34" fmla="*/ 1559718 h 1559718"/>
              <a:gd name="connsiteX35" fmla="*/ 328612 w 407193"/>
              <a:gd name="connsiteY35" fmla="*/ 1550193 h 1559718"/>
              <a:gd name="connsiteX36" fmla="*/ 371475 w 407193"/>
              <a:gd name="connsiteY36" fmla="*/ 1524000 h 1559718"/>
              <a:gd name="connsiteX37" fmla="*/ 385762 w 407193"/>
              <a:gd name="connsiteY37" fmla="*/ 1181100 h 1559718"/>
              <a:gd name="connsiteX38" fmla="*/ 388143 w 407193"/>
              <a:gd name="connsiteY38" fmla="*/ 957262 h 1559718"/>
              <a:gd name="connsiteX39" fmla="*/ 400050 w 407193"/>
              <a:gd name="connsiteY39" fmla="*/ 414337 h 1559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07193" h="1559718">
                <a:moveTo>
                  <a:pt x="400050" y="414337"/>
                </a:moveTo>
                <a:lnTo>
                  <a:pt x="407193" y="171450"/>
                </a:lnTo>
                <a:lnTo>
                  <a:pt x="345281" y="88106"/>
                </a:lnTo>
                <a:lnTo>
                  <a:pt x="285750" y="59531"/>
                </a:lnTo>
                <a:lnTo>
                  <a:pt x="238125" y="40481"/>
                </a:lnTo>
                <a:lnTo>
                  <a:pt x="180975" y="19050"/>
                </a:lnTo>
                <a:lnTo>
                  <a:pt x="140493" y="7143"/>
                </a:lnTo>
                <a:lnTo>
                  <a:pt x="90487" y="0"/>
                </a:lnTo>
                <a:lnTo>
                  <a:pt x="47625" y="0"/>
                </a:lnTo>
                <a:lnTo>
                  <a:pt x="11906" y="4762"/>
                </a:lnTo>
                <a:lnTo>
                  <a:pt x="2381" y="11906"/>
                </a:lnTo>
                <a:lnTo>
                  <a:pt x="0" y="23812"/>
                </a:lnTo>
                <a:lnTo>
                  <a:pt x="11906" y="47625"/>
                </a:lnTo>
                <a:lnTo>
                  <a:pt x="38100" y="73818"/>
                </a:lnTo>
                <a:lnTo>
                  <a:pt x="73818" y="102393"/>
                </a:lnTo>
                <a:lnTo>
                  <a:pt x="92868" y="119062"/>
                </a:lnTo>
                <a:lnTo>
                  <a:pt x="119062" y="145256"/>
                </a:lnTo>
                <a:lnTo>
                  <a:pt x="145256" y="180975"/>
                </a:lnTo>
                <a:lnTo>
                  <a:pt x="161925" y="211931"/>
                </a:lnTo>
                <a:lnTo>
                  <a:pt x="173831" y="250031"/>
                </a:lnTo>
                <a:lnTo>
                  <a:pt x="180975" y="285750"/>
                </a:lnTo>
                <a:cubicBezTo>
                  <a:pt x="181769" y="323850"/>
                  <a:pt x="182562" y="361950"/>
                  <a:pt x="183356" y="400050"/>
                </a:cubicBezTo>
                <a:cubicBezTo>
                  <a:pt x="182562" y="508000"/>
                  <a:pt x="181769" y="615950"/>
                  <a:pt x="180975" y="723900"/>
                </a:cubicBezTo>
                <a:cubicBezTo>
                  <a:pt x="181769" y="832644"/>
                  <a:pt x="182562" y="941387"/>
                  <a:pt x="183356" y="1050131"/>
                </a:cubicBezTo>
                <a:lnTo>
                  <a:pt x="178593" y="1114425"/>
                </a:lnTo>
                <a:lnTo>
                  <a:pt x="164306" y="1207293"/>
                </a:lnTo>
                <a:lnTo>
                  <a:pt x="142875" y="1321593"/>
                </a:lnTo>
                <a:lnTo>
                  <a:pt x="140493" y="1333500"/>
                </a:lnTo>
                <a:lnTo>
                  <a:pt x="154781" y="1376362"/>
                </a:lnTo>
                <a:lnTo>
                  <a:pt x="183356" y="1447800"/>
                </a:lnTo>
                <a:lnTo>
                  <a:pt x="211931" y="1502568"/>
                </a:lnTo>
                <a:lnTo>
                  <a:pt x="230981" y="1531143"/>
                </a:lnTo>
                <a:lnTo>
                  <a:pt x="250031" y="1550193"/>
                </a:lnTo>
                <a:lnTo>
                  <a:pt x="271462" y="1559718"/>
                </a:lnTo>
                <a:lnTo>
                  <a:pt x="292893" y="1559718"/>
                </a:lnTo>
                <a:lnTo>
                  <a:pt x="328612" y="1550193"/>
                </a:lnTo>
                <a:lnTo>
                  <a:pt x="371475" y="1524000"/>
                </a:lnTo>
                <a:lnTo>
                  <a:pt x="385762" y="1181100"/>
                </a:lnTo>
                <a:cubicBezTo>
                  <a:pt x="386556" y="1106487"/>
                  <a:pt x="387349" y="1031875"/>
                  <a:pt x="388143" y="957262"/>
                </a:cubicBezTo>
                <a:lnTo>
                  <a:pt x="400050" y="4143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7C8D65F-31B9-45AE-9F92-117DCE088841}"/>
              </a:ext>
            </a:extLst>
          </p:cNvPr>
          <p:cNvSpPr/>
          <p:nvPr/>
        </p:nvSpPr>
        <p:spPr>
          <a:xfrm>
            <a:off x="4467225" y="2779713"/>
            <a:ext cx="1150938" cy="908050"/>
          </a:xfrm>
          <a:custGeom>
            <a:avLst/>
            <a:gdLst>
              <a:gd name="connsiteX0" fmla="*/ 388144 w 1150144"/>
              <a:gd name="connsiteY0" fmla="*/ 421481 h 909637"/>
              <a:gd name="connsiteX1" fmla="*/ 242888 w 1150144"/>
              <a:gd name="connsiteY1" fmla="*/ 497681 h 909637"/>
              <a:gd name="connsiteX2" fmla="*/ 59531 w 1150144"/>
              <a:gd name="connsiteY2" fmla="*/ 578644 h 909637"/>
              <a:gd name="connsiteX3" fmla="*/ 0 w 1150144"/>
              <a:gd name="connsiteY3" fmla="*/ 611981 h 909637"/>
              <a:gd name="connsiteX4" fmla="*/ 35719 w 1150144"/>
              <a:gd name="connsiteY4" fmla="*/ 909637 h 909637"/>
              <a:gd name="connsiteX5" fmla="*/ 90488 w 1150144"/>
              <a:gd name="connsiteY5" fmla="*/ 881062 h 909637"/>
              <a:gd name="connsiteX6" fmla="*/ 128588 w 1150144"/>
              <a:gd name="connsiteY6" fmla="*/ 850106 h 909637"/>
              <a:gd name="connsiteX7" fmla="*/ 204788 w 1150144"/>
              <a:gd name="connsiteY7" fmla="*/ 788194 h 909637"/>
              <a:gd name="connsiteX8" fmla="*/ 288131 w 1150144"/>
              <a:gd name="connsiteY8" fmla="*/ 719137 h 909637"/>
              <a:gd name="connsiteX9" fmla="*/ 395288 w 1150144"/>
              <a:gd name="connsiteY9" fmla="*/ 631031 h 909637"/>
              <a:gd name="connsiteX10" fmla="*/ 531019 w 1150144"/>
              <a:gd name="connsiteY10" fmla="*/ 523875 h 909637"/>
              <a:gd name="connsiteX11" fmla="*/ 740569 w 1150144"/>
              <a:gd name="connsiteY11" fmla="*/ 361950 h 909637"/>
              <a:gd name="connsiteX12" fmla="*/ 859631 w 1150144"/>
              <a:gd name="connsiteY12" fmla="*/ 269081 h 909637"/>
              <a:gd name="connsiteX13" fmla="*/ 978694 w 1150144"/>
              <a:gd name="connsiteY13" fmla="*/ 178594 h 909637"/>
              <a:gd name="connsiteX14" fmla="*/ 1100138 w 1150144"/>
              <a:gd name="connsiteY14" fmla="*/ 80962 h 909637"/>
              <a:gd name="connsiteX15" fmla="*/ 1150144 w 1150144"/>
              <a:gd name="connsiteY15" fmla="*/ 40481 h 909637"/>
              <a:gd name="connsiteX16" fmla="*/ 1123950 w 1150144"/>
              <a:gd name="connsiteY16" fmla="*/ 0 h 909637"/>
              <a:gd name="connsiteX17" fmla="*/ 1016794 w 1150144"/>
              <a:gd name="connsiteY17" fmla="*/ 50006 h 909637"/>
              <a:gd name="connsiteX18" fmla="*/ 866775 w 1150144"/>
              <a:gd name="connsiteY18" fmla="*/ 142875 h 909637"/>
              <a:gd name="connsiteX19" fmla="*/ 704850 w 1150144"/>
              <a:gd name="connsiteY19" fmla="*/ 242887 h 909637"/>
              <a:gd name="connsiteX20" fmla="*/ 538163 w 1150144"/>
              <a:gd name="connsiteY20" fmla="*/ 340519 h 909637"/>
              <a:gd name="connsiteX21" fmla="*/ 440531 w 1150144"/>
              <a:gd name="connsiteY21" fmla="*/ 395287 h 909637"/>
              <a:gd name="connsiteX22" fmla="*/ 388144 w 1150144"/>
              <a:gd name="connsiteY22" fmla="*/ 421481 h 909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150144" h="909637">
                <a:moveTo>
                  <a:pt x="388144" y="421481"/>
                </a:moveTo>
                <a:lnTo>
                  <a:pt x="242888" y="497681"/>
                </a:lnTo>
                <a:lnTo>
                  <a:pt x="59531" y="578644"/>
                </a:lnTo>
                <a:lnTo>
                  <a:pt x="0" y="611981"/>
                </a:lnTo>
                <a:lnTo>
                  <a:pt x="35719" y="909637"/>
                </a:lnTo>
                <a:lnTo>
                  <a:pt x="90488" y="881062"/>
                </a:lnTo>
                <a:lnTo>
                  <a:pt x="128588" y="850106"/>
                </a:lnTo>
                <a:lnTo>
                  <a:pt x="204788" y="788194"/>
                </a:lnTo>
                <a:lnTo>
                  <a:pt x="288131" y="719137"/>
                </a:lnTo>
                <a:lnTo>
                  <a:pt x="395288" y="631031"/>
                </a:lnTo>
                <a:lnTo>
                  <a:pt x="531019" y="523875"/>
                </a:lnTo>
                <a:lnTo>
                  <a:pt x="740569" y="361950"/>
                </a:lnTo>
                <a:lnTo>
                  <a:pt x="859631" y="269081"/>
                </a:lnTo>
                <a:lnTo>
                  <a:pt x="978694" y="178594"/>
                </a:lnTo>
                <a:lnTo>
                  <a:pt x="1100138" y="80962"/>
                </a:lnTo>
                <a:lnTo>
                  <a:pt x="1150144" y="40481"/>
                </a:lnTo>
                <a:lnTo>
                  <a:pt x="1123950" y="0"/>
                </a:lnTo>
                <a:lnTo>
                  <a:pt x="1016794" y="50006"/>
                </a:lnTo>
                <a:lnTo>
                  <a:pt x="866775" y="142875"/>
                </a:lnTo>
                <a:lnTo>
                  <a:pt x="704850" y="242887"/>
                </a:lnTo>
                <a:lnTo>
                  <a:pt x="538163" y="340519"/>
                </a:lnTo>
                <a:lnTo>
                  <a:pt x="440531" y="395287"/>
                </a:lnTo>
                <a:lnTo>
                  <a:pt x="388144" y="4214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4B0494E-6967-4576-ACFA-72523F4C845F}"/>
              </a:ext>
            </a:extLst>
          </p:cNvPr>
          <p:cNvSpPr/>
          <p:nvPr/>
        </p:nvSpPr>
        <p:spPr>
          <a:xfrm>
            <a:off x="5230814" y="2314575"/>
            <a:ext cx="669925" cy="1047750"/>
          </a:xfrm>
          <a:custGeom>
            <a:avLst/>
            <a:gdLst>
              <a:gd name="connsiteX0" fmla="*/ 159544 w 669132"/>
              <a:gd name="connsiteY0" fmla="*/ 323850 h 1047750"/>
              <a:gd name="connsiteX1" fmla="*/ 104775 w 669132"/>
              <a:gd name="connsiteY1" fmla="*/ 230981 h 1047750"/>
              <a:gd name="connsiteX2" fmla="*/ 52388 w 669132"/>
              <a:gd name="connsiteY2" fmla="*/ 147638 h 1047750"/>
              <a:gd name="connsiteX3" fmla="*/ 33338 w 669132"/>
              <a:gd name="connsiteY3" fmla="*/ 116681 h 1047750"/>
              <a:gd name="connsiteX4" fmla="*/ 11907 w 669132"/>
              <a:gd name="connsiteY4" fmla="*/ 73819 h 1047750"/>
              <a:gd name="connsiteX5" fmla="*/ 0 w 669132"/>
              <a:gd name="connsiteY5" fmla="*/ 33338 h 1047750"/>
              <a:gd name="connsiteX6" fmla="*/ 0 w 669132"/>
              <a:gd name="connsiteY6" fmla="*/ 16669 h 1047750"/>
              <a:gd name="connsiteX7" fmla="*/ 2382 w 669132"/>
              <a:gd name="connsiteY7" fmla="*/ 7144 h 1047750"/>
              <a:gd name="connsiteX8" fmla="*/ 7144 w 669132"/>
              <a:gd name="connsiteY8" fmla="*/ 0 h 1047750"/>
              <a:gd name="connsiteX9" fmla="*/ 30957 w 669132"/>
              <a:gd name="connsiteY9" fmla="*/ 2381 h 1047750"/>
              <a:gd name="connsiteX10" fmla="*/ 64294 w 669132"/>
              <a:gd name="connsiteY10" fmla="*/ 16669 h 1047750"/>
              <a:gd name="connsiteX11" fmla="*/ 102394 w 669132"/>
              <a:gd name="connsiteY11" fmla="*/ 42863 h 1047750"/>
              <a:gd name="connsiteX12" fmla="*/ 147638 w 669132"/>
              <a:gd name="connsiteY12" fmla="*/ 88106 h 1047750"/>
              <a:gd name="connsiteX13" fmla="*/ 276225 w 669132"/>
              <a:gd name="connsiteY13" fmla="*/ 209550 h 1047750"/>
              <a:gd name="connsiteX14" fmla="*/ 411957 w 669132"/>
              <a:gd name="connsiteY14" fmla="*/ 347663 h 1047750"/>
              <a:gd name="connsiteX15" fmla="*/ 523875 w 669132"/>
              <a:gd name="connsiteY15" fmla="*/ 464344 h 1047750"/>
              <a:gd name="connsiteX16" fmla="*/ 578644 w 669132"/>
              <a:gd name="connsiteY16" fmla="*/ 523875 h 1047750"/>
              <a:gd name="connsiteX17" fmla="*/ 588169 w 669132"/>
              <a:gd name="connsiteY17" fmla="*/ 535781 h 1047750"/>
              <a:gd name="connsiteX18" fmla="*/ 602457 w 669132"/>
              <a:gd name="connsiteY18" fmla="*/ 571500 h 1047750"/>
              <a:gd name="connsiteX19" fmla="*/ 626269 w 669132"/>
              <a:gd name="connsiteY19" fmla="*/ 640556 h 1047750"/>
              <a:gd name="connsiteX20" fmla="*/ 642938 w 669132"/>
              <a:gd name="connsiteY20" fmla="*/ 695325 h 1047750"/>
              <a:gd name="connsiteX21" fmla="*/ 654844 w 669132"/>
              <a:gd name="connsiteY21" fmla="*/ 750094 h 1047750"/>
              <a:gd name="connsiteX22" fmla="*/ 664369 w 669132"/>
              <a:gd name="connsiteY22" fmla="*/ 802481 h 1047750"/>
              <a:gd name="connsiteX23" fmla="*/ 669132 w 669132"/>
              <a:gd name="connsiteY23" fmla="*/ 838200 h 1047750"/>
              <a:gd name="connsiteX24" fmla="*/ 669132 w 669132"/>
              <a:gd name="connsiteY24" fmla="*/ 873919 h 1047750"/>
              <a:gd name="connsiteX25" fmla="*/ 666750 w 669132"/>
              <a:gd name="connsiteY25" fmla="*/ 919163 h 1047750"/>
              <a:gd name="connsiteX26" fmla="*/ 654844 w 669132"/>
              <a:gd name="connsiteY26" fmla="*/ 959644 h 1047750"/>
              <a:gd name="connsiteX27" fmla="*/ 635794 w 669132"/>
              <a:gd name="connsiteY27" fmla="*/ 997744 h 1047750"/>
              <a:gd name="connsiteX28" fmla="*/ 616744 w 669132"/>
              <a:gd name="connsiteY28" fmla="*/ 1028700 h 1047750"/>
              <a:gd name="connsiteX29" fmla="*/ 595313 w 669132"/>
              <a:gd name="connsiteY29" fmla="*/ 1045369 h 1047750"/>
              <a:gd name="connsiteX30" fmla="*/ 578644 w 669132"/>
              <a:gd name="connsiteY30" fmla="*/ 1047750 h 1047750"/>
              <a:gd name="connsiteX31" fmla="*/ 552450 w 669132"/>
              <a:gd name="connsiteY31" fmla="*/ 1042988 h 1047750"/>
              <a:gd name="connsiteX32" fmla="*/ 523875 w 669132"/>
              <a:gd name="connsiteY32" fmla="*/ 1016794 h 1047750"/>
              <a:gd name="connsiteX33" fmla="*/ 495300 w 669132"/>
              <a:gd name="connsiteY33" fmla="*/ 978694 h 1047750"/>
              <a:gd name="connsiteX34" fmla="*/ 454819 w 669132"/>
              <a:gd name="connsiteY34" fmla="*/ 902494 h 1047750"/>
              <a:gd name="connsiteX35" fmla="*/ 400050 w 669132"/>
              <a:gd name="connsiteY35" fmla="*/ 781050 h 1047750"/>
              <a:gd name="connsiteX36" fmla="*/ 338138 w 669132"/>
              <a:gd name="connsiteY36" fmla="*/ 657225 h 1047750"/>
              <a:gd name="connsiteX37" fmla="*/ 285750 w 669132"/>
              <a:gd name="connsiteY37" fmla="*/ 557213 h 1047750"/>
              <a:gd name="connsiteX38" fmla="*/ 257175 w 669132"/>
              <a:gd name="connsiteY38" fmla="*/ 516731 h 1047750"/>
              <a:gd name="connsiteX39" fmla="*/ 159544 w 669132"/>
              <a:gd name="connsiteY39" fmla="*/ 3238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69132" h="1047750">
                <a:moveTo>
                  <a:pt x="159544" y="323850"/>
                </a:moveTo>
                <a:lnTo>
                  <a:pt x="104775" y="230981"/>
                </a:lnTo>
                <a:lnTo>
                  <a:pt x="52388" y="147638"/>
                </a:lnTo>
                <a:lnTo>
                  <a:pt x="33338" y="116681"/>
                </a:lnTo>
                <a:lnTo>
                  <a:pt x="11907" y="73819"/>
                </a:lnTo>
                <a:lnTo>
                  <a:pt x="0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7144" y="0"/>
                </a:lnTo>
                <a:lnTo>
                  <a:pt x="30957" y="2381"/>
                </a:lnTo>
                <a:lnTo>
                  <a:pt x="64294" y="16669"/>
                </a:lnTo>
                <a:lnTo>
                  <a:pt x="102394" y="42863"/>
                </a:lnTo>
                <a:lnTo>
                  <a:pt x="147638" y="88106"/>
                </a:lnTo>
                <a:lnTo>
                  <a:pt x="276225" y="209550"/>
                </a:lnTo>
                <a:lnTo>
                  <a:pt x="411957" y="347663"/>
                </a:lnTo>
                <a:lnTo>
                  <a:pt x="523875" y="464344"/>
                </a:lnTo>
                <a:lnTo>
                  <a:pt x="578644" y="523875"/>
                </a:lnTo>
                <a:lnTo>
                  <a:pt x="588169" y="535781"/>
                </a:lnTo>
                <a:lnTo>
                  <a:pt x="602457" y="571500"/>
                </a:lnTo>
                <a:lnTo>
                  <a:pt x="626269" y="640556"/>
                </a:lnTo>
                <a:lnTo>
                  <a:pt x="642938" y="695325"/>
                </a:lnTo>
                <a:lnTo>
                  <a:pt x="654844" y="750094"/>
                </a:lnTo>
                <a:lnTo>
                  <a:pt x="664369" y="802481"/>
                </a:lnTo>
                <a:lnTo>
                  <a:pt x="669132" y="838200"/>
                </a:lnTo>
                <a:lnTo>
                  <a:pt x="669132" y="873919"/>
                </a:lnTo>
                <a:lnTo>
                  <a:pt x="666750" y="919163"/>
                </a:lnTo>
                <a:lnTo>
                  <a:pt x="654844" y="959644"/>
                </a:lnTo>
                <a:lnTo>
                  <a:pt x="635794" y="997744"/>
                </a:lnTo>
                <a:lnTo>
                  <a:pt x="616744" y="1028700"/>
                </a:lnTo>
                <a:lnTo>
                  <a:pt x="595313" y="1045369"/>
                </a:lnTo>
                <a:lnTo>
                  <a:pt x="578644" y="1047750"/>
                </a:lnTo>
                <a:lnTo>
                  <a:pt x="552450" y="1042988"/>
                </a:lnTo>
                <a:lnTo>
                  <a:pt x="523875" y="1016794"/>
                </a:lnTo>
                <a:lnTo>
                  <a:pt x="495300" y="978694"/>
                </a:lnTo>
                <a:lnTo>
                  <a:pt x="454819" y="902494"/>
                </a:lnTo>
                <a:lnTo>
                  <a:pt x="400050" y="781050"/>
                </a:lnTo>
                <a:lnTo>
                  <a:pt x="338138" y="657225"/>
                </a:lnTo>
                <a:lnTo>
                  <a:pt x="285750" y="557213"/>
                </a:lnTo>
                <a:lnTo>
                  <a:pt x="257175" y="516731"/>
                </a:lnTo>
                <a:lnTo>
                  <a:pt x="159544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4C94D8B-ECA2-418A-8002-0FF04F1AC1D4}"/>
              </a:ext>
            </a:extLst>
          </p:cNvPr>
          <p:cNvSpPr/>
          <p:nvPr/>
        </p:nvSpPr>
        <p:spPr>
          <a:xfrm>
            <a:off x="7343775" y="1925638"/>
            <a:ext cx="801688" cy="1784350"/>
          </a:xfrm>
          <a:custGeom>
            <a:avLst/>
            <a:gdLst>
              <a:gd name="connsiteX0" fmla="*/ 361950 w 802481"/>
              <a:gd name="connsiteY0" fmla="*/ 492919 h 1783557"/>
              <a:gd name="connsiteX1" fmla="*/ 440531 w 802481"/>
              <a:gd name="connsiteY1" fmla="*/ 202407 h 1783557"/>
              <a:gd name="connsiteX2" fmla="*/ 459581 w 802481"/>
              <a:gd name="connsiteY2" fmla="*/ 130969 h 1783557"/>
              <a:gd name="connsiteX3" fmla="*/ 464344 w 802481"/>
              <a:gd name="connsiteY3" fmla="*/ 85725 h 1783557"/>
              <a:gd name="connsiteX4" fmla="*/ 457200 w 802481"/>
              <a:gd name="connsiteY4" fmla="*/ 61913 h 1783557"/>
              <a:gd name="connsiteX5" fmla="*/ 447675 w 802481"/>
              <a:gd name="connsiteY5" fmla="*/ 47625 h 1783557"/>
              <a:gd name="connsiteX6" fmla="*/ 438150 w 802481"/>
              <a:gd name="connsiteY6" fmla="*/ 33338 h 1783557"/>
              <a:gd name="connsiteX7" fmla="*/ 421481 w 802481"/>
              <a:gd name="connsiteY7" fmla="*/ 19050 h 1783557"/>
              <a:gd name="connsiteX8" fmla="*/ 369094 w 802481"/>
              <a:gd name="connsiteY8" fmla="*/ 4763 h 1783557"/>
              <a:gd name="connsiteX9" fmla="*/ 802481 w 802481"/>
              <a:gd name="connsiteY9" fmla="*/ 0 h 1783557"/>
              <a:gd name="connsiteX10" fmla="*/ 797719 w 802481"/>
              <a:gd name="connsiteY10" fmla="*/ 26194 h 1783557"/>
              <a:gd name="connsiteX11" fmla="*/ 771525 w 802481"/>
              <a:gd name="connsiteY11" fmla="*/ 57150 h 1783557"/>
              <a:gd name="connsiteX12" fmla="*/ 752475 w 802481"/>
              <a:gd name="connsiteY12" fmla="*/ 88107 h 1783557"/>
              <a:gd name="connsiteX13" fmla="*/ 721519 w 802481"/>
              <a:gd name="connsiteY13" fmla="*/ 164307 h 1783557"/>
              <a:gd name="connsiteX14" fmla="*/ 678656 w 802481"/>
              <a:gd name="connsiteY14" fmla="*/ 304800 h 1783557"/>
              <a:gd name="connsiteX15" fmla="*/ 607219 w 802481"/>
              <a:gd name="connsiteY15" fmla="*/ 528638 h 1783557"/>
              <a:gd name="connsiteX16" fmla="*/ 514350 w 802481"/>
              <a:gd name="connsiteY16" fmla="*/ 816769 h 1783557"/>
              <a:gd name="connsiteX17" fmla="*/ 445294 w 802481"/>
              <a:gd name="connsiteY17" fmla="*/ 1021557 h 1783557"/>
              <a:gd name="connsiteX18" fmla="*/ 381000 w 802481"/>
              <a:gd name="connsiteY18" fmla="*/ 1209675 h 1783557"/>
              <a:gd name="connsiteX19" fmla="*/ 330994 w 802481"/>
              <a:gd name="connsiteY19" fmla="*/ 1350169 h 1783557"/>
              <a:gd name="connsiteX20" fmla="*/ 276225 w 802481"/>
              <a:gd name="connsiteY20" fmla="*/ 1485900 h 1783557"/>
              <a:gd name="connsiteX21" fmla="*/ 228600 w 802481"/>
              <a:gd name="connsiteY21" fmla="*/ 1585913 h 1783557"/>
              <a:gd name="connsiteX22" fmla="*/ 188119 w 802481"/>
              <a:gd name="connsiteY22" fmla="*/ 1654969 h 1783557"/>
              <a:gd name="connsiteX23" fmla="*/ 154781 w 802481"/>
              <a:gd name="connsiteY23" fmla="*/ 1704975 h 1783557"/>
              <a:gd name="connsiteX24" fmla="*/ 123825 w 802481"/>
              <a:gd name="connsiteY24" fmla="*/ 1735932 h 1783557"/>
              <a:gd name="connsiteX25" fmla="*/ 100013 w 802481"/>
              <a:gd name="connsiteY25" fmla="*/ 1766888 h 1783557"/>
              <a:gd name="connsiteX26" fmla="*/ 85725 w 802481"/>
              <a:gd name="connsiteY26" fmla="*/ 1778794 h 1783557"/>
              <a:gd name="connsiteX27" fmla="*/ 69056 w 802481"/>
              <a:gd name="connsiteY27" fmla="*/ 1783557 h 1783557"/>
              <a:gd name="connsiteX28" fmla="*/ 47625 w 802481"/>
              <a:gd name="connsiteY28" fmla="*/ 1778794 h 1783557"/>
              <a:gd name="connsiteX29" fmla="*/ 23813 w 802481"/>
              <a:gd name="connsiteY29" fmla="*/ 1762125 h 1783557"/>
              <a:gd name="connsiteX30" fmla="*/ 0 w 802481"/>
              <a:gd name="connsiteY30" fmla="*/ 1735932 h 1783557"/>
              <a:gd name="connsiteX31" fmla="*/ 135731 w 802481"/>
              <a:gd name="connsiteY31" fmla="*/ 1207294 h 1783557"/>
              <a:gd name="connsiteX32" fmla="*/ 159544 w 802481"/>
              <a:gd name="connsiteY32" fmla="*/ 1154907 h 1783557"/>
              <a:gd name="connsiteX33" fmla="*/ 202406 w 802481"/>
              <a:gd name="connsiteY33" fmla="*/ 1040607 h 1783557"/>
              <a:gd name="connsiteX34" fmla="*/ 247650 w 802481"/>
              <a:gd name="connsiteY34" fmla="*/ 888207 h 1783557"/>
              <a:gd name="connsiteX35" fmla="*/ 323850 w 802481"/>
              <a:gd name="connsiteY35" fmla="*/ 635794 h 1783557"/>
              <a:gd name="connsiteX36" fmla="*/ 361950 w 802481"/>
              <a:gd name="connsiteY36" fmla="*/ 492919 h 1783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02481" h="1783557">
                <a:moveTo>
                  <a:pt x="361950" y="492919"/>
                </a:moveTo>
                <a:lnTo>
                  <a:pt x="440531" y="202407"/>
                </a:lnTo>
                <a:lnTo>
                  <a:pt x="459581" y="130969"/>
                </a:lnTo>
                <a:lnTo>
                  <a:pt x="464344" y="85725"/>
                </a:lnTo>
                <a:lnTo>
                  <a:pt x="457200" y="61913"/>
                </a:lnTo>
                <a:lnTo>
                  <a:pt x="447675" y="47625"/>
                </a:lnTo>
                <a:lnTo>
                  <a:pt x="438150" y="33338"/>
                </a:lnTo>
                <a:lnTo>
                  <a:pt x="421481" y="19050"/>
                </a:lnTo>
                <a:lnTo>
                  <a:pt x="369094" y="4763"/>
                </a:lnTo>
                <a:lnTo>
                  <a:pt x="802481" y="0"/>
                </a:lnTo>
                <a:lnTo>
                  <a:pt x="797719" y="26194"/>
                </a:lnTo>
                <a:lnTo>
                  <a:pt x="771525" y="57150"/>
                </a:lnTo>
                <a:lnTo>
                  <a:pt x="752475" y="88107"/>
                </a:lnTo>
                <a:lnTo>
                  <a:pt x="721519" y="164307"/>
                </a:lnTo>
                <a:lnTo>
                  <a:pt x="678656" y="304800"/>
                </a:lnTo>
                <a:lnTo>
                  <a:pt x="607219" y="528638"/>
                </a:lnTo>
                <a:lnTo>
                  <a:pt x="514350" y="816769"/>
                </a:lnTo>
                <a:lnTo>
                  <a:pt x="445294" y="1021557"/>
                </a:lnTo>
                <a:lnTo>
                  <a:pt x="381000" y="1209675"/>
                </a:lnTo>
                <a:lnTo>
                  <a:pt x="330994" y="1350169"/>
                </a:lnTo>
                <a:lnTo>
                  <a:pt x="276225" y="1485900"/>
                </a:lnTo>
                <a:lnTo>
                  <a:pt x="228600" y="1585913"/>
                </a:lnTo>
                <a:lnTo>
                  <a:pt x="188119" y="1654969"/>
                </a:lnTo>
                <a:lnTo>
                  <a:pt x="154781" y="1704975"/>
                </a:lnTo>
                <a:lnTo>
                  <a:pt x="123825" y="1735932"/>
                </a:lnTo>
                <a:lnTo>
                  <a:pt x="100013" y="1766888"/>
                </a:lnTo>
                <a:lnTo>
                  <a:pt x="85725" y="1778794"/>
                </a:lnTo>
                <a:lnTo>
                  <a:pt x="69056" y="1783557"/>
                </a:lnTo>
                <a:lnTo>
                  <a:pt x="47625" y="1778794"/>
                </a:lnTo>
                <a:lnTo>
                  <a:pt x="23813" y="1762125"/>
                </a:lnTo>
                <a:lnTo>
                  <a:pt x="0" y="1735932"/>
                </a:lnTo>
                <a:lnTo>
                  <a:pt x="135731" y="1207294"/>
                </a:lnTo>
                <a:lnTo>
                  <a:pt x="159544" y="1154907"/>
                </a:lnTo>
                <a:lnTo>
                  <a:pt x="202406" y="1040607"/>
                </a:lnTo>
                <a:lnTo>
                  <a:pt x="247650" y="888207"/>
                </a:lnTo>
                <a:lnTo>
                  <a:pt x="323850" y="635794"/>
                </a:lnTo>
                <a:lnTo>
                  <a:pt x="361950" y="4929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F9C4A80-3E95-4C85-92A7-F7036AC07390}"/>
              </a:ext>
            </a:extLst>
          </p:cNvPr>
          <p:cNvSpPr/>
          <p:nvPr/>
        </p:nvSpPr>
        <p:spPr>
          <a:xfrm>
            <a:off x="6877051" y="3055939"/>
            <a:ext cx="639763" cy="649287"/>
          </a:xfrm>
          <a:custGeom>
            <a:avLst/>
            <a:gdLst>
              <a:gd name="connsiteX0" fmla="*/ 180975 w 640556"/>
              <a:gd name="connsiteY0" fmla="*/ 140494 h 650081"/>
              <a:gd name="connsiteX1" fmla="*/ 300038 w 640556"/>
              <a:gd name="connsiteY1" fmla="*/ 176212 h 650081"/>
              <a:gd name="connsiteX2" fmla="*/ 381000 w 640556"/>
              <a:gd name="connsiteY2" fmla="*/ 197644 h 650081"/>
              <a:gd name="connsiteX3" fmla="*/ 423863 w 640556"/>
              <a:gd name="connsiteY3" fmla="*/ 202406 h 650081"/>
              <a:gd name="connsiteX4" fmla="*/ 457200 w 640556"/>
              <a:gd name="connsiteY4" fmla="*/ 200025 h 650081"/>
              <a:gd name="connsiteX5" fmla="*/ 488156 w 640556"/>
              <a:gd name="connsiteY5" fmla="*/ 190500 h 650081"/>
              <a:gd name="connsiteX6" fmla="*/ 514350 w 640556"/>
              <a:gd name="connsiteY6" fmla="*/ 176212 h 650081"/>
              <a:gd name="connsiteX7" fmla="*/ 542925 w 640556"/>
              <a:gd name="connsiteY7" fmla="*/ 157162 h 650081"/>
              <a:gd name="connsiteX8" fmla="*/ 561975 w 640556"/>
              <a:gd name="connsiteY8" fmla="*/ 140494 h 650081"/>
              <a:gd name="connsiteX9" fmla="*/ 588169 w 640556"/>
              <a:gd name="connsiteY9" fmla="*/ 104775 h 650081"/>
              <a:gd name="connsiteX10" fmla="*/ 602456 w 640556"/>
              <a:gd name="connsiteY10" fmla="*/ 78581 h 650081"/>
              <a:gd name="connsiteX11" fmla="*/ 640556 w 640556"/>
              <a:gd name="connsiteY11" fmla="*/ 0 h 650081"/>
              <a:gd name="connsiteX12" fmla="*/ 533400 w 640556"/>
              <a:gd name="connsiteY12" fmla="*/ 650081 h 650081"/>
              <a:gd name="connsiteX13" fmla="*/ 500063 w 640556"/>
              <a:gd name="connsiteY13" fmla="*/ 633412 h 650081"/>
              <a:gd name="connsiteX14" fmla="*/ 466725 w 640556"/>
              <a:gd name="connsiteY14" fmla="*/ 607219 h 650081"/>
              <a:gd name="connsiteX15" fmla="*/ 447675 w 640556"/>
              <a:gd name="connsiteY15" fmla="*/ 578644 h 650081"/>
              <a:gd name="connsiteX16" fmla="*/ 421481 w 640556"/>
              <a:gd name="connsiteY16" fmla="*/ 528637 h 650081"/>
              <a:gd name="connsiteX17" fmla="*/ 402431 w 640556"/>
              <a:gd name="connsiteY17" fmla="*/ 483394 h 650081"/>
              <a:gd name="connsiteX18" fmla="*/ 392906 w 640556"/>
              <a:gd name="connsiteY18" fmla="*/ 457200 h 650081"/>
              <a:gd name="connsiteX19" fmla="*/ 361950 w 640556"/>
              <a:gd name="connsiteY19" fmla="*/ 416719 h 650081"/>
              <a:gd name="connsiteX20" fmla="*/ 319088 w 640556"/>
              <a:gd name="connsiteY20" fmla="*/ 373856 h 650081"/>
              <a:gd name="connsiteX21" fmla="*/ 266700 w 640556"/>
              <a:gd name="connsiteY21" fmla="*/ 330994 h 650081"/>
              <a:gd name="connsiteX22" fmla="*/ 211931 w 640556"/>
              <a:gd name="connsiteY22" fmla="*/ 290512 h 650081"/>
              <a:gd name="connsiteX23" fmla="*/ 128588 w 640556"/>
              <a:gd name="connsiteY23" fmla="*/ 230981 h 650081"/>
              <a:gd name="connsiteX24" fmla="*/ 73819 w 640556"/>
              <a:gd name="connsiteY24" fmla="*/ 197644 h 650081"/>
              <a:gd name="connsiteX25" fmla="*/ 40481 w 640556"/>
              <a:gd name="connsiteY25" fmla="*/ 176212 h 650081"/>
              <a:gd name="connsiteX26" fmla="*/ 14288 w 640556"/>
              <a:gd name="connsiteY26" fmla="*/ 150019 h 650081"/>
              <a:gd name="connsiteX27" fmla="*/ 0 w 640556"/>
              <a:gd name="connsiteY27" fmla="*/ 126206 h 650081"/>
              <a:gd name="connsiteX28" fmla="*/ 0 w 640556"/>
              <a:gd name="connsiteY28" fmla="*/ 109537 h 650081"/>
              <a:gd name="connsiteX29" fmla="*/ 16669 w 640556"/>
              <a:gd name="connsiteY29" fmla="*/ 102394 h 650081"/>
              <a:gd name="connsiteX30" fmla="*/ 61913 w 640556"/>
              <a:gd name="connsiteY30" fmla="*/ 107156 h 650081"/>
              <a:gd name="connsiteX31" fmla="*/ 180975 w 640556"/>
              <a:gd name="connsiteY31" fmla="*/ 140494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40556" h="650081">
                <a:moveTo>
                  <a:pt x="180975" y="140494"/>
                </a:moveTo>
                <a:lnTo>
                  <a:pt x="300038" y="176212"/>
                </a:lnTo>
                <a:lnTo>
                  <a:pt x="381000" y="197644"/>
                </a:lnTo>
                <a:lnTo>
                  <a:pt x="423863" y="202406"/>
                </a:lnTo>
                <a:lnTo>
                  <a:pt x="457200" y="200025"/>
                </a:lnTo>
                <a:lnTo>
                  <a:pt x="488156" y="190500"/>
                </a:lnTo>
                <a:lnTo>
                  <a:pt x="514350" y="176212"/>
                </a:lnTo>
                <a:lnTo>
                  <a:pt x="542925" y="157162"/>
                </a:lnTo>
                <a:lnTo>
                  <a:pt x="561975" y="140494"/>
                </a:lnTo>
                <a:lnTo>
                  <a:pt x="588169" y="104775"/>
                </a:lnTo>
                <a:lnTo>
                  <a:pt x="602456" y="78581"/>
                </a:lnTo>
                <a:lnTo>
                  <a:pt x="640556" y="0"/>
                </a:lnTo>
                <a:lnTo>
                  <a:pt x="533400" y="650081"/>
                </a:lnTo>
                <a:lnTo>
                  <a:pt x="500063" y="633412"/>
                </a:lnTo>
                <a:lnTo>
                  <a:pt x="466725" y="607219"/>
                </a:lnTo>
                <a:lnTo>
                  <a:pt x="447675" y="578644"/>
                </a:lnTo>
                <a:lnTo>
                  <a:pt x="421481" y="528637"/>
                </a:lnTo>
                <a:lnTo>
                  <a:pt x="402431" y="483394"/>
                </a:lnTo>
                <a:lnTo>
                  <a:pt x="392906" y="457200"/>
                </a:lnTo>
                <a:lnTo>
                  <a:pt x="361950" y="416719"/>
                </a:lnTo>
                <a:lnTo>
                  <a:pt x="319088" y="373856"/>
                </a:lnTo>
                <a:lnTo>
                  <a:pt x="266700" y="330994"/>
                </a:lnTo>
                <a:lnTo>
                  <a:pt x="211931" y="290512"/>
                </a:lnTo>
                <a:lnTo>
                  <a:pt x="128588" y="230981"/>
                </a:lnTo>
                <a:lnTo>
                  <a:pt x="73819" y="197644"/>
                </a:lnTo>
                <a:lnTo>
                  <a:pt x="40481" y="176212"/>
                </a:lnTo>
                <a:lnTo>
                  <a:pt x="14288" y="150019"/>
                </a:lnTo>
                <a:lnTo>
                  <a:pt x="0" y="126206"/>
                </a:lnTo>
                <a:lnTo>
                  <a:pt x="0" y="109537"/>
                </a:lnTo>
                <a:lnTo>
                  <a:pt x="16669" y="102394"/>
                </a:lnTo>
                <a:lnTo>
                  <a:pt x="61913" y="107156"/>
                </a:lnTo>
                <a:lnTo>
                  <a:pt x="180975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AE4AE59C-0C0D-4A20-933B-7C43D1FD0CA9}"/>
              </a:ext>
            </a:extLst>
          </p:cNvPr>
          <p:cNvSpPr/>
          <p:nvPr/>
        </p:nvSpPr>
        <p:spPr>
          <a:xfrm>
            <a:off x="5846764" y="2019300"/>
            <a:ext cx="1144587" cy="1785938"/>
          </a:xfrm>
          <a:custGeom>
            <a:avLst/>
            <a:gdLst>
              <a:gd name="connsiteX0" fmla="*/ 669131 w 1145381"/>
              <a:gd name="connsiteY0" fmla="*/ 728663 h 1785938"/>
              <a:gd name="connsiteX1" fmla="*/ 723900 w 1145381"/>
              <a:gd name="connsiteY1" fmla="*/ 619125 h 1785938"/>
              <a:gd name="connsiteX2" fmla="*/ 771525 w 1145381"/>
              <a:gd name="connsiteY2" fmla="*/ 509588 h 1785938"/>
              <a:gd name="connsiteX3" fmla="*/ 804862 w 1145381"/>
              <a:gd name="connsiteY3" fmla="*/ 409575 h 1785938"/>
              <a:gd name="connsiteX4" fmla="*/ 823912 w 1145381"/>
              <a:gd name="connsiteY4" fmla="*/ 335756 h 1785938"/>
              <a:gd name="connsiteX5" fmla="*/ 838200 w 1145381"/>
              <a:gd name="connsiteY5" fmla="*/ 273844 h 1785938"/>
              <a:gd name="connsiteX6" fmla="*/ 854869 w 1145381"/>
              <a:gd name="connsiteY6" fmla="*/ 200025 h 1785938"/>
              <a:gd name="connsiteX7" fmla="*/ 859631 w 1145381"/>
              <a:gd name="connsiteY7" fmla="*/ 159544 h 1785938"/>
              <a:gd name="connsiteX8" fmla="*/ 857250 w 1145381"/>
              <a:gd name="connsiteY8" fmla="*/ 126206 h 1785938"/>
              <a:gd name="connsiteX9" fmla="*/ 850106 w 1145381"/>
              <a:gd name="connsiteY9" fmla="*/ 102394 h 1785938"/>
              <a:gd name="connsiteX10" fmla="*/ 840581 w 1145381"/>
              <a:gd name="connsiteY10" fmla="*/ 85725 h 1785938"/>
              <a:gd name="connsiteX11" fmla="*/ 823912 w 1145381"/>
              <a:gd name="connsiteY11" fmla="*/ 73819 h 1785938"/>
              <a:gd name="connsiteX12" fmla="*/ 735806 w 1145381"/>
              <a:gd name="connsiteY12" fmla="*/ 35719 h 1785938"/>
              <a:gd name="connsiteX13" fmla="*/ 957262 w 1145381"/>
              <a:gd name="connsiteY13" fmla="*/ 0 h 1785938"/>
              <a:gd name="connsiteX14" fmla="*/ 1009650 w 1145381"/>
              <a:gd name="connsiteY14" fmla="*/ 57150 h 1785938"/>
              <a:gd name="connsiteX15" fmla="*/ 1064419 w 1145381"/>
              <a:gd name="connsiteY15" fmla="*/ 102394 h 1785938"/>
              <a:gd name="connsiteX16" fmla="*/ 1092994 w 1145381"/>
              <a:gd name="connsiteY16" fmla="*/ 121444 h 1785938"/>
              <a:gd name="connsiteX17" fmla="*/ 1109662 w 1145381"/>
              <a:gd name="connsiteY17" fmla="*/ 133350 h 1785938"/>
              <a:gd name="connsiteX18" fmla="*/ 1126331 w 1145381"/>
              <a:gd name="connsiteY18" fmla="*/ 147638 h 1785938"/>
              <a:gd name="connsiteX19" fmla="*/ 1135856 w 1145381"/>
              <a:gd name="connsiteY19" fmla="*/ 166688 h 1785938"/>
              <a:gd name="connsiteX20" fmla="*/ 1140619 w 1145381"/>
              <a:gd name="connsiteY20" fmla="*/ 190500 h 1785938"/>
              <a:gd name="connsiteX21" fmla="*/ 1145381 w 1145381"/>
              <a:gd name="connsiteY21" fmla="*/ 228600 h 1785938"/>
              <a:gd name="connsiteX22" fmla="*/ 1143000 w 1145381"/>
              <a:gd name="connsiteY22" fmla="*/ 269081 h 1785938"/>
              <a:gd name="connsiteX23" fmla="*/ 1128712 w 1145381"/>
              <a:gd name="connsiteY23" fmla="*/ 326231 h 1785938"/>
              <a:gd name="connsiteX24" fmla="*/ 1107281 w 1145381"/>
              <a:gd name="connsiteY24" fmla="*/ 378619 h 1785938"/>
              <a:gd name="connsiteX25" fmla="*/ 1052512 w 1145381"/>
              <a:gd name="connsiteY25" fmla="*/ 481013 h 1785938"/>
              <a:gd name="connsiteX26" fmla="*/ 978694 w 1145381"/>
              <a:gd name="connsiteY26" fmla="*/ 621506 h 1785938"/>
              <a:gd name="connsiteX27" fmla="*/ 862012 w 1145381"/>
              <a:gd name="connsiteY27" fmla="*/ 826294 h 1785938"/>
              <a:gd name="connsiteX28" fmla="*/ 733425 w 1145381"/>
              <a:gd name="connsiteY28" fmla="*/ 1033463 h 1785938"/>
              <a:gd name="connsiteX29" fmla="*/ 619125 w 1145381"/>
              <a:gd name="connsiteY29" fmla="*/ 1197769 h 1785938"/>
              <a:gd name="connsiteX30" fmla="*/ 535781 w 1145381"/>
              <a:gd name="connsiteY30" fmla="*/ 1304925 h 1785938"/>
              <a:gd name="connsiteX31" fmla="*/ 454819 w 1145381"/>
              <a:gd name="connsiteY31" fmla="*/ 1407319 h 1785938"/>
              <a:gd name="connsiteX32" fmla="*/ 342900 w 1145381"/>
              <a:gd name="connsiteY32" fmla="*/ 1528763 h 1785938"/>
              <a:gd name="connsiteX33" fmla="*/ 238125 w 1145381"/>
              <a:gd name="connsiteY33" fmla="*/ 1628775 h 1785938"/>
              <a:gd name="connsiteX34" fmla="*/ 116681 w 1145381"/>
              <a:gd name="connsiteY34" fmla="*/ 1728788 h 1785938"/>
              <a:gd name="connsiteX35" fmla="*/ 66675 w 1145381"/>
              <a:gd name="connsiteY35" fmla="*/ 1766888 h 1785938"/>
              <a:gd name="connsiteX36" fmla="*/ 47625 w 1145381"/>
              <a:gd name="connsiteY36" fmla="*/ 1778794 h 1785938"/>
              <a:gd name="connsiteX37" fmla="*/ 26194 w 1145381"/>
              <a:gd name="connsiteY37" fmla="*/ 1785938 h 1785938"/>
              <a:gd name="connsiteX38" fmla="*/ 9525 w 1145381"/>
              <a:gd name="connsiteY38" fmla="*/ 1785938 h 1785938"/>
              <a:gd name="connsiteX39" fmla="*/ 2381 w 1145381"/>
              <a:gd name="connsiteY39" fmla="*/ 1781175 h 1785938"/>
              <a:gd name="connsiteX40" fmla="*/ 0 w 1145381"/>
              <a:gd name="connsiteY40" fmla="*/ 1769269 h 1785938"/>
              <a:gd name="connsiteX41" fmla="*/ 7144 w 1145381"/>
              <a:gd name="connsiteY41" fmla="*/ 1745456 h 1785938"/>
              <a:gd name="connsiteX42" fmla="*/ 42862 w 1145381"/>
              <a:gd name="connsiteY42" fmla="*/ 1688306 h 1785938"/>
              <a:gd name="connsiteX43" fmla="*/ 104775 w 1145381"/>
              <a:gd name="connsiteY43" fmla="*/ 1607344 h 1785938"/>
              <a:gd name="connsiteX44" fmla="*/ 183356 w 1145381"/>
              <a:gd name="connsiteY44" fmla="*/ 1500188 h 1785938"/>
              <a:gd name="connsiteX45" fmla="*/ 254794 w 1145381"/>
              <a:gd name="connsiteY45" fmla="*/ 1402556 h 1785938"/>
              <a:gd name="connsiteX46" fmla="*/ 330994 w 1145381"/>
              <a:gd name="connsiteY46" fmla="*/ 1293019 h 1785938"/>
              <a:gd name="connsiteX47" fmla="*/ 428625 w 1145381"/>
              <a:gd name="connsiteY47" fmla="*/ 1145381 h 1785938"/>
              <a:gd name="connsiteX48" fmla="*/ 528637 w 1145381"/>
              <a:gd name="connsiteY48" fmla="*/ 985838 h 1785938"/>
              <a:gd name="connsiteX49" fmla="*/ 604837 w 1145381"/>
              <a:gd name="connsiteY49" fmla="*/ 854869 h 1785938"/>
              <a:gd name="connsiteX50" fmla="*/ 669131 w 1145381"/>
              <a:gd name="connsiteY50" fmla="*/ 728663 h 1785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145381" h="1785938">
                <a:moveTo>
                  <a:pt x="669131" y="728663"/>
                </a:moveTo>
                <a:lnTo>
                  <a:pt x="723900" y="619125"/>
                </a:lnTo>
                <a:lnTo>
                  <a:pt x="771525" y="509588"/>
                </a:lnTo>
                <a:lnTo>
                  <a:pt x="804862" y="409575"/>
                </a:lnTo>
                <a:lnTo>
                  <a:pt x="823912" y="335756"/>
                </a:lnTo>
                <a:lnTo>
                  <a:pt x="838200" y="273844"/>
                </a:lnTo>
                <a:lnTo>
                  <a:pt x="854869" y="200025"/>
                </a:lnTo>
                <a:lnTo>
                  <a:pt x="859631" y="159544"/>
                </a:lnTo>
                <a:cubicBezTo>
                  <a:pt x="857189" y="127796"/>
                  <a:pt x="857250" y="138937"/>
                  <a:pt x="857250" y="126206"/>
                </a:cubicBezTo>
                <a:lnTo>
                  <a:pt x="850106" y="102394"/>
                </a:lnTo>
                <a:lnTo>
                  <a:pt x="840581" y="85725"/>
                </a:lnTo>
                <a:lnTo>
                  <a:pt x="823912" y="73819"/>
                </a:lnTo>
                <a:lnTo>
                  <a:pt x="735806" y="35719"/>
                </a:lnTo>
                <a:lnTo>
                  <a:pt x="957262" y="0"/>
                </a:lnTo>
                <a:lnTo>
                  <a:pt x="1009650" y="57150"/>
                </a:lnTo>
                <a:lnTo>
                  <a:pt x="1064419" y="102394"/>
                </a:lnTo>
                <a:lnTo>
                  <a:pt x="1092994" y="121444"/>
                </a:lnTo>
                <a:lnTo>
                  <a:pt x="1109662" y="133350"/>
                </a:lnTo>
                <a:lnTo>
                  <a:pt x="1126331" y="147638"/>
                </a:lnTo>
                <a:lnTo>
                  <a:pt x="1135856" y="166688"/>
                </a:lnTo>
                <a:lnTo>
                  <a:pt x="1140619" y="190500"/>
                </a:lnTo>
                <a:lnTo>
                  <a:pt x="1145381" y="228600"/>
                </a:lnTo>
                <a:lnTo>
                  <a:pt x="1143000" y="269081"/>
                </a:lnTo>
                <a:lnTo>
                  <a:pt x="1128712" y="326231"/>
                </a:lnTo>
                <a:lnTo>
                  <a:pt x="1107281" y="378619"/>
                </a:lnTo>
                <a:lnTo>
                  <a:pt x="1052512" y="481013"/>
                </a:lnTo>
                <a:lnTo>
                  <a:pt x="978694" y="621506"/>
                </a:lnTo>
                <a:lnTo>
                  <a:pt x="862012" y="826294"/>
                </a:lnTo>
                <a:lnTo>
                  <a:pt x="733425" y="1033463"/>
                </a:lnTo>
                <a:lnTo>
                  <a:pt x="619125" y="1197769"/>
                </a:lnTo>
                <a:lnTo>
                  <a:pt x="535781" y="1304925"/>
                </a:lnTo>
                <a:lnTo>
                  <a:pt x="454819" y="1407319"/>
                </a:lnTo>
                <a:lnTo>
                  <a:pt x="342900" y="1528763"/>
                </a:lnTo>
                <a:lnTo>
                  <a:pt x="238125" y="1628775"/>
                </a:lnTo>
                <a:lnTo>
                  <a:pt x="116681" y="1728788"/>
                </a:lnTo>
                <a:lnTo>
                  <a:pt x="66675" y="1766888"/>
                </a:lnTo>
                <a:lnTo>
                  <a:pt x="47625" y="1778794"/>
                </a:lnTo>
                <a:lnTo>
                  <a:pt x="26194" y="1785938"/>
                </a:lnTo>
                <a:lnTo>
                  <a:pt x="9525" y="1785938"/>
                </a:lnTo>
                <a:lnTo>
                  <a:pt x="2381" y="1781175"/>
                </a:lnTo>
                <a:lnTo>
                  <a:pt x="0" y="1769269"/>
                </a:lnTo>
                <a:lnTo>
                  <a:pt x="7144" y="1745456"/>
                </a:lnTo>
                <a:lnTo>
                  <a:pt x="42862" y="1688306"/>
                </a:lnTo>
                <a:lnTo>
                  <a:pt x="104775" y="1607344"/>
                </a:lnTo>
                <a:lnTo>
                  <a:pt x="183356" y="1500188"/>
                </a:lnTo>
                <a:lnTo>
                  <a:pt x="254794" y="1402556"/>
                </a:lnTo>
                <a:lnTo>
                  <a:pt x="330994" y="1293019"/>
                </a:lnTo>
                <a:lnTo>
                  <a:pt x="428625" y="1145381"/>
                </a:lnTo>
                <a:lnTo>
                  <a:pt x="528637" y="985838"/>
                </a:lnTo>
                <a:lnTo>
                  <a:pt x="604837" y="854869"/>
                </a:lnTo>
                <a:lnTo>
                  <a:pt x="669131" y="728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66821608-AE6A-424B-B8D8-FD07E8DC5E8D}"/>
              </a:ext>
            </a:extLst>
          </p:cNvPr>
          <p:cNvSpPr/>
          <p:nvPr/>
        </p:nvSpPr>
        <p:spPr>
          <a:xfrm>
            <a:off x="4730750" y="3771901"/>
            <a:ext cx="3035300" cy="2168525"/>
          </a:xfrm>
          <a:custGeom>
            <a:avLst/>
            <a:gdLst>
              <a:gd name="connsiteX0" fmla="*/ 824643 w 3034911"/>
              <a:gd name="connsiteY0" fmla="*/ 378663 h 2168194"/>
              <a:gd name="connsiteX1" fmla="*/ 1192086 w 3034911"/>
              <a:gd name="connsiteY1" fmla="*/ 347809 h 2168194"/>
              <a:gd name="connsiteX2" fmla="*/ 1525870 w 3034911"/>
              <a:gd name="connsiteY2" fmla="*/ 316955 h 2168194"/>
              <a:gd name="connsiteX3" fmla="*/ 1758678 w 3034911"/>
              <a:gd name="connsiteY3" fmla="*/ 288906 h 2168194"/>
              <a:gd name="connsiteX4" fmla="*/ 2047583 w 3034911"/>
              <a:gd name="connsiteY4" fmla="*/ 263662 h 2168194"/>
              <a:gd name="connsiteX5" fmla="*/ 2263561 w 3034911"/>
              <a:gd name="connsiteY5" fmla="*/ 249637 h 2168194"/>
              <a:gd name="connsiteX6" fmla="*/ 2429051 w 3034911"/>
              <a:gd name="connsiteY6" fmla="*/ 238417 h 2168194"/>
              <a:gd name="connsiteX7" fmla="*/ 2501978 w 3034911"/>
              <a:gd name="connsiteY7" fmla="*/ 238417 h 2168194"/>
              <a:gd name="connsiteX8" fmla="*/ 2541247 w 3034911"/>
              <a:gd name="connsiteY8" fmla="*/ 241222 h 2168194"/>
              <a:gd name="connsiteX9" fmla="*/ 2558076 w 3034911"/>
              <a:gd name="connsiteY9" fmla="*/ 246832 h 2168194"/>
              <a:gd name="connsiteX10" fmla="*/ 2577711 w 3034911"/>
              <a:gd name="connsiteY10" fmla="*/ 255247 h 2168194"/>
              <a:gd name="connsiteX11" fmla="*/ 2594540 w 3034911"/>
              <a:gd name="connsiteY11" fmla="*/ 269271 h 2168194"/>
              <a:gd name="connsiteX12" fmla="*/ 2605760 w 3034911"/>
              <a:gd name="connsiteY12" fmla="*/ 283296 h 2168194"/>
              <a:gd name="connsiteX13" fmla="*/ 2614175 w 3034911"/>
              <a:gd name="connsiteY13" fmla="*/ 300125 h 2168194"/>
              <a:gd name="connsiteX14" fmla="*/ 2622589 w 3034911"/>
              <a:gd name="connsiteY14" fmla="*/ 322565 h 2168194"/>
              <a:gd name="connsiteX15" fmla="*/ 2628199 w 3034911"/>
              <a:gd name="connsiteY15" fmla="*/ 350614 h 2168194"/>
              <a:gd name="connsiteX16" fmla="*/ 2631004 w 3034911"/>
              <a:gd name="connsiteY16" fmla="*/ 375858 h 2168194"/>
              <a:gd name="connsiteX17" fmla="*/ 2628199 w 3034911"/>
              <a:gd name="connsiteY17" fmla="*/ 440371 h 2168194"/>
              <a:gd name="connsiteX18" fmla="*/ 2608565 w 3034911"/>
              <a:gd name="connsiteY18" fmla="*/ 647934 h 2168194"/>
              <a:gd name="connsiteX19" fmla="*/ 2586125 w 3034911"/>
              <a:gd name="connsiteY19" fmla="*/ 920010 h 2168194"/>
              <a:gd name="connsiteX20" fmla="*/ 2566491 w 3034911"/>
              <a:gd name="connsiteY20" fmla="*/ 1043426 h 2168194"/>
              <a:gd name="connsiteX21" fmla="*/ 2471124 w 3034911"/>
              <a:gd name="connsiteY21" fmla="*/ 1792336 h 2168194"/>
              <a:gd name="connsiteX22" fmla="*/ 2457100 w 3034911"/>
              <a:gd name="connsiteY22" fmla="*/ 1971851 h 2168194"/>
              <a:gd name="connsiteX23" fmla="*/ 2465514 w 3034911"/>
              <a:gd name="connsiteY23" fmla="*/ 2033559 h 2168194"/>
              <a:gd name="connsiteX24" fmla="*/ 2485149 w 3034911"/>
              <a:gd name="connsiteY24" fmla="*/ 2100876 h 2168194"/>
              <a:gd name="connsiteX25" fmla="*/ 2501978 w 3034911"/>
              <a:gd name="connsiteY25" fmla="*/ 2137340 h 2168194"/>
              <a:gd name="connsiteX26" fmla="*/ 2518808 w 3034911"/>
              <a:gd name="connsiteY26" fmla="*/ 2159779 h 2168194"/>
              <a:gd name="connsiteX27" fmla="*/ 2532832 w 3034911"/>
              <a:gd name="connsiteY27" fmla="*/ 2165389 h 2168194"/>
              <a:gd name="connsiteX28" fmla="*/ 2546857 w 3034911"/>
              <a:gd name="connsiteY28" fmla="*/ 2168194 h 2168194"/>
              <a:gd name="connsiteX29" fmla="*/ 2566491 w 3034911"/>
              <a:gd name="connsiteY29" fmla="*/ 2159779 h 2168194"/>
              <a:gd name="connsiteX30" fmla="*/ 2602955 w 3034911"/>
              <a:gd name="connsiteY30" fmla="*/ 2131730 h 2168194"/>
              <a:gd name="connsiteX31" fmla="*/ 2625394 w 3034911"/>
              <a:gd name="connsiteY31" fmla="*/ 2103681 h 2168194"/>
              <a:gd name="connsiteX32" fmla="*/ 2642224 w 3034911"/>
              <a:gd name="connsiteY32" fmla="*/ 2064412 h 2168194"/>
              <a:gd name="connsiteX33" fmla="*/ 2703932 w 3034911"/>
              <a:gd name="connsiteY33" fmla="*/ 1845630 h 2168194"/>
              <a:gd name="connsiteX34" fmla="*/ 2720761 w 3034911"/>
              <a:gd name="connsiteY34" fmla="*/ 1767092 h 2168194"/>
              <a:gd name="connsiteX35" fmla="*/ 2757225 w 3034911"/>
              <a:gd name="connsiteY35" fmla="*/ 1556724 h 2168194"/>
              <a:gd name="connsiteX36" fmla="*/ 2810518 w 3034911"/>
              <a:gd name="connsiteY36" fmla="*/ 1217330 h 2168194"/>
              <a:gd name="connsiteX37" fmla="*/ 2872226 w 3034911"/>
              <a:gd name="connsiteY37" fmla="*/ 835863 h 2168194"/>
              <a:gd name="connsiteX38" fmla="*/ 2908690 w 3034911"/>
              <a:gd name="connsiteY38" fmla="*/ 611470 h 2168194"/>
              <a:gd name="connsiteX39" fmla="*/ 2928324 w 3034911"/>
              <a:gd name="connsiteY39" fmla="*/ 490859 h 2168194"/>
              <a:gd name="connsiteX40" fmla="*/ 2947959 w 3034911"/>
              <a:gd name="connsiteY40" fmla="*/ 429151 h 2168194"/>
              <a:gd name="connsiteX41" fmla="*/ 2970398 w 3034911"/>
              <a:gd name="connsiteY41" fmla="*/ 375858 h 2168194"/>
              <a:gd name="connsiteX42" fmla="*/ 2987227 w 3034911"/>
              <a:gd name="connsiteY42" fmla="*/ 347809 h 2168194"/>
              <a:gd name="connsiteX43" fmla="*/ 3009667 w 3034911"/>
              <a:gd name="connsiteY43" fmla="*/ 333784 h 2168194"/>
              <a:gd name="connsiteX44" fmla="*/ 3023691 w 3034911"/>
              <a:gd name="connsiteY44" fmla="*/ 319760 h 2168194"/>
              <a:gd name="connsiteX45" fmla="*/ 3029301 w 3034911"/>
              <a:gd name="connsiteY45" fmla="*/ 311345 h 2168194"/>
              <a:gd name="connsiteX46" fmla="*/ 3034911 w 3034911"/>
              <a:gd name="connsiteY46" fmla="*/ 291711 h 2168194"/>
              <a:gd name="connsiteX47" fmla="*/ 3034911 w 3034911"/>
              <a:gd name="connsiteY47" fmla="*/ 277686 h 2168194"/>
              <a:gd name="connsiteX48" fmla="*/ 3026496 w 3034911"/>
              <a:gd name="connsiteY48" fmla="*/ 255247 h 2168194"/>
              <a:gd name="connsiteX49" fmla="*/ 3009667 w 3034911"/>
              <a:gd name="connsiteY49" fmla="*/ 227198 h 2168194"/>
              <a:gd name="connsiteX50" fmla="*/ 2976008 w 3034911"/>
              <a:gd name="connsiteY50" fmla="*/ 193539 h 2168194"/>
              <a:gd name="connsiteX51" fmla="*/ 2939544 w 3034911"/>
              <a:gd name="connsiteY51" fmla="*/ 165490 h 2168194"/>
              <a:gd name="connsiteX52" fmla="*/ 2875031 w 3034911"/>
              <a:gd name="connsiteY52" fmla="*/ 123416 h 2168194"/>
              <a:gd name="connsiteX53" fmla="*/ 2788079 w 3034911"/>
              <a:gd name="connsiteY53" fmla="*/ 72928 h 2168194"/>
              <a:gd name="connsiteX54" fmla="*/ 2698322 w 3034911"/>
              <a:gd name="connsiteY54" fmla="*/ 28049 h 2168194"/>
              <a:gd name="connsiteX55" fmla="*/ 2631004 w 3034911"/>
              <a:gd name="connsiteY55" fmla="*/ 5610 h 2168194"/>
              <a:gd name="connsiteX56" fmla="*/ 2580516 w 3034911"/>
              <a:gd name="connsiteY56" fmla="*/ 0 h 2168194"/>
              <a:gd name="connsiteX57" fmla="*/ 2544052 w 3034911"/>
              <a:gd name="connsiteY57" fmla="*/ 11220 h 2168194"/>
              <a:gd name="connsiteX58" fmla="*/ 2454295 w 3034911"/>
              <a:gd name="connsiteY58" fmla="*/ 30854 h 2168194"/>
              <a:gd name="connsiteX59" fmla="*/ 2328074 w 3034911"/>
              <a:gd name="connsiteY59" fmla="*/ 58903 h 2168194"/>
              <a:gd name="connsiteX60" fmla="*/ 2137340 w 3034911"/>
              <a:gd name="connsiteY60" fmla="*/ 84147 h 2168194"/>
              <a:gd name="connsiteX61" fmla="*/ 1685750 w 3034911"/>
              <a:gd name="connsiteY61" fmla="*/ 140246 h 2168194"/>
              <a:gd name="connsiteX62" fmla="*/ 1211721 w 3034911"/>
              <a:gd name="connsiteY62" fmla="*/ 187929 h 2168194"/>
              <a:gd name="connsiteX63" fmla="*/ 830253 w 3034911"/>
              <a:gd name="connsiteY63" fmla="*/ 218783 h 2168194"/>
              <a:gd name="connsiteX64" fmla="*/ 563787 w 3034911"/>
              <a:gd name="connsiteY64" fmla="*/ 235612 h 2168194"/>
              <a:gd name="connsiteX65" fmla="*/ 207563 w 3034911"/>
              <a:gd name="connsiteY65" fmla="*/ 255247 h 2168194"/>
              <a:gd name="connsiteX66" fmla="*/ 0 w 3034911"/>
              <a:gd name="connsiteY66" fmla="*/ 266466 h 2168194"/>
              <a:gd name="connsiteX67" fmla="*/ 22440 w 3034911"/>
              <a:gd name="connsiteY67" fmla="*/ 448786 h 2168194"/>
              <a:gd name="connsiteX68" fmla="*/ 417932 w 3034911"/>
              <a:gd name="connsiteY68" fmla="*/ 412322 h 2168194"/>
              <a:gd name="connsiteX69" fmla="*/ 824643 w 3034911"/>
              <a:gd name="connsiteY69" fmla="*/ 378663 h 216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034911" h="2168194">
                <a:moveTo>
                  <a:pt x="824643" y="378663"/>
                </a:moveTo>
                <a:lnTo>
                  <a:pt x="1192086" y="347809"/>
                </a:lnTo>
                <a:lnTo>
                  <a:pt x="1525870" y="316955"/>
                </a:lnTo>
                <a:lnTo>
                  <a:pt x="1758678" y="288906"/>
                </a:lnTo>
                <a:lnTo>
                  <a:pt x="2047583" y="263662"/>
                </a:lnTo>
                <a:lnTo>
                  <a:pt x="2263561" y="249637"/>
                </a:lnTo>
                <a:lnTo>
                  <a:pt x="2429051" y="238417"/>
                </a:lnTo>
                <a:lnTo>
                  <a:pt x="2501978" y="238417"/>
                </a:lnTo>
                <a:lnTo>
                  <a:pt x="2541247" y="241222"/>
                </a:lnTo>
                <a:lnTo>
                  <a:pt x="2558076" y="246832"/>
                </a:lnTo>
                <a:lnTo>
                  <a:pt x="2577711" y="255247"/>
                </a:lnTo>
                <a:lnTo>
                  <a:pt x="2594540" y="269271"/>
                </a:lnTo>
                <a:lnTo>
                  <a:pt x="2605760" y="283296"/>
                </a:lnTo>
                <a:lnTo>
                  <a:pt x="2614175" y="300125"/>
                </a:lnTo>
                <a:lnTo>
                  <a:pt x="2622589" y="322565"/>
                </a:lnTo>
                <a:lnTo>
                  <a:pt x="2628199" y="350614"/>
                </a:lnTo>
                <a:lnTo>
                  <a:pt x="2631004" y="375858"/>
                </a:lnTo>
                <a:lnTo>
                  <a:pt x="2628199" y="440371"/>
                </a:lnTo>
                <a:lnTo>
                  <a:pt x="2608565" y="647934"/>
                </a:lnTo>
                <a:lnTo>
                  <a:pt x="2586125" y="920010"/>
                </a:lnTo>
                <a:lnTo>
                  <a:pt x="2566491" y="1043426"/>
                </a:lnTo>
                <a:lnTo>
                  <a:pt x="2471124" y="1792336"/>
                </a:lnTo>
                <a:lnTo>
                  <a:pt x="2457100" y="1971851"/>
                </a:lnTo>
                <a:lnTo>
                  <a:pt x="2465514" y="2033559"/>
                </a:lnTo>
                <a:lnTo>
                  <a:pt x="2485149" y="2100876"/>
                </a:lnTo>
                <a:lnTo>
                  <a:pt x="2501978" y="2137340"/>
                </a:lnTo>
                <a:lnTo>
                  <a:pt x="2518808" y="2159779"/>
                </a:lnTo>
                <a:lnTo>
                  <a:pt x="2532832" y="2165389"/>
                </a:lnTo>
                <a:lnTo>
                  <a:pt x="2546857" y="2168194"/>
                </a:lnTo>
                <a:lnTo>
                  <a:pt x="2566491" y="2159779"/>
                </a:lnTo>
                <a:lnTo>
                  <a:pt x="2602955" y="2131730"/>
                </a:lnTo>
                <a:lnTo>
                  <a:pt x="2625394" y="2103681"/>
                </a:lnTo>
                <a:lnTo>
                  <a:pt x="2642224" y="2064412"/>
                </a:lnTo>
                <a:lnTo>
                  <a:pt x="2703932" y="1845630"/>
                </a:lnTo>
                <a:lnTo>
                  <a:pt x="2720761" y="1767092"/>
                </a:lnTo>
                <a:lnTo>
                  <a:pt x="2757225" y="1556724"/>
                </a:lnTo>
                <a:lnTo>
                  <a:pt x="2810518" y="1217330"/>
                </a:lnTo>
                <a:lnTo>
                  <a:pt x="2872226" y="835863"/>
                </a:lnTo>
                <a:lnTo>
                  <a:pt x="2908690" y="611470"/>
                </a:lnTo>
                <a:lnTo>
                  <a:pt x="2928324" y="490859"/>
                </a:lnTo>
                <a:lnTo>
                  <a:pt x="2947959" y="429151"/>
                </a:lnTo>
                <a:lnTo>
                  <a:pt x="2970398" y="375858"/>
                </a:lnTo>
                <a:lnTo>
                  <a:pt x="2987227" y="347809"/>
                </a:lnTo>
                <a:lnTo>
                  <a:pt x="3009667" y="333784"/>
                </a:lnTo>
                <a:lnTo>
                  <a:pt x="3023691" y="319760"/>
                </a:lnTo>
                <a:lnTo>
                  <a:pt x="3029301" y="311345"/>
                </a:lnTo>
                <a:lnTo>
                  <a:pt x="3034911" y="291711"/>
                </a:lnTo>
                <a:lnTo>
                  <a:pt x="3034911" y="277686"/>
                </a:lnTo>
                <a:lnTo>
                  <a:pt x="3026496" y="255247"/>
                </a:lnTo>
                <a:lnTo>
                  <a:pt x="3009667" y="227198"/>
                </a:lnTo>
                <a:lnTo>
                  <a:pt x="2976008" y="193539"/>
                </a:lnTo>
                <a:lnTo>
                  <a:pt x="2939544" y="165490"/>
                </a:lnTo>
                <a:lnTo>
                  <a:pt x="2875031" y="123416"/>
                </a:lnTo>
                <a:lnTo>
                  <a:pt x="2788079" y="72928"/>
                </a:lnTo>
                <a:lnTo>
                  <a:pt x="2698322" y="28049"/>
                </a:lnTo>
                <a:lnTo>
                  <a:pt x="2631004" y="5610"/>
                </a:lnTo>
                <a:lnTo>
                  <a:pt x="2580516" y="0"/>
                </a:lnTo>
                <a:lnTo>
                  <a:pt x="2544052" y="11220"/>
                </a:lnTo>
                <a:lnTo>
                  <a:pt x="2454295" y="30854"/>
                </a:lnTo>
                <a:lnTo>
                  <a:pt x="2328074" y="58903"/>
                </a:lnTo>
                <a:lnTo>
                  <a:pt x="2137340" y="84147"/>
                </a:lnTo>
                <a:lnTo>
                  <a:pt x="1685750" y="140246"/>
                </a:lnTo>
                <a:lnTo>
                  <a:pt x="1211721" y="187929"/>
                </a:lnTo>
                <a:lnTo>
                  <a:pt x="830253" y="218783"/>
                </a:lnTo>
                <a:lnTo>
                  <a:pt x="563787" y="235612"/>
                </a:lnTo>
                <a:lnTo>
                  <a:pt x="207563" y="255247"/>
                </a:lnTo>
                <a:lnTo>
                  <a:pt x="0" y="266466"/>
                </a:lnTo>
                <a:lnTo>
                  <a:pt x="22440" y="448786"/>
                </a:lnTo>
                <a:lnTo>
                  <a:pt x="417932" y="412322"/>
                </a:lnTo>
                <a:lnTo>
                  <a:pt x="824643" y="37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C3C3C4E-54F4-4060-9E4B-A990D8642EAF}"/>
              </a:ext>
            </a:extLst>
          </p:cNvPr>
          <p:cNvSpPr/>
          <p:nvPr/>
        </p:nvSpPr>
        <p:spPr>
          <a:xfrm>
            <a:off x="5926138" y="4056063"/>
            <a:ext cx="311150" cy="1644650"/>
          </a:xfrm>
          <a:custGeom>
            <a:avLst/>
            <a:gdLst>
              <a:gd name="connsiteX0" fmla="*/ 14288 w 309563"/>
              <a:gd name="connsiteY0" fmla="*/ 416719 h 1645444"/>
              <a:gd name="connsiteX1" fmla="*/ 14288 w 309563"/>
              <a:gd name="connsiteY1" fmla="*/ 269081 h 1645444"/>
              <a:gd name="connsiteX2" fmla="*/ 9525 w 309563"/>
              <a:gd name="connsiteY2" fmla="*/ 135731 h 1645444"/>
              <a:gd name="connsiteX3" fmla="*/ 0 w 309563"/>
              <a:gd name="connsiteY3" fmla="*/ 9525 h 1645444"/>
              <a:gd name="connsiteX4" fmla="*/ 230982 w 309563"/>
              <a:gd name="connsiteY4" fmla="*/ 0 h 1645444"/>
              <a:gd name="connsiteX5" fmla="*/ 273844 w 309563"/>
              <a:gd name="connsiteY5" fmla="*/ 61912 h 1645444"/>
              <a:gd name="connsiteX6" fmla="*/ 288132 w 309563"/>
              <a:gd name="connsiteY6" fmla="*/ 80962 h 1645444"/>
              <a:gd name="connsiteX7" fmla="*/ 295275 w 309563"/>
              <a:gd name="connsiteY7" fmla="*/ 95250 h 1645444"/>
              <a:gd name="connsiteX8" fmla="*/ 304800 w 309563"/>
              <a:gd name="connsiteY8" fmla="*/ 121444 h 1645444"/>
              <a:gd name="connsiteX9" fmla="*/ 309563 w 309563"/>
              <a:gd name="connsiteY9" fmla="*/ 138112 h 1645444"/>
              <a:gd name="connsiteX10" fmla="*/ 309563 w 309563"/>
              <a:gd name="connsiteY10" fmla="*/ 164306 h 1645444"/>
              <a:gd name="connsiteX11" fmla="*/ 307182 w 309563"/>
              <a:gd name="connsiteY11" fmla="*/ 204787 h 1645444"/>
              <a:gd name="connsiteX12" fmla="*/ 297657 w 309563"/>
              <a:gd name="connsiteY12" fmla="*/ 252412 h 1645444"/>
              <a:gd name="connsiteX13" fmla="*/ 280988 w 309563"/>
              <a:gd name="connsiteY13" fmla="*/ 309562 h 1645444"/>
              <a:gd name="connsiteX14" fmla="*/ 266700 w 309563"/>
              <a:gd name="connsiteY14" fmla="*/ 378619 h 1645444"/>
              <a:gd name="connsiteX15" fmla="*/ 257175 w 309563"/>
              <a:gd name="connsiteY15" fmla="*/ 452437 h 1645444"/>
              <a:gd name="connsiteX16" fmla="*/ 250032 w 309563"/>
              <a:gd name="connsiteY16" fmla="*/ 611981 h 1645444"/>
              <a:gd name="connsiteX17" fmla="*/ 250032 w 309563"/>
              <a:gd name="connsiteY17" fmla="*/ 673894 h 1645444"/>
              <a:gd name="connsiteX18" fmla="*/ 250032 w 309563"/>
              <a:gd name="connsiteY18" fmla="*/ 1633537 h 1645444"/>
              <a:gd name="connsiteX19" fmla="*/ 2382 w 309563"/>
              <a:gd name="connsiteY19" fmla="*/ 1645444 h 1645444"/>
              <a:gd name="connsiteX20" fmla="*/ 4763 w 309563"/>
              <a:gd name="connsiteY20" fmla="*/ 1397794 h 1645444"/>
              <a:gd name="connsiteX21" fmla="*/ 4763 w 309563"/>
              <a:gd name="connsiteY21" fmla="*/ 809625 h 1645444"/>
              <a:gd name="connsiteX22" fmla="*/ 4763 w 309563"/>
              <a:gd name="connsiteY22" fmla="*/ 650081 h 1645444"/>
              <a:gd name="connsiteX23" fmla="*/ 11907 w 309563"/>
              <a:gd name="connsiteY23" fmla="*/ 552450 h 1645444"/>
              <a:gd name="connsiteX24" fmla="*/ 14288 w 309563"/>
              <a:gd name="connsiteY24" fmla="*/ 416719 h 1645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645444">
                <a:moveTo>
                  <a:pt x="14288" y="416719"/>
                </a:moveTo>
                <a:lnTo>
                  <a:pt x="14288" y="269081"/>
                </a:lnTo>
                <a:lnTo>
                  <a:pt x="9525" y="135731"/>
                </a:lnTo>
                <a:lnTo>
                  <a:pt x="0" y="9525"/>
                </a:lnTo>
                <a:lnTo>
                  <a:pt x="230982" y="0"/>
                </a:lnTo>
                <a:lnTo>
                  <a:pt x="273844" y="61912"/>
                </a:lnTo>
                <a:lnTo>
                  <a:pt x="288132" y="80962"/>
                </a:lnTo>
                <a:lnTo>
                  <a:pt x="295275" y="95250"/>
                </a:lnTo>
                <a:lnTo>
                  <a:pt x="304800" y="121444"/>
                </a:lnTo>
                <a:lnTo>
                  <a:pt x="309563" y="138112"/>
                </a:lnTo>
                <a:lnTo>
                  <a:pt x="309563" y="164306"/>
                </a:lnTo>
                <a:lnTo>
                  <a:pt x="307182" y="204787"/>
                </a:lnTo>
                <a:lnTo>
                  <a:pt x="297657" y="252412"/>
                </a:lnTo>
                <a:lnTo>
                  <a:pt x="280988" y="309562"/>
                </a:lnTo>
                <a:lnTo>
                  <a:pt x="266700" y="378619"/>
                </a:lnTo>
                <a:lnTo>
                  <a:pt x="257175" y="452437"/>
                </a:lnTo>
                <a:lnTo>
                  <a:pt x="250032" y="611981"/>
                </a:lnTo>
                <a:lnTo>
                  <a:pt x="250032" y="673894"/>
                </a:lnTo>
                <a:lnTo>
                  <a:pt x="250032" y="1633537"/>
                </a:lnTo>
                <a:lnTo>
                  <a:pt x="2382" y="1645444"/>
                </a:lnTo>
                <a:cubicBezTo>
                  <a:pt x="3176" y="1562894"/>
                  <a:pt x="3969" y="1480344"/>
                  <a:pt x="4763" y="1397794"/>
                </a:cubicBezTo>
                <a:lnTo>
                  <a:pt x="4763" y="809625"/>
                </a:lnTo>
                <a:lnTo>
                  <a:pt x="4763" y="650081"/>
                </a:lnTo>
                <a:lnTo>
                  <a:pt x="11907" y="552450"/>
                </a:lnTo>
                <a:cubicBezTo>
                  <a:pt x="12701" y="507206"/>
                  <a:pt x="13494" y="461963"/>
                  <a:pt x="14288" y="416719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41195F75-81D6-4CDA-9DAE-C73BC202142E}"/>
              </a:ext>
            </a:extLst>
          </p:cNvPr>
          <p:cNvSpPr/>
          <p:nvPr/>
        </p:nvSpPr>
        <p:spPr>
          <a:xfrm>
            <a:off x="4859338" y="4637088"/>
            <a:ext cx="2495550" cy="311150"/>
          </a:xfrm>
          <a:custGeom>
            <a:avLst/>
            <a:gdLst>
              <a:gd name="connsiteX0" fmla="*/ 881063 w 2495550"/>
              <a:gd name="connsiteY0" fmla="*/ 276225 h 311944"/>
              <a:gd name="connsiteX1" fmla="*/ 483394 w 2495550"/>
              <a:gd name="connsiteY1" fmla="*/ 292894 h 311944"/>
              <a:gd name="connsiteX2" fmla="*/ 7144 w 2495550"/>
              <a:gd name="connsiteY2" fmla="*/ 311944 h 311944"/>
              <a:gd name="connsiteX3" fmla="*/ 0 w 2495550"/>
              <a:gd name="connsiteY3" fmla="*/ 157162 h 311944"/>
              <a:gd name="connsiteX4" fmla="*/ 464344 w 2495550"/>
              <a:gd name="connsiteY4" fmla="*/ 128587 h 311944"/>
              <a:gd name="connsiteX5" fmla="*/ 804863 w 2495550"/>
              <a:gd name="connsiteY5" fmla="*/ 104775 h 311944"/>
              <a:gd name="connsiteX6" fmla="*/ 1109663 w 2495550"/>
              <a:gd name="connsiteY6" fmla="*/ 83344 h 311944"/>
              <a:gd name="connsiteX7" fmla="*/ 1445419 w 2495550"/>
              <a:gd name="connsiteY7" fmla="*/ 57150 h 311944"/>
              <a:gd name="connsiteX8" fmla="*/ 1774032 w 2495550"/>
              <a:gd name="connsiteY8" fmla="*/ 28575 h 311944"/>
              <a:gd name="connsiteX9" fmla="*/ 2152650 w 2495550"/>
              <a:gd name="connsiteY9" fmla="*/ 0 h 311944"/>
              <a:gd name="connsiteX10" fmla="*/ 2171700 w 2495550"/>
              <a:gd name="connsiteY10" fmla="*/ 0 h 311944"/>
              <a:gd name="connsiteX11" fmla="*/ 2216944 w 2495550"/>
              <a:gd name="connsiteY11" fmla="*/ 4762 h 311944"/>
              <a:gd name="connsiteX12" fmla="*/ 2419350 w 2495550"/>
              <a:gd name="connsiteY12" fmla="*/ 38100 h 311944"/>
              <a:gd name="connsiteX13" fmla="*/ 2495550 w 2495550"/>
              <a:gd name="connsiteY13" fmla="*/ 50006 h 311944"/>
              <a:gd name="connsiteX14" fmla="*/ 2478882 w 2495550"/>
              <a:gd name="connsiteY14" fmla="*/ 200025 h 311944"/>
              <a:gd name="connsiteX15" fmla="*/ 2262188 w 2495550"/>
              <a:gd name="connsiteY15" fmla="*/ 209550 h 311944"/>
              <a:gd name="connsiteX16" fmla="*/ 2038350 w 2495550"/>
              <a:gd name="connsiteY16" fmla="*/ 216694 h 311944"/>
              <a:gd name="connsiteX17" fmla="*/ 1747838 w 2495550"/>
              <a:gd name="connsiteY17" fmla="*/ 226219 h 311944"/>
              <a:gd name="connsiteX18" fmla="*/ 1488282 w 2495550"/>
              <a:gd name="connsiteY18" fmla="*/ 238125 h 311944"/>
              <a:gd name="connsiteX19" fmla="*/ 1290638 w 2495550"/>
              <a:gd name="connsiteY19" fmla="*/ 247650 h 311944"/>
              <a:gd name="connsiteX20" fmla="*/ 1066800 w 2495550"/>
              <a:gd name="connsiteY20" fmla="*/ 269081 h 311944"/>
              <a:gd name="connsiteX21" fmla="*/ 881063 w 2495550"/>
              <a:gd name="connsiteY21" fmla="*/ 27622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495550" h="311944">
                <a:moveTo>
                  <a:pt x="881063" y="276225"/>
                </a:moveTo>
                <a:lnTo>
                  <a:pt x="483394" y="292894"/>
                </a:lnTo>
                <a:lnTo>
                  <a:pt x="7144" y="311944"/>
                </a:lnTo>
                <a:lnTo>
                  <a:pt x="0" y="157162"/>
                </a:lnTo>
                <a:lnTo>
                  <a:pt x="464344" y="128587"/>
                </a:lnTo>
                <a:lnTo>
                  <a:pt x="804863" y="104775"/>
                </a:lnTo>
                <a:lnTo>
                  <a:pt x="1109663" y="83344"/>
                </a:lnTo>
                <a:lnTo>
                  <a:pt x="1445419" y="57150"/>
                </a:lnTo>
                <a:lnTo>
                  <a:pt x="1774032" y="28575"/>
                </a:lnTo>
                <a:lnTo>
                  <a:pt x="2152650" y="0"/>
                </a:lnTo>
                <a:lnTo>
                  <a:pt x="2171700" y="0"/>
                </a:lnTo>
                <a:lnTo>
                  <a:pt x="2216944" y="4762"/>
                </a:lnTo>
                <a:lnTo>
                  <a:pt x="2419350" y="38100"/>
                </a:lnTo>
                <a:lnTo>
                  <a:pt x="2495550" y="50006"/>
                </a:lnTo>
                <a:lnTo>
                  <a:pt x="2478882" y="200025"/>
                </a:lnTo>
                <a:lnTo>
                  <a:pt x="2262188" y="209550"/>
                </a:lnTo>
                <a:lnTo>
                  <a:pt x="2038350" y="216694"/>
                </a:lnTo>
                <a:lnTo>
                  <a:pt x="1747838" y="226219"/>
                </a:lnTo>
                <a:lnTo>
                  <a:pt x="1488282" y="238125"/>
                </a:lnTo>
                <a:lnTo>
                  <a:pt x="1290638" y="247650"/>
                </a:lnTo>
                <a:lnTo>
                  <a:pt x="1066800" y="269081"/>
                </a:lnTo>
                <a:lnTo>
                  <a:pt x="881063" y="2762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28CA7479-195F-45FC-87FA-974E05A55D99}"/>
              </a:ext>
            </a:extLst>
          </p:cNvPr>
          <p:cNvSpPr/>
          <p:nvPr/>
        </p:nvSpPr>
        <p:spPr>
          <a:xfrm>
            <a:off x="4916488" y="5524501"/>
            <a:ext cx="2343150" cy="295275"/>
          </a:xfrm>
          <a:custGeom>
            <a:avLst/>
            <a:gdLst>
              <a:gd name="connsiteX0" fmla="*/ 678657 w 2343150"/>
              <a:gd name="connsiteY0" fmla="*/ 107156 h 295275"/>
              <a:gd name="connsiteX1" fmla="*/ 1028700 w 2343150"/>
              <a:gd name="connsiteY1" fmla="*/ 92869 h 295275"/>
              <a:gd name="connsiteX2" fmla="*/ 1250157 w 2343150"/>
              <a:gd name="connsiteY2" fmla="*/ 71438 h 295275"/>
              <a:gd name="connsiteX3" fmla="*/ 1500188 w 2343150"/>
              <a:gd name="connsiteY3" fmla="*/ 59531 h 295275"/>
              <a:gd name="connsiteX4" fmla="*/ 1716882 w 2343150"/>
              <a:gd name="connsiteY4" fmla="*/ 47625 h 295275"/>
              <a:gd name="connsiteX5" fmla="*/ 1974057 w 2343150"/>
              <a:gd name="connsiteY5" fmla="*/ 30956 h 295275"/>
              <a:gd name="connsiteX6" fmla="*/ 2343150 w 2343150"/>
              <a:gd name="connsiteY6" fmla="*/ 0 h 295275"/>
              <a:gd name="connsiteX7" fmla="*/ 2324100 w 2343150"/>
              <a:gd name="connsiteY7" fmla="*/ 204788 h 295275"/>
              <a:gd name="connsiteX8" fmla="*/ 2083594 w 2343150"/>
              <a:gd name="connsiteY8" fmla="*/ 211931 h 295275"/>
              <a:gd name="connsiteX9" fmla="*/ 1864519 w 2343150"/>
              <a:gd name="connsiteY9" fmla="*/ 221456 h 295275"/>
              <a:gd name="connsiteX10" fmla="*/ 1526382 w 2343150"/>
              <a:gd name="connsiteY10" fmla="*/ 235744 h 295275"/>
              <a:gd name="connsiteX11" fmla="*/ 1173957 w 2343150"/>
              <a:gd name="connsiteY11" fmla="*/ 250031 h 295275"/>
              <a:gd name="connsiteX12" fmla="*/ 964407 w 2343150"/>
              <a:gd name="connsiteY12" fmla="*/ 257175 h 295275"/>
              <a:gd name="connsiteX13" fmla="*/ 738188 w 2343150"/>
              <a:gd name="connsiteY13" fmla="*/ 266700 h 295275"/>
              <a:gd name="connsiteX14" fmla="*/ 483394 w 2343150"/>
              <a:gd name="connsiteY14" fmla="*/ 276225 h 295275"/>
              <a:gd name="connsiteX15" fmla="*/ 195263 w 2343150"/>
              <a:gd name="connsiteY15" fmla="*/ 288131 h 295275"/>
              <a:gd name="connsiteX16" fmla="*/ 0 w 2343150"/>
              <a:gd name="connsiteY16" fmla="*/ 295275 h 295275"/>
              <a:gd name="connsiteX17" fmla="*/ 2382 w 2343150"/>
              <a:gd name="connsiteY17" fmla="*/ 116681 h 295275"/>
              <a:gd name="connsiteX18" fmla="*/ 257175 w 2343150"/>
              <a:gd name="connsiteY18" fmla="*/ 114300 h 295275"/>
              <a:gd name="connsiteX19" fmla="*/ 678657 w 2343150"/>
              <a:gd name="connsiteY19" fmla="*/ 107156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43150" h="295275">
                <a:moveTo>
                  <a:pt x="678657" y="107156"/>
                </a:moveTo>
                <a:lnTo>
                  <a:pt x="1028700" y="92869"/>
                </a:lnTo>
                <a:lnTo>
                  <a:pt x="1250157" y="71438"/>
                </a:lnTo>
                <a:lnTo>
                  <a:pt x="1500188" y="59531"/>
                </a:lnTo>
                <a:lnTo>
                  <a:pt x="1716882" y="47625"/>
                </a:lnTo>
                <a:lnTo>
                  <a:pt x="1974057" y="30956"/>
                </a:lnTo>
                <a:lnTo>
                  <a:pt x="2343150" y="0"/>
                </a:lnTo>
                <a:lnTo>
                  <a:pt x="2324100" y="204788"/>
                </a:lnTo>
                <a:lnTo>
                  <a:pt x="2083594" y="211931"/>
                </a:lnTo>
                <a:lnTo>
                  <a:pt x="1864519" y="221456"/>
                </a:lnTo>
                <a:lnTo>
                  <a:pt x="1526382" y="235744"/>
                </a:lnTo>
                <a:lnTo>
                  <a:pt x="1173957" y="250031"/>
                </a:lnTo>
                <a:lnTo>
                  <a:pt x="964407" y="257175"/>
                </a:lnTo>
                <a:lnTo>
                  <a:pt x="738188" y="266700"/>
                </a:lnTo>
                <a:lnTo>
                  <a:pt x="483394" y="276225"/>
                </a:lnTo>
                <a:lnTo>
                  <a:pt x="195263" y="288131"/>
                </a:lnTo>
                <a:lnTo>
                  <a:pt x="0" y="295275"/>
                </a:lnTo>
                <a:lnTo>
                  <a:pt x="2382" y="116681"/>
                </a:lnTo>
                <a:lnTo>
                  <a:pt x="257175" y="114300"/>
                </a:lnTo>
                <a:lnTo>
                  <a:pt x="678657" y="1071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EB9495B-4EB7-4A7B-8AF6-28AEA2ACF52C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</p:grpSpPr>
        <p:sp>
          <p:nvSpPr>
            <p:cNvPr id="16" name="フリーフォーム 42">
              <a:extLst>
                <a:ext uri="{FF2B5EF4-FFF2-40B4-BE49-F238E27FC236}">
                  <a16:creationId xmlns:a16="http://schemas.microsoft.com/office/drawing/2014/main" id="{39688D31-9A41-4ADB-B8E9-FC012BFF9F23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46">
              <a:extLst>
                <a:ext uri="{FF2B5EF4-FFF2-40B4-BE49-F238E27FC236}">
                  <a16:creationId xmlns:a16="http://schemas.microsoft.com/office/drawing/2014/main" id="{58D4D5DA-362F-4B90-AD48-2743BBE5DB3F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0">
              <a:extLst>
                <a:ext uri="{FF2B5EF4-FFF2-40B4-BE49-F238E27FC236}">
                  <a16:creationId xmlns:a16="http://schemas.microsoft.com/office/drawing/2014/main" id="{A90E1698-2C03-4B61-B54F-5CA979ACF089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3">
              <a:extLst>
                <a:ext uri="{FF2B5EF4-FFF2-40B4-BE49-F238E27FC236}">
                  <a16:creationId xmlns:a16="http://schemas.microsoft.com/office/drawing/2014/main" id="{ECEB4104-3FD4-4106-96DC-437B5922F127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44">
              <a:extLst>
                <a:ext uri="{FF2B5EF4-FFF2-40B4-BE49-F238E27FC236}">
                  <a16:creationId xmlns:a16="http://schemas.microsoft.com/office/drawing/2014/main" id="{13A94B11-11D5-48CA-B4A6-E67E4E4F1629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8BB5B7C4-BE6A-4268-B6CA-72D94C45965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51D5668D-D693-4889-8D7B-969C2452ACA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A0E1BAA3-0AB5-4AFB-B7AD-3D4B4ED9EDDE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585CC024-C5E7-4211-BCC9-41DAAFDF906A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1CA79387-9C09-4905-A288-A8D3719DD12B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2B50E559-130D-48F8-8B25-281715721AA0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2">
              <a:extLst>
                <a:ext uri="{FF2B5EF4-FFF2-40B4-BE49-F238E27FC236}">
                  <a16:creationId xmlns:a16="http://schemas.microsoft.com/office/drawing/2014/main" id="{79DA99E3-D60B-420D-8EBD-62B8184FB3DC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492F3D13-DD29-483E-B9EB-7C53FD9E6E9F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6DDD069F-9774-4502-B0D8-72430808821E}"/>
              </a:ext>
            </a:extLst>
          </p:cNvPr>
          <p:cNvGrpSpPr/>
          <p:nvPr/>
        </p:nvGrpSpPr>
        <p:grpSpPr>
          <a:xfrm>
            <a:off x="4183062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5F637C53-9A08-4EA0-A2FC-940A30246F3F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CBF7F967-45A5-4278-B8AE-991FD810554C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0">
              <a:extLst>
                <a:ext uri="{FF2B5EF4-FFF2-40B4-BE49-F238E27FC236}">
                  <a16:creationId xmlns:a16="http://schemas.microsoft.com/office/drawing/2014/main" id="{591753BA-B16C-475C-B1DC-F7FA5AE0D7B8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3">
              <a:extLst>
                <a:ext uri="{FF2B5EF4-FFF2-40B4-BE49-F238E27FC236}">
                  <a16:creationId xmlns:a16="http://schemas.microsoft.com/office/drawing/2014/main" id="{2BBFEA7A-C863-4F20-BCEE-4AFC02B62EBB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4">
              <a:extLst>
                <a:ext uri="{FF2B5EF4-FFF2-40B4-BE49-F238E27FC236}">
                  <a16:creationId xmlns:a16="http://schemas.microsoft.com/office/drawing/2014/main" id="{F8160510-2203-495C-B276-180E8494EA7C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7735442B-446F-45D4-8E67-61A87FBDDA09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C29E8F86-41A8-4BC9-9527-7778B83EF9CD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8">
              <a:extLst>
                <a:ext uri="{FF2B5EF4-FFF2-40B4-BE49-F238E27FC236}">
                  <a16:creationId xmlns:a16="http://schemas.microsoft.com/office/drawing/2014/main" id="{201B6019-BD16-4251-A7F2-42FC793D7D8C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9">
              <a:extLst>
                <a:ext uri="{FF2B5EF4-FFF2-40B4-BE49-F238E27FC236}">
                  <a16:creationId xmlns:a16="http://schemas.microsoft.com/office/drawing/2014/main" id="{D8ABC201-BB4A-4B46-8F14-D687A1464E28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51">
              <a:extLst>
                <a:ext uri="{FF2B5EF4-FFF2-40B4-BE49-F238E27FC236}">
                  <a16:creationId xmlns:a16="http://schemas.microsoft.com/office/drawing/2014/main" id="{0455A990-018A-48C6-B1D0-02467A7E45FF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059BAE20-4595-493E-B27B-A40353CB384C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2">
              <a:extLst>
                <a:ext uri="{FF2B5EF4-FFF2-40B4-BE49-F238E27FC236}">
                  <a16:creationId xmlns:a16="http://schemas.microsoft.com/office/drawing/2014/main" id="{4622A790-59F8-4248-897C-62C83587C947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54">
              <a:extLst>
                <a:ext uri="{FF2B5EF4-FFF2-40B4-BE49-F238E27FC236}">
                  <a16:creationId xmlns:a16="http://schemas.microsoft.com/office/drawing/2014/main" id="{FD3899C4-B27A-49B3-988F-1A609360A487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6856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  <p:bldP spid="47" grpId="0" animBg="1"/>
      <p:bldP spid="51" grpId="0" animBg="1"/>
      <p:bldP spid="44" grpId="0" animBg="1"/>
      <p:bldP spid="45" grpId="0" animBg="1"/>
      <p:bldP spid="46" grpId="0" animBg="1"/>
      <p:bldP spid="48" grpId="0" animBg="1"/>
      <p:bldP spid="49" grpId="0" animBg="1"/>
      <p:bldP spid="50" grpId="0" animBg="1"/>
      <p:bldP spid="52" grpId="0" animBg="1"/>
      <p:bldP spid="54" grpId="0" animBg="1"/>
      <p:bldP spid="53" grpId="0" animBg="1"/>
      <p:bldP spid="55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70F40DD1-B1FF-4288-B1E5-B7CA59859D48}"/>
              </a:ext>
            </a:extLst>
          </p:cNvPr>
          <p:cNvGrpSpPr/>
          <p:nvPr/>
        </p:nvGrpSpPr>
        <p:grpSpPr>
          <a:xfrm>
            <a:off x="4186238" y="1451769"/>
            <a:ext cx="3962401" cy="4523582"/>
            <a:chOff x="4186238" y="1451769"/>
            <a:chExt cx="3962401" cy="4523582"/>
          </a:xfrm>
          <a:solidFill>
            <a:schemeClr val="tx1"/>
          </a:solidFill>
        </p:grpSpPr>
        <p:sp>
          <p:nvSpPr>
            <p:cNvPr id="3" name="フリーフォーム 42">
              <a:extLst>
                <a:ext uri="{FF2B5EF4-FFF2-40B4-BE49-F238E27FC236}">
                  <a16:creationId xmlns:a16="http://schemas.microsoft.com/office/drawing/2014/main" id="{B0289554-628F-4C69-96BC-015930DA0447}"/>
                </a:ext>
              </a:extLst>
            </p:cNvPr>
            <p:cNvSpPr/>
            <p:nvPr/>
          </p:nvSpPr>
          <p:spPr>
            <a:xfrm>
              <a:off x="4383089" y="1451769"/>
              <a:ext cx="1322388" cy="947738"/>
            </a:xfrm>
            <a:custGeom>
              <a:avLst/>
              <a:gdLst>
                <a:gd name="connsiteX0" fmla="*/ 757238 w 1321594"/>
                <a:gd name="connsiteY0" fmla="*/ 616744 h 947738"/>
                <a:gd name="connsiteX1" fmla="*/ 928688 w 1321594"/>
                <a:gd name="connsiteY1" fmla="*/ 531019 h 947738"/>
                <a:gd name="connsiteX2" fmla="*/ 1083469 w 1321594"/>
                <a:gd name="connsiteY2" fmla="*/ 450056 h 947738"/>
                <a:gd name="connsiteX3" fmla="*/ 1200150 w 1321594"/>
                <a:gd name="connsiteY3" fmla="*/ 390525 h 947738"/>
                <a:gd name="connsiteX4" fmla="*/ 1228725 w 1321594"/>
                <a:gd name="connsiteY4" fmla="*/ 373856 h 947738"/>
                <a:gd name="connsiteX5" fmla="*/ 1247775 w 1321594"/>
                <a:gd name="connsiteY5" fmla="*/ 366713 h 947738"/>
                <a:gd name="connsiteX6" fmla="*/ 1281113 w 1321594"/>
                <a:gd name="connsiteY6" fmla="*/ 354806 h 947738"/>
                <a:gd name="connsiteX7" fmla="*/ 1307306 w 1321594"/>
                <a:gd name="connsiteY7" fmla="*/ 340519 h 947738"/>
                <a:gd name="connsiteX8" fmla="*/ 1321594 w 1321594"/>
                <a:gd name="connsiteY8" fmla="*/ 321469 h 947738"/>
                <a:gd name="connsiteX9" fmla="*/ 1321594 w 1321594"/>
                <a:gd name="connsiteY9" fmla="*/ 307181 h 947738"/>
                <a:gd name="connsiteX10" fmla="*/ 1316831 w 1321594"/>
                <a:gd name="connsiteY10" fmla="*/ 288131 h 947738"/>
                <a:gd name="connsiteX11" fmla="*/ 1307306 w 1321594"/>
                <a:gd name="connsiteY11" fmla="*/ 266700 h 947738"/>
                <a:gd name="connsiteX12" fmla="*/ 1285875 w 1321594"/>
                <a:gd name="connsiteY12" fmla="*/ 238125 h 947738"/>
                <a:gd name="connsiteX13" fmla="*/ 1245394 w 1321594"/>
                <a:gd name="connsiteY13" fmla="*/ 200025 h 947738"/>
                <a:gd name="connsiteX14" fmla="*/ 1171575 w 1321594"/>
                <a:gd name="connsiteY14" fmla="*/ 147638 h 947738"/>
                <a:gd name="connsiteX15" fmla="*/ 1083469 w 1321594"/>
                <a:gd name="connsiteY15" fmla="*/ 88106 h 947738"/>
                <a:gd name="connsiteX16" fmla="*/ 1028700 w 1321594"/>
                <a:gd name="connsiteY16" fmla="*/ 54769 h 947738"/>
                <a:gd name="connsiteX17" fmla="*/ 969169 w 1321594"/>
                <a:gd name="connsiteY17" fmla="*/ 28575 h 947738"/>
                <a:gd name="connsiteX18" fmla="*/ 912019 w 1321594"/>
                <a:gd name="connsiteY18" fmla="*/ 11906 h 947738"/>
                <a:gd name="connsiteX19" fmla="*/ 871538 w 1321594"/>
                <a:gd name="connsiteY19" fmla="*/ 0 h 947738"/>
                <a:gd name="connsiteX20" fmla="*/ 850106 w 1321594"/>
                <a:gd name="connsiteY20" fmla="*/ 0 h 947738"/>
                <a:gd name="connsiteX21" fmla="*/ 838200 w 1321594"/>
                <a:gd name="connsiteY21" fmla="*/ 4763 h 947738"/>
                <a:gd name="connsiteX22" fmla="*/ 835819 w 1321594"/>
                <a:gd name="connsiteY22" fmla="*/ 16669 h 947738"/>
                <a:gd name="connsiteX23" fmla="*/ 847725 w 1321594"/>
                <a:gd name="connsiteY23" fmla="*/ 45244 h 947738"/>
                <a:gd name="connsiteX24" fmla="*/ 885825 w 1321594"/>
                <a:gd name="connsiteY24" fmla="*/ 92869 h 947738"/>
                <a:gd name="connsiteX25" fmla="*/ 902494 w 1321594"/>
                <a:gd name="connsiteY25" fmla="*/ 114300 h 947738"/>
                <a:gd name="connsiteX26" fmla="*/ 909638 w 1321594"/>
                <a:gd name="connsiteY26" fmla="*/ 130969 h 947738"/>
                <a:gd name="connsiteX27" fmla="*/ 914400 w 1321594"/>
                <a:gd name="connsiteY27" fmla="*/ 145256 h 947738"/>
                <a:gd name="connsiteX28" fmla="*/ 919163 w 1321594"/>
                <a:gd name="connsiteY28" fmla="*/ 166688 h 947738"/>
                <a:gd name="connsiteX29" fmla="*/ 916781 w 1321594"/>
                <a:gd name="connsiteY29" fmla="*/ 188119 h 947738"/>
                <a:gd name="connsiteX30" fmla="*/ 897731 w 1321594"/>
                <a:gd name="connsiteY30" fmla="*/ 216694 h 947738"/>
                <a:gd name="connsiteX31" fmla="*/ 847725 w 1321594"/>
                <a:gd name="connsiteY31" fmla="*/ 261938 h 947738"/>
                <a:gd name="connsiteX32" fmla="*/ 742950 w 1321594"/>
                <a:gd name="connsiteY32" fmla="*/ 359569 h 947738"/>
                <a:gd name="connsiteX33" fmla="*/ 621506 w 1321594"/>
                <a:gd name="connsiteY33" fmla="*/ 461963 h 947738"/>
                <a:gd name="connsiteX34" fmla="*/ 511969 w 1321594"/>
                <a:gd name="connsiteY34" fmla="*/ 545306 h 947738"/>
                <a:gd name="connsiteX35" fmla="*/ 383381 w 1321594"/>
                <a:gd name="connsiteY35" fmla="*/ 635794 h 947738"/>
                <a:gd name="connsiteX36" fmla="*/ 221456 w 1321594"/>
                <a:gd name="connsiteY36" fmla="*/ 738188 h 947738"/>
                <a:gd name="connsiteX37" fmla="*/ 0 w 1321594"/>
                <a:gd name="connsiteY37" fmla="*/ 857250 h 947738"/>
                <a:gd name="connsiteX38" fmla="*/ 52388 w 1321594"/>
                <a:gd name="connsiteY38" fmla="*/ 947738 h 947738"/>
                <a:gd name="connsiteX39" fmla="*/ 290513 w 1321594"/>
                <a:gd name="connsiteY39" fmla="*/ 838200 h 947738"/>
                <a:gd name="connsiteX40" fmla="*/ 483394 w 1321594"/>
                <a:gd name="connsiteY40" fmla="*/ 747713 h 947738"/>
                <a:gd name="connsiteX41" fmla="*/ 757238 w 1321594"/>
                <a:gd name="connsiteY41" fmla="*/ 616744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21594" h="947738">
                  <a:moveTo>
                    <a:pt x="757238" y="616744"/>
                  </a:moveTo>
                  <a:lnTo>
                    <a:pt x="928688" y="531019"/>
                  </a:lnTo>
                  <a:lnTo>
                    <a:pt x="1083469" y="450056"/>
                  </a:lnTo>
                  <a:lnTo>
                    <a:pt x="1200150" y="390525"/>
                  </a:lnTo>
                  <a:lnTo>
                    <a:pt x="1228725" y="373856"/>
                  </a:lnTo>
                  <a:lnTo>
                    <a:pt x="1247775" y="366713"/>
                  </a:lnTo>
                  <a:lnTo>
                    <a:pt x="1281113" y="354806"/>
                  </a:lnTo>
                  <a:lnTo>
                    <a:pt x="1307306" y="340519"/>
                  </a:lnTo>
                  <a:lnTo>
                    <a:pt x="1321594" y="321469"/>
                  </a:lnTo>
                  <a:lnTo>
                    <a:pt x="1321594" y="307181"/>
                  </a:lnTo>
                  <a:lnTo>
                    <a:pt x="1316831" y="288131"/>
                  </a:lnTo>
                  <a:lnTo>
                    <a:pt x="1307306" y="266700"/>
                  </a:lnTo>
                  <a:lnTo>
                    <a:pt x="1285875" y="238125"/>
                  </a:lnTo>
                  <a:lnTo>
                    <a:pt x="1245394" y="200025"/>
                  </a:lnTo>
                  <a:lnTo>
                    <a:pt x="1171575" y="147638"/>
                  </a:lnTo>
                  <a:lnTo>
                    <a:pt x="1083469" y="88106"/>
                  </a:lnTo>
                  <a:lnTo>
                    <a:pt x="1028700" y="54769"/>
                  </a:lnTo>
                  <a:lnTo>
                    <a:pt x="969169" y="28575"/>
                  </a:lnTo>
                  <a:lnTo>
                    <a:pt x="912019" y="11906"/>
                  </a:lnTo>
                  <a:lnTo>
                    <a:pt x="871538" y="0"/>
                  </a:lnTo>
                  <a:lnTo>
                    <a:pt x="850106" y="0"/>
                  </a:lnTo>
                  <a:lnTo>
                    <a:pt x="838200" y="4763"/>
                  </a:lnTo>
                  <a:lnTo>
                    <a:pt x="835819" y="16669"/>
                  </a:lnTo>
                  <a:lnTo>
                    <a:pt x="847725" y="45244"/>
                  </a:lnTo>
                  <a:lnTo>
                    <a:pt x="885825" y="92869"/>
                  </a:lnTo>
                  <a:lnTo>
                    <a:pt x="902494" y="114300"/>
                  </a:lnTo>
                  <a:lnTo>
                    <a:pt x="909638" y="130969"/>
                  </a:lnTo>
                  <a:lnTo>
                    <a:pt x="914400" y="145256"/>
                  </a:lnTo>
                  <a:lnTo>
                    <a:pt x="919163" y="166688"/>
                  </a:lnTo>
                  <a:lnTo>
                    <a:pt x="916781" y="188119"/>
                  </a:lnTo>
                  <a:lnTo>
                    <a:pt x="897731" y="216694"/>
                  </a:lnTo>
                  <a:lnTo>
                    <a:pt x="847725" y="261938"/>
                  </a:lnTo>
                  <a:lnTo>
                    <a:pt x="742950" y="359569"/>
                  </a:lnTo>
                  <a:lnTo>
                    <a:pt x="621506" y="461963"/>
                  </a:lnTo>
                  <a:lnTo>
                    <a:pt x="511969" y="545306"/>
                  </a:lnTo>
                  <a:lnTo>
                    <a:pt x="383381" y="635794"/>
                  </a:lnTo>
                  <a:lnTo>
                    <a:pt x="221456" y="738188"/>
                  </a:lnTo>
                  <a:lnTo>
                    <a:pt x="0" y="857250"/>
                  </a:lnTo>
                  <a:lnTo>
                    <a:pt x="52388" y="947738"/>
                  </a:lnTo>
                  <a:lnTo>
                    <a:pt x="290513" y="838200"/>
                  </a:lnTo>
                  <a:lnTo>
                    <a:pt x="483394" y="747713"/>
                  </a:lnTo>
                  <a:lnTo>
                    <a:pt x="757238" y="616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6">
              <a:extLst>
                <a:ext uri="{FF2B5EF4-FFF2-40B4-BE49-F238E27FC236}">
                  <a16:creationId xmlns:a16="http://schemas.microsoft.com/office/drawing/2014/main" id="{74ED86C2-31FA-4CAC-AE4F-179E092E9381}"/>
                </a:ext>
              </a:extLst>
            </p:cNvPr>
            <p:cNvSpPr/>
            <p:nvPr/>
          </p:nvSpPr>
          <p:spPr>
            <a:xfrm>
              <a:off x="5934076" y="1685925"/>
              <a:ext cx="2214563" cy="477838"/>
            </a:xfrm>
            <a:custGeom>
              <a:avLst/>
              <a:gdLst>
                <a:gd name="connsiteX0" fmla="*/ 1035844 w 2214563"/>
                <a:gd name="connsiteY0" fmla="*/ 142875 h 478631"/>
                <a:gd name="connsiteX1" fmla="*/ 871538 w 2214563"/>
                <a:gd name="connsiteY1" fmla="*/ 161925 h 478631"/>
                <a:gd name="connsiteX2" fmla="*/ 738188 w 2214563"/>
                <a:gd name="connsiteY2" fmla="*/ 176213 h 478631"/>
                <a:gd name="connsiteX3" fmla="*/ 614363 w 2214563"/>
                <a:gd name="connsiteY3" fmla="*/ 188119 h 478631"/>
                <a:gd name="connsiteX4" fmla="*/ 492919 w 2214563"/>
                <a:gd name="connsiteY4" fmla="*/ 200025 h 478631"/>
                <a:gd name="connsiteX5" fmla="*/ 426244 w 2214563"/>
                <a:gd name="connsiteY5" fmla="*/ 204788 h 478631"/>
                <a:gd name="connsiteX6" fmla="*/ 302419 w 2214563"/>
                <a:gd name="connsiteY6" fmla="*/ 202406 h 478631"/>
                <a:gd name="connsiteX7" fmla="*/ 226219 w 2214563"/>
                <a:gd name="connsiteY7" fmla="*/ 200025 h 478631"/>
                <a:gd name="connsiteX8" fmla="*/ 164306 w 2214563"/>
                <a:gd name="connsiteY8" fmla="*/ 192881 h 478631"/>
                <a:gd name="connsiteX9" fmla="*/ 119063 w 2214563"/>
                <a:gd name="connsiteY9" fmla="*/ 183356 h 478631"/>
                <a:gd name="connsiteX10" fmla="*/ 85725 w 2214563"/>
                <a:gd name="connsiteY10" fmla="*/ 171450 h 478631"/>
                <a:gd name="connsiteX11" fmla="*/ 40481 w 2214563"/>
                <a:gd name="connsiteY11" fmla="*/ 147638 h 478631"/>
                <a:gd name="connsiteX12" fmla="*/ 23813 w 2214563"/>
                <a:gd name="connsiteY12" fmla="*/ 135731 h 478631"/>
                <a:gd name="connsiteX13" fmla="*/ 7144 w 2214563"/>
                <a:gd name="connsiteY13" fmla="*/ 133350 h 478631"/>
                <a:gd name="connsiteX14" fmla="*/ 0 w 2214563"/>
                <a:gd name="connsiteY14" fmla="*/ 145256 h 478631"/>
                <a:gd name="connsiteX15" fmla="*/ 0 w 2214563"/>
                <a:gd name="connsiteY15" fmla="*/ 164306 h 478631"/>
                <a:gd name="connsiteX16" fmla="*/ 23813 w 2214563"/>
                <a:gd name="connsiteY16" fmla="*/ 209550 h 478631"/>
                <a:gd name="connsiteX17" fmla="*/ 66675 w 2214563"/>
                <a:gd name="connsiteY17" fmla="*/ 266700 h 478631"/>
                <a:gd name="connsiteX18" fmla="*/ 104775 w 2214563"/>
                <a:gd name="connsiteY18" fmla="*/ 311944 h 478631"/>
                <a:gd name="connsiteX19" fmla="*/ 152400 w 2214563"/>
                <a:gd name="connsiteY19" fmla="*/ 361950 h 478631"/>
                <a:gd name="connsiteX20" fmla="*/ 197644 w 2214563"/>
                <a:gd name="connsiteY20" fmla="*/ 402431 h 478631"/>
                <a:gd name="connsiteX21" fmla="*/ 250031 w 2214563"/>
                <a:gd name="connsiteY21" fmla="*/ 438150 h 478631"/>
                <a:gd name="connsiteX22" fmla="*/ 283369 w 2214563"/>
                <a:gd name="connsiteY22" fmla="*/ 457200 h 478631"/>
                <a:gd name="connsiteX23" fmla="*/ 326231 w 2214563"/>
                <a:gd name="connsiteY23" fmla="*/ 471488 h 478631"/>
                <a:gd name="connsiteX24" fmla="*/ 364331 w 2214563"/>
                <a:gd name="connsiteY24" fmla="*/ 478631 h 478631"/>
                <a:gd name="connsiteX25" fmla="*/ 397669 w 2214563"/>
                <a:gd name="connsiteY25" fmla="*/ 478631 h 478631"/>
                <a:gd name="connsiteX26" fmla="*/ 526256 w 2214563"/>
                <a:gd name="connsiteY26" fmla="*/ 447675 h 478631"/>
                <a:gd name="connsiteX27" fmla="*/ 721519 w 2214563"/>
                <a:gd name="connsiteY27" fmla="*/ 400050 h 478631"/>
                <a:gd name="connsiteX28" fmla="*/ 973931 w 2214563"/>
                <a:gd name="connsiteY28" fmla="*/ 345281 h 478631"/>
                <a:gd name="connsiteX29" fmla="*/ 1193006 w 2214563"/>
                <a:gd name="connsiteY29" fmla="*/ 309563 h 478631"/>
                <a:gd name="connsiteX30" fmla="*/ 1366838 w 2214563"/>
                <a:gd name="connsiteY30" fmla="*/ 283369 h 478631"/>
                <a:gd name="connsiteX31" fmla="*/ 1493044 w 2214563"/>
                <a:gd name="connsiteY31" fmla="*/ 264319 h 478631"/>
                <a:gd name="connsiteX32" fmla="*/ 1626394 w 2214563"/>
                <a:gd name="connsiteY32" fmla="*/ 247650 h 478631"/>
                <a:gd name="connsiteX33" fmla="*/ 1719263 w 2214563"/>
                <a:gd name="connsiteY33" fmla="*/ 245269 h 478631"/>
                <a:gd name="connsiteX34" fmla="*/ 1781175 w 2214563"/>
                <a:gd name="connsiteY34" fmla="*/ 250031 h 478631"/>
                <a:gd name="connsiteX35" fmla="*/ 1833563 w 2214563"/>
                <a:gd name="connsiteY35" fmla="*/ 264319 h 478631"/>
                <a:gd name="connsiteX36" fmla="*/ 2183606 w 2214563"/>
                <a:gd name="connsiteY36" fmla="*/ 295275 h 478631"/>
                <a:gd name="connsiteX37" fmla="*/ 2205038 w 2214563"/>
                <a:gd name="connsiteY37" fmla="*/ 273844 h 478631"/>
                <a:gd name="connsiteX38" fmla="*/ 2212181 w 2214563"/>
                <a:gd name="connsiteY38" fmla="*/ 257175 h 478631"/>
                <a:gd name="connsiteX39" fmla="*/ 2214563 w 2214563"/>
                <a:gd name="connsiteY39" fmla="*/ 230981 h 478631"/>
                <a:gd name="connsiteX40" fmla="*/ 2202656 w 2214563"/>
                <a:gd name="connsiteY40" fmla="*/ 204788 h 478631"/>
                <a:gd name="connsiteX41" fmla="*/ 2185988 w 2214563"/>
                <a:gd name="connsiteY41" fmla="*/ 180975 h 478631"/>
                <a:gd name="connsiteX42" fmla="*/ 2143125 w 2214563"/>
                <a:gd name="connsiteY42" fmla="*/ 145256 h 478631"/>
                <a:gd name="connsiteX43" fmla="*/ 2078831 w 2214563"/>
                <a:gd name="connsiteY43" fmla="*/ 102394 h 478631"/>
                <a:gd name="connsiteX44" fmla="*/ 1985963 w 2214563"/>
                <a:gd name="connsiteY44" fmla="*/ 45244 h 478631"/>
                <a:gd name="connsiteX45" fmla="*/ 1916906 w 2214563"/>
                <a:gd name="connsiteY45" fmla="*/ 9525 h 478631"/>
                <a:gd name="connsiteX46" fmla="*/ 1885950 w 2214563"/>
                <a:gd name="connsiteY46" fmla="*/ 0 h 478631"/>
                <a:gd name="connsiteX47" fmla="*/ 1859756 w 2214563"/>
                <a:gd name="connsiteY47" fmla="*/ 0 h 478631"/>
                <a:gd name="connsiteX48" fmla="*/ 1766888 w 2214563"/>
                <a:gd name="connsiteY48" fmla="*/ 21431 h 478631"/>
                <a:gd name="connsiteX49" fmla="*/ 1638300 w 2214563"/>
                <a:gd name="connsiteY49" fmla="*/ 52388 h 478631"/>
                <a:gd name="connsiteX50" fmla="*/ 1566863 w 2214563"/>
                <a:gd name="connsiteY50" fmla="*/ 71438 h 478631"/>
                <a:gd name="connsiteX51" fmla="*/ 1464469 w 2214563"/>
                <a:gd name="connsiteY51" fmla="*/ 85725 h 478631"/>
                <a:gd name="connsiteX52" fmla="*/ 1176338 w 2214563"/>
                <a:gd name="connsiteY52" fmla="*/ 126206 h 478631"/>
                <a:gd name="connsiteX53" fmla="*/ 1035844 w 2214563"/>
                <a:gd name="connsiteY53" fmla="*/ 142875 h 4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214563" h="478631">
                  <a:moveTo>
                    <a:pt x="1035844" y="142875"/>
                  </a:moveTo>
                  <a:lnTo>
                    <a:pt x="871538" y="161925"/>
                  </a:lnTo>
                  <a:lnTo>
                    <a:pt x="738188" y="176213"/>
                  </a:lnTo>
                  <a:lnTo>
                    <a:pt x="614363" y="188119"/>
                  </a:lnTo>
                  <a:lnTo>
                    <a:pt x="492919" y="200025"/>
                  </a:lnTo>
                  <a:lnTo>
                    <a:pt x="426244" y="204788"/>
                  </a:lnTo>
                  <a:lnTo>
                    <a:pt x="302419" y="202406"/>
                  </a:lnTo>
                  <a:lnTo>
                    <a:pt x="226219" y="200025"/>
                  </a:lnTo>
                  <a:lnTo>
                    <a:pt x="164306" y="192881"/>
                  </a:lnTo>
                  <a:lnTo>
                    <a:pt x="119063" y="183356"/>
                  </a:lnTo>
                  <a:lnTo>
                    <a:pt x="85725" y="171450"/>
                  </a:lnTo>
                  <a:lnTo>
                    <a:pt x="40481" y="147638"/>
                  </a:lnTo>
                  <a:lnTo>
                    <a:pt x="23813" y="135731"/>
                  </a:lnTo>
                  <a:lnTo>
                    <a:pt x="7144" y="133350"/>
                  </a:lnTo>
                  <a:lnTo>
                    <a:pt x="0" y="145256"/>
                  </a:lnTo>
                  <a:lnTo>
                    <a:pt x="0" y="164306"/>
                  </a:lnTo>
                  <a:lnTo>
                    <a:pt x="23813" y="209550"/>
                  </a:lnTo>
                  <a:lnTo>
                    <a:pt x="66675" y="266700"/>
                  </a:lnTo>
                  <a:lnTo>
                    <a:pt x="104775" y="311944"/>
                  </a:lnTo>
                  <a:lnTo>
                    <a:pt x="152400" y="361950"/>
                  </a:lnTo>
                  <a:lnTo>
                    <a:pt x="197644" y="402431"/>
                  </a:lnTo>
                  <a:lnTo>
                    <a:pt x="250031" y="438150"/>
                  </a:lnTo>
                  <a:lnTo>
                    <a:pt x="283369" y="457200"/>
                  </a:lnTo>
                  <a:lnTo>
                    <a:pt x="326231" y="471488"/>
                  </a:lnTo>
                  <a:lnTo>
                    <a:pt x="364331" y="478631"/>
                  </a:lnTo>
                  <a:lnTo>
                    <a:pt x="397669" y="478631"/>
                  </a:lnTo>
                  <a:lnTo>
                    <a:pt x="526256" y="447675"/>
                  </a:lnTo>
                  <a:lnTo>
                    <a:pt x="721519" y="400050"/>
                  </a:lnTo>
                  <a:lnTo>
                    <a:pt x="973931" y="345281"/>
                  </a:lnTo>
                  <a:lnTo>
                    <a:pt x="1193006" y="309563"/>
                  </a:lnTo>
                  <a:lnTo>
                    <a:pt x="1366838" y="283369"/>
                  </a:lnTo>
                  <a:lnTo>
                    <a:pt x="1493044" y="264319"/>
                  </a:lnTo>
                  <a:lnTo>
                    <a:pt x="1626394" y="247650"/>
                  </a:lnTo>
                  <a:lnTo>
                    <a:pt x="1719263" y="245269"/>
                  </a:lnTo>
                  <a:lnTo>
                    <a:pt x="1781175" y="250031"/>
                  </a:lnTo>
                  <a:lnTo>
                    <a:pt x="1833563" y="264319"/>
                  </a:lnTo>
                  <a:lnTo>
                    <a:pt x="2183606" y="295275"/>
                  </a:lnTo>
                  <a:lnTo>
                    <a:pt x="2205038" y="273844"/>
                  </a:lnTo>
                  <a:lnTo>
                    <a:pt x="2212181" y="257175"/>
                  </a:lnTo>
                  <a:lnTo>
                    <a:pt x="2214563" y="230981"/>
                  </a:lnTo>
                  <a:lnTo>
                    <a:pt x="2202656" y="204788"/>
                  </a:lnTo>
                  <a:lnTo>
                    <a:pt x="2185988" y="180975"/>
                  </a:lnTo>
                  <a:lnTo>
                    <a:pt x="2143125" y="145256"/>
                  </a:lnTo>
                  <a:lnTo>
                    <a:pt x="2078831" y="102394"/>
                  </a:lnTo>
                  <a:lnTo>
                    <a:pt x="1985963" y="45244"/>
                  </a:lnTo>
                  <a:lnTo>
                    <a:pt x="1916906" y="9525"/>
                  </a:lnTo>
                  <a:lnTo>
                    <a:pt x="1885950" y="0"/>
                  </a:lnTo>
                  <a:lnTo>
                    <a:pt x="1859756" y="0"/>
                  </a:lnTo>
                  <a:lnTo>
                    <a:pt x="1766888" y="21431"/>
                  </a:lnTo>
                  <a:lnTo>
                    <a:pt x="1638300" y="52388"/>
                  </a:lnTo>
                  <a:lnTo>
                    <a:pt x="1566863" y="71438"/>
                  </a:lnTo>
                  <a:lnTo>
                    <a:pt x="1464469" y="85725"/>
                  </a:lnTo>
                  <a:lnTo>
                    <a:pt x="1176338" y="126206"/>
                  </a:lnTo>
                  <a:lnTo>
                    <a:pt x="103584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C4822466-7310-406E-B77E-0150CB826897}"/>
                </a:ext>
              </a:extLst>
            </p:cNvPr>
            <p:cNvSpPr/>
            <p:nvPr/>
          </p:nvSpPr>
          <p:spPr>
            <a:xfrm>
              <a:off x="4478338" y="3940176"/>
              <a:ext cx="493712" cy="2035175"/>
            </a:xfrm>
            <a:custGeom>
              <a:avLst/>
              <a:gdLst>
                <a:gd name="connsiteX0" fmla="*/ 383202 w 494198"/>
                <a:gd name="connsiteY0" fmla="*/ 473057 h 2034936"/>
                <a:gd name="connsiteX1" fmla="*/ 359417 w 494198"/>
                <a:gd name="connsiteY1" fmla="*/ 245778 h 2034936"/>
                <a:gd name="connsiteX2" fmla="*/ 335632 w 494198"/>
                <a:gd name="connsiteY2" fmla="*/ 92497 h 2034936"/>
                <a:gd name="connsiteX3" fmla="*/ 272205 w 494198"/>
                <a:gd name="connsiteY3" fmla="*/ 60784 h 2034936"/>
                <a:gd name="connsiteX4" fmla="*/ 195565 w 494198"/>
                <a:gd name="connsiteY4" fmla="*/ 31713 h 2034936"/>
                <a:gd name="connsiteX5" fmla="*/ 142709 w 494198"/>
                <a:gd name="connsiteY5" fmla="*/ 18499 h 2034936"/>
                <a:gd name="connsiteX6" fmla="*/ 95139 w 494198"/>
                <a:gd name="connsiteY6" fmla="*/ 5285 h 2034936"/>
                <a:gd name="connsiteX7" fmla="*/ 55498 w 494198"/>
                <a:gd name="connsiteY7" fmla="*/ 0 h 2034936"/>
                <a:gd name="connsiteX8" fmla="*/ 29070 w 494198"/>
                <a:gd name="connsiteY8" fmla="*/ 0 h 2034936"/>
                <a:gd name="connsiteX9" fmla="*/ 13213 w 494198"/>
                <a:gd name="connsiteY9" fmla="*/ 0 h 2034936"/>
                <a:gd name="connsiteX10" fmla="*/ 0 w 494198"/>
                <a:gd name="connsiteY10" fmla="*/ 7928 h 2034936"/>
                <a:gd name="connsiteX11" fmla="*/ 2642 w 494198"/>
                <a:gd name="connsiteY11" fmla="*/ 21142 h 2034936"/>
                <a:gd name="connsiteX12" fmla="*/ 26427 w 494198"/>
                <a:gd name="connsiteY12" fmla="*/ 52855 h 2034936"/>
                <a:gd name="connsiteX13" fmla="*/ 55498 w 494198"/>
                <a:gd name="connsiteY13" fmla="*/ 100425 h 2034936"/>
                <a:gd name="connsiteX14" fmla="*/ 81926 w 494198"/>
                <a:gd name="connsiteY14" fmla="*/ 158566 h 2034936"/>
                <a:gd name="connsiteX15" fmla="*/ 113639 w 494198"/>
                <a:gd name="connsiteY15" fmla="*/ 245778 h 2034936"/>
                <a:gd name="connsiteX16" fmla="*/ 132138 w 494198"/>
                <a:gd name="connsiteY16" fmla="*/ 314490 h 2034936"/>
                <a:gd name="connsiteX17" fmla="*/ 150638 w 494198"/>
                <a:gd name="connsiteY17" fmla="*/ 396416 h 2034936"/>
                <a:gd name="connsiteX18" fmla="*/ 161209 w 494198"/>
                <a:gd name="connsiteY18" fmla="*/ 459843 h 2034936"/>
                <a:gd name="connsiteX19" fmla="*/ 174423 w 494198"/>
                <a:gd name="connsiteY19" fmla="*/ 565554 h 2034936"/>
                <a:gd name="connsiteX20" fmla="*/ 182351 w 494198"/>
                <a:gd name="connsiteY20" fmla="*/ 665979 h 2034936"/>
                <a:gd name="connsiteX21" fmla="*/ 192922 w 494198"/>
                <a:gd name="connsiteY21" fmla="*/ 832474 h 2034936"/>
                <a:gd name="connsiteX22" fmla="*/ 200850 w 494198"/>
                <a:gd name="connsiteY22" fmla="*/ 1025396 h 2034936"/>
                <a:gd name="connsiteX23" fmla="*/ 208779 w 494198"/>
                <a:gd name="connsiteY23" fmla="*/ 1205105 h 2034936"/>
                <a:gd name="connsiteX24" fmla="*/ 214064 w 494198"/>
                <a:gd name="connsiteY24" fmla="*/ 1302888 h 2034936"/>
                <a:gd name="connsiteX25" fmla="*/ 219350 w 494198"/>
                <a:gd name="connsiteY25" fmla="*/ 1416527 h 2034936"/>
                <a:gd name="connsiteX26" fmla="*/ 224635 w 494198"/>
                <a:gd name="connsiteY26" fmla="*/ 1585665 h 2034936"/>
                <a:gd name="connsiteX27" fmla="*/ 227278 w 494198"/>
                <a:gd name="connsiteY27" fmla="*/ 1678162 h 2034936"/>
                <a:gd name="connsiteX28" fmla="*/ 229921 w 494198"/>
                <a:gd name="connsiteY28" fmla="*/ 1725732 h 2034936"/>
                <a:gd name="connsiteX29" fmla="*/ 240492 w 494198"/>
                <a:gd name="connsiteY29" fmla="*/ 1775944 h 2034936"/>
                <a:gd name="connsiteX30" fmla="*/ 253706 w 494198"/>
                <a:gd name="connsiteY30" fmla="*/ 1815586 h 2034936"/>
                <a:gd name="connsiteX31" fmla="*/ 272205 w 494198"/>
                <a:gd name="connsiteY31" fmla="*/ 1852585 h 2034936"/>
                <a:gd name="connsiteX32" fmla="*/ 295990 w 494198"/>
                <a:gd name="connsiteY32" fmla="*/ 1892226 h 2034936"/>
                <a:gd name="connsiteX33" fmla="*/ 327704 w 494198"/>
                <a:gd name="connsiteY33" fmla="*/ 1934511 h 2034936"/>
                <a:gd name="connsiteX34" fmla="*/ 348846 w 494198"/>
                <a:gd name="connsiteY34" fmla="*/ 1958296 h 2034936"/>
                <a:gd name="connsiteX35" fmla="*/ 383202 w 494198"/>
                <a:gd name="connsiteY35" fmla="*/ 1990009 h 2034936"/>
                <a:gd name="connsiteX36" fmla="*/ 404344 w 494198"/>
                <a:gd name="connsiteY36" fmla="*/ 2013794 h 2034936"/>
                <a:gd name="connsiteX37" fmla="*/ 425486 w 494198"/>
                <a:gd name="connsiteY37" fmla="*/ 2027008 h 2034936"/>
                <a:gd name="connsiteX38" fmla="*/ 443986 w 494198"/>
                <a:gd name="connsiteY38" fmla="*/ 2034936 h 2034936"/>
                <a:gd name="connsiteX39" fmla="*/ 457200 w 494198"/>
                <a:gd name="connsiteY39" fmla="*/ 2034936 h 2034936"/>
                <a:gd name="connsiteX40" fmla="*/ 470413 w 494198"/>
                <a:gd name="connsiteY40" fmla="*/ 2021722 h 2034936"/>
                <a:gd name="connsiteX41" fmla="*/ 486270 w 494198"/>
                <a:gd name="connsiteY41" fmla="*/ 1997937 h 2034936"/>
                <a:gd name="connsiteX42" fmla="*/ 494198 w 494198"/>
                <a:gd name="connsiteY42" fmla="*/ 1947725 h 2034936"/>
                <a:gd name="connsiteX43" fmla="*/ 494198 w 494198"/>
                <a:gd name="connsiteY43" fmla="*/ 1857870 h 2034936"/>
                <a:gd name="connsiteX44" fmla="*/ 494198 w 494198"/>
                <a:gd name="connsiteY44" fmla="*/ 1683447 h 2034936"/>
                <a:gd name="connsiteX45" fmla="*/ 473056 w 494198"/>
                <a:gd name="connsiteY45" fmla="*/ 1382171 h 2034936"/>
                <a:gd name="connsiteX46" fmla="*/ 446628 w 494198"/>
                <a:gd name="connsiteY46" fmla="*/ 980469 h 2034936"/>
                <a:gd name="connsiteX47" fmla="*/ 428129 w 494198"/>
                <a:gd name="connsiteY47" fmla="*/ 853616 h 2034936"/>
                <a:gd name="connsiteX48" fmla="*/ 383202 w 494198"/>
                <a:gd name="connsiteY48" fmla="*/ 47305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94198" h="2034936">
                  <a:moveTo>
                    <a:pt x="383202" y="473057"/>
                  </a:moveTo>
                  <a:lnTo>
                    <a:pt x="359417" y="245778"/>
                  </a:lnTo>
                  <a:lnTo>
                    <a:pt x="335632" y="92497"/>
                  </a:lnTo>
                  <a:lnTo>
                    <a:pt x="272205" y="60784"/>
                  </a:lnTo>
                  <a:lnTo>
                    <a:pt x="195565" y="31713"/>
                  </a:lnTo>
                  <a:lnTo>
                    <a:pt x="142709" y="18499"/>
                  </a:lnTo>
                  <a:lnTo>
                    <a:pt x="95139" y="5285"/>
                  </a:lnTo>
                  <a:lnTo>
                    <a:pt x="55498" y="0"/>
                  </a:lnTo>
                  <a:lnTo>
                    <a:pt x="29070" y="0"/>
                  </a:lnTo>
                  <a:lnTo>
                    <a:pt x="13213" y="0"/>
                  </a:lnTo>
                  <a:lnTo>
                    <a:pt x="0" y="7928"/>
                  </a:lnTo>
                  <a:lnTo>
                    <a:pt x="2642" y="21142"/>
                  </a:lnTo>
                  <a:lnTo>
                    <a:pt x="26427" y="52855"/>
                  </a:lnTo>
                  <a:lnTo>
                    <a:pt x="55498" y="100425"/>
                  </a:lnTo>
                  <a:lnTo>
                    <a:pt x="81926" y="158566"/>
                  </a:lnTo>
                  <a:lnTo>
                    <a:pt x="113639" y="245778"/>
                  </a:lnTo>
                  <a:lnTo>
                    <a:pt x="132138" y="314490"/>
                  </a:lnTo>
                  <a:lnTo>
                    <a:pt x="150638" y="396416"/>
                  </a:lnTo>
                  <a:lnTo>
                    <a:pt x="161209" y="459843"/>
                  </a:lnTo>
                  <a:lnTo>
                    <a:pt x="174423" y="565554"/>
                  </a:lnTo>
                  <a:lnTo>
                    <a:pt x="182351" y="665979"/>
                  </a:lnTo>
                  <a:lnTo>
                    <a:pt x="192922" y="832474"/>
                  </a:lnTo>
                  <a:lnTo>
                    <a:pt x="200850" y="1025396"/>
                  </a:lnTo>
                  <a:lnTo>
                    <a:pt x="208779" y="1205105"/>
                  </a:lnTo>
                  <a:lnTo>
                    <a:pt x="214064" y="1302888"/>
                  </a:lnTo>
                  <a:lnTo>
                    <a:pt x="219350" y="1416527"/>
                  </a:lnTo>
                  <a:lnTo>
                    <a:pt x="224635" y="1585665"/>
                  </a:lnTo>
                  <a:lnTo>
                    <a:pt x="227278" y="1678162"/>
                  </a:lnTo>
                  <a:lnTo>
                    <a:pt x="229921" y="1725732"/>
                  </a:lnTo>
                  <a:lnTo>
                    <a:pt x="240492" y="1775944"/>
                  </a:lnTo>
                  <a:lnTo>
                    <a:pt x="253706" y="1815586"/>
                  </a:lnTo>
                  <a:lnTo>
                    <a:pt x="272205" y="1852585"/>
                  </a:lnTo>
                  <a:lnTo>
                    <a:pt x="295990" y="1892226"/>
                  </a:lnTo>
                  <a:lnTo>
                    <a:pt x="327704" y="1934511"/>
                  </a:lnTo>
                  <a:lnTo>
                    <a:pt x="348846" y="1958296"/>
                  </a:lnTo>
                  <a:lnTo>
                    <a:pt x="383202" y="1990009"/>
                  </a:lnTo>
                  <a:lnTo>
                    <a:pt x="404344" y="2013794"/>
                  </a:lnTo>
                  <a:lnTo>
                    <a:pt x="425486" y="2027008"/>
                  </a:lnTo>
                  <a:lnTo>
                    <a:pt x="443986" y="2034936"/>
                  </a:lnTo>
                  <a:lnTo>
                    <a:pt x="457200" y="2034936"/>
                  </a:lnTo>
                  <a:lnTo>
                    <a:pt x="470413" y="2021722"/>
                  </a:lnTo>
                  <a:lnTo>
                    <a:pt x="486270" y="1997937"/>
                  </a:lnTo>
                  <a:lnTo>
                    <a:pt x="494198" y="1947725"/>
                  </a:lnTo>
                  <a:lnTo>
                    <a:pt x="494198" y="1857870"/>
                  </a:lnTo>
                  <a:lnTo>
                    <a:pt x="494198" y="1683447"/>
                  </a:lnTo>
                  <a:lnTo>
                    <a:pt x="473056" y="1382171"/>
                  </a:lnTo>
                  <a:lnTo>
                    <a:pt x="446628" y="980469"/>
                  </a:lnTo>
                  <a:lnTo>
                    <a:pt x="428129" y="853616"/>
                  </a:lnTo>
                  <a:lnTo>
                    <a:pt x="383202" y="4730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67A2FD18-ADF5-442E-852A-327D0EC14129}"/>
                </a:ext>
              </a:extLst>
            </p:cNvPr>
            <p:cNvSpPr/>
            <p:nvPr/>
          </p:nvSpPr>
          <p:spPr>
            <a:xfrm>
              <a:off x="4186238" y="2138364"/>
              <a:ext cx="406400" cy="1558925"/>
            </a:xfrm>
            <a:custGeom>
              <a:avLst/>
              <a:gdLst>
                <a:gd name="connsiteX0" fmla="*/ 400050 w 407193"/>
                <a:gd name="connsiteY0" fmla="*/ 414337 h 1559718"/>
                <a:gd name="connsiteX1" fmla="*/ 407193 w 407193"/>
                <a:gd name="connsiteY1" fmla="*/ 171450 h 1559718"/>
                <a:gd name="connsiteX2" fmla="*/ 345281 w 407193"/>
                <a:gd name="connsiteY2" fmla="*/ 88106 h 1559718"/>
                <a:gd name="connsiteX3" fmla="*/ 285750 w 407193"/>
                <a:gd name="connsiteY3" fmla="*/ 59531 h 1559718"/>
                <a:gd name="connsiteX4" fmla="*/ 238125 w 407193"/>
                <a:gd name="connsiteY4" fmla="*/ 40481 h 1559718"/>
                <a:gd name="connsiteX5" fmla="*/ 180975 w 407193"/>
                <a:gd name="connsiteY5" fmla="*/ 19050 h 1559718"/>
                <a:gd name="connsiteX6" fmla="*/ 140493 w 407193"/>
                <a:gd name="connsiteY6" fmla="*/ 7143 h 1559718"/>
                <a:gd name="connsiteX7" fmla="*/ 90487 w 407193"/>
                <a:gd name="connsiteY7" fmla="*/ 0 h 1559718"/>
                <a:gd name="connsiteX8" fmla="*/ 47625 w 407193"/>
                <a:gd name="connsiteY8" fmla="*/ 0 h 1559718"/>
                <a:gd name="connsiteX9" fmla="*/ 11906 w 407193"/>
                <a:gd name="connsiteY9" fmla="*/ 4762 h 1559718"/>
                <a:gd name="connsiteX10" fmla="*/ 2381 w 407193"/>
                <a:gd name="connsiteY10" fmla="*/ 11906 h 1559718"/>
                <a:gd name="connsiteX11" fmla="*/ 0 w 407193"/>
                <a:gd name="connsiteY11" fmla="*/ 23812 h 1559718"/>
                <a:gd name="connsiteX12" fmla="*/ 11906 w 407193"/>
                <a:gd name="connsiteY12" fmla="*/ 47625 h 1559718"/>
                <a:gd name="connsiteX13" fmla="*/ 38100 w 407193"/>
                <a:gd name="connsiteY13" fmla="*/ 73818 h 1559718"/>
                <a:gd name="connsiteX14" fmla="*/ 73818 w 407193"/>
                <a:gd name="connsiteY14" fmla="*/ 102393 h 1559718"/>
                <a:gd name="connsiteX15" fmla="*/ 92868 w 407193"/>
                <a:gd name="connsiteY15" fmla="*/ 119062 h 1559718"/>
                <a:gd name="connsiteX16" fmla="*/ 119062 w 407193"/>
                <a:gd name="connsiteY16" fmla="*/ 145256 h 1559718"/>
                <a:gd name="connsiteX17" fmla="*/ 145256 w 407193"/>
                <a:gd name="connsiteY17" fmla="*/ 180975 h 1559718"/>
                <a:gd name="connsiteX18" fmla="*/ 161925 w 407193"/>
                <a:gd name="connsiteY18" fmla="*/ 211931 h 1559718"/>
                <a:gd name="connsiteX19" fmla="*/ 173831 w 407193"/>
                <a:gd name="connsiteY19" fmla="*/ 250031 h 1559718"/>
                <a:gd name="connsiteX20" fmla="*/ 180975 w 407193"/>
                <a:gd name="connsiteY20" fmla="*/ 285750 h 1559718"/>
                <a:gd name="connsiteX21" fmla="*/ 183356 w 407193"/>
                <a:gd name="connsiteY21" fmla="*/ 400050 h 1559718"/>
                <a:gd name="connsiteX22" fmla="*/ 180975 w 407193"/>
                <a:gd name="connsiteY22" fmla="*/ 723900 h 1559718"/>
                <a:gd name="connsiteX23" fmla="*/ 183356 w 407193"/>
                <a:gd name="connsiteY23" fmla="*/ 1050131 h 1559718"/>
                <a:gd name="connsiteX24" fmla="*/ 178593 w 407193"/>
                <a:gd name="connsiteY24" fmla="*/ 1114425 h 1559718"/>
                <a:gd name="connsiteX25" fmla="*/ 164306 w 407193"/>
                <a:gd name="connsiteY25" fmla="*/ 1207293 h 1559718"/>
                <a:gd name="connsiteX26" fmla="*/ 142875 w 407193"/>
                <a:gd name="connsiteY26" fmla="*/ 1321593 h 1559718"/>
                <a:gd name="connsiteX27" fmla="*/ 140493 w 407193"/>
                <a:gd name="connsiteY27" fmla="*/ 1333500 h 1559718"/>
                <a:gd name="connsiteX28" fmla="*/ 154781 w 407193"/>
                <a:gd name="connsiteY28" fmla="*/ 1376362 h 1559718"/>
                <a:gd name="connsiteX29" fmla="*/ 183356 w 407193"/>
                <a:gd name="connsiteY29" fmla="*/ 1447800 h 1559718"/>
                <a:gd name="connsiteX30" fmla="*/ 211931 w 407193"/>
                <a:gd name="connsiteY30" fmla="*/ 1502568 h 1559718"/>
                <a:gd name="connsiteX31" fmla="*/ 230981 w 407193"/>
                <a:gd name="connsiteY31" fmla="*/ 1531143 h 1559718"/>
                <a:gd name="connsiteX32" fmla="*/ 250031 w 407193"/>
                <a:gd name="connsiteY32" fmla="*/ 1550193 h 1559718"/>
                <a:gd name="connsiteX33" fmla="*/ 271462 w 407193"/>
                <a:gd name="connsiteY33" fmla="*/ 1559718 h 1559718"/>
                <a:gd name="connsiteX34" fmla="*/ 292893 w 407193"/>
                <a:gd name="connsiteY34" fmla="*/ 1559718 h 1559718"/>
                <a:gd name="connsiteX35" fmla="*/ 328612 w 407193"/>
                <a:gd name="connsiteY35" fmla="*/ 1550193 h 1559718"/>
                <a:gd name="connsiteX36" fmla="*/ 371475 w 407193"/>
                <a:gd name="connsiteY36" fmla="*/ 1524000 h 1559718"/>
                <a:gd name="connsiteX37" fmla="*/ 385762 w 407193"/>
                <a:gd name="connsiteY37" fmla="*/ 1181100 h 1559718"/>
                <a:gd name="connsiteX38" fmla="*/ 388143 w 407193"/>
                <a:gd name="connsiteY38" fmla="*/ 957262 h 1559718"/>
                <a:gd name="connsiteX39" fmla="*/ 400050 w 407193"/>
                <a:gd name="connsiteY39" fmla="*/ 414337 h 155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07193" h="1559718">
                  <a:moveTo>
                    <a:pt x="400050" y="414337"/>
                  </a:moveTo>
                  <a:lnTo>
                    <a:pt x="407193" y="171450"/>
                  </a:lnTo>
                  <a:lnTo>
                    <a:pt x="345281" y="88106"/>
                  </a:lnTo>
                  <a:lnTo>
                    <a:pt x="285750" y="59531"/>
                  </a:lnTo>
                  <a:lnTo>
                    <a:pt x="238125" y="40481"/>
                  </a:lnTo>
                  <a:lnTo>
                    <a:pt x="180975" y="19050"/>
                  </a:lnTo>
                  <a:lnTo>
                    <a:pt x="140493" y="7143"/>
                  </a:lnTo>
                  <a:lnTo>
                    <a:pt x="90487" y="0"/>
                  </a:lnTo>
                  <a:lnTo>
                    <a:pt x="47625" y="0"/>
                  </a:lnTo>
                  <a:lnTo>
                    <a:pt x="11906" y="4762"/>
                  </a:lnTo>
                  <a:lnTo>
                    <a:pt x="2381" y="11906"/>
                  </a:lnTo>
                  <a:lnTo>
                    <a:pt x="0" y="23812"/>
                  </a:lnTo>
                  <a:lnTo>
                    <a:pt x="11906" y="47625"/>
                  </a:lnTo>
                  <a:lnTo>
                    <a:pt x="38100" y="73818"/>
                  </a:lnTo>
                  <a:lnTo>
                    <a:pt x="73818" y="102393"/>
                  </a:lnTo>
                  <a:lnTo>
                    <a:pt x="92868" y="119062"/>
                  </a:lnTo>
                  <a:lnTo>
                    <a:pt x="119062" y="145256"/>
                  </a:lnTo>
                  <a:lnTo>
                    <a:pt x="145256" y="180975"/>
                  </a:lnTo>
                  <a:lnTo>
                    <a:pt x="161925" y="211931"/>
                  </a:lnTo>
                  <a:lnTo>
                    <a:pt x="173831" y="250031"/>
                  </a:lnTo>
                  <a:lnTo>
                    <a:pt x="180975" y="285750"/>
                  </a:lnTo>
                  <a:cubicBezTo>
                    <a:pt x="181769" y="323850"/>
                    <a:pt x="182562" y="361950"/>
                    <a:pt x="183356" y="400050"/>
                  </a:cubicBezTo>
                  <a:cubicBezTo>
                    <a:pt x="182562" y="508000"/>
                    <a:pt x="181769" y="615950"/>
                    <a:pt x="180975" y="723900"/>
                  </a:cubicBezTo>
                  <a:cubicBezTo>
                    <a:pt x="181769" y="832644"/>
                    <a:pt x="182562" y="941387"/>
                    <a:pt x="183356" y="1050131"/>
                  </a:cubicBezTo>
                  <a:lnTo>
                    <a:pt x="178593" y="1114425"/>
                  </a:lnTo>
                  <a:lnTo>
                    <a:pt x="164306" y="1207293"/>
                  </a:lnTo>
                  <a:lnTo>
                    <a:pt x="142875" y="1321593"/>
                  </a:lnTo>
                  <a:lnTo>
                    <a:pt x="140493" y="1333500"/>
                  </a:lnTo>
                  <a:lnTo>
                    <a:pt x="154781" y="1376362"/>
                  </a:lnTo>
                  <a:lnTo>
                    <a:pt x="183356" y="1447800"/>
                  </a:lnTo>
                  <a:lnTo>
                    <a:pt x="211931" y="1502568"/>
                  </a:lnTo>
                  <a:lnTo>
                    <a:pt x="230981" y="1531143"/>
                  </a:lnTo>
                  <a:lnTo>
                    <a:pt x="250031" y="1550193"/>
                  </a:lnTo>
                  <a:lnTo>
                    <a:pt x="271462" y="1559718"/>
                  </a:lnTo>
                  <a:lnTo>
                    <a:pt x="292893" y="1559718"/>
                  </a:lnTo>
                  <a:lnTo>
                    <a:pt x="328612" y="1550193"/>
                  </a:lnTo>
                  <a:lnTo>
                    <a:pt x="371475" y="1524000"/>
                  </a:lnTo>
                  <a:lnTo>
                    <a:pt x="385762" y="1181100"/>
                  </a:lnTo>
                  <a:cubicBezTo>
                    <a:pt x="386556" y="1106487"/>
                    <a:pt x="387349" y="1031875"/>
                    <a:pt x="388143" y="957262"/>
                  </a:cubicBezTo>
                  <a:lnTo>
                    <a:pt x="400050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6D41F5E9-DDA5-4389-B621-9A44BBB3CD64}"/>
                </a:ext>
              </a:extLst>
            </p:cNvPr>
            <p:cNvSpPr/>
            <p:nvPr/>
          </p:nvSpPr>
          <p:spPr>
            <a:xfrm>
              <a:off x="4467225" y="2779713"/>
              <a:ext cx="1150938" cy="908050"/>
            </a:xfrm>
            <a:custGeom>
              <a:avLst/>
              <a:gdLst>
                <a:gd name="connsiteX0" fmla="*/ 388144 w 1150144"/>
                <a:gd name="connsiteY0" fmla="*/ 421481 h 909637"/>
                <a:gd name="connsiteX1" fmla="*/ 242888 w 1150144"/>
                <a:gd name="connsiteY1" fmla="*/ 497681 h 909637"/>
                <a:gd name="connsiteX2" fmla="*/ 59531 w 1150144"/>
                <a:gd name="connsiteY2" fmla="*/ 578644 h 909637"/>
                <a:gd name="connsiteX3" fmla="*/ 0 w 1150144"/>
                <a:gd name="connsiteY3" fmla="*/ 611981 h 909637"/>
                <a:gd name="connsiteX4" fmla="*/ 35719 w 1150144"/>
                <a:gd name="connsiteY4" fmla="*/ 909637 h 909637"/>
                <a:gd name="connsiteX5" fmla="*/ 90488 w 1150144"/>
                <a:gd name="connsiteY5" fmla="*/ 881062 h 909637"/>
                <a:gd name="connsiteX6" fmla="*/ 128588 w 1150144"/>
                <a:gd name="connsiteY6" fmla="*/ 850106 h 909637"/>
                <a:gd name="connsiteX7" fmla="*/ 204788 w 1150144"/>
                <a:gd name="connsiteY7" fmla="*/ 788194 h 909637"/>
                <a:gd name="connsiteX8" fmla="*/ 288131 w 1150144"/>
                <a:gd name="connsiteY8" fmla="*/ 719137 h 909637"/>
                <a:gd name="connsiteX9" fmla="*/ 395288 w 1150144"/>
                <a:gd name="connsiteY9" fmla="*/ 631031 h 909637"/>
                <a:gd name="connsiteX10" fmla="*/ 531019 w 1150144"/>
                <a:gd name="connsiteY10" fmla="*/ 523875 h 909637"/>
                <a:gd name="connsiteX11" fmla="*/ 740569 w 1150144"/>
                <a:gd name="connsiteY11" fmla="*/ 361950 h 909637"/>
                <a:gd name="connsiteX12" fmla="*/ 859631 w 1150144"/>
                <a:gd name="connsiteY12" fmla="*/ 269081 h 909637"/>
                <a:gd name="connsiteX13" fmla="*/ 978694 w 1150144"/>
                <a:gd name="connsiteY13" fmla="*/ 178594 h 909637"/>
                <a:gd name="connsiteX14" fmla="*/ 1100138 w 1150144"/>
                <a:gd name="connsiteY14" fmla="*/ 80962 h 909637"/>
                <a:gd name="connsiteX15" fmla="*/ 1150144 w 1150144"/>
                <a:gd name="connsiteY15" fmla="*/ 40481 h 909637"/>
                <a:gd name="connsiteX16" fmla="*/ 1123950 w 1150144"/>
                <a:gd name="connsiteY16" fmla="*/ 0 h 909637"/>
                <a:gd name="connsiteX17" fmla="*/ 1016794 w 1150144"/>
                <a:gd name="connsiteY17" fmla="*/ 50006 h 909637"/>
                <a:gd name="connsiteX18" fmla="*/ 866775 w 1150144"/>
                <a:gd name="connsiteY18" fmla="*/ 142875 h 909637"/>
                <a:gd name="connsiteX19" fmla="*/ 704850 w 1150144"/>
                <a:gd name="connsiteY19" fmla="*/ 242887 h 909637"/>
                <a:gd name="connsiteX20" fmla="*/ 538163 w 1150144"/>
                <a:gd name="connsiteY20" fmla="*/ 340519 h 909637"/>
                <a:gd name="connsiteX21" fmla="*/ 440531 w 1150144"/>
                <a:gd name="connsiteY21" fmla="*/ 395287 h 909637"/>
                <a:gd name="connsiteX22" fmla="*/ 388144 w 1150144"/>
                <a:gd name="connsiteY22" fmla="*/ 421481 h 909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50144" h="909637">
                  <a:moveTo>
                    <a:pt x="388144" y="421481"/>
                  </a:moveTo>
                  <a:lnTo>
                    <a:pt x="242888" y="497681"/>
                  </a:lnTo>
                  <a:lnTo>
                    <a:pt x="59531" y="578644"/>
                  </a:lnTo>
                  <a:lnTo>
                    <a:pt x="0" y="611981"/>
                  </a:lnTo>
                  <a:lnTo>
                    <a:pt x="35719" y="909637"/>
                  </a:lnTo>
                  <a:lnTo>
                    <a:pt x="90488" y="881062"/>
                  </a:lnTo>
                  <a:lnTo>
                    <a:pt x="128588" y="850106"/>
                  </a:lnTo>
                  <a:lnTo>
                    <a:pt x="204788" y="788194"/>
                  </a:lnTo>
                  <a:lnTo>
                    <a:pt x="288131" y="719137"/>
                  </a:lnTo>
                  <a:lnTo>
                    <a:pt x="395288" y="631031"/>
                  </a:lnTo>
                  <a:lnTo>
                    <a:pt x="531019" y="523875"/>
                  </a:lnTo>
                  <a:lnTo>
                    <a:pt x="740569" y="361950"/>
                  </a:lnTo>
                  <a:lnTo>
                    <a:pt x="859631" y="269081"/>
                  </a:lnTo>
                  <a:lnTo>
                    <a:pt x="978694" y="178594"/>
                  </a:lnTo>
                  <a:lnTo>
                    <a:pt x="1100138" y="80962"/>
                  </a:lnTo>
                  <a:lnTo>
                    <a:pt x="1150144" y="40481"/>
                  </a:lnTo>
                  <a:lnTo>
                    <a:pt x="1123950" y="0"/>
                  </a:lnTo>
                  <a:lnTo>
                    <a:pt x="1016794" y="50006"/>
                  </a:lnTo>
                  <a:lnTo>
                    <a:pt x="866775" y="142875"/>
                  </a:lnTo>
                  <a:lnTo>
                    <a:pt x="704850" y="242887"/>
                  </a:lnTo>
                  <a:lnTo>
                    <a:pt x="538163" y="340519"/>
                  </a:lnTo>
                  <a:lnTo>
                    <a:pt x="440531" y="395287"/>
                  </a:lnTo>
                  <a:lnTo>
                    <a:pt x="38814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5">
              <a:extLst>
                <a:ext uri="{FF2B5EF4-FFF2-40B4-BE49-F238E27FC236}">
                  <a16:creationId xmlns:a16="http://schemas.microsoft.com/office/drawing/2014/main" id="{CAA70A8F-BF41-4B23-8CD2-CA998AC4420B}"/>
                </a:ext>
              </a:extLst>
            </p:cNvPr>
            <p:cNvSpPr/>
            <p:nvPr/>
          </p:nvSpPr>
          <p:spPr>
            <a:xfrm>
              <a:off x="5230814" y="2314575"/>
              <a:ext cx="669925" cy="1047750"/>
            </a:xfrm>
            <a:custGeom>
              <a:avLst/>
              <a:gdLst>
                <a:gd name="connsiteX0" fmla="*/ 159544 w 669132"/>
                <a:gd name="connsiteY0" fmla="*/ 323850 h 1047750"/>
                <a:gd name="connsiteX1" fmla="*/ 104775 w 669132"/>
                <a:gd name="connsiteY1" fmla="*/ 230981 h 1047750"/>
                <a:gd name="connsiteX2" fmla="*/ 52388 w 669132"/>
                <a:gd name="connsiteY2" fmla="*/ 147638 h 1047750"/>
                <a:gd name="connsiteX3" fmla="*/ 33338 w 669132"/>
                <a:gd name="connsiteY3" fmla="*/ 116681 h 1047750"/>
                <a:gd name="connsiteX4" fmla="*/ 11907 w 669132"/>
                <a:gd name="connsiteY4" fmla="*/ 73819 h 1047750"/>
                <a:gd name="connsiteX5" fmla="*/ 0 w 669132"/>
                <a:gd name="connsiteY5" fmla="*/ 33338 h 1047750"/>
                <a:gd name="connsiteX6" fmla="*/ 0 w 669132"/>
                <a:gd name="connsiteY6" fmla="*/ 16669 h 1047750"/>
                <a:gd name="connsiteX7" fmla="*/ 2382 w 669132"/>
                <a:gd name="connsiteY7" fmla="*/ 7144 h 1047750"/>
                <a:gd name="connsiteX8" fmla="*/ 7144 w 669132"/>
                <a:gd name="connsiteY8" fmla="*/ 0 h 1047750"/>
                <a:gd name="connsiteX9" fmla="*/ 30957 w 669132"/>
                <a:gd name="connsiteY9" fmla="*/ 2381 h 1047750"/>
                <a:gd name="connsiteX10" fmla="*/ 64294 w 669132"/>
                <a:gd name="connsiteY10" fmla="*/ 16669 h 1047750"/>
                <a:gd name="connsiteX11" fmla="*/ 102394 w 669132"/>
                <a:gd name="connsiteY11" fmla="*/ 42863 h 1047750"/>
                <a:gd name="connsiteX12" fmla="*/ 147638 w 669132"/>
                <a:gd name="connsiteY12" fmla="*/ 88106 h 1047750"/>
                <a:gd name="connsiteX13" fmla="*/ 276225 w 669132"/>
                <a:gd name="connsiteY13" fmla="*/ 209550 h 1047750"/>
                <a:gd name="connsiteX14" fmla="*/ 411957 w 669132"/>
                <a:gd name="connsiteY14" fmla="*/ 347663 h 1047750"/>
                <a:gd name="connsiteX15" fmla="*/ 523875 w 669132"/>
                <a:gd name="connsiteY15" fmla="*/ 464344 h 1047750"/>
                <a:gd name="connsiteX16" fmla="*/ 578644 w 669132"/>
                <a:gd name="connsiteY16" fmla="*/ 523875 h 1047750"/>
                <a:gd name="connsiteX17" fmla="*/ 588169 w 669132"/>
                <a:gd name="connsiteY17" fmla="*/ 535781 h 1047750"/>
                <a:gd name="connsiteX18" fmla="*/ 602457 w 669132"/>
                <a:gd name="connsiteY18" fmla="*/ 571500 h 1047750"/>
                <a:gd name="connsiteX19" fmla="*/ 626269 w 669132"/>
                <a:gd name="connsiteY19" fmla="*/ 640556 h 1047750"/>
                <a:gd name="connsiteX20" fmla="*/ 642938 w 669132"/>
                <a:gd name="connsiteY20" fmla="*/ 695325 h 1047750"/>
                <a:gd name="connsiteX21" fmla="*/ 654844 w 669132"/>
                <a:gd name="connsiteY21" fmla="*/ 750094 h 1047750"/>
                <a:gd name="connsiteX22" fmla="*/ 664369 w 669132"/>
                <a:gd name="connsiteY22" fmla="*/ 802481 h 1047750"/>
                <a:gd name="connsiteX23" fmla="*/ 669132 w 669132"/>
                <a:gd name="connsiteY23" fmla="*/ 838200 h 1047750"/>
                <a:gd name="connsiteX24" fmla="*/ 669132 w 669132"/>
                <a:gd name="connsiteY24" fmla="*/ 873919 h 1047750"/>
                <a:gd name="connsiteX25" fmla="*/ 666750 w 669132"/>
                <a:gd name="connsiteY25" fmla="*/ 919163 h 1047750"/>
                <a:gd name="connsiteX26" fmla="*/ 654844 w 669132"/>
                <a:gd name="connsiteY26" fmla="*/ 959644 h 1047750"/>
                <a:gd name="connsiteX27" fmla="*/ 635794 w 669132"/>
                <a:gd name="connsiteY27" fmla="*/ 997744 h 1047750"/>
                <a:gd name="connsiteX28" fmla="*/ 616744 w 669132"/>
                <a:gd name="connsiteY28" fmla="*/ 1028700 h 1047750"/>
                <a:gd name="connsiteX29" fmla="*/ 595313 w 669132"/>
                <a:gd name="connsiteY29" fmla="*/ 1045369 h 1047750"/>
                <a:gd name="connsiteX30" fmla="*/ 578644 w 669132"/>
                <a:gd name="connsiteY30" fmla="*/ 1047750 h 1047750"/>
                <a:gd name="connsiteX31" fmla="*/ 552450 w 669132"/>
                <a:gd name="connsiteY31" fmla="*/ 1042988 h 1047750"/>
                <a:gd name="connsiteX32" fmla="*/ 523875 w 669132"/>
                <a:gd name="connsiteY32" fmla="*/ 1016794 h 1047750"/>
                <a:gd name="connsiteX33" fmla="*/ 495300 w 669132"/>
                <a:gd name="connsiteY33" fmla="*/ 978694 h 1047750"/>
                <a:gd name="connsiteX34" fmla="*/ 454819 w 669132"/>
                <a:gd name="connsiteY34" fmla="*/ 902494 h 1047750"/>
                <a:gd name="connsiteX35" fmla="*/ 400050 w 669132"/>
                <a:gd name="connsiteY35" fmla="*/ 781050 h 1047750"/>
                <a:gd name="connsiteX36" fmla="*/ 338138 w 669132"/>
                <a:gd name="connsiteY36" fmla="*/ 657225 h 1047750"/>
                <a:gd name="connsiteX37" fmla="*/ 285750 w 669132"/>
                <a:gd name="connsiteY37" fmla="*/ 557213 h 1047750"/>
                <a:gd name="connsiteX38" fmla="*/ 257175 w 669132"/>
                <a:gd name="connsiteY38" fmla="*/ 516731 h 1047750"/>
                <a:gd name="connsiteX39" fmla="*/ 159544 w 669132"/>
                <a:gd name="connsiteY39" fmla="*/ 3238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69132" h="1047750">
                  <a:moveTo>
                    <a:pt x="159544" y="323850"/>
                  </a:moveTo>
                  <a:lnTo>
                    <a:pt x="104775" y="230981"/>
                  </a:lnTo>
                  <a:lnTo>
                    <a:pt x="52388" y="147638"/>
                  </a:lnTo>
                  <a:lnTo>
                    <a:pt x="33338" y="116681"/>
                  </a:lnTo>
                  <a:lnTo>
                    <a:pt x="11907" y="73819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7144" y="0"/>
                  </a:lnTo>
                  <a:lnTo>
                    <a:pt x="30957" y="2381"/>
                  </a:lnTo>
                  <a:lnTo>
                    <a:pt x="64294" y="16669"/>
                  </a:lnTo>
                  <a:lnTo>
                    <a:pt x="102394" y="42863"/>
                  </a:lnTo>
                  <a:lnTo>
                    <a:pt x="147638" y="88106"/>
                  </a:lnTo>
                  <a:lnTo>
                    <a:pt x="276225" y="209550"/>
                  </a:lnTo>
                  <a:lnTo>
                    <a:pt x="411957" y="347663"/>
                  </a:lnTo>
                  <a:lnTo>
                    <a:pt x="523875" y="464344"/>
                  </a:lnTo>
                  <a:lnTo>
                    <a:pt x="578644" y="523875"/>
                  </a:lnTo>
                  <a:lnTo>
                    <a:pt x="588169" y="535781"/>
                  </a:lnTo>
                  <a:lnTo>
                    <a:pt x="602457" y="571500"/>
                  </a:lnTo>
                  <a:lnTo>
                    <a:pt x="626269" y="640556"/>
                  </a:lnTo>
                  <a:lnTo>
                    <a:pt x="642938" y="695325"/>
                  </a:lnTo>
                  <a:lnTo>
                    <a:pt x="654844" y="750094"/>
                  </a:lnTo>
                  <a:lnTo>
                    <a:pt x="664369" y="802481"/>
                  </a:lnTo>
                  <a:lnTo>
                    <a:pt x="669132" y="838200"/>
                  </a:lnTo>
                  <a:lnTo>
                    <a:pt x="669132" y="873919"/>
                  </a:lnTo>
                  <a:lnTo>
                    <a:pt x="666750" y="919163"/>
                  </a:lnTo>
                  <a:lnTo>
                    <a:pt x="654844" y="959644"/>
                  </a:lnTo>
                  <a:lnTo>
                    <a:pt x="635794" y="997744"/>
                  </a:lnTo>
                  <a:lnTo>
                    <a:pt x="616744" y="1028700"/>
                  </a:lnTo>
                  <a:lnTo>
                    <a:pt x="595313" y="1045369"/>
                  </a:lnTo>
                  <a:lnTo>
                    <a:pt x="578644" y="1047750"/>
                  </a:lnTo>
                  <a:lnTo>
                    <a:pt x="552450" y="1042988"/>
                  </a:lnTo>
                  <a:lnTo>
                    <a:pt x="523875" y="1016794"/>
                  </a:lnTo>
                  <a:lnTo>
                    <a:pt x="495300" y="978694"/>
                  </a:lnTo>
                  <a:lnTo>
                    <a:pt x="454819" y="902494"/>
                  </a:lnTo>
                  <a:lnTo>
                    <a:pt x="400050" y="781050"/>
                  </a:lnTo>
                  <a:lnTo>
                    <a:pt x="338138" y="657225"/>
                  </a:lnTo>
                  <a:lnTo>
                    <a:pt x="285750" y="557213"/>
                  </a:lnTo>
                  <a:lnTo>
                    <a:pt x="257175" y="516731"/>
                  </a:lnTo>
                  <a:lnTo>
                    <a:pt x="159544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47">
              <a:extLst>
                <a:ext uri="{FF2B5EF4-FFF2-40B4-BE49-F238E27FC236}">
                  <a16:creationId xmlns:a16="http://schemas.microsoft.com/office/drawing/2014/main" id="{D2C69C0B-3289-4A15-B842-D039561F240C}"/>
                </a:ext>
              </a:extLst>
            </p:cNvPr>
            <p:cNvSpPr/>
            <p:nvPr/>
          </p:nvSpPr>
          <p:spPr>
            <a:xfrm>
              <a:off x="7343775" y="1925638"/>
              <a:ext cx="801688" cy="1784350"/>
            </a:xfrm>
            <a:custGeom>
              <a:avLst/>
              <a:gdLst>
                <a:gd name="connsiteX0" fmla="*/ 361950 w 802481"/>
                <a:gd name="connsiteY0" fmla="*/ 492919 h 1783557"/>
                <a:gd name="connsiteX1" fmla="*/ 440531 w 802481"/>
                <a:gd name="connsiteY1" fmla="*/ 202407 h 1783557"/>
                <a:gd name="connsiteX2" fmla="*/ 459581 w 802481"/>
                <a:gd name="connsiteY2" fmla="*/ 130969 h 1783557"/>
                <a:gd name="connsiteX3" fmla="*/ 464344 w 802481"/>
                <a:gd name="connsiteY3" fmla="*/ 85725 h 1783557"/>
                <a:gd name="connsiteX4" fmla="*/ 457200 w 802481"/>
                <a:gd name="connsiteY4" fmla="*/ 61913 h 1783557"/>
                <a:gd name="connsiteX5" fmla="*/ 447675 w 802481"/>
                <a:gd name="connsiteY5" fmla="*/ 47625 h 1783557"/>
                <a:gd name="connsiteX6" fmla="*/ 438150 w 802481"/>
                <a:gd name="connsiteY6" fmla="*/ 33338 h 1783557"/>
                <a:gd name="connsiteX7" fmla="*/ 421481 w 802481"/>
                <a:gd name="connsiteY7" fmla="*/ 19050 h 1783557"/>
                <a:gd name="connsiteX8" fmla="*/ 369094 w 802481"/>
                <a:gd name="connsiteY8" fmla="*/ 4763 h 1783557"/>
                <a:gd name="connsiteX9" fmla="*/ 802481 w 802481"/>
                <a:gd name="connsiteY9" fmla="*/ 0 h 1783557"/>
                <a:gd name="connsiteX10" fmla="*/ 797719 w 802481"/>
                <a:gd name="connsiteY10" fmla="*/ 26194 h 1783557"/>
                <a:gd name="connsiteX11" fmla="*/ 771525 w 802481"/>
                <a:gd name="connsiteY11" fmla="*/ 57150 h 1783557"/>
                <a:gd name="connsiteX12" fmla="*/ 752475 w 802481"/>
                <a:gd name="connsiteY12" fmla="*/ 88107 h 1783557"/>
                <a:gd name="connsiteX13" fmla="*/ 721519 w 802481"/>
                <a:gd name="connsiteY13" fmla="*/ 164307 h 1783557"/>
                <a:gd name="connsiteX14" fmla="*/ 678656 w 802481"/>
                <a:gd name="connsiteY14" fmla="*/ 304800 h 1783557"/>
                <a:gd name="connsiteX15" fmla="*/ 607219 w 802481"/>
                <a:gd name="connsiteY15" fmla="*/ 528638 h 1783557"/>
                <a:gd name="connsiteX16" fmla="*/ 514350 w 802481"/>
                <a:gd name="connsiteY16" fmla="*/ 816769 h 1783557"/>
                <a:gd name="connsiteX17" fmla="*/ 445294 w 802481"/>
                <a:gd name="connsiteY17" fmla="*/ 1021557 h 1783557"/>
                <a:gd name="connsiteX18" fmla="*/ 381000 w 802481"/>
                <a:gd name="connsiteY18" fmla="*/ 1209675 h 1783557"/>
                <a:gd name="connsiteX19" fmla="*/ 330994 w 802481"/>
                <a:gd name="connsiteY19" fmla="*/ 1350169 h 1783557"/>
                <a:gd name="connsiteX20" fmla="*/ 276225 w 802481"/>
                <a:gd name="connsiteY20" fmla="*/ 1485900 h 1783557"/>
                <a:gd name="connsiteX21" fmla="*/ 228600 w 802481"/>
                <a:gd name="connsiteY21" fmla="*/ 1585913 h 1783557"/>
                <a:gd name="connsiteX22" fmla="*/ 188119 w 802481"/>
                <a:gd name="connsiteY22" fmla="*/ 1654969 h 1783557"/>
                <a:gd name="connsiteX23" fmla="*/ 154781 w 802481"/>
                <a:gd name="connsiteY23" fmla="*/ 1704975 h 1783557"/>
                <a:gd name="connsiteX24" fmla="*/ 123825 w 802481"/>
                <a:gd name="connsiteY24" fmla="*/ 1735932 h 1783557"/>
                <a:gd name="connsiteX25" fmla="*/ 100013 w 802481"/>
                <a:gd name="connsiteY25" fmla="*/ 1766888 h 1783557"/>
                <a:gd name="connsiteX26" fmla="*/ 85725 w 802481"/>
                <a:gd name="connsiteY26" fmla="*/ 1778794 h 1783557"/>
                <a:gd name="connsiteX27" fmla="*/ 69056 w 802481"/>
                <a:gd name="connsiteY27" fmla="*/ 1783557 h 1783557"/>
                <a:gd name="connsiteX28" fmla="*/ 47625 w 802481"/>
                <a:gd name="connsiteY28" fmla="*/ 1778794 h 1783557"/>
                <a:gd name="connsiteX29" fmla="*/ 23813 w 802481"/>
                <a:gd name="connsiteY29" fmla="*/ 1762125 h 1783557"/>
                <a:gd name="connsiteX30" fmla="*/ 0 w 802481"/>
                <a:gd name="connsiteY30" fmla="*/ 1735932 h 1783557"/>
                <a:gd name="connsiteX31" fmla="*/ 135731 w 802481"/>
                <a:gd name="connsiteY31" fmla="*/ 1207294 h 1783557"/>
                <a:gd name="connsiteX32" fmla="*/ 159544 w 802481"/>
                <a:gd name="connsiteY32" fmla="*/ 1154907 h 1783557"/>
                <a:gd name="connsiteX33" fmla="*/ 202406 w 802481"/>
                <a:gd name="connsiteY33" fmla="*/ 1040607 h 1783557"/>
                <a:gd name="connsiteX34" fmla="*/ 247650 w 802481"/>
                <a:gd name="connsiteY34" fmla="*/ 888207 h 1783557"/>
                <a:gd name="connsiteX35" fmla="*/ 323850 w 802481"/>
                <a:gd name="connsiteY35" fmla="*/ 635794 h 1783557"/>
                <a:gd name="connsiteX36" fmla="*/ 361950 w 802481"/>
                <a:gd name="connsiteY36" fmla="*/ 492919 h 178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02481" h="1783557">
                  <a:moveTo>
                    <a:pt x="361950" y="492919"/>
                  </a:moveTo>
                  <a:lnTo>
                    <a:pt x="440531" y="202407"/>
                  </a:lnTo>
                  <a:lnTo>
                    <a:pt x="459581" y="130969"/>
                  </a:lnTo>
                  <a:lnTo>
                    <a:pt x="464344" y="85725"/>
                  </a:lnTo>
                  <a:lnTo>
                    <a:pt x="457200" y="61913"/>
                  </a:lnTo>
                  <a:lnTo>
                    <a:pt x="447675" y="47625"/>
                  </a:lnTo>
                  <a:lnTo>
                    <a:pt x="438150" y="33338"/>
                  </a:lnTo>
                  <a:lnTo>
                    <a:pt x="421481" y="19050"/>
                  </a:lnTo>
                  <a:lnTo>
                    <a:pt x="369094" y="4763"/>
                  </a:lnTo>
                  <a:lnTo>
                    <a:pt x="802481" y="0"/>
                  </a:lnTo>
                  <a:lnTo>
                    <a:pt x="797719" y="26194"/>
                  </a:lnTo>
                  <a:lnTo>
                    <a:pt x="771525" y="57150"/>
                  </a:lnTo>
                  <a:lnTo>
                    <a:pt x="752475" y="88107"/>
                  </a:lnTo>
                  <a:lnTo>
                    <a:pt x="721519" y="164307"/>
                  </a:lnTo>
                  <a:lnTo>
                    <a:pt x="678656" y="304800"/>
                  </a:lnTo>
                  <a:lnTo>
                    <a:pt x="607219" y="528638"/>
                  </a:lnTo>
                  <a:lnTo>
                    <a:pt x="514350" y="816769"/>
                  </a:lnTo>
                  <a:lnTo>
                    <a:pt x="445294" y="1021557"/>
                  </a:lnTo>
                  <a:lnTo>
                    <a:pt x="381000" y="1209675"/>
                  </a:lnTo>
                  <a:lnTo>
                    <a:pt x="330994" y="1350169"/>
                  </a:lnTo>
                  <a:lnTo>
                    <a:pt x="276225" y="1485900"/>
                  </a:lnTo>
                  <a:lnTo>
                    <a:pt x="228600" y="1585913"/>
                  </a:lnTo>
                  <a:lnTo>
                    <a:pt x="188119" y="1654969"/>
                  </a:lnTo>
                  <a:lnTo>
                    <a:pt x="154781" y="1704975"/>
                  </a:lnTo>
                  <a:lnTo>
                    <a:pt x="123825" y="1735932"/>
                  </a:lnTo>
                  <a:lnTo>
                    <a:pt x="100013" y="1766888"/>
                  </a:lnTo>
                  <a:lnTo>
                    <a:pt x="85725" y="1778794"/>
                  </a:lnTo>
                  <a:lnTo>
                    <a:pt x="69056" y="1783557"/>
                  </a:lnTo>
                  <a:lnTo>
                    <a:pt x="47625" y="1778794"/>
                  </a:lnTo>
                  <a:lnTo>
                    <a:pt x="23813" y="1762125"/>
                  </a:lnTo>
                  <a:lnTo>
                    <a:pt x="0" y="1735932"/>
                  </a:lnTo>
                  <a:lnTo>
                    <a:pt x="135731" y="1207294"/>
                  </a:lnTo>
                  <a:lnTo>
                    <a:pt x="159544" y="1154907"/>
                  </a:lnTo>
                  <a:lnTo>
                    <a:pt x="202406" y="1040607"/>
                  </a:lnTo>
                  <a:lnTo>
                    <a:pt x="247650" y="888207"/>
                  </a:lnTo>
                  <a:lnTo>
                    <a:pt x="323850" y="635794"/>
                  </a:lnTo>
                  <a:lnTo>
                    <a:pt x="361950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8">
              <a:extLst>
                <a:ext uri="{FF2B5EF4-FFF2-40B4-BE49-F238E27FC236}">
                  <a16:creationId xmlns:a16="http://schemas.microsoft.com/office/drawing/2014/main" id="{84C5562E-8C4F-4F02-BC13-352634C8A4E3}"/>
                </a:ext>
              </a:extLst>
            </p:cNvPr>
            <p:cNvSpPr/>
            <p:nvPr/>
          </p:nvSpPr>
          <p:spPr>
            <a:xfrm>
              <a:off x="6877051" y="3055939"/>
              <a:ext cx="639763" cy="649287"/>
            </a:xfrm>
            <a:custGeom>
              <a:avLst/>
              <a:gdLst>
                <a:gd name="connsiteX0" fmla="*/ 180975 w 640556"/>
                <a:gd name="connsiteY0" fmla="*/ 140494 h 650081"/>
                <a:gd name="connsiteX1" fmla="*/ 300038 w 640556"/>
                <a:gd name="connsiteY1" fmla="*/ 176212 h 650081"/>
                <a:gd name="connsiteX2" fmla="*/ 381000 w 640556"/>
                <a:gd name="connsiteY2" fmla="*/ 197644 h 650081"/>
                <a:gd name="connsiteX3" fmla="*/ 423863 w 640556"/>
                <a:gd name="connsiteY3" fmla="*/ 202406 h 650081"/>
                <a:gd name="connsiteX4" fmla="*/ 457200 w 640556"/>
                <a:gd name="connsiteY4" fmla="*/ 200025 h 650081"/>
                <a:gd name="connsiteX5" fmla="*/ 488156 w 640556"/>
                <a:gd name="connsiteY5" fmla="*/ 190500 h 650081"/>
                <a:gd name="connsiteX6" fmla="*/ 514350 w 640556"/>
                <a:gd name="connsiteY6" fmla="*/ 176212 h 650081"/>
                <a:gd name="connsiteX7" fmla="*/ 542925 w 640556"/>
                <a:gd name="connsiteY7" fmla="*/ 157162 h 650081"/>
                <a:gd name="connsiteX8" fmla="*/ 561975 w 640556"/>
                <a:gd name="connsiteY8" fmla="*/ 140494 h 650081"/>
                <a:gd name="connsiteX9" fmla="*/ 588169 w 640556"/>
                <a:gd name="connsiteY9" fmla="*/ 104775 h 650081"/>
                <a:gd name="connsiteX10" fmla="*/ 602456 w 640556"/>
                <a:gd name="connsiteY10" fmla="*/ 78581 h 650081"/>
                <a:gd name="connsiteX11" fmla="*/ 640556 w 640556"/>
                <a:gd name="connsiteY11" fmla="*/ 0 h 650081"/>
                <a:gd name="connsiteX12" fmla="*/ 533400 w 640556"/>
                <a:gd name="connsiteY12" fmla="*/ 650081 h 650081"/>
                <a:gd name="connsiteX13" fmla="*/ 500063 w 640556"/>
                <a:gd name="connsiteY13" fmla="*/ 633412 h 650081"/>
                <a:gd name="connsiteX14" fmla="*/ 466725 w 640556"/>
                <a:gd name="connsiteY14" fmla="*/ 607219 h 650081"/>
                <a:gd name="connsiteX15" fmla="*/ 447675 w 640556"/>
                <a:gd name="connsiteY15" fmla="*/ 578644 h 650081"/>
                <a:gd name="connsiteX16" fmla="*/ 421481 w 640556"/>
                <a:gd name="connsiteY16" fmla="*/ 528637 h 650081"/>
                <a:gd name="connsiteX17" fmla="*/ 402431 w 640556"/>
                <a:gd name="connsiteY17" fmla="*/ 483394 h 650081"/>
                <a:gd name="connsiteX18" fmla="*/ 392906 w 640556"/>
                <a:gd name="connsiteY18" fmla="*/ 457200 h 650081"/>
                <a:gd name="connsiteX19" fmla="*/ 361950 w 640556"/>
                <a:gd name="connsiteY19" fmla="*/ 416719 h 650081"/>
                <a:gd name="connsiteX20" fmla="*/ 319088 w 640556"/>
                <a:gd name="connsiteY20" fmla="*/ 373856 h 650081"/>
                <a:gd name="connsiteX21" fmla="*/ 266700 w 640556"/>
                <a:gd name="connsiteY21" fmla="*/ 330994 h 650081"/>
                <a:gd name="connsiteX22" fmla="*/ 211931 w 640556"/>
                <a:gd name="connsiteY22" fmla="*/ 290512 h 650081"/>
                <a:gd name="connsiteX23" fmla="*/ 128588 w 640556"/>
                <a:gd name="connsiteY23" fmla="*/ 230981 h 650081"/>
                <a:gd name="connsiteX24" fmla="*/ 73819 w 640556"/>
                <a:gd name="connsiteY24" fmla="*/ 197644 h 650081"/>
                <a:gd name="connsiteX25" fmla="*/ 40481 w 640556"/>
                <a:gd name="connsiteY25" fmla="*/ 176212 h 650081"/>
                <a:gd name="connsiteX26" fmla="*/ 14288 w 640556"/>
                <a:gd name="connsiteY26" fmla="*/ 150019 h 650081"/>
                <a:gd name="connsiteX27" fmla="*/ 0 w 640556"/>
                <a:gd name="connsiteY27" fmla="*/ 126206 h 650081"/>
                <a:gd name="connsiteX28" fmla="*/ 0 w 640556"/>
                <a:gd name="connsiteY28" fmla="*/ 109537 h 650081"/>
                <a:gd name="connsiteX29" fmla="*/ 16669 w 640556"/>
                <a:gd name="connsiteY29" fmla="*/ 102394 h 650081"/>
                <a:gd name="connsiteX30" fmla="*/ 61913 w 640556"/>
                <a:gd name="connsiteY30" fmla="*/ 107156 h 650081"/>
                <a:gd name="connsiteX31" fmla="*/ 180975 w 640556"/>
                <a:gd name="connsiteY31" fmla="*/ 140494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40556" h="650081">
                  <a:moveTo>
                    <a:pt x="180975" y="140494"/>
                  </a:moveTo>
                  <a:lnTo>
                    <a:pt x="300038" y="176212"/>
                  </a:lnTo>
                  <a:lnTo>
                    <a:pt x="381000" y="197644"/>
                  </a:lnTo>
                  <a:lnTo>
                    <a:pt x="423863" y="202406"/>
                  </a:lnTo>
                  <a:lnTo>
                    <a:pt x="457200" y="200025"/>
                  </a:lnTo>
                  <a:lnTo>
                    <a:pt x="488156" y="190500"/>
                  </a:lnTo>
                  <a:lnTo>
                    <a:pt x="514350" y="176212"/>
                  </a:lnTo>
                  <a:lnTo>
                    <a:pt x="542925" y="157162"/>
                  </a:lnTo>
                  <a:lnTo>
                    <a:pt x="561975" y="140494"/>
                  </a:lnTo>
                  <a:lnTo>
                    <a:pt x="588169" y="104775"/>
                  </a:lnTo>
                  <a:lnTo>
                    <a:pt x="602456" y="78581"/>
                  </a:lnTo>
                  <a:lnTo>
                    <a:pt x="640556" y="0"/>
                  </a:lnTo>
                  <a:lnTo>
                    <a:pt x="533400" y="650081"/>
                  </a:lnTo>
                  <a:lnTo>
                    <a:pt x="500063" y="633412"/>
                  </a:lnTo>
                  <a:lnTo>
                    <a:pt x="466725" y="607219"/>
                  </a:lnTo>
                  <a:lnTo>
                    <a:pt x="447675" y="578644"/>
                  </a:lnTo>
                  <a:lnTo>
                    <a:pt x="421481" y="528637"/>
                  </a:lnTo>
                  <a:lnTo>
                    <a:pt x="402431" y="483394"/>
                  </a:lnTo>
                  <a:lnTo>
                    <a:pt x="392906" y="457200"/>
                  </a:lnTo>
                  <a:lnTo>
                    <a:pt x="361950" y="416719"/>
                  </a:lnTo>
                  <a:lnTo>
                    <a:pt x="319088" y="373856"/>
                  </a:lnTo>
                  <a:lnTo>
                    <a:pt x="266700" y="330994"/>
                  </a:lnTo>
                  <a:lnTo>
                    <a:pt x="211931" y="290512"/>
                  </a:lnTo>
                  <a:lnTo>
                    <a:pt x="128588" y="230981"/>
                  </a:lnTo>
                  <a:lnTo>
                    <a:pt x="73819" y="197644"/>
                  </a:lnTo>
                  <a:lnTo>
                    <a:pt x="40481" y="176212"/>
                  </a:lnTo>
                  <a:lnTo>
                    <a:pt x="14288" y="150019"/>
                  </a:lnTo>
                  <a:lnTo>
                    <a:pt x="0" y="126206"/>
                  </a:lnTo>
                  <a:lnTo>
                    <a:pt x="0" y="109537"/>
                  </a:lnTo>
                  <a:lnTo>
                    <a:pt x="16669" y="102394"/>
                  </a:lnTo>
                  <a:lnTo>
                    <a:pt x="61913" y="107156"/>
                  </a:lnTo>
                  <a:lnTo>
                    <a:pt x="180975" y="1404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4D843BDF-3A2D-4DB7-A9D0-2F19D427148E}"/>
                </a:ext>
              </a:extLst>
            </p:cNvPr>
            <p:cNvSpPr/>
            <p:nvPr/>
          </p:nvSpPr>
          <p:spPr>
            <a:xfrm>
              <a:off x="5846764" y="2019300"/>
              <a:ext cx="1144587" cy="1785938"/>
            </a:xfrm>
            <a:custGeom>
              <a:avLst/>
              <a:gdLst>
                <a:gd name="connsiteX0" fmla="*/ 669131 w 1145381"/>
                <a:gd name="connsiteY0" fmla="*/ 728663 h 1785938"/>
                <a:gd name="connsiteX1" fmla="*/ 723900 w 1145381"/>
                <a:gd name="connsiteY1" fmla="*/ 619125 h 1785938"/>
                <a:gd name="connsiteX2" fmla="*/ 771525 w 1145381"/>
                <a:gd name="connsiteY2" fmla="*/ 509588 h 1785938"/>
                <a:gd name="connsiteX3" fmla="*/ 804862 w 1145381"/>
                <a:gd name="connsiteY3" fmla="*/ 409575 h 1785938"/>
                <a:gd name="connsiteX4" fmla="*/ 823912 w 1145381"/>
                <a:gd name="connsiteY4" fmla="*/ 335756 h 1785938"/>
                <a:gd name="connsiteX5" fmla="*/ 838200 w 1145381"/>
                <a:gd name="connsiteY5" fmla="*/ 273844 h 1785938"/>
                <a:gd name="connsiteX6" fmla="*/ 854869 w 1145381"/>
                <a:gd name="connsiteY6" fmla="*/ 200025 h 1785938"/>
                <a:gd name="connsiteX7" fmla="*/ 859631 w 1145381"/>
                <a:gd name="connsiteY7" fmla="*/ 159544 h 1785938"/>
                <a:gd name="connsiteX8" fmla="*/ 857250 w 1145381"/>
                <a:gd name="connsiteY8" fmla="*/ 126206 h 1785938"/>
                <a:gd name="connsiteX9" fmla="*/ 850106 w 1145381"/>
                <a:gd name="connsiteY9" fmla="*/ 102394 h 1785938"/>
                <a:gd name="connsiteX10" fmla="*/ 840581 w 1145381"/>
                <a:gd name="connsiteY10" fmla="*/ 85725 h 1785938"/>
                <a:gd name="connsiteX11" fmla="*/ 823912 w 1145381"/>
                <a:gd name="connsiteY11" fmla="*/ 73819 h 1785938"/>
                <a:gd name="connsiteX12" fmla="*/ 735806 w 1145381"/>
                <a:gd name="connsiteY12" fmla="*/ 35719 h 1785938"/>
                <a:gd name="connsiteX13" fmla="*/ 957262 w 1145381"/>
                <a:gd name="connsiteY13" fmla="*/ 0 h 1785938"/>
                <a:gd name="connsiteX14" fmla="*/ 1009650 w 1145381"/>
                <a:gd name="connsiteY14" fmla="*/ 57150 h 1785938"/>
                <a:gd name="connsiteX15" fmla="*/ 1064419 w 1145381"/>
                <a:gd name="connsiteY15" fmla="*/ 102394 h 1785938"/>
                <a:gd name="connsiteX16" fmla="*/ 1092994 w 1145381"/>
                <a:gd name="connsiteY16" fmla="*/ 121444 h 1785938"/>
                <a:gd name="connsiteX17" fmla="*/ 1109662 w 1145381"/>
                <a:gd name="connsiteY17" fmla="*/ 133350 h 1785938"/>
                <a:gd name="connsiteX18" fmla="*/ 1126331 w 1145381"/>
                <a:gd name="connsiteY18" fmla="*/ 147638 h 1785938"/>
                <a:gd name="connsiteX19" fmla="*/ 1135856 w 1145381"/>
                <a:gd name="connsiteY19" fmla="*/ 166688 h 1785938"/>
                <a:gd name="connsiteX20" fmla="*/ 1140619 w 1145381"/>
                <a:gd name="connsiteY20" fmla="*/ 190500 h 1785938"/>
                <a:gd name="connsiteX21" fmla="*/ 1145381 w 1145381"/>
                <a:gd name="connsiteY21" fmla="*/ 228600 h 1785938"/>
                <a:gd name="connsiteX22" fmla="*/ 1143000 w 1145381"/>
                <a:gd name="connsiteY22" fmla="*/ 269081 h 1785938"/>
                <a:gd name="connsiteX23" fmla="*/ 1128712 w 1145381"/>
                <a:gd name="connsiteY23" fmla="*/ 326231 h 1785938"/>
                <a:gd name="connsiteX24" fmla="*/ 1107281 w 1145381"/>
                <a:gd name="connsiteY24" fmla="*/ 378619 h 1785938"/>
                <a:gd name="connsiteX25" fmla="*/ 1052512 w 1145381"/>
                <a:gd name="connsiteY25" fmla="*/ 481013 h 1785938"/>
                <a:gd name="connsiteX26" fmla="*/ 978694 w 1145381"/>
                <a:gd name="connsiteY26" fmla="*/ 621506 h 1785938"/>
                <a:gd name="connsiteX27" fmla="*/ 862012 w 1145381"/>
                <a:gd name="connsiteY27" fmla="*/ 826294 h 1785938"/>
                <a:gd name="connsiteX28" fmla="*/ 733425 w 1145381"/>
                <a:gd name="connsiteY28" fmla="*/ 1033463 h 1785938"/>
                <a:gd name="connsiteX29" fmla="*/ 619125 w 1145381"/>
                <a:gd name="connsiteY29" fmla="*/ 1197769 h 1785938"/>
                <a:gd name="connsiteX30" fmla="*/ 535781 w 1145381"/>
                <a:gd name="connsiteY30" fmla="*/ 1304925 h 1785938"/>
                <a:gd name="connsiteX31" fmla="*/ 454819 w 1145381"/>
                <a:gd name="connsiteY31" fmla="*/ 1407319 h 1785938"/>
                <a:gd name="connsiteX32" fmla="*/ 342900 w 1145381"/>
                <a:gd name="connsiteY32" fmla="*/ 1528763 h 1785938"/>
                <a:gd name="connsiteX33" fmla="*/ 238125 w 1145381"/>
                <a:gd name="connsiteY33" fmla="*/ 1628775 h 1785938"/>
                <a:gd name="connsiteX34" fmla="*/ 116681 w 1145381"/>
                <a:gd name="connsiteY34" fmla="*/ 1728788 h 1785938"/>
                <a:gd name="connsiteX35" fmla="*/ 66675 w 1145381"/>
                <a:gd name="connsiteY35" fmla="*/ 1766888 h 1785938"/>
                <a:gd name="connsiteX36" fmla="*/ 47625 w 1145381"/>
                <a:gd name="connsiteY36" fmla="*/ 1778794 h 1785938"/>
                <a:gd name="connsiteX37" fmla="*/ 26194 w 1145381"/>
                <a:gd name="connsiteY37" fmla="*/ 1785938 h 1785938"/>
                <a:gd name="connsiteX38" fmla="*/ 9525 w 1145381"/>
                <a:gd name="connsiteY38" fmla="*/ 1785938 h 1785938"/>
                <a:gd name="connsiteX39" fmla="*/ 2381 w 1145381"/>
                <a:gd name="connsiteY39" fmla="*/ 1781175 h 1785938"/>
                <a:gd name="connsiteX40" fmla="*/ 0 w 1145381"/>
                <a:gd name="connsiteY40" fmla="*/ 1769269 h 1785938"/>
                <a:gd name="connsiteX41" fmla="*/ 7144 w 1145381"/>
                <a:gd name="connsiteY41" fmla="*/ 1745456 h 1785938"/>
                <a:gd name="connsiteX42" fmla="*/ 42862 w 1145381"/>
                <a:gd name="connsiteY42" fmla="*/ 1688306 h 1785938"/>
                <a:gd name="connsiteX43" fmla="*/ 104775 w 1145381"/>
                <a:gd name="connsiteY43" fmla="*/ 1607344 h 1785938"/>
                <a:gd name="connsiteX44" fmla="*/ 183356 w 1145381"/>
                <a:gd name="connsiteY44" fmla="*/ 1500188 h 1785938"/>
                <a:gd name="connsiteX45" fmla="*/ 254794 w 1145381"/>
                <a:gd name="connsiteY45" fmla="*/ 1402556 h 1785938"/>
                <a:gd name="connsiteX46" fmla="*/ 330994 w 1145381"/>
                <a:gd name="connsiteY46" fmla="*/ 1293019 h 1785938"/>
                <a:gd name="connsiteX47" fmla="*/ 428625 w 1145381"/>
                <a:gd name="connsiteY47" fmla="*/ 1145381 h 1785938"/>
                <a:gd name="connsiteX48" fmla="*/ 528637 w 1145381"/>
                <a:gd name="connsiteY48" fmla="*/ 985838 h 1785938"/>
                <a:gd name="connsiteX49" fmla="*/ 604837 w 1145381"/>
                <a:gd name="connsiteY49" fmla="*/ 854869 h 1785938"/>
                <a:gd name="connsiteX50" fmla="*/ 669131 w 1145381"/>
                <a:gd name="connsiteY50" fmla="*/ 728663 h 178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145381" h="1785938">
                  <a:moveTo>
                    <a:pt x="669131" y="728663"/>
                  </a:moveTo>
                  <a:lnTo>
                    <a:pt x="723900" y="619125"/>
                  </a:lnTo>
                  <a:lnTo>
                    <a:pt x="771525" y="509588"/>
                  </a:lnTo>
                  <a:lnTo>
                    <a:pt x="804862" y="409575"/>
                  </a:lnTo>
                  <a:lnTo>
                    <a:pt x="823912" y="335756"/>
                  </a:lnTo>
                  <a:lnTo>
                    <a:pt x="838200" y="273844"/>
                  </a:lnTo>
                  <a:lnTo>
                    <a:pt x="854869" y="200025"/>
                  </a:lnTo>
                  <a:lnTo>
                    <a:pt x="859631" y="159544"/>
                  </a:lnTo>
                  <a:cubicBezTo>
                    <a:pt x="857189" y="127796"/>
                    <a:pt x="857250" y="138937"/>
                    <a:pt x="857250" y="126206"/>
                  </a:cubicBezTo>
                  <a:lnTo>
                    <a:pt x="850106" y="102394"/>
                  </a:lnTo>
                  <a:lnTo>
                    <a:pt x="840581" y="85725"/>
                  </a:lnTo>
                  <a:lnTo>
                    <a:pt x="823912" y="73819"/>
                  </a:lnTo>
                  <a:lnTo>
                    <a:pt x="735806" y="35719"/>
                  </a:lnTo>
                  <a:lnTo>
                    <a:pt x="957262" y="0"/>
                  </a:lnTo>
                  <a:lnTo>
                    <a:pt x="1009650" y="57150"/>
                  </a:lnTo>
                  <a:lnTo>
                    <a:pt x="1064419" y="102394"/>
                  </a:lnTo>
                  <a:lnTo>
                    <a:pt x="1092994" y="121444"/>
                  </a:lnTo>
                  <a:lnTo>
                    <a:pt x="1109662" y="133350"/>
                  </a:lnTo>
                  <a:lnTo>
                    <a:pt x="1126331" y="147638"/>
                  </a:lnTo>
                  <a:lnTo>
                    <a:pt x="1135856" y="166688"/>
                  </a:lnTo>
                  <a:lnTo>
                    <a:pt x="1140619" y="190500"/>
                  </a:lnTo>
                  <a:lnTo>
                    <a:pt x="1145381" y="228600"/>
                  </a:lnTo>
                  <a:lnTo>
                    <a:pt x="1143000" y="269081"/>
                  </a:lnTo>
                  <a:lnTo>
                    <a:pt x="1128712" y="326231"/>
                  </a:lnTo>
                  <a:lnTo>
                    <a:pt x="1107281" y="378619"/>
                  </a:lnTo>
                  <a:lnTo>
                    <a:pt x="1052512" y="481013"/>
                  </a:lnTo>
                  <a:lnTo>
                    <a:pt x="978694" y="621506"/>
                  </a:lnTo>
                  <a:lnTo>
                    <a:pt x="862012" y="826294"/>
                  </a:lnTo>
                  <a:lnTo>
                    <a:pt x="733425" y="1033463"/>
                  </a:lnTo>
                  <a:lnTo>
                    <a:pt x="619125" y="1197769"/>
                  </a:lnTo>
                  <a:lnTo>
                    <a:pt x="535781" y="1304925"/>
                  </a:lnTo>
                  <a:lnTo>
                    <a:pt x="454819" y="1407319"/>
                  </a:lnTo>
                  <a:lnTo>
                    <a:pt x="342900" y="1528763"/>
                  </a:lnTo>
                  <a:lnTo>
                    <a:pt x="238125" y="1628775"/>
                  </a:lnTo>
                  <a:lnTo>
                    <a:pt x="116681" y="1728788"/>
                  </a:lnTo>
                  <a:lnTo>
                    <a:pt x="66675" y="1766888"/>
                  </a:lnTo>
                  <a:lnTo>
                    <a:pt x="47625" y="1778794"/>
                  </a:lnTo>
                  <a:lnTo>
                    <a:pt x="26194" y="1785938"/>
                  </a:lnTo>
                  <a:lnTo>
                    <a:pt x="9525" y="1785938"/>
                  </a:lnTo>
                  <a:lnTo>
                    <a:pt x="2381" y="1781175"/>
                  </a:lnTo>
                  <a:lnTo>
                    <a:pt x="0" y="1769269"/>
                  </a:lnTo>
                  <a:lnTo>
                    <a:pt x="7144" y="1745456"/>
                  </a:lnTo>
                  <a:lnTo>
                    <a:pt x="42862" y="1688306"/>
                  </a:lnTo>
                  <a:lnTo>
                    <a:pt x="104775" y="1607344"/>
                  </a:lnTo>
                  <a:lnTo>
                    <a:pt x="183356" y="1500188"/>
                  </a:lnTo>
                  <a:lnTo>
                    <a:pt x="254794" y="1402556"/>
                  </a:lnTo>
                  <a:lnTo>
                    <a:pt x="330994" y="1293019"/>
                  </a:lnTo>
                  <a:lnTo>
                    <a:pt x="428625" y="1145381"/>
                  </a:lnTo>
                  <a:lnTo>
                    <a:pt x="528637" y="985838"/>
                  </a:lnTo>
                  <a:lnTo>
                    <a:pt x="604837" y="854869"/>
                  </a:lnTo>
                  <a:lnTo>
                    <a:pt x="669131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1">
              <a:extLst>
                <a:ext uri="{FF2B5EF4-FFF2-40B4-BE49-F238E27FC236}">
                  <a16:creationId xmlns:a16="http://schemas.microsoft.com/office/drawing/2014/main" id="{5F6C00A1-7D80-400B-956D-8B7C8A14A240}"/>
                </a:ext>
              </a:extLst>
            </p:cNvPr>
            <p:cNvSpPr/>
            <p:nvPr/>
          </p:nvSpPr>
          <p:spPr>
            <a:xfrm>
              <a:off x="4730750" y="3771901"/>
              <a:ext cx="3035300" cy="2168525"/>
            </a:xfrm>
            <a:custGeom>
              <a:avLst/>
              <a:gdLst>
                <a:gd name="connsiteX0" fmla="*/ 824643 w 3034911"/>
                <a:gd name="connsiteY0" fmla="*/ 378663 h 2168194"/>
                <a:gd name="connsiteX1" fmla="*/ 1192086 w 3034911"/>
                <a:gd name="connsiteY1" fmla="*/ 347809 h 2168194"/>
                <a:gd name="connsiteX2" fmla="*/ 1525870 w 3034911"/>
                <a:gd name="connsiteY2" fmla="*/ 316955 h 2168194"/>
                <a:gd name="connsiteX3" fmla="*/ 1758678 w 3034911"/>
                <a:gd name="connsiteY3" fmla="*/ 288906 h 2168194"/>
                <a:gd name="connsiteX4" fmla="*/ 2047583 w 3034911"/>
                <a:gd name="connsiteY4" fmla="*/ 263662 h 2168194"/>
                <a:gd name="connsiteX5" fmla="*/ 2263561 w 3034911"/>
                <a:gd name="connsiteY5" fmla="*/ 249637 h 2168194"/>
                <a:gd name="connsiteX6" fmla="*/ 2429051 w 3034911"/>
                <a:gd name="connsiteY6" fmla="*/ 238417 h 2168194"/>
                <a:gd name="connsiteX7" fmla="*/ 2501978 w 3034911"/>
                <a:gd name="connsiteY7" fmla="*/ 238417 h 2168194"/>
                <a:gd name="connsiteX8" fmla="*/ 2541247 w 3034911"/>
                <a:gd name="connsiteY8" fmla="*/ 241222 h 2168194"/>
                <a:gd name="connsiteX9" fmla="*/ 2558076 w 3034911"/>
                <a:gd name="connsiteY9" fmla="*/ 246832 h 2168194"/>
                <a:gd name="connsiteX10" fmla="*/ 2577711 w 3034911"/>
                <a:gd name="connsiteY10" fmla="*/ 255247 h 2168194"/>
                <a:gd name="connsiteX11" fmla="*/ 2594540 w 3034911"/>
                <a:gd name="connsiteY11" fmla="*/ 269271 h 2168194"/>
                <a:gd name="connsiteX12" fmla="*/ 2605760 w 3034911"/>
                <a:gd name="connsiteY12" fmla="*/ 283296 h 2168194"/>
                <a:gd name="connsiteX13" fmla="*/ 2614175 w 3034911"/>
                <a:gd name="connsiteY13" fmla="*/ 300125 h 2168194"/>
                <a:gd name="connsiteX14" fmla="*/ 2622589 w 3034911"/>
                <a:gd name="connsiteY14" fmla="*/ 322565 h 2168194"/>
                <a:gd name="connsiteX15" fmla="*/ 2628199 w 3034911"/>
                <a:gd name="connsiteY15" fmla="*/ 350614 h 2168194"/>
                <a:gd name="connsiteX16" fmla="*/ 2631004 w 3034911"/>
                <a:gd name="connsiteY16" fmla="*/ 375858 h 2168194"/>
                <a:gd name="connsiteX17" fmla="*/ 2628199 w 3034911"/>
                <a:gd name="connsiteY17" fmla="*/ 440371 h 2168194"/>
                <a:gd name="connsiteX18" fmla="*/ 2608565 w 3034911"/>
                <a:gd name="connsiteY18" fmla="*/ 647934 h 2168194"/>
                <a:gd name="connsiteX19" fmla="*/ 2586125 w 3034911"/>
                <a:gd name="connsiteY19" fmla="*/ 920010 h 2168194"/>
                <a:gd name="connsiteX20" fmla="*/ 2566491 w 3034911"/>
                <a:gd name="connsiteY20" fmla="*/ 1043426 h 2168194"/>
                <a:gd name="connsiteX21" fmla="*/ 2471124 w 3034911"/>
                <a:gd name="connsiteY21" fmla="*/ 1792336 h 2168194"/>
                <a:gd name="connsiteX22" fmla="*/ 2457100 w 3034911"/>
                <a:gd name="connsiteY22" fmla="*/ 1971851 h 2168194"/>
                <a:gd name="connsiteX23" fmla="*/ 2465514 w 3034911"/>
                <a:gd name="connsiteY23" fmla="*/ 2033559 h 2168194"/>
                <a:gd name="connsiteX24" fmla="*/ 2485149 w 3034911"/>
                <a:gd name="connsiteY24" fmla="*/ 2100876 h 2168194"/>
                <a:gd name="connsiteX25" fmla="*/ 2501978 w 3034911"/>
                <a:gd name="connsiteY25" fmla="*/ 2137340 h 2168194"/>
                <a:gd name="connsiteX26" fmla="*/ 2518808 w 3034911"/>
                <a:gd name="connsiteY26" fmla="*/ 2159779 h 2168194"/>
                <a:gd name="connsiteX27" fmla="*/ 2532832 w 3034911"/>
                <a:gd name="connsiteY27" fmla="*/ 2165389 h 2168194"/>
                <a:gd name="connsiteX28" fmla="*/ 2546857 w 3034911"/>
                <a:gd name="connsiteY28" fmla="*/ 2168194 h 2168194"/>
                <a:gd name="connsiteX29" fmla="*/ 2566491 w 3034911"/>
                <a:gd name="connsiteY29" fmla="*/ 2159779 h 2168194"/>
                <a:gd name="connsiteX30" fmla="*/ 2602955 w 3034911"/>
                <a:gd name="connsiteY30" fmla="*/ 2131730 h 2168194"/>
                <a:gd name="connsiteX31" fmla="*/ 2625394 w 3034911"/>
                <a:gd name="connsiteY31" fmla="*/ 2103681 h 2168194"/>
                <a:gd name="connsiteX32" fmla="*/ 2642224 w 3034911"/>
                <a:gd name="connsiteY32" fmla="*/ 2064412 h 2168194"/>
                <a:gd name="connsiteX33" fmla="*/ 2703932 w 3034911"/>
                <a:gd name="connsiteY33" fmla="*/ 1845630 h 2168194"/>
                <a:gd name="connsiteX34" fmla="*/ 2720761 w 3034911"/>
                <a:gd name="connsiteY34" fmla="*/ 1767092 h 2168194"/>
                <a:gd name="connsiteX35" fmla="*/ 2757225 w 3034911"/>
                <a:gd name="connsiteY35" fmla="*/ 1556724 h 2168194"/>
                <a:gd name="connsiteX36" fmla="*/ 2810518 w 3034911"/>
                <a:gd name="connsiteY36" fmla="*/ 1217330 h 2168194"/>
                <a:gd name="connsiteX37" fmla="*/ 2872226 w 3034911"/>
                <a:gd name="connsiteY37" fmla="*/ 835863 h 2168194"/>
                <a:gd name="connsiteX38" fmla="*/ 2908690 w 3034911"/>
                <a:gd name="connsiteY38" fmla="*/ 611470 h 2168194"/>
                <a:gd name="connsiteX39" fmla="*/ 2928324 w 3034911"/>
                <a:gd name="connsiteY39" fmla="*/ 490859 h 2168194"/>
                <a:gd name="connsiteX40" fmla="*/ 2947959 w 3034911"/>
                <a:gd name="connsiteY40" fmla="*/ 429151 h 2168194"/>
                <a:gd name="connsiteX41" fmla="*/ 2970398 w 3034911"/>
                <a:gd name="connsiteY41" fmla="*/ 375858 h 2168194"/>
                <a:gd name="connsiteX42" fmla="*/ 2987227 w 3034911"/>
                <a:gd name="connsiteY42" fmla="*/ 347809 h 2168194"/>
                <a:gd name="connsiteX43" fmla="*/ 3009667 w 3034911"/>
                <a:gd name="connsiteY43" fmla="*/ 333784 h 2168194"/>
                <a:gd name="connsiteX44" fmla="*/ 3023691 w 3034911"/>
                <a:gd name="connsiteY44" fmla="*/ 319760 h 2168194"/>
                <a:gd name="connsiteX45" fmla="*/ 3029301 w 3034911"/>
                <a:gd name="connsiteY45" fmla="*/ 311345 h 2168194"/>
                <a:gd name="connsiteX46" fmla="*/ 3034911 w 3034911"/>
                <a:gd name="connsiteY46" fmla="*/ 291711 h 2168194"/>
                <a:gd name="connsiteX47" fmla="*/ 3034911 w 3034911"/>
                <a:gd name="connsiteY47" fmla="*/ 277686 h 2168194"/>
                <a:gd name="connsiteX48" fmla="*/ 3026496 w 3034911"/>
                <a:gd name="connsiteY48" fmla="*/ 255247 h 2168194"/>
                <a:gd name="connsiteX49" fmla="*/ 3009667 w 3034911"/>
                <a:gd name="connsiteY49" fmla="*/ 227198 h 2168194"/>
                <a:gd name="connsiteX50" fmla="*/ 2976008 w 3034911"/>
                <a:gd name="connsiteY50" fmla="*/ 193539 h 2168194"/>
                <a:gd name="connsiteX51" fmla="*/ 2939544 w 3034911"/>
                <a:gd name="connsiteY51" fmla="*/ 165490 h 2168194"/>
                <a:gd name="connsiteX52" fmla="*/ 2875031 w 3034911"/>
                <a:gd name="connsiteY52" fmla="*/ 123416 h 2168194"/>
                <a:gd name="connsiteX53" fmla="*/ 2788079 w 3034911"/>
                <a:gd name="connsiteY53" fmla="*/ 72928 h 2168194"/>
                <a:gd name="connsiteX54" fmla="*/ 2698322 w 3034911"/>
                <a:gd name="connsiteY54" fmla="*/ 28049 h 2168194"/>
                <a:gd name="connsiteX55" fmla="*/ 2631004 w 3034911"/>
                <a:gd name="connsiteY55" fmla="*/ 5610 h 2168194"/>
                <a:gd name="connsiteX56" fmla="*/ 2580516 w 3034911"/>
                <a:gd name="connsiteY56" fmla="*/ 0 h 2168194"/>
                <a:gd name="connsiteX57" fmla="*/ 2544052 w 3034911"/>
                <a:gd name="connsiteY57" fmla="*/ 11220 h 2168194"/>
                <a:gd name="connsiteX58" fmla="*/ 2454295 w 3034911"/>
                <a:gd name="connsiteY58" fmla="*/ 30854 h 2168194"/>
                <a:gd name="connsiteX59" fmla="*/ 2328074 w 3034911"/>
                <a:gd name="connsiteY59" fmla="*/ 58903 h 2168194"/>
                <a:gd name="connsiteX60" fmla="*/ 2137340 w 3034911"/>
                <a:gd name="connsiteY60" fmla="*/ 84147 h 2168194"/>
                <a:gd name="connsiteX61" fmla="*/ 1685750 w 3034911"/>
                <a:gd name="connsiteY61" fmla="*/ 140246 h 2168194"/>
                <a:gd name="connsiteX62" fmla="*/ 1211721 w 3034911"/>
                <a:gd name="connsiteY62" fmla="*/ 187929 h 2168194"/>
                <a:gd name="connsiteX63" fmla="*/ 830253 w 3034911"/>
                <a:gd name="connsiteY63" fmla="*/ 218783 h 2168194"/>
                <a:gd name="connsiteX64" fmla="*/ 563787 w 3034911"/>
                <a:gd name="connsiteY64" fmla="*/ 235612 h 2168194"/>
                <a:gd name="connsiteX65" fmla="*/ 207563 w 3034911"/>
                <a:gd name="connsiteY65" fmla="*/ 255247 h 2168194"/>
                <a:gd name="connsiteX66" fmla="*/ 0 w 3034911"/>
                <a:gd name="connsiteY66" fmla="*/ 266466 h 2168194"/>
                <a:gd name="connsiteX67" fmla="*/ 22440 w 3034911"/>
                <a:gd name="connsiteY67" fmla="*/ 448786 h 2168194"/>
                <a:gd name="connsiteX68" fmla="*/ 417932 w 3034911"/>
                <a:gd name="connsiteY68" fmla="*/ 412322 h 2168194"/>
                <a:gd name="connsiteX69" fmla="*/ 824643 w 3034911"/>
                <a:gd name="connsiteY69" fmla="*/ 378663 h 216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034911" h="2168194">
                  <a:moveTo>
                    <a:pt x="824643" y="378663"/>
                  </a:moveTo>
                  <a:lnTo>
                    <a:pt x="1192086" y="347809"/>
                  </a:lnTo>
                  <a:lnTo>
                    <a:pt x="1525870" y="316955"/>
                  </a:lnTo>
                  <a:lnTo>
                    <a:pt x="1758678" y="288906"/>
                  </a:lnTo>
                  <a:lnTo>
                    <a:pt x="2047583" y="263662"/>
                  </a:lnTo>
                  <a:lnTo>
                    <a:pt x="2263561" y="249637"/>
                  </a:lnTo>
                  <a:lnTo>
                    <a:pt x="2429051" y="238417"/>
                  </a:lnTo>
                  <a:lnTo>
                    <a:pt x="2501978" y="238417"/>
                  </a:lnTo>
                  <a:lnTo>
                    <a:pt x="2541247" y="241222"/>
                  </a:lnTo>
                  <a:lnTo>
                    <a:pt x="2558076" y="246832"/>
                  </a:lnTo>
                  <a:lnTo>
                    <a:pt x="2577711" y="255247"/>
                  </a:lnTo>
                  <a:lnTo>
                    <a:pt x="2594540" y="269271"/>
                  </a:lnTo>
                  <a:lnTo>
                    <a:pt x="2605760" y="283296"/>
                  </a:lnTo>
                  <a:lnTo>
                    <a:pt x="2614175" y="300125"/>
                  </a:lnTo>
                  <a:lnTo>
                    <a:pt x="2622589" y="322565"/>
                  </a:lnTo>
                  <a:lnTo>
                    <a:pt x="2628199" y="350614"/>
                  </a:lnTo>
                  <a:lnTo>
                    <a:pt x="2631004" y="375858"/>
                  </a:lnTo>
                  <a:lnTo>
                    <a:pt x="2628199" y="440371"/>
                  </a:lnTo>
                  <a:lnTo>
                    <a:pt x="2608565" y="647934"/>
                  </a:lnTo>
                  <a:lnTo>
                    <a:pt x="2586125" y="920010"/>
                  </a:lnTo>
                  <a:lnTo>
                    <a:pt x="2566491" y="1043426"/>
                  </a:lnTo>
                  <a:lnTo>
                    <a:pt x="2471124" y="1792336"/>
                  </a:lnTo>
                  <a:lnTo>
                    <a:pt x="2457100" y="1971851"/>
                  </a:lnTo>
                  <a:lnTo>
                    <a:pt x="2465514" y="2033559"/>
                  </a:lnTo>
                  <a:lnTo>
                    <a:pt x="2485149" y="2100876"/>
                  </a:lnTo>
                  <a:lnTo>
                    <a:pt x="2501978" y="2137340"/>
                  </a:lnTo>
                  <a:lnTo>
                    <a:pt x="2518808" y="2159779"/>
                  </a:lnTo>
                  <a:lnTo>
                    <a:pt x="2532832" y="2165389"/>
                  </a:lnTo>
                  <a:lnTo>
                    <a:pt x="2546857" y="2168194"/>
                  </a:lnTo>
                  <a:lnTo>
                    <a:pt x="2566491" y="2159779"/>
                  </a:lnTo>
                  <a:lnTo>
                    <a:pt x="2602955" y="2131730"/>
                  </a:lnTo>
                  <a:lnTo>
                    <a:pt x="2625394" y="2103681"/>
                  </a:lnTo>
                  <a:lnTo>
                    <a:pt x="2642224" y="2064412"/>
                  </a:lnTo>
                  <a:lnTo>
                    <a:pt x="2703932" y="1845630"/>
                  </a:lnTo>
                  <a:lnTo>
                    <a:pt x="2720761" y="1767092"/>
                  </a:lnTo>
                  <a:lnTo>
                    <a:pt x="2757225" y="1556724"/>
                  </a:lnTo>
                  <a:lnTo>
                    <a:pt x="2810518" y="1217330"/>
                  </a:lnTo>
                  <a:lnTo>
                    <a:pt x="2872226" y="835863"/>
                  </a:lnTo>
                  <a:lnTo>
                    <a:pt x="2908690" y="611470"/>
                  </a:lnTo>
                  <a:lnTo>
                    <a:pt x="2928324" y="490859"/>
                  </a:lnTo>
                  <a:lnTo>
                    <a:pt x="2947959" y="429151"/>
                  </a:lnTo>
                  <a:lnTo>
                    <a:pt x="2970398" y="375858"/>
                  </a:lnTo>
                  <a:lnTo>
                    <a:pt x="2987227" y="347809"/>
                  </a:lnTo>
                  <a:lnTo>
                    <a:pt x="3009667" y="333784"/>
                  </a:lnTo>
                  <a:lnTo>
                    <a:pt x="3023691" y="319760"/>
                  </a:lnTo>
                  <a:lnTo>
                    <a:pt x="3029301" y="311345"/>
                  </a:lnTo>
                  <a:lnTo>
                    <a:pt x="3034911" y="291711"/>
                  </a:lnTo>
                  <a:lnTo>
                    <a:pt x="3034911" y="277686"/>
                  </a:lnTo>
                  <a:lnTo>
                    <a:pt x="3026496" y="255247"/>
                  </a:lnTo>
                  <a:lnTo>
                    <a:pt x="3009667" y="227198"/>
                  </a:lnTo>
                  <a:lnTo>
                    <a:pt x="2976008" y="193539"/>
                  </a:lnTo>
                  <a:lnTo>
                    <a:pt x="2939544" y="165490"/>
                  </a:lnTo>
                  <a:lnTo>
                    <a:pt x="2875031" y="123416"/>
                  </a:lnTo>
                  <a:lnTo>
                    <a:pt x="2788079" y="72928"/>
                  </a:lnTo>
                  <a:lnTo>
                    <a:pt x="2698322" y="28049"/>
                  </a:lnTo>
                  <a:lnTo>
                    <a:pt x="2631004" y="5610"/>
                  </a:lnTo>
                  <a:lnTo>
                    <a:pt x="2580516" y="0"/>
                  </a:lnTo>
                  <a:lnTo>
                    <a:pt x="2544052" y="11220"/>
                  </a:lnTo>
                  <a:lnTo>
                    <a:pt x="2454295" y="30854"/>
                  </a:lnTo>
                  <a:lnTo>
                    <a:pt x="2328074" y="58903"/>
                  </a:lnTo>
                  <a:lnTo>
                    <a:pt x="2137340" y="84147"/>
                  </a:lnTo>
                  <a:lnTo>
                    <a:pt x="1685750" y="140246"/>
                  </a:lnTo>
                  <a:lnTo>
                    <a:pt x="1211721" y="187929"/>
                  </a:lnTo>
                  <a:lnTo>
                    <a:pt x="830253" y="218783"/>
                  </a:lnTo>
                  <a:lnTo>
                    <a:pt x="563787" y="235612"/>
                  </a:lnTo>
                  <a:lnTo>
                    <a:pt x="207563" y="255247"/>
                  </a:lnTo>
                  <a:lnTo>
                    <a:pt x="0" y="266466"/>
                  </a:lnTo>
                  <a:lnTo>
                    <a:pt x="22440" y="448786"/>
                  </a:lnTo>
                  <a:lnTo>
                    <a:pt x="417932" y="412322"/>
                  </a:lnTo>
                  <a:lnTo>
                    <a:pt x="824643" y="37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951298D9-DAE9-4BD1-AB56-37863D547EE2}"/>
                </a:ext>
              </a:extLst>
            </p:cNvPr>
            <p:cNvSpPr/>
            <p:nvPr/>
          </p:nvSpPr>
          <p:spPr>
            <a:xfrm>
              <a:off x="5926138" y="4056063"/>
              <a:ext cx="311150" cy="1644650"/>
            </a:xfrm>
            <a:custGeom>
              <a:avLst/>
              <a:gdLst>
                <a:gd name="connsiteX0" fmla="*/ 14288 w 309563"/>
                <a:gd name="connsiteY0" fmla="*/ 416719 h 1645444"/>
                <a:gd name="connsiteX1" fmla="*/ 14288 w 309563"/>
                <a:gd name="connsiteY1" fmla="*/ 269081 h 1645444"/>
                <a:gd name="connsiteX2" fmla="*/ 9525 w 309563"/>
                <a:gd name="connsiteY2" fmla="*/ 135731 h 1645444"/>
                <a:gd name="connsiteX3" fmla="*/ 0 w 309563"/>
                <a:gd name="connsiteY3" fmla="*/ 9525 h 1645444"/>
                <a:gd name="connsiteX4" fmla="*/ 230982 w 309563"/>
                <a:gd name="connsiteY4" fmla="*/ 0 h 1645444"/>
                <a:gd name="connsiteX5" fmla="*/ 273844 w 309563"/>
                <a:gd name="connsiteY5" fmla="*/ 61912 h 1645444"/>
                <a:gd name="connsiteX6" fmla="*/ 288132 w 309563"/>
                <a:gd name="connsiteY6" fmla="*/ 80962 h 1645444"/>
                <a:gd name="connsiteX7" fmla="*/ 295275 w 309563"/>
                <a:gd name="connsiteY7" fmla="*/ 95250 h 1645444"/>
                <a:gd name="connsiteX8" fmla="*/ 304800 w 309563"/>
                <a:gd name="connsiteY8" fmla="*/ 121444 h 1645444"/>
                <a:gd name="connsiteX9" fmla="*/ 309563 w 309563"/>
                <a:gd name="connsiteY9" fmla="*/ 138112 h 1645444"/>
                <a:gd name="connsiteX10" fmla="*/ 309563 w 309563"/>
                <a:gd name="connsiteY10" fmla="*/ 164306 h 1645444"/>
                <a:gd name="connsiteX11" fmla="*/ 307182 w 309563"/>
                <a:gd name="connsiteY11" fmla="*/ 204787 h 1645444"/>
                <a:gd name="connsiteX12" fmla="*/ 297657 w 309563"/>
                <a:gd name="connsiteY12" fmla="*/ 252412 h 1645444"/>
                <a:gd name="connsiteX13" fmla="*/ 280988 w 309563"/>
                <a:gd name="connsiteY13" fmla="*/ 309562 h 1645444"/>
                <a:gd name="connsiteX14" fmla="*/ 266700 w 309563"/>
                <a:gd name="connsiteY14" fmla="*/ 378619 h 1645444"/>
                <a:gd name="connsiteX15" fmla="*/ 257175 w 309563"/>
                <a:gd name="connsiteY15" fmla="*/ 452437 h 1645444"/>
                <a:gd name="connsiteX16" fmla="*/ 250032 w 309563"/>
                <a:gd name="connsiteY16" fmla="*/ 611981 h 1645444"/>
                <a:gd name="connsiteX17" fmla="*/ 250032 w 309563"/>
                <a:gd name="connsiteY17" fmla="*/ 673894 h 1645444"/>
                <a:gd name="connsiteX18" fmla="*/ 250032 w 309563"/>
                <a:gd name="connsiteY18" fmla="*/ 1633537 h 1645444"/>
                <a:gd name="connsiteX19" fmla="*/ 2382 w 309563"/>
                <a:gd name="connsiteY19" fmla="*/ 1645444 h 1645444"/>
                <a:gd name="connsiteX20" fmla="*/ 4763 w 309563"/>
                <a:gd name="connsiteY20" fmla="*/ 1397794 h 1645444"/>
                <a:gd name="connsiteX21" fmla="*/ 4763 w 309563"/>
                <a:gd name="connsiteY21" fmla="*/ 809625 h 1645444"/>
                <a:gd name="connsiteX22" fmla="*/ 4763 w 309563"/>
                <a:gd name="connsiteY22" fmla="*/ 650081 h 1645444"/>
                <a:gd name="connsiteX23" fmla="*/ 11907 w 309563"/>
                <a:gd name="connsiteY23" fmla="*/ 552450 h 1645444"/>
                <a:gd name="connsiteX24" fmla="*/ 14288 w 309563"/>
                <a:gd name="connsiteY24" fmla="*/ 416719 h 164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645444">
                  <a:moveTo>
                    <a:pt x="14288" y="416719"/>
                  </a:moveTo>
                  <a:lnTo>
                    <a:pt x="14288" y="269081"/>
                  </a:lnTo>
                  <a:lnTo>
                    <a:pt x="9525" y="135731"/>
                  </a:lnTo>
                  <a:lnTo>
                    <a:pt x="0" y="9525"/>
                  </a:lnTo>
                  <a:lnTo>
                    <a:pt x="230982" y="0"/>
                  </a:lnTo>
                  <a:lnTo>
                    <a:pt x="273844" y="61912"/>
                  </a:lnTo>
                  <a:lnTo>
                    <a:pt x="288132" y="80962"/>
                  </a:lnTo>
                  <a:lnTo>
                    <a:pt x="295275" y="95250"/>
                  </a:lnTo>
                  <a:lnTo>
                    <a:pt x="304800" y="121444"/>
                  </a:lnTo>
                  <a:lnTo>
                    <a:pt x="309563" y="138112"/>
                  </a:lnTo>
                  <a:lnTo>
                    <a:pt x="309563" y="164306"/>
                  </a:lnTo>
                  <a:lnTo>
                    <a:pt x="307182" y="204787"/>
                  </a:lnTo>
                  <a:lnTo>
                    <a:pt x="297657" y="252412"/>
                  </a:lnTo>
                  <a:lnTo>
                    <a:pt x="280988" y="309562"/>
                  </a:lnTo>
                  <a:lnTo>
                    <a:pt x="266700" y="378619"/>
                  </a:lnTo>
                  <a:lnTo>
                    <a:pt x="257175" y="452437"/>
                  </a:lnTo>
                  <a:lnTo>
                    <a:pt x="250032" y="611981"/>
                  </a:lnTo>
                  <a:lnTo>
                    <a:pt x="250032" y="673894"/>
                  </a:lnTo>
                  <a:lnTo>
                    <a:pt x="250032" y="1633537"/>
                  </a:lnTo>
                  <a:lnTo>
                    <a:pt x="2382" y="1645444"/>
                  </a:lnTo>
                  <a:cubicBezTo>
                    <a:pt x="3176" y="1562894"/>
                    <a:pt x="3969" y="1480344"/>
                    <a:pt x="4763" y="1397794"/>
                  </a:cubicBezTo>
                  <a:lnTo>
                    <a:pt x="4763" y="809625"/>
                  </a:lnTo>
                  <a:lnTo>
                    <a:pt x="4763" y="650081"/>
                  </a:lnTo>
                  <a:lnTo>
                    <a:pt x="11907" y="552450"/>
                  </a:lnTo>
                  <a:cubicBezTo>
                    <a:pt x="12701" y="507206"/>
                    <a:pt x="13494" y="461963"/>
                    <a:pt x="14288" y="416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2">
              <a:extLst>
                <a:ext uri="{FF2B5EF4-FFF2-40B4-BE49-F238E27FC236}">
                  <a16:creationId xmlns:a16="http://schemas.microsoft.com/office/drawing/2014/main" id="{639031E7-5B85-4D1E-8A10-A3F0965D2328}"/>
                </a:ext>
              </a:extLst>
            </p:cNvPr>
            <p:cNvSpPr/>
            <p:nvPr/>
          </p:nvSpPr>
          <p:spPr>
            <a:xfrm>
              <a:off x="4859338" y="4637088"/>
              <a:ext cx="2495550" cy="311150"/>
            </a:xfrm>
            <a:custGeom>
              <a:avLst/>
              <a:gdLst>
                <a:gd name="connsiteX0" fmla="*/ 881063 w 2495550"/>
                <a:gd name="connsiteY0" fmla="*/ 276225 h 311944"/>
                <a:gd name="connsiteX1" fmla="*/ 483394 w 2495550"/>
                <a:gd name="connsiteY1" fmla="*/ 292894 h 311944"/>
                <a:gd name="connsiteX2" fmla="*/ 7144 w 2495550"/>
                <a:gd name="connsiteY2" fmla="*/ 311944 h 311944"/>
                <a:gd name="connsiteX3" fmla="*/ 0 w 2495550"/>
                <a:gd name="connsiteY3" fmla="*/ 157162 h 311944"/>
                <a:gd name="connsiteX4" fmla="*/ 464344 w 2495550"/>
                <a:gd name="connsiteY4" fmla="*/ 128587 h 311944"/>
                <a:gd name="connsiteX5" fmla="*/ 804863 w 2495550"/>
                <a:gd name="connsiteY5" fmla="*/ 104775 h 311944"/>
                <a:gd name="connsiteX6" fmla="*/ 1109663 w 2495550"/>
                <a:gd name="connsiteY6" fmla="*/ 83344 h 311944"/>
                <a:gd name="connsiteX7" fmla="*/ 1445419 w 2495550"/>
                <a:gd name="connsiteY7" fmla="*/ 57150 h 311944"/>
                <a:gd name="connsiteX8" fmla="*/ 1774032 w 2495550"/>
                <a:gd name="connsiteY8" fmla="*/ 28575 h 311944"/>
                <a:gd name="connsiteX9" fmla="*/ 2152650 w 2495550"/>
                <a:gd name="connsiteY9" fmla="*/ 0 h 311944"/>
                <a:gd name="connsiteX10" fmla="*/ 2171700 w 2495550"/>
                <a:gd name="connsiteY10" fmla="*/ 0 h 311944"/>
                <a:gd name="connsiteX11" fmla="*/ 2216944 w 2495550"/>
                <a:gd name="connsiteY11" fmla="*/ 4762 h 311944"/>
                <a:gd name="connsiteX12" fmla="*/ 2419350 w 2495550"/>
                <a:gd name="connsiteY12" fmla="*/ 38100 h 311944"/>
                <a:gd name="connsiteX13" fmla="*/ 2495550 w 2495550"/>
                <a:gd name="connsiteY13" fmla="*/ 50006 h 311944"/>
                <a:gd name="connsiteX14" fmla="*/ 2478882 w 2495550"/>
                <a:gd name="connsiteY14" fmla="*/ 200025 h 311944"/>
                <a:gd name="connsiteX15" fmla="*/ 2262188 w 2495550"/>
                <a:gd name="connsiteY15" fmla="*/ 209550 h 311944"/>
                <a:gd name="connsiteX16" fmla="*/ 2038350 w 2495550"/>
                <a:gd name="connsiteY16" fmla="*/ 216694 h 311944"/>
                <a:gd name="connsiteX17" fmla="*/ 1747838 w 2495550"/>
                <a:gd name="connsiteY17" fmla="*/ 226219 h 311944"/>
                <a:gd name="connsiteX18" fmla="*/ 1488282 w 2495550"/>
                <a:gd name="connsiteY18" fmla="*/ 238125 h 311944"/>
                <a:gd name="connsiteX19" fmla="*/ 1290638 w 2495550"/>
                <a:gd name="connsiteY19" fmla="*/ 247650 h 311944"/>
                <a:gd name="connsiteX20" fmla="*/ 1066800 w 2495550"/>
                <a:gd name="connsiteY20" fmla="*/ 269081 h 311944"/>
                <a:gd name="connsiteX21" fmla="*/ 881063 w 2495550"/>
                <a:gd name="connsiteY21" fmla="*/ 27622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95550" h="311944">
                  <a:moveTo>
                    <a:pt x="881063" y="276225"/>
                  </a:moveTo>
                  <a:lnTo>
                    <a:pt x="483394" y="292894"/>
                  </a:lnTo>
                  <a:lnTo>
                    <a:pt x="7144" y="311944"/>
                  </a:lnTo>
                  <a:lnTo>
                    <a:pt x="0" y="157162"/>
                  </a:lnTo>
                  <a:lnTo>
                    <a:pt x="464344" y="128587"/>
                  </a:lnTo>
                  <a:lnTo>
                    <a:pt x="804863" y="104775"/>
                  </a:lnTo>
                  <a:lnTo>
                    <a:pt x="1109663" y="83344"/>
                  </a:lnTo>
                  <a:lnTo>
                    <a:pt x="1445419" y="57150"/>
                  </a:lnTo>
                  <a:lnTo>
                    <a:pt x="1774032" y="28575"/>
                  </a:lnTo>
                  <a:lnTo>
                    <a:pt x="2152650" y="0"/>
                  </a:lnTo>
                  <a:lnTo>
                    <a:pt x="2171700" y="0"/>
                  </a:lnTo>
                  <a:lnTo>
                    <a:pt x="2216944" y="4762"/>
                  </a:lnTo>
                  <a:lnTo>
                    <a:pt x="2419350" y="38100"/>
                  </a:lnTo>
                  <a:lnTo>
                    <a:pt x="2495550" y="50006"/>
                  </a:lnTo>
                  <a:lnTo>
                    <a:pt x="2478882" y="200025"/>
                  </a:lnTo>
                  <a:lnTo>
                    <a:pt x="2262188" y="209550"/>
                  </a:lnTo>
                  <a:lnTo>
                    <a:pt x="2038350" y="216694"/>
                  </a:lnTo>
                  <a:lnTo>
                    <a:pt x="1747838" y="226219"/>
                  </a:lnTo>
                  <a:lnTo>
                    <a:pt x="1488282" y="238125"/>
                  </a:lnTo>
                  <a:lnTo>
                    <a:pt x="1290638" y="247650"/>
                  </a:lnTo>
                  <a:lnTo>
                    <a:pt x="1066800" y="269081"/>
                  </a:lnTo>
                  <a:lnTo>
                    <a:pt x="881063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4">
              <a:extLst>
                <a:ext uri="{FF2B5EF4-FFF2-40B4-BE49-F238E27FC236}">
                  <a16:creationId xmlns:a16="http://schemas.microsoft.com/office/drawing/2014/main" id="{06DADF6B-3577-4A46-8D7E-474D4A89F789}"/>
                </a:ext>
              </a:extLst>
            </p:cNvPr>
            <p:cNvSpPr/>
            <p:nvPr/>
          </p:nvSpPr>
          <p:spPr>
            <a:xfrm>
              <a:off x="4916488" y="5524501"/>
              <a:ext cx="2343150" cy="295275"/>
            </a:xfrm>
            <a:custGeom>
              <a:avLst/>
              <a:gdLst>
                <a:gd name="connsiteX0" fmla="*/ 678657 w 2343150"/>
                <a:gd name="connsiteY0" fmla="*/ 107156 h 295275"/>
                <a:gd name="connsiteX1" fmla="*/ 1028700 w 2343150"/>
                <a:gd name="connsiteY1" fmla="*/ 92869 h 295275"/>
                <a:gd name="connsiteX2" fmla="*/ 1250157 w 2343150"/>
                <a:gd name="connsiteY2" fmla="*/ 71438 h 295275"/>
                <a:gd name="connsiteX3" fmla="*/ 1500188 w 2343150"/>
                <a:gd name="connsiteY3" fmla="*/ 59531 h 295275"/>
                <a:gd name="connsiteX4" fmla="*/ 1716882 w 2343150"/>
                <a:gd name="connsiteY4" fmla="*/ 47625 h 295275"/>
                <a:gd name="connsiteX5" fmla="*/ 1974057 w 2343150"/>
                <a:gd name="connsiteY5" fmla="*/ 30956 h 295275"/>
                <a:gd name="connsiteX6" fmla="*/ 2343150 w 2343150"/>
                <a:gd name="connsiteY6" fmla="*/ 0 h 295275"/>
                <a:gd name="connsiteX7" fmla="*/ 2324100 w 2343150"/>
                <a:gd name="connsiteY7" fmla="*/ 204788 h 295275"/>
                <a:gd name="connsiteX8" fmla="*/ 2083594 w 2343150"/>
                <a:gd name="connsiteY8" fmla="*/ 211931 h 295275"/>
                <a:gd name="connsiteX9" fmla="*/ 1864519 w 2343150"/>
                <a:gd name="connsiteY9" fmla="*/ 221456 h 295275"/>
                <a:gd name="connsiteX10" fmla="*/ 1526382 w 2343150"/>
                <a:gd name="connsiteY10" fmla="*/ 235744 h 295275"/>
                <a:gd name="connsiteX11" fmla="*/ 1173957 w 2343150"/>
                <a:gd name="connsiteY11" fmla="*/ 250031 h 295275"/>
                <a:gd name="connsiteX12" fmla="*/ 964407 w 2343150"/>
                <a:gd name="connsiteY12" fmla="*/ 257175 h 295275"/>
                <a:gd name="connsiteX13" fmla="*/ 738188 w 2343150"/>
                <a:gd name="connsiteY13" fmla="*/ 266700 h 295275"/>
                <a:gd name="connsiteX14" fmla="*/ 483394 w 2343150"/>
                <a:gd name="connsiteY14" fmla="*/ 276225 h 295275"/>
                <a:gd name="connsiteX15" fmla="*/ 195263 w 2343150"/>
                <a:gd name="connsiteY15" fmla="*/ 288131 h 295275"/>
                <a:gd name="connsiteX16" fmla="*/ 0 w 2343150"/>
                <a:gd name="connsiteY16" fmla="*/ 295275 h 295275"/>
                <a:gd name="connsiteX17" fmla="*/ 2382 w 2343150"/>
                <a:gd name="connsiteY17" fmla="*/ 116681 h 295275"/>
                <a:gd name="connsiteX18" fmla="*/ 257175 w 2343150"/>
                <a:gd name="connsiteY18" fmla="*/ 114300 h 295275"/>
                <a:gd name="connsiteX19" fmla="*/ 678657 w 2343150"/>
                <a:gd name="connsiteY19" fmla="*/ 107156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43150" h="295275">
                  <a:moveTo>
                    <a:pt x="678657" y="107156"/>
                  </a:moveTo>
                  <a:lnTo>
                    <a:pt x="1028700" y="92869"/>
                  </a:lnTo>
                  <a:lnTo>
                    <a:pt x="1250157" y="71438"/>
                  </a:lnTo>
                  <a:lnTo>
                    <a:pt x="1500188" y="59531"/>
                  </a:lnTo>
                  <a:lnTo>
                    <a:pt x="1716882" y="47625"/>
                  </a:lnTo>
                  <a:lnTo>
                    <a:pt x="1974057" y="30956"/>
                  </a:lnTo>
                  <a:lnTo>
                    <a:pt x="2343150" y="0"/>
                  </a:lnTo>
                  <a:lnTo>
                    <a:pt x="2324100" y="204788"/>
                  </a:lnTo>
                  <a:lnTo>
                    <a:pt x="2083594" y="211931"/>
                  </a:lnTo>
                  <a:lnTo>
                    <a:pt x="1864519" y="221456"/>
                  </a:lnTo>
                  <a:lnTo>
                    <a:pt x="1526382" y="235744"/>
                  </a:lnTo>
                  <a:lnTo>
                    <a:pt x="1173957" y="250031"/>
                  </a:lnTo>
                  <a:lnTo>
                    <a:pt x="964407" y="257175"/>
                  </a:lnTo>
                  <a:lnTo>
                    <a:pt x="738188" y="266700"/>
                  </a:lnTo>
                  <a:lnTo>
                    <a:pt x="483394" y="276225"/>
                  </a:lnTo>
                  <a:lnTo>
                    <a:pt x="195263" y="288131"/>
                  </a:lnTo>
                  <a:lnTo>
                    <a:pt x="0" y="295275"/>
                  </a:lnTo>
                  <a:lnTo>
                    <a:pt x="2382" y="116681"/>
                  </a:lnTo>
                  <a:lnTo>
                    <a:pt x="257175" y="114300"/>
                  </a:lnTo>
                  <a:lnTo>
                    <a:pt x="678657" y="107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2500853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131493F9-4DB1-4F49-AEA7-0A81EA3374C8}"/>
              </a:ext>
            </a:extLst>
          </p:cNvPr>
          <p:cNvSpPr/>
          <p:nvPr/>
        </p:nvSpPr>
        <p:spPr>
          <a:xfrm>
            <a:off x="4057650" y="1755775"/>
            <a:ext cx="3886200" cy="603250"/>
          </a:xfrm>
          <a:custGeom>
            <a:avLst/>
            <a:gdLst>
              <a:gd name="connsiteX0" fmla="*/ 1765300 w 3886200"/>
              <a:gd name="connsiteY0" fmla="*/ 215900 h 603250"/>
              <a:gd name="connsiteX1" fmla="*/ 2174875 w 3886200"/>
              <a:gd name="connsiteY1" fmla="*/ 177800 h 603250"/>
              <a:gd name="connsiteX2" fmla="*/ 2476500 w 3886200"/>
              <a:gd name="connsiteY2" fmla="*/ 152400 h 603250"/>
              <a:gd name="connsiteX3" fmla="*/ 2689225 w 3886200"/>
              <a:gd name="connsiteY3" fmla="*/ 133350 h 603250"/>
              <a:gd name="connsiteX4" fmla="*/ 2809875 w 3886200"/>
              <a:gd name="connsiteY4" fmla="*/ 133350 h 603250"/>
              <a:gd name="connsiteX5" fmla="*/ 2889250 w 3886200"/>
              <a:gd name="connsiteY5" fmla="*/ 130175 h 603250"/>
              <a:gd name="connsiteX6" fmla="*/ 3003550 w 3886200"/>
              <a:gd name="connsiteY6" fmla="*/ 120650 h 603250"/>
              <a:gd name="connsiteX7" fmla="*/ 3121025 w 3886200"/>
              <a:gd name="connsiteY7" fmla="*/ 107950 h 603250"/>
              <a:gd name="connsiteX8" fmla="*/ 3270250 w 3886200"/>
              <a:gd name="connsiteY8" fmla="*/ 79375 h 603250"/>
              <a:gd name="connsiteX9" fmla="*/ 3324225 w 3886200"/>
              <a:gd name="connsiteY9" fmla="*/ 66675 h 603250"/>
              <a:gd name="connsiteX10" fmla="*/ 3371850 w 3886200"/>
              <a:gd name="connsiteY10" fmla="*/ 38100 h 603250"/>
              <a:gd name="connsiteX11" fmla="*/ 3416300 w 3886200"/>
              <a:gd name="connsiteY11" fmla="*/ 9525 h 603250"/>
              <a:gd name="connsiteX12" fmla="*/ 3441700 w 3886200"/>
              <a:gd name="connsiteY12" fmla="*/ 0 h 603250"/>
              <a:gd name="connsiteX13" fmla="*/ 3479800 w 3886200"/>
              <a:gd name="connsiteY13" fmla="*/ 9525 h 603250"/>
              <a:gd name="connsiteX14" fmla="*/ 3590925 w 3886200"/>
              <a:gd name="connsiteY14" fmla="*/ 44450 h 603250"/>
              <a:gd name="connsiteX15" fmla="*/ 3692525 w 3886200"/>
              <a:gd name="connsiteY15" fmla="*/ 82550 h 603250"/>
              <a:gd name="connsiteX16" fmla="*/ 3810000 w 3886200"/>
              <a:gd name="connsiteY16" fmla="*/ 139700 h 603250"/>
              <a:gd name="connsiteX17" fmla="*/ 3838575 w 3886200"/>
              <a:gd name="connsiteY17" fmla="*/ 155575 h 603250"/>
              <a:gd name="connsiteX18" fmla="*/ 3857625 w 3886200"/>
              <a:gd name="connsiteY18" fmla="*/ 177800 h 603250"/>
              <a:gd name="connsiteX19" fmla="*/ 3870325 w 3886200"/>
              <a:gd name="connsiteY19" fmla="*/ 196850 h 603250"/>
              <a:gd name="connsiteX20" fmla="*/ 3883025 w 3886200"/>
              <a:gd name="connsiteY20" fmla="*/ 225425 h 603250"/>
              <a:gd name="connsiteX21" fmla="*/ 3886200 w 3886200"/>
              <a:gd name="connsiteY21" fmla="*/ 247650 h 603250"/>
              <a:gd name="connsiteX22" fmla="*/ 3886200 w 3886200"/>
              <a:gd name="connsiteY22" fmla="*/ 260350 h 603250"/>
              <a:gd name="connsiteX23" fmla="*/ 3873500 w 3886200"/>
              <a:gd name="connsiteY23" fmla="*/ 288925 h 603250"/>
              <a:gd name="connsiteX24" fmla="*/ 3854450 w 3886200"/>
              <a:gd name="connsiteY24" fmla="*/ 311150 h 603250"/>
              <a:gd name="connsiteX25" fmla="*/ 3816350 w 3886200"/>
              <a:gd name="connsiteY25" fmla="*/ 330200 h 603250"/>
              <a:gd name="connsiteX26" fmla="*/ 3787775 w 3886200"/>
              <a:gd name="connsiteY26" fmla="*/ 336550 h 603250"/>
              <a:gd name="connsiteX27" fmla="*/ 3721100 w 3886200"/>
              <a:gd name="connsiteY27" fmla="*/ 333375 h 603250"/>
              <a:gd name="connsiteX28" fmla="*/ 3527425 w 3886200"/>
              <a:gd name="connsiteY28" fmla="*/ 323850 h 603250"/>
              <a:gd name="connsiteX29" fmla="*/ 3175000 w 3886200"/>
              <a:gd name="connsiteY29" fmla="*/ 317500 h 603250"/>
              <a:gd name="connsiteX30" fmla="*/ 2851150 w 3886200"/>
              <a:gd name="connsiteY30" fmla="*/ 311150 h 603250"/>
              <a:gd name="connsiteX31" fmla="*/ 2622550 w 3886200"/>
              <a:gd name="connsiteY31" fmla="*/ 311150 h 603250"/>
              <a:gd name="connsiteX32" fmla="*/ 2419350 w 3886200"/>
              <a:gd name="connsiteY32" fmla="*/ 333375 h 603250"/>
              <a:gd name="connsiteX33" fmla="*/ 2219325 w 3886200"/>
              <a:gd name="connsiteY33" fmla="*/ 349250 h 603250"/>
              <a:gd name="connsiteX34" fmla="*/ 1946275 w 3886200"/>
              <a:gd name="connsiteY34" fmla="*/ 381000 h 603250"/>
              <a:gd name="connsiteX35" fmla="*/ 1644650 w 3886200"/>
              <a:gd name="connsiteY35" fmla="*/ 415925 h 603250"/>
              <a:gd name="connsiteX36" fmla="*/ 1393825 w 3886200"/>
              <a:gd name="connsiteY36" fmla="*/ 444500 h 603250"/>
              <a:gd name="connsiteX37" fmla="*/ 1190625 w 3886200"/>
              <a:gd name="connsiteY37" fmla="*/ 463550 h 603250"/>
              <a:gd name="connsiteX38" fmla="*/ 1047750 w 3886200"/>
              <a:gd name="connsiteY38" fmla="*/ 492125 h 603250"/>
              <a:gd name="connsiteX39" fmla="*/ 793750 w 3886200"/>
              <a:gd name="connsiteY39" fmla="*/ 542925 h 603250"/>
              <a:gd name="connsiteX40" fmla="*/ 638175 w 3886200"/>
              <a:gd name="connsiteY40" fmla="*/ 568325 h 603250"/>
              <a:gd name="connsiteX41" fmla="*/ 501650 w 3886200"/>
              <a:gd name="connsiteY41" fmla="*/ 590550 h 603250"/>
              <a:gd name="connsiteX42" fmla="*/ 438150 w 3886200"/>
              <a:gd name="connsiteY42" fmla="*/ 600075 h 603250"/>
              <a:gd name="connsiteX43" fmla="*/ 403225 w 3886200"/>
              <a:gd name="connsiteY43" fmla="*/ 603250 h 603250"/>
              <a:gd name="connsiteX44" fmla="*/ 355600 w 3886200"/>
              <a:gd name="connsiteY44" fmla="*/ 590550 h 603250"/>
              <a:gd name="connsiteX45" fmla="*/ 298450 w 3886200"/>
              <a:gd name="connsiteY45" fmla="*/ 561975 h 603250"/>
              <a:gd name="connsiteX46" fmla="*/ 241300 w 3886200"/>
              <a:gd name="connsiteY46" fmla="*/ 520700 h 603250"/>
              <a:gd name="connsiteX47" fmla="*/ 149225 w 3886200"/>
              <a:gd name="connsiteY47" fmla="*/ 438150 h 603250"/>
              <a:gd name="connsiteX48" fmla="*/ 82550 w 3886200"/>
              <a:gd name="connsiteY48" fmla="*/ 368300 h 603250"/>
              <a:gd name="connsiteX49" fmla="*/ 15875 w 3886200"/>
              <a:gd name="connsiteY49" fmla="*/ 288925 h 603250"/>
              <a:gd name="connsiteX50" fmla="*/ 0 w 3886200"/>
              <a:gd name="connsiteY50" fmla="*/ 269875 h 603250"/>
              <a:gd name="connsiteX51" fmla="*/ 0 w 3886200"/>
              <a:gd name="connsiteY51" fmla="*/ 254000 h 603250"/>
              <a:gd name="connsiteX52" fmla="*/ 9525 w 3886200"/>
              <a:gd name="connsiteY52" fmla="*/ 238125 h 603250"/>
              <a:gd name="connsiteX53" fmla="*/ 25400 w 3886200"/>
              <a:gd name="connsiteY53" fmla="*/ 241300 h 603250"/>
              <a:gd name="connsiteX54" fmla="*/ 53975 w 3886200"/>
              <a:gd name="connsiteY54" fmla="*/ 257175 h 603250"/>
              <a:gd name="connsiteX55" fmla="*/ 133350 w 3886200"/>
              <a:gd name="connsiteY55" fmla="*/ 298450 h 603250"/>
              <a:gd name="connsiteX56" fmla="*/ 187325 w 3886200"/>
              <a:gd name="connsiteY56" fmla="*/ 320675 h 603250"/>
              <a:gd name="connsiteX57" fmla="*/ 254000 w 3886200"/>
              <a:gd name="connsiteY57" fmla="*/ 339725 h 603250"/>
              <a:gd name="connsiteX58" fmla="*/ 298450 w 3886200"/>
              <a:gd name="connsiteY58" fmla="*/ 349250 h 603250"/>
              <a:gd name="connsiteX59" fmla="*/ 355600 w 3886200"/>
              <a:gd name="connsiteY59" fmla="*/ 355600 h 603250"/>
              <a:gd name="connsiteX60" fmla="*/ 412750 w 3886200"/>
              <a:gd name="connsiteY60" fmla="*/ 355600 h 603250"/>
              <a:gd name="connsiteX61" fmla="*/ 473075 w 3886200"/>
              <a:gd name="connsiteY61" fmla="*/ 355600 h 603250"/>
              <a:gd name="connsiteX62" fmla="*/ 635000 w 3886200"/>
              <a:gd name="connsiteY62" fmla="*/ 342900 h 603250"/>
              <a:gd name="connsiteX63" fmla="*/ 882650 w 3886200"/>
              <a:gd name="connsiteY63" fmla="*/ 311150 h 603250"/>
              <a:gd name="connsiteX64" fmla="*/ 1174750 w 3886200"/>
              <a:gd name="connsiteY64" fmla="*/ 266700 h 603250"/>
              <a:gd name="connsiteX65" fmla="*/ 1517650 w 3886200"/>
              <a:gd name="connsiteY65" fmla="*/ 234950 h 603250"/>
              <a:gd name="connsiteX66" fmla="*/ 1765300 w 3886200"/>
              <a:gd name="connsiteY66" fmla="*/ 215900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86200" h="603250">
                <a:moveTo>
                  <a:pt x="1765300" y="215900"/>
                </a:moveTo>
                <a:lnTo>
                  <a:pt x="2174875" y="177800"/>
                </a:lnTo>
                <a:lnTo>
                  <a:pt x="2476500" y="152400"/>
                </a:lnTo>
                <a:lnTo>
                  <a:pt x="2689225" y="133350"/>
                </a:lnTo>
                <a:lnTo>
                  <a:pt x="2809875" y="133350"/>
                </a:lnTo>
                <a:lnTo>
                  <a:pt x="2889250" y="130175"/>
                </a:lnTo>
                <a:lnTo>
                  <a:pt x="3003550" y="120650"/>
                </a:lnTo>
                <a:lnTo>
                  <a:pt x="3121025" y="107950"/>
                </a:lnTo>
                <a:lnTo>
                  <a:pt x="3270250" y="79375"/>
                </a:lnTo>
                <a:lnTo>
                  <a:pt x="3324225" y="66675"/>
                </a:lnTo>
                <a:lnTo>
                  <a:pt x="3371850" y="38100"/>
                </a:lnTo>
                <a:lnTo>
                  <a:pt x="3416300" y="9525"/>
                </a:lnTo>
                <a:lnTo>
                  <a:pt x="3441700" y="0"/>
                </a:lnTo>
                <a:lnTo>
                  <a:pt x="3479800" y="9525"/>
                </a:lnTo>
                <a:lnTo>
                  <a:pt x="3590925" y="44450"/>
                </a:lnTo>
                <a:lnTo>
                  <a:pt x="3692525" y="82550"/>
                </a:lnTo>
                <a:lnTo>
                  <a:pt x="3810000" y="139700"/>
                </a:lnTo>
                <a:lnTo>
                  <a:pt x="3838575" y="155575"/>
                </a:lnTo>
                <a:lnTo>
                  <a:pt x="3857625" y="177800"/>
                </a:lnTo>
                <a:lnTo>
                  <a:pt x="3870325" y="196850"/>
                </a:lnTo>
                <a:lnTo>
                  <a:pt x="3883025" y="225425"/>
                </a:lnTo>
                <a:lnTo>
                  <a:pt x="3886200" y="247650"/>
                </a:lnTo>
                <a:lnTo>
                  <a:pt x="3886200" y="260350"/>
                </a:lnTo>
                <a:lnTo>
                  <a:pt x="3873500" y="288925"/>
                </a:lnTo>
                <a:lnTo>
                  <a:pt x="3854450" y="311150"/>
                </a:lnTo>
                <a:lnTo>
                  <a:pt x="3816350" y="330200"/>
                </a:lnTo>
                <a:lnTo>
                  <a:pt x="3787775" y="336550"/>
                </a:lnTo>
                <a:lnTo>
                  <a:pt x="3721100" y="333375"/>
                </a:lnTo>
                <a:lnTo>
                  <a:pt x="3527425" y="323850"/>
                </a:lnTo>
                <a:lnTo>
                  <a:pt x="3175000" y="317500"/>
                </a:lnTo>
                <a:lnTo>
                  <a:pt x="2851150" y="311150"/>
                </a:lnTo>
                <a:lnTo>
                  <a:pt x="2622550" y="311150"/>
                </a:lnTo>
                <a:lnTo>
                  <a:pt x="2419350" y="333375"/>
                </a:lnTo>
                <a:lnTo>
                  <a:pt x="2219325" y="349250"/>
                </a:lnTo>
                <a:lnTo>
                  <a:pt x="1946275" y="381000"/>
                </a:lnTo>
                <a:lnTo>
                  <a:pt x="1644650" y="415925"/>
                </a:lnTo>
                <a:lnTo>
                  <a:pt x="1393825" y="444500"/>
                </a:lnTo>
                <a:lnTo>
                  <a:pt x="1190625" y="463550"/>
                </a:lnTo>
                <a:lnTo>
                  <a:pt x="1047750" y="492125"/>
                </a:lnTo>
                <a:lnTo>
                  <a:pt x="793750" y="542925"/>
                </a:lnTo>
                <a:lnTo>
                  <a:pt x="638175" y="568325"/>
                </a:lnTo>
                <a:lnTo>
                  <a:pt x="501650" y="590550"/>
                </a:lnTo>
                <a:lnTo>
                  <a:pt x="438150" y="600075"/>
                </a:lnTo>
                <a:lnTo>
                  <a:pt x="403225" y="603250"/>
                </a:lnTo>
                <a:lnTo>
                  <a:pt x="355600" y="590550"/>
                </a:lnTo>
                <a:lnTo>
                  <a:pt x="298450" y="561975"/>
                </a:lnTo>
                <a:lnTo>
                  <a:pt x="241300" y="520700"/>
                </a:lnTo>
                <a:lnTo>
                  <a:pt x="149225" y="438150"/>
                </a:lnTo>
                <a:lnTo>
                  <a:pt x="82550" y="368300"/>
                </a:lnTo>
                <a:lnTo>
                  <a:pt x="15875" y="288925"/>
                </a:lnTo>
                <a:lnTo>
                  <a:pt x="0" y="269875"/>
                </a:lnTo>
                <a:lnTo>
                  <a:pt x="0" y="254000"/>
                </a:lnTo>
                <a:lnTo>
                  <a:pt x="9525" y="238125"/>
                </a:lnTo>
                <a:lnTo>
                  <a:pt x="25400" y="241300"/>
                </a:lnTo>
                <a:lnTo>
                  <a:pt x="53975" y="257175"/>
                </a:lnTo>
                <a:lnTo>
                  <a:pt x="133350" y="298450"/>
                </a:lnTo>
                <a:lnTo>
                  <a:pt x="187325" y="320675"/>
                </a:lnTo>
                <a:lnTo>
                  <a:pt x="254000" y="339725"/>
                </a:lnTo>
                <a:lnTo>
                  <a:pt x="298450" y="349250"/>
                </a:lnTo>
                <a:lnTo>
                  <a:pt x="355600" y="355600"/>
                </a:lnTo>
                <a:lnTo>
                  <a:pt x="412750" y="355600"/>
                </a:lnTo>
                <a:lnTo>
                  <a:pt x="473075" y="355600"/>
                </a:lnTo>
                <a:lnTo>
                  <a:pt x="635000" y="342900"/>
                </a:lnTo>
                <a:lnTo>
                  <a:pt x="882650" y="311150"/>
                </a:lnTo>
                <a:lnTo>
                  <a:pt x="1174750" y="266700"/>
                </a:lnTo>
                <a:lnTo>
                  <a:pt x="1517650" y="234950"/>
                </a:lnTo>
                <a:lnTo>
                  <a:pt x="1765300" y="2159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3C0E636D-FE26-4690-A7F8-E6AD1545F946}"/>
              </a:ext>
            </a:extLst>
          </p:cNvPr>
          <p:cNvSpPr/>
          <p:nvPr/>
        </p:nvSpPr>
        <p:spPr>
          <a:xfrm>
            <a:off x="4662488" y="2628901"/>
            <a:ext cx="557212" cy="1228725"/>
          </a:xfrm>
          <a:custGeom>
            <a:avLst/>
            <a:gdLst>
              <a:gd name="connsiteX0" fmla="*/ 400050 w 557212"/>
              <a:gd name="connsiteY0" fmla="*/ 323850 h 1228725"/>
              <a:gd name="connsiteX1" fmla="*/ 373856 w 557212"/>
              <a:gd name="connsiteY1" fmla="*/ 219075 h 1228725"/>
              <a:gd name="connsiteX2" fmla="*/ 273843 w 557212"/>
              <a:gd name="connsiteY2" fmla="*/ 88106 h 1228725"/>
              <a:gd name="connsiteX3" fmla="*/ 228600 w 557212"/>
              <a:gd name="connsiteY3" fmla="*/ 78581 h 1228725"/>
              <a:gd name="connsiteX4" fmla="*/ 188118 w 557212"/>
              <a:gd name="connsiteY4" fmla="*/ 66675 h 1228725"/>
              <a:gd name="connsiteX5" fmla="*/ 138112 w 557212"/>
              <a:gd name="connsiteY5" fmla="*/ 45244 h 1228725"/>
              <a:gd name="connsiteX6" fmla="*/ 76200 w 557212"/>
              <a:gd name="connsiteY6" fmla="*/ 16669 h 1228725"/>
              <a:gd name="connsiteX7" fmla="*/ 30956 w 557212"/>
              <a:gd name="connsiteY7" fmla="*/ 2381 h 1228725"/>
              <a:gd name="connsiteX8" fmla="*/ 14287 w 557212"/>
              <a:gd name="connsiteY8" fmla="*/ 0 h 1228725"/>
              <a:gd name="connsiteX9" fmla="*/ 0 w 557212"/>
              <a:gd name="connsiteY9" fmla="*/ 2381 h 1228725"/>
              <a:gd name="connsiteX10" fmla="*/ 0 w 557212"/>
              <a:gd name="connsiteY10" fmla="*/ 11906 h 1228725"/>
              <a:gd name="connsiteX11" fmla="*/ 7143 w 557212"/>
              <a:gd name="connsiteY11" fmla="*/ 33338 h 1228725"/>
              <a:gd name="connsiteX12" fmla="*/ 19050 w 557212"/>
              <a:gd name="connsiteY12" fmla="*/ 54769 h 1228725"/>
              <a:gd name="connsiteX13" fmla="*/ 45243 w 557212"/>
              <a:gd name="connsiteY13" fmla="*/ 85725 h 1228725"/>
              <a:gd name="connsiteX14" fmla="*/ 78581 w 557212"/>
              <a:gd name="connsiteY14" fmla="*/ 121444 h 1228725"/>
              <a:gd name="connsiteX15" fmla="*/ 97631 w 557212"/>
              <a:gd name="connsiteY15" fmla="*/ 142875 h 1228725"/>
              <a:gd name="connsiteX16" fmla="*/ 123825 w 557212"/>
              <a:gd name="connsiteY16" fmla="*/ 176213 h 1228725"/>
              <a:gd name="connsiteX17" fmla="*/ 138112 w 557212"/>
              <a:gd name="connsiteY17" fmla="*/ 200025 h 1228725"/>
              <a:gd name="connsiteX18" fmla="*/ 164306 w 557212"/>
              <a:gd name="connsiteY18" fmla="*/ 247650 h 1228725"/>
              <a:gd name="connsiteX19" fmla="*/ 190500 w 557212"/>
              <a:gd name="connsiteY19" fmla="*/ 307181 h 1228725"/>
              <a:gd name="connsiteX20" fmla="*/ 202406 w 557212"/>
              <a:gd name="connsiteY20" fmla="*/ 345281 h 1228725"/>
              <a:gd name="connsiteX21" fmla="*/ 216693 w 557212"/>
              <a:gd name="connsiteY21" fmla="*/ 438150 h 1228725"/>
              <a:gd name="connsiteX22" fmla="*/ 233362 w 557212"/>
              <a:gd name="connsiteY22" fmla="*/ 526256 h 1228725"/>
              <a:gd name="connsiteX23" fmla="*/ 254793 w 557212"/>
              <a:gd name="connsiteY23" fmla="*/ 657225 h 1228725"/>
              <a:gd name="connsiteX24" fmla="*/ 280987 w 557212"/>
              <a:gd name="connsiteY24" fmla="*/ 802481 h 1228725"/>
              <a:gd name="connsiteX25" fmla="*/ 302418 w 557212"/>
              <a:gd name="connsiteY25" fmla="*/ 909638 h 1228725"/>
              <a:gd name="connsiteX26" fmla="*/ 311943 w 557212"/>
              <a:gd name="connsiteY26" fmla="*/ 959644 h 1228725"/>
              <a:gd name="connsiteX27" fmla="*/ 330993 w 557212"/>
              <a:gd name="connsiteY27" fmla="*/ 1038225 h 1228725"/>
              <a:gd name="connsiteX28" fmla="*/ 354806 w 557212"/>
              <a:gd name="connsiteY28" fmla="*/ 1102519 h 1228725"/>
              <a:gd name="connsiteX29" fmla="*/ 373856 w 557212"/>
              <a:gd name="connsiteY29" fmla="*/ 1143000 h 1228725"/>
              <a:gd name="connsiteX30" fmla="*/ 395287 w 557212"/>
              <a:gd name="connsiteY30" fmla="*/ 1178719 h 1228725"/>
              <a:gd name="connsiteX31" fmla="*/ 419100 w 557212"/>
              <a:gd name="connsiteY31" fmla="*/ 1204913 h 1228725"/>
              <a:gd name="connsiteX32" fmla="*/ 435768 w 557212"/>
              <a:gd name="connsiteY32" fmla="*/ 1216819 h 1228725"/>
              <a:gd name="connsiteX33" fmla="*/ 454818 w 557212"/>
              <a:gd name="connsiteY33" fmla="*/ 1226344 h 1228725"/>
              <a:gd name="connsiteX34" fmla="*/ 476250 w 557212"/>
              <a:gd name="connsiteY34" fmla="*/ 1228725 h 1228725"/>
              <a:gd name="connsiteX35" fmla="*/ 500062 w 557212"/>
              <a:gd name="connsiteY35" fmla="*/ 1226344 h 1228725"/>
              <a:gd name="connsiteX36" fmla="*/ 523875 w 557212"/>
              <a:gd name="connsiteY36" fmla="*/ 1216819 h 1228725"/>
              <a:gd name="connsiteX37" fmla="*/ 538162 w 557212"/>
              <a:gd name="connsiteY37" fmla="*/ 1200150 h 1228725"/>
              <a:gd name="connsiteX38" fmla="*/ 545306 w 557212"/>
              <a:gd name="connsiteY38" fmla="*/ 1169194 h 1228725"/>
              <a:gd name="connsiteX39" fmla="*/ 552450 w 557212"/>
              <a:gd name="connsiteY39" fmla="*/ 1128713 h 1228725"/>
              <a:gd name="connsiteX40" fmla="*/ 557212 w 557212"/>
              <a:gd name="connsiteY40" fmla="*/ 1083469 h 1228725"/>
              <a:gd name="connsiteX41" fmla="*/ 557212 w 557212"/>
              <a:gd name="connsiteY41" fmla="*/ 1050131 h 1228725"/>
              <a:gd name="connsiteX42" fmla="*/ 533400 w 557212"/>
              <a:gd name="connsiteY42" fmla="*/ 888206 h 1228725"/>
              <a:gd name="connsiteX43" fmla="*/ 478631 w 557212"/>
              <a:gd name="connsiteY43" fmla="*/ 664369 h 1228725"/>
              <a:gd name="connsiteX44" fmla="*/ 461962 w 557212"/>
              <a:gd name="connsiteY44" fmla="*/ 595313 h 1228725"/>
              <a:gd name="connsiteX45" fmla="*/ 442912 w 557212"/>
              <a:gd name="connsiteY45" fmla="*/ 469106 h 1228725"/>
              <a:gd name="connsiteX46" fmla="*/ 400050 w 557212"/>
              <a:gd name="connsiteY46" fmla="*/ 32385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57212" h="1228725">
                <a:moveTo>
                  <a:pt x="400050" y="323850"/>
                </a:moveTo>
                <a:lnTo>
                  <a:pt x="373856" y="219075"/>
                </a:lnTo>
                <a:lnTo>
                  <a:pt x="273843" y="88106"/>
                </a:lnTo>
                <a:lnTo>
                  <a:pt x="228600" y="78581"/>
                </a:lnTo>
                <a:lnTo>
                  <a:pt x="188118" y="66675"/>
                </a:lnTo>
                <a:lnTo>
                  <a:pt x="138112" y="45244"/>
                </a:lnTo>
                <a:lnTo>
                  <a:pt x="76200" y="16669"/>
                </a:lnTo>
                <a:lnTo>
                  <a:pt x="30956" y="2381"/>
                </a:lnTo>
                <a:lnTo>
                  <a:pt x="14287" y="0"/>
                </a:lnTo>
                <a:lnTo>
                  <a:pt x="0" y="2381"/>
                </a:lnTo>
                <a:lnTo>
                  <a:pt x="0" y="11906"/>
                </a:lnTo>
                <a:lnTo>
                  <a:pt x="7143" y="33338"/>
                </a:lnTo>
                <a:lnTo>
                  <a:pt x="19050" y="54769"/>
                </a:lnTo>
                <a:lnTo>
                  <a:pt x="45243" y="85725"/>
                </a:lnTo>
                <a:lnTo>
                  <a:pt x="78581" y="121444"/>
                </a:lnTo>
                <a:lnTo>
                  <a:pt x="97631" y="142875"/>
                </a:lnTo>
                <a:lnTo>
                  <a:pt x="123825" y="176213"/>
                </a:lnTo>
                <a:lnTo>
                  <a:pt x="138112" y="200025"/>
                </a:lnTo>
                <a:lnTo>
                  <a:pt x="164306" y="247650"/>
                </a:lnTo>
                <a:lnTo>
                  <a:pt x="190500" y="307181"/>
                </a:lnTo>
                <a:lnTo>
                  <a:pt x="202406" y="345281"/>
                </a:lnTo>
                <a:lnTo>
                  <a:pt x="216693" y="438150"/>
                </a:lnTo>
                <a:lnTo>
                  <a:pt x="233362" y="526256"/>
                </a:lnTo>
                <a:lnTo>
                  <a:pt x="254793" y="657225"/>
                </a:lnTo>
                <a:lnTo>
                  <a:pt x="280987" y="802481"/>
                </a:lnTo>
                <a:lnTo>
                  <a:pt x="302418" y="909638"/>
                </a:lnTo>
                <a:lnTo>
                  <a:pt x="311943" y="959644"/>
                </a:lnTo>
                <a:lnTo>
                  <a:pt x="330993" y="1038225"/>
                </a:lnTo>
                <a:lnTo>
                  <a:pt x="354806" y="1102519"/>
                </a:lnTo>
                <a:lnTo>
                  <a:pt x="373856" y="1143000"/>
                </a:lnTo>
                <a:lnTo>
                  <a:pt x="395287" y="1178719"/>
                </a:lnTo>
                <a:lnTo>
                  <a:pt x="419100" y="1204913"/>
                </a:lnTo>
                <a:lnTo>
                  <a:pt x="435768" y="1216819"/>
                </a:lnTo>
                <a:lnTo>
                  <a:pt x="454818" y="1226344"/>
                </a:lnTo>
                <a:lnTo>
                  <a:pt x="476250" y="1228725"/>
                </a:lnTo>
                <a:lnTo>
                  <a:pt x="500062" y="1226344"/>
                </a:lnTo>
                <a:lnTo>
                  <a:pt x="523875" y="1216819"/>
                </a:lnTo>
                <a:lnTo>
                  <a:pt x="538162" y="1200150"/>
                </a:lnTo>
                <a:lnTo>
                  <a:pt x="545306" y="1169194"/>
                </a:lnTo>
                <a:lnTo>
                  <a:pt x="552450" y="1128713"/>
                </a:lnTo>
                <a:lnTo>
                  <a:pt x="557212" y="1083469"/>
                </a:lnTo>
                <a:lnTo>
                  <a:pt x="557212" y="1050131"/>
                </a:lnTo>
                <a:lnTo>
                  <a:pt x="533400" y="888206"/>
                </a:lnTo>
                <a:lnTo>
                  <a:pt x="478631" y="664369"/>
                </a:lnTo>
                <a:lnTo>
                  <a:pt x="461962" y="595313"/>
                </a:lnTo>
                <a:lnTo>
                  <a:pt x="442912" y="469106"/>
                </a:lnTo>
                <a:lnTo>
                  <a:pt x="400050" y="3238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CE541F4-F7C3-45A5-BA29-DEF8FCC0F39F}"/>
              </a:ext>
            </a:extLst>
          </p:cNvPr>
          <p:cNvSpPr/>
          <p:nvPr/>
        </p:nvSpPr>
        <p:spPr>
          <a:xfrm>
            <a:off x="3835400" y="3763963"/>
            <a:ext cx="4552950" cy="620712"/>
          </a:xfrm>
          <a:custGeom>
            <a:avLst/>
            <a:gdLst>
              <a:gd name="connsiteX0" fmla="*/ 2194560 w 4553712"/>
              <a:gd name="connsiteY0" fmla="*/ 186538 h 621792"/>
              <a:gd name="connsiteX1" fmla="*/ 1964131 w 4553712"/>
              <a:gd name="connsiteY1" fmla="*/ 197511 h 621792"/>
              <a:gd name="connsiteX2" fmla="*/ 1481328 w 4553712"/>
              <a:gd name="connsiteY2" fmla="*/ 248717 h 621792"/>
              <a:gd name="connsiteX3" fmla="*/ 1141171 w 4553712"/>
              <a:gd name="connsiteY3" fmla="*/ 292608 h 621792"/>
              <a:gd name="connsiteX4" fmla="*/ 844905 w 4553712"/>
              <a:gd name="connsiteY4" fmla="*/ 332842 h 621792"/>
              <a:gd name="connsiteX5" fmla="*/ 592531 w 4553712"/>
              <a:gd name="connsiteY5" fmla="*/ 365760 h 621792"/>
              <a:gd name="connsiteX6" fmla="*/ 490118 w 4553712"/>
              <a:gd name="connsiteY6" fmla="*/ 380391 h 621792"/>
              <a:gd name="connsiteX7" fmla="*/ 427939 w 4553712"/>
              <a:gd name="connsiteY7" fmla="*/ 384048 h 621792"/>
              <a:gd name="connsiteX8" fmla="*/ 365760 w 4553712"/>
              <a:gd name="connsiteY8" fmla="*/ 376733 h 621792"/>
              <a:gd name="connsiteX9" fmla="*/ 285292 w 4553712"/>
              <a:gd name="connsiteY9" fmla="*/ 358445 h 621792"/>
              <a:gd name="connsiteX10" fmla="*/ 197510 w 4553712"/>
              <a:gd name="connsiteY10" fmla="*/ 332842 h 621792"/>
              <a:gd name="connsiteX11" fmla="*/ 91440 w 4553712"/>
              <a:gd name="connsiteY11" fmla="*/ 288951 h 621792"/>
              <a:gd name="connsiteX12" fmla="*/ 51206 w 4553712"/>
              <a:gd name="connsiteY12" fmla="*/ 274320 h 621792"/>
              <a:gd name="connsiteX13" fmla="*/ 32918 w 4553712"/>
              <a:gd name="connsiteY13" fmla="*/ 270663 h 621792"/>
              <a:gd name="connsiteX14" fmla="*/ 18288 w 4553712"/>
              <a:gd name="connsiteY14" fmla="*/ 270663 h 621792"/>
              <a:gd name="connsiteX15" fmla="*/ 7315 w 4553712"/>
              <a:gd name="connsiteY15" fmla="*/ 274320 h 621792"/>
              <a:gd name="connsiteX16" fmla="*/ 0 w 4553712"/>
              <a:gd name="connsiteY16" fmla="*/ 281636 h 621792"/>
              <a:gd name="connsiteX17" fmla="*/ 3657 w 4553712"/>
              <a:gd name="connsiteY17" fmla="*/ 314554 h 621792"/>
              <a:gd name="connsiteX18" fmla="*/ 14630 w 4553712"/>
              <a:gd name="connsiteY18" fmla="*/ 347472 h 621792"/>
              <a:gd name="connsiteX19" fmla="*/ 32918 w 4553712"/>
              <a:gd name="connsiteY19" fmla="*/ 369418 h 621792"/>
              <a:gd name="connsiteX20" fmla="*/ 73152 w 4553712"/>
              <a:gd name="connsiteY20" fmla="*/ 402336 h 621792"/>
              <a:gd name="connsiteX21" fmla="*/ 149961 w 4553712"/>
              <a:gd name="connsiteY21" fmla="*/ 464516 h 621792"/>
              <a:gd name="connsiteX22" fmla="*/ 226771 w 4553712"/>
              <a:gd name="connsiteY22" fmla="*/ 515722 h 621792"/>
              <a:gd name="connsiteX23" fmla="*/ 318211 w 4553712"/>
              <a:gd name="connsiteY23" fmla="*/ 566928 h 621792"/>
              <a:gd name="connsiteX24" fmla="*/ 376732 w 4553712"/>
              <a:gd name="connsiteY24" fmla="*/ 592532 h 621792"/>
              <a:gd name="connsiteX25" fmla="*/ 464515 w 4553712"/>
              <a:gd name="connsiteY25" fmla="*/ 621792 h 621792"/>
              <a:gd name="connsiteX26" fmla="*/ 497433 w 4553712"/>
              <a:gd name="connsiteY26" fmla="*/ 621792 h 621792"/>
              <a:gd name="connsiteX27" fmla="*/ 559612 w 4553712"/>
              <a:gd name="connsiteY27" fmla="*/ 596189 h 621792"/>
              <a:gd name="connsiteX28" fmla="*/ 662025 w 4553712"/>
              <a:gd name="connsiteY28" fmla="*/ 566928 h 621792"/>
              <a:gd name="connsiteX29" fmla="*/ 768096 w 4553712"/>
              <a:gd name="connsiteY29" fmla="*/ 544983 h 621792"/>
              <a:gd name="connsiteX30" fmla="*/ 888796 w 4553712"/>
              <a:gd name="connsiteY30" fmla="*/ 523037 h 621792"/>
              <a:gd name="connsiteX31" fmla="*/ 1042416 w 4553712"/>
              <a:gd name="connsiteY31" fmla="*/ 497434 h 621792"/>
              <a:gd name="connsiteX32" fmla="*/ 1221638 w 4553712"/>
              <a:gd name="connsiteY32" fmla="*/ 468173 h 621792"/>
              <a:gd name="connsiteX33" fmla="*/ 1375257 w 4553712"/>
              <a:gd name="connsiteY33" fmla="*/ 446228 h 621792"/>
              <a:gd name="connsiteX34" fmla="*/ 1821484 w 4553712"/>
              <a:gd name="connsiteY34" fmla="*/ 398679 h 621792"/>
              <a:gd name="connsiteX35" fmla="*/ 2132380 w 4553712"/>
              <a:gd name="connsiteY35" fmla="*/ 376733 h 621792"/>
              <a:gd name="connsiteX36" fmla="*/ 2450592 w 4553712"/>
              <a:gd name="connsiteY36" fmla="*/ 354788 h 621792"/>
              <a:gd name="connsiteX37" fmla="*/ 2754172 w 4553712"/>
              <a:gd name="connsiteY37" fmla="*/ 340157 h 621792"/>
              <a:gd name="connsiteX38" fmla="*/ 2915107 w 4553712"/>
              <a:gd name="connsiteY38" fmla="*/ 329184 h 621792"/>
              <a:gd name="connsiteX39" fmla="*/ 3196742 w 4553712"/>
              <a:gd name="connsiteY39" fmla="*/ 307239 h 621792"/>
              <a:gd name="connsiteX40" fmla="*/ 3595420 w 4553712"/>
              <a:gd name="connsiteY40" fmla="*/ 296266 h 621792"/>
              <a:gd name="connsiteX41" fmla="*/ 3953865 w 4553712"/>
              <a:gd name="connsiteY41" fmla="*/ 288951 h 621792"/>
              <a:gd name="connsiteX42" fmla="*/ 4268419 w 4553712"/>
              <a:gd name="connsiteY42" fmla="*/ 288951 h 621792"/>
              <a:gd name="connsiteX43" fmla="*/ 4370832 w 4553712"/>
              <a:gd name="connsiteY43" fmla="*/ 288951 h 621792"/>
              <a:gd name="connsiteX44" fmla="*/ 4418380 w 4553712"/>
              <a:gd name="connsiteY44" fmla="*/ 281636 h 621792"/>
              <a:gd name="connsiteX45" fmla="*/ 4480560 w 4553712"/>
              <a:gd name="connsiteY45" fmla="*/ 270663 h 621792"/>
              <a:gd name="connsiteX46" fmla="*/ 4520793 w 4553712"/>
              <a:gd name="connsiteY46" fmla="*/ 248717 h 621792"/>
              <a:gd name="connsiteX47" fmla="*/ 4546396 w 4553712"/>
              <a:gd name="connsiteY47" fmla="*/ 226772 h 621792"/>
              <a:gd name="connsiteX48" fmla="*/ 4553712 w 4553712"/>
              <a:gd name="connsiteY48" fmla="*/ 204826 h 621792"/>
              <a:gd name="connsiteX49" fmla="*/ 4542739 w 4553712"/>
              <a:gd name="connsiteY49" fmla="*/ 168250 h 621792"/>
              <a:gd name="connsiteX50" fmla="*/ 4517136 w 4553712"/>
              <a:gd name="connsiteY50" fmla="*/ 135332 h 621792"/>
              <a:gd name="connsiteX51" fmla="*/ 4484217 w 4553712"/>
              <a:gd name="connsiteY51" fmla="*/ 113386 h 621792"/>
              <a:gd name="connsiteX52" fmla="*/ 4429353 w 4553712"/>
              <a:gd name="connsiteY52" fmla="*/ 87783 h 621792"/>
              <a:gd name="connsiteX53" fmla="*/ 4341571 w 4553712"/>
              <a:gd name="connsiteY53" fmla="*/ 54864 h 621792"/>
              <a:gd name="connsiteX54" fmla="*/ 4228185 w 4553712"/>
              <a:gd name="connsiteY54" fmla="*/ 25604 h 621792"/>
              <a:gd name="connsiteX55" fmla="*/ 4100169 w 4553712"/>
              <a:gd name="connsiteY55" fmla="*/ 3658 h 621792"/>
              <a:gd name="connsiteX56" fmla="*/ 4063593 w 4553712"/>
              <a:gd name="connsiteY56" fmla="*/ 0 h 621792"/>
              <a:gd name="connsiteX57" fmla="*/ 3975811 w 4553712"/>
              <a:gd name="connsiteY57" fmla="*/ 29261 h 621792"/>
              <a:gd name="connsiteX58" fmla="*/ 3825849 w 4553712"/>
              <a:gd name="connsiteY58" fmla="*/ 80468 h 621792"/>
              <a:gd name="connsiteX59" fmla="*/ 3774643 w 4553712"/>
              <a:gd name="connsiteY59" fmla="*/ 91440 h 621792"/>
              <a:gd name="connsiteX60" fmla="*/ 3529584 w 4553712"/>
              <a:gd name="connsiteY60" fmla="*/ 102413 h 621792"/>
              <a:gd name="connsiteX61" fmla="*/ 3215030 w 4553712"/>
              <a:gd name="connsiteY61" fmla="*/ 117044 h 621792"/>
              <a:gd name="connsiteX62" fmla="*/ 2889504 w 4553712"/>
              <a:gd name="connsiteY62" fmla="*/ 138989 h 621792"/>
              <a:gd name="connsiteX63" fmla="*/ 2713939 w 4553712"/>
              <a:gd name="connsiteY63" fmla="*/ 153620 h 621792"/>
              <a:gd name="connsiteX64" fmla="*/ 2523744 w 4553712"/>
              <a:gd name="connsiteY64" fmla="*/ 168250 h 621792"/>
              <a:gd name="connsiteX65" fmla="*/ 2194560 w 4553712"/>
              <a:gd name="connsiteY65" fmla="*/ 186538 h 6217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4553712" h="621792">
                <a:moveTo>
                  <a:pt x="2194560" y="186538"/>
                </a:moveTo>
                <a:lnTo>
                  <a:pt x="1964131" y="197511"/>
                </a:lnTo>
                <a:lnTo>
                  <a:pt x="1481328" y="248717"/>
                </a:lnTo>
                <a:lnTo>
                  <a:pt x="1141171" y="292608"/>
                </a:lnTo>
                <a:lnTo>
                  <a:pt x="844905" y="332842"/>
                </a:lnTo>
                <a:lnTo>
                  <a:pt x="592531" y="365760"/>
                </a:lnTo>
                <a:lnTo>
                  <a:pt x="490118" y="380391"/>
                </a:lnTo>
                <a:lnTo>
                  <a:pt x="427939" y="384048"/>
                </a:lnTo>
                <a:lnTo>
                  <a:pt x="365760" y="376733"/>
                </a:lnTo>
                <a:lnTo>
                  <a:pt x="285292" y="358445"/>
                </a:lnTo>
                <a:lnTo>
                  <a:pt x="197510" y="332842"/>
                </a:lnTo>
                <a:lnTo>
                  <a:pt x="91440" y="288951"/>
                </a:lnTo>
                <a:lnTo>
                  <a:pt x="51206" y="274320"/>
                </a:lnTo>
                <a:lnTo>
                  <a:pt x="32918" y="270663"/>
                </a:lnTo>
                <a:lnTo>
                  <a:pt x="18288" y="270663"/>
                </a:lnTo>
                <a:lnTo>
                  <a:pt x="7315" y="274320"/>
                </a:lnTo>
                <a:lnTo>
                  <a:pt x="0" y="281636"/>
                </a:lnTo>
                <a:lnTo>
                  <a:pt x="3657" y="314554"/>
                </a:lnTo>
                <a:lnTo>
                  <a:pt x="14630" y="347472"/>
                </a:lnTo>
                <a:lnTo>
                  <a:pt x="32918" y="369418"/>
                </a:lnTo>
                <a:lnTo>
                  <a:pt x="73152" y="402336"/>
                </a:lnTo>
                <a:lnTo>
                  <a:pt x="149961" y="464516"/>
                </a:lnTo>
                <a:lnTo>
                  <a:pt x="226771" y="515722"/>
                </a:lnTo>
                <a:lnTo>
                  <a:pt x="318211" y="566928"/>
                </a:lnTo>
                <a:lnTo>
                  <a:pt x="376732" y="592532"/>
                </a:lnTo>
                <a:lnTo>
                  <a:pt x="464515" y="621792"/>
                </a:lnTo>
                <a:lnTo>
                  <a:pt x="497433" y="621792"/>
                </a:lnTo>
                <a:lnTo>
                  <a:pt x="559612" y="596189"/>
                </a:lnTo>
                <a:lnTo>
                  <a:pt x="662025" y="566928"/>
                </a:lnTo>
                <a:lnTo>
                  <a:pt x="768096" y="544983"/>
                </a:lnTo>
                <a:lnTo>
                  <a:pt x="888796" y="523037"/>
                </a:lnTo>
                <a:lnTo>
                  <a:pt x="1042416" y="497434"/>
                </a:lnTo>
                <a:lnTo>
                  <a:pt x="1221638" y="468173"/>
                </a:lnTo>
                <a:lnTo>
                  <a:pt x="1375257" y="446228"/>
                </a:lnTo>
                <a:lnTo>
                  <a:pt x="1821484" y="398679"/>
                </a:lnTo>
                <a:lnTo>
                  <a:pt x="2132380" y="376733"/>
                </a:lnTo>
                <a:lnTo>
                  <a:pt x="2450592" y="354788"/>
                </a:lnTo>
                <a:lnTo>
                  <a:pt x="2754172" y="340157"/>
                </a:lnTo>
                <a:lnTo>
                  <a:pt x="2915107" y="329184"/>
                </a:lnTo>
                <a:lnTo>
                  <a:pt x="3196742" y="307239"/>
                </a:lnTo>
                <a:lnTo>
                  <a:pt x="3595420" y="296266"/>
                </a:lnTo>
                <a:lnTo>
                  <a:pt x="3953865" y="288951"/>
                </a:lnTo>
                <a:lnTo>
                  <a:pt x="4268419" y="288951"/>
                </a:lnTo>
                <a:lnTo>
                  <a:pt x="4370832" y="288951"/>
                </a:lnTo>
                <a:lnTo>
                  <a:pt x="4418380" y="281636"/>
                </a:lnTo>
                <a:lnTo>
                  <a:pt x="4480560" y="270663"/>
                </a:lnTo>
                <a:lnTo>
                  <a:pt x="4520793" y="248717"/>
                </a:lnTo>
                <a:lnTo>
                  <a:pt x="4546396" y="226772"/>
                </a:lnTo>
                <a:lnTo>
                  <a:pt x="4553712" y="204826"/>
                </a:lnTo>
                <a:lnTo>
                  <a:pt x="4542739" y="168250"/>
                </a:lnTo>
                <a:lnTo>
                  <a:pt x="4517136" y="135332"/>
                </a:lnTo>
                <a:lnTo>
                  <a:pt x="4484217" y="113386"/>
                </a:lnTo>
                <a:lnTo>
                  <a:pt x="4429353" y="87783"/>
                </a:lnTo>
                <a:lnTo>
                  <a:pt x="4341571" y="54864"/>
                </a:lnTo>
                <a:lnTo>
                  <a:pt x="4228185" y="25604"/>
                </a:lnTo>
                <a:lnTo>
                  <a:pt x="4100169" y="3658"/>
                </a:lnTo>
                <a:lnTo>
                  <a:pt x="4063593" y="0"/>
                </a:lnTo>
                <a:lnTo>
                  <a:pt x="3975811" y="29261"/>
                </a:lnTo>
                <a:lnTo>
                  <a:pt x="3825849" y="80468"/>
                </a:lnTo>
                <a:lnTo>
                  <a:pt x="3774643" y="91440"/>
                </a:lnTo>
                <a:lnTo>
                  <a:pt x="3529584" y="102413"/>
                </a:lnTo>
                <a:lnTo>
                  <a:pt x="3215030" y="117044"/>
                </a:lnTo>
                <a:lnTo>
                  <a:pt x="2889504" y="138989"/>
                </a:lnTo>
                <a:lnTo>
                  <a:pt x="2713939" y="153620"/>
                </a:lnTo>
                <a:lnTo>
                  <a:pt x="2523744" y="168250"/>
                </a:lnTo>
                <a:lnTo>
                  <a:pt x="2194560" y="1865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3FF88476-30B5-46B3-AA7D-CB1CF0FDC196}"/>
              </a:ext>
            </a:extLst>
          </p:cNvPr>
          <p:cNvSpPr/>
          <p:nvPr/>
        </p:nvSpPr>
        <p:spPr>
          <a:xfrm>
            <a:off x="5157789" y="4751389"/>
            <a:ext cx="1908175" cy="352425"/>
          </a:xfrm>
          <a:custGeom>
            <a:avLst/>
            <a:gdLst>
              <a:gd name="connsiteX0" fmla="*/ 638175 w 1907381"/>
              <a:gd name="connsiteY0" fmla="*/ 171450 h 352425"/>
              <a:gd name="connsiteX1" fmla="*/ 871537 w 1907381"/>
              <a:gd name="connsiteY1" fmla="*/ 150019 h 352425"/>
              <a:gd name="connsiteX2" fmla="*/ 1100137 w 1907381"/>
              <a:gd name="connsiteY2" fmla="*/ 130969 h 352425"/>
              <a:gd name="connsiteX3" fmla="*/ 1278731 w 1907381"/>
              <a:gd name="connsiteY3" fmla="*/ 92869 h 352425"/>
              <a:gd name="connsiteX4" fmla="*/ 1390650 w 1907381"/>
              <a:gd name="connsiteY4" fmla="*/ 66675 h 352425"/>
              <a:gd name="connsiteX5" fmla="*/ 1457325 w 1907381"/>
              <a:gd name="connsiteY5" fmla="*/ 40481 h 352425"/>
              <a:gd name="connsiteX6" fmla="*/ 1535906 w 1907381"/>
              <a:gd name="connsiteY6" fmla="*/ 11906 h 352425"/>
              <a:gd name="connsiteX7" fmla="*/ 1576387 w 1907381"/>
              <a:gd name="connsiteY7" fmla="*/ 0 h 352425"/>
              <a:gd name="connsiteX8" fmla="*/ 1602581 w 1907381"/>
              <a:gd name="connsiteY8" fmla="*/ 0 h 352425"/>
              <a:gd name="connsiteX9" fmla="*/ 1657350 w 1907381"/>
              <a:gd name="connsiteY9" fmla="*/ 4762 h 352425"/>
              <a:gd name="connsiteX10" fmla="*/ 1709737 w 1907381"/>
              <a:gd name="connsiteY10" fmla="*/ 14287 h 352425"/>
              <a:gd name="connsiteX11" fmla="*/ 1762125 w 1907381"/>
              <a:gd name="connsiteY11" fmla="*/ 33337 h 352425"/>
              <a:gd name="connsiteX12" fmla="*/ 1812131 w 1907381"/>
              <a:gd name="connsiteY12" fmla="*/ 52387 h 352425"/>
              <a:gd name="connsiteX13" fmla="*/ 1845468 w 1907381"/>
              <a:gd name="connsiteY13" fmla="*/ 69056 h 352425"/>
              <a:gd name="connsiteX14" fmla="*/ 1876425 w 1907381"/>
              <a:gd name="connsiteY14" fmla="*/ 90487 h 352425"/>
              <a:gd name="connsiteX15" fmla="*/ 1895475 w 1907381"/>
              <a:gd name="connsiteY15" fmla="*/ 111919 h 352425"/>
              <a:gd name="connsiteX16" fmla="*/ 1902618 w 1907381"/>
              <a:gd name="connsiteY16" fmla="*/ 130969 h 352425"/>
              <a:gd name="connsiteX17" fmla="*/ 1907381 w 1907381"/>
              <a:gd name="connsiteY17" fmla="*/ 150019 h 352425"/>
              <a:gd name="connsiteX18" fmla="*/ 1900237 w 1907381"/>
              <a:gd name="connsiteY18" fmla="*/ 173831 h 352425"/>
              <a:gd name="connsiteX19" fmla="*/ 1876425 w 1907381"/>
              <a:gd name="connsiteY19" fmla="*/ 200025 h 352425"/>
              <a:gd name="connsiteX20" fmla="*/ 1850231 w 1907381"/>
              <a:gd name="connsiteY20" fmla="*/ 216694 h 352425"/>
              <a:gd name="connsiteX21" fmla="*/ 1809750 w 1907381"/>
              <a:gd name="connsiteY21" fmla="*/ 219075 h 352425"/>
              <a:gd name="connsiteX22" fmla="*/ 1685925 w 1907381"/>
              <a:gd name="connsiteY22" fmla="*/ 223837 h 352425"/>
              <a:gd name="connsiteX23" fmla="*/ 1554956 w 1907381"/>
              <a:gd name="connsiteY23" fmla="*/ 233362 h 352425"/>
              <a:gd name="connsiteX24" fmla="*/ 1383506 w 1907381"/>
              <a:gd name="connsiteY24" fmla="*/ 254794 h 352425"/>
              <a:gd name="connsiteX25" fmla="*/ 1185862 w 1907381"/>
              <a:gd name="connsiteY25" fmla="*/ 276225 h 352425"/>
              <a:gd name="connsiteX26" fmla="*/ 1062037 w 1907381"/>
              <a:gd name="connsiteY26" fmla="*/ 290512 h 352425"/>
              <a:gd name="connsiteX27" fmla="*/ 778668 w 1907381"/>
              <a:gd name="connsiteY27" fmla="*/ 316706 h 352425"/>
              <a:gd name="connsiteX28" fmla="*/ 554831 w 1907381"/>
              <a:gd name="connsiteY28" fmla="*/ 333375 h 352425"/>
              <a:gd name="connsiteX29" fmla="*/ 428625 w 1907381"/>
              <a:gd name="connsiteY29" fmla="*/ 347662 h 352425"/>
              <a:gd name="connsiteX30" fmla="*/ 366712 w 1907381"/>
              <a:gd name="connsiteY30" fmla="*/ 352425 h 352425"/>
              <a:gd name="connsiteX31" fmla="*/ 302418 w 1907381"/>
              <a:gd name="connsiteY31" fmla="*/ 345281 h 352425"/>
              <a:gd name="connsiteX32" fmla="*/ 242887 w 1907381"/>
              <a:gd name="connsiteY32" fmla="*/ 328612 h 352425"/>
              <a:gd name="connsiteX33" fmla="*/ 192881 w 1907381"/>
              <a:gd name="connsiteY33" fmla="*/ 307181 h 352425"/>
              <a:gd name="connsiteX34" fmla="*/ 145256 w 1907381"/>
              <a:gd name="connsiteY34" fmla="*/ 280987 h 352425"/>
              <a:gd name="connsiteX35" fmla="*/ 80962 w 1907381"/>
              <a:gd name="connsiteY35" fmla="*/ 235744 h 352425"/>
              <a:gd name="connsiteX36" fmla="*/ 33337 w 1907381"/>
              <a:gd name="connsiteY36" fmla="*/ 197644 h 352425"/>
              <a:gd name="connsiteX37" fmla="*/ 14287 w 1907381"/>
              <a:gd name="connsiteY37" fmla="*/ 176212 h 352425"/>
              <a:gd name="connsiteX38" fmla="*/ 2381 w 1907381"/>
              <a:gd name="connsiteY38" fmla="*/ 142875 h 352425"/>
              <a:gd name="connsiteX39" fmla="*/ 0 w 1907381"/>
              <a:gd name="connsiteY39" fmla="*/ 130969 h 352425"/>
              <a:gd name="connsiteX40" fmla="*/ 7143 w 1907381"/>
              <a:gd name="connsiteY40" fmla="*/ 116681 h 352425"/>
              <a:gd name="connsiteX41" fmla="*/ 19050 w 1907381"/>
              <a:gd name="connsiteY41" fmla="*/ 114300 h 352425"/>
              <a:gd name="connsiteX42" fmla="*/ 45243 w 1907381"/>
              <a:gd name="connsiteY42" fmla="*/ 121444 h 352425"/>
              <a:gd name="connsiteX43" fmla="*/ 90487 w 1907381"/>
              <a:gd name="connsiteY43" fmla="*/ 140494 h 352425"/>
              <a:gd name="connsiteX44" fmla="*/ 123825 w 1907381"/>
              <a:gd name="connsiteY44" fmla="*/ 157162 h 352425"/>
              <a:gd name="connsiteX45" fmla="*/ 185737 w 1907381"/>
              <a:gd name="connsiteY45" fmla="*/ 178594 h 352425"/>
              <a:gd name="connsiteX46" fmla="*/ 269081 w 1907381"/>
              <a:gd name="connsiteY46" fmla="*/ 192881 h 352425"/>
              <a:gd name="connsiteX47" fmla="*/ 326231 w 1907381"/>
              <a:gd name="connsiteY47" fmla="*/ 197644 h 352425"/>
              <a:gd name="connsiteX48" fmla="*/ 414337 w 1907381"/>
              <a:gd name="connsiteY48" fmla="*/ 195262 h 352425"/>
              <a:gd name="connsiteX49" fmla="*/ 638175 w 1907381"/>
              <a:gd name="connsiteY49" fmla="*/ 171450 h 352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07381" h="352425">
                <a:moveTo>
                  <a:pt x="638175" y="171450"/>
                </a:moveTo>
                <a:lnTo>
                  <a:pt x="871537" y="150019"/>
                </a:lnTo>
                <a:lnTo>
                  <a:pt x="1100137" y="130969"/>
                </a:lnTo>
                <a:lnTo>
                  <a:pt x="1278731" y="92869"/>
                </a:lnTo>
                <a:lnTo>
                  <a:pt x="1390650" y="66675"/>
                </a:lnTo>
                <a:lnTo>
                  <a:pt x="1457325" y="40481"/>
                </a:lnTo>
                <a:lnTo>
                  <a:pt x="1535906" y="11906"/>
                </a:lnTo>
                <a:lnTo>
                  <a:pt x="1576387" y="0"/>
                </a:lnTo>
                <a:lnTo>
                  <a:pt x="1602581" y="0"/>
                </a:lnTo>
                <a:lnTo>
                  <a:pt x="1657350" y="4762"/>
                </a:lnTo>
                <a:lnTo>
                  <a:pt x="1709737" y="14287"/>
                </a:lnTo>
                <a:lnTo>
                  <a:pt x="1762125" y="33337"/>
                </a:lnTo>
                <a:lnTo>
                  <a:pt x="1812131" y="52387"/>
                </a:lnTo>
                <a:lnTo>
                  <a:pt x="1845468" y="69056"/>
                </a:lnTo>
                <a:lnTo>
                  <a:pt x="1876425" y="90487"/>
                </a:lnTo>
                <a:lnTo>
                  <a:pt x="1895475" y="111919"/>
                </a:lnTo>
                <a:lnTo>
                  <a:pt x="1902618" y="130969"/>
                </a:lnTo>
                <a:lnTo>
                  <a:pt x="1907381" y="150019"/>
                </a:lnTo>
                <a:lnTo>
                  <a:pt x="1900237" y="173831"/>
                </a:lnTo>
                <a:lnTo>
                  <a:pt x="1876425" y="200025"/>
                </a:lnTo>
                <a:lnTo>
                  <a:pt x="1850231" y="216694"/>
                </a:lnTo>
                <a:lnTo>
                  <a:pt x="1809750" y="219075"/>
                </a:lnTo>
                <a:lnTo>
                  <a:pt x="1685925" y="223837"/>
                </a:lnTo>
                <a:cubicBezTo>
                  <a:pt x="1642273" y="227070"/>
                  <a:pt x="1598728" y="233362"/>
                  <a:pt x="1554956" y="233362"/>
                </a:cubicBezTo>
                <a:lnTo>
                  <a:pt x="1383506" y="254794"/>
                </a:lnTo>
                <a:lnTo>
                  <a:pt x="1185862" y="276225"/>
                </a:lnTo>
                <a:lnTo>
                  <a:pt x="1062037" y="290512"/>
                </a:lnTo>
                <a:lnTo>
                  <a:pt x="778668" y="316706"/>
                </a:lnTo>
                <a:lnTo>
                  <a:pt x="554831" y="333375"/>
                </a:lnTo>
                <a:lnTo>
                  <a:pt x="428625" y="347662"/>
                </a:lnTo>
                <a:lnTo>
                  <a:pt x="366712" y="352425"/>
                </a:lnTo>
                <a:lnTo>
                  <a:pt x="302418" y="345281"/>
                </a:lnTo>
                <a:lnTo>
                  <a:pt x="242887" y="328612"/>
                </a:lnTo>
                <a:lnTo>
                  <a:pt x="192881" y="307181"/>
                </a:lnTo>
                <a:lnTo>
                  <a:pt x="145256" y="280987"/>
                </a:lnTo>
                <a:lnTo>
                  <a:pt x="80962" y="235744"/>
                </a:lnTo>
                <a:lnTo>
                  <a:pt x="33337" y="197644"/>
                </a:lnTo>
                <a:lnTo>
                  <a:pt x="14287" y="176212"/>
                </a:lnTo>
                <a:lnTo>
                  <a:pt x="2381" y="142875"/>
                </a:lnTo>
                <a:lnTo>
                  <a:pt x="0" y="130969"/>
                </a:lnTo>
                <a:lnTo>
                  <a:pt x="7143" y="116681"/>
                </a:lnTo>
                <a:lnTo>
                  <a:pt x="19050" y="114300"/>
                </a:lnTo>
                <a:lnTo>
                  <a:pt x="45243" y="121444"/>
                </a:lnTo>
                <a:lnTo>
                  <a:pt x="90487" y="140494"/>
                </a:lnTo>
                <a:lnTo>
                  <a:pt x="123825" y="157162"/>
                </a:lnTo>
                <a:lnTo>
                  <a:pt x="185737" y="178594"/>
                </a:lnTo>
                <a:lnTo>
                  <a:pt x="269081" y="192881"/>
                </a:lnTo>
                <a:lnTo>
                  <a:pt x="326231" y="197644"/>
                </a:lnTo>
                <a:lnTo>
                  <a:pt x="414337" y="195262"/>
                </a:lnTo>
                <a:lnTo>
                  <a:pt x="638175" y="171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45913479-12D7-44B4-ADD3-70D7B6E139E9}"/>
              </a:ext>
            </a:extLst>
          </p:cNvPr>
          <p:cNvSpPr/>
          <p:nvPr/>
        </p:nvSpPr>
        <p:spPr>
          <a:xfrm>
            <a:off x="4894264" y="1408114"/>
            <a:ext cx="592137" cy="1152525"/>
          </a:xfrm>
          <a:custGeom>
            <a:avLst/>
            <a:gdLst>
              <a:gd name="connsiteX0" fmla="*/ 533400 w 592931"/>
              <a:gd name="connsiteY0" fmla="*/ 419100 h 1152525"/>
              <a:gd name="connsiteX1" fmla="*/ 526256 w 592931"/>
              <a:gd name="connsiteY1" fmla="*/ 342900 h 1152525"/>
              <a:gd name="connsiteX2" fmla="*/ 528637 w 592931"/>
              <a:gd name="connsiteY2" fmla="*/ 319087 h 1152525"/>
              <a:gd name="connsiteX3" fmla="*/ 531019 w 592931"/>
              <a:gd name="connsiteY3" fmla="*/ 283369 h 1152525"/>
              <a:gd name="connsiteX4" fmla="*/ 540544 w 592931"/>
              <a:gd name="connsiteY4" fmla="*/ 242887 h 1152525"/>
              <a:gd name="connsiteX5" fmla="*/ 547687 w 592931"/>
              <a:gd name="connsiteY5" fmla="*/ 216694 h 1152525"/>
              <a:gd name="connsiteX6" fmla="*/ 547687 w 592931"/>
              <a:gd name="connsiteY6" fmla="*/ 202406 h 1152525"/>
              <a:gd name="connsiteX7" fmla="*/ 542925 w 592931"/>
              <a:gd name="connsiteY7" fmla="*/ 176212 h 1152525"/>
              <a:gd name="connsiteX8" fmla="*/ 528637 w 592931"/>
              <a:gd name="connsiteY8" fmla="*/ 154781 h 1152525"/>
              <a:gd name="connsiteX9" fmla="*/ 511969 w 592931"/>
              <a:gd name="connsiteY9" fmla="*/ 142875 h 1152525"/>
              <a:gd name="connsiteX10" fmla="*/ 466725 w 592931"/>
              <a:gd name="connsiteY10" fmla="*/ 126206 h 1152525"/>
              <a:gd name="connsiteX11" fmla="*/ 431006 w 592931"/>
              <a:gd name="connsiteY11" fmla="*/ 111919 h 1152525"/>
              <a:gd name="connsiteX12" fmla="*/ 381000 w 592931"/>
              <a:gd name="connsiteY12" fmla="*/ 88106 h 1152525"/>
              <a:gd name="connsiteX13" fmla="*/ 309562 w 592931"/>
              <a:gd name="connsiteY13" fmla="*/ 64294 h 1152525"/>
              <a:gd name="connsiteX14" fmla="*/ 230981 w 592931"/>
              <a:gd name="connsiteY14" fmla="*/ 45244 h 1152525"/>
              <a:gd name="connsiteX15" fmla="*/ 147637 w 592931"/>
              <a:gd name="connsiteY15" fmla="*/ 28575 h 1152525"/>
              <a:gd name="connsiteX16" fmla="*/ 64294 w 592931"/>
              <a:gd name="connsiteY16" fmla="*/ 14287 h 1152525"/>
              <a:gd name="connsiteX17" fmla="*/ 23812 w 592931"/>
              <a:gd name="connsiteY17" fmla="*/ 2381 h 1152525"/>
              <a:gd name="connsiteX18" fmla="*/ 9525 w 592931"/>
              <a:gd name="connsiteY18" fmla="*/ 0 h 1152525"/>
              <a:gd name="connsiteX19" fmla="*/ 0 w 592931"/>
              <a:gd name="connsiteY19" fmla="*/ 4762 h 1152525"/>
              <a:gd name="connsiteX20" fmla="*/ 0 w 592931"/>
              <a:gd name="connsiteY20" fmla="*/ 16669 h 1152525"/>
              <a:gd name="connsiteX21" fmla="*/ 2381 w 592931"/>
              <a:gd name="connsiteY21" fmla="*/ 38100 h 1152525"/>
              <a:gd name="connsiteX22" fmla="*/ 11906 w 592931"/>
              <a:gd name="connsiteY22" fmla="*/ 54769 h 1152525"/>
              <a:gd name="connsiteX23" fmla="*/ 42862 w 592931"/>
              <a:gd name="connsiteY23" fmla="*/ 76200 h 1152525"/>
              <a:gd name="connsiteX24" fmla="*/ 73819 w 592931"/>
              <a:gd name="connsiteY24" fmla="*/ 95250 h 1152525"/>
              <a:gd name="connsiteX25" fmla="*/ 109537 w 592931"/>
              <a:gd name="connsiteY25" fmla="*/ 123825 h 1152525"/>
              <a:gd name="connsiteX26" fmla="*/ 145256 w 592931"/>
              <a:gd name="connsiteY26" fmla="*/ 161925 h 1152525"/>
              <a:gd name="connsiteX27" fmla="*/ 178594 w 592931"/>
              <a:gd name="connsiteY27" fmla="*/ 202406 h 1152525"/>
              <a:gd name="connsiteX28" fmla="*/ 221456 w 592931"/>
              <a:gd name="connsiteY28" fmla="*/ 261937 h 1152525"/>
              <a:gd name="connsiteX29" fmla="*/ 247650 w 592931"/>
              <a:gd name="connsiteY29" fmla="*/ 302419 h 1152525"/>
              <a:gd name="connsiteX30" fmla="*/ 266700 w 592931"/>
              <a:gd name="connsiteY30" fmla="*/ 345281 h 1152525"/>
              <a:gd name="connsiteX31" fmla="*/ 278606 w 592931"/>
              <a:gd name="connsiteY31" fmla="*/ 376237 h 1152525"/>
              <a:gd name="connsiteX32" fmla="*/ 295275 w 592931"/>
              <a:gd name="connsiteY32" fmla="*/ 445294 h 1152525"/>
              <a:gd name="connsiteX33" fmla="*/ 311944 w 592931"/>
              <a:gd name="connsiteY33" fmla="*/ 523875 h 1152525"/>
              <a:gd name="connsiteX34" fmla="*/ 326231 w 592931"/>
              <a:gd name="connsiteY34" fmla="*/ 633412 h 1152525"/>
              <a:gd name="connsiteX35" fmla="*/ 347662 w 592931"/>
              <a:gd name="connsiteY35" fmla="*/ 819150 h 1152525"/>
              <a:gd name="connsiteX36" fmla="*/ 354806 w 592931"/>
              <a:gd name="connsiteY36" fmla="*/ 881062 h 1152525"/>
              <a:gd name="connsiteX37" fmla="*/ 361950 w 592931"/>
              <a:gd name="connsiteY37" fmla="*/ 928687 h 1152525"/>
              <a:gd name="connsiteX38" fmla="*/ 373856 w 592931"/>
              <a:gd name="connsiteY38" fmla="*/ 997744 h 1152525"/>
              <a:gd name="connsiteX39" fmla="*/ 383381 w 592931"/>
              <a:gd name="connsiteY39" fmla="*/ 1031081 h 1152525"/>
              <a:gd name="connsiteX40" fmla="*/ 402431 w 592931"/>
              <a:gd name="connsiteY40" fmla="*/ 1085850 h 1152525"/>
              <a:gd name="connsiteX41" fmla="*/ 419100 w 592931"/>
              <a:gd name="connsiteY41" fmla="*/ 1116806 h 1152525"/>
              <a:gd name="connsiteX42" fmla="*/ 435769 w 592931"/>
              <a:gd name="connsiteY42" fmla="*/ 1133475 h 1152525"/>
              <a:gd name="connsiteX43" fmla="*/ 454819 w 592931"/>
              <a:gd name="connsiteY43" fmla="*/ 1143000 h 1152525"/>
              <a:gd name="connsiteX44" fmla="*/ 481012 w 592931"/>
              <a:gd name="connsiteY44" fmla="*/ 1152525 h 1152525"/>
              <a:gd name="connsiteX45" fmla="*/ 504825 w 592931"/>
              <a:gd name="connsiteY45" fmla="*/ 1152525 h 1152525"/>
              <a:gd name="connsiteX46" fmla="*/ 540544 w 592931"/>
              <a:gd name="connsiteY46" fmla="*/ 1147762 h 1152525"/>
              <a:gd name="connsiteX47" fmla="*/ 559594 w 592931"/>
              <a:gd name="connsiteY47" fmla="*/ 1135856 h 1152525"/>
              <a:gd name="connsiteX48" fmla="*/ 573881 w 592931"/>
              <a:gd name="connsiteY48" fmla="*/ 1116806 h 1152525"/>
              <a:gd name="connsiteX49" fmla="*/ 585787 w 592931"/>
              <a:gd name="connsiteY49" fmla="*/ 1090612 h 1152525"/>
              <a:gd name="connsiteX50" fmla="*/ 590550 w 592931"/>
              <a:gd name="connsiteY50" fmla="*/ 1062037 h 1152525"/>
              <a:gd name="connsiteX51" fmla="*/ 592931 w 592931"/>
              <a:gd name="connsiteY51" fmla="*/ 1014412 h 1152525"/>
              <a:gd name="connsiteX52" fmla="*/ 588169 w 592931"/>
              <a:gd name="connsiteY52" fmla="*/ 923925 h 1152525"/>
              <a:gd name="connsiteX53" fmla="*/ 583406 w 592931"/>
              <a:gd name="connsiteY53" fmla="*/ 859631 h 1152525"/>
              <a:gd name="connsiteX54" fmla="*/ 569119 w 592931"/>
              <a:gd name="connsiteY54" fmla="*/ 769144 h 1152525"/>
              <a:gd name="connsiteX55" fmla="*/ 540544 w 592931"/>
              <a:gd name="connsiteY55" fmla="*/ 535781 h 1152525"/>
              <a:gd name="connsiteX56" fmla="*/ 533400 w 592931"/>
              <a:gd name="connsiteY56" fmla="*/ 419100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92931" h="1152525">
                <a:moveTo>
                  <a:pt x="533400" y="419100"/>
                </a:moveTo>
                <a:lnTo>
                  <a:pt x="526256" y="342900"/>
                </a:lnTo>
                <a:lnTo>
                  <a:pt x="528637" y="319087"/>
                </a:lnTo>
                <a:lnTo>
                  <a:pt x="531019" y="283369"/>
                </a:lnTo>
                <a:lnTo>
                  <a:pt x="540544" y="242887"/>
                </a:lnTo>
                <a:lnTo>
                  <a:pt x="547687" y="216694"/>
                </a:lnTo>
                <a:lnTo>
                  <a:pt x="547687" y="202406"/>
                </a:lnTo>
                <a:lnTo>
                  <a:pt x="542925" y="176212"/>
                </a:lnTo>
                <a:lnTo>
                  <a:pt x="528637" y="154781"/>
                </a:lnTo>
                <a:lnTo>
                  <a:pt x="511969" y="142875"/>
                </a:lnTo>
                <a:lnTo>
                  <a:pt x="466725" y="126206"/>
                </a:lnTo>
                <a:lnTo>
                  <a:pt x="431006" y="111919"/>
                </a:lnTo>
                <a:lnTo>
                  <a:pt x="381000" y="88106"/>
                </a:lnTo>
                <a:lnTo>
                  <a:pt x="309562" y="64294"/>
                </a:lnTo>
                <a:lnTo>
                  <a:pt x="230981" y="45244"/>
                </a:lnTo>
                <a:lnTo>
                  <a:pt x="147637" y="28575"/>
                </a:lnTo>
                <a:lnTo>
                  <a:pt x="64294" y="14287"/>
                </a:lnTo>
                <a:lnTo>
                  <a:pt x="23812" y="2381"/>
                </a:lnTo>
                <a:lnTo>
                  <a:pt x="9525" y="0"/>
                </a:lnTo>
                <a:lnTo>
                  <a:pt x="0" y="4762"/>
                </a:lnTo>
                <a:lnTo>
                  <a:pt x="0" y="16669"/>
                </a:lnTo>
                <a:lnTo>
                  <a:pt x="2381" y="38100"/>
                </a:lnTo>
                <a:lnTo>
                  <a:pt x="11906" y="54769"/>
                </a:lnTo>
                <a:lnTo>
                  <a:pt x="42862" y="76200"/>
                </a:lnTo>
                <a:lnTo>
                  <a:pt x="73819" y="95250"/>
                </a:lnTo>
                <a:lnTo>
                  <a:pt x="109537" y="123825"/>
                </a:lnTo>
                <a:lnTo>
                  <a:pt x="145256" y="161925"/>
                </a:lnTo>
                <a:lnTo>
                  <a:pt x="178594" y="202406"/>
                </a:lnTo>
                <a:lnTo>
                  <a:pt x="221456" y="261937"/>
                </a:lnTo>
                <a:lnTo>
                  <a:pt x="247650" y="302419"/>
                </a:lnTo>
                <a:lnTo>
                  <a:pt x="266700" y="345281"/>
                </a:lnTo>
                <a:lnTo>
                  <a:pt x="278606" y="376237"/>
                </a:lnTo>
                <a:lnTo>
                  <a:pt x="295275" y="445294"/>
                </a:lnTo>
                <a:lnTo>
                  <a:pt x="311944" y="523875"/>
                </a:lnTo>
                <a:lnTo>
                  <a:pt x="326231" y="633412"/>
                </a:lnTo>
                <a:lnTo>
                  <a:pt x="347662" y="819150"/>
                </a:lnTo>
                <a:lnTo>
                  <a:pt x="354806" y="881062"/>
                </a:lnTo>
                <a:lnTo>
                  <a:pt x="361950" y="928687"/>
                </a:lnTo>
                <a:lnTo>
                  <a:pt x="373856" y="997744"/>
                </a:lnTo>
                <a:lnTo>
                  <a:pt x="383381" y="1031081"/>
                </a:lnTo>
                <a:lnTo>
                  <a:pt x="402431" y="1085850"/>
                </a:lnTo>
                <a:lnTo>
                  <a:pt x="419100" y="1116806"/>
                </a:lnTo>
                <a:lnTo>
                  <a:pt x="435769" y="1133475"/>
                </a:lnTo>
                <a:lnTo>
                  <a:pt x="454819" y="1143000"/>
                </a:lnTo>
                <a:lnTo>
                  <a:pt x="481012" y="1152525"/>
                </a:lnTo>
                <a:lnTo>
                  <a:pt x="504825" y="1152525"/>
                </a:lnTo>
                <a:lnTo>
                  <a:pt x="540544" y="1147762"/>
                </a:lnTo>
                <a:lnTo>
                  <a:pt x="559594" y="1135856"/>
                </a:lnTo>
                <a:lnTo>
                  <a:pt x="573881" y="1116806"/>
                </a:lnTo>
                <a:lnTo>
                  <a:pt x="585787" y="1090612"/>
                </a:lnTo>
                <a:lnTo>
                  <a:pt x="590550" y="1062037"/>
                </a:lnTo>
                <a:lnTo>
                  <a:pt x="592931" y="1014412"/>
                </a:lnTo>
                <a:lnTo>
                  <a:pt x="588169" y="923925"/>
                </a:lnTo>
                <a:lnTo>
                  <a:pt x="583406" y="859631"/>
                </a:lnTo>
                <a:lnTo>
                  <a:pt x="569119" y="769144"/>
                </a:lnTo>
                <a:lnTo>
                  <a:pt x="540544" y="535781"/>
                </a:lnTo>
                <a:lnTo>
                  <a:pt x="533400" y="4191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7918BA9-0DFD-4143-9FFC-731EE2A822FE}"/>
              </a:ext>
            </a:extLst>
          </p:cNvPr>
          <p:cNvSpPr/>
          <p:nvPr/>
        </p:nvSpPr>
        <p:spPr>
          <a:xfrm>
            <a:off x="6389688" y="1295400"/>
            <a:ext cx="525462" cy="1239838"/>
          </a:xfrm>
          <a:custGeom>
            <a:avLst/>
            <a:gdLst>
              <a:gd name="connsiteX0" fmla="*/ 71437 w 526256"/>
              <a:gd name="connsiteY0" fmla="*/ 835819 h 1240631"/>
              <a:gd name="connsiteX1" fmla="*/ 83344 w 526256"/>
              <a:gd name="connsiteY1" fmla="*/ 771525 h 1240631"/>
              <a:gd name="connsiteX2" fmla="*/ 128587 w 526256"/>
              <a:gd name="connsiteY2" fmla="*/ 600075 h 1240631"/>
              <a:gd name="connsiteX3" fmla="*/ 147637 w 526256"/>
              <a:gd name="connsiteY3" fmla="*/ 526256 h 1240631"/>
              <a:gd name="connsiteX4" fmla="*/ 161925 w 526256"/>
              <a:gd name="connsiteY4" fmla="*/ 464344 h 1240631"/>
              <a:gd name="connsiteX5" fmla="*/ 171450 w 526256"/>
              <a:gd name="connsiteY5" fmla="*/ 414338 h 1240631"/>
              <a:gd name="connsiteX6" fmla="*/ 178594 w 526256"/>
              <a:gd name="connsiteY6" fmla="*/ 369094 h 1240631"/>
              <a:gd name="connsiteX7" fmla="*/ 183356 w 526256"/>
              <a:gd name="connsiteY7" fmla="*/ 321469 h 1240631"/>
              <a:gd name="connsiteX8" fmla="*/ 183356 w 526256"/>
              <a:gd name="connsiteY8" fmla="*/ 278606 h 1240631"/>
              <a:gd name="connsiteX9" fmla="*/ 178594 w 526256"/>
              <a:gd name="connsiteY9" fmla="*/ 247650 h 1240631"/>
              <a:gd name="connsiteX10" fmla="*/ 166687 w 526256"/>
              <a:gd name="connsiteY10" fmla="*/ 207169 h 1240631"/>
              <a:gd name="connsiteX11" fmla="*/ 152400 w 526256"/>
              <a:gd name="connsiteY11" fmla="*/ 178594 h 1240631"/>
              <a:gd name="connsiteX12" fmla="*/ 135731 w 526256"/>
              <a:gd name="connsiteY12" fmla="*/ 154781 h 1240631"/>
              <a:gd name="connsiteX13" fmla="*/ 104775 w 526256"/>
              <a:gd name="connsiteY13" fmla="*/ 128588 h 1240631"/>
              <a:gd name="connsiteX14" fmla="*/ 61912 w 526256"/>
              <a:gd name="connsiteY14" fmla="*/ 95250 h 1240631"/>
              <a:gd name="connsiteX15" fmla="*/ 21431 w 526256"/>
              <a:gd name="connsiteY15" fmla="*/ 66675 h 1240631"/>
              <a:gd name="connsiteX16" fmla="*/ 7144 w 526256"/>
              <a:gd name="connsiteY16" fmla="*/ 50006 h 1240631"/>
              <a:gd name="connsiteX17" fmla="*/ 0 w 526256"/>
              <a:gd name="connsiteY17" fmla="*/ 28575 h 1240631"/>
              <a:gd name="connsiteX18" fmla="*/ 0 w 526256"/>
              <a:gd name="connsiteY18" fmla="*/ 14288 h 1240631"/>
              <a:gd name="connsiteX19" fmla="*/ 7144 w 526256"/>
              <a:gd name="connsiteY19" fmla="*/ 2381 h 1240631"/>
              <a:gd name="connsiteX20" fmla="*/ 21431 w 526256"/>
              <a:gd name="connsiteY20" fmla="*/ 0 h 1240631"/>
              <a:gd name="connsiteX21" fmla="*/ 59531 w 526256"/>
              <a:gd name="connsiteY21" fmla="*/ 7144 h 1240631"/>
              <a:gd name="connsiteX22" fmla="*/ 145256 w 526256"/>
              <a:gd name="connsiteY22" fmla="*/ 35719 h 1240631"/>
              <a:gd name="connsiteX23" fmla="*/ 242887 w 526256"/>
              <a:gd name="connsiteY23" fmla="*/ 71438 h 1240631"/>
              <a:gd name="connsiteX24" fmla="*/ 300037 w 526256"/>
              <a:gd name="connsiteY24" fmla="*/ 95250 h 1240631"/>
              <a:gd name="connsiteX25" fmla="*/ 373856 w 526256"/>
              <a:gd name="connsiteY25" fmla="*/ 128588 h 1240631"/>
              <a:gd name="connsiteX26" fmla="*/ 442912 w 526256"/>
              <a:gd name="connsiteY26" fmla="*/ 164306 h 1240631"/>
              <a:gd name="connsiteX27" fmla="*/ 471487 w 526256"/>
              <a:gd name="connsiteY27" fmla="*/ 185738 h 1240631"/>
              <a:gd name="connsiteX28" fmla="*/ 500062 w 526256"/>
              <a:gd name="connsiteY28" fmla="*/ 207169 h 1240631"/>
              <a:gd name="connsiteX29" fmla="*/ 516731 w 526256"/>
              <a:gd name="connsiteY29" fmla="*/ 226219 h 1240631"/>
              <a:gd name="connsiteX30" fmla="*/ 523875 w 526256"/>
              <a:gd name="connsiteY30" fmla="*/ 240506 h 1240631"/>
              <a:gd name="connsiteX31" fmla="*/ 526256 w 526256"/>
              <a:gd name="connsiteY31" fmla="*/ 257175 h 1240631"/>
              <a:gd name="connsiteX32" fmla="*/ 521494 w 526256"/>
              <a:gd name="connsiteY32" fmla="*/ 285750 h 1240631"/>
              <a:gd name="connsiteX33" fmla="*/ 509587 w 526256"/>
              <a:gd name="connsiteY33" fmla="*/ 314325 h 1240631"/>
              <a:gd name="connsiteX34" fmla="*/ 495300 w 526256"/>
              <a:gd name="connsiteY34" fmla="*/ 328613 h 1240631"/>
              <a:gd name="connsiteX35" fmla="*/ 473869 w 526256"/>
              <a:gd name="connsiteY35" fmla="*/ 342900 h 1240631"/>
              <a:gd name="connsiteX36" fmla="*/ 457200 w 526256"/>
              <a:gd name="connsiteY36" fmla="*/ 359569 h 1240631"/>
              <a:gd name="connsiteX37" fmla="*/ 435769 w 526256"/>
              <a:gd name="connsiteY37" fmla="*/ 390525 h 1240631"/>
              <a:gd name="connsiteX38" fmla="*/ 419100 w 526256"/>
              <a:gd name="connsiteY38" fmla="*/ 423863 h 1240631"/>
              <a:gd name="connsiteX39" fmla="*/ 397669 w 526256"/>
              <a:gd name="connsiteY39" fmla="*/ 481013 h 1240631"/>
              <a:gd name="connsiteX40" fmla="*/ 378619 w 526256"/>
              <a:gd name="connsiteY40" fmla="*/ 557213 h 1240631"/>
              <a:gd name="connsiteX41" fmla="*/ 364331 w 526256"/>
              <a:gd name="connsiteY41" fmla="*/ 619125 h 1240631"/>
              <a:gd name="connsiteX42" fmla="*/ 307181 w 526256"/>
              <a:gd name="connsiteY42" fmla="*/ 766763 h 1240631"/>
              <a:gd name="connsiteX43" fmla="*/ 259556 w 526256"/>
              <a:gd name="connsiteY43" fmla="*/ 902494 h 1240631"/>
              <a:gd name="connsiteX44" fmla="*/ 209550 w 526256"/>
              <a:gd name="connsiteY44" fmla="*/ 1050131 h 1240631"/>
              <a:gd name="connsiteX45" fmla="*/ 188119 w 526256"/>
              <a:gd name="connsiteY45" fmla="*/ 1119188 h 1240631"/>
              <a:gd name="connsiteX46" fmla="*/ 164306 w 526256"/>
              <a:gd name="connsiteY46" fmla="*/ 1171575 h 1240631"/>
              <a:gd name="connsiteX47" fmla="*/ 147637 w 526256"/>
              <a:gd name="connsiteY47" fmla="*/ 1200150 h 1240631"/>
              <a:gd name="connsiteX48" fmla="*/ 128587 w 526256"/>
              <a:gd name="connsiteY48" fmla="*/ 1219200 h 1240631"/>
              <a:gd name="connsiteX49" fmla="*/ 104775 w 526256"/>
              <a:gd name="connsiteY49" fmla="*/ 1235869 h 1240631"/>
              <a:gd name="connsiteX50" fmla="*/ 83344 w 526256"/>
              <a:gd name="connsiteY50" fmla="*/ 1240631 h 1240631"/>
              <a:gd name="connsiteX51" fmla="*/ 66675 w 526256"/>
              <a:gd name="connsiteY51" fmla="*/ 1240631 h 1240631"/>
              <a:gd name="connsiteX52" fmla="*/ 45244 w 526256"/>
              <a:gd name="connsiteY52" fmla="*/ 1228725 h 1240631"/>
              <a:gd name="connsiteX53" fmla="*/ 26194 w 526256"/>
              <a:gd name="connsiteY53" fmla="*/ 1209675 h 1240631"/>
              <a:gd name="connsiteX54" fmla="*/ 11906 w 526256"/>
              <a:gd name="connsiteY54" fmla="*/ 1185863 h 1240631"/>
              <a:gd name="connsiteX55" fmla="*/ 7144 w 526256"/>
              <a:gd name="connsiteY55" fmla="*/ 1152525 h 1240631"/>
              <a:gd name="connsiteX56" fmla="*/ 11906 w 526256"/>
              <a:gd name="connsiteY56" fmla="*/ 1104900 h 1240631"/>
              <a:gd name="connsiteX57" fmla="*/ 38100 w 526256"/>
              <a:gd name="connsiteY57" fmla="*/ 990600 h 1240631"/>
              <a:gd name="connsiteX58" fmla="*/ 71437 w 526256"/>
              <a:gd name="connsiteY58" fmla="*/ 835819 h 1240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6256" h="1240631">
                <a:moveTo>
                  <a:pt x="71437" y="835819"/>
                </a:moveTo>
                <a:lnTo>
                  <a:pt x="83344" y="771525"/>
                </a:lnTo>
                <a:lnTo>
                  <a:pt x="128587" y="600075"/>
                </a:lnTo>
                <a:lnTo>
                  <a:pt x="147637" y="526256"/>
                </a:lnTo>
                <a:lnTo>
                  <a:pt x="161925" y="464344"/>
                </a:lnTo>
                <a:lnTo>
                  <a:pt x="171450" y="414338"/>
                </a:lnTo>
                <a:lnTo>
                  <a:pt x="178594" y="369094"/>
                </a:lnTo>
                <a:lnTo>
                  <a:pt x="183356" y="321469"/>
                </a:lnTo>
                <a:lnTo>
                  <a:pt x="183356" y="278606"/>
                </a:lnTo>
                <a:lnTo>
                  <a:pt x="178594" y="247650"/>
                </a:lnTo>
                <a:lnTo>
                  <a:pt x="166687" y="207169"/>
                </a:lnTo>
                <a:lnTo>
                  <a:pt x="152400" y="178594"/>
                </a:lnTo>
                <a:lnTo>
                  <a:pt x="135731" y="154781"/>
                </a:lnTo>
                <a:lnTo>
                  <a:pt x="104775" y="128588"/>
                </a:lnTo>
                <a:lnTo>
                  <a:pt x="61912" y="95250"/>
                </a:lnTo>
                <a:lnTo>
                  <a:pt x="21431" y="66675"/>
                </a:lnTo>
                <a:lnTo>
                  <a:pt x="7144" y="50006"/>
                </a:lnTo>
                <a:lnTo>
                  <a:pt x="0" y="28575"/>
                </a:lnTo>
                <a:lnTo>
                  <a:pt x="0" y="14288"/>
                </a:lnTo>
                <a:lnTo>
                  <a:pt x="7144" y="2381"/>
                </a:lnTo>
                <a:lnTo>
                  <a:pt x="21431" y="0"/>
                </a:lnTo>
                <a:lnTo>
                  <a:pt x="59531" y="7144"/>
                </a:lnTo>
                <a:lnTo>
                  <a:pt x="145256" y="35719"/>
                </a:lnTo>
                <a:lnTo>
                  <a:pt x="242887" y="71438"/>
                </a:lnTo>
                <a:lnTo>
                  <a:pt x="300037" y="95250"/>
                </a:lnTo>
                <a:lnTo>
                  <a:pt x="373856" y="128588"/>
                </a:lnTo>
                <a:lnTo>
                  <a:pt x="442912" y="164306"/>
                </a:lnTo>
                <a:lnTo>
                  <a:pt x="471487" y="185738"/>
                </a:lnTo>
                <a:lnTo>
                  <a:pt x="500062" y="207169"/>
                </a:lnTo>
                <a:lnTo>
                  <a:pt x="516731" y="226219"/>
                </a:lnTo>
                <a:lnTo>
                  <a:pt x="523875" y="240506"/>
                </a:lnTo>
                <a:lnTo>
                  <a:pt x="526256" y="257175"/>
                </a:lnTo>
                <a:lnTo>
                  <a:pt x="521494" y="285750"/>
                </a:lnTo>
                <a:lnTo>
                  <a:pt x="509587" y="314325"/>
                </a:lnTo>
                <a:lnTo>
                  <a:pt x="495300" y="328613"/>
                </a:lnTo>
                <a:lnTo>
                  <a:pt x="473869" y="342900"/>
                </a:lnTo>
                <a:lnTo>
                  <a:pt x="457200" y="359569"/>
                </a:lnTo>
                <a:lnTo>
                  <a:pt x="435769" y="390525"/>
                </a:lnTo>
                <a:lnTo>
                  <a:pt x="419100" y="423863"/>
                </a:lnTo>
                <a:lnTo>
                  <a:pt x="397669" y="481013"/>
                </a:lnTo>
                <a:lnTo>
                  <a:pt x="378619" y="557213"/>
                </a:lnTo>
                <a:lnTo>
                  <a:pt x="364331" y="619125"/>
                </a:lnTo>
                <a:lnTo>
                  <a:pt x="307181" y="766763"/>
                </a:lnTo>
                <a:lnTo>
                  <a:pt x="259556" y="902494"/>
                </a:lnTo>
                <a:lnTo>
                  <a:pt x="209550" y="1050131"/>
                </a:lnTo>
                <a:lnTo>
                  <a:pt x="188119" y="1119188"/>
                </a:lnTo>
                <a:lnTo>
                  <a:pt x="164306" y="1171575"/>
                </a:lnTo>
                <a:lnTo>
                  <a:pt x="147637" y="1200150"/>
                </a:lnTo>
                <a:lnTo>
                  <a:pt x="128587" y="1219200"/>
                </a:lnTo>
                <a:lnTo>
                  <a:pt x="104775" y="1235869"/>
                </a:lnTo>
                <a:lnTo>
                  <a:pt x="83344" y="1240631"/>
                </a:lnTo>
                <a:lnTo>
                  <a:pt x="66675" y="1240631"/>
                </a:lnTo>
                <a:lnTo>
                  <a:pt x="45244" y="1228725"/>
                </a:lnTo>
                <a:lnTo>
                  <a:pt x="26194" y="1209675"/>
                </a:lnTo>
                <a:lnTo>
                  <a:pt x="11906" y="1185863"/>
                </a:lnTo>
                <a:lnTo>
                  <a:pt x="7144" y="1152525"/>
                </a:lnTo>
                <a:lnTo>
                  <a:pt x="11906" y="1104900"/>
                </a:lnTo>
                <a:lnTo>
                  <a:pt x="38100" y="990600"/>
                </a:lnTo>
                <a:lnTo>
                  <a:pt x="71437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EEF051E5-23E4-482F-BC59-3AE65DC4E9BA}"/>
              </a:ext>
            </a:extLst>
          </p:cNvPr>
          <p:cNvSpPr/>
          <p:nvPr/>
        </p:nvSpPr>
        <p:spPr>
          <a:xfrm>
            <a:off x="4903788" y="2474913"/>
            <a:ext cx="2470150" cy="1135062"/>
          </a:xfrm>
          <a:custGeom>
            <a:avLst/>
            <a:gdLst>
              <a:gd name="connsiteX0" fmla="*/ 645319 w 2471737"/>
              <a:gd name="connsiteY0" fmla="*/ 354806 h 1135856"/>
              <a:gd name="connsiteX1" fmla="*/ 440531 w 2471737"/>
              <a:gd name="connsiteY1" fmla="*/ 381000 h 1135856"/>
              <a:gd name="connsiteX2" fmla="*/ 323850 w 2471737"/>
              <a:gd name="connsiteY2" fmla="*/ 397669 h 1135856"/>
              <a:gd name="connsiteX3" fmla="*/ 292894 w 2471737"/>
              <a:gd name="connsiteY3" fmla="*/ 400050 h 1135856"/>
              <a:gd name="connsiteX4" fmla="*/ 185737 w 2471737"/>
              <a:gd name="connsiteY4" fmla="*/ 397669 h 1135856"/>
              <a:gd name="connsiteX5" fmla="*/ 83344 w 2471737"/>
              <a:gd name="connsiteY5" fmla="*/ 395287 h 1135856"/>
              <a:gd name="connsiteX6" fmla="*/ 0 w 2471737"/>
              <a:gd name="connsiteY6" fmla="*/ 238125 h 1135856"/>
              <a:gd name="connsiteX7" fmla="*/ 30956 w 2471737"/>
              <a:gd name="connsiteY7" fmla="*/ 242887 h 1135856"/>
              <a:gd name="connsiteX8" fmla="*/ 102394 w 2471737"/>
              <a:gd name="connsiteY8" fmla="*/ 247650 h 1135856"/>
              <a:gd name="connsiteX9" fmla="*/ 173831 w 2471737"/>
              <a:gd name="connsiteY9" fmla="*/ 245269 h 1135856"/>
              <a:gd name="connsiteX10" fmla="*/ 254794 w 2471737"/>
              <a:gd name="connsiteY10" fmla="*/ 238125 h 1135856"/>
              <a:gd name="connsiteX11" fmla="*/ 454819 w 2471737"/>
              <a:gd name="connsiteY11" fmla="*/ 216694 h 1135856"/>
              <a:gd name="connsiteX12" fmla="*/ 745331 w 2471737"/>
              <a:gd name="connsiteY12" fmla="*/ 183356 h 1135856"/>
              <a:gd name="connsiteX13" fmla="*/ 1083469 w 2471737"/>
              <a:gd name="connsiteY13" fmla="*/ 145256 h 1135856"/>
              <a:gd name="connsiteX14" fmla="*/ 1343025 w 2471737"/>
              <a:gd name="connsiteY14" fmla="*/ 116681 h 1135856"/>
              <a:gd name="connsiteX15" fmla="*/ 1583531 w 2471737"/>
              <a:gd name="connsiteY15" fmla="*/ 90487 h 1135856"/>
              <a:gd name="connsiteX16" fmla="*/ 1819275 w 2471737"/>
              <a:gd name="connsiteY16" fmla="*/ 64294 h 1135856"/>
              <a:gd name="connsiteX17" fmla="*/ 2019300 w 2471737"/>
              <a:gd name="connsiteY17" fmla="*/ 42862 h 1135856"/>
              <a:gd name="connsiteX18" fmla="*/ 2040731 w 2471737"/>
              <a:gd name="connsiteY18" fmla="*/ 38100 h 1135856"/>
              <a:gd name="connsiteX19" fmla="*/ 2093119 w 2471737"/>
              <a:gd name="connsiteY19" fmla="*/ 16669 h 1135856"/>
              <a:gd name="connsiteX20" fmla="*/ 2133600 w 2471737"/>
              <a:gd name="connsiteY20" fmla="*/ 0 h 1135856"/>
              <a:gd name="connsiteX21" fmla="*/ 2152650 w 2471737"/>
              <a:gd name="connsiteY21" fmla="*/ 0 h 1135856"/>
              <a:gd name="connsiteX22" fmla="*/ 2185987 w 2471737"/>
              <a:gd name="connsiteY22" fmla="*/ 14287 h 1135856"/>
              <a:gd name="connsiteX23" fmla="*/ 2271712 w 2471737"/>
              <a:gd name="connsiteY23" fmla="*/ 64294 h 1135856"/>
              <a:gd name="connsiteX24" fmla="*/ 2333625 w 2471737"/>
              <a:gd name="connsiteY24" fmla="*/ 104775 h 1135856"/>
              <a:gd name="connsiteX25" fmla="*/ 2364581 w 2471737"/>
              <a:gd name="connsiteY25" fmla="*/ 126206 h 1135856"/>
              <a:gd name="connsiteX26" fmla="*/ 2405062 w 2471737"/>
              <a:gd name="connsiteY26" fmla="*/ 161925 h 1135856"/>
              <a:gd name="connsiteX27" fmla="*/ 2433637 w 2471737"/>
              <a:gd name="connsiteY27" fmla="*/ 190500 h 1135856"/>
              <a:gd name="connsiteX28" fmla="*/ 2457450 w 2471737"/>
              <a:gd name="connsiteY28" fmla="*/ 216694 h 1135856"/>
              <a:gd name="connsiteX29" fmla="*/ 2466975 w 2471737"/>
              <a:gd name="connsiteY29" fmla="*/ 235744 h 1135856"/>
              <a:gd name="connsiteX30" fmla="*/ 2471737 w 2471737"/>
              <a:gd name="connsiteY30" fmla="*/ 250031 h 1135856"/>
              <a:gd name="connsiteX31" fmla="*/ 2471737 w 2471737"/>
              <a:gd name="connsiteY31" fmla="*/ 266700 h 1135856"/>
              <a:gd name="connsiteX32" fmla="*/ 2466975 w 2471737"/>
              <a:gd name="connsiteY32" fmla="*/ 290512 h 1135856"/>
              <a:gd name="connsiteX33" fmla="*/ 2447925 w 2471737"/>
              <a:gd name="connsiteY33" fmla="*/ 316706 h 1135856"/>
              <a:gd name="connsiteX34" fmla="*/ 2421731 w 2471737"/>
              <a:gd name="connsiteY34" fmla="*/ 345281 h 1135856"/>
              <a:gd name="connsiteX35" fmla="*/ 2395537 w 2471737"/>
              <a:gd name="connsiteY35" fmla="*/ 378619 h 1135856"/>
              <a:gd name="connsiteX36" fmla="*/ 2378869 w 2471737"/>
              <a:gd name="connsiteY36" fmla="*/ 402431 h 1135856"/>
              <a:gd name="connsiteX37" fmla="*/ 2362200 w 2471737"/>
              <a:gd name="connsiteY37" fmla="*/ 433387 h 1135856"/>
              <a:gd name="connsiteX38" fmla="*/ 2352675 w 2471737"/>
              <a:gd name="connsiteY38" fmla="*/ 464344 h 1135856"/>
              <a:gd name="connsiteX39" fmla="*/ 2336006 w 2471737"/>
              <a:gd name="connsiteY39" fmla="*/ 531019 h 1135856"/>
              <a:gd name="connsiteX40" fmla="*/ 2295525 w 2471737"/>
              <a:gd name="connsiteY40" fmla="*/ 714375 h 1135856"/>
              <a:gd name="connsiteX41" fmla="*/ 2245519 w 2471737"/>
              <a:gd name="connsiteY41" fmla="*/ 904875 h 1135856"/>
              <a:gd name="connsiteX42" fmla="*/ 2219325 w 2471737"/>
              <a:gd name="connsiteY42" fmla="*/ 1004887 h 1135856"/>
              <a:gd name="connsiteX43" fmla="*/ 2207419 w 2471737"/>
              <a:gd name="connsiteY43" fmla="*/ 1035844 h 1135856"/>
              <a:gd name="connsiteX44" fmla="*/ 2190750 w 2471737"/>
              <a:gd name="connsiteY44" fmla="*/ 1069181 h 1135856"/>
              <a:gd name="connsiteX45" fmla="*/ 2176462 w 2471737"/>
              <a:gd name="connsiteY45" fmla="*/ 1088231 h 1135856"/>
              <a:gd name="connsiteX46" fmla="*/ 2152650 w 2471737"/>
              <a:gd name="connsiteY46" fmla="*/ 1109662 h 1135856"/>
              <a:gd name="connsiteX47" fmla="*/ 2133600 w 2471737"/>
              <a:gd name="connsiteY47" fmla="*/ 1121569 h 1135856"/>
              <a:gd name="connsiteX48" fmla="*/ 2105025 w 2471737"/>
              <a:gd name="connsiteY48" fmla="*/ 1131094 h 1135856"/>
              <a:gd name="connsiteX49" fmla="*/ 2076450 w 2471737"/>
              <a:gd name="connsiteY49" fmla="*/ 1135856 h 1135856"/>
              <a:gd name="connsiteX50" fmla="*/ 2045494 w 2471737"/>
              <a:gd name="connsiteY50" fmla="*/ 1131094 h 1135856"/>
              <a:gd name="connsiteX51" fmla="*/ 2014537 w 2471737"/>
              <a:gd name="connsiteY51" fmla="*/ 1119187 h 1135856"/>
              <a:gd name="connsiteX52" fmla="*/ 1990725 w 2471737"/>
              <a:gd name="connsiteY52" fmla="*/ 1107281 h 1135856"/>
              <a:gd name="connsiteX53" fmla="*/ 1959769 w 2471737"/>
              <a:gd name="connsiteY53" fmla="*/ 1083469 h 1135856"/>
              <a:gd name="connsiteX54" fmla="*/ 1933575 w 2471737"/>
              <a:gd name="connsiteY54" fmla="*/ 1054894 h 1135856"/>
              <a:gd name="connsiteX55" fmla="*/ 1974056 w 2471737"/>
              <a:gd name="connsiteY55" fmla="*/ 866775 h 1135856"/>
              <a:gd name="connsiteX56" fmla="*/ 1993106 w 2471737"/>
              <a:gd name="connsiteY56" fmla="*/ 792956 h 1135856"/>
              <a:gd name="connsiteX57" fmla="*/ 2019300 w 2471737"/>
              <a:gd name="connsiteY57" fmla="*/ 688181 h 1135856"/>
              <a:gd name="connsiteX58" fmla="*/ 2038350 w 2471737"/>
              <a:gd name="connsiteY58" fmla="*/ 595312 h 1135856"/>
              <a:gd name="connsiteX59" fmla="*/ 2057400 w 2471737"/>
              <a:gd name="connsiteY59" fmla="*/ 461962 h 1135856"/>
              <a:gd name="connsiteX60" fmla="*/ 2064544 w 2471737"/>
              <a:gd name="connsiteY60" fmla="*/ 388144 h 1135856"/>
              <a:gd name="connsiteX61" fmla="*/ 2074069 w 2471737"/>
              <a:gd name="connsiteY61" fmla="*/ 297656 h 1135856"/>
              <a:gd name="connsiteX62" fmla="*/ 2076450 w 2471737"/>
              <a:gd name="connsiteY62" fmla="*/ 259556 h 1135856"/>
              <a:gd name="connsiteX63" fmla="*/ 2074069 w 2471737"/>
              <a:gd name="connsiteY63" fmla="*/ 228600 h 1135856"/>
              <a:gd name="connsiteX64" fmla="*/ 2066925 w 2471737"/>
              <a:gd name="connsiteY64" fmla="*/ 207169 h 1135856"/>
              <a:gd name="connsiteX65" fmla="*/ 2057400 w 2471737"/>
              <a:gd name="connsiteY65" fmla="*/ 197644 h 1135856"/>
              <a:gd name="connsiteX66" fmla="*/ 2038350 w 2471737"/>
              <a:gd name="connsiteY66" fmla="*/ 183356 h 1135856"/>
              <a:gd name="connsiteX67" fmla="*/ 2005012 w 2471737"/>
              <a:gd name="connsiteY67" fmla="*/ 176212 h 1135856"/>
              <a:gd name="connsiteX68" fmla="*/ 1969294 w 2471737"/>
              <a:gd name="connsiteY68" fmla="*/ 178594 h 1135856"/>
              <a:gd name="connsiteX69" fmla="*/ 1750219 w 2471737"/>
              <a:gd name="connsiteY69" fmla="*/ 207169 h 1135856"/>
              <a:gd name="connsiteX70" fmla="*/ 1488281 w 2471737"/>
              <a:gd name="connsiteY70" fmla="*/ 242887 h 1135856"/>
              <a:gd name="connsiteX71" fmla="*/ 1185862 w 2471737"/>
              <a:gd name="connsiteY71" fmla="*/ 280987 h 1135856"/>
              <a:gd name="connsiteX72" fmla="*/ 914400 w 2471737"/>
              <a:gd name="connsiteY72" fmla="*/ 316706 h 1135856"/>
              <a:gd name="connsiteX73" fmla="*/ 645319 w 2471737"/>
              <a:gd name="connsiteY73" fmla="*/ 354806 h 113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471737" h="1135856">
                <a:moveTo>
                  <a:pt x="645319" y="354806"/>
                </a:moveTo>
                <a:lnTo>
                  <a:pt x="440531" y="381000"/>
                </a:lnTo>
                <a:lnTo>
                  <a:pt x="323850" y="397669"/>
                </a:lnTo>
                <a:lnTo>
                  <a:pt x="292894" y="400050"/>
                </a:lnTo>
                <a:lnTo>
                  <a:pt x="185737" y="397669"/>
                </a:lnTo>
                <a:lnTo>
                  <a:pt x="83344" y="395287"/>
                </a:lnTo>
                <a:lnTo>
                  <a:pt x="0" y="238125"/>
                </a:lnTo>
                <a:lnTo>
                  <a:pt x="30956" y="242887"/>
                </a:lnTo>
                <a:lnTo>
                  <a:pt x="102394" y="247650"/>
                </a:lnTo>
                <a:lnTo>
                  <a:pt x="173831" y="245269"/>
                </a:lnTo>
                <a:lnTo>
                  <a:pt x="254794" y="238125"/>
                </a:lnTo>
                <a:lnTo>
                  <a:pt x="454819" y="216694"/>
                </a:lnTo>
                <a:lnTo>
                  <a:pt x="745331" y="183356"/>
                </a:lnTo>
                <a:lnTo>
                  <a:pt x="1083469" y="145256"/>
                </a:lnTo>
                <a:lnTo>
                  <a:pt x="1343025" y="116681"/>
                </a:lnTo>
                <a:lnTo>
                  <a:pt x="1583531" y="90487"/>
                </a:lnTo>
                <a:lnTo>
                  <a:pt x="1819275" y="64294"/>
                </a:lnTo>
                <a:lnTo>
                  <a:pt x="2019300" y="42862"/>
                </a:lnTo>
                <a:lnTo>
                  <a:pt x="2040731" y="38100"/>
                </a:lnTo>
                <a:lnTo>
                  <a:pt x="2093119" y="16669"/>
                </a:lnTo>
                <a:lnTo>
                  <a:pt x="2133600" y="0"/>
                </a:lnTo>
                <a:lnTo>
                  <a:pt x="2152650" y="0"/>
                </a:lnTo>
                <a:lnTo>
                  <a:pt x="2185987" y="14287"/>
                </a:lnTo>
                <a:lnTo>
                  <a:pt x="2271712" y="64294"/>
                </a:lnTo>
                <a:lnTo>
                  <a:pt x="2333625" y="104775"/>
                </a:lnTo>
                <a:lnTo>
                  <a:pt x="2364581" y="126206"/>
                </a:lnTo>
                <a:lnTo>
                  <a:pt x="2405062" y="161925"/>
                </a:lnTo>
                <a:lnTo>
                  <a:pt x="2433637" y="190500"/>
                </a:lnTo>
                <a:lnTo>
                  <a:pt x="2457450" y="216694"/>
                </a:lnTo>
                <a:lnTo>
                  <a:pt x="2466975" y="235744"/>
                </a:lnTo>
                <a:lnTo>
                  <a:pt x="2471737" y="250031"/>
                </a:lnTo>
                <a:lnTo>
                  <a:pt x="2471737" y="266700"/>
                </a:lnTo>
                <a:lnTo>
                  <a:pt x="2466975" y="290512"/>
                </a:lnTo>
                <a:lnTo>
                  <a:pt x="2447925" y="316706"/>
                </a:lnTo>
                <a:lnTo>
                  <a:pt x="2421731" y="345281"/>
                </a:lnTo>
                <a:lnTo>
                  <a:pt x="2395537" y="378619"/>
                </a:lnTo>
                <a:lnTo>
                  <a:pt x="2378869" y="402431"/>
                </a:lnTo>
                <a:lnTo>
                  <a:pt x="2362200" y="433387"/>
                </a:lnTo>
                <a:lnTo>
                  <a:pt x="2352675" y="464344"/>
                </a:lnTo>
                <a:lnTo>
                  <a:pt x="2336006" y="531019"/>
                </a:lnTo>
                <a:lnTo>
                  <a:pt x="2295525" y="714375"/>
                </a:lnTo>
                <a:lnTo>
                  <a:pt x="2245519" y="904875"/>
                </a:lnTo>
                <a:lnTo>
                  <a:pt x="2219325" y="1004887"/>
                </a:lnTo>
                <a:lnTo>
                  <a:pt x="2207419" y="1035844"/>
                </a:lnTo>
                <a:lnTo>
                  <a:pt x="2190750" y="1069181"/>
                </a:lnTo>
                <a:lnTo>
                  <a:pt x="2176462" y="1088231"/>
                </a:lnTo>
                <a:lnTo>
                  <a:pt x="2152650" y="1109662"/>
                </a:lnTo>
                <a:lnTo>
                  <a:pt x="2133600" y="1121569"/>
                </a:lnTo>
                <a:lnTo>
                  <a:pt x="2105025" y="1131094"/>
                </a:lnTo>
                <a:lnTo>
                  <a:pt x="2076450" y="1135856"/>
                </a:lnTo>
                <a:cubicBezTo>
                  <a:pt x="2047092" y="1130964"/>
                  <a:pt x="2057531" y="1131094"/>
                  <a:pt x="2045494" y="1131094"/>
                </a:cubicBezTo>
                <a:lnTo>
                  <a:pt x="2014537" y="1119187"/>
                </a:lnTo>
                <a:lnTo>
                  <a:pt x="1990725" y="1107281"/>
                </a:lnTo>
                <a:lnTo>
                  <a:pt x="1959769" y="1083469"/>
                </a:lnTo>
                <a:lnTo>
                  <a:pt x="1933575" y="1054894"/>
                </a:lnTo>
                <a:lnTo>
                  <a:pt x="1974056" y="866775"/>
                </a:lnTo>
                <a:lnTo>
                  <a:pt x="1993106" y="792956"/>
                </a:lnTo>
                <a:lnTo>
                  <a:pt x="2019300" y="688181"/>
                </a:lnTo>
                <a:lnTo>
                  <a:pt x="2038350" y="595312"/>
                </a:lnTo>
                <a:lnTo>
                  <a:pt x="2057400" y="461962"/>
                </a:lnTo>
                <a:lnTo>
                  <a:pt x="2064544" y="388144"/>
                </a:lnTo>
                <a:lnTo>
                  <a:pt x="2074069" y="297656"/>
                </a:lnTo>
                <a:lnTo>
                  <a:pt x="2076450" y="259556"/>
                </a:lnTo>
                <a:lnTo>
                  <a:pt x="2074069" y="228600"/>
                </a:lnTo>
                <a:lnTo>
                  <a:pt x="2066925" y="207169"/>
                </a:lnTo>
                <a:lnTo>
                  <a:pt x="2057400" y="197644"/>
                </a:lnTo>
                <a:lnTo>
                  <a:pt x="2038350" y="183356"/>
                </a:lnTo>
                <a:lnTo>
                  <a:pt x="2005012" y="176212"/>
                </a:lnTo>
                <a:lnTo>
                  <a:pt x="1969294" y="178594"/>
                </a:lnTo>
                <a:lnTo>
                  <a:pt x="1750219" y="207169"/>
                </a:lnTo>
                <a:lnTo>
                  <a:pt x="1488281" y="242887"/>
                </a:lnTo>
                <a:lnTo>
                  <a:pt x="1185862" y="280987"/>
                </a:lnTo>
                <a:lnTo>
                  <a:pt x="914400" y="316706"/>
                </a:lnTo>
                <a:lnTo>
                  <a:pt x="645319" y="354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6E075B60-60AC-4A06-8E04-E70FB8EB54E4}"/>
              </a:ext>
            </a:extLst>
          </p:cNvPr>
          <p:cNvSpPr/>
          <p:nvPr/>
        </p:nvSpPr>
        <p:spPr>
          <a:xfrm>
            <a:off x="5048251" y="2935288"/>
            <a:ext cx="1952625" cy="317500"/>
          </a:xfrm>
          <a:custGeom>
            <a:avLst/>
            <a:gdLst>
              <a:gd name="connsiteX0" fmla="*/ 571500 w 1952625"/>
              <a:gd name="connsiteY0" fmla="*/ 152400 h 316707"/>
              <a:gd name="connsiteX1" fmla="*/ 461963 w 1952625"/>
              <a:gd name="connsiteY1" fmla="*/ 164307 h 316707"/>
              <a:gd name="connsiteX2" fmla="*/ 390525 w 1952625"/>
              <a:gd name="connsiteY2" fmla="*/ 169069 h 316707"/>
              <a:gd name="connsiteX3" fmla="*/ 304800 w 1952625"/>
              <a:gd name="connsiteY3" fmla="*/ 171450 h 316707"/>
              <a:gd name="connsiteX4" fmla="*/ 180975 w 1952625"/>
              <a:gd name="connsiteY4" fmla="*/ 169069 h 316707"/>
              <a:gd name="connsiteX5" fmla="*/ 0 w 1952625"/>
              <a:gd name="connsiteY5" fmla="*/ 152400 h 316707"/>
              <a:gd name="connsiteX6" fmla="*/ 26194 w 1952625"/>
              <a:gd name="connsiteY6" fmla="*/ 316707 h 316707"/>
              <a:gd name="connsiteX7" fmla="*/ 164306 w 1952625"/>
              <a:gd name="connsiteY7" fmla="*/ 314325 h 316707"/>
              <a:gd name="connsiteX8" fmla="*/ 280988 w 1952625"/>
              <a:gd name="connsiteY8" fmla="*/ 316707 h 316707"/>
              <a:gd name="connsiteX9" fmla="*/ 390525 w 1952625"/>
              <a:gd name="connsiteY9" fmla="*/ 309563 h 316707"/>
              <a:gd name="connsiteX10" fmla="*/ 681038 w 1952625"/>
              <a:gd name="connsiteY10" fmla="*/ 276225 h 316707"/>
              <a:gd name="connsiteX11" fmla="*/ 954881 w 1952625"/>
              <a:gd name="connsiteY11" fmla="*/ 250032 h 316707"/>
              <a:gd name="connsiteX12" fmla="*/ 1314450 w 1952625"/>
              <a:gd name="connsiteY12" fmla="*/ 214313 h 316707"/>
              <a:gd name="connsiteX13" fmla="*/ 1547813 w 1952625"/>
              <a:gd name="connsiteY13" fmla="*/ 190500 h 316707"/>
              <a:gd name="connsiteX14" fmla="*/ 1935956 w 1952625"/>
              <a:gd name="connsiteY14" fmla="*/ 154782 h 316707"/>
              <a:gd name="connsiteX15" fmla="*/ 1952625 w 1952625"/>
              <a:gd name="connsiteY15" fmla="*/ 0 h 316707"/>
              <a:gd name="connsiteX16" fmla="*/ 1783556 w 1952625"/>
              <a:gd name="connsiteY16" fmla="*/ 19050 h 316707"/>
              <a:gd name="connsiteX17" fmla="*/ 1600200 w 1952625"/>
              <a:gd name="connsiteY17" fmla="*/ 38100 h 316707"/>
              <a:gd name="connsiteX18" fmla="*/ 1407319 w 1952625"/>
              <a:gd name="connsiteY18" fmla="*/ 59532 h 316707"/>
              <a:gd name="connsiteX19" fmla="*/ 1190625 w 1952625"/>
              <a:gd name="connsiteY19" fmla="*/ 80963 h 316707"/>
              <a:gd name="connsiteX20" fmla="*/ 1050131 w 1952625"/>
              <a:gd name="connsiteY20" fmla="*/ 97632 h 316707"/>
              <a:gd name="connsiteX21" fmla="*/ 883444 w 1952625"/>
              <a:gd name="connsiteY21" fmla="*/ 116682 h 316707"/>
              <a:gd name="connsiteX22" fmla="*/ 695325 w 1952625"/>
              <a:gd name="connsiteY22" fmla="*/ 138113 h 316707"/>
              <a:gd name="connsiteX23" fmla="*/ 571500 w 1952625"/>
              <a:gd name="connsiteY23" fmla="*/ 152400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52625" h="316707">
                <a:moveTo>
                  <a:pt x="571500" y="152400"/>
                </a:moveTo>
                <a:lnTo>
                  <a:pt x="461963" y="164307"/>
                </a:lnTo>
                <a:lnTo>
                  <a:pt x="390525" y="169069"/>
                </a:lnTo>
                <a:lnTo>
                  <a:pt x="304800" y="171450"/>
                </a:lnTo>
                <a:lnTo>
                  <a:pt x="180975" y="169069"/>
                </a:lnTo>
                <a:lnTo>
                  <a:pt x="0" y="152400"/>
                </a:lnTo>
                <a:lnTo>
                  <a:pt x="26194" y="316707"/>
                </a:lnTo>
                <a:lnTo>
                  <a:pt x="164306" y="314325"/>
                </a:lnTo>
                <a:lnTo>
                  <a:pt x="280988" y="316707"/>
                </a:lnTo>
                <a:lnTo>
                  <a:pt x="390525" y="309563"/>
                </a:lnTo>
                <a:lnTo>
                  <a:pt x="681038" y="276225"/>
                </a:lnTo>
                <a:lnTo>
                  <a:pt x="954881" y="250032"/>
                </a:lnTo>
                <a:lnTo>
                  <a:pt x="1314450" y="214313"/>
                </a:lnTo>
                <a:lnTo>
                  <a:pt x="1547813" y="190500"/>
                </a:lnTo>
                <a:lnTo>
                  <a:pt x="1935956" y="154782"/>
                </a:lnTo>
                <a:lnTo>
                  <a:pt x="1952625" y="0"/>
                </a:lnTo>
                <a:lnTo>
                  <a:pt x="1783556" y="19050"/>
                </a:lnTo>
                <a:lnTo>
                  <a:pt x="1600200" y="38100"/>
                </a:lnTo>
                <a:lnTo>
                  <a:pt x="1407319" y="59532"/>
                </a:lnTo>
                <a:lnTo>
                  <a:pt x="1190625" y="80963"/>
                </a:lnTo>
                <a:lnTo>
                  <a:pt x="1050131" y="97632"/>
                </a:lnTo>
                <a:lnTo>
                  <a:pt x="883444" y="116682"/>
                </a:lnTo>
                <a:lnTo>
                  <a:pt x="695325" y="138113"/>
                </a:lnTo>
                <a:lnTo>
                  <a:pt x="571500" y="1524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ED9B70E-390A-4653-8903-88F708F98E8D}"/>
              </a:ext>
            </a:extLst>
          </p:cNvPr>
          <p:cNvSpPr/>
          <p:nvPr/>
        </p:nvSpPr>
        <p:spPr>
          <a:xfrm>
            <a:off x="5133975" y="3360738"/>
            <a:ext cx="1785938" cy="336550"/>
          </a:xfrm>
          <a:custGeom>
            <a:avLst/>
            <a:gdLst>
              <a:gd name="connsiteX0" fmla="*/ 721519 w 1785938"/>
              <a:gd name="connsiteY0" fmla="*/ 123825 h 338137"/>
              <a:gd name="connsiteX1" fmla="*/ 476250 w 1785938"/>
              <a:gd name="connsiteY1" fmla="*/ 152400 h 338137"/>
              <a:gd name="connsiteX2" fmla="*/ 357188 w 1785938"/>
              <a:gd name="connsiteY2" fmla="*/ 164306 h 338137"/>
              <a:gd name="connsiteX3" fmla="*/ 292894 w 1785938"/>
              <a:gd name="connsiteY3" fmla="*/ 169069 h 338137"/>
              <a:gd name="connsiteX4" fmla="*/ 228600 w 1785938"/>
              <a:gd name="connsiteY4" fmla="*/ 169069 h 338137"/>
              <a:gd name="connsiteX5" fmla="*/ 140494 w 1785938"/>
              <a:gd name="connsiteY5" fmla="*/ 166687 h 338137"/>
              <a:gd name="connsiteX6" fmla="*/ 0 w 1785938"/>
              <a:gd name="connsiteY6" fmla="*/ 152400 h 338137"/>
              <a:gd name="connsiteX7" fmla="*/ 38100 w 1785938"/>
              <a:gd name="connsiteY7" fmla="*/ 338137 h 338137"/>
              <a:gd name="connsiteX8" fmla="*/ 152400 w 1785938"/>
              <a:gd name="connsiteY8" fmla="*/ 335756 h 338137"/>
              <a:gd name="connsiteX9" fmla="*/ 264319 w 1785938"/>
              <a:gd name="connsiteY9" fmla="*/ 295275 h 338137"/>
              <a:gd name="connsiteX10" fmla="*/ 440531 w 1785938"/>
              <a:gd name="connsiteY10" fmla="*/ 278606 h 338137"/>
              <a:gd name="connsiteX11" fmla="*/ 652463 w 1785938"/>
              <a:gd name="connsiteY11" fmla="*/ 259556 h 338137"/>
              <a:gd name="connsiteX12" fmla="*/ 978694 w 1785938"/>
              <a:gd name="connsiteY12" fmla="*/ 228600 h 338137"/>
              <a:gd name="connsiteX13" fmla="*/ 1254919 w 1785938"/>
              <a:gd name="connsiteY13" fmla="*/ 200025 h 338137"/>
              <a:gd name="connsiteX14" fmla="*/ 1571625 w 1785938"/>
              <a:gd name="connsiteY14" fmla="*/ 169069 h 338137"/>
              <a:gd name="connsiteX15" fmla="*/ 1785938 w 1785938"/>
              <a:gd name="connsiteY15" fmla="*/ 152400 h 338137"/>
              <a:gd name="connsiteX16" fmla="*/ 1785938 w 1785938"/>
              <a:gd name="connsiteY16" fmla="*/ 0 h 338137"/>
              <a:gd name="connsiteX17" fmla="*/ 1616869 w 1785938"/>
              <a:gd name="connsiteY17" fmla="*/ 19050 h 338137"/>
              <a:gd name="connsiteX18" fmla="*/ 1235869 w 1785938"/>
              <a:gd name="connsiteY18" fmla="*/ 61912 h 338137"/>
              <a:gd name="connsiteX19" fmla="*/ 1012031 w 1785938"/>
              <a:gd name="connsiteY19" fmla="*/ 88106 h 338137"/>
              <a:gd name="connsiteX20" fmla="*/ 721519 w 1785938"/>
              <a:gd name="connsiteY20" fmla="*/ 123825 h 338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5938" h="338137">
                <a:moveTo>
                  <a:pt x="721519" y="123825"/>
                </a:moveTo>
                <a:lnTo>
                  <a:pt x="476250" y="152400"/>
                </a:lnTo>
                <a:lnTo>
                  <a:pt x="357188" y="164306"/>
                </a:lnTo>
                <a:lnTo>
                  <a:pt x="292894" y="169069"/>
                </a:lnTo>
                <a:lnTo>
                  <a:pt x="228600" y="169069"/>
                </a:lnTo>
                <a:lnTo>
                  <a:pt x="140494" y="166687"/>
                </a:lnTo>
                <a:lnTo>
                  <a:pt x="0" y="152400"/>
                </a:lnTo>
                <a:lnTo>
                  <a:pt x="38100" y="338137"/>
                </a:lnTo>
                <a:lnTo>
                  <a:pt x="152400" y="335756"/>
                </a:lnTo>
                <a:lnTo>
                  <a:pt x="264319" y="295275"/>
                </a:lnTo>
                <a:lnTo>
                  <a:pt x="440531" y="278606"/>
                </a:lnTo>
                <a:lnTo>
                  <a:pt x="652463" y="259556"/>
                </a:lnTo>
                <a:lnTo>
                  <a:pt x="978694" y="228600"/>
                </a:lnTo>
                <a:lnTo>
                  <a:pt x="1254919" y="200025"/>
                </a:lnTo>
                <a:lnTo>
                  <a:pt x="1571625" y="169069"/>
                </a:lnTo>
                <a:lnTo>
                  <a:pt x="1785938" y="152400"/>
                </a:lnTo>
                <a:lnTo>
                  <a:pt x="1785938" y="0"/>
                </a:lnTo>
                <a:lnTo>
                  <a:pt x="1616869" y="19050"/>
                </a:lnTo>
                <a:lnTo>
                  <a:pt x="1235869" y="61912"/>
                </a:lnTo>
                <a:lnTo>
                  <a:pt x="1012031" y="88106"/>
                </a:lnTo>
                <a:lnTo>
                  <a:pt x="721519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29CEE5D-F208-4A64-A7AD-B99B74DEDC9E}"/>
              </a:ext>
            </a:extLst>
          </p:cNvPr>
          <p:cNvSpPr/>
          <p:nvPr/>
        </p:nvSpPr>
        <p:spPr>
          <a:xfrm>
            <a:off x="4010026" y="3621088"/>
            <a:ext cx="1751013" cy="1674812"/>
          </a:xfrm>
          <a:custGeom>
            <a:avLst/>
            <a:gdLst>
              <a:gd name="connsiteX0" fmla="*/ 1069181 w 1750219"/>
              <a:gd name="connsiteY0" fmla="*/ 747713 h 1674019"/>
              <a:gd name="connsiteX1" fmla="*/ 1154906 w 1750219"/>
              <a:gd name="connsiteY1" fmla="*/ 652463 h 1674019"/>
              <a:gd name="connsiteX2" fmla="*/ 1223963 w 1750219"/>
              <a:gd name="connsiteY2" fmla="*/ 569119 h 1674019"/>
              <a:gd name="connsiteX3" fmla="*/ 1357313 w 1750219"/>
              <a:gd name="connsiteY3" fmla="*/ 366713 h 1674019"/>
              <a:gd name="connsiteX4" fmla="*/ 1373981 w 1750219"/>
              <a:gd name="connsiteY4" fmla="*/ 335757 h 1674019"/>
              <a:gd name="connsiteX5" fmla="*/ 1381125 w 1750219"/>
              <a:gd name="connsiteY5" fmla="*/ 309563 h 1674019"/>
              <a:gd name="connsiteX6" fmla="*/ 1385888 w 1750219"/>
              <a:gd name="connsiteY6" fmla="*/ 266700 h 1674019"/>
              <a:gd name="connsiteX7" fmla="*/ 1385888 w 1750219"/>
              <a:gd name="connsiteY7" fmla="*/ 235744 h 1674019"/>
              <a:gd name="connsiteX8" fmla="*/ 1378744 w 1750219"/>
              <a:gd name="connsiteY8" fmla="*/ 207169 h 1674019"/>
              <a:gd name="connsiteX9" fmla="*/ 1359694 w 1750219"/>
              <a:gd name="connsiteY9" fmla="*/ 173832 h 1674019"/>
              <a:gd name="connsiteX10" fmla="*/ 1326356 w 1750219"/>
              <a:gd name="connsiteY10" fmla="*/ 130969 h 1674019"/>
              <a:gd name="connsiteX11" fmla="*/ 1293019 w 1750219"/>
              <a:gd name="connsiteY11" fmla="*/ 92869 h 1674019"/>
              <a:gd name="connsiteX12" fmla="*/ 1223963 w 1750219"/>
              <a:gd name="connsiteY12" fmla="*/ 23813 h 1674019"/>
              <a:gd name="connsiteX13" fmla="*/ 1390650 w 1750219"/>
              <a:gd name="connsiteY13" fmla="*/ 0 h 1674019"/>
              <a:gd name="connsiteX14" fmla="*/ 1433513 w 1750219"/>
              <a:gd name="connsiteY14" fmla="*/ 47625 h 1674019"/>
              <a:gd name="connsiteX15" fmla="*/ 1457325 w 1750219"/>
              <a:gd name="connsiteY15" fmla="*/ 73819 h 1674019"/>
              <a:gd name="connsiteX16" fmla="*/ 1504950 w 1750219"/>
              <a:gd name="connsiteY16" fmla="*/ 111919 h 1674019"/>
              <a:gd name="connsiteX17" fmla="*/ 1547813 w 1750219"/>
              <a:gd name="connsiteY17" fmla="*/ 138113 h 1674019"/>
              <a:gd name="connsiteX18" fmla="*/ 1590675 w 1750219"/>
              <a:gd name="connsiteY18" fmla="*/ 164307 h 1674019"/>
              <a:gd name="connsiteX19" fmla="*/ 1626394 w 1750219"/>
              <a:gd name="connsiteY19" fmla="*/ 188119 h 1674019"/>
              <a:gd name="connsiteX20" fmla="*/ 1657350 w 1750219"/>
              <a:gd name="connsiteY20" fmla="*/ 214313 h 1674019"/>
              <a:gd name="connsiteX21" fmla="*/ 1685925 w 1750219"/>
              <a:gd name="connsiteY21" fmla="*/ 242888 h 1674019"/>
              <a:gd name="connsiteX22" fmla="*/ 1707356 w 1750219"/>
              <a:gd name="connsiteY22" fmla="*/ 266700 h 1674019"/>
              <a:gd name="connsiteX23" fmla="*/ 1731169 w 1750219"/>
              <a:gd name="connsiteY23" fmla="*/ 302419 h 1674019"/>
              <a:gd name="connsiteX24" fmla="*/ 1743075 w 1750219"/>
              <a:gd name="connsiteY24" fmla="*/ 333375 h 1674019"/>
              <a:gd name="connsiteX25" fmla="*/ 1750219 w 1750219"/>
              <a:gd name="connsiteY25" fmla="*/ 369094 h 1674019"/>
              <a:gd name="connsiteX26" fmla="*/ 1590675 w 1750219"/>
              <a:gd name="connsiteY26" fmla="*/ 545307 h 1674019"/>
              <a:gd name="connsiteX27" fmla="*/ 1497806 w 1750219"/>
              <a:gd name="connsiteY27" fmla="*/ 642938 h 1674019"/>
              <a:gd name="connsiteX28" fmla="*/ 1409700 w 1750219"/>
              <a:gd name="connsiteY28" fmla="*/ 735807 h 1674019"/>
              <a:gd name="connsiteX29" fmla="*/ 1312069 w 1750219"/>
              <a:gd name="connsiteY29" fmla="*/ 831057 h 1674019"/>
              <a:gd name="connsiteX30" fmla="*/ 1200150 w 1750219"/>
              <a:gd name="connsiteY30" fmla="*/ 933450 h 1674019"/>
              <a:gd name="connsiteX31" fmla="*/ 1104900 w 1750219"/>
              <a:gd name="connsiteY31" fmla="*/ 1016794 h 1674019"/>
              <a:gd name="connsiteX32" fmla="*/ 985838 w 1750219"/>
              <a:gd name="connsiteY32" fmla="*/ 1114425 h 1674019"/>
              <a:gd name="connsiteX33" fmla="*/ 876300 w 1750219"/>
              <a:gd name="connsiteY33" fmla="*/ 1197769 h 1674019"/>
              <a:gd name="connsiteX34" fmla="*/ 728663 w 1750219"/>
              <a:gd name="connsiteY34" fmla="*/ 1295400 h 1674019"/>
              <a:gd name="connsiteX35" fmla="*/ 583406 w 1750219"/>
              <a:gd name="connsiteY35" fmla="*/ 1385888 h 1674019"/>
              <a:gd name="connsiteX36" fmla="*/ 438150 w 1750219"/>
              <a:gd name="connsiteY36" fmla="*/ 1469232 h 1674019"/>
              <a:gd name="connsiteX37" fmla="*/ 285750 w 1750219"/>
              <a:gd name="connsiteY37" fmla="*/ 1552575 h 1674019"/>
              <a:gd name="connsiteX38" fmla="*/ 119063 w 1750219"/>
              <a:gd name="connsiteY38" fmla="*/ 1638300 h 1674019"/>
              <a:gd name="connsiteX39" fmla="*/ 40481 w 1750219"/>
              <a:gd name="connsiteY39" fmla="*/ 1671638 h 1674019"/>
              <a:gd name="connsiteX40" fmla="*/ 23813 w 1750219"/>
              <a:gd name="connsiteY40" fmla="*/ 1674019 h 1674019"/>
              <a:gd name="connsiteX41" fmla="*/ 7144 w 1750219"/>
              <a:gd name="connsiteY41" fmla="*/ 1666875 h 1674019"/>
              <a:gd name="connsiteX42" fmla="*/ 0 w 1750219"/>
              <a:gd name="connsiteY42" fmla="*/ 1654969 h 1674019"/>
              <a:gd name="connsiteX43" fmla="*/ 0 w 1750219"/>
              <a:gd name="connsiteY43" fmla="*/ 1638300 h 1674019"/>
              <a:gd name="connsiteX44" fmla="*/ 0 w 1750219"/>
              <a:gd name="connsiteY44" fmla="*/ 1609725 h 1674019"/>
              <a:gd name="connsiteX45" fmla="*/ 4763 w 1750219"/>
              <a:gd name="connsiteY45" fmla="*/ 1595438 h 1674019"/>
              <a:gd name="connsiteX46" fmla="*/ 35719 w 1750219"/>
              <a:gd name="connsiteY46" fmla="*/ 1574007 h 1674019"/>
              <a:gd name="connsiteX47" fmla="*/ 173831 w 1750219"/>
              <a:gd name="connsiteY47" fmla="*/ 1481138 h 1674019"/>
              <a:gd name="connsiteX48" fmla="*/ 326231 w 1750219"/>
              <a:gd name="connsiteY48" fmla="*/ 1373982 h 1674019"/>
              <a:gd name="connsiteX49" fmla="*/ 447675 w 1750219"/>
              <a:gd name="connsiteY49" fmla="*/ 1285875 h 1674019"/>
              <a:gd name="connsiteX50" fmla="*/ 571500 w 1750219"/>
              <a:gd name="connsiteY50" fmla="*/ 1193007 h 1674019"/>
              <a:gd name="connsiteX51" fmla="*/ 723900 w 1750219"/>
              <a:gd name="connsiteY51" fmla="*/ 1069182 h 1674019"/>
              <a:gd name="connsiteX52" fmla="*/ 831056 w 1750219"/>
              <a:gd name="connsiteY52" fmla="*/ 976313 h 1674019"/>
              <a:gd name="connsiteX53" fmla="*/ 950119 w 1750219"/>
              <a:gd name="connsiteY53" fmla="*/ 866775 h 1674019"/>
              <a:gd name="connsiteX54" fmla="*/ 1069181 w 1750219"/>
              <a:gd name="connsiteY54" fmla="*/ 747713 h 1674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0219" h="1674019">
                <a:moveTo>
                  <a:pt x="1069181" y="747713"/>
                </a:moveTo>
                <a:lnTo>
                  <a:pt x="1154906" y="652463"/>
                </a:lnTo>
                <a:lnTo>
                  <a:pt x="1223963" y="569119"/>
                </a:lnTo>
                <a:lnTo>
                  <a:pt x="1357313" y="366713"/>
                </a:lnTo>
                <a:lnTo>
                  <a:pt x="1373981" y="335757"/>
                </a:lnTo>
                <a:lnTo>
                  <a:pt x="1381125" y="309563"/>
                </a:lnTo>
                <a:lnTo>
                  <a:pt x="1385888" y="266700"/>
                </a:lnTo>
                <a:lnTo>
                  <a:pt x="1385888" y="235744"/>
                </a:lnTo>
                <a:lnTo>
                  <a:pt x="1378744" y="207169"/>
                </a:lnTo>
                <a:lnTo>
                  <a:pt x="1359694" y="173832"/>
                </a:lnTo>
                <a:lnTo>
                  <a:pt x="1326356" y="130969"/>
                </a:lnTo>
                <a:lnTo>
                  <a:pt x="1293019" y="92869"/>
                </a:lnTo>
                <a:lnTo>
                  <a:pt x="1223963" y="23813"/>
                </a:lnTo>
                <a:lnTo>
                  <a:pt x="1390650" y="0"/>
                </a:lnTo>
                <a:lnTo>
                  <a:pt x="1433513" y="47625"/>
                </a:lnTo>
                <a:lnTo>
                  <a:pt x="1457325" y="73819"/>
                </a:lnTo>
                <a:lnTo>
                  <a:pt x="1504950" y="111919"/>
                </a:lnTo>
                <a:lnTo>
                  <a:pt x="1547813" y="138113"/>
                </a:lnTo>
                <a:lnTo>
                  <a:pt x="1590675" y="164307"/>
                </a:lnTo>
                <a:lnTo>
                  <a:pt x="1626394" y="188119"/>
                </a:lnTo>
                <a:lnTo>
                  <a:pt x="1657350" y="214313"/>
                </a:lnTo>
                <a:lnTo>
                  <a:pt x="1685925" y="242888"/>
                </a:lnTo>
                <a:lnTo>
                  <a:pt x="1707356" y="266700"/>
                </a:lnTo>
                <a:lnTo>
                  <a:pt x="1731169" y="302419"/>
                </a:lnTo>
                <a:lnTo>
                  <a:pt x="1743075" y="333375"/>
                </a:lnTo>
                <a:lnTo>
                  <a:pt x="1750219" y="369094"/>
                </a:lnTo>
                <a:lnTo>
                  <a:pt x="1590675" y="545307"/>
                </a:lnTo>
                <a:lnTo>
                  <a:pt x="1497806" y="642938"/>
                </a:lnTo>
                <a:lnTo>
                  <a:pt x="1409700" y="735807"/>
                </a:lnTo>
                <a:lnTo>
                  <a:pt x="1312069" y="831057"/>
                </a:lnTo>
                <a:lnTo>
                  <a:pt x="1200150" y="933450"/>
                </a:lnTo>
                <a:lnTo>
                  <a:pt x="1104900" y="1016794"/>
                </a:lnTo>
                <a:lnTo>
                  <a:pt x="985838" y="1114425"/>
                </a:lnTo>
                <a:lnTo>
                  <a:pt x="876300" y="1197769"/>
                </a:lnTo>
                <a:lnTo>
                  <a:pt x="728663" y="1295400"/>
                </a:lnTo>
                <a:lnTo>
                  <a:pt x="583406" y="1385888"/>
                </a:lnTo>
                <a:lnTo>
                  <a:pt x="438150" y="1469232"/>
                </a:lnTo>
                <a:lnTo>
                  <a:pt x="285750" y="1552575"/>
                </a:lnTo>
                <a:lnTo>
                  <a:pt x="119063" y="1638300"/>
                </a:lnTo>
                <a:lnTo>
                  <a:pt x="40481" y="1671638"/>
                </a:lnTo>
                <a:lnTo>
                  <a:pt x="23813" y="1674019"/>
                </a:lnTo>
                <a:lnTo>
                  <a:pt x="7144" y="1666875"/>
                </a:lnTo>
                <a:lnTo>
                  <a:pt x="0" y="1654969"/>
                </a:lnTo>
                <a:lnTo>
                  <a:pt x="0" y="1638300"/>
                </a:lnTo>
                <a:lnTo>
                  <a:pt x="0" y="1609725"/>
                </a:lnTo>
                <a:lnTo>
                  <a:pt x="4763" y="1595438"/>
                </a:lnTo>
                <a:lnTo>
                  <a:pt x="35719" y="1574007"/>
                </a:lnTo>
                <a:lnTo>
                  <a:pt x="173831" y="1481138"/>
                </a:lnTo>
                <a:lnTo>
                  <a:pt x="326231" y="1373982"/>
                </a:lnTo>
                <a:lnTo>
                  <a:pt x="447675" y="1285875"/>
                </a:lnTo>
                <a:lnTo>
                  <a:pt x="571500" y="1193007"/>
                </a:lnTo>
                <a:lnTo>
                  <a:pt x="723900" y="1069182"/>
                </a:lnTo>
                <a:lnTo>
                  <a:pt x="831056" y="976313"/>
                </a:lnTo>
                <a:lnTo>
                  <a:pt x="950119" y="866775"/>
                </a:lnTo>
                <a:lnTo>
                  <a:pt x="1069181" y="747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51C9EF7-7D30-42C5-9067-E6B3EAD6774B}"/>
              </a:ext>
            </a:extLst>
          </p:cNvPr>
          <p:cNvSpPr/>
          <p:nvPr/>
        </p:nvSpPr>
        <p:spPr>
          <a:xfrm>
            <a:off x="6351588" y="3671888"/>
            <a:ext cx="2139950" cy="1409700"/>
          </a:xfrm>
          <a:custGeom>
            <a:avLst/>
            <a:gdLst>
              <a:gd name="connsiteX0" fmla="*/ 883444 w 2140744"/>
              <a:gd name="connsiteY0" fmla="*/ 633412 h 1409700"/>
              <a:gd name="connsiteX1" fmla="*/ 790575 w 2140744"/>
              <a:gd name="connsiteY1" fmla="*/ 559593 h 1409700"/>
              <a:gd name="connsiteX2" fmla="*/ 678656 w 2140744"/>
              <a:gd name="connsiteY2" fmla="*/ 466725 h 1409700"/>
              <a:gd name="connsiteX3" fmla="*/ 600075 w 2140744"/>
              <a:gd name="connsiteY3" fmla="*/ 395287 h 1409700"/>
              <a:gd name="connsiteX4" fmla="*/ 376237 w 2140744"/>
              <a:gd name="connsiteY4" fmla="*/ 197643 h 1409700"/>
              <a:gd name="connsiteX5" fmla="*/ 307181 w 2140744"/>
              <a:gd name="connsiteY5" fmla="*/ 135731 h 1409700"/>
              <a:gd name="connsiteX6" fmla="*/ 250031 w 2140744"/>
              <a:gd name="connsiteY6" fmla="*/ 90487 h 1409700"/>
              <a:gd name="connsiteX7" fmla="*/ 197644 w 2140744"/>
              <a:gd name="connsiteY7" fmla="*/ 57150 h 1409700"/>
              <a:gd name="connsiteX8" fmla="*/ 142875 w 2140744"/>
              <a:gd name="connsiteY8" fmla="*/ 28575 h 1409700"/>
              <a:gd name="connsiteX9" fmla="*/ 109537 w 2140744"/>
              <a:gd name="connsiteY9" fmla="*/ 14287 h 1409700"/>
              <a:gd name="connsiteX10" fmla="*/ 83344 w 2140744"/>
              <a:gd name="connsiteY10" fmla="*/ 4762 h 1409700"/>
              <a:gd name="connsiteX11" fmla="*/ 52387 w 2140744"/>
              <a:gd name="connsiteY11" fmla="*/ 0 h 1409700"/>
              <a:gd name="connsiteX12" fmla="*/ 28575 w 2140744"/>
              <a:gd name="connsiteY12" fmla="*/ 0 h 1409700"/>
              <a:gd name="connsiteX13" fmla="*/ 9525 w 2140744"/>
              <a:gd name="connsiteY13" fmla="*/ 4762 h 1409700"/>
              <a:gd name="connsiteX14" fmla="*/ 0 w 2140744"/>
              <a:gd name="connsiteY14" fmla="*/ 23812 h 1409700"/>
              <a:gd name="connsiteX15" fmla="*/ 0 w 2140744"/>
              <a:gd name="connsiteY15" fmla="*/ 50006 h 1409700"/>
              <a:gd name="connsiteX16" fmla="*/ 4762 w 2140744"/>
              <a:gd name="connsiteY16" fmla="*/ 69056 h 1409700"/>
              <a:gd name="connsiteX17" fmla="*/ 66675 w 2140744"/>
              <a:gd name="connsiteY17" fmla="*/ 119062 h 1409700"/>
              <a:gd name="connsiteX18" fmla="*/ 135731 w 2140744"/>
              <a:gd name="connsiteY18" fmla="*/ 173831 h 1409700"/>
              <a:gd name="connsiteX19" fmla="*/ 192881 w 2140744"/>
              <a:gd name="connsiteY19" fmla="*/ 221456 h 1409700"/>
              <a:gd name="connsiteX20" fmla="*/ 254794 w 2140744"/>
              <a:gd name="connsiteY20" fmla="*/ 271462 h 1409700"/>
              <a:gd name="connsiteX21" fmla="*/ 350044 w 2140744"/>
              <a:gd name="connsiteY21" fmla="*/ 416718 h 1409700"/>
              <a:gd name="connsiteX22" fmla="*/ 419100 w 2140744"/>
              <a:gd name="connsiteY22" fmla="*/ 492918 h 1409700"/>
              <a:gd name="connsiteX23" fmla="*/ 559594 w 2140744"/>
              <a:gd name="connsiteY23" fmla="*/ 664368 h 1409700"/>
              <a:gd name="connsiteX24" fmla="*/ 707231 w 2140744"/>
              <a:gd name="connsiteY24" fmla="*/ 838200 h 1409700"/>
              <a:gd name="connsiteX25" fmla="*/ 840581 w 2140744"/>
              <a:gd name="connsiteY25" fmla="*/ 997743 h 1409700"/>
              <a:gd name="connsiteX26" fmla="*/ 966787 w 2140744"/>
              <a:gd name="connsiteY26" fmla="*/ 1150143 h 1409700"/>
              <a:gd name="connsiteX27" fmla="*/ 1026319 w 2140744"/>
              <a:gd name="connsiteY27" fmla="*/ 1221581 h 1409700"/>
              <a:gd name="connsiteX28" fmla="*/ 1057275 w 2140744"/>
              <a:gd name="connsiteY28" fmla="*/ 1262062 h 1409700"/>
              <a:gd name="connsiteX29" fmla="*/ 1092994 w 2140744"/>
              <a:gd name="connsiteY29" fmla="*/ 1300162 h 1409700"/>
              <a:gd name="connsiteX30" fmla="*/ 1123950 w 2140744"/>
              <a:gd name="connsiteY30" fmla="*/ 1326356 h 1409700"/>
              <a:gd name="connsiteX31" fmla="*/ 1152525 w 2140744"/>
              <a:gd name="connsiteY31" fmla="*/ 1347787 h 1409700"/>
              <a:gd name="connsiteX32" fmla="*/ 1183481 w 2140744"/>
              <a:gd name="connsiteY32" fmla="*/ 1364456 h 1409700"/>
              <a:gd name="connsiteX33" fmla="*/ 1221581 w 2140744"/>
              <a:gd name="connsiteY33" fmla="*/ 1378743 h 1409700"/>
              <a:gd name="connsiteX34" fmla="*/ 1278731 w 2140744"/>
              <a:gd name="connsiteY34" fmla="*/ 1388268 h 1409700"/>
              <a:gd name="connsiteX35" fmla="*/ 1462087 w 2140744"/>
              <a:gd name="connsiteY35" fmla="*/ 1393031 h 1409700"/>
              <a:gd name="connsiteX36" fmla="*/ 1724025 w 2140744"/>
              <a:gd name="connsiteY36" fmla="*/ 1400175 h 1409700"/>
              <a:gd name="connsiteX37" fmla="*/ 1978819 w 2140744"/>
              <a:gd name="connsiteY37" fmla="*/ 1407318 h 1409700"/>
              <a:gd name="connsiteX38" fmla="*/ 2093119 w 2140744"/>
              <a:gd name="connsiteY38" fmla="*/ 1409700 h 1409700"/>
              <a:gd name="connsiteX39" fmla="*/ 2119312 w 2140744"/>
              <a:gd name="connsiteY39" fmla="*/ 1404937 h 1409700"/>
              <a:gd name="connsiteX40" fmla="*/ 2133600 w 2140744"/>
              <a:gd name="connsiteY40" fmla="*/ 1400175 h 1409700"/>
              <a:gd name="connsiteX41" fmla="*/ 2138362 w 2140744"/>
              <a:gd name="connsiteY41" fmla="*/ 1390650 h 1409700"/>
              <a:gd name="connsiteX42" fmla="*/ 2140744 w 2140744"/>
              <a:gd name="connsiteY42" fmla="*/ 1383506 h 1409700"/>
              <a:gd name="connsiteX43" fmla="*/ 2131219 w 2140744"/>
              <a:gd name="connsiteY43" fmla="*/ 1366837 h 1409700"/>
              <a:gd name="connsiteX44" fmla="*/ 2114550 w 2140744"/>
              <a:gd name="connsiteY44" fmla="*/ 1350168 h 1409700"/>
              <a:gd name="connsiteX45" fmla="*/ 2102644 w 2140744"/>
              <a:gd name="connsiteY45" fmla="*/ 1343025 h 1409700"/>
              <a:gd name="connsiteX46" fmla="*/ 2059781 w 2140744"/>
              <a:gd name="connsiteY46" fmla="*/ 1326356 h 1409700"/>
              <a:gd name="connsiteX47" fmla="*/ 1921669 w 2140744"/>
              <a:gd name="connsiteY47" fmla="*/ 1269206 h 1409700"/>
              <a:gd name="connsiteX48" fmla="*/ 1795462 w 2140744"/>
              <a:gd name="connsiteY48" fmla="*/ 1209675 h 1409700"/>
              <a:gd name="connsiteX49" fmla="*/ 1676400 w 2140744"/>
              <a:gd name="connsiteY49" fmla="*/ 1150143 h 1409700"/>
              <a:gd name="connsiteX50" fmla="*/ 1545431 w 2140744"/>
              <a:gd name="connsiteY50" fmla="*/ 1078706 h 1409700"/>
              <a:gd name="connsiteX51" fmla="*/ 1407319 w 2140744"/>
              <a:gd name="connsiteY51" fmla="*/ 997743 h 1409700"/>
              <a:gd name="connsiteX52" fmla="*/ 1278731 w 2140744"/>
              <a:gd name="connsiteY52" fmla="*/ 916781 h 1409700"/>
              <a:gd name="connsiteX53" fmla="*/ 1052512 w 2140744"/>
              <a:gd name="connsiteY53" fmla="*/ 759618 h 1409700"/>
              <a:gd name="connsiteX54" fmla="*/ 883444 w 2140744"/>
              <a:gd name="connsiteY54" fmla="*/ 633412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140744" h="1409700">
                <a:moveTo>
                  <a:pt x="883444" y="633412"/>
                </a:moveTo>
                <a:lnTo>
                  <a:pt x="790575" y="559593"/>
                </a:lnTo>
                <a:lnTo>
                  <a:pt x="678656" y="466725"/>
                </a:lnTo>
                <a:lnTo>
                  <a:pt x="600075" y="395287"/>
                </a:lnTo>
                <a:lnTo>
                  <a:pt x="376237" y="197643"/>
                </a:lnTo>
                <a:lnTo>
                  <a:pt x="307181" y="135731"/>
                </a:lnTo>
                <a:lnTo>
                  <a:pt x="250031" y="90487"/>
                </a:lnTo>
                <a:lnTo>
                  <a:pt x="197644" y="57150"/>
                </a:lnTo>
                <a:lnTo>
                  <a:pt x="142875" y="28575"/>
                </a:lnTo>
                <a:lnTo>
                  <a:pt x="109537" y="14287"/>
                </a:lnTo>
                <a:lnTo>
                  <a:pt x="83344" y="4762"/>
                </a:lnTo>
                <a:lnTo>
                  <a:pt x="52387" y="0"/>
                </a:lnTo>
                <a:lnTo>
                  <a:pt x="28575" y="0"/>
                </a:lnTo>
                <a:lnTo>
                  <a:pt x="9525" y="4762"/>
                </a:lnTo>
                <a:lnTo>
                  <a:pt x="0" y="23812"/>
                </a:lnTo>
                <a:lnTo>
                  <a:pt x="0" y="50006"/>
                </a:lnTo>
                <a:lnTo>
                  <a:pt x="4762" y="69056"/>
                </a:lnTo>
                <a:lnTo>
                  <a:pt x="66675" y="119062"/>
                </a:lnTo>
                <a:lnTo>
                  <a:pt x="135731" y="173831"/>
                </a:lnTo>
                <a:lnTo>
                  <a:pt x="192881" y="221456"/>
                </a:lnTo>
                <a:lnTo>
                  <a:pt x="254794" y="271462"/>
                </a:lnTo>
                <a:lnTo>
                  <a:pt x="350044" y="416718"/>
                </a:lnTo>
                <a:lnTo>
                  <a:pt x="419100" y="492918"/>
                </a:lnTo>
                <a:lnTo>
                  <a:pt x="559594" y="664368"/>
                </a:lnTo>
                <a:lnTo>
                  <a:pt x="707231" y="838200"/>
                </a:lnTo>
                <a:lnTo>
                  <a:pt x="840581" y="997743"/>
                </a:lnTo>
                <a:lnTo>
                  <a:pt x="966787" y="1150143"/>
                </a:lnTo>
                <a:lnTo>
                  <a:pt x="1026319" y="1221581"/>
                </a:lnTo>
                <a:lnTo>
                  <a:pt x="1057275" y="1262062"/>
                </a:lnTo>
                <a:lnTo>
                  <a:pt x="1092994" y="1300162"/>
                </a:lnTo>
                <a:lnTo>
                  <a:pt x="1123950" y="1326356"/>
                </a:lnTo>
                <a:lnTo>
                  <a:pt x="1152525" y="1347787"/>
                </a:lnTo>
                <a:lnTo>
                  <a:pt x="1183481" y="1364456"/>
                </a:lnTo>
                <a:lnTo>
                  <a:pt x="1221581" y="1378743"/>
                </a:lnTo>
                <a:lnTo>
                  <a:pt x="1278731" y="1388268"/>
                </a:lnTo>
                <a:lnTo>
                  <a:pt x="1462087" y="1393031"/>
                </a:lnTo>
                <a:lnTo>
                  <a:pt x="1724025" y="1400175"/>
                </a:lnTo>
                <a:lnTo>
                  <a:pt x="1978819" y="1407318"/>
                </a:lnTo>
                <a:lnTo>
                  <a:pt x="2093119" y="1409700"/>
                </a:lnTo>
                <a:lnTo>
                  <a:pt x="2119312" y="1404937"/>
                </a:lnTo>
                <a:lnTo>
                  <a:pt x="2133600" y="1400175"/>
                </a:lnTo>
                <a:lnTo>
                  <a:pt x="2138362" y="1390650"/>
                </a:lnTo>
                <a:lnTo>
                  <a:pt x="2140744" y="1383506"/>
                </a:lnTo>
                <a:lnTo>
                  <a:pt x="2131219" y="1366837"/>
                </a:lnTo>
                <a:lnTo>
                  <a:pt x="2114550" y="1350168"/>
                </a:lnTo>
                <a:lnTo>
                  <a:pt x="2102644" y="1343025"/>
                </a:lnTo>
                <a:lnTo>
                  <a:pt x="2059781" y="1326356"/>
                </a:lnTo>
                <a:lnTo>
                  <a:pt x="1921669" y="1269206"/>
                </a:lnTo>
                <a:lnTo>
                  <a:pt x="1795462" y="1209675"/>
                </a:lnTo>
                <a:lnTo>
                  <a:pt x="1676400" y="1150143"/>
                </a:lnTo>
                <a:lnTo>
                  <a:pt x="1545431" y="1078706"/>
                </a:lnTo>
                <a:lnTo>
                  <a:pt x="1407319" y="997743"/>
                </a:lnTo>
                <a:lnTo>
                  <a:pt x="1278731" y="916781"/>
                </a:lnTo>
                <a:lnTo>
                  <a:pt x="1052512" y="759618"/>
                </a:lnTo>
                <a:lnTo>
                  <a:pt x="883444" y="6334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23418D7-6ACA-4EB4-874B-58B5513E6D4B}"/>
              </a:ext>
            </a:extLst>
          </p:cNvPr>
          <p:cNvSpPr/>
          <p:nvPr/>
        </p:nvSpPr>
        <p:spPr>
          <a:xfrm>
            <a:off x="5830889" y="4310063"/>
            <a:ext cx="504825" cy="1376362"/>
          </a:xfrm>
          <a:custGeom>
            <a:avLst/>
            <a:gdLst>
              <a:gd name="connsiteX0" fmla="*/ 173832 w 504825"/>
              <a:gd name="connsiteY0" fmla="*/ 912018 h 1376362"/>
              <a:gd name="connsiteX1" fmla="*/ 166688 w 504825"/>
              <a:gd name="connsiteY1" fmla="*/ 728662 h 1376362"/>
              <a:gd name="connsiteX2" fmla="*/ 166688 w 504825"/>
              <a:gd name="connsiteY2" fmla="*/ 514350 h 1376362"/>
              <a:gd name="connsiteX3" fmla="*/ 164307 w 504825"/>
              <a:gd name="connsiteY3" fmla="*/ 416718 h 1376362"/>
              <a:gd name="connsiteX4" fmla="*/ 164307 w 504825"/>
              <a:gd name="connsiteY4" fmla="*/ 359568 h 1376362"/>
              <a:gd name="connsiteX5" fmla="*/ 159544 w 504825"/>
              <a:gd name="connsiteY5" fmla="*/ 316706 h 1376362"/>
              <a:gd name="connsiteX6" fmla="*/ 147638 w 504825"/>
              <a:gd name="connsiteY6" fmla="*/ 259556 h 1376362"/>
              <a:gd name="connsiteX7" fmla="*/ 128588 w 504825"/>
              <a:gd name="connsiteY7" fmla="*/ 202406 h 1376362"/>
              <a:gd name="connsiteX8" fmla="*/ 114300 w 504825"/>
              <a:gd name="connsiteY8" fmla="*/ 169068 h 1376362"/>
              <a:gd name="connsiteX9" fmla="*/ 88107 w 504825"/>
              <a:gd name="connsiteY9" fmla="*/ 128587 h 1376362"/>
              <a:gd name="connsiteX10" fmla="*/ 54769 w 504825"/>
              <a:gd name="connsiteY10" fmla="*/ 95250 h 1376362"/>
              <a:gd name="connsiteX11" fmla="*/ 28575 w 504825"/>
              <a:gd name="connsiteY11" fmla="*/ 71437 h 1376362"/>
              <a:gd name="connsiteX12" fmla="*/ 11907 w 504825"/>
              <a:gd name="connsiteY12" fmla="*/ 50006 h 1376362"/>
              <a:gd name="connsiteX13" fmla="*/ 2382 w 504825"/>
              <a:gd name="connsiteY13" fmla="*/ 30956 h 1376362"/>
              <a:gd name="connsiteX14" fmla="*/ 0 w 504825"/>
              <a:gd name="connsiteY14" fmla="*/ 11906 h 1376362"/>
              <a:gd name="connsiteX15" fmla="*/ 7144 w 504825"/>
              <a:gd name="connsiteY15" fmla="*/ 2381 h 1376362"/>
              <a:gd name="connsiteX16" fmla="*/ 35719 w 504825"/>
              <a:gd name="connsiteY16" fmla="*/ 0 h 1376362"/>
              <a:gd name="connsiteX17" fmla="*/ 107157 w 504825"/>
              <a:gd name="connsiteY17" fmla="*/ 21431 h 1376362"/>
              <a:gd name="connsiteX18" fmla="*/ 197644 w 504825"/>
              <a:gd name="connsiteY18" fmla="*/ 54768 h 1376362"/>
              <a:gd name="connsiteX19" fmla="*/ 280988 w 504825"/>
              <a:gd name="connsiteY19" fmla="*/ 92868 h 1376362"/>
              <a:gd name="connsiteX20" fmla="*/ 354807 w 504825"/>
              <a:gd name="connsiteY20" fmla="*/ 130968 h 1376362"/>
              <a:gd name="connsiteX21" fmla="*/ 407194 w 504825"/>
              <a:gd name="connsiteY21" fmla="*/ 159543 h 1376362"/>
              <a:gd name="connsiteX22" fmla="*/ 450057 w 504825"/>
              <a:gd name="connsiteY22" fmla="*/ 192881 h 1376362"/>
              <a:gd name="connsiteX23" fmla="*/ 478632 w 504825"/>
              <a:gd name="connsiteY23" fmla="*/ 219075 h 1376362"/>
              <a:gd name="connsiteX24" fmla="*/ 492919 w 504825"/>
              <a:gd name="connsiteY24" fmla="*/ 240506 h 1376362"/>
              <a:gd name="connsiteX25" fmla="*/ 502444 w 504825"/>
              <a:gd name="connsiteY25" fmla="*/ 261937 h 1376362"/>
              <a:gd name="connsiteX26" fmla="*/ 504825 w 504825"/>
              <a:gd name="connsiteY26" fmla="*/ 290512 h 1376362"/>
              <a:gd name="connsiteX27" fmla="*/ 495300 w 504825"/>
              <a:gd name="connsiteY27" fmla="*/ 309562 h 1376362"/>
              <a:gd name="connsiteX28" fmla="*/ 476250 w 504825"/>
              <a:gd name="connsiteY28" fmla="*/ 338137 h 1376362"/>
              <a:gd name="connsiteX29" fmla="*/ 450057 w 504825"/>
              <a:gd name="connsiteY29" fmla="*/ 385762 h 1376362"/>
              <a:gd name="connsiteX30" fmla="*/ 426244 w 504825"/>
              <a:gd name="connsiteY30" fmla="*/ 440531 h 1376362"/>
              <a:gd name="connsiteX31" fmla="*/ 411957 w 504825"/>
              <a:gd name="connsiteY31" fmla="*/ 485775 h 1376362"/>
              <a:gd name="connsiteX32" fmla="*/ 409575 w 504825"/>
              <a:gd name="connsiteY32" fmla="*/ 519112 h 1376362"/>
              <a:gd name="connsiteX33" fmla="*/ 416719 w 504825"/>
              <a:gd name="connsiteY33" fmla="*/ 581025 h 1376362"/>
              <a:gd name="connsiteX34" fmla="*/ 411957 w 504825"/>
              <a:gd name="connsiteY34" fmla="*/ 785812 h 1376362"/>
              <a:gd name="connsiteX35" fmla="*/ 414338 w 504825"/>
              <a:gd name="connsiteY35" fmla="*/ 1354931 h 1376362"/>
              <a:gd name="connsiteX36" fmla="*/ 195263 w 504825"/>
              <a:gd name="connsiteY36" fmla="*/ 1376362 h 1376362"/>
              <a:gd name="connsiteX37" fmla="*/ 185738 w 504825"/>
              <a:gd name="connsiteY37" fmla="*/ 1169193 h 1376362"/>
              <a:gd name="connsiteX38" fmla="*/ 173832 w 504825"/>
              <a:gd name="connsiteY38" fmla="*/ 912018 h 1376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04825" h="1376362">
                <a:moveTo>
                  <a:pt x="173832" y="912018"/>
                </a:moveTo>
                <a:lnTo>
                  <a:pt x="166688" y="728662"/>
                </a:lnTo>
                <a:lnTo>
                  <a:pt x="166688" y="514350"/>
                </a:lnTo>
                <a:cubicBezTo>
                  <a:pt x="165894" y="481806"/>
                  <a:pt x="165101" y="449262"/>
                  <a:pt x="164307" y="416718"/>
                </a:cubicBezTo>
                <a:lnTo>
                  <a:pt x="164307" y="359568"/>
                </a:lnTo>
                <a:lnTo>
                  <a:pt x="159544" y="316706"/>
                </a:lnTo>
                <a:lnTo>
                  <a:pt x="147638" y="259556"/>
                </a:lnTo>
                <a:lnTo>
                  <a:pt x="128588" y="202406"/>
                </a:lnTo>
                <a:lnTo>
                  <a:pt x="114300" y="169068"/>
                </a:lnTo>
                <a:lnTo>
                  <a:pt x="88107" y="128587"/>
                </a:lnTo>
                <a:lnTo>
                  <a:pt x="54769" y="95250"/>
                </a:lnTo>
                <a:lnTo>
                  <a:pt x="28575" y="71437"/>
                </a:lnTo>
                <a:lnTo>
                  <a:pt x="11907" y="50006"/>
                </a:lnTo>
                <a:lnTo>
                  <a:pt x="2382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35719" y="0"/>
                </a:lnTo>
                <a:lnTo>
                  <a:pt x="107157" y="21431"/>
                </a:lnTo>
                <a:lnTo>
                  <a:pt x="197644" y="54768"/>
                </a:lnTo>
                <a:lnTo>
                  <a:pt x="280988" y="92868"/>
                </a:lnTo>
                <a:lnTo>
                  <a:pt x="354807" y="130968"/>
                </a:lnTo>
                <a:lnTo>
                  <a:pt x="407194" y="159543"/>
                </a:lnTo>
                <a:lnTo>
                  <a:pt x="450057" y="192881"/>
                </a:lnTo>
                <a:lnTo>
                  <a:pt x="478632" y="219075"/>
                </a:lnTo>
                <a:lnTo>
                  <a:pt x="492919" y="240506"/>
                </a:lnTo>
                <a:lnTo>
                  <a:pt x="502444" y="261937"/>
                </a:lnTo>
                <a:lnTo>
                  <a:pt x="504825" y="290512"/>
                </a:lnTo>
                <a:lnTo>
                  <a:pt x="495300" y="309562"/>
                </a:lnTo>
                <a:lnTo>
                  <a:pt x="476250" y="338137"/>
                </a:lnTo>
                <a:lnTo>
                  <a:pt x="450057" y="385762"/>
                </a:lnTo>
                <a:lnTo>
                  <a:pt x="426244" y="440531"/>
                </a:lnTo>
                <a:lnTo>
                  <a:pt x="411957" y="485775"/>
                </a:lnTo>
                <a:lnTo>
                  <a:pt x="409575" y="519112"/>
                </a:lnTo>
                <a:lnTo>
                  <a:pt x="416719" y="581025"/>
                </a:lnTo>
                <a:lnTo>
                  <a:pt x="411957" y="785812"/>
                </a:lnTo>
                <a:cubicBezTo>
                  <a:pt x="412751" y="975518"/>
                  <a:pt x="413544" y="1165225"/>
                  <a:pt x="414338" y="1354931"/>
                </a:cubicBezTo>
                <a:lnTo>
                  <a:pt x="195263" y="1376362"/>
                </a:lnTo>
                <a:lnTo>
                  <a:pt x="185738" y="1169193"/>
                </a:lnTo>
                <a:lnTo>
                  <a:pt x="173832" y="9120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9CA0EC54-EF93-4A6E-9CC4-8AE96555B54E}"/>
              </a:ext>
            </a:extLst>
          </p:cNvPr>
          <p:cNvSpPr/>
          <p:nvPr/>
        </p:nvSpPr>
        <p:spPr>
          <a:xfrm>
            <a:off x="4375150" y="5459414"/>
            <a:ext cx="3606800" cy="523875"/>
          </a:xfrm>
          <a:custGeom>
            <a:avLst/>
            <a:gdLst>
              <a:gd name="connsiteX0" fmla="*/ 1271820 w 3606966"/>
              <a:gd name="connsiteY0" fmla="*/ 190625 h 524217"/>
              <a:gd name="connsiteX1" fmla="*/ 1480316 w 3606966"/>
              <a:gd name="connsiteY1" fmla="*/ 160840 h 524217"/>
              <a:gd name="connsiteX2" fmla="*/ 1662004 w 3606966"/>
              <a:gd name="connsiteY2" fmla="*/ 137012 h 524217"/>
              <a:gd name="connsiteX3" fmla="*/ 1861564 w 3606966"/>
              <a:gd name="connsiteY3" fmla="*/ 116162 h 524217"/>
              <a:gd name="connsiteX4" fmla="*/ 2093887 w 3606966"/>
              <a:gd name="connsiteY4" fmla="*/ 98291 h 524217"/>
              <a:gd name="connsiteX5" fmla="*/ 2338124 w 3606966"/>
              <a:gd name="connsiteY5" fmla="*/ 80420 h 524217"/>
              <a:gd name="connsiteX6" fmla="*/ 2567469 w 3606966"/>
              <a:gd name="connsiteY6" fmla="*/ 65528 h 524217"/>
              <a:gd name="connsiteX7" fmla="*/ 2722351 w 3606966"/>
              <a:gd name="connsiteY7" fmla="*/ 53614 h 524217"/>
              <a:gd name="connsiteX8" fmla="*/ 2796813 w 3606966"/>
              <a:gd name="connsiteY8" fmla="*/ 47657 h 524217"/>
              <a:gd name="connsiteX9" fmla="*/ 2841491 w 3606966"/>
              <a:gd name="connsiteY9" fmla="*/ 35743 h 524217"/>
              <a:gd name="connsiteX10" fmla="*/ 2895104 w 3606966"/>
              <a:gd name="connsiteY10" fmla="*/ 20850 h 524217"/>
              <a:gd name="connsiteX11" fmla="*/ 2963609 w 3606966"/>
              <a:gd name="connsiteY11" fmla="*/ 5957 h 524217"/>
              <a:gd name="connsiteX12" fmla="*/ 3020201 w 3606966"/>
              <a:gd name="connsiteY12" fmla="*/ 0 h 524217"/>
              <a:gd name="connsiteX13" fmla="*/ 3109556 w 3606966"/>
              <a:gd name="connsiteY13" fmla="*/ 11914 h 524217"/>
              <a:gd name="connsiteX14" fmla="*/ 3192954 w 3606966"/>
              <a:gd name="connsiteY14" fmla="*/ 29786 h 524217"/>
              <a:gd name="connsiteX15" fmla="*/ 3306137 w 3606966"/>
              <a:gd name="connsiteY15" fmla="*/ 65528 h 524217"/>
              <a:gd name="connsiteX16" fmla="*/ 3407406 w 3606966"/>
              <a:gd name="connsiteY16" fmla="*/ 101270 h 524217"/>
              <a:gd name="connsiteX17" fmla="*/ 3493783 w 3606966"/>
              <a:gd name="connsiteY17" fmla="*/ 137012 h 524217"/>
              <a:gd name="connsiteX18" fmla="*/ 3532503 w 3606966"/>
              <a:gd name="connsiteY18" fmla="*/ 151904 h 524217"/>
              <a:gd name="connsiteX19" fmla="*/ 3553353 w 3606966"/>
              <a:gd name="connsiteY19" fmla="*/ 163818 h 524217"/>
              <a:gd name="connsiteX20" fmla="*/ 3568245 w 3606966"/>
              <a:gd name="connsiteY20" fmla="*/ 175732 h 524217"/>
              <a:gd name="connsiteX21" fmla="*/ 3586116 w 3606966"/>
              <a:gd name="connsiteY21" fmla="*/ 196582 h 524217"/>
              <a:gd name="connsiteX22" fmla="*/ 3598030 w 3606966"/>
              <a:gd name="connsiteY22" fmla="*/ 217431 h 524217"/>
              <a:gd name="connsiteX23" fmla="*/ 3606966 w 3606966"/>
              <a:gd name="connsiteY23" fmla="*/ 241259 h 524217"/>
              <a:gd name="connsiteX24" fmla="*/ 3603987 w 3606966"/>
              <a:gd name="connsiteY24" fmla="*/ 259130 h 524217"/>
              <a:gd name="connsiteX25" fmla="*/ 3589095 w 3606966"/>
              <a:gd name="connsiteY25" fmla="*/ 279980 h 524217"/>
              <a:gd name="connsiteX26" fmla="*/ 3556331 w 3606966"/>
              <a:gd name="connsiteY26" fmla="*/ 297851 h 524217"/>
              <a:gd name="connsiteX27" fmla="*/ 3496761 w 3606966"/>
              <a:gd name="connsiteY27" fmla="*/ 312743 h 524217"/>
              <a:gd name="connsiteX28" fmla="*/ 3455062 w 3606966"/>
              <a:gd name="connsiteY28" fmla="*/ 315722 h 524217"/>
              <a:gd name="connsiteX29" fmla="*/ 3374643 w 3606966"/>
              <a:gd name="connsiteY29" fmla="*/ 306786 h 524217"/>
              <a:gd name="connsiteX30" fmla="*/ 3249546 w 3606966"/>
              <a:gd name="connsiteY30" fmla="*/ 297851 h 524217"/>
              <a:gd name="connsiteX31" fmla="*/ 3061900 w 3606966"/>
              <a:gd name="connsiteY31" fmla="*/ 291894 h 524217"/>
              <a:gd name="connsiteX32" fmla="*/ 2823620 w 3606966"/>
              <a:gd name="connsiteY32" fmla="*/ 294872 h 524217"/>
              <a:gd name="connsiteX33" fmla="*/ 2558533 w 3606966"/>
              <a:gd name="connsiteY33" fmla="*/ 294872 h 524217"/>
              <a:gd name="connsiteX34" fmla="*/ 2311318 w 3606966"/>
              <a:gd name="connsiteY34" fmla="*/ 294872 h 524217"/>
              <a:gd name="connsiteX35" fmla="*/ 2070059 w 3606966"/>
              <a:gd name="connsiteY35" fmla="*/ 300829 h 524217"/>
              <a:gd name="connsiteX36" fmla="*/ 1837736 w 3606966"/>
              <a:gd name="connsiteY36" fmla="*/ 309765 h 524217"/>
              <a:gd name="connsiteX37" fmla="*/ 1662004 w 3606966"/>
              <a:gd name="connsiteY37" fmla="*/ 324657 h 524217"/>
              <a:gd name="connsiteX38" fmla="*/ 1474359 w 3606966"/>
              <a:gd name="connsiteY38" fmla="*/ 348485 h 524217"/>
              <a:gd name="connsiteX39" fmla="*/ 1247992 w 3606966"/>
              <a:gd name="connsiteY39" fmla="*/ 384227 h 524217"/>
              <a:gd name="connsiteX40" fmla="*/ 1024605 w 3606966"/>
              <a:gd name="connsiteY40" fmla="*/ 425926 h 524217"/>
              <a:gd name="connsiteX41" fmla="*/ 744626 w 3606966"/>
              <a:gd name="connsiteY41" fmla="*/ 485496 h 524217"/>
              <a:gd name="connsiteX42" fmla="*/ 610593 w 3606966"/>
              <a:gd name="connsiteY42" fmla="*/ 515281 h 524217"/>
              <a:gd name="connsiteX43" fmla="*/ 592722 w 3606966"/>
              <a:gd name="connsiteY43" fmla="*/ 521238 h 524217"/>
              <a:gd name="connsiteX44" fmla="*/ 562937 w 3606966"/>
              <a:gd name="connsiteY44" fmla="*/ 524217 h 524217"/>
              <a:gd name="connsiteX45" fmla="*/ 521238 w 3606966"/>
              <a:gd name="connsiteY45" fmla="*/ 521238 h 524217"/>
              <a:gd name="connsiteX46" fmla="*/ 458690 w 3606966"/>
              <a:gd name="connsiteY46" fmla="*/ 509324 h 524217"/>
              <a:gd name="connsiteX47" fmla="*/ 396141 w 3606966"/>
              <a:gd name="connsiteY47" fmla="*/ 491453 h 524217"/>
              <a:gd name="connsiteX48" fmla="*/ 315721 w 3606966"/>
              <a:gd name="connsiteY48" fmla="*/ 458690 h 524217"/>
              <a:gd name="connsiteX49" fmla="*/ 223388 w 3606966"/>
              <a:gd name="connsiteY49" fmla="*/ 411034 h 524217"/>
              <a:gd name="connsiteX50" fmla="*/ 137011 w 3606966"/>
              <a:gd name="connsiteY50" fmla="*/ 360399 h 524217"/>
              <a:gd name="connsiteX51" fmla="*/ 50635 w 3606966"/>
              <a:gd name="connsiteY51" fmla="*/ 300829 h 524217"/>
              <a:gd name="connsiteX52" fmla="*/ 26807 w 3606966"/>
              <a:gd name="connsiteY52" fmla="*/ 279980 h 524217"/>
              <a:gd name="connsiteX53" fmla="*/ 20850 w 3606966"/>
              <a:gd name="connsiteY53" fmla="*/ 271044 h 524217"/>
              <a:gd name="connsiteX54" fmla="*/ 5957 w 3606966"/>
              <a:gd name="connsiteY54" fmla="*/ 238281 h 524217"/>
              <a:gd name="connsiteX55" fmla="*/ 0 w 3606966"/>
              <a:gd name="connsiteY55" fmla="*/ 205517 h 524217"/>
              <a:gd name="connsiteX56" fmla="*/ 8936 w 3606966"/>
              <a:gd name="connsiteY56" fmla="*/ 190625 h 524217"/>
              <a:gd name="connsiteX57" fmla="*/ 26807 w 3606966"/>
              <a:gd name="connsiteY57" fmla="*/ 190625 h 524217"/>
              <a:gd name="connsiteX58" fmla="*/ 47656 w 3606966"/>
              <a:gd name="connsiteY58" fmla="*/ 199560 h 524217"/>
              <a:gd name="connsiteX59" fmla="*/ 125097 w 3606966"/>
              <a:gd name="connsiteY59" fmla="*/ 226367 h 524217"/>
              <a:gd name="connsiteX60" fmla="*/ 226366 w 3606966"/>
              <a:gd name="connsiteY60" fmla="*/ 256152 h 524217"/>
              <a:gd name="connsiteX61" fmla="*/ 312743 w 3606966"/>
              <a:gd name="connsiteY61" fmla="*/ 277001 h 524217"/>
              <a:gd name="connsiteX62" fmla="*/ 405076 w 3606966"/>
              <a:gd name="connsiteY62" fmla="*/ 291894 h 524217"/>
              <a:gd name="connsiteX63" fmla="*/ 482518 w 3606966"/>
              <a:gd name="connsiteY63" fmla="*/ 297851 h 524217"/>
              <a:gd name="connsiteX64" fmla="*/ 545066 w 3606966"/>
              <a:gd name="connsiteY64" fmla="*/ 297851 h 524217"/>
              <a:gd name="connsiteX65" fmla="*/ 711862 w 3606966"/>
              <a:gd name="connsiteY65" fmla="*/ 274023 h 524217"/>
              <a:gd name="connsiteX66" fmla="*/ 1036519 w 3606966"/>
              <a:gd name="connsiteY66" fmla="*/ 226367 h 524217"/>
              <a:gd name="connsiteX67" fmla="*/ 1271820 w 3606966"/>
              <a:gd name="connsiteY67" fmla="*/ 190625 h 524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606966" h="524217">
                <a:moveTo>
                  <a:pt x="1271820" y="190625"/>
                </a:moveTo>
                <a:lnTo>
                  <a:pt x="1480316" y="160840"/>
                </a:lnTo>
                <a:lnTo>
                  <a:pt x="1662004" y="137012"/>
                </a:lnTo>
                <a:lnTo>
                  <a:pt x="1861564" y="116162"/>
                </a:lnTo>
                <a:lnTo>
                  <a:pt x="2093887" y="98291"/>
                </a:lnTo>
                <a:lnTo>
                  <a:pt x="2338124" y="80420"/>
                </a:lnTo>
                <a:lnTo>
                  <a:pt x="2567469" y="65528"/>
                </a:lnTo>
                <a:lnTo>
                  <a:pt x="2722351" y="53614"/>
                </a:lnTo>
                <a:lnTo>
                  <a:pt x="2796813" y="47657"/>
                </a:lnTo>
                <a:lnTo>
                  <a:pt x="2841491" y="35743"/>
                </a:lnTo>
                <a:lnTo>
                  <a:pt x="2895104" y="20850"/>
                </a:lnTo>
                <a:lnTo>
                  <a:pt x="2963609" y="5957"/>
                </a:lnTo>
                <a:lnTo>
                  <a:pt x="3020201" y="0"/>
                </a:lnTo>
                <a:lnTo>
                  <a:pt x="3109556" y="11914"/>
                </a:lnTo>
                <a:lnTo>
                  <a:pt x="3192954" y="29786"/>
                </a:lnTo>
                <a:lnTo>
                  <a:pt x="3306137" y="65528"/>
                </a:lnTo>
                <a:lnTo>
                  <a:pt x="3407406" y="101270"/>
                </a:lnTo>
                <a:lnTo>
                  <a:pt x="3493783" y="137012"/>
                </a:lnTo>
                <a:lnTo>
                  <a:pt x="3532503" y="151904"/>
                </a:lnTo>
                <a:lnTo>
                  <a:pt x="3553353" y="163818"/>
                </a:lnTo>
                <a:lnTo>
                  <a:pt x="3568245" y="175732"/>
                </a:lnTo>
                <a:lnTo>
                  <a:pt x="3586116" y="196582"/>
                </a:lnTo>
                <a:lnTo>
                  <a:pt x="3598030" y="217431"/>
                </a:lnTo>
                <a:lnTo>
                  <a:pt x="3606966" y="241259"/>
                </a:lnTo>
                <a:lnTo>
                  <a:pt x="3603987" y="259130"/>
                </a:lnTo>
                <a:lnTo>
                  <a:pt x="3589095" y="279980"/>
                </a:lnTo>
                <a:lnTo>
                  <a:pt x="3556331" y="297851"/>
                </a:lnTo>
                <a:lnTo>
                  <a:pt x="3496761" y="312743"/>
                </a:lnTo>
                <a:lnTo>
                  <a:pt x="3455062" y="315722"/>
                </a:lnTo>
                <a:lnTo>
                  <a:pt x="3374643" y="306786"/>
                </a:lnTo>
                <a:lnTo>
                  <a:pt x="3249546" y="297851"/>
                </a:lnTo>
                <a:lnTo>
                  <a:pt x="3061900" y="291894"/>
                </a:lnTo>
                <a:lnTo>
                  <a:pt x="2823620" y="294872"/>
                </a:lnTo>
                <a:lnTo>
                  <a:pt x="2558533" y="294872"/>
                </a:lnTo>
                <a:lnTo>
                  <a:pt x="2311318" y="294872"/>
                </a:lnTo>
                <a:lnTo>
                  <a:pt x="2070059" y="300829"/>
                </a:lnTo>
                <a:lnTo>
                  <a:pt x="1837736" y="309765"/>
                </a:lnTo>
                <a:lnTo>
                  <a:pt x="1662004" y="324657"/>
                </a:lnTo>
                <a:lnTo>
                  <a:pt x="1474359" y="348485"/>
                </a:lnTo>
                <a:lnTo>
                  <a:pt x="1247992" y="384227"/>
                </a:lnTo>
                <a:lnTo>
                  <a:pt x="1024605" y="425926"/>
                </a:lnTo>
                <a:lnTo>
                  <a:pt x="744626" y="485496"/>
                </a:lnTo>
                <a:lnTo>
                  <a:pt x="610593" y="515281"/>
                </a:lnTo>
                <a:lnTo>
                  <a:pt x="592722" y="521238"/>
                </a:lnTo>
                <a:lnTo>
                  <a:pt x="562937" y="524217"/>
                </a:lnTo>
                <a:lnTo>
                  <a:pt x="521238" y="521238"/>
                </a:lnTo>
                <a:lnTo>
                  <a:pt x="458690" y="509324"/>
                </a:lnTo>
                <a:lnTo>
                  <a:pt x="396141" y="491453"/>
                </a:lnTo>
                <a:lnTo>
                  <a:pt x="315721" y="458690"/>
                </a:lnTo>
                <a:lnTo>
                  <a:pt x="223388" y="411034"/>
                </a:lnTo>
                <a:lnTo>
                  <a:pt x="137011" y="360399"/>
                </a:lnTo>
                <a:lnTo>
                  <a:pt x="50635" y="300829"/>
                </a:lnTo>
                <a:lnTo>
                  <a:pt x="26807" y="279980"/>
                </a:lnTo>
                <a:lnTo>
                  <a:pt x="20850" y="271044"/>
                </a:lnTo>
                <a:lnTo>
                  <a:pt x="5957" y="238281"/>
                </a:lnTo>
                <a:lnTo>
                  <a:pt x="0" y="205517"/>
                </a:lnTo>
                <a:lnTo>
                  <a:pt x="8936" y="190625"/>
                </a:lnTo>
                <a:lnTo>
                  <a:pt x="26807" y="190625"/>
                </a:lnTo>
                <a:lnTo>
                  <a:pt x="47656" y="199560"/>
                </a:lnTo>
                <a:lnTo>
                  <a:pt x="125097" y="226367"/>
                </a:lnTo>
                <a:lnTo>
                  <a:pt x="226366" y="256152"/>
                </a:lnTo>
                <a:lnTo>
                  <a:pt x="312743" y="277001"/>
                </a:lnTo>
                <a:lnTo>
                  <a:pt x="405076" y="291894"/>
                </a:lnTo>
                <a:lnTo>
                  <a:pt x="482518" y="297851"/>
                </a:lnTo>
                <a:lnTo>
                  <a:pt x="545066" y="297851"/>
                </a:lnTo>
                <a:lnTo>
                  <a:pt x="711862" y="274023"/>
                </a:lnTo>
                <a:lnTo>
                  <a:pt x="1036519" y="226367"/>
                </a:lnTo>
                <a:lnTo>
                  <a:pt x="1271820" y="190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BC1C48-7402-43D7-AFCA-672B1852CB3D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</p:grpSpPr>
        <p:sp>
          <p:nvSpPr>
            <p:cNvPr id="16" name="フリーフォーム 34">
              <a:extLst>
                <a:ext uri="{FF2B5EF4-FFF2-40B4-BE49-F238E27FC236}">
                  <a16:creationId xmlns:a16="http://schemas.microsoft.com/office/drawing/2014/main" id="{56599067-2A96-4FA1-A5A0-4D9388DF2E73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5">
              <a:extLst>
                <a:ext uri="{FF2B5EF4-FFF2-40B4-BE49-F238E27FC236}">
                  <a16:creationId xmlns:a16="http://schemas.microsoft.com/office/drawing/2014/main" id="{80579FE0-9988-430A-A93B-E2B685D5FED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C20E215E-E183-44F4-A5B1-DE042E849ED7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17B9F53C-C5C1-4825-BD01-C5823DB612B9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105739D0-00DB-4691-BBFA-203587FEEEF6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8ACA555F-E79E-46B4-A0CC-767FA7EAEC15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A640959-82BE-448D-9A9C-3D570199CFE9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BBF22F0A-8F5C-43D7-BC1C-3F7EC93F58F4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9500DE7-E40D-4CDE-9EE4-BF10E7B68993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41">
              <a:extLst>
                <a:ext uri="{FF2B5EF4-FFF2-40B4-BE49-F238E27FC236}">
                  <a16:creationId xmlns:a16="http://schemas.microsoft.com/office/drawing/2014/main" id="{0B8966CC-4464-4A3C-9600-56F52D3BCCED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2D3CAA7A-96E3-46BE-81A9-79D5AE1A2FD8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3">
              <a:extLst>
                <a:ext uri="{FF2B5EF4-FFF2-40B4-BE49-F238E27FC236}">
                  <a16:creationId xmlns:a16="http://schemas.microsoft.com/office/drawing/2014/main" id="{BEC41793-1B28-410E-A627-408C85F4E6B8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4">
              <a:extLst>
                <a:ext uri="{FF2B5EF4-FFF2-40B4-BE49-F238E27FC236}">
                  <a16:creationId xmlns:a16="http://schemas.microsoft.com/office/drawing/2014/main" id="{9383B7E8-E3BC-4C84-90A2-2209E424591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D034CF37-46A6-4548-A9BB-8184AE8040F2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0" name="フリーフォーム 34">
              <a:extLst>
                <a:ext uri="{FF2B5EF4-FFF2-40B4-BE49-F238E27FC236}">
                  <a16:creationId xmlns:a16="http://schemas.microsoft.com/office/drawing/2014/main" id="{420DBC6A-6D78-4EC3-BC11-D6D81985364C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F81D0A50-16EA-473D-B364-0D50556E2AF8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E2C5E7DA-32BE-4774-AB42-45BD01E0DBC6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42">
              <a:extLst>
                <a:ext uri="{FF2B5EF4-FFF2-40B4-BE49-F238E27FC236}">
                  <a16:creationId xmlns:a16="http://schemas.microsoft.com/office/drawing/2014/main" id="{A807A3FE-2288-44E2-BC53-22D116D685E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203B7D6C-6218-4260-9605-C52323EA2DA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40304F89-D778-4454-B2C9-C1A8F9DB89FA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6">
              <a:extLst>
                <a:ext uri="{FF2B5EF4-FFF2-40B4-BE49-F238E27FC236}">
                  <a16:creationId xmlns:a16="http://schemas.microsoft.com/office/drawing/2014/main" id="{254CE0F7-37C7-42E0-9C37-49E030D5DD02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7F0A74DD-9A54-4F11-B449-A185A3F3CDDC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8">
              <a:extLst>
                <a:ext uri="{FF2B5EF4-FFF2-40B4-BE49-F238E27FC236}">
                  <a16:creationId xmlns:a16="http://schemas.microsoft.com/office/drawing/2014/main" id="{7C6C2950-7C22-4E00-B891-1C8831AA47AE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41">
              <a:extLst>
                <a:ext uri="{FF2B5EF4-FFF2-40B4-BE49-F238E27FC236}">
                  <a16:creationId xmlns:a16="http://schemas.microsoft.com/office/drawing/2014/main" id="{9C502766-3FC0-4358-9652-DC8189794A29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40">
              <a:extLst>
                <a:ext uri="{FF2B5EF4-FFF2-40B4-BE49-F238E27FC236}">
                  <a16:creationId xmlns:a16="http://schemas.microsoft.com/office/drawing/2014/main" id="{34DCEDD3-1757-4E84-B0EE-3D42F3FB5120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43">
              <a:extLst>
                <a:ext uri="{FF2B5EF4-FFF2-40B4-BE49-F238E27FC236}">
                  <a16:creationId xmlns:a16="http://schemas.microsoft.com/office/drawing/2014/main" id="{F54003A3-B36F-47A4-8AA3-3AAB3071E05A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44">
              <a:extLst>
                <a:ext uri="{FF2B5EF4-FFF2-40B4-BE49-F238E27FC236}">
                  <a16:creationId xmlns:a16="http://schemas.microsoft.com/office/drawing/2014/main" id="{02237870-EE77-4C6A-91A5-BA0BB16FCCE0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24833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6" grpId="0" animBg="1"/>
      <p:bldP spid="40" grpId="0" animBg="1"/>
      <p:bldP spid="43" grpId="0" animBg="1"/>
      <p:bldP spid="33" grpId="0" animBg="1"/>
      <p:bldP spid="34" grpId="0" animBg="1"/>
      <p:bldP spid="37" grpId="0" animBg="1"/>
      <p:bldP spid="38" grpId="0" animBg="1"/>
      <p:bldP spid="39" grpId="0" animBg="1"/>
      <p:bldP spid="42" grpId="0" animBg="1"/>
      <p:bldP spid="41" grpId="0" animBg="1"/>
      <p:bldP spid="44" grpId="0" animBg="1"/>
      <p:bldP spid="45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FEDE83C3-01F3-43C3-B780-522FDBEC58AA}"/>
              </a:ext>
            </a:extLst>
          </p:cNvPr>
          <p:cNvGrpSpPr/>
          <p:nvPr/>
        </p:nvGrpSpPr>
        <p:grpSpPr>
          <a:xfrm>
            <a:off x="3835400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3" name="フリーフォーム 34">
              <a:extLst>
                <a:ext uri="{FF2B5EF4-FFF2-40B4-BE49-F238E27FC236}">
                  <a16:creationId xmlns:a16="http://schemas.microsoft.com/office/drawing/2014/main" id="{6A6D5CD9-76A1-4704-BB96-9C849472ACFB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5">
              <a:extLst>
                <a:ext uri="{FF2B5EF4-FFF2-40B4-BE49-F238E27FC236}">
                  <a16:creationId xmlns:a16="http://schemas.microsoft.com/office/drawing/2014/main" id="{B5F024AF-AC18-4B53-AE8B-839D7268FF3B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9">
              <a:extLst>
                <a:ext uri="{FF2B5EF4-FFF2-40B4-BE49-F238E27FC236}">
                  <a16:creationId xmlns:a16="http://schemas.microsoft.com/office/drawing/2014/main" id="{D77CE1D7-6A70-45A1-95BA-9A5173C55A03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2">
              <a:extLst>
                <a:ext uri="{FF2B5EF4-FFF2-40B4-BE49-F238E27FC236}">
                  <a16:creationId xmlns:a16="http://schemas.microsoft.com/office/drawing/2014/main" id="{32822501-467F-4E44-A86D-5FB9651D8745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2">
              <a:extLst>
                <a:ext uri="{FF2B5EF4-FFF2-40B4-BE49-F238E27FC236}">
                  <a16:creationId xmlns:a16="http://schemas.microsoft.com/office/drawing/2014/main" id="{7277C63B-72F7-4B37-9665-75964361D2CE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3">
              <a:extLst>
                <a:ext uri="{FF2B5EF4-FFF2-40B4-BE49-F238E27FC236}">
                  <a16:creationId xmlns:a16="http://schemas.microsoft.com/office/drawing/2014/main" id="{E6E4EBA1-331F-475E-B350-69AA8D8FDC29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6">
              <a:extLst>
                <a:ext uri="{FF2B5EF4-FFF2-40B4-BE49-F238E27FC236}">
                  <a16:creationId xmlns:a16="http://schemas.microsoft.com/office/drawing/2014/main" id="{42DCAC43-73E9-4E26-A238-7C3AC390E4F1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7">
              <a:extLst>
                <a:ext uri="{FF2B5EF4-FFF2-40B4-BE49-F238E27FC236}">
                  <a16:creationId xmlns:a16="http://schemas.microsoft.com/office/drawing/2014/main" id="{D1625493-82D9-4364-BD31-3CAD44E64F16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8">
              <a:extLst>
                <a:ext uri="{FF2B5EF4-FFF2-40B4-BE49-F238E27FC236}">
                  <a16:creationId xmlns:a16="http://schemas.microsoft.com/office/drawing/2014/main" id="{3798A76E-856E-4ABA-A36C-0DB1F97F039B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933C10B4-8F64-4A6E-86EC-75828A37D28A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0">
              <a:extLst>
                <a:ext uri="{FF2B5EF4-FFF2-40B4-BE49-F238E27FC236}">
                  <a16:creationId xmlns:a16="http://schemas.microsoft.com/office/drawing/2014/main" id="{71E838C7-CED0-4691-94D9-53637FF8AECF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3">
              <a:extLst>
                <a:ext uri="{FF2B5EF4-FFF2-40B4-BE49-F238E27FC236}">
                  <a16:creationId xmlns:a16="http://schemas.microsoft.com/office/drawing/2014/main" id="{4C5B43F9-9805-4D73-9E52-BDEFCD99C49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4">
              <a:extLst>
                <a:ext uri="{FF2B5EF4-FFF2-40B4-BE49-F238E27FC236}">
                  <a16:creationId xmlns:a16="http://schemas.microsoft.com/office/drawing/2014/main" id="{52604BCE-0B16-4225-9621-CD8CBFA3A21C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AB48C2BA-7F31-4F2E-85DD-F8C8535D2867}"/>
              </a:ext>
            </a:extLst>
          </p:cNvPr>
          <p:cNvGrpSpPr/>
          <p:nvPr/>
        </p:nvGrpSpPr>
        <p:grpSpPr>
          <a:xfrm>
            <a:off x="3767931" y="1295400"/>
            <a:ext cx="4656138" cy="4687889"/>
            <a:chOff x="3835400" y="1295400"/>
            <a:chExt cx="4656138" cy="4687889"/>
          </a:xfrm>
          <a:solidFill>
            <a:schemeClr val="tx1"/>
          </a:solidFill>
        </p:grpSpPr>
        <p:sp>
          <p:nvSpPr>
            <p:cNvPr id="18" name="フリーフォーム 34">
              <a:extLst>
                <a:ext uri="{FF2B5EF4-FFF2-40B4-BE49-F238E27FC236}">
                  <a16:creationId xmlns:a16="http://schemas.microsoft.com/office/drawing/2014/main" id="{09014297-55B3-4668-8F45-AEB33CFDDB1F}"/>
                </a:ext>
              </a:extLst>
            </p:cNvPr>
            <p:cNvSpPr/>
            <p:nvPr/>
          </p:nvSpPr>
          <p:spPr>
            <a:xfrm>
              <a:off x="4057650" y="1755775"/>
              <a:ext cx="3886200" cy="603250"/>
            </a:xfrm>
            <a:custGeom>
              <a:avLst/>
              <a:gdLst>
                <a:gd name="connsiteX0" fmla="*/ 1765300 w 3886200"/>
                <a:gd name="connsiteY0" fmla="*/ 215900 h 603250"/>
                <a:gd name="connsiteX1" fmla="*/ 2174875 w 3886200"/>
                <a:gd name="connsiteY1" fmla="*/ 177800 h 603250"/>
                <a:gd name="connsiteX2" fmla="*/ 2476500 w 3886200"/>
                <a:gd name="connsiteY2" fmla="*/ 152400 h 603250"/>
                <a:gd name="connsiteX3" fmla="*/ 2689225 w 3886200"/>
                <a:gd name="connsiteY3" fmla="*/ 133350 h 603250"/>
                <a:gd name="connsiteX4" fmla="*/ 2809875 w 3886200"/>
                <a:gd name="connsiteY4" fmla="*/ 133350 h 603250"/>
                <a:gd name="connsiteX5" fmla="*/ 2889250 w 3886200"/>
                <a:gd name="connsiteY5" fmla="*/ 130175 h 603250"/>
                <a:gd name="connsiteX6" fmla="*/ 3003550 w 3886200"/>
                <a:gd name="connsiteY6" fmla="*/ 120650 h 603250"/>
                <a:gd name="connsiteX7" fmla="*/ 3121025 w 3886200"/>
                <a:gd name="connsiteY7" fmla="*/ 107950 h 603250"/>
                <a:gd name="connsiteX8" fmla="*/ 3270250 w 3886200"/>
                <a:gd name="connsiteY8" fmla="*/ 79375 h 603250"/>
                <a:gd name="connsiteX9" fmla="*/ 3324225 w 3886200"/>
                <a:gd name="connsiteY9" fmla="*/ 66675 h 603250"/>
                <a:gd name="connsiteX10" fmla="*/ 3371850 w 3886200"/>
                <a:gd name="connsiteY10" fmla="*/ 38100 h 603250"/>
                <a:gd name="connsiteX11" fmla="*/ 3416300 w 3886200"/>
                <a:gd name="connsiteY11" fmla="*/ 9525 h 603250"/>
                <a:gd name="connsiteX12" fmla="*/ 3441700 w 3886200"/>
                <a:gd name="connsiteY12" fmla="*/ 0 h 603250"/>
                <a:gd name="connsiteX13" fmla="*/ 3479800 w 3886200"/>
                <a:gd name="connsiteY13" fmla="*/ 9525 h 603250"/>
                <a:gd name="connsiteX14" fmla="*/ 3590925 w 3886200"/>
                <a:gd name="connsiteY14" fmla="*/ 44450 h 603250"/>
                <a:gd name="connsiteX15" fmla="*/ 3692525 w 3886200"/>
                <a:gd name="connsiteY15" fmla="*/ 82550 h 603250"/>
                <a:gd name="connsiteX16" fmla="*/ 3810000 w 3886200"/>
                <a:gd name="connsiteY16" fmla="*/ 139700 h 603250"/>
                <a:gd name="connsiteX17" fmla="*/ 3838575 w 3886200"/>
                <a:gd name="connsiteY17" fmla="*/ 155575 h 603250"/>
                <a:gd name="connsiteX18" fmla="*/ 3857625 w 3886200"/>
                <a:gd name="connsiteY18" fmla="*/ 177800 h 603250"/>
                <a:gd name="connsiteX19" fmla="*/ 3870325 w 3886200"/>
                <a:gd name="connsiteY19" fmla="*/ 196850 h 603250"/>
                <a:gd name="connsiteX20" fmla="*/ 3883025 w 3886200"/>
                <a:gd name="connsiteY20" fmla="*/ 225425 h 603250"/>
                <a:gd name="connsiteX21" fmla="*/ 3886200 w 3886200"/>
                <a:gd name="connsiteY21" fmla="*/ 247650 h 603250"/>
                <a:gd name="connsiteX22" fmla="*/ 3886200 w 3886200"/>
                <a:gd name="connsiteY22" fmla="*/ 260350 h 603250"/>
                <a:gd name="connsiteX23" fmla="*/ 3873500 w 3886200"/>
                <a:gd name="connsiteY23" fmla="*/ 288925 h 603250"/>
                <a:gd name="connsiteX24" fmla="*/ 3854450 w 3886200"/>
                <a:gd name="connsiteY24" fmla="*/ 311150 h 603250"/>
                <a:gd name="connsiteX25" fmla="*/ 3816350 w 3886200"/>
                <a:gd name="connsiteY25" fmla="*/ 330200 h 603250"/>
                <a:gd name="connsiteX26" fmla="*/ 3787775 w 3886200"/>
                <a:gd name="connsiteY26" fmla="*/ 336550 h 603250"/>
                <a:gd name="connsiteX27" fmla="*/ 3721100 w 3886200"/>
                <a:gd name="connsiteY27" fmla="*/ 333375 h 603250"/>
                <a:gd name="connsiteX28" fmla="*/ 3527425 w 3886200"/>
                <a:gd name="connsiteY28" fmla="*/ 323850 h 603250"/>
                <a:gd name="connsiteX29" fmla="*/ 3175000 w 3886200"/>
                <a:gd name="connsiteY29" fmla="*/ 317500 h 603250"/>
                <a:gd name="connsiteX30" fmla="*/ 2851150 w 3886200"/>
                <a:gd name="connsiteY30" fmla="*/ 311150 h 603250"/>
                <a:gd name="connsiteX31" fmla="*/ 2622550 w 3886200"/>
                <a:gd name="connsiteY31" fmla="*/ 311150 h 603250"/>
                <a:gd name="connsiteX32" fmla="*/ 2419350 w 3886200"/>
                <a:gd name="connsiteY32" fmla="*/ 333375 h 603250"/>
                <a:gd name="connsiteX33" fmla="*/ 2219325 w 3886200"/>
                <a:gd name="connsiteY33" fmla="*/ 349250 h 603250"/>
                <a:gd name="connsiteX34" fmla="*/ 1946275 w 3886200"/>
                <a:gd name="connsiteY34" fmla="*/ 381000 h 603250"/>
                <a:gd name="connsiteX35" fmla="*/ 1644650 w 3886200"/>
                <a:gd name="connsiteY35" fmla="*/ 415925 h 603250"/>
                <a:gd name="connsiteX36" fmla="*/ 1393825 w 3886200"/>
                <a:gd name="connsiteY36" fmla="*/ 444500 h 603250"/>
                <a:gd name="connsiteX37" fmla="*/ 1190625 w 3886200"/>
                <a:gd name="connsiteY37" fmla="*/ 463550 h 603250"/>
                <a:gd name="connsiteX38" fmla="*/ 1047750 w 3886200"/>
                <a:gd name="connsiteY38" fmla="*/ 492125 h 603250"/>
                <a:gd name="connsiteX39" fmla="*/ 793750 w 3886200"/>
                <a:gd name="connsiteY39" fmla="*/ 542925 h 603250"/>
                <a:gd name="connsiteX40" fmla="*/ 638175 w 3886200"/>
                <a:gd name="connsiteY40" fmla="*/ 568325 h 603250"/>
                <a:gd name="connsiteX41" fmla="*/ 501650 w 3886200"/>
                <a:gd name="connsiteY41" fmla="*/ 590550 h 603250"/>
                <a:gd name="connsiteX42" fmla="*/ 438150 w 3886200"/>
                <a:gd name="connsiteY42" fmla="*/ 600075 h 603250"/>
                <a:gd name="connsiteX43" fmla="*/ 403225 w 3886200"/>
                <a:gd name="connsiteY43" fmla="*/ 603250 h 603250"/>
                <a:gd name="connsiteX44" fmla="*/ 355600 w 3886200"/>
                <a:gd name="connsiteY44" fmla="*/ 590550 h 603250"/>
                <a:gd name="connsiteX45" fmla="*/ 298450 w 3886200"/>
                <a:gd name="connsiteY45" fmla="*/ 561975 h 603250"/>
                <a:gd name="connsiteX46" fmla="*/ 241300 w 3886200"/>
                <a:gd name="connsiteY46" fmla="*/ 520700 h 603250"/>
                <a:gd name="connsiteX47" fmla="*/ 149225 w 3886200"/>
                <a:gd name="connsiteY47" fmla="*/ 438150 h 603250"/>
                <a:gd name="connsiteX48" fmla="*/ 82550 w 3886200"/>
                <a:gd name="connsiteY48" fmla="*/ 368300 h 603250"/>
                <a:gd name="connsiteX49" fmla="*/ 15875 w 3886200"/>
                <a:gd name="connsiteY49" fmla="*/ 288925 h 603250"/>
                <a:gd name="connsiteX50" fmla="*/ 0 w 3886200"/>
                <a:gd name="connsiteY50" fmla="*/ 269875 h 603250"/>
                <a:gd name="connsiteX51" fmla="*/ 0 w 3886200"/>
                <a:gd name="connsiteY51" fmla="*/ 254000 h 603250"/>
                <a:gd name="connsiteX52" fmla="*/ 9525 w 3886200"/>
                <a:gd name="connsiteY52" fmla="*/ 238125 h 603250"/>
                <a:gd name="connsiteX53" fmla="*/ 25400 w 3886200"/>
                <a:gd name="connsiteY53" fmla="*/ 241300 h 603250"/>
                <a:gd name="connsiteX54" fmla="*/ 53975 w 3886200"/>
                <a:gd name="connsiteY54" fmla="*/ 257175 h 603250"/>
                <a:gd name="connsiteX55" fmla="*/ 133350 w 3886200"/>
                <a:gd name="connsiteY55" fmla="*/ 298450 h 603250"/>
                <a:gd name="connsiteX56" fmla="*/ 187325 w 3886200"/>
                <a:gd name="connsiteY56" fmla="*/ 320675 h 603250"/>
                <a:gd name="connsiteX57" fmla="*/ 254000 w 3886200"/>
                <a:gd name="connsiteY57" fmla="*/ 339725 h 603250"/>
                <a:gd name="connsiteX58" fmla="*/ 298450 w 3886200"/>
                <a:gd name="connsiteY58" fmla="*/ 349250 h 603250"/>
                <a:gd name="connsiteX59" fmla="*/ 355600 w 3886200"/>
                <a:gd name="connsiteY59" fmla="*/ 355600 h 603250"/>
                <a:gd name="connsiteX60" fmla="*/ 412750 w 3886200"/>
                <a:gd name="connsiteY60" fmla="*/ 355600 h 603250"/>
                <a:gd name="connsiteX61" fmla="*/ 473075 w 3886200"/>
                <a:gd name="connsiteY61" fmla="*/ 355600 h 603250"/>
                <a:gd name="connsiteX62" fmla="*/ 635000 w 3886200"/>
                <a:gd name="connsiteY62" fmla="*/ 342900 h 603250"/>
                <a:gd name="connsiteX63" fmla="*/ 882650 w 3886200"/>
                <a:gd name="connsiteY63" fmla="*/ 311150 h 603250"/>
                <a:gd name="connsiteX64" fmla="*/ 1174750 w 3886200"/>
                <a:gd name="connsiteY64" fmla="*/ 266700 h 603250"/>
                <a:gd name="connsiteX65" fmla="*/ 1517650 w 3886200"/>
                <a:gd name="connsiteY65" fmla="*/ 234950 h 603250"/>
                <a:gd name="connsiteX66" fmla="*/ 1765300 w 3886200"/>
                <a:gd name="connsiteY66" fmla="*/ 215900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86200" h="603250">
                  <a:moveTo>
                    <a:pt x="1765300" y="215900"/>
                  </a:moveTo>
                  <a:lnTo>
                    <a:pt x="2174875" y="177800"/>
                  </a:lnTo>
                  <a:lnTo>
                    <a:pt x="2476500" y="152400"/>
                  </a:lnTo>
                  <a:lnTo>
                    <a:pt x="2689225" y="133350"/>
                  </a:lnTo>
                  <a:lnTo>
                    <a:pt x="2809875" y="133350"/>
                  </a:lnTo>
                  <a:lnTo>
                    <a:pt x="2889250" y="130175"/>
                  </a:lnTo>
                  <a:lnTo>
                    <a:pt x="3003550" y="120650"/>
                  </a:lnTo>
                  <a:lnTo>
                    <a:pt x="3121025" y="107950"/>
                  </a:lnTo>
                  <a:lnTo>
                    <a:pt x="3270250" y="79375"/>
                  </a:lnTo>
                  <a:lnTo>
                    <a:pt x="3324225" y="66675"/>
                  </a:lnTo>
                  <a:lnTo>
                    <a:pt x="3371850" y="38100"/>
                  </a:lnTo>
                  <a:lnTo>
                    <a:pt x="3416300" y="9525"/>
                  </a:lnTo>
                  <a:lnTo>
                    <a:pt x="3441700" y="0"/>
                  </a:lnTo>
                  <a:lnTo>
                    <a:pt x="3479800" y="9525"/>
                  </a:lnTo>
                  <a:lnTo>
                    <a:pt x="3590925" y="44450"/>
                  </a:lnTo>
                  <a:lnTo>
                    <a:pt x="3692525" y="82550"/>
                  </a:lnTo>
                  <a:lnTo>
                    <a:pt x="3810000" y="139700"/>
                  </a:lnTo>
                  <a:lnTo>
                    <a:pt x="3838575" y="155575"/>
                  </a:lnTo>
                  <a:lnTo>
                    <a:pt x="3857625" y="177800"/>
                  </a:lnTo>
                  <a:lnTo>
                    <a:pt x="3870325" y="196850"/>
                  </a:lnTo>
                  <a:lnTo>
                    <a:pt x="3883025" y="225425"/>
                  </a:lnTo>
                  <a:lnTo>
                    <a:pt x="3886200" y="247650"/>
                  </a:lnTo>
                  <a:lnTo>
                    <a:pt x="3886200" y="260350"/>
                  </a:lnTo>
                  <a:lnTo>
                    <a:pt x="3873500" y="288925"/>
                  </a:lnTo>
                  <a:lnTo>
                    <a:pt x="3854450" y="311150"/>
                  </a:lnTo>
                  <a:lnTo>
                    <a:pt x="3816350" y="330200"/>
                  </a:lnTo>
                  <a:lnTo>
                    <a:pt x="3787775" y="336550"/>
                  </a:lnTo>
                  <a:lnTo>
                    <a:pt x="3721100" y="333375"/>
                  </a:lnTo>
                  <a:lnTo>
                    <a:pt x="3527425" y="323850"/>
                  </a:lnTo>
                  <a:lnTo>
                    <a:pt x="3175000" y="317500"/>
                  </a:lnTo>
                  <a:lnTo>
                    <a:pt x="2851150" y="311150"/>
                  </a:lnTo>
                  <a:lnTo>
                    <a:pt x="2622550" y="311150"/>
                  </a:lnTo>
                  <a:lnTo>
                    <a:pt x="2419350" y="333375"/>
                  </a:lnTo>
                  <a:lnTo>
                    <a:pt x="2219325" y="349250"/>
                  </a:lnTo>
                  <a:lnTo>
                    <a:pt x="1946275" y="381000"/>
                  </a:lnTo>
                  <a:lnTo>
                    <a:pt x="1644650" y="415925"/>
                  </a:lnTo>
                  <a:lnTo>
                    <a:pt x="1393825" y="444500"/>
                  </a:lnTo>
                  <a:lnTo>
                    <a:pt x="1190625" y="463550"/>
                  </a:lnTo>
                  <a:lnTo>
                    <a:pt x="1047750" y="492125"/>
                  </a:lnTo>
                  <a:lnTo>
                    <a:pt x="793750" y="542925"/>
                  </a:lnTo>
                  <a:lnTo>
                    <a:pt x="638175" y="568325"/>
                  </a:lnTo>
                  <a:lnTo>
                    <a:pt x="501650" y="590550"/>
                  </a:lnTo>
                  <a:lnTo>
                    <a:pt x="438150" y="600075"/>
                  </a:lnTo>
                  <a:lnTo>
                    <a:pt x="403225" y="603250"/>
                  </a:lnTo>
                  <a:lnTo>
                    <a:pt x="355600" y="590550"/>
                  </a:lnTo>
                  <a:lnTo>
                    <a:pt x="298450" y="561975"/>
                  </a:lnTo>
                  <a:lnTo>
                    <a:pt x="241300" y="520700"/>
                  </a:lnTo>
                  <a:lnTo>
                    <a:pt x="149225" y="438150"/>
                  </a:lnTo>
                  <a:lnTo>
                    <a:pt x="82550" y="368300"/>
                  </a:lnTo>
                  <a:lnTo>
                    <a:pt x="15875" y="288925"/>
                  </a:lnTo>
                  <a:lnTo>
                    <a:pt x="0" y="269875"/>
                  </a:lnTo>
                  <a:lnTo>
                    <a:pt x="0" y="254000"/>
                  </a:lnTo>
                  <a:lnTo>
                    <a:pt x="9525" y="238125"/>
                  </a:lnTo>
                  <a:lnTo>
                    <a:pt x="25400" y="241300"/>
                  </a:lnTo>
                  <a:lnTo>
                    <a:pt x="53975" y="257175"/>
                  </a:lnTo>
                  <a:lnTo>
                    <a:pt x="133350" y="298450"/>
                  </a:lnTo>
                  <a:lnTo>
                    <a:pt x="187325" y="320675"/>
                  </a:lnTo>
                  <a:lnTo>
                    <a:pt x="254000" y="339725"/>
                  </a:lnTo>
                  <a:lnTo>
                    <a:pt x="298450" y="349250"/>
                  </a:lnTo>
                  <a:lnTo>
                    <a:pt x="355600" y="355600"/>
                  </a:lnTo>
                  <a:lnTo>
                    <a:pt x="412750" y="355600"/>
                  </a:lnTo>
                  <a:lnTo>
                    <a:pt x="473075" y="355600"/>
                  </a:lnTo>
                  <a:lnTo>
                    <a:pt x="635000" y="342900"/>
                  </a:lnTo>
                  <a:lnTo>
                    <a:pt x="882650" y="311150"/>
                  </a:lnTo>
                  <a:lnTo>
                    <a:pt x="1174750" y="266700"/>
                  </a:lnTo>
                  <a:lnTo>
                    <a:pt x="1517650" y="234950"/>
                  </a:lnTo>
                  <a:lnTo>
                    <a:pt x="1765300" y="215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3D4B827C-7B3A-497F-AB91-CC30EAE947DA}"/>
                </a:ext>
              </a:extLst>
            </p:cNvPr>
            <p:cNvSpPr/>
            <p:nvPr/>
          </p:nvSpPr>
          <p:spPr>
            <a:xfrm>
              <a:off x="4662488" y="2628901"/>
              <a:ext cx="557212" cy="1228725"/>
            </a:xfrm>
            <a:custGeom>
              <a:avLst/>
              <a:gdLst>
                <a:gd name="connsiteX0" fmla="*/ 400050 w 557212"/>
                <a:gd name="connsiteY0" fmla="*/ 323850 h 1228725"/>
                <a:gd name="connsiteX1" fmla="*/ 373856 w 557212"/>
                <a:gd name="connsiteY1" fmla="*/ 219075 h 1228725"/>
                <a:gd name="connsiteX2" fmla="*/ 273843 w 557212"/>
                <a:gd name="connsiteY2" fmla="*/ 88106 h 1228725"/>
                <a:gd name="connsiteX3" fmla="*/ 228600 w 557212"/>
                <a:gd name="connsiteY3" fmla="*/ 78581 h 1228725"/>
                <a:gd name="connsiteX4" fmla="*/ 188118 w 557212"/>
                <a:gd name="connsiteY4" fmla="*/ 66675 h 1228725"/>
                <a:gd name="connsiteX5" fmla="*/ 138112 w 557212"/>
                <a:gd name="connsiteY5" fmla="*/ 45244 h 1228725"/>
                <a:gd name="connsiteX6" fmla="*/ 76200 w 557212"/>
                <a:gd name="connsiteY6" fmla="*/ 16669 h 1228725"/>
                <a:gd name="connsiteX7" fmla="*/ 30956 w 557212"/>
                <a:gd name="connsiteY7" fmla="*/ 2381 h 1228725"/>
                <a:gd name="connsiteX8" fmla="*/ 14287 w 557212"/>
                <a:gd name="connsiteY8" fmla="*/ 0 h 1228725"/>
                <a:gd name="connsiteX9" fmla="*/ 0 w 557212"/>
                <a:gd name="connsiteY9" fmla="*/ 2381 h 1228725"/>
                <a:gd name="connsiteX10" fmla="*/ 0 w 557212"/>
                <a:gd name="connsiteY10" fmla="*/ 11906 h 1228725"/>
                <a:gd name="connsiteX11" fmla="*/ 7143 w 557212"/>
                <a:gd name="connsiteY11" fmla="*/ 33338 h 1228725"/>
                <a:gd name="connsiteX12" fmla="*/ 19050 w 557212"/>
                <a:gd name="connsiteY12" fmla="*/ 54769 h 1228725"/>
                <a:gd name="connsiteX13" fmla="*/ 45243 w 557212"/>
                <a:gd name="connsiteY13" fmla="*/ 85725 h 1228725"/>
                <a:gd name="connsiteX14" fmla="*/ 78581 w 557212"/>
                <a:gd name="connsiteY14" fmla="*/ 121444 h 1228725"/>
                <a:gd name="connsiteX15" fmla="*/ 97631 w 557212"/>
                <a:gd name="connsiteY15" fmla="*/ 142875 h 1228725"/>
                <a:gd name="connsiteX16" fmla="*/ 123825 w 557212"/>
                <a:gd name="connsiteY16" fmla="*/ 176213 h 1228725"/>
                <a:gd name="connsiteX17" fmla="*/ 138112 w 557212"/>
                <a:gd name="connsiteY17" fmla="*/ 200025 h 1228725"/>
                <a:gd name="connsiteX18" fmla="*/ 164306 w 557212"/>
                <a:gd name="connsiteY18" fmla="*/ 247650 h 1228725"/>
                <a:gd name="connsiteX19" fmla="*/ 190500 w 557212"/>
                <a:gd name="connsiteY19" fmla="*/ 307181 h 1228725"/>
                <a:gd name="connsiteX20" fmla="*/ 202406 w 557212"/>
                <a:gd name="connsiteY20" fmla="*/ 345281 h 1228725"/>
                <a:gd name="connsiteX21" fmla="*/ 216693 w 557212"/>
                <a:gd name="connsiteY21" fmla="*/ 438150 h 1228725"/>
                <a:gd name="connsiteX22" fmla="*/ 233362 w 557212"/>
                <a:gd name="connsiteY22" fmla="*/ 526256 h 1228725"/>
                <a:gd name="connsiteX23" fmla="*/ 254793 w 557212"/>
                <a:gd name="connsiteY23" fmla="*/ 657225 h 1228725"/>
                <a:gd name="connsiteX24" fmla="*/ 280987 w 557212"/>
                <a:gd name="connsiteY24" fmla="*/ 802481 h 1228725"/>
                <a:gd name="connsiteX25" fmla="*/ 302418 w 557212"/>
                <a:gd name="connsiteY25" fmla="*/ 909638 h 1228725"/>
                <a:gd name="connsiteX26" fmla="*/ 311943 w 557212"/>
                <a:gd name="connsiteY26" fmla="*/ 959644 h 1228725"/>
                <a:gd name="connsiteX27" fmla="*/ 330993 w 557212"/>
                <a:gd name="connsiteY27" fmla="*/ 1038225 h 1228725"/>
                <a:gd name="connsiteX28" fmla="*/ 354806 w 557212"/>
                <a:gd name="connsiteY28" fmla="*/ 1102519 h 1228725"/>
                <a:gd name="connsiteX29" fmla="*/ 373856 w 557212"/>
                <a:gd name="connsiteY29" fmla="*/ 1143000 h 1228725"/>
                <a:gd name="connsiteX30" fmla="*/ 395287 w 557212"/>
                <a:gd name="connsiteY30" fmla="*/ 1178719 h 1228725"/>
                <a:gd name="connsiteX31" fmla="*/ 419100 w 557212"/>
                <a:gd name="connsiteY31" fmla="*/ 1204913 h 1228725"/>
                <a:gd name="connsiteX32" fmla="*/ 435768 w 557212"/>
                <a:gd name="connsiteY32" fmla="*/ 1216819 h 1228725"/>
                <a:gd name="connsiteX33" fmla="*/ 454818 w 557212"/>
                <a:gd name="connsiteY33" fmla="*/ 1226344 h 1228725"/>
                <a:gd name="connsiteX34" fmla="*/ 476250 w 557212"/>
                <a:gd name="connsiteY34" fmla="*/ 1228725 h 1228725"/>
                <a:gd name="connsiteX35" fmla="*/ 500062 w 557212"/>
                <a:gd name="connsiteY35" fmla="*/ 1226344 h 1228725"/>
                <a:gd name="connsiteX36" fmla="*/ 523875 w 557212"/>
                <a:gd name="connsiteY36" fmla="*/ 1216819 h 1228725"/>
                <a:gd name="connsiteX37" fmla="*/ 538162 w 557212"/>
                <a:gd name="connsiteY37" fmla="*/ 1200150 h 1228725"/>
                <a:gd name="connsiteX38" fmla="*/ 545306 w 557212"/>
                <a:gd name="connsiteY38" fmla="*/ 1169194 h 1228725"/>
                <a:gd name="connsiteX39" fmla="*/ 552450 w 557212"/>
                <a:gd name="connsiteY39" fmla="*/ 1128713 h 1228725"/>
                <a:gd name="connsiteX40" fmla="*/ 557212 w 557212"/>
                <a:gd name="connsiteY40" fmla="*/ 1083469 h 1228725"/>
                <a:gd name="connsiteX41" fmla="*/ 557212 w 557212"/>
                <a:gd name="connsiteY41" fmla="*/ 1050131 h 1228725"/>
                <a:gd name="connsiteX42" fmla="*/ 533400 w 557212"/>
                <a:gd name="connsiteY42" fmla="*/ 888206 h 1228725"/>
                <a:gd name="connsiteX43" fmla="*/ 478631 w 557212"/>
                <a:gd name="connsiteY43" fmla="*/ 664369 h 1228725"/>
                <a:gd name="connsiteX44" fmla="*/ 461962 w 557212"/>
                <a:gd name="connsiteY44" fmla="*/ 595313 h 1228725"/>
                <a:gd name="connsiteX45" fmla="*/ 442912 w 557212"/>
                <a:gd name="connsiteY45" fmla="*/ 469106 h 1228725"/>
                <a:gd name="connsiteX46" fmla="*/ 400050 w 557212"/>
                <a:gd name="connsiteY46" fmla="*/ 32385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57212" h="1228725">
                  <a:moveTo>
                    <a:pt x="400050" y="323850"/>
                  </a:moveTo>
                  <a:lnTo>
                    <a:pt x="373856" y="219075"/>
                  </a:lnTo>
                  <a:lnTo>
                    <a:pt x="273843" y="88106"/>
                  </a:lnTo>
                  <a:lnTo>
                    <a:pt x="228600" y="78581"/>
                  </a:lnTo>
                  <a:lnTo>
                    <a:pt x="188118" y="66675"/>
                  </a:lnTo>
                  <a:lnTo>
                    <a:pt x="138112" y="45244"/>
                  </a:lnTo>
                  <a:lnTo>
                    <a:pt x="76200" y="16669"/>
                  </a:lnTo>
                  <a:lnTo>
                    <a:pt x="30956" y="2381"/>
                  </a:lnTo>
                  <a:lnTo>
                    <a:pt x="14287" y="0"/>
                  </a:lnTo>
                  <a:lnTo>
                    <a:pt x="0" y="2381"/>
                  </a:lnTo>
                  <a:lnTo>
                    <a:pt x="0" y="11906"/>
                  </a:lnTo>
                  <a:lnTo>
                    <a:pt x="7143" y="33338"/>
                  </a:lnTo>
                  <a:lnTo>
                    <a:pt x="19050" y="54769"/>
                  </a:lnTo>
                  <a:lnTo>
                    <a:pt x="45243" y="85725"/>
                  </a:lnTo>
                  <a:lnTo>
                    <a:pt x="78581" y="121444"/>
                  </a:lnTo>
                  <a:lnTo>
                    <a:pt x="97631" y="142875"/>
                  </a:lnTo>
                  <a:lnTo>
                    <a:pt x="123825" y="176213"/>
                  </a:lnTo>
                  <a:lnTo>
                    <a:pt x="138112" y="200025"/>
                  </a:lnTo>
                  <a:lnTo>
                    <a:pt x="164306" y="247650"/>
                  </a:lnTo>
                  <a:lnTo>
                    <a:pt x="190500" y="307181"/>
                  </a:lnTo>
                  <a:lnTo>
                    <a:pt x="202406" y="345281"/>
                  </a:lnTo>
                  <a:lnTo>
                    <a:pt x="216693" y="438150"/>
                  </a:lnTo>
                  <a:lnTo>
                    <a:pt x="233362" y="526256"/>
                  </a:lnTo>
                  <a:lnTo>
                    <a:pt x="254793" y="657225"/>
                  </a:lnTo>
                  <a:lnTo>
                    <a:pt x="280987" y="802481"/>
                  </a:lnTo>
                  <a:lnTo>
                    <a:pt x="302418" y="909638"/>
                  </a:lnTo>
                  <a:lnTo>
                    <a:pt x="311943" y="959644"/>
                  </a:lnTo>
                  <a:lnTo>
                    <a:pt x="330993" y="1038225"/>
                  </a:lnTo>
                  <a:lnTo>
                    <a:pt x="354806" y="1102519"/>
                  </a:lnTo>
                  <a:lnTo>
                    <a:pt x="373856" y="1143000"/>
                  </a:lnTo>
                  <a:lnTo>
                    <a:pt x="395287" y="1178719"/>
                  </a:lnTo>
                  <a:lnTo>
                    <a:pt x="419100" y="1204913"/>
                  </a:lnTo>
                  <a:lnTo>
                    <a:pt x="435768" y="1216819"/>
                  </a:lnTo>
                  <a:lnTo>
                    <a:pt x="454818" y="1226344"/>
                  </a:lnTo>
                  <a:lnTo>
                    <a:pt x="476250" y="1228725"/>
                  </a:lnTo>
                  <a:lnTo>
                    <a:pt x="500062" y="1226344"/>
                  </a:lnTo>
                  <a:lnTo>
                    <a:pt x="523875" y="1216819"/>
                  </a:lnTo>
                  <a:lnTo>
                    <a:pt x="538162" y="1200150"/>
                  </a:lnTo>
                  <a:lnTo>
                    <a:pt x="545306" y="1169194"/>
                  </a:lnTo>
                  <a:lnTo>
                    <a:pt x="552450" y="1128713"/>
                  </a:lnTo>
                  <a:lnTo>
                    <a:pt x="557212" y="1083469"/>
                  </a:lnTo>
                  <a:lnTo>
                    <a:pt x="557212" y="1050131"/>
                  </a:lnTo>
                  <a:lnTo>
                    <a:pt x="533400" y="888206"/>
                  </a:lnTo>
                  <a:lnTo>
                    <a:pt x="478631" y="664369"/>
                  </a:lnTo>
                  <a:lnTo>
                    <a:pt x="461962" y="595313"/>
                  </a:lnTo>
                  <a:lnTo>
                    <a:pt x="442912" y="469106"/>
                  </a:lnTo>
                  <a:lnTo>
                    <a:pt x="400050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9">
              <a:extLst>
                <a:ext uri="{FF2B5EF4-FFF2-40B4-BE49-F238E27FC236}">
                  <a16:creationId xmlns:a16="http://schemas.microsoft.com/office/drawing/2014/main" id="{9FAB3EBC-CDC5-42E8-959F-37C5DAB6E758}"/>
                </a:ext>
              </a:extLst>
            </p:cNvPr>
            <p:cNvSpPr/>
            <p:nvPr/>
          </p:nvSpPr>
          <p:spPr>
            <a:xfrm>
              <a:off x="3835400" y="3763963"/>
              <a:ext cx="4552950" cy="620712"/>
            </a:xfrm>
            <a:custGeom>
              <a:avLst/>
              <a:gdLst>
                <a:gd name="connsiteX0" fmla="*/ 2194560 w 4553712"/>
                <a:gd name="connsiteY0" fmla="*/ 186538 h 621792"/>
                <a:gd name="connsiteX1" fmla="*/ 1964131 w 4553712"/>
                <a:gd name="connsiteY1" fmla="*/ 197511 h 621792"/>
                <a:gd name="connsiteX2" fmla="*/ 1481328 w 4553712"/>
                <a:gd name="connsiteY2" fmla="*/ 248717 h 621792"/>
                <a:gd name="connsiteX3" fmla="*/ 1141171 w 4553712"/>
                <a:gd name="connsiteY3" fmla="*/ 292608 h 621792"/>
                <a:gd name="connsiteX4" fmla="*/ 844905 w 4553712"/>
                <a:gd name="connsiteY4" fmla="*/ 332842 h 621792"/>
                <a:gd name="connsiteX5" fmla="*/ 592531 w 4553712"/>
                <a:gd name="connsiteY5" fmla="*/ 365760 h 621792"/>
                <a:gd name="connsiteX6" fmla="*/ 490118 w 4553712"/>
                <a:gd name="connsiteY6" fmla="*/ 380391 h 621792"/>
                <a:gd name="connsiteX7" fmla="*/ 427939 w 4553712"/>
                <a:gd name="connsiteY7" fmla="*/ 384048 h 621792"/>
                <a:gd name="connsiteX8" fmla="*/ 365760 w 4553712"/>
                <a:gd name="connsiteY8" fmla="*/ 376733 h 621792"/>
                <a:gd name="connsiteX9" fmla="*/ 285292 w 4553712"/>
                <a:gd name="connsiteY9" fmla="*/ 358445 h 621792"/>
                <a:gd name="connsiteX10" fmla="*/ 197510 w 4553712"/>
                <a:gd name="connsiteY10" fmla="*/ 332842 h 621792"/>
                <a:gd name="connsiteX11" fmla="*/ 91440 w 4553712"/>
                <a:gd name="connsiteY11" fmla="*/ 288951 h 621792"/>
                <a:gd name="connsiteX12" fmla="*/ 51206 w 4553712"/>
                <a:gd name="connsiteY12" fmla="*/ 274320 h 621792"/>
                <a:gd name="connsiteX13" fmla="*/ 32918 w 4553712"/>
                <a:gd name="connsiteY13" fmla="*/ 270663 h 621792"/>
                <a:gd name="connsiteX14" fmla="*/ 18288 w 4553712"/>
                <a:gd name="connsiteY14" fmla="*/ 270663 h 621792"/>
                <a:gd name="connsiteX15" fmla="*/ 7315 w 4553712"/>
                <a:gd name="connsiteY15" fmla="*/ 274320 h 621792"/>
                <a:gd name="connsiteX16" fmla="*/ 0 w 4553712"/>
                <a:gd name="connsiteY16" fmla="*/ 281636 h 621792"/>
                <a:gd name="connsiteX17" fmla="*/ 3657 w 4553712"/>
                <a:gd name="connsiteY17" fmla="*/ 314554 h 621792"/>
                <a:gd name="connsiteX18" fmla="*/ 14630 w 4553712"/>
                <a:gd name="connsiteY18" fmla="*/ 347472 h 621792"/>
                <a:gd name="connsiteX19" fmla="*/ 32918 w 4553712"/>
                <a:gd name="connsiteY19" fmla="*/ 369418 h 621792"/>
                <a:gd name="connsiteX20" fmla="*/ 73152 w 4553712"/>
                <a:gd name="connsiteY20" fmla="*/ 402336 h 621792"/>
                <a:gd name="connsiteX21" fmla="*/ 149961 w 4553712"/>
                <a:gd name="connsiteY21" fmla="*/ 464516 h 621792"/>
                <a:gd name="connsiteX22" fmla="*/ 226771 w 4553712"/>
                <a:gd name="connsiteY22" fmla="*/ 515722 h 621792"/>
                <a:gd name="connsiteX23" fmla="*/ 318211 w 4553712"/>
                <a:gd name="connsiteY23" fmla="*/ 566928 h 621792"/>
                <a:gd name="connsiteX24" fmla="*/ 376732 w 4553712"/>
                <a:gd name="connsiteY24" fmla="*/ 592532 h 621792"/>
                <a:gd name="connsiteX25" fmla="*/ 464515 w 4553712"/>
                <a:gd name="connsiteY25" fmla="*/ 621792 h 621792"/>
                <a:gd name="connsiteX26" fmla="*/ 497433 w 4553712"/>
                <a:gd name="connsiteY26" fmla="*/ 621792 h 621792"/>
                <a:gd name="connsiteX27" fmla="*/ 559612 w 4553712"/>
                <a:gd name="connsiteY27" fmla="*/ 596189 h 621792"/>
                <a:gd name="connsiteX28" fmla="*/ 662025 w 4553712"/>
                <a:gd name="connsiteY28" fmla="*/ 566928 h 621792"/>
                <a:gd name="connsiteX29" fmla="*/ 768096 w 4553712"/>
                <a:gd name="connsiteY29" fmla="*/ 544983 h 621792"/>
                <a:gd name="connsiteX30" fmla="*/ 888796 w 4553712"/>
                <a:gd name="connsiteY30" fmla="*/ 523037 h 621792"/>
                <a:gd name="connsiteX31" fmla="*/ 1042416 w 4553712"/>
                <a:gd name="connsiteY31" fmla="*/ 497434 h 621792"/>
                <a:gd name="connsiteX32" fmla="*/ 1221638 w 4553712"/>
                <a:gd name="connsiteY32" fmla="*/ 468173 h 621792"/>
                <a:gd name="connsiteX33" fmla="*/ 1375257 w 4553712"/>
                <a:gd name="connsiteY33" fmla="*/ 446228 h 621792"/>
                <a:gd name="connsiteX34" fmla="*/ 1821484 w 4553712"/>
                <a:gd name="connsiteY34" fmla="*/ 398679 h 621792"/>
                <a:gd name="connsiteX35" fmla="*/ 2132380 w 4553712"/>
                <a:gd name="connsiteY35" fmla="*/ 376733 h 621792"/>
                <a:gd name="connsiteX36" fmla="*/ 2450592 w 4553712"/>
                <a:gd name="connsiteY36" fmla="*/ 354788 h 621792"/>
                <a:gd name="connsiteX37" fmla="*/ 2754172 w 4553712"/>
                <a:gd name="connsiteY37" fmla="*/ 340157 h 621792"/>
                <a:gd name="connsiteX38" fmla="*/ 2915107 w 4553712"/>
                <a:gd name="connsiteY38" fmla="*/ 329184 h 621792"/>
                <a:gd name="connsiteX39" fmla="*/ 3196742 w 4553712"/>
                <a:gd name="connsiteY39" fmla="*/ 307239 h 621792"/>
                <a:gd name="connsiteX40" fmla="*/ 3595420 w 4553712"/>
                <a:gd name="connsiteY40" fmla="*/ 296266 h 621792"/>
                <a:gd name="connsiteX41" fmla="*/ 3953865 w 4553712"/>
                <a:gd name="connsiteY41" fmla="*/ 288951 h 621792"/>
                <a:gd name="connsiteX42" fmla="*/ 4268419 w 4553712"/>
                <a:gd name="connsiteY42" fmla="*/ 288951 h 621792"/>
                <a:gd name="connsiteX43" fmla="*/ 4370832 w 4553712"/>
                <a:gd name="connsiteY43" fmla="*/ 288951 h 621792"/>
                <a:gd name="connsiteX44" fmla="*/ 4418380 w 4553712"/>
                <a:gd name="connsiteY44" fmla="*/ 281636 h 621792"/>
                <a:gd name="connsiteX45" fmla="*/ 4480560 w 4553712"/>
                <a:gd name="connsiteY45" fmla="*/ 270663 h 621792"/>
                <a:gd name="connsiteX46" fmla="*/ 4520793 w 4553712"/>
                <a:gd name="connsiteY46" fmla="*/ 248717 h 621792"/>
                <a:gd name="connsiteX47" fmla="*/ 4546396 w 4553712"/>
                <a:gd name="connsiteY47" fmla="*/ 226772 h 621792"/>
                <a:gd name="connsiteX48" fmla="*/ 4553712 w 4553712"/>
                <a:gd name="connsiteY48" fmla="*/ 204826 h 621792"/>
                <a:gd name="connsiteX49" fmla="*/ 4542739 w 4553712"/>
                <a:gd name="connsiteY49" fmla="*/ 168250 h 621792"/>
                <a:gd name="connsiteX50" fmla="*/ 4517136 w 4553712"/>
                <a:gd name="connsiteY50" fmla="*/ 135332 h 621792"/>
                <a:gd name="connsiteX51" fmla="*/ 4484217 w 4553712"/>
                <a:gd name="connsiteY51" fmla="*/ 113386 h 621792"/>
                <a:gd name="connsiteX52" fmla="*/ 4429353 w 4553712"/>
                <a:gd name="connsiteY52" fmla="*/ 87783 h 621792"/>
                <a:gd name="connsiteX53" fmla="*/ 4341571 w 4553712"/>
                <a:gd name="connsiteY53" fmla="*/ 54864 h 621792"/>
                <a:gd name="connsiteX54" fmla="*/ 4228185 w 4553712"/>
                <a:gd name="connsiteY54" fmla="*/ 25604 h 621792"/>
                <a:gd name="connsiteX55" fmla="*/ 4100169 w 4553712"/>
                <a:gd name="connsiteY55" fmla="*/ 3658 h 621792"/>
                <a:gd name="connsiteX56" fmla="*/ 4063593 w 4553712"/>
                <a:gd name="connsiteY56" fmla="*/ 0 h 621792"/>
                <a:gd name="connsiteX57" fmla="*/ 3975811 w 4553712"/>
                <a:gd name="connsiteY57" fmla="*/ 29261 h 621792"/>
                <a:gd name="connsiteX58" fmla="*/ 3825849 w 4553712"/>
                <a:gd name="connsiteY58" fmla="*/ 80468 h 621792"/>
                <a:gd name="connsiteX59" fmla="*/ 3774643 w 4553712"/>
                <a:gd name="connsiteY59" fmla="*/ 91440 h 621792"/>
                <a:gd name="connsiteX60" fmla="*/ 3529584 w 4553712"/>
                <a:gd name="connsiteY60" fmla="*/ 102413 h 621792"/>
                <a:gd name="connsiteX61" fmla="*/ 3215030 w 4553712"/>
                <a:gd name="connsiteY61" fmla="*/ 117044 h 621792"/>
                <a:gd name="connsiteX62" fmla="*/ 2889504 w 4553712"/>
                <a:gd name="connsiteY62" fmla="*/ 138989 h 621792"/>
                <a:gd name="connsiteX63" fmla="*/ 2713939 w 4553712"/>
                <a:gd name="connsiteY63" fmla="*/ 153620 h 621792"/>
                <a:gd name="connsiteX64" fmla="*/ 2523744 w 4553712"/>
                <a:gd name="connsiteY64" fmla="*/ 168250 h 621792"/>
                <a:gd name="connsiteX65" fmla="*/ 2194560 w 4553712"/>
                <a:gd name="connsiteY65" fmla="*/ 186538 h 62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4553712" h="621792">
                  <a:moveTo>
                    <a:pt x="2194560" y="186538"/>
                  </a:moveTo>
                  <a:lnTo>
                    <a:pt x="1964131" y="197511"/>
                  </a:lnTo>
                  <a:lnTo>
                    <a:pt x="1481328" y="248717"/>
                  </a:lnTo>
                  <a:lnTo>
                    <a:pt x="1141171" y="292608"/>
                  </a:lnTo>
                  <a:lnTo>
                    <a:pt x="844905" y="332842"/>
                  </a:lnTo>
                  <a:lnTo>
                    <a:pt x="592531" y="365760"/>
                  </a:lnTo>
                  <a:lnTo>
                    <a:pt x="490118" y="380391"/>
                  </a:lnTo>
                  <a:lnTo>
                    <a:pt x="427939" y="384048"/>
                  </a:lnTo>
                  <a:lnTo>
                    <a:pt x="365760" y="376733"/>
                  </a:lnTo>
                  <a:lnTo>
                    <a:pt x="285292" y="358445"/>
                  </a:lnTo>
                  <a:lnTo>
                    <a:pt x="197510" y="332842"/>
                  </a:lnTo>
                  <a:lnTo>
                    <a:pt x="91440" y="288951"/>
                  </a:lnTo>
                  <a:lnTo>
                    <a:pt x="51206" y="274320"/>
                  </a:lnTo>
                  <a:lnTo>
                    <a:pt x="32918" y="270663"/>
                  </a:lnTo>
                  <a:lnTo>
                    <a:pt x="18288" y="270663"/>
                  </a:lnTo>
                  <a:lnTo>
                    <a:pt x="7315" y="274320"/>
                  </a:lnTo>
                  <a:lnTo>
                    <a:pt x="0" y="281636"/>
                  </a:lnTo>
                  <a:lnTo>
                    <a:pt x="3657" y="314554"/>
                  </a:lnTo>
                  <a:lnTo>
                    <a:pt x="14630" y="347472"/>
                  </a:lnTo>
                  <a:lnTo>
                    <a:pt x="32918" y="369418"/>
                  </a:lnTo>
                  <a:lnTo>
                    <a:pt x="73152" y="402336"/>
                  </a:lnTo>
                  <a:lnTo>
                    <a:pt x="149961" y="464516"/>
                  </a:lnTo>
                  <a:lnTo>
                    <a:pt x="226771" y="515722"/>
                  </a:lnTo>
                  <a:lnTo>
                    <a:pt x="318211" y="566928"/>
                  </a:lnTo>
                  <a:lnTo>
                    <a:pt x="376732" y="592532"/>
                  </a:lnTo>
                  <a:lnTo>
                    <a:pt x="464515" y="621792"/>
                  </a:lnTo>
                  <a:lnTo>
                    <a:pt x="497433" y="621792"/>
                  </a:lnTo>
                  <a:lnTo>
                    <a:pt x="559612" y="596189"/>
                  </a:lnTo>
                  <a:lnTo>
                    <a:pt x="662025" y="566928"/>
                  </a:lnTo>
                  <a:lnTo>
                    <a:pt x="768096" y="544983"/>
                  </a:lnTo>
                  <a:lnTo>
                    <a:pt x="888796" y="523037"/>
                  </a:lnTo>
                  <a:lnTo>
                    <a:pt x="1042416" y="497434"/>
                  </a:lnTo>
                  <a:lnTo>
                    <a:pt x="1221638" y="468173"/>
                  </a:lnTo>
                  <a:lnTo>
                    <a:pt x="1375257" y="446228"/>
                  </a:lnTo>
                  <a:lnTo>
                    <a:pt x="1821484" y="398679"/>
                  </a:lnTo>
                  <a:lnTo>
                    <a:pt x="2132380" y="376733"/>
                  </a:lnTo>
                  <a:lnTo>
                    <a:pt x="2450592" y="354788"/>
                  </a:lnTo>
                  <a:lnTo>
                    <a:pt x="2754172" y="340157"/>
                  </a:lnTo>
                  <a:lnTo>
                    <a:pt x="2915107" y="329184"/>
                  </a:lnTo>
                  <a:lnTo>
                    <a:pt x="3196742" y="307239"/>
                  </a:lnTo>
                  <a:lnTo>
                    <a:pt x="3595420" y="296266"/>
                  </a:lnTo>
                  <a:lnTo>
                    <a:pt x="3953865" y="288951"/>
                  </a:lnTo>
                  <a:lnTo>
                    <a:pt x="4268419" y="288951"/>
                  </a:lnTo>
                  <a:lnTo>
                    <a:pt x="4370832" y="288951"/>
                  </a:lnTo>
                  <a:lnTo>
                    <a:pt x="4418380" y="281636"/>
                  </a:lnTo>
                  <a:lnTo>
                    <a:pt x="4480560" y="270663"/>
                  </a:lnTo>
                  <a:lnTo>
                    <a:pt x="4520793" y="248717"/>
                  </a:lnTo>
                  <a:lnTo>
                    <a:pt x="4546396" y="226772"/>
                  </a:lnTo>
                  <a:lnTo>
                    <a:pt x="4553712" y="204826"/>
                  </a:lnTo>
                  <a:lnTo>
                    <a:pt x="4542739" y="168250"/>
                  </a:lnTo>
                  <a:lnTo>
                    <a:pt x="4517136" y="135332"/>
                  </a:lnTo>
                  <a:lnTo>
                    <a:pt x="4484217" y="113386"/>
                  </a:lnTo>
                  <a:lnTo>
                    <a:pt x="4429353" y="87783"/>
                  </a:lnTo>
                  <a:lnTo>
                    <a:pt x="4341571" y="54864"/>
                  </a:lnTo>
                  <a:lnTo>
                    <a:pt x="4228185" y="25604"/>
                  </a:lnTo>
                  <a:lnTo>
                    <a:pt x="4100169" y="3658"/>
                  </a:lnTo>
                  <a:lnTo>
                    <a:pt x="4063593" y="0"/>
                  </a:lnTo>
                  <a:lnTo>
                    <a:pt x="3975811" y="29261"/>
                  </a:lnTo>
                  <a:lnTo>
                    <a:pt x="3825849" y="80468"/>
                  </a:lnTo>
                  <a:lnTo>
                    <a:pt x="3774643" y="91440"/>
                  </a:lnTo>
                  <a:lnTo>
                    <a:pt x="3529584" y="102413"/>
                  </a:lnTo>
                  <a:lnTo>
                    <a:pt x="3215030" y="117044"/>
                  </a:lnTo>
                  <a:lnTo>
                    <a:pt x="2889504" y="138989"/>
                  </a:lnTo>
                  <a:lnTo>
                    <a:pt x="2713939" y="153620"/>
                  </a:lnTo>
                  <a:lnTo>
                    <a:pt x="2523744" y="168250"/>
                  </a:lnTo>
                  <a:lnTo>
                    <a:pt x="2194560" y="1865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2">
              <a:extLst>
                <a:ext uri="{FF2B5EF4-FFF2-40B4-BE49-F238E27FC236}">
                  <a16:creationId xmlns:a16="http://schemas.microsoft.com/office/drawing/2014/main" id="{8E627CDE-57BE-4E10-BCF4-76C989161CC8}"/>
                </a:ext>
              </a:extLst>
            </p:cNvPr>
            <p:cNvSpPr/>
            <p:nvPr/>
          </p:nvSpPr>
          <p:spPr>
            <a:xfrm>
              <a:off x="5157789" y="4751389"/>
              <a:ext cx="1908175" cy="352425"/>
            </a:xfrm>
            <a:custGeom>
              <a:avLst/>
              <a:gdLst>
                <a:gd name="connsiteX0" fmla="*/ 638175 w 1907381"/>
                <a:gd name="connsiteY0" fmla="*/ 171450 h 352425"/>
                <a:gd name="connsiteX1" fmla="*/ 871537 w 1907381"/>
                <a:gd name="connsiteY1" fmla="*/ 150019 h 352425"/>
                <a:gd name="connsiteX2" fmla="*/ 1100137 w 1907381"/>
                <a:gd name="connsiteY2" fmla="*/ 130969 h 352425"/>
                <a:gd name="connsiteX3" fmla="*/ 1278731 w 1907381"/>
                <a:gd name="connsiteY3" fmla="*/ 92869 h 352425"/>
                <a:gd name="connsiteX4" fmla="*/ 1390650 w 1907381"/>
                <a:gd name="connsiteY4" fmla="*/ 66675 h 352425"/>
                <a:gd name="connsiteX5" fmla="*/ 1457325 w 1907381"/>
                <a:gd name="connsiteY5" fmla="*/ 40481 h 352425"/>
                <a:gd name="connsiteX6" fmla="*/ 1535906 w 1907381"/>
                <a:gd name="connsiteY6" fmla="*/ 11906 h 352425"/>
                <a:gd name="connsiteX7" fmla="*/ 1576387 w 1907381"/>
                <a:gd name="connsiteY7" fmla="*/ 0 h 352425"/>
                <a:gd name="connsiteX8" fmla="*/ 1602581 w 1907381"/>
                <a:gd name="connsiteY8" fmla="*/ 0 h 352425"/>
                <a:gd name="connsiteX9" fmla="*/ 1657350 w 1907381"/>
                <a:gd name="connsiteY9" fmla="*/ 4762 h 352425"/>
                <a:gd name="connsiteX10" fmla="*/ 1709737 w 1907381"/>
                <a:gd name="connsiteY10" fmla="*/ 14287 h 352425"/>
                <a:gd name="connsiteX11" fmla="*/ 1762125 w 1907381"/>
                <a:gd name="connsiteY11" fmla="*/ 33337 h 352425"/>
                <a:gd name="connsiteX12" fmla="*/ 1812131 w 1907381"/>
                <a:gd name="connsiteY12" fmla="*/ 52387 h 352425"/>
                <a:gd name="connsiteX13" fmla="*/ 1845468 w 1907381"/>
                <a:gd name="connsiteY13" fmla="*/ 69056 h 352425"/>
                <a:gd name="connsiteX14" fmla="*/ 1876425 w 1907381"/>
                <a:gd name="connsiteY14" fmla="*/ 90487 h 352425"/>
                <a:gd name="connsiteX15" fmla="*/ 1895475 w 1907381"/>
                <a:gd name="connsiteY15" fmla="*/ 111919 h 352425"/>
                <a:gd name="connsiteX16" fmla="*/ 1902618 w 1907381"/>
                <a:gd name="connsiteY16" fmla="*/ 130969 h 352425"/>
                <a:gd name="connsiteX17" fmla="*/ 1907381 w 1907381"/>
                <a:gd name="connsiteY17" fmla="*/ 150019 h 352425"/>
                <a:gd name="connsiteX18" fmla="*/ 1900237 w 1907381"/>
                <a:gd name="connsiteY18" fmla="*/ 173831 h 352425"/>
                <a:gd name="connsiteX19" fmla="*/ 1876425 w 1907381"/>
                <a:gd name="connsiteY19" fmla="*/ 200025 h 352425"/>
                <a:gd name="connsiteX20" fmla="*/ 1850231 w 1907381"/>
                <a:gd name="connsiteY20" fmla="*/ 216694 h 352425"/>
                <a:gd name="connsiteX21" fmla="*/ 1809750 w 1907381"/>
                <a:gd name="connsiteY21" fmla="*/ 219075 h 352425"/>
                <a:gd name="connsiteX22" fmla="*/ 1685925 w 1907381"/>
                <a:gd name="connsiteY22" fmla="*/ 223837 h 352425"/>
                <a:gd name="connsiteX23" fmla="*/ 1554956 w 1907381"/>
                <a:gd name="connsiteY23" fmla="*/ 233362 h 352425"/>
                <a:gd name="connsiteX24" fmla="*/ 1383506 w 1907381"/>
                <a:gd name="connsiteY24" fmla="*/ 254794 h 352425"/>
                <a:gd name="connsiteX25" fmla="*/ 1185862 w 1907381"/>
                <a:gd name="connsiteY25" fmla="*/ 276225 h 352425"/>
                <a:gd name="connsiteX26" fmla="*/ 1062037 w 1907381"/>
                <a:gd name="connsiteY26" fmla="*/ 290512 h 352425"/>
                <a:gd name="connsiteX27" fmla="*/ 778668 w 1907381"/>
                <a:gd name="connsiteY27" fmla="*/ 316706 h 352425"/>
                <a:gd name="connsiteX28" fmla="*/ 554831 w 1907381"/>
                <a:gd name="connsiteY28" fmla="*/ 333375 h 352425"/>
                <a:gd name="connsiteX29" fmla="*/ 428625 w 1907381"/>
                <a:gd name="connsiteY29" fmla="*/ 347662 h 352425"/>
                <a:gd name="connsiteX30" fmla="*/ 366712 w 1907381"/>
                <a:gd name="connsiteY30" fmla="*/ 352425 h 352425"/>
                <a:gd name="connsiteX31" fmla="*/ 302418 w 1907381"/>
                <a:gd name="connsiteY31" fmla="*/ 345281 h 352425"/>
                <a:gd name="connsiteX32" fmla="*/ 242887 w 1907381"/>
                <a:gd name="connsiteY32" fmla="*/ 328612 h 352425"/>
                <a:gd name="connsiteX33" fmla="*/ 192881 w 1907381"/>
                <a:gd name="connsiteY33" fmla="*/ 307181 h 352425"/>
                <a:gd name="connsiteX34" fmla="*/ 145256 w 1907381"/>
                <a:gd name="connsiteY34" fmla="*/ 280987 h 352425"/>
                <a:gd name="connsiteX35" fmla="*/ 80962 w 1907381"/>
                <a:gd name="connsiteY35" fmla="*/ 235744 h 352425"/>
                <a:gd name="connsiteX36" fmla="*/ 33337 w 1907381"/>
                <a:gd name="connsiteY36" fmla="*/ 197644 h 352425"/>
                <a:gd name="connsiteX37" fmla="*/ 14287 w 1907381"/>
                <a:gd name="connsiteY37" fmla="*/ 176212 h 352425"/>
                <a:gd name="connsiteX38" fmla="*/ 2381 w 1907381"/>
                <a:gd name="connsiteY38" fmla="*/ 142875 h 352425"/>
                <a:gd name="connsiteX39" fmla="*/ 0 w 1907381"/>
                <a:gd name="connsiteY39" fmla="*/ 130969 h 352425"/>
                <a:gd name="connsiteX40" fmla="*/ 7143 w 1907381"/>
                <a:gd name="connsiteY40" fmla="*/ 116681 h 352425"/>
                <a:gd name="connsiteX41" fmla="*/ 19050 w 1907381"/>
                <a:gd name="connsiteY41" fmla="*/ 114300 h 352425"/>
                <a:gd name="connsiteX42" fmla="*/ 45243 w 1907381"/>
                <a:gd name="connsiteY42" fmla="*/ 121444 h 352425"/>
                <a:gd name="connsiteX43" fmla="*/ 90487 w 1907381"/>
                <a:gd name="connsiteY43" fmla="*/ 140494 h 352425"/>
                <a:gd name="connsiteX44" fmla="*/ 123825 w 1907381"/>
                <a:gd name="connsiteY44" fmla="*/ 157162 h 352425"/>
                <a:gd name="connsiteX45" fmla="*/ 185737 w 1907381"/>
                <a:gd name="connsiteY45" fmla="*/ 178594 h 352425"/>
                <a:gd name="connsiteX46" fmla="*/ 269081 w 1907381"/>
                <a:gd name="connsiteY46" fmla="*/ 192881 h 352425"/>
                <a:gd name="connsiteX47" fmla="*/ 326231 w 1907381"/>
                <a:gd name="connsiteY47" fmla="*/ 197644 h 352425"/>
                <a:gd name="connsiteX48" fmla="*/ 414337 w 1907381"/>
                <a:gd name="connsiteY48" fmla="*/ 195262 h 352425"/>
                <a:gd name="connsiteX49" fmla="*/ 638175 w 1907381"/>
                <a:gd name="connsiteY49" fmla="*/ 171450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07381" h="352425">
                  <a:moveTo>
                    <a:pt x="638175" y="171450"/>
                  </a:moveTo>
                  <a:lnTo>
                    <a:pt x="871537" y="150019"/>
                  </a:lnTo>
                  <a:lnTo>
                    <a:pt x="1100137" y="130969"/>
                  </a:lnTo>
                  <a:lnTo>
                    <a:pt x="1278731" y="92869"/>
                  </a:lnTo>
                  <a:lnTo>
                    <a:pt x="1390650" y="66675"/>
                  </a:lnTo>
                  <a:lnTo>
                    <a:pt x="1457325" y="40481"/>
                  </a:lnTo>
                  <a:lnTo>
                    <a:pt x="1535906" y="11906"/>
                  </a:lnTo>
                  <a:lnTo>
                    <a:pt x="1576387" y="0"/>
                  </a:lnTo>
                  <a:lnTo>
                    <a:pt x="1602581" y="0"/>
                  </a:lnTo>
                  <a:lnTo>
                    <a:pt x="1657350" y="4762"/>
                  </a:lnTo>
                  <a:lnTo>
                    <a:pt x="1709737" y="14287"/>
                  </a:lnTo>
                  <a:lnTo>
                    <a:pt x="1762125" y="33337"/>
                  </a:lnTo>
                  <a:lnTo>
                    <a:pt x="1812131" y="52387"/>
                  </a:lnTo>
                  <a:lnTo>
                    <a:pt x="1845468" y="69056"/>
                  </a:lnTo>
                  <a:lnTo>
                    <a:pt x="1876425" y="90487"/>
                  </a:lnTo>
                  <a:lnTo>
                    <a:pt x="1895475" y="111919"/>
                  </a:lnTo>
                  <a:lnTo>
                    <a:pt x="1902618" y="130969"/>
                  </a:lnTo>
                  <a:lnTo>
                    <a:pt x="1907381" y="150019"/>
                  </a:lnTo>
                  <a:lnTo>
                    <a:pt x="1900237" y="173831"/>
                  </a:lnTo>
                  <a:lnTo>
                    <a:pt x="1876425" y="200025"/>
                  </a:lnTo>
                  <a:lnTo>
                    <a:pt x="1850231" y="216694"/>
                  </a:lnTo>
                  <a:lnTo>
                    <a:pt x="1809750" y="219075"/>
                  </a:lnTo>
                  <a:lnTo>
                    <a:pt x="1685925" y="223837"/>
                  </a:lnTo>
                  <a:cubicBezTo>
                    <a:pt x="1642273" y="227070"/>
                    <a:pt x="1598728" y="233362"/>
                    <a:pt x="1554956" y="233362"/>
                  </a:cubicBezTo>
                  <a:lnTo>
                    <a:pt x="1383506" y="254794"/>
                  </a:lnTo>
                  <a:lnTo>
                    <a:pt x="1185862" y="276225"/>
                  </a:lnTo>
                  <a:lnTo>
                    <a:pt x="1062037" y="290512"/>
                  </a:lnTo>
                  <a:lnTo>
                    <a:pt x="778668" y="316706"/>
                  </a:lnTo>
                  <a:lnTo>
                    <a:pt x="554831" y="333375"/>
                  </a:lnTo>
                  <a:lnTo>
                    <a:pt x="428625" y="347662"/>
                  </a:lnTo>
                  <a:lnTo>
                    <a:pt x="366712" y="352425"/>
                  </a:lnTo>
                  <a:lnTo>
                    <a:pt x="302418" y="345281"/>
                  </a:lnTo>
                  <a:lnTo>
                    <a:pt x="242887" y="328612"/>
                  </a:lnTo>
                  <a:lnTo>
                    <a:pt x="192881" y="307181"/>
                  </a:lnTo>
                  <a:lnTo>
                    <a:pt x="145256" y="280987"/>
                  </a:lnTo>
                  <a:lnTo>
                    <a:pt x="80962" y="235744"/>
                  </a:lnTo>
                  <a:lnTo>
                    <a:pt x="33337" y="197644"/>
                  </a:lnTo>
                  <a:lnTo>
                    <a:pt x="14287" y="176212"/>
                  </a:lnTo>
                  <a:lnTo>
                    <a:pt x="2381" y="142875"/>
                  </a:lnTo>
                  <a:lnTo>
                    <a:pt x="0" y="130969"/>
                  </a:lnTo>
                  <a:lnTo>
                    <a:pt x="7143" y="116681"/>
                  </a:lnTo>
                  <a:lnTo>
                    <a:pt x="19050" y="114300"/>
                  </a:lnTo>
                  <a:lnTo>
                    <a:pt x="45243" y="121444"/>
                  </a:lnTo>
                  <a:lnTo>
                    <a:pt x="90487" y="140494"/>
                  </a:lnTo>
                  <a:lnTo>
                    <a:pt x="123825" y="157162"/>
                  </a:lnTo>
                  <a:lnTo>
                    <a:pt x="185737" y="178594"/>
                  </a:lnTo>
                  <a:lnTo>
                    <a:pt x="269081" y="192881"/>
                  </a:lnTo>
                  <a:lnTo>
                    <a:pt x="326231" y="197644"/>
                  </a:lnTo>
                  <a:lnTo>
                    <a:pt x="414337" y="195262"/>
                  </a:lnTo>
                  <a:lnTo>
                    <a:pt x="638175" y="171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2">
              <a:extLst>
                <a:ext uri="{FF2B5EF4-FFF2-40B4-BE49-F238E27FC236}">
                  <a16:creationId xmlns:a16="http://schemas.microsoft.com/office/drawing/2014/main" id="{B867D0C5-B34A-41F3-8458-2724796D148F}"/>
                </a:ext>
              </a:extLst>
            </p:cNvPr>
            <p:cNvSpPr/>
            <p:nvPr/>
          </p:nvSpPr>
          <p:spPr>
            <a:xfrm>
              <a:off x="4894264" y="1408114"/>
              <a:ext cx="592137" cy="1152525"/>
            </a:xfrm>
            <a:custGeom>
              <a:avLst/>
              <a:gdLst>
                <a:gd name="connsiteX0" fmla="*/ 533400 w 592931"/>
                <a:gd name="connsiteY0" fmla="*/ 419100 h 1152525"/>
                <a:gd name="connsiteX1" fmla="*/ 526256 w 592931"/>
                <a:gd name="connsiteY1" fmla="*/ 342900 h 1152525"/>
                <a:gd name="connsiteX2" fmla="*/ 528637 w 592931"/>
                <a:gd name="connsiteY2" fmla="*/ 319087 h 1152525"/>
                <a:gd name="connsiteX3" fmla="*/ 531019 w 592931"/>
                <a:gd name="connsiteY3" fmla="*/ 283369 h 1152525"/>
                <a:gd name="connsiteX4" fmla="*/ 540544 w 592931"/>
                <a:gd name="connsiteY4" fmla="*/ 242887 h 1152525"/>
                <a:gd name="connsiteX5" fmla="*/ 547687 w 592931"/>
                <a:gd name="connsiteY5" fmla="*/ 216694 h 1152525"/>
                <a:gd name="connsiteX6" fmla="*/ 547687 w 592931"/>
                <a:gd name="connsiteY6" fmla="*/ 202406 h 1152525"/>
                <a:gd name="connsiteX7" fmla="*/ 542925 w 592931"/>
                <a:gd name="connsiteY7" fmla="*/ 176212 h 1152525"/>
                <a:gd name="connsiteX8" fmla="*/ 528637 w 592931"/>
                <a:gd name="connsiteY8" fmla="*/ 154781 h 1152525"/>
                <a:gd name="connsiteX9" fmla="*/ 511969 w 592931"/>
                <a:gd name="connsiteY9" fmla="*/ 142875 h 1152525"/>
                <a:gd name="connsiteX10" fmla="*/ 466725 w 592931"/>
                <a:gd name="connsiteY10" fmla="*/ 126206 h 1152525"/>
                <a:gd name="connsiteX11" fmla="*/ 431006 w 592931"/>
                <a:gd name="connsiteY11" fmla="*/ 111919 h 1152525"/>
                <a:gd name="connsiteX12" fmla="*/ 381000 w 592931"/>
                <a:gd name="connsiteY12" fmla="*/ 88106 h 1152525"/>
                <a:gd name="connsiteX13" fmla="*/ 309562 w 592931"/>
                <a:gd name="connsiteY13" fmla="*/ 64294 h 1152525"/>
                <a:gd name="connsiteX14" fmla="*/ 230981 w 592931"/>
                <a:gd name="connsiteY14" fmla="*/ 45244 h 1152525"/>
                <a:gd name="connsiteX15" fmla="*/ 147637 w 592931"/>
                <a:gd name="connsiteY15" fmla="*/ 28575 h 1152525"/>
                <a:gd name="connsiteX16" fmla="*/ 64294 w 592931"/>
                <a:gd name="connsiteY16" fmla="*/ 14287 h 1152525"/>
                <a:gd name="connsiteX17" fmla="*/ 23812 w 592931"/>
                <a:gd name="connsiteY17" fmla="*/ 2381 h 1152525"/>
                <a:gd name="connsiteX18" fmla="*/ 9525 w 592931"/>
                <a:gd name="connsiteY18" fmla="*/ 0 h 1152525"/>
                <a:gd name="connsiteX19" fmla="*/ 0 w 592931"/>
                <a:gd name="connsiteY19" fmla="*/ 4762 h 1152525"/>
                <a:gd name="connsiteX20" fmla="*/ 0 w 592931"/>
                <a:gd name="connsiteY20" fmla="*/ 16669 h 1152525"/>
                <a:gd name="connsiteX21" fmla="*/ 2381 w 592931"/>
                <a:gd name="connsiteY21" fmla="*/ 38100 h 1152525"/>
                <a:gd name="connsiteX22" fmla="*/ 11906 w 592931"/>
                <a:gd name="connsiteY22" fmla="*/ 54769 h 1152525"/>
                <a:gd name="connsiteX23" fmla="*/ 42862 w 592931"/>
                <a:gd name="connsiteY23" fmla="*/ 76200 h 1152525"/>
                <a:gd name="connsiteX24" fmla="*/ 73819 w 592931"/>
                <a:gd name="connsiteY24" fmla="*/ 95250 h 1152525"/>
                <a:gd name="connsiteX25" fmla="*/ 109537 w 592931"/>
                <a:gd name="connsiteY25" fmla="*/ 123825 h 1152525"/>
                <a:gd name="connsiteX26" fmla="*/ 145256 w 592931"/>
                <a:gd name="connsiteY26" fmla="*/ 161925 h 1152525"/>
                <a:gd name="connsiteX27" fmla="*/ 178594 w 592931"/>
                <a:gd name="connsiteY27" fmla="*/ 202406 h 1152525"/>
                <a:gd name="connsiteX28" fmla="*/ 221456 w 592931"/>
                <a:gd name="connsiteY28" fmla="*/ 261937 h 1152525"/>
                <a:gd name="connsiteX29" fmla="*/ 247650 w 592931"/>
                <a:gd name="connsiteY29" fmla="*/ 302419 h 1152525"/>
                <a:gd name="connsiteX30" fmla="*/ 266700 w 592931"/>
                <a:gd name="connsiteY30" fmla="*/ 345281 h 1152525"/>
                <a:gd name="connsiteX31" fmla="*/ 278606 w 592931"/>
                <a:gd name="connsiteY31" fmla="*/ 376237 h 1152525"/>
                <a:gd name="connsiteX32" fmla="*/ 295275 w 592931"/>
                <a:gd name="connsiteY32" fmla="*/ 445294 h 1152525"/>
                <a:gd name="connsiteX33" fmla="*/ 311944 w 592931"/>
                <a:gd name="connsiteY33" fmla="*/ 523875 h 1152525"/>
                <a:gd name="connsiteX34" fmla="*/ 326231 w 592931"/>
                <a:gd name="connsiteY34" fmla="*/ 633412 h 1152525"/>
                <a:gd name="connsiteX35" fmla="*/ 347662 w 592931"/>
                <a:gd name="connsiteY35" fmla="*/ 819150 h 1152525"/>
                <a:gd name="connsiteX36" fmla="*/ 354806 w 592931"/>
                <a:gd name="connsiteY36" fmla="*/ 881062 h 1152525"/>
                <a:gd name="connsiteX37" fmla="*/ 361950 w 592931"/>
                <a:gd name="connsiteY37" fmla="*/ 928687 h 1152525"/>
                <a:gd name="connsiteX38" fmla="*/ 373856 w 592931"/>
                <a:gd name="connsiteY38" fmla="*/ 997744 h 1152525"/>
                <a:gd name="connsiteX39" fmla="*/ 383381 w 592931"/>
                <a:gd name="connsiteY39" fmla="*/ 1031081 h 1152525"/>
                <a:gd name="connsiteX40" fmla="*/ 402431 w 592931"/>
                <a:gd name="connsiteY40" fmla="*/ 1085850 h 1152525"/>
                <a:gd name="connsiteX41" fmla="*/ 419100 w 592931"/>
                <a:gd name="connsiteY41" fmla="*/ 1116806 h 1152525"/>
                <a:gd name="connsiteX42" fmla="*/ 435769 w 592931"/>
                <a:gd name="connsiteY42" fmla="*/ 1133475 h 1152525"/>
                <a:gd name="connsiteX43" fmla="*/ 454819 w 592931"/>
                <a:gd name="connsiteY43" fmla="*/ 1143000 h 1152525"/>
                <a:gd name="connsiteX44" fmla="*/ 481012 w 592931"/>
                <a:gd name="connsiteY44" fmla="*/ 1152525 h 1152525"/>
                <a:gd name="connsiteX45" fmla="*/ 504825 w 592931"/>
                <a:gd name="connsiteY45" fmla="*/ 1152525 h 1152525"/>
                <a:gd name="connsiteX46" fmla="*/ 540544 w 592931"/>
                <a:gd name="connsiteY46" fmla="*/ 1147762 h 1152525"/>
                <a:gd name="connsiteX47" fmla="*/ 559594 w 592931"/>
                <a:gd name="connsiteY47" fmla="*/ 1135856 h 1152525"/>
                <a:gd name="connsiteX48" fmla="*/ 573881 w 592931"/>
                <a:gd name="connsiteY48" fmla="*/ 1116806 h 1152525"/>
                <a:gd name="connsiteX49" fmla="*/ 585787 w 592931"/>
                <a:gd name="connsiteY49" fmla="*/ 1090612 h 1152525"/>
                <a:gd name="connsiteX50" fmla="*/ 590550 w 592931"/>
                <a:gd name="connsiteY50" fmla="*/ 1062037 h 1152525"/>
                <a:gd name="connsiteX51" fmla="*/ 592931 w 592931"/>
                <a:gd name="connsiteY51" fmla="*/ 1014412 h 1152525"/>
                <a:gd name="connsiteX52" fmla="*/ 588169 w 592931"/>
                <a:gd name="connsiteY52" fmla="*/ 923925 h 1152525"/>
                <a:gd name="connsiteX53" fmla="*/ 583406 w 592931"/>
                <a:gd name="connsiteY53" fmla="*/ 859631 h 1152525"/>
                <a:gd name="connsiteX54" fmla="*/ 569119 w 592931"/>
                <a:gd name="connsiteY54" fmla="*/ 769144 h 1152525"/>
                <a:gd name="connsiteX55" fmla="*/ 540544 w 592931"/>
                <a:gd name="connsiteY55" fmla="*/ 535781 h 1152525"/>
                <a:gd name="connsiteX56" fmla="*/ 533400 w 592931"/>
                <a:gd name="connsiteY56" fmla="*/ 419100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92931" h="1152525">
                  <a:moveTo>
                    <a:pt x="533400" y="419100"/>
                  </a:moveTo>
                  <a:lnTo>
                    <a:pt x="526256" y="342900"/>
                  </a:lnTo>
                  <a:lnTo>
                    <a:pt x="528637" y="319087"/>
                  </a:lnTo>
                  <a:lnTo>
                    <a:pt x="531019" y="283369"/>
                  </a:lnTo>
                  <a:lnTo>
                    <a:pt x="540544" y="242887"/>
                  </a:lnTo>
                  <a:lnTo>
                    <a:pt x="547687" y="216694"/>
                  </a:lnTo>
                  <a:lnTo>
                    <a:pt x="547687" y="202406"/>
                  </a:lnTo>
                  <a:lnTo>
                    <a:pt x="542925" y="176212"/>
                  </a:lnTo>
                  <a:lnTo>
                    <a:pt x="528637" y="154781"/>
                  </a:lnTo>
                  <a:lnTo>
                    <a:pt x="511969" y="142875"/>
                  </a:lnTo>
                  <a:lnTo>
                    <a:pt x="466725" y="126206"/>
                  </a:lnTo>
                  <a:lnTo>
                    <a:pt x="431006" y="111919"/>
                  </a:lnTo>
                  <a:lnTo>
                    <a:pt x="381000" y="88106"/>
                  </a:lnTo>
                  <a:lnTo>
                    <a:pt x="309562" y="64294"/>
                  </a:lnTo>
                  <a:lnTo>
                    <a:pt x="230981" y="45244"/>
                  </a:lnTo>
                  <a:lnTo>
                    <a:pt x="147637" y="28575"/>
                  </a:lnTo>
                  <a:lnTo>
                    <a:pt x="64294" y="14287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16669"/>
                  </a:lnTo>
                  <a:lnTo>
                    <a:pt x="2381" y="38100"/>
                  </a:lnTo>
                  <a:lnTo>
                    <a:pt x="11906" y="54769"/>
                  </a:lnTo>
                  <a:lnTo>
                    <a:pt x="42862" y="76200"/>
                  </a:lnTo>
                  <a:lnTo>
                    <a:pt x="73819" y="95250"/>
                  </a:lnTo>
                  <a:lnTo>
                    <a:pt x="109537" y="123825"/>
                  </a:lnTo>
                  <a:lnTo>
                    <a:pt x="145256" y="161925"/>
                  </a:lnTo>
                  <a:lnTo>
                    <a:pt x="178594" y="202406"/>
                  </a:lnTo>
                  <a:lnTo>
                    <a:pt x="221456" y="261937"/>
                  </a:lnTo>
                  <a:lnTo>
                    <a:pt x="247650" y="302419"/>
                  </a:lnTo>
                  <a:lnTo>
                    <a:pt x="266700" y="345281"/>
                  </a:lnTo>
                  <a:lnTo>
                    <a:pt x="278606" y="376237"/>
                  </a:lnTo>
                  <a:lnTo>
                    <a:pt x="295275" y="445294"/>
                  </a:lnTo>
                  <a:lnTo>
                    <a:pt x="311944" y="523875"/>
                  </a:lnTo>
                  <a:lnTo>
                    <a:pt x="326231" y="633412"/>
                  </a:lnTo>
                  <a:lnTo>
                    <a:pt x="347662" y="819150"/>
                  </a:lnTo>
                  <a:lnTo>
                    <a:pt x="354806" y="881062"/>
                  </a:lnTo>
                  <a:lnTo>
                    <a:pt x="361950" y="928687"/>
                  </a:lnTo>
                  <a:lnTo>
                    <a:pt x="373856" y="997744"/>
                  </a:lnTo>
                  <a:lnTo>
                    <a:pt x="383381" y="1031081"/>
                  </a:lnTo>
                  <a:lnTo>
                    <a:pt x="402431" y="1085850"/>
                  </a:lnTo>
                  <a:lnTo>
                    <a:pt x="419100" y="1116806"/>
                  </a:lnTo>
                  <a:lnTo>
                    <a:pt x="435769" y="1133475"/>
                  </a:lnTo>
                  <a:lnTo>
                    <a:pt x="454819" y="1143000"/>
                  </a:lnTo>
                  <a:lnTo>
                    <a:pt x="481012" y="1152525"/>
                  </a:lnTo>
                  <a:lnTo>
                    <a:pt x="504825" y="1152525"/>
                  </a:lnTo>
                  <a:lnTo>
                    <a:pt x="540544" y="1147762"/>
                  </a:lnTo>
                  <a:lnTo>
                    <a:pt x="559594" y="1135856"/>
                  </a:lnTo>
                  <a:lnTo>
                    <a:pt x="573881" y="1116806"/>
                  </a:lnTo>
                  <a:lnTo>
                    <a:pt x="585787" y="1090612"/>
                  </a:lnTo>
                  <a:lnTo>
                    <a:pt x="590550" y="1062037"/>
                  </a:lnTo>
                  <a:lnTo>
                    <a:pt x="592931" y="1014412"/>
                  </a:lnTo>
                  <a:lnTo>
                    <a:pt x="588169" y="923925"/>
                  </a:lnTo>
                  <a:lnTo>
                    <a:pt x="583406" y="859631"/>
                  </a:lnTo>
                  <a:lnTo>
                    <a:pt x="569119" y="769144"/>
                  </a:lnTo>
                  <a:lnTo>
                    <a:pt x="540544" y="535781"/>
                  </a:lnTo>
                  <a:lnTo>
                    <a:pt x="533400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3">
              <a:extLst>
                <a:ext uri="{FF2B5EF4-FFF2-40B4-BE49-F238E27FC236}">
                  <a16:creationId xmlns:a16="http://schemas.microsoft.com/office/drawing/2014/main" id="{ABF0E8AB-3EFA-4636-A9EB-52B9C34DC987}"/>
                </a:ext>
              </a:extLst>
            </p:cNvPr>
            <p:cNvSpPr/>
            <p:nvPr/>
          </p:nvSpPr>
          <p:spPr>
            <a:xfrm>
              <a:off x="6389688" y="1295400"/>
              <a:ext cx="525462" cy="1239838"/>
            </a:xfrm>
            <a:custGeom>
              <a:avLst/>
              <a:gdLst>
                <a:gd name="connsiteX0" fmla="*/ 71437 w 526256"/>
                <a:gd name="connsiteY0" fmla="*/ 835819 h 1240631"/>
                <a:gd name="connsiteX1" fmla="*/ 83344 w 526256"/>
                <a:gd name="connsiteY1" fmla="*/ 771525 h 1240631"/>
                <a:gd name="connsiteX2" fmla="*/ 128587 w 526256"/>
                <a:gd name="connsiteY2" fmla="*/ 600075 h 1240631"/>
                <a:gd name="connsiteX3" fmla="*/ 147637 w 526256"/>
                <a:gd name="connsiteY3" fmla="*/ 526256 h 1240631"/>
                <a:gd name="connsiteX4" fmla="*/ 161925 w 526256"/>
                <a:gd name="connsiteY4" fmla="*/ 464344 h 1240631"/>
                <a:gd name="connsiteX5" fmla="*/ 171450 w 526256"/>
                <a:gd name="connsiteY5" fmla="*/ 414338 h 1240631"/>
                <a:gd name="connsiteX6" fmla="*/ 178594 w 526256"/>
                <a:gd name="connsiteY6" fmla="*/ 369094 h 1240631"/>
                <a:gd name="connsiteX7" fmla="*/ 183356 w 526256"/>
                <a:gd name="connsiteY7" fmla="*/ 321469 h 1240631"/>
                <a:gd name="connsiteX8" fmla="*/ 183356 w 526256"/>
                <a:gd name="connsiteY8" fmla="*/ 278606 h 1240631"/>
                <a:gd name="connsiteX9" fmla="*/ 178594 w 526256"/>
                <a:gd name="connsiteY9" fmla="*/ 247650 h 1240631"/>
                <a:gd name="connsiteX10" fmla="*/ 166687 w 526256"/>
                <a:gd name="connsiteY10" fmla="*/ 207169 h 1240631"/>
                <a:gd name="connsiteX11" fmla="*/ 152400 w 526256"/>
                <a:gd name="connsiteY11" fmla="*/ 178594 h 1240631"/>
                <a:gd name="connsiteX12" fmla="*/ 135731 w 526256"/>
                <a:gd name="connsiteY12" fmla="*/ 154781 h 1240631"/>
                <a:gd name="connsiteX13" fmla="*/ 104775 w 526256"/>
                <a:gd name="connsiteY13" fmla="*/ 128588 h 1240631"/>
                <a:gd name="connsiteX14" fmla="*/ 61912 w 526256"/>
                <a:gd name="connsiteY14" fmla="*/ 95250 h 1240631"/>
                <a:gd name="connsiteX15" fmla="*/ 21431 w 526256"/>
                <a:gd name="connsiteY15" fmla="*/ 66675 h 1240631"/>
                <a:gd name="connsiteX16" fmla="*/ 7144 w 526256"/>
                <a:gd name="connsiteY16" fmla="*/ 50006 h 1240631"/>
                <a:gd name="connsiteX17" fmla="*/ 0 w 526256"/>
                <a:gd name="connsiteY17" fmla="*/ 28575 h 1240631"/>
                <a:gd name="connsiteX18" fmla="*/ 0 w 526256"/>
                <a:gd name="connsiteY18" fmla="*/ 14288 h 1240631"/>
                <a:gd name="connsiteX19" fmla="*/ 7144 w 526256"/>
                <a:gd name="connsiteY19" fmla="*/ 2381 h 1240631"/>
                <a:gd name="connsiteX20" fmla="*/ 21431 w 526256"/>
                <a:gd name="connsiteY20" fmla="*/ 0 h 1240631"/>
                <a:gd name="connsiteX21" fmla="*/ 59531 w 526256"/>
                <a:gd name="connsiteY21" fmla="*/ 7144 h 1240631"/>
                <a:gd name="connsiteX22" fmla="*/ 145256 w 526256"/>
                <a:gd name="connsiteY22" fmla="*/ 35719 h 1240631"/>
                <a:gd name="connsiteX23" fmla="*/ 242887 w 526256"/>
                <a:gd name="connsiteY23" fmla="*/ 71438 h 1240631"/>
                <a:gd name="connsiteX24" fmla="*/ 300037 w 526256"/>
                <a:gd name="connsiteY24" fmla="*/ 95250 h 1240631"/>
                <a:gd name="connsiteX25" fmla="*/ 373856 w 526256"/>
                <a:gd name="connsiteY25" fmla="*/ 128588 h 1240631"/>
                <a:gd name="connsiteX26" fmla="*/ 442912 w 526256"/>
                <a:gd name="connsiteY26" fmla="*/ 164306 h 1240631"/>
                <a:gd name="connsiteX27" fmla="*/ 471487 w 526256"/>
                <a:gd name="connsiteY27" fmla="*/ 185738 h 1240631"/>
                <a:gd name="connsiteX28" fmla="*/ 500062 w 526256"/>
                <a:gd name="connsiteY28" fmla="*/ 207169 h 1240631"/>
                <a:gd name="connsiteX29" fmla="*/ 516731 w 526256"/>
                <a:gd name="connsiteY29" fmla="*/ 226219 h 1240631"/>
                <a:gd name="connsiteX30" fmla="*/ 523875 w 526256"/>
                <a:gd name="connsiteY30" fmla="*/ 240506 h 1240631"/>
                <a:gd name="connsiteX31" fmla="*/ 526256 w 526256"/>
                <a:gd name="connsiteY31" fmla="*/ 257175 h 1240631"/>
                <a:gd name="connsiteX32" fmla="*/ 521494 w 526256"/>
                <a:gd name="connsiteY32" fmla="*/ 285750 h 1240631"/>
                <a:gd name="connsiteX33" fmla="*/ 509587 w 526256"/>
                <a:gd name="connsiteY33" fmla="*/ 314325 h 1240631"/>
                <a:gd name="connsiteX34" fmla="*/ 495300 w 526256"/>
                <a:gd name="connsiteY34" fmla="*/ 328613 h 1240631"/>
                <a:gd name="connsiteX35" fmla="*/ 473869 w 526256"/>
                <a:gd name="connsiteY35" fmla="*/ 342900 h 1240631"/>
                <a:gd name="connsiteX36" fmla="*/ 457200 w 526256"/>
                <a:gd name="connsiteY36" fmla="*/ 359569 h 1240631"/>
                <a:gd name="connsiteX37" fmla="*/ 435769 w 526256"/>
                <a:gd name="connsiteY37" fmla="*/ 390525 h 1240631"/>
                <a:gd name="connsiteX38" fmla="*/ 419100 w 526256"/>
                <a:gd name="connsiteY38" fmla="*/ 423863 h 1240631"/>
                <a:gd name="connsiteX39" fmla="*/ 397669 w 526256"/>
                <a:gd name="connsiteY39" fmla="*/ 481013 h 1240631"/>
                <a:gd name="connsiteX40" fmla="*/ 378619 w 526256"/>
                <a:gd name="connsiteY40" fmla="*/ 557213 h 1240631"/>
                <a:gd name="connsiteX41" fmla="*/ 364331 w 526256"/>
                <a:gd name="connsiteY41" fmla="*/ 619125 h 1240631"/>
                <a:gd name="connsiteX42" fmla="*/ 307181 w 526256"/>
                <a:gd name="connsiteY42" fmla="*/ 766763 h 1240631"/>
                <a:gd name="connsiteX43" fmla="*/ 259556 w 526256"/>
                <a:gd name="connsiteY43" fmla="*/ 902494 h 1240631"/>
                <a:gd name="connsiteX44" fmla="*/ 209550 w 526256"/>
                <a:gd name="connsiteY44" fmla="*/ 1050131 h 1240631"/>
                <a:gd name="connsiteX45" fmla="*/ 188119 w 526256"/>
                <a:gd name="connsiteY45" fmla="*/ 1119188 h 1240631"/>
                <a:gd name="connsiteX46" fmla="*/ 164306 w 526256"/>
                <a:gd name="connsiteY46" fmla="*/ 1171575 h 1240631"/>
                <a:gd name="connsiteX47" fmla="*/ 147637 w 526256"/>
                <a:gd name="connsiteY47" fmla="*/ 1200150 h 1240631"/>
                <a:gd name="connsiteX48" fmla="*/ 128587 w 526256"/>
                <a:gd name="connsiteY48" fmla="*/ 1219200 h 1240631"/>
                <a:gd name="connsiteX49" fmla="*/ 104775 w 526256"/>
                <a:gd name="connsiteY49" fmla="*/ 1235869 h 1240631"/>
                <a:gd name="connsiteX50" fmla="*/ 83344 w 526256"/>
                <a:gd name="connsiteY50" fmla="*/ 1240631 h 1240631"/>
                <a:gd name="connsiteX51" fmla="*/ 66675 w 526256"/>
                <a:gd name="connsiteY51" fmla="*/ 1240631 h 1240631"/>
                <a:gd name="connsiteX52" fmla="*/ 45244 w 526256"/>
                <a:gd name="connsiteY52" fmla="*/ 1228725 h 1240631"/>
                <a:gd name="connsiteX53" fmla="*/ 26194 w 526256"/>
                <a:gd name="connsiteY53" fmla="*/ 1209675 h 1240631"/>
                <a:gd name="connsiteX54" fmla="*/ 11906 w 526256"/>
                <a:gd name="connsiteY54" fmla="*/ 1185863 h 1240631"/>
                <a:gd name="connsiteX55" fmla="*/ 7144 w 526256"/>
                <a:gd name="connsiteY55" fmla="*/ 1152525 h 1240631"/>
                <a:gd name="connsiteX56" fmla="*/ 11906 w 526256"/>
                <a:gd name="connsiteY56" fmla="*/ 1104900 h 1240631"/>
                <a:gd name="connsiteX57" fmla="*/ 38100 w 526256"/>
                <a:gd name="connsiteY57" fmla="*/ 990600 h 1240631"/>
                <a:gd name="connsiteX58" fmla="*/ 71437 w 526256"/>
                <a:gd name="connsiteY58" fmla="*/ 835819 h 124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6256" h="1240631">
                  <a:moveTo>
                    <a:pt x="71437" y="835819"/>
                  </a:moveTo>
                  <a:lnTo>
                    <a:pt x="83344" y="771525"/>
                  </a:lnTo>
                  <a:lnTo>
                    <a:pt x="128587" y="600075"/>
                  </a:lnTo>
                  <a:lnTo>
                    <a:pt x="147637" y="526256"/>
                  </a:lnTo>
                  <a:lnTo>
                    <a:pt x="161925" y="464344"/>
                  </a:lnTo>
                  <a:lnTo>
                    <a:pt x="171450" y="414338"/>
                  </a:lnTo>
                  <a:lnTo>
                    <a:pt x="178594" y="369094"/>
                  </a:lnTo>
                  <a:lnTo>
                    <a:pt x="183356" y="321469"/>
                  </a:lnTo>
                  <a:lnTo>
                    <a:pt x="183356" y="278606"/>
                  </a:lnTo>
                  <a:lnTo>
                    <a:pt x="178594" y="247650"/>
                  </a:lnTo>
                  <a:lnTo>
                    <a:pt x="166687" y="207169"/>
                  </a:lnTo>
                  <a:lnTo>
                    <a:pt x="152400" y="178594"/>
                  </a:lnTo>
                  <a:lnTo>
                    <a:pt x="135731" y="154781"/>
                  </a:lnTo>
                  <a:lnTo>
                    <a:pt x="104775" y="128588"/>
                  </a:lnTo>
                  <a:lnTo>
                    <a:pt x="61912" y="95250"/>
                  </a:lnTo>
                  <a:lnTo>
                    <a:pt x="21431" y="66675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2381"/>
                  </a:lnTo>
                  <a:lnTo>
                    <a:pt x="21431" y="0"/>
                  </a:lnTo>
                  <a:lnTo>
                    <a:pt x="59531" y="7144"/>
                  </a:lnTo>
                  <a:lnTo>
                    <a:pt x="145256" y="35719"/>
                  </a:lnTo>
                  <a:lnTo>
                    <a:pt x="242887" y="71438"/>
                  </a:lnTo>
                  <a:lnTo>
                    <a:pt x="300037" y="95250"/>
                  </a:lnTo>
                  <a:lnTo>
                    <a:pt x="373856" y="128588"/>
                  </a:lnTo>
                  <a:lnTo>
                    <a:pt x="442912" y="164306"/>
                  </a:lnTo>
                  <a:lnTo>
                    <a:pt x="471487" y="185738"/>
                  </a:lnTo>
                  <a:lnTo>
                    <a:pt x="500062" y="207169"/>
                  </a:lnTo>
                  <a:lnTo>
                    <a:pt x="516731" y="226219"/>
                  </a:lnTo>
                  <a:lnTo>
                    <a:pt x="523875" y="240506"/>
                  </a:lnTo>
                  <a:lnTo>
                    <a:pt x="526256" y="257175"/>
                  </a:lnTo>
                  <a:lnTo>
                    <a:pt x="521494" y="285750"/>
                  </a:lnTo>
                  <a:lnTo>
                    <a:pt x="509587" y="314325"/>
                  </a:lnTo>
                  <a:lnTo>
                    <a:pt x="495300" y="328613"/>
                  </a:lnTo>
                  <a:lnTo>
                    <a:pt x="473869" y="342900"/>
                  </a:lnTo>
                  <a:lnTo>
                    <a:pt x="457200" y="359569"/>
                  </a:lnTo>
                  <a:lnTo>
                    <a:pt x="435769" y="390525"/>
                  </a:lnTo>
                  <a:lnTo>
                    <a:pt x="419100" y="423863"/>
                  </a:lnTo>
                  <a:lnTo>
                    <a:pt x="397669" y="481013"/>
                  </a:lnTo>
                  <a:lnTo>
                    <a:pt x="378619" y="557213"/>
                  </a:lnTo>
                  <a:lnTo>
                    <a:pt x="364331" y="619125"/>
                  </a:lnTo>
                  <a:lnTo>
                    <a:pt x="307181" y="766763"/>
                  </a:lnTo>
                  <a:lnTo>
                    <a:pt x="259556" y="902494"/>
                  </a:lnTo>
                  <a:lnTo>
                    <a:pt x="209550" y="1050131"/>
                  </a:lnTo>
                  <a:lnTo>
                    <a:pt x="188119" y="1119188"/>
                  </a:lnTo>
                  <a:lnTo>
                    <a:pt x="164306" y="1171575"/>
                  </a:lnTo>
                  <a:lnTo>
                    <a:pt x="147637" y="1200150"/>
                  </a:lnTo>
                  <a:lnTo>
                    <a:pt x="128587" y="1219200"/>
                  </a:lnTo>
                  <a:lnTo>
                    <a:pt x="104775" y="1235869"/>
                  </a:lnTo>
                  <a:lnTo>
                    <a:pt x="83344" y="1240631"/>
                  </a:lnTo>
                  <a:lnTo>
                    <a:pt x="66675" y="1240631"/>
                  </a:lnTo>
                  <a:lnTo>
                    <a:pt x="45244" y="1228725"/>
                  </a:lnTo>
                  <a:lnTo>
                    <a:pt x="26194" y="1209675"/>
                  </a:lnTo>
                  <a:lnTo>
                    <a:pt x="11906" y="1185863"/>
                  </a:lnTo>
                  <a:lnTo>
                    <a:pt x="7144" y="1152525"/>
                  </a:lnTo>
                  <a:lnTo>
                    <a:pt x="11906" y="1104900"/>
                  </a:lnTo>
                  <a:lnTo>
                    <a:pt x="38100" y="990600"/>
                  </a:lnTo>
                  <a:lnTo>
                    <a:pt x="71437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6">
              <a:extLst>
                <a:ext uri="{FF2B5EF4-FFF2-40B4-BE49-F238E27FC236}">
                  <a16:creationId xmlns:a16="http://schemas.microsoft.com/office/drawing/2014/main" id="{35F85FB6-3C46-47A9-B31A-8AF5F450CEB0}"/>
                </a:ext>
              </a:extLst>
            </p:cNvPr>
            <p:cNvSpPr/>
            <p:nvPr/>
          </p:nvSpPr>
          <p:spPr>
            <a:xfrm>
              <a:off x="4903788" y="2474913"/>
              <a:ext cx="2470150" cy="1135062"/>
            </a:xfrm>
            <a:custGeom>
              <a:avLst/>
              <a:gdLst>
                <a:gd name="connsiteX0" fmla="*/ 645319 w 2471737"/>
                <a:gd name="connsiteY0" fmla="*/ 354806 h 1135856"/>
                <a:gd name="connsiteX1" fmla="*/ 440531 w 2471737"/>
                <a:gd name="connsiteY1" fmla="*/ 381000 h 1135856"/>
                <a:gd name="connsiteX2" fmla="*/ 323850 w 2471737"/>
                <a:gd name="connsiteY2" fmla="*/ 397669 h 1135856"/>
                <a:gd name="connsiteX3" fmla="*/ 292894 w 2471737"/>
                <a:gd name="connsiteY3" fmla="*/ 400050 h 1135856"/>
                <a:gd name="connsiteX4" fmla="*/ 185737 w 2471737"/>
                <a:gd name="connsiteY4" fmla="*/ 397669 h 1135856"/>
                <a:gd name="connsiteX5" fmla="*/ 83344 w 2471737"/>
                <a:gd name="connsiteY5" fmla="*/ 395287 h 1135856"/>
                <a:gd name="connsiteX6" fmla="*/ 0 w 2471737"/>
                <a:gd name="connsiteY6" fmla="*/ 238125 h 1135856"/>
                <a:gd name="connsiteX7" fmla="*/ 30956 w 2471737"/>
                <a:gd name="connsiteY7" fmla="*/ 242887 h 1135856"/>
                <a:gd name="connsiteX8" fmla="*/ 102394 w 2471737"/>
                <a:gd name="connsiteY8" fmla="*/ 247650 h 1135856"/>
                <a:gd name="connsiteX9" fmla="*/ 173831 w 2471737"/>
                <a:gd name="connsiteY9" fmla="*/ 245269 h 1135856"/>
                <a:gd name="connsiteX10" fmla="*/ 254794 w 2471737"/>
                <a:gd name="connsiteY10" fmla="*/ 238125 h 1135856"/>
                <a:gd name="connsiteX11" fmla="*/ 454819 w 2471737"/>
                <a:gd name="connsiteY11" fmla="*/ 216694 h 1135856"/>
                <a:gd name="connsiteX12" fmla="*/ 745331 w 2471737"/>
                <a:gd name="connsiteY12" fmla="*/ 183356 h 1135856"/>
                <a:gd name="connsiteX13" fmla="*/ 1083469 w 2471737"/>
                <a:gd name="connsiteY13" fmla="*/ 145256 h 1135856"/>
                <a:gd name="connsiteX14" fmla="*/ 1343025 w 2471737"/>
                <a:gd name="connsiteY14" fmla="*/ 116681 h 1135856"/>
                <a:gd name="connsiteX15" fmla="*/ 1583531 w 2471737"/>
                <a:gd name="connsiteY15" fmla="*/ 90487 h 1135856"/>
                <a:gd name="connsiteX16" fmla="*/ 1819275 w 2471737"/>
                <a:gd name="connsiteY16" fmla="*/ 64294 h 1135856"/>
                <a:gd name="connsiteX17" fmla="*/ 2019300 w 2471737"/>
                <a:gd name="connsiteY17" fmla="*/ 42862 h 1135856"/>
                <a:gd name="connsiteX18" fmla="*/ 2040731 w 2471737"/>
                <a:gd name="connsiteY18" fmla="*/ 38100 h 1135856"/>
                <a:gd name="connsiteX19" fmla="*/ 2093119 w 2471737"/>
                <a:gd name="connsiteY19" fmla="*/ 16669 h 1135856"/>
                <a:gd name="connsiteX20" fmla="*/ 2133600 w 2471737"/>
                <a:gd name="connsiteY20" fmla="*/ 0 h 1135856"/>
                <a:gd name="connsiteX21" fmla="*/ 2152650 w 2471737"/>
                <a:gd name="connsiteY21" fmla="*/ 0 h 1135856"/>
                <a:gd name="connsiteX22" fmla="*/ 2185987 w 2471737"/>
                <a:gd name="connsiteY22" fmla="*/ 14287 h 1135856"/>
                <a:gd name="connsiteX23" fmla="*/ 2271712 w 2471737"/>
                <a:gd name="connsiteY23" fmla="*/ 64294 h 1135856"/>
                <a:gd name="connsiteX24" fmla="*/ 2333625 w 2471737"/>
                <a:gd name="connsiteY24" fmla="*/ 104775 h 1135856"/>
                <a:gd name="connsiteX25" fmla="*/ 2364581 w 2471737"/>
                <a:gd name="connsiteY25" fmla="*/ 126206 h 1135856"/>
                <a:gd name="connsiteX26" fmla="*/ 2405062 w 2471737"/>
                <a:gd name="connsiteY26" fmla="*/ 161925 h 1135856"/>
                <a:gd name="connsiteX27" fmla="*/ 2433637 w 2471737"/>
                <a:gd name="connsiteY27" fmla="*/ 190500 h 1135856"/>
                <a:gd name="connsiteX28" fmla="*/ 2457450 w 2471737"/>
                <a:gd name="connsiteY28" fmla="*/ 216694 h 1135856"/>
                <a:gd name="connsiteX29" fmla="*/ 2466975 w 2471737"/>
                <a:gd name="connsiteY29" fmla="*/ 235744 h 1135856"/>
                <a:gd name="connsiteX30" fmla="*/ 2471737 w 2471737"/>
                <a:gd name="connsiteY30" fmla="*/ 250031 h 1135856"/>
                <a:gd name="connsiteX31" fmla="*/ 2471737 w 2471737"/>
                <a:gd name="connsiteY31" fmla="*/ 266700 h 1135856"/>
                <a:gd name="connsiteX32" fmla="*/ 2466975 w 2471737"/>
                <a:gd name="connsiteY32" fmla="*/ 290512 h 1135856"/>
                <a:gd name="connsiteX33" fmla="*/ 2447925 w 2471737"/>
                <a:gd name="connsiteY33" fmla="*/ 316706 h 1135856"/>
                <a:gd name="connsiteX34" fmla="*/ 2421731 w 2471737"/>
                <a:gd name="connsiteY34" fmla="*/ 345281 h 1135856"/>
                <a:gd name="connsiteX35" fmla="*/ 2395537 w 2471737"/>
                <a:gd name="connsiteY35" fmla="*/ 378619 h 1135856"/>
                <a:gd name="connsiteX36" fmla="*/ 2378869 w 2471737"/>
                <a:gd name="connsiteY36" fmla="*/ 402431 h 1135856"/>
                <a:gd name="connsiteX37" fmla="*/ 2362200 w 2471737"/>
                <a:gd name="connsiteY37" fmla="*/ 433387 h 1135856"/>
                <a:gd name="connsiteX38" fmla="*/ 2352675 w 2471737"/>
                <a:gd name="connsiteY38" fmla="*/ 464344 h 1135856"/>
                <a:gd name="connsiteX39" fmla="*/ 2336006 w 2471737"/>
                <a:gd name="connsiteY39" fmla="*/ 531019 h 1135856"/>
                <a:gd name="connsiteX40" fmla="*/ 2295525 w 2471737"/>
                <a:gd name="connsiteY40" fmla="*/ 714375 h 1135856"/>
                <a:gd name="connsiteX41" fmla="*/ 2245519 w 2471737"/>
                <a:gd name="connsiteY41" fmla="*/ 904875 h 1135856"/>
                <a:gd name="connsiteX42" fmla="*/ 2219325 w 2471737"/>
                <a:gd name="connsiteY42" fmla="*/ 1004887 h 1135856"/>
                <a:gd name="connsiteX43" fmla="*/ 2207419 w 2471737"/>
                <a:gd name="connsiteY43" fmla="*/ 1035844 h 1135856"/>
                <a:gd name="connsiteX44" fmla="*/ 2190750 w 2471737"/>
                <a:gd name="connsiteY44" fmla="*/ 1069181 h 1135856"/>
                <a:gd name="connsiteX45" fmla="*/ 2176462 w 2471737"/>
                <a:gd name="connsiteY45" fmla="*/ 1088231 h 1135856"/>
                <a:gd name="connsiteX46" fmla="*/ 2152650 w 2471737"/>
                <a:gd name="connsiteY46" fmla="*/ 1109662 h 1135856"/>
                <a:gd name="connsiteX47" fmla="*/ 2133600 w 2471737"/>
                <a:gd name="connsiteY47" fmla="*/ 1121569 h 1135856"/>
                <a:gd name="connsiteX48" fmla="*/ 2105025 w 2471737"/>
                <a:gd name="connsiteY48" fmla="*/ 1131094 h 1135856"/>
                <a:gd name="connsiteX49" fmla="*/ 2076450 w 2471737"/>
                <a:gd name="connsiteY49" fmla="*/ 1135856 h 1135856"/>
                <a:gd name="connsiteX50" fmla="*/ 2045494 w 2471737"/>
                <a:gd name="connsiteY50" fmla="*/ 1131094 h 1135856"/>
                <a:gd name="connsiteX51" fmla="*/ 2014537 w 2471737"/>
                <a:gd name="connsiteY51" fmla="*/ 1119187 h 1135856"/>
                <a:gd name="connsiteX52" fmla="*/ 1990725 w 2471737"/>
                <a:gd name="connsiteY52" fmla="*/ 1107281 h 1135856"/>
                <a:gd name="connsiteX53" fmla="*/ 1959769 w 2471737"/>
                <a:gd name="connsiteY53" fmla="*/ 1083469 h 1135856"/>
                <a:gd name="connsiteX54" fmla="*/ 1933575 w 2471737"/>
                <a:gd name="connsiteY54" fmla="*/ 1054894 h 1135856"/>
                <a:gd name="connsiteX55" fmla="*/ 1974056 w 2471737"/>
                <a:gd name="connsiteY55" fmla="*/ 866775 h 1135856"/>
                <a:gd name="connsiteX56" fmla="*/ 1993106 w 2471737"/>
                <a:gd name="connsiteY56" fmla="*/ 792956 h 1135856"/>
                <a:gd name="connsiteX57" fmla="*/ 2019300 w 2471737"/>
                <a:gd name="connsiteY57" fmla="*/ 688181 h 1135856"/>
                <a:gd name="connsiteX58" fmla="*/ 2038350 w 2471737"/>
                <a:gd name="connsiteY58" fmla="*/ 595312 h 1135856"/>
                <a:gd name="connsiteX59" fmla="*/ 2057400 w 2471737"/>
                <a:gd name="connsiteY59" fmla="*/ 461962 h 1135856"/>
                <a:gd name="connsiteX60" fmla="*/ 2064544 w 2471737"/>
                <a:gd name="connsiteY60" fmla="*/ 388144 h 1135856"/>
                <a:gd name="connsiteX61" fmla="*/ 2074069 w 2471737"/>
                <a:gd name="connsiteY61" fmla="*/ 297656 h 1135856"/>
                <a:gd name="connsiteX62" fmla="*/ 2076450 w 2471737"/>
                <a:gd name="connsiteY62" fmla="*/ 259556 h 1135856"/>
                <a:gd name="connsiteX63" fmla="*/ 2074069 w 2471737"/>
                <a:gd name="connsiteY63" fmla="*/ 228600 h 1135856"/>
                <a:gd name="connsiteX64" fmla="*/ 2066925 w 2471737"/>
                <a:gd name="connsiteY64" fmla="*/ 207169 h 1135856"/>
                <a:gd name="connsiteX65" fmla="*/ 2057400 w 2471737"/>
                <a:gd name="connsiteY65" fmla="*/ 197644 h 1135856"/>
                <a:gd name="connsiteX66" fmla="*/ 2038350 w 2471737"/>
                <a:gd name="connsiteY66" fmla="*/ 183356 h 1135856"/>
                <a:gd name="connsiteX67" fmla="*/ 2005012 w 2471737"/>
                <a:gd name="connsiteY67" fmla="*/ 176212 h 1135856"/>
                <a:gd name="connsiteX68" fmla="*/ 1969294 w 2471737"/>
                <a:gd name="connsiteY68" fmla="*/ 178594 h 1135856"/>
                <a:gd name="connsiteX69" fmla="*/ 1750219 w 2471737"/>
                <a:gd name="connsiteY69" fmla="*/ 207169 h 1135856"/>
                <a:gd name="connsiteX70" fmla="*/ 1488281 w 2471737"/>
                <a:gd name="connsiteY70" fmla="*/ 242887 h 1135856"/>
                <a:gd name="connsiteX71" fmla="*/ 1185862 w 2471737"/>
                <a:gd name="connsiteY71" fmla="*/ 280987 h 1135856"/>
                <a:gd name="connsiteX72" fmla="*/ 914400 w 2471737"/>
                <a:gd name="connsiteY72" fmla="*/ 316706 h 1135856"/>
                <a:gd name="connsiteX73" fmla="*/ 645319 w 2471737"/>
                <a:gd name="connsiteY73" fmla="*/ 354806 h 113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471737" h="1135856">
                  <a:moveTo>
                    <a:pt x="645319" y="354806"/>
                  </a:moveTo>
                  <a:lnTo>
                    <a:pt x="440531" y="381000"/>
                  </a:lnTo>
                  <a:lnTo>
                    <a:pt x="323850" y="397669"/>
                  </a:lnTo>
                  <a:lnTo>
                    <a:pt x="292894" y="400050"/>
                  </a:lnTo>
                  <a:lnTo>
                    <a:pt x="185737" y="397669"/>
                  </a:lnTo>
                  <a:lnTo>
                    <a:pt x="83344" y="395287"/>
                  </a:lnTo>
                  <a:lnTo>
                    <a:pt x="0" y="238125"/>
                  </a:lnTo>
                  <a:lnTo>
                    <a:pt x="30956" y="242887"/>
                  </a:lnTo>
                  <a:lnTo>
                    <a:pt x="102394" y="247650"/>
                  </a:lnTo>
                  <a:lnTo>
                    <a:pt x="173831" y="245269"/>
                  </a:lnTo>
                  <a:lnTo>
                    <a:pt x="254794" y="238125"/>
                  </a:lnTo>
                  <a:lnTo>
                    <a:pt x="454819" y="216694"/>
                  </a:lnTo>
                  <a:lnTo>
                    <a:pt x="745331" y="183356"/>
                  </a:lnTo>
                  <a:lnTo>
                    <a:pt x="1083469" y="145256"/>
                  </a:lnTo>
                  <a:lnTo>
                    <a:pt x="1343025" y="116681"/>
                  </a:lnTo>
                  <a:lnTo>
                    <a:pt x="1583531" y="90487"/>
                  </a:lnTo>
                  <a:lnTo>
                    <a:pt x="1819275" y="64294"/>
                  </a:lnTo>
                  <a:lnTo>
                    <a:pt x="2019300" y="42862"/>
                  </a:lnTo>
                  <a:lnTo>
                    <a:pt x="2040731" y="38100"/>
                  </a:lnTo>
                  <a:lnTo>
                    <a:pt x="2093119" y="16669"/>
                  </a:lnTo>
                  <a:lnTo>
                    <a:pt x="2133600" y="0"/>
                  </a:lnTo>
                  <a:lnTo>
                    <a:pt x="2152650" y="0"/>
                  </a:lnTo>
                  <a:lnTo>
                    <a:pt x="2185987" y="14287"/>
                  </a:lnTo>
                  <a:lnTo>
                    <a:pt x="2271712" y="64294"/>
                  </a:lnTo>
                  <a:lnTo>
                    <a:pt x="2333625" y="104775"/>
                  </a:lnTo>
                  <a:lnTo>
                    <a:pt x="2364581" y="126206"/>
                  </a:lnTo>
                  <a:lnTo>
                    <a:pt x="2405062" y="161925"/>
                  </a:lnTo>
                  <a:lnTo>
                    <a:pt x="2433637" y="190500"/>
                  </a:lnTo>
                  <a:lnTo>
                    <a:pt x="2457450" y="216694"/>
                  </a:lnTo>
                  <a:lnTo>
                    <a:pt x="2466975" y="235744"/>
                  </a:lnTo>
                  <a:lnTo>
                    <a:pt x="2471737" y="250031"/>
                  </a:lnTo>
                  <a:lnTo>
                    <a:pt x="2471737" y="266700"/>
                  </a:lnTo>
                  <a:lnTo>
                    <a:pt x="2466975" y="290512"/>
                  </a:lnTo>
                  <a:lnTo>
                    <a:pt x="2447925" y="316706"/>
                  </a:lnTo>
                  <a:lnTo>
                    <a:pt x="2421731" y="345281"/>
                  </a:lnTo>
                  <a:lnTo>
                    <a:pt x="2395537" y="378619"/>
                  </a:lnTo>
                  <a:lnTo>
                    <a:pt x="2378869" y="402431"/>
                  </a:lnTo>
                  <a:lnTo>
                    <a:pt x="2362200" y="433387"/>
                  </a:lnTo>
                  <a:lnTo>
                    <a:pt x="2352675" y="464344"/>
                  </a:lnTo>
                  <a:lnTo>
                    <a:pt x="2336006" y="531019"/>
                  </a:lnTo>
                  <a:lnTo>
                    <a:pt x="2295525" y="714375"/>
                  </a:lnTo>
                  <a:lnTo>
                    <a:pt x="2245519" y="904875"/>
                  </a:lnTo>
                  <a:lnTo>
                    <a:pt x="2219325" y="1004887"/>
                  </a:lnTo>
                  <a:lnTo>
                    <a:pt x="2207419" y="1035844"/>
                  </a:lnTo>
                  <a:lnTo>
                    <a:pt x="2190750" y="1069181"/>
                  </a:lnTo>
                  <a:lnTo>
                    <a:pt x="2176462" y="1088231"/>
                  </a:lnTo>
                  <a:lnTo>
                    <a:pt x="2152650" y="1109662"/>
                  </a:lnTo>
                  <a:lnTo>
                    <a:pt x="2133600" y="1121569"/>
                  </a:lnTo>
                  <a:lnTo>
                    <a:pt x="2105025" y="1131094"/>
                  </a:lnTo>
                  <a:lnTo>
                    <a:pt x="2076450" y="1135856"/>
                  </a:lnTo>
                  <a:cubicBezTo>
                    <a:pt x="2047092" y="1130964"/>
                    <a:pt x="2057531" y="1131094"/>
                    <a:pt x="2045494" y="1131094"/>
                  </a:cubicBezTo>
                  <a:lnTo>
                    <a:pt x="2014537" y="1119187"/>
                  </a:lnTo>
                  <a:lnTo>
                    <a:pt x="1990725" y="1107281"/>
                  </a:lnTo>
                  <a:lnTo>
                    <a:pt x="1959769" y="1083469"/>
                  </a:lnTo>
                  <a:lnTo>
                    <a:pt x="1933575" y="1054894"/>
                  </a:lnTo>
                  <a:lnTo>
                    <a:pt x="1974056" y="866775"/>
                  </a:lnTo>
                  <a:lnTo>
                    <a:pt x="1993106" y="792956"/>
                  </a:lnTo>
                  <a:lnTo>
                    <a:pt x="2019300" y="688181"/>
                  </a:lnTo>
                  <a:lnTo>
                    <a:pt x="2038350" y="595312"/>
                  </a:lnTo>
                  <a:lnTo>
                    <a:pt x="2057400" y="461962"/>
                  </a:lnTo>
                  <a:lnTo>
                    <a:pt x="2064544" y="388144"/>
                  </a:lnTo>
                  <a:lnTo>
                    <a:pt x="2074069" y="297656"/>
                  </a:lnTo>
                  <a:lnTo>
                    <a:pt x="2076450" y="259556"/>
                  </a:lnTo>
                  <a:lnTo>
                    <a:pt x="2074069" y="228600"/>
                  </a:lnTo>
                  <a:lnTo>
                    <a:pt x="2066925" y="207169"/>
                  </a:lnTo>
                  <a:lnTo>
                    <a:pt x="2057400" y="197644"/>
                  </a:lnTo>
                  <a:lnTo>
                    <a:pt x="2038350" y="183356"/>
                  </a:lnTo>
                  <a:lnTo>
                    <a:pt x="2005012" y="176212"/>
                  </a:lnTo>
                  <a:lnTo>
                    <a:pt x="1969294" y="178594"/>
                  </a:lnTo>
                  <a:lnTo>
                    <a:pt x="1750219" y="207169"/>
                  </a:lnTo>
                  <a:lnTo>
                    <a:pt x="1488281" y="242887"/>
                  </a:lnTo>
                  <a:lnTo>
                    <a:pt x="1185862" y="280987"/>
                  </a:lnTo>
                  <a:lnTo>
                    <a:pt x="914400" y="316706"/>
                  </a:lnTo>
                  <a:lnTo>
                    <a:pt x="645319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7">
              <a:extLst>
                <a:ext uri="{FF2B5EF4-FFF2-40B4-BE49-F238E27FC236}">
                  <a16:creationId xmlns:a16="http://schemas.microsoft.com/office/drawing/2014/main" id="{293C6800-07C9-4FF2-BED4-E78AD3BD62B3}"/>
                </a:ext>
              </a:extLst>
            </p:cNvPr>
            <p:cNvSpPr/>
            <p:nvPr/>
          </p:nvSpPr>
          <p:spPr>
            <a:xfrm>
              <a:off x="5048251" y="2935288"/>
              <a:ext cx="1952625" cy="317500"/>
            </a:xfrm>
            <a:custGeom>
              <a:avLst/>
              <a:gdLst>
                <a:gd name="connsiteX0" fmla="*/ 571500 w 1952625"/>
                <a:gd name="connsiteY0" fmla="*/ 152400 h 316707"/>
                <a:gd name="connsiteX1" fmla="*/ 461963 w 1952625"/>
                <a:gd name="connsiteY1" fmla="*/ 164307 h 316707"/>
                <a:gd name="connsiteX2" fmla="*/ 390525 w 1952625"/>
                <a:gd name="connsiteY2" fmla="*/ 169069 h 316707"/>
                <a:gd name="connsiteX3" fmla="*/ 304800 w 1952625"/>
                <a:gd name="connsiteY3" fmla="*/ 171450 h 316707"/>
                <a:gd name="connsiteX4" fmla="*/ 180975 w 1952625"/>
                <a:gd name="connsiteY4" fmla="*/ 169069 h 316707"/>
                <a:gd name="connsiteX5" fmla="*/ 0 w 1952625"/>
                <a:gd name="connsiteY5" fmla="*/ 152400 h 316707"/>
                <a:gd name="connsiteX6" fmla="*/ 26194 w 1952625"/>
                <a:gd name="connsiteY6" fmla="*/ 316707 h 316707"/>
                <a:gd name="connsiteX7" fmla="*/ 164306 w 1952625"/>
                <a:gd name="connsiteY7" fmla="*/ 314325 h 316707"/>
                <a:gd name="connsiteX8" fmla="*/ 280988 w 1952625"/>
                <a:gd name="connsiteY8" fmla="*/ 316707 h 316707"/>
                <a:gd name="connsiteX9" fmla="*/ 390525 w 1952625"/>
                <a:gd name="connsiteY9" fmla="*/ 309563 h 316707"/>
                <a:gd name="connsiteX10" fmla="*/ 681038 w 1952625"/>
                <a:gd name="connsiteY10" fmla="*/ 276225 h 316707"/>
                <a:gd name="connsiteX11" fmla="*/ 954881 w 1952625"/>
                <a:gd name="connsiteY11" fmla="*/ 250032 h 316707"/>
                <a:gd name="connsiteX12" fmla="*/ 1314450 w 1952625"/>
                <a:gd name="connsiteY12" fmla="*/ 214313 h 316707"/>
                <a:gd name="connsiteX13" fmla="*/ 1547813 w 1952625"/>
                <a:gd name="connsiteY13" fmla="*/ 190500 h 316707"/>
                <a:gd name="connsiteX14" fmla="*/ 1935956 w 1952625"/>
                <a:gd name="connsiteY14" fmla="*/ 154782 h 316707"/>
                <a:gd name="connsiteX15" fmla="*/ 1952625 w 1952625"/>
                <a:gd name="connsiteY15" fmla="*/ 0 h 316707"/>
                <a:gd name="connsiteX16" fmla="*/ 1783556 w 1952625"/>
                <a:gd name="connsiteY16" fmla="*/ 19050 h 316707"/>
                <a:gd name="connsiteX17" fmla="*/ 1600200 w 1952625"/>
                <a:gd name="connsiteY17" fmla="*/ 38100 h 316707"/>
                <a:gd name="connsiteX18" fmla="*/ 1407319 w 1952625"/>
                <a:gd name="connsiteY18" fmla="*/ 59532 h 316707"/>
                <a:gd name="connsiteX19" fmla="*/ 1190625 w 1952625"/>
                <a:gd name="connsiteY19" fmla="*/ 80963 h 316707"/>
                <a:gd name="connsiteX20" fmla="*/ 1050131 w 1952625"/>
                <a:gd name="connsiteY20" fmla="*/ 97632 h 316707"/>
                <a:gd name="connsiteX21" fmla="*/ 883444 w 1952625"/>
                <a:gd name="connsiteY21" fmla="*/ 116682 h 316707"/>
                <a:gd name="connsiteX22" fmla="*/ 695325 w 1952625"/>
                <a:gd name="connsiteY22" fmla="*/ 138113 h 316707"/>
                <a:gd name="connsiteX23" fmla="*/ 571500 w 1952625"/>
                <a:gd name="connsiteY23" fmla="*/ 152400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2625" h="316707">
                  <a:moveTo>
                    <a:pt x="571500" y="152400"/>
                  </a:moveTo>
                  <a:lnTo>
                    <a:pt x="461963" y="164307"/>
                  </a:lnTo>
                  <a:lnTo>
                    <a:pt x="390525" y="169069"/>
                  </a:lnTo>
                  <a:lnTo>
                    <a:pt x="304800" y="171450"/>
                  </a:lnTo>
                  <a:lnTo>
                    <a:pt x="180975" y="169069"/>
                  </a:lnTo>
                  <a:lnTo>
                    <a:pt x="0" y="152400"/>
                  </a:lnTo>
                  <a:lnTo>
                    <a:pt x="26194" y="316707"/>
                  </a:lnTo>
                  <a:lnTo>
                    <a:pt x="164306" y="314325"/>
                  </a:lnTo>
                  <a:lnTo>
                    <a:pt x="280988" y="316707"/>
                  </a:lnTo>
                  <a:lnTo>
                    <a:pt x="390525" y="309563"/>
                  </a:lnTo>
                  <a:lnTo>
                    <a:pt x="681038" y="276225"/>
                  </a:lnTo>
                  <a:lnTo>
                    <a:pt x="954881" y="250032"/>
                  </a:lnTo>
                  <a:lnTo>
                    <a:pt x="1314450" y="214313"/>
                  </a:lnTo>
                  <a:lnTo>
                    <a:pt x="1547813" y="190500"/>
                  </a:lnTo>
                  <a:lnTo>
                    <a:pt x="1935956" y="154782"/>
                  </a:lnTo>
                  <a:lnTo>
                    <a:pt x="1952625" y="0"/>
                  </a:lnTo>
                  <a:lnTo>
                    <a:pt x="1783556" y="19050"/>
                  </a:lnTo>
                  <a:lnTo>
                    <a:pt x="1600200" y="38100"/>
                  </a:lnTo>
                  <a:lnTo>
                    <a:pt x="1407319" y="59532"/>
                  </a:lnTo>
                  <a:lnTo>
                    <a:pt x="1190625" y="80963"/>
                  </a:lnTo>
                  <a:lnTo>
                    <a:pt x="1050131" y="97632"/>
                  </a:lnTo>
                  <a:lnTo>
                    <a:pt x="883444" y="116682"/>
                  </a:lnTo>
                  <a:lnTo>
                    <a:pt x="695325" y="138113"/>
                  </a:lnTo>
                  <a:lnTo>
                    <a:pt x="57150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8">
              <a:extLst>
                <a:ext uri="{FF2B5EF4-FFF2-40B4-BE49-F238E27FC236}">
                  <a16:creationId xmlns:a16="http://schemas.microsoft.com/office/drawing/2014/main" id="{3DAB9428-F33C-4A17-9F0A-A840AD90D475}"/>
                </a:ext>
              </a:extLst>
            </p:cNvPr>
            <p:cNvSpPr/>
            <p:nvPr/>
          </p:nvSpPr>
          <p:spPr>
            <a:xfrm>
              <a:off x="5133975" y="3360738"/>
              <a:ext cx="1785938" cy="336550"/>
            </a:xfrm>
            <a:custGeom>
              <a:avLst/>
              <a:gdLst>
                <a:gd name="connsiteX0" fmla="*/ 721519 w 1785938"/>
                <a:gd name="connsiteY0" fmla="*/ 123825 h 338137"/>
                <a:gd name="connsiteX1" fmla="*/ 476250 w 1785938"/>
                <a:gd name="connsiteY1" fmla="*/ 152400 h 338137"/>
                <a:gd name="connsiteX2" fmla="*/ 357188 w 1785938"/>
                <a:gd name="connsiteY2" fmla="*/ 164306 h 338137"/>
                <a:gd name="connsiteX3" fmla="*/ 292894 w 1785938"/>
                <a:gd name="connsiteY3" fmla="*/ 169069 h 338137"/>
                <a:gd name="connsiteX4" fmla="*/ 228600 w 1785938"/>
                <a:gd name="connsiteY4" fmla="*/ 169069 h 338137"/>
                <a:gd name="connsiteX5" fmla="*/ 140494 w 1785938"/>
                <a:gd name="connsiteY5" fmla="*/ 166687 h 338137"/>
                <a:gd name="connsiteX6" fmla="*/ 0 w 1785938"/>
                <a:gd name="connsiteY6" fmla="*/ 152400 h 338137"/>
                <a:gd name="connsiteX7" fmla="*/ 38100 w 1785938"/>
                <a:gd name="connsiteY7" fmla="*/ 338137 h 338137"/>
                <a:gd name="connsiteX8" fmla="*/ 152400 w 1785938"/>
                <a:gd name="connsiteY8" fmla="*/ 335756 h 338137"/>
                <a:gd name="connsiteX9" fmla="*/ 264319 w 1785938"/>
                <a:gd name="connsiteY9" fmla="*/ 295275 h 338137"/>
                <a:gd name="connsiteX10" fmla="*/ 440531 w 1785938"/>
                <a:gd name="connsiteY10" fmla="*/ 278606 h 338137"/>
                <a:gd name="connsiteX11" fmla="*/ 652463 w 1785938"/>
                <a:gd name="connsiteY11" fmla="*/ 259556 h 338137"/>
                <a:gd name="connsiteX12" fmla="*/ 978694 w 1785938"/>
                <a:gd name="connsiteY12" fmla="*/ 228600 h 338137"/>
                <a:gd name="connsiteX13" fmla="*/ 1254919 w 1785938"/>
                <a:gd name="connsiteY13" fmla="*/ 200025 h 338137"/>
                <a:gd name="connsiteX14" fmla="*/ 1571625 w 1785938"/>
                <a:gd name="connsiteY14" fmla="*/ 169069 h 338137"/>
                <a:gd name="connsiteX15" fmla="*/ 1785938 w 1785938"/>
                <a:gd name="connsiteY15" fmla="*/ 152400 h 338137"/>
                <a:gd name="connsiteX16" fmla="*/ 1785938 w 1785938"/>
                <a:gd name="connsiteY16" fmla="*/ 0 h 338137"/>
                <a:gd name="connsiteX17" fmla="*/ 1616869 w 1785938"/>
                <a:gd name="connsiteY17" fmla="*/ 19050 h 338137"/>
                <a:gd name="connsiteX18" fmla="*/ 1235869 w 1785938"/>
                <a:gd name="connsiteY18" fmla="*/ 61912 h 338137"/>
                <a:gd name="connsiteX19" fmla="*/ 1012031 w 1785938"/>
                <a:gd name="connsiteY19" fmla="*/ 88106 h 338137"/>
                <a:gd name="connsiteX20" fmla="*/ 721519 w 1785938"/>
                <a:gd name="connsiteY20" fmla="*/ 123825 h 33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85938" h="338137">
                  <a:moveTo>
                    <a:pt x="721519" y="123825"/>
                  </a:moveTo>
                  <a:lnTo>
                    <a:pt x="476250" y="152400"/>
                  </a:lnTo>
                  <a:lnTo>
                    <a:pt x="357188" y="164306"/>
                  </a:lnTo>
                  <a:lnTo>
                    <a:pt x="292894" y="169069"/>
                  </a:lnTo>
                  <a:lnTo>
                    <a:pt x="228600" y="169069"/>
                  </a:lnTo>
                  <a:lnTo>
                    <a:pt x="140494" y="166687"/>
                  </a:lnTo>
                  <a:lnTo>
                    <a:pt x="0" y="152400"/>
                  </a:lnTo>
                  <a:lnTo>
                    <a:pt x="38100" y="338137"/>
                  </a:lnTo>
                  <a:lnTo>
                    <a:pt x="152400" y="335756"/>
                  </a:lnTo>
                  <a:lnTo>
                    <a:pt x="264319" y="295275"/>
                  </a:lnTo>
                  <a:lnTo>
                    <a:pt x="440531" y="278606"/>
                  </a:lnTo>
                  <a:lnTo>
                    <a:pt x="652463" y="259556"/>
                  </a:lnTo>
                  <a:lnTo>
                    <a:pt x="978694" y="228600"/>
                  </a:lnTo>
                  <a:lnTo>
                    <a:pt x="1254919" y="200025"/>
                  </a:lnTo>
                  <a:lnTo>
                    <a:pt x="1571625" y="169069"/>
                  </a:lnTo>
                  <a:lnTo>
                    <a:pt x="1785938" y="152400"/>
                  </a:lnTo>
                  <a:lnTo>
                    <a:pt x="1785938" y="0"/>
                  </a:lnTo>
                  <a:lnTo>
                    <a:pt x="1616869" y="19050"/>
                  </a:lnTo>
                  <a:lnTo>
                    <a:pt x="1235869" y="61912"/>
                  </a:lnTo>
                  <a:lnTo>
                    <a:pt x="1012031" y="88106"/>
                  </a:lnTo>
                  <a:lnTo>
                    <a:pt x="721519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AAF24123-C3D4-40F2-88C5-E02F686EF450}"/>
                </a:ext>
              </a:extLst>
            </p:cNvPr>
            <p:cNvSpPr/>
            <p:nvPr/>
          </p:nvSpPr>
          <p:spPr>
            <a:xfrm>
              <a:off x="4010026" y="3621088"/>
              <a:ext cx="1751013" cy="1674812"/>
            </a:xfrm>
            <a:custGeom>
              <a:avLst/>
              <a:gdLst>
                <a:gd name="connsiteX0" fmla="*/ 1069181 w 1750219"/>
                <a:gd name="connsiteY0" fmla="*/ 747713 h 1674019"/>
                <a:gd name="connsiteX1" fmla="*/ 1154906 w 1750219"/>
                <a:gd name="connsiteY1" fmla="*/ 652463 h 1674019"/>
                <a:gd name="connsiteX2" fmla="*/ 1223963 w 1750219"/>
                <a:gd name="connsiteY2" fmla="*/ 569119 h 1674019"/>
                <a:gd name="connsiteX3" fmla="*/ 1357313 w 1750219"/>
                <a:gd name="connsiteY3" fmla="*/ 366713 h 1674019"/>
                <a:gd name="connsiteX4" fmla="*/ 1373981 w 1750219"/>
                <a:gd name="connsiteY4" fmla="*/ 335757 h 1674019"/>
                <a:gd name="connsiteX5" fmla="*/ 1381125 w 1750219"/>
                <a:gd name="connsiteY5" fmla="*/ 309563 h 1674019"/>
                <a:gd name="connsiteX6" fmla="*/ 1385888 w 1750219"/>
                <a:gd name="connsiteY6" fmla="*/ 266700 h 1674019"/>
                <a:gd name="connsiteX7" fmla="*/ 1385888 w 1750219"/>
                <a:gd name="connsiteY7" fmla="*/ 235744 h 1674019"/>
                <a:gd name="connsiteX8" fmla="*/ 1378744 w 1750219"/>
                <a:gd name="connsiteY8" fmla="*/ 207169 h 1674019"/>
                <a:gd name="connsiteX9" fmla="*/ 1359694 w 1750219"/>
                <a:gd name="connsiteY9" fmla="*/ 173832 h 1674019"/>
                <a:gd name="connsiteX10" fmla="*/ 1326356 w 1750219"/>
                <a:gd name="connsiteY10" fmla="*/ 130969 h 1674019"/>
                <a:gd name="connsiteX11" fmla="*/ 1293019 w 1750219"/>
                <a:gd name="connsiteY11" fmla="*/ 92869 h 1674019"/>
                <a:gd name="connsiteX12" fmla="*/ 1223963 w 1750219"/>
                <a:gd name="connsiteY12" fmla="*/ 23813 h 1674019"/>
                <a:gd name="connsiteX13" fmla="*/ 1390650 w 1750219"/>
                <a:gd name="connsiteY13" fmla="*/ 0 h 1674019"/>
                <a:gd name="connsiteX14" fmla="*/ 1433513 w 1750219"/>
                <a:gd name="connsiteY14" fmla="*/ 47625 h 1674019"/>
                <a:gd name="connsiteX15" fmla="*/ 1457325 w 1750219"/>
                <a:gd name="connsiteY15" fmla="*/ 73819 h 1674019"/>
                <a:gd name="connsiteX16" fmla="*/ 1504950 w 1750219"/>
                <a:gd name="connsiteY16" fmla="*/ 111919 h 1674019"/>
                <a:gd name="connsiteX17" fmla="*/ 1547813 w 1750219"/>
                <a:gd name="connsiteY17" fmla="*/ 138113 h 1674019"/>
                <a:gd name="connsiteX18" fmla="*/ 1590675 w 1750219"/>
                <a:gd name="connsiteY18" fmla="*/ 164307 h 1674019"/>
                <a:gd name="connsiteX19" fmla="*/ 1626394 w 1750219"/>
                <a:gd name="connsiteY19" fmla="*/ 188119 h 1674019"/>
                <a:gd name="connsiteX20" fmla="*/ 1657350 w 1750219"/>
                <a:gd name="connsiteY20" fmla="*/ 214313 h 1674019"/>
                <a:gd name="connsiteX21" fmla="*/ 1685925 w 1750219"/>
                <a:gd name="connsiteY21" fmla="*/ 242888 h 1674019"/>
                <a:gd name="connsiteX22" fmla="*/ 1707356 w 1750219"/>
                <a:gd name="connsiteY22" fmla="*/ 266700 h 1674019"/>
                <a:gd name="connsiteX23" fmla="*/ 1731169 w 1750219"/>
                <a:gd name="connsiteY23" fmla="*/ 302419 h 1674019"/>
                <a:gd name="connsiteX24" fmla="*/ 1743075 w 1750219"/>
                <a:gd name="connsiteY24" fmla="*/ 333375 h 1674019"/>
                <a:gd name="connsiteX25" fmla="*/ 1750219 w 1750219"/>
                <a:gd name="connsiteY25" fmla="*/ 369094 h 1674019"/>
                <a:gd name="connsiteX26" fmla="*/ 1590675 w 1750219"/>
                <a:gd name="connsiteY26" fmla="*/ 545307 h 1674019"/>
                <a:gd name="connsiteX27" fmla="*/ 1497806 w 1750219"/>
                <a:gd name="connsiteY27" fmla="*/ 642938 h 1674019"/>
                <a:gd name="connsiteX28" fmla="*/ 1409700 w 1750219"/>
                <a:gd name="connsiteY28" fmla="*/ 735807 h 1674019"/>
                <a:gd name="connsiteX29" fmla="*/ 1312069 w 1750219"/>
                <a:gd name="connsiteY29" fmla="*/ 831057 h 1674019"/>
                <a:gd name="connsiteX30" fmla="*/ 1200150 w 1750219"/>
                <a:gd name="connsiteY30" fmla="*/ 933450 h 1674019"/>
                <a:gd name="connsiteX31" fmla="*/ 1104900 w 1750219"/>
                <a:gd name="connsiteY31" fmla="*/ 1016794 h 1674019"/>
                <a:gd name="connsiteX32" fmla="*/ 985838 w 1750219"/>
                <a:gd name="connsiteY32" fmla="*/ 1114425 h 1674019"/>
                <a:gd name="connsiteX33" fmla="*/ 876300 w 1750219"/>
                <a:gd name="connsiteY33" fmla="*/ 1197769 h 1674019"/>
                <a:gd name="connsiteX34" fmla="*/ 728663 w 1750219"/>
                <a:gd name="connsiteY34" fmla="*/ 1295400 h 1674019"/>
                <a:gd name="connsiteX35" fmla="*/ 583406 w 1750219"/>
                <a:gd name="connsiteY35" fmla="*/ 1385888 h 1674019"/>
                <a:gd name="connsiteX36" fmla="*/ 438150 w 1750219"/>
                <a:gd name="connsiteY36" fmla="*/ 1469232 h 1674019"/>
                <a:gd name="connsiteX37" fmla="*/ 285750 w 1750219"/>
                <a:gd name="connsiteY37" fmla="*/ 1552575 h 1674019"/>
                <a:gd name="connsiteX38" fmla="*/ 119063 w 1750219"/>
                <a:gd name="connsiteY38" fmla="*/ 1638300 h 1674019"/>
                <a:gd name="connsiteX39" fmla="*/ 40481 w 1750219"/>
                <a:gd name="connsiteY39" fmla="*/ 1671638 h 1674019"/>
                <a:gd name="connsiteX40" fmla="*/ 23813 w 1750219"/>
                <a:gd name="connsiteY40" fmla="*/ 1674019 h 1674019"/>
                <a:gd name="connsiteX41" fmla="*/ 7144 w 1750219"/>
                <a:gd name="connsiteY41" fmla="*/ 1666875 h 1674019"/>
                <a:gd name="connsiteX42" fmla="*/ 0 w 1750219"/>
                <a:gd name="connsiteY42" fmla="*/ 1654969 h 1674019"/>
                <a:gd name="connsiteX43" fmla="*/ 0 w 1750219"/>
                <a:gd name="connsiteY43" fmla="*/ 1638300 h 1674019"/>
                <a:gd name="connsiteX44" fmla="*/ 0 w 1750219"/>
                <a:gd name="connsiteY44" fmla="*/ 1609725 h 1674019"/>
                <a:gd name="connsiteX45" fmla="*/ 4763 w 1750219"/>
                <a:gd name="connsiteY45" fmla="*/ 1595438 h 1674019"/>
                <a:gd name="connsiteX46" fmla="*/ 35719 w 1750219"/>
                <a:gd name="connsiteY46" fmla="*/ 1574007 h 1674019"/>
                <a:gd name="connsiteX47" fmla="*/ 173831 w 1750219"/>
                <a:gd name="connsiteY47" fmla="*/ 1481138 h 1674019"/>
                <a:gd name="connsiteX48" fmla="*/ 326231 w 1750219"/>
                <a:gd name="connsiteY48" fmla="*/ 1373982 h 1674019"/>
                <a:gd name="connsiteX49" fmla="*/ 447675 w 1750219"/>
                <a:gd name="connsiteY49" fmla="*/ 1285875 h 1674019"/>
                <a:gd name="connsiteX50" fmla="*/ 571500 w 1750219"/>
                <a:gd name="connsiteY50" fmla="*/ 1193007 h 1674019"/>
                <a:gd name="connsiteX51" fmla="*/ 723900 w 1750219"/>
                <a:gd name="connsiteY51" fmla="*/ 1069182 h 1674019"/>
                <a:gd name="connsiteX52" fmla="*/ 831056 w 1750219"/>
                <a:gd name="connsiteY52" fmla="*/ 976313 h 1674019"/>
                <a:gd name="connsiteX53" fmla="*/ 950119 w 1750219"/>
                <a:gd name="connsiteY53" fmla="*/ 866775 h 1674019"/>
                <a:gd name="connsiteX54" fmla="*/ 1069181 w 1750219"/>
                <a:gd name="connsiteY54" fmla="*/ 747713 h 1674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0219" h="1674019">
                  <a:moveTo>
                    <a:pt x="1069181" y="747713"/>
                  </a:moveTo>
                  <a:lnTo>
                    <a:pt x="1154906" y="652463"/>
                  </a:lnTo>
                  <a:lnTo>
                    <a:pt x="1223963" y="569119"/>
                  </a:lnTo>
                  <a:lnTo>
                    <a:pt x="1357313" y="366713"/>
                  </a:lnTo>
                  <a:lnTo>
                    <a:pt x="1373981" y="335757"/>
                  </a:lnTo>
                  <a:lnTo>
                    <a:pt x="1381125" y="309563"/>
                  </a:lnTo>
                  <a:lnTo>
                    <a:pt x="1385888" y="266700"/>
                  </a:lnTo>
                  <a:lnTo>
                    <a:pt x="1385888" y="235744"/>
                  </a:lnTo>
                  <a:lnTo>
                    <a:pt x="1378744" y="207169"/>
                  </a:lnTo>
                  <a:lnTo>
                    <a:pt x="1359694" y="173832"/>
                  </a:lnTo>
                  <a:lnTo>
                    <a:pt x="1326356" y="130969"/>
                  </a:lnTo>
                  <a:lnTo>
                    <a:pt x="1293019" y="92869"/>
                  </a:lnTo>
                  <a:lnTo>
                    <a:pt x="1223963" y="23813"/>
                  </a:lnTo>
                  <a:lnTo>
                    <a:pt x="1390650" y="0"/>
                  </a:lnTo>
                  <a:lnTo>
                    <a:pt x="1433513" y="47625"/>
                  </a:lnTo>
                  <a:lnTo>
                    <a:pt x="1457325" y="73819"/>
                  </a:lnTo>
                  <a:lnTo>
                    <a:pt x="1504950" y="111919"/>
                  </a:lnTo>
                  <a:lnTo>
                    <a:pt x="1547813" y="138113"/>
                  </a:lnTo>
                  <a:lnTo>
                    <a:pt x="1590675" y="164307"/>
                  </a:lnTo>
                  <a:lnTo>
                    <a:pt x="1626394" y="188119"/>
                  </a:lnTo>
                  <a:lnTo>
                    <a:pt x="1657350" y="214313"/>
                  </a:lnTo>
                  <a:lnTo>
                    <a:pt x="1685925" y="242888"/>
                  </a:lnTo>
                  <a:lnTo>
                    <a:pt x="1707356" y="266700"/>
                  </a:lnTo>
                  <a:lnTo>
                    <a:pt x="1731169" y="302419"/>
                  </a:lnTo>
                  <a:lnTo>
                    <a:pt x="1743075" y="333375"/>
                  </a:lnTo>
                  <a:lnTo>
                    <a:pt x="1750219" y="369094"/>
                  </a:lnTo>
                  <a:lnTo>
                    <a:pt x="1590675" y="545307"/>
                  </a:lnTo>
                  <a:lnTo>
                    <a:pt x="1497806" y="642938"/>
                  </a:lnTo>
                  <a:lnTo>
                    <a:pt x="1409700" y="735807"/>
                  </a:lnTo>
                  <a:lnTo>
                    <a:pt x="1312069" y="831057"/>
                  </a:lnTo>
                  <a:lnTo>
                    <a:pt x="1200150" y="933450"/>
                  </a:lnTo>
                  <a:lnTo>
                    <a:pt x="1104900" y="1016794"/>
                  </a:lnTo>
                  <a:lnTo>
                    <a:pt x="985838" y="1114425"/>
                  </a:lnTo>
                  <a:lnTo>
                    <a:pt x="876300" y="1197769"/>
                  </a:lnTo>
                  <a:lnTo>
                    <a:pt x="728663" y="1295400"/>
                  </a:lnTo>
                  <a:lnTo>
                    <a:pt x="583406" y="1385888"/>
                  </a:lnTo>
                  <a:lnTo>
                    <a:pt x="438150" y="1469232"/>
                  </a:lnTo>
                  <a:lnTo>
                    <a:pt x="285750" y="1552575"/>
                  </a:lnTo>
                  <a:lnTo>
                    <a:pt x="119063" y="1638300"/>
                  </a:lnTo>
                  <a:lnTo>
                    <a:pt x="40481" y="1671638"/>
                  </a:lnTo>
                  <a:lnTo>
                    <a:pt x="23813" y="1674019"/>
                  </a:lnTo>
                  <a:lnTo>
                    <a:pt x="7144" y="1666875"/>
                  </a:lnTo>
                  <a:lnTo>
                    <a:pt x="0" y="1654969"/>
                  </a:lnTo>
                  <a:lnTo>
                    <a:pt x="0" y="1638300"/>
                  </a:lnTo>
                  <a:lnTo>
                    <a:pt x="0" y="1609725"/>
                  </a:lnTo>
                  <a:lnTo>
                    <a:pt x="4763" y="1595438"/>
                  </a:lnTo>
                  <a:lnTo>
                    <a:pt x="35719" y="1574007"/>
                  </a:lnTo>
                  <a:lnTo>
                    <a:pt x="173831" y="1481138"/>
                  </a:lnTo>
                  <a:lnTo>
                    <a:pt x="326231" y="1373982"/>
                  </a:lnTo>
                  <a:lnTo>
                    <a:pt x="447675" y="1285875"/>
                  </a:lnTo>
                  <a:lnTo>
                    <a:pt x="571500" y="1193007"/>
                  </a:lnTo>
                  <a:lnTo>
                    <a:pt x="723900" y="1069182"/>
                  </a:lnTo>
                  <a:lnTo>
                    <a:pt x="831056" y="976313"/>
                  </a:lnTo>
                  <a:lnTo>
                    <a:pt x="950119" y="866775"/>
                  </a:lnTo>
                  <a:lnTo>
                    <a:pt x="1069181" y="747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8833366E-4E8A-4D4B-86AC-ACA0A0EB6A72}"/>
                </a:ext>
              </a:extLst>
            </p:cNvPr>
            <p:cNvSpPr/>
            <p:nvPr/>
          </p:nvSpPr>
          <p:spPr>
            <a:xfrm>
              <a:off x="6351588" y="3671888"/>
              <a:ext cx="2139950" cy="1409700"/>
            </a:xfrm>
            <a:custGeom>
              <a:avLst/>
              <a:gdLst>
                <a:gd name="connsiteX0" fmla="*/ 883444 w 2140744"/>
                <a:gd name="connsiteY0" fmla="*/ 633412 h 1409700"/>
                <a:gd name="connsiteX1" fmla="*/ 790575 w 2140744"/>
                <a:gd name="connsiteY1" fmla="*/ 559593 h 1409700"/>
                <a:gd name="connsiteX2" fmla="*/ 678656 w 2140744"/>
                <a:gd name="connsiteY2" fmla="*/ 466725 h 1409700"/>
                <a:gd name="connsiteX3" fmla="*/ 600075 w 2140744"/>
                <a:gd name="connsiteY3" fmla="*/ 395287 h 1409700"/>
                <a:gd name="connsiteX4" fmla="*/ 376237 w 2140744"/>
                <a:gd name="connsiteY4" fmla="*/ 197643 h 1409700"/>
                <a:gd name="connsiteX5" fmla="*/ 307181 w 2140744"/>
                <a:gd name="connsiteY5" fmla="*/ 135731 h 1409700"/>
                <a:gd name="connsiteX6" fmla="*/ 250031 w 2140744"/>
                <a:gd name="connsiteY6" fmla="*/ 90487 h 1409700"/>
                <a:gd name="connsiteX7" fmla="*/ 197644 w 2140744"/>
                <a:gd name="connsiteY7" fmla="*/ 57150 h 1409700"/>
                <a:gd name="connsiteX8" fmla="*/ 142875 w 2140744"/>
                <a:gd name="connsiteY8" fmla="*/ 28575 h 1409700"/>
                <a:gd name="connsiteX9" fmla="*/ 109537 w 2140744"/>
                <a:gd name="connsiteY9" fmla="*/ 14287 h 1409700"/>
                <a:gd name="connsiteX10" fmla="*/ 83344 w 2140744"/>
                <a:gd name="connsiteY10" fmla="*/ 4762 h 1409700"/>
                <a:gd name="connsiteX11" fmla="*/ 52387 w 2140744"/>
                <a:gd name="connsiteY11" fmla="*/ 0 h 1409700"/>
                <a:gd name="connsiteX12" fmla="*/ 28575 w 2140744"/>
                <a:gd name="connsiteY12" fmla="*/ 0 h 1409700"/>
                <a:gd name="connsiteX13" fmla="*/ 9525 w 2140744"/>
                <a:gd name="connsiteY13" fmla="*/ 4762 h 1409700"/>
                <a:gd name="connsiteX14" fmla="*/ 0 w 2140744"/>
                <a:gd name="connsiteY14" fmla="*/ 23812 h 1409700"/>
                <a:gd name="connsiteX15" fmla="*/ 0 w 2140744"/>
                <a:gd name="connsiteY15" fmla="*/ 50006 h 1409700"/>
                <a:gd name="connsiteX16" fmla="*/ 4762 w 2140744"/>
                <a:gd name="connsiteY16" fmla="*/ 69056 h 1409700"/>
                <a:gd name="connsiteX17" fmla="*/ 66675 w 2140744"/>
                <a:gd name="connsiteY17" fmla="*/ 119062 h 1409700"/>
                <a:gd name="connsiteX18" fmla="*/ 135731 w 2140744"/>
                <a:gd name="connsiteY18" fmla="*/ 173831 h 1409700"/>
                <a:gd name="connsiteX19" fmla="*/ 192881 w 2140744"/>
                <a:gd name="connsiteY19" fmla="*/ 221456 h 1409700"/>
                <a:gd name="connsiteX20" fmla="*/ 254794 w 2140744"/>
                <a:gd name="connsiteY20" fmla="*/ 271462 h 1409700"/>
                <a:gd name="connsiteX21" fmla="*/ 350044 w 2140744"/>
                <a:gd name="connsiteY21" fmla="*/ 416718 h 1409700"/>
                <a:gd name="connsiteX22" fmla="*/ 419100 w 2140744"/>
                <a:gd name="connsiteY22" fmla="*/ 492918 h 1409700"/>
                <a:gd name="connsiteX23" fmla="*/ 559594 w 2140744"/>
                <a:gd name="connsiteY23" fmla="*/ 664368 h 1409700"/>
                <a:gd name="connsiteX24" fmla="*/ 707231 w 2140744"/>
                <a:gd name="connsiteY24" fmla="*/ 838200 h 1409700"/>
                <a:gd name="connsiteX25" fmla="*/ 840581 w 2140744"/>
                <a:gd name="connsiteY25" fmla="*/ 997743 h 1409700"/>
                <a:gd name="connsiteX26" fmla="*/ 966787 w 2140744"/>
                <a:gd name="connsiteY26" fmla="*/ 1150143 h 1409700"/>
                <a:gd name="connsiteX27" fmla="*/ 1026319 w 2140744"/>
                <a:gd name="connsiteY27" fmla="*/ 1221581 h 1409700"/>
                <a:gd name="connsiteX28" fmla="*/ 1057275 w 2140744"/>
                <a:gd name="connsiteY28" fmla="*/ 1262062 h 1409700"/>
                <a:gd name="connsiteX29" fmla="*/ 1092994 w 2140744"/>
                <a:gd name="connsiteY29" fmla="*/ 1300162 h 1409700"/>
                <a:gd name="connsiteX30" fmla="*/ 1123950 w 2140744"/>
                <a:gd name="connsiteY30" fmla="*/ 1326356 h 1409700"/>
                <a:gd name="connsiteX31" fmla="*/ 1152525 w 2140744"/>
                <a:gd name="connsiteY31" fmla="*/ 1347787 h 1409700"/>
                <a:gd name="connsiteX32" fmla="*/ 1183481 w 2140744"/>
                <a:gd name="connsiteY32" fmla="*/ 1364456 h 1409700"/>
                <a:gd name="connsiteX33" fmla="*/ 1221581 w 2140744"/>
                <a:gd name="connsiteY33" fmla="*/ 1378743 h 1409700"/>
                <a:gd name="connsiteX34" fmla="*/ 1278731 w 2140744"/>
                <a:gd name="connsiteY34" fmla="*/ 1388268 h 1409700"/>
                <a:gd name="connsiteX35" fmla="*/ 1462087 w 2140744"/>
                <a:gd name="connsiteY35" fmla="*/ 1393031 h 1409700"/>
                <a:gd name="connsiteX36" fmla="*/ 1724025 w 2140744"/>
                <a:gd name="connsiteY36" fmla="*/ 1400175 h 1409700"/>
                <a:gd name="connsiteX37" fmla="*/ 1978819 w 2140744"/>
                <a:gd name="connsiteY37" fmla="*/ 1407318 h 1409700"/>
                <a:gd name="connsiteX38" fmla="*/ 2093119 w 2140744"/>
                <a:gd name="connsiteY38" fmla="*/ 1409700 h 1409700"/>
                <a:gd name="connsiteX39" fmla="*/ 2119312 w 2140744"/>
                <a:gd name="connsiteY39" fmla="*/ 1404937 h 1409700"/>
                <a:gd name="connsiteX40" fmla="*/ 2133600 w 2140744"/>
                <a:gd name="connsiteY40" fmla="*/ 1400175 h 1409700"/>
                <a:gd name="connsiteX41" fmla="*/ 2138362 w 2140744"/>
                <a:gd name="connsiteY41" fmla="*/ 1390650 h 1409700"/>
                <a:gd name="connsiteX42" fmla="*/ 2140744 w 2140744"/>
                <a:gd name="connsiteY42" fmla="*/ 1383506 h 1409700"/>
                <a:gd name="connsiteX43" fmla="*/ 2131219 w 2140744"/>
                <a:gd name="connsiteY43" fmla="*/ 1366837 h 1409700"/>
                <a:gd name="connsiteX44" fmla="*/ 2114550 w 2140744"/>
                <a:gd name="connsiteY44" fmla="*/ 1350168 h 1409700"/>
                <a:gd name="connsiteX45" fmla="*/ 2102644 w 2140744"/>
                <a:gd name="connsiteY45" fmla="*/ 1343025 h 1409700"/>
                <a:gd name="connsiteX46" fmla="*/ 2059781 w 2140744"/>
                <a:gd name="connsiteY46" fmla="*/ 1326356 h 1409700"/>
                <a:gd name="connsiteX47" fmla="*/ 1921669 w 2140744"/>
                <a:gd name="connsiteY47" fmla="*/ 1269206 h 1409700"/>
                <a:gd name="connsiteX48" fmla="*/ 1795462 w 2140744"/>
                <a:gd name="connsiteY48" fmla="*/ 1209675 h 1409700"/>
                <a:gd name="connsiteX49" fmla="*/ 1676400 w 2140744"/>
                <a:gd name="connsiteY49" fmla="*/ 1150143 h 1409700"/>
                <a:gd name="connsiteX50" fmla="*/ 1545431 w 2140744"/>
                <a:gd name="connsiteY50" fmla="*/ 1078706 h 1409700"/>
                <a:gd name="connsiteX51" fmla="*/ 1407319 w 2140744"/>
                <a:gd name="connsiteY51" fmla="*/ 997743 h 1409700"/>
                <a:gd name="connsiteX52" fmla="*/ 1278731 w 2140744"/>
                <a:gd name="connsiteY52" fmla="*/ 916781 h 1409700"/>
                <a:gd name="connsiteX53" fmla="*/ 1052512 w 2140744"/>
                <a:gd name="connsiteY53" fmla="*/ 759618 h 1409700"/>
                <a:gd name="connsiteX54" fmla="*/ 883444 w 2140744"/>
                <a:gd name="connsiteY54" fmla="*/ 633412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0744" h="1409700">
                  <a:moveTo>
                    <a:pt x="883444" y="633412"/>
                  </a:moveTo>
                  <a:lnTo>
                    <a:pt x="790575" y="559593"/>
                  </a:lnTo>
                  <a:lnTo>
                    <a:pt x="678656" y="466725"/>
                  </a:lnTo>
                  <a:lnTo>
                    <a:pt x="600075" y="395287"/>
                  </a:lnTo>
                  <a:lnTo>
                    <a:pt x="376237" y="197643"/>
                  </a:lnTo>
                  <a:lnTo>
                    <a:pt x="307181" y="135731"/>
                  </a:lnTo>
                  <a:lnTo>
                    <a:pt x="250031" y="90487"/>
                  </a:lnTo>
                  <a:lnTo>
                    <a:pt x="197644" y="57150"/>
                  </a:lnTo>
                  <a:lnTo>
                    <a:pt x="142875" y="28575"/>
                  </a:lnTo>
                  <a:lnTo>
                    <a:pt x="109537" y="14287"/>
                  </a:lnTo>
                  <a:lnTo>
                    <a:pt x="83344" y="4762"/>
                  </a:lnTo>
                  <a:lnTo>
                    <a:pt x="52387" y="0"/>
                  </a:lnTo>
                  <a:lnTo>
                    <a:pt x="28575" y="0"/>
                  </a:lnTo>
                  <a:lnTo>
                    <a:pt x="9525" y="4762"/>
                  </a:lnTo>
                  <a:lnTo>
                    <a:pt x="0" y="23812"/>
                  </a:lnTo>
                  <a:lnTo>
                    <a:pt x="0" y="50006"/>
                  </a:lnTo>
                  <a:lnTo>
                    <a:pt x="4762" y="69056"/>
                  </a:lnTo>
                  <a:lnTo>
                    <a:pt x="66675" y="119062"/>
                  </a:lnTo>
                  <a:lnTo>
                    <a:pt x="135731" y="173831"/>
                  </a:lnTo>
                  <a:lnTo>
                    <a:pt x="192881" y="221456"/>
                  </a:lnTo>
                  <a:lnTo>
                    <a:pt x="254794" y="271462"/>
                  </a:lnTo>
                  <a:lnTo>
                    <a:pt x="350044" y="416718"/>
                  </a:lnTo>
                  <a:lnTo>
                    <a:pt x="419100" y="492918"/>
                  </a:lnTo>
                  <a:lnTo>
                    <a:pt x="559594" y="664368"/>
                  </a:lnTo>
                  <a:lnTo>
                    <a:pt x="707231" y="838200"/>
                  </a:lnTo>
                  <a:lnTo>
                    <a:pt x="840581" y="997743"/>
                  </a:lnTo>
                  <a:lnTo>
                    <a:pt x="966787" y="1150143"/>
                  </a:lnTo>
                  <a:lnTo>
                    <a:pt x="1026319" y="1221581"/>
                  </a:lnTo>
                  <a:lnTo>
                    <a:pt x="1057275" y="1262062"/>
                  </a:lnTo>
                  <a:lnTo>
                    <a:pt x="1092994" y="1300162"/>
                  </a:lnTo>
                  <a:lnTo>
                    <a:pt x="1123950" y="1326356"/>
                  </a:lnTo>
                  <a:lnTo>
                    <a:pt x="1152525" y="1347787"/>
                  </a:lnTo>
                  <a:lnTo>
                    <a:pt x="1183481" y="1364456"/>
                  </a:lnTo>
                  <a:lnTo>
                    <a:pt x="1221581" y="1378743"/>
                  </a:lnTo>
                  <a:lnTo>
                    <a:pt x="1278731" y="1388268"/>
                  </a:lnTo>
                  <a:lnTo>
                    <a:pt x="1462087" y="1393031"/>
                  </a:lnTo>
                  <a:lnTo>
                    <a:pt x="1724025" y="1400175"/>
                  </a:lnTo>
                  <a:lnTo>
                    <a:pt x="1978819" y="1407318"/>
                  </a:lnTo>
                  <a:lnTo>
                    <a:pt x="2093119" y="1409700"/>
                  </a:lnTo>
                  <a:lnTo>
                    <a:pt x="2119312" y="1404937"/>
                  </a:lnTo>
                  <a:lnTo>
                    <a:pt x="2133600" y="1400175"/>
                  </a:lnTo>
                  <a:lnTo>
                    <a:pt x="2138362" y="1390650"/>
                  </a:lnTo>
                  <a:lnTo>
                    <a:pt x="2140744" y="1383506"/>
                  </a:lnTo>
                  <a:lnTo>
                    <a:pt x="2131219" y="1366837"/>
                  </a:lnTo>
                  <a:lnTo>
                    <a:pt x="2114550" y="1350168"/>
                  </a:lnTo>
                  <a:lnTo>
                    <a:pt x="2102644" y="1343025"/>
                  </a:lnTo>
                  <a:lnTo>
                    <a:pt x="2059781" y="1326356"/>
                  </a:lnTo>
                  <a:lnTo>
                    <a:pt x="1921669" y="1269206"/>
                  </a:lnTo>
                  <a:lnTo>
                    <a:pt x="1795462" y="1209675"/>
                  </a:lnTo>
                  <a:lnTo>
                    <a:pt x="1676400" y="1150143"/>
                  </a:lnTo>
                  <a:lnTo>
                    <a:pt x="1545431" y="1078706"/>
                  </a:lnTo>
                  <a:lnTo>
                    <a:pt x="1407319" y="997743"/>
                  </a:lnTo>
                  <a:lnTo>
                    <a:pt x="1278731" y="916781"/>
                  </a:lnTo>
                  <a:lnTo>
                    <a:pt x="1052512" y="759618"/>
                  </a:lnTo>
                  <a:lnTo>
                    <a:pt x="883444" y="633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3">
              <a:extLst>
                <a:ext uri="{FF2B5EF4-FFF2-40B4-BE49-F238E27FC236}">
                  <a16:creationId xmlns:a16="http://schemas.microsoft.com/office/drawing/2014/main" id="{0F3DB668-8B80-4377-BA13-B94111F77E7B}"/>
                </a:ext>
              </a:extLst>
            </p:cNvPr>
            <p:cNvSpPr/>
            <p:nvPr/>
          </p:nvSpPr>
          <p:spPr>
            <a:xfrm>
              <a:off x="5830889" y="4310063"/>
              <a:ext cx="504825" cy="1376362"/>
            </a:xfrm>
            <a:custGeom>
              <a:avLst/>
              <a:gdLst>
                <a:gd name="connsiteX0" fmla="*/ 173832 w 504825"/>
                <a:gd name="connsiteY0" fmla="*/ 912018 h 1376362"/>
                <a:gd name="connsiteX1" fmla="*/ 166688 w 504825"/>
                <a:gd name="connsiteY1" fmla="*/ 728662 h 1376362"/>
                <a:gd name="connsiteX2" fmla="*/ 166688 w 504825"/>
                <a:gd name="connsiteY2" fmla="*/ 514350 h 1376362"/>
                <a:gd name="connsiteX3" fmla="*/ 164307 w 504825"/>
                <a:gd name="connsiteY3" fmla="*/ 416718 h 1376362"/>
                <a:gd name="connsiteX4" fmla="*/ 164307 w 504825"/>
                <a:gd name="connsiteY4" fmla="*/ 359568 h 1376362"/>
                <a:gd name="connsiteX5" fmla="*/ 159544 w 504825"/>
                <a:gd name="connsiteY5" fmla="*/ 316706 h 1376362"/>
                <a:gd name="connsiteX6" fmla="*/ 147638 w 504825"/>
                <a:gd name="connsiteY6" fmla="*/ 259556 h 1376362"/>
                <a:gd name="connsiteX7" fmla="*/ 128588 w 504825"/>
                <a:gd name="connsiteY7" fmla="*/ 202406 h 1376362"/>
                <a:gd name="connsiteX8" fmla="*/ 114300 w 504825"/>
                <a:gd name="connsiteY8" fmla="*/ 169068 h 1376362"/>
                <a:gd name="connsiteX9" fmla="*/ 88107 w 504825"/>
                <a:gd name="connsiteY9" fmla="*/ 128587 h 1376362"/>
                <a:gd name="connsiteX10" fmla="*/ 54769 w 504825"/>
                <a:gd name="connsiteY10" fmla="*/ 95250 h 1376362"/>
                <a:gd name="connsiteX11" fmla="*/ 28575 w 504825"/>
                <a:gd name="connsiteY11" fmla="*/ 71437 h 1376362"/>
                <a:gd name="connsiteX12" fmla="*/ 11907 w 504825"/>
                <a:gd name="connsiteY12" fmla="*/ 50006 h 1376362"/>
                <a:gd name="connsiteX13" fmla="*/ 2382 w 504825"/>
                <a:gd name="connsiteY13" fmla="*/ 30956 h 1376362"/>
                <a:gd name="connsiteX14" fmla="*/ 0 w 504825"/>
                <a:gd name="connsiteY14" fmla="*/ 11906 h 1376362"/>
                <a:gd name="connsiteX15" fmla="*/ 7144 w 504825"/>
                <a:gd name="connsiteY15" fmla="*/ 2381 h 1376362"/>
                <a:gd name="connsiteX16" fmla="*/ 35719 w 504825"/>
                <a:gd name="connsiteY16" fmla="*/ 0 h 1376362"/>
                <a:gd name="connsiteX17" fmla="*/ 107157 w 504825"/>
                <a:gd name="connsiteY17" fmla="*/ 21431 h 1376362"/>
                <a:gd name="connsiteX18" fmla="*/ 197644 w 504825"/>
                <a:gd name="connsiteY18" fmla="*/ 54768 h 1376362"/>
                <a:gd name="connsiteX19" fmla="*/ 280988 w 504825"/>
                <a:gd name="connsiteY19" fmla="*/ 92868 h 1376362"/>
                <a:gd name="connsiteX20" fmla="*/ 354807 w 504825"/>
                <a:gd name="connsiteY20" fmla="*/ 130968 h 1376362"/>
                <a:gd name="connsiteX21" fmla="*/ 407194 w 504825"/>
                <a:gd name="connsiteY21" fmla="*/ 159543 h 1376362"/>
                <a:gd name="connsiteX22" fmla="*/ 450057 w 504825"/>
                <a:gd name="connsiteY22" fmla="*/ 192881 h 1376362"/>
                <a:gd name="connsiteX23" fmla="*/ 478632 w 504825"/>
                <a:gd name="connsiteY23" fmla="*/ 219075 h 1376362"/>
                <a:gd name="connsiteX24" fmla="*/ 492919 w 504825"/>
                <a:gd name="connsiteY24" fmla="*/ 240506 h 1376362"/>
                <a:gd name="connsiteX25" fmla="*/ 502444 w 504825"/>
                <a:gd name="connsiteY25" fmla="*/ 261937 h 1376362"/>
                <a:gd name="connsiteX26" fmla="*/ 504825 w 504825"/>
                <a:gd name="connsiteY26" fmla="*/ 290512 h 1376362"/>
                <a:gd name="connsiteX27" fmla="*/ 495300 w 504825"/>
                <a:gd name="connsiteY27" fmla="*/ 309562 h 1376362"/>
                <a:gd name="connsiteX28" fmla="*/ 476250 w 504825"/>
                <a:gd name="connsiteY28" fmla="*/ 338137 h 1376362"/>
                <a:gd name="connsiteX29" fmla="*/ 450057 w 504825"/>
                <a:gd name="connsiteY29" fmla="*/ 385762 h 1376362"/>
                <a:gd name="connsiteX30" fmla="*/ 426244 w 504825"/>
                <a:gd name="connsiteY30" fmla="*/ 440531 h 1376362"/>
                <a:gd name="connsiteX31" fmla="*/ 411957 w 504825"/>
                <a:gd name="connsiteY31" fmla="*/ 485775 h 1376362"/>
                <a:gd name="connsiteX32" fmla="*/ 409575 w 504825"/>
                <a:gd name="connsiteY32" fmla="*/ 519112 h 1376362"/>
                <a:gd name="connsiteX33" fmla="*/ 416719 w 504825"/>
                <a:gd name="connsiteY33" fmla="*/ 581025 h 1376362"/>
                <a:gd name="connsiteX34" fmla="*/ 411957 w 504825"/>
                <a:gd name="connsiteY34" fmla="*/ 785812 h 1376362"/>
                <a:gd name="connsiteX35" fmla="*/ 414338 w 504825"/>
                <a:gd name="connsiteY35" fmla="*/ 1354931 h 1376362"/>
                <a:gd name="connsiteX36" fmla="*/ 195263 w 504825"/>
                <a:gd name="connsiteY36" fmla="*/ 1376362 h 1376362"/>
                <a:gd name="connsiteX37" fmla="*/ 185738 w 504825"/>
                <a:gd name="connsiteY37" fmla="*/ 1169193 h 1376362"/>
                <a:gd name="connsiteX38" fmla="*/ 173832 w 504825"/>
                <a:gd name="connsiteY38" fmla="*/ 912018 h 1376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04825" h="1376362">
                  <a:moveTo>
                    <a:pt x="173832" y="912018"/>
                  </a:moveTo>
                  <a:lnTo>
                    <a:pt x="166688" y="728662"/>
                  </a:lnTo>
                  <a:lnTo>
                    <a:pt x="166688" y="514350"/>
                  </a:lnTo>
                  <a:cubicBezTo>
                    <a:pt x="165894" y="481806"/>
                    <a:pt x="165101" y="449262"/>
                    <a:pt x="164307" y="416718"/>
                  </a:cubicBezTo>
                  <a:lnTo>
                    <a:pt x="164307" y="359568"/>
                  </a:lnTo>
                  <a:lnTo>
                    <a:pt x="159544" y="316706"/>
                  </a:lnTo>
                  <a:lnTo>
                    <a:pt x="147638" y="259556"/>
                  </a:lnTo>
                  <a:lnTo>
                    <a:pt x="128588" y="202406"/>
                  </a:lnTo>
                  <a:lnTo>
                    <a:pt x="114300" y="169068"/>
                  </a:lnTo>
                  <a:lnTo>
                    <a:pt x="88107" y="128587"/>
                  </a:lnTo>
                  <a:lnTo>
                    <a:pt x="54769" y="95250"/>
                  </a:lnTo>
                  <a:lnTo>
                    <a:pt x="28575" y="71437"/>
                  </a:lnTo>
                  <a:lnTo>
                    <a:pt x="11907" y="50006"/>
                  </a:lnTo>
                  <a:lnTo>
                    <a:pt x="2382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35719" y="0"/>
                  </a:lnTo>
                  <a:lnTo>
                    <a:pt x="107157" y="21431"/>
                  </a:lnTo>
                  <a:lnTo>
                    <a:pt x="197644" y="54768"/>
                  </a:lnTo>
                  <a:lnTo>
                    <a:pt x="280988" y="92868"/>
                  </a:lnTo>
                  <a:lnTo>
                    <a:pt x="354807" y="130968"/>
                  </a:lnTo>
                  <a:lnTo>
                    <a:pt x="407194" y="159543"/>
                  </a:lnTo>
                  <a:lnTo>
                    <a:pt x="450057" y="192881"/>
                  </a:lnTo>
                  <a:lnTo>
                    <a:pt x="478632" y="219075"/>
                  </a:lnTo>
                  <a:lnTo>
                    <a:pt x="492919" y="240506"/>
                  </a:lnTo>
                  <a:lnTo>
                    <a:pt x="502444" y="261937"/>
                  </a:lnTo>
                  <a:lnTo>
                    <a:pt x="504825" y="290512"/>
                  </a:lnTo>
                  <a:lnTo>
                    <a:pt x="495300" y="309562"/>
                  </a:lnTo>
                  <a:lnTo>
                    <a:pt x="476250" y="338137"/>
                  </a:lnTo>
                  <a:lnTo>
                    <a:pt x="450057" y="385762"/>
                  </a:lnTo>
                  <a:lnTo>
                    <a:pt x="426244" y="440531"/>
                  </a:lnTo>
                  <a:lnTo>
                    <a:pt x="411957" y="485775"/>
                  </a:lnTo>
                  <a:lnTo>
                    <a:pt x="409575" y="519112"/>
                  </a:lnTo>
                  <a:lnTo>
                    <a:pt x="416719" y="581025"/>
                  </a:lnTo>
                  <a:lnTo>
                    <a:pt x="411957" y="785812"/>
                  </a:lnTo>
                  <a:cubicBezTo>
                    <a:pt x="412751" y="975518"/>
                    <a:pt x="413544" y="1165225"/>
                    <a:pt x="414338" y="1354931"/>
                  </a:cubicBezTo>
                  <a:lnTo>
                    <a:pt x="195263" y="1376362"/>
                  </a:lnTo>
                  <a:lnTo>
                    <a:pt x="185738" y="1169193"/>
                  </a:lnTo>
                  <a:lnTo>
                    <a:pt x="173832" y="912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4">
              <a:extLst>
                <a:ext uri="{FF2B5EF4-FFF2-40B4-BE49-F238E27FC236}">
                  <a16:creationId xmlns:a16="http://schemas.microsoft.com/office/drawing/2014/main" id="{FC085441-453D-4856-AEE2-CEF6BA07C31B}"/>
                </a:ext>
              </a:extLst>
            </p:cNvPr>
            <p:cNvSpPr/>
            <p:nvPr/>
          </p:nvSpPr>
          <p:spPr>
            <a:xfrm>
              <a:off x="4375150" y="5459414"/>
              <a:ext cx="3606800" cy="523875"/>
            </a:xfrm>
            <a:custGeom>
              <a:avLst/>
              <a:gdLst>
                <a:gd name="connsiteX0" fmla="*/ 1271820 w 3606966"/>
                <a:gd name="connsiteY0" fmla="*/ 190625 h 524217"/>
                <a:gd name="connsiteX1" fmla="*/ 1480316 w 3606966"/>
                <a:gd name="connsiteY1" fmla="*/ 160840 h 524217"/>
                <a:gd name="connsiteX2" fmla="*/ 1662004 w 3606966"/>
                <a:gd name="connsiteY2" fmla="*/ 137012 h 524217"/>
                <a:gd name="connsiteX3" fmla="*/ 1861564 w 3606966"/>
                <a:gd name="connsiteY3" fmla="*/ 116162 h 524217"/>
                <a:gd name="connsiteX4" fmla="*/ 2093887 w 3606966"/>
                <a:gd name="connsiteY4" fmla="*/ 98291 h 524217"/>
                <a:gd name="connsiteX5" fmla="*/ 2338124 w 3606966"/>
                <a:gd name="connsiteY5" fmla="*/ 80420 h 524217"/>
                <a:gd name="connsiteX6" fmla="*/ 2567469 w 3606966"/>
                <a:gd name="connsiteY6" fmla="*/ 65528 h 524217"/>
                <a:gd name="connsiteX7" fmla="*/ 2722351 w 3606966"/>
                <a:gd name="connsiteY7" fmla="*/ 53614 h 524217"/>
                <a:gd name="connsiteX8" fmla="*/ 2796813 w 3606966"/>
                <a:gd name="connsiteY8" fmla="*/ 47657 h 524217"/>
                <a:gd name="connsiteX9" fmla="*/ 2841491 w 3606966"/>
                <a:gd name="connsiteY9" fmla="*/ 35743 h 524217"/>
                <a:gd name="connsiteX10" fmla="*/ 2895104 w 3606966"/>
                <a:gd name="connsiteY10" fmla="*/ 20850 h 524217"/>
                <a:gd name="connsiteX11" fmla="*/ 2963609 w 3606966"/>
                <a:gd name="connsiteY11" fmla="*/ 5957 h 524217"/>
                <a:gd name="connsiteX12" fmla="*/ 3020201 w 3606966"/>
                <a:gd name="connsiteY12" fmla="*/ 0 h 524217"/>
                <a:gd name="connsiteX13" fmla="*/ 3109556 w 3606966"/>
                <a:gd name="connsiteY13" fmla="*/ 11914 h 524217"/>
                <a:gd name="connsiteX14" fmla="*/ 3192954 w 3606966"/>
                <a:gd name="connsiteY14" fmla="*/ 29786 h 524217"/>
                <a:gd name="connsiteX15" fmla="*/ 3306137 w 3606966"/>
                <a:gd name="connsiteY15" fmla="*/ 65528 h 524217"/>
                <a:gd name="connsiteX16" fmla="*/ 3407406 w 3606966"/>
                <a:gd name="connsiteY16" fmla="*/ 101270 h 524217"/>
                <a:gd name="connsiteX17" fmla="*/ 3493783 w 3606966"/>
                <a:gd name="connsiteY17" fmla="*/ 137012 h 524217"/>
                <a:gd name="connsiteX18" fmla="*/ 3532503 w 3606966"/>
                <a:gd name="connsiteY18" fmla="*/ 151904 h 524217"/>
                <a:gd name="connsiteX19" fmla="*/ 3553353 w 3606966"/>
                <a:gd name="connsiteY19" fmla="*/ 163818 h 524217"/>
                <a:gd name="connsiteX20" fmla="*/ 3568245 w 3606966"/>
                <a:gd name="connsiteY20" fmla="*/ 175732 h 524217"/>
                <a:gd name="connsiteX21" fmla="*/ 3586116 w 3606966"/>
                <a:gd name="connsiteY21" fmla="*/ 196582 h 524217"/>
                <a:gd name="connsiteX22" fmla="*/ 3598030 w 3606966"/>
                <a:gd name="connsiteY22" fmla="*/ 217431 h 524217"/>
                <a:gd name="connsiteX23" fmla="*/ 3606966 w 3606966"/>
                <a:gd name="connsiteY23" fmla="*/ 241259 h 524217"/>
                <a:gd name="connsiteX24" fmla="*/ 3603987 w 3606966"/>
                <a:gd name="connsiteY24" fmla="*/ 259130 h 524217"/>
                <a:gd name="connsiteX25" fmla="*/ 3589095 w 3606966"/>
                <a:gd name="connsiteY25" fmla="*/ 279980 h 524217"/>
                <a:gd name="connsiteX26" fmla="*/ 3556331 w 3606966"/>
                <a:gd name="connsiteY26" fmla="*/ 297851 h 524217"/>
                <a:gd name="connsiteX27" fmla="*/ 3496761 w 3606966"/>
                <a:gd name="connsiteY27" fmla="*/ 312743 h 524217"/>
                <a:gd name="connsiteX28" fmla="*/ 3455062 w 3606966"/>
                <a:gd name="connsiteY28" fmla="*/ 315722 h 524217"/>
                <a:gd name="connsiteX29" fmla="*/ 3374643 w 3606966"/>
                <a:gd name="connsiteY29" fmla="*/ 306786 h 524217"/>
                <a:gd name="connsiteX30" fmla="*/ 3249546 w 3606966"/>
                <a:gd name="connsiteY30" fmla="*/ 297851 h 524217"/>
                <a:gd name="connsiteX31" fmla="*/ 3061900 w 3606966"/>
                <a:gd name="connsiteY31" fmla="*/ 291894 h 524217"/>
                <a:gd name="connsiteX32" fmla="*/ 2823620 w 3606966"/>
                <a:gd name="connsiteY32" fmla="*/ 294872 h 524217"/>
                <a:gd name="connsiteX33" fmla="*/ 2558533 w 3606966"/>
                <a:gd name="connsiteY33" fmla="*/ 294872 h 524217"/>
                <a:gd name="connsiteX34" fmla="*/ 2311318 w 3606966"/>
                <a:gd name="connsiteY34" fmla="*/ 294872 h 524217"/>
                <a:gd name="connsiteX35" fmla="*/ 2070059 w 3606966"/>
                <a:gd name="connsiteY35" fmla="*/ 300829 h 524217"/>
                <a:gd name="connsiteX36" fmla="*/ 1837736 w 3606966"/>
                <a:gd name="connsiteY36" fmla="*/ 309765 h 524217"/>
                <a:gd name="connsiteX37" fmla="*/ 1662004 w 3606966"/>
                <a:gd name="connsiteY37" fmla="*/ 324657 h 524217"/>
                <a:gd name="connsiteX38" fmla="*/ 1474359 w 3606966"/>
                <a:gd name="connsiteY38" fmla="*/ 348485 h 524217"/>
                <a:gd name="connsiteX39" fmla="*/ 1247992 w 3606966"/>
                <a:gd name="connsiteY39" fmla="*/ 384227 h 524217"/>
                <a:gd name="connsiteX40" fmla="*/ 1024605 w 3606966"/>
                <a:gd name="connsiteY40" fmla="*/ 425926 h 524217"/>
                <a:gd name="connsiteX41" fmla="*/ 744626 w 3606966"/>
                <a:gd name="connsiteY41" fmla="*/ 485496 h 524217"/>
                <a:gd name="connsiteX42" fmla="*/ 610593 w 3606966"/>
                <a:gd name="connsiteY42" fmla="*/ 515281 h 524217"/>
                <a:gd name="connsiteX43" fmla="*/ 592722 w 3606966"/>
                <a:gd name="connsiteY43" fmla="*/ 521238 h 524217"/>
                <a:gd name="connsiteX44" fmla="*/ 562937 w 3606966"/>
                <a:gd name="connsiteY44" fmla="*/ 524217 h 524217"/>
                <a:gd name="connsiteX45" fmla="*/ 521238 w 3606966"/>
                <a:gd name="connsiteY45" fmla="*/ 521238 h 524217"/>
                <a:gd name="connsiteX46" fmla="*/ 458690 w 3606966"/>
                <a:gd name="connsiteY46" fmla="*/ 509324 h 524217"/>
                <a:gd name="connsiteX47" fmla="*/ 396141 w 3606966"/>
                <a:gd name="connsiteY47" fmla="*/ 491453 h 524217"/>
                <a:gd name="connsiteX48" fmla="*/ 315721 w 3606966"/>
                <a:gd name="connsiteY48" fmla="*/ 458690 h 524217"/>
                <a:gd name="connsiteX49" fmla="*/ 223388 w 3606966"/>
                <a:gd name="connsiteY49" fmla="*/ 411034 h 524217"/>
                <a:gd name="connsiteX50" fmla="*/ 137011 w 3606966"/>
                <a:gd name="connsiteY50" fmla="*/ 360399 h 524217"/>
                <a:gd name="connsiteX51" fmla="*/ 50635 w 3606966"/>
                <a:gd name="connsiteY51" fmla="*/ 300829 h 524217"/>
                <a:gd name="connsiteX52" fmla="*/ 26807 w 3606966"/>
                <a:gd name="connsiteY52" fmla="*/ 279980 h 524217"/>
                <a:gd name="connsiteX53" fmla="*/ 20850 w 3606966"/>
                <a:gd name="connsiteY53" fmla="*/ 271044 h 524217"/>
                <a:gd name="connsiteX54" fmla="*/ 5957 w 3606966"/>
                <a:gd name="connsiteY54" fmla="*/ 238281 h 524217"/>
                <a:gd name="connsiteX55" fmla="*/ 0 w 3606966"/>
                <a:gd name="connsiteY55" fmla="*/ 205517 h 524217"/>
                <a:gd name="connsiteX56" fmla="*/ 8936 w 3606966"/>
                <a:gd name="connsiteY56" fmla="*/ 190625 h 524217"/>
                <a:gd name="connsiteX57" fmla="*/ 26807 w 3606966"/>
                <a:gd name="connsiteY57" fmla="*/ 190625 h 524217"/>
                <a:gd name="connsiteX58" fmla="*/ 47656 w 3606966"/>
                <a:gd name="connsiteY58" fmla="*/ 199560 h 524217"/>
                <a:gd name="connsiteX59" fmla="*/ 125097 w 3606966"/>
                <a:gd name="connsiteY59" fmla="*/ 226367 h 524217"/>
                <a:gd name="connsiteX60" fmla="*/ 226366 w 3606966"/>
                <a:gd name="connsiteY60" fmla="*/ 256152 h 524217"/>
                <a:gd name="connsiteX61" fmla="*/ 312743 w 3606966"/>
                <a:gd name="connsiteY61" fmla="*/ 277001 h 524217"/>
                <a:gd name="connsiteX62" fmla="*/ 405076 w 3606966"/>
                <a:gd name="connsiteY62" fmla="*/ 291894 h 524217"/>
                <a:gd name="connsiteX63" fmla="*/ 482518 w 3606966"/>
                <a:gd name="connsiteY63" fmla="*/ 297851 h 524217"/>
                <a:gd name="connsiteX64" fmla="*/ 545066 w 3606966"/>
                <a:gd name="connsiteY64" fmla="*/ 297851 h 524217"/>
                <a:gd name="connsiteX65" fmla="*/ 711862 w 3606966"/>
                <a:gd name="connsiteY65" fmla="*/ 274023 h 524217"/>
                <a:gd name="connsiteX66" fmla="*/ 1036519 w 3606966"/>
                <a:gd name="connsiteY66" fmla="*/ 226367 h 524217"/>
                <a:gd name="connsiteX67" fmla="*/ 1271820 w 3606966"/>
                <a:gd name="connsiteY67" fmla="*/ 190625 h 524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606966" h="524217">
                  <a:moveTo>
                    <a:pt x="1271820" y="190625"/>
                  </a:moveTo>
                  <a:lnTo>
                    <a:pt x="1480316" y="160840"/>
                  </a:lnTo>
                  <a:lnTo>
                    <a:pt x="1662004" y="137012"/>
                  </a:lnTo>
                  <a:lnTo>
                    <a:pt x="1861564" y="116162"/>
                  </a:lnTo>
                  <a:lnTo>
                    <a:pt x="2093887" y="98291"/>
                  </a:lnTo>
                  <a:lnTo>
                    <a:pt x="2338124" y="80420"/>
                  </a:lnTo>
                  <a:lnTo>
                    <a:pt x="2567469" y="65528"/>
                  </a:lnTo>
                  <a:lnTo>
                    <a:pt x="2722351" y="53614"/>
                  </a:lnTo>
                  <a:lnTo>
                    <a:pt x="2796813" y="47657"/>
                  </a:lnTo>
                  <a:lnTo>
                    <a:pt x="2841491" y="35743"/>
                  </a:lnTo>
                  <a:lnTo>
                    <a:pt x="2895104" y="20850"/>
                  </a:lnTo>
                  <a:lnTo>
                    <a:pt x="2963609" y="5957"/>
                  </a:lnTo>
                  <a:lnTo>
                    <a:pt x="3020201" y="0"/>
                  </a:lnTo>
                  <a:lnTo>
                    <a:pt x="3109556" y="11914"/>
                  </a:lnTo>
                  <a:lnTo>
                    <a:pt x="3192954" y="29786"/>
                  </a:lnTo>
                  <a:lnTo>
                    <a:pt x="3306137" y="65528"/>
                  </a:lnTo>
                  <a:lnTo>
                    <a:pt x="3407406" y="101270"/>
                  </a:lnTo>
                  <a:lnTo>
                    <a:pt x="3493783" y="137012"/>
                  </a:lnTo>
                  <a:lnTo>
                    <a:pt x="3532503" y="151904"/>
                  </a:lnTo>
                  <a:lnTo>
                    <a:pt x="3553353" y="163818"/>
                  </a:lnTo>
                  <a:lnTo>
                    <a:pt x="3568245" y="175732"/>
                  </a:lnTo>
                  <a:lnTo>
                    <a:pt x="3586116" y="196582"/>
                  </a:lnTo>
                  <a:lnTo>
                    <a:pt x="3598030" y="217431"/>
                  </a:lnTo>
                  <a:lnTo>
                    <a:pt x="3606966" y="241259"/>
                  </a:lnTo>
                  <a:lnTo>
                    <a:pt x="3603987" y="259130"/>
                  </a:lnTo>
                  <a:lnTo>
                    <a:pt x="3589095" y="279980"/>
                  </a:lnTo>
                  <a:lnTo>
                    <a:pt x="3556331" y="297851"/>
                  </a:lnTo>
                  <a:lnTo>
                    <a:pt x="3496761" y="312743"/>
                  </a:lnTo>
                  <a:lnTo>
                    <a:pt x="3455062" y="315722"/>
                  </a:lnTo>
                  <a:lnTo>
                    <a:pt x="3374643" y="306786"/>
                  </a:lnTo>
                  <a:lnTo>
                    <a:pt x="3249546" y="297851"/>
                  </a:lnTo>
                  <a:lnTo>
                    <a:pt x="3061900" y="291894"/>
                  </a:lnTo>
                  <a:lnTo>
                    <a:pt x="2823620" y="294872"/>
                  </a:lnTo>
                  <a:lnTo>
                    <a:pt x="2558533" y="294872"/>
                  </a:lnTo>
                  <a:lnTo>
                    <a:pt x="2311318" y="294872"/>
                  </a:lnTo>
                  <a:lnTo>
                    <a:pt x="2070059" y="300829"/>
                  </a:lnTo>
                  <a:lnTo>
                    <a:pt x="1837736" y="309765"/>
                  </a:lnTo>
                  <a:lnTo>
                    <a:pt x="1662004" y="324657"/>
                  </a:lnTo>
                  <a:lnTo>
                    <a:pt x="1474359" y="348485"/>
                  </a:lnTo>
                  <a:lnTo>
                    <a:pt x="1247992" y="384227"/>
                  </a:lnTo>
                  <a:lnTo>
                    <a:pt x="1024605" y="425926"/>
                  </a:lnTo>
                  <a:lnTo>
                    <a:pt x="744626" y="485496"/>
                  </a:lnTo>
                  <a:lnTo>
                    <a:pt x="610593" y="515281"/>
                  </a:lnTo>
                  <a:lnTo>
                    <a:pt x="592722" y="521238"/>
                  </a:lnTo>
                  <a:lnTo>
                    <a:pt x="562937" y="524217"/>
                  </a:lnTo>
                  <a:lnTo>
                    <a:pt x="521238" y="521238"/>
                  </a:lnTo>
                  <a:lnTo>
                    <a:pt x="458690" y="509324"/>
                  </a:lnTo>
                  <a:lnTo>
                    <a:pt x="396141" y="491453"/>
                  </a:lnTo>
                  <a:lnTo>
                    <a:pt x="315721" y="458690"/>
                  </a:lnTo>
                  <a:lnTo>
                    <a:pt x="223388" y="411034"/>
                  </a:lnTo>
                  <a:lnTo>
                    <a:pt x="137011" y="360399"/>
                  </a:lnTo>
                  <a:lnTo>
                    <a:pt x="50635" y="300829"/>
                  </a:lnTo>
                  <a:lnTo>
                    <a:pt x="26807" y="279980"/>
                  </a:lnTo>
                  <a:lnTo>
                    <a:pt x="20850" y="271044"/>
                  </a:lnTo>
                  <a:lnTo>
                    <a:pt x="5957" y="238281"/>
                  </a:lnTo>
                  <a:lnTo>
                    <a:pt x="0" y="205517"/>
                  </a:lnTo>
                  <a:lnTo>
                    <a:pt x="8936" y="190625"/>
                  </a:lnTo>
                  <a:lnTo>
                    <a:pt x="26807" y="190625"/>
                  </a:lnTo>
                  <a:lnTo>
                    <a:pt x="47656" y="199560"/>
                  </a:lnTo>
                  <a:lnTo>
                    <a:pt x="125097" y="226367"/>
                  </a:lnTo>
                  <a:lnTo>
                    <a:pt x="226366" y="256152"/>
                  </a:lnTo>
                  <a:lnTo>
                    <a:pt x="312743" y="277001"/>
                  </a:lnTo>
                  <a:lnTo>
                    <a:pt x="405076" y="291894"/>
                  </a:lnTo>
                  <a:lnTo>
                    <a:pt x="482518" y="297851"/>
                  </a:lnTo>
                  <a:lnTo>
                    <a:pt x="545066" y="297851"/>
                  </a:lnTo>
                  <a:lnTo>
                    <a:pt x="711862" y="274023"/>
                  </a:lnTo>
                  <a:lnTo>
                    <a:pt x="1036519" y="226367"/>
                  </a:lnTo>
                  <a:lnTo>
                    <a:pt x="1271820" y="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942669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6BEC778-43F1-43E1-B328-01ED85E1CCDB}"/>
              </a:ext>
            </a:extLst>
          </p:cNvPr>
          <p:cNvSpPr/>
          <p:nvPr/>
        </p:nvSpPr>
        <p:spPr>
          <a:xfrm>
            <a:off x="3876676" y="2087564"/>
            <a:ext cx="2032000" cy="512762"/>
          </a:xfrm>
          <a:custGeom>
            <a:avLst/>
            <a:gdLst>
              <a:gd name="connsiteX0" fmla="*/ 1416843 w 2031206"/>
              <a:gd name="connsiteY0" fmla="*/ 302419 h 511969"/>
              <a:gd name="connsiteX1" fmla="*/ 1185862 w 2031206"/>
              <a:gd name="connsiteY1" fmla="*/ 345282 h 511969"/>
              <a:gd name="connsiteX2" fmla="*/ 973931 w 2031206"/>
              <a:gd name="connsiteY2" fmla="*/ 378619 h 511969"/>
              <a:gd name="connsiteX3" fmla="*/ 716756 w 2031206"/>
              <a:gd name="connsiteY3" fmla="*/ 433388 h 511969"/>
              <a:gd name="connsiteX4" fmla="*/ 645318 w 2031206"/>
              <a:gd name="connsiteY4" fmla="*/ 452438 h 511969"/>
              <a:gd name="connsiteX5" fmla="*/ 592931 w 2031206"/>
              <a:gd name="connsiteY5" fmla="*/ 457200 h 511969"/>
              <a:gd name="connsiteX6" fmla="*/ 507206 w 2031206"/>
              <a:gd name="connsiteY6" fmla="*/ 476250 h 511969"/>
              <a:gd name="connsiteX7" fmla="*/ 433387 w 2031206"/>
              <a:gd name="connsiteY7" fmla="*/ 497682 h 511969"/>
              <a:gd name="connsiteX8" fmla="*/ 397668 w 2031206"/>
              <a:gd name="connsiteY8" fmla="*/ 511969 h 511969"/>
              <a:gd name="connsiteX9" fmla="*/ 371475 w 2031206"/>
              <a:gd name="connsiteY9" fmla="*/ 511969 h 511969"/>
              <a:gd name="connsiteX10" fmla="*/ 330993 w 2031206"/>
              <a:gd name="connsiteY10" fmla="*/ 502444 h 511969"/>
              <a:gd name="connsiteX11" fmla="*/ 288131 w 2031206"/>
              <a:gd name="connsiteY11" fmla="*/ 485775 h 511969"/>
              <a:gd name="connsiteX12" fmla="*/ 235743 w 2031206"/>
              <a:gd name="connsiteY12" fmla="*/ 452438 h 511969"/>
              <a:gd name="connsiteX13" fmla="*/ 161925 w 2031206"/>
              <a:gd name="connsiteY13" fmla="*/ 392907 h 511969"/>
              <a:gd name="connsiteX14" fmla="*/ 92868 w 2031206"/>
              <a:gd name="connsiteY14" fmla="*/ 319088 h 511969"/>
              <a:gd name="connsiteX15" fmla="*/ 42862 w 2031206"/>
              <a:gd name="connsiteY15" fmla="*/ 261938 h 511969"/>
              <a:gd name="connsiteX16" fmla="*/ 19050 w 2031206"/>
              <a:gd name="connsiteY16" fmla="*/ 235744 h 511969"/>
              <a:gd name="connsiteX17" fmla="*/ 7143 w 2031206"/>
              <a:gd name="connsiteY17" fmla="*/ 211932 h 511969"/>
              <a:gd name="connsiteX18" fmla="*/ 0 w 2031206"/>
              <a:gd name="connsiteY18" fmla="*/ 190500 h 511969"/>
              <a:gd name="connsiteX19" fmla="*/ 2381 w 2031206"/>
              <a:gd name="connsiteY19" fmla="*/ 173832 h 511969"/>
              <a:gd name="connsiteX20" fmla="*/ 14287 w 2031206"/>
              <a:gd name="connsiteY20" fmla="*/ 166688 h 511969"/>
              <a:gd name="connsiteX21" fmla="*/ 26193 w 2031206"/>
              <a:gd name="connsiteY21" fmla="*/ 164307 h 511969"/>
              <a:gd name="connsiteX22" fmla="*/ 54768 w 2031206"/>
              <a:gd name="connsiteY22" fmla="*/ 169069 h 511969"/>
              <a:gd name="connsiteX23" fmla="*/ 90487 w 2031206"/>
              <a:gd name="connsiteY23" fmla="*/ 180975 h 511969"/>
              <a:gd name="connsiteX24" fmla="*/ 123825 w 2031206"/>
              <a:gd name="connsiteY24" fmla="*/ 200025 h 511969"/>
              <a:gd name="connsiteX25" fmla="*/ 157162 w 2031206"/>
              <a:gd name="connsiteY25" fmla="*/ 219075 h 511969"/>
              <a:gd name="connsiteX26" fmla="*/ 192881 w 2031206"/>
              <a:gd name="connsiteY26" fmla="*/ 235744 h 511969"/>
              <a:gd name="connsiteX27" fmla="*/ 240506 w 2031206"/>
              <a:gd name="connsiteY27" fmla="*/ 254794 h 511969"/>
              <a:gd name="connsiteX28" fmla="*/ 300037 w 2031206"/>
              <a:gd name="connsiteY28" fmla="*/ 273844 h 511969"/>
              <a:gd name="connsiteX29" fmla="*/ 357187 w 2031206"/>
              <a:gd name="connsiteY29" fmla="*/ 283369 h 511969"/>
              <a:gd name="connsiteX30" fmla="*/ 400050 w 2031206"/>
              <a:gd name="connsiteY30" fmla="*/ 288132 h 511969"/>
              <a:gd name="connsiteX31" fmla="*/ 435768 w 2031206"/>
              <a:gd name="connsiteY31" fmla="*/ 290513 h 511969"/>
              <a:gd name="connsiteX32" fmla="*/ 490537 w 2031206"/>
              <a:gd name="connsiteY32" fmla="*/ 285750 h 511969"/>
              <a:gd name="connsiteX33" fmla="*/ 800100 w 2031206"/>
              <a:gd name="connsiteY33" fmla="*/ 219075 h 511969"/>
              <a:gd name="connsiteX34" fmla="*/ 1002506 w 2031206"/>
              <a:gd name="connsiteY34" fmla="*/ 176213 h 511969"/>
              <a:gd name="connsiteX35" fmla="*/ 1207293 w 2031206"/>
              <a:gd name="connsiteY35" fmla="*/ 142875 h 511969"/>
              <a:gd name="connsiteX36" fmla="*/ 1583531 w 2031206"/>
              <a:gd name="connsiteY36" fmla="*/ 71438 h 511969"/>
              <a:gd name="connsiteX37" fmla="*/ 1662112 w 2031206"/>
              <a:gd name="connsiteY37" fmla="*/ 52388 h 511969"/>
              <a:gd name="connsiteX38" fmla="*/ 1714500 w 2031206"/>
              <a:gd name="connsiteY38" fmla="*/ 30957 h 511969"/>
              <a:gd name="connsiteX39" fmla="*/ 1764506 w 2031206"/>
              <a:gd name="connsiteY39" fmla="*/ 7144 h 511969"/>
              <a:gd name="connsiteX40" fmla="*/ 1783556 w 2031206"/>
              <a:gd name="connsiteY40" fmla="*/ 0 h 511969"/>
              <a:gd name="connsiteX41" fmla="*/ 1804987 w 2031206"/>
              <a:gd name="connsiteY41" fmla="*/ 0 h 511969"/>
              <a:gd name="connsiteX42" fmla="*/ 1862137 w 2031206"/>
              <a:gd name="connsiteY42" fmla="*/ 14288 h 511969"/>
              <a:gd name="connsiteX43" fmla="*/ 1978818 w 2031206"/>
              <a:gd name="connsiteY43" fmla="*/ 66675 h 511969"/>
              <a:gd name="connsiteX44" fmla="*/ 1993106 w 2031206"/>
              <a:gd name="connsiteY44" fmla="*/ 78582 h 511969"/>
              <a:gd name="connsiteX45" fmla="*/ 2014537 w 2031206"/>
              <a:gd name="connsiteY45" fmla="*/ 107157 h 511969"/>
              <a:gd name="connsiteX46" fmla="*/ 2024062 w 2031206"/>
              <a:gd name="connsiteY46" fmla="*/ 133350 h 511969"/>
              <a:gd name="connsiteX47" fmla="*/ 2031206 w 2031206"/>
              <a:gd name="connsiteY47" fmla="*/ 159544 h 511969"/>
              <a:gd name="connsiteX48" fmla="*/ 2028825 w 2031206"/>
              <a:gd name="connsiteY48" fmla="*/ 178594 h 511969"/>
              <a:gd name="connsiteX49" fmla="*/ 2021681 w 2031206"/>
              <a:gd name="connsiteY49" fmla="*/ 197644 h 511969"/>
              <a:gd name="connsiteX50" fmla="*/ 2002631 w 2031206"/>
              <a:gd name="connsiteY50" fmla="*/ 214313 h 511969"/>
              <a:gd name="connsiteX51" fmla="*/ 1959768 w 2031206"/>
              <a:gd name="connsiteY51" fmla="*/ 223838 h 511969"/>
              <a:gd name="connsiteX52" fmla="*/ 1850231 w 2031206"/>
              <a:gd name="connsiteY52" fmla="*/ 226219 h 511969"/>
              <a:gd name="connsiteX53" fmla="*/ 1790700 w 2031206"/>
              <a:gd name="connsiteY53" fmla="*/ 230982 h 511969"/>
              <a:gd name="connsiteX54" fmla="*/ 1721643 w 2031206"/>
              <a:gd name="connsiteY54" fmla="*/ 240507 h 511969"/>
              <a:gd name="connsiteX55" fmla="*/ 1654968 w 2031206"/>
              <a:gd name="connsiteY55" fmla="*/ 254794 h 511969"/>
              <a:gd name="connsiteX56" fmla="*/ 1416843 w 2031206"/>
              <a:gd name="connsiteY56" fmla="*/ 30241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31206" h="511969">
                <a:moveTo>
                  <a:pt x="1416843" y="302419"/>
                </a:moveTo>
                <a:lnTo>
                  <a:pt x="1185862" y="345282"/>
                </a:lnTo>
                <a:lnTo>
                  <a:pt x="973931" y="378619"/>
                </a:lnTo>
                <a:lnTo>
                  <a:pt x="716756" y="433388"/>
                </a:lnTo>
                <a:lnTo>
                  <a:pt x="645318" y="452438"/>
                </a:lnTo>
                <a:lnTo>
                  <a:pt x="592931" y="457200"/>
                </a:lnTo>
                <a:lnTo>
                  <a:pt x="507206" y="476250"/>
                </a:lnTo>
                <a:lnTo>
                  <a:pt x="433387" y="497682"/>
                </a:lnTo>
                <a:lnTo>
                  <a:pt x="397668" y="511969"/>
                </a:lnTo>
                <a:lnTo>
                  <a:pt x="371475" y="511969"/>
                </a:lnTo>
                <a:lnTo>
                  <a:pt x="330993" y="502444"/>
                </a:lnTo>
                <a:lnTo>
                  <a:pt x="288131" y="485775"/>
                </a:lnTo>
                <a:lnTo>
                  <a:pt x="235743" y="452438"/>
                </a:lnTo>
                <a:lnTo>
                  <a:pt x="161925" y="392907"/>
                </a:lnTo>
                <a:lnTo>
                  <a:pt x="92868" y="319088"/>
                </a:lnTo>
                <a:lnTo>
                  <a:pt x="42862" y="261938"/>
                </a:lnTo>
                <a:lnTo>
                  <a:pt x="19050" y="235744"/>
                </a:lnTo>
                <a:lnTo>
                  <a:pt x="7143" y="211932"/>
                </a:lnTo>
                <a:lnTo>
                  <a:pt x="0" y="190500"/>
                </a:lnTo>
                <a:lnTo>
                  <a:pt x="2381" y="173832"/>
                </a:lnTo>
                <a:lnTo>
                  <a:pt x="14287" y="166688"/>
                </a:lnTo>
                <a:lnTo>
                  <a:pt x="26193" y="164307"/>
                </a:lnTo>
                <a:lnTo>
                  <a:pt x="54768" y="169069"/>
                </a:lnTo>
                <a:lnTo>
                  <a:pt x="90487" y="180975"/>
                </a:lnTo>
                <a:lnTo>
                  <a:pt x="123825" y="200025"/>
                </a:lnTo>
                <a:lnTo>
                  <a:pt x="157162" y="219075"/>
                </a:lnTo>
                <a:lnTo>
                  <a:pt x="192881" y="235744"/>
                </a:lnTo>
                <a:lnTo>
                  <a:pt x="240506" y="254794"/>
                </a:lnTo>
                <a:lnTo>
                  <a:pt x="300037" y="273844"/>
                </a:lnTo>
                <a:lnTo>
                  <a:pt x="357187" y="283369"/>
                </a:lnTo>
                <a:lnTo>
                  <a:pt x="400050" y="288132"/>
                </a:lnTo>
                <a:lnTo>
                  <a:pt x="435768" y="290513"/>
                </a:lnTo>
                <a:lnTo>
                  <a:pt x="490537" y="285750"/>
                </a:lnTo>
                <a:lnTo>
                  <a:pt x="800100" y="219075"/>
                </a:lnTo>
                <a:lnTo>
                  <a:pt x="1002506" y="176213"/>
                </a:lnTo>
                <a:lnTo>
                  <a:pt x="1207293" y="142875"/>
                </a:lnTo>
                <a:lnTo>
                  <a:pt x="1583531" y="71438"/>
                </a:lnTo>
                <a:lnTo>
                  <a:pt x="1662112" y="52388"/>
                </a:lnTo>
                <a:lnTo>
                  <a:pt x="1714500" y="30957"/>
                </a:lnTo>
                <a:lnTo>
                  <a:pt x="1764506" y="7144"/>
                </a:lnTo>
                <a:lnTo>
                  <a:pt x="1783556" y="0"/>
                </a:lnTo>
                <a:lnTo>
                  <a:pt x="1804987" y="0"/>
                </a:lnTo>
                <a:lnTo>
                  <a:pt x="1862137" y="14288"/>
                </a:lnTo>
                <a:lnTo>
                  <a:pt x="1978818" y="66675"/>
                </a:lnTo>
                <a:lnTo>
                  <a:pt x="1993106" y="78582"/>
                </a:lnTo>
                <a:lnTo>
                  <a:pt x="2014537" y="107157"/>
                </a:lnTo>
                <a:lnTo>
                  <a:pt x="2024062" y="133350"/>
                </a:lnTo>
                <a:lnTo>
                  <a:pt x="2031206" y="159544"/>
                </a:lnTo>
                <a:lnTo>
                  <a:pt x="2028825" y="178594"/>
                </a:lnTo>
                <a:lnTo>
                  <a:pt x="2021681" y="197644"/>
                </a:lnTo>
                <a:lnTo>
                  <a:pt x="2002631" y="214313"/>
                </a:lnTo>
                <a:lnTo>
                  <a:pt x="1959768" y="223838"/>
                </a:lnTo>
                <a:lnTo>
                  <a:pt x="1850231" y="226219"/>
                </a:lnTo>
                <a:lnTo>
                  <a:pt x="1790700" y="230982"/>
                </a:lnTo>
                <a:lnTo>
                  <a:pt x="1721643" y="240507"/>
                </a:lnTo>
                <a:lnTo>
                  <a:pt x="1654968" y="254794"/>
                </a:lnTo>
                <a:lnTo>
                  <a:pt x="1416843" y="3024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A877281-6C0A-4A7A-90DC-D8852C925340}"/>
              </a:ext>
            </a:extLst>
          </p:cNvPr>
          <p:cNvSpPr/>
          <p:nvPr/>
        </p:nvSpPr>
        <p:spPr>
          <a:xfrm>
            <a:off x="3860801" y="3025776"/>
            <a:ext cx="596900" cy="1409700"/>
          </a:xfrm>
          <a:custGeom>
            <a:avLst/>
            <a:gdLst>
              <a:gd name="connsiteX0" fmla="*/ 304800 w 597694"/>
              <a:gd name="connsiteY0" fmla="*/ 914400 h 1409700"/>
              <a:gd name="connsiteX1" fmla="*/ 273844 w 597694"/>
              <a:gd name="connsiteY1" fmla="*/ 621506 h 1409700"/>
              <a:gd name="connsiteX2" fmla="*/ 238125 w 597694"/>
              <a:gd name="connsiteY2" fmla="*/ 385762 h 1409700"/>
              <a:gd name="connsiteX3" fmla="*/ 209550 w 597694"/>
              <a:gd name="connsiteY3" fmla="*/ 245269 h 1409700"/>
              <a:gd name="connsiteX4" fmla="*/ 130969 w 597694"/>
              <a:gd name="connsiteY4" fmla="*/ 157162 h 1409700"/>
              <a:gd name="connsiteX5" fmla="*/ 52387 w 597694"/>
              <a:gd name="connsiteY5" fmla="*/ 85725 h 1409700"/>
              <a:gd name="connsiteX6" fmla="*/ 23812 w 597694"/>
              <a:gd name="connsiteY6" fmla="*/ 66675 h 1409700"/>
              <a:gd name="connsiteX7" fmla="*/ 9525 w 597694"/>
              <a:gd name="connsiteY7" fmla="*/ 52387 h 1409700"/>
              <a:gd name="connsiteX8" fmla="*/ 0 w 597694"/>
              <a:gd name="connsiteY8" fmla="*/ 33337 h 1409700"/>
              <a:gd name="connsiteX9" fmla="*/ 0 w 597694"/>
              <a:gd name="connsiteY9" fmla="*/ 19050 h 1409700"/>
              <a:gd name="connsiteX10" fmla="*/ 4762 w 597694"/>
              <a:gd name="connsiteY10" fmla="*/ 9525 h 1409700"/>
              <a:gd name="connsiteX11" fmla="*/ 26194 w 597694"/>
              <a:gd name="connsiteY11" fmla="*/ 2381 h 1409700"/>
              <a:gd name="connsiteX12" fmla="*/ 78581 w 597694"/>
              <a:gd name="connsiteY12" fmla="*/ 0 h 1409700"/>
              <a:gd name="connsiteX13" fmla="*/ 166687 w 597694"/>
              <a:gd name="connsiteY13" fmla="*/ 7144 h 1409700"/>
              <a:gd name="connsiteX14" fmla="*/ 288131 w 597694"/>
              <a:gd name="connsiteY14" fmla="*/ 26194 h 1409700"/>
              <a:gd name="connsiteX15" fmla="*/ 383381 w 597694"/>
              <a:gd name="connsiteY15" fmla="*/ 45244 h 1409700"/>
              <a:gd name="connsiteX16" fmla="*/ 423862 w 597694"/>
              <a:gd name="connsiteY16" fmla="*/ 66675 h 1409700"/>
              <a:gd name="connsiteX17" fmla="*/ 411956 w 597694"/>
              <a:gd name="connsiteY17" fmla="*/ 173831 h 1409700"/>
              <a:gd name="connsiteX18" fmla="*/ 488156 w 597694"/>
              <a:gd name="connsiteY18" fmla="*/ 597694 h 1409700"/>
              <a:gd name="connsiteX19" fmla="*/ 497681 w 597694"/>
              <a:gd name="connsiteY19" fmla="*/ 652462 h 1409700"/>
              <a:gd name="connsiteX20" fmla="*/ 519112 w 597694"/>
              <a:gd name="connsiteY20" fmla="*/ 873919 h 1409700"/>
              <a:gd name="connsiteX21" fmla="*/ 531019 w 597694"/>
              <a:gd name="connsiteY21" fmla="*/ 988219 h 1409700"/>
              <a:gd name="connsiteX22" fmla="*/ 552450 w 597694"/>
              <a:gd name="connsiteY22" fmla="*/ 1164431 h 1409700"/>
              <a:gd name="connsiteX23" fmla="*/ 597694 w 597694"/>
              <a:gd name="connsiteY23" fmla="*/ 1288256 h 1409700"/>
              <a:gd name="connsiteX24" fmla="*/ 585787 w 597694"/>
              <a:gd name="connsiteY24" fmla="*/ 1323975 h 1409700"/>
              <a:gd name="connsiteX25" fmla="*/ 564356 w 597694"/>
              <a:gd name="connsiteY25" fmla="*/ 1350169 h 1409700"/>
              <a:gd name="connsiteX26" fmla="*/ 533400 w 597694"/>
              <a:gd name="connsiteY26" fmla="*/ 1381125 h 1409700"/>
              <a:gd name="connsiteX27" fmla="*/ 500062 w 597694"/>
              <a:gd name="connsiteY27" fmla="*/ 1404937 h 1409700"/>
              <a:gd name="connsiteX28" fmla="*/ 478631 w 597694"/>
              <a:gd name="connsiteY28" fmla="*/ 1409700 h 1409700"/>
              <a:gd name="connsiteX29" fmla="*/ 457200 w 597694"/>
              <a:gd name="connsiteY29" fmla="*/ 1404937 h 1409700"/>
              <a:gd name="connsiteX30" fmla="*/ 421481 w 597694"/>
              <a:gd name="connsiteY30" fmla="*/ 1373981 h 1409700"/>
              <a:gd name="connsiteX31" fmla="*/ 376237 w 597694"/>
              <a:gd name="connsiteY31" fmla="*/ 1316831 h 1409700"/>
              <a:gd name="connsiteX32" fmla="*/ 342900 w 597694"/>
              <a:gd name="connsiteY32" fmla="*/ 1252537 h 1409700"/>
              <a:gd name="connsiteX33" fmla="*/ 316706 w 597694"/>
              <a:gd name="connsiteY33" fmla="*/ 1178719 h 1409700"/>
              <a:gd name="connsiteX34" fmla="*/ 302419 w 597694"/>
              <a:gd name="connsiteY34" fmla="*/ 1112044 h 1409700"/>
              <a:gd name="connsiteX35" fmla="*/ 302419 w 597694"/>
              <a:gd name="connsiteY35" fmla="*/ 1071562 h 1409700"/>
              <a:gd name="connsiteX36" fmla="*/ 304800 w 597694"/>
              <a:gd name="connsiteY36" fmla="*/ 1033462 h 1409700"/>
              <a:gd name="connsiteX37" fmla="*/ 304800 w 597694"/>
              <a:gd name="connsiteY37" fmla="*/ 91440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97694" h="1409700">
                <a:moveTo>
                  <a:pt x="304800" y="914400"/>
                </a:moveTo>
                <a:lnTo>
                  <a:pt x="273844" y="621506"/>
                </a:lnTo>
                <a:lnTo>
                  <a:pt x="238125" y="385762"/>
                </a:lnTo>
                <a:lnTo>
                  <a:pt x="209550" y="245269"/>
                </a:lnTo>
                <a:lnTo>
                  <a:pt x="130969" y="157162"/>
                </a:lnTo>
                <a:lnTo>
                  <a:pt x="52387" y="85725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9525"/>
                </a:lnTo>
                <a:lnTo>
                  <a:pt x="26194" y="2381"/>
                </a:lnTo>
                <a:lnTo>
                  <a:pt x="78581" y="0"/>
                </a:lnTo>
                <a:lnTo>
                  <a:pt x="166687" y="7144"/>
                </a:lnTo>
                <a:lnTo>
                  <a:pt x="288131" y="26194"/>
                </a:lnTo>
                <a:lnTo>
                  <a:pt x="383381" y="45244"/>
                </a:lnTo>
                <a:lnTo>
                  <a:pt x="423862" y="66675"/>
                </a:lnTo>
                <a:lnTo>
                  <a:pt x="411956" y="173831"/>
                </a:lnTo>
                <a:lnTo>
                  <a:pt x="488156" y="597694"/>
                </a:lnTo>
                <a:lnTo>
                  <a:pt x="497681" y="652462"/>
                </a:lnTo>
                <a:lnTo>
                  <a:pt x="519112" y="873919"/>
                </a:lnTo>
                <a:lnTo>
                  <a:pt x="531019" y="988219"/>
                </a:lnTo>
                <a:lnTo>
                  <a:pt x="552450" y="1164431"/>
                </a:lnTo>
                <a:lnTo>
                  <a:pt x="597694" y="1288256"/>
                </a:lnTo>
                <a:lnTo>
                  <a:pt x="585787" y="1323975"/>
                </a:lnTo>
                <a:lnTo>
                  <a:pt x="564356" y="1350169"/>
                </a:lnTo>
                <a:lnTo>
                  <a:pt x="533400" y="1381125"/>
                </a:lnTo>
                <a:lnTo>
                  <a:pt x="500062" y="1404937"/>
                </a:lnTo>
                <a:lnTo>
                  <a:pt x="478631" y="1409700"/>
                </a:lnTo>
                <a:lnTo>
                  <a:pt x="457200" y="1404937"/>
                </a:lnTo>
                <a:lnTo>
                  <a:pt x="421481" y="1373981"/>
                </a:lnTo>
                <a:lnTo>
                  <a:pt x="376237" y="1316831"/>
                </a:lnTo>
                <a:lnTo>
                  <a:pt x="342900" y="1252537"/>
                </a:lnTo>
                <a:lnTo>
                  <a:pt x="316706" y="1178719"/>
                </a:lnTo>
                <a:lnTo>
                  <a:pt x="302419" y="1112044"/>
                </a:lnTo>
                <a:lnTo>
                  <a:pt x="302419" y="1071562"/>
                </a:lnTo>
                <a:lnTo>
                  <a:pt x="304800" y="1033462"/>
                </a:lnTo>
                <a:lnTo>
                  <a:pt x="304800" y="9144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AEFE193-8CF2-41DD-AFD5-8925F2DE548E}"/>
              </a:ext>
            </a:extLst>
          </p:cNvPr>
          <p:cNvSpPr/>
          <p:nvPr/>
        </p:nvSpPr>
        <p:spPr>
          <a:xfrm>
            <a:off x="5962651" y="1525590"/>
            <a:ext cx="1173163" cy="1404937"/>
          </a:xfrm>
          <a:custGeom>
            <a:avLst/>
            <a:gdLst>
              <a:gd name="connsiteX0" fmla="*/ 831056 w 1173956"/>
              <a:gd name="connsiteY0" fmla="*/ 652463 h 1404938"/>
              <a:gd name="connsiteX1" fmla="*/ 559594 w 1173956"/>
              <a:gd name="connsiteY1" fmla="*/ 933450 h 1404938"/>
              <a:gd name="connsiteX2" fmla="*/ 280988 w 1173956"/>
              <a:gd name="connsiteY2" fmla="*/ 1204913 h 1404938"/>
              <a:gd name="connsiteX3" fmla="*/ 83344 w 1173956"/>
              <a:gd name="connsiteY3" fmla="*/ 1369219 h 1404938"/>
              <a:gd name="connsiteX4" fmla="*/ 45244 w 1173956"/>
              <a:gd name="connsiteY4" fmla="*/ 1397794 h 1404938"/>
              <a:gd name="connsiteX5" fmla="*/ 33338 w 1173956"/>
              <a:gd name="connsiteY5" fmla="*/ 1402557 h 1404938"/>
              <a:gd name="connsiteX6" fmla="*/ 19050 w 1173956"/>
              <a:gd name="connsiteY6" fmla="*/ 1404938 h 1404938"/>
              <a:gd name="connsiteX7" fmla="*/ 7144 w 1173956"/>
              <a:gd name="connsiteY7" fmla="*/ 1402557 h 1404938"/>
              <a:gd name="connsiteX8" fmla="*/ 0 w 1173956"/>
              <a:gd name="connsiteY8" fmla="*/ 1393032 h 1404938"/>
              <a:gd name="connsiteX9" fmla="*/ 2381 w 1173956"/>
              <a:gd name="connsiteY9" fmla="*/ 1369219 h 1404938"/>
              <a:gd name="connsiteX10" fmla="*/ 23813 w 1173956"/>
              <a:gd name="connsiteY10" fmla="*/ 1328738 h 1404938"/>
              <a:gd name="connsiteX11" fmla="*/ 145256 w 1173956"/>
              <a:gd name="connsiteY11" fmla="*/ 1173957 h 1404938"/>
              <a:gd name="connsiteX12" fmla="*/ 290513 w 1173956"/>
              <a:gd name="connsiteY12" fmla="*/ 983457 h 1404938"/>
              <a:gd name="connsiteX13" fmla="*/ 457200 w 1173956"/>
              <a:gd name="connsiteY13" fmla="*/ 757238 h 1404938"/>
              <a:gd name="connsiteX14" fmla="*/ 521494 w 1173956"/>
              <a:gd name="connsiteY14" fmla="*/ 673894 h 1404938"/>
              <a:gd name="connsiteX15" fmla="*/ 638175 w 1173956"/>
              <a:gd name="connsiteY15" fmla="*/ 497682 h 1404938"/>
              <a:gd name="connsiteX16" fmla="*/ 750094 w 1173956"/>
              <a:gd name="connsiteY16" fmla="*/ 292894 h 1404938"/>
              <a:gd name="connsiteX17" fmla="*/ 764381 w 1173956"/>
              <a:gd name="connsiteY17" fmla="*/ 271463 h 1404938"/>
              <a:gd name="connsiteX18" fmla="*/ 776288 w 1173956"/>
              <a:gd name="connsiteY18" fmla="*/ 245269 h 1404938"/>
              <a:gd name="connsiteX19" fmla="*/ 776288 w 1173956"/>
              <a:gd name="connsiteY19" fmla="*/ 223838 h 1404938"/>
              <a:gd name="connsiteX20" fmla="*/ 771525 w 1173956"/>
              <a:gd name="connsiteY20" fmla="*/ 195263 h 1404938"/>
              <a:gd name="connsiteX21" fmla="*/ 750094 w 1173956"/>
              <a:gd name="connsiteY21" fmla="*/ 161925 h 1404938"/>
              <a:gd name="connsiteX22" fmla="*/ 723900 w 1173956"/>
              <a:gd name="connsiteY22" fmla="*/ 135732 h 1404938"/>
              <a:gd name="connsiteX23" fmla="*/ 688181 w 1173956"/>
              <a:gd name="connsiteY23" fmla="*/ 109538 h 1404938"/>
              <a:gd name="connsiteX24" fmla="*/ 661988 w 1173956"/>
              <a:gd name="connsiteY24" fmla="*/ 92869 h 1404938"/>
              <a:gd name="connsiteX25" fmla="*/ 638175 w 1173956"/>
              <a:gd name="connsiteY25" fmla="*/ 76200 h 1404938"/>
              <a:gd name="connsiteX26" fmla="*/ 609600 w 1173956"/>
              <a:gd name="connsiteY26" fmla="*/ 52388 h 1404938"/>
              <a:gd name="connsiteX27" fmla="*/ 597694 w 1173956"/>
              <a:gd name="connsiteY27" fmla="*/ 30957 h 1404938"/>
              <a:gd name="connsiteX28" fmla="*/ 600075 w 1173956"/>
              <a:gd name="connsiteY28" fmla="*/ 19050 h 1404938"/>
              <a:gd name="connsiteX29" fmla="*/ 607219 w 1173956"/>
              <a:gd name="connsiteY29" fmla="*/ 7144 h 1404938"/>
              <a:gd name="connsiteX30" fmla="*/ 628650 w 1173956"/>
              <a:gd name="connsiteY30" fmla="*/ 0 h 1404938"/>
              <a:gd name="connsiteX31" fmla="*/ 702469 w 1173956"/>
              <a:gd name="connsiteY31" fmla="*/ 4763 h 1404938"/>
              <a:gd name="connsiteX32" fmla="*/ 783431 w 1173956"/>
              <a:gd name="connsiteY32" fmla="*/ 14288 h 1404938"/>
              <a:gd name="connsiteX33" fmla="*/ 845344 w 1173956"/>
              <a:gd name="connsiteY33" fmla="*/ 26194 h 1404938"/>
              <a:gd name="connsiteX34" fmla="*/ 914400 w 1173956"/>
              <a:gd name="connsiteY34" fmla="*/ 47625 h 1404938"/>
              <a:gd name="connsiteX35" fmla="*/ 990600 w 1173956"/>
              <a:gd name="connsiteY35" fmla="*/ 80963 h 1404938"/>
              <a:gd name="connsiteX36" fmla="*/ 1040606 w 1173956"/>
              <a:gd name="connsiteY36" fmla="*/ 109538 h 1404938"/>
              <a:gd name="connsiteX37" fmla="*/ 1088231 w 1173956"/>
              <a:gd name="connsiteY37" fmla="*/ 138113 h 1404938"/>
              <a:gd name="connsiteX38" fmla="*/ 1112044 w 1173956"/>
              <a:gd name="connsiteY38" fmla="*/ 157163 h 1404938"/>
              <a:gd name="connsiteX39" fmla="*/ 1135856 w 1173956"/>
              <a:gd name="connsiteY39" fmla="*/ 178594 h 1404938"/>
              <a:gd name="connsiteX40" fmla="*/ 1150144 w 1173956"/>
              <a:gd name="connsiteY40" fmla="*/ 195263 h 1404938"/>
              <a:gd name="connsiteX41" fmla="*/ 1164431 w 1173956"/>
              <a:gd name="connsiteY41" fmla="*/ 219075 h 1404938"/>
              <a:gd name="connsiteX42" fmla="*/ 1171575 w 1173956"/>
              <a:gd name="connsiteY42" fmla="*/ 240507 h 1404938"/>
              <a:gd name="connsiteX43" fmla="*/ 1173956 w 1173956"/>
              <a:gd name="connsiteY43" fmla="*/ 254794 h 1404938"/>
              <a:gd name="connsiteX44" fmla="*/ 1169194 w 1173956"/>
              <a:gd name="connsiteY44" fmla="*/ 276225 h 1404938"/>
              <a:gd name="connsiteX45" fmla="*/ 1152525 w 1173956"/>
              <a:gd name="connsiteY45" fmla="*/ 307182 h 1404938"/>
              <a:gd name="connsiteX46" fmla="*/ 1064419 w 1173956"/>
              <a:gd name="connsiteY46" fmla="*/ 381000 h 1404938"/>
              <a:gd name="connsiteX47" fmla="*/ 1035844 w 1173956"/>
              <a:gd name="connsiteY47" fmla="*/ 435769 h 1404938"/>
              <a:gd name="connsiteX48" fmla="*/ 831056 w 1173956"/>
              <a:gd name="connsiteY48" fmla="*/ 652463 h 1404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3956" h="1404938">
                <a:moveTo>
                  <a:pt x="831056" y="652463"/>
                </a:moveTo>
                <a:lnTo>
                  <a:pt x="559594" y="933450"/>
                </a:lnTo>
                <a:lnTo>
                  <a:pt x="280988" y="1204913"/>
                </a:lnTo>
                <a:lnTo>
                  <a:pt x="83344" y="1369219"/>
                </a:lnTo>
                <a:lnTo>
                  <a:pt x="45244" y="1397794"/>
                </a:lnTo>
                <a:lnTo>
                  <a:pt x="33338" y="1402557"/>
                </a:lnTo>
                <a:lnTo>
                  <a:pt x="19050" y="1404938"/>
                </a:lnTo>
                <a:lnTo>
                  <a:pt x="7144" y="1402557"/>
                </a:lnTo>
                <a:lnTo>
                  <a:pt x="0" y="1393032"/>
                </a:lnTo>
                <a:lnTo>
                  <a:pt x="2381" y="1369219"/>
                </a:lnTo>
                <a:lnTo>
                  <a:pt x="23813" y="1328738"/>
                </a:lnTo>
                <a:lnTo>
                  <a:pt x="145256" y="1173957"/>
                </a:lnTo>
                <a:lnTo>
                  <a:pt x="290513" y="983457"/>
                </a:lnTo>
                <a:lnTo>
                  <a:pt x="457200" y="757238"/>
                </a:lnTo>
                <a:lnTo>
                  <a:pt x="521494" y="673894"/>
                </a:lnTo>
                <a:lnTo>
                  <a:pt x="638175" y="497682"/>
                </a:lnTo>
                <a:lnTo>
                  <a:pt x="750094" y="292894"/>
                </a:lnTo>
                <a:lnTo>
                  <a:pt x="764381" y="271463"/>
                </a:lnTo>
                <a:lnTo>
                  <a:pt x="776288" y="245269"/>
                </a:lnTo>
                <a:lnTo>
                  <a:pt x="776288" y="223838"/>
                </a:lnTo>
                <a:lnTo>
                  <a:pt x="771525" y="195263"/>
                </a:lnTo>
                <a:lnTo>
                  <a:pt x="750094" y="161925"/>
                </a:lnTo>
                <a:lnTo>
                  <a:pt x="723900" y="135732"/>
                </a:lnTo>
                <a:lnTo>
                  <a:pt x="688181" y="109538"/>
                </a:lnTo>
                <a:lnTo>
                  <a:pt x="661988" y="92869"/>
                </a:lnTo>
                <a:lnTo>
                  <a:pt x="638175" y="76200"/>
                </a:lnTo>
                <a:lnTo>
                  <a:pt x="609600" y="52388"/>
                </a:lnTo>
                <a:lnTo>
                  <a:pt x="597694" y="30957"/>
                </a:lnTo>
                <a:lnTo>
                  <a:pt x="600075" y="19050"/>
                </a:lnTo>
                <a:lnTo>
                  <a:pt x="607219" y="7144"/>
                </a:lnTo>
                <a:lnTo>
                  <a:pt x="628650" y="0"/>
                </a:lnTo>
                <a:lnTo>
                  <a:pt x="702469" y="4763"/>
                </a:lnTo>
                <a:lnTo>
                  <a:pt x="783431" y="14288"/>
                </a:lnTo>
                <a:lnTo>
                  <a:pt x="845344" y="26194"/>
                </a:lnTo>
                <a:lnTo>
                  <a:pt x="914400" y="47625"/>
                </a:lnTo>
                <a:lnTo>
                  <a:pt x="990600" y="80963"/>
                </a:lnTo>
                <a:lnTo>
                  <a:pt x="1040606" y="109538"/>
                </a:lnTo>
                <a:lnTo>
                  <a:pt x="1088231" y="138113"/>
                </a:lnTo>
                <a:lnTo>
                  <a:pt x="1112044" y="157163"/>
                </a:lnTo>
                <a:lnTo>
                  <a:pt x="1135856" y="178594"/>
                </a:lnTo>
                <a:lnTo>
                  <a:pt x="1150144" y="195263"/>
                </a:lnTo>
                <a:lnTo>
                  <a:pt x="1164431" y="219075"/>
                </a:lnTo>
                <a:lnTo>
                  <a:pt x="1171575" y="240507"/>
                </a:lnTo>
                <a:lnTo>
                  <a:pt x="1173956" y="254794"/>
                </a:lnTo>
                <a:lnTo>
                  <a:pt x="1169194" y="276225"/>
                </a:lnTo>
                <a:lnTo>
                  <a:pt x="1152525" y="307182"/>
                </a:lnTo>
                <a:lnTo>
                  <a:pt x="1064419" y="381000"/>
                </a:lnTo>
                <a:lnTo>
                  <a:pt x="1035844" y="435769"/>
                </a:lnTo>
                <a:lnTo>
                  <a:pt x="831056" y="6524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65AF9E5-4A80-4525-9632-65150AF1AE0A}"/>
              </a:ext>
            </a:extLst>
          </p:cNvPr>
          <p:cNvSpPr/>
          <p:nvPr/>
        </p:nvSpPr>
        <p:spPr>
          <a:xfrm>
            <a:off x="6196014" y="3005139"/>
            <a:ext cx="1393825" cy="292100"/>
          </a:xfrm>
          <a:custGeom>
            <a:avLst/>
            <a:gdLst>
              <a:gd name="connsiteX0" fmla="*/ 1021556 w 1393031"/>
              <a:gd name="connsiteY0" fmla="*/ 228600 h 292893"/>
              <a:gd name="connsiteX1" fmla="*/ 640556 w 1393031"/>
              <a:gd name="connsiteY1" fmla="*/ 273843 h 292893"/>
              <a:gd name="connsiteX2" fmla="*/ 569118 w 1393031"/>
              <a:gd name="connsiteY2" fmla="*/ 292893 h 292893"/>
              <a:gd name="connsiteX3" fmla="*/ 390525 w 1393031"/>
              <a:gd name="connsiteY3" fmla="*/ 292893 h 292893"/>
              <a:gd name="connsiteX4" fmla="*/ 302418 w 1393031"/>
              <a:gd name="connsiteY4" fmla="*/ 290512 h 292893"/>
              <a:gd name="connsiteX5" fmla="*/ 269081 w 1393031"/>
              <a:gd name="connsiteY5" fmla="*/ 283368 h 292893"/>
              <a:gd name="connsiteX6" fmla="*/ 214312 w 1393031"/>
              <a:gd name="connsiteY6" fmla="*/ 269081 h 292893"/>
              <a:gd name="connsiteX7" fmla="*/ 161925 w 1393031"/>
              <a:gd name="connsiteY7" fmla="*/ 250031 h 292893"/>
              <a:gd name="connsiteX8" fmla="*/ 104775 w 1393031"/>
              <a:gd name="connsiteY8" fmla="*/ 226218 h 292893"/>
              <a:gd name="connsiteX9" fmla="*/ 45243 w 1393031"/>
              <a:gd name="connsiteY9" fmla="*/ 192881 h 292893"/>
              <a:gd name="connsiteX10" fmla="*/ 23812 w 1393031"/>
              <a:gd name="connsiteY10" fmla="*/ 180975 h 292893"/>
              <a:gd name="connsiteX11" fmla="*/ 11906 w 1393031"/>
              <a:gd name="connsiteY11" fmla="*/ 166687 h 292893"/>
              <a:gd name="connsiteX12" fmla="*/ 0 w 1393031"/>
              <a:gd name="connsiteY12" fmla="*/ 140493 h 292893"/>
              <a:gd name="connsiteX13" fmla="*/ 2381 w 1393031"/>
              <a:gd name="connsiteY13" fmla="*/ 121443 h 292893"/>
              <a:gd name="connsiteX14" fmla="*/ 9525 w 1393031"/>
              <a:gd name="connsiteY14" fmla="*/ 111918 h 292893"/>
              <a:gd name="connsiteX15" fmla="*/ 26193 w 1393031"/>
              <a:gd name="connsiteY15" fmla="*/ 104775 h 292893"/>
              <a:gd name="connsiteX16" fmla="*/ 54768 w 1393031"/>
              <a:gd name="connsiteY16" fmla="*/ 104775 h 292893"/>
              <a:gd name="connsiteX17" fmla="*/ 104775 w 1393031"/>
              <a:gd name="connsiteY17" fmla="*/ 116681 h 292893"/>
              <a:gd name="connsiteX18" fmla="*/ 216693 w 1393031"/>
              <a:gd name="connsiteY18" fmla="*/ 128587 h 292893"/>
              <a:gd name="connsiteX19" fmla="*/ 330993 w 1393031"/>
              <a:gd name="connsiteY19" fmla="*/ 135731 h 292893"/>
              <a:gd name="connsiteX20" fmla="*/ 457200 w 1393031"/>
              <a:gd name="connsiteY20" fmla="*/ 130968 h 292893"/>
              <a:gd name="connsiteX21" fmla="*/ 671512 w 1393031"/>
              <a:gd name="connsiteY21" fmla="*/ 109537 h 292893"/>
              <a:gd name="connsiteX22" fmla="*/ 857250 w 1393031"/>
              <a:gd name="connsiteY22" fmla="*/ 78581 h 292893"/>
              <a:gd name="connsiteX23" fmla="*/ 1007268 w 1393031"/>
              <a:gd name="connsiteY23" fmla="*/ 40481 h 292893"/>
              <a:gd name="connsiteX24" fmla="*/ 1133475 w 1393031"/>
              <a:gd name="connsiteY24" fmla="*/ 9525 h 292893"/>
              <a:gd name="connsiteX25" fmla="*/ 1178718 w 1393031"/>
              <a:gd name="connsiteY25" fmla="*/ 0 h 292893"/>
              <a:gd name="connsiteX26" fmla="*/ 1204912 w 1393031"/>
              <a:gd name="connsiteY26" fmla="*/ 0 h 292893"/>
              <a:gd name="connsiteX27" fmla="*/ 1259681 w 1393031"/>
              <a:gd name="connsiteY27" fmla="*/ 9525 h 292893"/>
              <a:gd name="connsiteX28" fmla="*/ 1304925 w 1393031"/>
              <a:gd name="connsiteY28" fmla="*/ 28575 h 292893"/>
              <a:gd name="connsiteX29" fmla="*/ 1338262 w 1393031"/>
              <a:gd name="connsiteY29" fmla="*/ 50006 h 292893"/>
              <a:gd name="connsiteX30" fmla="*/ 1371600 w 1393031"/>
              <a:gd name="connsiteY30" fmla="*/ 80962 h 292893"/>
              <a:gd name="connsiteX31" fmla="*/ 1385887 w 1393031"/>
              <a:gd name="connsiteY31" fmla="*/ 102393 h 292893"/>
              <a:gd name="connsiteX32" fmla="*/ 1393031 w 1393031"/>
              <a:gd name="connsiteY32" fmla="*/ 119062 h 292893"/>
              <a:gd name="connsiteX33" fmla="*/ 1393031 w 1393031"/>
              <a:gd name="connsiteY33" fmla="*/ 133350 h 292893"/>
              <a:gd name="connsiteX34" fmla="*/ 1388268 w 1393031"/>
              <a:gd name="connsiteY34" fmla="*/ 154781 h 292893"/>
              <a:gd name="connsiteX35" fmla="*/ 1366837 w 1393031"/>
              <a:gd name="connsiteY35" fmla="*/ 173831 h 292893"/>
              <a:gd name="connsiteX36" fmla="*/ 1312068 w 1393031"/>
              <a:gd name="connsiteY36" fmla="*/ 195262 h 292893"/>
              <a:gd name="connsiteX37" fmla="*/ 1157287 w 1393031"/>
              <a:gd name="connsiteY37" fmla="*/ 216693 h 292893"/>
              <a:gd name="connsiteX38" fmla="*/ 1021556 w 1393031"/>
              <a:gd name="connsiteY38" fmla="*/ 228600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93031" h="292893">
                <a:moveTo>
                  <a:pt x="1021556" y="228600"/>
                </a:moveTo>
                <a:lnTo>
                  <a:pt x="640556" y="273843"/>
                </a:lnTo>
                <a:lnTo>
                  <a:pt x="569118" y="292893"/>
                </a:lnTo>
                <a:lnTo>
                  <a:pt x="390525" y="292893"/>
                </a:lnTo>
                <a:lnTo>
                  <a:pt x="302418" y="290512"/>
                </a:lnTo>
                <a:lnTo>
                  <a:pt x="269081" y="283368"/>
                </a:lnTo>
                <a:lnTo>
                  <a:pt x="214312" y="269081"/>
                </a:lnTo>
                <a:lnTo>
                  <a:pt x="161925" y="250031"/>
                </a:lnTo>
                <a:lnTo>
                  <a:pt x="104775" y="226218"/>
                </a:lnTo>
                <a:lnTo>
                  <a:pt x="45243" y="192881"/>
                </a:lnTo>
                <a:lnTo>
                  <a:pt x="23812" y="180975"/>
                </a:lnTo>
                <a:lnTo>
                  <a:pt x="11906" y="166687"/>
                </a:lnTo>
                <a:lnTo>
                  <a:pt x="0" y="140493"/>
                </a:lnTo>
                <a:lnTo>
                  <a:pt x="2381" y="121443"/>
                </a:lnTo>
                <a:lnTo>
                  <a:pt x="9525" y="111918"/>
                </a:lnTo>
                <a:lnTo>
                  <a:pt x="26193" y="104775"/>
                </a:lnTo>
                <a:lnTo>
                  <a:pt x="54768" y="104775"/>
                </a:lnTo>
                <a:lnTo>
                  <a:pt x="104775" y="116681"/>
                </a:lnTo>
                <a:lnTo>
                  <a:pt x="216693" y="128587"/>
                </a:lnTo>
                <a:lnTo>
                  <a:pt x="330993" y="135731"/>
                </a:lnTo>
                <a:lnTo>
                  <a:pt x="457200" y="130968"/>
                </a:lnTo>
                <a:lnTo>
                  <a:pt x="671512" y="109537"/>
                </a:lnTo>
                <a:lnTo>
                  <a:pt x="857250" y="78581"/>
                </a:lnTo>
                <a:lnTo>
                  <a:pt x="1007268" y="40481"/>
                </a:lnTo>
                <a:lnTo>
                  <a:pt x="1133475" y="9525"/>
                </a:lnTo>
                <a:lnTo>
                  <a:pt x="1178718" y="0"/>
                </a:lnTo>
                <a:lnTo>
                  <a:pt x="1204912" y="0"/>
                </a:lnTo>
                <a:lnTo>
                  <a:pt x="1259681" y="9525"/>
                </a:lnTo>
                <a:lnTo>
                  <a:pt x="1304925" y="28575"/>
                </a:lnTo>
                <a:lnTo>
                  <a:pt x="1338262" y="50006"/>
                </a:lnTo>
                <a:lnTo>
                  <a:pt x="1371600" y="80962"/>
                </a:lnTo>
                <a:lnTo>
                  <a:pt x="1385887" y="102393"/>
                </a:lnTo>
                <a:lnTo>
                  <a:pt x="1393031" y="119062"/>
                </a:lnTo>
                <a:lnTo>
                  <a:pt x="1393031" y="133350"/>
                </a:lnTo>
                <a:lnTo>
                  <a:pt x="1388268" y="154781"/>
                </a:lnTo>
                <a:lnTo>
                  <a:pt x="1366837" y="173831"/>
                </a:lnTo>
                <a:lnTo>
                  <a:pt x="1312068" y="195262"/>
                </a:lnTo>
                <a:lnTo>
                  <a:pt x="1157287" y="216693"/>
                </a:lnTo>
                <a:lnTo>
                  <a:pt x="1021556" y="2286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92857D0-DB1A-480F-9847-41CE58FF6A12}"/>
              </a:ext>
            </a:extLst>
          </p:cNvPr>
          <p:cNvSpPr/>
          <p:nvPr/>
        </p:nvSpPr>
        <p:spPr>
          <a:xfrm>
            <a:off x="4621214" y="1554164"/>
            <a:ext cx="542925" cy="1498600"/>
          </a:xfrm>
          <a:custGeom>
            <a:avLst/>
            <a:gdLst>
              <a:gd name="connsiteX0" fmla="*/ 188119 w 542925"/>
              <a:gd name="connsiteY0" fmla="*/ 1109663 h 1497807"/>
              <a:gd name="connsiteX1" fmla="*/ 216694 w 542925"/>
              <a:gd name="connsiteY1" fmla="*/ 700088 h 1497807"/>
              <a:gd name="connsiteX2" fmla="*/ 216694 w 542925"/>
              <a:gd name="connsiteY2" fmla="*/ 445294 h 1497807"/>
              <a:gd name="connsiteX3" fmla="*/ 209550 w 542925"/>
              <a:gd name="connsiteY3" fmla="*/ 347663 h 1497807"/>
              <a:gd name="connsiteX4" fmla="*/ 202407 w 542925"/>
              <a:gd name="connsiteY4" fmla="*/ 309563 h 1497807"/>
              <a:gd name="connsiteX5" fmla="*/ 190500 w 542925"/>
              <a:gd name="connsiteY5" fmla="*/ 283369 h 1497807"/>
              <a:gd name="connsiteX6" fmla="*/ 169069 w 542925"/>
              <a:gd name="connsiteY6" fmla="*/ 250032 h 1497807"/>
              <a:gd name="connsiteX7" fmla="*/ 107157 w 542925"/>
              <a:gd name="connsiteY7" fmla="*/ 173832 h 1497807"/>
              <a:gd name="connsiteX8" fmla="*/ 42863 w 542925"/>
              <a:gd name="connsiteY8" fmla="*/ 95250 h 1497807"/>
              <a:gd name="connsiteX9" fmla="*/ 11907 w 542925"/>
              <a:gd name="connsiteY9" fmla="*/ 64294 h 1497807"/>
              <a:gd name="connsiteX10" fmla="*/ 0 w 542925"/>
              <a:gd name="connsiteY10" fmla="*/ 52388 h 1497807"/>
              <a:gd name="connsiteX11" fmla="*/ 0 w 542925"/>
              <a:gd name="connsiteY11" fmla="*/ 45244 h 1497807"/>
              <a:gd name="connsiteX12" fmla="*/ 4763 w 542925"/>
              <a:gd name="connsiteY12" fmla="*/ 33338 h 1497807"/>
              <a:gd name="connsiteX13" fmla="*/ 23813 w 542925"/>
              <a:gd name="connsiteY13" fmla="*/ 19050 h 1497807"/>
              <a:gd name="connsiteX14" fmla="*/ 57150 w 542925"/>
              <a:gd name="connsiteY14" fmla="*/ 4763 h 1497807"/>
              <a:gd name="connsiteX15" fmla="*/ 88107 w 542925"/>
              <a:gd name="connsiteY15" fmla="*/ 0 h 1497807"/>
              <a:gd name="connsiteX16" fmla="*/ 111919 w 542925"/>
              <a:gd name="connsiteY16" fmla="*/ 0 h 1497807"/>
              <a:gd name="connsiteX17" fmla="*/ 130969 w 542925"/>
              <a:gd name="connsiteY17" fmla="*/ 2382 h 1497807"/>
              <a:gd name="connsiteX18" fmla="*/ 180975 w 542925"/>
              <a:gd name="connsiteY18" fmla="*/ 19050 h 1497807"/>
              <a:gd name="connsiteX19" fmla="*/ 280988 w 542925"/>
              <a:gd name="connsiteY19" fmla="*/ 61913 h 1497807"/>
              <a:gd name="connsiteX20" fmla="*/ 369094 w 542925"/>
              <a:gd name="connsiteY20" fmla="*/ 104775 h 1497807"/>
              <a:gd name="connsiteX21" fmla="*/ 428625 w 542925"/>
              <a:gd name="connsiteY21" fmla="*/ 138113 h 1497807"/>
              <a:gd name="connsiteX22" fmla="*/ 469107 w 542925"/>
              <a:gd name="connsiteY22" fmla="*/ 164307 h 1497807"/>
              <a:gd name="connsiteX23" fmla="*/ 500063 w 542925"/>
              <a:gd name="connsiteY23" fmla="*/ 185738 h 1497807"/>
              <a:gd name="connsiteX24" fmla="*/ 516732 w 542925"/>
              <a:gd name="connsiteY24" fmla="*/ 202407 h 1497807"/>
              <a:gd name="connsiteX25" fmla="*/ 531019 w 542925"/>
              <a:gd name="connsiteY25" fmla="*/ 221457 h 1497807"/>
              <a:gd name="connsiteX26" fmla="*/ 540544 w 542925"/>
              <a:gd name="connsiteY26" fmla="*/ 238125 h 1497807"/>
              <a:gd name="connsiteX27" fmla="*/ 542925 w 542925"/>
              <a:gd name="connsiteY27" fmla="*/ 254794 h 1497807"/>
              <a:gd name="connsiteX28" fmla="*/ 540544 w 542925"/>
              <a:gd name="connsiteY28" fmla="*/ 278607 h 1497807"/>
              <a:gd name="connsiteX29" fmla="*/ 528638 w 542925"/>
              <a:gd name="connsiteY29" fmla="*/ 300038 h 1497807"/>
              <a:gd name="connsiteX30" fmla="*/ 502444 w 542925"/>
              <a:gd name="connsiteY30" fmla="*/ 330994 h 1497807"/>
              <a:gd name="connsiteX31" fmla="*/ 485775 w 542925"/>
              <a:gd name="connsiteY31" fmla="*/ 354807 h 1497807"/>
              <a:gd name="connsiteX32" fmla="*/ 483394 w 542925"/>
              <a:gd name="connsiteY32" fmla="*/ 678657 h 1497807"/>
              <a:gd name="connsiteX33" fmla="*/ 461963 w 542925"/>
              <a:gd name="connsiteY33" fmla="*/ 866775 h 1497807"/>
              <a:gd name="connsiteX34" fmla="*/ 442913 w 542925"/>
              <a:gd name="connsiteY34" fmla="*/ 1085850 h 1497807"/>
              <a:gd name="connsiteX35" fmla="*/ 409575 w 542925"/>
              <a:gd name="connsiteY35" fmla="*/ 1443038 h 1497807"/>
              <a:gd name="connsiteX36" fmla="*/ 164307 w 542925"/>
              <a:gd name="connsiteY36" fmla="*/ 1497807 h 1497807"/>
              <a:gd name="connsiteX37" fmla="*/ 188119 w 542925"/>
              <a:gd name="connsiteY37" fmla="*/ 1109663 h 149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42925" h="1497807">
                <a:moveTo>
                  <a:pt x="188119" y="1109663"/>
                </a:moveTo>
                <a:lnTo>
                  <a:pt x="216694" y="700088"/>
                </a:lnTo>
                <a:lnTo>
                  <a:pt x="216694" y="445294"/>
                </a:lnTo>
                <a:lnTo>
                  <a:pt x="209550" y="347663"/>
                </a:lnTo>
                <a:lnTo>
                  <a:pt x="202407" y="309563"/>
                </a:lnTo>
                <a:lnTo>
                  <a:pt x="190500" y="283369"/>
                </a:lnTo>
                <a:lnTo>
                  <a:pt x="169069" y="250032"/>
                </a:lnTo>
                <a:lnTo>
                  <a:pt x="107157" y="173832"/>
                </a:lnTo>
                <a:lnTo>
                  <a:pt x="42863" y="95250"/>
                </a:lnTo>
                <a:lnTo>
                  <a:pt x="11907" y="64294"/>
                </a:lnTo>
                <a:lnTo>
                  <a:pt x="0" y="52388"/>
                </a:lnTo>
                <a:lnTo>
                  <a:pt x="0" y="45244"/>
                </a:lnTo>
                <a:lnTo>
                  <a:pt x="4763" y="33338"/>
                </a:lnTo>
                <a:lnTo>
                  <a:pt x="23813" y="19050"/>
                </a:lnTo>
                <a:lnTo>
                  <a:pt x="57150" y="4763"/>
                </a:lnTo>
                <a:lnTo>
                  <a:pt x="88107" y="0"/>
                </a:lnTo>
                <a:lnTo>
                  <a:pt x="111919" y="0"/>
                </a:lnTo>
                <a:lnTo>
                  <a:pt x="130969" y="2382"/>
                </a:lnTo>
                <a:lnTo>
                  <a:pt x="180975" y="19050"/>
                </a:lnTo>
                <a:lnTo>
                  <a:pt x="280988" y="61913"/>
                </a:lnTo>
                <a:lnTo>
                  <a:pt x="369094" y="104775"/>
                </a:lnTo>
                <a:lnTo>
                  <a:pt x="428625" y="138113"/>
                </a:lnTo>
                <a:lnTo>
                  <a:pt x="469107" y="164307"/>
                </a:lnTo>
                <a:lnTo>
                  <a:pt x="500063" y="185738"/>
                </a:lnTo>
                <a:lnTo>
                  <a:pt x="516732" y="202407"/>
                </a:lnTo>
                <a:lnTo>
                  <a:pt x="531019" y="221457"/>
                </a:lnTo>
                <a:lnTo>
                  <a:pt x="540544" y="238125"/>
                </a:lnTo>
                <a:lnTo>
                  <a:pt x="542925" y="254794"/>
                </a:lnTo>
                <a:lnTo>
                  <a:pt x="540544" y="278607"/>
                </a:lnTo>
                <a:lnTo>
                  <a:pt x="528638" y="300038"/>
                </a:lnTo>
                <a:lnTo>
                  <a:pt x="502444" y="330994"/>
                </a:lnTo>
                <a:lnTo>
                  <a:pt x="485775" y="354807"/>
                </a:lnTo>
                <a:cubicBezTo>
                  <a:pt x="484981" y="462757"/>
                  <a:pt x="484188" y="570707"/>
                  <a:pt x="483394" y="678657"/>
                </a:cubicBezTo>
                <a:lnTo>
                  <a:pt x="461963" y="866775"/>
                </a:lnTo>
                <a:lnTo>
                  <a:pt x="442913" y="1085850"/>
                </a:lnTo>
                <a:lnTo>
                  <a:pt x="409575" y="1443038"/>
                </a:lnTo>
                <a:lnTo>
                  <a:pt x="164307" y="1497807"/>
                </a:lnTo>
                <a:lnTo>
                  <a:pt x="188119" y="11096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9965C98-5AD2-43A0-BF75-05E4F6FB8659}"/>
              </a:ext>
            </a:extLst>
          </p:cNvPr>
          <p:cNvSpPr/>
          <p:nvPr/>
        </p:nvSpPr>
        <p:spPr>
          <a:xfrm>
            <a:off x="4116388" y="2782890"/>
            <a:ext cx="1727200" cy="1455737"/>
          </a:xfrm>
          <a:custGeom>
            <a:avLst/>
            <a:gdLst>
              <a:gd name="connsiteX0" fmla="*/ 862013 w 1726407"/>
              <a:gd name="connsiteY0" fmla="*/ 307182 h 1454944"/>
              <a:gd name="connsiteX1" fmla="*/ 342900 w 1726407"/>
              <a:gd name="connsiteY1" fmla="*/ 402432 h 1454944"/>
              <a:gd name="connsiteX2" fmla="*/ 83344 w 1726407"/>
              <a:gd name="connsiteY2" fmla="*/ 459582 h 1454944"/>
              <a:gd name="connsiteX3" fmla="*/ 0 w 1726407"/>
              <a:gd name="connsiteY3" fmla="*/ 316707 h 1454944"/>
              <a:gd name="connsiteX4" fmla="*/ 316707 w 1726407"/>
              <a:gd name="connsiteY4" fmla="*/ 254794 h 1454944"/>
              <a:gd name="connsiteX5" fmla="*/ 550069 w 1726407"/>
              <a:gd name="connsiteY5" fmla="*/ 207169 h 1454944"/>
              <a:gd name="connsiteX6" fmla="*/ 702469 w 1726407"/>
              <a:gd name="connsiteY6" fmla="*/ 171450 h 1454944"/>
              <a:gd name="connsiteX7" fmla="*/ 904875 w 1726407"/>
              <a:gd name="connsiteY7" fmla="*/ 135732 h 1454944"/>
              <a:gd name="connsiteX8" fmla="*/ 1131094 w 1726407"/>
              <a:gd name="connsiteY8" fmla="*/ 102394 h 1454944"/>
              <a:gd name="connsiteX9" fmla="*/ 1302544 w 1726407"/>
              <a:gd name="connsiteY9" fmla="*/ 64294 h 1454944"/>
              <a:gd name="connsiteX10" fmla="*/ 1359694 w 1726407"/>
              <a:gd name="connsiteY10" fmla="*/ 28575 h 1454944"/>
              <a:gd name="connsiteX11" fmla="*/ 1409700 w 1726407"/>
              <a:gd name="connsiteY11" fmla="*/ 4763 h 1454944"/>
              <a:gd name="connsiteX12" fmla="*/ 1431132 w 1726407"/>
              <a:gd name="connsiteY12" fmla="*/ 0 h 1454944"/>
              <a:gd name="connsiteX13" fmla="*/ 1454944 w 1726407"/>
              <a:gd name="connsiteY13" fmla="*/ 4763 h 1454944"/>
              <a:gd name="connsiteX14" fmla="*/ 1528763 w 1726407"/>
              <a:gd name="connsiteY14" fmla="*/ 50007 h 1454944"/>
              <a:gd name="connsiteX15" fmla="*/ 1643063 w 1726407"/>
              <a:gd name="connsiteY15" fmla="*/ 135732 h 1454944"/>
              <a:gd name="connsiteX16" fmla="*/ 1678782 w 1726407"/>
              <a:gd name="connsiteY16" fmla="*/ 166688 h 1454944"/>
              <a:gd name="connsiteX17" fmla="*/ 1709738 w 1726407"/>
              <a:gd name="connsiteY17" fmla="*/ 200025 h 1454944"/>
              <a:gd name="connsiteX18" fmla="*/ 1719263 w 1726407"/>
              <a:gd name="connsiteY18" fmla="*/ 216694 h 1454944"/>
              <a:gd name="connsiteX19" fmla="*/ 1726407 w 1726407"/>
              <a:gd name="connsiteY19" fmla="*/ 235744 h 1454944"/>
              <a:gd name="connsiteX20" fmla="*/ 1726407 w 1726407"/>
              <a:gd name="connsiteY20" fmla="*/ 252413 h 1454944"/>
              <a:gd name="connsiteX21" fmla="*/ 1719263 w 1726407"/>
              <a:gd name="connsiteY21" fmla="*/ 273844 h 1454944"/>
              <a:gd name="connsiteX22" fmla="*/ 1693069 w 1726407"/>
              <a:gd name="connsiteY22" fmla="*/ 304800 h 1454944"/>
              <a:gd name="connsiteX23" fmla="*/ 1664494 w 1726407"/>
              <a:gd name="connsiteY23" fmla="*/ 330994 h 1454944"/>
              <a:gd name="connsiteX24" fmla="*/ 1626394 w 1726407"/>
              <a:gd name="connsiteY24" fmla="*/ 607219 h 1454944"/>
              <a:gd name="connsiteX25" fmla="*/ 1581150 w 1726407"/>
              <a:gd name="connsiteY25" fmla="*/ 935832 h 1454944"/>
              <a:gd name="connsiteX26" fmla="*/ 1550194 w 1726407"/>
              <a:gd name="connsiteY26" fmla="*/ 1164432 h 1454944"/>
              <a:gd name="connsiteX27" fmla="*/ 1528763 w 1726407"/>
              <a:gd name="connsiteY27" fmla="*/ 1331119 h 1454944"/>
              <a:gd name="connsiteX28" fmla="*/ 1516857 w 1726407"/>
              <a:gd name="connsiteY28" fmla="*/ 1390650 h 1454944"/>
              <a:gd name="connsiteX29" fmla="*/ 1504950 w 1726407"/>
              <a:gd name="connsiteY29" fmla="*/ 1426369 h 1454944"/>
              <a:gd name="connsiteX30" fmla="*/ 1493044 w 1726407"/>
              <a:gd name="connsiteY30" fmla="*/ 1443038 h 1454944"/>
              <a:gd name="connsiteX31" fmla="*/ 1478757 w 1726407"/>
              <a:gd name="connsiteY31" fmla="*/ 1450182 h 1454944"/>
              <a:gd name="connsiteX32" fmla="*/ 1457325 w 1726407"/>
              <a:gd name="connsiteY32" fmla="*/ 1454944 h 1454944"/>
              <a:gd name="connsiteX33" fmla="*/ 1435894 w 1726407"/>
              <a:gd name="connsiteY33" fmla="*/ 1450182 h 1454944"/>
              <a:gd name="connsiteX34" fmla="*/ 1409700 w 1726407"/>
              <a:gd name="connsiteY34" fmla="*/ 1438275 h 1454944"/>
              <a:gd name="connsiteX35" fmla="*/ 1388269 w 1726407"/>
              <a:gd name="connsiteY35" fmla="*/ 1428750 h 1454944"/>
              <a:gd name="connsiteX36" fmla="*/ 1364457 w 1726407"/>
              <a:gd name="connsiteY36" fmla="*/ 1407319 h 1454944"/>
              <a:gd name="connsiteX37" fmla="*/ 1343025 w 1726407"/>
              <a:gd name="connsiteY37" fmla="*/ 1383507 h 1454944"/>
              <a:gd name="connsiteX38" fmla="*/ 1328738 w 1726407"/>
              <a:gd name="connsiteY38" fmla="*/ 1354932 h 1454944"/>
              <a:gd name="connsiteX39" fmla="*/ 1316832 w 1726407"/>
              <a:gd name="connsiteY39" fmla="*/ 1309688 h 1454944"/>
              <a:gd name="connsiteX40" fmla="*/ 1323975 w 1726407"/>
              <a:gd name="connsiteY40" fmla="*/ 1214438 h 1454944"/>
              <a:gd name="connsiteX41" fmla="*/ 1338263 w 1726407"/>
              <a:gd name="connsiteY41" fmla="*/ 938213 h 1454944"/>
              <a:gd name="connsiteX42" fmla="*/ 1343025 w 1726407"/>
              <a:gd name="connsiteY42" fmla="*/ 750094 h 1454944"/>
              <a:gd name="connsiteX43" fmla="*/ 1369219 w 1726407"/>
              <a:gd name="connsiteY43" fmla="*/ 631032 h 1454944"/>
              <a:gd name="connsiteX44" fmla="*/ 1371600 w 1726407"/>
              <a:gd name="connsiteY44" fmla="*/ 307182 h 1454944"/>
              <a:gd name="connsiteX45" fmla="*/ 1371600 w 1726407"/>
              <a:gd name="connsiteY45" fmla="*/ 292894 h 1454944"/>
              <a:gd name="connsiteX46" fmla="*/ 1357313 w 1726407"/>
              <a:gd name="connsiteY46" fmla="*/ 276225 h 1454944"/>
              <a:gd name="connsiteX47" fmla="*/ 1319213 w 1726407"/>
              <a:gd name="connsiteY47" fmla="*/ 250032 h 1454944"/>
              <a:gd name="connsiteX48" fmla="*/ 1285875 w 1726407"/>
              <a:gd name="connsiteY48" fmla="*/ 242888 h 1454944"/>
              <a:gd name="connsiteX49" fmla="*/ 862013 w 1726407"/>
              <a:gd name="connsiteY49" fmla="*/ 307182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726407" h="1454944">
                <a:moveTo>
                  <a:pt x="862013" y="307182"/>
                </a:moveTo>
                <a:lnTo>
                  <a:pt x="342900" y="402432"/>
                </a:lnTo>
                <a:lnTo>
                  <a:pt x="83344" y="459582"/>
                </a:lnTo>
                <a:lnTo>
                  <a:pt x="0" y="316707"/>
                </a:lnTo>
                <a:lnTo>
                  <a:pt x="316707" y="254794"/>
                </a:lnTo>
                <a:lnTo>
                  <a:pt x="550069" y="207169"/>
                </a:lnTo>
                <a:lnTo>
                  <a:pt x="702469" y="171450"/>
                </a:lnTo>
                <a:lnTo>
                  <a:pt x="904875" y="135732"/>
                </a:lnTo>
                <a:lnTo>
                  <a:pt x="1131094" y="102394"/>
                </a:lnTo>
                <a:lnTo>
                  <a:pt x="1302544" y="64294"/>
                </a:lnTo>
                <a:lnTo>
                  <a:pt x="1359694" y="28575"/>
                </a:lnTo>
                <a:lnTo>
                  <a:pt x="1409700" y="4763"/>
                </a:lnTo>
                <a:lnTo>
                  <a:pt x="1431132" y="0"/>
                </a:lnTo>
                <a:lnTo>
                  <a:pt x="1454944" y="4763"/>
                </a:lnTo>
                <a:lnTo>
                  <a:pt x="1528763" y="50007"/>
                </a:lnTo>
                <a:lnTo>
                  <a:pt x="1643063" y="135732"/>
                </a:lnTo>
                <a:lnTo>
                  <a:pt x="1678782" y="166688"/>
                </a:lnTo>
                <a:lnTo>
                  <a:pt x="1709738" y="200025"/>
                </a:lnTo>
                <a:lnTo>
                  <a:pt x="1719263" y="216694"/>
                </a:lnTo>
                <a:lnTo>
                  <a:pt x="1726407" y="235744"/>
                </a:lnTo>
                <a:lnTo>
                  <a:pt x="1726407" y="252413"/>
                </a:lnTo>
                <a:lnTo>
                  <a:pt x="1719263" y="273844"/>
                </a:lnTo>
                <a:lnTo>
                  <a:pt x="1693069" y="304800"/>
                </a:lnTo>
                <a:lnTo>
                  <a:pt x="1664494" y="330994"/>
                </a:lnTo>
                <a:lnTo>
                  <a:pt x="1626394" y="607219"/>
                </a:lnTo>
                <a:lnTo>
                  <a:pt x="1581150" y="935832"/>
                </a:lnTo>
                <a:lnTo>
                  <a:pt x="1550194" y="1164432"/>
                </a:lnTo>
                <a:lnTo>
                  <a:pt x="1528763" y="1331119"/>
                </a:lnTo>
                <a:lnTo>
                  <a:pt x="1516857" y="1390650"/>
                </a:lnTo>
                <a:lnTo>
                  <a:pt x="1504950" y="1426369"/>
                </a:lnTo>
                <a:lnTo>
                  <a:pt x="1493044" y="1443038"/>
                </a:lnTo>
                <a:lnTo>
                  <a:pt x="1478757" y="1450182"/>
                </a:lnTo>
                <a:lnTo>
                  <a:pt x="1457325" y="1454944"/>
                </a:lnTo>
                <a:lnTo>
                  <a:pt x="1435894" y="1450182"/>
                </a:lnTo>
                <a:lnTo>
                  <a:pt x="1409700" y="1438275"/>
                </a:lnTo>
                <a:lnTo>
                  <a:pt x="1388269" y="1428750"/>
                </a:lnTo>
                <a:lnTo>
                  <a:pt x="1364457" y="1407319"/>
                </a:lnTo>
                <a:lnTo>
                  <a:pt x="1343025" y="1383507"/>
                </a:lnTo>
                <a:lnTo>
                  <a:pt x="1328738" y="1354932"/>
                </a:lnTo>
                <a:lnTo>
                  <a:pt x="1316832" y="1309688"/>
                </a:lnTo>
                <a:lnTo>
                  <a:pt x="1323975" y="1214438"/>
                </a:lnTo>
                <a:lnTo>
                  <a:pt x="1338263" y="938213"/>
                </a:lnTo>
                <a:lnTo>
                  <a:pt x="1343025" y="750094"/>
                </a:lnTo>
                <a:lnTo>
                  <a:pt x="1369219" y="631032"/>
                </a:lnTo>
                <a:cubicBezTo>
                  <a:pt x="1370013" y="523082"/>
                  <a:pt x="1370806" y="415132"/>
                  <a:pt x="1371600" y="307182"/>
                </a:cubicBezTo>
                <a:lnTo>
                  <a:pt x="1371600" y="292894"/>
                </a:lnTo>
                <a:lnTo>
                  <a:pt x="1357313" y="276225"/>
                </a:lnTo>
                <a:lnTo>
                  <a:pt x="1319213" y="250032"/>
                </a:lnTo>
                <a:lnTo>
                  <a:pt x="1285875" y="242888"/>
                </a:lnTo>
                <a:lnTo>
                  <a:pt x="862013" y="3071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DED6722-D574-46E9-953B-D3221DF39C46}"/>
              </a:ext>
            </a:extLst>
          </p:cNvPr>
          <p:cNvSpPr/>
          <p:nvPr/>
        </p:nvSpPr>
        <p:spPr>
          <a:xfrm>
            <a:off x="4271964" y="3373439"/>
            <a:ext cx="1266825" cy="347662"/>
          </a:xfrm>
          <a:custGeom>
            <a:avLst/>
            <a:gdLst>
              <a:gd name="connsiteX0" fmla="*/ 769143 w 1266825"/>
              <a:gd name="connsiteY0" fmla="*/ 257175 h 347663"/>
              <a:gd name="connsiteX1" fmla="*/ 219075 w 1266825"/>
              <a:gd name="connsiteY1" fmla="*/ 347663 h 347663"/>
              <a:gd name="connsiteX2" fmla="*/ 30956 w 1266825"/>
              <a:gd name="connsiteY2" fmla="*/ 345282 h 347663"/>
              <a:gd name="connsiteX3" fmla="*/ 0 w 1266825"/>
              <a:gd name="connsiteY3" fmla="*/ 214313 h 347663"/>
              <a:gd name="connsiteX4" fmla="*/ 190500 w 1266825"/>
              <a:gd name="connsiteY4" fmla="*/ 214313 h 347663"/>
              <a:gd name="connsiteX5" fmla="*/ 216693 w 1266825"/>
              <a:gd name="connsiteY5" fmla="*/ 211932 h 347663"/>
              <a:gd name="connsiteX6" fmla="*/ 650081 w 1266825"/>
              <a:gd name="connsiteY6" fmla="*/ 123825 h 347663"/>
              <a:gd name="connsiteX7" fmla="*/ 1019175 w 1266825"/>
              <a:gd name="connsiteY7" fmla="*/ 47625 h 347663"/>
              <a:gd name="connsiteX8" fmla="*/ 1264443 w 1266825"/>
              <a:gd name="connsiteY8" fmla="*/ 0 h 347663"/>
              <a:gd name="connsiteX9" fmla="*/ 1266825 w 1266825"/>
              <a:gd name="connsiteY9" fmla="*/ 185738 h 347663"/>
              <a:gd name="connsiteX10" fmla="*/ 769143 w 1266825"/>
              <a:gd name="connsiteY10" fmla="*/ 257175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66825" h="347663">
                <a:moveTo>
                  <a:pt x="769143" y="257175"/>
                </a:moveTo>
                <a:lnTo>
                  <a:pt x="219075" y="347663"/>
                </a:lnTo>
                <a:lnTo>
                  <a:pt x="30956" y="345282"/>
                </a:lnTo>
                <a:lnTo>
                  <a:pt x="0" y="214313"/>
                </a:lnTo>
                <a:lnTo>
                  <a:pt x="190500" y="214313"/>
                </a:lnTo>
                <a:lnTo>
                  <a:pt x="216693" y="211932"/>
                </a:lnTo>
                <a:lnTo>
                  <a:pt x="650081" y="123825"/>
                </a:lnTo>
                <a:lnTo>
                  <a:pt x="1019175" y="47625"/>
                </a:lnTo>
                <a:lnTo>
                  <a:pt x="1264443" y="0"/>
                </a:lnTo>
                <a:lnTo>
                  <a:pt x="1266825" y="185738"/>
                </a:lnTo>
                <a:lnTo>
                  <a:pt x="769143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DC0F128-1564-4C79-9FA3-D8B6603E955B}"/>
              </a:ext>
            </a:extLst>
          </p:cNvPr>
          <p:cNvSpPr/>
          <p:nvPr/>
        </p:nvSpPr>
        <p:spPr>
          <a:xfrm>
            <a:off x="4305301" y="3954465"/>
            <a:ext cx="1204913" cy="409575"/>
          </a:xfrm>
          <a:custGeom>
            <a:avLst/>
            <a:gdLst>
              <a:gd name="connsiteX0" fmla="*/ 826294 w 1204913"/>
              <a:gd name="connsiteY0" fmla="*/ 228600 h 409575"/>
              <a:gd name="connsiteX1" fmla="*/ 592931 w 1204913"/>
              <a:gd name="connsiteY1" fmla="*/ 285750 h 409575"/>
              <a:gd name="connsiteX2" fmla="*/ 471488 w 1204913"/>
              <a:gd name="connsiteY2" fmla="*/ 290513 h 409575"/>
              <a:gd name="connsiteX3" fmla="*/ 61913 w 1204913"/>
              <a:gd name="connsiteY3" fmla="*/ 409575 h 409575"/>
              <a:gd name="connsiteX4" fmla="*/ 0 w 1204913"/>
              <a:gd name="connsiteY4" fmla="*/ 226219 h 409575"/>
              <a:gd name="connsiteX5" fmla="*/ 526256 w 1204913"/>
              <a:gd name="connsiteY5" fmla="*/ 126207 h 409575"/>
              <a:gd name="connsiteX6" fmla="*/ 864394 w 1204913"/>
              <a:gd name="connsiteY6" fmla="*/ 61913 h 409575"/>
              <a:gd name="connsiteX7" fmla="*/ 1188244 w 1204913"/>
              <a:gd name="connsiteY7" fmla="*/ 0 h 409575"/>
              <a:gd name="connsiteX8" fmla="*/ 1204913 w 1204913"/>
              <a:gd name="connsiteY8" fmla="*/ 157163 h 409575"/>
              <a:gd name="connsiteX9" fmla="*/ 826294 w 1204913"/>
              <a:gd name="connsiteY9" fmla="*/ 2286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04913" h="409575">
                <a:moveTo>
                  <a:pt x="826294" y="228600"/>
                </a:moveTo>
                <a:lnTo>
                  <a:pt x="592931" y="285750"/>
                </a:lnTo>
                <a:lnTo>
                  <a:pt x="471488" y="290513"/>
                </a:lnTo>
                <a:lnTo>
                  <a:pt x="61913" y="409575"/>
                </a:lnTo>
                <a:lnTo>
                  <a:pt x="0" y="226219"/>
                </a:lnTo>
                <a:lnTo>
                  <a:pt x="526256" y="126207"/>
                </a:lnTo>
                <a:lnTo>
                  <a:pt x="864394" y="61913"/>
                </a:lnTo>
                <a:lnTo>
                  <a:pt x="1188244" y="0"/>
                </a:lnTo>
                <a:lnTo>
                  <a:pt x="1204913" y="157163"/>
                </a:lnTo>
                <a:lnTo>
                  <a:pt x="826294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97FE37-A653-48C3-9BC8-E882B878C19A}"/>
              </a:ext>
            </a:extLst>
          </p:cNvPr>
          <p:cNvSpPr/>
          <p:nvPr/>
        </p:nvSpPr>
        <p:spPr>
          <a:xfrm>
            <a:off x="3592513" y="4633914"/>
            <a:ext cx="2292350" cy="544512"/>
          </a:xfrm>
          <a:custGeom>
            <a:avLst/>
            <a:gdLst>
              <a:gd name="connsiteX0" fmla="*/ 1671638 w 2290763"/>
              <a:gd name="connsiteY0" fmla="*/ 252412 h 545306"/>
              <a:gd name="connsiteX1" fmla="*/ 1385888 w 2290763"/>
              <a:gd name="connsiteY1" fmla="*/ 300037 h 545306"/>
              <a:gd name="connsiteX2" fmla="*/ 1240632 w 2290763"/>
              <a:gd name="connsiteY2" fmla="*/ 304800 h 545306"/>
              <a:gd name="connsiteX3" fmla="*/ 854869 w 2290763"/>
              <a:gd name="connsiteY3" fmla="*/ 395287 h 545306"/>
              <a:gd name="connsiteX4" fmla="*/ 581025 w 2290763"/>
              <a:gd name="connsiteY4" fmla="*/ 471487 h 545306"/>
              <a:gd name="connsiteX5" fmla="*/ 485775 w 2290763"/>
              <a:gd name="connsiteY5" fmla="*/ 509587 h 545306"/>
              <a:gd name="connsiteX6" fmla="*/ 423863 w 2290763"/>
              <a:gd name="connsiteY6" fmla="*/ 535781 h 545306"/>
              <a:gd name="connsiteX7" fmla="*/ 395288 w 2290763"/>
              <a:gd name="connsiteY7" fmla="*/ 545306 h 545306"/>
              <a:gd name="connsiteX8" fmla="*/ 376238 w 2290763"/>
              <a:gd name="connsiteY8" fmla="*/ 545306 h 545306"/>
              <a:gd name="connsiteX9" fmla="*/ 328613 w 2290763"/>
              <a:gd name="connsiteY9" fmla="*/ 535781 h 545306"/>
              <a:gd name="connsiteX10" fmla="*/ 259557 w 2290763"/>
              <a:gd name="connsiteY10" fmla="*/ 502443 h 545306"/>
              <a:gd name="connsiteX11" fmla="*/ 171450 w 2290763"/>
              <a:gd name="connsiteY11" fmla="*/ 447675 h 545306"/>
              <a:gd name="connsiteX12" fmla="*/ 95250 w 2290763"/>
              <a:gd name="connsiteY12" fmla="*/ 388143 h 545306"/>
              <a:gd name="connsiteX13" fmla="*/ 40482 w 2290763"/>
              <a:gd name="connsiteY13" fmla="*/ 338137 h 545306"/>
              <a:gd name="connsiteX14" fmla="*/ 21432 w 2290763"/>
              <a:gd name="connsiteY14" fmla="*/ 323850 h 545306"/>
              <a:gd name="connsiteX15" fmla="*/ 9525 w 2290763"/>
              <a:gd name="connsiteY15" fmla="*/ 309562 h 545306"/>
              <a:gd name="connsiteX16" fmla="*/ 2382 w 2290763"/>
              <a:gd name="connsiteY16" fmla="*/ 285750 h 545306"/>
              <a:gd name="connsiteX17" fmla="*/ 0 w 2290763"/>
              <a:gd name="connsiteY17" fmla="*/ 271462 h 545306"/>
              <a:gd name="connsiteX18" fmla="*/ 7144 w 2290763"/>
              <a:gd name="connsiteY18" fmla="*/ 254793 h 545306"/>
              <a:gd name="connsiteX19" fmla="*/ 23813 w 2290763"/>
              <a:gd name="connsiteY19" fmla="*/ 252412 h 545306"/>
              <a:gd name="connsiteX20" fmla="*/ 42863 w 2290763"/>
              <a:gd name="connsiteY20" fmla="*/ 257175 h 545306"/>
              <a:gd name="connsiteX21" fmla="*/ 78582 w 2290763"/>
              <a:gd name="connsiteY21" fmla="*/ 273843 h 545306"/>
              <a:gd name="connsiteX22" fmla="*/ 126207 w 2290763"/>
              <a:gd name="connsiteY22" fmla="*/ 290512 h 545306"/>
              <a:gd name="connsiteX23" fmla="*/ 171450 w 2290763"/>
              <a:gd name="connsiteY23" fmla="*/ 300037 h 545306"/>
              <a:gd name="connsiteX24" fmla="*/ 247650 w 2290763"/>
              <a:gd name="connsiteY24" fmla="*/ 309562 h 545306"/>
              <a:gd name="connsiteX25" fmla="*/ 333375 w 2290763"/>
              <a:gd name="connsiteY25" fmla="*/ 314325 h 545306"/>
              <a:gd name="connsiteX26" fmla="*/ 407194 w 2290763"/>
              <a:gd name="connsiteY26" fmla="*/ 304800 h 545306"/>
              <a:gd name="connsiteX27" fmla="*/ 657225 w 2290763"/>
              <a:gd name="connsiteY27" fmla="*/ 259556 h 545306"/>
              <a:gd name="connsiteX28" fmla="*/ 978694 w 2290763"/>
              <a:gd name="connsiteY28" fmla="*/ 183356 h 545306"/>
              <a:gd name="connsiteX29" fmla="*/ 1228725 w 2290763"/>
              <a:gd name="connsiteY29" fmla="*/ 126206 h 545306"/>
              <a:gd name="connsiteX30" fmla="*/ 1385888 w 2290763"/>
              <a:gd name="connsiteY30" fmla="*/ 95250 h 545306"/>
              <a:gd name="connsiteX31" fmla="*/ 1590675 w 2290763"/>
              <a:gd name="connsiteY31" fmla="*/ 71437 h 545306"/>
              <a:gd name="connsiteX32" fmla="*/ 1833563 w 2290763"/>
              <a:gd name="connsiteY32" fmla="*/ 47625 h 545306"/>
              <a:gd name="connsiteX33" fmla="*/ 1902619 w 2290763"/>
              <a:gd name="connsiteY33" fmla="*/ 30956 h 545306"/>
              <a:gd name="connsiteX34" fmla="*/ 2002632 w 2290763"/>
              <a:gd name="connsiteY34" fmla="*/ 0 h 545306"/>
              <a:gd name="connsiteX35" fmla="*/ 2026444 w 2290763"/>
              <a:gd name="connsiteY35" fmla="*/ 0 h 545306"/>
              <a:gd name="connsiteX36" fmla="*/ 2083594 w 2290763"/>
              <a:gd name="connsiteY36" fmla="*/ 4762 h 545306"/>
              <a:gd name="connsiteX37" fmla="*/ 2145507 w 2290763"/>
              <a:gd name="connsiteY37" fmla="*/ 19050 h 545306"/>
              <a:gd name="connsiteX38" fmla="*/ 2193132 w 2290763"/>
              <a:gd name="connsiteY38" fmla="*/ 38100 h 545306"/>
              <a:gd name="connsiteX39" fmla="*/ 2219325 w 2290763"/>
              <a:gd name="connsiteY39" fmla="*/ 52387 h 545306"/>
              <a:gd name="connsiteX40" fmla="*/ 2250282 w 2290763"/>
              <a:gd name="connsiteY40" fmla="*/ 78581 h 545306"/>
              <a:gd name="connsiteX41" fmla="*/ 2269332 w 2290763"/>
              <a:gd name="connsiteY41" fmla="*/ 102393 h 545306"/>
              <a:gd name="connsiteX42" fmla="*/ 2286000 w 2290763"/>
              <a:gd name="connsiteY42" fmla="*/ 135731 h 545306"/>
              <a:gd name="connsiteX43" fmla="*/ 2290763 w 2290763"/>
              <a:gd name="connsiteY43" fmla="*/ 154781 h 545306"/>
              <a:gd name="connsiteX44" fmla="*/ 2281238 w 2290763"/>
              <a:gd name="connsiteY44" fmla="*/ 173831 h 545306"/>
              <a:gd name="connsiteX45" fmla="*/ 2257425 w 2290763"/>
              <a:gd name="connsiteY45" fmla="*/ 190500 h 545306"/>
              <a:gd name="connsiteX46" fmla="*/ 2178844 w 2290763"/>
              <a:gd name="connsiteY46" fmla="*/ 204787 h 545306"/>
              <a:gd name="connsiteX47" fmla="*/ 1990725 w 2290763"/>
              <a:gd name="connsiteY47" fmla="*/ 214312 h 545306"/>
              <a:gd name="connsiteX48" fmla="*/ 1671638 w 2290763"/>
              <a:gd name="connsiteY48" fmla="*/ 252412 h 545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90763" h="545306">
                <a:moveTo>
                  <a:pt x="1671638" y="252412"/>
                </a:moveTo>
                <a:lnTo>
                  <a:pt x="1385888" y="300037"/>
                </a:lnTo>
                <a:lnTo>
                  <a:pt x="1240632" y="304800"/>
                </a:lnTo>
                <a:lnTo>
                  <a:pt x="854869" y="395287"/>
                </a:lnTo>
                <a:lnTo>
                  <a:pt x="581025" y="471487"/>
                </a:lnTo>
                <a:lnTo>
                  <a:pt x="485775" y="509587"/>
                </a:lnTo>
                <a:lnTo>
                  <a:pt x="423863" y="535781"/>
                </a:lnTo>
                <a:lnTo>
                  <a:pt x="395288" y="545306"/>
                </a:lnTo>
                <a:lnTo>
                  <a:pt x="376238" y="545306"/>
                </a:lnTo>
                <a:lnTo>
                  <a:pt x="328613" y="535781"/>
                </a:lnTo>
                <a:lnTo>
                  <a:pt x="259557" y="502443"/>
                </a:lnTo>
                <a:lnTo>
                  <a:pt x="171450" y="447675"/>
                </a:lnTo>
                <a:lnTo>
                  <a:pt x="95250" y="388143"/>
                </a:lnTo>
                <a:lnTo>
                  <a:pt x="40482" y="338137"/>
                </a:lnTo>
                <a:lnTo>
                  <a:pt x="21432" y="323850"/>
                </a:lnTo>
                <a:lnTo>
                  <a:pt x="9525" y="309562"/>
                </a:lnTo>
                <a:lnTo>
                  <a:pt x="2382" y="285750"/>
                </a:lnTo>
                <a:lnTo>
                  <a:pt x="0" y="271462"/>
                </a:lnTo>
                <a:lnTo>
                  <a:pt x="7144" y="254793"/>
                </a:lnTo>
                <a:lnTo>
                  <a:pt x="23813" y="252412"/>
                </a:lnTo>
                <a:lnTo>
                  <a:pt x="42863" y="257175"/>
                </a:lnTo>
                <a:lnTo>
                  <a:pt x="78582" y="273843"/>
                </a:lnTo>
                <a:lnTo>
                  <a:pt x="126207" y="290512"/>
                </a:lnTo>
                <a:lnTo>
                  <a:pt x="171450" y="300037"/>
                </a:lnTo>
                <a:lnTo>
                  <a:pt x="247650" y="309562"/>
                </a:lnTo>
                <a:lnTo>
                  <a:pt x="333375" y="314325"/>
                </a:lnTo>
                <a:lnTo>
                  <a:pt x="407194" y="304800"/>
                </a:lnTo>
                <a:lnTo>
                  <a:pt x="657225" y="259556"/>
                </a:lnTo>
                <a:lnTo>
                  <a:pt x="978694" y="183356"/>
                </a:lnTo>
                <a:lnTo>
                  <a:pt x="1228725" y="126206"/>
                </a:lnTo>
                <a:lnTo>
                  <a:pt x="1385888" y="95250"/>
                </a:lnTo>
                <a:lnTo>
                  <a:pt x="1590675" y="71437"/>
                </a:lnTo>
                <a:lnTo>
                  <a:pt x="1833563" y="47625"/>
                </a:lnTo>
                <a:lnTo>
                  <a:pt x="1902619" y="30956"/>
                </a:lnTo>
                <a:lnTo>
                  <a:pt x="2002632" y="0"/>
                </a:lnTo>
                <a:lnTo>
                  <a:pt x="2026444" y="0"/>
                </a:lnTo>
                <a:lnTo>
                  <a:pt x="2083594" y="4762"/>
                </a:lnTo>
                <a:lnTo>
                  <a:pt x="2145507" y="19050"/>
                </a:lnTo>
                <a:lnTo>
                  <a:pt x="2193132" y="38100"/>
                </a:lnTo>
                <a:lnTo>
                  <a:pt x="2219325" y="52387"/>
                </a:lnTo>
                <a:lnTo>
                  <a:pt x="2250282" y="78581"/>
                </a:lnTo>
                <a:lnTo>
                  <a:pt x="2269332" y="102393"/>
                </a:lnTo>
                <a:lnTo>
                  <a:pt x="2286000" y="135731"/>
                </a:lnTo>
                <a:lnTo>
                  <a:pt x="2290763" y="154781"/>
                </a:lnTo>
                <a:lnTo>
                  <a:pt x="2281238" y="173831"/>
                </a:lnTo>
                <a:lnTo>
                  <a:pt x="2257425" y="190500"/>
                </a:lnTo>
                <a:lnTo>
                  <a:pt x="2178844" y="204787"/>
                </a:lnTo>
                <a:lnTo>
                  <a:pt x="1990725" y="214312"/>
                </a:lnTo>
                <a:lnTo>
                  <a:pt x="1671638" y="2524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61201DC-F999-4C07-95B8-79D942A5290E}"/>
              </a:ext>
            </a:extLst>
          </p:cNvPr>
          <p:cNvSpPr/>
          <p:nvPr/>
        </p:nvSpPr>
        <p:spPr>
          <a:xfrm>
            <a:off x="4725989" y="4181476"/>
            <a:ext cx="333375" cy="1747838"/>
          </a:xfrm>
          <a:custGeom>
            <a:avLst/>
            <a:gdLst>
              <a:gd name="connsiteX0" fmla="*/ 66675 w 333375"/>
              <a:gd name="connsiteY0" fmla="*/ 964406 h 1747838"/>
              <a:gd name="connsiteX1" fmla="*/ 64294 w 333375"/>
              <a:gd name="connsiteY1" fmla="*/ 735806 h 1747838"/>
              <a:gd name="connsiteX2" fmla="*/ 66675 w 333375"/>
              <a:gd name="connsiteY2" fmla="*/ 335756 h 1747838"/>
              <a:gd name="connsiteX3" fmla="*/ 64294 w 333375"/>
              <a:gd name="connsiteY3" fmla="*/ 259556 h 1747838"/>
              <a:gd name="connsiteX4" fmla="*/ 57150 w 333375"/>
              <a:gd name="connsiteY4" fmla="*/ 197644 h 1747838"/>
              <a:gd name="connsiteX5" fmla="*/ 47625 w 333375"/>
              <a:gd name="connsiteY5" fmla="*/ 135731 h 1747838"/>
              <a:gd name="connsiteX6" fmla="*/ 0 w 333375"/>
              <a:gd name="connsiteY6" fmla="*/ 19050 h 1747838"/>
              <a:gd name="connsiteX7" fmla="*/ 173832 w 333375"/>
              <a:gd name="connsiteY7" fmla="*/ 0 h 1747838"/>
              <a:gd name="connsiteX8" fmla="*/ 261938 w 333375"/>
              <a:gd name="connsiteY8" fmla="*/ 116681 h 1747838"/>
              <a:gd name="connsiteX9" fmla="*/ 330994 w 333375"/>
              <a:gd name="connsiteY9" fmla="*/ 202406 h 1747838"/>
              <a:gd name="connsiteX10" fmla="*/ 333375 w 333375"/>
              <a:gd name="connsiteY10" fmla="*/ 211931 h 1747838"/>
              <a:gd name="connsiteX11" fmla="*/ 321469 w 333375"/>
              <a:gd name="connsiteY11" fmla="*/ 245269 h 1747838"/>
              <a:gd name="connsiteX12" fmla="*/ 290513 w 333375"/>
              <a:gd name="connsiteY12" fmla="*/ 328613 h 1747838"/>
              <a:gd name="connsiteX13" fmla="*/ 278607 w 333375"/>
              <a:gd name="connsiteY13" fmla="*/ 366713 h 1747838"/>
              <a:gd name="connsiteX14" fmla="*/ 273844 w 333375"/>
              <a:gd name="connsiteY14" fmla="*/ 407194 h 1747838"/>
              <a:gd name="connsiteX15" fmla="*/ 288132 w 333375"/>
              <a:gd name="connsiteY15" fmla="*/ 554831 h 1747838"/>
              <a:gd name="connsiteX16" fmla="*/ 285750 w 333375"/>
              <a:gd name="connsiteY16" fmla="*/ 740569 h 1747838"/>
              <a:gd name="connsiteX17" fmla="*/ 290513 w 333375"/>
              <a:gd name="connsiteY17" fmla="*/ 1045369 h 1747838"/>
              <a:gd name="connsiteX18" fmla="*/ 290513 w 333375"/>
              <a:gd name="connsiteY18" fmla="*/ 1297781 h 1747838"/>
              <a:gd name="connsiteX19" fmla="*/ 288132 w 333375"/>
              <a:gd name="connsiteY19" fmla="*/ 1450181 h 1747838"/>
              <a:gd name="connsiteX20" fmla="*/ 290513 w 333375"/>
              <a:gd name="connsiteY20" fmla="*/ 1512094 h 1747838"/>
              <a:gd name="connsiteX21" fmla="*/ 290513 w 333375"/>
              <a:gd name="connsiteY21" fmla="*/ 1559719 h 1747838"/>
              <a:gd name="connsiteX22" fmla="*/ 288132 w 333375"/>
              <a:gd name="connsiteY22" fmla="*/ 1631156 h 1747838"/>
              <a:gd name="connsiteX23" fmla="*/ 280988 w 333375"/>
              <a:gd name="connsiteY23" fmla="*/ 1662113 h 1747838"/>
              <a:gd name="connsiteX24" fmla="*/ 271463 w 333375"/>
              <a:gd name="connsiteY24" fmla="*/ 1693069 h 1747838"/>
              <a:gd name="connsiteX25" fmla="*/ 257175 w 333375"/>
              <a:gd name="connsiteY25" fmla="*/ 1724025 h 1747838"/>
              <a:gd name="connsiteX26" fmla="*/ 242888 w 333375"/>
              <a:gd name="connsiteY26" fmla="*/ 1735931 h 1747838"/>
              <a:gd name="connsiteX27" fmla="*/ 223838 w 333375"/>
              <a:gd name="connsiteY27" fmla="*/ 1745456 h 1747838"/>
              <a:gd name="connsiteX28" fmla="*/ 202407 w 333375"/>
              <a:gd name="connsiteY28" fmla="*/ 1747838 h 1747838"/>
              <a:gd name="connsiteX29" fmla="*/ 166688 w 333375"/>
              <a:gd name="connsiteY29" fmla="*/ 1747838 h 1747838"/>
              <a:gd name="connsiteX30" fmla="*/ 138113 w 333375"/>
              <a:gd name="connsiteY30" fmla="*/ 1740694 h 1747838"/>
              <a:gd name="connsiteX31" fmla="*/ 121444 w 333375"/>
              <a:gd name="connsiteY31" fmla="*/ 1733550 h 1747838"/>
              <a:gd name="connsiteX32" fmla="*/ 104775 w 333375"/>
              <a:gd name="connsiteY32" fmla="*/ 1724025 h 1747838"/>
              <a:gd name="connsiteX33" fmla="*/ 85725 w 333375"/>
              <a:gd name="connsiteY33" fmla="*/ 1704975 h 1747838"/>
              <a:gd name="connsiteX34" fmla="*/ 71438 w 333375"/>
              <a:gd name="connsiteY34" fmla="*/ 1674019 h 1747838"/>
              <a:gd name="connsiteX35" fmla="*/ 47625 w 333375"/>
              <a:gd name="connsiteY35" fmla="*/ 1590675 h 1747838"/>
              <a:gd name="connsiteX36" fmla="*/ 21432 w 333375"/>
              <a:gd name="connsiteY36" fmla="*/ 1462088 h 1747838"/>
              <a:gd name="connsiteX37" fmla="*/ 26194 w 333375"/>
              <a:gd name="connsiteY37" fmla="*/ 1428750 h 1747838"/>
              <a:gd name="connsiteX38" fmla="*/ 57150 w 333375"/>
              <a:gd name="connsiteY38" fmla="*/ 1157288 h 1747838"/>
              <a:gd name="connsiteX39" fmla="*/ 66675 w 333375"/>
              <a:gd name="connsiteY39" fmla="*/ 964406 h 1747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33375" h="1747838">
                <a:moveTo>
                  <a:pt x="66675" y="964406"/>
                </a:moveTo>
                <a:cubicBezTo>
                  <a:pt x="65881" y="888206"/>
                  <a:pt x="65088" y="812006"/>
                  <a:pt x="64294" y="735806"/>
                </a:cubicBezTo>
                <a:cubicBezTo>
                  <a:pt x="65088" y="602456"/>
                  <a:pt x="65881" y="469106"/>
                  <a:pt x="66675" y="335756"/>
                </a:cubicBezTo>
                <a:cubicBezTo>
                  <a:pt x="65881" y="310356"/>
                  <a:pt x="65088" y="284956"/>
                  <a:pt x="64294" y="259556"/>
                </a:cubicBezTo>
                <a:lnTo>
                  <a:pt x="57150" y="197644"/>
                </a:lnTo>
                <a:lnTo>
                  <a:pt x="47625" y="135731"/>
                </a:lnTo>
                <a:lnTo>
                  <a:pt x="0" y="19050"/>
                </a:lnTo>
                <a:lnTo>
                  <a:pt x="173832" y="0"/>
                </a:lnTo>
                <a:lnTo>
                  <a:pt x="261938" y="116681"/>
                </a:lnTo>
                <a:lnTo>
                  <a:pt x="330994" y="202406"/>
                </a:lnTo>
                <a:lnTo>
                  <a:pt x="333375" y="211931"/>
                </a:lnTo>
                <a:lnTo>
                  <a:pt x="321469" y="245269"/>
                </a:lnTo>
                <a:lnTo>
                  <a:pt x="290513" y="328613"/>
                </a:lnTo>
                <a:lnTo>
                  <a:pt x="278607" y="366713"/>
                </a:lnTo>
                <a:lnTo>
                  <a:pt x="273844" y="407194"/>
                </a:lnTo>
                <a:lnTo>
                  <a:pt x="288132" y="554831"/>
                </a:lnTo>
                <a:lnTo>
                  <a:pt x="285750" y="740569"/>
                </a:lnTo>
                <a:cubicBezTo>
                  <a:pt x="287338" y="842169"/>
                  <a:pt x="288925" y="943769"/>
                  <a:pt x="290513" y="1045369"/>
                </a:cubicBezTo>
                <a:lnTo>
                  <a:pt x="290513" y="1297781"/>
                </a:lnTo>
                <a:cubicBezTo>
                  <a:pt x="289719" y="1348581"/>
                  <a:pt x="288926" y="1399381"/>
                  <a:pt x="288132" y="1450181"/>
                </a:cubicBezTo>
                <a:cubicBezTo>
                  <a:pt x="288926" y="1470819"/>
                  <a:pt x="289719" y="1491456"/>
                  <a:pt x="290513" y="1512094"/>
                </a:cubicBezTo>
                <a:lnTo>
                  <a:pt x="290513" y="1559719"/>
                </a:lnTo>
                <a:cubicBezTo>
                  <a:pt x="289719" y="1583531"/>
                  <a:pt x="288926" y="1607344"/>
                  <a:pt x="288132" y="1631156"/>
                </a:cubicBezTo>
                <a:lnTo>
                  <a:pt x="280988" y="1662113"/>
                </a:lnTo>
                <a:lnTo>
                  <a:pt x="271463" y="1693069"/>
                </a:lnTo>
                <a:lnTo>
                  <a:pt x="257175" y="1724025"/>
                </a:lnTo>
                <a:lnTo>
                  <a:pt x="242888" y="1735931"/>
                </a:lnTo>
                <a:lnTo>
                  <a:pt x="223838" y="1745456"/>
                </a:lnTo>
                <a:lnTo>
                  <a:pt x="202407" y="1747838"/>
                </a:lnTo>
                <a:lnTo>
                  <a:pt x="166688" y="1747838"/>
                </a:lnTo>
                <a:lnTo>
                  <a:pt x="138113" y="1740694"/>
                </a:lnTo>
                <a:lnTo>
                  <a:pt x="121444" y="1733550"/>
                </a:lnTo>
                <a:lnTo>
                  <a:pt x="104775" y="1724025"/>
                </a:lnTo>
                <a:lnTo>
                  <a:pt x="85725" y="1704975"/>
                </a:lnTo>
                <a:lnTo>
                  <a:pt x="71438" y="1674019"/>
                </a:lnTo>
                <a:lnTo>
                  <a:pt x="47625" y="1590675"/>
                </a:lnTo>
                <a:lnTo>
                  <a:pt x="21432" y="1462088"/>
                </a:lnTo>
                <a:lnTo>
                  <a:pt x="26194" y="1428750"/>
                </a:lnTo>
                <a:lnTo>
                  <a:pt x="57150" y="1157288"/>
                </a:lnTo>
                <a:lnTo>
                  <a:pt x="66675" y="964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2D117-D141-4589-8D14-C6D13E7C29E2}"/>
              </a:ext>
            </a:extLst>
          </p:cNvPr>
          <p:cNvSpPr/>
          <p:nvPr/>
        </p:nvSpPr>
        <p:spPr>
          <a:xfrm>
            <a:off x="6923089" y="1811340"/>
            <a:ext cx="1717675" cy="1284287"/>
          </a:xfrm>
          <a:custGeom>
            <a:avLst/>
            <a:gdLst>
              <a:gd name="connsiteX0" fmla="*/ 516731 w 1719262"/>
              <a:gd name="connsiteY0" fmla="*/ 697707 h 1283494"/>
              <a:gd name="connsiteX1" fmla="*/ 192881 w 1719262"/>
              <a:gd name="connsiteY1" fmla="*/ 321469 h 1283494"/>
              <a:gd name="connsiteX2" fmla="*/ 0 w 1719262"/>
              <a:gd name="connsiteY2" fmla="*/ 104775 h 1283494"/>
              <a:gd name="connsiteX3" fmla="*/ 52387 w 1719262"/>
              <a:gd name="connsiteY3" fmla="*/ 0 h 1283494"/>
              <a:gd name="connsiteX4" fmla="*/ 216694 w 1719262"/>
              <a:gd name="connsiteY4" fmla="*/ 157163 h 1283494"/>
              <a:gd name="connsiteX5" fmla="*/ 438150 w 1719262"/>
              <a:gd name="connsiteY5" fmla="*/ 352425 h 1283494"/>
              <a:gd name="connsiteX6" fmla="*/ 650081 w 1719262"/>
              <a:gd name="connsiteY6" fmla="*/ 531019 h 1283494"/>
              <a:gd name="connsiteX7" fmla="*/ 845344 w 1719262"/>
              <a:gd name="connsiteY7" fmla="*/ 681038 h 1283494"/>
              <a:gd name="connsiteX8" fmla="*/ 1016794 w 1719262"/>
              <a:gd name="connsiteY8" fmla="*/ 804863 h 1283494"/>
              <a:gd name="connsiteX9" fmla="*/ 1176337 w 1719262"/>
              <a:gd name="connsiteY9" fmla="*/ 904875 h 1283494"/>
              <a:gd name="connsiteX10" fmla="*/ 1321594 w 1719262"/>
              <a:gd name="connsiteY10" fmla="*/ 995363 h 1283494"/>
              <a:gd name="connsiteX11" fmla="*/ 1471612 w 1719262"/>
              <a:gd name="connsiteY11" fmla="*/ 1081088 h 1283494"/>
              <a:gd name="connsiteX12" fmla="*/ 1678781 w 1719262"/>
              <a:gd name="connsiteY12" fmla="*/ 1197769 h 1283494"/>
              <a:gd name="connsiteX13" fmla="*/ 1704975 w 1719262"/>
              <a:gd name="connsiteY13" fmla="*/ 1216819 h 1283494"/>
              <a:gd name="connsiteX14" fmla="*/ 1716881 w 1719262"/>
              <a:gd name="connsiteY14" fmla="*/ 1231107 h 1283494"/>
              <a:gd name="connsiteX15" fmla="*/ 1719262 w 1719262"/>
              <a:gd name="connsiteY15" fmla="*/ 1240632 h 1283494"/>
              <a:gd name="connsiteX16" fmla="*/ 1714500 w 1719262"/>
              <a:gd name="connsiteY16" fmla="*/ 1254919 h 1283494"/>
              <a:gd name="connsiteX17" fmla="*/ 1697831 w 1719262"/>
              <a:gd name="connsiteY17" fmla="*/ 1259682 h 1283494"/>
              <a:gd name="connsiteX18" fmla="*/ 1476375 w 1719262"/>
              <a:gd name="connsiteY18" fmla="*/ 1259682 h 1283494"/>
              <a:gd name="connsiteX19" fmla="*/ 1323975 w 1719262"/>
              <a:gd name="connsiteY19" fmla="*/ 1254919 h 1283494"/>
              <a:gd name="connsiteX20" fmla="*/ 1269206 w 1719262"/>
              <a:gd name="connsiteY20" fmla="*/ 1266825 h 1283494"/>
              <a:gd name="connsiteX21" fmla="*/ 1195387 w 1719262"/>
              <a:gd name="connsiteY21" fmla="*/ 1278732 h 1283494"/>
              <a:gd name="connsiteX22" fmla="*/ 1107281 w 1719262"/>
              <a:gd name="connsiteY22" fmla="*/ 1283494 h 1283494"/>
              <a:gd name="connsiteX23" fmla="*/ 1073944 w 1719262"/>
              <a:gd name="connsiteY23" fmla="*/ 1281113 h 1283494"/>
              <a:gd name="connsiteX24" fmla="*/ 1028700 w 1719262"/>
              <a:gd name="connsiteY24" fmla="*/ 1269207 h 1283494"/>
              <a:gd name="connsiteX25" fmla="*/ 1004887 w 1719262"/>
              <a:gd name="connsiteY25" fmla="*/ 1259682 h 1283494"/>
              <a:gd name="connsiteX26" fmla="*/ 959644 w 1719262"/>
              <a:gd name="connsiteY26" fmla="*/ 1223963 h 1283494"/>
              <a:gd name="connsiteX27" fmla="*/ 845344 w 1719262"/>
              <a:gd name="connsiteY27" fmla="*/ 1085850 h 1283494"/>
              <a:gd name="connsiteX28" fmla="*/ 647700 w 1719262"/>
              <a:gd name="connsiteY28" fmla="*/ 857250 h 1283494"/>
              <a:gd name="connsiteX29" fmla="*/ 516731 w 1719262"/>
              <a:gd name="connsiteY29" fmla="*/ 697707 h 1283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719262" h="1283494">
                <a:moveTo>
                  <a:pt x="516731" y="697707"/>
                </a:moveTo>
                <a:lnTo>
                  <a:pt x="192881" y="321469"/>
                </a:lnTo>
                <a:lnTo>
                  <a:pt x="0" y="104775"/>
                </a:lnTo>
                <a:lnTo>
                  <a:pt x="52387" y="0"/>
                </a:lnTo>
                <a:lnTo>
                  <a:pt x="216694" y="157163"/>
                </a:lnTo>
                <a:lnTo>
                  <a:pt x="438150" y="352425"/>
                </a:lnTo>
                <a:lnTo>
                  <a:pt x="650081" y="531019"/>
                </a:lnTo>
                <a:lnTo>
                  <a:pt x="845344" y="681038"/>
                </a:lnTo>
                <a:lnTo>
                  <a:pt x="1016794" y="804863"/>
                </a:lnTo>
                <a:lnTo>
                  <a:pt x="1176337" y="904875"/>
                </a:lnTo>
                <a:lnTo>
                  <a:pt x="1321594" y="995363"/>
                </a:lnTo>
                <a:lnTo>
                  <a:pt x="1471612" y="1081088"/>
                </a:lnTo>
                <a:lnTo>
                  <a:pt x="1678781" y="1197769"/>
                </a:lnTo>
                <a:lnTo>
                  <a:pt x="1704975" y="1216819"/>
                </a:lnTo>
                <a:lnTo>
                  <a:pt x="1716881" y="1231107"/>
                </a:lnTo>
                <a:lnTo>
                  <a:pt x="1719262" y="1240632"/>
                </a:lnTo>
                <a:lnTo>
                  <a:pt x="1714500" y="1254919"/>
                </a:lnTo>
                <a:lnTo>
                  <a:pt x="1697831" y="1259682"/>
                </a:lnTo>
                <a:lnTo>
                  <a:pt x="1476375" y="1259682"/>
                </a:lnTo>
                <a:lnTo>
                  <a:pt x="1323975" y="1254919"/>
                </a:lnTo>
                <a:lnTo>
                  <a:pt x="1269206" y="1266825"/>
                </a:lnTo>
                <a:lnTo>
                  <a:pt x="1195387" y="1278732"/>
                </a:lnTo>
                <a:lnTo>
                  <a:pt x="1107281" y="1283494"/>
                </a:lnTo>
                <a:lnTo>
                  <a:pt x="1073944" y="1281113"/>
                </a:lnTo>
                <a:lnTo>
                  <a:pt x="1028700" y="1269207"/>
                </a:lnTo>
                <a:lnTo>
                  <a:pt x="1004887" y="1259682"/>
                </a:lnTo>
                <a:lnTo>
                  <a:pt x="959644" y="1223963"/>
                </a:lnTo>
                <a:lnTo>
                  <a:pt x="845344" y="1085850"/>
                </a:lnTo>
                <a:lnTo>
                  <a:pt x="647700" y="857250"/>
                </a:lnTo>
                <a:lnTo>
                  <a:pt x="516731" y="69770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7AE500-3BCC-40E5-BCBE-DEB773AA0638}"/>
              </a:ext>
            </a:extLst>
          </p:cNvPr>
          <p:cNvSpPr/>
          <p:nvPr/>
        </p:nvSpPr>
        <p:spPr>
          <a:xfrm>
            <a:off x="5881689" y="3830639"/>
            <a:ext cx="2441575" cy="533400"/>
          </a:xfrm>
          <a:custGeom>
            <a:avLst/>
            <a:gdLst>
              <a:gd name="connsiteX0" fmla="*/ 1700212 w 2440781"/>
              <a:gd name="connsiteY0" fmla="*/ 311944 h 533400"/>
              <a:gd name="connsiteX1" fmla="*/ 1195387 w 2440781"/>
              <a:gd name="connsiteY1" fmla="*/ 361950 h 533400"/>
              <a:gd name="connsiteX2" fmla="*/ 1026318 w 2440781"/>
              <a:gd name="connsiteY2" fmla="*/ 397669 h 533400"/>
              <a:gd name="connsiteX3" fmla="*/ 750093 w 2440781"/>
              <a:gd name="connsiteY3" fmla="*/ 445294 h 533400"/>
              <a:gd name="connsiteX4" fmla="*/ 554831 w 2440781"/>
              <a:gd name="connsiteY4" fmla="*/ 469107 h 533400"/>
              <a:gd name="connsiteX5" fmla="*/ 469106 w 2440781"/>
              <a:gd name="connsiteY5" fmla="*/ 485775 h 533400"/>
              <a:gd name="connsiteX6" fmla="*/ 411956 w 2440781"/>
              <a:gd name="connsiteY6" fmla="*/ 502444 h 533400"/>
              <a:gd name="connsiteX7" fmla="*/ 354806 w 2440781"/>
              <a:gd name="connsiteY7" fmla="*/ 531019 h 533400"/>
              <a:gd name="connsiteX8" fmla="*/ 333375 w 2440781"/>
              <a:gd name="connsiteY8" fmla="*/ 533400 h 533400"/>
              <a:gd name="connsiteX9" fmla="*/ 271462 w 2440781"/>
              <a:gd name="connsiteY9" fmla="*/ 519113 h 533400"/>
              <a:gd name="connsiteX10" fmla="*/ 207168 w 2440781"/>
              <a:gd name="connsiteY10" fmla="*/ 490538 h 533400"/>
              <a:gd name="connsiteX11" fmla="*/ 164306 w 2440781"/>
              <a:gd name="connsiteY11" fmla="*/ 469107 h 533400"/>
              <a:gd name="connsiteX12" fmla="*/ 126206 w 2440781"/>
              <a:gd name="connsiteY12" fmla="*/ 440532 h 533400"/>
              <a:gd name="connsiteX13" fmla="*/ 85725 w 2440781"/>
              <a:gd name="connsiteY13" fmla="*/ 409575 h 533400"/>
              <a:gd name="connsiteX14" fmla="*/ 54768 w 2440781"/>
              <a:gd name="connsiteY14" fmla="*/ 376238 h 533400"/>
              <a:gd name="connsiteX15" fmla="*/ 28575 w 2440781"/>
              <a:gd name="connsiteY15" fmla="*/ 342900 h 533400"/>
              <a:gd name="connsiteX16" fmla="*/ 9525 w 2440781"/>
              <a:gd name="connsiteY16" fmla="*/ 314325 h 533400"/>
              <a:gd name="connsiteX17" fmla="*/ 0 w 2440781"/>
              <a:gd name="connsiteY17" fmla="*/ 288132 h 533400"/>
              <a:gd name="connsiteX18" fmla="*/ 0 w 2440781"/>
              <a:gd name="connsiteY18" fmla="*/ 269082 h 533400"/>
              <a:gd name="connsiteX19" fmla="*/ 7143 w 2440781"/>
              <a:gd name="connsiteY19" fmla="*/ 257175 h 533400"/>
              <a:gd name="connsiteX20" fmla="*/ 28575 w 2440781"/>
              <a:gd name="connsiteY20" fmla="*/ 245269 h 533400"/>
              <a:gd name="connsiteX21" fmla="*/ 57150 w 2440781"/>
              <a:gd name="connsiteY21" fmla="*/ 242888 h 533400"/>
              <a:gd name="connsiteX22" fmla="*/ 83343 w 2440781"/>
              <a:gd name="connsiteY22" fmla="*/ 247650 h 533400"/>
              <a:gd name="connsiteX23" fmla="*/ 140493 w 2440781"/>
              <a:gd name="connsiteY23" fmla="*/ 266700 h 533400"/>
              <a:gd name="connsiteX24" fmla="*/ 202406 w 2440781"/>
              <a:gd name="connsiteY24" fmla="*/ 283369 h 533400"/>
              <a:gd name="connsiteX25" fmla="*/ 259556 w 2440781"/>
              <a:gd name="connsiteY25" fmla="*/ 290513 h 533400"/>
              <a:gd name="connsiteX26" fmla="*/ 328612 w 2440781"/>
              <a:gd name="connsiteY26" fmla="*/ 288132 h 533400"/>
              <a:gd name="connsiteX27" fmla="*/ 509587 w 2440781"/>
              <a:gd name="connsiteY27" fmla="*/ 271463 h 533400"/>
              <a:gd name="connsiteX28" fmla="*/ 814387 w 2440781"/>
              <a:gd name="connsiteY28" fmla="*/ 228600 h 533400"/>
              <a:gd name="connsiteX29" fmla="*/ 1023937 w 2440781"/>
              <a:gd name="connsiteY29" fmla="*/ 192882 h 533400"/>
              <a:gd name="connsiteX30" fmla="*/ 1193006 w 2440781"/>
              <a:gd name="connsiteY30" fmla="*/ 178594 h 533400"/>
              <a:gd name="connsiteX31" fmla="*/ 1528762 w 2440781"/>
              <a:gd name="connsiteY31" fmla="*/ 138113 h 533400"/>
              <a:gd name="connsiteX32" fmla="*/ 1878806 w 2440781"/>
              <a:gd name="connsiteY32" fmla="*/ 90488 h 533400"/>
              <a:gd name="connsiteX33" fmla="*/ 2014537 w 2440781"/>
              <a:gd name="connsiteY33" fmla="*/ 30957 h 533400"/>
              <a:gd name="connsiteX34" fmla="*/ 2078831 w 2440781"/>
              <a:gd name="connsiteY34" fmla="*/ 0 h 533400"/>
              <a:gd name="connsiteX35" fmla="*/ 2093118 w 2440781"/>
              <a:gd name="connsiteY35" fmla="*/ 0 h 533400"/>
              <a:gd name="connsiteX36" fmla="*/ 2171700 w 2440781"/>
              <a:gd name="connsiteY36" fmla="*/ 14288 h 533400"/>
              <a:gd name="connsiteX37" fmla="*/ 2266950 w 2440781"/>
              <a:gd name="connsiteY37" fmla="*/ 35719 h 533400"/>
              <a:gd name="connsiteX38" fmla="*/ 2340768 w 2440781"/>
              <a:gd name="connsiteY38" fmla="*/ 61913 h 533400"/>
              <a:gd name="connsiteX39" fmla="*/ 2390775 w 2440781"/>
              <a:gd name="connsiteY39" fmla="*/ 88107 h 533400"/>
              <a:gd name="connsiteX40" fmla="*/ 2412206 w 2440781"/>
              <a:gd name="connsiteY40" fmla="*/ 102394 h 533400"/>
              <a:gd name="connsiteX41" fmla="*/ 2426493 w 2440781"/>
              <a:gd name="connsiteY41" fmla="*/ 114300 h 533400"/>
              <a:gd name="connsiteX42" fmla="*/ 2431256 w 2440781"/>
              <a:gd name="connsiteY42" fmla="*/ 123825 h 533400"/>
              <a:gd name="connsiteX43" fmla="*/ 2440781 w 2440781"/>
              <a:gd name="connsiteY43" fmla="*/ 157163 h 533400"/>
              <a:gd name="connsiteX44" fmla="*/ 2440781 w 2440781"/>
              <a:gd name="connsiteY44" fmla="*/ 180975 h 533400"/>
              <a:gd name="connsiteX45" fmla="*/ 2436018 w 2440781"/>
              <a:gd name="connsiteY45" fmla="*/ 226219 h 533400"/>
              <a:gd name="connsiteX46" fmla="*/ 2426493 w 2440781"/>
              <a:gd name="connsiteY46" fmla="*/ 245269 h 533400"/>
              <a:gd name="connsiteX47" fmla="*/ 2407443 w 2440781"/>
              <a:gd name="connsiteY47" fmla="*/ 264319 h 533400"/>
              <a:gd name="connsiteX48" fmla="*/ 2362200 w 2440781"/>
              <a:gd name="connsiteY48" fmla="*/ 285750 h 533400"/>
              <a:gd name="connsiteX49" fmla="*/ 2281237 w 2440781"/>
              <a:gd name="connsiteY49" fmla="*/ 292894 h 533400"/>
              <a:gd name="connsiteX50" fmla="*/ 2081212 w 2440781"/>
              <a:gd name="connsiteY50" fmla="*/ 292894 h 533400"/>
              <a:gd name="connsiteX51" fmla="*/ 1700212 w 2440781"/>
              <a:gd name="connsiteY51" fmla="*/ 311944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440781" h="533400">
                <a:moveTo>
                  <a:pt x="1700212" y="311944"/>
                </a:moveTo>
                <a:lnTo>
                  <a:pt x="1195387" y="361950"/>
                </a:lnTo>
                <a:lnTo>
                  <a:pt x="1026318" y="397669"/>
                </a:lnTo>
                <a:lnTo>
                  <a:pt x="750093" y="445294"/>
                </a:lnTo>
                <a:lnTo>
                  <a:pt x="554831" y="469107"/>
                </a:lnTo>
                <a:lnTo>
                  <a:pt x="469106" y="485775"/>
                </a:lnTo>
                <a:lnTo>
                  <a:pt x="411956" y="502444"/>
                </a:lnTo>
                <a:lnTo>
                  <a:pt x="354806" y="531019"/>
                </a:lnTo>
                <a:lnTo>
                  <a:pt x="333375" y="533400"/>
                </a:lnTo>
                <a:lnTo>
                  <a:pt x="271462" y="519113"/>
                </a:lnTo>
                <a:lnTo>
                  <a:pt x="207168" y="490538"/>
                </a:lnTo>
                <a:lnTo>
                  <a:pt x="164306" y="469107"/>
                </a:lnTo>
                <a:lnTo>
                  <a:pt x="126206" y="440532"/>
                </a:lnTo>
                <a:lnTo>
                  <a:pt x="85725" y="409575"/>
                </a:lnTo>
                <a:lnTo>
                  <a:pt x="54768" y="376238"/>
                </a:lnTo>
                <a:lnTo>
                  <a:pt x="28575" y="342900"/>
                </a:lnTo>
                <a:lnTo>
                  <a:pt x="9525" y="314325"/>
                </a:lnTo>
                <a:lnTo>
                  <a:pt x="0" y="288132"/>
                </a:lnTo>
                <a:lnTo>
                  <a:pt x="0" y="269082"/>
                </a:lnTo>
                <a:lnTo>
                  <a:pt x="7143" y="257175"/>
                </a:lnTo>
                <a:lnTo>
                  <a:pt x="28575" y="245269"/>
                </a:lnTo>
                <a:lnTo>
                  <a:pt x="57150" y="242888"/>
                </a:lnTo>
                <a:lnTo>
                  <a:pt x="83343" y="247650"/>
                </a:lnTo>
                <a:lnTo>
                  <a:pt x="140493" y="266700"/>
                </a:lnTo>
                <a:lnTo>
                  <a:pt x="202406" y="283369"/>
                </a:lnTo>
                <a:lnTo>
                  <a:pt x="259556" y="290513"/>
                </a:lnTo>
                <a:lnTo>
                  <a:pt x="328612" y="288132"/>
                </a:lnTo>
                <a:lnTo>
                  <a:pt x="509587" y="271463"/>
                </a:lnTo>
                <a:lnTo>
                  <a:pt x="814387" y="228600"/>
                </a:lnTo>
                <a:lnTo>
                  <a:pt x="1023937" y="192882"/>
                </a:lnTo>
                <a:lnTo>
                  <a:pt x="1193006" y="178594"/>
                </a:lnTo>
                <a:lnTo>
                  <a:pt x="1528762" y="138113"/>
                </a:lnTo>
                <a:lnTo>
                  <a:pt x="1878806" y="90488"/>
                </a:lnTo>
                <a:lnTo>
                  <a:pt x="2014537" y="30957"/>
                </a:lnTo>
                <a:lnTo>
                  <a:pt x="2078831" y="0"/>
                </a:lnTo>
                <a:lnTo>
                  <a:pt x="2093118" y="0"/>
                </a:lnTo>
                <a:lnTo>
                  <a:pt x="2171700" y="14288"/>
                </a:lnTo>
                <a:lnTo>
                  <a:pt x="2266950" y="35719"/>
                </a:lnTo>
                <a:lnTo>
                  <a:pt x="2340768" y="61913"/>
                </a:lnTo>
                <a:lnTo>
                  <a:pt x="2390775" y="88107"/>
                </a:lnTo>
                <a:lnTo>
                  <a:pt x="2412206" y="102394"/>
                </a:lnTo>
                <a:lnTo>
                  <a:pt x="2426493" y="114300"/>
                </a:lnTo>
                <a:lnTo>
                  <a:pt x="2431256" y="123825"/>
                </a:lnTo>
                <a:lnTo>
                  <a:pt x="2440781" y="157163"/>
                </a:lnTo>
                <a:lnTo>
                  <a:pt x="2440781" y="180975"/>
                </a:lnTo>
                <a:lnTo>
                  <a:pt x="2436018" y="226219"/>
                </a:lnTo>
                <a:lnTo>
                  <a:pt x="2426493" y="245269"/>
                </a:lnTo>
                <a:lnTo>
                  <a:pt x="2407443" y="264319"/>
                </a:lnTo>
                <a:lnTo>
                  <a:pt x="2362200" y="285750"/>
                </a:lnTo>
                <a:lnTo>
                  <a:pt x="2281237" y="292894"/>
                </a:lnTo>
                <a:lnTo>
                  <a:pt x="2081212" y="292894"/>
                </a:lnTo>
                <a:lnTo>
                  <a:pt x="1700212" y="311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F91A52D-3F64-486A-920E-EBA5D50703E7}"/>
              </a:ext>
            </a:extLst>
          </p:cNvPr>
          <p:cNvSpPr/>
          <p:nvPr/>
        </p:nvSpPr>
        <p:spPr>
          <a:xfrm rot="5400000">
            <a:off x="5569744" y="4352133"/>
            <a:ext cx="2770188" cy="530225"/>
          </a:xfrm>
          <a:custGeom>
            <a:avLst/>
            <a:gdLst>
              <a:gd name="connsiteX0" fmla="*/ 1550194 w 2769394"/>
              <a:gd name="connsiteY0" fmla="*/ 342900 h 531018"/>
              <a:gd name="connsiteX1" fmla="*/ 981075 w 2769394"/>
              <a:gd name="connsiteY1" fmla="*/ 347662 h 531018"/>
              <a:gd name="connsiteX2" fmla="*/ 802482 w 2769394"/>
              <a:gd name="connsiteY2" fmla="*/ 347662 h 531018"/>
              <a:gd name="connsiteX3" fmla="*/ 528638 w 2769394"/>
              <a:gd name="connsiteY3" fmla="*/ 345281 h 531018"/>
              <a:gd name="connsiteX4" fmla="*/ 361950 w 2769394"/>
              <a:gd name="connsiteY4" fmla="*/ 347662 h 531018"/>
              <a:gd name="connsiteX5" fmla="*/ 311944 w 2769394"/>
              <a:gd name="connsiteY5" fmla="*/ 352425 h 531018"/>
              <a:gd name="connsiteX6" fmla="*/ 264319 w 2769394"/>
              <a:gd name="connsiteY6" fmla="*/ 366712 h 531018"/>
              <a:gd name="connsiteX7" fmla="*/ 216694 w 2769394"/>
              <a:gd name="connsiteY7" fmla="*/ 388143 h 531018"/>
              <a:gd name="connsiteX8" fmla="*/ 154782 w 2769394"/>
              <a:gd name="connsiteY8" fmla="*/ 423862 h 531018"/>
              <a:gd name="connsiteX9" fmla="*/ 123825 w 2769394"/>
              <a:gd name="connsiteY9" fmla="*/ 450056 h 531018"/>
              <a:gd name="connsiteX10" fmla="*/ 21432 w 2769394"/>
              <a:gd name="connsiteY10" fmla="*/ 531018 h 531018"/>
              <a:gd name="connsiteX11" fmla="*/ 0 w 2769394"/>
              <a:gd name="connsiteY11" fmla="*/ 397668 h 531018"/>
              <a:gd name="connsiteX12" fmla="*/ 78582 w 2769394"/>
              <a:gd name="connsiteY12" fmla="*/ 204787 h 531018"/>
              <a:gd name="connsiteX13" fmla="*/ 126207 w 2769394"/>
              <a:gd name="connsiteY13" fmla="*/ 85725 h 531018"/>
              <a:gd name="connsiteX14" fmla="*/ 150019 w 2769394"/>
              <a:gd name="connsiteY14" fmla="*/ 33337 h 531018"/>
              <a:gd name="connsiteX15" fmla="*/ 166688 w 2769394"/>
              <a:gd name="connsiteY15" fmla="*/ 16668 h 531018"/>
              <a:gd name="connsiteX16" fmla="*/ 188119 w 2769394"/>
              <a:gd name="connsiteY16" fmla="*/ 4762 h 531018"/>
              <a:gd name="connsiteX17" fmla="*/ 214313 w 2769394"/>
              <a:gd name="connsiteY17" fmla="*/ 0 h 531018"/>
              <a:gd name="connsiteX18" fmla="*/ 240507 w 2769394"/>
              <a:gd name="connsiteY18" fmla="*/ 0 h 531018"/>
              <a:gd name="connsiteX19" fmla="*/ 266700 w 2769394"/>
              <a:gd name="connsiteY19" fmla="*/ 7143 h 531018"/>
              <a:gd name="connsiteX20" fmla="*/ 290513 w 2769394"/>
              <a:gd name="connsiteY20" fmla="*/ 21431 h 531018"/>
              <a:gd name="connsiteX21" fmla="*/ 304800 w 2769394"/>
              <a:gd name="connsiteY21" fmla="*/ 30956 h 531018"/>
              <a:gd name="connsiteX22" fmla="*/ 333375 w 2769394"/>
              <a:gd name="connsiteY22" fmla="*/ 47625 h 531018"/>
              <a:gd name="connsiteX23" fmla="*/ 366713 w 2769394"/>
              <a:gd name="connsiteY23" fmla="*/ 57150 h 531018"/>
              <a:gd name="connsiteX24" fmla="*/ 414338 w 2769394"/>
              <a:gd name="connsiteY24" fmla="*/ 69056 h 531018"/>
              <a:gd name="connsiteX25" fmla="*/ 476250 w 2769394"/>
              <a:gd name="connsiteY25" fmla="*/ 76200 h 531018"/>
              <a:gd name="connsiteX26" fmla="*/ 533400 w 2769394"/>
              <a:gd name="connsiteY26" fmla="*/ 76200 h 531018"/>
              <a:gd name="connsiteX27" fmla="*/ 604838 w 2769394"/>
              <a:gd name="connsiteY27" fmla="*/ 83343 h 531018"/>
              <a:gd name="connsiteX28" fmla="*/ 785813 w 2769394"/>
              <a:gd name="connsiteY28" fmla="*/ 102393 h 531018"/>
              <a:gd name="connsiteX29" fmla="*/ 928688 w 2769394"/>
              <a:gd name="connsiteY29" fmla="*/ 104775 h 531018"/>
              <a:gd name="connsiteX30" fmla="*/ 1481138 w 2769394"/>
              <a:gd name="connsiteY30" fmla="*/ 97631 h 531018"/>
              <a:gd name="connsiteX31" fmla="*/ 1802607 w 2769394"/>
              <a:gd name="connsiteY31" fmla="*/ 90487 h 531018"/>
              <a:gd name="connsiteX32" fmla="*/ 2009775 w 2769394"/>
              <a:gd name="connsiteY32" fmla="*/ 85725 h 531018"/>
              <a:gd name="connsiteX33" fmla="*/ 2178844 w 2769394"/>
              <a:gd name="connsiteY33" fmla="*/ 78581 h 531018"/>
              <a:gd name="connsiteX34" fmla="*/ 2278857 w 2769394"/>
              <a:gd name="connsiteY34" fmla="*/ 83343 h 531018"/>
              <a:gd name="connsiteX35" fmla="*/ 2400300 w 2769394"/>
              <a:gd name="connsiteY35" fmla="*/ 95250 h 531018"/>
              <a:gd name="connsiteX36" fmla="*/ 2481263 w 2769394"/>
              <a:gd name="connsiteY36" fmla="*/ 107156 h 531018"/>
              <a:gd name="connsiteX37" fmla="*/ 2612232 w 2769394"/>
              <a:gd name="connsiteY37" fmla="*/ 133350 h 531018"/>
              <a:gd name="connsiteX38" fmla="*/ 2726532 w 2769394"/>
              <a:gd name="connsiteY38" fmla="*/ 164306 h 531018"/>
              <a:gd name="connsiteX39" fmla="*/ 2743200 w 2769394"/>
              <a:gd name="connsiteY39" fmla="*/ 171450 h 531018"/>
              <a:gd name="connsiteX40" fmla="*/ 2757488 w 2769394"/>
              <a:gd name="connsiteY40" fmla="*/ 180975 h 531018"/>
              <a:gd name="connsiteX41" fmla="*/ 2764632 w 2769394"/>
              <a:gd name="connsiteY41" fmla="*/ 202406 h 531018"/>
              <a:gd name="connsiteX42" fmla="*/ 2769394 w 2769394"/>
              <a:gd name="connsiteY42" fmla="*/ 219075 h 531018"/>
              <a:gd name="connsiteX43" fmla="*/ 2764632 w 2769394"/>
              <a:gd name="connsiteY43" fmla="*/ 242887 h 531018"/>
              <a:gd name="connsiteX44" fmla="*/ 2755107 w 2769394"/>
              <a:gd name="connsiteY44" fmla="*/ 257175 h 531018"/>
              <a:gd name="connsiteX45" fmla="*/ 2705100 w 2769394"/>
              <a:gd name="connsiteY45" fmla="*/ 285750 h 531018"/>
              <a:gd name="connsiteX46" fmla="*/ 2612232 w 2769394"/>
              <a:gd name="connsiteY46" fmla="*/ 321468 h 531018"/>
              <a:gd name="connsiteX47" fmla="*/ 2512219 w 2769394"/>
              <a:gd name="connsiteY47" fmla="*/ 352425 h 531018"/>
              <a:gd name="connsiteX48" fmla="*/ 2426494 w 2769394"/>
              <a:gd name="connsiteY48" fmla="*/ 366712 h 531018"/>
              <a:gd name="connsiteX49" fmla="*/ 2350294 w 2769394"/>
              <a:gd name="connsiteY49" fmla="*/ 373856 h 531018"/>
              <a:gd name="connsiteX50" fmla="*/ 2283619 w 2769394"/>
              <a:gd name="connsiteY50" fmla="*/ 361950 h 531018"/>
              <a:gd name="connsiteX51" fmla="*/ 2207419 w 2769394"/>
              <a:gd name="connsiteY51" fmla="*/ 350043 h 531018"/>
              <a:gd name="connsiteX52" fmla="*/ 2035969 w 2769394"/>
              <a:gd name="connsiteY52" fmla="*/ 345281 h 531018"/>
              <a:gd name="connsiteX53" fmla="*/ 1550194 w 2769394"/>
              <a:gd name="connsiteY53" fmla="*/ 342900 h 53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69394" h="531018">
                <a:moveTo>
                  <a:pt x="1550194" y="342900"/>
                </a:moveTo>
                <a:lnTo>
                  <a:pt x="981075" y="347662"/>
                </a:lnTo>
                <a:lnTo>
                  <a:pt x="802482" y="347662"/>
                </a:lnTo>
                <a:lnTo>
                  <a:pt x="528638" y="345281"/>
                </a:lnTo>
                <a:lnTo>
                  <a:pt x="361950" y="347662"/>
                </a:lnTo>
                <a:lnTo>
                  <a:pt x="311944" y="352425"/>
                </a:lnTo>
                <a:lnTo>
                  <a:pt x="264319" y="366712"/>
                </a:lnTo>
                <a:lnTo>
                  <a:pt x="216694" y="388143"/>
                </a:lnTo>
                <a:lnTo>
                  <a:pt x="154782" y="423862"/>
                </a:lnTo>
                <a:lnTo>
                  <a:pt x="123825" y="450056"/>
                </a:lnTo>
                <a:lnTo>
                  <a:pt x="21432" y="531018"/>
                </a:lnTo>
                <a:lnTo>
                  <a:pt x="0" y="397668"/>
                </a:lnTo>
                <a:lnTo>
                  <a:pt x="78582" y="204787"/>
                </a:lnTo>
                <a:lnTo>
                  <a:pt x="126207" y="85725"/>
                </a:lnTo>
                <a:lnTo>
                  <a:pt x="150019" y="33337"/>
                </a:lnTo>
                <a:lnTo>
                  <a:pt x="166688" y="16668"/>
                </a:lnTo>
                <a:lnTo>
                  <a:pt x="188119" y="4762"/>
                </a:lnTo>
                <a:lnTo>
                  <a:pt x="214313" y="0"/>
                </a:lnTo>
                <a:lnTo>
                  <a:pt x="240507" y="0"/>
                </a:lnTo>
                <a:lnTo>
                  <a:pt x="266700" y="7143"/>
                </a:lnTo>
                <a:lnTo>
                  <a:pt x="290513" y="21431"/>
                </a:lnTo>
                <a:lnTo>
                  <a:pt x="304800" y="30956"/>
                </a:lnTo>
                <a:lnTo>
                  <a:pt x="333375" y="47625"/>
                </a:lnTo>
                <a:lnTo>
                  <a:pt x="366713" y="57150"/>
                </a:lnTo>
                <a:lnTo>
                  <a:pt x="414338" y="69056"/>
                </a:lnTo>
                <a:lnTo>
                  <a:pt x="476250" y="76200"/>
                </a:lnTo>
                <a:lnTo>
                  <a:pt x="533400" y="76200"/>
                </a:lnTo>
                <a:lnTo>
                  <a:pt x="604838" y="83343"/>
                </a:lnTo>
                <a:lnTo>
                  <a:pt x="785813" y="102393"/>
                </a:lnTo>
                <a:lnTo>
                  <a:pt x="928688" y="104775"/>
                </a:lnTo>
                <a:lnTo>
                  <a:pt x="1481138" y="97631"/>
                </a:lnTo>
                <a:lnTo>
                  <a:pt x="1802607" y="90487"/>
                </a:lnTo>
                <a:lnTo>
                  <a:pt x="2009775" y="85725"/>
                </a:lnTo>
                <a:lnTo>
                  <a:pt x="2178844" y="78581"/>
                </a:lnTo>
                <a:lnTo>
                  <a:pt x="2278857" y="83343"/>
                </a:lnTo>
                <a:lnTo>
                  <a:pt x="2400300" y="95250"/>
                </a:lnTo>
                <a:lnTo>
                  <a:pt x="2481263" y="107156"/>
                </a:lnTo>
                <a:lnTo>
                  <a:pt x="2612232" y="133350"/>
                </a:lnTo>
                <a:lnTo>
                  <a:pt x="2726532" y="164306"/>
                </a:lnTo>
                <a:lnTo>
                  <a:pt x="2743200" y="171450"/>
                </a:lnTo>
                <a:lnTo>
                  <a:pt x="2757488" y="180975"/>
                </a:lnTo>
                <a:lnTo>
                  <a:pt x="2764632" y="202406"/>
                </a:lnTo>
                <a:lnTo>
                  <a:pt x="2769394" y="219075"/>
                </a:lnTo>
                <a:lnTo>
                  <a:pt x="2764632" y="242887"/>
                </a:lnTo>
                <a:lnTo>
                  <a:pt x="2755107" y="257175"/>
                </a:lnTo>
                <a:lnTo>
                  <a:pt x="2705100" y="285750"/>
                </a:lnTo>
                <a:lnTo>
                  <a:pt x="2612232" y="321468"/>
                </a:lnTo>
                <a:lnTo>
                  <a:pt x="2512219" y="352425"/>
                </a:lnTo>
                <a:lnTo>
                  <a:pt x="2426494" y="366712"/>
                </a:lnTo>
                <a:lnTo>
                  <a:pt x="2350294" y="373856"/>
                </a:lnTo>
                <a:lnTo>
                  <a:pt x="2283619" y="361950"/>
                </a:lnTo>
                <a:lnTo>
                  <a:pt x="2207419" y="350043"/>
                </a:lnTo>
                <a:lnTo>
                  <a:pt x="2035969" y="345281"/>
                </a:lnTo>
                <a:lnTo>
                  <a:pt x="1550194" y="342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E5488C8-E73E-4803-BCE8-F4BCFB3AB7F3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C7F3C59F-49E7-4869-862C-3E1A0CD35A3D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A1A66323-2B58-4E19-9868-F7A76C7210DF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DA09148E-EEFE-411F-8CAA-9589011B64B9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3765687B-6969-438A-92D7-D643367F2AF5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DDC9E0D3-AFB3-4D4E-9F97-7B873B2C5878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2A5E9D53-A16B-44AC-B3DB-70247C184DE0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304C3336-010E-4849-ADDD-4E7829399350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">
              <a:extLst>
                <a:ext uri="{FF2B5EF4-FFF2-40B4-BE49-F238E27FC236}">
                  <a16:creationId xmlns:a16="http://schemas.microsoft.com/office/drawing/2014/main" id="{7D20D99F-D8C3-47D1-BCAA-2223B458225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24263B18-D7D5-4A2A-BCEF-7BB23EDE6CEF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8984D04-9B48-41CA-86FB-BE2039EF0161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56CC3389-93BA-44F4-B377-593AEE3FA080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2">
              <a:extLst>
                <a:ext uri="{FF2B5EF4-FFF2-40B4-BE49-F238E27FC236}">
                  <a16:creationId xmlns:a16="http://schemas.microsoft.com/office/drawing/2014/main" id="{4096AAE3-6D6B-4C17-AB18-8CC23A03F45C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95E1EF06-A626-486F-89E6-2D437ED9EA6F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6D5743D4-5F5F-4063-AFCA-655EEE2D9B60}"/>
              </a:ext>
            </a:extLst>
          </p:cNvPr>
          <p:cNvGrpSpPr/>
          <p:nvPr/>
        </p:nvGrpSpPr>
        <p:grpSpPr>
          <a:xfrm>
            <a:off x="3592513" y="1523999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0A2C5184-B54E-4170-8427-99B0594B6D40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620FF69D-57F3-47F6-8B54-30E368C4B0C2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489AB73B-9754-4806-A308-0B61CF97E8B2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1">
              <a:extLst>
                <a:ext uri="{FF2B5EF4-FFF2-40B4-BE49-F238E27FC236}">
                  <a16:creationId xmlns:a16="http://schemas.microsoft.com/office/drawing/2014/main" id="{B1AE93F6-5930-44E9-A0A1-064C11B05B48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">
              <a:extLst>
                <a:ext uri="{FF2B5EF4-FFF2-40B4-BE49-F238E27FC236}">
                  <a16:creationId xmlns:a16="http://schemas.microsoft.com/office/drawing/2014/main" id="{FC64EC33-8AE4-417F-B77C-124957A63061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AD5C32F3-0217-45FF-9D32-BFCD88EB67BA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9E1FEC60-7C72-4849-8D3D-1AB4EE72942F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341A4898-507C-49EC-8283-71074953B535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B8DFD1D7-72E5-406A-B2FF-303AF7F2927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24321FCA-36BE-4A9C-97F9-1CEDA0303440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9">
              <a:extLst>
                <a:ext uri="{FF2B5EF4-FFF2-40B4-BE49-F238E27FC236}">
                  <a16:creationId xmlns:a16="http://schemas.microsoft.com/office/drawing/2014/main" id="{FDDDD415-BC1A-47A2-9CF1-71A1779AF4FA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C4C4B942-096F-4AF4-9F41-A67F28B4CA96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4">
              <a:extLst>
                <a:ext uri="{FF2B5EF4-FFF2-40B4-BE49-F238E27FC236}">
                  <a16:creationId xmlns:a16="http://schemas.microsoft.com/office/drawing/2014/main" id="{661ACDD3-10F3-4B0F-AED6-5E0EA0898EA9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471926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B7FA807-AB03-456E-8D9C-BE48B95707E3}"/>
              </a:ext>
            </a:extLst>
          </p:cNvPr>
          <p:cNvGrpSpPr/>
          <p:nvPr/>
        </p:nvGrpSpPr>
        <p:grpSpPr>
          <a:xfrm>
            <a:off x="3752854" y="1608138"/>
            <a:ext cx="4584700" cy="4278313"/>
            <a:chOff x="3752854" y="1608138"/>
            <a:chExt cx="4584700" cy="427831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6EA9551-CB43-4426-BCD0-223D5AD40A48}"/>
                </a:ext>
              </a:extLst>
            </p:cNvPr>
            <p:cNvSpPr/>
            <p:nvPr/>
          </p:nvSpPr>
          <p:spPr>
            <a:xfrm>
              <a:off x="4662493" y="1608138"/>
              <a:ext cx="490537" cy="754086"/>
            </a:xfrm>
            <a:custGeom>
              <a:avLst/>
              <a:gdLst>
                <a:gd name="connsiteX0" fmla="*/ 176212 w 490537"/>
                <a:gd name="connsiteY0" fmla="*/ 509587 h 762000"/>
                <a:gd name="connsiteX1" fmla="*/ 178593 w 490537"/>
                <a:gd name="connsiteY1" fmla="*/ 261937 h 762000"/>
                <a:gd name="connsiteX2" fmla="*/ 173831 w 490537"/>
                <a:gd name="connsiteY2" fmla="*/ 238125 h 762000"/>
                <a:gd name="connsiteX3" fmla="*/ 161925 w 490537"/>
                <a:gd name="connsiteY3" fmla="*/ 204787 h 762000"/>
                <a:gd name="connsiteX4" fmla="*/ 145256 w 490537"/>
                <a:gd name="connsiteY4" fmla="*/ 178594 h 762000"/>
                <a:gd name="connsiteX5" fmla="*/ 111918 w 490537"/>
                <a:gd name="connsiteY5" fmla="*/ 138112 h 762000"/>
                <a:gd name="connsiteX6" fmla="*/ 83343 w 490537"/>
                <a:gd name="connsiteY6" fmla="*/ 109537 h 762000"/>
                <a:gd name="connsiteX7" fmla="*/ 54768 w 490537"/>
                <a:gd name="connsiteY7" fmla="*/ 83344 h 762000"/>
                <a:gd name="connsiteX8" fmla="*/ 30956 w 490537"/>
                <a:gd name="connsiteY8" fmla="*/ 64294 h 762000"/>
                <a:gd name="connsiteX9" fmla="*/ 14287 w 490537"/>
                <a:gd name="connsiteY9" fmla="*/ 52387 h 762000"/>
                <a:gd name="connsiteX10" fmla="*/ 0 w 490537"/>
                <a:gd name="connsiteY10" fmla="*/ 40481 h 762000"/>
                <a:gd name="connsiteX11" fmla="*/ 0 w 490537"/>
                <a:gd name="connsiteY11" fmla="*/ 26194 h 762000"/>
                <a:gd name="connsiteX12" fmla="*/ 7143 w 490537"/>
                <a:gd name="connsiteY12" fmla="*/ 16669 h 762000"/>
                <a:gd name="connsiteX13" fmla="*/ 38100 w 490537"/>
                <a:gd name="connsiteY13" fmla="*/ 4762 h 762000"/>
                <a:gd name="connsiteX14" fmla="*/ 76200 w 490537"/>
                <a:gd name="connsiteY14" fmla="*/ 0 h 762000"/>
                <a:gd name="connsiteX15" fmla="*/ 123825 w 490537"/>
                <a:gd name="connsiteY15" fmla="*/ 4762 h 762000"/>
                <a:gd name="connsiteX16" fmla="*/ 154781 w 490537"/>
                <a:gd name="connsiteY16" fmla="*/ 9525 h 762000"/>
                <a:gd name="connsiteX17" fmla="*/ 233362 w 490537"/>
                <a:gd name="connsiteY17" fmla="*/ 33337 h 762000"/>
                <a:gd name="connsiteX18" fmla="*/ 326231 w 490537"/>
                <a:gd name="connsiteY18" fmla="*/ 69056 h 762000"/>
                <a:gd name="connsiteX19" fmla="*/ 376237 w 490537"/>
                <a:gd name="connsiteY19" fmla="*/ 88106 h 762000"/>
                <a:gd name="connsiteX20" fmla="*/ 419100 w 490537"/>
                <a:gd name="connsiteY20" fmla="*/ 107156 h 762000"/>
                <a:gd name="connsiteX21" fmla="*/ 447675 w 490537"/>
                <a:gd name="connsiteY21" fmla="*/ 126206 h 762000"/>
                <a:gd name="connsiteX22" fmla="*/ 466725 w 490537"/>
                <a:gd name="connsiteY22" fmla="*/ 145256 h 762000"/>
                <a:gd name="connsiteX23" fmla="*/ 476250 w 490537"/>
                <a:gd name="connsiteY23" fmla="*/ 157162 h 762000"/>
                <a:gd name="connsiteX24" fmla="*/ 485775 w 490537"/>
                <a:gd name="connsiteY24" fmla="*/ 176212 h 762000"/>
                <a:gd name="connsiteX25" fmla="*/ 490537 w 490537"/>
                <a:gd name="connsiteY25" fmla="*/ 204787 h 762000"/>
                <a:gd name="connsiteX26" fmla="*/ 483393 w 490537"/>
                <a:gd name="connsiteY26" fmla="*/ 221456 h 762000"/>
                <a:gd name="connsiteX27" fmla="*/ 459581 w 490537"/>
                <a:gd name="connsiteY27" fmla="*/ 266700 h 762000"/>
                <a:gd name="connsiteX28" fmla="*/ 440531 w 490537"/>
                <a:gd name="connsiteY28" fmla="*/ 309562 h 762000"/>
                <a:gd name="connsiteX29" fmla="*/ 423862 w 490537"/>
                <a:gd name="connsiteY29" fmla="*/ 350044 h 762000"/>
                <a:gd name="connsiteX30" fmla="*/ 411956 w 490537"/>
                <a:gd name="connsiteY30" fmla="*/ 402431 h 762000"/>
                <a:gd name="connsiteX31" fmla="*/ 404812 w 490537"/>
                <a:gd name="connsiteY31" fmla="*/ 447675 h 762000"/>
                <a:gd name="connsiteX32" fmla="*/ 397668 w 490537"/>
                <a:gd name="connsiteY32" fmla="*/ 526256 h 762000"/>
                <a:gd name="connsiteX33" fmla="*/ 402431 w 490537"/>
                <a:gd name="connsiteY33" fmla="*/ 702469 h 762000"/>
                <a:gd name="connsiteX34" fmla="*/ 180975 w 490537"/>
                <a:gd name="connsiteY34" fmla="*/ 762000 h 762000"/>
                <a:gd name="connsiteX35" fmla="*/ 176212 w 490537"/>
                <a:gd name="connsiteY35" fmla="*/ 509587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0537" h="762000">
                  <a:moveTo>
                    <a:pt x="176212" y="509587"/>
                  </a:moveTo>
                  <a:cubicBezTo>
                    <a:pt x="177006" y="427037"/>
                    <a:pt x="177799" y="344487"/>
                    <a:pt x="178593" y="261937"/>
                  </a:cubicBezTo>
                  <a:lnTo>
                    <a:pt x="173831" y="238125"/>
                  </a:lnTo>
                  <a:lnTo>
                    <a:pt x="161925" y="204787"/>
                  </a:lnTo>
                  <a:lnTo>
                    <a:pt x="145256" y="178594"/>
                  </a:lnTo>
                  <a:lnTo>
                    <a:pt x="111918" y="138112"/>
                  </a:lnTo>
                  <a:lnTo>
                    <a:pt x="83343" y="109537"/>
                  </a:lnTo>
                  <a:lnTo>
                    <a:pt x="54768" y="83344"/>
                  </a:lnTo>
                  <a:lnTo>
                    <a:pt x="30956" y="64294"/>
                  </a:lnTo>
                  <a:lnTo>
                    <a:pt x="14287" y="52387"/>
                  </a:lnTo>
                  <a:lnTo>
                    <a:pt x="0" y="40481"/>
                  </a:lnTo>
                  <a:lnTo>
                    <a:pt x="0" y="26194"/>
                  </a:lnTo>
                  <a:lnTo>
                    <a:pt x="7143" y="16669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4762"/>
                  </a:lnTo>
                  <a:lnTo>
                    <a:pt x="154781" y="9525"/>
                  </a:lnTo>
                  <a:lnTo>
                    <a:pt x="233362" y="33337"/>
                  </a:lnTo>
                  <a:lnTo>
                    <a:pt x="326231" y="69056"/>
                  </a:lnTo>
                  <a:lnTo>
                    <a:pt x="376237" y="88106"/>
                  </a:lnTo>
                  <a:lnTo>
                    <a:pt x="419100" y="107156"/>
                  </a:lnTo>
                  <a:lnTo>
                    <a:pt x="447675" y="126206"/>
                  </a:lnTo>
                  <a:lnTo>
                    <a:pt x="466725" y="145256"/>
                  </a:lnTo>
                  <a:lnTo>
                    <a:pt x="476250" y="157162"/>
                  </a:lnTo>
                  <a:lnTo>
                    <a:pt x="485775" y="176212"/>
                  </a:lnTo>
                  <a:lnTo>
                    <a:pt x="490537" y="204787"/>
                  </a:lnTo>
                  <a:lnTo>
                    <a:pt x="483393" y="221456"/>
                  </a:lnTo>
                  <a:lnTo>
                    <a:pt x="459581" y="266700"/>
                  </a:lnTo>
                  <a:lnTo>
                    <a:pt x="440531" y="309562"/>
                  </a:lnTo>
                  <a:lnTo>
                    <a:pt x="423862" y="350044"/>
                  </a:lnTo>
                  <a:lnTo>
                    <a:pt x="411956" y="402431"/>
                  </a:lnTo>
                  <a:lnTo>
                    <a:pt x="404812" y="447675"/>
                  </a:lnTo>
                  <a:lnTo>
                    <a:pt x="397668" y="526256"/>
                  </a:lnTo>
                  <a:lnTo>
                    <a:pt x="402431" y="702469"/>
                  </a:lnTo>
                  <a:lnTo>
                    <a:pt x="180975" y="762000"/>
                  </a:lnTo>
                  <a:cubicBezTo>
                    <a:pt x="179387" y="677862"/>
                    <a:pt x="177800" y="593725"/>
                    <a:pt x="176212" y="5095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96E2F4AE-2C6C-4E51-BCCF-866FBA76446F}"/>
                </a:ext>
              </a:extLst>
            </p:cNvPr>
            <p:cNvSpPr/>
            <p:nvPr/>
          </p:nvSpPr>
          <p:spPr>
            <a:xfrm>
              <a:off x="3784604" y="2227263"/>
              <a:ext cx="338138" cy="1080856"/>
            </a:xfrm>
            <a:custGeom>
              <a:avLst/>
              <a:gdLst>
                <a:gd name="connsiteX0" fmla="*/ 45244 w 338138"/>
                <a:gd name="connsiteY0" fmla="*/ 776287 h 1092994"/>
                <a:gd name="connsiteX1" fmla="*/ 102394 w 338138"/>
                <a:gd name="connsiteY1" fmla="*/ 600075 h 1092994"/>
                <a:gd name="connsiteX2" fmla="*/ 126207 w 338138"/>
                <a:gd name="connsiteY2" fmla="*/ 516731 h 1092994"/>
                <a:gd name="connsiteX3" fmla="*/ 142875 w 338138"/>
                <a:gd name="connsiteY3" fmla="*/ 466725 h 1092994"/>
                <a:gd name="connsiteX4" fmla="*/ 157163 w 338138"/>
                <a:gd name="connsiteY4" fmla="*/ 409575 h 1092994"/>
                <a:gd name="connsiteX5" fmla="*/ 164307 w 338138"/>
                <a:gd name="connsiteY5" fmla="*/ 361950 h 1092994"/>
                <a:gd name="connsiteX6" fmla="*/ 161925 w 338138"/>
                <a:gd name="connsiteY6" fmla="*/ 323850 h 1092994"/>
                <a:gd name="connsiteX7" fmla="*/ 159544 w 338138"/>
                <a:gd name="connsiteY7" fmla="*/ 283369 h 1092994"/>
                <a:gd name="connsiteX8" fmla="*/ 145257 w 338138"/>
                <a:gd name="connsiteY8" fmla="*/ 233362 h 1092994"/>
                <a:gd name="connsiteX9" fmla="*/ 114300 w 338138"/>
                <a:gd name="connsiteY9" fmla="*/ 147637 h 1092994"/>
                <a:gd name="connsiteX10" fmla="*/ 88107 w 338138"/>
                <a:gd name="connsiteY10" fmla="*/ 100012 h 1092994"/>
                <a:gd name="connsiteX11" fmla="*/ 66675 w 338138"/>
                <a:gd name="connsiteY11" fmla="*/ 61912 h 1092994"/>
                <a:gd name="connsiteX12" fmla="*/ 59532 w 338138"/>
                <a:gd name="connsiteY12" fmla="*/ 35719 h 1092994"/>
                <a:gd name="connsiteX13" fmla="*/ 57150 w 338138"/>
                <a:gd name="connsiteY13" fmla="*/ 21431 h 1092994"/>
                <a:gd name="connsiteX14" fmla="*/ 59532 w 338138"/>
                <a:gd name="connsiteY14" fmla="*/ 9525 h 1092994"/>
                <a:gd name="connsiteX15" fmla="*/ 71438 w 338138"/>
                <a:gd name="connsiteY15" fmla="*/ 0 h 1092994"/>
                <a:gd name="connsiteX16" fmla="*/ 92869 w 338138"/>
                <a:gd name="connsiteY16" fmla="*/ 0 h 1092994"/>
                <a:gd name="connsiteX17" fmla="*/ 111919 w 338138"/>
                <a:gd name="connsiteY17" fmla="*/ 7144 h 1092994"/>
                <a:gd name="connsiteX18" fmla="*/ 140494 w 338138"/>
                <a:gd name="connsiteY18" fmla="*/ 30956 h 1092994"/>
                <a:gd name="connsiteX19" fmla="*/ 192882 w 338138"/>
                <a:gd name="connsiteY19" fmla="*/ 71437 h 1092994"/>
                <a:gd name="connsiteX20" fmla="*/ 226219 w 338138"/>
                <a:gd name="connsiteY20" fmla="*/ 102394 h 1092994"/>
                <a:gd name="connsiteX21" fmla="*/ 259557 w 338138"/>
                <a:gd name="connsiteY21" fmla="*/ 138112 h 1092994"/>
                <a:gd name="connsiteX22" fmla="*/ 288132 w 338138"/>
                <a:gd name="connsiteY22" fmla="*/ 176212 h 1092994"/>
                <a:gd name="connsiteX23" fmla="*/ 309563 w 338138"/>
                <a:gd name="connsiteY23" fmla="*/ 207169 h 1092994"/>
                <a:gd name="connsiteX24" fmla="*/ 333375 w 338138"/>
                <a:gd name="connsiteY24" fmla="*/ 247650 h 1092994"/>
                <a:gd name="connsiteX25" fmla="*/ 338138 w 338138"/>
                <a:gd name="connsiteY25" fmla="*/ 345281 h 1092994"/>
                <a:gd name="connsiteX26" fmla="*/ 335757 w 338138"/>
                <a:gd name="connsiteY26" fmla="*/ 473869 h 1092994"/>
                <a:gd name="connsiteX27" fmla="*/ 326232 w 338138"/>
                <a:gd name="connsiteY27" fmla="*/ 621506 h 1092994"/>
                <a:gd name="connsiteX28" fmla="*/ 314325 w 338138"/>
                <a:gd name="connsiteY28" fmla="*/ 709612 h 1092994"/>
                <a:gd name="connsiteX29" fmla="*/ 297657 w 338138"/>
                <a:gd name="connsiteY29" fmla="*/ 800100 h 1092994"/>
                <a:gd name="connsiteX30" fmla="*/ 273844 w 338138"/>
                <a:gd name="connsiteY30" fmla="*/ 897731 h 1092994"/>
                <a:gd name="connsiteX31" fmla="*/ 250032 w 338138"/>
                <a:gd name="connsiteY31" fmla="*/ 985837 h 1092994"/>
                <a:gd name="connsiteX32" fmla="*/ 219075 w 338138"/>
                <a:gd name="connsiteY32" fmla="*/ 1038225 h 1092994"/>
                <a:gd name="connsiteX33" fmla="*/ 192882 w 338138"/>
                <a:gd name="connsiteY33" fmla="*/ 1069181 h 1092994"/>
                <a:gd name="connsiteX34" fmla="*/ 171450 w 338138"/>
                <a:gd name="connsiteY34" fmla="*/ 1085850 h 1092994"/>
                <a:gd name="connsiteX35" fmla="*/ 145257 w 338138"/>
                <a:gd name="connsiteY35" fmla="*/ 1092994 h 1092994"/>
                <a:gd name="connsiteX36" fmla="*/ 121444 w 338138"/>
                <a:gd name="connsiteY36" fmla="*/ 1092994 h 1092994"/>
                <a:gd name="connsiteX37" fmla="*/ 78582 w 338138"/>
                <a:gd name="connsiteY37" fmla="*/ 1078706 h 1092994"/>
                <a:gd name="connsiteX38" fmla="*/ 52388 w 338138"/>
                <a:gd name="connsiteY38" fmla="*/ 1059656 h 1092994"/>
                <a:gd name="connsiteX39" fmla="*/ 35719 w 338138"/>
                <a:gd name="connsiteY39" fmla="*/ 1038225 h 1092994"/>
                <a:gd name="connsiteX40" fmla="*/ 21432 w 338138"/>
                <a:gd name="connsiteY40" fmla="*/ 1012031 h 1092994"/>
                <a:gd name="connsiteX41" fmla="*/ 7144 w 338138"/>
                <a:gd name="connsiteY41" fmla="*/ 971550 h 1092994"/>
                <a:gd name="connsiteX42" fmla="*/ 0 w 338138"/>
                <a:gd name="connsiteY42" fmla="*/ 912019 h 1092994"/>
                <a:gd name="connsiteX43" fmla="*/ 4763 w 338138"/>
                <a:gd name="connsiteY43" fmla="*/ 883444 h 1092994"/>
                <a:gd name="connsiteX44" fmla="*/ 45244 w 338138"/>
                <a:gd name="connsiteY44" fmla="*/ 776287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8138" h="1092994">
                  <a:moveTo>
                    <a:pt x="45244" y="776287"/>
                  </a:moveTo>
                  <a:lnTo>
                    <a:pt x="102394" y="600075"/>
                  </a:lnTo>
                  <a:lnTo>
                    <a:pt x="126207" y="516731"/>
                  </a:lnTo>
                  <a:lnTo>
                    <a:pt x="142875" y="466725"/>
                  </a:lnTo>
                  <a:lnTo>
                    <a:pt x="157163" y="409575"/>
                  </a:lnTo>
                  <a:lnTo>
                    <a:pt x="164307" y="361950"/>
                  </a:lnTo>
                  <a:lnTo>
                    <a:pt x="161925" y="323850"/>
                  </a:lnTo>
                  <a:lnTo>
                    <a:pt x="159544" y="283369"/>
                  </a:lnTo>
                  <a:lnTo>
                    <a:pt x="145257" y="233362"/>
                  </a:lnTo>
                  <a:lnTo>
                    <a:pt x="114300" y="147637"/>
                  </a:lnTo>
                  <a:lnTo>
                    <a:pt x="88107" y="100012"/>
                  </a:lnTo>
                  <a:lnTo>
                    <a:pt x="66675" y="61912"/>
                  </a:lnTo>
                  <a:lnTo>
                    <a:pt x="59532" y="35719"/>
                  </a:lnTo>
                  <a:lnTo>
                    <a:pt x="57150" y="21431"/>
                  </a:lnTo>
                  <a:lnTo>
                    <a:pt x="59532" y="9525"/>
                  </a:lnTo>
                  <a:lnTo>
                    <a:pt x="71438" y="0"/>
                  </a:lnTo>
                  <a:lnTo>
                    <a:pt x="92869" y="0"/>
                  </a:lnTo>
                  <a:lnTo>
                    <a:pt x="111919" y="7144"/>
                  </a:lnTo>
                  <a:lnTo>
                    <a:pt x="140494" y="30956"/>
                  </a:lnTo>
                  <a:lnTo>
                    <a:pt x="192882" y="71437"/>
                  </a:lnTo>
                  <a:lnTo>
                    <a:pt x="226219" y="102394"/>
                  </a:lnTo>
                  <a:lnTo>
                    <a:pt x="259557" y="138112"/>
                  </a:lnTo>
                  <a:lnTo>
                    <a:pt x="288132" y="176212"/>
                  </a:lnTo>
                  <a:lnTo>
                    <a:pt x="309563" y="207169"/>
                  </a:lnTo>
                  <a:lnTo>
                    <a:pt x="333375" y="247650"/>
                  </a:lnTo>
                  <a:lnTo>
                    <a:pt x="338138" y="345281"/>
                  </a:lnTo>
                  <a:cubicBezTo>
                    <a:pt x="337344" y="388144"/>
                    <a:pt x="338138" y="421482"/>
                    <a:pt x="335757" y="473869"/>
                  </a:cubicBezTo>
                  <a:lnTo>
                    <a:pt x="326232" y="621506"/>
                  </a:lnTo>
                  <a:lnTo>
                    <a:pt x="314325" y="709612"/>
                  </a:lnTo>
                  <a:lnTo>
                    <a:pt x="297657" y="800100"/>
                  </a:lnTo>
                  <a:lnTo>
                    <a:pt x="273844" y="897731"/>
                  </a:lnTo>
                  <a:lnTo>
                    <a:pt x="250032" y="985837"/>
                  </a:lnTo>
                  <a:lnTo>
                    <a:pt x="219075" y="1038225"/>
                  </a:lnTo>
                  <a:lnTo>
                    <a:pt x="192882" y="1069181"/>
                  </a:lnTo>
                  <a:lnTo>
                    <a:pt x="171450" y="1085850"/>
                  </a:lnTo>
                  <a:lnTo>
                    <a:pt x="145257" y="1092994"/>
                  </a:lnTo>
                  <a:lnTo>
                    <a:pt x="121444" y="1092994"/>
                  </a:lnTo>
                  <a:lnTo>
                    <a:pt x="78582" y="1078706"/>
                  </a:lnTo>
                  <a:lnTo>
                    <a:pt x="52388" y="1059656"/>
                  </a:lnTo>
                  <a:lnTo>
                    <a:pt x="35719" y="1038225"/>
                  </a:lnTo>
                  <a:lnTo>
                    <a:pt x="21432" y="1012031"/>
                  </a:lnTo>
                  <a:lnTo>
                    <a:pt x="7144" y="971550"/>
                  </a:lnTo>
                  <a:lnTo>
                    <a:pt x="0" y="912019"/>
                  </a:lnTo>
                  <a:lnTo>
                    <a:pt x="4763" y="883444"/>
                  </a:lnTo>
                  <a:lnTo>
                    <a:pt x="45244" y="7762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2A061DC8-F975-4E0D-AFF7-EA33FAE54052}"/>
                </a:ext>
              </a:extLst>
            </p:cNvPr>
            <p:cNvSpPr/>
            <p:nvPr/>
          </p:nvSpPr>
          <p:spPr>
            <a:xfrm>
              <a:off x="3836993" y="2713040"/>
              <a:ext cx="1025525" cy="1285088"/>
            </a:xfrm>
            <a:custGeom>
              <a:avLst/>
              <a:gdLst>
                <a:gd name="connsiteX0" fmla="*/ 671512 w 1026319"/>
                <a:gd name="connsiteY0" fmla="*/ 690562 h 1300162"/>
                <a:gd name="connsiteX1" fmla="*/ 500062 w 1026319"/>
                <a:gd name="connsiteY1" fmla="*/ 902494 h 1300162"/>
                <a:gd name="connsiteX2" fmla="*/ 357187 w 1026319"/>
                <a:gd name="connsiteY2" fmla="*/ 1052512 h 1300162"/>
                <a:gd name="connsiteX3" fmla="*/ 252412 w 1026319"/>
                <a:gd name="connsiteY3" fmla="*/ 1145381 h 1300162"/>
                <a:gd name="connsiteX4" fmla="*/ 145256 w 1026319"/>
                <a:gd name="connsiteY4" fmla="*/ 1228725 h 1300162"/>
                <a:gd name="connsiteX5" fmla="*/ 59531 w 1026319"/>
                <a:gd name="connsiteY5" fmla="*/ 1288256 h 1300162"/>
                <a:gd name="connsiteX6" fmla="*/ 40481 w 1026319"/>
                <a:gd name="connsiteY6" fmla="*/ 1297781 h 1300162"/>
                <a:gd name="connsiteX7" fmla="*/ 23812 w 1026319"/>
                <a:gd name="connsiteY7" fmla="*/ 1300162 h 1300162"/>
                <a:gd name="connsiteX8" fmla="*/ 11906 w 1026319"/>
                <a:gd name="connsiteY8" fmla="*/ 1295400 h 1300162"/>
                <a:gd name="connsiteX9" fmla="*/ 2381 w 1026319"/>
                <a:gd name="connsiteY9" fmla="*/ 1290637 h 1300162"/>
                <a:gd name="connsiteX10" fmla="*/ 0 w 1026319"/>
                <a:gd name="connsiteY10" fmla="*/ 1278731 h 1300162"/>
                <a:gd name="connsiteX11" fmla="*/ 4762 w 1026319"/>
                <a:gd name="connsiteY11" fmla="*/ 1254919 h 1300162"/>
                <a:gd name="connsiteX12" fmla="*/ 16669 w 1026319"/>
                <a:gd name="connsiteY12" fmla="*/ 1231106 h 1300162"/>
                <a:gd name="connsiteX13" fmla="*/ 45244 w 1026319"/>
                <a:gd name="connsiteY13" fmla="*/ 1202531 h 1300162"/>
                <a:gd name="connsiteX14" fmla="*/ 109537 w 1026319"/>
                <a:gd name="connsiteY14" fmla="*/ 1140619 h 1300162"/>
                <a:gd name="connsiteX15" fmla="*/ 197644 w 1026319"/>
                <a:gd name="connsiteY15" fmla="*/ 1047750 h 1300162"/>
                <a:gd name="connsiteX16" fmla="*/ 304800 w 1026319"/>
                <a:gd name="connsiteY16" fmla="*/ 919162 h 1300162"/>
                <a:gd name="connsiteX17" fmla="*/ 416719 w 1026319"/>
                <a:gd name="connsiteY17" fmla="*/ 773906 h 1300162"/>
                <a:gd name="connsiteX18" fmla="*/ 519112 w 1026319"/>
                <a:gd name="connsiteY18" fmla="*/ 628650 h 1300162"/>
                <a:gd name="connsiteX19" fmla="*/ 602456 w 1026319"/>
                <a:gd name="connsiteY19" fmla="*/ 495300 h 1300162"/>
                <a:gd name="connsiteX20" fmla="*/ 657225 w 1026319"/>
                <a:gd name="connsiteY20" fmla="*/ 392906 h 1300162"/>
                <a:gd name="connsiteX21" fmla="*/ 681037 w 1026319"/>
                <a:gd name="connsiteY21" fmla="*/ 345281 h 1300162"/>
                <a:gd name="connsiteX22" fmla="*/ 695325 w 1026319"/>
                <a:gd name="connsiteY22" fmla="*/ 304800 h 1300162"/>
                <a:gd name="connsiteX23" fmla="*/ 711994 w 1026319"/>
                <a:gd name="connsiteY23" fmla="*/ 247650 h 1300162"/>
                <a:gd name="connsiteX24" fmla="*/ 711994 w 1026319"/>
                <a:gd name="connsiteY24" fmla="*/ 216694 h 1300162"/>
                <a:gd name="connsiteX25" fmla="*/ 707231 w 1026319"/>
                <a:gd name="connsiteY25" fmla="*/ 164306 h 1300162"/>
                <a:gd name="connsiteX26" fmla="*/ 695325 w 1026319"/>
                <a:gd name="connsiteY26" fmla="*/ 123825 h 1300162"/>
                <a:gd name="connsiteX27" fmla="*/ 673894 w 1026319"/>
                <a:gd name="connsiteY27" fmla="*/ 95250 h 1300162"/>
                <a:gd name="connsiteX28" fmla="*/ 652462 w 1026319"/>
                <a:gd name="connsiteY28" fmla="*/ 78581 h 1300162"/>
                <a:gd name="connsiteX29" fmla="*/ 640556 w 1026319"/>
                <a:gd name="connsiteY29" fmla="*/ 69056 h 1300162"/>
                <a:gd name="connsiteX30" fmla="*/ 628650 w 1026319"/>
                <a:gd name="connsiteY30" fmla="*/ 52387 h 1300162"/>
                <a:gd name="connsiteX31" fmla="*/ 628650 w 1026319"/>
                <a:gd name="connsiteY31" fmla="*/ 28575 h 1300162"/>
                <a:gd name="connsiteX32" fmla="*/ 631031 w 1026319"/>
                <a:gd name="connsiteY32" fmla="*/ 16669 h 1300162"/>
                <a:gd name="connsiteX33" fmla="*/ 645319 w 1026319"/>
                <a:gd name="connsiteY33" fmla="*/ 7144 h 1300162"/>
                <a:gd name="connsiteX34" fmla="*/ 671512 w 1026319"/>
                <a:gd name="connsiteY34" fmla="*/ 0 h 1300162"/>
                <a:gd name="connsiteX35" fmla="*/ 692944 w 1026319"/>
                <a:gd name="connsiteY35" fmla="*/ 0 h 1300162"/>
                <a:gd name="connsiteX36" fmla="*/ 726281 w 1026319"/>
                <a:gd name="connsiteY36" fmla="*/ 9525 h 1300162"/>
                <a:gd name="connsiteX37" fmla="*/ 819150 w 1026319"/>
                <a:gd name="connsiteY37" fmla="*/ 42862 h 1300162"/>
                <a:gd name="connsiteX38" fmla="*/ 838200 w 1026319"/>
                <a:gd name="connsiteY38" fmla="*/ 54769 h 1300162"/>
                <a:gd name="connsiteX39" fmla="*/ 878681 w 1026319"/>
                <a:gd name="connsiteY39" fmla="*/ 95250 h 1300162"/>
                <a:gd name="connsiteX40" fmla="*/ 916781 w 1026319"/>
                <a:gd name="connsiteY40" fmla="*/ 135731 h 1300162"/>
                <a:gd name="connsiteX41" fmla="*/ 959644 w 1026319"/>
                <a:gd name="connsiteY41" fmla="*/ 185737 h 1300162"/>
                <a:gd name="connsiteX42" fmla="*/ 1026319 w 1026319"/>
                <a:gd name="connsiteY42" fmla="*/ 273844 h 1300162"/>
                <a:gd name="connsiteX43" fmla="*/ 900112 w 1026319"/>
                <a:gd name="connsiteY43" fmla="*/ 416719 h 1300162"/>
                <a:gd name="connsiteX44" fmla="*/ 788194 w 1026319"/>
                <a:gd name="connsiteY44" fmla="*/ 547687 h 1300162"/>
                <a:gd name="connsiteX45" fmla="*/ 671512 w 1026319"/>
                <a:gd name="connsiteY45" fmla="*/ 690562 h 130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026319" h="1300162">
                  <a:moveTo>
                    <a:pt x="671512" y="690562"/>
                  </a:moveTo>
                  <a:lnTo>
                    <a:pt x="500062" y="902494"/>
                  </a:lnTo>
                  <a:lnTo>
                    <a:pt x="357187" y="1052512"/>
                  </a:lnTo>
                  <a:lnTo>
                    <a:pt x="252412" y="1145381"/>
                  </a:lnTo>
                  <a:lnTo>
                    <a:pt x="145256" y="1228725"/>
                  </a:lnTo>
                  <a:lnTo>
                    <a:pt x="59531" y="1288256"/>
                  </a:lnTo>
                  <a:lnTo>
                    <a:pt x="40481" y="1297781"/>
                  </a:lnTo>
                  <a:lnTo>
                    <a:pt x="23812" y="1300162"/>
                  </a:lnTo>
                  <a:lnTo>
                    <a:pt x="11906" y="1295400"/>
                  </a:lnTo>
                  <a:lnTo>
                    <a:pt x="2381" y="1290637"/>
                  </a:lnTo>
                  <a:lnTo>
                    <a:pt x="0" y="1278731"/>
                  </a:lnTo>
                  <a:lnTo>
                    <a:pt x="4762" y="1254919"/>
                  </a:lnTo>
                  <a:lnTo>
                    <a:pt x="16669" y="1231106"/>
                  </a:lnTo>
                  <a:lnTo>
                    <a:pt x="45244" y="1202531"/>
                  </a:lnTo>
                  <a:lnTo>
                    <a:pt x="109537" y="1140619"/>
                  </a:lnTo>
                  <a:lnTo>
                    <a:pt x="197644" y="1047750"/>
                  </a:lnTo>
                  <a:lnTo>
                    <a:pt x="304800" y="919162"/>
                  </a:lnTo>
                  <a:lnTo>
                    <a:pt x="416719" y="773906"/>
                  </a:lnTo>
                  <a:lnTo>
                    <a:pt x="519112" y="628650"/>
                  </a:lnTo>
                  <a:lnTo>
                    <a:pt x="602456" y="495300"/>
                  </a:lnTo>
                  <a:lnTo>
                    <a:pt x="657225" y="392906"/>
                  </a:lnTo>
                  <a:lnTo>
                    <a:pt x="681037" y="345281"/>
                  </a:lnTo>
                  <a:lnTo>
                    <a:pt x="695325" y="304800"/>
                  </a:lnTo>
                  <a:lnTo>
                    <a:pt x="711994" y="247650"/>
                  </a:lnTo>
                  <a:lnTo>
                    <a:pt x="711994" y="216694"/>
                  </a:lnTo>
                  <a:lnTo>
                    <a:pt x="707231" y="164306"/>
                  </a:lnTo>
                  <a:lnTo>
                    <a:pt x="695325" y="123825"/>
                  </a:lnTo>
                  <a:lnTo>
                    <a:pt x="673894" y="95250"/>
                  </a:lnTo>
                  <a:lnTo>
                    <a:pt x="652462" y="78581"/>
                  </a:lnTo>
                  <a:lnTo>
                    <a:pt x="640556" y="69056"/>
                  </a:lnTo>
                  <a:lnTo>
                    <a:pt x="628650" y="52387"/>
                  </a:lnTo>
                  <a:lnTo>
                    <a:pt x="628650" y="28575"/>
                  </a:lnTo>
                  <a:lnTo>
                    <a:pt x="631031" y="16669"/>
                  </a:lnTo>
                  <a:lnTo>
                    <a:pt x="645319" y="7144"/>
                  </a:lnTo>
                  <a:lnTo>
                    <a:pt x="671512" y="0"/>
                  </a:lnTo>
                  <a:lnTo>
                    <a:pt x="692944" y="0"/>
                  </a:lnTo>
                  <a:lnTo>
                    <a:pt x="726281" y="9525"/>
                  </a:lnTo>
                  <a:lnTo>
                    <a:pt x="819150" y="42862"/>
                  </a:lnTo>
                  <a:lnTo>
                    <a:pt x="838200" y="54769"/>
                  </a:lnTo>
                  <a:lnTo>
                    <a:pt x="878681" y="95250"/>
                  </a:lnTo>
                  <a:lnTo>
                    <a:pt x="916781" y="135731"/>
                  </a:lnTo>
                  <a:lnTo>
                    <a:pt x="959644" y="185737"/>
                  </a:lnTo>
                  <a:lnTo>
                    <a:pt x="1026319" y="273844"/>
                  </a:lnTo>
                  <a:lnTo>
                    <a:pt x="900112" y="416719"/>
                  </a:lnTo>
                  <a:lnTo>
                    <a:pt x="788194" y="547687"/>
                  </a:lnTo>
                  <a:lnTo>
                    <a:pt x="671512" y="690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B6FFDC78-F28D-43B6-9486-DDD822D7A338}"/>
                </a:ext>
              </a:extLst>
            </p:cNvPr>
            <p:cNvSpPr/>
            <p:nvPr/>
          </p:nvSpPr>
          <p:spPr>
            <a:xfrm>
              <a:off x="4265618" y="4659314"/>
              <a:ext cx="396875" cy="1058862"/>
            </a:xfrm>
            <a:custGeom>
              <a:avLst/>
              <a:gdLst>
                <a:gd name="connsiteX0" fmla="*/ 157162 w 397669"/>
                <a:gd name="connsiteY0" fmla="*/ 595313 h 1069182"/>
                <a:gd name="connsiteX1" fmla="*/ 128587 w 397669"/>
                <a:gd name="connsiteY1" fmla="*/ 352425 h 1069182"/>
                <a:gd name="connsiteX2" fmla="*/ 107156 w 397669"/>
                <a:gd name="connsiteY2" fmla="*/ 202407 h 1069182"/>
                <a:gd name="connsiteX3" fmla="*/ 100012 w 397669"/>
                <a:gd name="connsiteY3" fmla="*/ 164307 h 1069182"/>
                <a:gd name="connsiteX4" fmla="*/ 78581 w 397669"/>
                <a:gd name="connsiteY4" fmla="*/ 133350 h 1069182"/>
                <a:gd name="connsiteX5" fmla="*/ 0 w 397669"/>
                <a:gd name="connsiteY5" fmla="*/ 50007 h 1069182"/>
                <a:gd name="connsiteX6" fmla="*/ 38100 w 397669"/>
                <a:gd name="connsiteY6" fmla="*/ 0 h 1069182"/>
                <a:gd name="connsiteX7" fmla="*/ 128587 w 397669"/>
                <a:gd name="connsiteY7" fmla="*/ 23813 h 1069182"/>
                <a:gd name="connsiteX8" fmla="*/ 173831 w 397669"/>
                <a:gd name="connsiteY8" fmla="*/ 40482 h 1069182"/>
                <a:gd name="connsiteX9" fmla="*/ 235744 w 397669"/>
                <a:gd name="connsiteY9" fmla="*/ 71438 h 1069182"/>
                <a:gd name="connsiteX10" fmla="*/ 283369 w 397669"/>
                <a:gd name="connsiteY10" fmla="*/ 107157 h 1069182"/>
                <a:gd name="connsiteX11" fmla="*/ 304800 w 397669"/>
                <a:gd name="connsiteY11" fmla="*/ 123825 h 1069182"/>
                <a:gd name="connsiteX12" fmla="*/ 304800 w 397669"/>
                <a:gd name="connsiteY12" fmla="*/ 185738 h 1069182"/>
                <a:gd name="connsiteX13" fmla="*/ 326231 w 397669"/>
                <a:gd name="connsiteY13" fmla="*/ 438150 h 1069182"/>
                <a:gd name="connsiteX14" fmla="*/ 340519 w 397669"/>
                <a:gd name="connsiteY14" fmla="*/ 609600 h 1069182"/>
                <a:gd name="connsiteX15" fmla="*/ 352425 w 397669"/>
                <a:gd name="connsiteY15" fmla="*/ 697707 h 1069182"/>
                <a:gd name="connsiteX16" fmla="*/ 383381 w 397669"/>
                <a:gd name="connsiteY16" fmla="*/ 826294 h 1069182"/>
                <a:gd name="connsiteX17" fmla="*/ 395287 w 397669"/>
                <a:gd name="connsiteY17" fmla="*/ 902494 h 1069182"/>
                <a:gd name="connsiteX18" fmla="*/ 397669 w 397669"/>
                <a:gd name="connsiteY18" fmla="*/ 962025 h 1069182"/>
                <a:gd name="connsiteX19" fmla="*/ 397669 w 397669"/>
                <a:gd name="connsiteY19" fmla="*/ 1007269 h 1069182"/>
                <a:gd name="connsiteX20" fmla="*/ 388144 w 397669"/>
                <a:gd name="connsiteY20" fmla="*/ 1040607 h 1069182"/>
                <a:gd name="connsiteX21" fmla="*/ 376237 w 397669"/>
                <a:gd name="connsiteY21" fmla="*/ 1059657 h 1069182"/>
                <a:gd name="connsiteX22" fmla="*/ 364331 w 397669"/>
                <a:gd name="connsiteY22" fmla="*/ 1069182 h 1069182"/>
                <a:gd name="connsiteX23" fmla="*/ 352425 w 397669"/>
                <a:gd name="connsiteY23" fmla="*/ 1069182 h 1069182"/>
                <a:gd name="connsiteX24" fmla="*/ 328612 w 397669"/>
                <a:gd name="connsiteY24" fmla="*/ 1064419 h 1069182"/>
                <a:gd name="connsiteX25" fmla="*/ 297656 w 397669"/>
                <a:gd name="connsiteY25" fmla="*/ 1050132 h 1069182"/>
                <a:gd name="connsiteX26" fmla="*/ 264319 w 397669"/>
                <a:gd name="connsiteY26" fmla="*/ 1031082 h 1069182"/>
                <a:gd name="connsiteX27" fmla="*/ 226219 w 397669"/>
                <a:gd name="connsiteY27" fmla="*/ 997744 h 1069182"/>
                <a:gd name="connsiteX28" fmla="*/ 202406 w 397669"/>
                <a:gd name="connsiteY28" fmla="*/ 969169 h 1069182"/>
                <a:gd name="connsiteX29" fmla="*/ 185737 w 397669"/>
                <a:gd name="connsiteY29" fmla="*/ 935832 h 1069182"/>
                <a:gd name="connsiteX30" fmla="*/ 176212 w 397669"/>
                <a:gd name="connsiteY30" fmla="*/ 897732 h 1069182"/>
                <a:gd name="connsiteX31" fmla="*/ 169069 w 397669"/>
                <a:gd name="connsiteY31" fmla="*/ 845344 h 1069182"/>
                <a:gd name="connsiteX32" fmla="*/ 169069 w 397669"/>
                <a:gd name="connsiteY32" fmla="*/ 778669 h 1069182"/>
                <a:gd name="connsiteX33" fmla="*/ 157162 w 397669"/>
                <a:gd name="connsiteY33" fmla="*/ 595313 h 1069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97669" h="1069182">
                  <a:moveTo>
                    <a:pt x="157162" y="595313"/>
                  </a:moveTo>
                  <a:lnTo>
                    <a:pt x="128587" y="352425"/>
                  </a:lnTo>
                  <a:lnTo>
                    <a:pt x="107156" y="202407"/>
                  </a:lnTo>
                  <a:lnTo>
                    <a:pt x="100012" y="164307"/>
                  </a:lnTo>
                  <a:lnTo>
                    <a:pt x="78581" y="133350"/>
                  </a:lnTo>
                  <a:lnTo>
                    <a:pt x="0" y="50007"/>
                  </a:lnTo>
                  <a:lnTo>
                    <a:pt x="38100" y="0"/>
                  </a:lnTo>
                  <a:lnTo>
                    <a:pt x="128587" y="23813"/>
                  </a:lnTo>
                  <a:lnTo>
                    <a:pt x="173831" y="40482"/>
                  </a:lnTo>
                  <a:lnTo>
                    <a:pt x="235744" y="71438"/>
                  </a:lnTo>
                  <a:lnTo>
                    <a:pt x="283369" y="107157"/>
                  </a:lnTo>
                  <a:lnTo>
                    <a:pt x="304800" y="123825"/>
                  </a:lnTo>
                  <a:lnTo>
                    <a:pt x="304800" y="185738"/>
                  </a:lnTo>
                  <a:lnTo>
                    <a:pt x="326231" y="438150"/>
                  </a:lnTo>
                  <a:lnTo>
                    <a:pt x="340519" y="609600"/>
                  </a:lnTo>
                  <a:lnTo>
                    <a:pt x="352425" y="697707"/>
                  </a:lnTo>
                  <a:cubicBezTo>
                    <a:pt x="362927" y="740525"/>
                    <a:pt x="383381" y="782207"/>
                    <a:pt x="383381" y="826294"/>
                  </a:cubicBezTo>
                  <a:lnTo>
                    <a:pt x="395287" y="902494"/>
                  </a:lnTo>
                  <a:lnTo>
                    <a:pt x="397669" y="962025"/>
                  </a:lnTo>
                  <a:lnTo>
                    <a:pt x="397669" y="1007269"/>
                  </a:lnTo>
                  <a:lnTo>
                    <a:pt x="388144" y="1040607"/>
                  </a:lnTo>
                  <a:lnTo>
                    <a:pt x="376237" y="1059657"/>
                  </a:lnTo>
                  <a:lnTo>
                    <a:pt x="364331" y="1069182"/>
                  </a:lnTo>
                  <a:lnTo>
                    <a:pt x="352425" y="1069182"/>
                  </a:lnTo>
                  <a:lnTo>
                    <a:pt x="328612" y="1064419"/>
                  </a:lnTo>
                  <a:lnTo>
                    <a:pt x="297656" y="1050132"/>
                  </a:lnTo>
                  <a:lnTo>
                    <a:pt x="264319" y="1031082"/>
                  </a:lnTo>
                  <a:lnTo>
                    <a:pt x="226219" y="997744"/>
                  </a:lnTo>
                  <a:lnTo>
                    <a:pt x="202406" y="969169"/>
                  </a:lnTo>
                  <a:lnTo>
                    <a:pt x="185737" y="935832"/>
                  </a:lnTo>
                  <a:lnTo>
                    <a:pt x="176212" y="897732"/>
                  </a:lnTo>
                  <a:lnTo>
                    <a:pt x="169069" y="845344"/>
                  </a:lnTo>
                  <a:lnTo>
                    <a:pt x="169069" y="778669"/>
                  </a:lnTo>
                  <a:lnTo>
                    <a:pt x="157162" y="595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21">
              <a:extLst>
                <a:ext uri="{FF2B5EF4-FFF2-40B4-BE49-F238E27FC236}">
                  <a16:creationId xmlns:a16="http://schemas.microsoft.com/office/drawing/2014/main" id="{9D5E3051-C37F-4CC8-B025-C166F36B9317}"/>
                </a:ext>
              </a:extLst>
            </p:cNvPr>
            <p:cNvSpPr/>
            <p:nvPr/>
          </p:nvSpPr>
          <p:spPr>
            <a:xfrm>
              <a:off x="6000754" y="1614488"/>
              <a:ext cx="2336800" cy="476250"/>
            </a:xfrm>
            <a:custGeom>
              <a:avLst/>
              <a:gdLst>
                <a:gd name="connsiteX0" fmla="*/ 1509713 w 2336006"/>
                <a:gd name="connsiteY0" fmla="*/ 302418 h 476250"/>
                <a:gd name="connsiteX1" fmla="*/ 1185863 w 2336006"/>
                <a:gd name="connsiteY1" fmla="*/ 345281 h 476250"/>
                <a:gd name="connsiteX2" fmla="*/ 912019 w 2336006"/>
                <a:gd name="connsiteY2" fmla="*/ 378618 h 476250"/>
                <a:gd name="connsiteX3" fmla="*/ 614363 w 2336006"/>
                <a:gd name="connsiteY3" fmla="*/ 428625 h 476250"/>
                <a:gd name="connsiteX4" fmla="*/ 388144 w 2336006"/>
                <a:gd name="connsiteY4" fmla="*/ 476250 h 476250"/>
                <a:gd name="connsiteX5" fmla="*/ 371475 w 2336006"/>
                <a:gd name="connsiteY5" fmla="*/ 476250 h 476250"/>
                <a:gd name="connsiteX6" fmla="*/ 340519 w 2336006"/>
                <a:gd name="connsiteY6" fmla="*/ 469106 h 476250"/>
                <a:gd name="connsiteX7" fmla="*/ 238125 w 2336006"/>
                <a:gd name="connsiteY7" fmla="*/ 435768 h 476250"/>
                <a:gd name="connsiteX8" fmla="*/ 207169 w 2336006"/>
                <a:gd name="connsiteY8" fmla="*/ 421481 h 476250"/>
                <a:gd name="connsiteX9" fmla="*/ 169069 w 2336006"/>
                <a:gd name="connsiteY9" fmla="*/ 402431 h 476250"/>
                <a:gd name="connsiteX10" fmla="*/ 140494 w 2336006"/>
                <a:gd name="connsiteY10" fmla="*/ 388143 h 476250"/>
                <a:gd name="connsiteX11" fmla="*/ 111919 w 2336006"/>
                <a:gd name="connsiteY11" fmla="*/ 369093 h 476250"/>
                <a:gd name="connsiteX12" fmla="*/ 85725 w 2336006"/>
                <a:gd name="connsiteY12" fmla="*/ 347662 h 476250"/>
                <a:gd name="connsiteX13" fmla="*/ 52388 w 2336006"/>
                <a:gd name="connsiteY13" fmla="*/ 314325 h 476250"/>
                <a:gd name="connsiteX14" fmla="*/ 28575 w 2336006"/>
                <a:gd name="connsiteY14" fmla="*/ 285750 h 476250"/>
                <a:gd name="connsiteX15" fmla="*/ 11906 w 2336006"/>
                <a:gd name="connsiteY15" fmla="*/ 261937 h 476250"/>
                <a:gd name="connsiteX16" fmla="*/ 0 w 2336006"/>
                <a:gd name="connsiteY16" fmla="*/ 235743 h 476250"/>
                <a:gd name="connsiteX17" fmla="*/ 0 w 2336006"/>
                <a:gd name="connsiteY17" fmla="*/ 219075 h 476250"/>
                <a:gd name="connsiteX18" fmla="*/ 2381 w 2336006"/>
                <a:gd name="connsiteY18" fmla="*/ 204787 h 476250"/>
                <a:gd name="connsiteX19" fmla="*/ 11906 w 2336006"/>
                <a:gd name="connsiteY19" fmla="*/ 190500 h 476250"/>
                <a:gd name="connsiteX20" fmla="*/ 21431 w 2336006"/>
                <a:gd name="connsiteY20" fmla="*/ 188118 h 476250"/>
                <a:gd name="connsiteX21" fmla="*/ 35719 w 2336006"/>
                <a:gd name="connsiteY21" fmla="*/ 188118 h 476250"/>
                <a:gd name="connsiteX22" fmla="*/ 52388 w 2336006"/>
                <a:gd name="connsiteY22" fmla="*/ 200025 h 476250"/>
                <a:gd name="connsiteX23" fmla="*/ 83344 w 2336006"/>
                <a:gd name="connsiteY23" fmla="*/ 216693 h 476250"/>
                <a:gd name="connsiteX24" fmla="*/ 133350 w 2336006"/>
                <a:gd name="connsiteY24" fmla="*/ 240506 h 476250"/>
                <a:gd name="connsiteX25" fmla="*/ 173831 w 2336006"/>
                <a:gd name="connsiteY25" fmla="*/ 257175 h 476250"/>
                <a:gd name="connsiteX26" fmla="*/ 226219 w 2336006"/>
                <a:gd name="connsiteY26" fmla="*/ 276225 h 476250"/>
                <a:gd name="connsiteX27" fmla="*/ 288131 w 2336006"/>
                <a:gd name="connsiteY27" fmla="*/ 290512 h 476250"/>
                <a:gd name="connsiteX28" fmla="*/ 340519 w 2336006"/>
                <a:gd name="connsiteY28" fmla="*/ 297656 h 476250"/>
                <a:gd name="connsiteX29" fmla="*/ 385763 w 2336006"/>
                <a:gd name="connsiteY29" fmla="*/ 292893 h 476250"/>
                <a:gd name="connsiteX30" fmla="*/ 566738 w 2336006"/>
                <a:gd name="connsiteY30" fmla="*/ 269081 h 476250"/>
                <a:gd name="connsiteX31" fmla="*/ 800100 w 2336006"/>
                <a:gd name="connsiteY31" fmla="*/ 238125 h 476250"/>
                <a:gd name="connsiteX32" fmla="*/ 1014413 w 2336006"/>
                <a:gd name="connsiteY32" fmla="*/ 214312 h 476250"/>
                <a:gd name="connsiteX33" fmla="*/ 1221581 w 2336006"/>
                <a:gd name="connsiteY33" fmla="*/ 183356 h 476250"/>
                <a:gd name="connsiteX34" fmla="*/ 1540669 w 2336006"/>
                <a:gd name="connsiteY34" fmla="*/ 128587 h 476250"/>
                <a:gd name="connsiteX35" fmla="*/ 1783556 w 2336006"/>
                <a:gd name="connsiteY35" fmla="*/ 73818 h 476250"/>
                <a:gd name="connsiteX36" fmla="*/ 1816894 w 2336006"/>
                <a:gd name="connsiteY36" fmla="*/ 61912 h 476250"/>
                <a:gd name="connsiteX37" fmla="*/ 1874044 w 2336006"/>
                <a:gd name="connsiteY37" fmla="*/ 33337 h 476250"/>
                <a:gd name="connsiteX38" fmla="*/ 1924050 w 2336006"/>
                <a:gd name="connsiteY38" fmla="*/ 11906 h 476250"/>
                <a:gd name="connsiteX39" fmla="*/ 1969294 w 2336006"/>
                <a:gd name="connsiteY39" fmla="*/ 0 h 476250"/>
                <a:gd name="connsiteX40" fmla="*/ 2019300 w 2336006"/>
                <a:gd name="connsiteY40" fmla="*/ 0 h 476250"/>
                <a:gd name="connsiteX41" fmla="*/ 2090738 w 2336006"/>
                <a:gd name="connsiteY41" fmla="*/ 14287 h 476250"/>
                <a:gd name="connsiteX42" fmla="*/ 2159794 w 2336006"/>
                <a:gd name="connsiteY42" fmla="*/ 35718 h 476250"/>
                <a:gd name="connsiteX43" fmla="*/ 2205038 w 2336006"/>
                <a:gd name="connsiteY43" fmla="*/ 52387 h 476250"/>
                <a:gd name="connsiteX44" fmla="*/ 2233613 w 2336006"/>
                <a:gd name="connsiteY44" fmla="*/ 61912 h 476250"/>
                <a:gd name="connsiteX45" fmla="*/ 2255044 w 2336006"/>
                <a:gd name="connsiteY45" fmla="*/ 73818 h 476250"/>
                <a:gd name="connsiteX46" fmla="*/ 2276475 w 2336006"/>
                <a:gd name="connsiteY46" fmla="*/ 90487 h 476250"/>
                <a:gd name="connsiteX47" fmla="*/ 2300288 w 2336006"/>
                <a:gd name="connsiteY47" fmla="*/ 114300 h 476250"/>
                <a:gd name="connsiteX48" fmla="*/ 2324100 w 2336006"/>
                <a:gd name="connsiteY48" fmla="*/ 142875 h 476250"/>
                <a:gd name="connsiteX49" fmla="*/ 2336006 w 2336006"/>
                <a:gd name="connsiteY49" fmla="*/ 173831 h 476250"/>
                <a:gd name="connsiteX50" fmla="*/ 2336006 w 2336006"/>
                <a:gd name="connsiteY50" fmla="*/ 190500 h 476250"/>
                <a:gd name="connsiteX51" fmla="*/ 2328863 w 2336006"/>
                <a:gd name="connsiteY51" fmla="*/ 207168 h 476250"/>
                <a:gd name="connsiteX52" fmla="*/ 2316956 w 2336006"/>
                <a:gd name="connsiteY52" fmla="*/ 223837 h 476250"/>
                <a:gd name="connsiteX53" fmla="*/ 2278856 w 2336006"/>
                <a:gd name="connsiteY53" fmla="*/ 238125 h 476250"/>
                <a:gd name="connsiteX54" fmla="*/ 2207419 w 2336006"/>
                <a:gd name="connsiteY54" fmla="*/ 252412 h 476250"/>
                <a:gd name="connsiteX55" fmla="*/ 2112169 w 2336006"/>
                <a:gd name="connsiteY55" fmla="*/ 252412 h 476250"/>
                <a:gd name="connsiteX56" fmla="*/ 1893094 w 2336006"/>
                <a:gd name="connsiteY56" fmla="*/ 259556 h 476250"/>
                <a:gd name="connsiteX57" fmla="*/ 1714500 w 2336006"/>
                <a:gd name="connsiteY57" fmla="*/ 273843 h 476250"/>
                <a:gd name="connsiteX58" fmla="*/ 1509713 w 2336006"/>
                <a:gd name="connsiteY58" fmla="*/ 30241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36006" h="476250">
                  <a:moveTo>
                    <a:pt x="1509713" y="302418"/>
                  </a:moveTo>
                  <a:lnTo>
                    <a:pt x="1185863" y="345281"/>
                  </a:lnTo>
                  <a:lnTo>
                    <a:pt x="912019" y="378618"/>
                  </a:lnTo>
                  <a:lnTo>
                    <a:pt x="614363" y="428625"/>
                  </a:lnTo>
                  <a:lnTo>
                    <a:pt x="388144" y="476250"/>
                  </a:lnTo>
                  <a:lnTo>
                    <a:pt x="371475" y="476250"/>
                  </a:lnTo>
                  <a:lnTo>
                    <a:pt x="340519" y="469106"/>
                  </a:lnTo>
                  <a:lnTo>
                    <a:pt x="238125" y="435768"/>
                  </a:lnTo>
                  <a:lnTo>
                    <a:pt x="207169" y="421481"/>
                  </a:lnTo>
                  <a:lnTo>
                    <a:pt x="169069" y="402431"/>
                  </a:lnTo>
                  <a:lnTo>
                    <a:pt x="140494" y="388143"/>
                  </a:lnTo>
                  <a:lnTo>
                    <a:pt x="111919" y="369093"/>
                  </a:lnTo>
                  <a:lnTo>
                    <a:pt x="85725" y="347662"/>
                  </a:lnTo>
                  <a:lnTo>
                    <a:pt x="52388" y="314325"/>
                  </a:lnTo>
                  <a:lnTo>
                    <a:pt x="28575" y="285750"/>
                  </a:lnTo>
                  <a:lnTo>
                    <a:pt x="11906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2381" y="204787"/>
                  </a:lnTo>
                  <a:lnTo>
                    <a:pt x="11906" y="190500"/>
                  </a:lnTo>
                  <a:lnTo>
                    <a:pt x="21431" y="188118"/>
                  </a:lnTo>
                  <a:lnTo>
                    <a:pt x="35719" y="188118"/>
                  </a:lnTo>
                  <a:lnTo>
                    <a:pt x="52388" y="200025"/>
                  </a:lnTo>
                  <a:lnTo>
                    <a:pt x="83344" y="216693"/>
                  </a:lnTo>
                  <a:lnTo>
                    <a:pt x="133350" y="240506"/>
                  </a:lnTo>
                  <a:lnTo>
                    <a:pt x="173831" y="257175"/>
                  </a:lnTo>
                  <a:lnTo>
                    <a:pt x="226219" y="276225"/>
                  </a:lnTo>
                  <a:lnTo>
                    <a:pt x="288131" y="290512"/>
                  </a:lnTo>
                  <a:lnTo>
                    <a:pt x="340519" y="297656"/>
                  </a:lnTo>
                  <a:lnTo>
                    <a:pt x="385763" y="292893"/>
                  </a:lnTo>
                  <a:lnTo>
                    <a:pt x="566738" y="269081"/>
                  </a:lnTo>
                  <a:lnTo>
                    <a:pt x="800100" y="238125"/>
                  </a:lnTo>
                  <a:lnTo>
                    <a:pt x="1014413" y="214312"/>
                  </a:lnTo>
                  <a:lnTo>
                    <a:pt x="1221581" y="183356"/>
                  </a:lnTo>
                  <a:lnTo>
                    <a:pt x="1540669" y="128587"/>
                  </a:lnTo>
                  <a:lnTo>
                    <a:pt x="1783556" y="73818"/>
                  </a:lnTo>
                  <a:lnTo>
                    <a:pt x="1816894" y="61912"/>
                  </a:lnTo>
                  <a:lnTo>
                    <a:pt x="1874044" y="33337"/>
                  </a:lnTo>
                  <a:lnTo>
                    <a:pt x="1924050" y="11906"/>
                  </a:lnTo>
                  <a:lnTo>
                    <a:pt x="1969294" y="0"/>
                  </a:lnTo>
                  <a:lnTo>
                    <a:pt x="2019300" y="0"/>
                  </a:lnTo>
                  <a:lnTo>
                    <a:pt x="2090738" y="14287"/>
                  </a:lnTo>
                  <a:lnTo>
                    <a:pt x="2159794" y="35718"/>
                  </a:lnTo>
                  <a:lnTo>
                    <a:pt x="2205038" y="52387"/>
                  </a:lnTo>
                  <a:lnTo>
                    <a:pt x="2233613" y="61912"/>
                  </a:lnTo>
                  <a:lnTo>
                    <a:pt x="2255044" y="73818"/>
                  </a:lnTo>
                  <a:lnTo>
                    <a:pt x="2276475" y="90487"/>
                  </a:lnTo>
                  <a:lnTo>
                    <a:pt x="2300288" y="114300"/>
                  </a:lnTo>
                  <a:lnTo>
                    <a:pt x="2324100" y="142875"/>
                  </a:lnTo>
                  <a:lnTo>
                    <a:pt x="2336006" y="173831"/>
                  </a:lnTo>
                  <a:lnTo>
                    <a:pt x="2336006" y="190500"/>
                  </a:lnTo>
                  <a:lnTo>
                    <a:pt x="2328863" y="207168"/>
                  </a:lnTo>
                  <a:lnTo>
                    <a:pt x="2316956" y="223837"/>
                  </a:lnTo>
                  <a:lnTo>
                    <a:pt x="2278856" y="238125"/>
                  </a:lnTo>
                  <a:lnTo>
                    <a:pt x="2207419" y="252412"/>
                  </a:lnTo>
                  <a:lnTo>
                    <a:pt x="2112169" y="252412"/>
                  </a:lnTo>
                  <a:lnTo>
                    <a:pt x="1893094" y="259556"/>
                  </a:lnTo>
                  <a:lnTo>
                    <a:pt x="1714500" y="273843"/>
                  </a:lnTo>
                  <a:lnTo>
                    <a:pt x="1509713" y="3024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88D7A703-2200-48F1-9CAC-C174BD5FA449}"/>
                </a:ext>
              </a:extLst>
            </p:cNvPr>
            <p:cNvSpPr/>
            <p:nvPr/>
          </p:nvSpPr>
          <p:spPr>
            <a:xfrm>
              <a:off x="7372350" y="4926013"/>
              <a:ext cx="965200" cy="863600"/>
            </a:xfrm>
            <a:custGeom>
              <a:avLst/>
              <a:gdLst>
                <a:gd name="connsiteX0" fmla="*/ 597694 w 964406"/>
                <a:gd name="connsiteY0" fmla="*/ 611982 h 862013"/>
                <a:gd name="connsiteX1" fmla="*/ 490538 w 964406"/>
                <a:gd name="connsiteY1" fmla="*/ 461963 h 862013"/>
                <a:gd name="connsiteX2" fmla="*/ 414338 w 964406"/>
                <a:gd name="connsiteY2" fmla="*/ 378619 h 862013"/>
                <a:gd name="connsiteX3" fmla="*/ 297656 w 964406"/>
                <a:gd name="connsiteY3" fmla="*/ 269082 h 862013"/>
                <a:gd name="connsiteX4" fmla="*/ 207169 w 964406"/>
                <a:gd name="connsiteY4" fmla="*/ 195263 h 862013"/>
                <a:gd name="connsiteX5" fmla="*/ 159544 w 964406"/>
                <a:gd name="connsiteY5" fmla="*/ 157163 h 862013"/>
                <a:gd name="connsiteX6" fmla="*/ 88106 w 964406"/>
                <a:gd name="connsiteY6" fmla="*/ 109538 h 862013"/>
                <a:gd name="connsiteX7" fmla="*/ 40481 w 964406"/>
                <a:gd name="connsiteY7" fmla="*/ 83344 h 862013"/>
                <a:gd name="connsiteX8" fmla="*/ 16669 w 964406"/>
                <a:gd name="connsiteY8" fmla="*/ 73819 h 862013"/>
                <a:gd name="connsiteX9" fmla="*/ 7144 w 964406"/>
                <a:gd name="connsiteY9" fmla="*/ 64294 h 862013"/>
                <a:gd name="connsiteX10" fmla="*/ 2381 w 964406"/>
                <a:gd name="connsiteY10" fmla="*/ 45244 h 862013"/>
                <a:gd name="connsiteX11" fmla="*/ 0 w 964406"/>
                <a:gd name="connsiteY11" fmla="*/ 28575 h 862013"/>
                <a:gd name="connsiteX12" fmla="*/ 0 w 964406"/>
                <a:gd name="connsiteY12" fmla="*/ 14288 h 862013"/>
                <a:gd name="connsiteX13" fmla="*/ 4763 w 964406"/>
                <a:gd name="connsiteY13" fmla="*/ 4763 h 862013"/>
                <a:gd name="connsiteX14" fmla="*/ 23813 w 964406"/>
                <a:gd name="connsiteY14" fmla="*/ 0 h 862013"/>
                <a:gd name="connsiteX15" fmla="*/ 47625 w 964406"/>
                <a:gd name="connsiteY15" fmla="*/ 11907 h 862013"/>
                <a:gd name="connsiteX16" fmla="*/ 107156 w 964406"/>
                <a:gd name="connsiteY16" fmla="*/ 33338 h 862013"/>
                <a:gd name="connsiteX17" fmla="*/ 254794 w 964406"/>
                <a:gd name="connsiteY17" fmla="*/ 85725 h 862013"/>
                <a:gd name="connsiteX18" fmla="*/ 366713 w 964406"/>
                <a:gd name="connsiteY18" fmla="*/ 133350 h 862013"/>
                <a:gd name="connsiteX19" fmla="*/ 457200 w 964406"/>
                <a:gd name="connsiteY19" fmla="*/ 173832 h 862013"/>
                <a:gd name="connsiteX20" fmla="*/ 583406 w 964406"/>
                <a:gd name="connsiteY20" fmla="*/ 240507 h 862013"/>
                <a:gd name="connsiteX21" fmla="*/ 692944 w 964406"/>
                <a:gd name="connsiteY21" fmla="*/ 302419 h 862013"/>
                <a:gd name="connsiteX22" fmla="*/ 721519 w 964406"/>
                <a:gd name="connsiteY22" fmla="*/ 321469 h 862013"/>
                <a:gd name="connsiteX23" fmla="*/ 781050 w 964406"/>
                <a:gd name="connsiteY23" fmla="*/ 383382 h 862013"/>
                <a:gd name="connsiteX24" fmla="*/ 838200 w 964406"/>
                <a:gd name="connsiteY24" fmla="*/ 450057 h 862013"/>
                <a:gd name="connsiteX25" fmla="*/ 876300 w 964406"/>
                <a:gd name="connsiteY25" fmla="*/ 502444 h 862013"/>
                <a:gd name="connsiteX26" fmla="*/ 907256 w 964406"/>
                <a:gd name="connsiteY26" fmla="*/ 552450 h 862013"/>
                <a:gd name="connsiteX27" fmla="*/ 931069 w 964406"/>
                <a:gd name="connsiteY27" fmla="*/ 604838 h 862013"/>
                <a:gd name="connsiteX28" fmla="*/ 950119 w 964406"/>
                <a:gd name="connsiteY28" fmla="*/ 661988 h 862013"/>
                <a:gd name="connsiteX29" fmla="*/ 962025 w 964406"/>
                <a:gd name="connsiteY29" fmla="*/ 711994 h 862013"/>
                <a:gd name="connsiteX30" fmla="*/ 964406 w 964406"/>
                <a:gd name="connsiteY30" fmla="*/ 764382 h 862013"/>
                <a:gd name="connsiteX31" fmla="*/ 959644 w 964406"/>
                <a:gd name="connsiteY31" fmla="*/ 800100 h 862013"/>
                <a:gd name="connsiteX32" fmla="*/ 950119 w 964406"/>
                <a:gd name="connsiteY32" fmla="*/ 821532 h 862013"/>
                <a:gd name="connsiteX33" fmla="*/ 938213 w 964406"/>
                <a:gd name="connsiteY33" fmla="*/ 835819 h 862013"/>
                <a:gd name="connsiteX34" fmla="*/ 916781 w 964406"/>
                <a:gd name="connsiteY34" fmla="*/ 845344 h 862013"/>
                <a:gd name="connsiteX35" fmla="*/ 881063 w 964406"/>
                <a:gd name="connsiteY35" fmla="*/ 857250 h 862013"/>
                <a:gd name="connsiteX36" fmla="*/ 850106 w 964406"/>
                <a:gd name="connsiteY36" fmla="*/ 862013 h 862013"/>
                <a:gd name="connsiteX37" fmla="*/ 819150 w 964406"/>
                <a:gd name="connsiteY37" fmla="*/ 859632 h 862013"/>
                <a:gd name="connsiteX38" fmla="*/ 778669 w 964406"/>
                <a:gd name="connsiteY38" fmla="*/ 850107 h 862013"/>
                <a:gd name="connsiteX39" fmla="*/ 752475 w 964406"/>
                <a:gd name="connsiteY39" fmla="*/ 833438 h 862013"/>
                <a:gd name="connsiteX40" fmla="*/ 716756 w 964406"/>
                <a:gd name="connsiteY40" fmla="*/ 800100 h 862013"/>
                <a:gd name="connsiteX41" fmla="*/ 685800 w 964406"/>
                <a:gd name="connsiteY41" fmla="*/ 754857 h 862013"/>
                <a:gd name="connsiteX42" fmla="*/ 650081 w 964406"/>
                <a:gd name="connsiteY42" fmla="*/ 688182 h 862013"/>
                <a:gd name="connsiteX43" fmla="*/ 597694 w 964406"/>
                <a:gd name="connsiteY43" fmla="*/ 611982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64406" h="862013">
                  <a:moveTo>
                    <a:pt x="597694" y="611982"/>
                  </a:moveTo>
                  <a:lnTo>
                    <a:pt x="490538" y="461963"/>
                  </a:lnTo>
                  <a:lnTo>
                    <a:pt x="414338" y="378619"/>
                  </a:lnTo>
                  <a:lnTo>
                    <a:pt x="297656" y="269082"/>
                  </a:lnTo>
                  <a:lnTo>
                    <a:pt x="207169" y="195263"/>
                  </a:lnTo>
                  <a:lnTo>
                    <a:pt x="159544" y="157163"/>
                  </a:lnTo>
                  <a:lnTo>
                    <a:pt x="88106" y="109538"/>
                  </a:lnTo>
                  <a:lnTo>
                    <a:pt x="40481" y="83344"/>
                  </a:lnTo>
                  <a:lnTo>
                    <a:pt x="16669" y="73819"/>
                  </a:lnTo>
                  <a:lnTo>
                    <a:pt x="7144" y="64294"/>
                  </a:lnTo>
                  <a:lnTo>
                    <a:pt x="2381" y="45244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4763" y="4763"/>
                  </a:lnTo>
                  <a:lnTo>
                    <a:pt x="23813" y="0"/>
                  </a:lnTo>
                  <a:lnTo>
                    <a:pt x="47625" y="11907"/>
                  </a:lnTo>
                  <a:lnTo>
                    <a:pt x="107156" y="33338"/>
                  </a:lnTo>
                  <a:lnTo>
                    <a:pt x="254794" y="85725"/>
                  </a:lnTo>
                  <a:lnTo>
                    <a:pt x="366713" y="133350"/>
                  </a:lnTo>
                  <a:lnTo>
                    <a:pt x="457200" y="173832"/>
                  </a:lnTo>
                  <a:lnTo>
                    <a:pt x="583406" y="240507"/>
                  </a:lnTo>
                  <a:lnTo>
                    <a:pt x="692944" y="302419"/>
                  </a:lnTo>
                  <a:lnTo>
                    <a:pt x="721519" y="321469"/>
                  </a:lnTo>
                  <a:lnTo>
                    <a:pt x="781050" y="383382"/>
                  </a:lnTo>
                  <a:lnTo>
                    <a:pt x="838200" y="450057"/>
                  </a:lnTo>
                  <a:lnTo>
                    <a:pt x="876300" y="502444"/>
                  </a:lnTo>
                  <a:lnTo>
                    <a:pt x="907256" y="552450"/>
                  </a:lnTo>
                  <a:lnTo>
                    <a:pt x="931069" y="604838"/>
                  </a:lnTo>
                  <a:lnTo>
                    <a:pt x="950119" y="661988"/>
                  </a:lnTo>
                  <a:lnTo>
                    <a:pt x="962025" y="711994"/>
                  </a:lnTo>
                  <a:lnTo>
                    <a:pt x="964406" y="764382"/>
                  </a:lnTo>
                  <a:lnTo>
                    <a:pt x="959644" y="800100"/>
                  </a:lnTo>
                  <a:lnTo>
                    <a:pt x="950119" y="821532"/>
                  </a:lnTo>
                  <a:lnTo>
                    <a:pt x="938213" y="835819"/>
                  </a:lnTo>
                  <a:lnTo>
                    <a:pt x="916781" y="845344"/>
                  </a:lnTo>
                  <a:lnTo>
                    <a:pt x="881063" y="857250"/>
                  </a:lnTo>
                  <a:lnTo>
                    <a:pt x="850106" y="862013"/>
                  </a:lnTo>
                  <a:lnTo>
                    <a:pt x="819150" y="859632"/>
                  </a:lnTo>
                  <a:lnTo>
                    <a:pt x="778669" y="850107"/>
                  </a:lnTo>
                  <a:lnTo>
                    <a:pt x="752475" y="833438"/>
                  </a:lnTo>
                  <a:lnTo>
                    <a:pt x="716756" y="800100"/>
                  </a:lnTo>
                  <a:lnTo>
                    <a:pt x="685800" y="754857"/>
                  </a:lnTo>
                  <a:lnTo>
                    <a:pt x="650081" y="688182"/>
                  </a:lnTo>
                  <a:lnTo>
                    <a:pt x="597694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30">
              <a:extLst>
                <a:ext uri="{FF2B5EF4-FFF2-40B4-BE49-F238E27FC236}">
                  <a16:creationId xmlns:a16="http://schemas.microsoft.com/office/drawing/2014/main" id="{BE0C74DA-8B24-4B03-B8C6-3ADBED30EF2B}"/>
                </a:ext>
              </a:extLst>
            </p:cNvPr>
            <p:cNvSpPr/>
            <p:nvPr/>
          </p:nvSpPr>
          <p:spPr>
            <a:xfrm rot="16200000">
              <a:off x="5135567" y="3611563"/>
              <a:ext cx="2422525" cy="438150"/>
            </a:xfrm>
            <a:custGeom>
              <a:avLst/>
              <a:gdLst>
                <a:gd name="connsiteX0" fmla="*/ 1254919 w 2421732"/>
                <a:gd name="connsiteY0" fmla="*/ 385762 h 438150"/>
                <a:gd name="connsiteX1" fmla="*/ 278607 w 2421732"/>
                <a:gd name="connsiteY1" fmla="*/ 388143 h 438150"/>
                <a:gd name="connsiteX2" fmla="*/ 216694 w 2421732"/>
                <a:gd name="connsiteY2" fmla="*/ 414337 h 438150"/>
                <a:gd name="connsiteX3" fmla="*/ 171450 w 2421732"/>
                <a:gd name="connsiteY3" fmla="*/ 435768 h 438150"/>
                <a:gd name="connsiteX4" fmla="*/ 138113 w 2421732"/>
                <a:gd name="connsiteY4" fmla="*/ 438150 h 438150"/>
                <a:gd name="connsiteX5" fmla="*/ 76200 w 2421732"/>
                <a:gd name="connsiteY5" fmla="*/ 421481 h 438150"/>
                <a:gd name="connsiteX6" fmla="*/ 40482 w 2421732"/>
                <a:gd name="connsiteY6" fmla="*/ 383381 h 438150"/>
                <a:gd name="connsiteX7" fmla="*/ 9525 w 2421732"/>
                <a:gd name="connsiteY7" fmla="*/ 342900 h 438150"/>
                <a:gd name="connsiteX8" fmla="*/ 0 w 2421732"/>
                <a:gd name="connsiteY8" fmla="*/ 311943 h 438150"/>
                <a:gd name="connsiteX9" fmla="*/ 9525 w 2421732"/>
                <a:gd name="connsiteY9" fmla="*/ 269081 h 438150"/>
                <a:gd name="connsiteX10" fmla="*/ 35719 w 2421732"/>
                <a:gd name="connsiteY10" fmla="*/ 223837 h 438150"/>
                <a:gd name="connsiteX11" fmla="*/ 69057 w 2421732"/>
                <a:gd name="connsiteY11" fmla="*/ 200025 h 438150"/>
                <a:gd name="connsiteX12" fmla="*/ 114300 w 2421732"/>
                <a:gd name="connsiteY12" fmla="*/ 178593 h 438150"/>
                <a:gd name="connsiteX13" fmla="*/ 169069 w 2421732"/>
                <a:gd name="connsiteY13" fmla="*/ 166687 h 438150"/>
                <a:gd name="connsiteX14" fmla="*/ 240507 w 2421732"/>
                <a:gd name="connsiteY14" fmla="*/ 157162 h 438150"/>
                <a:gd name="connsiteX15" fmla="*/ 333375 w 2421732"/>
                <a:gd name="connsiteY15" fmla="*/ 161925 h 438150"/>
                <a:gd name="connsiteX16" fmla="*/ 445294 w 2421732"/>
                <a:gd name="connsiteY16" fmla="*/ 180975 h 438150"/>
                <a:gd name="connsiteX17" fmla="*/ 600075 w 2421732"/>
                <a:gd name="connsiteY17" fmla="*/ 200025 h 438150"/>
                <a:gd name="connsiteX18" fmla="*/ 733425 w 2421732"/>
                <a:gd name="connsiteY18" fmla="*/ 207168 h 438150"/>
                <a:gd name="connsiteX19" fmla="*/ 1045369 w 2421732"/>
                <a:gd name="connsiteY19" fmla="*/ 204787 h 438150"/>
                <a:gd name="connsiteX20" fmla="*/ 1457325 w 2421732"/>
                <a:gd name="connsiteY20" fmla="*/ 190500 h 438150"/>
                <a:gd name="connsiteX21" fmla="*/ 1771650 w 2421732"/>
                <a:gd name="connsiteY21" fmla="*/ 176212 h 438150"/>
                <a:gd name="connsiteX22" fmla="*/ 2045494 w 2421732"/>
                <a:gd name="connsiteY22" fmla="*/ 164306 h 438150"/>
                <a:gd name="connsiteX23" fmla="*/ 2119313 w 2421732"/>
                <a:gd name="connsiteY23" fmla="*/ 159543 h 438150"/>
                <a:gd name="connsiteX24" fmla="*/ 2143125 w 2421732"/>
                <a:gd name="connsiteY24" fmla="*/ 154781 h 438150"/>
                <a:gd name="connsiteX25" fmla="*/ 2183607 w 2421732"/>
                <a:gd name="connsiteY25" fmla="*/ 142875 h 438150"/>
                <a:gd name="connsiteX26" fmla="*/ 2231232 w 2421732"/>
                <a:gd name="connsiteY26" fmla="*/ 121443 h 438150"/>
                <a:gd name="connsiteX27" fmla="*/ 2283619 w 2421732"/>
                <a:gd name="connsiteY27" fmla="*/ 83343 h 438150"/>
                <a:gd name="connsiteX28" fmla="*/ 2355057 w 2421732"/>
                <a:gd name="connsiteY28" fmla="*/ 21431 h 438150"/>
                <a:gd name="connsiteX29" fmla="*/ 2374107 w 2421732"/>
                <a:gd name="connsiteY29" fmla="*/ 9525 h 438150"/>
                <a:gd name="connsiteX30" fmla="*/ 2393157 w 2421732"/>
                <a:gd name="connsiteY30" fmla="*/ 2381 h 438150"/>
                <a:gd name="connsiteX31" fmla="*/ 2407444 w 2421732"/>
                <a:gd name="connsiteY31" fmla="*/ 0 h 438150"/>
                <a:gd name="connsiteX32" fmla="*/ 2416969 w 2421732"/>
                <a:gd name="connsiteY32" fmla="*/ 4762 h 438150"/>
                <a:gd name="connsiteX33" fmla="*/ 2421732 w 2421732"/>
                <a:gd name="connsiteY33" fmla="*/ 16668 h 438150"/>
                <a:gd name="connsiteX34" fmla="*/ 2412207 w 2421732"/>
                <a:gd name="connsiteY34" fmla="*/ 59531 h 438150"/>
                <a:gd name="connsiteX35" fmla="*/ 2397919 w 2421732"/>
                <a:gd name="connsiteY35" fmla="*/ 123825 h 438150"/>
                <a:gd name="connsiteX36" fmla="*/ 2371725 w 2421732"/>
                <a:gd name="connsiteY36" fmla="*/ 195262 h 438150"/>
                <a:gd name="connsiteX37" fmla="*/ 2305050 w 2421732"/>
                <a:gd name="connsiteY37" fmla="*/ 326231 h 438150"/>
                <a:gd name="connsiteX38" fmla="*/ 2257425 w 2421732"/>
                <a:gd name="connsiteY38" fmla="*/ 397668 h 438150"/>
                <a:gd name="connsiteX39" fmla="*/ 2164557 w 2421732"/>
                <a:gd name="connsiteY39" fmla="*/ 388143 h 438150"/>
                <a:gd name="connsiteX40" fmla="*/ 1628775 w 2421732"/>
                <a:gd name="connsiteY40" fmla="*/ 390525 h 438150"/>
                <a:gd name="connsiteX41" fmla="*/ 1254919 w 2421732"/>
                <a:gd name="connsiteY41" fmla="*/ 38576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421732" h="438150">
                  <a:moveTo>
                    <a:pt x="1254919" y="385762"/>
                  </a:moveTo>
                  <a:lnTo>
                    <a:pt x="278607" y="388143"/>
                  </a:lnTo>
                  <a:lnTo>
                    <a:pt x="216694" y="414337"/>
                  </a:lnTo>
                  <a:lnTo>
                    <a:pt x="171450" y="435768"/>
                  </a:lnTo>
                  <a:lnTo>
                    <a:pt x="138113" y="438150"/>
                  </a:lnTo>
                  <a:lnTo>
                    <a:pt x="76200" y="421481"/>
                  </a:lnTo>
                  <a:lnTo>
                    <a:pt x="40482" y="383381"/>
                  </a:lnTo>
                  <a:lnTo>
                    <a:pt x="9525" y="342900"/>
                  </a:lnTo>
                  <a:lnTo>
                    <a:pt x="0" y="311943"/>
                  </a:lnTo>
                  <a:lnTo>
                    <a:pt x="9525" y="269081"/>
                  </a:lnTo>
                  <a:lnTo>
                    <a:pt x="35719" y="223837"/>
                  </a:lnTo>
                  <a:lnTo>
                    <a:pt x="69057" y="200025"/>
                  </a:lnTo>
                  <a:lnTo>
                    <a:pt x="114300" y="178593"/>
                  </a:lnTo>
                  <a:lnTo>
                    <a:pt x="169069" y="166687"/>
                  </a:lnTo>
                  <a:lnTo>
                    <a:pt x="240507" y="157162"/>
                  </a:lnTo>
                  <a:lnTo>
                    <a:pt x="333375" y="161925"/>
                  </a:lnTo>
                  <a:lnTo>
                    <a:pt x="445294" y="180975"/>
                  </a:lnTo>
                  <a:lnTo>
                    <a:pt x="600075" y="200025"/>
                  </a:lnTo>
                  <a:lnTo>
                    <a:pt x="733425" y="207168"/>
                  </a:lnTo>
                  <a:lnTo>
                    <a:pt x="1045369" y="204787"/>
                  </a:lnTo>
                  <a:lnTo>
                    <a:pt x="1457325" y="190500"/>
                  </a:lnTo>
                  <a:lnTo>
                    <a:pt x="1771650" y="176212"/>
                  </a:lnTo>
                  <a:lnTo>
                    <a:pt x="2045494" y="164306"/>
                  </a:lnTo>
                  <a:lnTo>
                    <a:pt x="2119313" y="159543"/>
                  </a:lnTo>
                  <a:lnTo>
                    <a:pt x="2143125" y="154781"/>
                  </a:lnTo>
                  <a:lnTo>
                    <a:pt x="2183607" y="142875"/>
                  </a:lnTo>
                  <a:lnTo>
                    <a:pt x="2231232" y="121443"/>
                  </a:lnTo>
                  <a:lnTo>
                    <a:pt x="2283619" y="83343"/>
                  </a:lnTo>
                  <a:lnTo>
                    <a:pt x="2355057" y="21431"/>
                  </a:lnTo>
                  <a:lnTo>
                    <a:pt x="2374107" y="9525"/>
                  </a:lnTo>
                  <a:lnTo>
                    <a:pt x="2393157" y="2381"/>
                  </a:lnTo>
                  <a:lnTo>
                    <a:pt x="2407444" y="0"/>
                  </a:lnTo>
                  <a:lnTo>
                    <a:pt x="2416969" y="4762"/>
                  </a:lnTo>
                  <a:lnTo>
                    <a:pt x="2421732" y="16668"/>
                  </a:lnTo>
                  <a:lnTo>
                    <a:pt x="2412207" y="59531"/>
                  </a:lnTo>
                  <a:lnTo>
                    <a:pt x="2397919" y="123825"/>
                  </a:lnTo>
                  <a:lnTo>
                    <a:pt x="2371725" y="195262"/>
                  </a:lnTo>
                  <a:lnTo>
                    <a:pt x="2305050" y="326231"/>
                  </a:lnTo>
                  <a:lnTo>
                    <a:pt x="2257425" y="397668"/>
                  </a:lnTo>
                  <a:lnTo>
                    <a:pt x="2164557" y="388143"/>
                  </a:lnTo>
                  <a:lnTo>
                    <a:pt x="1628775" y="390525"/>
                  </a:lnTo>
                  <a:lnTo>
                    <a:pt x="1254919" y="385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BE730A42-A879-4097-9D1E-A72115CCFF24}"/>
                </a:ext>
              </a:extLst>
            </p:cNvPr>
            <p:cNvSpPr/>
            <p:nvPr/>
          </p:nvSpPr>
          <p:spPr>
            <a:xfrm>
              <a:off x="4022729" y="2112963"/>
              <a:ext cx="2171700" cy="502724"/>
            </a:xfrm>
            <a:custGeom>
              <a:avLst/>
              <a:gdLst>
                <a:gd name="connsiteX0" fmla="*/ 1235869 w 2171700"/>
                <a:gd name="connsiteY0" fmla="*/ 240506 h 509587"/>
                <a:gd name="connsiteX1" fmla="*/ 1040607 w 2171700"/>
                <a:gd name="connsiteY1" fmla="*/ 266700 h 509587"/>
                <a:gd name="connsiteX2" fmla="*/ 900113 w 2171700"/>
                <a:gd name="connsiteY2" fmla="*/ 292894 h 509587"/>
                <a:gd name="connsiteX3" fmla="*/ 700088 w 2171700"/>
                <a:gd name="connsiteY3" fmla="*/ 338137 h 509587"/>
                <a:gd name="connsiteX4" fmla="*/ 428625 w 2171700"/>
                <a:gd name="connsiteY4" fmla="*/ 402431 h 509587"/>
                <a:gd name="connsiteX5" fmla="*/ 47625 w 2171700"/>
                <a:gd name="connsiteY5" fmla="*/ 509587 h 509587"/>
                <a:gd name="connsiteX6" fmla="*/ 0 w 2171700"/>
                <a:gd name="connsiteY6" fmla="*/ 352425 h 509587"/>
                <a:gd name="connsiteX7" fmla="*/ 285750 w 2171700"/>
                <a:gd name="connsiteY7" fmla="*/ 290512 h 509587"/>
                <a:gd name="connsiteX8" fmla="*/ 573882 w 2171700"/>
                <a:gd name="connsiteY8" fmla="*/ 228600 h 509587"/>
                <a:gd name="connsiteX9" fmla="*/ 842963 w 2171700"/>
                <a:gd name="connsiteY9" fmla="*/ 169069 h 509587"/>
                <a:gd name="connsiteX10" fmla="*/ 1028700 w 2171700"/>
                <a:gd name="connsiteY10" fmla="*/ 133350 h 509587"/>
                <a:gd name="connsiteX11" fmla="*/ 1283494 w 2171700"/>
                <a:gd name="connsiteY11" fmla="*/ 104775 h 509587"/>
                <a:gd name="connsiteX12" fmla="*/ 1514475 w 2171700"/>
                <a:gd name="connsiteY12" fmla="*/ 78581 h 509587"/>
                <a:gd name="connsiteX13" fmla="*/ 1607344 w 2171700"/>
                <a:gd name="connsiteY13" fmla="*/ 64294 h 509587"/>
                <a:gd name="connsiteX14" fmla="*/ 1778794 w 2171700"/>
                <a:gd name="connsiteY14" fmla="*/ 0 h 509587"/>
                <a:gd name="connsiteX15" fmla="*/ 1795463 w 2171700"/>
                <a:gd name="connsiteY15" fmla="*/ 7144 h 509587"/>
                <a:gd name="connsiteX16" fmla="*/ 1869282 w 2171700"/>
                <a:gd name="connsiteY16" fmla="*/ 47625 h 509587"/>
                <a:gd name="connsiteX17" fmla="*/ 1966913 w 2171700"/>
                <a:gd name="connsiteY17" fmla="*/ 109537 h 509587"/>
                <a:gd name="connsiteX18" fmla="*/ 2026444 w 2171700"/>
                <a:gd name="connsiteY18" fmla="*/ 154781 h 509587"/>
                <a:gd name="connsiteX19" fmla="*/ 2126457 w 2171700"/>
                <a:gd name="connsiteY19" fmla="*/ 235744 h 509587"/>
                <a:gd name="connsiteX20" fmla="*/ 2157413 w 2171700"/>
                <a:gd name="connsiteY20" fmla="*/ 269081 h 509587"/>
                <a:gd name="connsiteX21" fmla="*/ 2166938 w 2171700"/>
                <a:gd name="connsiteY21" fmla="*/ 288131 h 509587"/>
                <a:gd name="connsiteX22" fmla="*/ 2171700 w 2171700"/>
                <a:gd name="connsiteY22" fmla="*/ 311944 h 509587"/>
                <a:gd name="connsiteX23" fmla="*/ 2169319 w 2171700"/>
                <a:gd name="connsiteY23" fmla="*/ 338137 h 509587"/>
                <a:gd name="connsiteX24" fmla="*/ 2164557 w 2171700"/>
                <a:gd name="connsiteY24" fmla="*/ 352425 h 509587"/>
                <a:gd name="connsiteX25" fmla="*/ 2147888 w 2171700"/>
                <a:gd name="connsiteY25" fmla="*/ 366712 h 509587"/>
                <a:gd name="connsiteX26" fmla="*/ 2114550 w 2171700"/>
                <a:gd name="connsiteY26" fmla="*/ 376237 h 509587"/>
                <a:gd name="connsiteX27" fmla="*/ 1778794 w 2171700"/>
                <a:gd name="connsiteY27" fmla="*/ 221456 h 509587"/>
                <a:gd name="connsiteX28" fmla="*/ 1562100 w 2171700"/>
                <a:gd name="connsiteY28" fmla="*/ 223837 h 509587"/>
                <a:gd name="connsiteX29" fmla="*/ 1445419 w 2171700"/>
                <a:gd name="connsiteY29" fmla="*/ 226219 h 509587"/>
                <a:gd name="connsiteX30" fmla="*/ 1235869 w 2171700"/>
                <a:gd name="connsiteY30" fmla="*/ 240506 h 50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71700" h="509587">
                  <a:moveTo>
                    <a:pt x="1235869" y="240506"/>
                  </a:moveTo>
                  <a:lnTo>
                    <a:pt x="1040607" y="266700"/>
                  </a:lnTo>
                  <a:lnTo>
                    <a:pt x="900113" y="292894"/>
                  </a:lnTo>
                  <a:lnTo>
                    <a:pt x="700088" y="338137"/>
                  </a:lnTo>
                  <a:lnTo>
                    <a:pt x="428625" y="402431"/>
                  </a:lnTo>
                  <a:lnTo>
                    <a:pt x="47625" y="509587"/>
                  </a:lnTo>
                  <a:lnTo>
                    <a:pt x="0" y="352425"/>
                  </a:lnTo>
                  <a:lnTo>
                    <a:pt x="285750" y="290512"/>
                  </a:lnTo>
                  <a:lnTo>
                    <a:pt x="573882" y="228600"/>
                  </a:lnTo>
                  <a:lnTo>
                    <a:pt x="842963" y="169069"/>
                  </a:lnTo>
                  <a:lnTo>
                    <a:pt x="1028700" y="133350"/>
                  </a:lnTo>
                  <a:lnTo>
                    <a:pt x="1283494" y="104775"/>
                  </a:lnTo>
                  <a:lnTo>
                    <a:pt x="1514475" y="78581"/>
                  </a:lnTo>
                  <a:lnTo>
                    <a:pt x="1607344" y="64294"/>
                  </a:lnTo>
                  <a:lnTo>
                    <a:pt x="1778794" y="0"/>
                  </a:lnTo>
                  <a:lnTo>
                    <a:pt x="1795463" y="7144"/>
                  </a:lnTo>
                  <a:lnTo>
                    <a:pt x="1869282" y="47625"/>
                  </a:lnTo>
                  <a:lnTo>
                    <a:pt x="1966913" y="109537"/>
                  </a:lnTo>
                  <a:lnTo>
                    <a:pt x="2026444" y="154781"/>
                  </a:lnTo>
                  <a:lnTo>
                    <a:pt x="2126457" y="235744"/>
                  </a:lnTo>
                  <a:lnTo>
                    <a:pt x="2157413" y="269081"/>
                  </a:lnTo>
                  <a:lnTo>
                    <a:pt x="2166938" y="288131"/>
                  </a:lnTo>
                  <a:lnTo>
                    <a:pt x="2171700" y="311944"/>
                  </a:lnTo>
                  <a:lnTo>
                    <a:pt x="2169319" y="338137"/>
                  </a:lnTo>
                  <a:lnTo>
                    <a:pt x="2164557" y="352425"/>
                  </a:lnTo>
                  <a:lnTo>
                    <a:pt x="2147888" y="366712"/>
                  </a:lnTo>
                  <a:lnTo>
                    <a:pt x="2114550" y="376237"/>
                  </a:lnTo>
                  <a:lnTo>
                    <a:pt x="1778794" y="221456"/>
                  </a:lnTo>
                  <a:lnTo>
                    <a:pt x="1562100" y="223837"/>
                  </a:lnTo>
                  <a:lnTo>
                    <a:pt x="1445419" y="226219"/>
                  </a:lnTo>
                  <a:lnTo>
                    <a:pt x="1235869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AC91F7E-E5CC-4981-AE20-EE23034C24FA}"/>
                </a:ext>
              </a:extLst>
            </p:cNvPr>
            <p:cNvSpPr/>
            <p:nvPr/>
          </p:nvSpPr>
          <p:spPr>
            <a:xfrm>
              <a:off x="5524504" y="2290763"/>
              <a:ext cx="636588" cy="419460"/>
            </a:xfrm>
            <a:custGeom>
              <a:avLst/>
              <a:gdLst>
                <a:gd name="connsiteX0" fmla="*/ 85725 w 635794"/>
                <a:gd name="connsiteY0" fmla="*/ 283368 h 423862"/>
                <a:gd name="connsiteX1" fmla="*/ 188119 w 635794"/>
                <a:gd name="connsiteY1" fmla="*/ 159543 h 423862"/>
                <a:gd name="connsiteX2" fmla="*/ 228600 w 635794"/>
                <a:gd name="connsiteY2" fmla="*/ 109537 h 423862"/>
                <a:gd name="connsiteX3" fmla="*/ 247650 w 635794"/>
                <a:gd name="connsiteY3" fmla="*/ 80962 h 423862"/>
                <a:gd name="connsiteX4" fmla="*/ 250031 w 635794"/>
                <a:gd name="connsiteY4" fmla="*/ 57150 h 423862"/>
                <a:gd name="connsiteX5" fmla="*/ 238125 w 635794"/>
                <a:gd name="connsiteY5" fmla="*/ 0 h 423862"/>
                <a:gd name="connsiteX6" fmla="*/ 635794 w 635794"/>
                <a:gd name="connsiteY6" fmla="*/ 173831 h 423862"/>
                <a:gd name="connsiteX7" fmla="*/ 609600 w 635794"/>
                <a:gd name="connsiteY7" fmla="*/ 195262 h 423862"/>
                <a:gd name="connsiteX8" fmla="*/ 571500 w 635794"/>
                <a:gd name="connsiteY8" fmla="*/ 200025 h 423862"/>
                <a:gd name="connsiteX9" fmla="*/ 466725 w 635794"/>
                <a:gd name="connsiteY9" fmla="*/ 209550 h 423862"/>
                <a:gd name="connsiteX10" fmla="*/ 397669 w 635794"/>
                <a:gd name="connsiteY10" fmla="*/ 223837 h 423862"/>
                <a:gd name="connsiteX11" fmla="*/ 321469 w 635794"/>
                <a:gd name="connsiteY11" fmla="*/ 252412 h 423862"/>
                <a:gd name="connsiteX12" fmla="*/ 183356 w 635794"/>
                <a:gd name="connsiteY12" fmla="*/ 323850 h 423862"/>
                <a:gd name="connsiteX13" fmla="*/ 111919 w 635794"/>
                <a:gd name="connsiteY13" fmla="*/ 373856 h 423862"/>
                <a:gd name="connsiteX14" fmla="*/ 61913 w 635794"/>
                <a:gd name="connsiteY14" fmla="*/ 411956 h 423862"/>
                <a:gd name="connsiteX15" fmla="*/ 38100 w 635794"/>
                <a:gd name="connsiteY15" fmla="*/ 421481 h 423862"/>
                <a:gd name="connsiteX16" fmla="*/ 21431 w 635794"/>
                <a:gd name="connsiteY16" fmla="*/ 423862 h 423862"/>
                <a:gd name="connsiteX17" fmla="*/ 7144 w 635794"/>
                <a:gd name="connsiteY17" fmla="*/ 419100 h 423862"/>
                <a:gd name="connsiteX18" fmla="*/ 0 w 635794"/>
                <a:gd name="connsiteY18" fmla="*/ 407193 h 423862"/>
                <a:gd name="connsiteX19" fmla="*/ 0 w 635794"/>
                <a:gd name="connsiteY19" fmla="*/ 388143 h 423862"/>
                <a:gd name="connsiteX20" fmla="*/ 11906 w 635794"/>
                <a:gd name="connsiteY20" fmla="*/ 364331 h 423862"/>
                <a:gd name="connsiteX21" fmla="*/ 85725 w 635794"/>
                <a:gd name="connsiteY21" fmla="*/ 283368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35794" h="423862">
                  <a:moveTo>
                    <a:pt x="85725" y="283368"/>
                  </a:moveTo>
                  <a:lnTo>
                    <a:pt x="188119" y="159543"/>
                  </a:lnTo>
                  <a:lnTo>
                    <a:pt x="228600" y="109537"/>
                  </a:lnTo>
                  <a:lnTo>
                    <a:pt x="247650" y="80962"/>
                  </a:lnTo>
                  <a:lnTo>
                    <a:pt x="250031" y="57150"/>
                  </a:lnTo>
                  <a:lnTo>
                    <a:pt x="238125" y="0"/>
                  </a:lnTo>
                  <a:lnTo>
                    <a:pt x="635794" y="173831"/>
                  </a:lnTo>
                  <a:lnTo>
                    <a:pt x="609600" y="195262"/>
                  </a:lnTo>
                  <a:lnTo>
                    <a:pt x="571500" y="200025"/>
                  </a:lnTo>
                  <a:lnTo>
                    <a:pt x="466725" y="209550"/>
                  </a:lnTo>
                  <a:lnTo>
                    <a:pt x="397669" y="223837"/>
                  </a:lnTo>
                  <a:lnTo>
                    <a:pt x="321469" y="252412"/>
                  </a:lnTo>
                  <a:lnTo>
                    <a:pt x="183356" y="323850"/>
                  </a:lnTo>
                  <a:lnTo>
                    <a:pt x="111919" y="373856"/>
                  </a:lnTo>
                  <a:lnTo>
                    <a:pt x="61913" y="411956"/>
                  </a:lnTo>
                  <a:lnTo>
                    <a:pt x="38100" y="421481"/>
                  </a:lnTo>
                  <a:lnTo>
                    <a:pt x="21431" y="423862"/>
                  </a:lnTo>
                  <a:lnTo>
                    <a:pt x="7144" y="419100"/>
                  </a:lnTo>
                  <a:lnTo>
                    <a:pt x="0" y="407193"/>
                  </a:lnTo>
                  <a:lnTo>
                    <a:pt x="0" y="388143"/>
                  </a:lnTo>
                  <a:lnTo>
                    <a:pt x="11906" y="364331"/>
                  </a:lnTo>
                  <a:lnTo>
                    <a:pt x="85725" y="2833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3">
              <a:extLst>
                <a:ext uri="{FF2B5EF4-FFF2-40B4-BE49-F238E27FC236}">
                  <a16:creationId xmlns:a16="http://schemas.microsoft.com/office/drawing/2014/main" id="{4A3309C5-75FA-4D63-B688-E1F8A4997279}"/>
                </a:ext>
              </a:extLst>
            </p:cNvPr>
            <p:cNvSpPr/>
            <p:nvPr/>
          </p:nvSpPr>
          <p:spPr>
            <a:xfrm>
              <a:off x="3752854" y="2952750"/>
              <a:ext cx="1752600" cy="2098872"/>
            </a:xfrm>
            <a:custGeom>
              <a:avLst/>
              <a:gdLst>
                <a:gd name="connsiteX0" fmla="*/ 958850 w 1752600"/>
                <a:gd name="connsiteY0" fmla="*/ 1406525 h 2120900"/>
                <a:gd name="connsiteX1" fmla="*/ 749300 w 1752600"/>
                <a:gd name="connsiteY1" fmla="*/ 1606550 h 2120900"/>
                <a:gd name="connsiteX2" fmla="*/ 600075 w 1752600"/>
                <a:gd name="connsiteY2" fmla="*/ 1736725 h 2120900"/>
                <a:gd name="connsiteX3" fmla="*/ 552450 w 1752600"/>
                <a:gd name="connsiteY3" fmla="*/ 1790700 h 2120900"/>
                <a:gd name="connsiteX4" fmla="*/ 368300 w 1752600"/>
                <a:gd name="connsiteY4" fmla="*/ 1914525 h 2120900"/>
                <a:gd name="connsiteX5" fmla="*/ 196850 w 1752600"/>
                <a:gd name="connsiteY5" fmla="*/ 2028825 h 2120900"/>
                <a:gd name="connsiteX6" fmla="*/ 82550 w 1752600"/>
                <a:gd name="connsiteY6" fmla="*/ 2105025 h 2120900"/>
                <a:gd name="connsiteX7" fmla="*/ 57150 w 1752600"/>
                <a:gd name="connsiteY7" fmla="*/ 2117725 h 2120900"/>
                <a:gd name="connsiteX8" fmla="*/ 31750 w 1752600"/>
                <a:gd name="connsiteY8" fmla="*/ 2120900 h 2120900"/>
                <a:gd name="connsiteX9" fmla="*/ 9525 w 1752600"/>
                <a:gd name="connsiteY9" fmla="*/ 2117725 h 2120900"/>
                <a:gd name="connsiteX10" fmla="*/ 0 w 1752600"/>
                <a:gd name="connsiteY10" fmla="*/ 2105025 h 2120900"/>
                <a:gd name="connsiteX11" fmla="*/ 3175 w 1752600"/>
                <a:gd name="connsiteY11" fmla="*/ 2079625 h 2120900"/>
                <a:gd name="connsiteX12" fmla="*/ 25400 w 1752600"/>
                <a:gd name="connsiteY12" fmla="*/ 2047875 h 2120900"/>
                <a:gd name="connsiteX13" fmla="*/ 222250 w 1752600"/>
                <a:gd name="connsiteY13" fmla="*/ 1911350 h 2120900"/>
                <a:gd name="connsiteX14" fmla="*/ 381000 w 1752600"/>
                <a:gd name="connsiteY14" fmla="*/ 1784350 h 2120900"/>
                <a:gd name="connsiteX15" fmla="*/ 539750 w 1752600"/>
                <a:gd name="connsiteY15" fmla="*/ 1647825 h 2120900"/>
                <a:gd name="connsiteX16" fmla="*/ 673100 w 1752600"/>
                <a:gd name="connsiteY16" fmla="*/ 1520825 h 2120900"/>
                <a:gd name="connsiteX17" fmla="*/ 800100 w 1752600"/>
                <a:gd name="connsiteY17" fmla="*/ 1365250 h 2120900"/>
                <a:gd name="connsiteX18" fmla="*/ 946150 w 1752600"/>
                <a:gd name="connsiteY18" fmla="*/ 1162050 h 2120900"/>
                <a:gd name="connsiteX19" fmla="*/ 1063625 w 1752600"/>
                <a:gd name="connsiteY19" fmla="*/ 971550 h 2120900"/>
                <a:gd name="connsiteX20" fmla="*/ 1155700 w 1752600"/>
                <a:gd name="connsiteY20" fmla="*/ 806450 h 2120900"/>
                <a:gd name="connsiteX21" fmla="*/ 1222375 w 1752600"/>
                <a:gd name="connsiteY21" fmla="*/ 673100 h 2120900"/>
                <a:gd name="connsiteX22" fmla="*/ 1339850 w 1752600"/>
                <a:gd name="connsiteY22" fmla="*/ 457200 h 2120900"/>
                <a:gd name="connsiteX23" fmla="*/ 1368425 w 1752600"/>
                <a:gd name="connsiteY23" fmla="*/ 390525 h 2120900"/>
                <a:gd name="connsiteX24" fmla="*/ 1403350 w 1752600"/>
                <a:gd name="connsiteY24" fmla="*/ 298450 h 2120900"/>
                <a:gd name="connsiteX25" fmla="*/ 1428750 w 1752600"/>
                <a:gd name="connsiteY25" fmla="*/ 212725 h 2120900"/>
                <a:gd name="connsiteX26" fmla="*/ 1441450 w 1752600"/>
                <a:gd name="connsiteY26" fmla="*/ 127000 h 2120900"/>
                <a:gd name="connsiteX27" fmla="*/ 1441450 w 1752600"/>
                <a:gd name="connsiteY27" fmla="*/ 107950 h 2120900"/>
                <a:gd name="connsiteX28" fmla="*/ 1381125 w 1752600"/>
                <a:gd name="connsiteY28" fmla="*/ 0 h 2120900"/>
                <a:gd name="connsiteX29" fmla="*/ 1752600 w 1752600"/>
                <a:gd name="connsiteY29" fmla="*/ 104775 h 2120900"/>
                <a:gd name="connsiteX30" fmla="*/ 1720850 w 1752600"/>
                <a:gd name="connsiteY30" fmla="*/ 190500 h 2120900"/>
                <a:gd name="connsiteX31" fmla="*/ 1673225 w 1752600"/>
                <a:gd name="connsiteY31" fmla="*/ 282575 h 2120900"/>
                <a:gd name="connsiteX32" fmla="*/ 1568450 w 1752600"/>
                <a:gd name="connsiteY32" fmla="*/ 495300 h 2120900"/>
                <a:gd name="connsiteX33" fmla="*/ 1435100 w 1752600"/>
                <a:gd name="connsiteY33" fmla="*/ 739775 h 2120900"/>
                <a:gd name="connsiteX34" fmla="*/ 1355725 w 1752600"/>
                <a:gd name="connsiteY34" fmla="*/ 873125 h 2120900"/>
                <a:gd name="connsiteX35" fmla="*/ 1235075 w 1752600"/>
                <a:gd name="connsiteY35" fmla="*/ 1054100 h 2120900"/>
                <a:gd name="connsiteX36" fmla="*/ 1092200 w 1752600"/>
                <a:gd name="connsiteY36" fmla="*/ 1254125 h 2120900"/>
                <a:gd name="connsiteX37" fmla="*/ 958850 w 1752600"/>
                <a:gd name="connsiteY37" fmla="*/ 1406525 h 212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752600" h="2120900">
                  <a:moveTo>
                    <a:pt x="958850" y="1406525"/>
                  </a:moveTo>
                  <a:lnTo>
                    <a:pt x="749300" y="1606550"/>
                  </a:lnTo>
                  <a:lnTo>
                    <a:pt x="600075" y="1736725"/>
                  </a:lnTo>
                  <a:lnTo>
                    <a:pt x="552450" y="1790700"/>
                  </a:lnTo>
                  <a:lnTo>
                    <a:pt x="368300" y="1914525"/>
                  </a:lnTo>
                  <a:lnTo>
                    <a:pt x="196850" y="2028825"/>
                  </a:lnTo>
                  <a:lnTo>
                    <a:pt x="82550" y="2105025"/>
                  </a:lnTo>
                  <a:lnTo>
                    <a:pt x="57150" y="2117725"/>
                  </a:lnTo>
                  <a:lnTo>
                    <a:pt x="31750" y="2120900"/>
                  </a:lnTo>
                  <a:lnTo>
                    <a:pt x="9525" y="2117725"/>
                  </a:lnTo>
                  <a:lnTo>
                    <a:pt x="0" y="2105025"/>
                  </a:lnTo>
                  <a:lnTo>
                    <a:pt x="3175" y="2079625"/>
                  </a:lnTo>
                  <a:lnTo>
                    <a:pt x="25400" y="2047875"/>
                  </a:lnTo>
                  <a:lnTo>
                    <a:pt x="222250" y="1911350"/>
                  </a:lnTo>
                  <a:lnTo>
                    <a:pt x="381000" y="1784350"/>
                  </a:lnTo>
                  <a:lnTo>
                    <a:pt x="539750" y="1647825"/>
                  </a:lnTo>
                  <a:lnTo>
                    <a:pt x="673100" y="1520825"/>
                  </a:lnTo>
                  <a:lnTo>
                    <a:pt x="800100" y="1365250"/>
                  </a:lnTo>
                  <a:lnTo>
                    <a:pt x="946150" y="1162050"/>
                  </a:lnTo>
                  <a:lnTo>
                    <a:pt x="1063625" y="971550"/>
                  </a:lnTo>
                  <a:lnTo>
                    <a:pt x="1155700" y="806450"/>
                  </a:lnTo>
                  <a:lnTo>
                    <a:pt x="1222375" y="673100"/>
                  </a:lnTo>
                  <a:lnTo>
                    <a:pt x="1339850" y="457200"/>
                  </a:lnTo>
                  <a:lnTo>
                    <a:pt x="1368425" y="390525"/>
                  </a:lnTo>
                  <a:lnTo>
                    <a:pt x="1403350" y="298450"/>
                  </a:lnTo>
                  <a:lnTo>
                    <a:pt x="1428750" y="212725"/>
                  </a:lnTo>
                  <a:lnTo>
                    <a:pt x="1441450" y="127000"/>
                  </a:lnTo>
                  <a:lnTo>
                    <a:pt x="1441450" y="107950"/>
                  </a:lnTo>
                  <a:lnTo>
                    <a:pt x="1381125" y="0"/>
                  </a:lnTo>
                  <a:lnTo>
                    <a:pt x="1752600" y="104775"/>
                  </a:lnTo>
                  <a:lnTo>
                    <a:pt x="1720850" y="190500"/>
                  </a:lnTo>
                  <a:lnTo>
                    <a:pt x="1673225" y="282575"/>
                  </a:lnTo>
                  <a:lnTo>
                    <a:pt x="1568450" y="495300"/>
                  </a:lnTo>
                  <a:lnTo>
                    <a:pt x="1435100" y="739775"/>
                  </a:lnTo>
                  <a:lnTo>
                    <a:pt x="1355725" y="873125"/>
                  </a:lnTo>
                  <a:lnTo>
                    <a:pt x="1235075" y="1054100"/>
                  </a:lnTo>
                  <a:lnTo>
                    <a:pt x="1092200" y="1254125"/>
                  </a:lnTo>
                  <a:lnTo>
                    <a:pt x="958850" y="1406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2F09751B-6476-43F3-9B45-6148E904D773}"/>
                </a:ext>
              </a:extLst>
            </p:cNvPr>
            <p:cNvSpPr/>
            <p:nvPr/>
          </p:nvSpPr>
          <p:spPr>
            <a:xfrm>
              <a:off x="4498980" y="3598863"/>
              <a:ext cx="1363663" cy="609552"/>
            </a:xfrm>
            <a:custGeom>
              <a:avLst/>
              <a:gdLst>
                <a:gd name="connsiteX0" fmla="*/ 862013 w 1364457"/>
                <a:gd name="connsiteY0" fmla="*/ 342900 h 616744"/>
                <a:gd name="connsiteX1" fmla="*/ 721519 w 1364457"/>
                <a:gd name="connsiteY1" fmla="*/ 273844 h 616744"/>
                <a:gd name="connsiteX2" fmla="*/ 583407 w 1364457"/>
                <a:gd name="connsiteY2" fmla="*/ 223837 h 616744"/>
                <a:gd name="connsiteX3" fmla="*/ 433388 w 1364457"/>
                <a:gd name="connsiteY3" fmla="*/ 176212 h 616744"/>
                <a:gd name="connsiteX4" fmla="*/ 302419 w 1364457"/>
                <a:gd name="connsiteY4" fmla="*/ 126206 h 616744"/>
                <a:gd name="connsiteX5" fmla="*/ 233363 w 1364457"/>
                <a:gd name="connsiteY5" fmla="*/ 102394 h 616744"/>
                <a:gd name="connsiteX6" fmla="*/ 157163 w 1364457"/>
                <a:gd name="connsiteY6" fmla="*/ 80962 h 616744"/>
                <a:gd name="connsiteX7" fmla="*/ 45244 w 1364457"/>
                <a:gd name="connsiteY7" fmla="*/ 59531 h 616744"/>
                <a:gd name="connsiteX8" fmla="*/ 16669 w 1364457"/>
                <a:gd name="connsiteY8" fmla="*/ 54769 h 616744"/>
                <a:gd name="connsiteX9" fmla="*/ 2382 w 1364457"/>
                <a:gd name="connsiteY9" fmla="*/ 47625 h 616744"/>
                <a:gd name="connsiteX10" fmla="*/ 0 w 1364457"/>
                <a:gd name="connsiteY10" fmla="*/ 33337 h 616744"/>
                <a:gd name="connsiteX11" fmla="*/ 7144 w 1364457"/>
                <a:gd name="connsiteY11" fmla="*/ 16669 h 616744"/>
                <a:gd name="connsiteX12" fmla="*/ 33338 w 1364457"/>
                <a:gd name="connsiteY12" fmla="*/ 4762 h 616744"/>
                <a:gd name="connsiteX13" fmla="*/ 107157 w 1364457"/>
                <a:gd name="connsiteY13" fmla="*/ 0 h 616744"/>
                <a:gd name="connsiteX14" fmla="*/ 209550 w 1364457"/>
                <a:gd name="connsiteY14" fmla="*/ 0 h 616744"/>
                <a:gd name="connsiteX15" fmla="*/ 347663 w 1364457"/>
                <a:gd name="connsiteY15" fmla="*/ 11906 h 616744"/>
                <a:gd name="connsiteX16" fmla="*/ 504825 w 1364457"/>
                <a:gd name="connsiteY16" fmla="*/ 35719 h 616744"/>
                <a:gd name="connsiteX17" fmla="*/ 664369 w 1364457"/>
                <a:gd name="connsiteY17" fmla="*/ 66675 h 616744"/>
                <a:gd name="connsiteX18" fmla="*/ 778669 w 1364457"/>
                <a:gd name="connsiteY18" fmla="*/ 95250 h 616744"/>
                <a:gd name="connsiteX19" fmla="*/ 897732 w 1364457"/>
                <a:gd name="connsiteY19" fmla="*/ 130969 h 616744"/>
                <a:gd name="connsiteX20" fmla="*/ 1007269 w 1364457"/>
                <a:gd name="connsiteY20" fmla="*/ 173831 h 616744"/>
                <a:gd name="connsiteX21" fmla="*/ 1095375 w 1364457"/>
                <a:gd name="connsiteY21" fmla="*/ 214312 h 616744"/>
                <a:gd name="connsiteX22" fmla="*/ 1166813 w 1364457"/>
                <a:gd name="connsiteY22" fmla="*/ 254794 h 616744"/>
                <a:gd name="connsiteX23" fmla="*/ 1238250 w 1364457"/>
                <a:gd name="connsiteY23" fmla="*/ 300037 h 616744"/>
                <a:gd name="connsiteX24" fmla="*/ 1252538 w 1364457"/>
                <a:gd name="connsiteY24" fmla="*/ 316706 h 616744"/>
                <a:gd name="connsiteX25" fmla="*/ 1293019 w 1364457"/>
                <a:gd name="connsiteY25" fmla="*/ 364331 h 616744"/>
                <a:gd name="connsiteX26" fmla="*/ 1338263 w 1364457"/>
                <a:gd name="connsiteY26" fmla="*/ 438150 h 616744"/>
                <a:gd name="connsiteX27" fmla="*/ 1359694 w 1364457"/>
                <a:gd name="connsiteY27" fmla="*/ 485775 h 616744"/>
                <a:gd name="connsiteX28" fmla="*/ 1364457 w 1364457"/>
                <a:gd name="connsiteY28" fmla="*/ 519112 h 616744"/>
                <a:gd name="connsiteX29" fmla="*/ 1362075 w 1364457"/>
                <a:gd name="connsiteY29" fmla="*/ 547687 h 616744"/>
                <a:gd name="connsiteX30" fmla="*/ 1352550 w 1364457"/>
                <a:gd name="connsiteY30" fmla="*/ 571500 h 616744"/>
                <a:gd name="connsiteX31" fmla="*/ 1335882 w 1364457"/>
                <a:gd name="connsiteY31" fmla="*/ 588169 h 616744"/>
                <a:gd name="connsiteX32" fmla="*/ 1316832 w 1364457"/>
                <a:gd name="connsiteY32" fmla="*/ 600075 h 616744"/>
                <a:gd name="connsiteX33" fmla="*/ 1266825 w 1364457"/>
                <a:gd name="connsiteY33" fmla="*/ 614362 h 616744"/>
                <a:gd name="connsiteX34" fmla="*/ 1223963 w 1364457"/>
                <a:gd name="connsiteY34" fmla="*/ 616744 h 616744"/>
                <a:gd name="connsiteX35" fmla="*/ 1200150 w 1364457"/>
                <a:gd name="connsiteY35" fmla="*/ 600075 h 616744"/>
                <a:gd name="connsiteX36" fmla="*/ 1092994 w 1364457"/>
                <a:gd name="connsiteY36" fmla="*/ 507206 h 616744"/>
                <a:gd name="connsiteX37" fmla="*/ 981075 w 1364457"/>
                <a:gd name="connsiteY37" fmla="*/ 421481 h 616744"/>
                <a:gd name="connsiteX38" fmla="*/ 862013 w 1364457"/>
                <a:gd name="connsiteY38" fmla="*/ 342900 h 616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64457" h="616744">
                  <a:moveTo>
                    <a:pt x="862013" y="342900"/>
                  </a:moveTo>
                  <a:lnTo>
                    <a:pt x="721519" y="273844"/>
                  </a:lnTo>
                  <a:lnTo>
                    <a:pt x="583407" y="223837"/>
                  </a:lnTo>
                  <a:lnTo>
                    <a:pt x="433388" y="176212"/>
                  </a:lnTo>
                  <a:lnTo>
                    <a:pt x="302419" y="126206"/>
                  </a:lnTo>
                  <a:lnTo>
                    <a:pt x="233363" y="102394"/>
                  </a:lnTo>
                  <a:lnTo>
                    <a:pt x="157163" y="80962"/>
                  </a:lnTo>
                  <a:lnTo>
                    <a:pt x="45244" y="59531"/>
                  </a:lnTo>
                  <a:lnTo>
                    <a:pt x="16669" y="54769"/>
                  </a:lnTo>
                  <a:lnTo>
                    <a:pt x="2382" y="47625"/>
                  </a:lnTo>
                  <a:lnTo>
                    <a:pt x="0" y="33337"/>
                  </a:lnTo>
                  <a:lnTo>
                    <a:pt x="7144" y="16669"/>
                  </a:lnTo>
                  <a:lnTo>
                    <a:pt x="33338" y="4762"/>
                  </a:lnTo>
                  <a:lnTo>
                    <a:pt x="107157" y="0"/>
                  </a:lnTo>
                  <a:lnTo>
                    <a:pt x="209550" y="0"/>
                  </a:lnTo>
                  <a:lnTo>
                    <a:pt x="347663" y="11906"/>
                  </a:lnTo>
                  <a:lnTo>
                    <a:pt x="504825" y="35719"/>
                  </a:lnTo>
                  <a:lnTo>
                    <a:pt x="664369" y="66675"/>
                  </a:lnTo>
                  <a:lnTo>
                    <a:pt x="778669" y="95250"/>
                  </a:lnTo>
                  <a:lnTo>
                    <a:pt x="897732" y="130969"/>
                  </a:lnTo>
                  <a:lnTo>
                    <a:pt x="1007269" y="173831"/>
                  </a:lnTo>
                  <a:lnTo>
                    <a:pt x="1095375" y="214312"/>
                  </a:lnTo>
                  <a:lnTo>
                    <a:pt x="1166813" y="254794"/>
                  </a:lnTo>
                  <a:lnTo>
                    <a:pt x="1238250" y="300037"/>
                  </a:lnTo>
                  <a:lnTo>
                    <a:pt x="1252538" y="316706"/>
                  </a:lnTo>
                  <a:lnTo>
                    <a:pt x="1293019" y="364331"/>
                  </a:lnTo>
                  <a:lnTo>
                    <a:pt x="1338263" y="438150"/>
                  </a:lnTo>
                  <a:lnTo>
                    <a:pt x="1359694" y="485775"/>
                  </a:lnTo>
                  <a:lnTo>
                    <a:pt x="1364457" y="519112"/>
                  </a:lnTo>
                  <a:lnTo>
                    <a:pt x="1362075" y="547687"/>
                  </a:lnTo>
                  <a:lnTo>
                    <a:pt x="1352550" y="571500"/>
                  </a:lnTo>
                  <a:lnTo>
                    <a:pt x="1335882" y="588169"/>
                  </a:lnTo>
                  <a:lnTo>
                    <a:pt x="1316832" y="600075"/>
                  </a:lnTo>
                  <a:lnTo>
                    <a:pt x="1266825" y="614362"/>
                  </a:lnTo>
                  <a:lnTo>
                    <a:pt x="1223963" y="616744"/>
                  </a:lnTo>
                  <a:lnTo>
                    <a:pt x="1200150" y="600075"/>
                  </a:lnTo>
                  <a:lnTo>
                    <a:pt x="1092994" y="507206"/>
                  </a:lnTo>
                  <a:lnTo>
                    <a:pt x="981075" y="421481"/>
                  </a:lnTo>
                  <a:lnTo>
                    <a:pt x="862013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80B061FD-A56F-44DD-AB51-116BDD31E9D2}"/>
                </a:ext>
              </a:extLst>
            </p:cNvPr>
            <p:cNvSpPr/>
            <p:nvPr/>
          </p:nvSpPr>
          <p:spPr>
            <a:xfrm>
              <a:off x="4460880" y="4500563"/>
              <a:ext cx="1228725" cy="966172"/>
            </a:xfrm>
            <a:custGeom>
              <a:avLst/>
              <a:gdLst>
                <a:gd name="connsiteX0" fmla="*/ 473869 w 1228725"/>
                <a:gd name="connsiteY0" fmla="*/ 292893 h 976312"/>
                <a:gd name="connsiteX1" fmla="*/ 59532 w 1228725"/>
                <a:gd name="connsiteY1" fmla="*/ 392906 h 976312"/>
                <a:gd name="connsiteX2" fmla="*/ 0 w 1228725"/>
                <a:gd name="connsiteY2" fmla="*/ 292893 h 976312"/>
                <a:gd name="connsiteX3" fmla="*/ 469107 w 1228725"/>
                <a:gd name="connsiteY3" fmla="*/ 157162 h 976312"/>
                <a:gd name="connsiteX4" fmla="*/ 631032 w 1228725"/>
                <a:gd name="connsiteY4" fmla="*/ 111918 h 976312"/>
                <a:gd name="connsiteX5" fmla="*/ 735807 w 1228725"/>
                <a:gd name="connsiteY5" fmla="*/ 85725 h 976312"/>
                <a:gd name="connsiteX6" fmla="*/ 800100 w 1228725"/>
                <a:gd name="connsiteY6" fmla="*/ 61912 h 976312"/>
                <a:gd name="connsiteX7" fmla="*/ 890588 w 1228725"/>
                <a:gd name="connsiteY7" fmla="*/ 11906 h 976312"/>
                <a:gd name="connsiteX8" fmla="*/ 919163 w 1228725"/>
                <a:gd name="connsiteY8" fmla="*/ 0 h 976312"/>
                <a:gd name="connsiteX9" fmla="*/ 962025 w 1228725"/>
                <a:gd name="connsiteY9" fmla="*/ 7143 h 976312"/>
                <a:gd name="connsiteX10" fmla="*/ 1040607 w 1228725"/>
                <a:gd name="connsiteY10" fmla="*/ 28575 h 976312"/>
                <a:gd name="connsiteX11" fmla="*/ 1078707 w 1228725"/>
                <a:gd name="connsiteY11" fmla="*/ 47625 h 976312"/>
                <a:gd name="connsiteX12" fmla="*/ 1152525 w 1228725"/>
                <a:gd name="connsiteY12" fmla="*/ 92868 h 976312"/>
                <a:gd name="connsiteX13" fmla="*/ 1209675 w 1228725"/>
                <a:gd name="connsiteY13" fmla="*/ 133350 h 976312"/>
                <a:gd name="connsiteX14" fmla="*/ 1223963 w 1228725"/>
                <a:gd name="connsiteY14" fmla="*/ 147637 h 976312"/>
                <a:gd name="connsiteX15" fmla="*/ 1228725 w 1228725"/>
                <a:gd name="connsiteY15" fmla="*/ 169068 h 976312"/>
                <a:gd name="connsiteX16" fmla="*/ 1221582 w 1228725"/>
                <a:gd name="connsiteY16" fmla="*/ 195262 h 976312"/>
                <a:gd name="connsiteX17" fmla="*/ 1207294 w 1228725"/>
                <a:gd name="connsiteY17" fmla="*/ 216693 h 976312"/>
                <a:gd name="connsiteX18" fmla="*/ 1185863 w 1228725"/>
                <a:gd name="connsiteY18" fmla="*/ 240506 h 976312"/>
                <a:gd name="connsiteX19" fmla="*/ 1159669 w 1228725"/>
                <a:gd name="connsiteY19" fmla="*/ 280987 h 976312"/>
                <a:gd name="connsiteX20" fmla="*/ 1131094 w 1228725"/>
                <a:gd name="connsiteY20" fmla="*/ 330993 h 976312"/>
                <a:gd name="connsiteX21" fmla="*/ 1109663 w 1228725"/>
                <a:gd name="connsiteY21" fmla="*/ 381000 h 976312"/>
                <a:gd name="connsiteX22" fmla="*/ 1095375 w 1228725"/>
                <a:gd name="connsiteY22" fmla="*/ 435768 h 976312"/>
                <a:gd name="connsiteX23" fmla="*/ 1062038 w 1228725"/>
                <a:gd name="connsiteY23" fmla="*/ 728662 h 976312"/>
                <a:gd name="connsiteX24" fmla="*/ 1045369 w 1228725"/>
                <a:gd name="connsiteY24" fmla="*/ 873918 h 976312"/>
                <a:gd name="connsiteX25" fmla="*/ 1028700 w 1228725"/>
                <a:gd name="connsiteY25" fmla="*/ 931068 h 976312"/>
                <a:gd name="connsiteX26" fmla="*/ 1009650 w 1228725"/>
                <a:gd name="connsiteY26" fmla="*/ 952500 h 976312"/>
                <a:gd name="connsiteX27" fmla="*/ 978694 w 1228725"/>
                <a:gd name="connsiteY27" fmla="*/ 964406 h 976312"/>
                <a:gd name="connsiteX28" fmla="*/ 876300 w 1228725"/>
                <a:gd name="connsiteY28" fmla="*/ 976312 h 976312"/>
                <a:gd name="connsiteX29" fmla="*/ 869157 w 1228725"/>
                <a:gd name="connsiteY29" fmla="*/ 771525 h 976312"/>
                <a:gd name="connsiteX30" fmla="*/ 869157 w 1228725"/>
                <a:gd name="connsiteY30" fmla="*/ 261937 h 976312"/>
                <a:gd name="connsiteX31" fmla="*/ 864394 w 1228725"/>
                <a:gd name="connsiteY31" fmla="*/ 238125 h 976312"/>
                <a:gd name="connsiteX32" fmla="*/ 854869 w 1228725"/>
                <a:gd name="connsiteY32" fmla="*/ 226218 h 976312"/>
                <a:gd name="connsiteX33" fmla="*/ 840582 w 1228725"/>
                <a:gd name="connsiteY33" fmla="*/ 219075 h 976312"/>
                <a:gd name="connsiteX34" fmla="*/ 809625 w 1228725"/>
                <a:gd name="connsiteY34" fmla="*/ 219075 h 976312"/>
                <a:gd name="connsiteX35" fmla="*/ 764382 w 1228725"/>
                <a:gd name="connsiteY35" fmla="*/ 226218 h 976312"/>
                <a:gd name="connsiteX36" fmla="*/ 473869 w 1228725"/>
                <a:gd name="connsiteY36" fmla="*/ 292893 h 97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28725" h="976312">
                  <a:moveTo>
                    <a:pt x="473869" y="292893"/>
                  </a:moveTo>
                  <a:lnTo>
                    <a:pt x="59532" y="392906"/>
                  </a:lnTo>
                  <a:lnTo>
                    <a:pt x="0" y="292893"/>
                  </a:lnTo>
                  <a:lnTo>
                    <a:pt x="469107" y="157162"/>
                  </a:lnTo>
                  <a:lnTo>
                    <a:pt x="631032" y="111918"/>
                  </a:lnTo>
                  <a:lnTo>
                    <a:pt x="735807" y="85725"/>
                  </a:lnTo>
                  <a:lnTo>
                    <a:pt x="800100" y="61912"/>
                  </a:lnTo>
                  <a:lnTo>
                    <a:pt x="890588" y="11906"/>
                  </a:lnTo>
                  <a:lnTo>
                    <a:pt x="919163" y="0"/>
                  </a:lnTo>
                  <a:lnTo>
                    <a:pt x="962025" y="7143"/>
                  </a:lnTo>
                  <a:lnTo>
                    <a:pt x="1040607" y="28575"/>
                  </a:lnTo>
                  <a:lnTo>
                    <a:pt x="1078707" y="47625"/>
                  </a:lnTo>
                  <a:lnTo>
                    <a:pt x="1152525" y="92868"/>
                  </a:lnTo>
                  <a:lnTo>
                    <a:pt x="1209675" y="133350"/>
                  </a:lnTo>
                  <a:lnTo>
                    <a:pt x="1223963" y="147637"/>
                  </a:lnTo>
                  <a:lnTo>
                    <a:pt x="1228725" y="169068"/>
                  </a:lnTo>
                  <a:lnTo>
                    <a:pt x="1221582" y="195262"/>
                  </a:lnTo>
                  <a:lnTo>
                    <a:pt x="1207294" y="216693"/>
                  </a:lnTo>
                  <a:lnTo>
                    <a:pt x="1185863" y="240506"/>
                  </a:lnTo>
                  <a:lnTo>
                    <a:pt x="1159669" y="280987"/>
                  </a:lnTo>
                  <a:lnTo>
                    <a:pt x="1131094" y="330993"/>
                  </a:lnTo>
                  <a:lnTo>
                    <a:pt x="1109663" y="381000"/>
                  </a:lnTo>
                  <a:lnTo>
                    <a:pt x="1095375" y="435768"/>
                  </a:lnTo>
                  <a:lnTo>
                    <a:pt x="1062038" y="728662"/>
                  </a:lnTo>
                  <a:lnTo>
                    <a:pt x="1045369" y="873918"/>
                  </a:lnTo>
                  <a:lnTo>
                    <a:pt x="1028700" y="931068"/>
                  </a:lnTo>
                  <a:lnTo>
                    <a:pt x="1009650" y="952500"/>
                  </a:lnTo>
                  <a:lnTo>
                    <a:pt x="978694" y="964406"/>
                  </a:lnTo>
                  <a:lnTo>
                    <a:pt x="876300" y="976312"/>
                  </a:lnTo>
                  <a:lnTo>
                    <a:pt x="869157" y="771525"/>
                  </a:lnTo>
                  <a:lnTo>
                    <a:pt x="869157" y="261937"/>
                  </a:lnTo>
                  <a:lnTo>
                    <a:pt x="864394" y="238125"/>
                  </a:lnTo>
                  <a:lnTo>
                    <a:pt x="854869" y="226218"/>
                  </a:lnTo>
                  <a:lnTo>
                    <a:pt x="840582" y="219075"/>
                  </a:lnTo>
                  <a:lnTo>
                    <a:pt x="809625" y="219075"/>
                  </a:lnTo>
                  <a:lnTo>
                    <a:pt x="764382" y="226218"/>
                  </a:lnTo>
                  <a:lnTo>
                    <a:pt x="473869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1CCF7A82-8401-4D5C-A64E-6457C7D5D00A}"/>
                </a:ext>
              </a:extLst>
            </p:cNvPr>
            <p:cNvSpPr/>
            <p:nvPr/>
          </p:nvSpPr>
          <p:spPr>
            <a:xfrm>
              <a:off x="4584705" y="5259388"/>
              <a:ext cx="815975" cy="342900"/>
            </a:xfrm>
            <a:custGeom>
              <a:avLst/>
              <a:gdLst>
                <a:gd name="connsiteX0" fmla="*/ 340519 w 816769"/>
                <a:gd name="connsiteY0" fmla="*/ 290513 h 342900"/>
                <a:gd name="connsiteX1" fmla="*/ 19050 w 816769"/>
                <a:gd name="connsiteY1" fmla="*/ 342900 h 342900"/>
                <a:gd name="connsiteX2" fmla="*/ 0 w 816769"/>
                <a:gd name="connsiteY2" fmla="*/ 211932 h 342900"/>
                <a:gd name="connsiteX3" fmla="*/ 531019 w 816769"/>
                <a:gd name="connsiteY3" fmla="*/ 76200 h 342900"/>
                <a:gd name="connsiteX4" fmla="*/ 816769 w 816769"/>
                <a:gd name="connsiteY4" fmla="*/ 0 h 342900"/>
                <a:gd name="connsiteX5" fmla="*/ 797719 w 816769"/>
                <a:gd name="connsiteY5" fmla="*/ 202407 h 342900"/>
                <a:gd name="connsiteX6" fmla="*/ 752475 w 816769"/>
                <a:gd name="connsiteY6" fmla="*/ 216694 h 342900"/>
                <a:gd name="connsiteX7" fmla="*/ 340519 w 816769"/>
                <a:gd name="connsiteY7" fmla="*/ 290513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6769" h="342900">
                  <a:moveTo>
                    <a:pt x="340519" y="290513"/>
                  </a:moveTo>
                  <a:lnTo>
                    <a:pt x="19050" y="342900"/>
                  </a:lnTo>
                  <a:lnTo>
                    <a:pt x="0" y="211932"/>
                  </a:lnTo>
                  <a:lnTo>
                    <a:pt x="531019" y="76200"/>
                  </a:lnTo>
                  <a:lnTo>
                    <a:pt x="816769" y="0"/>
                  </a:lnTo>
                  <a:lnTo>
                    <a:pt x="797719" y="202407"/>
                  </a:lnTo>
                  <a:lnTo>
                    <a:pt x="752475" y="216694"/>
                  </a:lnTo>
                  <a:lnTo>
                    <a:pt x="3405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30465D77-7212-407A-9711-1EC9B0B771C4}"/>
                </a:ext>
              </a:extLst>
            </p:cNvPr>
            <p:cNvSpPr/>
            <p:nvPr/>
          </p:nvSpPr>
          <p:spPr>
            <a:xfrm>
              <a:off x="6742117" y="1881189"/>
              <a:ext cx="525462" cy="898525"/>
            </a:xfrm>
            <a:custGeom>
              <a:avLst/>
              <a:gdLst>
                <a:gd name="connsiteX0" fmla="*/ 107156 w 526256"/>
                <a:gd name="connsiteY0" fmla="*/ 564356 h 897731"/>
                <a:gd name="connsiteX1" fmla="*/ 166687 w 526256"/>
                <a:gd name="connsiteY1" fmla="*/ 345281 h 897731"/>
                <a:gd name="connsiteX2" fmla="*/ 178594 w 526256"/>
                <a:gd name="connsiteY2" fmla="*/ 295275 h 897731"/>
                <a:gd name="connsiteX3" fmla="*/ 180975 w 526256"/>
                <a:gd name="connsiteY3" fmla="*/ 264318 h 897731"/>
                <a:gd name="connsiteX4" fmla="*/ 176212 w 526256"/>
                <a:gd name="connsiteY4" fmla="*/ 221456 h 897731"/>
                <a:gd name="connsiteX5" fmla="*/ 166687 w 526256"/>
                <a:gd name="connsiteY5" fmla="*/ 180975 h 897731"/>
                <a:gd name="connsiteX6" fmla="*/ 97631 w 526256"/>
                <a:gd name="connsiteY6" fmla="*/ 80962 h 897731"/>
                <a:gd name="connsiteX7" fmla="*/ 442912 w 526256"/>
                <a:gd name="connsiteY7" fmla="*/ 0 h 897731"/>
                <a:gd name="connsiteX8" fmla="*/ 509587 w 526256"/>
                <a:gd name="connsiteY8" fmla="*/ 111918 h 897731"/>
                <a:gd name="connsiteX9" fmla="*/ 523875 w 526256"/>
                <a:gd name="connsiteY9" fmla="*/ 140493 h 897731"/>
                <a:gd name="connsiteX10" fmla="*/ 526256 w 526256"/>
                <a:gd name="connsiteY10" fmla="*/ 169068 h 897731"/>
                <a:gd name="connsiteX11" fmla="*/ 519112 w 526256"/>
                <a:gd name="connsiteY11" fmla="*/ 207168 h 897731"/>
                <a:gd name="connsiteX12" fmla="*/ 502444 w 526256"/>
                <a:gd name="connsiteY12" fmla="*/ 235743 h 897731"/>
                <a:gd name="connsiteX13" fmla="*/ 450056 w 526256"/>
                <a:gd name="connsiteY13" fmla="*/ 285750 h 897731"/>
                <a:gd name="connsiteX14" fmla="*/ 395287 w 526256"/>
                <a:gd name="connsiteY14" fmla="*/ 345281 h 897731"/>
                <a:gd name="connsiteX15" fmla="*/ 269081 w 526256"/>
                <a:gd name="connsiteY15" fmla="*/ 588168 h 897731"/>
                <a:gd name="connsiteX16" fmla="*/ 119062 w 526256"/>
                <a:gd name="connsiteY16" fmla="*/ 871537 h 897731"/>
                <a:gd name="connsiteX17" fmla="*/ 0 w 526256"/>
                <a:gd name="connsiteY17" fmla="*/ 897731 h 897731"/>
                <a:gd name="connsiteX18" fmla="*/ 107156 w 526256"/>
                <a:gd name="connsiteY18" fmla="*/ 564356 h 897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6256" h="897731">
                  <a:moveTo>
                    <a:pt x="107156" y="564356"/>
                  </a:moveTo>
                  <a:lnTo>
                    <a:pt x="166687" y="345281"/>
                  </a:lnTo>
                  <a:lnTo>
                    <a:pt x="178594" y="295275"/>
                  </a:lnTo>
                  <a:lnTo>
                    <a:pt x="180975" y="264318"/>
                  </a:lnTo>
                  <a:lnTo>
                    <a:pt x="176212" y="221456"/>
                  </a:lnTo>
                  <a:lnTo>
                    <a:pt x="166687" y="180975"/>
                  </a:lnTo>
                  <a:lnTo>
                    <a:pt x="97631" y="80962"/>
                  </a:lnTo>
                  <a:lnTo>
                    <a:pt x="442912" y="0"/>
                  </a:lnTo>
                  <a:lnTo>
                    <a:pt x="509587" y="111918"/>
                  </a:lnTo>
                  <a:lnTo>
                    <a:pt x="523875" y="140493"/>
                  </a:lnTo>
                  <a:lnTo>
                    <a:pt x="526256" y="169068"/>
                  </a:lnTo>
                  <a:lnTo>
                    <a:pt x="519112" y="207168"/>
                  </a:lnTo>
                  <a:lnTo>
                    <a:pt x="502444" y="235743"/>
                  </a:lnTo>
                  <a:lnTo>
                    <a:pt x="450056" y="285750"/>
                  </a:lnTo>
                  <a:lnTo>
                    <a:pt x="395287" y="345281"/>
                  </a:lnTo>
                  <a:lnTo>
                    <a:pt x="269081" y="588168"/>
                  </a:lnTo>
                  <a:lnTo>
                    <a:pt x="119062" y="871537"/>
                  </a:lnTo>
                  <a:lnTo>
                    <a:pt x="0" y="897731"/>
                  </a:lnTo>
                  <a:lnTo>
                    <a:pt x="107156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1">
              <a:extLst>
                <a:ext uri="{FF2B5EF4-FFF2-40B4-BE49-F238E27FC236}">
                  <a16:creationId xmlns:a16="http://schemas.microsoft.com/office/drawing/2014/main" id="{838CC460-5F25-47EA-9829-2884B2833C66}"/>
                </a:ext>
              </a:extLst>
            </p:cNvPr>
            <p:cNvSpPr/>
            <p:nvPr/>
          </p:nvSpPr>
          <p:spPr>
            <a:xfrm rot="16200000">
              <a:off x="6130928" y="2770188"/>
              <a:ext cx="2316162" cy="1801813"/>
            </a:xfrm>
            <a:custGeom>
              <a:avLst/>
              <a:gdLst>
                <a:gd name="connsiteX0" fmla="*/ 1128712 w 2316956"/>
                <a:gd name="connsiteY0" fmla="*/ 1712119 h 1802606"/>
                <a:gd name="connsiteX1" fmla="*/ 433387 w 2316956"/>
                <a:gd name="connsiteY1" fmla="*/ 1712119 h 1802606"/>
                <a:gd name="connsiteX2" fmla="*/ 147637 w 2316956"/>
                <a:gd name="connsiteY2" fmla="*/ 1712119 h 1802606"/>
                <a:gd name="connsiteX3" fmla="*/ 97631 w 2316956"/>
                <a:gd name="connsiteY3" fmla="*/ 1712119 h 1802606"/>
                <a:gd name="connsiteX4" fmla="*/ 69056 w 2316956"/>
                <a:gd name="connsiteY4" fmla="*/ 1704975 h 1802606"/>
                <a:gd name="connsiteX5" fmla="*/ 42862 w 2316956"/>
                <a:gd name="connsiteY5" fmla="*/ 1697831 h 1802606"/>
                <a:gd name="connsiteX6" fmla="*/ 21431 w 2316956"/>
                <a:gd name="connsiteY6" fmla="*/ 1685925 h 1802606"/>
                <a:gd name="connsiteX7" fmla="*/ 4762 w 2316956"/>
                <a:gd name="connsiteY7" fmla="*/ 1666875 h 1802606"/>
                <a:gd name="connsiteX8" fmla="*/ 0 w 2316956"/>
                <a:gd name="connsiteY8" fmla="*/ 1638300 h 1802606"/>
                <a:gd name="connsiteX9" fmla="*/ 14287 w 2316956"/>
                <a:gd name="connsiteY9" fmla="*/ 1585912 h 1802606"/>
                <a:gd name="connsiteX10" fmla="*/ 38100 w 2316956"/>
                <a:gd name="connsiteY10" fmla="*/ 1538287 h 1802606"/>
                <a:gd name="connsiteX11" fmla="*/ 59531 w 2316956"/>
                <a:gd name="connsiteY11" fmla="*/ 1512094 h 1802606"/>
                <a:gd name="connsiteX12" fmla="*/ 80962 w 2316956"/>
                <a:gd name="connsiteY12" fmla="*/ 1493044 h 1802606"/>
                <a:gd name="connsiteX13" fmla="*/ 135731 w 2316956"/>
                <a:gd name="connsiteY13" fmla="*/ 1466850 h 1802606"/>
                <a:gd name="connsiteX14" fmla="*/ 240506 w 2316956"/>
                <a:gd name="connsiteY14" fmla="*/ 1483519 h 1802606"/>
                <a:gd name="connsiteX15" fmla="*/ 426243 w 2316956"/>
                <a:gd name="connsiteY15" fmla="*/ 1485900 h 1802606"/>
                <a:gd name="connsiteX16" fmla="*/ 611981 w 2316956"/>
                <a:gd name="connsiteY16" fmla="*/ 1478756 h 1802606"/>
                <a:gd name="connsiteX17" fmla="*/ 826293 w 2316956"/>
                <a:gd name="connsiteY17" fmla="*/ 1459706 h 1802606"/>
                <a:gd name="connsiteX18" fmla="*/ 985837 w 2316956"/>
                <a:gd name="connsiteY18" fmla="*/ 1469231 h 1802606"/>
                <a:gd name="connsiteX19" fmla="*/ 1524000 w 2316956"/>
                <a:gd name="connsiteY19" fmla="*/ 1462087 h 1802606"/>
                <a:gd name="connsiteX20" fmla="*/ 1671637 w 2316956"/>
                <a:gd name="connsiteY20" fmla="*/ 1464469 h 1802606"/>
                <a:gd name="connsiteX21" fmla="*/ 2038350 w 2316956"/>
                <a:gd name="connsiteY21" fmla="*/ 1464469 h 1802606"/>
                <a:gd name="connsiteX22" fmla="*/ 2078831 w 2316956"/>
                <a:gd name="connsiteY22" fmla="*/ 1466850 h 1802606"/>
                <a:gd name="connsiteX23" fmla="*/ 2097881 w 2316956"/>
                <a:gd name="connsiteY23" fmla="*/ 1462087 h 1802606"/>
                <a:gd name="connsiteX24" fmla="*/ 2121693 w 2316956"/>
                <a:gd name="connsiteY24" fmla="*/ 1440656 h 1802606"/>
                <a:gd name="connsiteX25" fmla="*/ 2133600 w 2316956"/>
                <a:gd name="connsiteY25" fmla="*/ 1407319 h 1802606"/>
                <a:gd name="connsiteX26" fmla="*/ 2135981 w 2316956"/>
                <a:gd name="connsiteY26" fmla="*/ 1371600 h 1802606"/>
                <a:gd name="connsiteX27" fmla="*/ 2121693 w 2316956"/>
                <a:gd name="connsiteY27" fmla="*/ 1245394 h 1802606"/>
                <a:gd name="connsiteX28" fmla="*/ 2064543 w 2316956"/>
                <a:gd name="connsiteY28" fmla="*/ 838200 h 1802606"/>
                <a:gd name="connsiteX29" fmla="*/ 2002631 w 2316956"/>
                <a:gd name="connsiteY29" fmla="*/ 478631 h 1802606"/>
                <a:gd name="connsiteX30" fmla="*/ 1921668 w 2316956"/>
                <a:gd name="connsiteY30" fmla="*/ 73819 h 1802606"/>
                <a:gd name="connsiteX31" fmla="*/ 2055018 w 2316956"/>
                <a:gd name="connsiteY31" fmla="*/ 0 h 1802606"/>
                <a:gd name="connsiteX32" fmla="*/ 2116931 w 2316956"/>
                <a:gd name="connsiteY32" fmla="*/ 397669 h 1802606"/>
                <a:gd name="connsiteX33" fmla="*/ 2152650 w 2316956"/>
                <a:gd name="connsiteY33" fmla="*/ 600075 h 1802606"/>
                <a:gd name="connsiteX34" fmla="*/ 2195512 w 2316956"/>
                <a:gd name="connsiteY34" fmla="*/ 833437 h 1802606"/>
                <a:gd name="connsiteX35" fmla="*/ 2226468 w 2316956"/>
                <a:gd name="connsiteY35" fmla="*/ 1028700 h 1802606"/>
                <a:gd name="connsiteX36" fmla="*/ 2269331 w 2316956"/>
                <a:gd name="connsiteY36" fmla="*/ 1259681 h 1802606"/>
                <a:gd name="connsiteX37" fmla="*/ 2286000 w 2316956"/>
                <a:gd name="connsiteY37" fmla="*/ 1297781 h 1802606"/>
                <a:gd name="connsiteX38" fmla="*/ 2302668 w 2316956"/>
                <a:gd name="connsiteY38" fmla="*/ 1335881 h 1802606"/>
                <a:gd name="connsiteX39" fmla="*/ 2312193 w 2316956"/>
                <a:gd name="connsiteY39" fmla="*/ 1373981 h 1802606"/>
                <a:gd name="connsiteX40" fmla="*/ 2316956 w 2316956"/>
                <a:gd name="connsiteY40" fmla="*/ 1412081 h 1802606"/>
                <a:gd name="connsiteX41" fmla="*/ 2309812 w 2316956"/>
                <a:gd name="connsiteY41" fmla="*/ 1452562 h 1802606"/>
                <a:gd name="connsiteX42" fmla="*/ 2297906 w 2316956"/>
                <a:gd name="connsiteY42" fmla="*/ 1495425 h 1802606"/>
                <a:gd name="connsiteX43" fmla="*/ 2238375 w 2316956"/>
                <a:gd name="connsiteY43" fmla="*/ 1604962 h 1802606"/>
                <a:gd name="connsiteX44" fmla="*/ 2169318 w 2316956"/>
                <a:gd name="connsiteY44" fmla="*/ 1700212 h 1802606"/>
                <a:gd name="connsiteX45" fmla="*/ 2128837 w 2316956"/>
                <a:gd name="connsiteY45" fmla="*/ 1752600 h 1802606"/>
                <a:gd name="connsiteX46" fmla="*/ 2090737 w 2316956"/>
                <a:gd name="connsiteY46" fmla="*/ 1788319 h 1802606"/>
                <a:gd name="connsiteX47" fmla="*/ 2064543 w 2316956"/>
                <a:gd name="connsiteY47" fmla="*/ 1800225 h 1802606"/>
                <a:gd name="connsiteX48" fmla="*/ 2038350 w 2316956"/>
                <a:gd name="connsiteY48" fmla="*/ 1802606 h 1802606"/>
                <a:gd name="connsiteX49" fmla="*/ 1993106 w 2316956"/>
                <a:gd name="connsiteY49" fmla="*/ 1790700 h 1802606"/>
                <a:gd name="connsiteX50" fmla="*/ 1926431 w 2316956"/>
                <a:gd name="connsiteY50" fmla="*/ 1754981 h 1802606"/>
                <a:gd name="connsiteX51" fmla="*/ 1878806 w 2316956"/>
                <a:gd name="connsiteY51" fmla="*/ 1728787 h 1802606"/>
                <a:gd name="connsiteX52" fmla="*/ 1681162 w 2316956"/>
                <a:gd name="connsiteY52" fmla="*/ 1709737 h 1802606"/>
                <a:gd name="connsiteX53" fmla="*/ 1352550 w 2316956"/>
                <a:gd name="connsiteY53" fmla="*/ 1712119 h 1802606"/>
                <a:gd name="connsiteX54" fmla="*/ 1128712 w 2316956"/>
                <a:gd name="connsiteY54" fmla="*/ 1712119 h 180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316956" h="1802606">
                  <a:moveTo>
                    <a:pt x="1128712" y="1712119"/>
                  </a:moveTo>
                  <a:lnTo>
                    <a:pt x="433387" y="1712119"/>
                  </a:lnTo>
                  <a:lnTo>
                    <a:pt x="147637" y="1712119"/>
                  </a:lnTo>
                  <a:lnTo>
                    <a:pt x="97631" y="1712119"/>
                  </a:lnTo>
                  <a:lnTo>
                    <a:pt x="69056" y="1704975"/>
                  </a:lnTo>
                  <a:lnTo>
                    <a:pt x="42862" y="1697831"/>
                  </a:lnTo>
                  <a:lnTo>
                    <a:pt x="21431" y="1685925"/>
                  </a:lnTo>
                  <a:lnTo>
                    <a:pt x="4762" y="1666875"/>
                  </a:lnTo>
                  <a:lnTo>
                    <a:pt x="0" y="1638300"/>
                  </a:lnTo>
                  <a:lnTo>
                    <a:pt x="14287" y="1585912"/>
                  </a:lnTo>
                  <a:lnTo>
                    <a:pt x="38100" y="1538287"/>
                  </a:lnTo>
                  <a:lnTo>
                    <a:pt x="59531" y="1512094"/>
                  </a:lnTo>
                  <a:lnTo>
                    <a:pt x="80962" y="1493044"/>
                  </a:lnTo>
                  <a:lnTo>
                    <a:pt x="135731" y="1466850"/>
                  </a:lnTo>
                  <a:lnTo>
                    <a:pt x="240506" y="1483519"/>
                  </a:lnTo>
                  <a:lnTo>
                    <a:pt x="426243" y="1485900"/>
                  </a:lnTo>
                  <a:lnTo>
                    <a:pt x="611981" y="1478756"/>
                  </a:lnTo>
                  <a:lnTo>
                    <a:pt x="826293" y="1459706"/>
                  </a:lnTo>
                  <a:lnTo>
                    <a:pt x="985837" y="1469231"/>
                  </a:lnTo>
                  <a:lnTo>
                    <a:pt x="1524000" y="1462087"/>
                  </a:lnTo>
                  <a:lnTo>
                    <a:pt x="1671637" y="1464469"/>
                  </a:lnTo>
                  <a:lnTo>
                    <a:pt x="2038350" y="1464469"/>
                  </a:lnTo>
                  <a:lnTo>
                    <a:pt x="2078831" y="1466850"/>
                  </a:lnTo>
                  <a:lnTo>
                    <a:pt x="2097881" y="1462087"/>
                  </a:lnTo>
                  <a:lnTo>
                    <a:pt x="2121693" y="1440656"/>
                  </a:lnTo>
                  <a:lnTo>
                    <a:pt x="2133600" y="1407319"/>
                  </a:lnTo>
                  <a:lnTo>
                    <a:pt x="2135981" y="1371600"/>
                  </a:lnTo>
                  <a:lnTo>
                    <a:pt x="2121693" y="1245394"/>
                  </a:lnTo>
                  <a:lnTo>
                    <a:pt x="2064543" y="838200"/>
                  </a:lnTo>
                  <a:lnTo>
                    <a:pt x="2002631" y="478631"/>
                  </a:lnTo>
                  <a:lnTo>
                    <a:pt x="1921668" y="73819"/>
                  </a:lnTo>
                  <a:lnTo>
                    <a:pt x="2055018" y="0"/>
                  </a:lnTo>
                  <a:lnTo>
                    <a:pt x="2116931" y="397669"/>
                  </a:lnTo>
                  <a:lnTo>
                    <a:pt x="2152650" y="600075"/>
                  </a:lnTo>
                  <a:lnTo>
                    <a:pt x="2195512" y="833437"/>
                  </a:lnTo>
                  <a:lnTo>
                    <a:pt x="2226468" y="1028700"/>
                  </a:lnTo>
                  <a:lnTo>
                    <a:pt x="2269331" y="1259681"/>
                  </a:lnTo>
                  <a:lnTo>
                    <a:pt x="2286000" y="1297781"/>
                  </a:lnTo>
                  <a:lnTo>
                    <a:pt x="2302668" y="1335881"/>
                  </a:lnTo>
                  <a:lnTo>
                    <a:pt x="2312193" y="1373981"/>
                  </a:lnTo>
                  <a:lnTo>
                    <a:pt x="2316956" y="1412081"/>
                  </a:lnTo>
                  <a:lnTo>
                    <a:pt x="2309812" y="1452562"/>
                  </a:lnTo>
                  <a:lnTo>
                    <a:pt x="2297906" y="1495425"/>
                  </a:lnTo>
                  <a:lnTo>
                    <a:pt x="2238375" y="1604962"/>
                  </a:lnTo>
                  <a:lnTo>
                    <a:pt x="2169318" y="1700212"/>
                  </a:lnTo>
                  <a:lnTo>
                    <a:pt x="2128837" y="1752600"/>
                  </a:lnTo>
                  <a:lnTo>
                    <a:pt x="2090737" y="1788319"/>
                  </a:lnTo>
                  <a:lnTo>
                    <a:pt x="2064543" y="1800225"/>
                  </a:lnTo>
                  <a:lnTo>
                    <a:pt x="2038350" y="1802606"/>
                  </a:lnTo>
                  <a:lnTo>
                    <a:pt x="1993106" y="1790700"/>
                  </a:lnTo>
                  <a:lnTo>
                    <a:pt x="1926431" y="1754981"/>
                  </a:lnTo>
                  <a:lnTo>
                    <a:pt x="1878806" y="1728787"/>
                  </a:lnTo>
                  <a:lnTo>
                    <a:pt x="1681162" y="1709737"/>
                  </a:lnTo>
                  <a:lnTo>
                    <a:pt x="1352550" y="1712119"/>
                  </a:lnTo>
                  <a:lnTo>
                    <a:pt x="1128712" y="1712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3">
              <a:extLst>
                <a:ext uri="{FF2B5EF4-FFF2-40B4-BE49-F238E27FC236}">
                  <a16:creationId xmlns:a16="http://schemas.microsoft.com/office/drawing/2014/main" id="{021FBC82-846B-427F-8F2C-8D575116BA4A}"/>
                </a:ext>
              </a:extLst>
            </p:cNvPr>
            <p:cNvSpPr/>
            <p:nvPr/>
          </p:nvSpPr>
          <p:spPr>
            <a:xfrm>
              <a:off x="6427789" y="3125788"/>
              <a:ext cx="1500187" cy="436562"/>
            </a:xfrm>
            <a:custGeom>
              <a:avLst/>
              <a:gdLst>
                <a:gd name="connsiteX0" fmla="*/ 871537 w 1500187"/>
                <a:gd name="connsiteY0" fmla="*/ 233363 h 435769"/>
                <a:gd name="connsiteX1" fmla="*/ 545306 w 1500187"/>
                <a:gd name="connsiteY1" fmla="*/ 297657 h 435769"/>
                <a:gd name="connsiteX2" fmla="*/ 269081 w 1500187"/>
                <a:gd name="connsiteY2" fmla="*/ 361950 h 435769"/>
                <a:gd name="connsiteX3" fmla="*/ 11906 w 1500187"/>
                <a:gd name="connsiteY3" fmla="*/ 435769 h 435769"/>
                <a:gd name="connsiteX4" fmla="*/ 0 w 1500187"/>
                <a:gd name="connsiteY4" fmla="*/ 228600 h 435769"/>
                <a:gd name="connsiteX5" fmla="*/ 173831 w 1500187"/>
                <a:gd name="connsiteY5" fmla="*/ 233363 h 435769"/>
                <a:gd name="connsiteX6" fmla="*/ 247650 w 1500187"/>
                <a:gd name="connsiteY6" fmla="*/ 216694 h 435769"/>
                <a:gd name="connsiteX7" fmla="*/ 557212 w 1500187"/>
                <a:gd name="connsiteY7" fmla="*/ 152400 h 435769"/>
                <a:gd name="connsiteX8" fmla="*/ 997744 w 1500187"/>
                <a:gd name="connsiteY8" fmla="*/ 71438 h 435769"/>
                <a:gd name="connsiteX9" fmla="*/ 1490662 w 1500187"/>
                <a:gd name="connsiteY9" fmla="*/ 0 h 435769"/>
                <a:gd name="connsiteX10" fmla="*/ 1500187 w 1500187"/>
                <a:gd name="connsiteY10" fmla="*/ 200025 h 435769"/>
                <a:gd name="connsiteX11" fmla="*/ 1290637 w 1500187"/>
                <a:gd name="connsiteY11" fmla="*/ 192882 h 435769"/>
                <a:gd name="connsiteX12" fmla="*/ 1083469 w 1500187"/>
                <a:gd name="connsiteY12" fmla="*/ 207169 h 435769"/>
                <a:gd name="connsiteX13" fmla="*/ 871537 w 1500187"/>
                <a:gd name="connsiteY13" fmla="*/ 233363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0187" h="435769">
                  <a:moveTo>
                    <a:pt x="871537" y="233363"/>
                  </a:moveTo>
                  <a:lnTo>
                    <a:pt x="545306" y="297657"/>
                  </a:lnTo>
                  <a:lnTo>
                    <a:pt x="269081" y="361950"/>
                  </a:lnTo>
                  <a:lnTo>
                    <a:pt x="11906" y="435769"/>
                  </a:lnTo>
                  <a:lnTo>
                    <a:pt x="0" y="228600"/>
                  </a:lnTo>
                  <a:lnTo>
                    <a:pt x="173831" y="233363"/>
                  </a:lnTo>
                  <a:lnTo>
                    <a:pt x="247650" y="216694"/>
                  </a:lnTo>
                  <a:lnTo>
                    <a:pt x="557212" y="152400"/>
                  </a:lnTo>
                  <a:lnTo>
                    <a:pt x="997744" y="71438"/>
                  </a:lnTo>
                  <a:lnTo>
                    <a:pt x="1490662" y="0"/>
                  </a:lnTo>
                  <a:lnTo>
                    <a:pt x="1500187" y="200025"/>
                  </a:lnTo>
                  <a:lnTo>
                    <a:pt x="1290637" y="192882"/>
                  </a:lnTo>
                  <a:lnTo>
                    <a:pt x="1083469" y="207169"/>
                  </a:lnTo>
                  <a:lnTo>
                    <a:pt x="871537" y="2333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4">
              <a:extLst>
                <a:ext uri="{FF2B5EF4-FFF2-40B4-BE49-F238E27FC236}">
                  <a16:creationId xmlns:a16="http://schemas.microsoft.com/office/drawing/2014/main" id="{9DBA921E-2566-4589-972A-1D4C48F9645C}"/>
                </a:ext>
              </a:extLst>
            </p:cNvPr>
            <p:cNvSpPr/>
            <p:nvPr/>
          </p:nvSpPr>
          <p:spPr>
            <a:xfrm>
              <a:off x="6432550" y="3814764"/>
              <a:ext cx="1500188" cy="358775"/>
            </a:xfrm>
            <a:custGeom>
              <a:avLst/>
              <a:gdLst>
                <a:gd name="connsiteX0" fmla="*/ 773907 w 1500188"/>
                <a:gd name="connsiteY0" fmla="*/ 271462 h 359568"/>
                <a:gd name="connsiteX1" fmla="*/ 338138 w 1500188"/>
                <a:gd name="connsiteY1" fmla="*/ 323850 h 359568"/>
                <a:gd name="connsiteX2" fmla="*/ 9525 w 1500188"/>
                <a:gd name="connsiteY2" fmla="*/ 359568 h 359568"/>
                <a:gd name="connsiteX3" fmla="*/ 0 w 1500188"/>
                <a:gd name="connsiteY3" fmla="*/ 207168 h 359568"/>
                <a:gd name="connsiteX4" fmla="*/ 414338 w 1500188"/>
                <a:gd name="connsiteY4" fmla="*/ 164306 h 359568"/>
                <a:gd name="connsiteX5" fmla="*/ 823913 w 1500188"/>
                <a:gd name="connsiteY5" fmla="*/ 111918 h 359568"/>
                <a:gd name="connsiteX6" fmla="*/ 1209675 w 1500188"/>
                <a:gd name="connsiteY6" fmla="*/ 50006 h 359568"/>
                <a:gd name="connsiteX7" fmla="*/ 1497807 w 1500188"/>
                <a:gd name="connsiteY7" fmla="*/ 0 h 359568"/>
                <a:gd name="connsiteX8" fmla="*/ 1500188 w 1500188"/>
                <a:gd name="connsiteY8" fmla="*/ 185737 h 359568"/>
                <a:gd name="connsiteX9" fmla="*/ 1078707 w 1500188"/>
                <a:gd name="connsiteY9" fmla="*/ 238125 h 359568"/>
                <a:gd name="connsiteX10" fmla="*/ 773907 w 1500188"/>
                <a:gd name="connsiteY10" fmla="*/ 271462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0188" h="359568">
                  <a:moveTo>
                    <a:pt x="773907" y="271462"/>
                  </a:moveTo>
                  <a:lnTo>
                    <a:pt x="338138" y="323850"/>
                  </a:lnTo>
                  <a:lnTo>
                    <a:pt x="9525" y="359568"/>
                  </a:lnTo>
                  <a:lnTo>
                    <a:pt x="0" y="207168"/>
                  </a:lnTo>
                  <a:lnTo>
                    <a:pt x="414338" y="164306"/>
                  </a:lnTo>
                  <a:lnTo>
                    <a:pt x="823913" y="111918"/>
                  </a:lnTo>
                  <a:lnTo>
                    <a:pt x="1209675" y="50006"/>
                  </a:lnTo>
                  <a:lnTo>
                    <a:pt x="1497807" y="0"/>
                  </a:lnTo>
                  <a:cubicBezTo>
                    <a:pt x="1498601" y="61912"/>
                    <a:pt x="1499394" y="123825"/>
                    <a:pt x="1500188" y="185737"/>
                  </a:cubicBezTo>
                  <a:lnTo>
                    <a:pt x="1078707" y="238125"/>
                  </a:lnTo>
                  <a:lnTo>
                    <a:pt x="773907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5">
              <a:extLst>
                <a:ext uri="{FF2B5EF4-FFF2-40B4-BE49-F238E27FC236}">
                  <a16:creationId xmlns:a16="http://schemas.microsoft.com/office/drawing/2014/main" id="{65E8A3C9-FE25-4F1E-A6D9-79FC919C805A}"/>
                </a:ext>
              </a:extLst>
            </p:cNvPr>
            <p:cNvSpPr/>
            <p:nvPr/>
          </p:nvSpPr>
          <p:spPr>
            <a:xfrm>
              <a:off x="6427789" y="4545014"/>
              <a:ext cx="1519237" cy="422275"/>
            </a:xfrm>
            <a:custGeom>
              <a:avLst/>
              <a:gdLst>
                <a:gd name="connsiteX0" fmla="*/ 878681 w 1519237"/>
                <a:gd name="connsiteY0" fmla="*/ 207169 h 421482"/>
                <a:gd name="connsiteX1" fmla="*/ 621506 w 1519237"/>
                <a:gd name="connsiteY1" fmla="*/ 245269 h 421482"/>
                <a:gd name="connsiteX2" fmla="*/ 397669 w 1519237"/>
                <a:gd name="connsiteY2" fmla="*/ 292894 h 421482"/>
                <a:gd name="connsiteX3" fmla="*/ 214312 w 1519237"/>
                <a:gd name="connsiteY3" fmla="*/ 342900 h 421482"/>
                <a:gd name="connsiteX4" fmla="*/ 150019 w 1519237"/>
                <a:gd name="connsiteY4" fmla="*/ 364332 h 421482"/>
                <a:gd name="connsiteX5" fmla="*/ 19050 w 1519237"/>
                <a:gd name="connsiteY5" fmla="*/ 421482 h 421482"/>
                <a:gd name="connsiteX6" fmla="*/ 0 w 1519237"/>
                <a:gd name="connsiteY6" fmla="*/ 216694 h 421482"/>
                <a:gd name="connsiteX7" fmla="*/ 171450 w 1519237"/>
                <a:gd name="connsiteY7" fmla="*/ 176213 h 421482"/>
                <a:gd name="connsiteX8" fmla="*/ 364331 w 1519237"/>
                <a:gd name="connsiteY8" fmla="*/ 130969 h 421482"/>
                <a:gd name="connsiteX9" fmla="*/ 538162 w 1519237"/>
                <a:gd name="connsiteY9" fmla="*/ 95250 h 421482"/>
                <a:gd name="connsiteX10" fmla="*/ 652462 w 1519237"/>
                <a:gd name="connsiteY10" fmla="*/ 73819 h 421482"/>
                <a:gd name="connsiteX11" fmla="*/ 831056 w 1519237"/>
                <a:gd name="connsiteY11" fmla="*/ 45244 h 421482"/>
                <a:gd name="connsiteX12" fmla="*/ 992981 w 1519237"/>
                <a:gd name="connsiteY12" fmla="*/ 26194 h 421482"/>
                <a:gd name="connsiteX13" fmla="*/ 1190625 w 1519237"/>
                <a:gd name="connsiteY13" fmla="*/ 9525 h 421482"/>
                <a:gd name="connsiteX14" fmla="*/ 1376362 w 1519237"/>
                <a:gd name="connsiteY14" fmla="*/ 0 h 421482"/>
                <a:gd name="connsiteX15" fmla="*/ 1385887 w 1519237"/>
                <a:gd name="connsiteY15" fmla="*/ 0 h 421482"/>
                <a:gd name="connsiteX16" fmla="*/ 1421606 w 1519237"/>
                <a:gd name="connsiteY16" fmla="*/ 9525 h 421482"/>
                <a:gd name="connsiteX17" fmla="*/ 1519237 w 1519237"/>
                <a:gd name="connsiteY17" fmla="*/ 57150 h 421482"/>
                <a:gd name="connsiteX18" fmla="*/ 1519237 w 1519237"/>
                <a:gd name="connsiteY18" fmla="*/ 178594 h 421482"/>
                <a:gd name="connsiteX19" fmla="*/ 1171575 w 1519237"/>
                <a:gd name="connsiteY19" fmla="*/ 183357 h 421482"/>
                <a:gd name="connsiteX20" fmla="*/ 878681 w 1519237"/>
                <a:gd name="connsiteY20" fmla="*/ 207169 h 42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19237" h="421482">
                  <a:moveTo>
                    <a:pt x="878681" y="207169"/>
                  </a:moveTo>
                  <a:lnTo>
                    <a:pt x="621506" y="245269"/>
                  </a:lnTo>
                  <a:lnTo>
                    <a:pt x="397669" y="292894"/>
                  </a:lnTo>
                  <a:lnTo>
                    <a:pt x="214312" y="342900"/>
                  </a:lnTo>
                  <a:lnTo>
                    <a:pt x="150019" y="364332"/>
                  </a:lnTo>
                  <a:lnTo>
                    <a:pt x="19050" y="421482"/>
                  </a:lnTo>
                  <a:lnTo>
                    <a:pt x="0" y="216694"/>
                  </a:lnTo>
                  <a:lnTo>
                    <a:pt x="171450" y="176213"/>
                  </a:lnTo>
                  <a:lnTo>
                    <a:pt x="364331" y="130969"/>
                  </a:lnTo>
                  <a:lnTo>
                    <a:pt x="538162" y="95250"/>
                  </a:lnTo>
                  <a:lnTo>
                    <a:pt x="652462" y="73819"/>
                  </a:lnTo>
                  <a:lnTo>
                    <a:pt x="831056" y="45244"/>
                  </a:lnTo>
                  <a:lnTo>
                    <a:pt x="992981" y="26194"/>
                  </a:lnTo>
                  <a:lnTo>
                    <a:pt x="1190625" y="9525"/>
                  </a:lnTo>
                  <a:lnTo>
                    <a:pt x="1376362" y="0"/>
                  </a:lnTo>
                  <a:lnTo>
                    <a:pt x="1385887" y="0"/>
                  </a:lnTo>
                  <a:lnTo>
                    <a:pt x="1421606" y="9525"/>
                  </a:lnTo>
                  <a:lnTo>
                    <a:pt x="1519237" y="57150"/>
                  </a:lnTo>
                  <a:lnTo>
                    <a:pt x="1519237" y="178594"/>
                  </a:lnTo>
                  <a:lnTo>
                    <a:pt x="1171575" y="183357"/>
                  </a:lnTo>
                  <a:lnTo>
                    <a:pt x="87868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6">
              <a:extLst>
                <a:ext uri="{FF2B5EF4-FFF2-40B4-BE49-F238E27FC236}">
                  <a16:creationId xmlns:a16="http://schemas.microsoft.com/office/drawing/2014/main" id="{501C573B-2822-4987-BF94-5A83E4646445}"/>
                </a:ext>
              </a:extLst>
            </p:cNvPr>
            <p:cNvSpPr/>
            <p:nvPr/>
          </p:nvSpPr>
          <p:spPr>
            <a:xfrm>
              <a:off x="5632451" y="4862514"/>
              <a:ext cx="1400175" cy="1023937"/>
            </a:xfrm>
            <a:custGeom>
              <a:avLst/>
              <a:gdLst>
                <a:gd name="connsiteX0" fmla="*/ 750094 w 1400175"/>
                <a:gd name="connsiteY0" fmla="*/ 726281 h 1023937"/>
                <a:gd name="connsiteX1" fmla="*/ 419100 w 1400175"/>
                <a:gd name="connsiteY1" fmla="*/ 885825 h 1023937"/>
                <a:gd name="connsiteX2" fmla="*/ 142875 w 1400175"/>
                <a:gd name="connsiteY2" fmla="*/ 992981 h 1023937"/>
                <a:gd name="connsiteX3" fmla="*/ 66675 w 1400175"/>
                <a:gd name="connsiteY3" fmla="*/ 1019175 h 1023937"/>
                <a:gd name="connsiteX4" fmla="*/ 47625 w 1400175"/>
                <a:gd name="connsiteY4" fmla="*/ 1023937 h 1023937"/>
                <a:gd name="connsiteX5" fmla="*/ 19050 w 1400175"/>
                <a:gd name="connsiteY5" fmla="*/ 1023937 h 1023937"/>
                <a:gd name="connsiteX6" fmla="*/ 7144 w 1400175"/>
                <a:gd name="connsiteY6" fmla="*/ 1019175 h 1023937"/>
                <a:gd name="connsiteX7" fmla="*/ 0 w 1400175"/>
                <a:gd name="connsiteY7" fmla="*/ 1009650 h 1023937"/>
                <a:gd name="connsiteX8" fmla="*/ 0 w 1400175"/>
                <a:gd name="connsiteY8" fmla="*/ 990600 h 1023937"/>
                <a:gd name="connsiteX9" fmla="*/ 11907 w 1400175"/>
                <a:gd name="connsiteY9" fmla="*/ 971550 h 1023937"/>
                <a:gd name="connsiteX10" fmla="*/ 33338 w 1400175"/>
                <a:gd name="connsiteY10" fmla="*/ 952500 h 1023937"/>
                <a:gd name="connsiteX11" fmla="*/ 188119 w 1400175"/>
                <a:gd name="connsiteY11" fmla="*/ 869156 h 1023937"/>
                <a:gd name="connsiteX12" fmla="*/ 461963 w 1400175"/>
                <a:gd name="connsiteY12" fmla="*/ 707231 h 1023937"/>
                <a:gd name="connsiteX13" fmla="*/ 604838 w 1400175"/>
                <a:gd name="connsiteY13" fmla="*/ 621506 h 1023937"/>
                <a:gd name="connsiteX14" fmla="*/ 702469 w 1400175"/>
                <a:gd name="connsiteY14" fmla="*/ 547687 h 1023937"/>
                <a:gd name="connsiteX15" fmla="*/ 781050 w 1400175"/>
                <a:gd name="connsiteY15" fmla="*/ 478631 h 1023937"/>
                <a:gd name="connsiteX16" fmla="*/ 852488 w 1400175"/>
                <a:gd name="connsiteY16" fmla="*/ 409575 h 1023937"/>
                <a:gd name="connsiteX17" fmla="*/ 919163 w 1400175"/>
                <a:gd name="connsiteY17" fmla="*/ 342900 h 1023937"/>
                <a:gd name="connsiteX18" fmla="*/ 942975 w 1400175"/>
                <a:gd name="connsiteY18" fmla="*/ 314325 h 1023937"/>
                <a:gd name="connsiteX19" fmla="*/ 952500 w 1400175"/>
                <a:gd name="connsiteY19" fmla="*/ 292893 h 1023937"/>
                <a:gd name="connsiteX20" fmla="*/ 959644 w 1400175"/>
                <a:gd name="connsiteY20" fmla="*/ 259556 h 1023937"/>
                <a:gd name="connsiteX21" fmla="*/ 959644 w 1400175"/>
                <a:gd name="connsiteY21" fmla="*/ 226218 h 1023937"/>
                <a:gd name="connsiteX22" fmla="*/ 959644 w 1400175"/>
                <a:gd name="connsiteY22" fmla="*/ 190500 h 1023937"/>
                <a:gd name="connsiteX23" fmla="*/ 950119 w 1400175"/>
                <a:gd name="connsiteY23" fmla="*/ 164306 h 1023937"/>
                <a:gd name="connsiteX24" fmla="*/ 933450 w 1400175"/>
                <a:gd name="connsiteY24" fmla="*/ 142875 h 1023937"/>
                <a:gd name="connsiteX25" fmla="*/ 907257 w 1400175"/>
                <a:gd name="connsiteY25" fmla="*/ 114300 h 1023937"/>
                <a:gd name="connsiteX26" fmla="*/ 852488 w 1400175"/>
                <a:gd name="connsiteY26" fmla="*/ 57150 h 1023937"/>
                <a:gd name="connsiteX27" fmla="*/ 931069 w 1400175"/>
                <a:gd name="connsiteY27" fmla="*/ 0 h 1023937"/>
                <a:gd name="connsiteX28" fmla="*/ 1014413 w 1400175"/>
                <a:gd name="connsiteY28" fmla="*/ 64293 h 1023937"/>
                <a:gd name="connsiteX29" fmla="*/ 1104900 w 1400175"/>
                <a:gd name="connsiteY29" fmla="*/ 119062 h 1023937"/>
                <a:gd name="connsiteX30" fmla="*/ 1169194 w 1400175"/>
                <a:gd name="connsiteY30" fmla="*/ 152400 h 1023937"/>
                <a:gd name="connsiteX31" fmla="*/ 1247775 w 1400175"/>
                <a:gd name="connsiteY31" fmla="*/ 190500 h 1023937"/>
                <a:gd name="connsiteX32" fmla="*/ 1295400 w 1400175"/>
                <a:gd name="connsiteY32" fmla="*/ 211931 h 1023937"/>
                <a:gd name="connsiteX33" fmla="*/ 1326357 w 1400175"/>
                <a:gd name="connsiteY33" fmla="*/ 228600 h 1023937"/>
                <a:gd name="connsiteX34" fmla="*/ 1359694 w 1400175"/>
                <a:gd name="connsiteY34" fmla="*/ 252412 h 1023937"/>
                <a:gd name="connsiteX35" fmla="*/ 1378744 w 1400175"/>
                <a:gd name="connsiteY35" fmla="*/ 269081 h 1023937"/>
                <a:gd name="connsiteX36" fmla="*/ 1393032 w 1400175"/>
                <a:gd name="connsiteY36" fmla="*/ 290512 h 1023937"/>
                <a:gd name="connsiteX37" fmla="*/ 1400175 w 1400175"/>
                <a:gd name="connsiteY37" fmla="*/ 309562 h 1023937"/>
                <a:gd name="connsiteX38" fmla="*/ 1397794 w 1400175"/>
                <a:gd name="connsiteY38" fmla="*/ 321468 h 1023937"/>
                <a:gd name="connsiteX39" fmla="*/ 1393032 w 1400175"/>
                <a:gd name="connsiteY39" fmla="*/ 340518 h 1023937"/>
                <a:gd name="connsiteX40" fmla="*/ 1381125 w 1400175"/>
                <a:gd name="connsiteY40" fmla="*/ 354806 h 1023937"/>
                <a:gd name="connsiteX41" fmla="*/ 1302544 w 1400175"/>
                <a:gd name="connsiteY41" fmla="*/ 385762 h 1023937"/>
                <a:gd name="connsiteX42" fmla="*/ 1233488 w 1400175"/>
                <a:gd name="connsiteY42" fmla="*/ 416718 h 1023937"/>
                <a:gd name="connsiteX43" fmla="*/ 1173957 w 1400175"/>
                <a:gd name="connsiteY43" fmla="*/ 447675 h 1023937"/>
                <a:gd name="connsiteX44" fmla="*/ 1131094 w 1400175"/>
                <a:gd name="connsiteY44" fmla="*/ 476250 h 1023937"/>
                <a:gd name="connsiteX45" fmla="*/ 1052513 w 1400175"/>
                <a:gd name="connsiteY45" fmla="*/ 535781 h 1023937"/>
                <a:gd name="connsiteX46" fmla="*/ 928688 w 1400175"/>
                <a:gd name="connsiteY46" fmla="*/ 619125 h 1023937"/>
                <a:gd name="connsiteX47" fmla="*/ 750094 w 1400175"/>
                <a:gd name="connsiteY47" fmla="*/ 726281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00175" h="1023937">
                  <a:moveTo>
                    <a:pt x="750094" y="726281"/>
                  </a:moveTo>
                  <a:lnTo>
                    <a:pt x="419100" y="885825"/>
                  </a:lnTo>
                  <a:lnTo>
                    <a:pt x="142875" y="992981"/>
                  </a:lnTo>
                  <a:lnTo>
                    <a:pt x="66675" y="1019175"/>
                  </a:lnTo>
                  <a:lnTo>
                    <a:pt x="47625" y="1023937"/>
                  </a:lnTo>
                  <a:lnTo>
                    <a:pt x="19050" y="1023937"/>
                  </a:lnTo>
                  <a:lnTo>
                    <a:pt x="7144" y="1019175"/>
                  </a:lnTo>
                  <a:lnTo>
                    <a:pt x="0" y="1009650"/>
                  </a:lnTo>
                  <a:lnTo>
                    <a:pt x="0" y="990600"/>
                  </a:lnTo>
                  <a:lnTo>
                    <a:pt x="11907" y="971550"/>
                  </a:lnTo>
                  <a:lnTo>
                    <a:pt x="33338" y="952500"/>
                  </a:lnTo>
                  <a:lnTo>
                    <a:pt x="188119" y="869156"/>
                  </a:lnTo>
                  <a:lnTo>
                    <a:pt x="461963" y="707231"/>
                  </a:lnTo>
                  <a:lnTo>
                    <a:pt x="604838" y="621506"/>
                  </a:lnTo>
                  <a:lnTo>
                    <a:pt x="702469" y="547687"/>
                  </a:lnTo>
                  <a:lnTo>
                    <a:pt x="781050" y="478631"/>
                  </a:lnTo>
                  <a:lnTo>
                    <a:pt x="852488" y="409575"/>
                  </a:lnTo>
                  <a:lnTo>
                    <a:pt x="919163" y="342900"/>
                  </a:lnTo>
                  <a:lnTo>
                    <a:pt x="942975" y="314325"/>
                  </a:lnTo>
                  <a:lnTo>
                    <a:pt x="952500" y="292893"/>
                  </a:lnTo>
                  <a:lnTo>
                    <a:pt x="959644" y="259556"/>
                  </a:lnTo>
                  <a:lnTo>
                    <a:pt x="959644" y="226218"/>
                  </a:lnTo>
                  <a:lnTo>
                    <a:pt x="959644" y="190500"/>
                  </a:lnTo>
                  <a:lnTo>
                    <a:pt x="950119" y="164306"/>
                  </a:lnTo>
                  <a:lnTo>
                    <a:pt x="933450" y="142875"/>
                  </a:lnTo>
                  <a:lnTo>
                    <a:pt x="907257" y="114300"/>
                  </a:lnTo>
                  <a:lnTo>
                    <a:pt x="852488" y="57150"/>
                  </a:lnTo>
                  <a:lnTo>
                    <a:pt x="931069" y="0"/>
                  </a:lnTo>
                  <a:lnTo>
                    <a:pt x="1014413" y="64293"/>
                  </a:lnTo>
                  <a:lnTo>
                    <a:pt x="1104900" y="119062"/>
                  </a:lnTo>
                  <a:lnTo>
                    <a:pt x="1169194" y="152400"/>
                  </a:lnTo>
                  <a:lnTo>
                    <a:pt x="1247775" y="190500"/>
                  </a:lnTo>
                  <a:lnTo>
                    <a:pt x="1295400" y="211931"/>
                  </a:lnTo>
                  <a:lnTo>
                    <a:pt x="1326357" y="228600"/>
                  </a:lnTo>
                  <a:lnTo>
                    <a:pt x="1359694" y="252412"/>
                  </a:lnTo>
                  <a:lnTo>
                    <a:pt x="1378744" y="269081"/>
                  </a:lnTo>
                  <a:lnTo>
                    <a:pt x="1393032" y="290512"/>
                  </a:lnTo>
                  <a:lnTo>
                    <a:pt x="1400175" y="309562"/>
                  </a:lnTo>
                  <a:lnTo>
                    <a:pt x="1397794" y="321468"/>
                  </a:lnTo>
                  <a:lnTo>
                    <a:pt x="1393032" y="340518"/>
                  </a:lnTo>
                  <a:lnTo>
                    <a:pt x="1381125" y="354806"/>
                  </a:lnTo>
                  <a:lnTo>
                    <a:pt x="1302544" y="385762"/>
                  </a:lnTo>
                  <a:lnTo>
                    <a:pt x="1233488" y="416718"/>
                  </a:lnTo>
                  <a:lnTo>
                    <a:pt x="1173957" y="447675"/>
                  </a:lnTo>
                  <a:lnTo>
                    <a:pt x="1131094" y="476250"/>
                  </a:lnTo>
                  <a:lnTo>
                    <a:pt x="1052513" y="535781"/>
                  </a:lnTo>
                  <a:lnTo>
                    <a:pt x="928688" y="619125"/>
                  </a:lnTo>
                  <a:lnTo>
                    <a:pt x="750094" y="726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09D243D2-329B-471D-A71F-7DFDC638D54A}"/>
                </a:ext>
              </a:extLst>
            </p:cNvPr>
            <p:cNvSpPr/>
            <p:nvPr/>
          </p:nvSpPr>
          <p:spPr>
            <a:xfrm>
              <a:off x="4648202" y="2824164"/>
              <a:ext cx="928688" cy="371319"/>
            </a:xfrm>
            <a:custGeom>
              <a:avLst/>
              <a:gdLst>
                <a:gd name="connsiteX0" fmla="*/ 280988 w 928688"/>
                <a:gd name="connsiteY0" fmla="*/ 280987 h 352425"/>
                <a:gd name="connsiteX1" fmla="*/ 0 w 928688"/>
                <a:gd name="connsiteY1" fmla="*/ 352425 h 352425"/>
                <a:gd name="connsiteX2" fmla="*/ 126206 w 928688"/>
                <a:gd name="connsiteY2" fmla="*/ 147637 h 352425"/>
                <a:gd name="connsiteX3" fmla="*/ 390525 w 928688"/>
                <a:gd name="connsiteY3" fmla="*/ 95250 h 352425"/>
                <a:gd name="connsiteX4" fmla="*/ 490538 w 928688"/>
                <a:gd name="connsiteY4" fmla="*/ 64293 h 352425"/>
                <a:gd name="connsiteX5" fmla="*/ 564356 w 928688"/>
                <a:gd name="connsiteY5" fmla="*/ 28575 h 352425"/>
                <a:gd name="connsiteX6" fmla="*/ 604838 w 928688"/>
                <a:gd name="connsiteY6" fmla="*/ 11906 h 352425"/>
                <a:gd name="connsiteX7" fmla="*/ 647700 w 928688"/>
                <a:gd name="connsiteY7" fmla="*/ 0 h 352425"/>
                <a:gd name="connsiteX8" fmla="*/ 704850 w 928688"/>
                <a:gd name="connsiteY8" fmla="*/ 0 h 352425"/>
                <a:gd name="connsiteX9" fmla="*/ 731044 w 928688"/>
                <a:gd name="connsiteY9" fmla="*/ 7143 h 352425"/>
                <a:gd name="connsiteX10" fmla="*/ 757238 w 928688"/>
                <a:gd name="connsiteY10" fmla="*/ 16668 h 352425"/>
                <a:gd name="connsiteX11" fmla="*/ 790575 w 928688"/>
                <a:gd name="connsiteY11" fmla="*/ 40481 h 352425"/>
                <a:gd name="connsiteX12" fmla="*/ 838200 w 928688"/>
                <a:gd name="connsiteY12" fmla="*/ 71437 h 352425"/>
                <a:gd name="connsiteX13" fmla="*/ 866775 w 928688"/>
                <a:gd name="connsiteY13" fmla="*/ 92868 h 352425"/>
                <a:gd name="connsiteX14" fmla="*/ 890588 w 928688"/>
                <a:gd name="connsiteY14" fmla="*/ 119062 h 352425"/>
                <a:gd name="connsiteX15" fmla="*/ 912019 w 928688"/>
                <a:gd name="connsiteY15" fmla="*/ 150018 h 352425"/>
                <a:gd name="connsiteX16" fmla="*/ 926306 w 928688"/>
                <a:gd name="connsiteY16" fmla="*/ 173831 h 352425"/>
                <a:gd name="connsiteX17" fmla="*/ 928688 w 928688"/>
                <a:gd name="connsiteY17" fmla="*/ 185737 h 352425"/>
                <a:gd name="connsiteX18" fmla="*/ 926306 w 928688"/>
                <a:gd name="connsiteY18" fmla="*/ 207168 h 352425"/>
                <a:gd name="connsiteX19" fmla="*/ 914400 w 928688"/>
                <a:gd name="connsiteY19" fmla="*/ 233362 h 352425"/>
                <a:gd name="connsiteX20" fmla="*/ 900113 w 928688"/>
                <a:gd name="connsiteY20" fmla="*/ 250031 h 352425"/>
                <a:gd name="connsiteX21" fmla="*/ 864394 w 928688"/>
                <a:gd name="connsiteY21" fmla="*/ 276225 h 352425"/>
                <a:gd name="connsiteX22" fmla="*/ 845344 w 928688"/>
                <a:gd name="connsiteY22" fmla="*/ 295275 h 352425"/>
                <a:gd name="connsiteX23" fmla="*/ 823913 w 928688"/>
                <a:gd name="connsiteY23" fmla="*/ 321468 h 352425"/>
                <a:gd name="connsiteX24" fmla="*/ 554831 w 928688"/>
                <a:gd name="connsiteY24" fmla="*/ 200025 h 352425"/>
                <a:gd name="connsiteX25" fmla="*/ 447675 w 928688"/>
                <a:gd name="connsiteY25" fmla="*/ 228600 h 352425"/>
                <a:gd name="connsiteX26" fmla="*/ 280988 w 928688"/>
                <a:gd name="connsiteY26" fmla="*/ 280987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28688" h="352425">
                  <a:moveTo>
                    <a:pt x="280988" y="280987"/>
                  </a:moveTo>
                  <a:lnTo>
                    <a:pt x="0" y="352425"/>
                  </a:lnTo>
                  <a:lnTo>
                    <a:pt x="126206" y="147637"/>
                  </a:lnTo>
                  <a:lnTo>
                    <a:pt x="390525" y="95250"/>
                  </a:lnTo>
                  <a:lnTo>
                    <a:pt x="490538" y="64293"/>
                  </a:lnTo>
                  <a:lnTo>
                    <a:pt x="564356" y="28575"/>
                  </a:lnTo>
                  <a:lnTo>
                    <a:pt x="604838" y="11906"/>
                  </a:lnTo>
                  <a:lnTo>
                    <a:pt x="647700" y="0"/>
                  </a:lnTo>
                  <a:lnTo>
                    <a:pt x="704850" y="0"/>
                  </a:lnTo>
                  <a:lnTo>
                    <a:pt x="731044" y="7143"/>
                  </a:lnTo>
                  <a:lnTo>
                    <a:pt x="757238" y="16668"/>
                  </a:lnTo>
                  <a:lnTo>
                    <a:pt x="790575" y="40481"/>
                  </a:lnTo>
                  <a:lnTo>
                    <a:pt x="838200" y="71437"/>
                  </a:lnTo>
                  <a:lnTo>
                    <a:pt x="866775" y="92868"/>
                  </a:lnTo>
                  <a:lnTo>
                    <a:pt x="890588" y="119062"/>
                  </a:lnTo>
                  <a:lnTo>
                    <a:pt x="912019" y="150018"/>
                  </a:lnTo>
                  <a:lnTo>
                    <a:pt x="926306" y="173831"/>
                  </a:lnTo>
                  <a:lnTo>
                    <a:pt x="928688" y="185737"/>
                  </a:lnTo>
                  <a:lnTo>
                    <a:pt x="926306" y="207168"/>
                  </a:lnTo>
                  <a:lnTo>
                    <a:pt x="914400" y="233362"/>
                  </a:lnTo>
                  <a:lnTo>
                    <a:pt x="900113" y="250031"/>
                  </a:lnTo>
                  <a:lnTo>
                    <a:pt x="864394" y="276225"/>
                  </a:lnTo>
                  <a:lnTo>
                    <a:pt x="845344" y="295275"/>
                  </a:lnTo>
                  <a:lnTo>
                    <a:pt x="823913" y="321468"/>
                  </a:lnTo>
                  <a:lnTo>
                    <a:pt x="554831" y="200025"/>
                  </a:lnTo>
                  <a:lnTo>
                    <a:pt x="447675" y="228600"/>
                  </a:lnTo>
                  <a:lnTo>
                    <a:pt x="280988" y="280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46932090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602968B-9FFD-4211-ADE7-E9790FD33D87}"/>
              </a:ext>
            </a:extLst>
          </p:cNvPr>
          <p:cNvGrpSpPr/>
          <p:nvPr/>
        </p:nvGrpSpPr>
        <p:grpSpPr>
          <a:xfrm>
            <a:off x="3592513" y="1525590"/>
            <a:ext cx="5048251" cy="4476750"/>
            <a:chOff x="3592513" y="1525590"/>
            <a:chExt cx="5048251" cy="44767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40E409E-47FA-44B3-87C6-257D997A8334}"/>
                </a:ext>
              </a:extLst>
            </p:cNvPr>
            <p:cNvSpPr/>
            <p:nvPr/>
          </p:nvSpPr>
          <p:spPr>
            <a:xfrm>
              <a:off x="3876676" y="2087564"/>
              <a:ext cx="2032000" cy="512762"/>
            </a:xfrm>
            <a:custGeom>
              <a:avLst/>
              <a:gdLst>
                <a:gd name="connsiteX0" fmla="*/ 1416843 w 2031206"/>
                <a:gd name="connsiteY0" fmla="*/ 302419 h 511969"/>
                <a:gd name="connsiteX1" fmla="*/ 1185862 w 2031206"/>
                <a:gd name="connsiteY1" fmla="*/ 345282 h 511969"/>
                <a:gd name="connsiteX2" fmla="*/ 973931 w 2031206"/>
                <a:gd name="connsiteY2" fmla="*/ 378619 h 511969"/>
                <a:gd name="connsiteX3" fmla="*/ 716756 w 2031206"/>
                <a:gd name="connsiteY3" fmla="*/ 433388 h 511969"/>
                <a:gd name="connsiteX4" fmla="*/ 645318 w 2031206"/>
                <a:gd name="connsiteY4" fmla="*/ 452438 h 511969"/>
                <a:gd name="connsiteX5" fmla="*/ 592931 w 2031206"/>
                <a:gd name="connsiteY5" fmla="*/ 457200 h 511969"/>
                <a:gd name="connsiteX6" fmla="*/ 507206 w 2031206"/>
                <a:gd name="connsiteY6" fmla="*/ 476250 h 511969"/>
                <a:gd name="connsiteX7" fmla="*/ 433387 w 2031206"/>
                <a:gd name="connsiteY7" fmla="*/ 497682 h 511969"/>
                <a:gd name="connsiteX8" fmla="*/ 397668 w 2031206"/>
                <a:gd name="connsiteY8" fmla="*/ 511969 h 511969"/>
                <a:gd name="connsiteX9" fmla="*/ 371475 w 2031206"/>
                <a:gd name="connsiteY9" fmla="*/ 511969 h 511969"/>
                <a:gd name="connsiteX10" fmla="*/ 330993 w 2031206"/>
                <a:gd name="connsiteY10" fmla="*/ 502444 h 511969"/>
                <a:gd name="connsiteX11" fmla="*/ 288131 w 2031206"/>
                <a:gd name="connsiteY11" fmla="*/ 485775 h 511969"/>
                <a:gd name="connsiteX12" fmla="*/ 235743 w 2031206"/>
                <a:gd name="connsiteY12" fmla="*/ 452438 h 511969"/>
                <a:gd name="connsiteX13" fmla="*/ 161925 w 2031206"/>
                <a:gd name="connsiteY13" fmla="*/ 392907 h 511969"/>
                <a:gd name="connsiteX14" fmla="*/ 92868 w 2031206"/>
                <a:gd name="connsiteY14" fmla="*/ 319088 h 511969"/>
                <a:gd name="connsiteX15" fmla="*/ 42862 w 2031206"/>
                <a:gd name="connsiteY15" fmla="*/ 261938 h 511969"/>
                <a:gd name="connsiteX16" fmla="*/ 19050 w 2031206"/>
                <a:gd name="connsiteY16" fmla="*/ 235744 h 511969"/>
                <a:gd name="connsiteX17" fmla="*/ 7143 w 2031206"/>
                <a:gd name="connsiteY17" fmla="*/ 211932 h 511969"/>
                <a:gd name="connsiteX18" fmla="*/ 0 w 2031206"/>
                <a:gd name="connsiteY18" fmla="*/ 190500 h 511969"/>
                <a:gd name="connsiteX19" fmla="*/ 2381 w 2031206"/>
                <a:gd name="connsiteY19" fmla="*/ 173832 h 511969"/>
                <a:gd name="connsiteX20" fmla="*/ 14287 w 2031206"/>
                <a:gd name="connsiteY20" fmla="*/ 166688 h 511969"/>
                <a:gd name="connsiteX21" fmla="*/ 26193 w 2031206"/>
                <a:gd name="connsiteY21" fmla="*/ 164307 h 511969"/>
                <a:gd name="connsiteX22" fmla="*/ 54768 w 2031206"/>
                <a:gd name="connsiteY22" fmla="*/ 169069 h 511969"/>
                <a:gd name="connsiteX23" fmla="*/ 90487 w 2031206"/>
                <a:gd name="connsiteY23" fmla="*/ 180975 h 511969"/>
                <a:gd name="connsiteX24" fmla="*/ 123825 w 2031206"/>
                <a:gd name="connsiteY24" fmla="*/ 200025 h 511969"/>
                <a:gd name="connsiteX25" fmla="*/ 157162 w 2031206"/>
                <a:gd name="connsiteY25" fmla="*/ 219075 h 511969"/>
                <a:gd name="connsiteX26" fmla="*/ 192881 w 2031206"/>
                <a:gd name="connsiteY26" fmla="*/ 235744 h 511969"/>
                <a:gd name="connsiteX27" fmla="*/ 240506 w 2031206"/>
                <a:gd name="connsiteY27" fmla="*/ 254794 h 511969"/>
                <a:gd name="connsiteX28" fmla="*/ 300037 w 2031206"/>
                <a:gd name="connsiteY28" fmla="*/ 273844 h 511969"/>
                <a:gd name="connsiteX29" fmla="*/ 357187 w 2031206"/>
                <a:gd name="connsiteY29" fmla="*/ 283369 h 511969"/>
                <a:gd name="connsiteX30" fmla="*/ 400050 w 2031206"/>
                <a:gd name="connsiteY30" fmla="*/ 288132 h 511969"/>
                <a:gd name="connsiteX31" fmla="*/ 435768 w 2031206"/>
                <a:gd name="connsiteY31" fmla="*/ 290513 h 511969"/>
                <a:gd name="connsiteX32" fmla="*/ 490537 w 2031206"/>
                <a:gd name="connsiteY32" fmla="*/ 285750 h 511969"/>
                <a:gd name="connsiteX33" fmla="*/ 800100 w 2031206"/>
                <a:gd name="connsiteY33" fmla="*/ 219075 h 511969"/>
                <a:gd name="connsiteX34" fmla="*/ 1002506 w 2031206"/>
                <a:gd name="connsiteY34" fmla="*/ 176213 h 511969"/>
                <a:gd name="connsiteX35" fmla="*/ 1207293 w 2031206"/>
                <a:gd name="connsiteY35" fmla="*/ 142875 h 511969"/>
                <a:gd name="connsiteX36" fmla="*/ 1583531 w 2031206"/>
                <a:gd name="connsiteY36" fmla="*/ 71438 h 511969"/>
                <a:gd name="connsiteX37" fmla="*/ 1662112 w 2031206"/>
                <a:gd name="connsiteY37" fmla="*/ 52388 h 511969"/>
                <a:gd name="connsiteX38" fmla="*/ 1714500 w 2031206"/>
                <a:gd name="connsiteY38" fmla="*/ 30957 h 511969"/>
                <a:gd name="connsiteX39" fmla="*/ 1764506 w 2031206"/>
                <a:gd name="connsiteY39" fmla="*/ 7144 h 511969"/>
                <a:gd name="connsiteX40" fmla="*/ 1783556 w 2031206"/>
                <a:gd name="connsiteY40" fmla="*/ 0 h 511969"/>
                <a:gd name="connsiteX41" fmla="*/ 1804987 w 2031206"/>
                <a:gd name="connsiteY41" fmla="*/ 0 h 511969"/>
                <a:gd name="connsiteX42" fmla="*/ 1862137 w 2031206"/>
                <a:gd name="connsiteY42" fmla="*/ 14288 h 511969"/>
                <a:gd name="connsiteX43" fmla="*/ 1978818 w 2031206"/>
                <a:gd name="connsiteY43" fmla="*/ 66675 h 511969"/>
                <a:gd name="connsiteX44" fmla="*/ 1993106 w 2031206"/>
                <a:gd name="connsiteY44" fmla="*/ 78582 h 511969"/>
                <a:gd name="connsiteX45" fmla="*/ 2014537 w 2031206"/>
                <a:gd name="connsiteY45" fmla="*/ 107157 h 511969"/>
                <a:gd name="connsiteX46" fmla="*/ 2024062 w 2031206"/>
                <a:gd name="connsiteY46" fmla="*/ 133350 h 511969"/>
                <a:gd name="connsiteX47" fmla="*/ 2031206 w 2031206"/>
                <a:gd name="connsiteY47" fmla="*/ 159544 h 511969"/>
                <a:gd name="connsiteX48" fmla="*/ 2028825 w 2031206"/>
                <a:gd name="connsiteY48" fmla="*/ 178594 h 511969"/>
                <a:gd name="connsiteX49" fmla="*/ 2021681 w 2031206"/>
                <a:gd name="connsiteY49" fmla="*/ 197644 h 511969"/>
                <a:gd name="connsiteX50" fmla="*/ 2002631 w 2031206"/>
                <a:gd name="connsiteY50" fmla="*/ 214313 h 511969"/>
                <a:gd name="connsiteX51" fmla="*/ 1959768 w 2031206"/>
                <a:gd name="connsiteY51" fmla="*/ 223838 h 511969"/>
                <a:gd name="connsiteX52" fmla="*/ 1850231 w 2031206"/>
                <a:gd name="connsiteY52" fmla="*/ 226219 h 511969"/>
                <a:gd name="connsiteX53" fmla="*/ 1790700 w 2031206"/>
                <a:gd name="connsiteY53" fmla="*/ 230982 h 511969"/>
                <a:gd name="connsiteX54" fmla="*/ 1721643 w 2031206"/>
                <a:gd name="connsiteY54" fmla="*/ 240507 h 511969"/>
                <a:gd name="connsiteX55" fmla="*/ 1654968 w 2031206"/>
                <a:gd name="connsiteY55" fmla="*/ 254794 h 511969"/>
                <a:gd name="connsiteX56" fmla="*/ 1416843 w 2031206"/>
                <a:gd name="connsiteY56" fmla="*/ 30241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31206" h="511969">
                  <a:moveTo>
                    <a:pt x="1416843" y="302419"/>
                  </a:moveTo>
                  <a:lnTo>
                    <a:pt x="1185862" y="345282"/>
                  </a:lnTo>
                  <a:lnTo>
                    <a:pt x="973931" y="378619"/>
                  </a:lnTo>
                  <a:lnTo>
                    <a:pt x="716756" y="433388"/>
                  </a:lnTo>
                  <a:lnTo>
                    <a:pt x="645318" y="452438"/>
                  </a:lnTo>
                  <a:lnTo>
                    <a:pt x="592931" y="457200"/>
                  </a:lnTo>
                  <a:lnTo>
                    <a:pt x="507206" y="476250"/>
                  </a:lnTo>
                  <a:lnTo>
                    <a:pt x="433387" y="497682"/>
                  </a:lnTo>
                  <a:lnTo>
                    <a:pt x="397668" y="511969"/>
                  </a:lnTo>
                  <a:lnTo>
                    <a:pt x="371475" y="511969"/>
                  </a:lnTo>
                  <a:lnTo>
                    <a:pt x="330993" y="502444"/>
                  </a:lnTo>
                  <a:lnTo>
                    <a:pt x="288131" y="485775"/>
                  </a:lnTo>
                  <a:lnTo>
                    <a:pt x="235743" y="452438"/>
                  </a:lnTo>
                  <a:lnTo>
                    <a:pt x="161925" y="392907"/>
                  </a:lnTo>
                  <a:lnTo>
                    <a:pt x="92868" y="319088"/>
                  </a:lnTo>
                  <a:lnTo>
                    <a:pt x="42862" y="261938"/>
                  </a:lnTo>
                  <a:lnTo>
                    <a:pt x="19050" y="235744"/>
                  </a:lnTo>
                  <a:lnTo>
                    <a:pt x="7143" y="211932"/>
                  </a:lnTo>
                  <a:lnTo>
                    <a:pt x="0" y="190500"/>
                  </a:lnTo>
                  <a:lnTo>
                    <a:pt x="2381" y="173832"/>
                  </a:lnTo>
                  <a:lnTo>
                    <a:pt x="14287" y="166688"/>
                  </a:lnTo>
                  <a:lnTo>
                    <a:pt x="26193" y="164307"/>
                  </a:lnTo>
                  <a:lnTo>
                    <a:pt x="54768" y="169069"/>
                  </a:lnTo>
                  <a:lnTo>
                    <a:pt x="90487" y="180975"/>
                  </a:lnTo>
                  <a:lnTo>
                    <a:pt x="123825" y="200025"/>
                  </a:lnTo>
                  <a:lnTo>
                    <a:pt x="157162" y="219075"/>
                  </a:lnTo>
                  <a:lnTo>
                    <a:pt x="192881" y="235744"/>
                  </a:lnTo>
                  <a:lnTo>
                    <a:pt x="240506" y="254794"/>
                  </a:lnTo>
                  <a:lnTo>
                    <a:pt x="300037" y="273844"/>
                  </a:lnTo>
                  <a:lnTo>
                    <a:pt x="357187" y="283369"/>
                  </a:lnTo>
                  <a:lnTo>
                    <a:pt x="400050" y="288132"/>
                  </a:lnTo>
                  <a:lnTo>
                    <a:pt x="435768" y="290513"/>
                  </a:lnTo>
                  <a:lnTo>
                    <a:pt x="490537" y="285750"/>
                  </a:lnTo>
                  <a:lnTo>
                    <a:pt x="800100" y="219075"/>
                  </a:lnTo>
                  <a:lnTo>
                    <a:pt x="1002506" y="176213"/>
                  </a:lnTo>
                  <a:lnTo>
                    <a:pt x="1207293" y="142875"/>
                  </a:lnTo>
                  <a:lnTo>
                    <a:pt x="1583531" y="71438"/>
                  </a:lnTo>
                  <a:lnTo>
                    <a:pt x="1662112" y="52388"/>
                  </a:lnTo>
                  <a:lnTo>
                    <a:pt x="1714500" y="30957"/>
                  </a:lnTo>
                  <a:lnTo>
                    <a:pt x="1764506" y="7144"/>
                  </a:lnTo>
                  <a:lnTo>
                    <a:pt x="1783556" y="0"/>
                  </a:lnTo>
                  <a:lnTo>
                    <a:pt x="1804987" y="0"/>
                  </a:lnTo>
                  <a:lnTo>
                    <a:pt x="1862137" y="14288"/>
                  </a:lnTo>
                  <a:lnTo>
                    <a:pt x="1978818" y="66675"/>
                  </a:lnTo>
                  <a:lnTo>
                    <a:pt x="1993106" y="78582"/>
                  </a:lnTo>
                  <a:lnTo>
                    <a:pt x="2014537" y="107157"/>
                  </a:lnTo>
                  <a:lnTo>
                    <a:pt x="2024062" y="133350"/>
                  </a:lnTo>
                  <a:lnTo>
                    <a:pt x="2031206" y="159544"/>
                  </a:lnTo>
                  <a:lnTo>
                    <a:pt x="2028825" y="178594"/>
                  </a:lnTo>
                  <a:lnTo>
                    <a:pt x="2021681" y="197644"/>
                  </a:lnTo>
                  <a:lnTo>
                    <a:pt x="2002631" y="214313"/>
                  </a:lnTo>
                  <a:lnTo>
                    <a:pt x="1959768" y="223838"/>
                  </a:lnTo>
                  <a:lnTo>
                    <a:pt x="1850231" y="226219"/>
                  </a:lnTo>
                  <a:lnTo>
                    <a:pt x="1790700" y="230982"/>
                  </a:lnTo>
                  <a:lnTo>
                    <a:pt x="1721643" y="240507"/>
                  </a:lnTo>
                  <a:lnTo>
                    <a:pt x="1654968" y="254794"/>
                  </a:lnTo>
                  <a:lnTo>
                    <a:pt x="1416843" y="3024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EC5E333-186B-49F5-AF55-BD5B3D70232B}"/>
                </a:ext>
              </a:extLst>
            </p:cNvPr>
            <p:cNvSpPr/>
            <p:nvPr/>
          </p:nvSpPr>
          <p:spPr>
            <a:xfrm>
              <a:off x="3860801" y="3025776"/>
              <a:ext cx="596900" cy="1409700"/>
            </a:xfrm>
            <a:custGeom>
              <a:avLst/>
              <a:gdLst>
                <a:gd name="connsiteX0" fmla="*/ 304800 w 597694"/>
                <a:gd name="connsiteY0" fmla="*/ 914400 h 1409700"/>
                <a:gd name="connsiteX1" fmla="*/ 273844 w 597694"/>
                <a:gd name="connsiteY1" fmla="*/ 621506 h 1409700"/>
                <a:gd name="connsiteX2" fmla="*/ 238125 w 597694"/>
                <a:gd name="connsiteY2" fmla="*/ 385762 h 1409700"/>
                <a:gd name="connsiteX3" fmla="*/ 209550 w 597694"/>
                <a:gd name="connsiteY3" fmla="*/ 245269 h 1409700"/>
                <a:gd name="connsiteX4" fmla="*/ 130969 w 597694"/>
                <a:gd name="connsiteY4" fmla="*/ 157162 h 1409700"/>
                <a:gd name="connsiteX5" fmla="*/ 52387 w 597694"/>
                <a:gd name="connsiteY5" fmla="*/ 85725 h 1409700"/>
                <a:gd name="connsiteX6" fmla="*/ 23812 w 597694"/>
                <a:gd name="connsiteY6" fmla="*/ 66675 h 1409700"/>
                <a:gd name="connsiteX7" fmla="*/ 9525 w 597694"/>
                <a:gd name="connsiteY7" fmla="*/ 52387 h 1409700"/>
                <a:gd name="connsiteX8" fmla="*/ 0 w 597694"/>
                <a:gd name="connsiteY8" fmla="*/ 33337 h 1409700"/>
                <a:gd name="connsiteX9" fmla="*/ 0 w 597694"/>
                <a:gd name="connsiteY9" fmla="*/ 19050 h 1409700"/>
                <a:gd name="connsiteX10" fmla="*/ 4762 w 597694"/>
                <a:gd name="connsiteY10" fmla="*/ 9525 h 1409700"/>
                <a:gd name="connsiteX11" fmla="*/ 26194 w 597694"/>
                <a:gd name="connsiteY11" fmla="*/ 2381 h 1409700"/>
                <a:gd name="connsiteX12" fmla="*/ 78581 w 597694"/>
                <a:gd name="connsiteY12" fmla="*/ 0 h 1409700"/>
                <a:gd name="connsiteX13" fmla="*/ 166687 w 597694"/>
                <a:gd name="connsiteY13" fmla="*/ 7144 h 1409700"/>
                <a:gd name="connsiteX14" fmla="*/ 288131 w 597694"/>
                <a:gd name="connsiteY14" fmla="*/ 26194 h 1409700"/>
                <a:gd name="connsiteX15" fmla="*/ 383381 w 597694"/>
                <a:gd name="connsiteY15" fmla="*/ 45244 h 1409700"/>
                <a:gd name="connsiteX16" fmla="*/ 423862 w 597694"/>
                <a:gd name="connsiteY16" fmla="*/ 66675 h 1409700"/>
                <a:gd name="connsiteX17" fmla="*/ 411956 w 597694"/>
                <a:gd name="connsiteY17" fmla="*/ 173831 h 1409700"/>
                <a:gd name="connsiteX18" fmla="*/ 488156 w 597694"/>
                <a:gd name="connsiteY18" fmla="*/ 597694 h 1409700"/>
                <a:gd name="connsiteX19" fmla="*/ 497681 w 597694"/>
                <a:gd name="connsiteY19" fmla="*/ 652462 h 1409700"/>
                <a:gd name="connsiteX20" fmla="*/ 519112 w 597694"/>
                <a:gd name="connsiteY20" fmla="*/ 873919 h 1409700"/>
                <a:gd name="connsiteX21" fmla="*/ 531019 w 597694"/>
                <a:gd name="connsiteY21" fmla="*/ 988219 h 1409700"/>
                <a:gd name="connsiteX22" fmla="*/ 552450 w 597694"/>
                <a:gd name="connsiteY22" fmla="*/ 1164431 h 1409700"/>
                <a:gd name="connsiteX23" fmla="*/ 597694 w 597694"/>
                <a:gd name="connsiteY23" fmla="*/ 1288256 h 1409700"/>
                <a:gd name="connsiteX24" fmla="*/ 585787 w 597694"/>
                <a:gd name="connsiteY24" fmla="*/ 1323975 h 1409700"/>
                <a:gd name="connsiteX25" fmla="*/ 564356 w 597694"/>
                <a:gd name="connsiteY25" fmla="*/ 1350169 h 1409700"/>
                <a:gd name="connsiteX26" fmla="*/ 533400 w 597694"/>
                <a:gd name="connsiteY26" fmla="*/ 1381125 h 1409700"/>
                <a:gd name="connsiteX27" fmla="*/ 500062 w 597694"/>
                <a:gd name="connsiteY27" fmla="*/ 1404937 h 1409700"/>
                <a:gd name="connsiteX28" fmla="*/ 478631 w 597694"/>
                <a:gd name="connsiteY28" fmla="*/ 1409700 h 1409700"/>
                <a:gd name="connsiteX29" fmla="*/ 457200 w 597694"/>
                <a:gd name="connsiteY29" fmla="*/ 1404937 h 1409700"/>
                <a:gd name="connsiteX30" fmla="*/ 421481 w 597694"/>
                <a:gd name="connsiteY30" fmla="*/ 1373981 h 1409700"/>
                <a:gd name="connsiteX31" fmla="*/ 376237 w 597694"/>
                <a:gd name="connsiteY31" fmla="*/ 1316831 h 1409700"/>
                <a:gd name="connsiteX32" fmla="*/ 342900 w 597694"/>
                <a:gd name="connsiteY32" fmla="*/ 1252537 h 1409700"/>
                <a:gd name="connsiteX33" fmla="*/ 316706 w 597694"/>
                <a:gd name="connsiteY33" fmla="*/ 1178719 h 1409700"/>
                <a:gd name="connsiteX34" fmla="*/ 302419 w 597694"/>
                <a:gd name="connsiteY34" fmla="*/ 1112044 h 1409700"/>
                <a:gd name="connsiteX35" fmla="*/ 302419 w 597694"/>
                <a:gd name="connsiteY35" fmla="*/ 1071562 h 1409700"/>
                <a:gd name="connsiteX36" fmla="*/ 304800 w 597694"/>
                <a:gd name="connsiteY36" fmla="*/ 1033462 h 1409700"/>
                <a:gd name="connsiteX37" fmla="*/ 304800 w 597694"/>
                <a:gd name="connsiteY37" fmla="*/ 9144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97694" h="1409700">
                  <a:moveTo>
                    <a:pt x="304800" y="914400"/>
                  </a:moveTo>
                  <a:lnTo>
                    <a:pt x="273844" y="621506"/>
                  </a:lnTo>
                  <a:lnTo>
                    <a:pt x="238125" y="385762"/>
                  </a:lnTo>
                  <a:lnTo>
                    <a:pt x="209550" y="245269"/>
                  </a:lnTo>
                  <a:lnTo>
                    <a:pt x="130969" y="157162"/>
                  </a:lnTo>
                  <a:lnTo>
                    <a:pt x="52387" y="85725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9525"/>
                  </a:lnTo>
                  <a:lnTo>
                    <a:pt x="26194" y="2381"/>
                  </a:lnTo>
                  <a:lnTo>
                    <a:pt x="78581" y="0"/>
                  </a:lnTo>
                  <a:lnTo>
                    <a:pt x="166687" y="7144"/>
                  </a:lnTo>
                  <a:lnTo>
                    <a:pt x="288131" y="26194"/>
                  </a:lnTo>
                  <a:lnTo>
                    <a:pt x="383381" y="45244"/>
                  </a:lnTo>
                  <a:lnTo>
                    <a:pt x="423862" y="66675"/>
                  </a:lnTo>
                  <a:lnTo>
                    <a:pt x="411956" y="173831"/>
                  </a:lnTo>
                  <a:lnTo>
                    <a:pt x="488156" y="597694"/>
                  </a:lnTo>
                  <a:lnTo>
                    <a:pt x="497681" y="652462"/>
                  </a:lnTo>
                  <a:lnTo>
                    <a:pt x="519112" y="873919"/>
                  </a:lnTo>
                  <a:lnTo>
                    <a:pt x="531019" y="988219"/>
                  </a:lnTo>
                  <a:lnTo>
                    <a:pt x="552450" y="1164431"/>
                  </a:lnTo>
                  <a:lnTo>
                    <a:pt x="597694" y="1288256"/>
                  </a:lnTo>
                  <a:lnTo>
                    <a:pt x="585787" y="1323975"/>
                  </a:lnTo>
                  <a:lnTo>
                    <a:pt x="564356" y="1350169"/>
                  </a:lnTo>
                  <a:lnTo>
                    <a:pt x="533400" y="1381125"/>
                  </a:lnTo>
                  <a:lnTo>
                    <a:pt x="500062" y="1404937"/>
                  </a:lnTo>
                  <a:lnTo>
                    <a:pt x="478631" y="1409700"/>
                  </a:lnTo>
                  <a:lnTo>
                    <a:pt x="457200" y="1404937"/>
                  </a:lnTo>
                  <a:lnTo>
                    <a:pt x="421481" y="1373981"/>
                  </a:lnTo>
                  <a:lnTo>
                    <a:pt x="376237" y="1316831"/>
                  </a:lnTo>
                  <a:lnTo>
                    <a:pt x="342900" y="1252537"/>
                  </a:lnTo>
                  <a:lnTo>
                    <a:pt x="316706" y="1178719"/>
                  </a:lnTo>
                  <a:lnTo>
                    <a:pt x="302419" y="1112044"/>
                  </a:lnTo>
                  <a:lnTo>
                    <a:pt x="302419" y="1071562"/>
                  </a:lnTo>
                  <a:lnTo>
                    <a:pt x="304800" y="1033462"/>
                  </a:lnTo>
                  <a:lnTo>
                    <a:pt x="304800" y="914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2381A718-4FEF-467E-936B-3919E0D936C0}"/>
                </a:ext>
              </a:extLst>
            </p:cNvPr>
            <p:cNvSpPr/>
            <p:nvPr/>
          </p:nvSpPr>
          <p:spPr>
            <a:xfrm>
              <a:off x="5962651" y="1525590"/>
              <a:ext cx="1173163" cy="1404937"/>
            </a:xfrm>
            <a:custGeom>
              <a:avLst/>
              <a:gdLst>
                <a:gd name="connsiteX0" fmla="*/ 831056 w 1173956"/>
                <a:gd name="connsiteY0" fmla="*/ 652463 h 1404938"/>
                <a:gd name="connsiteX1" fmla="*/ 559594 w 1173956"/>
                <a:gd name="connsiteY1" fmla="*/ 933450 h 1404938"/>
                <a:gd name="connsiteX2" fmla="*/ 280988 w 1173956"/>
                <a:gd name="connsiteY2" fmla="*/ 1204913 h 1404938"/>
                <a:gd name="connsiteX3" fmla="*/ 83344 w 1173956"/>
                <a:gd name="connsiteY3" fmla="*/ 1369219 h 1404938"/>
                <a:gd name="connsiteX4" fmla="*/ 45244 w 1173956"/>
                <a:gd name="connsiteY4" fmla="*/ 1397794 h 1404938"/>
                <a:gd name="connsiteX5" fmla="*/ 33338 w 1173956"/>
                <a:gd name="connsiteY5" fmla="*/ 1402557 h 1404938"/>
                <a:gd name="connsiteX6" fmla="*/ 19050 w 1173956"/>
                <a:gd name="connsiteY6" fmla="*/ 1404938 h 1404938"/>
                <a:gd name="connsiteX7" fmla="*/ 7144 w 1173956"/>
                <a:gd name="connsiteY7" fmla="*/ 1402557 h 1404938"/>
                <a:gd name="connsiteX8" fmla="*/ 0 w 1173956"/>
                <a:gd name="connsiteY8" fmla="*/ 1393032 h 1404938"/>
                <a:gd name="connsiteX9" fmla="*/ 2381 w 1173956"/>
                <a:gd name="connsiteY9" fmla="*/ 1369219 h 1404938"/>
                <a:gd name="connsiteX10" fmla="*/ 23813 w 1173956"/>
                <a:gd name="connsiteY10" fmla="*/ 1328738 h 1404938"/>
                <a:gd name="connsiteX11" fmla="*/ 145256 w 1173956"/>
                <a:gd name="connsiteY11" fmla="*/ 1173957 h 1404938"/>
                <a:gd name="connsiteX12" fmla="*/ 290513 w 1173956"/>
                <a:gd name="connsiteY12" fmla="*/ 983457 h 1404938"/>
                <a:gd name="connsiteX13" fmla="*/ 457200 w 1173956"/>
                <a:gd name="connsiteY13" fmla="*/ 757238 h 1404938"/>
                <a:gd name="connsiteX14" fmla="*/ 521494 w 1173956"/>
                <a:gd name="connsiteY14" fmla="*/ 673894 h 1404938"/>
                <a:gd name="connsiteX15" fmla="*/ 638175 w 1173956"/>
                <a:gd name="connsiteY15" fmla="*/ 497682 h 1404938"/>
                <a:gd name="connsiteX16" fmla="*/ 750094 w 1173956"/>
                <a:gd name="connsiteY16" fmla="*/ 292894 h 1404938"/>
                <a:gd name="connsiteX17" fmla="*/ 764381 w 1173956"/>
                <a:gd name="connsiteY17" fmla="*/ 271463 h 1404938"/>
                <a:gd name="connsiteX18" fmla="*/ 776288 w 1173956"/>
                <a:gd name="connsiteY18" fmla="*/ 245269 h 1404938"/>
                <a:gd name="connsiteX19" fmla="*/ 776288 w 1173956"/>
                <a:gd name="connsiteY19" fmla="*/ 223838 h 1404938"/>
                <a:gd name="connsiteX20" fmla="*/ 771525 w 1173956"/>
                <a:gd name="connsiteY20" fmla="*/ 195263 h 1404938"/>
                <a:gd name="connsiteX21" fmla="*/ 750094 w 1173956"/>
                <a:gd name="connsiteY21" fmla="*/ 161925 h 1404938"/>
                <a:gd name="connsiteX22" fmla="*/ 723900 w 1173956"/>
                <a:gd name="connsiteY22" fmla="*/ 135732 h 1404938"/>
                <a:gd name="connsiteX23" fmla="*/ 688181 w 1173956"/>
                <a:gd name="connsiteY23" fmla="*/ 109538 h 1404938"/>
                <a:gd name="connsiteX24" fmla="*/ 661988 w 1173956"/>
                <a:gd name="connsiteY24" fmla="*/ 92869 h 1404938"/>
                <a:gd name="connsiteX25" fmla="*/ 638175 w 1173956"/>
                <a:gd name="connsiteY25" fmla="*/ 76200 h 1404938"/>
                <a:gd name="connsiteX26" fmla="*/ 609600 w 1173956"/>
                <a:gd name="connsiteY26" fmla="*/ 52388 h 1404938"/>
                <a:gd name="connsiteX27" fmla="*/ 597694 w 1173956"/>
                <a:gd name="connsiteY27" fmla="*/ 30957 h 1404938"/>
                <a:gd name="connsiteX28" fmla="*/ 600075 w 1173956"/>
                <a:gd name="connsiteY28" fmla="*/ 19050 h 1404938"/>
                <a:gd name="connsiteX29" fmla="*/ 607219 w 1173956"/>
                <a:gd name="connsiteY29" fmla="*/ 7144 h 1404938"/>
                <a:gd name="connsiteX30" fmla="*/ 628650 w 1173956"/>
                <a:gd name="connsiteY30" fmla="*/ 0 h 1404938"/>
                <a:gd name="connsiteX31" fmla="*/ 702469 w 1173956"/>
                <a:gd name="connsiteY31" fmla="*/ 4763 h 1404938"/>
                <a:gd name="connsiteX32" fmla="*/ 783431 w 1173956"/>
                <a:gd name="connsiteY32" fmla="*/ 14288 h 1404938"/>
                <a:gd name="connsiteX33" fmla="*/ 845344 w 1173956"/>
                <a:gd name="connsiteY33" fmla="*/ 26194 h 1404938"/>
                <a:gd name="connsiteX34" fmla="*/ 914400 w 1173956"/>
                <a:gd name="connsiteY34" fmla="*/ 47625 h 1404938"/>
                <a:gd name="connsiteX35" fmla="*/ 990600 w 1173956"/>
                <a:gd name="connsiteY35" fmla="*/ 80963 h 1404938"/>
                <a:gd name="connsiteX36" fmla="*/ 1040606 w 1173956"/>
                <a:gd name="connsiteY36" fmla="*/ 109538 h 1404938"/>
                <a:gd name="connsiteX37" fmla="*/ 1088231 w 1173956"/>
                <a:gd name="connsiteY37" fmla="*/ 138113 h 1404938"/>
                <a:gd name="connsiteX38" fmla="*/ 1112044 w 1173956"/>
                <a:gd name="connsiteY38" fmla="*/ 157163 h 1404938"/>
                <a:gd name="connsiteX39" fmla="*/ 1135856 w 1173956"/>
                <a:gd name="connsiteY39" fmla="*/ 178594 h 1404938"/>
                <a:gd name="connsiteX40" fmla="*/ 1150144 w 1173956"/>
                <a:gd name="connsiteY40" fmla="*/ 195263 h 1404938"/>
                <a:gd name="connsiteX41" fmla="*/ 1164431 w 1173956"/>
                <a:gd name="connsiteY41" fmla="*/ 219075 h 1404938"/>
                <a:gd name="connsiteX42" fmla="*/ 1171575 w 1173956"/>
                <a:gd name="connsiteY42" fmla="*/ 240507 h 1404938"/>
                <a:gd name="connsiteX43" fmla="*/ 1173956 w 1173956"/>
                <a:gd name="connsiteY43" fmla="*/ 254794 h 1404938"/>
                <a:gd name="connsiteX44" fmla="*/ 1169194 w 1173956"/>
                <a:gd name="connsiteY44" fmla="*/ 276225 h 1404938"/>
                <a:gd name="connsiteX45" fmla="*/ 1152525 w 1173956"/>
                <a:gd name="connsiteY45" fmla="*/ 307182 h 1404938"/>
                <a:gd name="connsiteX46" fmla="*/ 1064419 w 1173956"/>
                <a:gd name="connsiteY46" fmla="*/ 381000 h 1404938"/>
                <a:gd name="connsiteX47" fmla="*/ 1035844 w 1173956"/>
                <a:gd name="connsiteY47" fmla="*/ 435769 h 1404938"/>
                <a:gd name="connsiteX48" fmla="*/ 831056 w 1173956"/>
                <a:gd name="connsiteY48" fmla="*/ 652463 h 1404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3956" h="1404938">
                  <a:moveTo>
                    <a:pt x="831056" y="652463"/>
                  </a:moveTo>
                  <a:lnTo>
                    <a:pt x="559594" y="933450"/>
                  </a:lnTo>
                  <a:lnTo>
                    <a:pt x="280988" y="1204913"/>
                  </a:lnTo>
                  <a:lnTo>
                    <a:pt x="83344" y="1369219"/>
                  </a:lnTo>
                  <a:lnTo>
                    <a:pt x="45244" y="1397794"/>
                  </a:lnTo>
                  <a:lnTo>
                    <a:pt x="33338" y="1402557"/>
                  </a:lnTo>
                  <a:lnTo>
                    <a:pt x="19050" y="1404938"/>
                  </a:lnTo>
                  <a:lnTo>
                    <a:pt x="7144" y="1402557"/>
                  </a:lnTo>
                  <a:lnTo>
                    <a:pt x="0" y="1393032"/>
                  </a:lnTo>
                  <a:lnTo>
                    <a:pt x="2381" y="1369219"/>
                  </a:lnTo>
                  <a:lnTo>
                    <a:pt x="23813" y="1328738"/>
                  </a:lnTo>
                  <a:lnTo>
                    <a:pt x="145256" y="1173957"/>
                  </a:lnTo>
                  <a:lnTo>
                    <a:pt x="290513" y="983457"/>
                  </a:lnTo>
                  <a:lnTo>
                    <a:pt x="457200" y="757238"/>
                  </a:lnTo>
                  <a:lnTo>
                    <a:pt x="521494" y="673894"/>
                  </a:lnTo>
                  <a:lnTo>
                    <a:pt x="638175" y="497682"/>
                  </a:lnTo>
                  <a:lnTo>
                    <a:pt x="750094" y="292894"/>
                  </a:lnTo>
                  <a:lnTo>
                    <a:pt x="764381" y="271463"/>
                  </a:lnTo>
                  <a:lnTo>
                    <a:pt x="776288" y="245269"/>
                  </a:lnTo>
                  <a:lnTo>
                    <a:pt x="776288" y="223838"/>
                  </a:lnTo>
                  <a:lnTo>
                    <a:pt x="771525" y="195263"/>
                  </a:lnTo>
                  <a:lnTo>
                    <a:pt x="750094" y="161925"/>
                  </a:lnTo>
                  <a:lnTo>
                    <a:pt x="723900" y="135732"/>
                  </a:lnTo>
                  <a:lnTo>
                    <a:pt x="688181" y="109538"/>
                  </a:lnTo>
                  <a:lnTo>
                    <a:pt x="661988" y="92869"/>
                  </a:lnTo>
                  <a:lnTo>
                    <a:pt x="638175" y="76200"/>
                  </a:lnTo>
                  <a:lnTo>
                    <a:pt x="609600" y="52388"/>
                  </a:lnTo>
                  <a:lnTo>
                    <a:pt x="597694" y="30957"/>
                  </a:lnTo>
                  <a:lnTo>
                    <a:pt x="600075" y="19050"/>
                  </a:lnTo>
                  <a:lnTo>
                    <a:pt x="607219" y="7144"/>
                  </a:lnTo>
                  <a:lnTo>
                    <a:pt x="628650" y="0"/>
                  </a:lnTo>
                  <a:lnTo>
                    <a:pt x="702469" y="4763"/>
                  </a:lnTo>
                  <a:lnTo>
                    <a:pt x="783431" y="14288"/>
                  </a:lnTo>
                  <a:lnTo>
                    <a:pt x="845344" y="26194"/>
                  </a:lnTo>
                  <a:lnTo>
                    <a:pt x="914400" y="47625"/>
                  </a:lnTo>
                  <a:lnTo>
                    <a:pt x="990600" y="80963"/>
                  </a:lnTo>
                  <a:lnTo>
                    <a:pt x="1040606" y="109538"/>
                  </a:lnTo>
                  <a:lnTo>
                    <a:pt x="1088231" y="138113"/>
                  </a:lnTo>
                  <a:lnTo>
                    <a:pt x="1112044" y="157163"/>
                  </a:lnTo>
                  <a:lnTo>
                    <a:pt x="1135856" y="178594"/>
                  </a:lnTo>
                  <a:lnTo>
                    <a:pt x="1150144" y="195263"/>
                  </a:lnTo>
                  <a:lnTo>
                    <a:pt x="1164431" y="219075"/>
                  </a:lnTo>
                  <a:lnTo>
                    <a:pt x="1171575" y="240507"/>
                  </a:lnTo>
                  <a:lnTo>
                    <a:pt x="1173956" y="254794"/>
                  </a:lnTo>
                  <a:lnTo>
                    <a:pt x="1169194" y="276225"/>
                  </a:lnTo>
                  <a:lnTo>
                    <a:pt x="1152525" y="307182"/>
                  </a:lnTo>
                  <a:lnTo>
                    <a:pt x="1064419" y="381000"/>
                  </a:lnTo>
                  <a:lnTo>
                    <a:pt x="1035844" y="435769"/>
                  </a:lnTo>
                  <a:lnTo>
                    <a:pt x="83105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6AC44F52-DB95-44C4-B035-3DD8A59EC2B9}"/>
                </a:ext>
              </a:extLst>
            </p:cNvPr>
            <p:cNvSpPr/>
            <p:nvPr/>
          </p:nvSpPr>
          <p:spPr>
            <a:xfrm>
              <a:off x="6196014" y="3005139"/>
              <a:ext cx="1393825" cy="292100"/>
            </a:xfrm>
            <a:custGeom>
              <a:avLst/>
              <a:gdLst>
                <a:gd name="connsiteX0" fmla="*/ 1021556 w 1393031"/>
                <a:gd name="connsiteY0" fmla="*/ 228600 h 292893"/>
                <a:gd name="connsiteX1" fmla="*/ 640556 w 1393031"/>
                <a:gd name="connsiteY1" fmla="*/ 273843 h 292893"/>
                <a:gd name="connsiteX2" fmla="*/ 569118 w 1393031"/>
                <a:gd name="connsiteY2" fmla="*/ 292893 h 292893"/>
                <a:gd name="connsiteX3" fmla="*/ 390525 w 1393031"/>
                <a:gd name="connsiteY3" fmla="*/ 292893 h 292893"/>
                <a:gd name="connsiteX4" fmla="*/ 302418 w 1393031"/>
                <a:gd name="connsiteY4" fmla="*/ 290512 h 292893"/>
                <a:gd name="connsiteX5" fmla="*/ 269081 w 1393031"/>
                <a:gd name="connsiteY5" fmla="*/ 283368 h 292893"/>
                <a:gd name="connsiteX6" fmla="*/ 214312 w 1393031"/>
                <a:gd name="connsiteY6" fmla="*/ 269081 h 292893"/>
                <a:gd name="connsiteX7" fmla="*/ 161925 w 1393031"/>
                <a:gd name="connsiteY7" fmla="*/ 250031 h 292893"/>
                <a:gd name="connsiteX8" fmla="*/ 104775 w 1393031"/>
                <a:gd name="connsiteY8" fmla="*/ 226218 h 292893"/>
                <a:gd name="connsiteX9" fmla="*/ 45243 w 1393031"/>
                <a:gd name="connsiteY9" fmla="*/ 192881 h 292893"/>
                <a:gd name="connsiteX10" fmla="*/ 23812 w 1393031"/>
                <a:gd name="connsiteY10" fmla="*/ 180975 h 292893"/>
                <a:gd name="connsiteX11" fmla="*/ 11906 w 1393031"/>
                <a:gd name="connsiteY11" fmla="*/ 166687 h 292893"/>
                <a:gd name="connsiteX12" fmla="*/ 0 w 1393031"/>
                <a:gd name="connsiteY12" fmla="*/ 140493 h 292893"/>
                <a:gd name="connsiteX13" fmla="*/ 2381 w 1393031"/>
                <a:gd name="connsiteY13" fmla="*/ 121443 h 292893"/>
                <a:gd name="connsiteX14" fmla="*/ 9525 w 1393031"/>
                <a:gd name="connsiteY14" fmla="*/ 111918 h 292893"/>
                <a:gd name="connsiteX15" fmla="*/ 26193 w 1393031"/>
                <a:gd name="connsiteY15" fmla="*/ 104775 h 292893"/>
                <a:gd name="connsiteX16" fmla="*/ 54768 w 1393031"/>
                <a:gd name="connsiteY16" fmla="*/ 104775 h 292893"/>
                <a:gd name="connsiteX17" fmla="*/ 104775 w 1393031"/>
                <a:gd name="connsiteY17" fmla="*/ 116681 h 292893"/>
                <a:gd name="connsiteX18" fmla="*/ 216693 w 1393031"/>
                <a:gd name="connsiteY18" fmla="*/ 128587 h 292893"/>
                <a:gd name="connsiteX19" fmla="*/ 330993 w 1393031"/>
                <a:gd name="connsiteY19" fmla="*/ 135731 h 292893"/>
                <a:gd name="connsiteX20" fmla="*/ 457200 w 1393031"/>
                <a:gd name="connsiteY20" fmla="*/ 130968 h 292893"/>
                <a:gd name="connsiteX21" fmla="*/ 671512 w 1393031"/>
                <a:gd name="connsiteY21" fmla="*/ 109537 h 292893"/>
                <a:gd name="connsiteX22" fmla="*/ 857250 w 1393031"/>
                <a:gd name="connsiteY22" fmla="*/ 78581 h 292893"/>
                <a:gd name="connsiteX23" fmla="*/ 1007268 w 1393031"/>
                <a:gd name="connsiteY23" fmla="*/ 40481 h 292893"/>
                <a:gd name="connsiteX24" fmla="*/ 1133475 w 1393031"/>
                <a:gd name="connsiteY24" fmla="*/ 9525 h 292893"/>
                <a:gd name="connsiteX25" fmla="*/ 1178718 w 1393031"/>
                <a:gd name="connsiteY25" fmla="*/ 0 h 292893"/>
                <a:gd name="connsiteX26" fmla="*/ 1204912 w 1393031"/>
                <a:gd name="connsiteY26" fmla="*/ 0 h 292893"/>
                <a:gd name="connsiteX27" fmla="*/ 1259681 w 1393031"/>
                <a:gd name="connsiteY27" fmla="*/ 9525 h 292893"/>
                <a:gd name="connsiteX28" fmla="*/ 1304925 w 1393031"/>
                <a:gd name="connsiteY28" fmla="*/ 28575 h 292893"/>
                <a:gd name="connsiteX29" fmla="*/ 1338262 w 1393031"/>
                <a:gd name="connsiteY29" fmla="*/ 50006 h 292893"/>
                <a:gd name="connsiteX30" fmla="*/ 1371600 w 1393031"/>
                <a:gd name="connsiteY30" fmla="*/ 80962 h 292893"/>
                <a:gd name="connsiteX31" fmla="*/ 1385887 w 1393031"/>
                <a:gd name="connsiteY31" fmla="*/ 102393 h 292893"/>
                <a:gd name="connsiteX32" fmla="*/ 1393031 w 1393031"/>
                <a:gd name="connsiteY32" fmla="*/ 119062 h 292893"/>
                <a:gd name="connsiteX33" fmla="*/ 1393031 w 1393031"/>
                <a:gd name="connsiteY33" fmla="*/ 133350 h 292893"/>
                <a:gd name="connsiteX34" fmla="*/ 1388268 w 1393031"/>
                <a:gd name="connsiteY34" fmla="*/ 154781 h 292893"/>
                <a:gd name="connsiteX35" fmla="*/ 1366837 w 1393031"/>
                <a:gd name="connsiteY35" fmla="*/ 173831 h 292893"/>
                <a:gd name="connsiteX36" fmla="*/ 1312068 w 1393031"/>
                <a:gd name="connsiteY36" fmla="*/ 195262 h 292893"/>
                <a:gd name="connsiteX37" fmla="*/ 1157287 w 1393031"/>
                <a:gd name="connsiteY37" fmla="*/ 216693 h 292893"/>
                <a:gd name="connsiteX38" fmla="*/ 1021556 w 1393031"/>
                <a:gd name="connsiteY38" fmla="*/ 228600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93031" h="292893">
                  <a:moveTo>
                    <a:pt x="1021556" y="228600"/>
                  </a:moveTo>
                  <a:lnTo>
                    <a:pt x="640556" y="273843"/>
                  </a:lnTo>
                  <a:lnTo>
                    <a:pt x="569118" y="292893"/>
                  </a:lnTo>
                  <a:lnTo>
                    <a:pt x="390525" y="292893"/>
                  </a:lnTo>
                  <a:lnTo>
                    <a:pt x="302418" y="290512"/>
                  </a:lnTo>
                  <a:lnTo>
                    <a:pt x="269081" y="283368"/>
                  </a:lnTo>
                  <a:lnTo>
                    <a:pt x="214312" y="269081"/>
                  </a:lnTo>
                  <a:lnTo>
                    <a:pt x="161925" y="250031"/>
                  </a:lnTo>
                  <a:lnTo>
                    <a:pt x="104775" y="226218"/>
                  </a:lnTo>
                  <a:lnTo>
                    <a:pt x="45243" y="192881"/>
                  </a:lnTo>
                  <a:lnTo>
                    <a:pt x="23812" y="180975"/>
                  </a:lnTo>
                  <a:lnTo>
                    <a:pt x="11906" y="166687"/>
                  </a:lnTo>
                  <a:lnTo>
                    <a:pt x="0" y="140493"/>
                  </a:lnTo>
                  <a:lnTo>
                    <a:pt x="2381" y="121443"/>
                  </a:lnTo>
                  <a:lnTo>
                    <a:pt x="9525" y="111918"/>
                  </a:lnTo>
                  <a:lnTo>
                    <a:pt x="26193" y="104775"/>
                  </a:lnTo>
                  <a:lnTo>
                    <a:pt x="54768" y="104775"/>
                  </a:lnTo>
                  <a:lnTo>
                    <a:pt x="104775" y="116681"/>
                  </a:lnTo>
                  <a:lnTo>
                    <a:pt x="216693" y="128587"/>
                  </a:lnTo>
                  <a:lnTo>
                    <a:pt x="330993" y="135731"/>
                  </a:lnTo>
                  <a:lnTo>
                    <a:pt x="457200" y="130968"/>
                  </a:lnTo>
                  <a:lnTo>
                    <a:pt x="671512" y="109537"/>
                  </a:lnTo>
                  <a:lnTo>
                    <a:pt x="857250" y="78581"/>
                  </a:lnTo>
                  <a:lnTo>
                    <a:pt x="1007268" y="40481"/>
                  </a:lnTo>
                  <a:lnTo>
                    <a:pt x="1133475" y="9525"/>
                  </a:lnTo>
                  <a:lnTo>
                    <a:pt x="1178718" y="0"/>
                  </a:lnTo>
                  <a:lnTo>
                    <a:pt x="1204912" y="0"/>
                  </a:lnTo>
                  <a:lnTo>
                    <a:pt x="1259681" y="9525"/>
                  </a:lnTo>
                  <a:lnTo>
                    <a:pt x="1304925" y="28575"/>
                  </a:lnTo>
                  <a:lnTo>
                    <a:pt x="1338262" y="50006"/>
                  </a:lnTo>
                  <a:lnTo>
                    <a:pt x="1371600" y="80962"/>
                  </a:lnTo>
                  <a:lnTo>
                    <a:pt x="1385887" y="102393"/>
                  </a:lnTo>
                  <a:lnTo>
                    <a:pt x="1393031" y="119062"/>
                  </a:lnTo>
                  <a:lnTo>
                    <a:pt x="1393031" y="133350"/>
                  </a:lnTo>
                  <a:lnTo>
                    <a:pt x="1388268" y="154781"/>
                  </a:lnTo>
                  <a:lnTo>
                    <a:pt x="1366837" y="173831"/>
                  </a:lnTo>
                  <a:lnTo>
                    <a:pt x="1312068" y="195262"/>
                  </a:lnTo>
                  <a:lnTo>
                    <a:pt x="1157287" y="216693"/>
                  </a:lnTo>
                  <a:lnTo>
                    <a:pt x="1021556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15823A30-E7E7-4A4B-AA7C-C5F1A88651BB}"/>
                </a:ext>
              </a:extLst>
            </p:cNvPr>
            <p:cNvSpPr/>
            <p:nvPr/>
          </p:nvSpPr>
          <p:spPr>
            <a:xfrm>
              <a:off x="4621214" y="1554164"/>
              <a:ext cx="542925" cy="1498600"/>
            </a:xfrm>
            <a:custGeom>
              <a:avLst/>
              <a:gdLst>
                <a:gd name="connsiteX0" fmla="*/ 188119 w 542925"/>
                <a:gd name="connsiteY0" fmla="*/ 1109663 h 1497807"/>
                <a:gd name="connsiteX1" fmla="*/ 216694 w 542925"/>
                <a:gd name="connsiteY1" fmla="*/ 700088 h 1497807"/>
                <a:gd name="connsiteX2" fmla="*/ 216694 w 542925"/>
                <a:gd name="connsiteY2" fmla="*/ 445294 h 1497807"/>
                <a:gd name="connsiteX3" fmla="*/ 209550 w 542925"/>
                <a:gd name="connsiteY3" fmla="*/ 347663 h 1497807"/>
                <a:gd name="connsiteX4" fmla="*/ 202407 w 542925"/>
                <a:gd name="connsiteY4" fmla="*/ 309563 h 1497807"/>
                <a:gd name="connsiteX5" fmla="*/ 190500 w 542925"/>
                <a:gd name="connsiteY5" fmla="*/ 283369 h 1497807"/>
                <a:gd name="connsiteX6" fmla="*/ 169069 w 542925"/>
                <a:gd name="connsiteY6" fmla="*/ 250032 h 1497807"/>
                <a:gd name="connsiteX7" fmla="*/ 107157 w 542925"/>
                <a:gd name="connsiteY7" fmla="*/ 173832 h 1497807"/>
                <a:gd name="connsiteX8" fmla="*/ 42863 w 542925"/>
                <a:gd name="connsiteY8" fmla="*/ 95250 h 1497807"/>
                <a:gd name="connsiteX9" fmla="*/ 11907 w 542925"/>
                <a:gd name="connsiteY9" fmla="*/ 64294 h 1497807"/>
                <a:gd name="connsiteX10" fmla="*/ 0 w 542925"/>
                <a:gd name="connsiteY10" fmla="*/ 52388 h 1497807"/>
                <a:gd name="connsiteX11" fmla="*/ 0 w 542925"/>
                <a:gd name="connsiteY11" fmla="*/ 45244 h 1497807"/>
                <a:gd name="connsiteX12" fmla="*/ 4763 w 542925"/>
                <a:gd name="connsiteY12" fmla="*/ 33338 h 1497807"/>
                <a:gd name="connsiteX13" fmla="*/ 23813 w 542925"/>
                <a:gd name="connsiteY13" fmla="*/ 19050 h 1497807"/>
                <a:gd name="connsiteX14" fmla="*/ 57150 w 542925"/>
                <a:gd name="connsiteY14" fmla="*/ 4763 h 1497807"/>
                <a:gd name="connsiteX15" fmla="*/ 88107 w 542925"/>
                <a:gd name="connsiteY15" fmla="*/ 0 h 1497807"/>
                <a:gd name="connsiteX16" fmla="*/ 111919 w 542925"/>
                <a:gd name="connsiteY16" fmla="*/ 0 h 1497807"/>
                <a:gd name="connsiteX17" fmla="*/ 130969 w 542925"/>
                <a:gd name="connsiteY17" fmla="*/ 2382 h 1497807"/>
                <a:gd name="connsiteX18" fmla="*/ 180975 w 542925"/>
                <a:gd name="connsiteY18" fmla="*/ 19050 h 1497807"/>
                <a:gd name="connsiteX19" fmla="*/ 280988 w 542925"/>
                <a:gd name="connsiteY19" fmla="*/ 61913 h 1497807"/>
                <a:gd name="connsiteX20" fmla="*/ 369094 w 542925"/>
                <a:gd name="connsiteY20" fmla="*/ 104775 h 1497807"/>
                <a:gd name="connsiteX21" fmla="*/ 428625 w 542925"/>
                <a:gd name="connsiteY21" fmla="*/ 138113 h 1497807"/>
                <a:gd name="connsiteX22" fmla="*/ 469107 w 542925"/>
                <a:gd name="connsiteY22" fmla="*/ 164307 h 1497807"/>
                <a:gd name="connsiteX23" fmla="*/ 500063 w 542925"/>
                <a:gd name="connsiteY23" fmla="*/ 185738 h 1497807"/>
                <a:gd name="connsiteX24" fmla="*/ 516732 w 542925"/>
                <a:gd name="connsiteY24" fmla="*/ 202407 h 1497807"/>
                <a:gd name="connsiteX25" fmla="*/ 531019 w 542925"/>
                <a:gd name="connsiteY25" fmla="*/ 221457 h 1497807"/>
                <a:gd name="connsiteX26" fmla="*/ 540544 w 542925"/>
                <a:gd name="connsiteY26" fmla="*/ 238125 h 1497807"/>
                <a:gd name="connsiteX27" fmla="*/ 542925 w 542925"/>
                <a:gd name="connsiteY27" fmla="*/ 254794 h 1497807"/>
                <a:gd name="connsiteX28" fmla="*/ 540544 w 542925"/>
                <a:gd name="connsiteY28" fmla="*/ 278607 h 1497807"/>
                <a:gd name="connsiteX29" fmla="*/ 528638 w 542925"/>
                <a:gd name="connsiteY29" fmla="*/ 300038 h 1497807"/>
                <a:gd name="connsiteX30" fmla="*/ 502444 w 542925"/>
                <a:gd name="connsiteY30" fmla="*/ 330994 h 1497807"/>
                <a:gd name="connsiteX31" fmla="*/ 485775 w 542925"/>
                <a:gd name="connsiteY31" fmla="*/ 354807 h 1497807"/>
                <a:gd name="connsiteX32" fmla="*/ 483394 w 542925"/>
                <a:gd name="connsiteY32" fmla="*/ 678657 h 1497807"/>
                <a:gd name="connsiteX33" fmla="*/ 461963 w 542925"/>
                <a:gd name="connsiteY33" fmla="*/ 866775 h 1497807"/>
                <a:gd name="connsiteX34" fmla="*/ 442913 w 542925"/>
                <a:gd name="connsiteY34" fmla="*/ 1085850 h 1497807"/>
                <a:gd name="connsiteX35" fmla="*/ 409575 w 542925"/>
                <a:gd name="connsiteY35" fmla="*/ 1443038 h 1497807"/>
                <a:gd name="connsiteX36" fmla="*/ 164307 w 542925"/>
                <a:gd name="connsiteY36" fmla="*/ 1497807 h 1497807"/>
                <a:gd name="connsiteX37" fmla="*/ 188119 w 542925"/>
                <a:gd name="connsiteY37" fmla="*/ 1109663 h 149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42925" h="1497807">
                  <a:moveTo>
                    <a:pt x="188119" y="1109663"/>
                  </a:moveTo>
                  <a:lnTo>
                    <a:pt x="216694" y="700088"/>
                  </a:lnTo>
                  <a:lnTo>
                    <a:pt x="216694" y="445294"/>
                  </a:lnTo>
                  <a:lnTo>
                    <a:pt x="209550" y="347663"/>
                  </a:lnTo>
                  <a:lnTo>
                    <a:pt x="202407" y="309563"/>
                  </a:lnTo>
                  <a:lnTo>
                    <a:pt x="190500" y="283369"/>
                  </a:lnTo>
                  <a:lnTo>
                    <a:pt x="169069" y="250032"/>
                  </a:lnTo>
                  <a:lnTo>
                    <a:pt x="107157" y="173832"/>
                  </a:lnTo>
                  <a:lnTo>
                    <a:pt x="42863" y="95250"/>
                  </a:lnTo>
                  <a:lnTo>
                    <a:pt x="11907" y="64294"/>
                  </a:lnTo>
                  <a:lnTo>
                    <a:pt x="0" y="52388"/>
                  </a:lnTo>
                  <a:lnTo>
                    <a:pt x="0" y="45244"/>
                  </a:lnTo>
                  <a:lnTo>
                    <a:pt x="4763" y="33338"/>
                  </a:lnTo>
                  <a:lnTo>
                    <a:pt x="23813" y="19050"/>
                  </a:lnTo>
                  <a:lnTo>
                    <a:pt x="57150" y="4763"/>
                  </a:lnTo>
                  <a:lnTo>
                    <a:pt x="88107" y="0"/>
                  </a:lnTo>
                  <a:lnTo>
                    <a:pt x="111919" y="0"/>
                  </a:lnTo>
                  <a:lnTo>
                    <a:pt x="130969" y="2382"/>
                  </a:lnTo>
                  <a:lnTo>
                    <a:pt x="180975" y="19050"/>
                  </a:lnTo>
                  <a:lnTo>
                    <a:pt x="280988" y="61913"/>
                  </a:lnTo>
                  <a:lnTo>
                    <a:pt x="369094" y="104775"/>
                  </a:lnTo>
                  <a:lnTo>
                    <a:pt x="428625" y="138113"/>
                  </a:lnTo>
                  <a:lnTo>
                    <a:pt x="469107" y="164307"/>
                  </a:lnTo>
                  <a:lnTo>
                    <a:pt x="500063" y="185738"/>
                  </a:lnTo>
                  <a:lnTo>
                    <a:pt x="516732" y="202407"/>
                  </a:lnTo>
                  <a:lnTo>
                    <a:pt x="531019" y="221457"/>
                  </a:lnTo>
                  <a:lnTo>
                    <a:pt x="540544" y="238125"/>
                  </a:lnTo>
                  <a:lnTo>
                    <a:pt x="542925" y="254794"/>
                  </a:lnTo>
                  <a:lnTo>
                    <a:pt x="540544" y="278607"/>
                  </a:lnTo>
                  <a:lnTo>
                    <a:pt x="528638" y="300038"/>
                  </a:lnTo>
                  <a:lnTo>
                    <a:pt x="502444" y="330994"/>
                  </a:lnTo>
                  <a:lnTo>
                    <a:pt x="485775" y="354807"/>
                  </a:lnTo>
                  <a:cubicBezTo>
                    <a:pt x="484981" y="462757"/>
                    <a:pt x="484188" y="570707"/>
                    <a:pt x="483394" y="678657"/>
                  </a:cubicBezTo>
                  <a:lnTo>
                    <a:pt x="461963" y="866775"/>
                  </a:lnTo>
                  <a:lnTo>
                    <a:pt x="442913" y="1085850"/>
                  </a:lnTo>
                  <a:lnTo>
                    <a:pt x="409575" y="1443038"/>
                  </a:lnTo>
                  <a:lnTo>
                    <a:pt x="164307" y="1497807"/>
                  </a:lnTo>
                  <a:lnTo>
                    <a:pt x="188119" y="1109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ABA65885-04D3-4BA4-9CAD-DD90933AD1AB}"/>
                </a:ext>
              </a:extLst>
            </p:cNvPr>
            <p:cNvSpPr/>
            <p:nvPr/>
          </p:nvSpPr>
          <p:spPr>
            <a:xfrm>
              <a:off x="4116388" y="2782890"/>
              <a:ext cx="1727200" cy="1455737"/>
            </a:xfrm>
            <a:custGeom>
              <a:avLst/>
              <a:gdLst>
                <a:gd name="connsiteX0" fmla="*/ 862013 w 1726407"/>
                <a:gd name="connsiteY0" fmla="*/ 307182 h 1454944"/>
                <a:gd name="connsiteX1" fmla="*/ 342900 w 1726407"/>
                <a:gd name="connsiteY1" fmla="*/ 402432 h 1454944"/>
                <a:gd name="connsiteX2" fmla="*/ 83344 w 1726407"/>
                <a:gd name="connsiteY2" fmla="*/ 459582 h 1454944"/>
                <a:gd name="connsiteX3" fmla="*/ 0 w 1726407"/>
                <a:gd name="connsiteY3" fmla="*/ 316707 h 1454944"/>
                <a:gd name="connsiteX4" fmla="*/ 316707 w 1726407"/>
                <a:gd name="connsiteY4" fmla="*/ 254794 h 1454944"/>
                <a:gd name="connsiteX5" fmla="*/ 550069 w 1726407"/>
                <a:gd name="connsiteY5" fmla="*/ 207169 h 1454944"/>
                <a:gd name="connsiteX6" fmla="*/ 702469 w 1726407"/>
                <a:gd name="connsiteY6" fmla="*/ 171450 h 1454944"/>
                <a:gd name="connsiteX7" fmla="*/ 904875 w 1726407"/>
                <a:gd name="connsiteY7" fmla="*/ 135732 h 1454944"/>
                <a:gd name="connsiteX8" fmla="*/ 1131094 w 1726407"/>
                <a:gd name="connsiteY8" fmla="*/ 102394 h 1454944"/>
                <a:gd name="connsiteX9" fmla="*/ 1302544 w 1726407"/>
                <a:gd name="connsiteY9" fmla="*/ 64294 h 1454944"/>
                <a:gd name="connsiteX10" fmla="*/ 1359694 w 1726407"/>
                <a:gd name="connsiteY10" fmla="*/ 28575 h 1454944"/>
                <a:gd name="connsiteX11" fmla="*/ 1409700 w 1726407"/>
                <a:gd name="connsiteY11" fmla="*/ 4763 h 1454944"/>
                <a:gd name="connsiteX12" fmla="*/ 1431132 w 1726407"/>
                <a:gd name="connsiteY12" fmla="*/ 0 h 1454944"/>
                <a:gd name="connsiteX13" fmla="*/ 1454944 w 1726407"/>
                <a:gd name="connsiteY13" fmla="*/ 4763 h 1454944"/>
                <a:gd name="connsiteX14" fmla="*/ 1528763 w 1726407"/>
                <a:gd name="connsiteY14" fmla="*/ 50007 h 1454944"/>
                <a:gd name="connsiteX15" fmla="*/ 1643063 w 1726407"/>
                <a:gd name="connsiteY15" fmla="*/ 135732 h 1454944"/>
                <a:gd name="connsiteX16" fmla="*/ 1678782 w 1726407"/>
                <a:gd name="connsiteY16" fmla="*/ 166688 h 1454944"/>
                <a:gd name="connsiteX17" fmla="*/ 1709738 w 1726407"/>
                <a:gd name="connsiteY17" fmla="*/ 200025 h 1454944"/>
                <a:gd name="connsiteX18" fmla="*/ 1719263 w 1726407"/>
                <a:gd name="connsiteY18" fmla="*/ 216694 h 1454944"/>
                <a:gd name="connsiteX19" fmla="*/ 1726407 w 1726407"/>
                <a:gd name="connsiteY19" fmla="*/ 235744 h 1454944"/>
                <a:gd name="connsiteX20" fmla="*/ 1726407 w 1726407"/>
                <a:gd name="connsiteY20" fmla="*/ 252413 h 1454944"/>
                <a:gd name="connsiteX21" fmla="*/ 1719263 w 1726407"/>
                <a:gd name="connsiteY21" fmla="*/ 273844 h 1454944"/>
                <a:gd name="connsiteX22" fmla="*/ 1693069 w 1726407"/>
                <a:gd name="connsiteY22" fmla="*/ 304800 h 1454944"/>
                <a:gd name="connsiteX23" fmla="*/ 1664494 w 1726407"/>
                <a:gd name="connsiteY23" fmla="*/ 330994 h 1454944"/>
                <a:gd name="connsiteX24" fmla="*/ 1626394 w 1726407"/>
                <a:gd name="connsiteY24" fmla="*/ 607219 h 1454944"/>
                <a:gd name="connsiteX25" fmla="*/ 1581150 w 1726407"/>
                <a:gd name="connsiteY25" fmla="*/ 935832 h 1454944"/>
                <a:gd name="connsiteX26" fmla="*/ 1550194 w 1726407"/>
                <a:gd name="connsiteY26" fmla="*/ 1164432 h 1454944"/>
                <a:gd name="connsiteX27" fmla="*/ 1528763 w 1726407"/>
                <a:gd name="connsiteY27" fmla="*/ 1331119 h 1454944"/>
                <a:gd name="connsiteX28" fmla="*/ 1516857 w 1726407"/>
                <a:gd name="connsiteY28" fmla="*/ 1390650 h 1454944"/>
                <a:gd name="connsiteX29" fmla="*/ 1504950 w 1726407"/>
                <a:gd name="connsiteY29" fmla="*/ 1426369 h 1454944"/>
                <a:gd name="connsiteX30" fmla="*/ 1493044 w 1726407"/>
                <a:gd name="connsiteY30" fmla="*/ 1443038 h 1454944"/>
                <a:gd name="connsiteX31" fmla="*/ 1478757 w 1726407"/>
                <a:gd name="connsiteY31" fmla="*/ 1450182 h 1454944"/>
                <a:gd name="connsiteX32" fmla="*/ 1457325 w 1726407"/>
                <a:gd name="connsiteY32" fmla="*/ 1454944 h 1454944"/>
                <a:gd name="connsiteX33" fmla="*/ 1435894 w 1726407"/>
                <a:gd name="connsiteY33" fmla="*/ 1450182 h 1454944"/>
                <a:gd name="connsiteX34" fmla="*/ 1409700 w 1726407"/>
                <a:gd name="connsiteY34" fmla="*/ 1438275 h 1454944"/>
                <a:gd name="connsiteX35" fmla="*/ 1388269 w 1726407"/>
                <a:gd name="connsiteY35" fmla="*/ 1428750 h 1454944"/>
                <a:gd name="connsiteX36" fmla="*/ 1364457 w 1726407"/>
                <a:gd name="connsiteY36" fmla="*/ 1407319 h 1454944"/>
                <a:gd name="connsiteX37" fmla="*/ 1343025 w 1726407"/>
                <a:gd name="connsiteY37" fmla="*/ 1383507 h 1454944"/>
                <a:gd name="connsiteX38" fmla="*/ 1328738 w 1726407"/>
                <a:gd name="connsiteY38" fmla="*/ 1354932 h 1454944"/>
                <a:gd name="connsiteX39" fmla="*/ 1316832 w 1726407"/>
                <a:gd name="connsiteY39" fmla="*/ 1309688 h 1454944"/>
                <a:gd name="connsiteX40" fmla="*/ 1323975 w 1726407"/>
                <a:gd name="connsiteY40" fmla="*/ 1214438 h 1454944"/>
                <a:gd name="connsiteX41" fmla="*/ 1338263 w 1726407"/>
                <a:gd name="connsiteY41" fmla="*/ 938213 h 1454944"/>
                <a:gd name="connsiteX42" fmla="*/ 1343025 w 1726407"/>
                <a:gd name="connsiteY42" fmla="*/ 750094 h 1454944"/>
                <a:gd name="connsiteX43" fmla="*/ 1369219 w 1726407"/>
                <a:gd name="connsiteY43" fmla="*/ 631032 h 1454944"/>
                <a:gd name="connsiteX44" fmla="*/ 1371600 w 1726407"/>
                <a:gd name="connsiteY44" fmla="*/ 307182 h 1454944"/>
                <a:gd name="connsiteX45" fmla="*/ 1371600 w 1726407"/>
                <a:gd name="connsiteY45" fmla="*/ 292894 h 1454944"/>
                <a:gd name="connsiteX46" fmla="*/ 1357313 w 1726407"/>
                <a:gd name="connsiteY46" fmla="*/ 276225 h 1454944"/>
                <a:gd name="connsiteX47" fmla="*/ 1319213 w 1726407"/>
                <a:gd name="connsiteY47" fmla="*/ 250032 h 1454944"/>
                <a:gd name="connsiteX48" fmla="*/ 1285875 w 1726407"/>
                <a:gd name="connsiteY48" fmla="*/ 242888 h 1454944"/>
                <a:gd name="connsiteX49" fmla="*/ 862013 w 1726407"/>
                <a:gd name="connsiteY49" fmla="*/ 307182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726407" h="1454944">
                  <a:moveTo>
                    <a:pt x="862013" y="307182"/>
                  </a:moveTo>
                  <a:lnTo>
                    <a:pt x="342900" y="402432"/>
                  </a:lnTo>
                  <a:lnTo>
                    <a:pt x="83344" y="459582"/>
                  </a:lnTo>
                  <a:lnTo>
                    <a:pt x="0" y="316707"/>
                  </a:lnTo>
                  <a:lnTo>
                    <a:pt x="316707" y="254794"/>
                  </a:lnTo>
                  <a:lnTo>
                    <a:pt x="550069" y="207169"/>
                  </a:lnTo>
                  <a:lnTo>
                    <a:pt x="702469" y="171450"/>
                  </a:lnTo>
                  <a:lnTo>
                    <a:pt x="904875" y="135732"/>
                  </a:lnTo>
                  <a:lnTo>
                    <a:pt x="1131094" y="102394"/>
                  </a:lnTo>
                  <a:lnTo>
                    <a:pt x="1302544" y="64294"/>
                  </a:lnTo>
                  <a:lnTo>
                    <a:pt x="1359694" y="28575"/>
                  </a:lnTo>
                  <a:lnTo>
                    <a:pt x="1409700" y="4763"/>
                  </a:lnTo>
                  <a:lnTo>
                    <a:pt x="1431132" y="0"/>
                  </a:lnTo>
                  <a:lnTo>
                    <a:pt x="1454944" y="4763"/>
                  </a:lnTo>
                  <a:lnTo>
                    <a:pt x="1528763" y="50007"/>
                  </a:lnTo>
                  <a:lnTo>
                    <a:pt x="1643063" y="135732"/>
                  </a:lnTo>
                  <a:lnTo>
                    <a:pt x="1678782" y="166688"/>
                  </a:lnTo>
                  <a:lnTo>
                    <a:pt x="1709738" y="200025"/>
                  </a:lnTo>
                  <a:lnTo>
                    <a:pt x="1719263" y="216694"/>
                  </a:lnTo>
                  <a:lnTo>
                    <a:pt x="1726407" y="235744"/>
                  </a:lnTo>
                  <a:lnTo>
                    <a:pt x="1726407" y="252413"/>
                  </a:lnTo>
                  <a:lnTo>
                    <a:pt x="1719263" y="273844"/>
                  </a:lnTo>
                  <a:lnTo>
                    <a:pt x="1693069" y="304800"/>
                  </a:lnTo>
                  <a:lnTo>
                    <a:pt x="1664494" y="330994"/>
                  </a:lnTo>
                  <a:lnTo>
                    <a:pt x="1626394" y="607219"/>
                  </a:lnTo>
                  <a:lnTo>
                    <a:pt x="1581150" y="935832"/>
                  </a:lnTo>
                  <a:lnTo>
                    <a:pt x="1550194" y="1164432"/>
                  </a:lnTo>
                  <a:lnTo>
                    <a:pt x="1528763" y="1331119"/>
                  </a:lnTo>
                  <a:lnTo>
                    <a:pt x="1516857" y="1390650"/>
                  </a:lnTo>
                  <a:lnTo>
                    <a:pt x="1504950" y="1426369"/>
                  </a:lnTo>
                  <a:lnTo>
                    <a:pt x="1493044" y="1443038"/>
                  </a:lnTo>
                  <a:lnTo>
                    <a:pt x="1478757" y="1450182"/>
                  </a:lnTo>
                  <a:lnTo>
                    <a:pt x="1457325" y="1454944"/>
                  </a:lnTo>
                  <a:lnTo>
                    <a:pt x="1435894" y="1450182"/>
                  </a:lnTo>
                  <a:lnTo>
                    <a:pt x="1409700" y="1438275"/>
                  </a:lnTo>
                  <a:lnTo>
                    <a:pt x="1388269" y="1428750"/>
                  </a:lnTo>
                  <a:lnTo>
                    <a:pt x="1364457" y="1407319"/>
                  </a:lnTo>
                  <a:lnTo>
                    <a:pt x="1343025" y="1383507"/>
                  </a:lnTo>
                  <a:lnTo>
                    <a:pt x="1328738" y="1354932"/>
                  </a:lnTo>
                  <a:lnTo>
                    <a:pt x="1316832" y="1309688"/>
                  </a:lnTo>
                  <a:lnTo>
                    <a:pt x="1323975" y="1214438"/>
                  </a:lnTo>
                  <a:lnTo>
                    <a:pt x="1338263" y="938213"/>
                  </a:lnTo>
                  <a:lnTo>
                    <a:pt x="1343025" y="750094"/>
                  </a:lnTo>
                  <a:lnTo>
                    <a:pt x="1369219" y="631032"/>
                  </a:lnTo>
                  <a:cubicBezTo>
                    <a:pt x="1370013" y="523082"/>
                    <a:pt x="1370806" y="415132"/>
                    <a:pt x="1371600" y="307182"/>
                  </a:cubicBezTo>
                  <a:lnTo>
                    <a:pt x="1371600" y="292894"/>
                  </a:lnTo>
                  <a:lnTo>
                    <a:pt x="1357313" y="276225"/>
                  </a:lnTo>
                  <a:lnTo>
                    <a:pt x="1319213" y="250032"/>
                  </a:lnTo>
                  <a:lnTo>
                    <a:pt x="1285875" y="242888"/>
                  </a:lnTo>
                  <a:lnTo>
                    <a:pt x="8620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A90CCEB2-6F6C-44D5-BF36-9F6682116BF7}"/>
                </a:ext>
              </a:extLst>
            </p:cNvPr>
            <p:cNvSpPr/>
            <p:nvPr/>
          </p:nvSpPr>
          <p:spPr>
            <a:xfrm>
              <a:off x="4271964" y="3373439"/>
              <a:ext cx="1266825" cy="347662"/>
            </a:xfrm>
            <a:custGeom>
              <a:avLst/>
              <a:gdLst>
                <a:gd name="connsiteX0" fmla="*/ 769143 w 1266825"/>
                <a:gd name="connsiteY0" fmla="*/ 257175 h 347663"/>
                <a:gd name="connsiteX1" fmla="*/ 219075 w 1266825"/>
                <a:gd name="connsiteY1" fmla="*/ 347663 h 347663"/>
                <a:gd name="connsiteX2" fmla="*/ 30956 w 1266825"/>
                <a:gd name="connsiteY2" fmla="*/ 345282 h 347663"/>
                <a:gd name="connsiteX3" fmla="*/ 0 w 1266825"/>
                <a:gd name="connsiteY3" fmla="*/ 214313 h 347663"/>
                <a:gd name="connsiteX4" fmla="*/ 190500 w 1266825"/>
                <a:gd name="connsiteY4" fmla="*/ 214313 h 347663"/>
                <a:gd name="connsiteX5" fmla="*/ 216693 w 1266825"/>
                <a:gd name="connsiteY5" fmla="*/ 211932 h 347663"/>
                <a:gd name="connsiteX6" fmla="*/ 650081 w 1266825"/>
                <a:gd name="connsiteY6" fmla="*/ 123825 h 347663"/>
                <a:gd name="connsiteX7" fmla="*/ 1019175 w 1266825"/>
                <a:gd name="connsiteY7" fmla="*/ 47625 h 347663"/>
                <a:gd name="connsiteX8" fmla="*/ 1264443 w 1266825"/>
                <a:gd name="connsiteY8" fmla="*/ 0 h 347663"/>
                <a:gd name="connsiteX9" fmla="*/ 1266825 w 1266825"/>
                <a:gd name="connsiteY9" fmla="*/ 185738 h 347663"/>
                <a:gd name="connsiteX10" fmla="*/ 769143 w 1266825"/>
                <a:gd name="connsiteY10" fmla="*/ 257175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825" h="347663">
                  <a:moveTo>
                    <a:pt x="769143" y="257175"/>
                  </a:moveTo>
                  <a:lnTo>
                    <a:pt x="219075" y="347663"/>
                  </a:lnTo>
                  <a:lnTo>
                    <a:pt x="30956" y="345282"/>
                  </a:lnTo>
                  <a:lnTo>
                    <a:pt x="0" y="214313"/>
                  </a:lnTo>
                  <a:lnTo>
                    <a:pt x="190500" y="214313"/>
                  </a:lnTo>
                  <a:lnTo>
                    <a:pt x="216693" y="211932"/>
                  </a:lnTo>
                  <a:lnTo>
                    <a:pt x="650081" y="123825"/>
                  </a:lnTo>
                  <a:lnTo>
                    <a:pt x="1019175" y="47625"/>
                  </a:lnTo>
                  <a:lnTo>
                    <a:pt x="1264443" y="0"/>
                  </a:lnTo>
                  <a:lnTo>
                    <a:pt x="1266825" y="185738"/>
                  </a:lnTo>
                  <a:lnTo>
                    <a:pt x="769143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6EA5DBA7-B845-4EA6-A0B0-242EE240FC2E}"/>
                </a:ext>
              </a:extLst>
            </p:cNvPr>
            <p:cNvSpPr/>
            <p:nvPr/>
          </p:nvSpPr>
          <p:spPr>
            <a:xfrm>
              <a:off x="4305301" y="3954465"/>
              <a:ext cx="1204913" cy="409575"/>
            </a:xfrm>
            <a:custGeom>
              <a:avLst/>
              <a:gdLst>
                <a:gd name="connsiteX0" fmla="*/ 826294 w 1204913"/>
                <a:gd name="connsiteY0" fmla="*/ 228600 h 409575"/>
                <a:gd name="connsiteX1" fmla="*/ 592931 w 1204913"/>
                <a:gd name="connsiteY1" fmla="*/ 285750 h 409575"/>
                <a:gd name="connsiteX2" fmla="*/ 471488 w 1204913"/>
                <a:gd name="connsiteY2" fmla="*/ 290513 h 409575"/>
                <a:gd name="connsiteX3" fmla="*/ 61913 w 1204913"/>
                <a:gd name="connsiteY3" fmla="*/ 409575 h 409575"/>
                <a:gd name="connsiteX4" fmla="*/ 0 w 1204913"/>
                <a:gd name="connsiteY4" fmla="*/ 226219 h 409575"/>
                <a:gd name="connsiteX5" fmla="*/ 526256 w 1204913"/>
                <a:gd name="connsiteY5" fmla="*/ 126207 h 409575"/>
                <a:gd name="connsiteX6" fmla="*/ 864394 w 1204913"/>
                <a:gd name="connsiteY6" fmla="*/ 61913 h 409575"/>
                <a:gd name="connsiteX7" fmla="*/ 1188244 w 1204913"/>
                <a:gd name="connsiteY7" fmla="*/ 0 h 409575"/>
                <a:gd name="connsiteX8" fmla="*/ 1204913 w 1204913"/>
                <a:gd name="connsiteY8" fmla="*/ 157163 h 409575"/>
                <a:gd name="connsiteX9" fmla="*/ 826294 w 1204913"/>
                <a:gd name="connsiteY9" fmla="*/ 2286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04913" h="409575">
                  <a:moveTo>
                    <a:pt x="826294" y="228600"/>
                  </a:moveTo>
                  <a:lnTo>
                    <a:pt x="592931" y="285750"/>
                  </a:lnTo>
                  <a:lnTo>
                    <a:pt x="471488" y="290513"/>
                  </a:lnTo>
                  <a:lnTo>
                    <a:pt x="61913" y="409575"/>
                  </a:lnTo>
                  <a:lnTo>
                    <a:pt x="0" y="226219"/>
                  </a:lnTo>
                  <a:lnTo>
                    <a:pt x="526256" y="126207"/>
                  </a:lnTo>
                  <a:lnTo>
                    <a:pt x="864394" y="61913"/>
                  </a:lnTo>
                  <a:lnTo>
                    <a:pt x="1188244" y="0"/>
                  </a:lnTo>
                  <a:lnTo>
                    <a:pt x="1204913" y="157163"/>
                  </a:lnTo>
                  <a:lnTo>
                    <a:pt x="826294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C1844E5B-22A4-4829-A481-304B165C5CDD}"/>
                </a:ext>
              </a:extLst>
            </p:cNvPr>
            <p:cNvSpPr/>
            <p:nvPr/>
          </p:nvSpPr>
          <p:spPr>
            <a:xfrm>
              <a:off x="3592513" y="4633914"/>
              <a:ext cx="2292350" cy="544512"/>
            </a:xfrm>
            <a:custGeom>
              <a:avLst/>
              <a:gdLst>
                <a:gd name="connsiteX0" fmla="*/ 1671638 w 2290763"/>
                <a:gd name="connsiteY0" fmla="*/ 252412 h 545306"/>
                <a:gd name="connsiteX1" fmla="*/ 1385888 w 2290763"/>
                <a:gd name="connsiteY1" fmla="*/ 300037 h 545306"/>
                <a:gd name="connsiteX2" fmla="*/ 1240632 w 2290763"/>
                <a:gd name="connsiteY2" fmla="*/ 304800 h 545306"/>
                <a:gd name="connsiteX3" fmla="*/ 854869 w 2290763"/>
                <a:gd name="connsiteY3" fmla="*/ 395287 h 545306"/>
                <a:gd name="connsiteX4" fmla="*/ 581025 w 2290763"/>
                <a:gd name="connsiteY4" fmla="*/ 471487 h 545306"/>
                <a:gd name="connsiteX5" fmla="*/ 485775 w 2290763"/>
                <a:gd name="connsiteY5" fmla="*/ 509587 h 545306"/>
                <a:gd name="connsiteX6" fmla="*/ 423863 w 2290763"/>
                <a:gd name="connsiteY6" fmla="*/ 535781 h 545306"/>
                <a:gd name="connsiteX7" fmla="*/ 395288 w 2290763"/>
                <a:gd name="connsiteY7" fmla="*/ 545306 h 545306"/>
                <a:gd name="connsiteX8" fmla="*/ 376238 w 2290763"/>
                <a:gd name="connsiteY8" fmla="*/ 545306 h 545306"/>
                <a:gd name="connsiteX9" fmla="*/ 328613 w 2290763"/>
                <a:gd name="connsiteY9" fmla="*/ 535781 h 545306"/>
                <a:gd name="connsiteX10" fmla="*/ 259557 w 2290763"/>
                <a:gd name="connsiteY10" fmla="*/ 502443 h 545306"/>
                <a:gd name="connsiteX11" fmla="*/ 171450 w 2290763"/>
                <a:gd name="connsiteY11" fmla="*/ 447675 h 545306"/>
                <a:gd name="connsiteX12" fmla="*/ 95250 w 2290763"/>
                <a:gd name="connsiteY12" fmla="*/ 388143 h 545306"/>
                <a:gd name="connsiteX13" fmla="*/ 40482 w 2290763"/>
                <a:gd name="connsiteY13" fmla="*/ 338137 h 545306"/>
                <a:gd name="connsiteX14" fmla="*/ 21432 w 2290763"/>
                <a:gd name="connsiteY14" fmla="*/ 323850 h 545306"/>
                <a:gd name="connsiteX15" fmla="*/ 9525 w 2290763"/>
                <a:gd name="connsiteY15" fmla="*/ 309562 h 545306"/>
                <a:gd name="connsiteX16" fmla="*/ 2382 w 2290763"/>
                <a:gd name="connsiteY16" fmla="*/ 285750 h 545306"/>
                <a:gd name="connsiteX17" fmla="*/ 0 w 2290763"/>
                <a:gd name="connsiteY17" fmla="*/ 271462 h 545306"/>
                <a:gd name="connsiteX18" fmla="*/ 7144 w 2290763"/>
                <a:gd name="connsiteY18" fmla="*/ 254793 h 545306"/>
                <a:gd name="connsiteX19" fmla="*/ 23813 w 2290763"/>
                <a:gd name="connsiteY19" fmla="*/ 252412 h 545306"/>
                <a:gd name="connsiteX20" fmla="*/ 42863 w 2290763"/>
                <a:gd name="connsiteY20" fmla="*/ 257175 h 545306"/>
                <a:gd name="connsiteX21" fmla="*/ 78582 w 2290763"/>
                <a:gd name="connsiteY21" fmla="*/ 273843 h 545306"/>
                <a:gd name="connsiteX22" fmla="*/ 126207 w 2290763"/>
                <a:gd name="connsiteY22" fmla="*/ 290512 h 545306"/>
                <a:gd name="connsiteX23" fmla="*/ 171450 w 2290763"/>
                <a:gd name="connsiteY23" fmla="*/ 300037 h 545306"/>
                <a:gd name="connsiteX24" fmla="*/ 247650 w 2290763"/>
                <a:gd name="connsiteY24" fmla="*/ 309562 h 545306"/>
                <a:gd name="connsiteX25" fmla="*/ 333375 w 2290763"/>
                <a:gd name="connsiteY25" fmla="*/ 314325 h 545306"/>
                <a:gd name="connsiteX26" fmla="*/ 407194 w 2290763"/>
                <a:gd name="connsiteY26" fmla="*/ 304800 h 545306"/>
                <a:gd name="connsiteX27" fmla="*/ 657225 w 2290763"/>
                <a:gd name="connsiteY27" fmla="*/ 259556 h 545306"/>
                <a:gd name="connsiteX28" fmla="*/ 978694 w 2290763"/>
                <a:gd name="connsiteY28" fmla="*/ 183356 h 545306"/>
                <a:gd name="connsiteX29" fmla="*/ 1228725 w 2290763"/>
                <a:gd name="connsiteY29" fmla="*/ 126206 h 545306"/>
                <a:gd name="connsiteX30" fmla="*/ 1385888 w 2290763"/>
                <a:gd name="connsiteY30" fmla="*/ 95250 h 545306"/>
                <a:gd name="connsiteX31" fmla="*/ 1590675 w 2290763"/>
                <a:gd name="connsiteY31" fmla="*/ 71437 h 545306"/>
                <a:gd name="connsiteX32" fmla="*/ 1833563 w 2290763"/>
                <a:gd name="connsiteY32" fmla="*/ 47625 h 545306"/>
                <a:gd name="connsiteX33" fmla="*/ 1902619 w 2290763"/>
                <a:gd name="connsiteY33" fmla="*/ 30956 h 545306"/>
                <a:gd name="connsiteX34" fmla="*/ 2002632 w 2290763"/>
                <a:gd name="connsiteY34" fmla="*/ 0 h 545306"/>
                <a:gd name="connsiteX35" fmla="*/ 2026444 w 2290763"/>
                <a:gd name="connsiteY35" fmla="*/ 0 h 545306"/>
                <a:gd name="connsiteX36" fmla="*/ 2083594 w 2290763"/>
                <a:gd name="connsiteY36" fmla="*/ 4762 h 545306"/>
                <a:gd name="connsiteX37" fmla="*/ 2145507 w 2290763"/>
                <a:gd name="connsiteY37" fmla="*/ 19050 h 545306"/>
                <a:gd name="connsiteX38" fmla="*/ 2193132 w 2290763"/>
                <a:gd name="connsiteY38" fmla="*/ 38100 h 545306"/>
                <a:gd name="connsiteX39" fmla="*/ 2219325 w 2290763"/>
                <a:gd name="connsiteY39" fmla="*/ 52387 h 545306"/>
                <a:gd name="connsiteX40" fmla="*/ 2250282 w 2290763"/>
                <a:gd name="connsiteY40" fmla="*/ 78581 h 545306"/>
                <a:gd name="connsiteX41" fmla="*/ 2269332 w 2290763"/>
                <a:gd name="connsiteY41" fmla="*/ 102393 h 545306"/>
                <a:gd name="connsiteX42" fmla="*/ 2286000 w 2290763"/>
                <a:gd name="connsiteY42" fmla="*/ 135731 h 545306"/>
                <a:gd name="connsiteX43" fmla="*/ 2290763 w 2290763"/>
                <a:gd name="connsiteY43" fmla="*/ 154781 h 545306"/>
                <a:gd name="connsiteX44" fmla="*/ 2281238 w 2290763"/>
                <a:gd name="connsiteY44" fmla="*/ 173831 h 545306"/>
                <a:gd name="connsiteX45" fmla="*/ 2257425 w 2290763"/>
                <a:gd name="connsiteY45" fmla="*/ 190500 h 545306"/>
                <a:gd name="connsiteX46" fmla="*/ 2178844 w 2290763"/>
                <a:gd name="connsiteY46" fmla="*/ 204787 h 545306"/>
                <a:gd name="connsiteX47" fmla="*/ 1990725 w 2290763"/>
                <a:gd name="connsiteY47" fmla="*/ 214312 h 545306"/>
                <a:gd name="connsiteX48" fmla="*/ 1671638 w 2290763"/>
                <a:gd name="connsiteY48" fmla="*/ 252412 h 545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90763" h="545306">
                  <a:moveTo>
                    <a:pt x="1671638" y="252412"/>
                  </a:moveTo>
                  <a:lnTo>
                    <a:pt x="1385888" y="300037"/>
                  </a:lnTo>
                  <a:lnTo>
                    <a:pt x="1240632" y="304800"/>
                  </a:lnTo>
                  <a:lnTo>
                    <a:pt x="854869" y="395287"/>
                  </a:lnTo>
                  <a:lnTo>
                    <a:pt x="581025" y="471487"/>
                  </a:lnTo>
                  <a:lnTo>
                    <a:pt x="485775" y="509587"/>
                  </a:lnTo>
                  <a:lnTo>
                    <a:pt x="423863" y="535781"/>
                  </a:lnTo>
                  <a:lnTo>
                    <a:pt x="395288" y="545306"/>
                  </a:lnTo>
                  <a:lnTo>
                    <a:pt x="376238" y="545306"/>
                  </a:lnTo>
                  <a:lnTo>
                    <a:pt x="328613" y="535781"/>
                  </a:lnTo>
                  <a:lnTo>
                    <a:pt x="259557" y="502443"/>
                  </a:lnTo>
                  <a:lnTo>
                    <a:pt x="171450" y="447675"/>
                  </a:lnTo>
                  <a:lnTo>
                    <a:pt x="95250" y="388143"/>
                  </a:lnTo>
                  <a:lnTo>
                    <a:pt x="40482" y="338137"/>
                  </a:lnTo>
                  <a:lnTo>
                    <a:pt x="21432" y="323850"/>
                  </a:lnTo>
                  <a:lnTo>
                    <a:pt x="9525" y="309562"/>
                  </a:lnTo>
                  <a:lnTo>
                    <a:pt x="2382" y="285750"/>
                  </a:lnTo>
                  <a:lnTo>
                    <a:pt x="0" y="271462"/>
                  </a:lnTo>
                  <a:lnTo>
                    <a:pt x="7144" y="254793"/>
                  </a:lnTo>
                  <a:lnTo>
                    <a:pt x="23813" y="252412"/>
                  </a:lnTo>
                  <a:lnTo>
                    <a:pt x="42863" y="257175"/>
                  </a:lnTo>
                  <a:lnTo>
                    <a:pt x="78582" y="273843"/>
                  </a:lnTo>
                  <a:lnTo>
                    <a:pt x="126207" y="290512"/>
                  </a:lnTo>
                  <a:lnTo>
                    <a:pt x="171450" y="300037"/>
                  </a:lnTo>
                  <a:lnTo>
                    <a:pt x="247650" y="309562"/>
                  </a:lnTo>
                  <a:lnTo>
                    <a:pt x="333375" y="314325"/>
                  </a:lnTo>
                  <a:lnTo>
                    <a:pt x="407194" y="304800"/>
                  </a:lnTo>
                  <a:lnTo>
                    <a:pt x="657225" y="259556"/>
                  </a:lnTo>
                  <a:lnTo>
                    <a:pt x="978694" y="183356"/>
                  </a:lnTo>
                  <a:lnTo>
                    <a:pt x="1228725" y="126206"/>
                  </a:lnTo>
                  <a:lnTo>
                    <a:pt x="1385888" y="95250"/>
                  </a:lnTo>
                  <a:lnTo>
                    <a:pt x="1590675" y="71437"/>
                  </a:lnTo>
                  <a:lnTo>
                    <a:pt x="1833563" y="47625"/>
                  </a:lnTo>
                  <a:lnTo>
                    <a:pt x="1902619" y="30956"/>
                  </a:lnTo>
                  <a:lnTo>
                    <a:pt x="2002632" y="0"/>
                  </a:lnTo>
                  <a:lnTo>
                    <a:pt x="2026444" y="0"/>
                  </a:lnTo>
                  <a:lnTo>
                    <a:pt x="2083594" y="4762"/>
                  </a:lnTo>
                  <a:lnTo>
                    <a:pt x="2145507" y="19050"/>
                  </a:lnTo>
                  <a:lnTo>
                    <a:pt x="2193132" y="38100"/>
                  </a:lnTo>
                  <a:lnTo>
                    <a:pt x="2219325" y="52387"/>
                  </a:lnTo>
                  <a:lnTo>
                    <a:pt x="2250282" y="78581"/>
                  </a:lnTo>
                  <a:lnTo>
                    <a:pt x="2269332" y="102393"/>
                  </a:lnTo>
                  <a:lnTo>
                    <a:pt x="2286000" y="135731"/>
                  </a:lnTo>
                  <a:lnTo>
                    <a:pt x="2290763" y="154781"/>
                  </a:lnTo>
                  <a:lnTo>
                    <a:pt x="2281238" y="173831"/>
                  </a:lnTo>
                  <a:lnTo>
                    <a:pt x="2257425" y="190500"/>
                  </a:lnTo>
                  <a:lnTo>
                    <a:pt x="2178844" y="204787"/>
                  </a:lnTo>
                  <a:lnTo>
                    <a:pt x="1990725" y="214312"/>
                  </a:lnTo>
                  <a:lnTo>
                    <a:pt x="1671638" y="2524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007E7DEE-6D16-4D29-B3EC-EBDE788A262A}"/>
                </a:ext>
              </a:extLst>
            </p:cNvPr>
            <p:cNvSpPr/>
            <p:nvPr/>
          </p:nvSpPr>
          <p:spPr>
            <a:xfrm>
              <a:off x="4725989" y="4181476"/>
              <a:ext cx="333375" cy="1747838"/>
            </a:xfrm>
            <a:custGeom>
              <a:avLst/>
              <a:gdLst>
                <a:gd name="connsiteX0" fmla="*/ 66675 w 333375"/>
                <a:gd name="connsiteY0" fmla="*/ 964406 h 1747838"/>
                <a:gd name="connsiteX1" fmla="*/ 64294 w 333375"/>
                <a:gd name="connsiteY1" fmla="*/ 735806 h 1747838"/>
                <a:gd name="connsiteX2" fmla="*/ 66675 w 333375"/>
                <a:gd name="connsiteY2" fmla="*/ 335756 h 1747838"/>
                <a:gd name="connsiteX3" fmla="*/ 64294 w 333375"/>
                <a:gd name="connsiteY3" fmla="*/ 259556 h 1747838"/>
                <a:gd name="connsiteX4" fmla="*/ 57150 w 333375"/>
                <a:gd name="connsiteY4" fmla="*/ 197644 h 1747838"/>
                <a:gd name="connsiteX5" fmla="*/ 47625 w 333375"/>
                <a:gd name="connsiteY5" fmla="*/ 135731 h 1747838"/>
                <a:gd name="connsiteX6" fmla="*/ 0 w 333375"/>
                <a:gd name="connsiteY6" fmla="*/ 19050 h 1747838"/>
                <a:gd name="connsiteX7" fmla="*/ 173832 w 333375"/>
                <a:gd name="connsiteY7" fmla="*/ 0 h 1747838"/>
                <a:gd name="connsiteX8" fmla="*/ 261938 w 333375"/>
                <a:gd name="connsiteY8" fmla="*/ 116681 h 1747838"/>
                <a:gd name="connsiteX9" fmla="*/ 330994 w 333375"/>
                <a:gd name="connsiteY9" fmla="*/ 202406 h 1747838"/>
                <a:gd name="connsiteX10" fmla="*/ 333375 w 333375"/>
                <a:gd name="connsiteY10" fmla="*/ 211931 h 1747838"/>
                <a:gd name="connsiteX11" fmla="*/ 321469 w 333375"/>
                <a:gd name="connsiteY11" fmla="*/ 245269 h 1747838"/>
                <a:gd name="connsiteX12" fmla="*/ 290513 w 333375"/>
                <a:gd name="connsiteY12" fmla="*/ 328613 h 1747838"/>
                <a:gd name="connsiteX13" fmla="*/ 278607 w 333375"/>
                <a:gd name="connsiteY13" fmla="*/ 366713 h 1747838"/>
                <a:gd name="connsiteX14" fmla="*/ 273844 w 333375"/>
                <a:gd name="connsiteY14" fmla="*/ 407194 h 1747838"/>
                <a:gd name="connsiteX15" fmla="*/ 288132 w 333375"/>
                <a:gd name="connsiteY15" fmla="*/ 554831 h 1747838"/>
                <a:gd name="connsiteX16" fmla="*/ 285750 w 333375"/>
                <a:gd name="connsiteY16" fmla="*/ 740569 h 1747838"/>
                <a:gd name="connsiteX17" fmla="*/ 290513 w 333375"/>
                <a:gd name="connsiteY17" fmla="*/ 1045369 h 1747838"/>
                <a:gd name="connsiteX18" fmla="*/ 290513 w 333375"/>
                <a:gd name="connsiteY18" fmla="*/ 1297781 h 1747838"/>
                <a:gd name="connsiteX19" fmla="*/ 288132 w 333375"/>
                <a:gd name="connsiteY19" fmla="*/ 1450181 h 1747838"/>
                <a:gd name="connsiteX20" fmla="*/ 290513 w 333375"/>
                <a:gd name="connsiteY20" fmla="*/ 1512094 h 1747838"/>
                <a:gd name="connsiteX21" fmla="*/ 290513 w 333375"/>
                <a:gd name="connsiteY21" fmla="*/ 1559719 h 1747838"/>
                <a:gd name="connsiteX22" fmla="*/ 288132 w 333375"/>
                <a:gd name="connsiteY22" fmla="*/ 1631156 h 1747838"/>
                <a:gd name="connsiteX23" fmla="*/ 280988 w 333375"/>
                <a:gd name="connsiteY23" fmla="*/ 1662113 h 1747838"/>
                <a:gd name="connsiteX24" fmla="*/ 271463 w 333375"/>
                <a:gd name="connsiteY24" fmla="*/ 1693069 h 1747838"/>
                <a:gd name="connsiteX25" fmla="*/ 257175 w 333375"/>
                <a:gd name="connsiteY25" fmla="*/ 1724025 h 1747838"/>
                <a:gd name="connsiteX26" fmla="*/ 242888 w 333375"/>
                <a:gd name="connsiteY26" fmla="*/ 1735931 h 1747838"/>
                <a:gd name="connsiteX27" fmla="*/ 223838 w 333375"/>
                <a:gd name="connsiteY27" fmla="*/ 1745456 h 1747838"/>
                <a:gd name="connsiteX28" fmla="*/ 202407 w 333375"/>
                <a:gd name="connsiteY28" fmla="*/ 1747838 h 1747838"/>
                <a:gd name="connsiteX29" fmla="*/ 166688 w 333375"/>
                <a:gd name="connsiteY29" fmla="*/ 1747838 h 1747838"/>
                <a:gd name="connsiteX30" fmla="*/ 138113 w 333375"/>
                <a:gd name="connsiteY30" fmla="*/ 1740694 h 1747838"/>
                <a:gd name="connsiteX31" fmla="*/ 121444 w 333375"/>
                <a:gd name="connsiteY31" fmla="*/ 1733550 h 1747838"/>
                <a:gd name="connsiteX32" fmla="*/ 104775 w 333375"/>
                <a:gd name="connsiteY32" fmla="*/ 1724025 h 1747838"/>
                <a:gd name="connsiteX33" fmla="*/ 85725 w 333375"/>
                <a:gd name="connsiteY33" fmla="*/ 1704975 h 1747838"/>
                <a:gd name="connsiteX34" fmla="*/ 71438 w 333375"/>
                <a:gd name="connsiteY34" fmla="*/ 1674019 h 1747838"/>
                <a:gd name="connsiteX35" fmla="*/ 47625 w 333375"/>
                <a:gd name="connsiteY35" fmla="*/ 1590675 h 1747838"/>
                <a:gd name="connsiteX36" fmla="*/ 21432 w 333375"/>
                <a:gd name="connsiteY36" fmla="*/ 1462088 h 1747838"/>
                <a:gd name="connsiteX37" fmla="*/ 26194 w 333375"/>
                <a:gd name="connsiteY37" fmla="*/ 1428750 h 1747838"/>
                <a:gd name="connsiteX38" fmla="*/ 57150 w 333375"/>
                <a:gd name="connsiteY38" fmla="*/ 1157288 h 1747838"/>
                <a:gd name="connsiteX39" fmla="*/ 66675 w 333375"/>
                <a:gd name="connsiteY39" fmla="*/ 964406 h 1747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33375" h="1747838">
                  <a:moveTo>
                    <a:pt x="66675" y="964406"/>
                  </a:moveTo>
                  <a:cubicBezTo>
                    <a:pt x="65881" y="888206"/>
                    <a:pt x="65088" y="812006"/>
                    <a:pt x="64294" y="735806"/>
                  </a:cubicBezTo>
                  <a:cubicBezTo>
                    <a:pt x="65088" y="602456"/>
                    <a:pt x="65881" y="469106"/>
                    <a:pt x="66675" y="335756"/>
                  </a:cubicBezTo>
                  <a:cubicBezTo>
                    <a:pt x="65881" y="310356"/>
                    <a:pt x="65088" y="284956"/>
                    <a:pt x="64294" y="259556"/>
                  </a:cubicBezTo>
                  <a:lnTo>
                    <a:pt x="57150" y="197644"/>
                  </a:lnTo>
                  <a:lnTo>
                    <a:pt x="47625" y="135731"/>
                  </a:lnTo>
                  <a:lnTo>
                    <a:pt x="0" y="19050"/>
                  </a:lnTo>
                  <a:lnTo>
                    <a:pt x="173832" y="0"/>
                  </a:lnTo>
                  <a:lnTo>
                    <a:pt x="261938" y="116681"/>
                  </a:lnTo>
                  <a:lnTo>
                    <a:pt x="330994" y="202406"/>
                  </a:lnTo>
                  <a:lnTo>
                    <a:pt x="333375" y="211931"/>
                  </a:lnTo>
                  <a:lnTo>
                    <a:pt x="321469" y="245269"/>
                  </a:lnTo>
                  <a:lnTo>
                    <a:pt x="290513" y="328613"/>
                  </a:lnTo>
                  <a:lnTo>
                    <a:pt x="278607" y="366713"/>
                  </a:lnTo>
                  <a:lnTo>
                    <a:pt x="273844" y="407194"/>
                  </a:lnTo>
                  <a:lnTo>
                    <a:pt x="288132" y="554831"/>
                  </a:lnTo>
                  <a:lnTo>
                    <a:pt x="285750" y="740569"/>
                  </a:lnTo>
                  <a:cubicBezTo>
                    <a:pt x="287338" y="842169"/>
                    <a:pt x="288925" y="943769"/>
                    <a:pt x="290513" y="1045369"/>
                  </a:cubicBezTo>
                  <a:lnTo>
                    <a:pt x="290513" y="1297781"/>
                  </a:lnTo>
                  <a:cubicBezTo>
                    <a:pt x="289719" y="1348581"/>
                    <a:pt x="288926" y="1399381"/>
                    <a:pt x="288132" y="1450181"/>
                  </a:cubicBezTo>
                  <a:cubicBezTo>
                    <a:pt x="288926" y="1470819"/>
                    <a:pt x="289719" y="1491456"/>
                    <a:pt x="290513" y="1512094"/>
                  </a:cubicBezTo>
                  <a:lnTo>
                    <a:pt x="290513" y="1559719"/>
                  </a:lnTo>
                  <a:cubicBezTo>
                    <a:pt x="289719" y="1583531"/>
                    <a:pt x="288926" y="1607344"/>
                    <a:pt x="288132" y="1631156"/>
                  </a:cubicBezTo>
                  <a:lnTo>
                    <a:pt x="280988" y="1662113"/>
                  </a:lnTo>
                  <a:lnTo>
                    <a:pt x="271463" y="1693069"/>
                  </a:lnTo>
                  <a:lnTo>
                    <a:pt x="257175" y="1724025"/>
                  </a:lnTo>
                  <a:lnTo>
                    <a:pt x="242888" y="1735931"/>
                  </a:lnTo>
                  <a:lnTo>
                    <a:pt x="223838" y="1745456"/>
                  </a:lnTo>
                  <a:lnTo>
                    <a:pt x="202407" y="1747838"/>
                  </a:lnTo>
                  <a:lnTo>
                    <a:pt x="166688" y="1747838"/>
                  </a:lnTo>
                  <a:lnTo>
                    <a:pt x="138113" y="1740694"/>
                  </a:lnTo>
                  <a:lnTo>
                    <a:pt x="121444" y="1733550"/>
                  </a:lnTo>
                  <a:lnTo>
                    <a:pt x="104775" y="1724025"/>
                  </a:lnTo>
                  <a:lnTo>
                    <a:pt x="85725" y="1704975"/>
                  </a:lnTo>
                  <a:lnTo>
                    <a:pt x="71438" y="1674019"/>
                  </a:lnTo>
                  <a:lnTo>
                    <a:pt x="47625" y="1590675"/>
                  </a:lnTo>
                  <a:lnTo>
                    <a:pt x="21432" y="1462088"/>
                  </a:lnTo>
                  <a:lnTo>
                    <a:pt x="26194" y="1428750"/>
                  </a:lnTo>
                  <a:lnTo>
                    <a:pt x="57150" y="1157288"/>
                  </a:lnTo>
                  <a:lnTo>
                    <a:pt x="66675" y="964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3E2340CA-C886-4788-BD5C-AC4F03E66E61}"/>
                </a:ext>
              </a:extLst>
            </p:cNvPr>
            <p:cNvSpPr/>
            <p:nvPr/>
          </p:nvSpPr>
          <p:spPr>
            <a:xfrm>
              <a:off x="6923089" y="1811340"/>
              <a:ext cx="1717675" cy="1284287"/>
            </a:xfrm>
            <a:custGeom>
              <a:avLst/>
              <a:gdLst>
                <a:gd name="connsiteX0" fmla="*/ 516731 w 1719262"/>
                <a:gd name="connsiteY0" fmla="*/ 697707 h 1283494"/>
                <a:gd name="connsiteX1" fmla="*/ 192881 w 1719262"/>
                <a:gd name="connsiteY1" fmla="*/ 321469 h 1283494"/>
                <a:gd name="connsiteX2" fmla="*/ 0 w 1719262"/>
                <a:gd name="connsiteY2" fmla="*/ 104775 h 1283494"/>
                <a:gd name="connsiteX3" fmla="*/ 52387 w 1719262"/>
                <a:gd name="connsiteY3" fmla="*/ 0 h 1283494"/>
                <a:gd name="connsiteX4" fmla="*/ 216694 w 1719262"/>
                <a:gd name="connsiteY4" fmla="*/ 157163 h 1283494"/>
                <a:gd name="connsiteX5" fmla="*/ 438150 w 1719262"/>
                <a:gd name="connsiteY5" fmla="*/ 352425 h 1283494"/>
                <a:gd name="connsiteX6" fmla="*/ 650081 w 1719262"/>
                <a:gd name="connsiteY6" fmla="*/ 531019 h 1283494"/>
                <a:gd name="connsiteX7" fmla="*/ 845344 w 1719262"/>
                <a:gd name="connsiteY7" fmla="*/ 681038 h 1283494"/>
                <a:gd name="connsiteX8" fmla="*/ 1016794 w 1719262"/>
                <a:gd name="connsiteY8" fmla="*/ 804863 h 1283494"/>
                <a:gd name="connsiteX9" fmla="*/ 1176337 w 1719262"/>
                <a:gd name="connsiteY9" fmla="*/ 904875 h 1283494"/>
                <a:gd name="connsiteX10" fmla="*/ 1321594 w 1719262"/>
                <a:gd name="connsiteY10" fmla="*/ 995363 h 1283494"/>
                <a:gd name="connsiteX11" fmla="*/ 1471612 w 1719262"/>
                <a:gd name="connsiteY11" fmla="*/ 1081088 h 1283494"/>
                <a:gd name="connsiteX12" fmla="*/ 1678781 w 1719262"/>
                <a:gd name="connsiteY12" fmla="*/ 1197769 h 1283494"/>
                <a:gd name="connsiteX13" fmla="*/ 1704975 w 1719262"/>
                <a:gd name="connsiteY13" fmla="*/ 1216819 h 1283494"/>
                <a:gd name="connsiteX14" fmla="*/ 1716881 w 1719262"/>
                <a:gd name="connsiteY14" fmla="*/ 1231107 h 1283494"/>
                <a:gd name="connsiteX15" fmla="*/ 1719262 w 1719262"/>
                <a:gd name="connsiteY15" fmla="*/ 1240632 h 1283494"/>
                <a:gd name="connsiteX16" fmla="*/ 1714500 w 1719262"/>
                <a:gd name="connsiteY16" fmla="*/ 1254919 h 1283494"/>
                <a:gd name="connsiteX17" fmla="*/ 1697831 w 1719262"/>
                <a:gd name="connsiteY17" fmla="*/ 1259682 h 1283494"/>
                <a:gd name="connsiteX18" fmla="*/ 1476375 w 1719262"/>
                <a:gd name="connsiteY18" fmla="*/ 1259682 h 1283494"/>
                <a:gd name="connsiteX19" fmla="*/ 1323975 w 1719262"/>
                <a:gd name="connsiteY19" fmla="*/ 1254919 h 1283494"/>
                <a:gd name="connsiteX20" fmla="*/ 1269206 w 1719262"/>
                <a:gd name="connsiteY20" fmla="*/ 1266825 h 1283494"/>
                <a:gd name="connsiteX21" fmla="*/ 1195387 w 1719262"/>
                <a:gd name="connsiteY21" fmla="*/ 1278732 h 1283494"/>
                <a:gd name="connsiteX22" fmla="*/ 1107281 w 1719262"/>
                <a:gd name="connsiteY22" fmla="*/ 1283494 h 1283494"/>
                <a:gd name="connsiteX23" fmla="*/ 1073944 w 1719262"/>
                <a:gd name="connsiteY23" fmla="*/ 1281113 h 1283494"/>
                <a:gd name="connsiteX24" fmla="*/ 1028700 w 1719262"/>
                <a:gd name="connsiteY24" fmla="*/ 1269207 h 1283494"/>
                <a:gd name="connsiteX25" fmla="*/ 1004887 w 1719262"/>
                <a:gd name="connsiteY25" fmla="*/ 1259682 h 1283494"/>
                <a:gd name="connsiteX26" fmla="*/ 959644 w 1719262"/>
                <a:gd name="connsiteY26" fmla="*/ 1223963 h 1283494"/>
                <a:gd name="connsiteX27" fmla="*/ 845344 w 1719262"/>
                <a:gd name="connsiteY27" fmla="*/ 1085850 h 1283494"/>
                <a:gd name="connsiteX28" fmla="*/ 647700 w 1719262"/>
                <a:gd name="connsiteY28" fmla="*/ 857250 h 1283494"/>
                <a:gd name="connsiteX29" fmla="*/ 516731 w 1719262"/>
                <a:gd name="connsiteY29" fmla="*/ 697707 h 1283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19262" h="1283494">
                  <a:moveTo>
                    <a:pt x="516731" y="697707"/>
                  </a:moveTo>
                  <a:lnTo>
                    <a:pt x="192881" y="321469"/>
                  </a:lnTo>
                  <a:lnTo>
                    <a:pt x="0" y="104775"/>
                  </a:lnTo>
                  <a:lnTo>
                    <a:pt x="52387" y="0"/>
                  </a:lnTo>
                  <a:lnTo>
                    <a:pt x="216694" y="157163"/>
                  </a:lnTo>
                  <a:lnTo>
                    <a:pt x="438150" y="352425"/>
                  </a:lnTo>
                  <a:lnTo>
                    <a:pt x="650081" y="531019"/>
                  </a:lnTo>
                  <a:lnTo>
                    <a:pt x="845344" y="681038"/>
                  </a:lnTo>
                  <a:lnTo>
                    <a:pt x="1016794" y="804863"/>
                  </a:lnTo>
                  <a:lnTo>
                    <a:pt x="1176337" y="904875"/>
                  </a:lnTo>
                  <a:lnTo>
                    <a:pt x="1321594" y="995363"/>
                  </a:lnTo>
                  <a:lnTo>
                    <a:pt x="1471612" y="1081088"/>
                  </a:lnTo>
                  <a:lnTo>
                    <a:pt x="1678781" y="1197769"/>
                  </a:lnTo>
                  <a:lnTo>
                    <a:pt x="1704975" y="1216819"/>
                  </a:lnTo>
                  <a:lnTo>
                    <a:pt x="1716881" y="1231107"/>
                  </a:lnTo>
                  <a:lnTo>
                    <a:pt x="1719262" y="1240632"/>
                  </a:lnTo>
                  <a:lnTo>
                    <a:pt x="1714500" y="1254919"/>
                  </a:lnTo>
                  <a:lnTo>
                    <a:pt x="1697831" y="1259682"/>
                  </a:lnTo>
                  <a:lnTo>
                    <a:pt x="1476375" y="1259682"/>
                  </a:lnTo>
                  <a:lnTo>
                    <a:pt x="1323975" y="1254919"/>
                  </a:lnTo>
                  <a:lnTo>
                    <a:pt x="1269206" y="1266825"/>
                  </a:lnTo>
                  <a:lnTo>
                    <a:pt x="1195387" y="1278732"/>
                  </a:lnTo>
                  <a:lnTo>
                    <a:pt x="1107281" y="1283494"/>
                  </a:lnTo>
                  <a:lnTo>
                    <a:pt x="1073944" y="1281113"/>
                  </a:lnTo>
                  <a:lnTo>
                    <a:pt x="1028700" y="1269207"/>
                  </a:lnTo>
                  <a:lnTo>
                    <a:pt x="1004887" y="1259682"/>
                  </a:lnTo>
                  <a:lnTo>
                    <a:pt x="959644" y="1223963"/>
                  </a:lnTo>
                  <a:lnTo>
                    <a:pt x="845344" y="1085850"/>
                  </a:lnTo>
                  <a:lnTo>
                    <a:pt x="647700" y="857250"/>
                  </a:lnTo>
                  <a:lnTo>
                    <a:pt x="516731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2">
              <a:extLst>
                <a:ext uri="{FF2B5EF4-FFF2-40B4-BE49-F238E27FC236}">
                  <a16:creationId xmlns:a16="http://schemas.microsoft.com/office/drawing/2014/main" id="{0A17A060-9178-4377-AA6A-879923597255}"/>
                </a:ext>
              </a:extLst>
            </p:cNvPr>
            <p:cNvSpPr/>
            <p:nvPr/>
          </p:nvSpPr>
          <p:spPr>
            <a:xfrm>
              <a:off x="5881689" y="3830639"/>
              <a:ext cx="2441575" cy="533400"/>
            </a:xfrm>
            <a:custGeom>
              <a:avLst/>
              <a:gdLst>
                <a:gd name="connsiteX0" fmla="*/ 1700212 w 2440781"/>
                <a:gd name="connsiteY0" fmla="*/ 311944 h 533400"/>
                <a:gd name="connsiteX1" fmla="*/ 1195387 w 2440781"/>
                <a:gd name="connsiteY1" fmla="*/ 361950 h 533400"/>
                <a:gd name="connsiteX2" fmla="*/ 1026318 w 2440781"/>
                <a:gd name="connsiteY2" fmla="*/ 397669 h 533400"/>
                <a:gd name="connsiteX3" fmla="*/ 750093 w 2440781"/>
                <a:gd name="connsiteY3" fmla="*/ 445294 h 533400"/>
                <a:gd name="connsiteX4" fmla="*/ 554831 w 2440781"/>
                <a:gd name="connsiteY4" fmla="*/ 469107 h 533400"/>
                <a:gd name="connsiteX5" fmla="*/ 469106 w 2440781"/>
                <a:gd name="connsiteY5" fmla="*/ 485775 h 533400"/>
                <a:gd name="connsiteX6" fmla="*/ 411956 w 2440781"/>
                <a:gd name="connsiteY6" fmla="*/ 502444 h 533400"/>
                <a:gd name="connsiteX7" fmla="*/ 354806 w 2440781"/>
                <a:gd name="connsiteY7" fmla="*/ 531019 h 533400"/>
                <a:gd name="connsiteX8" fmla="*/ 333375 w 2440781"/>
                <a:gd name="connsiteY8" fmla="*/ 533400 h 533400"/>
                <a:gd name="connsiteX9" fmla="*/ 271462 w 2440781"/>
                <a:gd name="connsiteY9" fmla="*/ 519113 h 533400"/>
                <a:gd name="connsiteX10" fmla="*/ 207168 w 2440781"/>
                <a:gd name="connsiteY10" fmla="*/ 490538 h 533400"/>
                <a:gd name="connsiteX11" fmla="*/ 164306 w 2440781"/>
                <a:gd name="connsiteY11" fmla="*/ 469107 h 533400"/>
                <a:gd name="connsiteX12" fmla="*/ 126206 w 2440781"/>
                <a:gd name="connsiteY12" fmla="*/ 440532 h 533400"/>
                <a:gd name="connsiteX13" fmla="*/ 85725 w 2440781"/>
                <a:gd name="connsiteY13" fmla="*/ 409575 h 533400"/>
                <a:gd name="connsiteX14" fmla="*/ 54768 w 2440781"/>
                <a:gd name="connsiteY14" fmla="*/ 376238 h 533400"/>
                <a:gd name="connsiteX15" fmla="*/ 28575 w 2440781"/>
                <a:gd name="connsiteY15" fmla="*/ 342900 h 533400"/>
                <a:gd name="connsiteX16" fmla="*/ 9525 w 2440781"/>
                <a:gd name="connsiteY16" fmla="*/ 314325 h 533400"/>
                <a:gd name="connsiteX17" fmla="*/ 0 w 2440781"/>
                <a:gd name="connsiteY17" fmla="*/ 288132 h 533400"/>
                <a:gd name="connsiteX18" fmla="*/ 0 w 2440781"/>
                <a:gd name="connsiteY18" fmla="*/ 269082 h 533400"/>
                <a:gd name="connsiteX19" fmla="*/ 7143 w 2440781"/>
                <a:gd name="connsiteY19" fmla="*/ 257175 h 533400"/>
                <a:gd name="connsiteX20" fmla="*/ 28575 w 2440781"/>
                <a:gd name="connsiteY20" fmla="*/ 245269 h 533400"/>
                <a:gd name="connsiteX21" fmla="*/ 57150 w 2440781"/>
                <a:gd name="connsiteY21" fmla="*/ 242888 h 533400"/>
                <a:gd name="connsiteX22" fmla="*/ 83343 w 2440781"/>
                <a:gd name="connsiteY22" fmla="*/ 247650 h 533400"/>
                <a:gd name="connsiteX23" fmla="*/ 140493 w 2440781"/>
                <a:gd name="connsiteY23" fmla="*/ 266700 h 533400"/>
                <a:gd name="connsiteX24" fmla="*/ 202406 w 2440781"/>
                <a:gd name="connsiteY24" fmla="*/ 283369 h 533400"/>
                <a:gd name="connsiteX25" fmla="*/ 259556 w 2440781"/>
                <a:gd name="connsiteY25" fmla="*/ 290513 h 533400"/>
                <a:gd name="connsiteX26" fmla="*/ 328612 w 2440781"/>
                <a:gd name="connsiteY26" fmla="*/ 288132 h 533400"/>
                <a:gd name="connsiteX27" fmla="*/ 509587 w 2440781"/>
                <a:gd name="connsiteY27" fmla="*/ 271463 h 533400"/>
                <a:gd name="connsiteX28" fmla="*/ 814387 w 2440781"/>
                <a:gd name="connsiteY28" fmla="*/ 228600 h 533400"/>
                <a:gd name="connsiteX29" fmla="*/ 1023937 w 2440781"/>
                <a:gd name="connsiteY29" fmla="*/ 192882 h 533400"/>
                <a:gd name="connsiteX30" fmla="*/ 1193006 w 2440781"/>
                <a:gd name="connsiteY30" fmla="*/ 178594 h 533400"/>
                <a:gd name="connsiteX31" fmla="*/ 1528762 w 2440781"/>
                <a:gd name="connsiteY31" fmla="*/ 138113 h 533400"/>
                <a:gd name="connsiteX32" fmla="*/ 1878806 w 2440781"/>
                <a:gd name="connsiteY32" fmla="*/ 90488 h 533400"/>
                <a:gd name="connsiteX33" fmla="*/ 2014537 w 2440781"/>
                <a:gd name="connsiteY33" fmla="*/ 30957 h 533400"/>
                <a:gd name="connsiteX34" fmla="*/ 2078831 w 2440781"/>
                <a:gd name="connsiteY34" fmla="*/ 0 h 533400"/>
                <a:gd name="connsiteX35" fmla="*/ 2093118 w 2440781"/>
                <a:gd name="connsiteY35" fmla="*/ 0 h 533400"/>
                <a:gd name="connsiteX36" fmla="*/ 2171700 w 2440781"/>
                <a:gd name="connsiteY36" fmla="*/ 14288 h 533400"/>
                <a:gd name="connsiteX37" fmla="*/ 2266950 w 2440781"/>
                <a:gd name="connsiteY37" fmla="*/ 35719 h 533400"/>
                <a:gd name="connsiteX38" fmla="*/ 2340768 w 2440781"/>
                <a:gd name="connsiteY38" fmla="*/ 61913 h 533400"/>
                <a:gd name="connsiteX39" fmla="*/ 2390775 w 2440781"/>
                <a:gd name="connsiteY39" fmla="*/ 88107 h 533400"/>
                <a:gd name="connsiteX40" fmla="*/ 2412206 w 2440781"/>
                <a:gd name="connsiteY40" fmla="*/ 102394 h 533400"/>
                <a:gd name="connsiteX41" fmla="*/ 2426493 w 2440781"/>
                <a:gd name="connsiteY41" fmla="*/ 114300 h 533400"/>
                <a:gd name="connsiteX42" fmla="*/ 2431256 w 2440781"/>
                <a:gd name="connsiteY42" fmla="*/ 123825 h 533400"/>
                <a:gd name="connsiteX43" fmla="*/ 2440781 w 2440781"/>
                <a:gd name="connsiteY43" fmla="*/ 157163 h 533400"/>
                <a:gd name="connsiteX44" fmla="*/ 2440781 w 2440781"/>
                <a:gd name="connsiteY44" fmla="*/ 180975 h 533400"/>
                <a:gd name="connsiteX45" fmla="*/ 2436018 w 2440781"/>
                <a:gd name="connsiteY45" fmla="*/ 226219 h 533400"/>
                <a:gd name="connsiteX46" fmla="*/ 2426493 w 2440781"/>
                <a:gd name="connsiteY46" fmla="*/ 245269 h 533400"/>
                <a:gd name="connsiteX47" fmla="*/ 2407443 w 2440781"/>
                <a:gd name="connsiteY47" fmla="*/ 264319 h 533400"/>
                <a:gd name="connsiteX48" fmla="*/ 2362200 w 2440781"/>
                <a:gd name="connsiteY48" fmla="*/ 285750 h 533400"/>
                <a:gd name="connsiteX49" fmla="*/ 2281237 w 2440781"/>
                <a:gd name="connsiteY49" fmla="*/ 292894 h 533400"/>
                <a:gd name="connsiteX50" fmla="*/ 2081212 w 2440781"/>
                <a:gd name="connsiteY50" fmla="*/ 292894 h 533400"/>
                <a:gd name="connsiteX51" fmla="*/ 1700212 w 2440781"/>
                <a:gd name="connsiteY51" fmla="*/ 311944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440781" h="533400">
                  <a:moveTo>
                    <a:pt x="1700212" y="311944"/>
                  </a:moveTo>
                  <a:lnTo>
                    <a:pt x="1195387" y="361950"/>
                  </a:lnTo>
                  <a:lnTo>
                    <a:pt x="1026318" y="397669"/>
                  </a:lnTo>
                  <a:lnTo>
                    <a:pt x="750093" y="445294"/>
                  </a:lnTo>
                  <a:lnTo>
                    <a:pt x="554831" y="469107"/>
                  </a:lnTo>
                  <a:lnTo>
                    <a:pt x="469106" y="485775"/>
                  </a:lnTo>
                  <a:lnTo>
                    <a:pt x="411956" y="502444"/>
                  </a:lnTo>
                  <a:lnTo>
                    <a:pt x="354806" y="531019"/>
                  </a:lnTo>
                  <a:lnTo>
                    <a:pt x="333375" y="533400"/>
                  </a:lnTo>
                  <a:lnTo>
                    <a:pt x="271462" y="519113"/>
                  </a:lnTo>
                  <a:lnTo>
                    <a:pt x="207168" y="490538"/>
                  </a:lnTo>
                  <a:lnTo>
                    <a:pt x="164306" y="469107"/>
                  </a:lnTo>
                  <a:lnTo>
                    <a:pt x="126206" y="440532"/>
                  </a:lnTo>
                  <a:lnTo>
                    <a:pt x="85725" y="409575"/>
                  </a:lnTo>
                  <a:lnTo>
                    <a:pt x="54768" y="376238"/>
                  </a:lnTo>
                  <a:lnTo>
                    <a:pt x="28575" y="342900"/>
                  </a:lnTo>
                  <a:lnTo>
                    <a:pt x="9525" y="314325"/>
                  </a:lnTo>
                  <a:lnTo>
                    <a:pt x="0" y="288132"/>
                  </a:lnTo>
                  <a:lnTo>
                    <a:pt x="0" y="269082"/>
                  </a:lnTo>
                  <a:lnTo>
                    <a:pt x="7143" y="257175"/>
                  </a:lnTo>
                  <a:lnTo>
                    <a:pt x="28575" y="245269"/>
                  </a:lnTo>
                  <a:lnTo>
                    <a:pt x="57150" y="242888"/>
                  </a:lnTo>
                  <a:lnTo>
                    <a:pt x="83343" y="247650"/>
                  </a:lnTo>
                  <a:lnTo>
                    <a:pt x="140493" y="266700"/>
                  </a:lnTo>
                  <a:lnTo>
                    <a:pt x="202406" y="283369"/>
                  </a:lnTo>
                  <a:lnTo>
                    <a:pt x="259556" y="290513"/>
                  </a:lnTo>
                  <a:lnTo>
                    <a:pt x="328612" y="288132"/>
                  </a:lnTo>
                  <a:lnTo>
                    <a:pt x="509587" y="271463"/>
                  </a:lnTo>
                  <a:lnTo>
                    <a:pt x="814387" y="228600"/>
                  </a:lnTo>
                  <a:lnTo>
                    <a:pt x="1023937" y="192882"/>
                  </a:lnTo>
                  <a:lnTo>
                    <a:pt x="1193006" y="178594"/>
                  </a:lnTo>
                  <a:lnTo>
                    <a:pt x="1528762" y="138113"/>
                  </a:lnTo>
                  <a:lnTo>
                    <a:pt x="1878806" y="90488"/>
                  </a:lnTo>
                  <a:lnTo>
                    <a:pt x="2014537" y="30957"/>
                  </a:lnTo>
                  <a:lnTo>
                    <a:pt x="2078831" y="0"/>
                  </a:lnTo>
                  <a:lnTo>
                    <a:pt x="2093118" y="0"/>
                  </a:lnTo>
                  <a:lnTo>
                    <a:pt x="2171700" y="14288"/>
                  </a:lnTo>
                  <a:lnTo>
                    <a:pt x="2266950" y="35719"/>
                  </a:lnTo>
                  <a:lnTo>
                    <a:pt x="2340768" y="61913"/>
                  </a:lnTo>
                  <a:lnTo>
                    <a:pt x="2390775" y="88107"/>
                  </a:lnTo>
                  <a:lnTo>
                    <a:pt x="2412206" y="102394"/>
                  </a:lnTo>
                  <a:lnTo>
                    <a:pt x="2426493" y="114300"/>
                  </a:lnTo>
                  <a:lnTo>
                    <a:pt x="2431256" y="123825"/>
                  </a:lnTo>
                  <a:lnTo>
                    <a:pt x="2440781" y="157163"/>
                  </a:lnTo>
                  <a:lnTo>
                    <a:pt x="2440781" y="180975"/>
                  </a:lnTo>
                  <a:lnTo>
                    <a:pt x="2436018" y="226219"/>
                  </a:lnTo>
                  <a:lnTo>
                    <a:pt x="2426493" y="245269"/>
                  </a:lnTo>
                  <a:lnTo>
                    <a:pt x="2407443" y="264319"/>
                  </a:lnTo>
                  <a:lnTo>
                    <a:pt x="2362200" y="285750"/>
                  </a:lnTo>
                  <a:lnTo>
                    <a:pt x="2281237" y="292894"/>
                  </a:lnTo>
                  <a:lnTo>
                    <a:pt x="2081212" y="292894"/>
                  </a:lnTo>
                  <a:lnTo>
                    <a:pt x="1700212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E4F6E749-2A5D-45A1-BA85-89F855144BBC}"/>
                </a:ext>
              </a:extLst>
            </p:cNvPr>
            <p:cNvSpPr/>
            <p:nvPr/>
          </p:nvSpPr>
          <p:spPr>
            <a:xfrm rot="5400000">
              <a:off x="5569744" y="4352133"/>
              <a:ext cx="2770188" cy="530225"/>
            </a:xfrm>
            <a:custGeom>
              <a:avLst/>
              <a:gdLst>
                <a:gd name="connsiteX0" fmla="*/ 1550194 w 2769394"/>
                <a:gd name="connsiteY0" fmla="*/ 342900 h 531018"/>
                <a:gd name="connsiteX1" fmla="*/ 981075 w 2769394"/>
                <a:gd name="connsiteY1" fmla="*/ 347662 h 531018"/>
                <a:gd name="connsiteX2" fmla="*/ 802482 w 2769394"/>
                <a:gd name="connsiteY2" fmla="*/ 347662 h 531018"/>
                <a:gd name="connsiteX3" fmla="*/ 528638 w 2769394"/>
                <a:gd name="connsiteY3" fmla="*/ 345281 h 531018"/>
                <a:gd name="connsiteX4" fmla="*/ 361950 w 2769394"/>
                <a:gd name="connsiteY4" fmla="*/ 347662 h 531018"/>
                <a:gd name="connsiteX5" fmla="*/ 311944 w 2769394"/>
                <a:gd name="connsiteY5" fmla="*/ 352425 h 531018"/>
                <a:gd name="connsiteX6" fmla="*/ 264319 w 2769394"/>
                <a:gd name="connsiteY6" fmla="*/ 366712 h 531018"/>
                <a:gd name="connsiteX7" fmla="*/ 216694 w 2769394"/>
                <a:gd name="connsiteY7" fmla="*/ 388143 h 531018"/>
                <a:gd name="connsiteX8" fmla="*/ 154782 w 2769394"/>
                <a:gd name="connsiteY8" fmla="*/ 423862 h 531018"/>
                <a:gd name="connsiteX9" fmla="*/ 123825 w 2769394"/>
                <a:gd name="connsiteY9" fmla="*/ 450056 h 531018"/>
                <a:gd name="connsiteX10" fmla="*/ 21432 w 2769394"/>
                <a:gd name="connsiteY10" fmla="*/ 531018 h 531018"/>
                <a:gd name="connsiteX11" fmla="*/ 0 w 2769394"/>
                <a:gd name="connsiteY11" fmla="*/ 397668 h 531018"/>
                <a:gd name="connsiteX12" fmla="*/ 78582 w 2769394"/>
                <a:gd name="connsiteY12" fmla="*/ 204787 h 531018"/>
                <a:gd name="connsiteX13" fmla="*/ 126207 w 2769394"/>
                <a:gd name="connsiteY13" fmla="*/ 85725 h 531018"/>
                <a:gd name="connsiteX14" fmla="*/ 150019 w 2769394"/>
                <a:gd name="connsiteY14" fmla="*/ 33337 h 531018"/>
                <a:gd name="connsiteX15" fmla="*/ 166688 w 2769394"/>
                <a:gd name="connsiteY15" fmla="*/ 16668 h 531018"/>
                <a:gd name="connsiteX16" fmla="*/ 188119 w 2769394"/>
                <a:gd name="connsiteY16" fmla="*/ 4762 h 531018"/>
                <a:gd name="connsiteX17" fmla="*/ 214313 w 2769394"/>
                <a:gd name="connsiteY17" fmla="*/ 0 h 531018"/>
                <a:gd name="connsiteX18" fmla="*/ 240507 w 2769394"/>
                <a:gd name="connsiteY18" fmla="*/ 0 h 531018"/>
                <a:gd name="connsiteX19" fmla="*/ 266700 w 2769394"/>
                <a:gd name="connsiteY19" fmla="*/ 7143 h 531018"/>
                <a:gd name="connsiteX20" fmla="*/ 290513 w 2769394"/>
                <a:gd name="connsiteY20" fmla="*/ 21431 h 531018"/>
                <a:gd name="connsiteX21" fmla="*/ 304800 w 2769394"/>
                <a:gd name="connsiteY21" fmla="*/ 30956 h 531018"/>
                <a:gd name="connsiteX22" fmla="*/ 333375 w 2769394"/>
                <a:gd name="connsiteY22" fmla="*/ 47625 h 531018"/>
                <a:gd name="connsiteX23" fmla="*/ 366713 w 2769394"/>
                <a:gd name="connsiteY23" fmla="*/ 57150 h 531018"/>
                <a:gd name="connsiteX24" fmla="*/ 414338 w 2769394"/>
                <a:gd name="connsiteY24" fmla="*/ 69056 h 531018"/>
                <a:gd name="connsiteX25" fmla="*/ 476250 w 2769394"/>
                <a:gd name="connsiteY25" fmla="*/ 76200 h 531018"/>
                <a:gd name="connsiteX26" fmla="*/ 533400 w 2769394"/>
                <a:gd name="connsiteY26" fmla="*/ 76200 h 531018"/>
                <a:gd name="connsiteX27" fmla="*/ 604838 w 2769394"/>
                <a:gd name="connsiteY27" fmla="*/ 83343 h 531018"/>
                <a:gd name="connsiteX28" fmla="*/ 785813 w 2769394"/>
                <a:gd name="connsiteY28" fmla="*/ 102393 h 531018"/>
                <a:gd name="connsiteX29" fmla="*/ 928688 w 2769394"/>
                <a:gd name="connsiteY29" fmla="*/ 104775 h 531018"/>
                <a:gd name="connsiteX30" fmla="*/ 1481138 w 2769394"/>
                <a:gd name="connsiteY30" fmla="*/ 97631 h 531018"/>
                <a:gd name="connsiteX31" fmla="*/ 1802607 w 2769394"/>
                <a:gd name="connsiteY31" fmla="*/ 90487 h 531018"/>
                <a:gd name="connsiteX32" fmla="*/ 2009775 w 2769394"/>
                <a:gd name="connsiteY32" fmla="*/ 85725 h 531018"/>
                <a:gd name="connsiteX33" fmla="*/ 2178844 w 2769394"/>
                <a:gd name="connsiteY33" fmla="*/ 78581 h 531018"/>
                <a:gd name="connsiteX34" fmla="*/ 2278857 w 2769394"/>
                <a:gd name="connsiteY34" fmla="*/ 83343 h 531018"/>
                <a:gd name="connsiteX35" fmla="*/ 2400300 w 2769394"/>
                <a:gd name="connsiteY35" fmla="*/ 95250 h 531018"/>
                <a:gd name="connsiteX36" fmla="*/ 2481263 w 2769394"/>
                <a:gd name="connsiteY36" fmla="*/ 107156 h 531018"/>
                <a:gd name="connsiteX37" fmla="*/ 2612232 w 2769394"/>
                <a:gd name="connsiteY37" fmla="*/ 133350 h 531018"/>
                <a:gd name="connsiteX38" fmla="*/ 2726532 w 2769394"/>
                <a:gd name="connsiteY38" fmla="*/ 164306 h 531018"/>
                <a:gd name="connsiteX39" fmla="*/ 2743200 w 2769394"/>
                <a:gd name="connsiteY39" fmla="*/ 171450 h 531018"/>
                <a:gd name="connsiteX40" fmla="*/ 2757488 w 2769394"/>
                <a:gd name="connsiteY40" fmla="*/ 180975 h 531018"/>
                <a:gd name="connsiteX41" fmla="*/ 2764632 w 2769394"/>
                <a:gd name="connsiteY41" fmla="*/ 202406 h 531018"/>
                <a:gd name="connsiteX42" fmla="*/ 2769394 w 2769394"/>
                <a:gd name="connsiteY42" fmla="*/ 219075 h 531018"/>
                <a:gd name="connsiteX43" fmla="*/ 2764632 w 2769394"/>
                <a:gd name="connsiteY43" fmla="*/ 242887 h 531018"/>
                <a:gd name="connsiteX44" fmla="*/ 2755107 w 2769394"/>
                <a:gd name="connsiteY44" fmla="*/ 257175 h 531018"/>
                <a:gd name="connsiteX45" fmla="*/ 2705100 w 2769394"/>
                <a:gd name="connsiteY45" fmla="*/ 285750 h 531018"/>
                <a:gd name="connsiteX46" fmla="*/ 2612232 w 2769394"/>
                <a:gd name="connsiteY46" fmla="*/ 321468 h 531018"/>
                <a:gd name="connsiteX47" fmla="*/ 2512219 w 2769394"/>
                <a:gd name="connsiteY47" fmla="*/ 352425 h 531018"/>
                <a:gd name="connsiteX48" fmla="*/ 2426494 w 2769394"/>
                <a:gd name="connsiteY48" fmla="*/ 366712 h 531018"/>
                <a:gd name="connsiteX49" fmla="*/ 2350294 w 2769394"/>
                <a:gd name="connsiteY49" fmla="*/ 373856 h 531018"/>
                <a:gd name="connsiteX50" fmla="*/ 2283619 w 2769394"/>
                <a:gd name="connsiteY50" fmla="*/ 361950 h 531018"/>
                <a:gd name="connsiteX51" fmla="*/ 2207419 w 2769394"/>
                <a:gd name="connsiteY51" fmla="*/ 350043 h 531018"/>
                <a:gd name="connsiteX52" fmla="*/ 2035969 w 2769394"/>
                <a:gd name="connsiteY52" fmla="*/ 345281 h 531018"/>
                <a:gd name="connsiteX53" fmla="*/ 1550194 w 2769394"/>
                <a:gd name="connsiteY53" fmla="*/ 342900 h 53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69394" h="531018">
                  <a:moveTo>
                    <a:pt x="1550194" y="342900"/>
                  </a:moveTo>
                  <a:lnTo>
                    <a:pt x="981075" y="347662"/>
                  </a:lnTo>
                  <a:lnTo>
                    <a:pt x="802482" y="347662"/>
                  </a:lnTo>
                  <a:lnTo>
                    <a:pt x="528638" y="345281"/>
                  </a:lnTo>
                  <a:lnTo>
                    <a:pt x="361950" y="347662"/>
                  </a:lnTo>
                  <a:lnTo>
                    <a:pt x="311944" y="352425"/>
                  </a:lnTo>
                  <a:lnTo>
                    <a:pt x="264319" y="366712"/>
                  </a:lnTo>
                  <a:lnTo>
                    <a:pt x="216694" y="388143"/>
                  </a:lnTo>
                  <a:lnTo>
                    <a:pt x="154782" y="423862"/>
                  </a:lnTo>
                  <a:lnTo>
                    <a:pt x="123825" y="450056"/>
                  </a:lnTo>
                  <a:lnTo>
                    <a:pt x="21432" y="531018"/>
                  </a:lnTo>
                  <a:lnTo>
                    <a:pt x="0" y="397668"/>
                  </a:lnTo>
                  <a:lnTo>
                    <a:pt x="78582" y="204787"/>
                  </a:lnTo>
                  <a:lnTo>
                    <a:pt x="126207" y="85725"/>
                  </a:lnTo>
                  <a:lnTo>
                    <a:pt x="150019" y="33337"/>
                  </a:lnTo>
                  <a:lnTo>
                    <a:pt x="166688" y="16668"/>
                  </a:lnTo>
                  <a:lnTo>
                    <a:pt x="188119" y="4762"/>
                  </a:lnTo>
                  <a:lnTo>
                    <a:pt x="214313" y="0"/>
                  </a:lnTo>
                  <a:lnTo>
                    <a:pt x="240507" y="0"/>
                  </a:lnTo>
                  <a:lnTo>
                    <a:pt x="266700" y="7143"/>
                  </a:lnTo>
                  <a:lnTo>
                    <a:pt x="290513" y="21431"/>
                  </a:lnTo>
                  <a:lnTo>
                    <a:pt x="304800" y="30956"/>
                  </a:lnTo>
                  <a:lnTo>
                    <a:pt x="333375" y="47625"/>
                  </a:lnTo>
                  <a:lnTo>
                    <a:pt x="366713" y="57150"/>
                  </a:lnTo>
                  <a:lnTo>
                    <a:pt x="414338" y="69056"/>
                  </a:lnTo>
                  <a:lnTo>
                    <a:pt x="476250" y="76200"/>
                  </a:lnTo>
                  <a:lnTo>
                    <a:pt x="533400" y="76200"/>
                  </a:lnTo>
                  <a:lnTo>
                    <a:pt x="604838" y="83343"/>
                  </a:lnTo>
                  <a:lnTo>
                    <a:pt x="785813" y="102393"/>
                  </a:lnTo>
                  <a:lnTo>
                    <a:pt x="928688" y="104775"/>
                  </a:lnTo>
                  <a:lnTo>
                    <a:pt x="1481138" y="97631"/>
                  </a:lnTo>
                  <a:lnTo>
                    <a:pt x="1802607" y="90487"/>
                  </a:lnTo>
                  <a:lnTo>
                    <a:pt x="2009775" y="85725"/>
                  </a:lnTo>
                  <a:lnTo>
                    <a:pt x="2178844" y="78581"/>
                  </a:lnTo>
                  <a:lnTo>
                    <a:pt x="2278857" y="83343"/>
                  </a:lnTo>
                  <a:lnTo>
                    <a:pt x="2400300" y="95250"/>
                  </a:lnTo>
                  <a:lnTo>
                    <a:pt x="2481263" y="107156"/>
                  </a:lnTo>
                  <a:lnTo>
                    <a:pt x="2612232" y="133350"/>
                  </a:lnTo>
                  <a:lnTo>
                    <a:pt x="2726532" y="164306"/>
                  </a:lnTo>
                  <a:lnTo>
                    <a:pt x="2743200" y="171450"/>
                  </a:lnTo>
                  <a:lnTo>
                    <a:pt x="2757488" y="180975"/>
                  </a:lnTo>
                  <a:lnTo>
                    <a:pt x="2764632" y="202406"/>
                  </a:lnTo>
                  <a:lnTo>
                    <a:pt x="2769394" y="219075"/>
                  </a:lnTo>
                  <a:lnTo>
                    <a:pt x="2764632" y="242887"/>
                  </a:lnTo>
                  <a:lnTo>
                    <a:pt x="2755107" y="257175"/>
                  </a:lnTo>
                  <a:lnTo>
                    <a:pt x="2705100" y="285750"/>
                  </a:lnTo>
                  <a:lnTo>
                    <a:pt x="2612232" y="321468"/>
                  </a:lnTo>
                  <a:lnTo>
                    <a:pt x="2512219" y="352425"/>
                  </a:lnTo>
                  <a:lnTo>
                    <a:pt x="2426494" y="366712"/>
                  </a:lnTo>
                  <a:lnTo>
                    <a:pt x="2350294" y="373856"/>
                  </a:lnTo>
                  <a:lnTo>
                    <a:pt x="2283619" y="361950"/>
                  </a:lnTo>
                  <a:lnTo>
                    <a:pt x="2207419" y="350043"/>
                  </a:lnTo>
                  <a:lnTo>
                    <a:pt x="2035969" y="345281"/>
                  </a:lnTo>
                  <a:lnTo>
                    <a:pt x="1550194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38428455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D3464C0A-A1C9-43CA-B4F6-ACA4F208F646}"/>
              </a:ext>
            </a:extLst>
          </p:cNvPr>
          <p:cNvSpPr/>
          <p:nvPr/>
        </p:nvSpPr>
        <p:spPr>
          <a:xfrm rot="16200000">
            <a:off x="2129634" y="3599657"/>
            <a:ext cx="4068762" cy="460375"/>
          </a:xfrm>
          <a:custGeom>
            <a:avLst/>
            <a:gdLst>
              <a:gd name="connsiteX0" fmla="*/ 1992324 w 4068079"/>
              <a:gd name="connsiteY0" fmla="*/ 213582 h 460537"/>
              <a:gd name="connsiteX1" fmla="*/ 2466210 w 4068079"/>
              <a:gd name="connsiteY1" fmla="*/ 213582 h 460537"/>
              <a:gd name="connsiteX2" fmla="*/ 2940097 w 4068079"/>
              <a:gd name="connsiteY2" fmla="*/ 213582 h 460537"/>
              <a:gd name="connsiteX3" fmla="*/ 3330552 w 4068079"/>
              <a:gd name="connsiteY3" fmla="*/ 213582 h 460537"/>
              <a:gd name="connsiteX4" fmla="*/ 3520774 w 4068079"/>
              <a:gd name="connsiteY4" fmla="*/ 213582 h 460537"/>
              <a:gd name="connsiteX5" fmla="*/ 3600867 w 4068079"/>
              <a:gd name="connsiteY5" fmla="*/ 213582 h 460537"/>
              <a:gd name="connsiteX6" fmla="*/ 3667612 w 4068079"/>
              <a:gd name="connsiteY6" fmla="*/ 210245 h 460537"/>
              <a:gd name="connsiteX7" fmla="*/ 3747705 w 4068079"/>
              <a:gd name="connsiteY7" fmla="*/ 203571 h 460537"/>
              <a:gd name="connsiteX8" fmla="*/ 3807775 w 4068079"/>
              <a:gd name="connsiteY8" fmla="*/ 190222 h 460537"/>
              <a:gd name="connsiteX9" fmla="*/ 3874520 w 4068079"/>
              <a:gd name="connsiteY9" fmla="*/ 166861 h 460537"/>
              <a:gd name="connsiteX10" fmla="*/ 3921241 w 4068079"/>
              <a:gd name="connsiteY10" fmla="*/ 140163 h 460537"/>
              <a:gd name="connsiteX11" fmla="*/ 3957951 w 4068079"/>
              <a:gd name="connsiteY11" fmla="*/ 113465 h 460537"/>
              <a:gd name="connsiteX12" fmla="*/ 3981311 w 4068079"/>
              <a:gd name="connsiteY12" fmla="*/ 86768 h 460537"/>
              <a:gd name="connsiteX13" fmla="*/ 4001335 w 4068079"/>
              <a:gd name="connsiteY13" fmla="*/ 46721 h 460537"/>
              <a:gd name="connsiteX14" fmla="*/ 4021358 w 4068079"/>
              <a:gd name="connsiteY14" fmla="*/ 13349 h 460537"/>
              <a:gd name="connsiteX15" fmla="*/ 4041381 w 4068079"/>
              <a:gd name="connsiteY15" fmla="*/ 0 h 460537"/>
              <a:gd name="connsiteX16" fmla="*/ 4054730 w 4068079"/>
              <a:gd name="connsiteY16" fmla="*/ 0 h 460537"/>
              <a:gd name="connsiteX17" fmla="*/ 4064742 w 4068079"/>
              <a:gd name="connsiteY17" fmla="*/ 3337 h 460537"/>
              <a:gd name="connsiteX18" fmla="*/ 4068079 w 4068079"/>
              <a:gd name="connsiteY18" fmla="*/ 23360 h 460537"/>
              <a:gd name="connsiteX19" fmla="*/ 4061405 w 4068079"/>
              <a:gd name="connsiteY19" fmla="*/ 56733 h 460537"/>
              <a:gd name="connsiteX20" fmla="*/ 4061405 w 4068079"/>
              <a:gd name="connsiteY20" fmla="*/ 93442 h 460537"/>
              <a:gd name="connsiteX21" fmla="*/ 4054730 w 4068079"/>
              <a:gd name="connsiteY21" fmla="*/ 136826 h 460537"/>
              <a:gd name="connsiteX22" fmla="*/ 4044718 w 4068079"/>
              <a:gd name="connsiteY22" fmla="*/ 186884 h 460537"/>
              <a:gd name="connsiteX23" fmla="*/ 4024695 w 4068079"/>
              <a:gd name="connsiteY23" fmla="*/ 250292 h 460537"/>
              <a:gd name="connsiteX24" fmla="*/ 3994660 w 4068079"/>
              <a:gd name="connsiteY24" fmla="*/ 323711 h 460537"/>
              <a:gd name="connsiteX25" fmla="*/ 3971299 w 4068079"/>
              <a:gd name="connsiteY25" fmla="*/ 373769 h 460537"/>
              <a:gd name="connsiteX26" fmla="*/ 3754380 w 4068079"/>
              <a:gd name="connsiteY26" fmla="*/ 460537 h 460537"/>
              <a:gd name="connsiteX27" fmla="*/ 3597530 w 4068079"/>
              <a:gd name="connsiteY27" fmla="*/ 457200 h 460537"/>
              <a:gd name="connsiteX28" fmla="*/ 3203737 w 4068079"/>
              <a:gd name="connsiteY28" fmla="*/ 457200 h 460537"/>
              <a:gd name="connsiteX29" fmla="*/ 2809945 w 4068079"/>
              <a:gd name="connsiteY29" fmla="*/ 453863 h 460537"/>
              <a:gd name="connsiteX30" fmla="*/ 2349408 w 4068079"/>
              <a:gd name="connsiteY30" fmla="*/ 450525 h 460537"/>
              <a:gd name="connsiteX31" fmla="*/ 1975638 w 4068079"/>
              <a:gd name="connsiteY31" fmla="*/ 447188 h 460537"/>
              <a:gd name="connsiteX32" fmla="*/ 1458368 w 4068079"/>
              <a:gd name="connsiteY32" fmla="*/ 443851 h 460537"/>
              <a:gd name="connsiteX33" fmla="*/ 854330 w 4068079"/>
              <a:gd name="connsiteY33" fmla="*/ 440514 h 460537"/>
              <a:gd name="connsiteX34" fmla="*/ 377107 w 4068079"/>
              <a:gd name="connsiteY34" fmla="*/ 437176 h 460537"/>
              <a:gd name="connsiteX35" fmla="*/ 210245 w 4068079"/>
              <a:gd name="connsiteY35" fmla="*/ 387118 h 460537"/>
              <a:gd name="connsiteX36" fmla="*/ 166862 w 4068079"/>
              <a:gd name="connsiteY36" fmla="*/ 390455 h 460537"/>
              <a:gd name="connsiteX37" fmla="*/ 123478 w 4068079"/>
              <a:gd name="connsiteY37" fmla="*/ 380444 h 460537"/>
              <a:gd name="connsiteX38" fmla="*/ 76756 w 4068079"/>
              <a:gd name="connsiteY38" fmla="*/ 360420 h 460537"/>
              <a:gd name="connsiteX39" fmla="*/ 40047 w 4068079"/>
              <a:gd name="connsiteY39" fmla="*/ 340397 h 460537"/>
              <a:gd name="connsiteX40" fmla="*/ 23361 w 4068079"/>
              <a:gd name="connsiteY40" fmla="*/ 327048 h 460537"/>
              <a:gd name="connsiteX41" fmla="*/ 13349 w 4068079"/>
              <a:gd name="connsiteY41" fmla="*/ 313699 h 460537"/>
              <a:gd name="connsiteX42" fmla="*/ 0 w 4068079"/>
              <a:gd name="connsiteY42" fmla="*/ 273652 h 460537"/>
              <a:gd name="connsiteX43" fmla="*/ 3337 w 4068079"/>
              <a:gd name="connsiteY43" fmla="*/ 240280 h 460537"/>
              <a:gd name="connsiteX44" fmla="*/ 13349 w 4068079"/>
              <a:gd name="connsiteY44" fmla="*/ 220257 h 460537"/>
              <a:gd name="connsiteX45" fmla="*/ 33372 w 4068079"/>
              <a:gd name="connsiteY45" fmla="*/ 210245 h 460537"/>
              <a:gd name="connsiteX46" fmla="*/ 180210 w 4068079"/>
              <a:gd name="connsiteY46" fmla="*/ 173536 h 460537"/>
              <a:gd name="connsiteX47" fmla="*/ 390456 w 4068079"/>
              <a:gd name="connsiteY47" fmla="*/ 130152 h 460537"/>
              <a:gd name="connsiteX48" fmla="*/ 447189 w 4068079"/>
              <a:gd name="connsiteY48" fmla="*/ 123477 h 460537"/>
              <a:gd name="connsiteX49" fmla="*/ 547305 w 4068079"/>
              <a:gd name="connsiteY49" fmla="*/ 146838 h 460537"/>
              <a:gd name="connsiteX50" fmla="*/ 737527 w 4068079"/>
              <a:gd name="connsiteY50" fmla="*/ 183547 h 460537"/>
              <a:gd name="connsiteX51" fmla="*/ 884365 w 4068079"/>
              <a:gd name="connsiteY51" fmla="*/ 206908 h 460537"/>
              <a:gd name="connsiteX52" fmla="*/ 937761 w 4068079"/>
              <a:gd name="connsiteY52" fmla="*/ 213582 h 460537"/>
              <a:gd name="connsiteX53" fmla="*/ 1127983 w 4068079"/>
              <a:gd name="connsiteY53" fmla="*/ 213582 h 460537"/>
              <a:gd name="connsiteX54" fmla="*/ 1661939 w 4068079"/>
              <a:gd name="connsiteY54" fmla="*/ 213582 h 460537"/>
              <a:gd name="connsiteX55" fmla="*/ 1992324 w 4068079"/>
              <a:gd name="connsiteY55" fmla="*/ 213582 h 460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68079" h="460537">
                <a:moveTo>
                  <a:pt x="1992324" y="213582"/>
                </a:moveTo>
                <a:lnTo>
                  <a:pt x="2466210" y="213582"/>
                </a:lnTo>
                <a:lnTo>
                  <a:pt x="2940097" y="213582"/>
                </a:lnTo>
                <a:lnTo>
                  <a:pt x="3330552" y="213582"/>
                </a:lnTo>
                <a:lnTo>
                  <a:pt x="3520774" y="213582"/>
                </a:lnTo>
                <a:lnTo>
                  <a:pt x="3600867" y="213582"/>
                </a:lnTo>
                <a:lnTo>
                  <a:pt x="3667612" y="210245"/>
                </a:lnTo>
                <a:lnTo>
                  <a:pt x="3747705" y="203571"/>
                </a:lnTo>
                <a:lnTo>
                  <a:pt x="3807775" y="190222"/>
                </a:lnTo>
                <a:lnTo>
                  <a:pt x="3874520" y="166861"/>
                </a:lnTo>
                <a:lnTo>
                  <a:pt x="3921241" y="140163"/>
                </a:lnTo>
                <a:lnTo>
                  <a:pt x="3957951" y="113465"/>
                </a:lnTo>
                <a:lnTo>
                  <a:pt x="3981311" y="86768"/>
                </a:lnTo>
                <a:lnTo>
                  <a:pt x="4001335" y="46721"/>
                </a:lnTo>
                <a:lnTo>
                  <a:pt x="4021358" y="13349"/>
                </a:lnTo>
                <a:lnTo>
                  <a:pt x="4041381" y="0"/>
                </a:lnTo>
                <a:lnTo>
                  <a:pt x="4054730" y="0"/>
                </a:lnTo>
                <a:lnTo>
                  <a:pt x="4064742" y="3337"/>
                </a:lnTo>
                <a:lnTo>
                  <a:pt x="4068079" y="23360"/>
                </a:lnTo>
                <a:lnTo>
                  <a:pt x="4061405" y="56733"/>
                </a:lnTo>
                <a:lnTo>
                  <a:pt x="4061405" y="93442"/>
                </a:lnTo>
                <a:lnTo>
                  <a:pt x="4054730" y="136826"/>
                </a:lnTo>
                <a:lnTo>
                  <a:pt x="4044718" y="186884"/>
                </a:lnTo>
                <a:lnTo>
                  <a:pt x="4024695" y="250292"/>
                </a:lnTo>
                <a:lnTo>
                  <a:pt x="3994660" y="323711"/>
                </a:lnTo>
                <a:lnTo>
                  <a:pt x="3971299" y="373769"/>
                </a:lnTo>
                <a:lnTo>
                  <a:pt x="3754380" y="460537"/>
                </a:lnTo>
                <a:lnTo>
                  <a:pt x="3597530" y="457200"/>
                </a:lnTo>
                <a:lnTo>
                  <a:pt x="3203737" y="457200"/>
                </a:lnTo>
                <a:lnTo>
                  <a:pt x="2809945" y="453863"/>
                </a:lnTo>
                <a:lnTo>
                  <a:pt x="2349408" y="450525"/>
                </a:lnTo>
                <a:lnTo>
                  <a:pt x="1975638" y="447188"/>
                </a:lnTo>
                <a:lnTo>
                  <a:pt x="1458368" y="443851"/>
                </a:lnTo>
                <a:lnTo>
                  <a:pt x="854330" y="440514"/>
                </a:lnTo>
                <a:lnTo>
                  <a:pt x="377107" y="437176"/>
                </a:lnTo>
                <a:lnTo>
                  <a:pt x="210245" y="387118"/>
                </a:lnTo>
                <a:lnTo>
                  <a:pt x="166862" y="390455"/>
                </a:lnTo>
                <a:lnTo>
                  <a:pt x="123478" y="380444"/>
                </a:lnTo>
                <a:lnTo>
                  <a:pt x="76756" y="360420"/>
                </a:lnTo>
                <a:lnTo>
                  <a:pt x="40047" y="340397"/>
                </a:lnTo>
                <a:lnTo>
                  <a:pt x="23361" y="327048"/>
                </a:lnTo>
                <a:lnTo>
                  <a:pt x="13349" y="313699"/>
                </a:lnTo>
                <a:lnTo>
                  <a:pt x="0" y="273652"/>
                </a:lnTo>
                <a:lnTo>
                  <a:pt x="3337" y="240280"/>
                </a:lnTo>
                <a:lnTo>
                  <a:pt x="13349" y="220257"/>
                </a:lnTo>
                <a:lnTo>
                  <a:pt x="33372" y="210245"/>
                </a:lnTo>
                <a:lnTo>
                  <a:pt x="180210" y="173536"/>
                </a:lnTo>
                <a:lnTo>
                  <a:pt x="390456" y="130152"/>
                </a:lnTo>
                <a:lnTo>
                  <a:pt x="447189" y="123477"/>
                </a:lnTo>
                <a:lnTo>
                  <a:pt x="547305" y="146838"/>
                </a:lnTo>
                <a:lnTo>
                  <a:pt x="737527" y="183547"/>
                </a:lnTo>
                <a:lnTo>
                  <a:pt x="884365" y="206908"/>
                </a:lnTo>
                <a:lnTo>
                  <a:pt x="937761" y="213582"/>
                </a:lnTo>
                <a:lnTo>
                  <a:pt x="1127983" y="213582"/>
                </a:lnTo>
                <a:lnTo>
                  <a:pt x="1661939" y="213582"/>
                </a:lnTo>
                <a:lnTo>
                  <a:pt x="1992324" y="2135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58CDE5E-839C-4C8F-BDE0-EA853234742C}"/>
              </a:ext>
            </a:extLst>
          </p:cNvPr>
          <p:cNvSpPr/>
          <p:nvPr/>
        </p:nvSpPr>
        <p:spPr>
          <a:xfrm rot="16200000">
            <a:off x="3989391" y="1766889"/>
            <a:ext cx="4338637" cy="3881437"/>
          </a:xfrm>
          <a:custGeom>
            <a:avLst/>
            <a:gdLst>
              <a:gd name="connsiteX0" fmla="*/ 3905250 w 4338637"/>
              <a:gd name="connsiteY0" fmla="*/ 628650 h 3771900"/>
              <a:gd name="connsiteX1" fmla="*/ 3862387 w 4338637"/>
              <a:gd name="connsiteY1" fmla="*/ 419100 h 3771900"/>
              <a:gd name="connsiteX2" fmla="*/ 3810000 w 4338637"/>
              <a:gd name="connsiteY2" fmla="*/ 223837 h 3771900"/>
              <a:gd name="connsiteX3" fmla="*/ 3771900 w 4338637"/>
              <a:gd name="connsiteY3" fmla="*/ 95250 h 3771900"/>
              <a:gd name="connsiteX4" fmla="*/ 3743325 w 4338637"/>
              <a:gd name="connsiteY4" fmla="*/ 0 h 3771900"/>
              <a:gd name="connsiteX5" fmla="*/ 3990975 w 4338637"/>
              <a:gd name="connsiteY5" fmla="*/ 28575 h 3771900"/>
              <a:gd name="connsiteX6" fmla="*/ 4010025 w 4338637"/>
              <a:gd name="connsiteY6" fmla="*/ 157162 h 3771900"/>
              <a:gd name="connsiteX7" fmla="*/ 4048125 w 4338637"/>
              <a:gd name="connsiteY7" fmla="*/ 419100 h 3771900"/>
              <a:gd name="connsiteX8" fmla="*/ 4086225 w 4338637"/>
              <a:gd name="connsiteY8" fmla="*/ 728662 h 3771900"/>
              <a:gd name="connsiteX9" fmla="*/ 4124325 w 4338637"/>
              <a:gd name="connsiteY9" fmla="*/ 1038225 h 3771900"/>
              <a:gd name="connsiteX10" fmla="*/ 4157662 w 4338637"/>
              <a:gd name="connsiteY10" fmla="*/ 1376362 h 3771900"/>
              <a:gd name="connsiteX11" fmla="*/ 4186237 w 4338637"/>
              <a:gd name="connsiteY11" fmla="*/ 1714500 h 3771900"/>
              <a:gd name="connsiteX12" fmla="*/ 4219575 w 4338637"/>
              <a:gd name="connsiteY12" fmla="*/ 2128837 h 3771900"/>
              <a:gd name="connsiteX13" fmla="*/ 4238625 w 4338637"/>
              <a:gd name="connsiteY13" fmla="*/ 2386012 h 3771900"/>
              <a:gd name="connsiteX14" fmla="*/ 4257675 w 4338637"/>
              <a:gd name="connsiteY14" fmla="*/ 2709862 h 3771900"/>
              <a:gd name="connsiteX15" fmla="*/ 4267200 w 4338637"/>
              <a:gd name="connsiteY15" fmla="*/ 3000375 h 3771900"/>
              <a:gd name="connsiteX16" fmla="*/ 4271962 w 4338637"/>
              <a:gd name="connsiteY16" fmla="*/ 3109912 h 3771900"/>
              <a:gd name="connsiteX17" fmla="*/ 4276725 w 4338637"/>
              <a:gd name="connsiteY17" fmla="*/ 3143250 h 3771900"/>
              <a:gd name="connsiteX18" fmla="*/ 4300537 w 4338637"/>
              <a:gd name="connsiteY18" fmla="*/ 3200400 h 3771900"/>
              <a:gd name="connsiteX19" fmla="*/ 4324350 w 4338637"/>
              <a:gd name="connsiteY19" fmla="*/ 3262312 h 3771900"/>
              <a:gd name="connsiteX20" fmla="*/ 4338637 w 4338637"/>
              <a:gd name="connsiteY20" fmla="*/ 3319462 h 3771900"/>
              <a:gd name="connsiteX21" fmla="*/ 4338637 w 4338637"/>
              <a:gd name="connsiteY21" fmla="*/ 3352800 h 3771900"/>
              <a:gd name="connsiteX22" fmla="*/ 4291012 w 4338637"/>
              <a:gd name="connsiteY22" fmla="*/ 3448050 h 3771900"/>
              <a:gd name="connsiteX23" fmla="*/ 4214812 w 4338637"/>
              <a:gd name="connsiteY23" fmla="*/ 3576637 h 3771900"/>
              <a:gd name="connsiteX24" fmla="*/ 4157662 w 4338637"/>
              <a:gd name="connsiteY24" fmla="*/ 3681412 h 3771900"/>
              <a:gd name="connsiteX25" fmla="*/ 4124325 w 4338637"/>
              <a:gd name="connsiteY25" fmla="*/ 3738562 h 3771900"/>
              <a:gd name="connsiteX26" fmla="*/ 4100512 w 4338637"/>
              <a:gd name="connsiteY26" fmla="*/ 3767137 h 3771900"/>
              <a:gd name="connsiteX27" fmla="*/ 4076700 w 4338637"/>
              <a:gd name="connsiteY27" fmla="*/ 3771900 h 3771900"/>
              <a:gd name="connsiteX28" fmla="*/ 4048125 w 4338637"/>
              <a:gd name="connsiteY28" fmla="*/ 3771900 h 3771900"/>
              <a:gd name="connsiteX29" fmla="*/ 3986212 w 4338637"/>
              <a:gd name="connsiteY29" fmla="*/ 3752850 h 3771900"/>
              <a:gd name="connsiteX30" fmla="*/ 3938587 w 4338637"/>
              <a:gd name="connsiteY30" fmla="*/ 3724275 h 3771900"/>
              <a:gd name="connsiteX31" fmla="*/ 3848100 w 4338637"/>
              <a:gd name="connsiteY31" fmla="*/ 3686175 h 3771900"/>
              <a:gd name="connsiteX32" fmla="*/ 3771900 w 4338637"/>
              <a:gd name="connsiteY32" fmla="*/ 3667125 h 3771900"/>
              <a:gd name="connsiteX33" fmla="*/ 3681412 w 4338637"/>
              <a:gd name="connsiteY33" fmla="*/ 3657600 h 3771900"/>
              <a:gd name="connsiteX34" fmla="*/ 3414712 w 4338637"/>
              <a:gd name="connsiteY34" fmla="*/ 3662362 h 3771900"/>
              <a:gd name="connsiteX35" fmla="*/ 2490787 w 4338637"/>
              <a:gd name="connsiteY35" fmla="*/ 3657600 h 3771900"/>
              <a:gd name="connsiteX36" fmla="*/ 1924050 w 4338637"/>
              <a:gd name="connsiteY36" fmla="*/ 3662362 h 3771900"/>
              <a:gd name="connsiteX37" fmla="*/ 1171575 w 4338637"/>
              <a:gd name="connsiteY37" fmla="*/ 3662362 h 3771900"/>
              <a:gd name="connsiteX38" fmla="*/ 909637 w 4338637"/>
              <a:gd name="connsiteY38" fmla="*/ 3662362 h 3771900"/>
              <a:gd name="connsiteX39" fmla="*/ 647700 w 4338637"/>
              <a:gd name="connsiteY39" fmla="*/ 3662362 h 3771900"/>
              <a:gd name="connsiteX40" fmla="*/ 590550 w 4338637"/>
              <a:gd name="connsiteY40" fmla="*/ 3667125 h 3771900"/>
              <a:gd name="connsiteX41" fmla="*/ 419100 w 4338637"/>
              <a:gd name="connsiteY41" fmla="*/ 3695700 h 3771900"/>
              <a:gd name="connsiteX42" fmla="*/ 338137 w 4338637"/>
              <a:gd name="connsiteY42" fmla="*/ 3705225 h 3771900"/>
              <a:gd name="connsiteX43" fmla="*/ 233362 w 4338637"/>
              <a:gd name="connsiteY43" fmla="*/ 3690937 h 3771900"/>
              <a:gd name="connsiteX44" fmla="*/ 80962 w 4338637"/>
              <a:gd name="connsiteY44" fmla="*/ 3648075 h 3771900"/>
              <a:gd name="connsiteX45" fmla="*/ 42862 w 4338637"/>
              <a:gd name="connsiteY45" fmla="*/ 3629025 h 3771900"/>
              <a:gd name="connsiteX46" fmla="*/ 14287 w 4338637"/>
              <a:gd name="connsiteY46" fmla="*/ 3600450 h 3771900"/>
              <a:gd name="connsiteX47" fmla="*/ 4762 w 4338637"/>
              <a:gd name="connsiteY47" fmla="*/ 3571875 h 3771900"/>
              <a:gd name="connsiteX48" fmla="*/ 0 w 4338637"/>
              <a:gd name="connsiteY48" fmla="*/ 3548062 h 3771900"/>
              <a:gd name="connsiteX49" fmla="*/ 4762 w 4338637"/>
              <a:gd name="connsiteY49" fmla="*/ 3524250 h 3771900"/>
              <a:gd name="connsiteX50" fmla="*/ 19050 w 4338637"/>
              <a:gd name="connsiteY50" fmla="*/ 3486150 h 3771900"/>
              <a:gd name="connsiteX51" fmla="*/ 28575 w 4338637"/>
              <a:gd name="connsiteY51" fmla="*/ 3467100 h 3771900"/>
              <a:gd name="connsiteX52" fmla="*/ 47625 w 4338637"/>
              <a:gd name="connsiteY52" fmla="*/ 3452812 h 3771900"/>
              <a:gd name="connsiteX53" fmla="*/ 100012 w 4338637"/>
              <a:gd name="connsiteY53" fmla="*/ 3438525 h 3771900"/>
              <a:gd name="connsiteX54" fmla="*/ 204787 w 4338637"/>
              <a:gd name="connsiteY54" fmla="*/ 3419475 h 3771900"/>
              <a:gd name="connsiteX55" fmla="*/ 290512 w 4338637"/>
              <a:gd name="connsiteY55" fmla="*/ 3414712 h 3771900"/>
              <a:gd name="connsiteX56" fmla="*/ 542925 w 4338637"/>
              <a:gd name="connsiteY56" fmla="*/ 3414712 h 3771900"/>
              <a:gd name="connsiteX57" fmla="*/ 885825 w 4338637"/>
              <a:gd name="connsiteY57" fmla="*/ 3414712 h 3771900"/>
              <a:gd name="connsiteX58" fmla="*/ 1443037 w 4338637"/>
              <a:gd name="connsiteY58" fmla="*/ 3414712 h 3771900"/>
              <a:gd name="connsiteX59" fmla="*/ 2138362 w 4338637"/>
              <a:gd name="connsiteY59" fmla="*/ 3414712 h 3771900"/>
              <a:gd name="connsiteX60" fmla="*/ 2667000 w 4338637"/>
              <a:gd name="connsiteY60" fmla="*/ 3414712 h 3771900"/>
              <a:gd name="connsiteX61" fmla="*/ 3295650 w 4338637"/>
              <a:gd name="connsiteY61" fmla="*/ 3414712 h 3771900"/>
              <a:gd name="connsiteX62" fmla="*/ 3895725 w 4338637"/>
              <a:gd name="connsiteY62" fmla="*/ 3414712 h 3771900"/>
              <a:gd name="connsiteX63" fmla="*/ 4000500 w 4338637"/>
              <a:gd name="connsiteY63" fmla="*/ 3409950 h 3771900"/>
              <a:gd name="connsiteX64" fmla="*/ 4043362 w 4338637"/>
              <a:gd name="connsiteY64" fmla="*/ 3395662 h 3771900"/>
              <a:gd name="connsiteX65" fmla="*/ 4071937 w 4338637"/>
              <a:gd name="connsiteY65" fmla="*/ 3367087 h 3771900"/>
              <a:gd name="connsiteX66" fmla="*/ 4086225 w 4338637"/>
              <a:gd name="connsiteY66" fmla="*/ 3338512 h 3771900"/>
              <a:gd name="connsiteX67" fmla="*/ 4095750 w 4338637"/>
              <a:gd name="connsiteY67" fmla="*/ 3309937 h 3771900"/>
              <a:gd name="connsiteX68" fmla="*/ 4100512 w 4338637"/>
              <a:gd name="connsiteY68" fmla="*/ 3257550 h 3771900"/>
              <a:gd name="connsiteX69" fmla="*/ 4105275 w 4338637"/>
              <a:gd name="connsiteY69" fmla="*/ 2962275 h 3771900"/>
              <a:gd name="connsiteX70" fmla="*/ 4100512 w 4338637"/>
              <a:gd name="connsiteY70" fmla="*/ 2576512 h 3771900"/>
              <a:gd name="connsiteX71" fmla="*/ 4090987 w 4338637"/>
              <a:gd name="connsiteY71" fmla="*/ 2286000 h 3771900"/>
              <a:gd name="connsiteX72" fmla="*/ 4071937 w 4338637"/>
              <a:gd name="connsiteY72" fmla="*/ 1895475 h 3771900"/>
              <a:gd name="connsiteX73" fmla="*/ 4052887 w 4338637"/>
              <a:gd name="connsiteY73" fmla="*/ 1609725 h 3771900"/>
              <a:gd name="connsiteX74" fmla="*/ 4029075 w 4338637"/>
              <a:gd name="connsiteY74" fmla="*/ 1400175 h 3771900"/>
              <a:gd name="connsiteX75" fmla="*/ 3990975 w 4338637"/>
              <a:gd name="connsiteY75" fmla="*/ 1109662 h 3771900"/>
              <a:gd name="connsiteX76" fmla="*/ 3938587 w 4338637"/>
              <a:gd name="connsiteY76" fmla="*/ 785812 h 3771900"/>
              <a:gd name="connsiteX77" fmla="*/ 3905250 w 4338637"/>
              <a:gd name="connsiteY77" fmla="*/ 628650 h 3771900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4010025 w 4338637"/>
              <a:gd name="connsiteY6" fmla="*/ 485801 h 4100539"/>
              <a:gd name="connsiteX7" fmla="*/ 4048125 w 4338637"/>
              <a:gd name="connsiteY7" fmla="*/ 747739 h 4100539"/>
              <a:gd name="connsiteX8" fmla="*/ 4086225 w 4338637"/>
              <a:gd name="connsiteY8" fmla="*/ 1057301 h 4100539"/>
              <a:gd name="connsiteX9" fmla="*/ 4124325 w 4338637"/>
              <a:gd name="connsiteY9" fmla="*/ 1366864 h 4100539"/>
              <a:gd name="connsiteX10" fmla="*/ 4157662 w 4338637"/>
              <a:gd name="connsiteY10" fmla="*/ 1705001 h 4100539"/>
              <a:gd name="connsiteX11" fmla="*/ 4186237 w 4338637"/>
              <a:gd name="connsiteY11" fmla="*/ 2043139 h 4100539"/>
              <a:gd name="connsiteX12" fmla="*/ 4219575 w 4338637"/>
              <a:gd name="connsiteY12" fmla="*/ 2457476 h 4100539"/>
              <a:gd name="connsiteX13" fmla="*/ 4238625 w 4338637"/>
              <a:gd name="connsiteY13" fmla="*/ 2714651 h 4100539"/>
              <a:gd name="connsiteX14" fmla="*/ 4257675 w 4338637"/>
              <a:gd name="connsiteY14" fmla="*/ 3038501 h 4100539"/>
              <a:gd name="connsiteX15" fmla="*/ 4267200 w 4338637"/>
              <a:gd name="connsiteY15" fmla="*/ 3329014 h 4100539"/>
              <a:gd name="connsiteX16" fmla="*/ 4271962 w 4338637"/>
              <a:gd name="connsiteY16" fmla="*/ 3438551 h 4100539"/>
              <a:gd name="connsiteX17" fmla="*/ 4276725 w 4338637"/>
              <a:gd name="connsiteY17" fmla="*/ 3471889 h 4100539"/>
              <a:gd name="connsiteX18" fmla="*/ 4300537 w 4338637"/>
              <a:gd name="connsiteY18" fmla="*/ 3529039 h 4100539"/>
              <a:gd name="connsiteX19" fmla="*/ 4324350 w 4338637"/>
              <a:gd name="connsiteY19" fmla="*/ 3590951 h 4100539"/>
              <a:gd name="connsiteX20" fmla="*/ 4338637 w 4338637"/>
              <a:gd name="connsiteY20" fmla="*/ 3648101 h 4100539"/>
              <a:gd name="connsiteX21" fmla="*/ 4338637 w 4338637"/>
              <a:gd name="connsiteY21" fmla="*/ 3681439 h 4100539"/>
              <a:gd name="connsiteX22" fmla="*/ 4291012 w 4338637"/>
              <a:gd name="connsiteY22" fmla="*/ 3776689 h 4100539"/>
              <a:gd name="connsiteX23" fmla="*/ 4214812 w 4338637"/>
              <a:gd name="connsiteY23" fmla="*/ 3905276 h 4100539"/>
              <a:gd name="connsiteX24" fmla="*/ 4157662 w 4338637"/>
              <a:gd name="connsiteY24" fmla="*/ 4010051 h 4100539"/>
              <a:gd name="connsiteX25" fmla="*/ 4124325 w 4338637"/>
              <a:gd name="connsiteY25" fmla="*/ 4067201 h 4100539"/>
              <a:gd name="connsiteX26" fmla="*/ 4100512 w 4338637"/>
              <a:gd name="connsiteY26" fmla="*/ 4095776 h 4100539"/>
              <a:gd name="connsiteX27" fmla="*/ 4076700 w 4338637"/>
              <a:gd name="connsiteY27" fmla="*/ 4100539 h 4100539"/>
              <a:gd name="connsiteX28" fmla="*/ 4048125 w 4338637"/>
              <a:gd name="connsiteY28" fmla="*/ 4100539 h 4100539"/>
              <a:gd name="connsiteX29" fmla="*/ 3986212 w 4338637"/>
              <a:gd name="connsiteY29" fmla="*/ 4081489 h 4100539"/>
              <a:gd name="connsiteX30" fmla="*/ 3938587 w 4338637"/>
              <a:gd name="connsiteY30" fmla="*/ 4052914 h 4100539"/>
              <a:gd name="connsiteX31" fmla="*/ 3848100 w 4338637"/>
              <a:gd name="connsiteY31" fmla="*/ 4014814 h 4100539"/>
              <a:gd name="connsiteX32" fmla="*/ 3771900 w 4338637"/>
              <a:gd name="connsiteY32" fmla="*/ 3995764 h 4100539"/>
              <a:gd name="connsiteX33" fmla="*/ 3681412 w 4338637"/>
              <a:gd name="connsiteY33" fmla="*/ 3986239 h 4100539"/>
              <a:gd name="connsiteX34" fmla="*/ 3414712 w 4338637"/>
              <a:gd name="connsiteY34" fmla="*/ 3991001 h 4100539"/>
              <a:gd name="connsiteX35" fmla="*/ 2490787 w 4338637"/>
              <a:gd name="connsiteY35" fmla="*/ 3986239 h 4100539"/>
              <a:gd name="connsiteX36" fmla="*/ 1924050 w 4338637"/>
              <a:gd name="connsiteY36" fmla="*/ 3991001 h 4100539"/>
              <a:gd name="connsiteX37" fmla="*/ 1171575 w 4338637"/>
              <a:gd name="connsiteY37" fmla="*/ 3991001 h 4100539"/>
              <a:gd name="connsiteX38" fmla="*/ 909637 w 4338637"/>
              <a:gd name="connsiteY38" fmla="*/ 3991001 h 4100539"/>
              <a:gd name="connsiteX39" fmla="*/ 647700 w 4338637"/>
              <a:gd name="connsiteY39" fmla="*/ 3991001 h 4100539"/>
              <a:gd name="connsiteX40" fmla="*/ 590550 w 4338637"/>
              <a:gd name="connsiteY40" fmla="*/ 3995764 h 4100539"/>
              <a:gd name="connsiteX41" fmla="*/ 419100 w 4338637"/>
              <a:gd name="connsiteY41" fmla="*/ 4024339 h 4100539"/>
              <a:gd name="connsiteX42" fmla="*/ 338137 w 4338637"/>
              <a:gd name="connsiteY42" fmla="*/ 4033864 h 4100539"/>
              <a:gd name="connsiteX43" fmla="*/ 233362 w 4338637"/>
              <a:gd name="connsiteY43" fmla="*/ 4019576 h 4100539"/>
              <a:gd name="connsiteX44" fmla="*/ 80962 w 4338637"/>
              <a:gd name="connsiteY44" fmla="*/ 3976714 h 4100539"/>
              <a:gd name="connsiteX45" fmla="*/ 42862 w 4338637"/>
              <a:gd name="connsiteY45" fmla="*/ 3957664 h 4100539"/>
              <a:gd name="connsiteX46" fmla="*/ 14287 w 4338637"/>
              <a:gd name="connsiteY46" fmla="*/ 3929089 h 4100539"/>
              <a:gd name="connsiteX47" fmla="*/ 4762 w 4338637"/>
              <a:gd name="connsiteY47" fmla="*/ 3900514 h 4100539"/>
              <a:gd name="connsiteX48" fmla="*/ 0 w 4338637"/>
              <a:gd name="connsiteY48" fmla="*/ 3876701 h 4100539"/>
              <a:gd name="connsiteX49" fmla="*/ 4762 w 4338637"/>
              <a:gd name="connsiteY49" fmla="*/ 3852889 h 4100539"/>
              <a:gd name="connsiteX50" fmla="*/ 19050 w 4338637"/>
              <a:gd name="connsiteY50" fmla="*/ 3814789 h 4100539"/>
              <a:gd name="connsiteX51" fmla="*/ 28575 w 4338637"/>
              <a:gd name="connsiteY51" fmla="*/ 3795739 h 4100539"/>
              <a:gd name="connsiteX52" fmla="*/ 47625 w 4338637"/>
              <a:gd name="connsiteY52" fmla="*/ 3781451 h 4100539"/>
              <a:gd name="connsiteX53" fmla="*/ 100012 w 4338637"/>
              <a:gd name="connsiteY53" fmla="*/ 3767164 h 4100539"/>
              <a:gd name="connsiteX54" fmla="*/ 204787 w 4338637"/>
              <a:gd name="connsiteY54" fmla="*/ 3748114 h 4100539"/>
              <a:gd name="connsiteX55" fmla="*/ 290512 w 4338637"/>
              <a:gd name="connsiteY55" fmla="*/ 3743351 h 4100539"/>
              <a:gd name="connsiteX56" fmla="*/ 542925 w 4338637"/>
              <a:gd name="connsiteY56" fmla="*/ 3743351 h 4100539"/>
              <a:gd name="connsiteX57" fmla="*/ 885825 w 4338637"/>
              <a:gd name="connsiteY57" fmla="*/ 3743351 h 4100539"/>
              <a:gd name="connsiteX58" fmla="*/ 1443037 w 4338637"/>
              <a:gd name="connsiteY58" fmla="*/ 3743351 h 4100539"/>
              <a:gd name="connsiteX59" fmla="*/ 2138362 w 4338637"/>
              <a:gd name="connsiteY59" fmla="*/ 3743351 h 4100539"/>
              <a:gd name="connsiteX60" fmla="*/ 2667000 w 4338637"/>
              <a:gd name="connsiteY60" fmla="*/ 3743351 h 4100539"/>
              <a:gd name="connsiteX61" fmla="*/ 3295650 w 4338637"/>
              <a:gd name="connsiteY61" fmla="*/ 3743351 h 4100539"/>
              <a:gd name="connsiteX62" fmla="*/ 3895725 w 4338637"/>
              <a:gd name="connsiteY62" fmla="*/ 3743351 h 4100539"/>
              <a:gd name="connsiteX63" fmla="*/ 4000500 w 4338637"/>
              <a:gd name="connsiteY63" fmla="*/ 3738589 h 4100539"/>
              <a:gd name="connsiteX64" fmla="*/ 4043362 w 4338637"/>
              <a:gd name="connsiteY64" fmla="*/ 3724301 h 4100539"/>
              <a:gd name="connsiteX65" fmla="*/ 4071937 w 4338637"/>
              <a:gd name="connsiteY65" fmla="*/ 3695726 h 4100539"/>
              <a:gd name="connsiteX66" fmla="*/ 4086225 w 4338637"/>
              <a:gd name="connsiteY66" fmla="*/ 3667151 h 4100539"/>
              <a:gd name="connsiteX67" fmla="*/ 4095750 w 4338637"/>
              <a:gd name="connsiteY67" fmla="*/ 3638576 h 4100539"/>
              <a:gd name="connsiteX68" fmla="*/ 4100512 w 4338637"/>
              <a:gd name="connsiteY68" fmla="*/ 3586189 h 4100539"/>
              <a:gd name="connsiteX69" fmla="*/ 4105275 w 4338637"/>
              <a:gd name="connsiteY69" fmla="*/ 3290914 h 4100539"/>
              <a:gd name="connsiteX70" fmla="*/ 4100512 w 4338637"/>
              <a:gd name="connsiteY70" fmla="*/ 2905151 h 4100539"/>
              <a:gd name="connsiteX71" fmla="*/ 4090987 w 4338637"/>
              <a:gd name="connsiteY71" fmla="*/ 2614639 h 4100539"/>
              <a:gd name="connsiteX72" fmla="*/ 4071937 w 4338637"/>
              <a:gd name="connsiteY72" fmla="*/ 2224114 h 4100539"/>
              <a:gd name="connsiteX73" fmla="*/ 4052887 w 4338637"/>
              <a:gd name="connsiteY73" fmla="*/ 1938364 h 4100539"/>
              <a:gd name="connsiteX74" fmla="*/ 4029075 w 4338637"/>
              <a:gd name="connsiteY74" fmla="*/ 1728814 h 4100539"/>
              <a:gd name="connsiteX75" fmla="*/ 3990975 w 4338637"/>
              <a:gd name="connsiteY75" fmla="*/ 1438301 h 4100539"/>
              <a:gd name="connsiteX76" fmla="*/ 3938587 w 4338637"/>
              <a:gd name="connsiteY76" fmla="*/ 1114451 h 4100539"/>
              <a:gd name="connsiteX77" fmla="*/ 3905250 w 4338637"/>
              <a:gd name="connsiteY77" fmla="*/ 957289 h 4100539"/>
              <a:gd name="connsiteX0" fmla="*/ 3905250 w 4338637"/>
              <a:gd name="connsiteY0" fmla="*/ 957289 h 4100539"/>
              <a:gd name="connsiteX1" fmla="*/ 3862387 w 4338637"/>
              <a:gd name="connsiteY1" fmla="*/ 747739 h 4100539"/>
              <a:gd name="connsiteX2" fmla="*/ 3810000 w 4338637"/>
              <a:gd name="connsiteY2" fmla="*/ 552476 h 4100539"/>
              <a:gd name="connsiteX3" fmla="*/ 3771900 w 4338637"/>
              <a:gd name="connsiteY3" fmla="*/ 423889 h 4100539"/>
              <a:gd name="connsiteX4" fmla="*/ 3743325 w 4338637"/>
              <a:gd name="connsiteY4" fmla="*/ 328639 h 4100539"/>
              <a:gd name="connsiteX5" fmla="*/ 3943315 w 4338637"/>
              <a:gd name="connsiteY5" fmla="*/ 0 h 4100539"/>
              <a:gd name="connsiteX6" fmla="*/ 3971925 w 4338637"/>
              <a:gd name="connsiteY6" fmla="*/ 219102 h 4100539"/>
              <a:gd name="connsiteX7" fmla="*/ 4010025 w 4338637"/>
              <a:gd name="connsiteY7" fmla="*/ 485801 h 4100539"/>
              <a:gd name="connsiteX8" fmla="*/ 4048125 w 4338637"/>
              <a:gd name="connsiteY8" fmla="*/ 747739 h 4100539"/>
              <a:gd name="connsiteX9" fmla="*/ 4086225 w 4338637"/>
              <a:gd name="connsiteY9" fmla="*/ 1057301 h 4100539"/>
              <a:gd name="connsiteX10" fmla="*/ 4124325 w 4338637"/>
              <a:gd name="connsiteY10" fmla="*/ 1366864 h 4100539"/>
              <a:gd name="connsiteX11" fmla="*/ 4157662 w 4338637"/>
              <a:gd name="connsiteY11" fmla="*/ 1705001 h 4100539"/>
              <a:gd name="connsiteX12" fmla="*/ 4186237 w 4338637"/>
              <a:gd name="connsiteY12" fmla="*/ 2043139 h 4100539"/>
              <a:gd name="connsiteX13" fmla="*/ 4219575 w 4338637"/>
              <a:gd name="connsiteY13" fmla="*/ 2457476 h 4100539"/>
              <a:gd name="connsiteX14" fmla="*/ 4238625 w 4338637"/>
              <a:gd name="connsiteY14" fmla="*/ 2714651 h 4100539"/>
              <a:gd name="connsiteX15" fmla="*/ 4257675 w 4338637"/>
              <a:gd name="connsiteY15" fmla="*/ 3038501 h 4100539"/>
              <a:gd name="connsiteX16" fmla="*/ 4267200 w 4338637"/>
              <a:gd name="connsiteY16" fmla="*/ 3329014 h 4100539"/>
              <a:gd name="connsiteX17" fmla="*/ 4271962 w 4338637"/>
              <a:gd name="connsiteY17" fmla="*/ 3438551 h 4100539"/>
              <a:gd name="connsiteX18" fmla="*/ 4276725 w 4338637"/>
              <a:gd name="connsiteY18" fmla="*/ 3471889 h 4100539"/>
              <a:gd name="connsiteX19" fmla="*/ 4300537 w 4338637"/>
              <a:gd name="connsiteY19" fmla="*/ 3529039 h 4100539"/>
              <a:gd name="connsiteX20" fmla="*/ 4324350 w 4338637"/>
              <a:gd name="connsiteY20" fmla="*/ 3590951 h 4100539"/>
              <a:gd name="connsiteX21" fmla="*/ 4338637 w 4338637"/>
              <a:gd name="connsiteY21" fmla="*/ 3648101 h 4100539"/>
              <a:gd name="connsiteX22" fmla="*/ 4338637 w 4338637"/>
              <a:gd name="connsiteY22" fmla="*/ 3681439 h 4100539"/>
              <a:gd name="connsiteX23" fmla="*/ 4291012 w 4338637"/>
              <a:gd name="connsiteY23" fmla="*/ 3776689 h 4100539"/>
              <a:gd name="connsiteX24" fmla="*/ 4214812 w 4338637"/>
              <a:gd name="connsiteY24" fmla="*/ 3905276 h 4100539"/>
              <a:gd name="connsiteX25" fmla="*/ 4157662 w 4338637"/>
              <a:gd name="connsiteY25" fmla="*/ 4010051 h 4100539"/>
              <a:gd name="connsiteX26" fmla="*/ 4124325 w 4338637"/>
              <a:gd name="connsiteY26" fmla="*/ 4067201 h 4100539"/>
              <a:gd name="connsiteX27" fmla="*/ 4100512 w 4338637"/>
              <a:gd name="connsiteY27" fmla="*/ 4095776 h 4100539"/>
              <a:gd name="connsiteX28" fmla="*/ 4076700 w 4338637"/>
              <a:gd name="connsiteY28" fmla="*/ 4100539 h 4100539"/>
              <a:gd name="connsiteX29" fmla="*/ 4048125 w 4338637"/>
              <a:gd name="connsiteY29" fmla="*/ 4100539 h 4100539"/>
              <a:gd name="connsiteX30" fmla="*/ 3986212 w 4338637"/>
              <a:gd name="connsiteY30" fmla="*/ 4081489 h 4100539"/>
              <a:gd name="connsiteX31" fmla="*/ 3938587 w 4338637"/>
              <a:gd name="connsiteY31" fmla="*/ 4052914 h 4100539"/>
              <a:gd name="connsiteX32" fmla="*/ 3848100 w 4338637"/>
              <a:gd name="connsiteY32" fmla="*/ 4014814 h 4100539"/>
              <a:gd name="connsiteX33" fmla="*/ 3771900 w 4338637"/>
              <a:gd name="connsiteY33" fmla="*/ 3995764 h 4100539"/>
              <a:gd name="connsiteX34" fmla="*/ 3681412 w 4338637"/>
              <a:gd name="connsiteY34" fmla="*/ 3986239 h 4100539"/>
              <a:gd name="connsiteX35" fmla="*/ 3414712 w 4338637"/>
              <a:gd name="connsiteY35" fmla="*/ 3991001 h 4100539"/>
              <a:gd name="connsiteX36" fmla="*/ 2490787 w 4338637"/>
              <a:gd name="connsiteY36" fmla="*/ 3986239 h 4100539"/>
              <a:gd name="connsiteX37" fmla="*/ 1924050 w 4338637"/>
              <a:gd name="connsiteY37" fmla="*/ 3991001 h 4100539"/>
              <a:gd name="connsiteX38" fmla="*/ 1171575 w 4338637"/>
              <a:gd name="connsiteY38" fmla="*/ 3991001 h 4100539"/>
              <a:gd name="connsiteX39" fmla="*/ 909637 w 4338637"/>
              <a:gd name="connsiteY39" fmla="*/ 3991001 h 4100539"/>
              <a:gd name="connsiteX40" fmla="*/ 647700 w 4338637"/>
              <a:gd name="connsiteY40" fmla="*/ 3991001 h 4100539"/>
              <a:gd name="connsiteX41" fmla="*/ 590550 w 4338637"/>
              <a:gd name="connsiteY41" fmla="*/ 3995764 h 4100539"/>
              <a:gd name="connsiteX42" fmla="*/ 419100 w 4338637"/>
              <a:gd name="connsiteY42" fmla="*/ 4024339 h 4100539"/>
              <a:gd name="connsiteX43" fmla="*/ 338137 w 4338637"/>
              <a:gd name="connsiteY43" fmla="*/ 4033864 h 4100539"/>
              <a:gd name="connsiteX44" fmla="*/ 233362 w 4338637"/>
              <a:gd name="connsiteY44" fmla="*/ 4019576 h 4100539"/>
              <a:gd name="connsiteX45" fmla="*/ 80962 w 4338637"/>
              <a:gd name="connsiteY45" fmla="*/ 3976714 h 4100539"/>
              <a:gd name="connsiteX46" fmla="*/ 42862 w 4338637"/>
              <a:gd name="connsiteY46" fmla="*/ 3957664 h 4100539"/>
              <a:gd name="connsiteX47" fmla="*/ 14287 w 4338637"/>
              <a:gd name="connsiteY47" fmla="*/ 3929089 h 4100539"/>
              <a:gd name="connsiteX48" fmla="*/ 4762 w 4338637"/>
              <a:gd name="connsiteY48" fmla="*/ 3900514 h 4100539"/>
              <a:gd name="connsiteX49" fmla="*/ 0 w 4338637"/>
              <a:gd name="connsiteY49" fmla="*/ 3876701 h 4100539"/>
              <a:gd name="connsiteX50" fmla="*/ 4762 w 4338637"/>
              <a:gd name="connsiteY50" fmla="*/ 3852889 h 4100539"/>
              <a:gd name="connsiteX51" fmla="*/ 19050 w 4338637"/>
              <a:gd name="connsiteY51" fmla="*/ 3814789 h 4100539"/>
              <a:gd name="connsiteX52" fmla="*/ 28575 w 4338637"/>
              <a:gd name="connsiteY52" fmla="*/ 3795739 h 4100539"/>
              <a:gd name="connsiteX53" fmla="*/ 47625 w 4338637"/>
              <a:gd name="connsiteY53" fmla="*/ 3781451 h 4100539"/>
              <a:gd name="connsiteX54" fmla="*/ 100012 w 4338637"/>
              <a:gd name="connsiteY54" fmla="*/ 3767164 h 4100539"/>
              <a:gd name="connsiteX55" fmla="*/ 204787 w 4338637"/>
              <a:gd name="connsiteY55" fmla="*/ 3748114 h 4100539"/>
              <a:gd name="connsiteX56" fmla="*/ 290512 w 4338637"/>
              <a:gd name="connsiteY56" fmla="*/ 3743351 h 4100539"/>
              <a:gd name="connsiteX57" fmla="*/ 542925 w 4338637"/>
              <a:gd name="connsiteY57" fmla="*/ 3743351 h 4100539"/>
              <a:gd name="connsiteX58" fmla="*/ 885825 w 4338637"/>
              <a:gd name="connsiteY58" fmla="*/ 3743351 h 4100539"/>
              <a:gd name="connsiteX59" fmla="*/ 1443037 w 4338637"/>
              <a:gd name="connsiteY59" fmla="*/ 3743351 h 4100539"/>
              <a:gd name="connsiteX60" fmla="*/ 2138362 w 4338637"/>
              <a:gd name="connsiteY60" fmla="*/ 3743351 h 4100539"/>
              <a:gd name="connsiteX61" fmla="*/ 2667000 w 4338637"/>
              <a:gd name="connsiteY61" fmla="*/ 3743351 h 4100539"/>
              <a:gd name="connsiteX62" fmla="*/ 3295650 w 4338637"/>
              <a:gd name="connsiteY62" fmla="*/ 3743351 h 4100539"/>
              <a:gd name="connsiteX63" fmla="*/ 3895725 w 4338637"/>
              <a:gd name="connsiteY63" fmla="*/ 3743351 h 4100539"/>
              <a:gd name="connsiteX64" fmla="*/ 4000500 w 4338637"/>
              <a:gd name="connsiteY64" fmla="*/ 3738589 h 4100539"/>
              <a:gd name="connsiteX65" fmla="*/ 4043362 w 4338637"/>
              <a:gd name="connsiteY65" fmla="*/ 3724301 h 4100539"/>
              <a:gd name="connsiteX66" fmla="*/ 4071937 w 4338637"/>
              <a:gd name="connsiteY66" fmla="*/ 3695726 h 4100539"/>
              <a:gd name="connsiteX67" fmla="*/ 4086225 w 4338637"/>
              <a:gd name="connsiteY67" fmla="*/ 3667151 h 4100539"/>
              <a:gd name="connsiteX68" fmla="*/ 4095750 w 4338637"/>
              <a:gd name="connsiteY68" fmla="*/ 3638576 h 4100539"/>
              <a:gd name="connsiteX69" fmla="*/ 4100512 w 4338637"/>
              <a:gd name="connsiteY69" fmla="*/ 3586189 h 4100539"/>
              <a:gd name="connsiteX70" fmla="*/ 4105275 w 4338637"/>
              <a:gd name="connsiteY70" fmla="*/ 3290914 h 4100539"/>
              <a:gd name="connsiteX71" fmla="*/ 4100512 w 4338637"/>
              <a:gd name="connsiteY71" fmla="*/ 2905151 h 4100539"/>
              <a:gd name="connsiteX72" fmla="*/ 4090987 w 4338637"/>
              <a:gd name="connsiteY72" fmla="*/ 2614639 h 4100539"/>
              <a:gd name="connsiteX73" fmla="*/ 4071937 w 4338637"/>
              <a:gd name="connsiteY73" fmla="*/ 2224114 h 4100539"/>
              <a:gd name="connsiteX74" fmla="*/ 4052887 w 4338637"/>
              <a:gd name="connsiteY74" fmla="*/ 1938364 h 4100539"/>
              <a:gd name="connsiteX75" fmla="*/ 4029075 w 4338637"/>
              <a:gd name="connsiteY75" fmla="*/ 1728814 h 4100539"/>
              <a:gd name="connsiteX76" fmla="*/ 3990975 w 4338637"/>
              <a:gd name="connsiteY76" fmla="*/ 1438301 h 4100539"/>
              <a:gd name="connsiteX77" fmla="*/ 3938587 w 4338637"/>
              <a:gd name="connsiteY77" fmla="*/ 1114451 h 4100539"/>
              <a:gd name="connsiteX78" fmla="*/ 3905250 w 4338637"/>
              <a:gd name="connsiteY78" fmla="*/ 957289 h 4100539"/>
              <a:gd name="connsiteX0" fmla="*/ 3905250 w 4338637"/>
              <a:gd name="connsiteY0" fmla="*/ 738187 h 3881437"/>
              <a:gd name="connsiteX1" fmla="*/ 3862387 w 4338637"/>
              <a:gd name="connsiteY1" fmla="*/ 528637 h 3881437"/>
              <a:gd name="connsiteX2" fmla="*/ 3810000 w 4338637"/>
              <a:gd name="connsiteY2" fmla="*/ 333374 h 3881437"/>
              <a:gd name="connsiteX3" fmla="*/ 3771900 w 4338637"/>
              <a:gd name="connsiteY3" fmla="*/ 204787 h 3881437"/>
              <a:gd name="connsiteX4" fmla="*/ 3743325 w 4338637"/>
              <a:gd name="connsiteY4" fmla="*/ 109537 h 3881437"/>
              <a:gd name="connsiteX5" fmla="*/ 3971925 w 4338637"/>
              <a:gd name="connsiteY5" fmla="*/ 0 h 3881437"/>
              <a:gd name="connsiteX6" fmla="*/ 4010025 w 4338637"/>
              <a:gd name="connsiteY6" fmla="*/ 266699 h 3881437"/>
              <a:gd name="connsiteX7" fmla="*/ 4048125 w 4338637"/>
              <a:gd name="connsiteY7" fmla="*/ 528637 h 3881437"/>
              <a:gd name="connsiteX8" fmla="*/ 4086225 w 4338637"/>
              <a:gd name="connsiteY8" fmla="*/ 838199 h 3881437"/>
              <a:gd name="connsiteX9" fmla="*/ 4124325 w 4338637"/>
              <a:gd name="connsiteY9" fmla="*/ 1147762 h 3881437"/>
              <a:gd name="connsiteX10" fmla="*/ 4157662 w 4338637"/>
              <a:gd name="connsiteY10" fmla="*/ 1485899 h 3881437"/>
              <a:gd name="connsiteX11" fmla="*/ 4186237 w 4338637"/>
              <a:gd name="connsiteY11" fmla="*/ 1824037 h 3881437"/>
              <a:gd name="connsiteX12" fmla="*/ 4219575 w 4338637"/>
              <a:gd name="connsiteY12" fmla="*/ 2238374 h 3881437"/>
              <a:gd name="connsiteX13" fmla="*/ 4238625 w 4338637"/>
              <a:gd name="connsiteY13" fmla="*/ 2495549 h 3881437"/>
              <a:gd name="connsiteX14" fmla="*/ 4257675 w 4338637"/>
              <a:gd name="connsiteY14" fmla="*/ 2819399 h 3881437"/>
              <a:gd name="connsiteX15" fmla="*/ 4267200 w 4338637"/>
              <a:gd name="connsiteY15" fmla="*/ 3109912 h 3881437"/>
              <a:gd name="connsiteX16" fmla="*/ 4271962 w 4338637"/>
              <a:gd name="connsiteY16" fmla="*/ 3219449 h 3881437"/>
              <a:gd name="connsiteX17" fmla="*/ 4276725 w 4338637"/>
              <a:gd name="connsiteY17" fmla="*/ 3252787 h 3881437"/>
              <a:gd name="connsiteX18" fmla="*/ 4300537 w 4338637"/>
              <a:gd name="connsiteY18" fmla="*/ 3309937 h 3881437"/>
              <a:gd name="connsiteX19" fmla="*/ 4324350 w 4338637"/>
              <a:gd name="connsiteY19" fmla="*/ 3371849 h 3881437"/>
              <a:gd name="connsiteX20" fmla="*/ 4338637 w 4338637"/>
              <a:gd name="connsiteY20" fmla="*/ 3428999 h 3881437"/>
              <a:gd name="connsiteX21" fmla="*/ 4338637 w 4338637"/>
              <a:gd name="connsiteY21" fmla="*/ 3462337 h 3881437"/>
              <a:gd name="connsiteX22" fmla="*/ 4291012 w 4338637"/>
              <a:gd name="connsiteY22" fmla="*/ 3557587 h 3881437"/>
              <a:gd name="connsiteX23" fmla="*/ 4214812 w 4338637"/>
              <a:gd name="connsiteY23" fmla="*/ 3686174 h 3881437"/>
              <a:gd name="connsiteX24" fmla="*/ 4157662 w 4338637"/>
              <a:gd name="connsiteY24" fmla="*/ 3790949 h 3881437"/>
              <a:gd name="connsiteX25" fmla="*/ 4124325 w 4338637"/>
              <a:gd name="connsiteY25" fmla="*/ 3848099 h 3881437"/>
              <a:gd name="connsiteX26" fmla="*/ 4100512 w 4338637"/>
              <a:gd name="connsiteY26" fmla="*/ 3876674 h 3881437"/>
              <a:gd name="connsiteX27" fmla="*/ 4076700 w 4338637"/>
              <a:gd name="connsiteY27" fmla="*/ 3881437 h 3881437"/>
              <a:gd name="connsiteX28" fmla="*/ 4048125 w 4338637"/>
              <a:gd name="connsiteY28" fmla="*/ 3881437 h 3881437"/>
              <a:gd name="connsiteX29" fmla="*/ 3986212 w 4338637"/>
              <a:gd name="connsiteY29" fmla="*/ 3862387 h 3881437"/>
              <a:gd name="connsiteX30" fmla="*/ 3938587 w 4338637"/>
              <a:gd name="connsiteY30" fmla="*/ 3833812 h 3881437"/>
              <a:gd name="connsiteX31" fmla="*/ 3848100 w 4338637"/>
              <a:gd name="connsiteY31" fmla="*/ 3795712 h 3881437"/>
              <a:gd name="connsiteX32" fmla="*/ 3771900 w 4338637"/>
              <a:gd name="connsiteY32" fmla="*/ 3776662 h 3881437"/>
              <a:gd name="connsiteX33" fmla="*/ 3681412 w 4338637"/>
              <a:gd name="connsiteY33" fmla="*/ 3767137 h 3881437"/>
              <a:gd name="connsiteX34" fmla="*/ 3414712 w 4338637"/>
              <a:gd name="connsiteY34" fmla="*/ 3771899 h 3881437"/>
              <a:gd name="connsiteX35" fmla="*/ 2490787 w 4338637"/>
              <a:gd name="connsiteY35" fmla="*/ 3767137 h 3881437"/>
              <a:gd name="connsiteX36" fmla="*/ 1924050 w 4338637"/>
              <a:gd name="connsiteY36" fmla="*/ 3771899 h 3881437"/>
              <a:gd name="connsiteX37" fmla="*/ 1171575 w 4338637"/>
              <a:gd name="connsiteY37" fmla="*/ 3771899 h 3881437"/>
              <a:gd name="connsiteX38" fmla="*/ 909637 w 4338637"/>
              <a:gd name="connsiteY38" fmla="*/ 3771899 h 3881437"/>
              <a:gd name="connsiteX39" fmla="*/ 647700 w 4338637"/>
              <a:gd name="connsiteY39" fmla="*/ 3771899 h 3881437"/>
              <a:gd name="connsiteX40" fmla="*/ 590550 w 4338637"/>
              <a:gd name="connsiteY40" fmla="*/ 3776662 h 3881437"/>
              <a:gd name="connsiteX41" fmla="*/ 419100 w 4338637"/>
              <a:gd name="connsiteY41" fmla="*/ 3805237 h 3881437"/>
              <a:gd name="connsiteX42" fmla="*/ 338137 w 4338637"/>
              <a:gd name="connsiteY42" fmla="*/ 3814762 h 3881437"/>
              <a:gd name="connsiteX43" fmla="*/ 233362 w 4338637"/>
              <a:gd name="connsiteY43" fmla="*/ 3800474 h 3881437"/>
              <a:gd name="connsiteX44" fmla="*/ 80962 w 4338637"/>
              <a:gd name="connsiteY44" fmla="*/ 3757612 h 3881437"/>
              <a:gd name="connsiteX45" fmla="*/ 42862 w 4338637"/>
              <a:gd name="connsiteY45" fmla="*/ 3738562 h 3881437"/>
              <a:gd name="connsiteX46" fmla="*/ 14287 w 4338637"/>
              <a:gd name="connsiteY46" fmla="*/ 3709987 h 3881437"/>
              <a:gd name="connsiteX47" fmla="*/ 4762 w 4338637"/>
              <a:gd name="connsiteY47" fmla="*/ 3681412 h 3881437"/>
              <a:gd name="connsiteX48" fmla="*/ 0 w 4338637"/>
              <a:gd name="connsiteY48" fmla="*/ 3657599 h 3881437"/>
              <a:gd name="connsiteX49" fmla="*/ 4762 w 4338637"/>
              <a:gd name="connsiteY49" fmla="*/ 3633787 h 3881437"/>
              <a:gd name="connsiteX50" fmla="*/ 19050 w 4338637"/>
              <a:gd name="connsiteY50" fmla="*/ 3595687 h 3881437"/>
              <a:gd name="connsiteX51" fmla="*/ 28575 w 4338637"/>
              <a:gd name="connsiteY51" fmla="*/ 3576637 h 3881437"/>
              <a:gd name="connsiteX52" fmla="*/ 47625 w 4338637"/>
              <a:gd name="connsiteY52" fmla="*/ 3562349 h 3881437"/>
              <a:gd name="connsiteX53" fmla="*/ 100012 w 4338637"/>
              <a:gd name="connsiteY53" fmla="*/ 3548062 h 3881437"/>
              <a:gd name="connsiteX54" fmla="*/ 204787 w 4338637"/>
              <a:gd name="connsiteY54" fmla="*/ 3529012 h 3881437"/>
              <a:gd name="connsiteX55" fmla="*/ 290512 w 4338637"/>
              <a:gd name="connsiteY55" fmla="*/ 3524249 h 3881437"/>
              <a:gd name="connsiteX56" fmla="*/ 542925 w 4338637"/>
              <a:gd name="connsiteY56" fmla="*/ 3524249 h 3881437"/>
              <a:gd name="connsiteX57" fmla="*/ 885825 w 4338637"/>
              <a:gd name="connsiteY57" fmla="*/ 3524249 h 3881437"/>
              <a:gd name="connsiteX58" fmla="*/ 1443037 w 4338637"/>
              <a:gd name="connsiteY58" fmla="*/ 3524249 h 3881437"/>
              <a:gd name="connsiteX59" fmla="*/ 2138362 w 4338637"/>
              <a:gd name="connsiteY59" fmla="*/ 3524249 h 3881437"/>
              <a:gd name="connsiteX60" fmla="*/ 2667000 w 4338637"/>
              <a:gd name="connsiteY60" fmla="*/ 3524249 h 3881437"/>
              <a:gd name="connsiteX61" fmla="*/ 3295650 w 4338637"/>
              <a:gd name="connsiteY61" fmla="*/ 3524249 h 3881437"/>
              <a:gd name="connsiteX62" fmla="*/ 3895725 w 4338637"/>
              <a:gd name="connsiteY62" fmla="*/ 3524249 h 3881437"/>
              <a:gd name="connsiteX63" fmla="*/ 4000500 w 4338637"/>
              <a:gd name="connsiteY63" fmla="*/ 3519487 h 3881437"/>
              <a:gd name="connsiteX64" fmla="*/ 4043362 w 4338637"/>
              <a:gd name="connsiteY64" fmla="*/ 3505199 h 3881437"/>
              <a:gd name="connsiteX65" fmla="*/ 4071937 w 4338637"/>
              <a:gd name="connsiteY65" fmla="*/ 3476624 h 3881437"/>
              <a:gd name="connsiteX66" fmla="*/ 4086225 w 4338637"/>
              <a:gd name="connsiteY66" fmla="*/ 3448049 h 3881437"/>
              <a:gd name="connsiteX67" fmla="*/ 4095750 w 4338637"/>
              <a:gd name="connsiteY67" fmla="*/ 3419474 h 3881437"/>
              <a:gd name="connsiteX68" fmla="*/ 4100512 w 4338637"/>
              <a:gd name="connsiteY68" fmla="*/ 3367087 h 3881437"/>
              <a:gd name="connsiteX69" fmla="*/ 4105275 w 4338637"/>
              <a:gd name="connsiteY69" fmla="*/ 3071812 h 3881437"/>
              <a:gd name="connsiteX70" fmla="*/ 4100512 w 4338637"/>
              <a:gd name="connsiteY70" fmla="*/ 2686049 h 3881437"/>
              <a:gd name="connsiteX71" fmla="*/ 4090987 w 4338637"/>
              <a:gd name="connsiteY71" fmla="*/ 2395537 h 3881437"/>
              <a:gd name="connsiteX72" fmla="*/ 4071937 w 4338637"/>
              <a:gd name="connsiteY72" fmla="*/ 2005012 h 3881437"/>
              <a:gd name="connsiteX73" fmla="*/ 4052887 w 4338637"/>
              <a:gd name="connsiteY73" fmla="*/ 1719262 h 3881437"/>
              <a:gd name="connsiteX74" fmla="*/ 4029075 w 4338637"/>
              <a:gd name="connsiteY74" fmla="*/ 1509712 h 3881437"/>
              <a:gd name="connsiteX75" fmla="*/ 3990975 w 4338637"/>
              <a:gd name="connsiteY75" fmla="*/ 1219199 h 3881437"/>
              <a:gd name="connsiteX76" fmla="*/ 3938587 w 4338637"/>
              <a:gd name="connsiteY76" fmla="*/ 895349 h 3881437"/>
              <a:gd name="connsiteX77" fmla="*/ 3905250 w 4338637"/>
              <a:gd name="connsiteY77" fmla="*/ 738187 h 3881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338637" h="3881437">
                <a:moveTo>
                  <a:pt x="3905250" y="738187"/>
                </a:moveTo>
                <a:lnTo>
                  <a:pt x="3862387" y="528637"/>
                </a:lnTo>
                <a:lnTo>
                  <a:pt x="3810000" y="333374"/>
                </a:lnTo>
                <a:lnTo>
                  <a:pt x="3771900" y="204787"/>
                </a:lnTo>
                <a:lnTo>
                  <a:pt x="3743325" y="109537"/>
                </a:lnTo>
                <a:lnTo>
                  <a:pt x="3971925" y="0"/>
                </a:lnTo>
                <a:lnTo>
                  <a:pt x="4010025" y="266699"/>
                </a:lnTo>
                <a:lnTo>
                  <a:pt x="4048125" y="528637"/>
                </a:lnTo>
                <a:lnTo>
                  <a:pt x="4086225" y="838199"/>
                </a:lnTo>
                <a:lnTo>
                  <a:pt x="4124325" y="1147762"/>
                </a:lnTo>
                <a:lnTo>
                  <a:pt x="4157662" y="1485899"/>
                </a:lnTo>
                <a:lnTo>
                  <a:pt x="4186237" y="1824037"/>
                </a:lnTo>
                <a:lnTo>
                  <a:pt x="4219575" y="2238374"/>
                </a:lnTo>
                <a:lnTo>
                  <a:pt x="4238625" y="2495549"/>
                </a:lnTo>
                <a:lnTo>
                  <a:pt x="4257675" y="2819399"/>
                </a:lnTo>
                <a:lnTo>
                  <a:pt x="4267200" y="3109912"/>
                </a:lnTo>
                <a:lnTo>
                  <a:pt x="4271962" y="3219449"/>
                </a:lnTo>
                <a:lnTo>
                  <a:pt x="4276725" y="3252787"/>
                </a:lnTo>
                <a:lnTo>
                  <a:pt x="4300537" y="3309937"/>
                </a:lnTo>
                <a:lnTo>
                  <a:pt x="4324350" y="3371849"/>
                </a:lnTo>
                <a:lnTo>
                  <a:pt x="4338637" y="3428999"/>
                </a:lnTo>
                <a:lnTo>
                  <a:pt x="4338637" y="3462337"/>
                </a:lnTo>
                <a:lnTo>
                  <a:pt x="4291012" y="3557587"/>
                </a:lnTo>
                <a:lnTo>
                  <a:pt x="4214812" y="3686174"/>
                </a:lnTo>
                <a:lnTo>
                  <a:pt x="4157662" y="3790949"/>
                </a:lnTo>
                <a:lnTo>
                  <a:pt x="4124325" y="3848099"/>
                </a:lnTo>
                <a:lnTo>
                  <a:pt x="4100512" y="3876674"/>
                </a:lnTo>
                <a:lnTo>
                  <a:pt x="4076700" y="3881437"/>
                </a:lnTo>
                <a:lnTo>
                  <a:pt x="4048125" y="3881437"/>
                </a:lnTo>
                <a:lnTo>
                  <a:pt x="3986212" y="3862387"/>
                </a:lnTo>
                <a:lnTo>
                  <a:pt x="3938587" y="3833812"/>
                </a:lnTo>
                <a:lnTo>
                  <a:pt x="3848100" y="3795712"/>
                </a:lnTo>
                <a:lnTo>
                  <a:pt x="3771900" y="3776662"/>
                </a:lnTo>
                <a:lnTo>
                  <a:pt x="3681412" y="3767137"/>
                </a:lnTo>
                <a:lnTo>
                  <a:pt x="3414712" y="3771899"/>
                </a:lnTo>
                <a:lnTo>
                  <a:pt x="2490787" y="3767137"/>
                </a:lnTo>
                <a:lnTo>
                  <a:pt x="1924050" y="3771899"/>
                </a:lnTo>
                <a:lnTo>
                  <a:pt x="1171575" y="3771899"/>
                </a:lnTo>
                <a:lnTo>
                  <a:pt x="909637" y="3771899"/>
                </a:lnTo>
                <a:lnTo>
                  <a:pt x="647700" y="3771899"/>
                </a:lnTo>
                <a:lnTo>
                  <a:pt x="590550" y="3776662"/>
                </a:lnTo>
                <a:lnTo>
                  <a:pt x="419100" y="3805237"/>
                </a:lnTo>
                <a:lnTo>
                  <a:pt x="338137" y="3814762"/>
                </a:lnTo>
                <a:lnTo>
                  <a:pt x="233362" y="3800474"/>
                </a:lnTo>
                <a:lnTo>
                  <a:pt x="80962" y="3757612"/>
                </a:lnTo>
                <a:lnTo>
                  <a:pt x="42862" y="3738562"/>
                </a:lnTo>
                <a:lnTo>
                  <a:pt x="14287" y="3709987"/>
                </a:lnTo>
                <a:lnTo>
                  <a:pt x="4762" y="3681412"/>
                </a:lnTo>
                <a:lnTo>
                  <a:pt x="0" y="3657599"/>
                </a:lnTo>
                <a:lnTo>
                  <a:pt x="4762" y="3633787"/>
                </a:lnTo>
                <a:lnTo>
                  <a:pt x="19050" y="3595687"/>
                </a:lnTo>
                <a:lnTo>
                  <a:pt x="28575" y="3576637"/>
                </a:lnTo>
                <a:lnTo>
                  <a:pt x="47625" y="3562349"/>
                </a:lnTo>
                <a:lnTo>
                  <a:pt x="100012" y="3548062"/>
                </a:lnTo>
                <a:lnTo>
                  <a:pt x="204787" y="3529012"/>
                </a:lnTo>
                <a:lnTo>
                  <a:pt x="290512" y="3524249"/>
                </a:lnTo>
                <a:lnTo>
                  <a:pt x="542925" y="3524249"/>
                </a:lnTo>
                <a:lnTo>
                  <a:pt x="885825" y="3524249"/>
                </a:lnTo>
                <a:lnTo>
                  <a:pt x="1443037" y="3524249"/>
                </a:lnTo>
                <a:lnTo>
                  <a:pt x="2138362" y="3524249"/>
                </a:lnTo>
                <a:lnTo>
                  <a:pt x="2667000" y="3524249"/>
                </a:lnTo>
                <a:lnTo>
                  <a:pt x="3295650" y="3524249"/>
                </a:lnTo>
                <a:lnTo>
                  <a:pt x="3895725" y="3524249"/>
                </a:lnTo>
                <a:lnTo>
                  <a:pt x="4000500" y="3519487"/>
                </a:lnTo>
                <a:lnTo>
                  <a:pt x="4043362" y="3505199"/>
                </a:lnTo>
                <a:lnTo>
                  <a:pt x="4071937" y="3476624"/>
                </a:lnTo>
                <a:lnTo>
                  <a:pt x="4086225" y="3448049"/>
                </a:lnTo>
                <a:lnTo>
                  <a:pt x="4095750" y="3419474"/>
                </a:lnTo>
                <a:lnTo>
                  <a:pt x="4100512" y="3367087"/>
                </a:lnTo>
                <a:cubicBezTo>
                  <a:pt x="4102100" y="3268662"/>
                  <a:pt x="4103687" y="3170237"/>
                  <a:pt x="4105275" y="3071812"/>
                </a:cubicBezTo>
                <a:cubicBezTo>
                  <a:pt x="4103687" y="2943224"/>
                  <a:pt x="4102100" y="2814637"/>
                  <a:pt x="4100512" y="2686049"/>
                </a:cubicBezTo>
                <a:lnTo>
                  <a:pt x="4090987" y="2395537"/>
                </a:lnTo>
                <a:lnTo>
                  <a:pt x="4071937" y="2005012"/>
                </a:lnTo>
                <a:lnTo>
                  <a:pt x="4052887" y="1719262"/>
                </a:lnTo>
                <a:lnTo>
                  <a:pt x="4029075" y="1509712"/>
                </a:lnTo>
                <a:lnTo>
                  <a:pt x="3990975" y="1219199"/>
                </a:lnTo>
                <a:lnTo>
                  <a:pt x="3938587" y="895349"/>
                </a:lnTo>
                <a:lnTo>
                  <a:pt x="3905250" y="7381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AA7FEE83-B1E5-4614-AEBD-F27CB2A47E1A}"/>
              </a:ext>
            </a:extLst>
          </p:cNvPr>
          <p:cNvSpPr/>
          <p:nvPr/>
        </p:nvSpPr>
        <p:spPr>
          <a:xfrm>
            <a:off x="4516440" y="2757488"/>
            <a:ext cx="2951162" cy="692150"/>
          </a:xfrm>
          <a:custGeom>
            <a:avLst/>
            <a:gdLst>
              <a:gd name="connsiteX0" fmla="*/ 1126332 w 2950369"/>
              <a:gd name="connsiteY0" fmla="*/ 285750 h 692943"/>
              <a:gd name="connsiteX1" fmla="*/ 1428750 w 2950369"/>
              <a:gd name="connsiteY1" fmla="*/ 238125 h 692943"/>
              <a:gd name="connsiteX2" fmla="*/ 1728788 w 2950369"/>
              <a:gd name="connsiteY2" fmla="*/ 188118 h 692943"/>
              <a:gd name="connsiteX3" fmla="*/ 1933575 w 2950369"/>
              <a:gd name="connsiteY3" fmla="*/ 152400 h 692943"/>
              <a:gd name="connsiteX4" fmla="*/ 2138363 w 2950369"/>
              <a:gd name="connsiteY4" fmla="*/ 114300 h 692943"/>
              <a:gd name="connsiteX5" fmla="*/ 2302669 w 2950369"/>
              <a:gd name="connsiteY5" fmla="*/ 95250 h 692943"/>
              <a:gd name="connsiteX6" fmla="*/ 2471738 w 2950369"/>
              <a:gd name="connsiteY6" fmla="*/ 71437 h 692943"/>
              <a:gd name="connsiteX7" fmla="*/ 2490788 w 2950369"/>
              <a:gd name="connsiteY7" fmla="*/ 66675 h 692943"/>
              <a:gd name="connsiteX8" fmla="*/ 2509838 w 2950369"/>
              <a:gd name="connsiteY8" fmla="*/ 50006 h 692943"/>
              <a:gd name="connsiteX9" fmla="*/ 2540794 w 2950369"/>
              <a:gd name="connsiteY9" fmla="*/ 30956 h 692943"/>
              <a:gd name="connsiteX10" fmla="*/ 2583657 w 2950369"/>
              <a:gd name="connsiteY10" fmla="*/ 9525 h 692943"/>
              <a:gd name="connsiteX11" fmla="*/ 2614613 w 2950369"/>
              <a:gd name="connsiteY11" fmla="*/ 0 h 692943"/>
              <a:gd name="connsiteX12" fmla="*/ 2652713 w 2950369"/>
              <a:gd name="connsiteY12" fmla="*/ 4762 h 692943"/>
              <a:gd name="connsiteX13" fmla="*/ 2700338 w 2950369"/>
              <a:gd name="connsiteY13" fmla="*/ 14287 h 692943"/>
              <a:gd name="connsiteX14" fmla="*/ 2769394 w 2950369"/>
              <a:gd name="connsiteY14" fmla="*/ 45243 h 692943"/>
              <a:gd name="connsiteX15" fmla="*/ 2859882 w 2950369"/>
              <a:gd name="connsiteY15" fmla="*/ 95250 h 692943"/>
              <a:gd name="connsiteX16" fmla="*/ 2895600 w 2950369"/>
              <a:gd name="connsiteY16" fmla="*/ 116681 h 692943"/>
              <a:gd name="connsiteX17" fmla="*/ 2928938 w 2950369"/>
              <a:gd name="connsiteY17" fmla="*/ 140493 h 692943"/>
              <a:gd name="connsiteX18" fmla="*/ 2943225 w 2950369"/>
              <a:gd name="connsiteY18" fmla="*/ 159543 h 692943"/>
              <a:gd name="connsiteX19" fmla="*/ 2950369 w 2950369"/>
              <a:gd name="connsiteY19" fmla="*/ 176212 h 692943"/>
              <a:gd name="connsiteX20" fmla="*/ 2947988 w 2950369"/>
              <a:gd name="connsiteY20" fmla="*/ 200025 h 692943"/>
              <a:gd name="connsiteX21" fmla="*/ 2933700 w 2950369"/>
              <a:gd name="connsiteY21" fmla="*/ 216693 h 692943"/>
              <a:gd name="connsiteX22" fmla="*/ 2907507 w 2950369"/>
              <a:gd name="connsiteY22" fmla="*/ 233362 h 692943"/>
              <a:gd name="connsiteX23" fmla="*/ 2864644 w 2950369"/>
              <a:gd name="connsiteY23" fmla="*/ 247650 h 692943"/>
              <a:gd name="connsiteX24" fmla="*/ 2786063 w 2950369"/>
              <a:gd name="connsiteY24" fmla="*/ 254793 h 692943"/>
              <a:gd name="connsiteX25" fmla="*/ 2612232 w 2950369"/>
              <a:gd name="connsiteY25" fmla="*/ 264318 h 692943"/>
              <a:gd name="connsiteX26" fmla="*/ 2383632 w 2950369"/>
              <a:gd name="connsiteY26" fmla="*/ 278606 h 692943"/>
              <a:gd name="connsiteX27" fmla="*/ 2105025 w 2950369"/>
              <a:gd name="connsiteY27" fmla="*/ 295275 h 692943"/>
              <a:gd name="connsiteX28" fmla="*/ 1943100 w 2950369"/>
              <a:gd name="connsiteY28" fmla="*/ 311943 h 692943"/>
              <a:gd name="connsiteX29" fmla="*/ 1740694 w 2950369"/>
              <a:gd name="connsiteY29" fmla="*/ 347662 h 692943"/>
              <a:gd name="connsiteX30" fmla="*/ 1497807 w 2950369"/>
              <a:gd name="connsiteY30" fmla="*/ 390525 h 692943"/>
              <a:gd name="connsiteX31" fmla="*/ 1235869 w 2950369"/>
              <a:gd name="connsiteY31" fmla="*/ 438150 h 692943"/>
              <a:gd name="connsiteX32" fmla="*/ 1016794 w 2950369"/>
              <a:gd name="connsiteY32" fmla="*/ 481012 h 692943"/>
              <a:gd name="connsiteX33" fmla="*/ 895350 w 2950369"/>
              <a:gd name="connsiteY33" fmla="*/ 511968 h 692943"/>
              <a:gd name="connsiteX34" fmla="*/ 750094 w 2950369"/>
              <a:gd name="connsiteY34" fmla="*/ 550068 h 692943"/>
              <a:gd name="connsiteX35" fmla="*/ 592932 w 2950369"/>
              <a:gd name="connsiteY35" fmla="*/ 597693 h 692943"/>
              <a:gd name="connsiteX36" fmla="*/ 485775 w 2950369"/>
              <a:gd name="connsiteY36" fmla="*/ 631031 h 692943"/>
              <a:gd name="connsiteX37" fmla="*/ 400050 w 2950369"/>
              <a:gd name="connsiteY37" fmla="*/ 661987 h 692943"/>
              <a:gd name="connsiteX38" fmla="*/ 352425 w 2950369"/>
              <a:gd name="connsiteY38" fmla="*/ 688181 h 692943"/>
              <a:gd name="connsiteX39" fmla="*/ 338138 w 2950369"/>
              <a:gd name="connsiteY39" fmla="*/ 692943 h 692943"/>
              <a:gd name="connsiteX40" fmla="*/ 307182 w 2950369"/>
              <a:gd name="connsiteY40" fmla="*/ 671512 h 692943"/>
              <a:gd name="connsiteX41" fmla="*/ 209550 w 2950369"/>
              <a:gd name="connsiteY41" fmla="*/ 590550 h 692943"/>
              <a:gd name="connsiteX42" fmla="*/ 130969 w 2950369"/>
              <a:gd name="connsiteY42" fmla="*/ 516731 h 692943"/>
              <a:gd name="connsiteX43" fmla="*/ 59532 w 2950369"/>
              <a:gd name="connsiteY43" fmla="*/ 440531 h 692943"/>
              <a:gd name="connsiteX44" fmla="*/ 9525 w 2950369"/>
              <a:gd name="connsiteY44" fmla="*/ 366712 h 692943"/>
              <a:gd name="connsiteX45" fmla="*/ 0 w 2950369"/>
              <a:gd name="connsiteY45" fmla="*/ 338137 h 692943"/>
              <a:gd name="connsiteX46" fmla="*/ 2382 w 2950369"/>
              <a:gd name="connsiteY46" fmla="*/ 319087 h 692943"/>
              <a:gd name="connsiteX47" fmla="*/ 14288 w 2950369"/>
              <a:gd name="connsiteY47" fmla="*/ 309562 h 692943"/>
              <a:gd name="connsiteX48" fmla="*/ 38100 w 2950369"/>
              <a:gd name="connsiteY48" fmla="*/ 311943 h 692943"/>
              <a:gd name="connsiteX49" fmla="*/ 57150 w 2950369"/>
              <a:gd name="connsiteY49" fmla="*/ 319087 h 692943"/>
              <a:gd name="connsiteX50" fmla="*/ 85725 w 2950369"/>
              <a:gd name="connsiteY50" fmla="*/ 340518 h 692943"/>
              <a:gd name="connsiteX51" fmla="*/ 119063 w 2950369"/>
              <a:gd name="connsiteY51" fmla="*/ 361950 h 692943"/>
              <a:gd name="connsiteX52" fmla="*/ 166688 w 2950369"/>
              <a:gd name="connsiteY52" fmla="*/ 381000 h 692943"/>
              <a:gd name="connsiteX53" fmla="*/ 233363 w 2950369"/>
              <a:gd name="connsiteY53" fmla="*/ 395287 h 692943"/>
              <a:gd name="connsiteX54" fmla="*/ 292894 w 2950369"/>
              <a:gd name="connsiteY54" fmla="*/ 404812 h 692943"/>
              <a:gd name="connsiteX55" fmla="*/ 352425 w 2950369"/>
              <a:gd name="connsiteY55" fmla="*/ 404812 h 692943"/>
              <a:gd name="connsiteX56" fmla="*/ 419100 w 2950369"/>
              <a:gd name="connsiteY56" fmla="*/ 397668 h 692943"/>
              <a:gd name="connsiteX57" fmla="*/ 688182 w 2950369"/>
              <a:gd name="connsiteY57" fmla="*/ 357187 h 692943"/>
              <a:gd name="connsiteX58" fmla="*/ 1126332 w 2950369"/>
              <a:gd name="connsiteY58" fmla="*/ 285750 h 692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950369" h="692943">
                <a:moveTo>
                  <a:pt x="1126332" y="285750"/>
                </a:moveTo>
                <a:lnTo>
                  <a:pt x="1428750" y="238125"/>
                </a:lnTo>
                <a:lnTo>
                  <a:pt x="1728788" y="188118"/>
                </a:lnTo>
                <a:lnTo>
                  <a:pt x="1933575" y="152400"/>
                </a:lnTo>
                <a:lnTo>
                  <a:pt x="2138363" y="114300"/>
                </a:lnTo>
                <a:lnTo>
                  <a:pt x="2302669" y="95250"/>
                </a:lnTo>
                <a:lnTo>
                  <a:pt x="2471738" y="71437"/>
                </a:lnTo>
                <a:lnTo>
                  <a:pt x="2490788" y="66675"/>
                </a:lnTo>
                <a:lnTo>
                  <a:pt x="2509838" y="50006"/>
                </a:lnTo>
                <a:lnTo>
                  <a:pt x="2540794" y="30956"/>
                </a:lnTo>
                <a:lnTo>
                  <a:pt x="2583657" y="9525"/>
                </a:lnTo>
                <a:lnTo>
                  <a:pt x="2614613" y="0"/>
                </a:lnTo>
                <a:lnTo>
                  <a:pt x="2652713" y="4762"/>
                </a:lnTo>
                <a:lnTo>
                  <a:pt x="2700338" y="14287"/>
                </a:lnTo>
                <a:lnTo>
                  <a:pt x="2769394" y="45243"/>
                </a:lnTo>
                <a:lnTo>
                  <a:pt x="2859882" y="95250"/>
                </a:lnTo>
                <a:lnTo>
                  <a:pt x="2895600" y="116681"/>
                </a:lnTo>
                <a:lnTo>
                  <a:pt x="2928938" y="140493"/>
                </a:lnTo>
                <a:lnTo>
                  <a:pt x="2943225" y="159543"/>
                </a:lnTo>
                <a:lnTo>
                  <a:pt x="2950369" y="176212"/>
                </a:lnTo>
                <a:lnTo>
                  <a:pt x="2947988" y="200025"/>
                </a:lnTo>
                <a:lnTo>
                  <a:pt x="2933700" y="216693"/>
                </a:lnTo>
                <a:lnTo>
                  <a:pt x="2907507" y="233362"/>
                </a:lnTo>
                <a:lnTo>
                  <a:pt x="2864644" y="247650"/>
                </a:lnTo>
                <a:lnTo>
                  <a:pt x="2786063" y="254793"/>
                </a:lnTo>
                <a:lnTo>
                  <a:pt x="2612232" y="264318"/>
                </a:lnTo>
                <a:lnTo>
                  <a:pt x="2383632" y="278606"/>
                </a:lnTo>
                <a:lnTo>
                  <a:pt x="2105025" y="295275"/>
                </a:lnTo>
                <a:lnTo>
                  <a:pt x="1943100" y="311943"/>
                </a:lnTo>
                <a:lnTo>
                  <a:pt x="1740694" y="347662"/>
                </a:lnTo>
                <a:lnTo>
                  <a:pt x="1497807" y="390525"/>
                </a:lnTo>
                <a:lnTo>
                  <a:pt x="1235869" y="438150"/>
                </a:lnTo>
                <a:lnTo>
                  <a:pt x="1016794" y="481012"/>
                </a:lnTo>
                <a:lnTo>
                  <a:pt x="895350" y="511968"/>
                </a:lnTo>
                <a:lnTo>
                  <a:pt x="750094" y="550068"/>
                </a:lnTo>
                <a:lnTo>
                  <a:pt x="592932" y="597693"/>
                </a:lnTo>
                <a:lnTo>
                  <a:pt x="485775" y="631031"/>
                </a:lnTo>
                <a:lnTo>
                  <a:pt x="400050" y="661987"/>
                </a:lnTo>
                <a:lnTo>
                  <a:pt x="352425" y="688181"/>
                </a:lnTo>
                <a:lnTo>
                  <a:pt x="338138" y="692943"/>
                </a:lnTo>
                <a:lnTo>
                  <a:pt x="307182" y="671512"/>
                </a:lnTo>
                <a:lnTo>
                  <a:pt x="209550" y="590550"/>
                </a:lnTo>
                <a:lnTo>
                  <a:pt x="130969" y="516731"/>
                </a:lnTo>
                <a:lnTo>
                  <a:pt x="59532" y="440531"/>
                </a:lnTo>
                <a:lnTo>
                  <a:pt x="9525" y="366712"/>
                </a:lnTo>
                <a:lnTo>
                  <a:pt x="0" y="338137"/>
                </a:lnTo>
                <a:lnTo>
                  <a:pt x="2382" y="319087"/>
                </a:lnTo>
                <a:lnTo>
                  <a:pt x="14288" y="309562"/>
                </a:lnTo>
                <a:lnTo>
                  <a:pt x="38100" y="311943"/>
                </a:lnTo>
                <a:lnTo>
                  <a:pt x="57150" y="319087"/>
                </a:lnTo>
                <a:lnTo>
                  <a:pt x="85725" y="340518"/>
                </a:lnTo>
                <a:lnTo>
                  <a:pt x="119063" y="361950"/>
                </a:lnTo>
                <a:lnTo>
                  <a:pt x="166688" y="381000"/>
                </a:lnTo>
                <a:lnTo>
                  <a:pt x="233363" y="395287"/>
                </a:lnTo>
                <a:lnTo>
                  <a:pt x="292894" y="404812"/>
                </a:lnTo>
                <a:lnTo>
                  <a:pt x="352425" y="404812"/>
                </a:lnTo>
                <a:lnTo>
                  <a:pt x="419100" y="397668"/>
                </a:lnTo>
                <a:lnTo>
                  <a:pt x="688182" y="357187"/>
                </a:lnTo>
                <a:lnTo>
                  <a:pt x="1126332" y="2857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448B7C7-E7B1-4B2C-AE31-CA2FD0B576BB}"/>
              </a:ext>
            </a:extLst>
          </p:cNvPr>
          <p:cNvSpPr/>
          <p:nvPr/>
        </p:nvSpPr>
        <p:spPr>
          <a:xfrm rot="16200000">
            <a:off x="4996659" y="3390107"/>
            <a:ext cx="2997200" cy="481013"/>
          </a:xfrm>
          <a:custGeom>
            <a:avLst/>
            <a:gdLst>
              <a:gd name="connsiteX0" fmla="*/ 1162415 w 2996225"/>
              <a:gd name="connsiteY0" fmla="*/ 202922 h 481000"/>
              <a:gd name="connsiteX1" fmla="*/ 1470555 w 2996225"/>
              <a:gd name="connsiteY1" fmla="*/ 200417 h 481000"/>
              <a:gd name="connsiteX2" fmla="*/ 1826294 w 2996225"/>
              <a:gd name="connsiteY2" fmla="*/ 195406 h 481000"/>
              <a:gd name="connsiteX3" fmla="*/ 2069299 w 2996225"/>
              <a:gd name="connsiteY3" fmla="*/ 190396 h 481000"/>
              <a:gd name="connsiteX4" fmla="*/ 2192054 w 2996225"/>
              <a:gd name="connsiteY4" fmla="*/ 170354 h 481000"/>
              <a:gd name="connsiteX5" fmla="*/ 2432554 w 2996225"/>
              <a:gd name="connsiteY5" fmla="*/ 170354 h 481000"/>
              <a:gd name="connsiteX6" fmla="*/ 2650507 w 2996225"/>
              <a:gd name="connsiteY6" fmla="*/ 167849 h 481000"/>
              <a:gd name="connsiteX7" fmla="*/ 2703116 w 2996225"/>
              <a:gd name="connsiteY7" fmla="*/ 160333 h 481000"/>
              <a:gd name="connsiteX8" fmla="*/ 2733179 w 2996225"/>
              <a:gd name="connsiteY8" fmla="*/ 152818 h 481000"/>
              <a:gd name="connsiteX9" fmla="*/ 2768252 w 2996225"/>
              <a:gd name="connsiteY9" fmla="*/ 142797 h 481000"/>
              <a:gd name="connsiteX10" fmla="*/ 2803325 w 2996225"/>
              <a:gd name="connsiteY10" fmla="*/ 127766 h 481000"/>
              <a:gd name="connsiteX11" fmla="*/ 2838397 w 2996225"/>
              <a:gd name="connsiteY11" fmla="*/ 112734 h 481000"/>
              <a:gd name="connsiteX12" fmla="*/ 2880986 w 2996225"/>
              <a:gd name="connsiteY12" fmla="*/ 85177 h 481000"/>
              <a:gd name="connsiteX13" fmla="*/ 2916059 w 2996225"/>
              <a:gd name="connsiteY13" fmla="*/ 52609 h 481000"/>
              <a:gd name="connsiteX14" fmla="*/ 2943616 w 2996225"/>
              <a:gd name="connsiteY14" fmla="*/ 17537 h 481000"/>
              <a:gd name="connsiteX15" fmla="*/ 2956142 w 2996225"/>
              <a:gd name="connsiteY15" fmla="*/ 7516 h 481000"/>
              <a:gd name="connsiteX16" fmla="*/ 2981194 w 2996225"/>
              <a:gd name="connsiteY16" fmla="*/ 0 h 481000"/>
              <a:gd name="connsiteX17" fmla="*/ 2993720 w 2996225"/>
              <a:gd name="connsiteY17" fmla="*/ 5010 h 481000"/>
              <a:gd name="connsiteX18" fmla="*/ 2996225 w 2996225"/>
              <a:gd name="connsiteY18" fmla="*/ 25052 h 481000"/>
              <a:gd name="connsiteX19" fmla="*/ 2986205 w 2996225"/>
              <a:gd name="connsiteY19" fmla="*/ 90187 h 481000"/>
              <a:gd name="connsiteX20" fmla="*/ 2968668 w 2996225"/>
              <a:gd name="connsiteY20" fmla="*/ 190396 h 481000"/>
              <a:gd name="connsiteX21" fmla="*/ 2931090 w 2996225"/>
              <a:gd name="connsiteY21" fmla="*/ 333192 h 481000"/>
              <a:gd name="connsiteX22" fmla="*/ 2911048 w 2996225"/>
              <a:gd name="connsiteY22" fmla="*/ 393317 h 481000"/>
              <a:gd name="connsiteX23" fmla="*/ 2896017 w 2996225"/>
              <a:gd name="connsiteY23" fmla="*/ 423380 h 481000"/>
              <a:gd name="connsiteX24" fmla="*/ 2870965 w 2996225"/>
              <a:gd name="connsiteY24" fmla="*/ 450937 h 481000"/>
              <a:gd name="connsiteX25" fmla="*/ 2840903 w 2996225"/>
              <a:gd name="connsiteY25" fmla="*/ 470979 h 481000"/>
              <a:gd name="connsiteX26" fmla="*/ 2820861 w 2996225"/>
              <a:gd name="connsiteY26" fmla="*/ 475989 h 481000"/>
              <a:gd name="connsiteX27" fmla="*/ 2800819 w 2996225"/>
              <a:gd name="connsiteY27" fmla="*/ 470979 h 481000"/>
              <a:gd name="connsiteX28" fmla="*/ 2780778 w 2996225"/>
              <a:gd name="connsiteY28" fmla="*/ 455947 h 481000"/>
              <a:gd name="connsiteX29" fmla="*/ 2740694 w 2996225"/>
              <a:gd name="connsiteY29" fmla="*/ 435906 h 481000"/>
              <a:gd name="connsiteX30" fmla="*/ 2683075 w 2996225"/>
              <a:gd name="connsiteY30" fmla="*/ 420875 h 481000"/>
              <a:gd name="connsiteX31" fmla="*/ 2615434 w 2996225"/>
              <a:gd name="connsiteY31" fmla="*/ 415864 h 481000"/>
              <a:gd name="connsiteX32" fmla="*/ 2437565 w 2996225"/>
              <a:gd name="connsiteY32" fmla="*/ 415864 h 481000"/>
              <a:gd name="connsiteX33" fmla="*/ 2217106 w 2996225"/>
              <a:gd name="connsiteY33" fmla="*/ 415864 h 481000"/>
              <a:gd name="connsiteX34" fmla="*/ 1964081 w 2996225"/>
              <a:gd name="connsiteY34" fmla="*/ 418369 h 481000"/>
              <a:gd name="connsiteX35" fmla="*/ 1483081 w 2996225"/>
              <a:gd name="connsiteY35" fmla="*/ 433401 h 481000"/>
              <a:gd name="connsiteX36" fmla="*/ 1067217 w 2996225"/>
              <a:gd name="connsiteY36" fmla="*/ 445927 h 481000"/>
              <a:gd name="connsiteX37" fmla="*/ 794150 w 2996225"/>
              <a:gd name="connsiteY37" fmla="*/ 455947 h 481000"/>
              <a:gd name="connsiteX38" fmla="*/ 583712 w 2996225"/>
              <a:gd name="connsiteY38" fmla="*/ 460958 h 481000"/>
              <a:gd name="connsiteX39" fmla="*/ 501041 w 2996225"/>
              <a:gd name="connsiteY39" fmla="*/ 470979 h 481000"/>
              <a:gd name="connsiteX40" fmla="*/ 443421 w 2996225"/>
              <a:gd name="connsiteY40" fmla="*/ 481000 h 481000"/>
              <a:gd name="connsiteX41" fmla="*/ 415864 w 2996225"/>
              <a:gd name="connsiteY41" fmla="*/ 481000 h 481000"/>
              <a:gd name="connsiteX42" fmla="*/ 373275 w 2996225"/>
              <a:gd name="connsiteY42" fmla="*/ 465968 h 481000"/>
              <a:gd name="connsiteX43" fmla="*/ 265551 w 2996225"/>
              <a:gd name="connsiteY43" fmla="*/ 418369 h 481000"/>
              <a:gd name="connsiteX44" fmla="*/ 185385 w 2996225"/>
              <a:gd name="connsiteY44" fmla="*/ 375781 h 481000"/>
              <a:gd name="connsiteX45" fmla="*/ 97703 w 2996225"/>
              <a:gd name="connsiteY45" fmla="*/ 320666 h 481000"/>
              <a:gd name="connsiteX46" fmla="*/ 35072 w 2996225"/>
              <a:gd name="connsiteY46" fmla="*/ 275573 h 481000"/>
              <a:gd name="connsiteX47" fmla="*/ 12526 w 2996225"/>
              <a:gd name="connsiteY47" fmla="*/ 245510 h 481000"/>
              <a:gd name="connsiteX48" fmla="*/ 2505 w 2996225"/>
              <a:gd name="connsiteY48" fmla="*/ 215448 h 481000"/>
              <a:gd name="connsiteX49" fmla="*/ 0 w 2996225"/>
              <a:gd name="connsiteY49" fmla="*/ 192901 h 481000"/>
              <a:gd name="connsiteX50" fmla="*/ 2505 w 2996225"/>
              <a:gd name="connsiteY50" fmla="*/ 175364 h 481000"/>
              <a:gd name="connsiteX51" fmla="*/ 10020 w 2996225"/>
              <a:gd name="connsiteY51" fmla="*/ 157828 h 481000"/>
              <a:gd name="connsiteX52" fmla="*/ 27557 w 2996225"/>
              <a:gd name="connsiteY52" fmla="*/ 142797 h 481000"/>
              <a:gd name="connsiteX53" fmla="*/ 433400 w 2996225"/>
              <a:gd name="connsiteY53" fmla="*/ 210437 h 481000"/>
              <a:gd name="connsiteX54" fmla="*/ 465968 w 2996225"/>
              <a:gd name="connsiteY54" fmla="*/ 215448 h 481000"/>
              <a:gd name="connsiteX55" fmla="*/ 586218 w 2996225"/>
              <a:gd name="connsiteY55" fmla="*/ 212943 h 481000"/>
              <a:gd name="connsiteX56" fmla="*/ 884337 w 2996225"/>
              <a:gd name="connsiteY56" fmla="*/ 207932 h 481000"/>
              <a:gd name="connsiteX57" fmla="*/ 1162415 w 2996225"/>
              <a:gd name="connsiteY57" fmla="*/ 202922 h 4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96225" h="481000">
                <a:moveTo>
                  <a:pt x="1162415" y="202922"/>
                </a:moveTo>
                <a:lnTo>
                  <a:pt x="1470555" y="200417"/>
                </a:lnTo>
                <a:lnTo>
                  <a:pt x="1826294" y="195406"/>
                </a:lnTo>
                <a:lnTo>
                  <a:pt x="2069299" y="190396"/>
                </a:lnTo>
                <a:lnTo>
                  <a:pt x="2192054" y="170354"/>
                </a:lnTo>
                <a:lnTo>
                  <a:pt x="2432554" y="170354"/>
                </a:lnTo>
                <a:lnTo>
                  <a:pt x="2650507" y="167849"/>
                </a:lnTo>
                <a:lnTo>
                  <a:pt x="2703116" y="160333"/>
                </a:lnTo>
                <a:lnTo>
                  <a:pt x="2733179" y="152818"/>
                </a:lnTo>
                <a:lnTo>
                  <a:pt x="2768252" y="142797"/>
                </a:lnTo>
                <a:lnTo>
                  <a:pt x="2803325" y="127766"/>
                </a:lnTo>
                <a:lnTo>
                  <a:pt x="2838397" y="112734"/>
                </a:lnTo>
                <a:lnTo>
                  <a:pt x="2880986" y="85177"/>
                </a:lnTo>
                <a:lnTo>
                  <a:pt x="2916059" y="52609"/>
                </a:lnTo>
                <a:lnTo>
                  <a:pt x="2943616" y="17537"/>
                </a:lnTo>
                <a:lnTo>
                  <a:pt x="2956142" y="7516"/>
                </a:lnTo>
                <a:lnTo>
                  <a:pt x="2981194" y="0"/>
                </a:lnTo>
                <a:lnTo>
                  <a:pt x="2993720" y="5010"/>
                </a:lnTo>
                <a:lnTo>
                  <a:pt x="2996225" y="25052"/>
                </a:lnTo>
                <a:lnTo>
                  <a:pt x="2986205" y="90187"/>
                </a:lnTo>
                <a:lnTo>
                  <a:pt x="2968668" y="190396"/>
                </a:lnTo>
                <a:lnTo>
                  <a:pt x="2931090" y="333192"/>
                </a:lnTo>
                <a:lnTo>
                  <a:pt x="2911048" y="393317"/>
                </a:lnTo>
                <a:lnTo>
                  <a:pt x="2896017" y="423380"/>
                </a:lnTo>
                <a:lnTo>
                  <a:pt x="2870965" y="450937"/>
                </a:lnTo>
                <a:lnTo>
                  <a:pt x="2840903" y="470979"/>
                </a:lnTo>
                <a:lnTo>
                  <a:pt x="2820861" y="475989"/>
                </a:lnTo>
                <a:lnTo>
                  <a:pt x="2800819" y="470979"/>
                </a:lnTo>
                <a:lnTo>
                  <a:pt x="2780778" y="455947"/>
                </a:lnTo>
                <a:lnTo>
                  <a:pt x="2740694" y="435906"/>
                </a:lnTo>
                <a:lnTo>
                  <a:pt x="2683075" y="420875"/>
                </a:lnTo>
                <a:lnTo>
                  <a:pt x="2615434" y="415864"/>
                </a:lnTo>
                <a:lnTo>
                  <a:pt x="2437565" y="415864"/>
                </a:lnTo>
                <a:lnTo>
                  <a:pt x="2217106" y="415864"/>
                </a:lnTo>
                <a:lnTo>
                  <a:pt x="1964081" y="418369"/>
                </a:lnTo>
                <a:lnTo>
                  <a:pt x="1483081" y="433401"/>
                </a:lnTo>
                <a:lnTo>
                  <a:pt x="1067217" y="445927"/>
                </a:lnTo>
                <a:lnTo>
                  <a:pt x="794150" y="455947"/>
                </a:lnTo>
                <a:lnTo>
                  <a:pt x="583712" y="460958"/>
                </a:lnTo>
                <a:lnTo>
                  <a:pt x="501041" y="470979"/>
                </a:lnTo>
                <a:lnTo>
                  <a:pt x="443421" y="481000"/>
                </a:lnTo>
                <a:lnTo>
                  <a:pt x="415864" y="481000"/>
                </a:lnTo>
                <a:lnTo>
                  <a:pt x="373275" y="465968"/>
                </a:lnTo>
                <a:lnTo>
                  <a:pt x="265551" y="418369"/>
                </a:lnTo>
                <a:lnTo>
                  <a:pt x="185385" y="375781"/>
                </a:lnTo>
                <a:lnTo>
                  <a:pt x="97703" y="320666"/>
                </a:lnTo>
                <a:lnTo>
                  <a:pt x="35072" y="275573"/>
                </a:lnTo>
                <a:lnTo>
                  <a:pt x="12526" y="245510"/>
                </a:lnTo>
                <a:lnTo>
                  <a:pt x="2505" y="215448"/>
                </a:lnTo>
                <a:lnTo>
                  <a:pt x="0" y="192901"/>
                </a:lnTo>
                <a:lnTo>
                  <a:pt x="2505" y="175364"/>
                </a:lnTo>
                <a:lnTo>
                  <a:pt x="10020" y="157828"/>
                </a:lnTo>
                <a:lnTo>
                  <a:pt x="27557" y="142797"/>
                </a:lnTo>
                <a:lnTo>
                  <a:pt x="433400" y="210437"/>
                </a:lnTo>
                <a:lnTo>
                  <a:pt x="465968" y="215448"/>
                </a:lnTo>
                <a:lnTo>
                  <a:pt x="586218" y="212943"/>
                </a:lnTo>
                <a:lnTo>
                  <a:pt x="884337" y="207932"/>
                </a:lnTo>
                <a:lnTo>
                  <a:pt x="1162415" y="20292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2CD28ECB-BC6D-451E-8C7F-354041671065}"/>
              </a:ext>
            </a:extLst>
          </p:cNvPr>
          <p:cNvSpPr/>
          <p:nvPr/>
        </p:nvSpPr>
        <p:spPr>
          <a:xfrm rot="16200000">
            <a:off x="5921377" y="4572001"/>
            <a:ext cx="504825" cy="596900"/>
          </a:xfrm>
          <a:custGeom>
            <a:avLst/>
            <a:gdLst>
              <a:gd name="connsiteX0" fmla="*/ 433401 w 506052"/>
              <a:gd name="connsiteY0" fmla="*/ 195406 h 596239"/>
              <a:gd name="connsiteX1" fmla="*/ 395822 w 506052"/>
              <a:gd name="connsiteY1" fmla="*/ 378286 h 596239"/>
              <a:gd name="connsiteX2" fmla="*/ 375781 w 506052"/>
              <a:gd name="connsiteY2" fmla="*/ 470979 h 596239"/>
              <a:gd name="connsiteX3" fmla="*/ 375781 w 506052"/>
              <a:gd name="connsiteY3" fmla="*/ 486010 h 596239"/>
              <a:gd name="connsiteX4" fmla="*/ 378286 w 506052"/>
              <a:gd name="connsiteY4" fmla="*/ 518578 h 596239"/>
              <a:gd name="connsiteX5" fmla="*/ 388307 w 506052"/>
              <a:gd name="connsiteY5" fmla="*/ 553650 h 596239"/>
              <a:gd name="connsiteX6" fmla="*/ 403338 w 506052"/>
              <a:gd name="connsiteY6" fmla="*/ 573692 h 596239"/>
              <a:gd name="connsiteX7" fmla="*/ 428390 w 506052"/>
              <a:gd name="connsiteY7" fmla="*/ 588723 h 596239"/>
              <a:gd name="connsiteX8" fmla="*/ 506052 w 506052"/>
              <a:gd name="connsiteY8" fmla="*/ 596239 h 596239"/>
              <a:gd name="connsiteX9" fmla="*/ 0 w 506052"/>
              <a:gd name="connsiteY9" fmla="*/ 593734 h 596239"/>
              <a:gd name="connsiteX10" fmla="*/ 0 w 506052"/>
              <a:gd name="connsiteY10" fmla="*/ 568682 h 596239"/>
              <a:gd name="connsiteX11" fmla="*/ 2505 w 506052"/>
              <a:gd name="connsiteY11" fmla="*/ 541124 h 596239"/>
              <a:gd name="connsiteX12" fmla="*/ 27557 w 506052"/>
              <a:gd name="connsiteY12" fmla="*/ 518578 h 596239"/>
              <a:gd name="connsiteX13" fmla="*/ 72651 w 506052"/>
              <a:gd name="connsiteY13" fmla="*/ 496031 h 596239"/>
              <a:gd name="connsiteX14" fmla="*/ 137786 w 506052"/>
              <a:gd name="connsiteY14" fmla="*/ 453442 h 596239"/>
              <a:gd name="connsiteX15" fmla="*/ 197911 w 506052"/>
              <a:gd name="connsiteY15" fmla="*/ 410854 h 596239"/>
              <a:gd name="connsiteX16" fmla="*/ 232984 w 506052"/>
              <a:gd name="connsiteY16" fmla="*/ 375781 h 596239"/>
              <a:gd name="connsiteX17" fmla="*/ 255531 w 506052"/>
              <a:gd name="connsiteY17" fmla="*/ 348224 h 596239"/>
              <a:gd name="connsiteX18" fmla="*/ 320666 w 506052"/>
              <a:gd name="connsiteY18" fmla="*/ 235489 h 596239"/>
              <a:gd name="connsiteX19" fmla="*/ 390812 w 506052"/>
              <a:gd name="connsiteY19" fmla="*/ 80167 h 596239"/>
              <a:gd name="connsiteX20" fmla="*/ 415864 w 506052"/>
              <a:gd name="connsiteY20" fmla="*/ 20042 h 596239"/>
              <a:gd name="connsiteX21" fmla="*/ 428390 w 506052"/>
              <a:gd name="connsiteY21" fmla="*/ 7516 h 596239"/>
              <a:gd name="connsiteX22" fmla="*/ 445927 w 506052"/>
              <a:gd name="connsiteY22" fmla="*/ 0 h 596239"/>
              <a:gd name="connsiteX23" fmla="*/ 458453 w 506052"/>
              <a:gd name="connsiteY23" fmla="*/ 2505 h 596239"/>
              <a:gd name="connsiteX24" fmla="*/ 465968 w 506052"/>
              <a:gd name="connsiteY24" fmla="*/ 12526 h 596239"/>
              <a:gd name="connsiteX25" fmla="*/ 465968 w 506052"/>
              <a:gd name="connsiteY25" fmla="*/ 42589 h 596239"/>
              <a:gd name="connsiteX26" fmla="*/ 433401 w 506052"/>
              <a:gd name="connsiteY26" fmla="*/ 195406 h 596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06052" h="596239">
                <a:moveTo>
                  <a:pt x="433401" y="195406"/>
                </a:moveTo>
                <a:lnTo>
                  <a:pt x="395822" y="378286"/>
                </a:lnTo>
                <a:lnTo>
                  <a:pt x="375781" y="470979"/>
                </a:lnTo>
                <a:lnTo>
                  <a:pt x="375781" y="486010"/>
                </a:lnTo>
                <a:lnTo>
                  <a:pt x="378286" y="518578"/>
                </a:lnTo>
                <a:lnTo>
                  <a:pt x="388307" y="553650"/>
                </a:lnTo>
                <a:lnTo>
                  <a:pt x="403338" y="573692"/>
                </a:lnTo>
                <a:lnTo>
                  <a:pt x="428390" y="588723"/>
                </a:lnTo>
                <a:lnTo>
                  <a:pt x="506052" y="596239"/>
                </a:lnTo>
                <a:lnTo>
                  <a:pt x="0" y="593734"/>
                </a:lnTo>
                <a:lnTo>
                  <a:pt x="0" y="568682"/>
                </a:lnTo>
                <a:lnTo>
                  <a:pt x="2505" y="541124"/>
                </a:lnTo>
                <a:lnTo>
                  <a:pt x="27557" y="518578"/>
                </a:lnTo>
                <a:lnTo>
                  <a:pt x="72651" y="496031"/>
                </a:lnTo>
                <a:lnTo>
                  <a:pt x="137786" y="453442"/>
                </a:lnTo>
                <a:lnTo>
                  <a:pt x="197911" y="410854"/>
                </a:lnTo>
                <a:lnTo>
                  <a:pt x="232984" y="375781"/>
                </a:lnTo>
                <a:lnTo>
                  <a:pt x="255531" y="348224"/>
                </a:lnTo>
                <a:lnTo>
                  <a:pt x="320666" y="235489"/>
                </a:lnTo>
                <a:lnTo>
                  <a:pt x="390812" y="80167"/>
                </a:lnTo>
                <a:lnTo>
                  <a:pt x="415864" y="20042"/>
                </a:lnTo>
                <a:lnTo>
                  <a:pt x="428390" y="7516"/>
                </a:lnTo>
                <a:lnTo>
                  <a:pt x="445927" y="0"/>
                </a:lnTo>
                <a:lnTo>
                  <a:pt x="458453" y="2505"/>
                </a:lnTo>
                <a:lnTo>
                  <a:pt x="465968" y="12526"/>
                </a:lnTo>
                <a:lnTo>
                  <a:pt x="465968" y="42589"/>
                </a:lnTo>
                <a:lnTo>
                  <a:pt x="433401" y="1954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06EB431-DFA2-4093-B338-B994BE5BEEA0}"/>
              </a:ext>
            </a:extLst>
          </p:cNvPr>
          <p:cNvSpPr/>
          <p:nvPr/>
        </p:nvSpPr>
        <p:spPr>
          <a:xfrm rot="16200000">
            <a:off x="5043488" y="3644900"/>
            <a:ext cx="895350" cy="749300"/>
          </a:xfrm>
          <a:custGeom>
            <a:avLst/>
            <a:gdLst>
              <a:gd name="connsiteX0" fmla="*/ 504825 w 895350"/>
              <a:gd name="connsiteY0" fmla="*/ 323850 h 750094"/>
              <a:gd name="connsiteX1" fmla="*/ 433387 w 895350"/>
              <a:gd name="connsiteY1" fmla="*/ 373857 h 750094"/>
              <a:gd name="connsiteX2" fmla="*/ 364331 w 895350"/>
              <a:gd name="connsiteY2" fmla="*/ 416719 h 750094"/>
              <a:gd name="connsiteX3" fmla="*/ 300037 w 895350"/>
              <a:gd name="connsiteY3" fmla="*/ 450057 h 750094"/>
              <a:gd name="connsiteX4" fmla="*/ 161925 w 895350"/>
              <a:gd name="connsiteY4" fmla="*/ 514350 h 750094"/>
              <a:gd name="connsiteX5" fmla="*/ 16668 w 895350"/>
              <a:gd name="connsiteY5" fmla="*/ 588169 h 750094"/>
              <a:gd name="connsiteX6" fmla="*/ 7143 w 895350"/>
              <a:gd name="connsiteY6" fmla="*/ 600075 h 750094"/>
              <a:gd name="connsiteX7" fmla="*/ 0 w 895350"/>
              <a:gd name="connsiteY7" fmla="*/ 633413 h 750094"/>
              <a:gd name="connsiteX8" fmla="*/ 2381 w 895350"/>
              <a:gd name="connsiteY8" fmla="*/ 659607 h 750094"/>
              <a:gd name="connsiteX9" fmla="*/ 9525 w 895350"/>
              <a:gd name="connsiteY9" fmla="*/ 685800 h 750094"/>
              <a:gd name="connsiteX10" fmla="*/ 19050 w 895350"/>
              <a:gd name="connsiteY10" fmla="*/ 700088 h 750094"/>
              <a:gd name="connsiteX11" fmla="*/ 38100 w 895350"/>
              <a:gd name="connsiteY11" fmla="*/ 716757 h 750094"/>
              <a:gd name="connsiteX12" fmla="*/ 61912 w 895350"/>
              <a:gd name="connsiteY12" fmla="*/ 728663 h 750094"/>
              <a:gd name="connsiteX13" fmla="*/ 88106 w 895350"/>
              <a:gd name="connsiteY13" fmla="*/ 738188 h 750094"/>
              <a:gd name="connsiteX14" fmla="*/ 133350 w 895350"/>
              <a:gd name="connsiteY14" fmla="*/ 747713 h 750094"/>
              <a:gd name="connsiteX15" fmla="*/ 161925 w 895350"/>
              <a:gd name="connsiteY15" fmla="*/ 750094 h 750094"/>
              <a:gd name="connsiteX16" fmla="*/ 278606 w 895350"/>
              <a:gd name="connsiteY16" fmla="*/ 728663 h 750094"/>
              <a:gd name="connsiteX17" fmla="*/ 352425 w 895350"/>
              <a:gd name="connsiteY17" fmla="*/ 711994 h 750094"/>
              <a:gd name="connsiteX18" fmla="*/ 428625 w 895350"/>
              <a:gd name="connsiteY18" fmla="*/ 685800 h 750094"/>
              <a:gd name="connsiteX19" fmla="*/ 497681 w 895350"/>
              <a:gd name="connsiteY19" fmla="*/ 654844 h 750094"/>
              <a:gd name="connsiteX20" fmla="*/ 526256 w 895350"/>
              <a:gd name="connsiteY20" fmla="*/ 638175 h 750094"/>
              <a:gd name="connsiteX21" fmla="*/ 576262 w 895350"/>
              <a:gd name="connsiteY21" fmla="*/ 566738 h 750094"/>
              <a:gd name="connsiteX22" fmla="*/ 664368 w 895350"/>
              <a:gd name="connsiteY22" fmla="*/ 428625 h 750094"/>
              <a:gd name="connsiteX23" fmla="*/ 747712 w 895350"/>
              <a:gd name="connsiteY23" fmla="*/ 292894 h 750094"/>
              <a:gd name="connsiteX24" fmla="*/ 847725 w 895350"/>
              <a:gd name="connsiteY24" fmla="*/ 119063 h 750094"/>
              <a:gd name="connsiteX25" fmla="*/ 890587 w 895350"/>
              <a:gd name="connsiteY25" fmla="*/ 42863 h 750094"/>
              <a:gd name="connsiteX26" fmla="*/ 895350 w 895350"/>
              <a:gd name="connsiteY26" fmla="*/ 23813 h 750094"/>
              <a:gd name="connsiteX27" fmla="*/ 895350 w 895350"/>
              <a:gd name="connsiteY27" fmla="*/ 7144 h 750094"/>
              <a:gd name="connsiteX28" fmla="*/ 888206 w 895350"/>
              <a:gd name="connsiteY28" fmla="*/ 0 h 750094"/>
              <a:gd name="connsiteX29" fmla="*/ 869156 w 895350"/>
              <a:gd name="connsiteY29" fmla="*/ 0 h 750094"/>
              <a:gd name="connsiteX30" fmla="*/ 847725 w 895350"/>
              <a:gd name="connsiteY30" fmla="*/ 7144 h 750094"/>
              <a:gd name="connsiteX31" fmla="*/ 828675 w 895350"/>
              <a:gd name="connsiteY31" fmla="*/ 21432 h 750094"/>
              <a:gd name="connsiteX32" fmla="*/ 773906 w 895350"/>
              <a:gd name="connsiteY32" fmla="*/ 88107 h 750094"/>
              <a:gd name="connsiteX33" fmla="*/ 685800 w 895350"/>
              <a:gd name="connsiteY33" fmla="*/ 176213 h 750094"/>
              <a:gd name="connsiteX34" fmla="*/ 588168 w 895350"/>
              <a:gd name="connsiteY34" fmla="*/ 261938 h 750094"/>
              <a:gd name="connsiteX35" fmla="*/ 504825 w 895350"/>
              <a:gd name="connsiteY35" fmla="*/ 323850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95350" h="750094">
                <a:moveTo>
                  <a:pt x="504825" y="323850"/>
                </a:moveTo>
                <a:lnTo>
                  <a:pt x="433387" y="373857"/>
                </a:lnTo>
                <a:lnTo>
                  <a:pt x="364331" y="416719"/>
                </a:lnTo>
                <a:lnTo>
                  <a:pt x="300037" y="450057"/>
                </a:lnTo>
                <a:lnTo>
                  <a:pt x="161925" y="514350"/>
                </a:lnTo>
                <a:lnTo>
                  <a:pt x="16668" y="588169"/>
                </a:lnTo>
                <a:lnTo>
                  <a:pt x="7143" y="600075"/>
                </a:lnTo>
                <a:lnTo>
                  <a:pt x="0" y="633413"/>
                </a:lnTo>
                <a:lnTo>
                  <a:pt x="2381" y="659607"/>
                </a:lnTo>
                <a:lnTo>
                  <a:pt x="9525" y="685800"/>
                </a:lnTo>
                <a:lnTo>
                  <a:pt x="19050" y="700088"/>
                </a:lnTo>
                <a:lnTo>
                  <a:pt x="38100" y="716757"/>
                </a:lnTo>
                <a:lnTo>
                  <a:pt x="61912" y="728663"/>
                </a:lnTo>
                <a:lnTo>
                  <a:pt x="88106" y="738188"/>
                </a:lnTo>
                <a:lnTo>
                  <a:pt x="133350" y="747713"/>
                </a:lnTo>
                <a:lnTo>
                  <a:pt x="161925" y="750094"/>
                </a:lnTo>
                <a:lnTo>
                  <a:pt x="278606" y="728663"/>
                </a:lnTo>
                <a:lnTo>
                  <a:pt x="352425" y="711994"/>
                </a:lnTo>
                <a:lnTo>
                  <a:pt x="428625" y="685800"/>
                </a:lnTo>
                <a:lnTo>
                  <a:pt x="497681" y="654844"/>
                </a:lnTo>
                <a:lnTo>
                  <a:pt x="526256" y="638175"/>
                </a:lnTo>
                <a:lnTo>
                  <a:pt x="576262" y="566738"/>
                </a:lnTo>
                <a:lnTo>
                  <a:pt x="664368" y="428625"/>
                </a:lnTo>
                <a:lnTo>
                  <a:pt x="747712" y="292894"/>
                </a:lnTo>
                <a:lnTo>
                  <a:pt x="847725" y="119063"/>
                </a:lnTo>
                <a:lnTo>
                  <a:pt x="890587" y="42863"/>
                </a:lnTo>
                <a:lnTo>
                  <a:pt x="895350" y="23813"/>
                </a:lnTo>
                <a:lnTo>
                  <a:pt x="895350" y="7144"/>
                </a:lnTo>
                <a:lnTo>
                  <a:pt x="888206" y="0"/>
                </a:lnTo>
                <a:lnTo>
                  <a:pt x="869156" y="0"/>
                </a:lnTo>
                <a:lnTo>
                  <a:pt x="847725" y="7144"/>
                </a:lnTo>
                <a:lnTo>
                  <a:pt x="828675" y="21432"/>
                </a:lnTo>
                <a:lnTo>
                  <a:pt x="773906" y="88107"/>
                </a:lnTo>
                <a:lnTo>
                  <a:pt x="685800" y="176213"/>
                </a:lnTo>
                <a:lnTo>
                  <a:pt x="588168" y="261938"/>
                </a:lnTo>
                <a:lnTo>
                  <a:pt x="504825" y="3238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D6CDD2C-6624-4A46-A781-C13821C03766}"/>
              </a:ext>
            </a:extLst>
          </p:cNvPr>
          <p:cNvSpPr/>
          <p:nvPr/>
        </p:nvSpPr>
        <p:spPr>
          <a:xfrm>
            <a:off x="4260851" y="5329239"/>
            <a:ext cx="3548063" cy="395287"/>
          </a:xfrm>
          <a:custGeom>
            <a:avLst/>
            <a:gdLst>
              <a:gd name="connsiteX0" fmla="*/ 2007510 w 3547396"/>
              <a:gd name="connsiteY0" fmla="*/ 56592 h 396141"/>
              <a:gd name="connsiteX1" fmla="*/ 2344081 w 3547396"/>
              <a:gd name="connsiteY1" fmla="*/ 32764 h 396141"/>
              <a:gd name="connsiteX2" fmla="*/ 2567469 w 3547396"/>
              <a:gd name="connsiteY2" fmla="*/ 20850 h 396141"/>
              <a:gd name="connsiteX3" fmla="*/ 2850426 w 3547396"/>
              <a:gd name="connsiteY3" fmla="*/ 8936 h 396141"/>
              <a:gd name="connsiteX4" fmla="*/ 3106577 w 3547396"/>
              <a:gd name="connsiteY4" fmla="*/ 2979 h 396141"/>
              <a:gd name="connsiteX5" fmla="*/ 3332944 w 3547396"/>
              <a:gd name="connsiteY5" fmla="*/ 0 h 396141"/>
              <a:gd name="connsiteX6" fmla="*/ 3547396 w 3547396"/>
              <a:gd name="connsiteY6" fmla="*/ 0 h 396141"/>
              <a:gd name="connsiteX7" fmla="*/ 3544417 w 3547396"/>
              <a:gd name="connsiteY7" fmla="*/ 202539 h 396141"/>
              <a:gd name="connsiteX8" fmla="*/ 3368686 w 3547396"/>
              <a:gd name="connsiteY8" fmla="*/ 196582 h 396141"/>
              <a:gd name="connsiteX9" fmla="*/ 3106577 w 3547396"/>
              <a:gd name="connsiteY9" fmla="*/ 190625 h 396141"/>
              <a:gd name="connsiteX10" fmla="*/ 2898082 w 3547396"/>
              <a:gd name="connsiteY10" fmla="*/ 184668 h 396141"/>
              <a:gd name="connsiteX11" fmla="*/ 2719372 w 3547396"/>
              <a:gd name="connsiteY11" fmla="*/ 178711 h 396141"/>
              <a:gd name="connsiteX12" fmla="*/ 2603211 w 3547396"/>
              <a:gd name="connsiteY12" fmla="*/ 175732 h 396141"/>
              <a:gd name="connsiteX13" fmla="*/ 2391737 w 3547396"/>
              <a:gd name="connsiteY13" fmla="*/ 190625 h 396141"/>
              <a:gd name="connsiteX14" fmla="*/ 1959854 w 3547396"/>
              <a:gd name="connsiteY14" fmla="*/ 214453 h 396141"/>
              <a:gd name="connsiteX15" fmla="*/ 1721574 w 3547396"/>
              <a:gd name="connsiteY15" fmla="*/ 229345 h 396141"/>
              <a:gd name="connsiteX16" fmla="*/ 1420745 w 3547396"/>
              <a:gd name="connsiteY16" fmla="*/ 247216 h 396141"/>
              <a:gd name="connsiteX17" fmla="*/ 1233100 w 3547396"/>
              <a:gd name="connsiteY17" fmla="*/ 259130 h 396141"/>
              <a:gd name="connsiteX18" fmla="*/ 1000777 w 3547396"/>
              <a:gd name="connsiteY18" fmla="*/ 279980 h 396141"/>
              <a:gd name="connsiteX19" fmla="*/ 756540 w 3547396"/>
              <a:gd name="connsiteY19" fmla="*/ 306786 h 396141"/>
              <a:gd name="connsiteX20" fmla="*/ 628464 w 3547396"/>
              <a:gd name="connsiteY20" fmla="*/ 324657 h 396141"/>
              <a:gd name="connsiteX21" fmla="*/ 506345 w 3547396"/>
              <a:gd name="connsiteY21" fmla="*/ 345507 h 396141"/>
              <a:gd name="connsiteX22" fmla="*/ 408055 w 3547396"/>
              <a:gd name="connsiteY22" fmla="*/ 366356 h 396141"/>
              <a:gd name="connsiteX23" fmla="*/ 309764 w 3547396"/>
              <a:gd name="connsiteY23" fmla="*/ 390184 h 396141"/>
              <a:gd name="connsiteX24" fmla="*/ 256151 w 3547396"/>
              <a:gd name="connsiteY24" fmla="*/ 396141 h 396141"/>
              <a:gd name="connsiteX25" fmla="*/ 217431 w 3547396"/>
              <a:gd name="connsiteY25" fmla="*/ 393163 h 396141"/>
              <a:gd name="connsiteX26" fmla="*/ 169775 w 3547396"/>
              <a:gd name="connsiteY26" fmla="*/ 387206 h 396141"/>
              <a:gd name="connsiteX27" fmla="*/ 116162 w 3547396"/>
              <a:gd name="connsiteY27" fmla="*/ 369335 h 396141"/>
              <a:gd name="connsiteX28" fmla="*/ 0 w 3547396"/>
              <a:gd name="connsiteY28" fmla="*/ 297851 h 396141"/>
              <a:gd name="connsiteX29" fmla="*/ 50635 w 3547396"/>
              <a:gd name="connsiteY29" fmla="*/ 122119 h 396141"/>
              <a:gd name="connsiteX30" fmla="*/ 137011 w 3547396"/>
              <a:gd name="connsiteY30" fmla="*/ 148925 h 396141"/>
              <a:gd name="connsiteX31" fmla="*/ 202538 w 3547396"/>
              <a:gd name="connsiteY31" fmla="*/ 169775 h 396141"/>
              <a:gd name="connsiteX32" fmla="*/ 250194 w 3547396"/>
              <a:gd name="connsiteY32" fmla="*/ 178711 h 396141"/>
              <a:gd name="connsiteX33" fmla="*/ 333592 w 3547396"/>
              <a:gd name="connsiteY33" fmla="*/ 175732 h 396141"/>
              <a:gd name="connsiteX34" fmla="*/ 545066 w 3547396"/>
              <a:gd name="connsiteY34" fmla="*/ 157861 h 396141"/>
              <a:gd name="connsiteX35" fmla="*/ 696970 w 3547396"/>
              <a:gd name="connsiteY35" fmla="*/ 145947 h 396141"/>
              <a:gd name="connsiteX36" fmla="*/ 968013 w 3547396"/>
              <a:gd name="connsiteY36" fmla="*/ 125097 h 396141"/>
              <a:gd name="connsiteX37" fmla="*/ 1262885 w 3547396"/>
              <a:gd name="connsiteY37" fmla="*/ 104248 h 396141"/>
              <a:gd name="connsiteX38" fmla="*/ 1647112 w 3547396"/>
              <a:gd name="connsiteY38" fmla="*/ 80420 h 396141"/>
              <a:gd name="connsiteX39" fmla="*/ 2007510 w 3547396"/>
              <a:gd name="connsiteY39" fmla="*/ 56592 h 396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547396" h="396141">
                <a:moveTo>
                  <a:pt x="2007510" y="56592"/>
                </a:moveTo>
                <a:lnTo>
                  <a:pt x="2344081" y="32764"/>
                </a:lnTo>
                <a:lnTo>
                  <a:pt x="2567469" y="20850"/>
                </a:lnTo>
                <a:lnTo>
                  <a:pt x="2850426" y="8936"/>
                </a:lnTo>
                <a:lnTo>
                  <a:pt x="3106577" y="2979"/>
                </a:lnTo>
                <a:lnTo>
                  <a:pt x="3332944" y="0"/>
                </a:lnTo>
                <a:lnTo>
                  <a:pt x="3547396" y="0"/>
                </a:lnTo>
                <a:lnTo>
                  <a:pt x="3544417" y="202539"/>
                </a:lnTo>
                <a:lnTo>
                  <a:pt x="3368686" y="196582"/>
                </a:lnTo>
                <a:lnTo>
                  <a:pt x="3106577" y="190625"/>
                </a:lnTo>
                <a:lnTo>
                  <a:pt x="2898082" y="184668"/>
                </a:lnTo>
                <a:lnTo>
                  <a:pt x="2719372" y="178711"/>
                </a:lnTo>
                <a:lnTo>
                  <a:pt x="2603211" y="175732"/>
                </a:lnTo>
                <a:lnTo>
                  <a:pt x="2391737" y="190625"/>
                </a:lnTo>
                <a:lnTo>
                  <a:pt x="1959854" y="214453"/>
                </a:lnTo>
                <a:lnTo>
                  <a:pt x="1721574" y="229345"/>
                </a:lnTo>
                <a:lnTo>
                  <a:pt x="1420745" y="247216"/>
                </a:lnTo>
                <a:lnTo>
                  <a:pt x="1233100" y="259130"/>
                </a:lnTo>
                <a:lnTo>
                  <a:pt x="1000777" y="279980"/>
                </a:lnTo>
                <a:lnTo>
                  <a:pt x="756540" y="306786"/>
                </a:lnTo>
                <a:lnTo>
                  <a:pt x="628464" y="324657"/>
                </a:lnTo>
                <a:lnTo>
                  <a:pt x="506345" y="345507"/>
                </a:lnTo>
                <a:lnTo>
                  <a:pt x="408055" y="366356"/>
                </a:lnTo>
                <a:lnTo>
                  <a:pt x="309764" y="390184"/>
                </a:lnTo>
                <a:lnTo>
                  <a:pt x="256151" y="396141"/>
                </a:lnTo>
                <a:lnTo>
                  <a:pt x="217431" y="393163"/>
                </a:lnTo>
                <a:lnTo>
                  <a:pt x="169775" y="387206"/>
                </a:lnTo>
                <a:lnTo>
                  <a:pt x="116162" y="369335"/>
                </a:lnTo>
                <a:lnTo>
                  <a:pt x="0" y="297851"/>
                </a:lnTo>
                <a:lnTo>
                  <a:pt x="50635" y="122119"/>
                </a:lnTo>
                <a:lnTo>
                  <a:pt x="137011" y="148925"/>
                </a:lnTo>
                <a:lnTo>
                  <a:pt x="202538" y="169775"/>
                </a:lnTo>
                <a:lnTo>
                  <a:pt x="250194" y="178711"/>
                </a:lnTo>
                <a:lnTo>
                  <a:pt x="333592" y="175732"/>
                </a:lnTo>
                <a:lnTo>
                  <a:pt x="545066" y="157861"/>
                </a:lnTo>
                <a:lnTo>
                  <a:pt x="696970" y="145947"/>
                </a:lnTo>
                <a:lnTo>
                  <a:pt x="968013" y="125097"/>
                </a:lnTo>
                <a:lnTo>
                  <a:pt x="1262885" y="104248"/>
                </a:lnTo>
                <a:lnTo>
                  <a:pt x="1647112" y="80420"/>
                </a:lnTo>
                <a:lnTo>
                  <a:pt x="2007510" y="5659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2A694993-3920-4188-9048-8E0199B915CA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</p:grpSpPr>
        <p:sp>
          <p:nvSpPr>
            <p:cNvPr id="10" name="フリーフォーム 44">
              <a:extLst>
                <a:ext uri="{FF2B5EF4-FFF2-40B4-BE49-F238E27FC236}">
                  <a16:creationId xmlns:a16="http://schemas.microsoft.com/office/drawing/2014/main" id="{148A872D-BC89-466B-861E-D301DA74B030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5">
              <a:extLst>
                <a:ext uri="{FF2B5EF4-FFF2-40B4-BE49-F238E27FC236}">
                  <a16:creationId xmlns:a16="http://schemas.microsoft.com/office/drawing/2014/main" id="{5DC47E53-14B0-4FCC-AC23-0B56A0EAEF2B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5ED91F02-8061-4690-8529-98820AF03F3B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6">
              <a:extLst>
                <a:ext uri="{FF2B5EF4-FFF2-40B4-BE49-F238E27FC236}">
                  <a16:creationId xmlns:a16="http://schemas.microsoft.com/office/drawing/2014/main" id="{89A173E1-0C9C-4BF8-81A3-8CF5D6B2B7F8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CDAA9186-9CD8-4E56-AA60-F616DA9EFFE9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65112D14-19C0-4275-87D9-90136229E1C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1">
              <a:extLst>
                <a:ext uri="{FF2B5EF4-FFF2-40B4-BE49-F238E27FC236}">
                  <a16:creationId xmlns:a16="http://schemas.microsoft.com/office/drawing/2014/main" id="{CA733436-0A83-4AD1-8853-F5D7EF94C468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7173522-90FB-4E49-9662-6F807B6C09D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18" name="フリーフォーム 44">
              <a:extLst>
                <a:ext uri="{FF2B5EF4-FFF2-40B4-BE49-F238E27FC236}">
                  <a16:creationId xmlns:a16="http://schemas.microsoft.com/office/drawing/2014/main" id="{317E550C-8049-4E1C-80EC-32A224C69414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3470A144-46A0-4C71-9B02-A8FAD4F24595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0">
              <a:extLst>
                <a:ext uri="{FF2B5EF4-FFF2-40B4-BE49-F238E27FC236}">
                  <a16:creationId xmlns:a16="http://schemas.microsoft.com/office/drawing/2014/main" id="{31EA5CC3-7507-466E-8D48-5BD124832D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6">
              <a:extLst>
                <a:ext uri="{FF2B5EF4-FFF2-40B4-BE49-F238E27FC236}">
                  <a16:creationId xmlns:a16="http://schemas.microsoft.com/office/drawing/2014/main" id="{FC4CB342-2CFB-4D50-BF68-9C2D364C1577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1C058FA2-B1C1-4EE4-AB88-FE3F35330608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854E860B-56C5-4EF2-B0B5-6D827C6AE3F9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1">
              <a:extLst>
                <a:ext uri="{FF2B5EF4-FFF2-40B4-BE49-F238E27FC236}">
                  <a16:creationId xmlns:a16="http://schemas.microsoft.com/office/drawing/2014/main" id="{535EB745-8E9C-44A8-ADAD-8DC85350F1AA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55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46" grpId="0" animBg="1"/>
      <p:bldP spid="51" grpId="0" animBg="1"/>
      <p:bldP spid="47" grpId="0" animBg="1"/>
      <p:bldP spid="48" grpId="0" animBg="1"/>
      <p:bldP spid="49" grpId="0" animBg="1"/>
      <p:bldP spid="5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11BBCE86-B226-4BCA-A995-4FFD1F513048}"/>
              </a:ext>
            </a:extLst>
          </p:cNvPr>
          <p:cNvGrpSpPr/>
          <p:nvPr/>
        </p:nvGrpSpPr>
        <p:grpSpPr>
          <a:xfrm>
            <a:off x="3933827" y="1538289"/>
            <a:ext cx="4165601" cy="4338637"/>
            <a:chOff x="3933827" y="1538289"/>
            <a:chExt cx="4165601" cy="4338637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4BB2FD0F-C465-444E-86EA-7F9D6E787EC1}"/>
                </a:ext>
              </a:extLst>
            </p:cNvPr>
            <p:cNvSpPr/>
            <p:nvPr/>
          </p:nvSpPr>
          <p:spPr>
            <a:xfrm rot="16200000">
              <a:off x="2129634" y="3599657"/>
              <a:ext cx="4068762" cy="460375"/>
            </a:xfrm>
            <a:custGeom>
              <a:avLst/>
              <a:gdLst>
                <a:gd name="connsiteX0" fmla="*/ 1992324 w 4068079"/>
                <a:gd name="connsiteY0" fmla="*/ 213582 h 460537"/>
                <a:gd name="connsiteX1" fmla="*/ 2466210 w 4068079"/>
                <a:gd name="connsiteY1" fmla="*/ 213582 h 460537"/>
                <a:gd name="connsiteX2" fmla="*/ 2940097 w 4068079"/>
                <a:gd name="connsiteY2" fmla="*/ 213582 h 460537"/>
                <a:gd name="connsiteX3" fmla="*/ 3330552 w 4068079"/>
                <a:gd name="connsiteY3" fmla="*/ 213582 h 460537"/>
                <a:gd name="connsiteX4" fmla="*/ 3520774 w 4068079"/>
                <a:gd name="connsiteY4" fmla="*/ 213582 h 460537"/>
                <a:gd name="connsiteX5" fmla="*/ 3600867 w 4068079"/>
                <a:gd name="connsiteY5" fmla="*/ 213582 h 460537"/>
                <a:gd name="connsiteX6" fmla="*/ 3667612 w 4068079"/>
                <a:gd name="connsiteY6" fmla="*/ 210245 h 460537"/>
                <a:gd name="connsiteX7" fmla="*/ 3747705 w 4068079"/>
                <a:gd name="connsiteY7" fmla="*/ 203571 h 460537"/>
                <a:gd name="connsiteX8" fmla="*/ 3807775 w 4068079"/>
                <a:gd name="connsiteY8" fmla="*/ 190222 h 460537"/>
                <a:gd name="connsiteX9" fmla="*/ 3874520 w 4068079"/>
                <a:gd name="connsiteY9" fmla="*/ 166861 h 460537"/>
                <a:gd name="connsiteX10" fmla="*/ 3921241 w 4068079"/>
                <a:gd name="connsiteY10" fmla="*/ 140163 h 460537"/>
                <a:gd name="connsiteX11" fmla="*/ 3957951 w 4068079"/>
                <a:gd name="connsiteY11" fmla="*/ 113465 h 460537"/>
                <a:gd name="connsiteX12" fmla="*/ 3981311 w 4068079"/>
                <a:gd name="connsiteY12" fmla="*/ 86768 h 460537"/>
                <a:gd name="connsiteX13" fmla="*/ 4001335 w 4068079"/>
                <a:gd name="connsiteY13" fmla="*/ 46721 h 460537"/>
                <a:gd name="connsiteX14" fmla="*/ 4021358 w 4068079"/>
                <a:gd name="connsiteY14" fmla="*/ 13349 h 460537"/>
                <a:gd name="connsiteX15" fmla="*/ 4041381 w 4068079"/>
                <a:gd name="connsiteY15" fmla="*/ 0 h 460537"/>
                <a:gd name="connsiteX16" fmla="*/ 4054730 w 4068079"/>
                <a:gd name="connsiteY16" fmla="*/ 0 h 460537"/>
                <a:gd name="connsiteX17" fmla="*/ 4064742 w 4068079"/>
                <a:gd name="connsiteY17" fmla="*/ 3337 h 460537"/>
                <a:gd name="connsiteX18" fmla="*/ 4068079 w 4068079"/>
                <a:gd name="connsiteY18" fmla="*/ 23360 h 460537"/>
                <a:gd name="connsiteX19" fmla="*/ 4061405 w 4068079"/>
                <a:gd name="connsiteY19" fmla="*/ 56733 h 460537"/>
                <a:gd name="connsiteX20" fmla="*/ 4061405 w 4068079"/>
                <a:gd name="connsiteY20" fmla="*/ 93442 h 460537"/>
                <a:gd name="connsiteX21" fmla="*/ 4054730 w 4068079"/>
                <a:gd name="connsiteY21" fmla="*/ 136826 h 460537"/>
                <a:gd name="connsiteX22" fmla="*/ 4044718 w 4068079"/>
                <a:gd name="connsiteY22" fmla="*/ 186884 h 460537"/>
                <a:gd name="connsiteX23" fmla="*/ 4024695 w 4068079"/>
                <a:gd name="connsiteY23" fmla="*/ 250292 h 460537"/>
                <a:gd name="connsiteX24" fmla="*/ 3994660 w 4068079"/>
                <a:gd name="connsiteY24" fmla="*/ 323711 h 460537"/>
                <a:gd name="connsiteX25" fmla="*/ 3971299 w 4068079"/>
                <a:gd name="connsiteY25" fmla="*/ 373769 h 460537"/>
                <a:gd name="connsiteX26" fmla="*/ 3754380 w 4068079"/>
                <a:gd name="connsiteY26" fmla="*/ 460537 h 460537"/>
                <a:gd name="connsiteX27" fmla="*/ 3597530 w 4068079"/>
                <a:gd name="connsiteY27" fmla="*/ 457200 h 460537"/>
                <a:gd name="connsiteX28" fmla="*/ 3203737 w 4068079"/>
                <a:gd name="connsiteY28" fmla="*/ 457200 h 460537"/>
                <a:gd name="connsiteX29" fmla="*/ 2809945 w 4068079"/>
                <a:gd name="connsiteY29" fmla="*/ 453863 h 460537"/>
                <a:gd name="connsiteX30" fmla="*/ 2349408 w 4068079"/>
                <a:gd name="connsiteY30" fmla="*/ 450525 h 460537"/>
                <a:gd name="connsiteX31" fmla="*/ 1975638 w 4068079"/>
                <a:gd name="connsiteY31" fmla="*/ 447188 h 460537"/>
                <a:gd name="connsiteX32" fmla="*/ 1458368 w 4068079"/>
                <a:gd name="connsiteY32" fmla="*/ 443851 h 460537"/>
                <a:gd name="connsiteX33" fmla="*/ 854330 w 4068079"/>
                <a:gd name="connsiteY33" fmla="*/ 440514 h 460537"/>
                <a:gd name="connsiteX34" fmla="*/ 377107 w 4068079"/>
                <a:gd name="connsiteY34" fmla="*/ 437176 h 460537"/>
                <a:gd name="connsiteX35" fmla="*/ 210245 w 4068079"/>
                <a:gd name="connsiteY35" fmla="*/ 387118 h 460537"/>
                <a:gd name="connsiteX36" fmla="*/ 166862 w 4068079"/>
                <a:gd name="connsiteY36" fmla="*/ 390455 h 460537"/>
                <a:gd name="connsiteX37" fmla="*/ 123478 w 4068079"/>
                <a:gd name="connsiteY37" fmla="*/ 380444 h 460537"/>
                <a:gd name="connsiteX38" fmla="*/ 76756 w 4068079"/>
                <a:gd name="connsiteY38" fmla="*/ 360420 h 460537"/>
                <a:gd name="connsiteX39" fmla="*/ 40047 w 4068079"/>
                <a:gd name="connsiteY39" fmla="*/ 340397 h 460537"/>
                <a:gd name="connsiteX40" fmla="*/ 23361 w 4068079"/>
                <a:gd name="connsiteY40" fmla="*/ 327048 h 460537"/>
                <a:gd name="connsiteX41" fmla="*/ 13349 w 4068079"/>
                <a:gd name="connsiteY41" fmla="*/ 313699 h 460537"/>
                <a:gd name="connsiteX42" fmla="*/ 0 w 4068079"/>
                <a:gd name="connsiteY42" fmla="*/ 273652 h 460537"/>
                <a:gd name="connsiteX43" fmla="*/ 3337 w 4068079"/>
                <a:gd name="connsiteY43" fmla="*/ 240280 h 460537"/>
                <a:gd name="connsiteX44" fmla="*/ 13349 w 4068079"/>
                <a:gd name="connsiteY44" fmla="*/ 220257 h 460537"/>
                <a:gd name="connsiteX45" fmla="*/ 33372 w 4068079"/>
                <a:gd name="connsiteY45" fmla="*/ 210245 h 460537"/>
                <a:gd name="connsiteX46" fmla="*/ 180210 w 4068079"/>
                <a:gd name="connsiteY46" fmla="*/ 173536 h 460537"/>
                <a:gd name="connsiteX47" fmla="*/ 390456 w 4068079"/>
                <a:gd name="connsiteY47" fmla="*/ 130152 h 460537"/>
                <a:gd name="connsiteX48" fmla="*/ 447189 w 4068079"/>
                <a:gd name="connsiteY48" fmla="*/ 123477 h 460537"/>
                <a:gd name="connsiteX49" fmla="*/ 547305 w 4068079"/>
                <a:gd name="connsiteY49" fmla="*/ 146838 h 460537"/>
                <a:gd name="connsiteX50" fmla="*/ 737527 w 4068079"/>
                <a:gd name="connsiteY50" fmla="*/ 183547 h 460537"/>
                <a:gd name="connsiteX51" fmla="*/ 884365 w 4068079"/>
                <a:gd name="connsiteY51" fmla="*/ 206908 h 460537"/>
                <a:gd name="connsiteX52" fmla="*/ 937761 w 4068079"/>
                <a:gd name="connsiteY52" fmla="*/ 213582 h 460537"/>
                <a:gd name="connsiteX53" fmla="*/ 1127983 w 4068079"/>
                <a:gd name="connsiteY53" fmla="*/ 213582 h 460537"/>
                <a:gd name="connsiteX54" fmla="*/ 1661939 w 4068079"/>
                <a:gd name="connsiteY54" fmla="*/ 213582 h 460537"/>
                <a:gd name="connsiteX55" fmla="*/ 1992324 w 4068079"/>
                <a:gd name="connsiteY55" fmla="*/ 213582 h 46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68079" h="460537">
                  <a:moveTo>
                    <a:pt x="1992324" y="213582"/>
                  </a:moveTo>
                  <a:lnTo>
                    <a:pt x="2466210" y="213582"/>
                  </a:lnTo>
                  <a:lnTo>
                    <a:pt x="2940097" y="213582"/>
                  </a:lnTo>
                  <a:lnTo>
                    <a:pt x="3330552" y="213582"/>
                  </a:lnTo>
                  <a:lnTo>
                    <a:pt x="3520774" y="213582"/>
                  </a:lnTo>
                  <a:lnTo>
                    <a:pt x="3600867" y="213582"/>
                  </a:lnTo>
                  <a:lnTo>
                    <a:pt x="3667612" y="210245"/>
                  </a:lnTo>
                  <a:lnTo>
                    <a:pt x="3747705" y="203571"/>
                  </a:lnTo>
                  <a:lnTo>
                    <a:pt x="3807775" y="190222"/>
                  </a:lnTo>
                  <a:lnTo>
                    <a:pt x="3874520" y="166861"/>
                  </a:lnTo>
                  <a:lnTo>
                    <a:pt x="3921241" y="140163"/>
                  </a:lnTo>
                  <a:lnTo>
                    <a:pt x="3957951" y="113465"/>
                  </a:lnTo>
                  <a:lnTo>
                    <a:pt x="3981311" y="86768"/>
                  </a:lnTo>
                  <a:lnTo>
                    <a:pt x="4001335" y="46721"/>
                  </a:lnTo>
                  <a:lnTo>
                    <a:pt x="4021358" y="13349"/>
                  </a:lnTo>
                  <a:lnTo>
                    <a:pt x="4041381" y="0"/>
                  </a:lnTo>
                  <a:lnTo>
                    <a:pt x="4054730" y="0"/>
                  </a:lnTo>
                  <a:lnTo>
                    <a:pt x="4064742" y="3337"/>
                  </a:lnTo>
                  <a:lnTo>
                    <a:pt x="4068079" y="23360"/>
                  </a:lnTo>
                  <a:lnTo>
                    <a:pt x="4061405" y="56733"/>
                  </a:lnTo>
                  <a:lnTo>
                    <a:pt x="4061405" y="93442"/>
                  </a:lnTo>
                  <a:lnTo>
                    <a:pt x="4054730" y="136826"/>
                  </a:lnTo>
                  <a:lnTo>
                    <a:pt x="4044718" y="186884"/>
                  </a:lnTo>
                  <a:lnTo>
                    <a:pt x="4024695" y="250292"/>
                  </a:lnTo>
                  <a:lnTo>
                    <a:pt x="3994660" y="323711"/>
                  </a:lnTo>
                  <a:lnTo>
                    <a:pt x="3971299" y="373769"/>
                  </a:lnTo>
                  <a:lnTo>
                    <a:pt x="3754380" y="460537"/>
                  </a:lnTo>
                  <a:lnTo>
                    <a:pt x="3597530" y="457200"/>
                  </a:lnTo>
                  <a:lnTo>
                    <a:pt x="3203737" y="457200"/>
                  </a:lnTo>
                  <a:lnTo>
                    <a:pt x="2809945" y="453863"/>
                  </a:lnTo>
                  <a:lnTo>
                    <a:pt x="2349408" y="450525"/>
                  </a:lnTo>
                  <a:lnTo>
                    <a:pt x="1975638" y="447188"/>
                  </a:lnTo>
                  <a:lnTo>
                    <a:pt x="1458368" y="443851"/>
                  </a:lnTo>
                  <a:lnTo>
                    <a:pt x="854330" y="440514"/>
                  </a:lnTo>
                  <a:lnTo>
                    <a:pt x="377107" y="437176"/>
                  </a:lnTo>
                  <a:lnTo>
                    <a:pt x="210245" y="387118"/>
                  </a:lnTo>
                  <a:lnTo>
                    <a:pt x="166862" y="390455"/>
                  </a:lnTo>
                  <a:lnTo>
                    <a:pt x="123478" y="380444"/>
                  </a:lnTo>
                  <a:lnTo>
                    <a:pt x="76756" y="360420"/>
                  </a:lnTo>
                  <a:lnTo>
                    <a:pt x="40047" y="340397"/>
                  </a:lnTo>
                  <a:lnTo>
                    <a:pt x="23361" y="327048"/>
                  </a:lnTo>
                  <a:lnTo>
                    <a:pt x="13349" y="313699"/>
                  </a:lnTo>
                  <a:lnTo>
                    <a:pt x="0" y="273652"/>
                  </a:lnTo>
                  <a:lnTo>
                    <a:pt x="3337" y="240280"/>
                  </a:lnTo>
                  <a:lnTo>
                    <a:pt x="13349" y="220257"/>
                  </a:lnTo>
                  <a:lnTo>
                    <a:pt x="33372" y="210245"/>
                  </a:lnTo>
                  <a:lnTo>
                    <a:pt x="180210" y="173536"/>
                  </a:lnTo>
                  <a:lnTo>
                    <a:pt x="390456" y="130152"/>
                  </a:lnTo>
                  <a:lnTo>
                    <a:pt x="447189" y="123477"/>
                  </a:lnTo>
                  <a:lnTo>
                    <a:pt x="547305" y="146838"/>
                  </a:lnTo>
                  <a:lnTo>
                    <a:pt x="737527" y="183547"/>
                  </a:lnTo>
                  <a:lnTo>
                    <a:pt x="884365" y="206908"/>
                  </a:lnTo>
                  <a:lnTo>
                    <a:pt x="937761" y="213582"/>
                  </a:lnTo>
                  <a:lnTo>
                    <a:pt x="1127983" y="213582"/>
                  </a:lnTo>
                  <a:lnTo>
                    <a:pt x="1661939" y="213582"/>
                  </a:lnTo>
                  <a:lnTo>
                    <a:pt x="1992324" y="2135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45">
              <a:extLst>
                <a:ext uri="{FF2B5EF4-FFF2-40B4-BE49-F238E27FC236}">
                  <a16:creationId xmlns:a16="http://schemas.microsoft.com/office/drawing/2014/main" id="{94AA28AD-9D55-43CB-82EB-BCB40D4255B8}"/>
                </a:ext>
              </a:extLst>
            </p:cNvPr>
            <p:cNvSpPr/>
            <p:nvPr/>
          </p:nvSpPr>
          <p:spPr>
            <a:xfrm rot="16200000">
              <a:off x="3989391" y="1766889"/>
              <a:ext cx="4338637" cy="3881437"/>
            </a:xfrm>
            <a:custGeom>
              <a:avLst/>
              <a:gdLst>
                <a:gd name="connsiteX0" fmla="*/ 3905250 w 4338637"/>
                <a:gd name="connsiteY0" fmla="*/ 628650 h 3771900"/>
                <a:gd name="connsiteX1" fmla="*/ 3862387 w 4338637"/>
                <a:gd name="connsiteY1" fmla="*/ 419100 h 3771900"/>
                <a:gd name="connsiteX2" fmla="*/ 3810000 w 4338637"/>
                <a:gd name="connsiteY2" fmla="*/ 223837 h 3771900"/>
                <a:gd name="connsiteX3" fmla="*/ 3771900 w 4338637"/>
                <a:gd name="connsiteY3" fmla="*/ 95250 h 3771900"/>
                <a:gd name="connsiteX4" fmla="*/ 3743325 w 4338637"/>
                <a:gd name="connsiteY4" fmla="*/ 0 h 3771900"/>
                <a:gd name="connsiteX5" fmla="*/ 3990975 w 4338637"/>
                <a:gd name="connsiteY5" fmla="*/ 28575 h 3771900"/>
                <a:gd name="connsiteX6" fmla="*/ 4010025 w 4338637"/>
                <a:gd name="connsiteY6" fmla="*/ 157162 h 3771900"/>
                <a:gd name="connsiteX7" fmla="*/ 4048125 w 4338637"/>
                <a:gd name="connsiteY7" fmla="*/ 419100 h 3771900"/>
                <a:gd name="connsiteX8" fmla="*/ 4086225 w 4338637"/>
                <a:gd name="connsiteY8" fmla="*/ 728662 h 3771900"/>
                <a:gd name="connsiteX9" fmla="*/ 4124325 w 4338637"/>
                <a:gd name="connsiteY9" fmla="*/ 1038225 h 3771900"/>
                <a:gd name="connsiteX10" fmla="*/ 4157662 w 4338637"/>
                <a:gd name="connsiteY10" fmla="*/ 1376362 h 3771900"/>
                <a:gd name="connsiteX11" fmla="*/ 4186237 w 4338637"/>
                <a:gd name="connsiteY11" fmla="*/ 1714500 h 3771900"/>
                <a:gd name="connsiteX12" fmla="*/ 4219575 w 4338637"/>
                <a:gd name="connsiteY12" fmla="*/ 2128837 h 3771900"/>
                <a:gd name="connsiteX13" fmla="*/ 4238625 w 4338637"/>
                <a:gd name="connsiteY13" fmla="*/ 2386012 h 3771900"/>
                <a:gd name="connsiteX14" fmla="*/ 4257675 w 4338637"/>
                <a:gd name="connsiteY14" fmla="*/ 2709862 h 3771900"/>
                <a:gd name="connsiteX15" fmla="*/ 4267200 w 4338637"/>
                <a:gd name="connsiteY15" fmla="*/ 3000375 h 3771900"/>
                <a:gd name="connsiteX16" fmla="*/ 4271962 w 4338637"/>
                <a:gd name="connsiteY16" fmla="*/ 3109912 h 3771900"/>
                <a:gd name="connsiteX17" fmla="*/ 4276725 w 4338637"/>
                <a:gd name="connsiteY17" fmla="*/ 3143250 h 3771900"/>
                <a:gd name="connsiteX18" fmla="*/ 4300537 w 4338637"/>
                <a:gd name="connsiteY18" fmla="*/ 3200400 h 3771900"/>
                <a:gd name="connsiteX19" fmla="*/ 4324350 w 4338637"/>
                <a:gd name="connsiteY19" fmla="*/ 3262312 h 3771900"/>
                <a:gd name="connsiteX20" fmla="*/ 4338637 w 4338637"/>
                <a:gd name="connsiteY20" fmla="*/ 3319462 h 3771900"/>
                <a:gd name="connsiteX21" fmla="*/ 4338637 w 4338637"/>
                <a:gd name="connsiteY21" fmla="*/ 3352800 h 3771900"/>
                <a:gd name="connsiteX22" fmla="*/ 4291012 w 4338637"/>
                <a:gd name="connsiteY22" fmla="*/ 3448050 h 3771900"/>
                <a:gd name="connsiteX23" fmla="*/ 4214812 w 4338637"/>
                <a:gd name="connsiteY23" fmla="*/ 3576637 h 3771900"/>
                <a:gd name="connsiteX24" fmla="*/ 4157662 w 4338637"/>
                <a:gd name="connsiteY24" fmla="*/ 3681412 h 3771900"/>
                <a:gd name="connsiteX25" fmla="*/ 4124325 w 4338637"/>
                <a:gd name="connsiteY25" fmla="*/ 3738562 h 3771900"/>
                <a:gd name="connsiteX26" fmla="*/ 4100512 w 4338637"/>
                <a:gd name="connsiteY26" fmla="*/ 3767137 h 3771900"/>
                <a:gd name="connsiteX27" fmla="*/ 4076700 w 4338637"/>
                <a:gd name="connsiteY27" fmla="*/ 3771900 h 3771900"/>
                <a:gd name="connsiteX28" fmla="*/ 4048125 w 4338637"/>
                <a:gd name="connsiteY28" fmla="*/ 3771900 h 3771900"/>
                <a:gd name="connsiteX29" fmla="*/ 3986212 w 4338637"/>
                <a:gd name="connsiteY29" fmla="*/ 3752850 h 3771900"/>
                <a:gd name="connsiteX30" fmla="*/ 3938587 w 4338637"/>
                <a:gd name="connsiteY30" fmla="*/ 3724275 h 3771900"/>
                <a:gd name="connsiteX31" fmla="*/ 3848100 w 4338637"/>
                <a:gd name="connsiteY31" fmla="*/ 3686175 h 3771900"/>
                <a:gd name="connsiteX32" fmla="*/ 3771900 w 4338637"/>
                <a:gd name="connsiteY32" fmla="*/ 3667125 h 3771900"/>
                <a:gd name="connsiteX33" fmla="*/ 3681412 w 4338637"/>
                <a:gd name="connsiteY33" fmla="*/ 3657600 h 3771900"/>
                <a:gd name="connsiteX34" fmla="*/ 3414712 w 4338637"/>
                <a:gd name="connsiteY34" fmla="*/ 3662362 h 3771900"/>
                <a:gd name="connsiteX35" fmla="*/ 2490787 w 4338637"/>
                <a:gd name="connsiteY35" fmla="*/ 3657600 h 3771900"/>
                <a:gd name="connsiteX36" fmla="*/ 1924050 w 4338637"/>
                <a:gd name="connsiteY36" fmla="*/ 3662362 h 3771900"/>
                <a:gd name="connsiteX37" fmla="*/ 1171575 w 4338637"/>
                <a:gd name="connsiteY37" fmla="*/ 3662362 h 3771900"/>
                <a:gd name="connsiteX38" fmla="*/ 909637 w 4338637"/>
                <a:gd name="connsiteY38" fmla="*/ 3662362 h 3771900"/>
                <a:gd name="connsiteX39" fmla="*/ 647700 w 4338637"/>
                <a:gd name="connsiteY39" fmla="*/ 3662362 h 3771900"/>
                <a:gd name="connsiteX40" fmla="*/ 590550 w 4338637"/>
                <a:gd name="connsiteY40" fmla="*/ 3667125 h 3771900"/>
                <a:gd name="connsiteX41" fmla="*/ 419100 w 4338637"/>
                <a:gd name="connsiteY41" fmla="*/ 3695700 h 3771900"/>
                <a:gd name="connsiteX42" fmla="*/ 338137 w 4338637"/>
                <a:gd name="connsiteY42" fmla="*/ 3705225 h 3771900"/>
                <a:gd name="connsiteX43" fmla="*/ 233362 w 4338637"/>
                <a:gd name="connsiteY43" fmla="*/ 3690937 h 3771900"/>
                <a:gd name="connsiteX44" fmla="*/ 80962 w 4338637"/>
                <a:gd name="connsiteY44" fmla="*/ 3648075 h 3771900"/>
                <a:gd name="connsiteX45" fmla="*/ 42862 w 4338637"/>
                <a:gd name="connsiteY45" fmla="*/ 3629025 h 3771900"/>
                <a:gd name="connsiteX46" fmla="*/ 14287 w 4338637"/>
                <a:gd name="connsiteY46" fmla="*/ 3600450 h 3771900"/>
                <a:gd name="connsiteX47" fmla="*/ 4762 w 4338637"/>
                <a:gd name="connsiteY47" fmla="*/ 3571875 h 3771900"/>
                <a:gd name="connsiteX48" fmla="*/ 0 w 4338637"/>
                <a:gd name="connsiteY48" fmla="*/ 3548062 h 3771900"/>
                <a:gd name="connsiteX49" fmla="*/ 4762 w 4338637"/>
                <a:gd name="connsiteY49" fmla="*/ 3524250 h 3771900"/>
                <a:gd name="connsiteX50" fmla="*/ 19050 w 4338637"/>
                <a:gd name="connsiteY50" fmla="*/ 3486150 h 3771900"/>
                <a:gd name="connsiteX51" fmla="*/ 28575 w 4338637"/>
                <a:gd name="connsiteY51" fmla="*/ 3467100 h 3771900"/>
                <a:gd name="connsiteX52" fmla="*/ 47625 w 4338637"/>
                <a:gd name="connsiteY52" fmla="*/ 3452812 h 3771900"/>
                <a:gd name="connsiteX53" fmla="*/ 100012 w 4338637"/>
                <a:gd name="connsiteY53" fmla="*/ 3438525 h 3771900"/>
                <a:gd name="connsiteX54" fmla="*/ 204787 w 4338637"/>
                <a:gd name="connsiteY54" fmla="*/ 3419475 h 3771900"/>
                <a:gd name="connsiteX55" fmla="*/ 290512 w 4338637"/>
                <a:gd name="connsiteY55" fmla="*/ 3414712 h 3771900"/>
                <a:gd name="connsiteX56" fmla="*/ 542925 w 4338637"/>
                <a:gd name="connsiteY56" fmla="*/ 3414712 h 3771900"/>
                <a:gd name="connsiteX57" fmla="*/ 885825 w 4338637"/>
                <a:gd name="connsiteY57" fmla="*/ 3414712 h 3771900"/>
                <a:gd name="connsiteX58" fmla="*/ 1443037 w 4338637"/>
                <a:gd name="connsiteY58" fmla="*/ 3414712 h 3771900"/>
                <a:gd name="connsiteX59" fmla="*/ 2138362 w 4338637"/>
                <a:gd name="connsiteY59" fmla="*/ 3414712 h 3771900"/>
                <a:gd name="connsiteX60" fmla="*/ 2667000 w 4338637"/>
                <a:gd name="connsiteY60" fmla="*/ 3414712 h 3771900"/>
                <a:gd name="connsiteX61" fmla="*/ 3295650 w 4338637"/>
                <a:gd name="connsiteY61" fmla="*/ 3414712 h 3771900"/>
                <a:gd name="connsiteX62" fmla="*/ 3895725 w 4338637"/>
                <a:gd name="connsiteY62" fmla="*/ 3414712 h 3771900"/>
                <a:gd name="connsiteX63" fmla="*/ 4000500 w 4338637"/>
                <a:gd name="connsiteY63" fmla="*/ 3409950 h 3771900"/>
                <a:gd name="connsiteX64" fmla="*/ 4043362 w 4338637"/>
                <a:gd name="connsiteY64" fmla="*/ 3395662 h 3771900"/>
                <a:gd name="connsiteX65" fmla="*/ 4071937 w 4338637"/>
                <a:gd name="connsiteY65" fmla="*/ 3367087 h 3771900"/>
                <a:gd name="connsiteX66" fmla="*/ 4086225 w 4338637"/>
                <a:gd name="connsiteY66" fmla="*/ 3338512 h 3771900"/>
                <a:gd name="connsiteX67" fmla="*/ 4095750 w 4338637"/>
                <a:gd name="connsiteY67" fmla="*/ 3309937 h 3771900"/>
                <a:gd name="connsiteX68" fmla="*/ 4100512 w 4338637"/>
                <a:gd name="connsiteY68" fmla="*/ 3257550 h 3771900"/>
                <a:gd name="connsiteX69" fmla="*/ 4105275 w 4338637"/>
                <a:gd name="connsiteY69" fmla="*/ 2962275 h 3771900"/>
                <a:gd name="connsiteX70" fmla="*/ 4100512 w 4338637"/>
                <a:gd name="connsiteY70" fmla="*/ 2576512 h 3771900"/>
                <a:gd name="connsiteX71" fmla="*/ 4090987 w 4338637"/>
                <a:gd name="connsiteY71" fmla="*/ 2286000 h 3771900"/>
                <a:gd name="connsiteX72" fmla="*/ 4071937 w 4338637"/>
                <a:gd name="connsiteY72" fmla="*/ 1895475 h 3771900"/>
                <a:gd name="connsiteX73" fmla="*/ 4052887 w 4338637"/>
                <a:gd name="connsiteY73" fmla="*/ 1609725 h 3771900"/>
                <a:gd name="connsiteX74" fmla="*/ 4029075 w 4338637"/>
                <a:gd name="connsiteY74" fmla="*/ 1400175 h 3771900"/>
                <a:gd name="connsiteX75" fmla="*/ 3990975 w 4338637"/>
                <a:gd name="connsiteY75" fmla="*/ 1109662 h 3771900"/>
                <a:gd name="connsiteX76" fmla="*/ 3938587 w 4338637"/>
                <a:gd name="connsiteY76" fmla="*/ 785812 h 3771900"/>
                <a:gd name="connsiteX77" fmla="*/ 3905250 w 4338637"/>
                <a:gd name="connsiteY77" fmla="*/ 628650 h 3771900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4010025 w 4338637"/>
                <a:gd name="connsiteY6" fmla="*/ 485801 h 4100539"/>
                <a:gd name="connsiteX7" fmla="*/ 4048125 w 4338637"/>
                <a:gd name="connsiteY7" fmla="*/ 747739 h 4100539"/>
                <a:gd name="connsiteX8" fmla="*/ 4086225 w 4338637"/>
                <a:gd name="connsiteY8" fmla="*/ 1057301 h 4100539"/>
                <a:gd name="connsiteX9" fmla="*/ 4124325 w 4338637"/>
                <a:gd name="connsiteY9" fmla="*/ 1366864 h 4100539"/>
                <a:gd name="connsiteX10" fmla="*/ 4157662 w 4338637"/>
                <a:gd name="connsiteY10" fmla="*/ 1705001 h 4100539"/>
                <a:gd name="connsiteX11" fmla="*/ 4186237 w 4338637"/>
                <a:gd name="connsiteY11" fmla="*/ 2043139 h 4100539"/>
                <a:gd name="connsiteX12" fmla="*/ 4219575 w 4338637"/>
                <a:gd name="connsiteY12" fmla="*/ 2457476 h 4100539"/>
                <a:gd name="connsiteX13" fmla="*/ 4238625 w 4338637"/>
                <a:gd name="connsiteY13" fmla="*/ 2714651 h 4100539"/>
                <a:gd name="connsiteX14" fmla="*/ 4257675 w 4338637"/>
                <a:gd name="connsiteY14" fmla="*/ 3038501 h 4100539"/>
                <a:gd name="connsiteX15" fmla="*/ 4267200 w 4338637"/>
                <a:gd name="connsiteY15" fmla="*/ 3329014 h 4100539"/>
                <a:gd name="connsiteX16" fmla="*/ 4271962 w 4338637"/>
                <a:gd name="connsiteY16" fmla="*/ 3438551 h 4100539"/>
                <a:gd name="connsiteX17" fmla="*/ 4276725 w 4338637"/>
                <a:gd name="connsiteY17" fmla="*/ 3471889 h 4100539"/>
                <a:gd name="connsiteX18" fmla="*/ 4300537 w 4338637"/>
                <a:gd name="connsiteY18" fmla="*/ 3529039 h 4100539"/>
                <a:gd name="connsiteX19" fmla="*/ 4324350 w 4338637"/>
                <a:gd name="connsiteY19" fmla="*/ 3590951 h 4100539"/>
                <a:gd name="connsiteX20" fmla="*/ 4338637 w 4338637"/>
                <a:gd name="connsiteY20" fmla="*/ 3648101 h 4100539"/>
                <a:gd name="connsiteX21" fmla="*/ 4338637 w 4338637"/>
                <a:gd name="connsiteY21" fmla="*/ 3681439 h 4100539"/>
                <a:gd name="connsiteX22" fmla="*/ 4291012 w 4338637"/>
                <a:gd name="connsiteY22" fmla="*/ 3776689 h 4100539"/>
                <a:gd name="connsiteX23" fmla="*/ 4214812 w 4338637"/>
                <a:gd name="connsiteY23" fmla="*/ 3905276 h 4100539"/>
                <a:gd name="connsiteX24" fmla="*/ 4157662 w 4338637"/>
                <a:gd name="connsiteY24" fmla="*/ 4010051 h 4100539"/>
                <a:gd name="connsiteX25" fmla="*/ 4124325 w 4338637"/>
                <a:gd name="connsiteY25" fmla="*/ 4067201 h 4100539"/>
                <a:gd name="connsiteX26" fmla="*/ 4100512 w 4338637"/>
                <a:gd name="connsiteY26" fmla="*/ 4095776 h 4100539"/>
                <a:gd name="connsiteX27" fmla="*/ 4076700 w 4338637"/>
                <a:gd name="connsiteY27" fmla="*/ 4100539 h 4100539"/>
                <a:gd name="connsiteX28" fmla="*/ 4048125 w 4338637"/>
                <a:gd name="connsiteY28" fmla="*/ 4100539 h 4100539"/>
                <a:gd name="connsiteX29" fmla="*/ 3986212 w 4338637"/>
                <a:gd name="connsiteY29" fmla="*/ 4081489 h 4100539"/>
                <a:gd name="connsiteX30" fmla="*/ 3938587 w 4338637"/>
                <a:gd name="connsiteY30" fmla="*/ 4052914 h 4100539"/>
                <a:gd name="connsiteX31" fmla="*/ 3848100 w 4338637"/>
                <a:gd name="connsiteY31" fmla="*/ 4014814 h 4100539"/>
                <a:gd name="connsiteX32" fmla="*/ 3771900 w 4338637"/>
                <a:gd name="connsiteY32" fmla="*/ 3995764 h 4100539"/>
                <a:gd name="connsiteX33" fmla="*/ 3681412 w 4338637"/>
                <a:gd name="connsiteY33" fmla="*/ 3986239 h 4100539"/>
                <a:gd name="connsiteX34" fmla="*/ 3414712 w 4338637"/>
                <a:gd name="connsiteY34" fmla="*/ 3991001 h 4100539"/>
                <a:gd name="connsiteX35" fmla="*/ 2490787 w 4338637"/>
                <a:gd name="connsiteY35" fmla="*/ 3986239 h 4100539"/>
                <a:gd name="connsiteX36" fmla="*/ 1924050 w 4338637"/>
                <a:gd name="connsiteY36" fmla="*/ 3991001 h 4100539"/>
                <a:gd name="connsiteX37" fmla="*/ 1171575 w 4338637"/>
                <a:gd name="connsiteY37" fmla="*/ 3991001 h 4100539"/>
                <a:gd name="connsiteX38" fmla="*/ 909637 w 4338637"/>
                <a:gd name="connsiteY38" fmla="*/ 3991001 h 4100539"/>
                <a:gd name="connsiteX39" fmla="*/ 647700 w 4338637"/>
                <a:gd name="connsiteY39" fmla="*/ 3991001 h 4100539"/>
                <a:gd name="connsiteX40" fmla="*/ 590550 w 4338637"/>
                <a:gd name="connsiteY40" fmla="*/ 3995764 h 4100539"/>
                <a:gd name="connsiteX41" fmla="*/ 419100 w 4338637"/>
                <a:gd name="connsiteY41" fmla="*/ 4024339 h 4100539"/>
                <a:gd name="connsiteX42" fmla="*/ 338137 w 4338637"/>
                <a:gd name="connsiteY42" fmla="*/ 4033864 h 4100539"/>
                <a:gd name="connsiteX43" fmla="*/ 233362 w 4338637"/>
                <a:gd name="connsiteY43" fmla="*/ 4019576 h 4100539"/>
                <a:gd name="connsiteX44" fmla="*/ 80962 w 4338637"/>
                <a:gd name="connsiteY44" fmla="*/ 3976714 h 4100539"/>
                <a:gd name="connsiteX45" fmla="*/ 42862 w 4338637"/>
                <a:gd name="connsiteY45" fmla="*/ 3957664 h 4100539"/>
                <a:gd name="connsiteX46" fmla="*/ 14287 w 4338637"/>
                <a:gd name="connsiteY46" fmla="*/ 3929089 h 4100539"/>
                <a:gd name="connsiteX47" fmla="*/ 4762 w 4338637"/>
                <a:gd name="connsiteY47" fmla="*/ 3900514 h 4100539"/>
                <a:gd name="connsiteX48" fmla="*/ 0 w 4338637"/>
                <a:gd name="connsiteY48" fmla="*/ 3876701 h 4100539"/>
                <a:gd name="connsiteX49" fmla="*/ 4762 w 4338637"/>
                <a:gd name="connsiteY49" fmla="*/ 3852889 h 4100539"/>
                <a:gd name="connsiteX50" fmla="*/ 19050 w 4338637"/>
                <a:gd name="connsiteY50" fmla="*/ 3814789 h 4100539"/>
                <a:gd name="connsiteX51" fmla="*/ 28575 w 4338637"/>
                <a:gd name="connsiteY51" fmla="*/ 3795739 h 4100539"/>
                <a:gd name="connsiteX52" fmla="*/ 47625 w 4338637"/>
                <a:gd name="connsiteY52" fmla="*/ 3781451 h 4100539"/>
                <a:gd name="connsiteX53" fmla="*/ 100012 w 4338637"/>
                <a:gd name="connsiteY53" fmla="*/ 3767164 h 4100539"/>
                <a:gd name="connsiteX54" fmla="*/ 204787 w 4338637"/>
                <a:gd name="connsiteY54" fmla="*/ 3748114 h 4100539"/>
                <a:gd name="connsiteX55" fmla="*/ 290512 w 4338637"/>
                <a:gd name="connsiteY55" fmla="*/ 3743351 h 4100539"/>
                <a:gd name="connsiteX56" fmla="*/ 542925 w 4338637"/>
                <a:gd name="connsiteY56" fmla="*/ 3743351 h 4100539"/>
                <a:gd name="connsiteX57" fmla="*/ 885825 w 4338637"/>
                <a:gd name="connsiteY57" fmla="*/ 3743351 h 4100539"/>
                <a:gd name="connsiteX58" fmla="*/ 1443037 w 4338637"/>
                <a:gd name="connsiteY58" fmla="*/ 3743351 h 4100539"/>
                <a:gd name="connsiteX59" fmla="*/ 2138362 w 4338637"/>
                <a:gd name="connsiteY59" fmla="*/ 3743351 h 4100539"/>
                <a:gd name="connsiteX60" fmla="*/ 2667000 w 4338637"/>
                <a:gd name="connsiteY60" fmla="*/ 3743351 h 4100539"/>
                <a:gd name="connsiteX61" fmla="*/ 3295650 w 4338637"/>
                <a:gd name="connsiteY61" fmla="*/ 3743351 h 4100539"/>
                <a:gd name="connsiteX62" fmla="*/ 3895725 w 4338637"/>
                <a:gd name="connsiteY62" fmla="*/ 3743351 h 4100539"/>
                <a:gd name="connsiteX63" fmla="*/ 4000500 w 4338637"/>
                <a:gd name="connsiteY63" fmla="*/ 3738589 h 4100539"/>
                <a:gd name="connsiteX64" fmla="*/ 4043362 w 4338637"/>
                <a:gd name="connsiteY64" fmla="*/ 3724301 h 4100539"/>
                <a:gd name="connsiteX65" fmla="*/ 4071937 w 4338637"/>
                <a:gd name="connsiteY65" fmla="*/ 3695726 h 4100539"/>
                <a:gd name="connsiteX66" fmla="*/ 4086225 w 4338637"/>
                <a:gd name="connsiteY66" fmla="*/ 3667151 h 4100539"/>
                <a:gd name="connsiteX67" fmla="*/ 4095750 w 4338637"/>
                <a:gd name="connsiteY67" fmla="*/ 3638576 h 4100539"/>
                <a:gd name="connsiteX68" fmla="*/ 4100512 w 4338637"/>
                <a:gd name="connsiteY68" fmla="*/ 3586189 h 4100539"/>
                <a:gd name="connsiteX69" fmla="*/ 4105275 w 4338637"/>
                <a:gd name="connsiteY69" fmla="*/ 3290914 h 4100539"/>
                <a:gd name="connsiteX70" fmla="*/ 4100512 w 4338637"/>
                <a:gd name="connsiteY70" fmla="*/ 2905151 h 4100539"/>
                <a:gd name="connsiteX71" fmla="*/ 4090987 w 4338637"/>
                <a:gd name="connsiteY71" fmla="*/ 2614639 h 4100539"/>
                <a:gd name="connsiteX72" fmla="*/ 4071937 w 4338637"/>
                <a:gd name="connsiteY72" fmla="*/ 2224114 h 4100539"/>
                <a:gd name="connsiteX73" fmla="*/ 4052887 w 4338637"/>
                <a:gd name="connsiteY73" fmla="*/ 1938364 h 4100539"/>
                <a:gd name="connsiteX74" fmla="*/ 4029075 w 4338637"/>
                <a:gd name="connsiteY74" fmla="*/ 1728814 h 4100539"/>
                <a:gd name="connsiteX75" fmla="*/ 3990975 w 4338637"/>
                <a:gd name="connsiteY75" fmla="*/ 1438301 h 4100539"/>
                <a:gd name="connsiteX76" fmla="*/ 3938587 w 4338637"/>
                <a:gd name="connsiteY76" fmla="*/ 1114451 h 4100539"/>
                <a:gd name="connsiteX77" fmla="*/ 3905250 w 4338637"/>
                <a:gd name="connsiteY77" fmla="*/ 957289 h 4100539"/>
                <a:gd name="connsiteX0" fmla="*/ 3905250 w 4338637"/>
                <a:gd name="connsiteY0" fmla="*/ 957289 h 4100539"/>
                <a:gd name="connsiteX1" fmla="*/ 3862387 w 4338637"/>
                <a:gd name="connsiteY1" fmla="*/ 747739 h 4100539"/>
                <a:gd name="connsiteX2" fmla="*/ 3810000 w 4338637"/>
                <a:gd name="connsiteY2" fmla="*/ 552476 h 4100539"/>
                <a:gd name="connsiteX3" fmla="*/ 3771900 w 4338637"/>
                <a:gd name="connsiteY3" fmla="*/ 423889 h 4100539"/>
                <a:gd name="connsiteX4" fmla="*/ 3743325 w 4338637"/>
                <a:gd name="connsiteY4" fmla="*/ 328639 h 4100539"/>
                <a:gd name="connsiteX5" fmla="*/ 3943315 w 4338637"/>
                <a:gd name="connsiteY5" fmla="*/ 0 h 4100539"/>
                <a:gd name="connsiteX6" fmla="*/ 3971925 w 4338637"/>
                <a:gd name="connsiteY6" fmla="*/ 219102 h 4100539"/>
                <a:gd name="connsiteX7" fmla="*/ 4010025 w 4338637"/>
                <a:gd name="connsiteY7" fmla="*/ 485801 h 4100539"/>
                <a:gd name="connsiteX8" fmla="*/ 4048125 w 4338637"/>
                <a:gd name="connsiteY8" fmla="*/ 747739 h 4100539"/>
                <a:gd name="connsiteX9" fmla="*/ 4086225 w 4338637"/>
                <a:gd name="connsiteY9" fmla="*/ 1057301 h 4100539"/>
                <a:gd name="connsiteX10" fmla="*/ 4124325 w 4338637"/>
                <a:gd name="connsiteY10" fmla="*/ 1366864 h 4100539"/>
                <a:gd name="connsiteX11" fmla="*/ 4157662 w 4338637"/>
                <a:gd name="connsiteY11" fmla="*/ 1705001 h 4100539"/>
                <a:gd name="connsiteX12" fmla="*/ 4186237 w 4338637"/>
                <a:gd name="connsiteY12" fmla="*/ 2043139 h 4100539"/>
                <a:gd name="connsiteX13" fmla="*/ 4219575 w 4338637"/>
                <a:gd name="connsiteY13" fmla="*/ 2457476 h 4100539"/>
                <a:gd name="connsiteX14" fmla="*/ 4238625 w 4338637"/>
                <a:gd name="connsiteY14" fmla="*/ 2714651 h 4100539"/>
                <a:gd name="connsiteX15" fmla="*/ 4257675 w 4338637"/>
                <a:gd name="connsiteY15" fmla="*/ 3038501 h 4100539"/>
                <a:gd name="connsiteX16" fmla="*/ 4267200 w 4338637"/>
                <a:gd name="connsiteY16" fmla="*/ 3329014 h 4100539"/>
                <a:gd name="connsiteX17" fmla="*/ 4271962 w 4338637"/>
                <a:gd name="connsiteY17" fmla="*/ 3438551 h 4100539"/>
                <a:gd name="connsiteX18" fmla="*/ 4276725 w 4338637"/>
                <a:gd name="connsiteY18" fmla="*/ 3471889 h 4100539"/>
                <a:gd name="connsiteX19" fmla="*/ 4300537 w 4338637"/>
                <a:gd name="connsiteY19" fmla="*/ 3529039 h 4100539"/>
                <a:gd name="connsiteX20" fmla="*/ 4324350 w 4338637"/>
                <a:gd name="connsiteY20" fmla="*/ 3590951 h 4100539"/>
                <a:gd name="connsiteX21" fmla="*/ 4338637 w 4338637"/>
                <a:gd name="connsiteY21" fmla="*/ 3648101 h 4100539"/>
                <a:gd name="connsiteX22" fmla="*/ 4338637 w 4338637"/>
                <a:gd name="connsiteY22" fmla="*/ 3681439 h 4100539"/>
                <a:gd name="connsiteX23" fmla="*/ 4291012 w 4338637"/>
                <a:gd name="connsiteY23" fmla="*/ 3776689 h 4100539"/>
                <a:gd name="connsiteX24" fmla="*/ 4214812 w 4338637"/>
                <a:gd name="connsiteY24" fmla="*/ 3905276 h 4100539"/>
                <a:gd name="connsiteX25" fmla="*/ 4157662 w 4338637"/>
                <a:gd name="connsiteY25" fmla="*/ 4010051 h 4100539"/>
                <a:gd name="connsiteX26" fmla="*/ 4124325 w 4338637"/>
                <a:gd name="connsiteY26" fmla="*/ 4067201 h 4100539"/>
                <a:gd name="connsiteX27" fmla="*/ 4100512 w 4338637"/>
                <a:gd name="connsiteY27" fmla="*/ 4095776 h 4100539"/>
                <a:gd name="connsiteX28" fmla="*/ 4076700 w 4338637"/>
                <a:gd name="connsiteY28" fmla="*/ 4100539 h 4100539"/>
                <a:gd name="connsiteX29" fmla="*/ 4048125 w 4338637"/>
                <a:gd name="connsiteY29" fmla="*/ 4100539 h 4100539"/>
                <a:gd name="connsiteX30" fmla="*/ 3986212 w 4338637"/>
                <a:gd name="connsiteY30" fmla="*/ 4081489 h 4100539"/>
                <a:gd name="connsiteX31" fmla="*/ 3938587 w 4338637"/>
                <a:gd name="connsiteY31" fmla="*/ 4052914 h 4100539"/>
                <a:gd name="connsiteX32" fmla="*/ 3848100 w 4338637"/>
                <a:gd name="connsiteY32" fmla="*/ 4014814 h 4100539"/>
                <a:gd name="connsiteX33" fmla="*/ 3771900 w 4338637"/>
                <a:gd name="connsiteY33" fmla="*/ 3995764 h 4100539"/>
                <a:gd name="connsiteX34" fmla="*/ 3681412 w 4338637"/>
                <a:gd name="connsiteY34" fmla="*/ 3986239 h 4100539"/>
                <a:gd name="connsiteX35" fmla="*/ 3414712 w 4338637"/>
                <a:gd name="connsiteY35" fmla="*/ 3991001 h 4100539"/>
                <a:gd name="connsiteX36" fmla="*/ 2490787 w 4338637"/>
                <a:gd name="connsiteY36" fmla="*/ 3986239 h 4100539"/>
                <a:gd name="connsiteX37" fmla="*/ 1924050 w 4338637"/>
                <a:gd name="connsiteY37" fmla="*/ 3991001 h 4100539"/>
                <a:gd name="connsiteX38" fmla="*/ 1171575 w 4338637"/>
                <a:gd name="connsiteY38" fmla="*/ 3991001 h 4100539"/>
                <a:gd name="connsiteX39" fmla="*/ 909637 w 4338637"/>
                <a:gd name="connsiteY39" fmla="*/ 3991001 h 4100539"/>
                <a:gd name="connsiteX40" fmla="*/ 647700 w 4338637"/>
                <a:gd name="connsiteY40" fmla="*/ 3991001 h 4100539"/>
                <a:gd name="connsiteX41" fmla="*/ 590550 w 4338637"/>
                <a:gd name="connsiteY41" fmla="*/ 3995764 h 4100539"/>
                <a:gd name="connsiteX42" fmla="*/ 419100 w 4338637"/>
                <a:gd name="connsiteY42" fmla="*/ 4024339 h 4100539"/>
                <a:gd name="connsiteX43" fmla="*/ 338137 w 4338637"/>
                <a:gd name="connsiteY43" fmla="*/ 4033864 h 4100539"/>
                <a:gd name="connsiteX44" fmla="*/ 233362 w 4338637"/>
                <a:gd name="connsiteY44" fmla="*/ 4019576 h 4100539"/>
                <a:gd name="connsiteX45" fmla="*/ 80962 w 4338637"/>
                <a:gd name="connsiteY45" fmla="*/ 3976714 h 4100539"/>
                <a:gd name="connsiteX46" fmla="*/ 42862 w 4338637"/>
                <a:gd name="connsiteY46" fmla="*/ 3957664 h 4100539"/>
                <a:gd name="connsiteX47" fmla="*/ 14287 w 4338637"/>
                <a:gd name="connsiteY47" fmla="*/ 3929089 h 4100539"/>
                <a:gd name="connsiteX48" fmla="*/ 4762 w 4338637"/>
                <a:gd name="connsiteY48" fmla="*/ 3900514 h 4100539"/>
                <a:gd name="connsiteX49" fmla="*/ 0 w 4338637"/>
                <a:gd name="connsiteY49" fmla="*/ 3876701 h 4100539"/>
                <a:gd name="connsiteX50" fmla="*/ 4762 w 4338637"/>
                <a:gd name="connsiteY50" fmla="*/ 3852889 h 4100539"/>
                <a:gd name="connsiteX51" fmla="*/ 19050 w 4338637"/>
                <a:gd name="connsiteY51" fmla="*/ 3814789 h 4100539"/>
                <a:gd name="connsiteX52" fmla="*/ 28575 w 4338637"/>
                <a:gd name="connsiteY52" fmla="*/ 3795739 h 4100539"/>
                <a:gd name="connsiteX53" fmla="*/ 47625 w 4338637"/>
                <a:gd name="connsiteY53" fmla="*/ 3781451 h 4100539"/>
                <a:gd name="connsiteX54" fmla="*/ 100012 w 4338637"/>
                <a:gd name="connsiteY54" fmla="*/ 3767164 h 4100539"/>
                <a:gd name="connsiteX55" fmla="*/ 204787 w 4338637"/>
                <a:gd name="connsiteY55" fmla="*/ 3748114 h 4100539"/>
                <a:gd name="connsiteX56" fmla="*/ 290512 w 4338637"/>
                <a:gd name="connsiteY56" fmla="*/ 3743351 h 4100539"/>
                <a:gd name="connsiteX57" fmla="*/ 542925 w 4338637"/>
                <a:gd name="connsiteY57" fmla="*/ 3743351 h 4100539"/>
                <a:gd name="connsiteX58" fmla="*/ 885825 w 4338637"/>
                <a:gd name="connsiteY58" fmla="*/ 3743351 h 4100539"/>
                <a:gd name="connsiteX59" fmla="*/ 1443037 w 4338637"/>
                <a:gd name="connsiteY59" fmla="*/ 3743351 h 4100539"/>
                <a:gd name="connsiteX60" fmla="*/ 2138362 w 4338637"/>
                <a:gd name="connsiteY60" fmla="*/ 3743351 h 4100539"/>
                <a:gd name="connsiteX61" fmla="*/ 2667000 w 4338637"/>
                <a:gd name="connsiteY61" fmla="*/ 3743351 h 4100539"/>
                <a:gd name="connsiteX62" fmla="*/ 3295650 w 4338637"/>
                <a:gd name="connsiteY62" fmla="*/ 3743351 h 4100539"/>
                <a:gd name="connsiteX63" fmla="*/ 3895725 w 4338637"/>
                <a:gd name="connsiteY63" fmla="*/ 3743351 h 4100539"/>
                <a:gd name="connsiteX64" fmla="*/ 4000500 w 4338637"/>
                <a:gd name="connsiteY64" fmla="*/ 3738589 h 4100539"/>
                <a:gd name="connsiteX65" fmla="*/ 4043362 w 4338637"/>
                <a:gd name="connsiteY65" fmla="*/ 3724301 h 4100539"/>
                <a:gd name="connsiteX66" fmla="*/ 4071937 w 4338637"/>
                <a:gd name="connsiteY66" fmla="*/ 3695726 h 4100539"/>
                <a:gd name="connsiteX67" fmla="*/ 4086225 w 4338637"/>
                <a:gd name="connsiteY67" fmla="*/ 3667151 h 4100539"/>
                <a:gd name="connsiteX68" fmla="*/ 4095750 w 4338637"/>
                <a:gd name="connsiteY68" fmla="*/ 3638576 h 4100539"/>
                <a:gd name="connsiteX69" fmla="*/ 4100512 w 4338637"/>
                <a:gd name="connsiteY69" fmla="*/ 3586189 h 4100539"/>
                <a:gd name="connsiteX70" fmla="*/ 4105275 w 4338637"/>
                <a:gd name="connsiteY70" fmla="*/ 3290914 h 4100539"/>
                <a:gd name="connsiteX71" fmla="*/ 4100512 w 4338637"/>
                <a:gd name="connsiteY71" fmla="*/ 2905151 h 4100539"/>
                <a:gd name="connsiteX72" fmla="*/ 4090987 w 4338637"/>
                <a:gd name="connsiteY72" fmla="*/ 2614639 h 4100539"/>
                <a:gd name="connsiteX73" fmla="*/ 4071937 w 4338637"/>
                <a:gd name="connsiteY73" fmla="*/ 2224114 h 4100539"/>
                <a:gd name="connsiteX74" fmla="*/ 4052887 w 4338637"/>
                <a:gd name="connsiteY74" fmla="*/ 1938364 h 4100539"/>
                <a:gd name="connsiteX75" fmla="*/ 4029075 w 4338637"/>
                <a:gd name="connsiteY75" fmla="*/ 1728814 h 4100539"/>
                <a:gd name="connsiteX76" fmla="*/ 3990975 w 4338637"/>
                <a:gd name="connsiteY76" fmla="*/ 1438301 h 4100539"/>
                <a:gd name="connsiteX77" fmla="*/ 3938587 w 4338637"/>
                <a:gd name="connsiteY77" fmla="*/ 1114451 h 4100539"/>
                <a:gd name="connsiteX78" fmla="*/ 3905250 w 4338637"/>
                <a:gd name="connsiteY78" fmla="*/ 957289 h 4100539"/>
                <a:gd name="connsiteX0" fmla="*/ 3905250 w 4338637"/>
                <a:gd name="connsiteY0" fmla="*/ 738187 h 3881437"/>
                <a:gd name="connsiteX1" fmla="*/ 3862387 w 4338637"/>
                <a:gd name="connsiteY1" fmla="*/ 528637 h 3881437"/>
                <a:gd name="connsiteX2" fmla="*/ 3810000 w 4338637"/>
                <a:gd name="connsiteY2" fmla="*/ 333374 h 3881437"/>
                <a:gd name="connsiteX3" fmla="*/ 3771900 w 4338637"/>
                <a:gd name="connsiteY3" fmla="*/ 204787 h 3881437"/>
                <a:gd name="connsiteX4" fmla="*/ 3743325 w 4338637"/>
                <a:gd name="connsiteY4" fmla="*/ 109537 h 3881437"/>
                <a:gd name="connsiteX5" fmla="*/ 3971925 w 4338637"/>
                <a:gd name="connsiteY5" fmla="*/ 0 h 3881437"/>
                <a:gd name="connsiteX6" fmla="*/ 4010025 w 4338637"/>
                <a:gd name="connsiteY6" fmla="*/ 266699 h 3881437"/>
                <a:gd name="connsiteX7" fmla="*/ 4048125 w 4338637"/>
                <a:gd name="connsiteY7" fmla="*/ 528637 h 3881437"/>
                <a:gd name="connsiteX8" fmla="*/ 4086225 w 4338637"/>
                <a:gd name="connsiteY8" fmla="*/ 838199 h 3881437"/>
                <a:gd name="connsiteX9" fmla="*/ 4124325 w 4338637"/>
                <a:gd name="connsiteY9" fmla="*/ 1147762 h 3881437"/>
                <a:gd name="connsiteX10" fmla="*/ 4157662 w 4338637"/>
                <a:gd name="connsiteY10" fmla="*/ 1485899 h 3881437"/>
                <a:gd name="connsiteX11" fmla="*/ 4186237 w 4338637"/>
                <a:gd name="connsiteY11" fmla="*/ 1824037 h 3881437"/>
                <a:gd name="connsiteX12" fmla="*/ 4219575 w 4338637"/>
                <a:gd name="connsiteY12" fmla="*/ 2238374 h 3881437"/>
                <a:gd name="connsiteX13" fmla="*/ 4238625 w 4338637"/>
                <a:gd name="connsiteY13" fmla="*/ 2495549 h 3881437"/>
                <a:gd name="connsiteX14" fmla="*/ 4257675 w 4338637"/>
                <a:gd name="connsiteY14" fmla="*/ 2819399 h 3881437"/>
                <a:gd name="connsiteX15" fmla="*/ 4267200 w 4338637"/>
                <a:gd name="connsiteY15" fmla="*/ 3109912 h 3881437"/>
                <a:gd name="connsiteX16" fmla="*/ 4271962 w 4338637"/>
                <a:gd name="connsiteY16" fmla="*/ 3219449 h 3881437"/>
                <a:gd name="connsiteX17" fmla="*/ 4276725 w 4338637"/>
                <a:gd name="connsiteY17" fmla="*/ 3252787 h 3881437"/>
                <a:gd name="connsiteX18" fmla="*/ 4300537 w 4338637"/>
                <a:gd name="connsiteY18" fmla="*/ 3309937 h 3881437"/>
                <a:gd name="connsiteX19" fmla="*/ 4324350 w 4338637"/>
                <a:gd name="connsiteY19" fmla="*/ 3371849 h 3881437"/>
                <a:gd name="connsiteX20" fmla="*/ 4338637 w 4338637"/>
                <a:gd name="connsiteY20" fmla="*/ 3428999 h 3881437"/>
                <a:gd name="connsiteX21" fmla="*/ 4338637 w 4338637"/>
                <a:gd name="connsiteY21" fmla="*/ 3462337 h 3881437"/>
                <a:gd name="connsiteX22" fmla="*/ 4291012 w 4338637"/>
                <a:gd name="connsiteY22" fmla="*/ 3557587 h 3881437"/>
                <a:gd name="connsiteX23" fmla="*/ 4214812 w 4338637"/>
                <a:gd name="connsiteY23" fmla="*/ 3686174 h 3881437"/>
                <a:gd name="connsiteX24" fmla="*/ 4157662 w 4338637"/>
                <a:gd name="connsiteY24" fmla="*/ 3790949 h 3881437"/>
                <a:gd name="connsiteX25" fmla="*/ 4124325 w 4338637"/>
                <a:gd name="connsiteY25" fmla="*/ 3848099 h 3881437"/>
                <a:gd name="connsiteX26" fmla="*/ 4100512 w 4338637"/>
                <a:gd name="connsiteY26" fmla="*/ 3876674 h 3881437"/>
                <a:gd name="connsiteX27" fmla="*/ 4076700 w 4338637"/>
                <a:gd name="connsiteY27" fmla="*/ 3881437 h 3881437"/>
                <a:gd name="connsiteX28" fmla="*/ 4048125 w 4338637"/>
                <a:gd name="connsiteY28" fmla="*/ 3881437 h 3881437"/>
                <a:gd name="connsiteX29" fmla="*/ 3986212 w 4338637"/>
                <a:gd name="connsiteY29" fmla="*/ 3862387 h 3881437"/>
                <a:gd name="connsiteX30" fmla="*/ 3938587 w 4338637"/>
                <a:gd name="connsiteY30" fmla="*/ 3833812 h 3881437"/>
                <a:gd name="connsiteX31" fmla="*/ 3848100 w 4338637"/>
                <a:gd name="connsiteY31" fmla="*/ 3795712 h 3881437"/>
                <a:gd name="connsiteX32" fmla="*/ 3771900 w 4338637"/>
                <a:gd name="connsiteY32" fmla="*/ 3776662 h 3881437"/>
                <a:gd name="connsiteX33" fmla="*/ 3681412 w 4338637"/>
                <a:gd name="connsiteY33" fmla="*/ 3767137 h 3881437"/>
                <a:gd name="connsiteX34" fmla="*/ 3414712 w 4338637"/>
                <a:gd name="connsiteY34" fmla="*/ 3771899 h 3881437"/>
                <a:gd name="connsiteX35" fmla="*/ 2490787 w 4338637"/>
                <a:gd name="connsiteY35" fmla="*/ 3767137 h 3881437"/>
                <a:gd name="connsiteX36" fmla="*/ 1924050 w 4338637"/>
                <a:gd name="connsiteY36" fmla="*/ 3771899 h 3881437"/>
                <a:gd name="connsiteX37" fmla="*/ 1171575 w 4338637"/>
                <a:gd name="connsiteY37" fmla="*/ 3771899 h 3881437"/>
                <a:gd name="connsiteX38" fmla="*/ 909637 w 4338637"/>
                <a:gd name="connsiteY38" fmla="*/ 3771899 h 3881437"/>
                <a:gd name="connsiteX39" fmla="*/ 647700 w 4338637"/>
                <a:gd name="connsiteY39" fmla="*/ 3771899 h 3881437"/>
                <a:gd name="connsiteX40" fmla="*/ 590550 w 4338637"/>
                <a:gd name="connsiteY40" fmla="*/ 3776662 h 3881437"/>
                <a:gd name="connsiteX41" fmla="*/ 419100 w 4338637"/>
                <a:gd name="connsiteY41" fmla="*/ 3805237 h 3881437"/>
                <a:gd name="connsiteX42" fmla="*/ 338137 w 4338637"/>
                <a:gd name="connsiteY42" fmla="*/ 3814762 h 3881437"/>
                <a:gd name="connsiteX43" fmla="*/ 233362 w 4338637"/>
                <a:gd name="connsiteY43" fmla="*/ 3800474 h 3881437"/>
                <a:gd name="connsiteX44" fmla="*/ 80962 w 4338637"/>
                <a:gd name="connsiteY44" fmla="*/ 3757612 h 3881437"/>
                <a:gd name="connsiteX45" fmla="*/ 42862 w 4338637"/>
                <a:gd name="connsiteY45" fmla="*/ 3738562 h 3881437"/>
                <a:gd name="connsiteX46" fmla="*/ 14287 w 4338637"/>
                <a:gd name="connsiteY46" fmla="*/ 3709987 h 3881437"/>
                <a:gd name="connsiteX47" fmla="*/ 4762 w 4338637"/>
                <a:gd name="connsiteY47" fmla="*/ 3681412 h 3881437"/>
                <a:gd name="connsiteX48" fmla="*/ 0 w 4338637"/>
                <a:gd name="connsiteY48" fmla="*/ 3657599 h 3881437"/>
                <a:gd name="connsiteX49" fmla="*/ 4762 w 4338637"/>
                <a:gd name="connsiteY49" fmla="*/ 3633787 h 3881437"/>
                <a:gd name="connsiteX50" fmla="*/ 19050 w 4338637"/>
                <a:gd name="connsiteY50" fmla="*/ 3595687 h 3881437"/>
                <a:gd name="connsiteX51" fmla="*/ 28575 w 4338637"/>
                <a:gd name="connsiteY51" fmla="*/ 3576637 h 3881437"/>
                <a:gd name="connsiteX52" fmla="*/ 47625 w 4338637"/>
                <a:gd name="connsiteY52" fmla="*/ 3562349 h 3881437"/>
                <a:gd name="connsiteX53" fmla="*/ 100012 w 4338637"/>
                <a:gd name="connsiteY53" fmla="*/ 3548062 h 3881437"/>
                <a:gd name="connsiteX54" fmla="*/ 204787 w 4338637"/>
                <a:gd name="connsiteY54" fmla="*/ 3529012 h 3881437"/>
                <a:gd name="connsiteX55" fmla="*/ 290512 w 4338637"/>
                <a:gd name="connsiteY55" fmla="*/ 3524249 h 3881437"/>
                <a:gd name="connsiteX56" fmla="*/ 542925 w 4338637"/>
                <a:gd name="connsiteY56" fmla="*/ 3524249 h 3881437"/>
                <a:gd name="connsiteX57" fmla="*/ 885825 w 4338637"/>
                <a:gd name="connsiteY57" fmla="*/ 3524249 h 3881437"/>
                <a:gd name="connsiteX58" fmla="*/ 1443037 w 4338637"/>
                <a:gd name="connsiteY58" fmla="*/ 3524249 h 3881437"/>
                <a:gd name="connsiteX59" fmla="*/ 2138362 w 4338637"/>
                <a:gd name="connsiteY59" fmla="*/ 3524249 h 3881437"/>
                <a:gd name="connsiteX60" fmla="*/ 2667000 w 4338637"/>
                <a:gd name="connsiteY60" fmla="*/ 3524249 h 3881437"/>
                <a:gd name="connsiteX61" fmla="*/ 3295650 w 4338637"/>
                <a:gd name="connsiteY61" fmla="*/ 3524249 h 3881437"/>
                <a:gd name="connsiteX62" fmla="*/ 3895725 w 4338637"/>
                <a:gd name="connsiteY62" fmla="*/ 3524249 h 3881437"/>
                <a:gd name="connsiteX63" fmla="*/ 4000500 w 4338637"/>
                <a:gd name="connsiteY63" fmla="*/ 3519487 h 3881437"/>
                <a:gd name="connsiteX64" fmla="*/ 4043362 w 4338637"/>
                <a:gd name="connsiteY64" fmla="*/ 3505199 h 3881437"/>
                <a:gd name="connsiteX65" fmla="*/ 4071937 w 4338637"/>
                <a:gd name="connsiteY65" fmla="*/ 3476624 h 3881437"/>
                <a:gd name="connsiteX66" fmla="*/ 4086225 w 4338637"/>
                <a:gd name="connsiteY66" fmla="*/ 3448049 h 3881437"/>
                <a:gd name="connsiteX67" fmla="*/ 4095750 w 4338637"/>
                <a:gd name="connsiteY67" fmla="*/ 3419474 h 3881437"/>
                <a:gd name="connsiteX68" fmla="*/ 4100512 w 4338637"/>
                <a:gd name="connsiteY68" fmla="*/ 3367087 h 3881437"/>
                <a:gd name="connsiteX69" fmla="*/ 4105275 w 4338637"/>
                <a:gd name="connsiteY69" fmla="*/ 3071812 h 3881437"/>
                <a:gd name="connsiteX70" fmla="*/ 4100512 w 4338637"/>
                <a:gd name="connsiteY70" fmla="*/ 2686049 h 3881437"/>
                <a:gd name="connsiteX71" fmla="*/ 4090987 w 4338637"/>
                <a:gd name="connsiteY71" fmla="*/ 2395537 h 3881437"/>
                <a:gd name="connsiteX72" fmla="*/ 4071937 w 4338637"/>
                <a:gd name="connsiteY72" fmla="*/ 2005012 h 3881437"/>
                <a:gd name="connsiteX73" fmla="*/ 4052887 w 4338637"/>
                <a:gd name="connsiteY73" fmla="*/ 1719262 h 3881437"/>
                <a:gd name="connsiteX74" fmla="*/ 4029075 w 4338637"/>
                <a:gd name="connsiteY74" fmla="*/ 1509712 h 3881437"/>
                <a:gd name="connsiteX75" fmla="*/ 3990975 w 4338637"/>
                <a:gd name="connsiteY75" fmla="*/ 1219199 h 3881437"/>
                <a:gd name="connsiteX76" fmla="*/ 3938587 w 4338637"/>
                <a:gd name="connsiteY76" fmla="*/ 895349 h 3881437"/>
                <a:gd name="connsiteX77" fmla="*/ 3905250 w 4338637"/>
                <a:gd name="connsiteY77" fmla="*/ 738187 h 388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4338637" h="3881437">
                  <a:moveTo>
                    <a:pt x="3905250" y="738187"/>
                  </a:moveTo>
                  <a:lnTo>
                    <a:pt x="3862387" y="528637"/>
                  </a:lnTo>
                  <a:lnTo>
                    <a:pt x="3810000" y="333374"/>
                  </a:lnTo>
                  <a:lnTo>
                    <a:pt x="3771900" y="204787"/>
                  </a:lnTo>
                  <a:lnTo>
                    <a:pt x="3743325" y="109537"/>
                  </a:lnTo>
                  <a:lnTo>
                    <a:pt x="3971925" y="0"/>
                  </a:lnTo>
                  <a:lnTo>
                    <a:pt x="4010025" y="266699"/>
                  </a:lnTo>
                  <a:lnTo>
                    <a:pt x="4048125" y="528637"/>
                  </a:lnTo>
                  <a:lnTo>
                    <a:pt x="4086225" y="838199"/>
                  </a:lnTo>
                  <a:lnTo>
                    <a:pt x="4124325" y="1147762"/>
                  </a:lnTo>
                  <a:lnTo>
                    <a:pt x="4157662" y="1485899"/>
                  </a:lnTo>
                  <a:lnTo>
                    <a:pt x="4186237" y="1824037"/>
                  </a:lnTo>
                  <a:lnTo>
                    <a:pt x="4219575" y="2238374"/>
                  </a:lnTo>
                  <a:lnTo>
                    <a:pt x="4238625" y="2495549"/>
                  </a:lnTo>
                  <a:lnTo>
                    <a:pt x="4257675" y="2819399"/>
                  </a:lnTo>
                  <a:lnTo>
                    <a:pt x="4267200" y="3109912"/>
                  </a:lnTo>
                  <a:lnTo>
                    <a:pt x="4271962" y="3219449"/>
                  </a:lnTo>
                  <a:lnTo>
                    <a:pt x="4276725" y="3252787"/>
                  </a:lnTo>
                  <a:lnTo>
                    <a:pt x="4300537" y="3309937"/>
                  </a:lnTo>
                  <a:lnTo>
                    <a:pt x="4324350" y="3371849"/>
                  </a:lnTo>
                  <a:lnTo>
                    <a:pt x="4338637" y="3428999"/>
                  </a:lnTo>
                  <a:lnTo>
                    <a:pt x="4338637" y="3462337"/>
                  </a:lnTo>
                  <a:lnTo>
                    <a:pt x="4291012" y="3557587"/>
                  </a:lnTo>
                  <a:lnTo>
                    <a:pt x="4214812" y="3686174"/>
                  </a:lnTo>
                  <a:lnTo>
                    <a:pt x="4157662" y="3790949"/>
                  </a:lnTo>
                  <a:lnTo>
                    <a:pt x="4124325" y="3848099"/>
                  </a:lnTo>
                  <a:lnTo>
                    <a:pt x="4100512" y="3876674"/>
                  </a:lnTo>
                  <a:lnTo>
                    <a:pt x="4076700" y="3881437"/>
                  </a:lnTo>
                  <a:lnTo>
                    <a:pt x="4048125" y="3881437"/>
                  </a:lnTo>
                  <a:lnTo>
                    <a:pt x="3986212" y="3862387"/>
                  </a:lnTo>
                  <a:lnTo>
                    <a:pt x="3938587" y="3833812"/>
                  </a:lnTo>
                  <a:lnTo>
                    <a:pt x="3848100" y="3795712"/>
                  </a:lnTo>
                  <a:lnTo>
                    <a:pt x="3771900" y="3776662"/>
                  </a:lnTo>
                  <a:lnTo>
                    <a:pt x="3681412" y="3767137"/>
                  </a:lnTo>
                  <a:lnTo>
                    <a:pt x="3414712" y="3771899"/>
                  </a:lnTo>
                  <a:lnTo>
                    <a:pt x="2490787" y="3767137"/>
                  </a:lnTo>
                  <a:lnTo>
                    <a:pt x="1924050" y="3771899"/>
                  </a:lnTo>
                  <a:lnTo>
                    <a:pt x="1171575" y="3771899"/>
                  </a:lnTo>
                  <a:lnTo>
                    <a:pt x="909637" y="3771899"/>
                  </a:lnTo>
                  <a:lnTo>
                    <a:pt x="647700" y="3771899"/>
                  </a:lnTo>
                  <a:lnTo>
                    <a:pt x="590550" y="3776662"/>
                  </a:lnTo>
                  <a:lnTo>
                    <a:pt x="419100" y="3805237"/>
                  </a:lnTo>
                  <a:lnTo>
                    <a:pt x="338137" y="3814762"/>
                  </a:lnTo>
                  <a:lnTo>
                    <a:pt x="233362" y="3800474"/>
                  </a:lnTo>
                  <a:lnTo>
                    <a:pt x="80962" y="3757612"/>
                  </a:lnTo>
                  <a:lnTo>
                    <a:pt x="42862" y="3738562"/>
                  </a:lnTo>
                  <a:lnTo>
                    <a:pt x="14287" y="3709987"/>
                  </a:lnTo>
                  <a:lnTo>
                    <a:pt x="4762" y="3681412"/>
                  </a:lnTo>
                  <a:lnTo>
                    <a:pt x="0" y="3657599"/>
                  </a:lnTo>
                  <a:lnTo>
                    <a:pt x="4762" y="3633787"/>
                  </a:lnTo>
                  <a:lnTo>
                    <a:pt x="19050" y="3595687"/>
                  </a:lnTo>
                  <a:lnTo>
                    <a:pt x="28575" y="3576637"/>
                  </a:lnTo>
                  <a:lnTo>
                    <a:pt x="47625" y="3562349"/>
                  </a:lnTo>
                  <a:lnTo>
                    <a:pt x="100012" y="3548062"/>
                  </a:lnTo>
                  <a:lnTo>
                    <a:pt x="204787" y="3529012"/>
                  </a:lnTo>
                  <a:lnTo>
                    <a:pt x="290512" y="3524249"/>
                  </a:lnTo>
                  <a:lnTo>
                    <a:pt x="542925" y="3524249"/>
                  </a:lnTo>
                  <a:lnTo>
                    <a:pt x="885825" y="3524249"/>
                  </a:lnTo>
                  <a:lnTo>
                    <a:pt x="1443037" y="3524249"/>
                  </a:lnTo>
                  <a:lnTo>
                    <a:pt x="2138362" y="3524249"/>
                  </a:lnTo>
                  <a:lnTo>
                    <a:pt x="2667000" y="3524249"/>
                  </a:lnTo>
                  <a:lnTo>
                    <a:pt x="3295650" y="3524249"/>
                  </a:lnTo>
                  <a:lnTo>
                    <a:pt x="3895725" y="3524249"/>
                  </a:lnTo>
                  <a:lnTo>
                    <a:pt x="4000500" y="3519487"/>
                  </a:lnTo>
                  <a:lnTo>
                    <a:pt x="4043362" y="3505199"/>
                  </a:lnTo>
                  <a:lnTo>
                    <a:pt x="4071937" y="3476624"/>
                  </a:lnTo>
                  <a:lnTo>
                    <a:pt x="4086225" y="3448049"/>
                  </a:lnTo>
                  <a:lnTo>
                    <a:pt x="4095750" y="3419474"/>
                  </a:lnTo>
                  <a:lnTo>
                    <a:pt x="4100512" y="3367087"/>
                  </a:lnTo>
                  <a:cubicBezTo>
                    <a:pt x="4102100" y="3268662"/>
                    <a:pt x="4103687" y="3170237"/>
                    <a:pt x="4105275" y="3071812"/>
                  </a:cubicBezTo>
                  <a:cubicBezTo>
                    <a:pt x="4103687" y="2943224"/>
                    <a:pt x="4102100" y="2814637"/>
                    <a:pt x="4100512" y="2686049"/>
                  </a:cubicBezTo>
                  <a:lnTo>
                    <a:pt x="4090987" y="2395537"/>
                  </a:lnTo>
                  <a:lnTo>
                    <a:pt x="4071937" y="2005012"/>
                  </a:lnTo>
                  <a:lnTo>
                    <a:pt x="4052887" y="1719262"/>
                  </a:lnTo>
                  <a:lnTo>
                    <a:pt x="4029075" y="1509712"/>
                  </a:lnTo>
                  <a:lnTo>
                    <a:pt x="3990975" y="1219199"/>
                  </a:lnTo>
                  <a:lnTo>
                    <a:pt x="3938587" y="895349"/>
                  </a:lnTo>
                  <a:lnTo>
                    <a:pt x="3905250" y="7381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0">
              <a:extLst>
                <a:ext uri="{FF2B5EF4-FFF2-40B4-BE49-F238E27FC236}">
                  <a16:creationId xmlns:a16="http://schemas.microsoft.com/office/drawing/2014/main" id="{1CD0E8E5-45E9-49BE-A750-B3A116C1E7A4}"/>
                </a:ext>
              </a:extLst>
            </p:cNvPr>
            <p:cNvSpPr/>
            <p:nvPr/>
          </p:nvSpPr>
          <p:spPr>
            <a:xfrm>
              <a:off x="4516440" y="2757488"/>
              <a:ext cx="2951162" cy="692150"/>
            </a:xfrm>
            <a:custGeom>
              <a:avLst/>
              <a:gdLst>
                <a:gd name="connsiteX0" fmla="*/ 1126332 w 2950369"/>
                <a:gd name="connsiteY0" fmla="*/ 285750 h 692943"/>
                <a:gd name="connsiteX1" fmla="*/ 1428750 w 2950369"/>
                <a:gd name="connsiteY1" fmla="*/ 238125 h 692943"/>
                <a:gd name="connsiteX2" fmla="*/ 1728788 w 2950369"/>
                <a:gd name="connsiteY2" fmla="*/ 188118 h 692943"/>
                <a:gd name="connsiteX3" fmla="*/ 1933575 w 2950369"/>
                <a:gd name="connsiteY3" fmla="*/ 152400 h 692943"/>
                <a:gd name="connsiteX4" fmla="*/ 2138363 w 2950369"/>
                <a:gd name="connsiteY4" fmla="*/ 114300 h 692943"/>
                <a:gd name="connsiteX5" fmla="*/ 2302669 w 2950369"/>
                <a:gd name="connsiteY5" fmla="*/ 95250 h 692943"/>
                <a:gd name="connsiteX6" fmla="*/ 2471738 w 2950369"/>
                <a:gd name="connsiteY6" fmla="*/ 71437 h 692943"/>
                <a:gd name="connsiteX7" fmla="*/ 2490788 w 2950369"/>
                <a:gd name="connsiteY7" fmla="*/ 66675 h 692943"/>
                <a:gd name="connsiteX8" fmla="*/ 2509838 w 2950369"/>
                <a:gd name="connsiteY8" fmla="*/ 50006 h 692943"/>
                <a:gd name="connsiteX9" fmla="*/ 2540794 w 2950369"/>
                <a:gd name="connsiteY9" fmla="*/ 30956 h 692943"/>
                <a:gd name="connsiteX10" fmla="*/ 2583657 w 2950369"/>
                <a:gd name="connsiteY10" fmla="*/ 9525 h 692943"/>
                <a:gd name="connsiteX11" fmla="*/ 2614613 w 2950369"/>
                <a:gd name="connsiteY11" fmla="*/ 0 h 692943"/>
                <a:gd name="connsiteX12" fmla="*/ 2652713 w 2950369"/>
                <a:gd name="connsiteY12" fmla="*/ 4762 h 692943"/>
                <a:gd name="connsiteX13" fmla="*/ 2700338 w 2950369"/>
                <a:gd name="connsiteY13" fmla="*/ 14287 h 692943"/>
                <a:gd name="connsiteX14" fmla="*/ 2769394 w 2950369"/>
                <a:gd name="connsiteY14" fmla="*/ 45243 h 692943"/>
                <a:gd name="connsiteX15" fmla="*/ 2859882 w 2950369"/>
                <a:gd name="connsiteY15" fmla="*/ 95250 h 692943"/>
                <a:gd name="connsiteX16" fmla="*/ 2895600 w 2950369"/>
                <a:gd name="connsiteY16" fmla="*/ 116681 h 692943"/>
                <a:gd name="connsiteX17" fmla="*/ 2928938 w 2950369"/>
                <a:gd name="connsiteY17" fmla="*/ 140493 h 692943"/>
                <a:gd name="connsiteX18" fmla="*/ 2943225 w 2950369"/>
                <a:gd name="connsiteY18" fmla="*/ 159543 h 692943"/>
                <a:gd name="connsiteX19" fmla="*/ 2950369 w 2950369"/>
                <a:gd name="connsiteY19" fmla="*/ 176212 h 692943"/>
                <a:gd name="connsiteX20" fmla="*/ 2947988 w 2950369"/>
                <a:gd name="connsiteY20" fmla="*/ 200025 h 692943"/>
                <a:gd name="connsiteX21" fmla="*/ 2933700 w 2950369"/>
                <a:gd name="connsiteY21" fmla="*/ 216693 h 692943"/>
                <a:gd name="connsiteX22" fmla="*/ 2907507 w 2950369"/>
                <a:gd name="connsiteY22" fmla="*/ 233362 h 692943"/>
                <a:gd name="connsiteX23" fmla="*/ 2864644 w 2950369"/>
                <a:gd name="connsiteY23" fmla="*/ 247650 h 692943"/>
                <a:gd name="connsiteX24" fmla="*/ 2786063 w 2950369"/>
                <a:gd name="connsiteY24" fmla="*/ 254793 h 692943"/>
                <a:gd name="connsiteX25" fmla="*/ 2612232 w 2950369"/>
                <a:gd name="connsiteY25" fmla="*/ 264318 h 692943"/>
                <a:gd name="connsiteX26" fmla="*/ 2383632 w 2950369"/>
                <a:gd name="connsiteY26" fmla="*/ 278606 h 692943"/>
                <a:gd name="connsiteX27" fmla="*/ 2105025 w 2950369"/>
                <a:gd name="connsiteY27" fmla="*/ 295275 h 692943"/>
                <a:gd name="connsiteX28" fmla="*/ 1943100 w 2950369"/>
                <a:gd name="connsiteY28" fmla="*/ 311943 h 692943"/>
                <a:gd name="connsiteX29" fmla="*/ 1740694 w 2950369"/>
                <a:gd name="connsiteY29" fmla="*/ 347662 h 692943"/>
                <a:gd name="connsiteX30" fmla="*/ 1497807 w 2950369"/>
                <a:gd name="connsiteY30" fmla="*/ 390525 h 692943"/>
                <a:gd name="connsiteX31" fmla="*/ 1235869 w 2950369"/>
                <a:gd name="connsiteY31" fmla="*/ 438150 h 692943"/>
                <a:gd name="connsiteX32" fmla="*/ 1016794 w 2950369"/>
                <a:gd name="connsiteY32" fmla="*/ 481012 h 692943"/>
                <a:gd name="connsiteX33" fmla="*/ 895350 w 2950369"/>
                <a:gd name="connsiteY33" fmla="*/ 511968 h 692943"/>
                <a:gd name="connsiteX34" fmla="*/ 750094 w 2950369"/>
                <a:gd name="connsiteY34" fmla="*/ 550068 h 692943"/>
                <a:gd name="connsiteX35" fmla="*/ 592932 w 2950369"/>
                <a:gd name="connsiteY35" fmla="*/ 597693 h 692943"/>
                <a:gd name="connsiteX36" fmla="*/ 485775 w 2950369"/>
                <a:gd name="connsiteY36" fmla="*/ 631031 h 692943"/>
                <a:gd name="connsiteX37" fmla="*/ 400050 w 2950369"/>
                <a:gd name="connsiteY37" fmla="*/ 661987 h 692943"/>
                <a:gd name="connsiteX38" fmla="*/ 352425 w 2950369"/>
                <a:gd name="connsiteY38" fmla="*/ 688181 h 692943"/>
                <a:gd name="connsiteX39" fmla="*/ 338138 w 2950369"/>
                <a:gd name="connsiteY39" fmla="*/ 692943 h 692943"/>
                <a:gd name="connsiteX40" fmla="*/ 307182 w 2950369"/>
                <a:gd name="connsiteY40" fmla="*/ 671512 h 692943"/>
                <a:gd name="connsiteX41" fmla="*/ 209550 w 2950369"/>
                <a:gd name="connsiteY41" fmla="*/ 590550 h 692943"/>
                <a:gd name="connsiteX42" fmla="*/ 130969 w 2950369"/>
                <a:gd name="connsiteY42" fmla="*/ 516731 h 692943"/>
                <a:gd name="connsiteX43" fmla="*/ 59532 w 2950369"/>
                <a:gd name="connsiteY43" fmla="*/ 440531 h 692943"/>
                <a:gd name="connsiteX44" fmla="*/ 9525 w 2950369"/>
                <a:gd name="connsiteY44" fmla="*/ 366712 h 692943"/>
                <a:gd name="connsiteX45" fmla="*/ 0 w 2950369"/>
                <a:gd name="connsiteY45" fmla="*/ 338137 h 692943"/>
                <a:gd name="connsiteX46" fmla="*/ 2382 w 2950369"/>
                <a:gd name="connsiteY46" fmla="*/ 319087 h 692943"/>
                <a:gd name="connsiteX47" fmla="*/ 14288 w 2950369"/>
                <a:gd name="connsiteY47" fmla="*/ 309562 h 692943"/>
                <a:gd name="connsiteX48" fmla="*/ 38100 w 2950369"/>
                <a:gd name="connsiteY48" fmla="*/ 311943 h 692943"/>
                <a:gd name="connsiteX49" fmla="*/ 57150 w 2950369"/>
                <a:gd name="connsiteY49" fmla="*/ 319087 h 692943"/>
                <a:gd name="connsiteX50" fmla="*/ 85725 w 2950369"/>
                <a:gd name="connsiteY50" fmla="*/ 340518 h 692943"/>
                <a:gd name="connsiteX51" fmla="*/ 119063 w 2950369"/>
                <a:gd name="connsiteY51" fmla="*/ 361950 h 692943"/>
                <a:gd name="connsiteX52" fmla="*/ 166688 w 2950369"/>
                <a:gd name="connsiteY52" fmla="*/ 381000 h 692943"/>
                <a:gd name="connsiteX53" fmla="*/ 233363 w 2950369"/>
                <a:gd name="connsiteY53" fmla="*/ 395287 h 692943"/>
                <a:gd name="connsiteX54" fmla="*/ 292894 w 2950369"/>
                <a:gd name="connsiteY54" fmla="*/ 404812 h 692943"/>
                <a:gd name="connsiteX55" fmla="*/ 352425 w 2950369"/>
                <a:gd name="connsiteY55" fmla="*/ 404812 h 692943"/>
                <a:gd name="connsiteX56" fmla="*/ 419100 w 2950369"/>
                <a:gd name="connsiteY56" fmla="*/ 397668 h 692943"/>
                <a:gd name="connsiteX57" fmla="*/ 688182 w 2950369"/>
                <a:gd name="connsiteY57" fmla="*/ 357187 h 692943"/>
                <a:gd name="connsiteX58" fmla="*/ 1126332 w 2950369"/>
                <a:gd name="connsiteY58" fmla="*/ 285750 h 692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950369" h="692943">
                  <a:moveTo>
                    <a:pt x="1126332" y="285750"/>
                  </a:moveTo>
                  <a:lnTo>
                    <a:pt x="1428750" y="238125"/>
                  </a:lnTo>
                  <a:lnTo>
                    <a:pt x="1728788" y="188118"/>
                  </a:lnTo>
                  <a:lnTo>
                    <a:pt x="1933575" y="152400"/>
                  </a:lnTo>
                  <a:lnTo>
                    <a:pt x="2138363" y="114300"/>
                  </a:lnTo>
                  <a:lnTo>
                    <a:pt x="2302669" y="95250"/>
                  </a:lnTo>
                  <a:lnTo>
                    <a:pt x="2471738" y="71437"/>
                  </a:lnTo>
                  <a:lnTo>
                    <a:pt x="2490788" y="66675"/>
                  </a:lnTo>
                  <a:lnTo>
                    <a:pt x="2509838" y="50006"/>
                  </a:lnTo>
                  <a:lnTo>
                    <a:pt x="2540794" y="30956"/>
                  </a:lnTo>
                  <a:lnTo>
                    <a:pt x="2583657" y="9525"/>
                  </a:lnTo>
                  <a:lnTo>
                    <a:pt x="2614613" y="0"/>
                  </a:lnTo>
                  <a:lnTo>
                    <a:pt x="2652713" y="4762"/>
                  </a:lnTo>
                  <a:lnTo>
                    <a:pt x="2700338" y="14287"/>
                  </a:lnTo>
                  <a:lnTo>
                    <a:pt x="2769394" y="45243"/>
                  </a:lnTo>
                  <a:lnTo>
                    <a:pt x="2859882" y="95250"/>
                  </a:lnTo>
                  <a:lnTo>
                    <a:pt x="2895600" y="116681"/>
                  </a:lnTo>
                  <a:lnTo>
                    <a:pt x="2928938" y="140493"/>
                  </a:lnTo>
                  <a:lnTo>
                    <a:pt x="2943225" y="159543"/>
                  </a:lnTo>
                  <a:lnTo>
                    <a:pt x="2950369" y="176212"/>
                  </a:lnTo>
                  <a:lnTo>
                    <a:pt x="2947988" y="200025"/>
                  </a:lnTo>
                  <a:lnTo>
                    <a:pt x="2933700" y="216693"/>
                  </a:lnTo>
                  <a:lnTo>
                    <a:pt x="2907507" y="233362"/>
                  </a:lnTo>
                  <a:lnTo>
                    <a:pt x="2864644" y="247650"/>
                  </a:lnTo>
                  <a:lnTo>
                    <a:pt x="2786063" y="254793"/>
                  </a:lnTo>
                  <a:lnTo>
                    <a:pt x="2612232" y="264318"/>
                  </a:lnTo>
                  <a:lnTo>
                    <a:pt x="2383632" y="278606"/>
                  </a:lnTo>
                  <a:lnTo>
                    <a:pt x="2105025" y="295275"/>
                  </a:lnTo>
                  <a:lnTo>
                    <a:pt x="1943100" y="311943"/>
                  </a:lnTo>
                  <a:lnTo>
                    <a:pt x="1740694" y="347662"/>
                  </a:lnTo>
                  <a:lnTo>
                    <a:pt x="1497807" y="390525"/>
                  </a:lnTo>
                  <a:lnTo>
                    <a:pt x="1235869" y="438150"/>
                  </a:lnTo>
                  <a:lnTo>
                    <a:pt x="1016794" y="481012"/>
                  </a:lnTo>
                  <a:lnTo>
                    <a:pt x="895350" y="511968"/>
                  </a:lnTo>
                  <a:lnTo>
                    <a:pt x="750094" y="550068"/>
                  </a:lnTo>
                  <a:lnTo>
                    <a:pt x="592932" y="597693"/>
                  </a:lnTo>
                  <a:lnTo>
                    <a:pt x="485775" y="631031"/>
                  </a:lnTo>
                  <a:lnTo>
                    <a:pt x="400050" y="661987"/>
                  </a:lnTo>
                  <a:lnTo>
                    <a:pt x="352425" y="688181"/>
                  </a:lnTo>
                  <a:lnTo>
                    <a:pt x="338138" y="692943"/>
                  </a:lnTo>
                  <a:lnTo>
                    <a:pt x="307182" y="671512"/>
                  </a:lnTo>
                  <a:lnTo>
                    <a:pt x="209550" y="590550"/>
                  </a:lnTo>
                  <a:lnTo>
                    <a:pt x="130969" y="516731"/>
                  </a:lnTo>
                  <a:lnTo>
                    <a:pt x="59532" y="440531"/>
                  </a:lnTo>
                  <a:lnTo>
                    <a:pt x="9525" y="366712"/>
                  </a:lnTo>
                  <a:lnTo>
                    <a:pt x="0" y="338137"/>
                  </a:lnTo>
                  <a:lnTo>
                    <a:pt x="2382" y="319087"/>
                  </a:lnTo>
                  <a:lnTo>
                    <a:pt x="14288" y="309562"/>
                  </a:lnTo>
                  <a:lnTo>
                    <a:pt x="38100" y="311943"/>
                  </a:lnTo>
                  <a:lnTo>
                    <a:pt x="57150" y="319087"/>
                  </a:lnTo>
                  <a:lnTo>
                    <a:pt x="85725" y="340518"/>
                  </a:lnTo>
                  <a:lnTo>
                    <a:pt x="119063" y="361950"/>
                  </a:lnTo>
                  <a:lnTo>
                    <a:pt x="166688" y="381000"/>
                  </a:lnTo>
                  <a:lnTo>
                    <a:pt x="233363" y="395287"/>
                  </a:lnTo>
                  <a:lnTo>
                    <a:pt x="292894" y="404812"/>
                  </a:lnTo>
                  <a:lnTo>
                    <a:pt x="352425" y="404812"/>
                  </a:lnTo>
                  <a:lnTo>
                    <a:pt x="419100" y="397668"/>
                  </a:lnTo>
                  <a:lnTo>
                    <a:pt x="688182" y="357187"/>
                  </a:lnTo>
                  <a:lnTo>
                    <a:pt x="112633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8BB40C32-1DB2-43FA-83DF-091C41F4BCB3}"/>
                </a:ext>
              </a:extLst>
            </p:cNvPr>
            <p:cNvSpPr/>
            <p:nvPr/>
          </p:nvSpPr>
          <p:spPr>
            <a:xfrm rot="16200000">
              <a:off x="4996659" y="3390107"/>
              <a:ext cx="2997200" cy="481013"/>
            </a:xfrm>
            <a:custGeom>
              <a:avLst/>
              <a:gdLst>
                <a:gd name="connsiteX0" fmla="*/ 1162415 w 2996225"/>
                <a:gd name="connsiteY0" fmla="*/ 202922 h 481000"/>
                <a:gd name="connsiteX1" fmla="*/ 1470555 w 2996225"/>
                <a:gd name="connsiteY1" fmla="*/ 200417 h 481000"/>
                <a:gd name="connsiteX2" fmla="*/ 1826294 w 2996225"/>
                <a:gd name="connsiteY2" fmla="*/ 195406 h 481000"/>
                <a:gd name="connsiteX3" fmla="*/ 2069299 w 2996225"/>
                <a:gd name="connsiteY3" fmla="*/ 190396 h 481000"/>
                <a:gd name="connsiteX4" fmla="*/ 2192054 w 2996225"/>
                <a:gd name="connsiteY4" fmla="*/ 170354 h 481000"/>
                <a:gd name="connsiteX5" fmla="*/ 2432554 w 2996225"/>
                <a:gd name="connsiteY5" fmla="*/ 170354 h 481000"/>
                <a:gd name="connsiteX6" fmla="*/ 2650507 w 2996225"/>
                <a:gd name="connsiteY6" fmla="*/ 167849 h 481000"/>
                <a:gd name="connsiteX7" fmla="*/ 2703116 w 2996225"/>
                <a:gd name="connsiteY7" fmla="*/ 160333 h 481000"/>
                <a:gd name="connsiteX8" fmla="*/ 2733179 w 2996225"/>
                <a:gd name="connsiteY8" fmla="*/ 152818 h 481000"/>
                <a:gd name="connsiteX9" fmla="*/ 2768252 w 2996225"/>
                <a:gd name="connsiteY9" fmla="*/ 142797 h 481000"/>
                <a:gd name="connsiteX10" fmla="*/ 2803325 w 2996225"/>
                <a:gd name="connsiteY10" fmla="*/ 127766 h 481000"/>
                <a:gd name="connsiteX11" fmla="*/ 2838397 w 2996225"/>
                <a:gd name="connsiteY11" fmla="*/ 112734 h 481000"/>
                <a:gd name="connsiteX12" fmla="*/ 2880986 w 2996225"/>
                <a:gd name="connsiteY12" fmla="*/ 85177 h 481000"/>
                <a:gd name="connsiteX13" fmla="*/ 2916059 w 2996225"/>
                <a:gd name="connsiteY13" fmla="*/ 52609 h 481000"/>
                <a:gd name="connsiteX14" fmla="*/ 2943616 w 2996225"/>
                <a:gd name="connsiteY14" fmla="*/ 17537 h 481000"/>
                <a:gd name="connsiteX15" fmla="*/ 2956142 w 2996225"/>
                <a:gd name="connsiteY15" fmla="*/ 7516 h 481000"/>
                <a:gd name="connsiteX16" fmla="*/ 2981194 w 2996225"/>
                <a:gd name="connsiteY16" fmla="*/ 0 h 481000"/>
                <a:gd name="connsiteX17" fmla="*/ 2993720 w 2996225"/>
                <a:gd name="connsiteY17" fmla="*/ 5010 h 481000"/>
                <a:gd name="connsiteX18" fmla="*/ 2996225 w 2996225"/>
                <a:gd name="connsiteY18" fmla="*/ 25052 h 481000"/>
                <a:gd name="connsiteX19" fmla="*/ 2986205 w 2996225"/>
                <a:gd name="connsiteY19" fmla="*/ 90187 h 481000"/>
                <a:gd name="connsiteX20" fmla="*/ 2968668 w 2996225"/>
                <a:gd name="connsiteY20" fmla="*/ 190396 h 481000"/>
                <a:gd name="connsiteX21" fmla="*/ 2931090 w 2996225"/>
                <a:gd name="connsiteY21" fmla="*/ 333192 h 481000"/>
                <a:gd name="connsiteX22" fmla="*/ 2911048 w 2996225"/>
                <a:gd name="connsiteY22" fmla="*/ 393317 h 481000"/>
                <a:gd name="connsiteX23" fmla="*/ 2896017 w 2996225"/>
                <a:gd name="connsiteY23" fmla="*/ 423380 h 481000"/>
                <a:gd name="connsiteX24" fmla="*/ 2870965 w 2996225"/>
                <a:gd name="connsiteY24" fmla="*/ 450937 h 481000"/>
                <a:gd name="connsiteX25" fmla="*/ 2840903 w 2996225"/>
                <a:gd name="connsiteY25" fmla="*/ 470979 h 481000"/>
                <a:gd name="connsiteX26" fmla="*/ 2820861 w 2996225"/>
                <a:gd name="connsiteY26" fmla="*/ 475989 h 481000"/>
                <a:gd name="connsiteX27" fmla="*/ 2800819 w 2996225"/>
                <a:gd name="connsiteY27" fmla="*/ 470979 h 481000"/>
                <a:gd name="connsiteX28" fmla="*/ 2780778 w 2996225"/>
                <a:gd name="connsiteY28" fmla="*/ 455947 h 481000"/>
                <a:gd name="connsiteX29" fmla="*/ 2740694 w 2996225"/>
                <a:gd name="connsiteY29" fmla="*/ 435906 h 481000"/>
                <a:gd name="connsiteX30" fmla="*/ 2683075 w 2996225"/>
                <a:gd name="connsiteY30" fmla="*/ 420875 h 481000"/>
                <a:gd name="connsiteX31" fmla="*/ 2615434 w 2996225"/>
                <a:gd name="connsiteY31" fmla="*/ 415864 h 481000"/>
                <a:gd name="connsiteX32" fmla="*/ 2437565 w 2996225"/>
                <a:gd name="connsiteY32" fmla="*/ 415864 h 481000"/>
                <a:gd name="connsiteX33" fmla="*/ 2217106 w 2996225"/>
                <a:gd name="connsiteY33" fmla="*/ 415864 h 481000"/>
                <a:gd name="connsiteX34" fmla="*/ 1964081 w 2996225"/>
                <a:gd name="connsiteY34" fmla="*/ 418369 h 481000"/>
                <a:gd name="connsiteX35" fmla="*/ 1483081 w 2996225"/>
                <a:gd name="connsiteY35" fmla="*/ 433401 h 481000"/>
                <a:gd name="connsiteX36" fmla="*/ 1067217 w 2996225"/>
                <a:gd name="connsiteY36" fmla="*/ 445927 h 481000"/>
                <a:gd name="connsiteX37" fmla="*/ 794150 w 2996225"/>
                <a:gd name="connsiteY37" fmla="*/ 455947 h 481000"/>
                <a:gd name="connsiteX38" fmla="*/ 583712 w 2996225"/>
                <a:gd name="connsiteY38" fmla="*/ 460958 h 481000"/>
                <a:gd name="connsiteX39" fmla="*/ 501041 w 2996225"/>
                <a:gd name="connsiteY39" fmla="*/ 470979 h 481000"/>
                <a:gd name="connsiteX40" fmla="*/ 443421 w 2996225"/>
                <a:gd name="connsiteY40" fmla="*/ 481000 h 481000"/>
                <a:gd name="connsiteX41" fmla="*/ 415864 w 2996225"/>
                <a:gd name="connsiteY41" fmla="*/ 481000 h 481000"/>
                <a:gd name="connsiteX42" fmla="*/ 373275 w 2996225"/>
                <a:gd name="connsiteY42" fmla="*/ 465968 h 481000"/>
                <a:gd name="connsiteX43" fmla="*/ 265551 w 2996225"/>
                <a:gd name="connsiteY43" fmla="*/ 418369 h 481000"/>
                <a:gd name="connsiteX44" fmla="*/ 185385 w 2996225"/>
                <a:gd name="connsiteY44" fmla="*/ 375781 h 481000"/>
                <a:gd name="connsiteX45" fmla="*/ 97703 w 2996225"/>
                <a:gd name="connsiteY45" fmla="*/ 320666 h 481000"/>
                <a:gd name="connsiteX46" fmla="*/ 35072 w 2996225"/>
                <a:gd name="connsiteY46" fmla="*/ 275573 h 481000"/>
                <a:gd name="connsiteX47" fmla="*/ 12526 w 2996225"/>
                <a:gd name="connsiteY47" fmla="*/ 245510 h 481000"/>
                <a:gd name="connsiteX48" fmla="*/ 2505 w 2996225"/>
                <a:gd name="connsiteY48" fmla="*/ 215448 h 481000"/>
                <a:gd name="connsiteX49" fmla="*/ 0 w 2996225"/>
                <a:gd name="connsiteY49" fmla="*/ 192901 h 481000"/>
                <a:gd name="connsiteX50" fmla="*/ 2505 w 2996225"/>
                <a:gd name="connsiteY50" fmla="*/ 175364 h 481000"/>
                <a:gd name="connsiteX51" fmla="*/ 10020 w 2996225"/>
                <a:gd name="connsiteY51" fmla="*/ 157828 h 481000"/>
                <a:gd name="connsiteX52" fmla="*/ 27557 w 2996225"/>
                <a:gd name="connsiteY52" fmla="*/ 142797 h 481000"/>
                <a:gd name="connsiteX53" fmla="*/ 433400 w 2996225"/>
                <a:gd name="connsiteY53" fmla="*/ 210437 h 481000"/>
                <a:gd name="connsiteX54" fmla="*/ 465968 w 2996225"/>
                <a:gd name="connsiteY54" fmla="*/ 215448 h 481000"/>
                <a:gd name="connsiteX55" fmla="*/ 586218 w 2996225"/>
                <a:gd name="connsiteY55" fmla="*/ 212943 h 481000"/>
                <a:gd name="connsiteX56" fmla="*/ 884337 w 2996225"/>
                <a:gd name="connsiteY56" fmla="*/ 207932 h 481000"/>
                <a:gd name="connsiteX57" fmla="*/ 1162415 w 2996225"/>
                <a:gd name="connsiteY57" fmla="*/ 202922 h 4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96225" h="481000">
                  <a:moveTo>
                    <a:pt x="1162415" y="202922"/>
                  </a:moveTo>
                  <a:lnTo>
                    <a:pt x="1470555" y="200417"/>
                  </a:lnTo>
                  <a:lnTo>
                    <a:pt x="1826294" y="195406"/>
                  </a:lnTo>
                  <a:lnTo>
                    <a:pt x="2069299" y="190396"/>
                  </a:lnTo>
                  <a:lnTo>
                    <a:pt x="2192054" y="170354"/>
                  </a:lnTo>
                  <a:lnTo>
                    <a:pt x="2432554" y="170354"/>
                  </a:lnTo>
                  <a:lnTo>
                    <a:pt x="2650507" y="167849"/>
                  </a:lnTo>
                  <a:lnTo>
                    <a:pt x="2703116" y="160333"/>
                  </a:lnTo>
                  <a:lnTo>
                    <a:pt x="2733179" y="152818"/>
                  </a:lnTo>
                  <a:lnTo>
                    <a:pt x="2768252" y="142797"/>
                  </a:lnTo>
                  <a:lnTo>
                    <a:pt x="2803325" y="127766"/>
                  </a:lnTo>
                  <a:lnTo>
                    <a:pt x="2838397" y="112734"/>
                  </a:lnTo>
                  <a:lnTo>
                    <a:pt x="2880986" y="85177"/>
                  </a:lnTo>
                  <a:lnTo>
                    <a:pt x="2916059" y="52609"/>
                  </a:lnTo>
                  <a:lnTo>
                    <a:pt x="2943616" y="17537"/>
                  </a:lnTo>
                  <a:lnTo>
                    <a:pt x="2956142" y="7516"/>
                  </a:lnTo>
                  <a:lnTo>
                    <a:pt x="2981194" y="0"/>
                  </a:lnTo>
                  <a:lnTo>
                    <a:pt x="2993720" y="5010"/>
                  </a:lnTo>
                  <a:lnTo>
                    <a:pt x="2996225" y="25052"/>
                  </a:lnTo>
                  <a:lnTo>
                    <a:pt x="2986205" y="90187"/>
                  </a:lnTo>
                  <a:lnTo>
                    <a:pt x="2968668" y="190396"/>
                  </a:lnTo>
                  <a:lnTo>
                    <a:pt x="2931090" y="333192"/>
                  </a:lnTo>
                  <a:lnTo>
                    <a:pt x="2911048" y="393317"/>
                  </a:lnTo>
                  <a:lnTo>
                    <a:pt x="2896017" y="423380"/>
                  </a:lnTo>
                  <a:lnTo>
                    <a:pt x="2870965" y="450937"/>
                  </a:lnTo>
                  <a:lnTo>
                    <a:pt x="2840903" y="470979"/>
                  </a:lnTo>
                  <a:lnTo>
                    <a:pt x="2820861" y="475989"/>
                  </a:lnTo>
                  <a:lnTo>
                    <a:pt x="2800819" y="470979"/>
                  </a:lnTo>
                  <a:lnTo>
                    <a:pt x="2780778" y="455947"/>
                  </a:lnTo>
                  <a:lnTo>
                    <a:pt x="2740694" y="435906"/>
                  </a:lnTo>
                  <a:lnTo>
                    <a:pt x="2683075" y="420875"/>
                  </a:lnTo>
                  <a:lnTo>
                    <a:pt x="2615434" y="415864"/>
                  </a:lnTo>
                  <a:lnTo>
                    <a:pt x="2437565" y="415864"/>
                  </a:lnTo>
                  <a:lnTo>
                    <a:pt x="2217106" y="415864"/>
                  </a:lnTo>
                  <a:lnTo>
                    <a:pt x="1964081" y="418369"/>
                  </a:lnTo>
                  <a:lnTo>
                    <a:pt x="1483081" y="433401"/>
                  </a:lnTo>
                  <a:lnTo>
                    <a:pt x="1067217" y="445927"/>
                  </a:lnTo>
                  <a:lnTo>
                    <a:pt x="794150" y="455947"/>
                  </a:lnTo>
                  <a:lnTo>
                    <a:pt x="583712" y="460958"/>
                  </a:lnTo>
                  <a:lnTo>
                    <a:pt x="501041" y="470979"/>
                  </a:lnTo>
                  <a:lnTo>
                    <a:pt x="443421" y="481000"/>
                  </a:lnTo>
                  <a:lnTo>
                    <a:pt x="415864" y="481000"/>
                  </a:lnTo>
                  <a:lnTo>
                    <a:pt x="373275" y="465968"/>
                  </a:lnTo>
                  <a:lnTo>
                    <a:pt x="265551" y="418369"/>
                  </a:lnTo>
                  <a:lnTo>
                    <a:pt x="185385" y="375781"/>
                  </a:lnTo>
                  <a:lnTo>
                    <a:pt x="97703" y="320666"/>
                  </a:lnTo>
                  <a:lnTo>
                    <a:pt x="35072" y="275573"/>
                  </a:lnTo>
                  <a:lnTo>
                    <a:pt x="12526" y="245510"/>
                  </a:lnTo>
                  <a:lnTo>
                    <a:pt x="2505" y="215448"/>
                  </a:lnTo>
                  <a:lnTo>
                    <a:pt x="0" y="192901"/>
                  </a:lnTo>
                  <a:lnTo>
                    <a:pt x="2505" y="175364"/>
                  </a:lnTo>
                  <a:lnTo>
                    <a:pt x="10020" y="157828"/>
                  </a:lnTo>
                  <a:lnTo>
                    <a:pt x="27557" y="142797"/>
                  </a:lnTo>
                  <a:lnTo>
                    <a:pt x="433400" y="210437"/>
                  </a:lnTo>
                  <a:lnTo>
                    <a:pt x="465968" y="215448"/>
                  </a:lnTo>
                  <a:lnTo>
                    <a:pt x="586218" y="212943"/>
                  </a:lnTo>
                  <a:lnTo>
                    <a:pt x="884337" y="207932"/>
                  </a:lnTo>
                  <a:lnTo>
                    <a:pt x="1162415" y="2029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6D7B54A5-8D99-4871-BDA9-73741847292D}"/>
                </a:ext>
              </a:extLst>
            </p:cNvPr>
            <p:cNvSpPr/>
            <p:nvPr/>
          </p:nvSpPr>
          <p:spPr>
            <a:xfrm rot="16200000">
              <a:off x="5921377" y="4572001"/>
              <a:ext cx="504825" cy="596900"/>
            </a:xfrm>
            <a:custGeom>
              <a:avLst/>
              <a:gdLst>
                <a:gd name="connsiteX0" fmla="*/ 433401 w 506052"/>
                <a:gd name="connsiteY0" fmla="*/ 195406 h 596239"/>
                <a:gd name="connsiteX1" fmla="*/ 395822 w 506052"/>
                <a:gd name="connsiteY1" fmla="*/ 378286 h 596239"/>
                <a:gd name="connsiteX2" fmla="*/ 375781 w 506052"/>
                <a:gd name="connsiteY2" fmla="*/ 470979 h 596239"/>
                <a:gd name="connsiteX3" fmla="*/ 375781 w 506052"/>
                <a:gd name="connsiteY3" fmla="*/ 486010 h 596239"/>
                <a:gd name="connsiteX4" fmla="*/ 378286 w 506052"/>
                <a:gd name="connsiteY4" fmla="*/ 518578 h 596239"/>
                <a:gd name="connsiteX5" fmla="*/ 388307 w 506052"/>
                <a:gd name="connsiteY5" fmla="*/ 553650 h 596239"/>
                <a:gd name="connsiteX6" fmla="*/ 403338 w 506052"/>
                <a:gd name="connsiteY6" fmla="*/ 573692 h 596239"/>
                <a:gd name="connsiteX7" fmla="*/ 428390 w 506052"/>
                <a:gd name="connsiteY7" fmla="*/ 588723 h 596239"/>
                <a:gd name="connsiteX8" fmla="*/ 506052 w 506052"/>
                <a:gd name="connsiteY8" fmla="*/ 596239 h 596239"/>
                <a:gd name="connsiteX9" fmla="*/ 0 w 506052"/>
                <a:gd name="connsiteY9" fmla="*/ 593734 h 596239"/>
                <a:gd name="connsiteX10" fmla="*/ 0 w 506052"/>
                <a:gd name="connsiteY10" fmla="*/ 568682 h 596239"/>
                <a:gd name="connsiteX11" fmla="*/ 2505 w 506052"/>
                <a:gd name="connsiteY11" fmla="*/ 541124 h 596239"/>
                <a:gd name="connsiteX12" fmla="*/ 27557 w 506052"/>
                <a:gd name="connsiteY12" fmla="*/ 518578 h 596239"/>
                <a:gd name="connsiteX13" fmla="*/ 72651 w 506052"/>
                <a:gd name="connsiteY13" fmla="*/ 496031 h 596239"/>
                <a:gd name="connsiteX14" fmla="*/ 137786 w 506052"/>
                <a:gd name="connsiteY14" fmla="*/ 453442 h 596239"/>
                <a:gd name="connsiteX15" fmla="*/ 197911 w 506052"/>
                <a:gd name="connsiteY15" fmla="*/ 410854 h 596239"/>
                <a:gd name="connsiteX16" fmla="*/ 232984 w 506052"/>
                <a:gd name="connsiteY16" fmla="*/ 375781 h 596239"/>
                <a:gd name="connsiteX17" fmla="*/ 255531 w 506052"/>
                <a:gd name="connsiteY17" fmla="*/ 348224 h 596239"/>
                <a:gd name="connsiteX18" fmla="*/ 320666 w 506052"/>
                <a:gd name="connsiteY18" fmla="*/ 235489 h 596239"/>
                <a:gd name="connsiteX19" fmla="*/ 390812 w 506052"/>
                <a:gd name="connsiteY19" fmla="*/ 80167 h 596239"/>
                <a:gd name="connsiteX20" fmla="*/ 415864 w 506052"/>
                <a:gd name="connsiteY20" fmla="*/ 20042 h 596239"/>
                <a:gd name="connsiteX21" fmla="*/ 428390 w 506052"/>
                <a:gd name="connsiteY21" fmla="*/ 7516 h 596239"/>
                <a:gd name="connsiteX22" fmla="*/ 445927 w 506052"/>
                <a:gd name="connsiteY22" fmla="*/ 0 h 596239"/>
                <a:gd name="connsiteX23" fmla="*/ 458453 w 506052"/>
                <a:gd name="connsiteY23" fmla="*/ 2505 h 596239"/>
                <a:gd name="connsiteX24" fmla="*/ 465968 w 506052"/>
                <a:gd name="connsiteY24" fmla="*/ 12526 h 596239"/>
                <a:gd name="connsiteX25" fmla="*/ 465968 w 506052"/>
                <a:gd name="connsiteY25" fmla="*/ 42589 h 596239"/>
                <a:gd name="connsiteX26" fmla="*/ 433401 w 506052"/>
                <a:gd name="connsiteY26" fmla="*/ 195406 h 59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06052" h="596239">
                  <a:moveTo>
                    <a:pt x="433401" y="195406"/>
                  </a:moveTo>
                  <a:lnTo>
                    <a:pt x="395822" y="378286"/>
                  </a:lnTo>
                  <a:lnTo>
                    <a:pt x="375781" y="470979"/>
                  </a:lnTo>
                  <a:lnTo>
                    <a:pt x="375781" y="486010"/>
                  </a:lnTo>
                  <a:lnTo>
                    <a:pt x="378286" y="518578"/>
                  </a:lnTo>
                  <a:lnTo>
                    <a:pt x="388307" y="553650"/>
                  </a:lnTo>
                  <a:lnTo>
                    <a:pt x="403338" y="573692"/>
                  </a:lnTo>
                  <a:lnTo>
                    <a:pt x="428390" y="588723"/>
                  </a:lnTo>
                  <a:lnTo>
                    <a:pt x="506052" y="596239"/>
                  </a:lnTo>
                  <a:lnTo>
                    <a:pt x="0" y="593734"/>
                  </a:lnTo>
                  <a:lnTo>
                    <a:pt x="0" y="568682"/>
                  </a:lnTo>
                  <a:lnTo>
                    <a:pt x="2505" y="541124"/>
                  </a:lnTo>
                  <a:lnTo>
                    <a:pt x="27557" y="518578"/>
                  </a:lnTo>
                  <a:lnTo>
                    <a:pt x="72651" y="496031"/>
                  </a:lnTo>
                  <a:lnTo>
                    <a:pt x="137786" y="453442"/>
                  </a:lnTo>
                  <a:lnTo>
                    <a:pt x="197911" y="410854"/>
                  </a:lnTo>
                  <a:lnTo>
                    <a:pt x="232984" y="375781"/>
                  </a:lnTo>
                  <a:lnTo>
                    <a:pt x="255531" y="348224"/>
                  </a:lnTo>
                  <a:lnTo>
                    <a:pt x="320666" y="235489"/>
                  </a:lnTo>
                  <a:lnTo>
                    <a:pt x="390812" y="80167"/>
                  </a:lnTo>
                  <a:lnTo>
                    <a:pt x="415864" y="20042"/>
                  </a:lnTo>
                  <a:lnTo>
                    <a:pt x="428390" y="7516"/>
                  </a:lnTo>
                  <a:lnTo>
                    <a:pt x="445927" y="0"/>
                  </a:lnTo>
                  <a:lnTo>
                    <a:pt x="458453" y="2505"/>
                  </a:lnTo>
                  <a:lnTo>
                    <a:pt x="465968" y="12526"/>
                  </a:lnTo>
                  <a:lnTo>
                    <a:pt x="465968" y="42589"/>
                  </a:lnTo>
                  <a:lnTo>
                    <a:pt x="433401" y="195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ECB62C91-9FCB-4692-BF31-64DCB25836F2}"/>
                </a:ext>
              </a:extLst>
            </p:cNvPr>
            <p:cNvSpPr/>
            <p:nvPr/>
          </p:nvSpPr>
          <p:spPr>
            <a:xfrm rot="16200000">
              <a:off x="5043488" y="3644900"/>
              <a:ext cx="895350" cy="749300"/>
            </a:xfrm>
            <a:custGeom>
              <a:avLst/>
              <a:gdLst>
                <a:gd name="connsiteX0" fmla="*/ 504825 w 895350"/>
                <a:gd name="connsiteY0" fmla="*/ 323850 h 750094"/>
                <a:gd name="connsiteX1" fmla="*/ 433387 w 895350"/>
                <a:gd name="connsiteY1" fmla="*/ 373857 h 750094"/>
                <a:gd name="connsiteX2" fmla="*/ 364331 w 895350"/>
                <a:gd name="connsiteY2" fmla="*/ 416719 h 750094"/>
                <a:gd name="connsiteX3" fmla="*/ 300037 w 895350"/>
                <a:gd name="connsiteY3" fmla="*/ 450057 h 750094"/>
                <a:gd name="connsiteX4" fmla="*/ 161925 w 895350"/>
                <a:gd name="connsiteY4" fmla="*/ 514350 h 750094"/>
                <a:gd name="connsiteX5" fmla="*/ 16668 w 895350"/>
                <a:gd name="connsiteY5" fmla="*/ 588169 h 750094"/>
                <a:gd name="connsiteX6" fmla="*/ 7143 w 895350"/>
                <a:gd name="connsiteY6" fmla="*/ 600075 h 750094"/>
                <a:gd name="connsiteX7" fmla="*/ 0 w 895350"/>
                <a:gd name="connsiteY7" fmla="*/ 633413 h 750094"/>
                <a:gd name="connsiteX8" fmla="*/ 2381 w 895350"/>
                <a:gd name="connsiteY8" fmla="*/ 659607 h 750094"/>
                <a:gd name="connsiteX9" fmla="*/ 9525 w 895350"/>
                <a:gd name="connsiteY9" fmla="*/ 685800 h 750094"/>
                <a:gd name="connsiteX10" fmla="*/ 19050 w 895350"/>
                <a:gd name="connsiteY10" fmla="*/ 700088 h 750094"/>
                <a:gd name="connsiteX11" fmla="*/ 38100 w 895350"/>
                <a:gd name="connsiteY11" fmla="*/ 716757 h 750094"/>
                <a:gd name="connsiteX12" fmla="*/ 61912 w 895350"/>
                <a:gd name="connsiteY12" fmla="*/ 728663 h 750094"/>
                <a:gd name="connsiteX13" fmla="*/ 88106 w 895350"/>
                <a:gd name="connsiteY13" fmla="*/ 738188 h 750094"/>
                <a:gd name="connsiteX14" fmla="*/ 133350 w 895350"/>
                <a:gd name="connsiteY14" fmla="*/ 747713 h 750094"/>
                <a:gd name="connsiteX15" fmla="*/ 161925 w 895350"/>
                <a:gd name="connsiteY15" fmla="*/ 750094 h 750094"/>
                <a:gd name="connsiteX16" fmla="*/ 278606 w 895350"/>
                <a:gd name="connsiteY16" fmla="*/ 728663 h 750094"/>
                <a:gd name="connsiteX17" fmla="*/ 352425 w 895350"/>
                <a:gd name="connsiteY17" fmla="*/ 711994 h 750094"/>
                <a:gd name="connsiteX18" fmla="*/ 428625 w 895350"/>
                <a:gd name="connsiteY18" fmla="*/ 685800 h 750094"/>
                <a:gd name="connsiteX19" fmla="*/ 497681 w 895350"/>
                <a:gd name="connsiteY19" fmla="*/ 654844 h 750094"/>
                <a:gd name="connsiteX20" fmla="*/ 526256 w 895350"/>
                <a:gd name="connsiteY20" fmla="*/ 638175 h 750094"/>
                <a:gd name="connsiteX21" fmla="*/ 576262 w 895350"/>
                <a:gd name="connsiteY21" fmla="*/ 566738 h 750094"/>
                <a:gd name="connsiteX22" fmla="*/ 664368 w 895350"/>
                <a:gd name="connsiteY22" fmla="*/ 428625 h 750094"/>
                <a:gd name="connsiteX23" fmla="*/ 747712 w 895350"/>
                <a:gd name="connsiteY23" fmla="*/ 292894 h 750094"/>
                <a:gd name="connsiteX24" fmla="*/ 847725 w 895350"/>
                <a:gd name="connsiteY24" fmla="*/ 119063 h 750094"/>
                <a:gd name="connsiteX25" fmla="*/ 890587 w 895350"/>
                <a:gd name="connsiteY25" fmla="*/ 42863 h 750094"/>
                <a:gd name="connsiteX26" fmla="*/ 895350 w 895350"/>
                <a:gd name="connsiteY26" fmla="*/ 23813 h 750094"/>
                <a:gd name="connsiteX27" fmla="*/ 895350 w 895350"/>
                <a:gd name="connsiteY27" fmla="*/ 7144 h 750094"/>
                <a:gd name="connsiteX28" fmla="*/ 888206 w 895350"/>
                <a:gd name="connsiteY28" fmla="*/ 0 h 750094"/>
                <a:gd name="connsiteX29" fmla="*/ 869156 w 895350"/>
                <a:gd name="connsiteY29" fmla="*/ 0 h 750094"/>
                <a:gd name="connsiteX30" fmla="*/ 847725 w 895350"/>
                <a:gd name="connsiteY30" fmla="*/ 7144 h 750094"/>
                <a:gd name="connsiteX31" fmla="*/ 828675 w 895350"/>
                <a:gd name="connsiteY31" fmla="*/ 21432 h 750094"/>
                <a:gd name="connsiteX32" fmla="*/ 773906 w 895350"/>
                <a:gd name="connsiteY32" fmla="*/ 88107 h 750094"/>
                <a:gd name="connsiteX33" fmla="*/ 685800 w 895350"/>
                <a:gd name="connsiteY33" fmla="*/ 176213 h 750094"/>
                <a:gd name="connsiteX34" fmla="*/ 588168 w 895350"/>
                <a:gd name="connsiteY34" fmla="*/ 261938 h 750094"/>
                <a:gd name="connsiteX35" fmla="*/ 504825 w 895350"/>
                <a:gd name="connsiteY35" fmla="*/ 323850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95350" h="750094">
                  <a:moveTo>
                    <a:pt x="504825" y="323850"/>
                  </a:moveTo>
                  <a:lnTo>
                    <a:pt x="433387" y="373857"/>
                  </a:lnTo>
                  <a:lnTo>
                    <a:pt x="364331" y="416719"/>
                  </a:lnTo>
                  <a:lnTo>
                    <a:pt x="300037" y="450057"/>
                  </a:lnTo>
                  <a:lnTo>
                    <a:pt x="161925" y="514350"/>
                  </a:lnTo>
                  <a:lnTo>
                    <a:pt x="16668" y="588169"/>
                  </a:lnTo>
                  <a:lnTo>
                    <a:pt x="7143" y="600075"/>
                  </a:lnTo>
                  <a:lnTo>
                    <a:pt x="0" y="633413"/>
                  </a:lnTo>
                  <a:lnTo>
                    <a:pt x="2381" y="659607"/>
                  </a:lnTo>
                  <a:lnTo>
                    <a:pt x="9525" y="685800"/>
                  </a:lnTo>
                  <a:lnTo>
                    <a:pt x="19050" y="700088"/>
                  </a:lnTo>
                  <a:lnTo>
                    <a:pt x="38100" y="716757"/>
                  </a:lnTo>
                  <a:lnTo>
                    <a:pt x="61912" y="728663"/>
                  </a:lnTo>
                  <a:lnTo>
                    <a:pt x="88106" y="738188"/>
                  </a:lnTo>
                  <a:lnTo>
                    <a:pt x="133350" y="747713"/>
                  </a:lnTo>
                  <a:lnTo>
                    <a:pt x="161925" y="750094"/>
                  </a:lnTo>
                  <a:lnTo>
                    <a:pt x="278606" y="728663"/>
                  </a:lnTo>
                  <a:lnTo>
                    <a:pt x="352425" y="711994"/>
                  </a:lnTo>
                  <a:lnTo>
                    <a:pt x="428625" y="685800"/>
                  </a:lnTo>
                  <a:lnTo>
                    <a:pt x="497681" y="654844"/>
                  </a:lnTo>
                  <a:lnTo>
                    <a:pt x="526256" y="638175"/>
                  </a:lnTo>
                  <a:lnTo>
                    <a:pt x="576262" y="566738"/>
                  </a:lnTo>
                  <a:lnTo>
                    <a:pt x="664368" y="428625"/>
                  </a:lnTo>
                  <a:lnTo>
                    <a:pt x="747712" y="292894"/>
                  </a:lnTo>
                  <a:lnTo>
                    <a:pt x="847725" y="119063"/>
                  </a:lnTo>
                  <a:lnTo>
                    <a:pt x="890587" y="42863"/>
                  </a:lnTo>
                  <a:lnTo>
                    <a:pt x="895350" y="23813"/>
                  </a:lnTo>
                  <a:lnTo>
                    <a:pt x="895350" y="7144"/>
                  </a:lnTo>
                  <a:lnTo>
                    <a:pt x="888206" y="0"/>
                  </a:lnTo>
                  <a:lnTo>
                    <a:pt x="869156" y="0"/>
                  </a:lnTo>
                  <a:lnTo>
                    <a:pt x="847725" y="7144"/>
                  </a:lnTo>
                  <a:lnTo>
                    <a:pt x="828675" y="21432"/>
                  </a:lnTo>
                  <a:lnTo>
                    <a:pt x="773906" y="88107"/>
                  </a:lnTo>
                  <a:lnTo>
                    <a:pt x="685800" y="176213"/>
                  </a:lnTo>
                  <a:lnTo>
                    <a:pt x="588168" y="261938"/>
                  </a:lnTo>
                  <a:lnTo>
                    <a:pt x="504825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1">
              <a:extLst>
                <a:ext uri="{FF2B5EF4-FFF2-40B4-BE49-F238E27FC236}">
                  <a16:creationId xmlns:a16="http://schemas.microsoft.com/office/drawing/2014/main" id="{E57E25A2-215D-4C09-BE1F-C7D7267E2009}"/>
                </a:ext>
              </a:extLst>
            </p:cNvPr>
            <p:cNvSpPr/>
            <p:nvPr/>
          </p:nvSpPr>
          <p:spPr>
            <a:xfrm>
              <a:off x="4260851" y="5329239"/>
              <a:ext cx="3548063" cy="395287"/>
            </a:xfrm>
            <a:custGeom>
              <a:avLst/>
              <a:gdLst>
                <a:gd name="connsiteX0" fmla="*/ 2007510 w 3547396"/>
                <a:gd name="connsiteY0" fmla="*/ 56592 h 396141"/>
                <a:gd name="connsiteX1" fmla="*/ 2344081 w 3547396"/>
                <a:gd name="connsiteY1" fmla="*/ 32764 h 396141"/>
                <a:gd name="connsiteX2" fmla="*/ 2567469 w 3547396"/>
                <a:gd name="connsiteY2" fmla="*/ 20850 h 396141"/>
                <a:gd name="connsiteX3" fmla="*/ 2850426 w 3547396"/>
                <a:gd name="connsiteY3" fmla="*/ 8936 h 396141"/>
                <a:gd name="connsiteX4" fmla="*/ 3106577 w 3547396"/>
                <a:gd name="connsiteY4" fmla="*/ 2979 h 396141"/>
                <a:gd name="connsiteX5" fmla="*/ 3332944 w 3547396"/>
                <a:gd name="connsiteY5" fmla="*/ 0 h 396141"/>
                <a:gd name="connsiteX6" fmla="*/ 3547396 w 3547396"/>
                <a:gd name="connsiteY6" fmla="*/ 0 h 396141"/>
                <a:gd name="connsiteX7" fmla="*/ 3544417 w 3547396"/>
                <a:gd name="connsiteY7" fmla="*/ 202539 h 396141"/>
                <a:gd name="connsiteX8" fmla="*/ 3368686 w 3547396"/>
                <a:gd name="connsiteY8" fmla="*/ 196582 h 396141"/>
                <a:gd name="connsiteX9" fmla="*/ 3106577 w 3547396"/>
                <a:gd name="connsiteY9" fmla="*/ 190625 h 396141"/>
                <a:gd name="connsiteX10" fmla="*/ 2898082 w 3547396"/>
                <a:gd name="connsiteY10" fmla="*/ 184668 h 396141"/>
                <a:gd name="connsiteX11" fmla="*/ 2719372 w 3547396"/>
                <a:gd name="connsiteY11" fmla="*/ 178711 h 396141"/>
                <a:gd name="connsiteX12" fmla="*/ 2603211 w 3547396"/>
                <a:gd name="connsiteY12" fmla="*/ 175732 h 396141"/>
                <a:gd name="connsiteX13" fmla="*/ 2391737 w 3547396"/>
                <a:gd name="connsiteY13" fmla="*/ 190625 h 396141"/>
                <a:gd name="connsiteX14" fmla="*/ 1959854 w 3547396"/>
                <a:gd name="connsiteY14" fmla="*/ 214453 h 396141"/>
                <a:gd name="connsiteX15" fmla="*/ 1721574 w 3547396"/>
                <a:gd name="connsiteY15" fmla="*/ 229345 h 396141"/>
                <a:gd name="connsiteX16" fmla="*/ 1420745 w 3547396"/>
                <a:gd name="connsiteY16" fmla="*/ 247216 h 396141"/>
                <a:gd name="connsiteX17" fmla="*/ 1233100 w 3547396"/>
                <a:gd name="connsiteY17" fmla="*/ 259130 h 396141"/>
                <a:gd name="connsiteX18" fmla="*/ 1000777 w 3547396"/>
                <a:gd name="connsiteY18" fmla="*/ 279980 h 396141"/>
                <a:gd name="connsiteX19" fmla="*/ 756540 w 3547396"/>
                <a:gd name="connsiteY19" fmla="*/ 306786 h 396141"/>
                <a:gd name="connsiteX20" fmla="*/ 628464 w 3547396"/>
                <a:gd name="connsiteY20" fmla="*/ 324657 h 396141"/>
                <a:gd name="connsiteX21" fmla="*/ 506345 w 3547396"/>
                <a:gd name="connsiteY21" fmla="*/ 345507 h 396141"/>
                <a:gd name="connsiteX22" fmla="*/ 408055 w 3547396"/>
                <a:gd name="connsiteY22" fmla="*/ 366356 h 396141"/>
                <a:gd name="connsiteX23" fmla="*/ 309764 w 3547396"/>
                <a:gd name="connsiteY23" fmla="*/ 390184 h 396141"/>
                <a:gd name="connsiteX24" fmla="*/ 256151 w 3547396"/>
                <a:gd name="connsiteY24" fmla="*/ 396141 h 396141"/>
                <a:gd name="connsiteX25" fmla="*/ 217431 w 3547396"/>
                <a:gd name="connsiteY25" fmla="*/ 393163 h 396141"/>
                <a:gd name="connsiteX26" fmla="*/ 169775 w 3547396"/>
                <a:gd name="connsiteY26" fmla="*/ 387206 h 396141"/>
                <a:gd name="connsiteX27" fmla="*/ 116162 w 3547396"/>
                <a:gd name="connsiteY27" fmla="*/ 369335 h 396141"/>
                <a:gd name="connsiteX28" fmla="*/ 0 w 3547396"/>
                <a:gd name="connsiteY28" fmla="*/ 297851 h 396141"/>
                <a:gd name="connsiteX29" fmla="*/ 50635 w 3547396"/>
                <a:gd name="connsiteY29" fmla="*/ 122119 h 396141"/>
                <a:gd name="connsiteX30" fmla="*/ 137011 w 3547396"/>
                <a:gd name="connsiteY30" fmla="*/ 148925 h 396141"/>
                <a:gd name="connsiteX31" fmla="*/ 202538 w 3547396"/>
                <a:gd name="connsiteY31" fmla="*/ 169775 h 396141"/>
                <a:gd name="connsiteX32" fmla="*/ 250194 w 3547396"/>
                <a:gd name="connsiteY32" fmla="*/ 178711 h 396141"/>
                <a:gd name="connsiteX33" fmla="*/ 333592 w 3547396"/>
                <a:gd name="connsiteY33" fmla="*/ 175732 h 396141"/>
                <a:gd name="connsiteX34" fmla="*/ 545066 w 3547396"/>
                <a:gd name="connsiteY34" fmla="*/ 157861 h 396141"/>
                <a:gd name="connsiteX35" fmla="*/ 696970 w 3547396"/>
                <a:gd name="connsiteY35" fmla="*/ 145947 h 396141"/>
                <a:gd name="connsiteX36" fmla="*/ 968013 w 3547396"/>
                <a:gd name="connsiteY36" fmla="*/ 125097 h 396141"/>
                <a:gd name="connsiteX37" fmla="*/ 1262885 w 3547396"/>
                <a:gd name="connsiteY37" fmla="*/ 104248 h 396141"/>
                <a:gd name="connsiteX38" fmla="*/ 1647112 w 3547396"/>
                <a:gd name="connsiteY38" fmla="*/ 80420 h 396141"/>
                <a:gd name="connsiteX39" fmla="*/ 2007510 w 3547396"/>
                <a:gd name="connsiteY39" fmla="*/ 56592 h 396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547396" h="396141">
                  <a:moveTo>
                    <a:pt x="2007510" y="56592"/>
                  </a:moveTo>
                  <a:lnTo>
                    <a:pt x="2344081" y="32764"/>
                  </a:lnTo>
                  <a:lnTo>
                    <a:pt x="2567469" y="20850"/>
                  </a:lnTo>
                  <a:lnTo>
                    <a:pt x="2850426" y="8936"/>
                  </a:lnTo>
                  <a:lnTo>
                    <a:pt x="3106577" y="2979"/>
                  </a:lnTo>
                  <a:lnTo>
                    <a:pt x="3332944" y="0"/>
                  </a:lnTo>
                  <a:lnTo>
                    <a:pt x="3547396" y="0"/>
                  </a:lnTo>
                  <a:lnTo>
                    <a:pt x="3544417" y="202539"/>
                  </a:lnTo>
                  <a:lnTo>
                    <a:pt x="3368686" y="196582"/>
                  </a:lnTo>
                  <a:lnTo>
                    <a:pt x="3106577" y="190625"/>
                  </a:lnTo>
                  <a:lnTo>
                    <a:pt x="2898082" y="184668"/>
                  </a:lnTo>
                  <a:lnTo>
                    <a:pt x="2719372" y="178711"/>
                  </a:lnTo>
                  <a:lnTo>
                    <a:pt x="2603211" y="175732"/>
                  </a:lnTo>
                  <a:lnTo>
                    <a:pt x="2391737" y="190625"/>
                  </a:lnTo>
                  <a:lnTo>
                    <a:pt x="1959854" y="214453"/>
                  </a:lnTo>
                  <a:lnTo>
                    <a:pt x="1721574" y="229345"/>
                  </a:lnTo>
                  <a:lnTo>
                    <a:pt x="1420745" y="247216"/>
                  </a:lnTo>
                  <a:lnTo>
                    <a:pt x="1233100" y="259130"/>
                  </a:lnTo>
                  <a:lnTo>
                    <a:pt x="1000777" y="279980"/>
                  </a:lnTo>
                  <a:lnTo>
                    <a:pt x="756540" y="306786"/>
                  </a:lnTo>
                  <a:lnTo>
                    <a:pt x="628464" y="324657"/>
                  </a:lnTo>
                  <a:lnTo>
                    <a:pt x="506345" y="345507"/>
                  </a:lnTo>
                  <a:lnTo>
                    <a:pt x="408055" y="366356"/>
                  </a:lnTo>
                  <a:lnTo>
                    <a:pt x="309764" y="390184"/>
                  </a:lnTo>
                  <a:lnTo>
                    <a:pt x="256151" y="396141"/>
                  </a:lnTo>
                  <a:lnTo>
                    <a:pt x="217431" y="393163"/>
                  </a:lnTo>
                  <a:lnTo>
                    <a:pt x="169775" y="387206"/>
                  </a:lnTo>
                  <a:lnTo>
                    <a:pt x="116162" y="369335"/>
                  </a:lnTo>
                  <a:lnTo>
                    <a:pt x="0" y="297851"/>
                  </a:lnTo>
                  <a:lnTo>
                    <a:pt x="50635" y="122119"/>
                  </a:lnTo>
                  <a:lnTo>
                    <a:pt x="137011" y="148925"/>
                  </a:lnTo>
                  <a:lnTo>
                    <a:pt x="202538" y="169775"/>
                  </a:lnTo>
                  <a:lnTo>
                    <a:pt x="250194" y="178711"/>
                  </a:lnTo>
                  <a:lnTo>
                    <a:pt x="333592" y="175732"/>
                  </a:lnTo>
                  <a:lnTo>
                    <a:pt x="545066" y="157861"/>
                  </a:lnTo>
                  <a:lnTo>
                    <a:pt x="696970" y="145947"/>
                  </a:lnTo>
                  <a:lnTo>
                    <a:pt x="968013" y="125097"/>
                  </a:lnTo>
                  <a:lnTo>
                    <a:pt x="1262885" y="104248"/>
                  </a:lnTo>
                  <a:lnTo>
                    <a:pt x="1647112" y="80420"/>
                  </a:lnTo>
                  <a:lnTo>
                    <a:pt x="2007510" y="5659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688685615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01FDD066-7821-4D6C-B4A6-E2EB492DDCC7}"/>
              </a:ext>
            </a:extLst>
          </p:cNvPr>
          <p:cNvSpPr/>
          <p:nvPr/>
        </p:nvSpPr>
        <p:spPr>
          <a:xfrm>
            <a:off x="4062414" y="1601788"/>
            <a:ext cx="1831975" cy="531812"/>
          </a:xfrm>
          <a:custGeom>
            <a:avLst/>
            <a:gdLst>
              <a:gd name="connsiteX0" fmla="*/ 733425 w 1831181"/>
              <a:gd name="connsiteY0" fmla="*/ 214313 h 531019"/>
              <a:gd name="connsiteX1" fmla="*/ 581025 w 1831181"/>
              <a:gd name="connsiteY1" fmla="*/ 252413 h 531019"/>
              <a:gd name="connsiteX2" fmla="*/ 488156 w 1831181"/>
              <a:gd name="connsiteY2" fmla="*/ 273844 h 531019"/>
              <a:gd name="connsiteX3" fmla="*/ 416718 w 1831181"/>
              <a:gd name="connsiteY3" fmla="*/ 290513 h 531019"/>
              <a:gd name="connsiteX4" fmla="*/ 373856 w 1831181"/>
              <a:gd name="connsiteY4" fmla="*/ 297657 h 531019"/>
              <a:gd name="connsiteX5" fmla="*/ 338137 w 1831181"/>
              <a:gd name="connsiteY5" fmla="*/ 297657 h 531019"/>
              <a:gd name="connsiteX6" fmla="*/ 302418 w 1831181"/>
              <a:gd name="connsiteY6" fmla="*/ 295275 h 531019"/>
              <a:gd name="connsiteX7" fmla="*/ 247650 w 1831181"/>
              <a:gd name="connsiteY7" fmla="*/ 285750 h 531019"/>
              <a:gd name="connsiteX8" fmla="*/ 197643 w 1831181"/>
              <a:gd name="connsiteY8" fmla="*/ 269082 h 531019"/>
              <a:gd name="connsiteX9" fmla="*/ 157162 w 1831181"/>
              <a:gd name="connsiteY9" fmla="*/ 250032 h 531019"/>
              <a:gd name="connsiteX10" fmla="*/ 109537 w 1831181"/>
              <a:gd name="connsiteY10" fmla="*/ 226219 h 531019"/>
              <a:gd name="connsiteX11" fmla="*/ 69056 w 1831181"/>
              <a:gd name="connsiteY11" fmla="*/ 200025 h 531019"/>
              <a:gd name="connsiteX12" fmla="*/ 28575 w 1831181"/>
              <a:gd name="connsiteY12" fmla="*/ 183357 h 531019"/>
              <a:gd name="connsiteX13" fmla="*/ 16668 w 1831181"/>
              <a:gd name="connsiteY13" fmla="*/ 183357 h 531019"/>
              <a:gd name="connsiteX14" fmla="*/ 4762 w 1831181"/>
              <a:gd name="connsiteY14" fmla="*/ 185738 h 531019"/>
              <a:gd name="connsiteX15" fmla="*/ 0 w 1831181"/>
              <a:gd name="connsiteY15" fmla="*/ 200025 h 531019"/>
              <a:gd name="connsiteX16" fmla="*/ 16668 w 1831181"/>
              <a:gd name="connsiteY16" fmla="*/ 242888 h 531019"/>
              <a:gd name="connsiteX17" fmla="*/ 45243 w 1831181"/>
              <a:gd name="connsiteY17" fmla="*/ 290513 h 531019"/>
              <a:gd name="connsiteX18" fmla="*/ 80962 w 1831181"/>
              <a:gd name="connsiteY18" fmla="*/ 338138 h 531019"/>
              <a:gd name="connsiteX19" fmla="*/ 114300 w 1831181"/>
              <a:gd name="connsiteY19" fmla="*/ 378619 h 531019"/>
              <a:gd name="connsiteX20" fmla="*/ 138112 w 1831181"/>
              <a:gd name="connsiteY20" fmla="*/ 404813 h 531019"/>
              <a:gd name="connsiteX21" fmla="*/ 161925 w 1831181"/>
              <a:gd name="connsiteY21" fmla="*/ 426244 h 531019"/>
              <a:gd name="connsiteX22" fmla="*/ 188118 w 1831181"/>
              <a:gd name="connsiteY22" fmla="*/ 447675 h 531019"/>
              <a:gd name="connsiteX23" fmla="*/ 216693 w 1831181"/>
              <a:gd name="connsiteY23" fmla="*/ 469107 h 531019"/>
              <a:gd name="connsiteX24" fmla="*/ 245268 w 1831181"/>
              <a:gd name="connsiteY24" fmla="*/ 485775 h 531019"/>
              <a:gd name="connsiteX25" fmla="*/ 285750 w 1831181"/>
              <a:gd name="connsiteY25" fmla="*/ 504825 h 531019"/>
              <a:gd name="connsiteX26" fmla="*/ 314325 w 1831181"/>
              <a:gd name="connsiteY26" fmla="*/ 516732 h 531019"/>
              <a:gd name="connsiteX27" fmla="*/ 354806 w 1831181"/>
              <a:gd name="connsiteY27" fmla="*/ 526257 h 531019"/>
              <a:gd name="connsiteX28" fmla="*/ 383381 w 1831181"/>
              <a:gd name="connsiteY28" fmla="*/ 531019 h 531019"/>
              <a:gd name="connsiteX29" fmla="*/ 395287 w 1831181"/>
              <a:gd name="connsiteY29" fmla="*/ 531019 h 531019"/>
              <a:gd name="connsiteX30" fmla="*/ 440531 w 1831181"/>
              <a:gd name="connsiteY30" fmla="*/ 507207 h 531019"/>
              <a:gd name="connsiteX31" fmla="*/ 495300 w 1831181"/>
              <a:gd name="connsiteY31" fmla="*/ 478632 h 531019"/>
              <a:gd name="connsiteX32" fmla="*/ 550068 w 1831181"/>
              <a:gd name="connsiteY32" fmla="*/ 457200 h 531019"/>
              <a:gd name="connsiteX33" fmla="*/ 626268 w 1831181"/>
              <a:gd name="connsiteY33" fmla="*/ 428625 h 531019"/>
              <a:gd name="connsiteX34" fmla="*/ 704850 w 1831181"/>
              <a:gd name="connsiteY34" fmla="*/ 400050 h 531019"/>
              <a:gd name="connsiteX35" fmla="*/ 852487 w 1831181"/>
              <a:gd name="connsiteY35" fmla="*/ 347663 h 531019"/>
              <a:gd name="connsiteX36" fmla="*/ 983456 w 1831181"/>
              <a:gd name="connsiteY36" fmla="*/ 307182 h 531019"/>
              <a:gd name="connsiteX37" fmla="*/ 1104900 w 1831181"/>
              <a:gd name="connsiteY37" fmla="*/ 273844 h 531019"/>
              <a:gd name="connsiteX38" fmla="*/ 1231106 w 1831181"/>
              <a:gd name="connsiteY38" fmla="*/ 238125 h 531019"/>
              <a:gd name="connsiteX39" fmla="*/ 1304925 w 1831181"/>
              <a:gd name="connsiteY39" fmla="*/ 221457 h 531019"/>
              <a:gd name="connsiteX40" fmla="*/ 1335881 w 1831181"/>
              <a:gd name="connsiteY40" fmla="*/ 216694 h 531019"/>
              <a:gd name="connsiteX41" fmla="*/ 1376362 w 1831181"/>
              <a:gd name="connsiteY41" fmla="*/ 216694 h 531019"/>
              <a:gd name="connsiteX42" fmla="*/ 1781175 w 1831181"/>
              <a:gd name="connsiteY42" fmla="*/ 314325 h 531019"/>
              <a:gd name="connsiteX43" fmla="*/ 1800225 w 1831181"/>
              <a:gd name="connsiteY43" fmla="*/ 307182 h 531019"/>
              <a:gd name="connsiteX44" fmla="*/ 1814512 w 1831181"/>
              <a:gd name="connsiteY44" fmla="*/ 297657 h 531019"/>
              <a:gd name="connsiteX45" fmla="*/ 1826418 w 1831181"/>
              <a:gd name="connsiteY45" fmla="*/ 280988 h 531019"/>
              <a:gd name="connsiteX46" fmla="*/ 1831181 w 1831181"/>
              <a:gd name="connsiteY46" fmla="*/ 264319 h 531019"/>
              <a:gd name="connsiteX47" fmla="*/ 1831181 w 1831181"/>
              <a:gd name="connsiteY47" fmla="*/ 250032 h 531019"/>
              <a:gd name="connsiteX48" fmla="*/ 1826418 w 1831181"/>
              <a:gd name="connsiteY48" fmla="*/ 230982 h 531019"/>
              <a:gd name="connsiteX49" fmla="*/ 1809750 w 1831181"/>
              <a:gd name="connsiteY49" fmla="*/ 211932 h 531019"/>
              <a:gd name="connsiteX50" fmla="*/ 1788318 w 1831181"/>
              <a:gd name="connsiteY50" fmla="*/ 200025 h 531019"/>
              <a:gd name="connsiteX51" fmla="*/ 1743075 w 1831181"/>
              <a:gd name="connsiteY51" fmla="*/ 159544 h 531019"/>
              <a:gd name="connsiteX52" fmla="*/ 1685925 w 1831181"/>
              <a:gd name="connsiteY52" fmla="*/ 119063 h 531019"/>
              <a:gd name="connsiteX53" fmla="*/ 1621631 w 1831181"/>
              <a:gd name="connsiteY53" fmla="*/ 76200 h 531019"/>
              <a:gd name="connsiteX54" fmla="*/ 1566862 w 1831181"/>
              <a:gd name="connsiteY54" fmla="*/ 45244 h 531019"/>
              <a:gd name="connsiteX55" fmla="*/ 1504950 w 1831181"/>
              <a:gd name="connsiteY55" fmla="*/ 11907 h 531019"/>
              <a:gd name="connsiteX56" fmla="*/ 1478756 w 1831181"/>
              <a:gd name="connsiteY56" fmla="*/ 4763 h 531019"/>
              <a:gd name="connsiteX57" fmla="*/ 1443037 w 1831181"/>
              <a:gd name="connsiteY57" fmla="*/ 0 h 531019"/>
              <a:gd name="connsiteX58" fmla="*/ 1416843 w 1831181"/>
              <a:gd name="connsiteY58" fmla="*/ 7144 h 531019"/>
              <a:gd name="connsiteX59" fmla="*/ 1395412 w 1831181"/>
              <a:gd name="connsiteY59" fmla="*/ 19050 h 531019"/>
              <a:gd name="connsiteX60" fmla="*/ 1373981 w 1831181"/>
              <a:gd name="connsiteY60" fmla="*/ 40482 h 531019"/>
              <a:gd name="connsiteX61" fmla="*/ 1352550 w 1831181"/>
              <a:gd name="connsiteY61" fmla="*/ 64294 h 531019"/>
              <a:gd name="connsiteX62" fmla="*/ 1204912 w 1831181"/>
              <a:gd name="connsiteY62" fmla="*/ 97632 h 531019"/>
              <a:gd name="connsiteX63" fmla="*/ 976312 w 1831181"/>
              <a:gd name="connsiteY63" fmla="*/ 154782 h 531019"/>
              <a:gd name="connsiteX64" fmla="*/ 733425 w 1831181"/>
              <a:gd name="connsiteY64" fmla="*/ 214313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31181" h="531019">
                <a:moveTo>
                  <a:pt x="733425" y="214313"/>
                </a:moveTo>
                <a:lnTo>
                  <a:pt x="581025" y="252413"/>
                </a:lnTo>
                <a:lnTo>
                  <a:pt x="488156" y="273844"/>
                </a:lnTo>
                <a:lnTo>
                  <a:pt x="416718" y="290513"/>
                </a:lnTo>
                <a:lnTo>
                  <a:pt x="373856" y="297657"/>
                </a:lnTo>
                <a:lnTo>
                  <a:pt x="338137" y="297657"/>
                </a:lnTo>
                <a:lnTo>
                  <a:pt x="302418" y="295275"/>
                </a:lnTo>
                <a:lnTo>
                  <a:pt x="247650" y="285750"/>
                </a:lnTo>
                <a:lnTo>
                  <a:pt x="197643" y="269082"/>
                </a:lnTo>
                <a:lnTo>
                  <a:pt x="157162" y="250032"/>
                </a:lnTo>
                <a:lnTo>
                  <a:pt x="109537" y="226219"/>
                </a:lnTo>
                <a:lnTo>
                  <a:pt x="69056" y="200025"/>
                </a:lnTo>
                <a:lnTo>
                  <a:pt x="28575" y="183357"/>
                </a:lnTo>
                <a:lnTo>
                  <a:pt x="16668" y="183357"/>
                </a:lnTo>
                <a:lnTo>
                  <a:pt x="4762" y="185738"/>
                </a:lnTo>
                <a:lnTo>
                  <a:pt x="0" y="200025"/>
                </a:lnTo>
                <a:lnTo>
                  <a:pt x="16668" y="242888"/>
                </a:lnTo>
                <a:lnTo>
                  <a:pt x="45243" y="290513"/>
                </a:lnTo>
                <a:lnTo>
                  <a:pt x="80962" y="338138"/>
                </a:lnTo>
                <a:lnTo>
                  <a:pt x="114300" y="378619"/>
                </a:lnTo>
                <a:lnTo>
                  <a:pt x="138112" y="404813"/>
                </a:lnTo>
                <a:lnTo>
                  <a:pt x="161925" y="426244"/>
                </a:lnTo>
                <a:lnTo>
                  <a:pt x="188118" y="447675"/>
                </a:lnTo>
                <a:lnTo>
                  <a:pt x="216693" y="469107"/>
                </a:lnTo>
                <a:lnTo>
                  <a:pt x="245268" y="485775"/>
                </a:lnTo>
                <a:lnTo>
                  <a:pt x="285750" y="504825"/>
                </a:lnTo>
                <a:lnTo>
                  <a:pt x="314325" y="516732"/>
                </a:lnTo>
                <a:lnTo>
                  <a:pt x="354806" y="526257"/>
                </a:lnTo>
                <a:lnTo>
                  <a:pt x="383381" y="531019"/>
                </a:lnTo>
                <a:lnTo>
                  <a:pt x="395287" y="531019"/>
                </a:lnTo>
                <a:lnTo>
                  <a:pt x="440531" y="507207"/>
                </a:lnTo>
                <a:lnTo>
                  <a:pt x="495300" y="478632"/>
                </a:lnTo>
                <a:lnTo>
                  <a:pt x="550068" y="457200"/>
                </a:lnTo>
                <a:lnTo>
                  <a:pt x="626268" y="428625"/>
                </a:lnTo>
                <a:lnTo>
                  <a:pt x="704850" y="400050"/>
                </a:lnTo>
                <a:lnTo>
                  <a:pt x="852487" y="347663"/>
                </a:lnTo>
                <a:lnTo>
                  <a:pt x="983456" y="307182"/>
                </a:lnTo>
                <a:lnTo>
                  <a:pt x="1104900" y="273844"/>
                </a:lnTo>
                <a:lnTo>
                  <a:pt x="1231106" y="238125"/>
                </a:lnTo>
                <a:lnTo>
                  <a:pt x="1304925" y="221457"/>
                </a:lnTo>
                <a:lnTo>
                  <a:pt x="1335881" y="216694"/>
                </a:lnTo>
                <a:lnTo>
                  <a:pt x="1376362" y="216694"/>
                </a:lnTo>
                <a:lnTo>
                  <a:pt x="1781175" y="314325"/>
                </a:lnTo>
                <a:lnTo>
                  <a:pt x="1800225" y="307182"/>
                </a:lnTo>
                <a:lnTo>
                  <a:pt x="1814512" y="297657"/>
                </a:lnTo>
                <a:lnTo>
                  <a:pt x="1826418" y="280988"/>
                </a:lnTo>
                <a:lnTo>
                  <a:pt x="1831181" y="264319"/>
                </a:lnTo>
                <a:lnTo>
                  <a:pt x="1831181" y="250032"/>
                </a:lnTo>
                <a:lnTo>
                  <a:pt x="1826418" y="230982"/>
                </a:lnTo>
                <a:lnTo>
                  <a:pt x="1809750" y="211932"/>
                </a:lnTo>
                <a:lnTo>
                  <a:pt x="1788318" y="200025"/>
                </a:lnTo>
                <a:lnTo>
                  <a:pt x="1743075" y="159544"/>
                </a:lnTo>
                <a:lnTo>
                  <a:pt x="1685925" y="119063"/>
                </a:lnTo>
                <a:lnTo>
                  <a:pt x="1621631" y="76200"/>
                </a:lnTo>
                <a:lnTo>
                  <a:pt x="1566862" y="45244"/>
                </a:lnTo>
                <a:lnTo>
                  <a:pt x="1504950" y="11907"/>
                </a:lnTo>
                <a:lnTo>
                  <a:pt x="1478756" y="4763"/>
                </a:lnTo>
                <a:lnTo>
                  <a:pt x="1443037" y="0"/>
                </a:lnTo>
                <a:lnTo>
                  <a:pt x="1416843" y="7144"/>
                </a:lnTo>
                <a:lnTo>
                  <a:pt x="1395412" y="19050"/>
                </a:lnTo>
                <a:lnTo>
                  <a:pt x="1373981" y="40482"/>
                </a:lnTo>
                <a:lnTo>
                  <a:pt x="1352550" y="64294"/>
                </a:lnTo>
                <a:lnTo>
                  <a:pt x="1204912" y="97632"/>
                </a:lnTo>
                <a:lnTo>
                  <a:pt x="976312" y="154782"/>
                </a:lnTo>
                <a:lnTo>
                  <a:pt x="733425" y="2143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B66E35F-7D11-4330-B6CE-E0B5F6902289}"/>
              </a:ext>
            </a:extLst>
          </p:cNvPr>
          <p:cNvSpPr/>
          <p:nvPr/>
        </p:nvSpPr>
        <p:spPr>
          <a:xfrm>
            <a:off x="5715001" y="4056063"/>
            <a:ext cx="2239963" cy="514350"/>
          </a:xfrm>
          <a:custGeom>
            <a:avLst/>
            <a:gdLst>
              <a:gd name="connsiteX0" fmla="*/ 1357313 w 2240756"/>
              <a:gd name="connsiteY0" fmla="*/ 135731 h 514350"/>
              <a:gd name="connsiteX1" fmla="*/ 1171575 w 2240756"/>
              <a:gd name="connsiteY1" fmla="*/ 159544 h 514350"/>
              <a:gd name="connsiteX2" fmla="*/ 928688 w 2240756"/>
              <a:gd name="connsiteY2" fmla="*/ 200025 h 514350"/>
              <a:gd name="connsiteX3" fmla="*/ 790575 w 2240756"/>
              <a:gd name="connsiteY3" fmla="*/ 221456 h 514350"/>
              <a:gd name="connsiteX4" fmla="*/ 631031 w 2240756"/>
              <a:gd name="connsiteY4" fmla="*/ 242887 h 514350"/>
              <a:gd name="connsiteX5" fmla="*/ 507206 w 2240756"/>
              <a:gd name="connsiteY5" fmla="*/ 257175 h 514350"/>
              <a:gd name="connsiteX6" fmla="*/ 369094 w 2240756"/>
              <a:gd name="connsiteY6" fmla="*/ 271462 h 514350"/>
              <a:gd name="connsiteX7" fmla="*/ 340519 w 2240756"/>
              <a:gd name="connsiteY7" fmla="*/ 271462 h 514350"/>
              <a:gd name="connsiteX8" fmla="*/ 285750 w 2240756"/>
              <a:gd name="connsiteY8" fmla="*/ 264319 h 514350"/>
              <a:gd name="connsiteX9" fmla="*/ 238125 w 2240756"/>
              <a:gd name="connsiteY9" fmla="*/ 252412 h 514350"/>
              <a:gd name="connsiteX10" fmla="*/ 178594 w 2240756"/>
              <a:gd name="connsiteY10" fmla="*/ 228600 h 514350"/>
              <a:gd name="connsiteX11" fmla="*/ 126206 w 2240756"/>
              <a:gd name="connsiteY11" fmla="*/ 200025 h 514350"/>
              <a:gd name="connsiteX12" fmla="*/ 73819 w 2240756"/>
              <a:gd name="connsiteY12" fmla="*/ 164306 h 514350"/>
              <a:gd name="connsiteX13" fmla="*/ 50006 w 2240756"/>
              <a:gd name="connsiteY13" fmla="*/ 150019 h 514350"/>
              <a:gd name="connsiteX14" fmla="*/ 21431 w 2240756"/>
              <a:gd name="connsiteY14" fmla="*/ 142875 h 514350"/>
              <a:gd name="connsiteX15" fmla="*/ 7144 w 2240756"/>
              <a:gd name="connsiteY15" fmla="*/ 142875 h 514350"/>
              <a:gd name="connsiteX16" fmla="*/ 0 w 2240756"/>
              <a:gd name="connsiteY16" fmla="*/ 154781 h 514350"/>
              <a:gd name="connsiteX17" fmla="*/ 4763 w 2240756"/>
              <a:gd name="connsiteY17" fmla="*/ 176212 h 514350"/>
              <a:gd name="connsiteX18" fmla="*/ 26194 w 2240756"/>
              <a:gd name="connsiteY18" fmla="*/ 226219 h 514350"/>
              <a:gd name="connsiteX19" fmla="*/ 50006 w 2240756"/>
              <a:gd name="connsiteY19" fmla="*/ 261937 h 514350"/>
              <a:gd name="connsiteX20" fmla="*/ 85725 w 2240756"/>
              <a:gd name="connsiteY20" fmla="*/ 307181 h 514350"/>
              <a:gd name="connsiteX21" fmla="*/ 130969 w 2240756"/>
              <a:gd name="connsiteY21" fmla="*/ 350044 h 514350"/>
              <a:gd name="connsiteX22" fmla="*/ 195263 w 2240756"/>
              <a:gd name="connsiteY22" fmla="*/ 397669 h 514350"/>
              <a:gd name="connsiteX23" fmla="*/ 271463 w 2240756"/>
              <a:gd name="connsiteY23" fmla="*/ 445294 h 514350"/>
              <a:gd name="connsiteX24" fmla="*/ 319088 w 2240756"/>
              <a:gd name="connsiteY24" fmla="*/ 473869 h 514350"/>
              <a:gd name="connsiteX25" fmla="*/ 366713 w 2240756"/>
              <a:gd name="connsiteY25" fmla="*/ 497681 h 514350"/>
              <a:gd name="connsiteX26" fmla="*/ 402431 w 2240756"/>
              <a:gd name="connsiteY26" fmla="*/ 511969 h 514350"/>
              <a:gd name="connsiteX27" fmla="*/ 431006 w 2240756"/>
              <a:gd name="connsiteY27" fmla="*/ 514350 h 514350"/>
              <a:gd name="connsiteX28" fmla="*/ 469106 w 2240756"/>
              <a:gd name="connsiteY28" fmla="*/ 511969 h 514350"/>
              <a:gd name="connsiteX29" fmla="*/ 514350 w 2240756"/>
              <a:gd name="connsiteY29" fmla="*/ 500062 h 514350"/>
              <a:gd name="connsiteX30" fmla="*/ 538163 w 2240756"/>
              <a:gd name="connsiteY30" fmla="*/ 490537 h 514350"/>
              <a:gd name="connsiteX31" fmla="*/ 631031 w 2240756"/>
              <a:gd name="connsiteY31" fmla="*/ 461962 h 514350"/>
              <a:gd name="connsiteX32" fmla="*/ 785813 w 2240756"/>
              <a:gd name="connsiteY32" fmla="*/ 421481 h 514350"/>
              <a:gd name="connsiteX33" fmla="*/ 897731 w 2240756"/>
              <a:gd name="connsiteY33" fmla="*/ 392906 h 514350"/>
              <a:gd name="connsiteX34" fmla="*/ 1128713 w 2240756"/>
              <a:gd name="connsiteY34" fmla="*/ 333375 h 514350"/>
              <a:gd name="connsiteX35" fmla="*/ 1428750 w 2240756"/>
              <a:gd name="connsiteY35" fmla="*/ 283369 h 514350"/>
              <a:gd name="connsiteX36" fmla="*/ 1683544 w 2240756"/>
              <a:gd name="connsiteY36" fmla="*/ 242887 h 514350"/>
              <a:gd name="connsiteX37" fmla="*/ 1821656 w 2240756"/>
              <a:gd name="connsiteY37" fmla="*/ 221456 h 514350"/>
              <a:gd name="connsiteX38" fmla="*/ 1864519 w 2240756"/>
              <a:gd name="connsiteY38" fmla="*/ 211931 h 514350"/>
              <a:gd name="connsiteX39" fmla="*/ 2202656 w 2240756"/>
              <a:gd name="connsiteY39" fmla="*/ 219075 h 514350"/>
              <a:gd name="connsiteX40" fmla="*/ 2226469 w 2240756"/>
              <a:gd name="connsiteY40" fmla="*/ 202406 h 514350"/>
              <a:gd name="connsiteX41" fmla="*/ 2240756 w 2240756"/>
              <a:gd name="connsiteY41" fmla="*/ 180975 h 514350"/>
              <a:gd name="connsiteX42" fmla="*/ 2240756 w 2240756"/>
              <a:gd name="connsiteY42" fmla="*/ 166687 h 514350"/>
              <a:gd name="connsiteX43" fmla="*/ 2238375 w 2240756"/>
              <a:gd name="connsiteY43" fmla="*/ 147637 h 514350"/>
              <a:gd name="connsiteX44" fmla="*/ 2226469 w 2240756"/>
              <a:gd name="connsiteY44" fmla="*/ 130969 h 514350"/>
              <a:gd name="connsiteX45" fmla="*/ 2205038 w 2240756"/>
              <a:gd name="connsiteY45" fmla="*/ 114300 h 514350"/>
              <a:gd name="connsiteX46" fmla="*/ 2166938 w 2240756"/>
              <a:gd name="connsiteY46" fmla="*/ 92869 h 514350"/>
              <a:gd name="connsiteX47" fmla="*/ 2131219 w 2240756"/>
              <a:gd name="connsiteY47" fmla="*/ 66675 h 514350"/>
              <a:gd name="connsiteX48" fmla="*/ 2085975 w 2240756"/>
              <a:gd name="connsiteY48" fmla="*/ 42862 h 514350"/>
              <a:gd name="connsiteX49" fmla="*/ 2033588 w 2240756"/>
              <a:gd name="connsiteY49" fmla="*/ 16669 h 514350"/>
              <a:gd name="connsiteX50" fmla="*/ 1985963 w 2240756"/>
              <a:gd name="connsiteY50" fmla="*/ 0 h 514350"/>
              <a:gd name="connsiteX51" fmla="*/ 1959769 w 2240756"/>
              <a:gd name="connsiteY51" fmla="*/ 11906 h 514350"/>
              <a:gd name="connsiteX52" fmla="*/ 1905000 w 2240756"/>
              <a:gd name="connsiteY52" fmla="*/ 38100 h 514350"/>
              <a:gd name="connsiteX53" fmla="*/ 1840706 w 2240756"/>
              <a:gd name="connsiteY53" fmla="*/ 59531 h 514350"/>
              <a:gd name="connsiteX54" fmla="*/ 1774031 w 2240756"/>
              <a:gd name="connsiteY54" fmla="*/ 71437 h 514350"/>
              <a:gd name="connsiteX55" fmla="*/ 1657350 w 2240756"/>
              <a:gd name="connsiteY55" fmla="*/ 90487 h 514350"/>
              <a:gd name="connsiteX56" fmla="*/ 1493044 w 2240756"/>
              <a:gd name="connsiteY56" fmla="*/ 114300 h 514350"/>
              <a:gd name="connsiteX57" fmla="*/ 1357313 w 2240756"/>
              <a:gd name="connsiteY57" fmla="*/ 135731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240756" h="514350">
                <a:moveTo>
                  <a:pt x="1357313" y="135731"/>
                </a:moveTo>
                <a:lnTo>
                  <a:pt x="1171575" y="159544"/>
                </a:lnTo>
                <a:lnTo>
                  <a:pt x="928688" y="200025"/>
                </a:lnTo>
                <a:lnTo>
                  <a:pt x="790575" y="221456"/>
                </a:lnTo>
                <a:lnTo>
                  <a:pt x="631031" y="242887"/>
                </a:lnTo>
                <a:lnTo>
                  <a:pt x="507206" y="257175"/>
                </a:lnTo>
                <a:lnTo>
                  <a:pt x="369094" y="271462"/>
                </a:lnTo>
                <a:lnTo>
                  <a:pt x="340519" y="271462"/>
                </a:lnTo>
                <a:lnTo>
                  <a:pt x="285750" y="264319"/>
                </a:lnTo>
                <a:lnTo>
                  <a:pt x="238125" y="252412"/>
                </a:lnTo>
                <a:lnTo>
                  <a:pt x="178594" y="228600"/>
                </a:lnTo>
                <a:lnTo>
                  <a:pt x="126206" y="200025"/>
                </a:lnTo>
                <a:lnTo>
                  <a:pt x="73819" y="164306"/>
                </a:lnTo>
                <a:lnTo>
                  <a:pt x="50006" y="150019"/>
                </a:lnTo>
                <a:lnTo>
                  <a:pt x="21431" y="142875"/>
                </a:lnTo>
                <a:lnTo>
                  <a:pt x="7144" y="142875"/>
                </a:lnTo>
                <a:lnTo>
                  <a:pt x="0" y="154781"/>
                </a:lnTo>
                <a:lnTo>
                  <a:pt x="4763" y="176212"/>
                </a:lnTo>
                <a:lnTo>
                  <a:pt x="26194" y="226219"/>
                </a:lnTo>
                <a:lnTo>
                  <a:pt x="50006" y="261937"/>
                </a:lnTo>
                <a:lnTo>
                  <a:pt x="85725" y="307181"/>
                </a:lnTo>
                <a:lnTo>
                  <a:pt x="130969" y="350044"/>
                </a:lnTo>
                <a:lnTo>
                  <a:pt x="195263" y="397669"/>
                </a:lnTo>
                <a:lnTo>
                  <a:pt x="271463" y="445294"/>
                </a:lnTo>
                <a:lnTo>
                  <a:pt x="319088" y="473869"/>
                </a:lnTo>
                <a:lnTo>
                  <a:pt x="366713" y="497681"/>
                </a:lnTo>
                <a:lnTo>
                  <a:pt x="402431" y="511969"/>
                </a:lnTo>
                <a:lnTo>
                  <a:pt x="431006" y="514350"/>
                </a:lnTo>
                <a:lnTo>
                  <a:pt x="469106" y="511969"/>
                </a:lnTo>
                <a:lnTo>
                  <a:pt x="514350" y="500062"/>
                </a:lnTo>
                <a:lnTo>
                  <a:pt x="538163" y="490537"/>
                </a:lnTo>
                <a:lnTo>
                  <a:pt x="631031" y="461962"/>
                </a:lnTo>
                <a:lnTo>
                  <a:pt x="785813" y="421481"/>
                </a:lnTo>
                <a:lnTo>
                  <a:pt x="897731" y="392906"/>
                </a:lnTo>
                <a:lnTo>
                  <a:pt x="1128713" y="333375"/>
                </a:lnTo>
                <a:lnTo>
                  <a:pt x="1428750" y="283369"/>
                </a:lnTo>
                <a:lnTo>
                  <a:pt x="1683544" y="242887"/>
                </a:lnTo>
                <a:lnTo>
                  <a:pt x="1821656" y="221456"/>
                </a:lnTo>
                <a:lnTo>
                  <a:pt x="1864519" y="211931"/>
                </a:lnTo>
                <a:lnTo>
                  <a:pt x="2202656" y="219075"/>
                </a:lnTo>
                <a:lnTo>
                  <a:pt x="2226469" y="202406"/>
                </a:lnTo>
                <a:lnTo>
                  <a:pt x="2240756" y="180975"/>
                </a:lnTo>
                <a:lnTo>
                  <a:pt x="2240756" y="166687"/>
                </a:lnTo>
                <a:lnTo>
                  <a:pt x="2238375" y="147637"/>
                </a:lnTo>
                <a:lnTo>
                  <a:pt x="2226469" y="130969"/>
                </a:lnTo>
                <a:lnTo>
                  <a:pt x="2205038" y="114300"/>
                </a:lnTo>
                <a:lnTo>
                  <a:pt x="2166938" y="92869"/>
                </a:lnTo>
                <a:lnTo>
                  <a:pt x="2131219" y="66675"/>
                </a:lnTo>
                <a:lnTo>
                  <a:pt x="2085975" y="42862"/>
                </a:lnTo>
                <a:lnTo>
                  <a:pt x="2033588" y="16669"/>
                </a:lnTo>
                <a:lnTo>
                  <a:pt x="1985963" y="0"/>
                </a:lnTo>
                <a:lnTo>
                  <a:pt x="1959769" y="11906"/>
                </a:lnTo>
                <a:lnTo>
                  <a:pt x="1905000" y="38100"/>
                </a:lnTo>
                <a:lnTo>
                  <a:pt x="1840706" y="59531"/>
                </a:lnTo>
                <a:lnTo>
                  <a:pt x="1774031" y="71437"/>
                </a:lnTo>
                <a:lnTo>
                  <a:pt x="1657350" y="90487"/>
                </a:lnTo>
                <a:lnTo>
                  <a:pt x="1493044" y="114300"/>
                </a:lnTo>
                <a:lnTo>
                  <a:pt x="1357313" y="135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C00E256-95A7-4711-92A1-EA4201EB8F28}"/>
              </a:ext>
            </a:extLst>
          </p:cNvPr>
          <p:cNvSpPr/>
          <p:nvPr/>
        </p:nvSpPr>
        <p:spPr>
          <a:xfrm>
            <a:off x="5019675" y="1811338"/>
            <a:ext cx="871538" cy="760412"/>
          </a:xfrm>
          <a:custGeom>
            <a:avLst/>
            <a:gdLst>
              <a:gd name="connsiteX0" fmla="*/ 223838 w 871538"/>
              <a:gd name="connsiteY0" fmla="*/ 381000 h 759619"/>
              <a:gd name="connsiteX1" fmla="*/ 254794 w 871538"/>
              <a:gd name="connsiteY1" fmla="*/ 338138 h 759619"/>
              <a:gd name="connsiteX2" fmla="*/ 278606 w 871538"/>
              <a:gd name="connsiteY2" fmla="*/ 311944 h 759619"/>
              <a:gd name="connsiteX3" fmla="*/ 295275 w 871538"/>
              <a:gd name="connsiteY3" fmla="*/ 283369 h 759619"/>
              <a:gd name="connsiteX4" fmla="*/ 319088 w 871538"/>
              <a:gd name="connsiteY4" fmla="*/ 240507 h 759619"/>
              <a:gd name="connsiteX5" fmla="*/ 345281 w 871538"/>
              <a:gd name="connsiteY5" fmla="*/ 204788 h 759619"/>
              <a:gd name="connsiteX6" fmla="*/ 364331 w 871538"/>
              <a:gd name="connsiteY6" fmla="*/ 171450 h 759619"/>
              <a:gd name="connsiteX7" fmla="*/ 388144 w 871538"/>
              <a:gd name="connsiteY7" fmla="*/ 140494 h 759619"/>
              <a:gd name="connsiteX8" fmla="*/ 416719 w 871538"/>
              <a:gd name="connsiteY8" fmla="*/ 104775 h 759619"/>
              <a:gd name="connsiteX9" fmla="*/ 433388 w 871538"/>
              <a:gd name="connsiteY9" fmla="*/ 85725 h 759619"/>
              <a:gd name="connsiteX10" fmla="*/ 442913 w 871538"/>
              <a:gd name="connsiteY10" fmla="*/ 73819 h 759619"/>
              <a:gd name="connsiteX11" fmla="*/ 442913 w 871538"/>
              <a:gd name="connsiteY11" fmla="*/ 61913 h 759619"/>
              <a:gd name="connsiteX12" fmla="*/ 438150 w 871538"/>
              <a:gd name="connsiteY12" fmla="*/ 40482 h 759619"/>
              <a:gd name="connsiteX13" fmla="*/ 433388 w 871538"/>
              <a:gd name="connsiteY13" fmla="*/ 26194 h 759619"/>
              <a:gd name="connsiteX14" fmla="*/ 421481 w 871538"/>
              <a:gd name="connsiteY14" fmla="*/ 11907 h 759619"/>
              <a:gd name="connsiteX15" fmla="*/ 402431 w 871538"/>
              <a:gd name="connsiteY15" fmla="*/ 0 h 759619"/>
              <a:gd name="connsiteX16" fmla="*/ 373856 w 871538"/>
              <a:gd name="connsiteY16" fmla="*/ 0 h 759619"/>
              <a:gd name="connsiteX17" fmla="*/ 862013 w 871538"/>
              <a:gd name="connsiteY17" fmla="*/ 16669 h 759619"/>
              <a:gd name="connsiteX18" fmla="*/ 871538 w 871538"/>
              <a:gd name="connsiteY18" fmla="*/ 45244 h 759619"/>
              <a:gd name="connsiteX19" fmla="*/ 859631 w 871538"/>
              <a:gd name="connsiteY19" fmla="*/ 78582 h 759619"/>
              <a:gd name="connsiteX20" fmla="*/ 840581 w 871538"/>
              <a:gd name="connsiteY20" fmla="*/ 95250 h 759619"/>
              <a:gd name="connsiteX21" fmla="*/ 826294 w 871538"/>
              <a:gd name="connsiteY21" fmla="*/ 104775 h 759619"/>
              <a:gd name="connsiteX22" fmla="*/ 790575 w 871538"/>
              <a:gd name="connsiteY22" fmla="*/ 116682 h 759619"/>
              <a:gd name="connsiteX23" fmla="*/ 745331 w 871538"/>
              <a:gd name="connsiteY23" fmla="*/ 138113 h 759619"/>
              <a:gd name="connsiteX24" fmla="*/ 692944 w 871538"/>
              <a:gd name="connsiteY24" fmla="*/ 166688 h 759619"/>
              <a:gd name="connsiteX25" fmla="*/ 638175 w 871538"/>
              <a:gd name="connsiteY25" fmla="*/ 207169 h 759619"/>
              <a:gd name="connsiteX26" fmla="*/ 559594 w 871538"/>
              <a:gd name="connsiteY26" fmla="*/ 278607 h 759619"/>
              <a:gd name="connsiteX27" fmla="*/ 459581 w 871538"/>
              <a:gd name="connsiteY27" fmla="*/ 371475 h 759619"/>
              <a:gd name="connsiteX28" fmla="*/ 338138 w 871538"/>
              <a:gd name="connsiteY28" fmla="*/ 485775 h 759619"/>
              <a:gd name="connsiteX29" fmla="*/ 230981 w 871538"/>
              <a:gd name="connsiteY29" fmla="*/ 592932 h 759619"/>
              <a:gd name="connsiteX30" fmla="*/ 142875 w 871538"/>
              <a:gd name="connsiteY30" fmla="*/ 688182 h 759619"/>
              <a:gd name="connsiteX31" fmla="*/ 71438 w 871538"/>
              <a:gd name="connsiteY31" fmla="*/ 759619 h 759619"/>
              <a:gd name="connsiteX32" fmla="*/ 0 w 871538"/>
              <a:gd name="connsiteY32" fmla="*/ 709613 h 759619"/>
              <a:gd name="connsiteX33" fmla="*/ 69056 w 871538"/>
              <a:gd name="connsiteY33" fmla="*/ 588169 h 759619"/>
              <a:gd name="connsiteX34" fmla="*/ 116681 w 871538"/>
              <a:gd name="connsiteY34" fmla="*/ 521494 h 759619"/>
              <a:gd name="connsiteX35" fmla="*/ 178594 w 871538"/>
              <a:gd name="connsiteY35" fmla="*/ 435769 h 759619"/>
              <a:gd name="connsiteX36" fmla="*/ 223838 w 871538"/>
              <a:gd name="connsiteY36" fmla="*/ 381000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71538" h="759619">
                <a:moveTo>
                  <a:pt x="223838" y="381000"/>
                </a:moveTo>
                <a:lnTo>
                  <a:pt x="254794" y="338138"/>
                </a:lnTo>
                <a:lnTo>
                  <a:pt x="278606" y="311944"/>
                </a:lnTo>
                <a:lnTo>
                  <a:pt x="295275" y="283369"/>
                </a:lnTo>
                <a:lnTo>
                  <a:pt x="319088" y="240507"/>
                </a:lnTo>
                <a:lnTo>
                  <a:pt x="345281" y="204788"/>
                </a:lnTo>
                <a:lnTo>
                  <a:pt x="364331" y="171450"/>
                </a:lnTo>
                <a:lnTo>
                  <a:pt x="388144" y="140494"/>
                </a:lnTo>
                <a:lnTo>
                  <a:pt x="416719" y="104775"/>
                </a:lnTo>
                <a:lnTo>
                  <a:pt x="433388" y="85725"/>
                </a:lnTo>
                <a:lnTo>
                  <a:pt x="442913" y="73819"/>
                </a:lnTo>
                <a:lnTo>
                  <a:pt x="442913" y="61913"/>
                </a:lnTo>
                <a:lnTo>
                  <a:pt x="438150" y="40482"/>
                </a:lnTo>
                <a:lnTo>
                  <a:pt x="433388" y="26194"/>
                </a:lnTo>
                <a:lnTo>
                  <a:pt x="421481" y="11907"/>
                </a:lnTo>
                <a:lnTo>
                  <a:pt x="402431" y="0"/>
                </a:lnTo>
                <a:lnTo>
                  <a:pt x="373856" y="0"/>
                </a:lnTo>
                <a:lnTo>
                  <a:pt x="862013" y="16669"/>
                </a:lnTo>
                <a:lnTo>
                  <a:pt x="871538" y="45244"/>
                </a:lnTo>
                <a:lnTo>
                  <a:pt x="859631" y="78582"/>
                </a:lnTo>
                <a:lnTo>
                  <a:pt x="840581" y="95250"/>
                </a:lnTo>
                <a:lnTo>
                  <a:pt x="826294" y="104775"/>
                </a:lnTo>
                <a:lnTo>
                  <a:pt x="790575" y="116682"/>
                </a:lnTo>
                <a:lnTo>
                  <a:pt x="745331" y="138113"/>
                </a:lnTo>
                <a:lnTo>
                  <a:pt x="692944" y="166688"/>
                </a:lnTo>
                <a:lnTo>
                  <a:pt x="638175" y="207169"/>
                </a:lnTo>
                <a:lnTo>
                  <a:pt x="559594" y="278607"/>
                </a:lnTo>
                <a:lnTo>
                  <a:pt x="459581" y="371475"/>
                </a:lnTo>
                <a:lnTo>
                  <a:pt x="338138" y="485775"/>
                </a:lnTo>
                <a:lnTo>
                  <a:pt x="230981" y="592932"/>
                </a:lnTo>
                <a:lnTo>
                  <a:pt x="142875" y="688182"/>
                </a:lnTo>
                <a:lnTo>
                  <a:pt x="71438" y="759619"/>
                </a:lnTo>
                <a:lnTo>
                  <a:pt x="0" y="709613"/>
                </a:lnTo>
                <a:lnTo>
                  <a:pt x="69056" y="588169"/>
                </a:lnTo>
                <a:lnTo>
                  <a:pt x="116681" y="521494"/>
                </a:lnTo>
                <a:lnTo>
                  <a:pt x="178594" y="435769"/>
                </a:lnTo>
                <a:lnTo>
                  <a:pt x="223838" y="3810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A803894-DE3A-41E6-A4C0-74A039E095BE}"/>
              </a:ext>
            </a:extLst>
          </p:cNvPr>
          <p:cNvSpPr/>
          <p:nvPr/>
        </p:nvSpPr>
        <p:spPr>
          <a:xfrm>
            <a:off x="4510088" y="2276475"/>
            <a:ext cx="768350" cy="609600"/>
          </a:xfrm>
          <a:custGeom>
            <a:avLst/>
            <a:gdLst>
              <a:gd name="connsiteX0" fmla="*/ 483393 w 769143"/>
              <a:gd name="connsiteY0" fmla="*/ 409575 h 609600"/>
              <a:gd name="connsiteX1" fmla="*/ 371475 w 769143"/>
              <a:gd name="connsiteY1" fmla="*/ 307181 h 609600"/>
              <a:gd name="connsiteX2" fmla="*/ 290512 w 769143"/>
              <a:gd name="connsiteY2" fmla="*/ 245269 h 609600"/>
              <a:gd name="connsiteX3" fmla="*/ 209550 w 769143"/>
              <a:gd name="connsiteY3" fmla="*/ 183356 h 609600"/>
              <a:gd name="connsiteX4" fmla="*/ 152400 w 769143"/>
              <a:gd name="connsiteY4" fmla="*/ 145256 h 609600"/>
              <a:gd name="connsiteX5" fmla="*/ 80962 w 769143"/>
              <a:gd name="connsiteY5" fmla="*/ 102394 h 609600"/>
              <a:gd name="connsiteX6" fmla="*/ 33337 w 769143"/>
              <a:gd name="connsiteY6" fmla="*/ 71438 h 609600"/>
              <a:gd name="connsiteX7" fmla="*/ 21431 w 769143"/>
              <a:gd name="connsiteY7" fmla="*/ 64294 h 609600"/>
              <a:gd name="connsiteX8" fmla="*/ 9525 w 769143"/>
              <a:gd name="connsiteY8" fmla="*/ 50006 h 609600"/>
              <a:gd name="connsiteX9" fmla="*/ 0 w 769143"/>
              <a:gd name="connsiteY9" fmla="*/ 23813 h 609600"/>
              <a:gd name="connsiteX10" fmla="*/ 2381 w 769143"/>
              <a:gd name="connsiteY10" fmla="*/ 11906 h 609600"/>
              <a:gd name="connsiteX11" fmla="*/ 7143 w 769143"/>
              <a:gd name="connsiteY11" fmla="*/ 2381 h 609600"/>
              <a:gd name="connsiteX12" fmla="*/ 19050 w 769143"/>
              <a:gd name="connsiteY12" fmla="*/ 0 h 609600"/>
              <a:gd name="connsiteX13" fmla="*/ 33337 w 769143"/>
              <a:gd name="connsiteY13" fmla="*/ 2381 h 609600"/>
              <a:gd name="connsiteX14" fmla="*/ 57150 w 769143"/>
              <a:gd name="connsiteY14" fmla="*/ 11906 h 609600"/>
              <a:gd name="connsiteX15" fmla="*/ 92868 w 769143"/>
              <a:gd name="connsiteY15" fmla="*/ 14288 h 609600"/>
              <a:gd name="connsiteX16" fmla="*/ 140493 w 769143"/>
              <a:gd name="connsiteY16" fmla="*/ 16669 h 609600"/>
              <a:gd name="connsiteX17" fmla="*/ 207168 w 769143"/>
              <a:gd name="connsiteY17" fmla="*/ 26194 h 609600"/>
              <a:gd name="connsiteX18" fmla="*/ 259556 w 769143"/>
              <a:gd name="connsiteY18" fmla="*/ 38100 h 609600"/>
              <a:gd name="connsiteX19" fmla="*/ 314325 w 769143"/>
              <a:gd name="connsiteY19" fmla="*/ 54769 h 609600"/>
              <a:gd name="connsiteX20" fmla="*/ 352425 w 769143"/>
              <a:gd name="connsiteY20" fmla="*/ 69056 h 609600"/>
              <a:gd name="connsiteX21" fmla="*/ 419100 w 769143"/>
              <a:gd name="connsiteY21" fmla="*/ 97631 h 609600"/>
              <a:gd name="connsiteX22" fmla="*/ 466725 w 769143"/>
              <a:gd name="connsiteY22" fmla="*/ 121444 h 609600"/>
              <a:gd name="connsiteX23" fmla="*/ 523875 w 769143"/>
              <a:gd name="connsiteY23" fmla="*/ 152400 h 609600"/>
              <a:gd name="connsiteX24" fmla="*/ 573881 w 769143"/>
              <a:gd name="connsiteY24" fmla="*/ 176213 h 609600"/>
              <a:gd name="connsiteX25" fmla="*/ 635793 w 769143"/>
              <a:gd name="connsiteY25" fmla="*/ 228600 h 609600"/>
              <a:gd name="connsiteX26" fmla="*/ 664368 w 769143"/>
              <a:gd name="connsiteY26" fmla="*/ 271463 h 609600"/>
              <a:gd name="connsiteX27" fmla="*/ 690562 w 769143"/>
              <a:gd name="connsiteY27" fmla="*/ 321469 h 609600"/>
              <a:gd name="connsiteX28" fmla="*/ 707231 w 769143"/>
              <a:gd name="connsiteY28" fmla="*/ 359569 h 609600"/>
              <a:gd name="connsiteX29" fmla="*/ 721518 w 769143"/>
              <a:gd name="connsiteY29" fmla="*/ 397669 h 609600"/>
              <a:gd name="connsiteX30" fmla="*/ 735806 w 769143"/>
              <a:gd name="connsiteY30" fmla="*/ 435769 h 609600"/>
              <a:gd name="connsiteX31" fmla="*/ 750093 w 769143"/>
              <a:gd name="connsiteY31" fmla="*/ 490538 h 609600"/>
              <a:gd name="connsiteX32" fmla="*/ 769143 w 769143"/>
              <a:gd name="connsiteY32" fmla="*/ 578644 h 609600"/>
              <a:gd name="connsiteX33" fmla="*/ 659606 w 769143"/>
              <a:gd name="connsiteY33" fmla="*/ 609600 h 609600"/>
              <a:gd name="connsiteX34" fmla="*/ 588168 w 769143"/>
              <a:gd name="connsiteY34" fmla="*/ 514350 h 609600"/>
              <a:gd name="connsiteX35" fmla="*/ 540543 w 769143"/>
              <a:gd name="connsiteY35" fmla="*/ 461963 h 609600"/>
              <a:gd name="connsiteX36" fmla="*/ 483393 w 769143"/>
              <a:gd name="connsiteY36" fmla="*/ 409575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69143" h="609600">
                <a:moveTo>
                  <a:pt x="483393" y="409575"/>
                </a:moveTo>
                <a:lnTo>
                  <a:pt x="371475" y="307181"/>
                </a:lnTo>
                <a:lnTo>
                  <a:pt x="290512" y="245269"/>
                </a:lnTo>
                <a:lnTo>
                  <a:pt x="209550" y="183356"/>
                </a:lnTo>
                <a:lnTo>
                  <a:pt x="152400" y="145256"/>
                </a:lnTo>
                <a:lnTo>
                  <a:pt x="80962" y="102394"/>
                </a:lnTo>
                <a:lnTo>
                  <a:pt x="33337" y="71438"/>
                </a:lnTo>
                <a:lnTo>
                  <a:pt x="21431" y="64294"/>
                </a:lnTo>
                <a:lnTo>
                  <a:pt x="9525" y="50006"/>
                </a:lnTo>
                <a:lnTo>
                  <a:pt x="0" y="23813"/>
                </a:lnTo>
                <a:lnTo>
                  <a:pt x="2381" y="11906"/>
                </a:lnTo>
                <a:lnTo>
                  <a:pt x="7143" y="2381"/>
                </a:lnTo>
                <a:lnTo>
                  <a:pt x="19050" y="0"/>
                </a:lnTo>
                <a:lnTo>
                  <a:pt x="33337" y="2381"/>
                </a:lnTo>
                <a:lnTo>
                  <a:pt x="57150" y="11906"/>
                </a:lnTo>
                <a:lnTo>
                  <a:pt x="92868" y="14288"/>
                </a:lnTo>
                <a:lnTo>
                  <a:pt x="140493" y="16669"/>
                </a:lnTo>
                <a:lnTo>
                  <a:pt x="207168" y="26194"/>
                </a:lnTo>
                <a:lnTo>
                  <a:pt x="259556" y="38100"/>
                </a:lnTo>
                <a:lnTo>
                  <a:pt x="314325" y="54769"/>
                </a:lnTo>
                <a:lnTo>
                  <a:pt x="352425" y="69056"/>
                </a:lnTo>
                <a:lnTo>
                  <a:pt x="419100" y="97631"/>
                </a:lnTo>
                <a:lnTo>
                  <a:pt x="466725" y="121444"/>
                </a:lnTo>
                <a:lnTo>
                  <a:pt x="523875" y="152400"/>
                </a:lnTo>
                <a:lnTo>
                  <a:pt x="573881" y="176213"/>
                </a:lnTo>
                <a:lnTo>
                  <a:pt x="635793" y="228600"/>
                </a:lnTo>
                <a:lnTo>
                  <a:pt x="664368" y="271463"/>
                </a:lnTo>
                <a:lnTo>
                  <a:pt x="690562" y="321469"/>
                </a:lnTo>
                <a:lnTo>
                  <a:pt x="707231" y="359569"/>
                </a:lnTo>
                <a:lnTo>
                  <a:pt x="721518" y="397669"/>
                </a:lnTo>
                <a:lnTo>
                  <a:pt x="735806" y="435769"/>
                </a:lnTo>
                <a:lnTo>
                  <a:pt x="750093" y="490538"/>
                </a:lnTo>
                <a:lnTo>
                  <a:pt x="769143" y="578644"/>
                </a:lnTo>
                <a:lnTo>
                  <a:pt x="659606" y="609600"/>
                </a:lnTo>
                <a:lnTo>
                  <a:pt x="588168" y="514350"/>
                </a:lnTo>
                <a:lnTo>
                  <a:pt x="540543" y="461963"/>
                </a:lnTo>
                <a:lnTo>
                  <a:pt x="483393" y="4095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ED60C255-5AAA-4D5D-850C-66153A989617}"/>
              </a:ext>
            </a:extLst>
          </p:cNvPr>
          <p:cNvSpPr/>
          <p:nvPr/>
        </p:nvSpPr>
        <p:spPr>
          <a:xfrm>
            <a:off x="3840163" y="2647951"/>
            <a:ext cx="2139950" cy="760413"/>
          </a:xfrm>
          <a:custGeom>
            <a:avLst/>
            <a:gdLst>
              <a:gd name="connsiteX0" fmla="*/ 1033463 w 2138363"/>
              <a:gd name="connsiteY0" fmla="*/ 259556 h 759619"/>
              <a:gd name="connsiteX1" fmla="*/ 802482 w 2138363"/>
              <a:gd name="connsiteY1" fmla="*/ 333375 h 759619"/>
              <a:gd name="connsiteX2" fmla="*/ 542925 w 2138363"/>
              <a:gd name="connsiteY2" fmla="*/ 416719 h 759619"/>
              <a:gd name="connsiteX3" fmla="*/ 433388 w 2138363"/>
              <a:gd name="connsiteY3" fmla="*/ 450056 h 759619"/>
              <a:gd name="connsiteX4" fmla="*/ 366713 w 2138363"/>
              <a:gd name="connsiteY4" fmla="*/ 469106 h 759619"/>
              <a:gd name="connsiteX5" fmla="*/ 338138 w 2138363"/>
              <a:gd name="connsiteY5" fmla="*/ 473869 h 759619"/>
              <a:gd name="connsiteX6" fmla="*/ 297657 w 2138363"/>
              <a:gd name="connsiteY6" fmla="*/ 476250 h 759619"/>
              <a:gd name="connsiteX7" fmla="*/ 266700 w 2138363"/>
              <a:gd name="connsiteY7" fmla="*/ 471488 h 759619"/>
              <a:gd name="connsiteX8" fmla="*/ 223838 w 2138363"/>
              <a:gd name="connsiteY8" fmla="*/ 464344 h 759619"/>
              <a:gd name="connsiteX9" fmla="*/ 192882 w 2138363"/>
              <a:gd name="connsiteY9" fmla="*/ 450056 h 759619"/>
              <a:gd name="connsiteX10" fmla="*/ 142875 w 2138363"/>
              <a:gd name="connsiteY10" fmla="*/ 421481 h 759619"/>
              <a:gd name="connsiteX11" fmla="*/ 97632 w 2138363"/>
              <a:gd name="connsiteY11" fmla="*/ 390525 h 759619"/>
              <a:gd name="connsiteX12" fmla="*/ 54769 w 2138363"/>
              <a:gd name="connsiteY12" fmla="*/ 354806 h 759619"/>
              <a:gd name="connsiteX13" fmla="*/ 35719 w 2138363"/>
              <a:gd name="connsiteY13" fmla="*/ 345281 h 759619"/>
              <a:gd name="connsiteX14" fmla="*/ 21432 w 2138363"/>
              <a:gd name="connsiteY14" fmla="*/ 345281 h 759619"/>
              <a:gd name="connsiteX15" fmla="*/ 9525 w 2138363"/>
              <a:gd name="connsiteY15" fmla="*/ 345281 h 759619"/>
              <a:gd name="connsiteX16" fmla="*/ 0 w 2138363"/>
              <a:gd name="connsiteY16" fmla="*/ 352425 h 759619"/>
              <a:gd name="connsiteX17" fmla="*/ 0 w 2138363"/>
              <a:gd name="connsiteY17" fmla="*/ 369094 h 759619"/>
              <a:gd name="connsiteX18" fmla="*/ 11907 w 2138363"/>
              <a:gd name="connsiteY18" fmla="*/ 400050 h 759619"/>
              <a:gd name="connsiteX19" fmla="*/ 40482 w 2138363"/>
              <a:gd name="connsiteY19" fmla="*/ 452438 h 759619"/>
              <a:gd name="connsiteX20" fmla="*/ 76200 w 2138363"/>
              <a:gd name="connsiteY20" fmla="*/ 507206 h 759619"/>
              <a:gd name="connsiteX21" fmla="*/ 121444 w 2138363"/>
              <a:gd name="connsiteY21" fmla="*/ 564356 h 759619"/>
              <a:gd name="connsiteX22" fmla="*/ 166688 w 2138363"/>
              <a:gd name="connsiteY22" fmla="*/ 614363 h 759619"/>
              <a:gd name="connsiteX23" fmla="*/ 221457 w 2138363"/>
              <a:gd name="connsiteY23" fmla="*/ 666750 h 759619"/>
              <a:gd name="connsiteX24" fmla="*/ 261938 w 2138363"/>
              <a:gd name="connsiteY24" fmla="*/ 700088 h 759619"/>
              <a:gd name="connsiteX25" fmla="*/ 309563 w 2138363"/>
              <a:gd name="connsiteY25" fmla="*/ 735806 h 759619"/>
              <a:gd name="connsiteX26" fmla="*/ 338138 w 2138363"/>
              <a:gd name="connsiteY26" fmla="*/ 752475 h 759619"/>
              <a:gd name="connsiteX27" fmla="*/ 371475 w 2138363"/>
              <a:gd name="connsiteY27" fmla="*/ 759619 h 759619"/>
              <a:gd name="connsiteX28" fmla="*/ 407194 w 2138363"/>
              <a:gd name="connsiteY28" fmla="*/ 759619 h 759619"/>
              <a:gd name="connsiteX29" fmla="*/ 442913 w 2138363"/>
              <a:gd name="connsiteY29" fmla="*/ 745331 h 759619"/>
              <a:gd name="connsiteX30" fmla="*/ 469107 w 2138363"/>
              <a:gd name="connsiteY30" fmla="*/ 723900 h 759619"/>
              <a:gd name="connsiteX31" fmla="*/ 502444 w 2138363"/>
              <a:gd name="connsiteY31" fmla="*/ 702469 h 759619"/>
              <a:gd name="connsiteX32" fmla="*/ 552450 w 2138363"/>
              <a:gd name="connsiteY32" fmla="*/ 666750 h 759619"/>
              <a:gd name="connsiteX33" fmla="*/ 619125 w 2138363"/>
              <a:gd name="connsiteY33" fmla="*/ 626269 h 759619"/>
              <a:gd name="connsiteX34" fmla="*/ 685800 w 2138363"/>
              <a:gd name="connsiteY34" fmla="*/ 590550 h 759619"/>
              <a:gd name="connsiteX35" fmla="*/ 764382 w 2138363"/>
              <a:gd name="connsiteY35" fmla="*/ 554831 h 759619"/>
              <a:gd name="connsiteX36" fmla="*/ 869157 w 2138363"/>
              <a:gd name="connsiteY36" fmla="*/ 514350 h 759619"/>
              <a:gd name="connsiteX37" fmla="*/ 964407 w 2138363"/>
              <a:gd name="connsiteY37" fmla="*/ 481013 h 759619"/>
              <a:gd name="connsiteX38" fmla="*/ 1059657 w 2138363"/>
              <a:gd name="connsiteY38" fmla="*/ 447675 h 759619"/>
              <a:gd name="connsiteX39" fmla="*/ 1197769 w 2138363"/>
              <a:gd name="connsiteY39" fmla="*/ 381000 h 759619"/>
              <a:gd name="connsiteX40" fmla="*/ 1307307 w 2138363"/>
              <a:gd name="connsiteY40" fmla="*/ 335756 h 759619"/>
              <a:gd name="connsiteX41" fmla="*/ 1447800 w 2138363"/>
              <a:gd name="connsiteY41" fmla="*/ 285750 h 759619"/>
              <a:gd name="connsiteX42" fmla="*/ 1557338 w 2138363"/>
              <a:gd name="connsiteY42" fmla="*/ 247650 h 759619"/>
              <a:gd name="connsiteX43" fmla="*/ 1638300 w 2138363"/>
              <a:gd name="connsiteY43" fmla="*/ 223838 h 759619"/>
              <a:gd name="connsiteX44" fmla="*/ 1674019 w 2138363"/>
              <a:gd name="connsiteY44" fmla="*/ 214313 h 759619"/>
              <a:gd name="connsiteX45" fmla="*/ 1709738 w 2138363"/>
              <a:gd name="connsiteY45" fmla="*/ 211931 h 759619"/>
              <a:gd name="connsiteX46" fmla="*/ 2078832 w 2138363"/>
              <a:gd name="connsiteY46" fmla="*/ 285750 h 759619"/>
              <a:gd name="connsiteX47" fmla="*/ 2116932 w 2138363"/>
              <a:gd name="connsiteY47" fmla="*/ 273844 h 759619"/>
              <a:gd name="connsiteX48" fmla="*/ 2133600 w 2138363"/>
              <a:gd name="connsiteY48" fmla="*/ 259556 h 759619"/>
              <a:gd name="connsiteX49" fmla="*/ 2138363 w 2138363"/>
              <a:gd name="connsiteY49" fmla="*/ 247650 h 759619"/>
              <a:gd name="connsiteX50" fmla="*/ 2138363 w 2138363"/>
              <a:gd name="connsiteY50" fmla="*/ 238125 h 759619"/>
              <a:gd name="connsiteX51" fmla="*/ 2133600 w 2138363"/>
              <a:gd name="connsiteY51" fmla="*/ 209550 h 759619"/>
              <a:gd name="connsiteX52" fmla="*/ 2124075 w 2138363"/>
              <a:gd name="connsiteY52" fmla="*/ 185738 h 759619"/>
              <a:gd name="connsiteX53" fmla="*/ 2107407 w 2138363"/>
              <a:gd name="connsiteY53" fmla="*/ 171450 h 759619"/>
              <a:gd name="connsiteX54" fmla="*/ 2045494 w 2138363"/>
              <a:gd name="connsiteY54" fmla="*/ 128588 h 759619"/>
              <a:gd name="connsiteX55" fmla="*/ 1981200 w 2138363"/>
              <a:gd name="connsiteY55" fmla="*/ 90488 h 759619"/>
              <a:gd name="connsiteX56" fmla="*/ 1921669 w 2138363"/>
              <a:gd name="connsiteY56" fmla="*/ 52388 h 759619"/>
              <a:gd name="connsiteX57" fmla="*/ 1862138 w 2138363"/>
              <a:gd name="connsiteY57" fmla="*/ 26194 h 759619"/>
              <a:gd name="connsiteX58" fmla="*/ 1816894 w 2138363"/>
              <a:gd name="connsiteY58" fmla="*/ 7144 h 759619"/>
              <a:gd name="connsiteX59" fmla="*/ 1774032 w 2138363"/>
              <a:gd name="connsiteY59" fmla="*/ 0 h 759619"/>
              <a:gd name="connsiteX60" fmla="*/ 1762125 w 2138363"/>
              <a:gd name="connsiteY60" fmla="*/ 0 h 759619"/>
              <a:gd name="connsiteX61" fmla="*/ 1747838 w 2138363"/>
              <a:gd name="connsiteY61" fmla="*/ 0 h 759619"/>
              <a:gd name="connsiteX62" fmla="*/ 1714500 w 2138363"/>
              <a:gd name="connsiteY62" fmla="*/ 23813 h 759619"/>
              <a:gd name="connsiteX63" fmla="*/ 1638300 w 2138363"/>
              <a:gd name="connsiteY63" fmla="*/ 57150 h 759619"/>
              <a:gd name="connsiteX64" fmla="*/ 1538288 w 2138363"/>
              <a:gd name="connsiteY64" fmla="*/ 97631 h 759619"/>
              <a:gd name="connsiteX65" fmla="*/ 1390650 w 2138363"/>
              <a:gd name="connsiteY65" fmla="*/ 142875 h 759619"/>
              <a:gd name="connsiteX66" fmla="*/ 1212057 w 2138363"/>
              <a:gd name="connsiteY66" fmla="*/ 204788 h 759619"/>
              <a:gd name="connsiteX67" fmla="*/ 1033463 w 2138363"/>
              <a:gd name="connsiteY67" fmla="*/ 259556 h 75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138363" h="759619">
                <a:moveTo>
                  <a:pt x="1033463" y="259556"/>
                </a:moveTo>
                <a:lnTo>
                  <a:pt x="802482" y="333375"/>
                </a:lnTo>
                <a:lnTo>
                  <a:pt x="542925" y="416719"/>
                </a:lnTo>
                <a:lnTo>
                  <a:pt x="433388" y="450056"/>
                </a:lnTo>
                <a:lnTo>
                  <a:pt x="366713" y="469106"/>
                </a:lnTo>
                <a:lnTo>
                  <a:pt x="338138" y="473869"/>
                </a:lnTo>
                <a:lnTo>
                  <a:pt x="297657" y="476250"/>
                </a:lnTo>
                <a:lnTo>
                  <a:pt x="266700" y="471488"/>
                </a:lnTo>
                <a:lnTo>
                  <a:pt x="223838" y="464344"/>
                </a:lnTo>
                <a:lnTo>
                  <a:pt x="192882" y="450056"/>
                </a:lnTo>
                <a:lnTo>
                  <a:pt x="142875" y="421481"/>
                </a:lnTo>
                <a:lnTo>
                  <a:pt x="97632" y="390525"/>
                </a:lnTo>
                <a:lnTo>
                  <a:pt x="54769" y="354806"/>
                </a:lnTo>
                <a:lnTo>
                  <a:pt x="35719" y="345281"/>
                </a:lnTo>
                <a:lnTo>
                  <a:pt x="21432" y="345281"/>
                </a:lnTo>
                <a:lnTo>
                  <a:pt x="9525" y="345281"/>
                </a:lnTo>
                <a:lnTo>
                  <a:pt x="0" y="352425"/>
                </a:lnTo>
                <a:lnTo>
                  <a:pt x="0" y="369094"/>
                </a:lnTo>
                <a:lnTo>
                  <a:pt x="11907" y="400050"/>
                </a:lnTo>
                <a:lnTo>
                  <a:pt x="40482" y="452438"/>
                </a:lnTo>
                <a:lnTo>
                  <a:pt x="76200" y="507206"/>
                </a:lnTo>
                <a:lnTo>
                  <a:pt x="121444" y="564356"/>
                </a:lnTo>
                <a:lnTo>
                  <a:pt x="166688" y="614363"/>
                </a:lnTo>
                <a:lnTo>
                  <a:pt x="221457" y="666750"/>
                </a:lnTo>
                <a:lnTo>
                  <a:pt x="261938" y="700088"/>
                </a:lnTo>
                <a:lnTo>
                  <a:pt x="309563" y="735806"/>
                </a:lnTo>
                <a:lnTo>
                  <a:pt x="338138" y="752475"/>
                </a:lnTo>
                <a:lnTo>
                  <a:pt x="371475" y="759619"/>
                </a:lnTo>
                <a:lnTo>
                  <a:pt x="407194" y="759619"/>
                </a:lnTo>
                <a:lnTo>
                  <a:pt x="442913" y="745331"/>
                </a:lnTo>
                <a:lnTo>
                  <a:pt x="469107" y="723900"/>
                </a:lnTo>
                <a:lnTo>
                  <a:pt x="502444" y="702469"/>
                </a:lnTo>
                <a:lnTo>
                  <a:pt x="552450" y="666750"/>
                </a:lnTo>
                <a:lnTo>
                  <a:pt x="619125" y="626269"/>
                </a:lnTo>
                <a:lnTo>
                  <a:pt x="685800" y="590550"/>
                </a:lnTo>
                <a:lnTo>
                  <a:pt x="764382" y="554831"/>
                </a:lnTo>
                <a:lnTo>
                  <a:pt x="869157" y="514350"/>
                </a:lnTo>
                <a:lnTo>
                  <a:pt x="964407" y="481013"/>
                </a:lnTo>
                <a:lnTo>
                  <a:pt x="1059657" y="447675"/>
                </a:lnTo>
                <a:lnTo>
                  <a:pt x="1197769" y="381000"/>
                </a:lnTo>
                <a:lnTo>
                  <a:pt x="1307307" y="335756"/>
                </a:lnTo>
                <a:lnTo>
                  <a:pt x="1447800" y="285750"/>
                </a:lnTo>
                <a:lnTo>
                  <a:pt x="1557338" y="247650"/>
                </a:lnTo>
                <a:lnTo>
                  <a:pt x="1638300" y="223838"/>
                </a:lnTo>
                <a:lnTo>
                  <a:pt x="1674019" y="214313"/>
                </a:lnTo>
                <a:lnTo>
                  <a:pt x="1709738" y="211931"/>
                </a:lnTo>
                <a:lnTo>
                  <a:pt x="2078832" y="285750"/>
                </a:lnTo>
                <a:lnTo>
                  <a:pt x="2116932" y="273844"/>
                </a:lnTo>
                <a:lnTo>
                  <a:pt x="2133600" y="259556"/>
                </a:lnTo>
                <a:lnTo>
                  <a:pt x="2138363" y="247650"/>
                </a:lnTo>
                <a:lnTo>
                  <a:pt x="2138363" y="238125"/>
                </a:lnTo>
                <a:lnTo>
                  <a:pt x="2133600" y="209550"/>
                </a:lnTo>
                <a:lnTo>
                  <a:pt x="2124075" y="185738"/>
                </a:lnTo>
                <a:lnTo>
                  <a:pt x="2107407" y="171450"/>
                </a:lnTo>
                <a:lnTo>
                  <a:pt x="2045494" y="128588"/>
                </a:lnTo>
                <a:lnTo>
                  <a:pt x="1981200" y="90488"/>
                </a:lnTo>
                <a:lnTo>
                  <a:pt x="1921669" y="52388"/>
                </a:lnTo>
                <a:lnTo>
                  <a:pt x="1862138" y="26194"/>
                </a:lnTo>
                <a:lnTo>
                  <a:pt x="1816894" y="7144"/>
                </a:lnTo>
                <a:lnTo>
                  <a:pt x="1774032" y="0"/>
                </a:lnTo>
                <a:lnTo>
                  <a:pt x="1762125" y="0"/>
                </a:lnTo>
                <a:lnTo>
                  <a:pt x="1747838" y="0"/>
                </a:lnTo>
                <a:lnTo>
                  <a:pt x="1714500" y="23813"/>
                </a:lnTo>
                <a:lnTo>
                  <a:pt x="1638300" y="57150"/>
                </a:lnTo>
                <a:lnTo>
                  <a:pt x="1538288" y="97631"/>
                </a:lnTo>
                <a:lnTo>
                  <a:pt x="1390650" y="142875"/>
                </a:lnTo>
                <a:lnTo>
                  <a:pt x="1212057" y="204788"/>
                </a:lnTo>
                <a:lnTo>
                  <a:pt x="1033463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3A3C4FAE-ACFF-42AC-811D-E6C20A627F18}"/>
              </a:ext>
            </a:extLst>
          </p:cNvPr>
          <p:cNvSpPr/>
          <p:nvPr/>
        </p:nvSpPr>
        <p:spPr>
          <a:xfrm>
            <a:off x="5314950" y="2817813"/>
            <a:ext cx="649288" cy="601662"/>
          </a:xfrm>
          <a:custGeom>
            <a:avLst/>
            <a:gdLst>
              <a:gd name="connsiteX0" fmla="*/ 142875 w 650081"/>
              <a:gd name="connsiteY0" fmla="*/ 304800 h 602456"/>
              <a:gd name="connsiteX1" fmla="*/ 190500 w 650081"/>
              <a:gd name="connsiteY1" fmla="*/ 216694 h 602456"/>
              <a:gd name="connsiteX2" fmla="*/ 226219 w 650081"/>
              <a:gd name="connsiteY2" fmla="*/ 145256 h 602456"/>
              <a:gd name="connsiteX3" fmla="*/ 242888 w 650081"/>
              <a:gd name="connsiteY3" fmla="*/ 107156 h 602456"/>
              <a:gd name="connsiteX4" fmla="*/ 250031 w 650081"/>
              <a:gd name="connsiteY4" fmla="*/ 69056 h 602456"/>
              <a:gd name="connsiteX5" fmla="*/ 245269 w 650081"/>
              <a:gd name="connsiteY5" fmla="*/ 45244 h 602456"/>
              <a:gd name="connsiteX6" fmla="*/ 207169 w 650081"/>
              <a:gd name="connsiteY6" fmla="*/ 0 h 602456"/>
              <a:gd name="connsiteX7" fmla="*/ 650081 w 650081"/>
              <a:gd name="connsiteY7" fmla="*/ 95250 h 602456"/>
              <a:gd name="connsiteX8" fmla="*/ 621506 w 650081"/>
              <a:gd name="connsiteY8" fmla="*/ 109537 h 602456"/>
              <a:gd name="connsiteX9" fmla="*/ 607219 w 650081"/>
              <a:gd name="connsiteY9" fmla="*/ 116681 h 602456"/>
              <a:gd name="connsiteX10" fmla="*/ 550069 w 650081"/>
              <a:gd name="connsiteY10" fmla="*/ 133350 h 602456"/>
              <a:gd name="connsiteX11" fmla="*/ 481013 w 650081"/>
              <a:gd name="connsiteY11" fmla="*/ 161925 h 602456"/>
              <a:gd name="connsiteX12" fmla="*/ 445294 w 650081"/>
              <a:gd name="connsiteY12" fmla="*/ 183356 h 602456"/>
              <a:gd name="connsiteX13" fmla="*/ 419100 w 650081"/>
              <a:gd name="connsiteY13" fmla="*/ 207169 h 602456"/>
              <a:gd name="connsiteX14" fmla="*/ 342900 w 650081"/>
              <a:gd name="connsiteY14" fmla="*/ 295275 h 602456"/>
              <a:gd name="connsiteX15" fmla="*/ 211931 w 650081"/>
              <a:gd name="connsiteY15" fmla="*/ 433387 h 602456"/>
              <a:gd name="connsiteX16" fmla="*/ 130969 w 650081"/>
              <a:gd name="connsiteY16" fmla="*/ 516731 h 602456"/>
              <a:gd name="connsiteX17" fmla="*/ 73819 w 650081"/>
              <a:gd name="connsiteY17" fmla="*/ 576262 h 602456"/>
              <a:gd name="connsiteX18" fmla="*/ 52388 w 650081"/>
              <a:gd name="connsiteY18" fmla="*/ 595312 h 602456"/>
              <a:gd name="connsiteX19" fmla="*/ 33338 w 650081"/>
              <a:gd name="connsiteY19" fmla="*/ 600075 h 602456"/>
              <a:gd name="connsiteX20" fmla="*/ 21431 w 650081"/>
              <a:gd name="connsiteY20" fmla="*/ 602456 h 602456"/>
              <a:gd name="connsiteX21" fmla="*/ 2381 w 650081"/>
              <a:gd name="connsiteY21" fmla="*/ 597694 h 602456"/>
              <a:gd name="connsiteX22" fmla="*/ 0 w 650081"/>
              <a:gd name="connsiteY22" fmla="*/ 576262 h 602456"/>
              <a:gd name="connsiteX23" fmla="*/ 16669 w 650081"/>
              <a:gd name="connsiteY23" fmla="*/ 535781 h 602456"/>
              <a:gd name="connsiteX24" fmla="*/ 66675 w 650081"/>
              <a:gd name="connsiteY24" fmla="*/ 450056 h 602456"/>
              <a:gd name="connsiteX25" fmla="*/ 142875 w 650081"/>
              <a:gd name="connsiteY25" fmla="*/ 304800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0081" h="602456">
                <a:moveTo>
                  <a:pt x="142875" y="304800"/>
                </a:moveTo>
                <a:lnTo>
                  <a:pt x="190500" y="216694"/>
                </a:lnTo>
                <a:lnTo>
                  <a:pt x="226219" y="145256"/>
                </a:lnTo>
                <a:lnTo>
                  <a:pt x="242888" y="107156"/>
                </a:lnTo>
                <a:lnTo>
                  <a:pt x="250031" y="69056"/>
                </a:lnTo>
                <a:lnTo>
                  <a:pt x="245269" y="45244"/>
                </a:lnTo>
                <a:lnTo>
                  <a:pt x="207169" y="0"/>
                </a:lnTo>
                <a:lnTo>
                  <a:pt x="650081" y="95250"/>
                </a:lnTo>
                <a:lnTo>
                  <a:pt x="621506" y="109537"/>
                </a:lnTo>
                <a:lnTo>
                  <a:pt x="607219" y="116681"/>
                </a:lnTo>
                <a:lnTo>
                  <a:pt x="550069" y="133350"/>
                </a:lnTo>
                <a:lnTo>
                  <a:pt x="481013" y="161925"/>
                </a:lnTo>
                <a:lnTo>
                  <a:pt x="445294" y="183356"/>
                </a:lnTo>
                <a:lnTo>
                  <a:pt x="419100" y="207169"/>
                </a:lnTo>
                <a:lnTo>
                  <a:pt x="342900" y="295275"/>
                </a:lnTo>
                <a:lnTo>
                  <a:pt x="211931" y="433387"/>
                </a:lnTo>
                <a:lnTo>
                  <a:pt x="130969" y="516731"/>
                </a:lnTo>
                <a:lnTo>
                  <a:pt x="73819" y="576262"/>
                </a:lnTo>
                <a:lnTo>
                  <a:pt x="52388" y="595312"/>
                </a:lnTo>
                <a:lnTo>
                  <a:pt x="33338" y="600075"/>
                </a:lnTo>
                <a:lnTo>
                  <a:pt x="21431" y="602456"/>
                </a:lnTo>
                <a:lnTo>
                  <a:pt x="2381" y="597694"/>
                </a:lnTo>
                <a:lnTo>
                  <a:pt x="0" y="576262"/>
                </a:lnTo>
                <a:lnTo>
                  <a:pt x="16669" y="535781"/>
                </a:lnTo>
                <a:lnTo>
                  <a:pt x="66675" y="450056"/>
                </a:lnTo>
                <a:lnTo>
                  <a:pt x="142875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720B653C-A681-4485-BA45-5DADAC267C49}"/>
              </a:ext>
            </a:extLst>
          </p:cNvPr>
          <p:cNvSpPr/>
          <p:nvPr/>
        </p:nvSpPr>
        <p:spPr>
          <a:xfrm>
            <a:off x="4702176" y="3049588"/>
            <a:ext cx="652463" cy="2786062"/>
          </a:xfrm>
          <a:custGeom>
            <a:avLst/>
            <a:gdLst>
              <a:gd name="connsiteX0" fmla="*/ 420130 w 653143"/>
              <a:gd name="connsiteY0" fmla="*/ 864973 h 2785566"/>
              <a:gd name="connsiteX1" fmla="*/ 409538 w 653143"/>
              <a:gd name="connsiteY1" fmla="*/ 699039 h 2785566"/>
              <a:gd name="connsiteX2" fmla="*/ 402477 w 653143"/>
              <a:gd name="connsiteY2" fmla="*/ 617838 h 2785566"/>
              <a:gd name="connsiteX3" fmla="*/ 321276 w 653143"/>
              <a:gd name="connsiteY3" fmla="*/ 342458 h 2785566"/>
              <a:gd name="connsiteX4" fmla="*/ 275379 w 653143"/>
              <a:gd name="connsiteY4" fmla="*/ 268318 h 2785566"/>
              <a:gd name="connsiteX5" fmla="*/ 236544 w 653143"/>
              <a:gd name="connsiteY5" fmla="*/ 222421 h 2785566"/>
              <a:gd name="connsiteX6" fmla="*/ 197708 w 653143"/>
              <a:gd name="connsiteY6" fmla="*/ 183586 h 2785566"/>
              <a:gd name="connsiteX7" fmla="*/ 165934 w 653143"/>
              <a:gd name="connsiteY7" fmla="*/ 155342 h 2785566"/>
              <a:gd name="connsiteX8" fmla="*/ 134159 w 653143"/>
              <a:gd name="connsiteY8" fmla="*/ 130628 h 2785566"/>
              <a:gd name="connsiteX9" fmla="*/ 88262 w 653143"/>
              <a:gd name="connsiteY9" fmla="*/ 98854 h 2785566"/>
              <a:gd name="connsiteX10" fmla="*/ 0 w 653143"/>
              <a:gd name="connsiteY10" fmla="*/ 42366 h 2785566"/>
              <a:gd name="connsiteX11" fmla="*/ 148281 w 653143"/>
              <a:gd name="connsiteY11" fmla="*/ 0 h 2785566"/>
              <a:gd name="connsiteX12" fmla="*/ 257727 w 653143"/>
              <a:gd name="connsiteY12" fmla="*/ 77671 h 2785566"/>
              <a:gd name="connsiteX13" fmla="*/ 317745 w 653143"/>
              <a:gd name="connsiteY13" fmla="*/ 123567 h 2785566"/>
              <a:gd name="connsiteX14" fmla="*/ 353050 w 653143"/>
              <a:gd name="connsiteY14" fmla="*/ 155342 h 2785566"/>
              <a:gd name="connsiteX15" fmla="*/ 384825 w 653143"/>
              <a:gd name="connsiteY15" fmla="*/ 183586 h 2785566"/>
              <a:gd name="connsiteX16" fmla="*/ 437782 w 653143"/>
              <a:gd name="connsiteY16" fmla="*/ 233013 h 2785566"/>
              <a:gd name="connsiteX17" fmla="*/ 490740 w 653143"/>
              <a:gd name="connsiteY17" fmla="*/ 293031 h 2785566"/>
              <a:gd name="connsiteX18" fmla="*/ 508392 w 653143"/>
              <a:gd name="connsiteY18" fmla="*/ 321275 h 2785566"/>
              <a:gd name="connsiteX19" fmla="*/ 522514 w 653143"/>
              <a:gd name="connsiteY19" fmla="*/ 345989 h 2785566"/>
              <a:gd name="connsiteX20" fmla="*/ 547228 w 653143"/>
              <a:gd name="connsiteY20" fmla="*/ 409538 h 2785566"/>
              <a:gd name="connsiteX21" fmla="*/ 579002 w 653143"/>
              <a:gd name="connsiteY21" fmla="*/ 515453 h 2785566"/>
              <a:gd name="connsiteX22" fmla="*/ 600185 w 653143"/>
              <a:gd name="connsiteY22" fmla="*/ 614307 h 2785566"/>
              <a:gd name="connsiteX23" fmla="*/ 617838 w 653143"/>
              <a:gd name="connsiteY23" fmla="*/ 737875 h 2785566"/>
              <a:gd name="connsiteX24" fmla="*/ 628429 w 653143"/>
              <a:gd name="connsiteY24" fmla="*/ 836729 h 2785566"/>
              <a:gd name="connsiteX25" fmla="*/ 639021 w 653143"/>
              <a:gd name="connsiteY25" fmla="*/ 935583 h 2785566"/>
              <a:gd name="connsiteX26" fmla="*/ 646082 w 653143"/>
              <a:gd name="connsiteY26" fmla="*/ 1034437 h 2785566"/>
              <a:gd name="connsiteX27" fmla="*/ 653143 w 653143"/>
              <a:gd name="connsiteY27" fmla="*/ 1313346 h 2785566"/>
              <a:gd name="connsiteX28" fmla="*/ 646082 w 653143"/>
              <a:gd name="connsiteY28" fmla="*/ 1539299 h 2785566"/>
              <a:gd name="connsiteX29" fmla="*/ 639021 w 653143"/>
              <a:gd name="connsiteY29" fmla="*/ 1652275 h 2785566"/>
              <a:gd name="connsiteX30" fmla="*/ 621368 w 653143"/>
              <a:gd name="connsiteY30" fmla="*/ 1867635 h 2785566"/>
              <a:gd name="connsiteX31" fmla="*/ 600185 w 653143"/>
              <a:gd name="connsiteY31" fmla="*/ 2012386 h 2785566"/>
              <a:gd name="connsiteX32" fmla="*/ 575472 w 653143"/>
              <a:gd name="connsiteY32" fmla="*/ 2132423 h 2785566"/>
              <a:gd name="connsiteX33" fmla="*/ 536636 w 653143"/>
              <a:gd name="connsiteY33" fmla="*/ 2263051 h 2785566"/>
              <a:gd name="connsiteX34" fmla="*/ 483679 w 653143"/>
              <a:gd name="connsiteY34" fmla="*/ 2418393 h 2785566"/>
              <a:gd name="connsiteX35" fmla="*/ 441313 w 653143"/>
              <a:gd name="connsiteY35" fmla="*/ 2513717 h 2785566"/>
              <a:gd name="connsiteX36" fmla="*/ 391886 w 653143"/>
              <a:gd name="connsiteY36" fmla="*/ 2601980 h 2785566"/>
              <a:gd name="connsiteX37" fmla="*/ 342459 w 653143"/>
              <a:gd name="connsiteY37" fmla="*/ 2669059 h 2785566"/>
              <a:gd name="connsiteX38" fmla="*/ 275379 w 653143"/>
              <a:gd name="connsiteY38" fmla="*/ 2743200 h 2785566"/>
              <a:gd name="connsiteX39" fmla="*/ 250666 w 653143"/>
              <a:gd name="connsiteY39" fmla="*/ 2771444 h 2785566"/>
              <a:gd name="connsiteX40" fmla="*/ 218891 w 653143"/>
              <a:gd name="connsiteY40" fmla="*/ 2785566 h 2785566"/>
              <a:gd name="connsiteX41" fmla="*/ 204769 w 653143"/>
              <a:gd name="connsiteY41" fmla="*/ 2782035 h 2785566"/>
              <a:gd name="connsiteX42" fmla="*/ 187117 w 653143"/>
              <a:gd name="connsiteY42" fmla="*/ 2757322 h 2785566"/>
              <a:gd name="connsiteX43" fmla="*/ 169464 w 653143"/>
              <a:gd name="connsiteY43" fmla="*/ 2707895 h 2785566"/>
              <a:gd name="connsiteX44" fmla="*/ 158873 w 653143"/>
              <a:gd name="connsiteY44" fmla="*/ 2640815 h 2785566"/>
              <a:gd name="connsiteX45" fmla="*/ 271849 w 653143"/>
              <a:gd name="connsiteY45" fmla="*/ 2195972 h 2785566"/>
              <a:gd name="connsiteX46" fmla="*/ 296562 w 653143"/>
              <a:gd name="connsiteY46" fmla="*/ 2125362 h 2785566"/>
              <a:gd name="connsiteX47" fmla="*/ 324806 w 653143"/>
              <a:gd name="connsiteY47" fmla="*/ 2047691 h 2785566"/>
              <a:gd name="connsiteX48" fmla="*/ 338928 w 653143"/>
              <a:gd name="connsiteY48" fmla="*/ 1994733 h 2785566"/>
              <a:gd name="connsiteX49" fmla="*/ 360111 w 653143"/>
              <a:gd name="connsiteY49" fmla="*/ 1917062 h 2785566"/>
              <a:gd name="connsiteX50" fmla="*/ 374233 w 653143"/>
              <a:gd name="connsiteY50" fmla="*/ 1835861 h 2785566"/>
              <a:gd name="connsiteX51" fmla="*/ 388355 w 653143"/>
              <a:gd name="connsiteY51" fmla="*/ 1758190 h 2785566"/>
              <a:gd name="connsiteX52" fmla="*/ 406008 w 653143"/>
              <a:gd name="connsiteY52" fmla="*/ 1648744 h 2785566"/>
              <a:gd name="connsiteX53" fmla="*/ 416599 w 653143"/>
              <a:gd name="connsiteY53" fmla="*/ 1539299 h 2785566"/>
              <a:gd name="connsiteX54" fmla="*/ 420130 w 653143"/>
              <a:gd name="connsiteY54" fmla="*/ 1440444 h 2785566"/>
              <a:gd name="connsiteX55" fmla="*/ 423660 w 653143"/>
              <a:gd name="connsiteY55" fmla="*/ 1334529 h 2785566"/>
              <a:gd name="connsiteX56" fmla="*/ 427191 w 653143"/>
              <a:gd name="connsiteY56" fmla="*/ 1196840 h 2785566"/>
              <a:gd name="connsiteX57" fmla="*/ 427191 w 653143"/>
              <a:gd name="connsiteY57" fmla="*/ 1076803 h 2785566"/>
              <a:gd name="connsiteX58" fmla="*/ 420130 w 653143"/>
              <a:gd name="connsiteY58" fmla="*/ 864973 h 278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653143" h="2785566">
                <a:moveTo>
                  <a:pt x="420130" y="864973"/>
                </a:moveTo>
                <a:lnTo>
                  <a:pt x="409538" y="699039"/>
                </a:lnTo>
                <a:lnTo>
                  <a:pt x="402477" y="617838"/>
                </a:lnTo>
                <a:lnTo>
                  <a:pt x="321276" y="342458"/>
                </a:lnTo>
                <a:lnTo>
                  <a:pt x="275379" y="268318"/>
                </a:lnTo>
                <a:lnTo>
                  <a:pt x="236544" y="222421"/>
                </a:lnTo>
                <a:lnTo>
                  <a:pt x="197708" y="183586"/>
                </a:lnTo>
                <a:lnTo>
                  <a:pt x="165934" y="155342"/>
                </a:lnTo>
                <a:lnTo>
                  <a:pt x="134159" y="130628"/>
                </a:lnTo>
                <a:lnTo>
                  <a:pt x="88262" y="98854"/>
                </a:lnTo>
                <a:lnTo>
                  <a:pt x="0" y="42366"/>
                </a:lnTo>
                <a:lnTo>
                  <a:pt x="148281" y="0"/>
                </a:lnTo>
                <a:lnTo>
                  <a:pt x="257727" y="77671"/>
                </a:lnTo>
                <a:lnTo>
                  <a:pt x="317745" y="123567"/>
                </a:lnTo>
                <a:lnTo>
                  <a:pt x="353050" y="155342"/>
                </a:lnTo>
                <a:lnTo>
                  <a:pt x="384825" y="183586"/>
                </a:lnTo>
                <a:lnTo>
                  <a:pt x="437782" y="233013"/>
                </a:lnTo>
                <a:lnTo>
                  <a:pt x="490740" y="293031"/>
                </a:lnTo>
                <a:lnTo>
                  <a:pt x="508392" y="321275"/>
                </a:lnTo>
                <a:lnTo>
                  <a:pt x="522514" y="345989"/>
                </a:lnTo>
                <a:lnTo>
                  <a:pt x="547228" y="409538"/>
                </a:lnTo>
                <a:lnTo>
                  <a:pt x="579002" y="515453"/>
                </a:lnTo>
                <a:lnTo>
                  <a:pt x="600185" y="614307"/>
                </a:lnTo>
                <a:lnTo>
                  <a:pt x="617838" y="737875"/>
                </a:lnTo>
                <a:lnTo>
                  <a:pt x="628429" y="836729"/>
                </a:lnTo>
                <a:lnTo>
                  <a:pt x="639021" y="935583"/>
                </a:lnTo>
                <a:lnTo>
                  <a:pt x="646082" y="1034437"/>
                </a:lnTo>
                <a:lnTo>
                  <a:pt x="653143" y="1313346"/>
                </a:lnTo>
                <a:lnTo>
                  <a:pt x="646082" y="1539299"/>
                </a:lnTo>
                <a:lnTo>
                  <a:pt x="639021" y="1652275"/>
                </a:lnTo>
                <a:lnTo>
                  <a:pt x="621368" y="1867635"/>
                </a:lnTo>
                <a:lnTo>
                  <a:pt x="600185" y="2012386"/>
                </a:lnTo>
                <a:lnTo>
                  <a:pt x="575472" y="2132423"/>
                </a:lnTo>
                <a:lnTo>
                  <a:pt x="536636" y="2263051"/>
                </a:lnTo>
                <a:lnTo>
                  <a:pt x="483679" y="2418393"/>
                </a:lnTo>
                <a:lnTo>
                  <a:pt x="441313" y="2513717"/>
                </a:lnTo>
                <a:lnTo>
                  <a:pt x="391886" y="2601980"/>
                </a:lnTo>
                <a:lnTo>
                  <a:pt x="342459" y="2669059"/>
                </a:lnTo>
                <a:lnTo>
                  <a:pt x="275379" y="2743200"/>
                </a:lnTo>
                <a:lnTo>
                  <a:pt x="250666" y="2771444"/>
                </a:lnTo>
                <a:lnTo>
                  <a:pt x="218891" y="2785566"/>
                </a:lnTo>
                <a:lnTo>
                  <a:pt x="204769" y="2782035"/>
                </a:lnTo>
                <a:lnTo>
                  <a:pt x="187117" y="2757322"/>
                </a:lnTo>
                <a:lnTo>
                  <a:pt x="169464" y="2707895"/>
                </a:lnTo>
                <a:lnTo>
                  <a:pt x="158873" y="2640815"/>
                </a:lnTo>
                <a:lnTo>
                  <a:pt x="271849" y="2195972"/>
                </a:lnTo>
                <a:lnTo>
                  <a:pt x="296562" y="2125362"/>
                </a:lnTo>
                <a:cubicBezTo>
                  <a:pt x="322145" y="2052268"/>
                  <a:pt x="310125" y="2077057"/>
                  <a:pt x="324806" y="2047691"/>
                </a:cubicBezTo>
                <a:lnTo>
                  <a:pt x="338928" y="1994733"/>
                </a:lnTo>
                <a:lnTo>
                  <a:pt x="360111" y="1917062"/>
                </a:lnTo>
                <a:lnTo>
                  <a:pt x="374233" y="1835861"/>
                </a:lnTo>
                <a:lnTo>
                  <a:pt x="388355" y="1758190"/>
                </a:lnTo>
                <a:lnTo>
                  <a:pt x="406008" y="1648744"/>
                </a:lnTo>
                <a:lnTo>
                  <a:pt x="416599" y="1539299"/>
                </a:lnTo>
                <a:lnTo>
                  <a:pt x="420130" y="1440444"/>
                </a:lnTo>
                <a:lnTo>
                  <a:pt x="423660" y="1334529"/>
                </a:lnTo>
                <a:lnTo>
                  <a:pt x="427191" y="1196840"/>
                </a:lnTo>
                <a:lnTo>
                  <a:pt x="427191" y="1076803"/>
                </a:lnTo>
                <a:lnTo>
                  <a:pt x="420130" y="86497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39A2832A-E3D9-4704-AB2A-7F08DF9DD145}"/>
              </a:ext>
            </a:extLst>
          </p:cNvPr>
          <p:cNvSpPr/>
          <p:nvPr/>
        </p:nvSpPr>
        <p:spPr>
          <a:xfrm>
            <a:off x="4310063" y="5160964"/>
            <a:ext cx="692150" cy="630237"/>
          </a:xfrm>
          <a:custGeom>
            <a:avLst/>
            <a:gdLst>
              <a:gd name="connsiteX0" fmla="*/ 209550 w 692943"/>
              <a:gd name="connsiteY0" fmla="*/ 207169 h 631031"/>
              <a:gd name="connsiteX1" fmla="*/ 285750 w 692943"/>
              <a:gd name="connsiteY1" fmla="*/ 269081 h 631031"/>
              <a:gd name="connsiteX2" fmla="*/ 345281 w 692943"/>
              <a:gd name="connsiteY2" fmla="*/ 321469 h 631031"/>
              <a:gd name="connsiteX3" fmla="*/ 392906 w 692943"/>
              <a:gd name="connsiteY3" fmla="*/ 364331 h 631031"/>
              <a:gd name="connsiteX4" fmla="*/ 450056 w 692943"/>
              <a:gd name="connsiteY4" fmla="*/ 411956 h 631031"/>
              <a:gd name="connsiteX5" fmla="*/ 516731 w 692943"/>
              <a:gd name="connsiteY5" fmla="*/ 483394 h 631031"/>
              <a:gd name="connsiteX6" fmla="*/ 550068 w 692943"/>
              <a:gd name="connsiteY6" fmla="*/ 523875 h 631031"/>
              <a:gd name="connsiteX7" fmla="*/ 557212 w 692943"/>
              <a:gd name="connsiteY7" fmla="*/ 569119 h 631031"/>
              <a:gd name="connsiteX8" fmla="*/ 576262 w 692943"/>
              <a:gd name="connsiteY8" fmla="*/ 631031 h 631031"/>
              <a:gd name="connsiteX9" fmla="*/ 692943 w 692943"/>
              <a:gd name="connsiteY9" fmla="*/ 9525 h 631031"/>
              <a:gd name="connsiteX10" fmla="*/ 671512 w 692943"/>
              <a:gd name="connsiteY10" fmla="*/ 59531 h 631031"/>
              <a:gd name="connsiteX11" fmla="*/ 650081 w 692943"/>
              <a:gd name="connsiteY11" fmla="*/ 97631 h 631031"/>
              <a:gd name="connsiteX12" fmla="*/ 631031 w 692943"/>
              <a:gd name="connsiteY12" fmla="*/ 123825 h 631031"/>
              <a:gd name="connsiteX13" fmla="*/ 604837 w 692943"/>
              <a:gd name="connsiteY13" fmla="*/ 150019 h 631031"/>
              <a:gd name="connsiteX14" fmla="*/ 571500 w 692943"/>
              <a:gd name="connsiteY14" fmla="*/ 166687 h 631031"/>
              <a:gd name="connsiteX15" fmla="*/ 542925 w 692943"/>
              <a:gd name="connsiteY15" fmla="*/ 173831 h 631031"/>
              <a:gd name="connsiteX16" fmla="*/ 500062 w 692943"/>
              <a:gd name="connsiteY16" fmla="*/ 166687 h 631031"/>
              <a:gd name="connsiteX17" fmla="*/ 409575 w 692943"/>
              <a:gd name="connsiteY17" fmla="*/ 135731 h 631031"/>
              <a:gd name="connsiteX18" fmla="*/ 295275 w 692943"/>
              <a:gd name="connsiteY18" fmla="*/ 97631 h 631031"/>
              <a:gd name="connsiteX19" fmla="*/ 161925 w 692943"/>
              <a:gd name="connsiteY19" fmla="*/ 50006 h 631031"/>
              <a:gd name="connsiteX20" fmla="*/ 78581 w 692943"/>
              <a:gd name="connsiteY20" fmla="*/ 16669 h 631031"/>
              <a:gd name="connsiteX21" fmla="*/ 40481 w 692943"/>
              <a:gd name="connsiteY21" fmla="*/ 2381 h 631031"/>
              <a:gd name="connsiteX22" fmla="*/ 19050 w 692943"/>
              <a:gd name="connsiteY22" fmla="*/ 0 h 631031"/>
              <a:gd name="connsiteX23" fmla="*/ 2381 w 692943"/>
              <a:gd name="connsiteY23" fmla="*/ 9525 h 631031"/>
              <a:gd name="connsiteX24" fmla="*/ 0 w 692943"/>
              <a:gd name="connsiteY24" fmla="*/ 26194 h 631031"/>
              <a:gd name="connsiteX25" fmla="*/ 11906 w 692943"/>
              <a:gd name="connsiteY25" fmla="*/ 50006 h 631031"/>
              <a:gd name="connsiteX26" fmla="*/ 45243 w 692943"/>
              <a:gd name="connsiteY26" fmla="*/ 80962 h 631031"/>
              <a:gd name="connsiteX27" fmla="*/ 135731 w 692943"/>
              <a:gd name="connsiteY27" fmla="*/ 147637 h 631031"/>
              <a:gd name="connsiteX28" fmla="*/ 209550 w 692943"/>
              <a:gd name="connsiteY28" fmla="*/ 207169 h 631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3" h="631031">
                <a:moveTo>
                  <a:pt x="209550" y="207169"/>
                </a:moveTo>
                <a:lnTo>
                  <a:pt x="285750" y="269081"/>
                </a:lnTo>
                <a:lnTo>
                  <a:pt x="345281" y="321469"/>
                </a:lnTo>
                <a:lnTo>
                  <a:pt x="392906" y="364331"/>
                </a:lnTo>
                <a:lnTo>
                  <a:pt x="450056" y="411956"/>
                </a:lnTo>
                <a:lnTo>
                  <a:pt x="516731" y="483394"/>
                </a:lnTo>
                <a:lnTo>
                  <a:pt x="550068" y="523875"/>
                </a:lnTo>
                <a:lnTo>
                  <a:pt x="557212" y="569119"/>
                </a:lnTo>
                <a:lnTo>
                  <a:pt x="576262" y="631031"/>
                </a:lnTo>
                <a:lnTo>
                  <a:pt x="692943" y="9525"/>
                </a:lnTo>
                <a:lnTo>
                  <a:pt x="671512" y="59531"/>
                </a:lnTo>
                <a:lnTo>
                  <a:pt x="650081" y="97631"/>
                </a:lnTo>
                <a:lnTo>
                  <a:pt x="631031" y="123825"/>
                </a:lnTo>
                <a:lnTo>
                  <a:pt x="604837" y="150019"/>
                </a:lnTo>
                <a:lnTo>
                  <a:pt x="571500" y="166687"/>
                </a:lnTo>
                <a:lnTo>
                  <a:pt x="542925" y="173831"/>
                </a:lnTo>
                <a:lnTo>
                  <a:pt x="500062" y="166687"/>
                </a:lnTo>
                <a:lnTo>
                  <a:pt x="409575" y="135731"/>
                </a:lnTo>
                <a:lnTo>
                  <a:pt x="295275" y="97631"/>
                </a:lnTo>
                <a:lnTo>
                  <a:pt x="161925" y="50006"/>
                </a:lnTo>
                <a:lnTo>
                  <a:pt x="78581" y="16669"/>
                </a:lnTo>
                <a:lnTo>
                  <a:pt x="40481" y="2381"/>
                </a:lnTo>
                <a:lnTo>
                  <a:pt x="19050" y="0"/>
                </a:lnTo>
                <a:lnTo>
                  <a:pt x="2381" y="9525"/>
                </a:lnTo>
                <a:lnTo>
                  <a:pt x="0" y="26194"/>
                </a:lnTo>
                <a:lnTo>
                  <a:pt x="11906" y="50006"/>
                </a:lnTo>
                <a:lnTo>
                  <a:pt x="45243" y="80962"/>
                </a:lnTo>
                <a:lnTo>
                  <a:pt x="135731" y="147637"/>
                </a:lnTo>
                <a:lnTo>
                  <a:pt x="209550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FCC63D1B-D7B2-471D-9AEE-8F69D0A16527}"/>
              </a:ext>
            </a:extLst>
          </p:cNvPr>
          <p:cNvSpPr/>
          <p:nvPr/>
        </p:nvSpPr>
        <p:spPr>
          <a:xfrm>
            <a:off x="3705225" y="3322639"/>
            <a:ext cx="1493838" cy="1616075"/>
          </a:xfrm>
          <a:custGeom>
            <a:avLst/>
            <a:gdLst>
              <a:gd name="connsiteX0" fmla="*/ 1100138 w 1493044"/>
              <a:gd name="connsiteY0" fmla="*/ 388144 h 1616869"/>
              <a:gd name="connsiteX1" fmla="*/ 1026319 w 1493044"/>
              <a:gd name="connsiteY1" fmla="*/ 495300 h 1616869"/>
              <a:gd name="connsiteX2" fmla="*/ 919163 w 1493044"/>
              <a:gd name="connsiteY2" fmla="*/ 638175 h 1616869"/>
              <a:gd name="connsiteX3" fmla="*/ 807244 w 1493044"/>
              <a:gd name="connsiteY3" fmla="*/ 776287 h 1616869"/>
              <a:gd name="connsiteX4" fmla="*/ 650081 w 1493044"/>
              <a:gd name="connsiteY4" fmla="*/ 954881 h 1616869"/>
              <a:gd name="connsiteX5" fmla="*/ 516731 w 1493044"/>
              <a:gd name="connsiteY5" fmla="*/ 1097756 h 1616869"/>
              <a:gd name="connsiteX6" fmla="*/ 400050 w 1493044"/>
              <a:gd name="connsiteY6" fmla="*/ 1214437 h 1616869"/>
              <a:gd name="connsiteX7" fmla="*/ 250031 w 1493044"/>
              <a:gd name="connsiteY7" fmla="*/ 1354931 h 1616869"/>
              <a:gd name="connsiteX8" fmla="*/ 138113 w 1493044"/>
              <a:gd name="connsiteY8" fmla="*/ 1454944 h 1616869"/>
              <a:gd name="connsiteX9" fmla="*/ 35719 w 1493044"/>
              <a:gd name="connsiteY9" fmla="*/ 1540669 h 1616869"/>
              <a:gd name="connsiteX10" fmla="*/ 9525 w 1493044"/>
              <a:gd name="connsiteY10" fmla="*/ 1564481 h 1616869"/>
              <a:gd name="connsiteX11" fmla="*/ 4763 w 1493044"/>
              <a:gd name="connsiteY11" fmla="*/ 1576387 h 1616869"/>
              <a:gd name="connsiteX12" fmla="*/ 0 w 1493044"/>
              <a:gd name="connsiteY12" fmla="*/ 1593056 h 1616869"/>
              <a:gd name="connsiteX13" fmla="*/ 4763 w 1493044"/>
              <a:gd name="connsiteY13" fmla="*/ 1609725 h 1616869"/>
              <a:gd name="connsiteX14" fmla="*/ 11906 w 1493044"/>
              <a:gd name="connsiteY14" fmla="*/ 1614487 h 1616869"/>
              <a:gd name="connsiteX15" fmla="*/ 21431 w 1493044"/>
              <a:gd name="connsiteY15" fmla="*/ 1616869 h 1616869"/>
              <a:gd name="connsiteX16" fmla="*/ 64294 w 1493044"/>
              <a:gd name="connsiteY16" fmla="*/ 1602581 h 1616869"/>
              <a:gd name="connsiteX17" fmla="*/ 123825 w 1493044"/>
              <a:gd name="connsiteY17" fmla="*/ 1564481 h 1616869"/>
              <a:gd name="connsiteX18" fmla="*/ 264319 w 1493044"/>
              <a:gd name="connsiteY18" fmla="*/ 1464469 h 1616869"/>
              <a:gd name="connsiteX19" fmla="*/ 340519 w 1493044"/>
              <a:gd name="connsiteY19" fmla="*/ 1404937 h 1616869"/>
              <a:gd name="connsiteX20" fmla="*/ 433388 w 1493044"/>
              <a:gd name="connsiteY20" fmla="*/ 1333500 h 1616869"/>
              <a:gd name="connsiteX21" fmla="*/ 533400 w 1493044"/>
              <a:gd name="connsiteY21" fmla="*/ 1254919 h 1616869"/>
              <a:gd name="connsiteX22" fmla="*/ 635794 w 1493044"/>
              <a:gd name="connsiteY22" fmla="*/ 1169194 h 1616869"/>
              <a:gd name="connsiteX23" fmla="*/ 731044 w 1493044"/>
              <a:gd name="connsiteY23" fmla="*/ 1092994 h 1616869"/>
              <a:gd name="connsiteX24" fmla="*/ 838200 w 1493044"/>
              <a:gd name="connsiteY24" fmla="*/ 997744 h 1616869"/>
              <a:gd name="connsiteX25" fmla="*/ 902494 w 1493044"/>
              <a:gd name="connsiteY25" fmla="*/ 942975 h 1616869"/>
              <a:gd name="connsiteX26" fmla="*/ 981075 w 1493044"/>
              <a:gd name="connsiteY26" fmla="*/ 854869 h 1616869"/>
              <a:gd name="connsiteX27" fmla="*/ 1085850 w 1493044"/>
              <a:gd name="connsiteY27" fmla="*/ 742950 h 1616869"/>
              <a:gd name="connsiteX28" fmla="*/ 1154906 w 1493044"/>
              <a:gd name="connsiteY28" fmla="*/ 669131 h 1616869"/>
              <a:gd name="connsiteX29" fmla="*/ 1285875 w 1493044"/>
              <a:gd name="connsiteY29" fmla="*/ 519112 h 1616869"/>
              <a:gd name="connsiteX30" fmla="*/ 1407319 w 1493044"/>
              <a:gd name="connsiteY30" fmla="*/ 369094 h 1616869"/>
              <a:gd name="connsiteX31" fmla="*/ 1493044 w 1493044"/>
              <a:gd name="connsiteY31" fmla="*/ 271462 h 1616869"/>
              <a:gd name="connsiteX32" fmla="*/ 1347788 w 1493044"/>
              <a:gd name="connsiteY32" fmla="*/ 0 h 1616869"/>
              <a:gd name="connsiteX33" fmla="*/ 1300163 w 1493044"/>
              <a:gd name="connsiteY33" fmla="*/ 80962 h 1616869"/>
              <a:gd name="connsiteX34" fmla="*/ 1235869 w 1493044"/>
              <a:gd name="connsiteY34" fmla="*/ 185737 h 1616869"/>
              <a:gd name="connsiteX35" fmla="*/ 1159669 w 1493044"/>
              <a:gd name="connsiteY35" fmla="*/ 302419 h 1616869"/>
              <a:gd name="connsiteX36" fmla="*/ 1100138 w 1493044"/>
              <a:gd name="connsiteY36" fmla="*/ 388144 h 1616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493044" h="1616869">
                <a:moveTo>
                  <a:pt x="1100138" y="388144"/>
                </a:moveTo>
                <a:lnTo>
                  <a:pt x="1026319" y="495300"/>
                </a:lnTo>
                <a:lnTo>
                  <a:pt x="919163" y="638175"/>
                </a:lnTo>
                <a:lnTo>
                  <a:pt x="807244" y="776287"/>
                </a:lnTo>
                <a:lnTo>
                  <a:pt x="650081" y="954881"/>
                </a:lnTo>
                <a:lnTo>
                  <a:pt x="516731" y="1097756"/>
                </a:lnTo>
                <a:lnTo>
                  <a:pt x="400050" y="1214437"/>
                </a:lnTo>
                <a:lnTo>
                  <a:pt x="250031" y="1354931"/>
                </a:lnTo>
                <a:lnTo>
                  <a:pt x="138113" y="1454944"/>
                </a:lnTo>
                <a:lnTo>
                  <a:pt x="35719" y="1540669"/>
                </a:lnTo>
                <a:lnTo>
                  <a:pt x="9525" y="1564481"/>
                </a:lnTo>
                <a:lnTo>
                  <a:pt x="4763" y="1576387"/>
                </a:lnTo>
                <a:lnTo>
                  <a:pt x="0" y="1593056"/>
                </a:lnTo>
                <a:lnTo>
                  <a:pt x="4763" y="1609725"/>
                </a:lnTo>
                <a:lnTo>
                  <a:pt x="11906" y="1614487"/>
                </a:lnTo>
                <a:lnTo>
                  <a:pt x="21431" y="1616869"/>
                </a:lnTo>
                <a:lnTo>
                  <a:pt x="64294" y="1602581"/>
                </a:lnTo>
                <a:lnTo>
                  <a:pt x="123825" y="1564481"/>
                </a:lnTo>
                <a:lnTo>
                  <a:pt x="264319" y="1464469"/>
                </a:lnTo>
                <a:lnTo>
                  <a:pt x="340519" y="1404937"/>
                </a:lnTo>
                <a:lnTo>
                  <a:pt x="433388" y="1333500"/>
                </a:lnTo>
                <a:lnTo>
                  <a:pt x="533400" y="1254919"/>
                </a:lnTo>
                <a:lnTo>
                  <a:pt x="635794" y="1169194"/>
                </a:lnTo>
                <a:lnTo>
                  <a:pt x="731044" y="1092994"/>
                </a:lnTo>
                <a:lnTo>
                  <a:pt x="838200" y="997744"/>
                </a:lnTo>
                <a:lnTo>
                  <a:pt x="902494" y="942975"/>
                </a:lnTo>
                <a:lnTo>
                  <a:pt x="981075" y="854869"/>
                </a:lnTo>
                <a:lnTo>
                  <a:pt x="1085850" y="742950"/>
                </a:lnTo>
                <a:lnTo>
                  <a:pt x="1154906" y="669131"/>
                </a:lnTo>
                <a:lnTo>
                  <a:pt x="1285875" y="519112"/>
                </a:lnTo>
                <a:lnTo>
                  <a:pt x="1407319" y="369094"/>
                </a:lnTo>
                <a:lnTo>
                  <a:pt x="1493044" y="271462"/>
                </a:lnTo>
                <a:lnTo>
                  <a:pt x="1347788" y="0"/>
                </a:lnTo>
                <a:lnTo>
                  <a:pt x="1300163" y="80962"/>
                </a:lnTo>
                <a:lnTo>
                  <a:pt x="1235869" y="185737"/>
                </a:lnTo>
                <a:lnTo>
                  <a:pt x="1159669" y="302419"/>
                </a:lnTo>
                <a:lnTo>
                  <a:pt x="1100138" y="3881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AA67DF3-880B-44DD-A76A-0FD1AD447B40}"/>
              </a:ext>
            </a:extLst>
          </p:cNvPr>
          <p:cNvSpPr/>
          <p:nvPr/>
        </p:nvSpPr>
        <p:spPr>
          <a:xfrm>
            <a:off x="5929313" y="1338263"/>
            <a:ext cx="927100" cy="1403350"/>
          </a:xfrm>
          <a:custGeom>
            <a:avLst/>
            <a:gdLst>
              <a:gd name="connsiteX0" fmla="*/ 711993 w 926306"/>
              <a:gd name="connsiteY0" fmla="*/ 550068 h 1402556"/>
              <a:gd name="connsiteX1" fmla="*/ 652462 w 926306"/>
              <a:gd name="connsiteY1" fmla="*/ 642937 h 1402556"/>
              <a:gd name="connsiteX2" fmla="*/ 600075 w 926306"/>
              <a:gd name="connsiteY2" fmla="*/ 733425 h 1402556"/>
              <a:gd name="connsiteX3" fmla="*/ 554831 w 926306"/>
              <a:gd name="connsiteY3" fmla="*/ 804862 h 1402556"/>
              <a:gd name="connsiteX4" fmla="*/ 488156 w 926306"/>
              <a:gd name="connsiteY4" fmla="*/ 914400 h 1402556"/>
              <a:gd name="connsiteX5" fmla="*/ 431006 w 926306"/>
              <a:gd name="connsiteY5" fmla="*/ 997743 h 1402556"/>
              <a:gd name="connsiteX6" fmla="*/ 376237 w 926306"/>
              <a:gd name="connsiteY6" fmla="*/ 1064418 h 1402556"/>
              <a:gd name="connsiteX7" fmla="*/ 326231 w 926306"/>
              <a:gd name="connsiteY7" fmla="*/ 1119187 h 1402556"/>
              <a:gd name="connsiteX8" fmla="*/ 252412 w 926306"/>
              <a:gd name="connsiteY8" fmla="*/ 1214437 h 1402556"/>
              <a:gd name="connsiteX9" fmla="*/ 192881 w 926306"/>
              <a:gd name="connsiteY9" fmla="*/ 1276350 h 1402556"/>
              <a:gd name="connsiteX10" fmla="*/ 121443 w 926306"/>
              <a:gd name="connsiteY10" fmla="*/ 1340643 h 1402556"/>
              <a:gd name="connsiteX11" fmla="*/ 73818 w 926306"/>
              <a:gd name="connsiteY11" fmla="*/ 1381125 h 1402556"/>
              <a:gd name="connsiteX12" fmla="*/ 50006 w 926306"/>
              <a:gd name="connsiteY12" fmla="*/ 1397793 h 1402556"/>
              <a:gd name="connsiteX13" fmla="*/ 38100 w 926306"/>
              <a:gd name="connsiteY13" fmla="*/ 1402556 h 1402556"/>
              <a:gd name="connsiteX14" fmla="*/ 23812 w 926306"/>
              <a:gd name="connsiteY14" fmla="*/ 1402556 h 1402556"/>
              <a:gd name="connsiteX15" fmla="*/ 4762 w 926306"/>
              <a:gd name="connsiteY15" fmla="*/ 1395412 h 1402556"/>
              <a:gd name="connsiteX16" fmla="*/ 0 w 926306"/>
              <a:gd name="connsiteY16" fmla="*/ 1376362 h 1402556"/>
              <a:gd name="connsiteX17" fmla="*/ 7143 w 926306"/>
              <a:gd name="connsiteY17" fmla="*/ 1347787 h 1402556"/>
              <a:gd name="connsiteX18" fmla="*/ 40481 w 926306"/>
              <a:gd name="connsiteY18" fmla="*/ 1290637 h 1402556"/>
              <a:gd name="connsiteX19" fmla="*/ 88106 w 926306"/>
              <a:gd name="connsiteY19" fmla="*/ 1212056 h 1402556"/>
              <a:gd name="connsiteX20" fmla="*/ 150018 w 926306"/>
              <a:gd name="connsiteY20" fmla="*/ 1109662 h 1402556"/>
              <a:gd name="connsiteX21" fmla="*/ 202406 w 926306"/>
              <a:gd name="connsiteY21" fmla="*/ 1019175 h 1402556"/>
              <a:gd name="connsiteX22" fmla="*/ 283368 w 926306"/>
              <a:gd name="connsiteY22" fmla="*/ 864393 h 1402556"/>
              <a:gd name="connsiteX23" fmla="*/ 333375 w 926306"/>
              <a:gd name="connsiteY23" fmla="*/ 766762 h 1402556"/>
              <a:gd name="connsiteX24" fmla="*/ 378618 w 926306"/>
              <a:gd name="connsiteY24" fmla="*/ 671512 h 1402556"/>
              <a:gd name="connsiteX25" fmla="*/ 447675 w 926306"/>
              <a:gd name="connsiteY25" fmla="*/ 511968 h 1402556"/>
              <a:gd name="connsiteX26" fmla="*/ 492918 w 926306"/>
              <a:gd name="connsiteY26" fmla="*/ 402431 h 1402556"/>
              <a:gd name="connsiteX27" fmla="*/ 526256 w 926306"/>
              <a:gd name="connsiteY27" fmla="*/ 307181 h 1402556"/>
              <a:gd name="connsiteX28" fmla="*/ 535781 w 926306"/>
              <a:gd name="connsiteY28" fmla="*/ 278606 h 1402556"/>
              <a:gd name="connsiteX29" fmla="*/ 538162 w 926306"/>
              <a:gd name="connsiteY29" fmla="*/ 245268 h 1402556"/>
              <a:gd name="connsiteX30" fmla="*/ 535781 w 926306"/>
              <a:gd name="connsiteY30" fmla="*/ 223837 h 1402556"/>
              <a:gd name="connsiteX31" fmla="*/ 533400 w 926306"/>
              <a:gd name="connsiteY31" fmla="*/ 190500 h 1402556"/>
              <a:gd name="connsiteX32" fmla="*/ 519112 w 926306"/>
              <a:gd name="connsiteY32" fmla="*/ 152400 h 1402556"/>
              <a:gd name="connsiteX33" fmla="*/ 500062 w 926306"/>
              <a:gd name="connsiteY33" fmla="*/ 114300 h 1402556"/>
              <a:gd name="connsiteX34" fmla="*/ 483393 w 926306"/>
              <a:gd name="connsiteY34" fmla="*/ 92868 h 1402556"/>
              <a:gd name="connsiteX35" fmla="*/ 469106 w 926306"/>
              <a:gd name="connsiteY35" fmla="*/ 80962 h 1402556"/>
              <a:gd name="connsiteX36" fmla="*/ 454818 w 926306"/>
              <a:gd name="connsiteY36" fmla="*/ 69056 h 1402556"/>
              <a:gd name="connsiteX37" fmla="*/ 440531 w 926306"/>
              <a:gd name="connsiteY37" fmla="*/ 50006 h 1402556"/>
              <a:gd name="connsiteX38" fmla="*/ 435768 w 926306"/>
              <a:gd name="connsiteY38" fmla="*/ 16668 h 1402556"/>
              <a:gd name="connsiteX39" fmla="*/ 442912 w 926306"/>
              <a:gd name="connsiteY39" fmla="*/ 0 h 1402556"/>
              <a:gd name="connsiteX40" fmla="*/ 457200 w 926306"/>
              <a:gd name="connsiteY40" fmla="*/ 0 h 1402556"/>
              <a:gd name="connsiteX41" fmla="*/ 478631 w 926306"/>
              <a:gd name="connsiteY41" fmla="*/ 7143 h 1402556"/>
              <a:gd name="connsiteX42" fmla="*/ 500062 w 926306"/>
              <a:gd name="connsiteY42" fmla="*/ 14287 h 1402556"/>
              <a:gd name="connsiteX43" fmla="*/ 542925 w 926306"/>
              <a:gd name="connsiteY43" fmla="*/ 21431 h 1402556"/>
              <a:gd name="connsiteX44" fmla="*/ 607218 w 926306"/>
              <a:gd name="connsiteY44" fmla="*/ 38100 h 1402556"/>
              <a:gd name="connsiteX45" fmla="*/ 666750 w 926306"/>
              <a:gd name="connsiteY45" fmla="*/ 61912 h 1402556"/>
              <a:gd name="connsiteX46" fmla="*/ 728662 w 926306"/>
              <a:gd name="connsiteY46" fmla="*/ 85725 h 1402556"/>
              <a:gd name="connsiteX47" fmla="*/ 804862 w 926306"/>
              <a:gd name="connsiteY47" fmla="*/ 126206 h 1402556"/>
              <a:gd name="connsiteX48" fmla="*/ 850106 w 926306"/>
              <a:gd name="connsiteY48" fmla="*/ 157162 h 1402556"/>
              <a:gd name="connsiteX49" fmla="*/ 895350 w 926306"/>
              <a:gd name="connsiteY49" fmla="*/ 183356 h 1402556"/>
              <a:gd name="connsiteX50" fmla="*/ 909637 w 926306"/>
              <a:gd name="connsiteY50" fmla="*/ 195262 h 1402556"/>
              <a:gd name="connsiteX51" fmla="*/ 919162 w 926306"/>
              <a:gd name="connsiteY51" fmla="*/ 209550 h 1402556"/>
              <a:gd name="connsiteX52" fmla="*/ 926306 w 926306"/>
              <a:gd name="connsiteY52" fmla="*/ 223837 h 1402556"/>
              <a:gd name="connsiteX53" fmla="*/ 926306 w 926306"/>
              <a:gd name="connsiteY53" fmla="*/ 238125 h 1402556"/>
              <a:gd name="connsiteX54" fmla="*/ 919162 w 926306"/>
              <a:gd name="connsiteY54" fmla="*/ 264318 h 1402556"/>
              <a:gd name="connsiteX55" fmla="*/ 902493 w 926306"/>
              <a:gd name="connsiteY55" fmla="*/ 285750 h 1402556"/>
              <a:gd name="connsiteX56" fmla="*/ 873918 w 926306"/>
              <a:gd name="connsiteY56" fmla="*/ 302418 h 1402556"/>
              <a:gd name="connsiteX57" fmla="*/ 823912 w 926306"/>
              <a:gd name="connsiteY57" fmla="*/ 376237 h 1402556"/>
              <a:gd name="connsiteX58" fmla="*/ 711993 w 926306"/>
              <a:gd name="connsiteY58" fmla="*/ 550068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926306" h="1402556">
                <a:moveTo>
                  <a:pt x="711993" y="550068"/>
                </a:moveTo>
                <a:lnTo>
                  <a:pt x="652462" y="642937"/>
                </a:lnTo>
                <a:lnTo>
                  <a:pt x="600075" y="733425"/>
                </a:lnTo>
                <a:lnTo>
                  <a:pt x="554831" y="804862"/>
                </a:lnTo>
                <a:lnTo>
                  <a:pt x="488156" y="914400"/>
                </a:lnTo>
                <a:lnTo>
                  <a:pt x="431006" y="997743"/>
                </a:lnTo>
                <a:lnTo>
                  <a:pt x="376237" y="1064418"/>
                </a:lnTo>
                <a:lnTo>
                  <a:pt x="326231" y="1119187"/>
                </a:lnTo>
                <a:lnTo>
                  <a:pt x="252412" y="1214437"/>
                </a:lnTo>
                <a:lnTo>
                  <a:pt x="192881" y="1276350"/>
                </a:lnTo>
                <a:lnTo>
                  <a:pt x="121443" y="1340643"/>
                </a:lnTo>
                <a:lnTo>
                  <a:pt x="73818" y="1381125"/>
                </a:lnTo>
                <a:lnTo>
                  <a:pt x="50006" y="1397793"/>
                </a:lnTo>
                <a:lnTo>
                  <a:pt x="38100" y="1402556"/>
                </a:lnTo>
                <a:lnTo>
                  <a:pt x="23812" y="1402556"/>
                </a:lnTo>
                <a:lnTo>
                  <a:pt x="4762" y="1395412"/>
                </a:lnTo>
                <a:lnTo>
                  <a:pt x="0" y="1376362"/>
                </a:lnTo>
                <a:lnTo>
                  <a:pt x="7143" y="1347787"/>
                </a:lnTo>
                <a:lnTo>
                  <a:pt x="40481" y="1290637"/>
                </a:lnTo>
                <a:lnTo>
                  <a:pt x="88106" y="1212056"/>
                </a:lnTo>
                <a:lnTo>
                  <a:pt x="150018" y="1109662"/>
                </a:lnTo>
                <a:lnTo>
                  <a:pt x="202406" y="1019175"/>
                </a:lnTo>
                <a:lnTo>
                  <a:pt x="283368" y="864393"/>
                </a:lnTo>
                <a:lnTo>
                  <a:pt x="333375" y="766762"/>
                </a:lnTo>
                <a:lnTo>
                  <a:pt x="378618" y="671512"/>
                </a:lnTo>
                <a:lnTo>
                  <a:pt x="447675" y="511968"/>
                </a:lnTo>
                <a:lnTo>
                  <a:pt x="492918" y="402431"/>
                </a:lnTo>
                <a:lnTo>
                  <a:pt x="526256" y="307181"/>
                </a:lnTo>
                <a:lnTo>
                  <a:pt x="535781" y="278606"/>
                </a:lnTo>
                <a:lnTo>
                  <a:pt x="538162" y="245268"/>
                </a:lnTo>
                <a:lnTo>
                  <a:pt x="535781" y="223837"/>
                </a:lnTo>
                <a:lnTo>
                  <a:pt x="533400" y="190500"/>
                </a:lnTo>
                <a:lnTo>
                  <a:pt x="519112" y="152400"/>
                </a:lnTo>
                <a:lnTo>
                  <a:pt x="500062" y="114300"/>
                </a:lnTo>
                <a:lnTo>
                  <a:pt x="483393" y="92868"/>
                </a:lnTo>
                <a:lnTo>
                  <a:pt x="469106" y="80962"/>
                </a:lnTo>
                <a:lnTo>
                  <a:pt x="454818" y="69056"/>
                </a:lnTo>
                <a:lnTo>
                  <a:pt x="440531" y="50006"/>
                </a:lnTo>
                <a:lnTo>
                  <a:pt x="435768" y="16668"/>
                </a:lnTo>
                <a:lnTo>
                  <a:pt x="442912" y="0"/>
                </a:lnTo>
                <a:lnTo>
                  <a:pt x="457200" y="0"/>
                </a:lnTo>
                <a:lnTo>
                  <a:pt x="478631" y="7143"/>
                </a:lnTo>
                <a:lnTo>
                  <a:pt x="500062" y="14287"/>
                </a:lnTo>
                <a:lnTo>
                  <a:pt x="542925" y="21431"/>
                </a:lnTo>
                <a:lnTo>
                  <a:pt x="607218" y="38100"/>
                </a:lnTo>
                <a:lnTo>
                  <a:pt x="666750" y="61912"/>
                </a:lnTo>
                <a:lnTo>
                  <a:pt x="728662" y="85725"/>
                </a:lnTo>
                <a:lnTo>
                  <a:pt x="804862" y="126206"/>
                </a:lnTo>
                <a:lnTo>
                  <a:pt x="850106" y="157162"/>
                </a:lnTo>
                <a:lnTo>
                  <a:pt x="895350" y="183356"/>
                </a:lnTo>
                <a:lnTo>
                  <a:pt x="909637" y="195262"/>
                </a:lnTo>
                <a:lnTo>
                  <a:pt x="919162" y="209550"/>
                </a:lnTo>
                <a:lnTo>
                  <a:pt x="926306" y="223837"/>
                </a:lnTo>
                <a:lnTo>
                  <a:pt x="926306" y="238125"/>
                </a:lnTo>
                <a:lnTo>
                  <a:pt x="919162" y="264318"/>
                </a:lnTo>
                <a:lnTo>
                  <a:pt x="902493" y="285750"/>
                </a:lnTo>
                <a:lnTo>
                  <a:pt x="873918" y="302418"/>
                </a:lnTo>
                <a:lnTo>
                  <a:pt x="823912" y="376237"/>
                </a:lnTo>
                <a:lnTo>
                  <a:pt x="711993" y="5500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38B4DD70-F11C-48F2-BB31-A3D03C55A392}"/>
              </a:ext>
            </a:extLst>
          </p:cNvPr>
          <p:cNvSpPr/>
          <p:nvPr/>
        </p:nvSpPr>
        <p:spPr>
          <a:xfrm>
            <a:off x="6376988" y="1890713"/>
            <a:ext cx="1638300" cy="423862"/>
          </a:xfrm>
          <a:custGeom>
            <a:avLst/>
            <a:gdLst>
              <a:gd name="connsiteX0" fmla="*/ 538162 w 1638300"/>
              <a:gd name="connsiteY0" fmla="*/ 228600 h 423862"/>
              <a:gd name="connsiteX1" fmla="*/ 397668 w 1638300"/>
              <a:gd name="connsiteY1" fmla="*/ 252412 h 423862"/>
              <a:gd name="connsiteX2" fmla="*/ 278606 w 1638300"/>
              <a:gd name="connsiteY2" fmla="*/ 264318 h 423862"/>
              <a:gd name="connsiteX3" fmla="*/ 238125 w 1638300"/>
              <a:gd name="connsiteY3" fmla="*/ 266700 h 423862"/>
              <a:gd name="connsiteX4" fmla="*/ 178593 w 1638300"/>
              <a:gd name="connsiteY4" fmla="*/ 261937 h 423862"/>
              <a:gd name="connsiteX5" fmla="*/ 42862 w 1638300"/>
              <a:gd name="connsiteY5" fmla="*/ 221456 h 423862"/>
              <a:gd name="connsiteX6" fmla="*/ 0 w 1638300"/>
              <a:gd name="connsiteY6" fmla="*/ 338137 h 423862"/>
              <a:gd name="connsiteX7" fmla="*/ 111918 w 1638300"/>
              <a:gd name="connsiteY7" fmla="*/ 385762 h 423862"/>
              <a:gd name="connsiteX8" fmla="*/ 209550 w 1638300"/>
              <a:gd name="connsiteY8" fmla="*/ 416718 h 423862"/>
              <a:gd name="connsiteX9" fmla="*/ 257175 w 1638300"/>
              <a:gd name="connsiteY9" fmla="*/ 423862 h 423862"/>
              <a:gd name="connsiteX10" fmla="*/ 345281 w 1638300"/>
              <a:gd name="connsiteY10" fmla="*/ 416718 h 423862"/>
              <a:gd name="connsiteX11" fmla="*/ 485775 w 1638300"/>
              <a:gd name="connsiteY11" fmla="*/ 395287 h 423862"/>
              <a:gd name="connsiteX12" fmla="*/ 616743 w 1638300"/>
              <a:gd name="connsiteY12" fmla="*/ 371475 h 423862"/>
              <a:gd name="connsiteX13" fmla="*/ 721518 w 1638300"/>
              <a:gd name="connsiteY13" fmla="*/ 350043 h 423862"/>
              <a:gd name="connsiteX14" fmla="*/ 900112 w 1638300"/>
              <a:gd name="connsiteY14" fmla="*/ 314325 h 423862"/>
              <a:gd name="connsiteX15" fmla="*/ 1092993 w 1638300"/>
              <a:gd name="connsiteY15" fmla="*/ 280987 h 423862"/>
              <a:gd name="connsiteX16" fmla="*/ 1228725 w 1638300"/>
              <a:gd name="connsiteY16" fmla="*/ 259556 h 423862"/>
              <a:gd name="connsiteX17" fmla="*/ 1383506 w 1638300"/>
              <a:gd name="connsiteY17" fmla="*/ 242887 h 423862"/>
              <a:gd name="connsiteX18" fmla="*/ 1440656 w 1638300"/>
              <a:gd name="connsiteY18" fmla="*/ 242887 h 423862"/>
              <a:gd name="connsiteX19" fmla="*/ 1547812 w 1638300"/>
              <a:gd name="connsiteY19" fmla="*/ 228600 h 423862"/>
              <a:gd name="connsiteX20" fmla="*/ 1593056 w 1638300"/>
              <a:gd name="connsiteY20" fmla="*/ 219075 h 423862"/>
              <a:gd name="connsiteX21" fmla="*/ 1619250 w 1638300"/>
              <a:gd name="connsiteY21" fmla="*/ 200025 h 423862"/>
              <a:gd name="connsiteX22" fmla="*/ 1633537 w 1638300"/>
              <a:gd name="connsiteY22" fmla="*/ 176212 h 423862"/>
              <a:gd name="connsiteX23" fmla="*/ 1638300 w 1638300"/>
              <a:gd name="connsiteY23" fmla="*/ 159543 h 423862"/>
              <a:gd name="connsiteX24" fmla="*/ 1638300 w 1638300"/>
              <a:gd name="connsiteY24" fmla="*/ 145256 h 423862"/>
              <a:gd name="connsiteX25" fmla="*/ 1626393 w 1638300"/>
              <a:gd name="connsiteY25" fmla="*/ 123825 h 423862"/>
              <a:gd name="connsiteX26" fmla="*/ 1593056 w 1638300"/>
              <a:gd name="connsiteY26" fmla="*/ 102393 h 423862"/>
              <a:gd name="connsiteX27" fmla="*/ 1547812 w 1638300"/>
              <a:gd name="connsiteY27" fmla="*/ 83343 h 423862"/>
              <a:gd name="connsiteX28" fmla="*/ 1464468 w 1638300"/>
              <a:gd name="connsiteY28" fmla="*/ 57150 h 423862"/>
              <a:gd name="connsiteX29" fmla="*/ 1338262 w 1638300"/>
              <a:gd name="connsiteY29" fmla="*/ 19050 h 423862"/>
              <a:gd name="connsiteX30" fmla="*/ 1264443 w 1638300"/>
              <a:gd name="connsiteY30" fmla="*/ 2381 h 423862"/>
              <a:gd name="connsiteX31" fmla="*/ 1247775 w 1638300"/>
              <a:gd name="connsiteY31" fmla="*/ 0 h 423862"/>
              <a:gd name="connsiteX32" fmla="*/ 1216818 w 1638300"/>
              <a:gd name="connsiteY32" fmla="*/ 19050 h 423862"/>
              <a:gd name="connsiteX33" fmla="*/ 1123950 w 1638300"/>
              <a:gd name="connsiteY33" fmla="*/ 66675 h 423862"/>
              <a:gd name="connsiteX34" fmla="*/ 1035843 w 1638300"/>
              <a:gd name="connsiteY34" fmla="*/ 107156 h 423862"/>
              <a:gd name="connsiteX35" fmla="*/ 971550 w 1638300"/>
              <a:gd name="connsiteY35" fmla="*/ 126206 h 423862"/>
              <a:gd name="connsiteX36" fmla="*/ 802481 w 1638300"/>
              <a:gd name="connsiteY36" fmla="*/ 171450 h 423862"/>
              <a:gd name="connsiteX37" fmla="*/ 597693 w 1638300"/>
              <a:gd name="connsiteY37" fmla="*/ 216693 h 423862"/>
              <a:gd name="connsiteX38" fmla="*/ 538162 w 1638300"/>
              <a:gd name="connsiteY38" fmla="*/ 2286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38300" h="423862">
                <a:moveTo>
                  <a:pt x="538162" y="228600"/>
                </a:moveTo>
                <a:lnTo>
                  <a:pt x="397668" y="252412"/>
                </a:lnTo>
                <a:lnTo>
                  <a:pt x="278606" y="264318"/>
                </a:lnTo>
                <a:lnTo>
                  <a:pt x="238125" y="266700"/>
                </a:lnTo>
                <a:lnTo>
                  <a:pt x="178593" y="261937"/>
                </a:lnTo>
                <a:lnTo>
                  <a:pt x="42862" y="221456"/>
                </a:lnTo>
                <a:lnTo>
                  <a:pt x="0" y="338137"/>
                </a:lnTo>
                <a:lnTo>
                  <a:pt x="111918" y="385762"/>
                </a:lnTo>
                <a:lnTo>
                  <a:pt x="209550" y="416718"/>
                </a:lnTo>
                <a:lnTo>
                  <a:pt x="257175" y="423862"/>
                </a:lnTo>
                <a:lnTo>
                  <a:pt x="345281" y="416718"/>
                </a:lnTo>
                <a:lnTo>
                  <a:pt x="485775" y="395287"/>
                </a:lnTo>
                <a:lnTo>
                  <a:pt x="616743" y="371475"/>
                </a:lnTo>
                <a:lnTo>
                  <a:pt x="721518" y="350043"/>
                </a:lnTo>
                <a:lnTo>
                  <a:pt x="900112" y="314325"/>
                </a:lnTo>
                <a:lnTo>
                  <a:pt x="1092993" y="280987"/>
                </a:lnTo>
                <a:lnTo>
                  <a:pt x="1228725" y="259556"/>
                </a:lnTo>
                <a:lnTo>
                  <a:pt x="1383506" y="242887"/>
                </a:lnTo>
                <a:lnTo>
                  <a:pt x="1440656" y="242887"/>
                </a:lnTo>
                <a:lnTo>
                  <a:pt x="1547812" y="228600"/>
                </a:lnTo>
                <a:lnTo>
                  <a:pt x="1593056" y="219075"/>
                </a:lnTo>
                <a:lnTo>
                  <a:pt x="1619250" y="200025"/>
                </a:lnTo>
                <a:lnTo>
                  <a:pt x="1633537" y="176212"/>
                </a:lnTo>
                <a:lnTo>
                  <a:pt x="1638300" y="159543"/>
                </a:lnTo>
                <a:lnTo>
                  <a:pt x="1638300" y="145256"/>
                </a:lnTo>
                <a:lnTo>
                  <a:pt x="1626393" y="123825"/>
                </a:lnTo>
                <a:lnTo>
                  <a:pt x="1593056" y="102393"/>
                </a:lnTo>
                <a:lnTo>
                  <a:pt x="1547812" y="83343"/>
                </a:lnTo>
                <a:lnTo>
                  <a:pt x="1464468" y="57150"/>
                </a:lnTo>
                <a:lnTo>
                  <a:pt x="1338262" y="19050"/>
                </a:lnTo>
                <a:lnTo>
                  <a:pt x="1264443" y="2381"/>
                </a:lnTo>
                <a:lnTo>
                  <a:pt x="1247775" y="0"/>
                </a:lnTo>
                <a:lnTo>
                  <a:pt x="1216818" y="19050"/>
                </a:lnTo>
                <a:lnTo>
                  <a:pt x="1123950" y="66675"/>
                </a:lnTo>
                <a:lnTo>
                  <a:pt x="1035843" y="107156"/>
                </a:lnTo>
                <a:lnTo>
                  <a:pt x="971550" y="126206"/>
                </a:lnTo>
                <a:lnTo>
                  <a:pt x="802481" y="171450"/>
                </a:lnTo>
                <a:lnTo>
                  <a:pt x="597693" y="216693"/>
                </a:lnTo>
                <a:lnTo>
                  <a:pt x="538162" y="228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DF49CECE-7286-4B72-9F19-2E4D1E5F4FC4}"/>
              </a:ext>
            </a:extLst>
          </p:cNvPr>
          <p:cNvSpPr/>
          <p:nvPr/>
        </p:nvSpPr>
        <p:spPr>
          <a:xfrm>
            <a:off x="5581650" y="2190751"/>
            <a:ext cx="1962150" cy="1827213"/>
          </a:xfrm>
          <a:custGeom>
            <a:avLst/>
            <a:gdLst>
              <a:gd name="connsiteX0" fmla="*/ 902494 w 1962150"/>
              <a:gd name="connsiteY0" fmla="*/ 1407319 h 1826419"/>
              <a:gd name="connsiteX1" fmla="*/ 804863 w 1962150"/>
              <a:gd name="connsiteY1" fmla="*/ 1471613 h 1826419"/>
              <a:gd name="connsiteX2" fmla="*/ 719138 w 1962150"/>
              <a:gd name="connsiteY2" fmla="*/ 1524000 h 1826419"/>
              <a:gd name="connsiteX3" fmla="*/ 611981 w 1962150"/>
              <a:gd name="connsiteY3" fmla="*/ 1581150 h 1826419"/>
              <a:gd name="connsiteX4" fmla="*/ 507206 w 1962150"/>
              <a:gd name="connsiteY4" fmla="*/ 1635919 h 1826419"/>
              <a:gd name="connsiteX5" fmla="*/ 369094 w 1962150"/>
              <a:gd name="connsiteY5" fmla="*/ 1702594 h 1826419"/>
              <a:gd name="connsiteX6" fmla="*/ 216694 w 1962150"/>
              <a:gd name="connsiteY6" fmla="*/ 1762125 h 1826419"/>
              <a:gd name="connsiteX7" fmla="*/ 69056 w 1962150"/>
              <a:gd name="connsiteY7" fmla="*/ 1816894 h 1826419"/>
              <a:gd name="connsiteX8" fmla="*/ 21431 w 1962150"/>
              <a:gd name="connsiteY8" fmla="*/ 1826419 h 1826419"/>
              <a:gd name="connsiteX9" fmla="*/ 4763 w 1962150"/>
              <a:gd name="connsiteY9" fmla="*/ 1821656 h 1826419"/>
              <a:gd name="connsiteX10" fmla="*/ 0 w 1962150"/>
              <a:gd name="connsiteY10" fmla="*/ 1812131 h 1826419"/>
              <a:gd name="connsiteX11" fmla="*/ 4763 w 1962150"/>
              <a:gd name="connsiteY11" fmla="*/ 1790700 h 1826419"/>
              <a:gd name="connsiteX12" fmla="*/ 19050 w 1962150"/>
              <a:gd name="connsiteY12" fmla="*/ 1774031 h 1826419"/>
              <a:gd name="connsiteX13" fmla="*/ 64294 w 1962150"/>
              <a:gd name="connsiteY13" fmla="*/ 1750219 h 1826419"/>
              <a:gd name="connsiteX14" fmla="*/ 214313 w 1962150"/>
              <a:gd name="connsiteY14" fmla="*/ 1666875 h 1826419"/>
              <a:gd name="connsiteX15" fmla="*/ 366713 w 1962150"/>
              <a:gd name="connsiteY15" fmla="*/ 1574006 h 1826419"/>
              <a:gd name="connsiteX16" fmla="*/ 502444 w 1962150"/>
              <a:gd name="connsiteY16" fmla="*/ 1488281 h 1826419"/>
              <a:gd name="connsiteX17" fmla="*/ 611981 w 1962150"/>
              <a:gd name="connsiteY17" fmla="*/ 1412081 h 1826419"/>
              <a:gd name="connsiteX18" fmla="*/ 735806 w 1962150"/>
              <a:gd name="connsiteY18" fmla="*/ 1316831 h 1826419"/>
              <a:gd name="connsiteX19" fmla="*/ 819150 w 1962150"/>
              <a:gd name="connsiteY19" fmla="*/ 1250156 h 1826419"/>
              <a:gd name="connsiteX20" fmla="*/ 909638 w 1962150"/>
              <a:gd name="connsiteY20" fmla="*/ 1169194 h 1826419"/>
              <a:gd name="connsiteX21" fmla="*/ 1019175 w 1962150"/>
              <a:gd name="connsiteY21" fmla="*/ 1059656 h 1826419"/>
              <a:gd name="connsiteX22" fmla="*/ 1109663 w 1962150"/>
              <a:gd name="connsiteY22" fmla="*/ 957263 h 1826419"/>
              <a:gd name="connsiteX23" fmla="*/ 1176338 w 1962150"/>
              <a:gd name="connsiteY23" fmla="*/ 866775 h 1826419"/>
              <a:gd name="connsiteX24" fmla="*/ 1333500 w 1962150"/>
              <a:gd name="connsiteY24" fmla="*/ 673894 h 1826419"/>
              <a:gd name="connsiteX25" fmla="*/ 1404938 w 1962150"/>
              <a:gd name="connsiteY25" fmla="*/ 581025 h 1826419"/>
              <a:gd name="connsiteX26" fmla="*/ 1476375 w 1962150"/>
              <a:gd name="connsiteY26" fmla="*/ 485775 h 1826419"/>
              <a:gd name="connsiteX27" fmla="*/ 1504950 w 1962150"/>
              <a:gd name="connsiteY27" fmla="*/ 442913 h 1826419"/>
              <a:gd name="connsiteX28" fmla="*/ 1533525 w 1962150"/>
              <a:gd name="connsiteY28" fmla="*/ 395288 h 1826419"/>
              <a:gd name="connsiteX29" fmla="*/ 1554956 w 1962150"/>
              <a:gd name="connsiteY29" fmla="*/ 354806 h 1826419"/>
              <a:gd name="connsiteX30" fmla="*/ 1578769 w 1962150"/>
              <a:gd name="connsiteY30" fmla="*/ 300038 h 1826419"/>
              <a:gd name="connsiteX31" fmla="*/ 1593056 w 1962150"/>
              <a:gd name="connsiteY31" fmla="*/ 259556 h 1826419"/>
              <a:gd name="connsiteX32" fmla="*/ 1604963 w 1962150"/>
              <a:gd name="connsiteY32" fmla="*/ 207169 h 1826419"/>
              <a:gd name="connsiteX33" fmla="*/ 1604963 w 1962150"/>
              <a:gd name="connsiteY33" fmla="*/ 192881 h 1826419"/>
              <a:gd name="connsiteX34" fmla="*/ 1588294 w 1962150"/>
              <a:gd name="connsiteY34" fmla="*/ 173831 h 1826419"/>
              <a:gd name="connsiteX35" fmla="*/ 1547813 w 1962150"/>
              <a:gd name="connsiteY35" fmla="*/ 133350 h 1826419"/>
              <a:gd name="connsiteX36" fmla="*/ 1509713 w 1962150"/>
              <a:gd name="connsiteY36" fmla="*/ 90488 h 1826419"/>
              <a:gd name="connsiteX37" fmla="*/ 1459706 w 1962150"/>
              <a:gd name="connsiteY37" fmla="*/ 16669 h 1826419"/>
              <a:gd name="connsiteX38" fmla="*/ 1588294 w 1962150"/>
              <a:gd name="connsiteY38" fmla="*/ 0 h 1826419"/>
              <a:gd name="connsiteX39" fmla="*/ 1614488 w 1962150"/>
              <a:gd name="connsiteY39" fmla="*/ 59531 h 1826419"/>
              <a:gd name="connsiteX40" fmla="*/ 1640681 w 1962150"/>
              <a:gd name="connsiteY40" fmla="*/ 95250 h 1826419"/>
              <a:gd name="connsiteX41" fmla="*/ 1683544 w 1962150"/>
              <a:gd name="connsiteY41" fmla="*/ 130969 h 1826419"/>
              <a:gd name="connsiteX42" fmla="*/ 1721644 w 1962150"/>
              <a:gd name="connsiteY42" fmla="*/ 152400 h 1826419"/>
              <a:gd name="connsiteX43" fmla="*/ 1762125 w 1962150"/>
              <a:gd name="connsiteY43" fmla="*/ 171450 h 1826419"/>
              <a:gd name="connsiteX44" fmla="*/ 1831181 w 1962150"/>
              <a:gd name="connsiteY44" fmla="*/ 219075 h 1826419"/>
              <a:gd name="connsiteX45" fmla="*/ 1876425 w 1962150"/>
              <a:gd name="connsiteY45" fmla="*/ 257175 h 1826419"/>
              <a:gd name="connsiteX46" fmla="*/ 1919288 w 1962150"/>
              <a:gd name="connsiteY46" fmla="*/ 302419 h 1826419"/>
              <a:gd name="connsiteX47" fmla="*/ 1945481 w 1962150"/>
              <a:gd name="connsiteY47" fmla="*/ 330994 h 1826419"/>
              <a:gd name="connsiteX48" fmla="*/ 1955006 w 1962150"/>
              <a:gd name="connsiteY48" fmla="*/ 345281 h 1826419"/>
              <a:gd name="connsiteX49" fmla="*/ 1962150 w 1962150"/>
              <a:gd name="connsiteY49" fmla="*/ 359569 h 1826419"/>
              <a:gd name="connsiteX50" fmla="*/ 1962150 w 1962150"/>
              <a:gd name="connsiteY50" fmla="*/ 373856 h 1826419"/>
              <a:gd name="connsiteX51" fmla="*/ 1959769 w 1962150"/>
              <a:gd name="connsiteY51" fmla="*/ 392906 h 1826419"/>
              <a:gd name="connsiteX52" fmla="*/ 1945481 w 1962150"/>
              <a:gd name="connsiteY52" fmla="*/ 414338 h 1826419"/>
              <a:gd name="connsiteX53" fmla="*/ 1921669 w 1962150"/>
              <a:gd name="connsiteY53" fmla="*/ 431006 h 1826419"/>
              <a:gd name="connsiteX54" fmla="*/ 1890713 w 1962150"/>
              <a:gd name="connsiteY54" fmla="*/ 438150 h 1826419"/>
              <a:gd name="connsiteX55" fmla="*/ 1840706 w 1962150"/>
              <a:gd name="connsiteY55" fmla="*/ 457200 h 1826419"/>
              <a:gd name="connsiteX56" fmla="*/ 1800225 w 1962150"/>
              <a:gd name="connsiteY56" fmla="*/ 476250 h 1826419"/>
              <a:gd name="connsiteX57" fmla="*/ 1764506 w 1962150"/>
              <a:gd name="connsiteY57" fmla="*/ 509588 h 1826419"/>
              <a:gd name="connsiteX58" fmla="*/ 1733550 w 1962150"/>
              <a:gd name="connsiteY58" fmla="*/ 557213 h 1826419"/>
              <a:gd name="connsiteX59" fmla="*/ 1693069 w 1962150"/>
              <a:gd name="connsiteY59" fmla="*/ 616744 h 1826419"/>
              <a:gd name="connsiteX60" fmla="*/ 1628775 w 1962150"/>
              <a:gd name="connsiteY60" fmla="*/ 695325 h 1826419"/>
              <a:gd name="connsiteX61" fmla="*/ 1578769 w 1962150"/>
              <a:gd name="connsiteY61" fmla="*/ 757238 h 1826419"/>
              <a:gd name="connsiteX62" fmla="*/ 1500188 w 1962150"/>
              <a:gd name="connsiteY62" fmla="*/ 850106 h 1826419"/>
              <a:gd name="connsiteX63" fmla="*/ 1359694 w 1962150"/>
              <a:gd name="connsiteY63" fmla="*/ 1012031 h 1826419"/>
              <a:gd name="connsiteX64" fmla="*/ 1269206 w 1962150"/>
              <a:gd name="connsiteY64" fmla="*/ 1107281 h 1826419"/>
              <a:gd name="connsiteX65" fmla="*/ 1159669 w 1962150"/>
              <a:gd name="connsiteY65" fmla="*/ 1202531 h 1826419"/>
              <a:gd name="connsiteX66" fmla="*/ 1050131 w 1962150"/>
              <a:gd name="connsiteY66" fmla="*/ 1297781 h 1826419"/>
              <a:gd name="connsiteX67" fmla="*/ 902494 w 1962150"/>
              <a:gd name="connsiteY67" fmla="*/ 1407319 h 1826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962150" h="1826419">
                <a:moveTo>
                  <a:pt x="902494" y="1407319"/>
                </a:moveTo>
                <a:lnTo>
                  <a:pt x="804863" y="1471613"/>
                </a:lnTo>
                <a:lnTo>
                  <a:pt x="719138" y="1524000"/>
                </a:lnTo>
                <a:lnTo>
                  <a:pt x="611981" y="1581150"/>
                </a:lnTo>
                <a:lnTo>
                  <a:pt x="507206" y="1635919"/>
                </a:lnTo>
                <a:lnTo>
                  <a:pt x="369094" y="1702594"/>
                </a:lnTo>
                <a:lnTo>
                  <a:pt x="216694" y="1762125"/>
                </a:lnTo>
                <a:lnTo>
                  <a:pt x="69056" y="1816894"/>
                </a:lnTo>
                <a:lnTo>
                  <a:pt x="21431" y="1826419"/>
                </a:lnTo>
                <a:lnTo>
                  <a:pt x="4763" y="1821656"/>
                </a:lnTo>
                <a:lnTo>
                  <a:pt x="0" y="1812131"/>
                </a:lnTo>
                <a:lnTo>
                  <a:pt x="4763" y="1790700"/>
                </a:lnTo>
                <a:lnTo>
                  <a:pt x="19050" y="1774031"/>
                </a:lnTo>
                <a:lnTo>
                  <a:pt x="64294" y="1750219"/>
                </a:lnTo>
                <a:lnTo>
                  <a:pt x="214313" y="1666875"/>
                </a:lnTo>
                <a:lnTo>
                  <a:pt x="366713" y="1574006"/>
                </a:lnTo>
                <a:lnTo>
                  <a:pt x="502444" y="1488281"/>
                </a:lnTo>
                <a:lnTo>
                  <a:pt x="611981" y="1412081"/>
                </a:lnTo>
                <a:lnTo>
                  <a:pt x="735806" y="1316831"/>
                </a:lnTo>
                <a:lnTo>
                  <a:pt x="819150" y="1250156"/>
                </a:lnTo>
                <a:lnTo>
                  <a:pt x="909638" y="1169194"/>
                </a:lnTo>
                <a:lnTo>
                  <a:pt x="1019175" y="1059656"/>
                </a:lnTo>
                <a:lnTo>
                  <a:pt x="1109663" y="957263"/>
                </a:lnTo>
                <a:lnTo>
                  <a:pt x="1176338" y="866775"/>
                </a:lnTo>
                <a:lnTo>
                  <a:pt x="1333500" y="673894"/>
                </a:lnTo>
                <a:lnTo>
                  <a:pt x="1404938" y="581025"/>
                </a:lnTo>
                <a:lnTo>
                  <a:pt x="1476375" y="485775"/>
                </a:lnTo>
                <a:lnTo>
                  <a:pt x="1504950" y="442913"/>
                </a:lnTo>
                <a:lnTo>
                  <a:pt x="1533525" y="395288"/>
                </a:lnTo>
                <a:lnTo>
                  <a:pt x="1554956" y="354806"/>
                </a:lnTo>
                <a:lnTo>
                  <a:pt x="1578769" y="300038"/>
                </a:lnTo>
                <a:lnTo>
                  <a:pt x="1593056" y="259556"/>
                </a:lnTo>
                <a:lnTo>
                  <a:pt x="1604963" y="207169"/>
                </a:lnTo>
                <a:lnTo>
                  <a:pt x="1604963" y="192881"/>
                </a:lnTo>
                <a:lnTo>
                  <a:pt x="1588294" y="173831"/>
                </a:lnTo>
                <a:lnTo>
                  <a:pt x="1547813" y="133350"/>
                </a:lnTo>
                <a:lnTo>
                  <a:pt x="1509713" y="90488"/>
                </a:lnTo>
                <a:lnTo>
                  <a:pt x="1459706" y="16669"/>
                </a:lnTo>
                <a:lnTo>
                  <a:pt x="1588294" y="0"/>
                </a:lnTo>
                <a:lnTo>
                  <a:pt x="1614488" y="59531"/>
                </a:lnTo>
                <a:lnTo>
                  <a:pt x="1640681" y="95250"/>
                </a:lnTo>
                <a:lnTo>
                  <a:pt x="1683544" y="130969"/>
                </a:lnTo>
                <a:lnTo>
                  <a:pt x="1721644" y="152400"/>
                </a:lnTo>
                <a:lnTo>
                  <a:pt x="1762125" y="171450"/>
                </a:lnTo>
                <a:lnTo>
                  <a:pt x="1831181" y="219075"/>
                </a:lnTo>
                <a:lnTo>
                  <a:pt x="1876425" y="257175"/>
                </a:lnTo>
                <a:lnTo>
                  <a:pt x="1919288" y="302419"/>
                </a:lnTo>
                <a:lnTo>
                  <a:pt x="1945481" y="330994"/>
                </a:lnTo>
                <a:lnTo>
                  <a:pt x="1955006" y="345281"/>
                </a:lnTo>
                <a:lnTo>
                  <a:pt x="1962150" y="359569"/>
                </a:lnTo>
                <a:lnTo>
                  <a:pt x="1962150" y="373856"/>
                </a:lnTo>
                <a:lnTo>
                  <a:pt x="1959769" y="392906"/>
                </a:lnTo>
                <a:lnTo>
                  <a:pt x="1945481" y="414338"/>
                </a:lnTo>
                <a:lnTo>
                  <a:pt x="1921669" y="431006"/>
                </a:lnTo>
                <a:lnTo>
                  <a:pt x="1890713" y="438150"/>
                </a:lnTo>
                <a:lnTo>
                  <a:pt x="1840706" y="457200"/>
                </a:lnTo>
                <a:lnTo>
                  <a:pt x="1800225" y="476250"/>
                </a:lnTo>
                <a:lnTo>
                  <a:pt x="1764506" y="509588"/>
                </a:lnTo>
                <a:lnTo>
                  <a:pt x="1733550" y="557213"/>
                </a:lnTo>
                <a:lnTo>
                  <a:pt x="1693069" y="616744"/>
                </a:lnTo>
                <a:lnTo>
                  <a:pt x="1628775" y="695325"/>
                </a:lnTo>
                <a:lnTo>
                  <a:pt x="1578769" y="757238"/>
                </a:lnTo>
                <a:lnTo>
                  <a:pt x="1500188" y="850106"/>
                </a:lnTo>
                <a:lnTo>
                  <a:pt x="1359694" y="1012031"/>
                </a:lnTo>
                <a:lnTo>
                  <a:pt x="1269206" y="1107281"/>
                </a:lnTo>
                <a:lnTo>
                  <a:pt x="1159669" y="1202531"/>
                </a:lnTo>
                <a:lnTo>
                  <a:pt x="1050131" y="1297781"/>
                </a:lnTo>
                <a:lnTo>
                  <a:pt x="902494" y="14073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9CB97A3-4A5D-462C-AB47-9BD56BE53AD6}"/>
              </a:ext>
            </a:extLst>
          </p:cNvPr>
          <p:cNvSpPr/>
          <p:nvPr/>
        </p:nvSpPr>
        <p:spPr>
          <a:xfrm>
            <a:off x="6138863" y="2447925"/>
            <a:ext cx="2438400" cy="1455738"/>
          </a:xfrm>
          <a:custGeom>
            <a:avLst/>
            <a:gdLst>
              <a:gd name="connsiteX0" fmla="*/ 623887 w 2438400"/>
              <a:gd name="connsiteY0" fmla="*/ 352425 h 1454944"/>
              <a:gd name="connsiteX1" fmla="*/ 514350 w 2438400"/>
              <a:gd name="connsiteY1" fmla="*/ 271463 h 1454944"/>
              <a:gd name="connsiteX2" fmla="*/ 414337 w 2438400"/>
              <a:gd name="connsiteY2" fmla="*/ 200025 h 1454944"/>
              <a:gd name="connsiteX3" fmla="*/ 290512 w 2438400"/>
              <a:gd name="connsiteY3" fmla="*/ 109538 h 1454944"/>
              <a:gd name="connsiteX4" fmla="*/ 261937 w 2438400"/>
              <a:gd name="connsiteY4" fmla="*/ 88106 h 1454944"/>
              <a:gd name="connsiteX5" fmla="*/ 226218 w 2438400"/>
              <a:gd name="connsiteY5" fmla="*/ 76200 h 1454944"/>
              <a:gd name="connsiteX6" fmla="*/ 164306 w 2438400"/>
              <a:gd name="connsiteY6" fmla="*/ 50006 h 1454944"/>
              <a:gd name="connsiteX7" fmla="*/ 64293 w 2438400"/>
              <a:gd name="connsiteY7" fmla="*/ 0 h 1454944"/>
              <a:gd name="connsiteX8" fmla="*/ 0 w 2438400"/>
              <a:gd name="connsiteY8" fmla="*/ 97631 h 1454944"/>
              <a:gd name="connsiteX9" fmla="*/ 138112 w 2438400"/>
              <a:gd name="connsiteY9" fmla="*/ 145256 h 1454944"/>
              <a:gd name="connsiteX10" fmla="*/ 178593 w 2438400"/>
              <a:gd name="connsiteY10" fmla="*/ 159544 h 1454944"/>
              <a:gd name="connsiteX11" fmla="*/ 226218 w 2438400"/>
              <a:gd name="connsiteY11" fmla="*/ 204788 h 1454944"/>
              <a:gd name="connsiteX12" fmla="*/ 328612 w 2438400"/>
              <a:gd name="connsiteY12" fmla="*/ 295275 h 1454944"/>
              <a:gd name="connsiteX13" fmla="*/ 421481 w 2438400"/>
              <a:gd name="connsiteY13" fmla="*/ 381000 h 1454944"/>
              <a:gd name="connsiteX14" fmla="*/ 521493 w 2438400"/>
              <a:gd name="connsiteY14" fmla="*/ 471488 h 1454944"/>
              <a:gd name="connsiteX15" fmla="*/ 650081 w 2438400"/>
              <a:gd name="connsiteY15" fmla="*/ 588169 h 1454944"/>
              <a:gd name="connsiteX16" fmla="*/ 900112 w 2438400"/>
              <a:gd name="connsiteY16" fmla="*/ 807244 h 1454944"/>
              <a:gd name="connsiteX17" fmla="*/ 1021556 w 2438400"/>
              <a:gd name="connsiteY17" fmla="*/ 921544 h 1454944"/>
              <a:gd name="connsiteX18" fmla="*/ 1166812 w 2438400"/>
              <a:gd name="connsiteY18" fmla="*/ 1050131 h 1454944"/>
              <a:gd name="connsiteX19" fmla="*/ 1319212 w 2438400"/>
              <a:gd name="connsiteY19" fmla="*/ 1185863 h 1454944"/>
              <a:gd name="connsiteX20" fmla="*/ 1447800 w 2438400"/>
              <a:gd name="connsiteY20" fmla="*/ 1302544 h 1454944"/>
              <a:gd name="connsiteX21" fmla="*/ 1502568 w 2438400"/>
              <a:gd name="connsiteY21" fmla="*/ 1350169 h 1454944"/>
              <a:gd name="connsiteX22" fmla="*/ 1524000 w 2438400"/>
              <a:gd name="connsiteY22" fmla="*/ 1373981 h 1454944"/>
              <a:gd name="connsiteX23" fmla="*/ 1554956 w 2438400"/>
              <a:gd name="connsiteY23" fmla="*/ 1407319 h 1454944"/>
              <a:gd name="connsiteX24" fmla="*/ 1583531 w 2438400"/>
              <a:gd name="connsiteY24" fmla="*/ 1428750 h 1454944"/>
              <a:gd name="connsiteX25" fmla="*/ 1609725 w 2438400"/>
              <a:gd name="connsiteY25" fmla="*/ 1440656 h 1454944"/>
              <a:gd name="connsiteX26" fmla="*/ 1624012 w 2438400"/>
              <a:gd name="connsiteY26" fmla="*/ 1445419 h 1454944"/>
              <a:gd name="connsiteX27" fmla="*/ 1647825 w 2438400"/>
              <a:gd name="connsiteY27" fmla="*/ 1450181 h 1454944"/>
              <a:gd name="connsiteX28" fmla="*/ 1681162 w 2438400"/>
              <a:gd name="connsiteY28" fmla="*/ 1454944 h 1454944"/>
              <a:gd name="connsiteX29" fmla="*/ 1714500 w 2438400"/>
              <a:gd name="connsiteY29" fmla="*/ 1452563 h 1454944"/>
              <a:gd name="connsiteX30" fmla="*/ 1862137 w 2438400"/>
              <a:gd name="connsiteY30" fmla="*/ 1450181 h 1454944"/>
              <a:gd name="connsiteX31" fmla="*/ 1988343 w 2438400"/>
              <a:gd name="connsiteY31" fmla="*/ 1440656 h 1454944"/>
              <a:gd name="connsiteX32" fmla="*/ 2128837 w 2438400"/>
              <a:gd name="connsiteY32" fmla="*/ 1423988 h 1454944"/>
              <a:gd name="connsiteX33" fmla="*/ 2262187 w 2438400"/>
              <a:gd name="connsiteY33" fmla="*/ 1404938 h 1454944"/>
              <a:gd name="connsiteX34" fmla="*/ 2381250 w 2438400"/>
              <a:gd name="connsiteY34" fmla="*/ 1383506 h 1454944"/>
              <a:gd name="connsiteX35" fmla="*/ 2419350 w 2438400"/>
              <a:gd name="connsiteY35" fmla="*/ 1378744 h 1454944"/>
              <a:gd name="connsiteX36" fmla="*/ 2433637 w 2438400"/>
              <a:gd name="connsiteY36" fmla="*/ 1373981 h 1454944"/>
              <a:gd name="connsiteX37" fmla="*/ 2438400 w 2438400"/>
              <a:gd name="connsiteY37" fmla="*/ 1362075 h 1454944"/>
              <a:gd name="connsiteX38" fmla="*/ 2433637 w 2438400"/>
              <a:gd name="connsiteY38" fmla="*/ 1347788 h 1454944"/>
              <a:gd name="connsiteX39" fmla="*/ 2424112 w 2438400"/>
              <a:gd name="connsiteY39" fmla="*/ 1331119 h 1454944"/>
              <a:gd name="connsiteX40" fmla="*/ 2412206 w 2438400"/>
              <a:gd name="connsiteY40" fmla="*/ 1319213 h 1454944"/>
              <a:gd name="connsiteX41" fmla="*/ 2369343 w 2438400"/>
              <a:gd name="connsiteY41" fmla="*/ 1307306 h 1454944"/>
              <a:gd name="connsiteX42" fmla="*/ 2283618 w 2438400"/>
              <a:gd name="connsiteY42" fmla="*/ 1293019 h 1454944"/>
              <a:gd name="connsiteX43" fmla="*/ 2145506 w 2438400"/>
              <a:gd name="connsiteY43" fmla="*/ 1257300 h 1454944"/>
              <a:gd name="connsiteX44" fmla="*/ 2040731 w 2438400"/>
              <a:gd name="connsiteY44" fmla="*/ 1228725 h 1454944"/>
              <a:gd name="connsiteX45" fmla="*/ 1916906 w 2438400"/>
              <a:gd name="connsiteY45" fmla="*/ 1190625 h 1454944"/>
              <a:gd name="connsiteX46" fmla="*/ 1819275 w 2438400"/>
              <a:gd name="connsiteY46" fmla="*/ 1159669 h 1454944"/>
              <a:gd name="connsiteX47" fmla="*/ 1714500 w 2438400"/>
              <a:gd name="connsiteY47" fmla="*/ 1104900 h 1454944"/>
              <a:gd name="connsiteX48" fmla="*/ 1574006 w 2438400"/>
              <a:gd name="connsiteY48" fmla="*/ 1016794 h 1454944"/>
              <a:gd name="connsiteX49" fmla="*/ 1423987 w 2438400"/>
              <a:gd name="connsiteY49" fmla="*/ 916781 h 1454944"/>
              <a:gd name="connsiteX50" fmla="*/ 1262062 w 2438400"/>
              <a:gd name="connsiteY50" fmla="*/ 807244 h 1454944"/>
              <a:gd name="connsiteX51" fmla="*/ 1050131 w 2438400"/>
              <a:gd name="connsiteY51" fmla="*/ 652463 h 1454944"/>
              <a:gd name="connsiteX52" fmla="*/ 926306 w 2438400"/>
              <a:gd name="connsiteY52" fmla="*/ 561975 h 1454944"/>
              <a:gd name="connsiteX53" fmla="*/ 681037 w 2438400"/>
              <a:gd name="connsiteY53" fmla="*/ 397669 h 1454944"/>
              <a:gd name="connsiteX54" fmla="*/ 623887 w 2438400"/>
              <a:gd name="connsiteY54" fmla="*/ 35242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438400" h="1454944">
                <a:moveTo>
                  <a:pt x="623887" y="352425"/>
                </a:moveTo>
                <a:lnTo>
                  <a:pt x="514350" y="271463"/>
                </a:lnTo>
                <a:lnTo>
                  <a:pt x="414337" y="200025"/>
                </a:lnTo>
                <a:lnTo>
                  <a:pt x="290512" y="109538"/>
                </a:lnTo>
                <a:lnTo>
                  <a:pt x="261937" y="88106"/>
                </a:lnTo>
                <a:lnTo>
                  <a:pt x="226218" y="76200"/>
                </a:lnTo>
                <a:lnTo>
                  <a:pt x="164306" y="50006"/>
                </a:lnTo>
                <a:lnTo>
                  <a:pt x="64293" y="0"/>
                </a:lnTo>
                <a:lnTo>
                  <a:pt x="0" y="97631"/>
                </a:lnTo>
                <a:lnTo>
                  <a:pt x="138112" y="145256"/>
                </a:lnTo>
                <a:lnTo>
                  <a:pt x="178593" y="159544"/>
                </a:lnTo>
                <a:lnTo>
                  <a:pt x="226218" y="204788"/>
                </a:lnTo>
                <a:lnTo>
                  <a:pt x="328612" y="295275"/>
                </a:lnTo>
                <a:lnTo>
                  <a:pt x="421481" y="381000"/>
                </a:lnTo>
                <a:lnTo>
                  <a:pt x="521493" y="471488"/>
                </a:lnTo>
                <a:lnTo>
                  <a:pt x="650081" y="588169"/>
                </a:lnTo>
                <a:lnTo>
                  <a:pt x="900112" y="807244"/>
                </a:lnTo>
                <a:lnTo>
                  <a:pt x="1021556" y="921544"/>
                </a:lnTo>
                <a:lnTo>
                  <a:pt x="1166812" y="1050131"/>
                </a:lnTo>
                <a:lnTo>
                  <a:pt x="1319212" y="1185863"/>
                </a:lnTo>
                <a:lnTo>
                  <a:pt x="1447800" y="1302544"/>
                </a:lnTo>
                <a:lnTo>
                  <a:pt x="1502568" y="1350169"/>
                </a:lnTo>
                <a:lnTo>
                  <a:pt x="1524000" y="1373981"/>
                </a:lnTo>
                <a:lnTo>
                  <a:pt x="1554956" y="1407319"/>
                </a:lnTo>
                <a:lnTo>
                  <a:pt x="1583531" y="1428750"/>
                </a:lnTo>
                <a:lnTo>
                  <a:pt x="1609725" y="1440656"/>
                </a:lnTo>
                <a:lnTo>
                  <a:pt x="1624012" y="1445419"/>
                </a:lnTo>
                <a:lnTo>
                  <a:pt x="1647825" y="1450181"/>
                </a:lnTo>
                <a:lnTo>
                  <a:pt x="1681162" y="1454944"/>
                </a:lnTo>
                <a:lnTo>
                  <a:pt x="1714500" y="1452563"/>
                </a:lnTo>
                <a:lnTo>
                  <a:pt x="1862137" y="1450181"/>
                </a:lnTo>
                <a:lnTo>
                  <a:pt x="1988343" y="1440656"/>
                </a:lnTo>
                <a:lnTo>
                  <a:pt x="2128837" y="1423988"/>
                </a:lnTo>
                <a:lnTo>
                  <a:pt x="2262187" y="1404938"/>
                </a:lnTo>
                <a:lnTo>
                  <a:pt x="2381250" y="1383506"/>
                </a:lnTo>
                <a:lnTo>
                  <a:pt x="2419350" y="1378744"/>
                </a:lnTo>
                <a:lnTo>
                  <a:pt x="2433637" y="1373981"/>
                </a:lnTo>
                <a:lnTo>
                  <a:pt x="2438400" y="1362075"/>
                </a:lnTo>
                <a:lnTo>
                  <a:pt x="2433637" y="1347788"/>
                </a:lnTo>
                <a:lnTo>
                  <a:pt x="2424112" y="1331119"/>
                </a:lnTo>
                <a:lnTo>
                  <a:pt x="2412206" y="1319213"/>
                </a:lnTo>
                <a:lnTo>
                  <a:pt x="2369343" y="1307306"/>
                </a:lnTo>
                <a:lnTo>
                  <a:pt x="2283618" y="1293019"/>
                </a:lnTo>
                <a:lnTo>
                  <a:pt x="2145506" y="1257300"/>
                </a:lnTo>
                <a:lnTo>
                  <a:pt x="2040731" y="1228725"/>
                </a:lnTo>
                <a:lnTo>
                  <a:pt x="1916906" y="1190625"/>
                </a:lnTo>
                <a:lnTo>
                  <a:pt x="1819275" y="1159669"/>
                </a:lnTo>
                <a:lnTo>
                  <a:pt x="1714500" y="1104900"/>
                </a:lnTo>
                <a:lnTo>
                  <a:pt x="1574006" y="1016794"/>
                </a:lnTo>
                <a:lnTo>
                  <a:pt x="1423987" y="916781"/>
                </a:lnTo>
                <a:lnTo>
                  <a:pt x="1262062" y="807244"/>
                </a:lnTo>
                <a:lnTo>
                  <a:pt x="1050131" y="652463"/>
                </a:lnTo>
                <a:lnTo>
                  <a:pt x="926306" y="561975"/>
                </a:lnTo>
                <a:lnTo>
                  <a:pt x="681037" y="397669"/>
                </a:lnTo>
                <a:lnTo>
                  <a:pt x="623887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356D1B8A-A89D-489A-9A71-0455652F1640}"/>
              </a:ext>
            </a:extLst>
          </p:cNvPr>
          <p:cNvSpPr/>
          <p:nvPr/>
        </p:nvSpPr>
        <p:spPr>
          <a:xfrm>
            <a:off x="7029450" y="4200526"/>
            <a:ext cx="922338" cy="1744663"/>
          </a:xfrm>
          <a:custGeom>
            <a:avLst/>
            <a:gdLst>
              <a:gd name="connsiteX0" fmla="*/ 528638 w 921544"/>
              <a:gd name="connsiteY0" fmla="*/ 457200 h 1745456"/>
              <a:gd name="connsiteX1" fmla="*/ 557213 w 921544"/>
              <a:gd name="connsiteY1" fmla="*/ 354806 h 1745456"/>
              <a:gd name="connsiteX2" fmla="*/ 573881 w 921544"/>
              <a:gd name="connsiteY2" fmla="*/ 285750 h 1745456"/>
              <a:gd name="connsiteX3" fmla="*/ 592931 w 921544"/>
              <a:gd name="connsiteY3" fmla="*/ 211931 h 1745456"/>
              <a:gd name="connsiteX4" fmla="*/ 607219 w 921544"/>
              <a:gd name="connsiteY4" fmla="*/ 154781 h 1745456"/>
              <a:gd name="connsiteX5" fmla="*/ 609600 w 921544"/>
              <a:gd name="connsiteY5" fmla="*/ 130969 h 1745456"/>
              <a:gd name="connsiteX6" fmla="*/ 609600 w 921544"/>
              <a:gd name="connsiteY6" fmla="*/ 109538 h 1745456"/>
              <a:gd name="connsiteX7" fmla="*/ 604838 w 921544"/>
              <a:gd name="connsiteY7" fmla="*/ 90488 h 1745456"/>
              <a:gd name="connsiteX8" fmla="*/ 595313 w 921544"/>
              <a:gd name="connsiteY8" fmla="*/ 76200 h 1745456"/>
              <a:gd name="connsiteX9" fmla="*/ 578644 w 921544"/>
              <a:gd name="connsiteY9" fmla="*/ 61913 h 1745456"/>
              <a:gd name="connsiteX10" fmla="*/ 533400 w 921544"/>
              <a:gd name="connsiteY10" fmla="*/ 66675 h 1745456"/>
              <a:gd name="connsiteX11" fmla="*/ 916781 w 921544"/>
              <a:gd name="connsiteY11" fmla="*/ 0 h 1745456"/>
              <a:gd name="connsiteX12" fmla="*/ 921544 w 921544"/>
              <a:gd name="connsiteY12" fmla="*/ 26194 h 1745456"/>
              <a:gd name="connsiteX13" fmla="*/ 909638 w 921544"/>
              <a:gd name="connsiteY13" fmla="*/ 52388 h 1745456"/>
              <a:gd name="connsiteX14" fmla="*/ 892969 w 921544"/>
              <a:gd name="connsiteY14" fmla="*/ 71438 h 1745456"/>
              <a:gd name="connsiteX15" fmla="*/ 864394 w 921544"/>
              <a:gd name="connsiteY15" fmla="*/ 111919 h 1745456"/>
              <a:gd name="connsiteX16" fmla="*/ 833438 w 921544"/>
              <a:gd name="connsiteY16" fmla="*/ 171450 h 1745456"/>
              <a:gd name="connsiteX17" fmla="*/ 816769 w 921544"/>
              <a:gd name="connsiteY17" fmla="*/ 226219 h 1745456"/>
              <a:gd name="connsiteX18" fmla="*/ 797719 w 921544"/>
              <a:gd name="connsiteY18" fmla="*/ 300038 h 1745456"/>
              <a:gd name="connsiteX19" fmla="*/ 769144 w 921544"/>
              <a:gd name="connsiteY19" fmla="*/ 428625 h 1745456"/>
              <a:gd name="connsiteX20" fmla="*/ 697706 w 921544"/>
              <a:gd name="connsiteY20" fmla="*/ 673894 h 1745456"/>
              <a:gd name="connsiteX21" fmla="*/ 664369 w 921544"/>
              <a:gd name="connsiteY21" fmla="*/ 776288 h 1745456"/>
              <a:gd name="connsiteX22" fmla="*/ 631031 w 921544"/>
              <a:gd name="connsiteY22" fmla="*/ 876300 h 1745456"/>
              <a:gd name="connsiteX23" fmla="*/ 585788 w 921544"/>
              <a:gd name="connsiteY23" fmla="*/ 995363 h 1745456"/>
              <a:gd name="connsiteX24" fmla="*/ 540544 w 921544"/>
              <a:gd name="connsiteY24" fmla="*/ 1107281 h 1745456"/>
              <a:gd name="connsiteX25" fmla="*/ 504825 w 921544"/>
              <a:gd name="connsiteY25" fmla="*/ 1190625 h 1745456"/>
              <a:gd name="connsiteX26" fmla="*/ 466725 w 921544"/>
              <a:gd name="connsiteY26" fmla="*/ 1264444 h 1745456"/>
              <a:gd name="connsiteX27" fmla="*/ 421481 w 921544"/>
              <a:gd name="connsiteY27" fmla="*/ 1354931 h 1745456"/>
              <a:gd name="connsiteX28" fmla="*/ 369094 w 921544"/>
              <a:gd name="connsiteY28" fmla="*/ 1443038 h 1745456"/>
              <a:gd name="connsiteX29" fmla="*/ 307181 w 921544"/>
              <a:gd name="connsiteY29" fmla="*/ 1521619 h 1745456"/>
              <a:gd name="connsiteX30" fmla="*/ 250031 w 921544"/>
              <a:gd name="connsiteY30" fmla="*/ 1602581 h 1745456"/>
              <a:gd name="connsiteX31" fmla="*/ 209550 w 921544"/>
              <a:gd name="connsiteY31" fmla="*/ 1643063 h 1745456"/>
              <a:gd name="connsiteX32" fmla="*/ 169069 w 921544"/>
              <a:gd name="connsiteY32" fmla="*/ 1683544 h 1745456"/>
              <a:gd name="connsiteX33" fmla="*/ 133350 w 921544"/>
              <a:gd name="connsiteY33" fmla="*/ 1716881 h 1745456"/>
              <a:gd name="connsiteX34" fmla="*/ 100013 w 921544"/>
              <a:gd name="connsiteY34" fmla="*/ 1735931 h 1745456"/>
              <a:gd name="connsiteX35" fmla="*/ 71438 w 921544"/>
              <a:gd name="connsiteY35" fmla="*/ 1745456 h 1745456"/>
              <a:gd name="connsiteX36" fmla="*/ 57150 w 921544"/>
              <a:gd name="connsiteY36" fmla="*/ 1745456 h 1745456"/>
              <a:gd name="connsiteX37" fmla="*/ 38100 w 921544"/>
              <a:gd name="connsiteY37" fmla="*/ 1735931 h 1745456"/>
              <a:gd name="connsiteX38" fmla="*/ 16669 w 921544"/>
              <a:gd name="connsiteY38" fmla="*/ 1714500 h 1745456"/>
              <a:gd name="connsiteX39" fmla="*/ 7144 w 921544"/>
              <a:gd name="connsiteY39" fmla="*/ 1693069 h 1745456"/>
              <a:gd name="connsiteX40" fmla="*/ 0 w 921544"/>
              <a:gd name="connsiteY40" fmla="*/ 1647825 h 1745456"/>
              <a:gd name="connsiteX41" fmla="*/ 0 w 921544"/>
              <a:gd name="connsiteY41" fmla="*/ 1621631 h 1745456"/>
              <a:gd name="connsiteX42" fmla="*/ 192881 w 921544"/>
              <a:gd name="connsiteY42" fmla="*/ 1221581 h 1745456"/>
              <a:gd name="connsiteX43" fmla="*/ 240506 w 921544"/>
              <a:gd name="connsiteY43" fmla="*/ 1162050 h 1745456"/>
              <a:gd name="connsiteX44" fmla="*/ 276225 w 921544"/>
              <a:gd name="connsiteY44" fmla="*/ 1112044 h 1745456"/>
              <a:gd name="connsiteX45" fmla="*/ 307181 w 921544"/>
              <a:gd name="connsiteY45" fmla="*/ 1057275 h 1745456"/>
              <a:gd name="connsiteX46" fmla="*/ 350044 w 921544"/>
              <a:gd name="connsiteY46" fmla="*/ 981075 h 1745456"/>
              <a:gd name="connsiteX47" fmla="*/ 376238 w 921544"/>
              <a:gd name="connsiteY47" fmla="*/ 916781 h 1745456"/>
              <a:gd name="connsiteX48" fmla="*/ 445294 w 921544"/>
              <a:gd name="connsiteY48" fmla="*/ 740569 h 1745456"/>
              <a:gd name="connsiteX49" fmla="*/ 528638 w 921544"/>
              <a:gd name="connsiteY49" fmla="*/ 457200 h 1745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21544" h="1745456">
                <a:moveTo>
                  <a:pt x="528638" y="457200"/>
                </a:moveTo>
                <a:lnTo>
                  <a:pt x="557213" y="354806"/>
                </a:lnTo>
                <a:lnTo>
                  <a:pt x="573881" y="285750"/>
                </a:lnTo>
                <a:lnTo>
                  <a:pt x="592931" y="211931"/>
                </a:lnTo>
                <a:lnTo>
                  <a:pt x="607219" y="154781"/>
                </a:lnTo>
                <a:lnTo>
                  <a:pt x="609600" y="130969"/>
                </a:lnTo>
                <a:lnTo>
                  <a:pt x="609600" y="109538"/>
                </a:lnTo>
                <a:lnTo>
                  <a:pt x="604838" y="90488"/>
                </a:lnTo>
                <a:lnTo>
                  <a:pt x="595313" y="76200"/>
                </a:lnTo>
                <a:lnTo>
                  <a:pt x="578644" y="61913"/>
                </a:lnTo>
                <a:lnTo>
                  <a:pt x="533400" y="66675"/>
                </a:lnTo>
                <a:lnTo>
                  <a:pt x="916781" y="0"/>
                </a:lnTo>
                <a:lnTo>
                  <a:pt x="921544" y="26194"/>
                </a:lnTo>
                <a:lnTo>
                  <a:pt x="909638" y="52388"/>
                </a:lnTo>
                <a:lnTo>
                  <a:pt x="892969" y="71438"/>
                </a:lnTo>
                <a:lnTo>
                  <a:pt x="864394" y="111919"/>
                </a:lnTo>
                <a:lnTo>
                  <a:pt x="833438" y="171450"/>
                </a:lnTo>
                <a:lnTo>
                  <a:pt x="816769" y="226219"/>
                </a:lnTo>
                <a:lnTo>
                  <a:pt x="797719" y="300038"/>
                </a:lnTo>
                <a:lnTo>
                  <a:pt x="769144" y="428625"/>
                </a:lnTo>
                <a:lnTo>
                  <a:pt x="697706" y="673894"/>
                </a:lnTo>
                <a:lnTo>
                  <a:pt x="664369" y="776288"/>
                </a:lnTo>
                <a:lnTo>
                  <a:pt x="631031" y="876300"/>
                </a:lnTo>
                <a:lnTo>
                  <a:pt x="585788" y="995363"/>
                </a:lnTo>
                <a:lnTo>
                  <a:pt x="540544" y="1107281"/>
                </a:lnTo>
                <a:lnTo>
                  <a:pt x="504825" y="1190625"/>
                </a:lnTo>
                <a:lnTo>
                  <a:pt x="466725" y="1264444"/>
                </a:lnTo>
                <a:lnTo>
                  <a:pt x="421481" y="1354931"/>
                </a:lnTo>
                <a:lnTo>
                  <a:pt x="369094" y="1443038"/>
                </a:lnTo>
                <a:lnTo>
                  <a:pt x="307181" y="1521619"/>
                </a:lnTo>
                <a:lnTo>
                  <a:pt x="250031" y="1602581"/>
                </a:lnTo>
                <a:lnTo>
                  <a:pt x="209550" y="1643063"/>
                </a:lnTo>
                <a:lnTo>
                  <a:pt x="169069" y="1683544"/>
                </a:lnTo>
                <a:lnTo>
                  <a:pt x="133350" y="1716881"/>
                </a:lnTo>
                <a:lnTo>
                  <a:pt x="100013" y="1735931"/>
                </a:lnTo>
                <a:lnTo>
                  <a:pt x="71438" y="1745456"/>
                </a:lnTo>
                <a:lnTo>
                  <a:pt x="57150" y="1745456"/>
                </a:lnTo>
                <a:lnTo>
                  <a:pt x="38100" y="1735931"/>
                </a:lnTo>
                <a:lnTo>
                  <a:pt x="16669" y="1714500"/>
                </a:lnTo>
                <a:lnTo>
                  <a:pt x="7144" y="1693069"/>
                </a:lnTo>
                <a:lnTo>
                  <a:pt x="0" y="1647825"/>
                </a:lnTo>
                <a:lnTo>
                  <a:pt x="0" y="1621631"/>
                </a:lnTo>
                <a:lnTo>
                  <a:pt x="192881" y="1221581"/>
                </a:lnTo>
                <a:lnTo>
                  <a:pt x="240506" y="1162050"/>
                </a:lnTo>
                <a:lnTo>
                  <a:pt x="276225" y="1112044"/>
                </a:lnTo>
                <a:lnTo>
                  <a:pt x="307181" y="1057275"/>
                </a:lnTo>
                <a:lnTo>
                  <a:pt x="350044" y="981075"/>
                </a:lnTo>
                <a:lnTo>
                  <a:pt x="376238" y="916781"/>
                </a:lnTo>
                <a:lnTo>
                  <a:pt x="445294" y="740569"/>
                </a:lnTo>
                <a:lnTo>
                  <a:pt x="528638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D98FF64-9605-4D0B-9710-4510621845F5}"/>
              </a:ext>
            </a:extLst>
          </p:cNvPr>
          <p:cNvSpPr/>
          <p:nvPr/>
        </p:nvSpPr>
        <p:spPr>
          <a:xfrm>
            <a:off x="6586538" y="5287963"/>
            <a:ext cx="690562" cy="628650"/>
          </a:xfrm>
          <a:custGeom>
            <a:avLst/>
            <a:gdLst>
              <a:gd name="connsiteX0" fmla="*/ 242887 w 690562"/>
              <a:gd name="connsiteY0" fmla="*/ 97632 h 628650"/>
              <a:gd name="connsiteX1" fmla="*/ 383381 w 690562"/>
              <a:gd name="connsiteY1" fmla="*/ 157163 h 628650"/>
              <a:gd name="connsiteX2" fmla="*/ 442912 w 690562"/>
              <a:gd name="connsiteY2" fmla="*/ 180975 h 628650"/>
              <a:gd name="connsiteX3" fmla="*/ 473868 w 690562"/>
              <a:gd name="connsiteY3" fmla="*/ 190500 h 628650"/>
              <a:gd name="connsiteX4" fmla="*/ 502443 w 690562"/>
              <a:gd name="connsiteY4" fmla="*/ 197644 h 628650"/>
              <a:gd name="connsiteX5" fmla="*/ 526256 w 690562"/>
              <a:gd name="connsiteY5" fmla="*/ 197644 h 628650"/>
              <a:gd name="connsiteX6" fmla="*/ 561975 w 690562"/>
              <a:gd name="connsiteY6" fmla="*/ 188119 h 628650"/>
              <a:gd name="connsiteX7" fmla="*/ 595312 w 690562"/>
              <a:gd name="connsiteY7" fmla="*/ 169069 h 628650"/>
              <a:gd name="connsiteX8" fmla="*/ 623887 w 690562"/>
              <a:gd name="connsiteY8" fmla="*/ 145257 h 628650"/>
              <a:gd name="connsiteX9" fmla="*/ 638175 w 690562"/>
              <a:gd name="connsiteY9" fmla="*/ 130969 h 628650"/>
              <a:gd name="connsiteX10" fmla="*/ 690562 w 690562"/>
              <a:gd name="connsiteY10" fmla="*/ 69057 h 628650"/>
              <a:gd name="connsiteX11" fmla="*/ 466725 w 690562"/>
              <a:gd name="connsiteY11" fmla="*/ 628650 h 628650"/>
              <a:gd name="connsiteX12" fmla="*/ 454818 w 690562"/>
              <a:gd name="connsiteY12" fmla="*/ 609600 h 628650"/>
              <a:gd name="connsiteX13" fmla="*/ 445293 w 690562"/>
              <a:gd name="connsiteY13" fmla="*/ 581025 h 628650"/>
              <a:gd name="connsiteX14" fmla="*/ 440531 w 690562"/>
              <a:gd name="connsiteY14" fmla="*/ 535782 h 628650"/>
              <a:gd name="connsiteX15" fmla="*/ 421481 w 690562"/>
              <a:gd name="connsiteY15" fmla="*/ 488157 h 628650"/>
              <a:gd name="connsiteX16" fmla="*/ 388143 w 690562"/>
              <a:gd name="connsiteY16" fmla="*/ 426244 h 628650"/>
              <a:gd name="connsiteX17" fmla="*/ 357187 w 690562"/>
              <a:gd name="connsiteY17" fmla="*/ 376238 h 628650"/>
              <a:gd name="connsiteX18" fmla="*/ 309562 w 690562"/>
              <a:gd name="connsiteY18" fmla="*/ 316707 h 628650"/>
              <a:gd name="connsiteX19" fmla="*/ 271462 w 690562"/>
              <a:gd name="connsiteY19" fmla="*/ 269082 h 628650"/>
              <a:gd name="connsiteX20" fmla="*/ 221456 w 690562"/>
              <a:gd name="connsiteY20" fmla="*/ 221457 h 628650"/>
              <a:gd name="connsiteX21" fmla="*/ 171450 w 690562"/>
              <a:gd name="connsiteY21" fmla="*/ 178594 h 628650"/>
              <a:gd name="connsiteX22" fmla="*/ 114300 w 690562"/>
              <a:gd name="connsiteY22" fmla="*/ 130969 h 628650"/>
              <a:gd name="connsiteX23" fmla="*/ 61912 w 690562"/>
              <a:gd name="connsiteY23" fmla="*/ 92869 h 628650"/>
              <a:gd name="connsiteX24" fmla="*/ 19050 w 690562"/>
              <a:gd name="connsiteY24" fmla="*/ 64294 h 628650"/>
              <a:gd name="connsiteX25" fmla="*/ 4762 w 690562"/>
              <a:gd name="connsiteY25" fmla="*/ 47625 h 628650"/>
              <a:gd name="connsiteX26" fmla="*/ 0 w 690562"/>
              <a:gd name="connsiteY26" fmla="*/ 21432 h 628650"/>
              <a:gd name="connsiteX27" fmla="*/ 2381 w 690562"/>
              <a:gd name="connsiteY27" fmla="*/ 7144 h 628650"/>
              <a:gd name="connsiteX28" fmla="*/ 21431 w 690562"/>
              <a:gd name="connsiteY28" fmla="*/ 0 h 628650"/>
              <a:gd name="connsiteX29" fmla="*/ 47625 w 690562"/>
              <a:gd name="connsiteY29" fmla="*/ 9525 h 628650"/>
              <a:gd name="connsiteX30" fmla="*/ 102393 w 690562"/>
              <a:gd name="connsiteY30" fmla="*/ 35719 h 628650"/>
              <a:gd name="connsiteX31" fmla="*/ 178593 w 690562"/>
              <a:gd name="connsiteY31" fmla="*/ 69057 h 628650"/>
              <a:gd name="connsiteX32" fmla="*/ 242887 w 690562"/>
              <a:gd name="connsiteY32" fmla="*/ 97632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90562" h="628650">
                <a:moveTo>
                  <a:pt x="242887" y="97632"/>
                </a:moveTo>
                <a:lnTo>
                  <a:pt x="383381" y="157163"/>
                </a:lnTo>
                <a:lnTo>
                  <a:pt x="442912" y="180975"/>
                </a:lnTo>
                <a:lnTo>
                  <a:pt x="473868" y="190500"/>
                </a:lnTo>
                <a:lnTo>
                  <a:pt x="502443" y="197644"/>
                </a:lnTo>
                <a:lnTo>
                  <a:pt x="526256" y="197644"/>
                </a:lnTo>
                <a:lnTo>
                  <a:pt x="561975" y="188119"/>
                </a:lnTo>
                <a:lnTo>
                  <a:pt x="595312" y="169069"/>
                </a:lnTo>
                <a:lnTo>
                  <a:pt x="623887" y="145257"/>
                </a:lnTo>
                <a:lnTo>
                  <a:pt x="638175" y="130969"/>
                </a:lnTo>
                <a:lnTo>
                  <a:pt x="690562" y="69057"/>
                </a:lnTo>
                <a:lnTo>
                  <a:pt x="466725" y="628650"/>
                </a:lnTo>
                <a:lnTo>
                  <a:pt x="454818" y="609600"/>
                </a:lnTo>
                <a:lnTo>
                  <a:pt x="445293" y="581025"/>
                </a:lnTo>
                <a:lnTo>
                  <a:pt x="440531" y="535782"/>
                </a:lnTo>
                <a:lnTo>
                  <a:pt x="421481" y="488157"/>
                </a:lnTo>
                <a:lnTo>
                  <a:pt x="388143" y="426244"/>
                </a:lnTo>
                <a:lnTo>
                  <a:pt x="357187" y="376238"/>
                </a:lnTo>
                <a:lnTo>
                  <a:pt x="309562" y="316707"/>
                </a:lnTo>
                <a:lnTo>
                  <a:pt x="271462" y="269082"/>
                </a:lnTo>
                <a:lnTo>
                  <a:pt x="221456" y="221457"/>
                </a:lnTo>
                <a:lnTo>
                  <a:pt x="171450" y="178594"/>
                </a:lnTo>
                <a:lnTo>
                  <a:pt x="114300" y="130969"/>
                </a:lnTo>
                <a:lnTo>
                  <a:pt x="61912" y="92869"/>
                </a:lnTo>
                <a:lnTo>
                  <a:pt x="19050" y="64294"/>
                </a:lnTo>
                <a:lnTo>
                  <a:pt x="4762" y="47625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47625" y="9525"/>
                </a:lnTo>
                <a:lnTo>
                  <a:pt x="102393" y="35719"/>
                </a:lnTo>
                <a:lnTo>
                  <a:pt x="178593" y="69057"/>
                </a:lnTo>
                <a:lnTo>
                  <a:pt x="242887" y="976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B0B37DB-1F31-46D2-B19F-E7099AC87B83}"/>
              </a:ext>
            </a:extLst>
          </p:cNvPr>
          <p:cNvSpPr/>
          <p:nvPr/>
        </p:nvSpPr>
        <p:spPr>
          <a:xfrm>
            <a:off x="5514975" y="3516313"/>
            <a:ext cx="1562100" cy="2387600"/>
          </a:xfrm>
          <a:custGeom>
            <a:avLst/>
            <a:gdLst>
              <a:gd name="connsiteX0" fmla="*/ 1166014 w 1561845"/>
              <a:gd name="connsiteY0" fmla="*/ 613691 h 2387259"/>
              <a:gd name="connsiteX1" fmla="*/ 1190561 w 1561845"/>
              <a:gd name="connsiteY1" fmla="*/ 524706 h 2387259"/>
              <a:gd name="connsiteX2" fmla="*/ 1218178 w 1561845"/>
              <a:gd name="connsiteY2" fmla="*/ 389694 h 2387259"/>
              <a:gd name="connsiteX3" fmla="*/ 1233520 w 1561845"/>
              <a:gd name="connsiteY3" fmla="*/ 309914 h 2387259"/>
              <a:gd name="connsiteX4" fmla="*/ 1242725 w 1561845"/>
              <a:gd name="connsiteY4" fmla="*/ 254682 h 2387259"/>
              <a:gd name="connsiteX5" fmla="*/ 1245794 w 1561845"/>
              <a:gd name="connsiteY5" fmla="*/ 230134 h 2387259"/>
              <a:gd name="connsiteX6" fmla="*/ 1239657 w 1561845"/>
              <a:gd name="connsiteY6" fmla="*/ 199450 h 2387259"/>
              <a:gd name="connsiteX7" fmla="*/ 1227383 w 1561845"/>
              <a:gd name="connsiteY7" fmla="*/ 168765 h 2387259"/>
              <a:gd name="connsiteX8" fmla="*/ 1208972 w 1561845"/>
              <a:gd name="connsiteY8" fmla="*/ 147286 h 2387259"/>
              <a:gd name="connsiteX9" fmla="*/ 1181356 w 1561845"/>
              <a:gd name="connsiteY9" fmla="*/ 128875 h 2387259"/>
              <a:gd name="connsiteX10" fmla="*/ 1156808 w 1561845"/>
              <a:gd name="connsiteY10" fmla="*/ 119670 h 2387259"/>
              <a:gd name="connsiteX11" fmla="*/ 1135329 w 1561845"/>
              <a:gd name="connsiteY11" fmla="*/ 104328 h 2387259"/>
              <a:gd name="connsiteX12" fmla="*/ 1123055 w 1561845"/>
              <a:gd name="connsiteY12" fmla="*/ 85917 h 2387259"/>
              <a:gd name="connsiteX13" fmla="*/ 1110782 w 1561845"/>
              <a:gd name="connsiteY13" fmla="*/ 64438 h 2387259"/>
              <a:gd name="connsiteX14" fmla="*/ 1110782 w 1561845"/>
              <a:gd name="connsiteY14" fmla="*/ 36821 h 2387259"/>
              <a:gd name="connsiteX15" fmla="*/ 1119987 w 1561845"/>
              <a:gd name="connsiteY15" fmla="*/ 21479 h 2387259"/>
              <a:gd name="connsiteX16" fmla="*/ 1156808 w 1561845"/>
              <a:gd name="connsiteY16" fmla="*/ 6137 h 2387259"/>
              <a:gd name="connsiteX17" fmla="*/ 1208972 w 1561845"/>
              <a:gd name="connsiteY17" fmla="*/ 0 h 2387259"/>
              <a:gd name="connsiteX18" fmla="*/ 1239657 w 1561845"/>
              <a:gd name="connsiteY18" fmla="*/ 9205 h 2387259"/>
              <a:gd name="connsiteX19" fmla="*/ 1340916 w 1561845"/>
              <a:gd name="connsiteY19" fmla="*/ 52164 h 2387259"/>
              <a:gd name="connsiteX20" fmla="*/ 1414559 w 1561845"/>
              <a:gd name="connsiteY20" fmla="*/ 88985 h 2387259"/>
              <a:gd name="connsiteX21" fmla="*/ 1497407 w 1561845"/>
              <a:gd name="connsiteY21" fmla="*/ 131944 h 2387259"/>
              <a:gd name="connsiteX22" fmla="*/ 1537297 w 1561845"/>
              <a:gd name="connsiteY22" fmla="*/ 156491 h 2387259"/>
              <a:gd name="connsiteX23" fmla="*/ 1549571 w 1561845"/>
              <a:gd name="connsiteY23" fmla="*/ 174902 h 2387259"/>
              <a:gd name="connsiteX24" fmla="*/ 1558776 w 1561845"/>
              <a:gd name="connsiteY24" fmla="*/ 190244 h 2387259"/>
              <a:gd name="connsiteX25" fmla="*/ 1561845 w 1561845"/>
              <a:gd name="connsiteY25" fmla="*/ 208655 h 2387259"/>
              <a:gd name="connsiteX26" fmla="*/ 1561845 w 1561845"/>
              <a:gd name="connsiteY26" fmla="*/ 227066 h 2387259"/>
              <a:gd name="connsiteX27" fmla="*/ 1552639 w 1561845"/>
              <a:gd name="connsiteY27" fmla="*/ 248545 h 2387259"/>
              <a:gd name="connsiteX28" fmla="*/ 1531160 w 1561845"/>
              <a:gd name="connsiteY28" fmla="*/ 276161 h 2387259"/>
              <a:gd name="connsiteX29" fmla="*/ 1503544 w 1561845"/>
              <a:gd name="connsiteY29" fmla="*/ 343667 h 2387259"/>
              <a:gd name="connsiteX30" fmla="*/ 1472859 w 1561845"/>
              <a:gd name="connsiteY30" fmla="*/ 457200 h 2387259"/>
              <a:gd name="connsiteX31" fmla="*/ 1451380 w 1561845"/>
              <a:gd name="connsiteY31" fmla="*/ 543117 h 2387259"/>
              <a:gd name="connsiteX32" fmla="*/ 1411490 w 1561845"/>
              <a:gd name="connsiteY32" fmla="*/ 662787 h 2387259"/>
              <a:gd name="connsiteX33" fmla="*/ 1393080 w 1561845"/>
              <a:gd name="connsiteY33" fmla="*/ 721087 h 2387259"/>
              <a:gd name="connsiteX34" fmla="*/ 1288752 w 1561845"/>
              <a:gd name="connsiteY34" fmla="*/ 972701 h 2387259"/>
              <a:gd name="connsiteX35" fmla="*/ 1221246 w 1561845"/>
              <a:gd name="connsiteY35" fmla="*/ 1113850 h 2387259"/>
              <a:gd name="connsiteX36" fmla="*/ 1169082 w 1561845"/>
              <a:gd name="connsiteY36" fmla="*/ 1218177 h 2387259"/>
              <a:gd name="connsiteX37" fmla="*/ 1104645 w 1561845"/>
              <a:gd name="connsiteY37" fmla="*/ 1331710 h 2387259"/>
              <a:gd name="connsiteX38" fmla="*/ 1043276 w 1561845"/>
              <a:gd name="connsiteY38" fmla="*/ 1436038 h 2387259"/>
              <a:gd name="connsiteX39" fmla="*/ 951222 w 1561845"/>
              <a:gd name="connsiteY39" fmla="*/ 1571050 h 2387259"/>
              <a:gd name="connsiteX40" fmla="*/ 862237 w 1561845"/>
              <a:gd name="connsiteY40" fmla="*/ 1687651 h 2387259"/>
              <a:gd name="connsiteX41" fmla="*/ 764046 w 1561845"/>
              <a:gd name="connsiteY41" fmla="*/ 1807321 h 2387259"/>
              <a:gd name="connsiteX42" fmla="*/ 653582 w 1561845"/>
              <a:gd name="connsiteY42" fmla="*/ 1923922 h 2387259"/>
              <a:gd name="connsiteX43" fmla="*/ 546186 w 1561845"/>
              <a:gd name="connsiteY43" fmla="*/ 2022113 h 2387259"/>
              <a:gd name="connsiteX44" fmla="*/ 472543 w 1561845"/>
              <a:gd name="connsiteY44" fmla="*/ 2086550 h 2387259"/>
              <a:gd name="connsiteX45" fmla="*/ 398900 w 1561845"/>
              <a:gd name="connsiteY45" fmla="*/ 2144851 h 2387259"/>
              <a:gd name="connsiteX46" fmla="*/ 309914 w 1561845"/>
              <a:gd name="connsiteY46" fmla="*/ 2212357 h 2387259"/>
              <a:gd name="connsiteX47" fmla="*/ 193313 w 1561845"/>
              <a:gd name="connsiteY47" fmla="*/ 2289068 h 2387259"/>
              <a:gd name="connsiteX48" fmla="*/ 92054 w 1561845"/>
              <a:gd name="connsiteY48" fmla="*/ 2353506 h 2387259"/>
              <a:gd name="connsiteX49" fmla="*/ 30685 w 1561845"/>
              <a:gd name="connsiteY49" fmla="*/ 2384191 h 2387259"/>
              <a:gd name="connsiteX50" fmla="*/ 12274 w 1561845"/>
              <a:gd name="connsiteY50" fmla="*/ 2387259 h 2387259"/>
              <a:gd name="connsiteX51" fmla="*/ 0 w 1561845"/>
              <a:gd name="connsiteY51" fmla="*/ 2378054 h 2387259"/>
              <a:gd name="connsiteX52" fmla="*/ 3069 w 1561845"/>
              <a:gd name="connsiteY52" fmla="*/ 2347369 h 2387259"/>
              <a:gd name="connsiteX53" fmla="*/ 15343 w 1561845"/>
              <a:gd name="connsiteY53" fmla="*/ 2319753 h 2387259"/>
              <a:gd name="connsiteX54" fmla="*/ 61369 w 1561845"/>
              <a:gd name="connsiteY54" fmla="*/ 2282932 h 2387259"/>
              <a:gd name="connsiteX55" fmla="*/ 162629 w 1561845"/>
              <a:gd name="connsiteY55" fmla="*/ 2203152 h 2387259"/>
              <a:gd name="connsiteX56" fmla="*/ 266956 w 1561845"/>
              <a:gd name="connsiteY56" fmla="*/ 2104961 h 2387259"/>
              <a:gd name="connsiteX57" fmla="*/ 417310 w 1561845"/>
              <a:gd name="connsiteY57" fmla="*/ 1957675 h 2387259"/>
              <a:gd name="connsiteX58" fmla="*/ 512433 w 1561845"/>
              <a:gd name="connsiteY58" fmla="*/ 1859485 h 2387259"/>
              <a:gd name="connsiteX59" fmla="*/ 598349 w 1561845"/>
              <a:gd name="connsiteY59" fmla="*/ 1764362 h 2387259"/>
              <a:gd name="connsiteX60" fmla="*/ 665855 w 1561845"/>
              <a:gd name="connsiteY60" fmla="*/ 1687651 h 2387259"/>
              <a:gd name="connsiteX61" fmla="*/ 748704 w 1561845"/>
              <a:gd name="connsiteY61" fmla="*/ 1577187 h 2387259"/>
              <a:gd name="connsiteX62" fmla="*/ 819278 w 1561845"/>
              <a:gd name="connsiteY62" fmla="*/ 1472859 h 2387259"/>
              <a:gd name="connsiteX63" fmla="*/ 871442 w 1561845"/>
              <a:gd name="connsiteY63" fmla="*/ 1390011 h 2387259"/>
              <a:gd name="connsiteX64" fmla="*/ 923606 w 1561845"/>
              <a:gd name="connsiteY64" fmla="*/ 1294889 h 2387259"/>
              <a:gd name="connsiteX65" fmla="*/ 966564 w 1561845"/>
              <a:gd name="connsiteY65" fmla="*/ 1205903 h 2387259"/>
              <a:gd name="connsiteX66" fmla="*/ 1009522 w 1561845"/>
              <a:gd name="connsiteY66" fmla="*/ 1104644 h 2387259"/>
              <a:gd name="connsiteX67" fmla="*/ 1049412 w 1561845"/>
              <a:gd name="connsiteY67" fmla="*/ 997248 h 2387259"/>
              <a:gd name="connsiteX68" fmla="*/ 1080097 w 1561845"/>
              <a:gd name="connsiteY68" fmla="*/ 902126 h 2387259"/>
              <a:gd name="connsiteX69" fmla="*/ 1166014 w 1561845"/>
              <a:gd name="connsiteY69" fmla="*/ 613691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561845" h="2387259">
                <a:moveTo>
                  <a:pt x="1166014" y="613691"/>
                </a:moveTo>
                <a:lnTo>
                  <a:pt x="1190561" y="524706"/>
                </a:lnTo>
                <a:lnTo>
                  <a:pt x="1218178" y="389694"/>
                </a:lnTo>
                <a:lnTo>
                  <a:pt x="1233520" y="309914"/>
                </a:lnTo>
                <a:lnTo>
                  <a:pt x="1242725" y="254682"/>
                </a:lnTo>
                <a:lnTo>
                  <a:pt x="1245794" y="230134"/>
                </a:lnTo>
                <a:lnTo>
                  <a:pt x="1239657" y="199450"/>
                </a:lnTo>
                <a:lnTo>
                  <a:pt x="1227383" y="168765"/>
                </a:lnTo>
                <a:lnTo>
                  <a:pt x="1208972" y="147286"/>
                </a:lnTo>
                <a:lnTo>
                  <a:pt x="1181356" y="128875"/>
                </a:lnTo>
                <a:lnTo>
                  <a:pt x="1156808" y="119670"/>
                </a:lnTo>
                <a:lnTo>
                  <a:pt x="1135329" y="104328"/>
                </a:lnTo>
                <a:lnTo>
                  <a:pt x="1123055" y="85917"/>
                </a:lnTo>
                <a:lnTo>
                  <a:pt x="1110782" y="64438"/>
                </a:lnTo>
                <a:lnTo>
                  <a:pt x="1110782" y="36821"/>
                </a:lnTo>
                <a:lnTo>
                  <a:pt x="1119987" y="21479"/>
                </a:lnTo>
                <a:lnTo>
                  <a:pt x="1156808" y="6137"/>
                </a:lnTo>
                <a:lnTo>
                  <a:pt x="1208972" y="0"/>
                </a:lnTo>
                <a:lnTo>
                  <a:pt x="1239657" y="9205"/>
                </a:lnTo>
                <a:lnTo>
                  <a:pt x="1340916" y="52164"/>
                </a:lnTo>
                <a:lnTo>
                  <a:pt x="1414559" y="88985"/>
                </a:lnTo>
                <a:lnTo>
                  <a:pt x="1497407" y="131944"/>
                </a:lnTo>
                <a:lnTo>
                  <a:pt x="1537297" y="156491"/>
                </a:lnTo>
                <a:lnTo>
                  <a:pt x="1549571" y="174902"/>
                </a:lnTo>
                <a:lnTo>
                  <a:pt x="1558776" y="190244"/>
                </a:lnTo>
                <a:lnTo>
                  <a:pt x="1561845" y="208655"/>
                </a:lnTo>
                <a:lnTo>
                  <a:pt x="1561845" y="227066"/>
                </a:lnTo>
                <a:lnTo>
                  <a:pt x="1552639" y="248545"/>
                </a:lnTo>
                <a:lnTo>
                  <a:pt x="1531160" y="276161"/>
                </a:lnTo>
                <a:lnTo>
                  <a:pt x="1503544" y="343667"/>
                </a:lnTo>
                <a:lnTo>
                  <a:pt x="1472859" y="457200"/>
                </a:lnTo>
                <a:lnTo>
                  <a:pt x="1451380" y="543117"/>
                </a:lnTo>
                <a:lnTo>
                  <a:pt x="1411490" y="662787"/>
                </a:lnTo>
                <a:lnTo>
                  <a:pt x="1393080" y="721087"/>
                </a:lnTo>
                <a:lnTo>
                  <a:pt x="1288752" y="972701"/>
                </a:lnTo>
                <a:lnTo>
                  <a:pt x="1221246" y="1113850"/>
                </a:lnTo>
                <a:lnTo>
                  <a:pt x="1169082" y="1218177"/>
                </a:lnTo>
                <a:lnTo>
                  <a:pt x="1104645" y="1331710"/>
                </a:lnTo>
                <a:lnTo>
                  <a:pt x="1043276" y="1436038"/>
                </a:lnTo>
                <a:lnTo>
                  <a:pt x="951222" y="1571050"/>
                </a:lnTo>
                <a:lnTo>
                  <a:pt x="862237" y="1687651"/>
                </a:lnTo>
                <a:lnTo>
                  <a:pt x="764046" y="1807321"/>
                </a:lnTo>
                <a:lnTo>
                  <a:pt x="653582" y="1923922"/>
                </a:lnTo>
                <a:lnTo>
                  <a:pt x="546186" y="2022113"/>
                </a:lnTo>
                <a:lnTo>
                  <a:pt x="472543" y="2086550"/>
                </a:lnTo>
                <a:lnTo>
                  <a:pt x="398900" y="2144851"/>
                </a:lnTo>
                <a:lnTo>
                  <a:pt x="309914" y="2212357"/>
                </a:lnTo>
                <a:lnTo>
                  <a:pt x="193313" y="2289068"/>
                </a:lnTo>
                <a:lnTo>
                  <a:pt x="92054" y="2353506"/>
                </a:lnTo>
                <a:lnTo>
                  <a:pt x="30685" y="2384191"/>
                </a:lnTo>
                <a:lnTo>
                  <a:pt x="12274" y="2387259"/>
                </a:lnTo>
                <a:lnTo>
                  <a:pt x="0" y="2378054"/>
                </a:lnTo>
                <a:lnTo>
                  <a:pt x="3069" y="2347369"/>
                </a:lnTo>
                <a:lnTo>
                  <a:pt x="15343" y="2319753"/>
                </a:lnTo>
                <a:lnTo>
                  <a:pt x="61369" y="2282932"/>
                </a:lnTo>
                <a:lnTo>
                  <a:pt x="162629" y="2203152"/>
                </a:lnTo>
                <a:lnTo>
                  <a:pt x="266956" y="2104961"/>
                </a:lnTo>
                <a:lnTo>
                  <a:pt x="417310" y="1957675"/>
                </a:lnTo>
                <a:lnTo>
                  <a:pt x="512433" y="1859485"/>
                </a:lnTo>
                <a:lnTo>
                  <a:pt x="598349" y="1764362"/>
                </a:lnTo>
                <a:lnTo>
                  <a:pt x="665855" y="1687651"/>
                </a:lnTo>
                <a:lnTo>
                  <a:pt x="748704" y="1577187"/>
                </a:lnTo>
                <a:lnTo>
                  <a:pt x="819278" y="1472859"/>
                </a:lnTo>
                <a:lnTo>
                  <a:pt x="871442" y="1390011"/>
                </a:lnTo>
                <a:lnTo>
                  <a:pt x="923606" y="1294889"/>
                </a:lnTo>
                <a:lnTo>
                  <a:pt x="966564" y="1205903"/>
                </a:lnTo>
                <a:lnTo>
                  <a:pt x="1009522" y="1104644"/>
                </a:lnTo>
                <a:lnTo>
                  <a:pt x="1049412" y="997248"/>
                </a:lnTo>
                <a:lnTo>
                  <a:pt x="1080097" y="902126"/>
                </a:lnTo>
                <a:lnTo>
                  <a:pt x="1166014" y="61369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EC75849-B6AC-4D4E-B80B-5996502D1099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</p:grpSpPr>
        <p:sp>
          <p:nvSpPr>
            <p:cNvPr id="19" name="フリーフォーム 44">
              <a:extLst>
                <a:ext uri="{FF2B5EF4-FFF2-40B4-BE49-F238E27FC236}">
                  <a16:creationId xmlns:a16="http://schemas.microsoft.com/office/drawing/2014/main" id="{938EE9BC-EFAD-4644-A0BC-8EEF1D31A9EB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6">
              <a:extLst>
                <a:ext uri="{FF2B5EF4-FFF2-40B4-BE49-F238E27FC236}">
                  <a16:creationId xmlns:a16="http://schemas.microsoft.com/office/drawing/2014/main" id="{567B5313-0D7A-453D-8E5A-A7367ED2F3ED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5">
              <a:extLst>
                <a:ext uri="{FF2B5EF4-FFF2-40B4-BE49-F238E27FC236}">
                  <a16:creationId xmlns:a16="http://schemas.microsoft.com/office/drawing/2014/main" id="{13D7944B-B736-4291-A11A-59A91451D3E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47E61309-FE17-4315-A2DE-541DAAA37331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7">
              <a:extLst>
                <a:ext uri="{FF2B5EF4-FFF2-40B4-BE49-F238E27FC236}">
                  <a16:creationId xmlns:a16="http://schemas.microsoft.com/office/drawing/2014/main" id="{0724068F-00D4-49B3-9A93-1B2538B5EB5B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8">
              <a:extLst>
                <a:ext uri="{FF2B5EF4-FFF2-40B4-BE49-F238E27FC236}">
                  <a16:creationId xmlns:a16="http://schemas.microsoft.com/office/drawing/2014/main" id="{70A436F4-0C98-41F4-B0F0-0097D8A32949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65D7723D-35AC-48B2-965D-93F6FB78EBB7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1">
              <a:extLst>
                <a:ext uri="{FF2B5EF4-FFF2-40B4-BE49-F238E27FC236}">
                  <a16:creationId xmlns:a16="http://schemas.microsoft.com/office/drawing/2014/main" id="{A8BCF25E-6B2C-4C65-984D-56D6B7FD3ECD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49">
              <a:extLst>
                <a:ext uri="{FF2B5EF4-FFF2-40B4-BE49-F238E27FC236}">
                  <a16:creationId xmlns:a16="http://schemas.microsoft.com/office/drawing/2014/main" id="{0A328804-DE33-4CA3-98E9-CBE4FDB32B75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B80D75E6-4570-4146-8490-EE7BDD361841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53">
              <a:extLst>
                <a:ext uri="{FF2B5EF4-FFF2-40B4-BE49-F238E27FC236}">
                  <a16:creationId xmlns:a16="http://schemas.microsoft.com/office/drawing/2014/main" id="{5FE2E467-E426-47FB-B0F4-8E3502D35361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3AAA66D4-ECD5-4EA2-A03F-30A8342102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5">
              <a:extLst>
                <a:ext uri="{FF2B5EF4-FFF2-40B4-BE49-F238E27FC236}">
                  <a16:creationId xmlns:a16="http://schemas.microsoft.com/office/drawing/2014/main" id="{F9801AD9-401A-4811-8298-1FB85F377F19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7">
              <a:extLst>
                <a:ext uri="{FF2B5EF4-FFF2-40B4-BE49-F238E27FC236}">
                  <a16:creationId xmlns:a16="http://schemas.microsoft.com/office/drawing/2014/main" id="{B7BBD59F-4225-491B-B4E4-B2FBFABA99CE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8">
              <a:extLst>
                <a:ext uri="{FF2B5EF4-FFF2-40B4-BE49-F238E27FC236}">
                  <a16:creationId xmlns:a16="http://schemas.microsoft.com/office/drawing/2014/main" id="{7BBB41A9-C5D8-463F-A193-27547550B357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9">
              <a:extLst>
                <a:ext uri="{FF2B5EF4-FFF2-40B4-BE49-F238E27FC236}">
                  <a16:creationId xmlns:a16="http://schemas.microsoft.com/office/drawing/2014/main" id="{7A7298FF-479E-4DFF-8E9B-0A0037A78372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0B4CC27-CEBF-4C37-8E2D-5CC7E2FA9CA5}"/>
              </a:ext>
            </a:extLst>
          </p:cNvPr>
          <p:cNvGrpSpPr/>
          <p:nvPr/>
        </p:nvGrpSpPr>
        <p:grpSpPr>
          <a:xfrm>
            <a:off x="3702844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6" name="フリーフォーム 44">
              <a:extLst>
                <a:ext uri="{FF2B5EF4-FFF2-40B4-BE49-F238E27FC236}">
                  <a16:creationId xmlns:a16="http://schemas.microsoft.com/office/drawing/2014/main" id="{006E6581-CE1D-44C8-8834-2A0C57679084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6">
              <a:extLst>
                <a:ext uri="{FF2B5EF4-FFF2-40B4-BE49-F238E27FC236}">
                  <a16:creationId xmlns:a16="http://schemas.microsoft.com/office/drawing/2014/main" id="{18ADEFE9-203D-4645-A77E-55663EC61A6E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45">
              <a:extLst>
                <a:ext uri="{FF2B5EF4-FFF2-40B4-BE49-F238E27FC236}">
                  <a16:creationId xmlns:a16="http://schemas.microsoft.com/office/drawing/2014/main" id="{9D61D735-3CCD-405B-ABBA-825388A3EB2D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46">
              <a:extLst>
                <a:ext uri="{FF2B5EF4-FFF2-40B4-BE49-F238E27FC236}">
                  <a16:creationId xmlns:a16="http://schemas.microsoft.com/office/drawing/2014/main" id="{1C532A52-FBA0-45D6-BCE1-7FC4A180340D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47">
              <a:extLst>
                <a:ext uri="{FF2B5EF4-FFF2-40B4-BE49-F238E27FC236}">
                  <a16:creationId xmlns:a16="http://schemas.microsoft.com/office/drawing/2014/main" id="{8ECA68C2-628E-4D95-9537-160F12E39E94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48">
              <a:extLst>
                <a:ext uri="{FF2B5EF4-FFF2-40B4-BE49-F238E27FC236}">
                  <a16:creationId xmlns:a16="http://schemas.microsoft.com/office/drawing/2014/main" id="{5E89EDBF-AB00-4246-9F15-00E10B923107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50">
              <a:extLst>
                <a:ext uri="{FF2B5EF4-FFF2-40B4-BE49-F238E27FC236}">
                  <a16:creationId xmlns:a16="http://schemas.microsoft.com/office/drawing/2014/main" id="{8CFD595A-B97D-46DD-A830-14A4B5846CB5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51">
              <a:extLst>
                <a:ext uri="{FF2B5EF4-FFF2-40B4-BE49-F238E27FC236}">
                  <a16:creationId xmlns:a16="http://schemas.microsoft.com/office/drawing/2014/main" id="{D8B2542D-EAD9-4B83-B8C3-0E201130D8F8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9">
              <a:extLst>
                <a:ext uri="{FF2B5EF4-FFF2-40B4-BE49-F238E27FC236}">
                  <a16:creationId xmlns:a16="http://schemas.microsoft.com/office/drawing/2014/main" id="{EB2C58AC-2DCC-4BDF-BC33-371F32C2B68C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2">
              <a:extLst>
                <a:ext uri="{FF2B5EF4-FFF2-40B4-BE49-F238E27FC236}">
                  <a16:creationId xmlns:a16="http://schemas.microsoft.com/office/drawing/2014/main" id="{7A97F4BA-55FE-4D35-80C7-CD6429DEF102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53">
              <a:extLst>
                <a:ext uri="{FF2B5EF4-FFF2-40B4-BE49-F238E27FC236}">
                  <a16:creationId xmlns:a16="http://schemas.microsoft.com/office/drawing/2014/main" id="{4EDD6D47-B4AB-44C5-9F48-2A00CD817C6D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54">
              <a:extLst>
                <a:ext uri="{FF2B5EF4-FFF2-40B4-BE49-F238E27FC236}">
                  <a16:creationId xmlns:a16="http://schemas.microsoft.com/office/drawing/2014/main" id="{D6D38915-A928-45BC-BC53-669B70376024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55">
              <a:extLst>
                <a:ext uri="{FF2B5EF4-FFF2-40B4-BE49-F238E27FC236}">
                  <a16:creationId xmlns:a16="http://schemas.microsoft.com/office/drawing/2014/main" id="{65866854-397F-4062-8F7D-541F54832B15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7">
              <a:extLst>
                <a:ext uri="{FF2B5EF4-FFF2-40B4-BE49-F238E27FC236}">
                  <a16:creationId xmlns:a16="http://schemas.microsoft.com/office/drawing/2014/main" id="{DFB30F5C-1567-46B0-8062-1516608B2F4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58">
              <a:extLst>
                <a:ext uri="{FF2B5EF4-FFF2-40B4-BE49-F238E27FC236}">
                  <a16:creationId xmlns:a16="http://schemas.microsoft.com/office/drawing/2014/main" id="{25F07FE0-55D1-4468-8DA6-B17979090B32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59">
              <a:extLst>
                <a:ext uri="{FF2B5EF4-FFF2-40B4-BE49-F238E27FC236}">
                  <a16:creationId xmlns:a16="http://schemas.microsoft.com/office/drawing/2014/main" id="{09739A28-935D-4AB7-89AE-5E4A9BD2F535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6156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1000"/>
                            </p:stCondLst>
                            <p:childTnLst>
                              <p:par>
                                <p:cTn id="80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 animBg="1"/>
      <p:bldP spid="57" grpId="0" animBg="1"/>
      <p:bldP spid="46" grpId="0" animBg="1"/>
      <p:bldP spid="47" grpId="0" animBg="1"/>
      <p:bldP spid="48" grpId="0" animBg="1"/>
      <p:bldP spid="49" grpId="0" animBg="1"/>
      <p:bldP spid="51" grpId="0" animBg="1"/>
      <p:bldP spid="52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8" grpId="0" animBg="1"/>
      <p:bldP spid="59" grpId="0" animBg="1"/>
      <p:bldP spid="60" grpId="0" animBg="1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086D1C4-21A2-430F-A687-61293DADFF4F}"/>
              </a:ext>
            </a:extLst>
          </p:cNvPr>
          <p:cNvGrpSpPr/>
          <p:nvPr/>
        </p:nvGrpSpPr>
        <p:grpSpPr>
          <a:xfrm>
            <a:off x="3705225" y="1338263"/>
            <a:ext cx="4872038" cy="4606926"/>
            <a:chOff x="3705225" y="1338263"/>
            <a:chExt cx="4872038" cy="4606926"/>
          </a:xfrm>
          <a:solidFill>
            <a:schemeClr val="tx1"/>
          </a:solidFill>
        </p:grpSpPr>
        <p:sp>
          <p:nvSpPr>
            <p:cNvPr id="3" name="フリーフォーム 44">
              <a:extLst>
                <a:ext uri="{FF2B5EF4-FFF2-40B4-BE49-F238E27FC236}">
                  <a16:creationId xmlns:a16="http://schemas.microsoft.com/office/drawing/2014/main" id="{8F27FE62-89D7-438B-BB87-D11D981C48D7}"/>
                </a:ext>
              </a:extLst>
            </p:cNvPr>
            <p:cNvSpPr/>
            <p:nvPr/>
          </p:nvSpPr>
          <p:spPr>
            <a:xfrm>
              <a:off x="4062414" y="1601788"/>
              <a:ext cx="1831975" cy="531812"/>
            </a:xfrm>
            <a:custGeom>
              <a:avLst/>
              <a:gdLst>
                <a:gd name="connsiteX0" fmla="*/ 733425 w 1831181"/>
                <a:gd name="connsiteY0" fmla="*/ 214313 h 531019"/>
                <a:gd name="connsiteX1" fmla="*/ 581025 w 1831181"/>
                <a:gd name="connsiteY1" fmla="*/ 252413 h 531019"/>
                <a:gd name="connsiteX2" fmla="*/ 488156 w 1831181"/>
                <a:gd name="connsiteY2" fmla="*/ 273844 h 531019"/>
                <a:gd name="connsiteX3" fmla="*/ 416718 w 1831181"/>
                <a:gd name="connsiteY3" fmla="*/ 290513 h 531019"/>
                <a:gd name="connsiteX4" fmla="*/ 373856 w 1831181"/>
                <a:gd name="connsiteY4" fmla="*/ 297657 h 531019"/>
                <a:gd name="connsiteX5" fmla="*/ 338137 w 1831181"/>
                <a:gd name="connsiteY5" fmla="*/ 297657 h 531019"/>
                <a:gd name="connsiteX6" fmla="*/ 302418 w 1831181"/>
                <a:gd name="connsiteY6" fmla="*/ 295275 h 531019"/>
                <a:gd name="connsiteX7" fmla="*/ 247650 w 1831181"/>
                <a:gd name="connsiteY7" fmla="*/ 285750 h 531019"/>
                <a:gd name="connsiteX8" fmla="*/ 197643 w 1831181"/>
                <a:gd name="connsiteY8" fmla="*/ 269082 h 531019"/>
                <a:gd name="connsiteX9" fmla="*/ 157162 w 1831181"/>
                <a:gd name="connsiteY9" fmla="*/ 250032 h 531019"/>
                <a:gd name="connsiteX10" fmla="*/ 109537 w 1831181"/>
                <a:gd name="connsiteY10" fmla="*/ 226219 h 531019"/>
                <a:gd name="connsiteX11" fmla="*/ 69056 w 1831181"/>
                <a:gd name="connsiteY11" fmla="*/ 200025 h 531019"/>
                <a:gd name="connsiteX12" fmla="*/ 28575 w 1831181"/>
                <a:gd name="connsiteY12" fmla="*/ 183357 h 531019"/>
                <a:gd name="connsiteX13" fmla="*/ 16668 w 1831181"/>
                <a:gd name="connsiteY13" fmla="*/ 183357 h 531019"/>
                <a:gd name="connsiteX14" fmla="*/ 4762 w 1831181"/>
                <a:gd name="connsiteY14" fmla="*/ 185738 h 531019"/>
                <a:gd name="connsiteX15" fmla="*/ 0 w 1831181"/>
                <a:gd name="connsiteY15" fmla="*/ 200025 h 531019"/>
                <a:gd name="connsiteX16" fmla="*/ 16668 w 1831181"/>
                <a:gd name="connsiteY16" fmla="*/ 242888 h 531019"/>
                <a:gd name="connsiteX17" fmla="*/ 45243 w 1831181"/>
                <a:gd name="connsiteY17" fmla="*/ 290513 h 531019"/>
                <a:gd name="connsiteX18" fmla="*/ 80962 w 1831181"/>
                <a:gd name="connsiteY18" fmla="*/ 338138 h 531019"/>
                <a:gd name="connsiteX19" fmla="*/ 114300 w 1831181"/>
                <a:gd name="connsiteY19" fmla="*/ 378619 h 531019"/>
                <a:gd name="connsiteX20" fmla="*/ 138112 w 1831181"/>
                <a:gd name="connsiteY20" fmla="*/ 404813 h 531019"/>
                <a:gd name="connsiteX21" fmla="*/ 161925 w 1831181"/>
                <a:gd name="connsiteY21" fmla="*/ 426244 h 531019"/>
                <a:gd name="connsiteX22" fmla="*/ 188118 w 1831181"/>
                <a:gd name="connsiteY22" fmla="*/ 447675 h 531019"/>
                <a:gd name="connsiteX23" fmla="*/ 216693 w 1831181"/>
                <a:gd name="connsiteY23" fmla="*/ 469107 h 531019"/>
                <a:gd name="connsiteX24" fmla="*/ 245268 w 1831181"/>
                <a:gd name="connsiteY24" fmla="*/ 485775 h 531019"/>
                <a:gd name="connsiteX25" fmla="*/ 285750 w 1831181"/>
                <a:gd name="connsiteY25" fmla="*/ 504825 h 531019"/>
                <a:gd name="connsiteX26" fmla="*/ 314325 w 1831181"/>
                <a:gd name="connsiteY26" fmla="*/ 516732 h 531019"/>
                <a:gd name="connsiteX27" fmla="*/ 354806 w 1831181"/>
                <a:gd name="connsiteY27" fmla="*/ 526257 h 531019"/>
                <a:gd name="connsiteX28" fmla="*/ 383381 w 1831181"/>
                <a:gd name="connsiteY28" fmla="*/ 531019 h 531019"/>
                <a:gd name="connsiteX29" fmla="*/ 395287 w 1831181"/>
                <a:gd name="connsiteY29" fmla="*/ 531019 h 531019"/>
                <a:gd name="connsiteX30" fmla="*/ 440531 w 1831181"/>
                <a:gd name="connsiteY30" fmla="*/ 507207 h 531019"/>
                <a:gd name="connsiteX31" fmla="*/ 495300 w 1831181"/>
                <a:gd name="connsiteY31" fmla="*/ 478632 h 531019"/>
                <a:gd name="connsiteX32" fmla="*/ 550068 w 1831181"/>
                <a:gd name="connsiteY32" fmla="*/ 457200 h 531019"/>
                <a:gd name="connsiteX33" fmla="*/ 626268 w 1831181"/>
                <a:gd name="connsiteY33" fmla="*/ 428625 h 531019"/>
                <a:gd name="connsiteX34" fmla="*/ 704850 w 1831181"/>
                <a:gd name="connsiteY34" fmla="*/ 400050 h 531019"/>
                <a:gd name="connsiteX35" fmla="*/ 852487 w 1831181"/>
                <a:gd name="connsiteY35" fmla="*/ 347663 h 531019"/>
                <a:gd name="connsiteX36" fmla="*/ 983456 w 1831181"/>
                <a:gd name="connsiteY36" fmla="*/ 307182 h 531019"/>
                <a:gd name="connsiteX37" fmla="*/ 1104900 w 1831181"/>
                <a:gd name="connsiteY37" fmla="*/ 273844 h 531019"/>
                <a:gd name="connsiteX38" fmla="*/ 1231106 w 1831181"/>
                <a:gd name="connsiteY38" fmla="*/ 238125 h 531019"/>
                <a:gd name="connsiteX39" fmla="*/ 1304925 w 1831181"/>
                <a:gd name="connsiteY39" fmla="*/ 221457 h 531019"/>
                <a:gd name="connsiteX40" fmla="*/ 1335881 w 1831181"/>
                <a:gd name="connsiteY40" fmla="*/ 216694 h 531019"/>
                <a:gd name="connsiteX41" fmla="*/ 1376362 w 1831181"/>
                <a:gd name="connsiteY41" fmla="*/ 216694 h 531019"/>
                <a:gd name="connsiteX42" fmla="*/ 1781175 w 1831181"/>
                <a:gd name="connsiteY42" fmla="*/ 314325 h 531019"/>
                <a:gd name="connsiteX43" fmla="*/ 1800225 w 1831181"/>
                <a:gd name="connsiteY43" fmla="*/ 307182 h 531019"/>
                <a:gd name="connsiteX44" fmla="*/ 1814512 w 1831181"/>
                <a:gd name="connsiteY44" fmla="*/ 297657 h 531019"/>
                <a:gd name="connsiteX45" fmla="*/ 1826418 w 1831181"/>
                <a:gd name="connsiteY45" fmla="*/ 280988 h 531019"/>
                <a:gd name="connsiteX46" fmla="*/ 1831181 w 1831181"/>
                <a:gd name="connsiteY46" fmla="*/ 264319 h 531019"/>
                <a:gd name="connsiteX47" fmla="*/ 1831181 w 1831181"/>
                <a:gd name="connsiteY47" fmla="*/ 250032 h 531019"/>
                <a:gd name="connsiteX48" fmla="*/ 1826418 w 1831181"/>
                <a:gd name="connsiteY48" fmla="*/ 230982 h 531019"/>
                <a:gd name="connsiteX49" fmla="*/ 1809750 w 1831181"/>
                <a:gd name="connsiteY49" fmla="*/ 211932 h 531019"/>
                <a:gd name="connsiteX50" fmla="*/ 1788318 w 1831181"/>
                <a:gd name="connsiteY50" fmla="*/ 200025 h 531019"/>
                <a:gd name="connsiteX51" fmla="*/ 1743075 w 1831181"/>
                <a:gd name="connsiteY51" fmla="*/ 159544 h 531019"/>
                <a:gd name="connsiteX52" fmla="*/ 1685925 w 1831181"/>
                <a:gd name="connsiteY52" fmla="*/ 119063 h 531019"/>
                <a:gd name="connsiteX53" fmla="*/ 1621631 w 1831181"/>
                <a:gd name="connsiteY53" fmla="*/ 76200 h 531019"/>
                <a:gd name="connsiteX54" fmla="*/ 1566862 w 1831181"/>
                <a:gd name="connsiteY54" fmla="*/ 45244 h 531019"/>
                <a:gd name="connsiteX55" fmla="*/ 1504950 w 1831181"/>
                <a:gd name="connsiteY55" fmla="*/ 11907 h 531019"/>
                <a:gd name="connsiteX56" fmla="*/ 1478756 w 1831181"/>
                <a:gd name="connsiteY56" fmla="*/ 4763 h 531019"/>
                <a:gd name="connsiteX57" fmla="*/ 1443037 w 1831181"/>
                <a:gd name="connsiteY57" fmla="*/ 0 h 531019"/>
                <a:gd name="connsiteX58" fmla="*/ 1416843 w 1831181"/>
                <a:gd name="connsiteY58" fmla="*/ 7144 h 531019"/>
                <a:gd name="connsiteX59" fmla="*/ 1395412 w 1831181"/>
                <a:gd name="connsiteY59" fmla="*/ 19050 h 531019"/>
                <a:gd name="connsiteX60" fmla="*/ 1373981 w 1831181"/>
                <a:gd name="connsiteY60" fmla="*/ 40482 h 531019"/>
                <a:gd name="connsiteX61" fmla="*/ 1352550 w 1831181"/>
                <a:gd name="connsiteY61" fmla="*/ 64294 h 531019"/>
                <a:gd name="connsiteX62" fmla="*/ 1204912 w 1831181"/>
                <a:gd name="connsiteY62" fmla="*/ 97632 h 531019"/>
                <a:gd name="connsiteX63" fmla="*/ 976312 w 1831181"/>
                <a:gd name="connsiteY63" fmla="*/ 154782 h 531019"/>
                <a:gd name="connsiteX64" fmla="*/ 733425 w 1831181"/>
                <a:gd name="connsiteY64" fmla="*/ 214313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31181" h="531019">
                  <a:moveTo>
                    <a:pt x="733425" y="214313"/>
                  </a:moveTo>
                  <a:lnTo>
                    <a:pt x="581025" y="252413"/>
                  </a:lnTo>
                  <a:lnTo>
                    <a:pt x="488156" y="273844"/>
                  </a:lnTo>
                  <a:lnTo>
                    <a:pt x="416718" y="290513"/>
                  </a:lnTo>
                  <a:lnTo>
                    <a:pt x="373856" y="297657"/>
                  </a:lnTo>
                  <a:lnTo>
                    <a:pt x="338137" y="297657"/>
                  </a:lnTo>
                  <a:lnTo>
                    <a:pt x="302418" y="295275"/>
                  </a:lnTo>
                  <a:lnTo>
                    <a:pt x="247650" y="285750"/>
                  </a:lnTo>
                  <a:lnTo>
                    <a:pt x="197643" y="269082"/>
                  </a:lnTo>
                  <a:lnTo>
                    <a:pt x="157162" y="250032"/>
                  </a:lnTo>
                  <a:lnTo>
                    <a:pt x="109537" y="226219"/>
                  </a:lnTo>
                  <a:lnTo>
                    <a:pt x="69056" y="200025"/>
                  </a:lnTo>
                  <a:lnTo>
                    <a:pt x="28575" y="183357"/>
                  </a:lnTo>
                  <a:lnTo>
                    <a:pt x="16668" y="183357"/>
                  </a:lnTo>
                  <a:lnTo>
                    <a:pt x="4762" y="185738"/>
                  </a:lnTo>
                  <a:lnTo>
                    <a:pt x="0" y="200025"/>
                  </a:lnTo>
                  <a:lnTo>
                    <a:pt x="16668" y="242888"/>
                  </a:lnTo>
                  <a:lnTo>
                    <a:pt x="45243" y="290513"/>
                  </a:lnTo>
                  <a:lnTo>
                    <a:pt x="80962" y="338138"/>
                  </a:lnTo>
                  <a:lnTo>
                    <a:pt x="114300" y="378619"/>
                  </a:lnTo>
                  <a:lnTo>
                    <a:pt x="138112" y="404813"/>
                  </a:lnTo>
                  <a:lnTo>
                    <a:pt x="161925" y="426244"/>
                  </a:lnTo>
                  <a:lnTo>
                    <a:pt x="188118" y="447675"/>
                  </a:lnTo>
                  <a:lnTo>
                    <a:pt x="216693" y="469107"/>
                  </a:lnTo>
                  <a:lnTo>
                    <a:pt x="245268" y="485775"/>
                  </a:lnTo>
                  <a:lnTo>
                    <a:pt x="285750" y="504825"/>
                  </a:lnTo>
                  <a:lnTo>
                    <a:pt x="314325" y="516732"/>
                  </a:lnTo>
                  <a:lnTo>
                    <a:pt x="354806" y="526257"/>
                  </a:lnTo>
                  <a:lnTo>
                    <a:pt x="383381" y="531019"/>
                  </a:lnTo>
                  <a:lnTo>
                    <a:pt x="395287" y="531019"/>
                  </a:lnTo>
                  <a:lnTo>
                    <a:pt x="440531" y="507207"/>
                  </a:lnTo>
                  <a:lnTo>
                    <a:pt x="495300" y="478632"/>
                  </a:lnTo>
                  <a:lnTo>
                    <a:pt x="550068" y="457200"/>
                  </a:lnTo>
                  <a:lnTo>
                    <a:pt x="626268" y="428625"/>
                  </a:lnTo>
                  <a:lnTo>
                    <a:pt x="704850" y="400050"/>
                  </a:lnTo>
                  <a:lnTo>
                    <a:pt x="852487" y="347663"/>
                  </a:lnTo>
                  <a:lnTo>
                    <a:pt x="983456" y="307182"/>
                  </a:lnTo>
                  <a:lnTo>
                    <a:pt x="1104900" y="273844"/>
                  </a:lnTo>
                  <a:lnTo>
                    <a:pt x="1231106" y="238125"/>
                  </a:lnTo>
                  <a:lnTo>
                    <a:pt x="1304925" y="221457"/>
                  </a:lnTo>
                  <a:lnTo>
                    <a:pt x="1335881" y="216694"/>
                  </a:lnTo>
                  <a:lnTo>
                    <a:pt x="1376362" y="216694"/>
                  </a:lnTo>
                  <a:lnTo>
                    <a:pt x="1781175" y="314325"/>
                  </a:lnTo>
                  <a:lnTo>
                    <a:pt x="1800225" y="307182"/>
                  </a:lnTo>
                  <a:lnTo>
                    <a:pt x="1814512" y="297657"/>
                  </a:lnTo>
                  <a:lnTo>
                    <a:pt x="1826418" y="280988"/>
                  </a:lnTo>
                  <a:lnTo>
                    <a:pt x="1831181" y="264319"/>
                  </a:lnTo>
                  <a:lnTo>
                    <a:pt x="1831181" y="250032"/>
                  </a:lnTo>
                  <a:lnTo>
                    <a:pt x="1826418" y="230982"/>
                  </a:lnTo>
                  <a:lnTo>
                    <a:pt x="1809750" y="211932"/>
                  </a:lnTo>
                  <a:lnTo>
                    <a:pt x="1788318" y="200025"/>
                  </a:lnTo>
                  <a:lnTo>
                    <a:pt x="1743075" y="159544"/>
                  </a:lnTo>
                  <a:lnTo>
                    <a:pt x="1685925" y="119063"/>
                  </a:lnTo>
                  <a:lnTo>
                    <a:pt x="1621631" y="76200"/>
                  </a:lnTo>
                  <a:lnTo>
                    <a:pt x="1566862" y="45244"/>
                  </a:lnTo>
                  <a:lnTo>
                    <a:pt x="1504950" y="11907"/>
                  </a:lnTo>
                  <a:lnTo>
                    <a:pt x="1478756" y="4763"/>
                  </a:lnTo>
                  <a:lnTo>
                    <a:pt x="1443037" y="0"/>
                  </a:lnTo>
                  <a:lnTo>
                    <a:pt x="1416843" y="7144"/>
                  </a:lnTo>
                  <a:lnTo>
                    <a:pt x="1395412" y="19050"/>
                  </a:lnTo>
                  <a:lnTo>
                    <a:pt x="1373981" y="40482"/>
                  </a:lnTo>
                  <a:lnTo>
                    <a:pt x="1352550" y="64294"/>
                  </a:lnTo>
                  <a:lnTo>
                    <a:pt x="1204912" y="97632"/>
                  </a:lnTo>
                  <a:lnTo>
                    <a:pt x="976312" y="154782"/>
                  </a:lnTo>
                  <a:lnTo>
                    <a:pt x="733425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6">
              <a:extLst>
                <a:ext uri="{FF2B5EF4-FFF2-40B4-BE49-F238E27FC236}">
                  <a16:creationId xmlns:a16="http://schemas.microsoft.com/office/drawing/2014/main" id="{F7EF55F4-53A4-4ADE-AAB0-C74286BA4EB3}"/>
                </a:ext>
              </a:extLst>
            </p:cNvPr>
            <p:cNvSpPr/>
            <p:nvPr/>
          </p:nvSpPr>
          <p:spPr>
            <a:xfrm>
              <a:off x="5715001" y="4056063"/>
              <a:ext cx="2239963" cy="514350"/>
            </a:xfrm>
            <a:custGeom>
              <a:avLst/>
              <a:gdLst>
                <a:gd name="connsiteX0" fmla="*/ 1357313 w 2240756"/>
                <a:gd name="connsiteY0" fmla="*/ 135731 h 514350"/>
                <a:gd name="connsiteX1" fmla="*/ 1171575 w 2240756"/>
                <a:gd name="connsiteY1" fmla="*/ 159544 h 514350"/>
                <a:gd name="connsiteX2" fmla="*/ 928688 w 2240756"/>
                <a:gd name="connsiteY2" fmla="*/ 200025 h 514350"/>
                <a:gd name="connsiteX3" fmla="*/ 790575 w 2240756"/>
                <a:gd name="connsiteY3" fmla="*/ 221456 h 514350"/>
                <a:gd name="connsiteX4" fmla="*/ 631031 w 2240756"/>
                <a:gd name="connsiteY4" fmla="*/ 242887 h 514350"/>
                <a:gd name="connsiteX5" fmla="*/ 507206 w 2240756"/>
                <a:gd name="connsiteY5" fmla="*/ 257175 h 514350"/>
                <a:gd name="connsiteX6" fmla="*/ 369094 w 2240756"/>
                <a:gd name="connsiteY6" fmla="*/ 271462 h 514350"/>
                <a:gd name="connsiteX7" fmla="*/ 340519 w 2240756"/>
                <a:gd name="connsiteY7" fmla="*/ 271462 h 514350"/>
                <a:gd name="connsiteX8" fmla="*/ 285750 w 2240756"/>
                <a:gd name="connsiteY8" fmla="*/ 264319 h 514350"/>
                <a:gd name="connsiteX9" fmla="*/ 238125 w 2240756"/>
                <a:gd name="connsiteY9" fmla="*/ 252412 h 514350"/>
                <a:gd name="connsiteX10" fmla="*/ 178594 w 2240756"/>
                <a:gd name="connsiteY10" fmla="*/ 228600 h 514350"/>
                <a:gd name="connsiteX11" fmla="*/ 126206 w 2240756"/>
                <a:gd name="connsiteY11" fmla="*/ 200025 h 514350"/>
                <a:gd name="connsiteX12" fmla="*/ 73819 w 2240756"/>
                <a:gd name="connsiteY12" fmla="*/ 164306 h 514350"/>
                <a:gd name="connsiteX13" fmla="*/ 50006 w 2240756"/>
                <a:gd name="connsiteY13" fmla="*/ 150019 h 514350"/>
                <a:gd name="connsiteX14" fmla="*/ 21431 w 2240756"/>
                <a:gd name="connsiteY14" fmla="*/ 142875 h 514350"/>
                <a:gd name="connsiteX15" fmla="*/ 7144 w 2240756"/>
                <a:gd name="connsiteY15" fmla="*/ 142875 h 514350"/>
                <a:gd name="connsiteX16" fmla="*/ 0 w 2240756"/>
                <a:gd name="connsiteY16" fmla="*/ 154781 h 514350"/>
                <a:gd name="connsiteX17" fmla="*/ 4763 w 2240756"/>
                <a:gd name="connsiteY17" fmla="*/ 176212 h 514350"/>
                <a:gd name="connsiteX18" fmla="*/ 26194 w 2240756"/>
                <a:gd name="connsiteY18" fmla="*/ 226219 h 514350"/>
                <a:gd name="connsiteX19" fmla="*/ 50006 w 2240756"/>
                <a:gd name="connsiteY19" fmla="*/ 261937 h 514350"/>
                <a:gd name="connsiteX20" fmla="*/ 85725 w 2240756"/>
                <a:gd name="connsiteY20" fmla="*/ 307181 h 514350"/>
                <a:gd name="connsiteX21" fmla="*/ 130969 w 2240756"/>
                <a:gd name="connsiteY21" fmla="*/ 350044 h 514350"/>
                <a:gd name="connsiteX22" fmla="*/ 195263 w 2240756"/>
                <a:gd name="connsiteY22" fmla="*/ 397669 h 514350"/>
                <a:gd name="connsiteX23" fmla="*/ 271463 w 2240756"/>
                <a:gd name="connsiteY23" fmla="*/ 445294 h 514350"/>
                <a:gd name="connsiteX24" fmla="*/ 319088 w 2240756"/>
                <a:gd name="connsiteY24" fmla="*/ 473869 h 514350"/>
                <a:gd name="connsiteX25" fmla="*/ 366713 w 2240756"/>
                <a:gd name="connsiteY25" fmla="*/ 497681 h 514350"/>
                <a:gd name="connsiteX26" fmla="*/ 402431 w 2240756"/>
                <a:gd name="connsiteY26" fmla="*/ 511969 h 514350"/>
                <a:gd name="connsiteX27" fmla="*/ 431006 w 2240756"/>
                <a:gd name="connsiteY27" fmla="*/ 514350 h 514350"/>
                <a:gd name="connsiteX28" fmla="*/ 469106 w 2240756"/>
                <a:gd name="connsiteY28" fmla="*/ 511969 h 514350"/>
                <a:gd name="connsiteX29" fmla="*/ 514350 w 2240756"/>
                <a:gd name="connsiteY29" fmla="*/ 500062 h 514350"/>
                <a:gd name="connsiteX30" fmla="*/ 538163 w 2240756"/>
                <a:gd name="connsiteY30" fmla="*/ 490537 h 514350"/>
                <a:gd name="connsiteX31" fmla="*/ 631031 w 2240756"/>
                <a:gd name="connsiteY31" fmla="*/ 461962 h 514350"/>
                <a:gd name="connsiteX32" fmla="*/ 785813 w 2240756"/>
                <a:gd name="connsiteY32" fmla="*/ 421481 h 514350"/>
                <a:gd name="connsiteX33" fmla="*/ 897731 w 2240756"/>
                <a:gd name="connsiteY33" fmla="*/ 392906 h 514350"/>
                <a:gd name="connsiteX34" fmla="*/ 1128713 w 2240756"/>
                <a:gd name="connsiteY34" fmla="*/ 333375 h 514350"/>
                <a:gd name="connsiteX35" fmla="*/ 1428750 w 2240756"/>
                <a:gd name="connsiteY35" fmla="*/ 283369 h 514350"/>
                <a:gd name="connsiteX36" fmla="*/ 1683544 w 2240756"/>
                <a:gd name="connsiteY36" fmla="*/ 242887 h 514350"/>
                <a:gd name="connsiteX37" fmla="*/ 1821656 w 2240756"/>
                <a:gd name="connsiteY37" fmla="*/ 221456 h 514350"/>
                <a:gd name="connsiteX38" fmla="*/ 1864519 w 2240756"/>
                <a:gd name="connsiteY38" fmla="*/ 211931 h 514350"/>
                <a:gd name="connsiteX39" fmla="*/ 2202656 w 2240756"/>
                <a:gd name="connsiteY39" fmla="*/ 219075 h 514350"/>
                <a:gd name="connsiteX40" fmla="*/ 2226469 w 2240756"/>
                <a:gd name="connsiteY40" fmla="*/ 202406 h 514350"/>
                <a:gd name="connsiteX41" fmla="*/ 2240756 w 2240756"/>
                <a:gd name="connsiteY41" fmla="*/ 180975 h 514350"/>
                <a:gd name="connsiteX42" fmla="*/ 2240756 w 2240756"/>
                <a:gd name="connsiteY42" fmla="*/ 166687 h 514350"/>
                <a:gd name="connsiteX43" fmla="*/ 2238375 w 2240756"/>
                <a:gd name="connsiteY43" fmla="*/ 147637 h 514350"/>
                <a:gd name="connsiteX44" fmla="*/ 2226469 w 2240756"/>
                <a:gd name="connsiteY44" fmla="*/ 130969 h 514350"/>
                <a:gd name="connsiteX45" fmla="*/ 2205038 w 2240756"/>
                <a:gd name="connsiteY45" fmla="*/ 114300 h 514350"/>
                <a:gd name="connsiteX46" fmla="*/ 2166938 w 2240756"/>
                <a:gd name="connsiteY46" fmla="*/ 92869 h 514350"/>
                <a:gd name="connsiteX47" fmla="*/ 2131219 w 2240756"/>
                <a:gd name="connsiteY47" fmla="*/ 66675 h 514350"/>
                <a:gd name="connsiteX48" fmla="*/ 2085975 w 2240756"/>
                <a:gd name="connsiteY48" fmla="*/ 42862 h 514350"/>
                <a:gd name="connsiteX49" fmla="*/ 2033588 w 2240756"/>
                <a:gd name="connsiteY49" fmla="*/ 16669 h 514350"/>
                <a:gd name="connsiteX50" fmla="*/ 1985963 w 2240756"/>
                <a:gd name="connsiteY50" fmla="*/ 0 h 514350"/>
                <a:gd name="connsiteX51" fmla="*/ 1959769 w 2240756"/>
                <a:gd name="connsiteY51" fmla="*/ 11906 h 514350"/>
                <a:gd name="connsiteX52" fmla="*/ 1905000 w 2240756"/>
                <a:gd name="connsiteY52" fmla="*/ 38100 h 514350"/>
                <a:gd name="connsiteX53" fmla="*/ 1840706 w 2240756"/>
                <a:gd name="connsiteY53" fmla="*/ 59531 h 514350"/>
                <a:gd name="connsiteX54" fmla="*/ 1774031 w 2240756"/>
                <a:gd name="connsiteY54" fmla="*/ 71437 h 514350"/>
                <a:gd name="connsiteX55" fmla="*/ 1657350 w 2240756"/>
                <a:gd name="connsiteY55" fmla="*/ 90487 h 514350"/>
                <a:gd name="connsiteX56" fmla="*/ 1493044 w 2240756"/>
                <a:gd name="connsiteY56" fmla="*/ 114300 h 514350"/>
                <a:gd name="connsiteX57" fmla="*/ 1357313 w 2240756"/>
                <a:gd name="connsiteY57" fmla="*/ 135731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240756" h="514350">
                  <a:moveTo>
                    <a:pt x="1357313" y="135731"/>
                  </a:moveTo>
                  <a:lnTo>
                    <a:pt x="1171575" y="159544"/>
                  </a:lnTo>
                  <a:lnTo>
                    <a:pt x="928688" y="200025"/>
                  </a:lnTo>
                  <a:lnTo>
                    <a:pt x="790575" y="221456"/>
                  </a:lnTo>
                  <a:lnTo>
                    <a:pt x="631031" y="242887"/>
                  </a:lnTo>
                  <a:lnTo>
                    <a:pt x="507206" y="257175"/>
                  </a:lnTo>
                  <a:lnTo>
                    <a:pt x="369094" y="271462"/>
                  </a:lnTo>
                  <a:lnTo>
                    <a:pt x="340519" y="271462"/>
                  </a:lnTo>
                  <a:lnTo>
                    <a:pt x="285750" y="264319"/>
                  </a:lnTo>
                  <a:lnTo>
                    <a:pt x="238125" y="252412"/>
                  </a:lnTo>
                  <a:lnTo>
                    <a:pt x="178594" y="228600"/>
                  </a:lnTo>
                  <a:lnTo>
                    <a:pt x="126206" y="200025"/>
                  </a:lnTo>
                  <a:lnTo>
                    <a:pt x="73819" y="164306"/>
                  </a:lnTo>
                  <a:lnTo>
                    <a:pt x="50006" y="150019"/>
                  </a:lnTo>
                  <a:lnTo>
                    <a:pt x="21431" y="142875"/>
                  </a:lnTo>
                  <a:lnTo>
                    <a:pt x="7144" y="142875"/>
                  </a:lnTo>
                  <a:lnTo>
                    <a:pt x="0" y="154781"/>
                  </a:lnTo>
                  <a:lnTo>
                    <a:pt x="4763" y="176212"/>
                  </a:lnTo>
                  <a:lnTo>
                    <a:pt x="26194" y="226219"/>
                  </a:lnTo>
                  <a:lnTo>
                    <a:pt x="50006" y="261937"/>
                  </a:lnTo>
                  <a:lnTo>
                    <a:pt x="85725" y="307181"/>
                  </a:lnTo>
                  <a:lnTo>
                    <a:pt x="130969" y="350044"/>
                  </a:lnTo>
                  <a:lnTo>
                    <a:pt x="195263" y="397669"/>
                  </a:lnTo>
                  <a:lnTo>
                    <a:pt x="271463" y="445294"/>
                  </a:lnTo>
                  <a:lnTo>
                    <a:pt x="319088" y="473869"/>
                  </a:lnTo>
                  <a:lnTo>
                    <a:pt x="366713" y="497681"/>
                  </a:lnTo>
                  <a:lnTo>
                    <a:pt x="402431" y="511969"/>
                  </a:lnTo>
                  <a:lnTo>
                    <a:pt x="431006" y="514350"/>
                  </a:lnTo>
                  <a:lnTo>
                    <a:pt x="469106" y="511969"/>
                  </a:lnTo>
                  <a:lnTo>
                    <a:pt x="514350" y="500062"/>
                  </a:lnTo>
                  <a:lnTo>
                    <a:pt x="538163" y="490537"/>
                  </a:lnTo>
                  <a:lnTo>
                    <a:pt x="631031" y="461962"/>
                  </a:lnTo>
                  <a:lnTo>
                    <a:pt x="785813" y="421481"/>
                  </a:lnTo>
                  <a:lnTo>
                    <a:pt x="897731" y="392906"/>
                  </a:lnTo>
                  <a:lnTo>
                    <a:pt x="1128713" y="333375"/>
                  </a:lnTo>
                  <a:lnTo>
                    <a:pt x="1428750" y="283369"/>
                  </a:lnTo>
                  <a:lnTo>
                    <a:pt x="1683544" y="242887"/>
                  </a:lnTo>
                  <a:lnTo>
                    <a:pt x="1821656" y="221456"/>
                  </a:lnTo>
                  <a:lnTo>
                    <a:pt x="1864519" y="211931"/>
                  </a:lnTo>
                  <a:lnTo>
                    <a:pt x="2202656" y="219075"/>
                  </a:lnTo>
                  <a:lnTo>
                    <a:pt x="2226469" y="202406"/>
                  </a:lnTo>
                  <a:lnTo>
                    <a:pt x="2240756" y="180975"/>
                  </a:lnTo>
                  <a:lnTo>
                    <a:pt x="2240756" y="166687"/>
                  </a:lnTo>
                  <a:lnTo>
                    <a:pt x="2238375" y="147637"/>
                  </a:lnTo>
                  <a:lnTo>
                    <a:pt x="2226469" y="130969"/>
                  </a:lnTo>
                  <a:lnTo>
                    <a:pt x="2205038" y="114300"/>
                  </a:lnTo>
                  <a:lnTo>
                    <a:pt x="2166938" y="92869"/>
                  </a:lnTo>
                  <a:lnTo>
                    <a:pt x="2131219" y="66675"/>
                  </a:lnTo>
                  <a:lnTo>
                    <a:pt x="2085975" y="42862"/>
                  </a:lnTo>
                  <a:lnTo>
                    <a:pt x="2033588" y="16669"/>
                  </a:lnTo>
                  <a:lnTo>
                    <a:pt x="1985963" y="0"/>
                  </a:lnTo>
                  <a:lnTo>
                    <a:pt x="1959769" y="11906"/>
                  </a:lnTo>
                  <a:lnTo>
                    <a:pt x="1905000" y="38100"/>
                  </a:lnTo>
                  <a:lnTo>
                    <a:pt x="1840706" y="59531"/>
                  </a:lnTo>
                  <a:lnTo>
                    <a:pt x="1774031" y="71437"/>
                  </a:lnTo>
                  <a:lnTo>
                    <a:pt x="1657350" y="90487"/>
                  </a:lnTo>
                  <a:lnTo>
                    <a:pt x="1493044" y="114300"/>
                  </a:lnTo>
                  <a:lnTo>
                    <a:pt x="1357313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5">
              <a:extLst>
                <a:ext uri="{FF2B5EF4-FFF2-40B4-BE49-F238E27FC236}">
                  <a16:creationId xmlns:a16="http://schemas.microsoft.com/office/drawing/2014/main" id="{607A33FD-F6A5-4A64-96D7-D52ADED1307F}"/>
                </a:ext>
              </a:extLst>
            </p:cNvPr>
            <p:cNvSpPr/>
            <p:nvPr/>
          </p:nvSpPr>
          <p:spPr>
            <a:xfrm>
              <a:off x="5019675" y="1811338"/>
              <a:ext cx="871538" cy="760412"/>
            </a:xfrm>
            <a:custGeom>
              <a:avLst/>
              <a:gdLst>
                <a:gd name="connsiteX0" fmla="*/ 223838 w 871538"/>
                <a:gd name="connsiteY0" fmla="*/ 381000 h 759619"/>
                <a:gd name="connsiteX1" fmla="*/ 254794 w 871538"/>
                <a:gd name="connsiteY1" fmla="*/ 338138 h 759619"/>
                <a:gd name="connsiteX2" fmla="*/ 278606 w 871538"/>
                <a:gd name="connsiteY2" fmla="*/ 311944 h 759619"/>
                <a:gd name="connsiteX3" fmla="*/ 295275 w 871538"/>
                <a:gd name="connsiteY3" fmla="*/ 283369 h 759619"/>
                <a:gd name="connsiteX4" fmla="*/ 319088 w 871538"/>
                <a:gd name="connsiteY4" fmla="*/ 240507 h 759619"/>
                <a:gd name="connsiteX5" fmla="*/ 345281 w 871538"/>
                <a:gd name="connsiteY5" fmla="*/ 204788 h 759619"/>
                <a:gd name="connsiteX6" fmla="*/ 364331 w 871538"/>
                <a:gd name="connsiteY6" fmla="*/ 171450 h 759619"/>
                <a:gd name="connsiteX7" fmla="*/ 388144 w 871538"/>
                <a:gd name="connsiteY7" fmla="*/ 140494 h 759619"/>
                <a:gd name="connsiteX8" fmla="*/ 416719 w 871538"/>
                <a:gd name="connsiteY8" fmla="*/ 104775 h 759619"/>
                <a:gd name="connsiteX9" fmla="*/ 433388 w 871538"/>
                <a:gd name="connsiteY9" fmla="*/ 85725 h 759619"/>
                <a:gd name="connsiteX10" fmla="*/ 442913 w 871538"/>
                <a:gd name="connsiteY10" fmla="*/ 73819 h 759619"/>
                <a:gd name="connsiteX11" fmla="*/ 442913 w 871538"/>
                <a:gd name="connsiteY11" fmla="*/ 61913 h 759619"/>
                <a:gd name="connsiteX12" fmla="*/ 438150 w 871538"/>
                <a:gd name="connsiteY12" fmla="*/ 40482 h 759619"/>
                <a:gd name="connsiteX13" fmla="*/ 433388 w 871538"/>
                <a:gd name="connsiteY13" fmla="*/ 26194 h 759619"/>
                <a:gd name="connsiteX14" fmla="*/ 421481 w 871538"/>
                <a:gd name="connsiteY14" fmla="*/ 11907 h 759619"/>
                <a:gd name="connsiteX15" fmla="*/ 402431 w 871538"/>
                <a:gd name="connsiteY15" fmla="*/ 0 h 759619"/>
                <a:gd name="connsiteX16" fmla="*/ 373856 w 871538"/>
                <a:gd name="connsiteY16" fmla="*/ 0 h 759619"/>
                <a:gd name="connsiteX17" fmla="*/ 862013 w 871538"/>
                <a:gd name="connsiteY17" fmla="*/ 16669 h 759619"/>
                <a:gd name="connsiteX18" fmla="*/ 871538 w 871538"/>
                <a:gd name="connsiteY18" fmla="*/ 45244 h 759619"/>
                <a:gd name="connsiteX19" fmla="*/ 859631 w 871538"/>
                <a:gd name="connsiteY19" fmla="*/ 78582 h 759619"/>
                <a:gd name="connsiteX20" fmla="*/ 840581 w 871538"/>
                <a:gd name="connsiteY20" fmla="*/ 95250 h 759619"/>
                <a:gd name="connsiteX21" fmla="*/ 826294 w 871538"/>
                <a:gd name="connsiteY21" fmla="*/ 104775 h 759619"/>
                <a:gd name="connsiteX22" fmla="*/ 790575 w 871538"/>
                <a:gd name="connsiteY22" fmla="*/ 116682 h 759619"/>
                <a:gd name="connsiteX23" fmla="*/ 745331 w 871538"/>
                <a:gd name="connsiteY23" fmla="*/ 138113 h 759619"/>
                <a:gd name="connsiteX24" fmla="*/ 692944 w 871538"/>
                <a:gd name="connsiteY24" fmla="*/ 166688 h 759619"/>
                <a:gd name="connsiteX25" fmla="*/ 638175 w 871538"/>
                <a:gd name="connsiteY25" fmla="*/ 207169 h 759619"/>
                <a:gd name="connsiteX26" fmla="*/ 559594 w 871538"/>
                <a:gd name="connsiteY26" fmla="*/ 278607 h 759619"/>
                <a:gd name="connsiteX27" fmla="*/ 459581 w 871538"/>
                <a:gd name="connsiteY27" fmla="*/ 371475 h 759619"/>
                <a:gd name="connsiteX28" fmla="*/ 338138 w 871538"/>
                <a:gd name="connsiteY28" fmla="*/ 485775 h 759619"/>
                <a:gd name="connsiteX29" fmla="*/ 230981 w 871538"/>
                <a:gd name="connsiteY29" fmla="*/ 592932 h 759619"/>
                <a:gd name="connsiteX30" fmla="*/ 142875 w 871538"/>
                <a:gd name="connsiteY30" fmla="*/ 688182 h 759619"/>
                <a:gd name="connsiteX31" fmla="*/ 71438 w 871538"/>
                <a:gd name="connsiteY31" fmla="*/ 759619 h 759619"/>
                <a:gd name="connsiteX32" fmla="*/ 0 w 871538"/>
                <a:gd name="connsiteY32" fmla="*/ 709613 h 759619"/>
                <a:gd name="connsiteX33" fmla="*/ 69056 w 871538"/>
                <a:gd name="connsiteY33" fmla="*/ 588169 h 759619"/>
                <a:gd name="connsiteX34" fmla="*/ 116681 w 871538"/>
                <a:gd name="connsiteY34" fmla="*/ 521494 h 759619"/>
                <a:gd name="connsiteX35" fmla="*/ 178594 w 871538"/>
                <a:gd name="connsiteY35" fmla="*/ 435769 h 759619"/>
                <a:gd name="connsiteX36" fmla="*/ 223838 w 871538"/>
                <a:gd name="connsiteY36" fmla="*/ 381000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71538" h="759619">
                  <a:moveTo>
                    <a:pt x="223838" y="381000"/>
                  </a:moveTo>
                  <a:lnTo>
                    <a:pt x="254794" y="338138"/>
                  </a:lnTo>
                  <a:lnTo>
                    <a:pt x="278606" y="311944"/>
                  </a:lnTo>
                  <a:lnTo>
                    <a:pt x="295275" y="283369"/>
                  </a:lnTo>
                  <a:lnTo>
                    <a:pt x="319088" y="240507"/>
                  </a:lnTo>
                  <a:lnTo>
                    <a:pt x="345281" y="204788"/>
                  </a:lnTo>
                  <a:lnTo>
                    <a:pt x="364331" y="171450"/>
                  </a:lnTo>
                  <a:lnTo>
                    <a:pt x="388144" y="140494"/>
                  </a:lnTo>
                  <a:lnTo>
                    <a:pt x="416719" y="104775"/>
                  </a:lnTo>
                  <a:lnTo>
                    <a:pt x="433388" y="85725"/>
                  </a:lnTo>
                  <a:lnTo>
                    <a:pt x="442913" y="73819"/>
                  </a:lnTo>
                  <a:lnTo>
                    <a:pt x="442913" y="61913"/>
                  </a:lnTo>
                  <a:lnTo>
                    <a:pt x="438150" y="40482"/>
                  </a:lnTo>
                  <a:lnTo>
                    <a:pt x="433388" y="26194"/>
                  </a:lnTo>
                  <a:lnTo>
                    <a:pt x="421481" y="11907"/>
                  </a:lnTo>
                  <a:lnTo>
                    <a:pt x="402431" y="0"/>
                  </a:lnTo>
                  <a:lnTo>
                    <a:pt x="373856" y="0"/>
                  </a:lnTo>
                  <a:lnTo>
                    <a:pt x="862013" y="16669"/>
                  </a:lnTo>
                  <a:lnTo>
                    <a:pt x="871538" y="45244"/>
                  </a:lnTo>
                  <a:lnTo>
                    <a:pt x="859631" y="78582"/>
                  </a:lnTo>
                  <a:lnTo>
                    <a:pt x="840581" y="95250"/>
                  </a:lnTo>
                  <a:lnTo>
                    <a:pt x="826294" y="104775"/>
                  </a:lnTo>
                  <a:lnTo>
                    <a:pt x="790575" y="116682"/>
                  </a:lnTo>
                  <a:lnTo>
                    <a:pt x="745331" y="138113"/>
                  </a:lnTo>
                  <a:lnTo>
                    <a:pt x="692944" y="166688"/>
                  </a:lnTo>
                  <a:lnTo>
                    <a:pt x="638175" y="207169"/>
                  </a:lnTo>
                  <a:lnTo>
                    <a:pt x="559594" y="278607"/>
                  </a:lnTo>
                  <a:lnTo>
                    <a:pt x="459581" y="371475"/>
                  </a:lnTo>
                  <a:lnTo>
                    <a:pt x="338138" y="485775"/>
                  </a:lnTo>
                  <a:lnTo>
                    <a:pt x="230981" y="592932"/>
                  </a:lnTo>
                  <a:lnTo>
                    <a:pt x="142875" y="688182"/>
                  </a:lnTo>
                  <a:lnTo>
                    <a:pt x="71438" y="759619"/>
                  </a:lnTo>
                  <a:lnTo>
                    <a:pt x="0" y="709613"/>
                  </a:lnTo>
                  <a:lnTo>
                    <a:pt x="69056" y="588169"/>
                  </a:lnTo>
                  <a:lnTo>
                    <a:pt x="116681" y="521494"/>
                  </a:lnTo>
                  <a:lnTo>
                    <a:pt x="178594" y="435769"/>
                  </a:lnTo>
                  <a:lnTo>
                    <a:pt x="223838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6">
              <a:extLst>
                <a:ext uri="{FF2B5EF4-FFF2-40B4-BE49-F238E27FC236}">
                  <a16:creationId xmlns:a16="http://schemas.microsoft.com/office/drawing/2014/main" id="{F9AF2408-7E5C-477D-9690-815669FAFE37}"/>
                </a:ext>
              </a:extLst>
            </p:cNvPr>
            <p:cNvSpPr/>
            <p:nvPr/>
          </p:nvSpPr>
          <p:spPr>
            <a:xfrm>
              <a:off x="4510088" y="2276475"/>
              <a:ext cx="768350" cy="609600"/>
            </a:xfrm>
            <a:custGeom>
              <a:avLst/>
              <a:gdLst>
                <a:gd name="connsiteX0" fmla="*/ 483393 w 769143"/>
                <a:gd name="connsiteY0" fmla="*/ 409575 h 609600"/>
                <a:gd name="connsiteX1" fmla="*/ 371475 w 769143"/>
                <a:gd name="connsiteY1" fmla="*/ 307181 h 609600"/>
                <a:gd name="connsiteX2" fmla="*/ 290512 w 769143"/>
                <a:gd name="connsiteY2" fmla="*/ 245269 h 609600"/>
                <a:gd name="connsiteX3" fmla="*/ 209550 w 769143"/>
                <a:gd name="connsiteY3" fmla="*/ 183356 h 609600"/>
                <a:gd name="connsiteX4" fmla="*/ 152400 w 769143"/>
                <a:gd name="connsiteY4" fmla="*/ 145256 h 609600"/>
                <a:gd name="connsiteX5" fmla="*/ 80962 w 769143"/>
                <a:gd name="connsiteY5" fmla="*/ 102394 h 609600"/>
                <a:gd name="connsiteX6" fmla="*/ 33337 w 769143"/>
                <a:gd name="connsiteY6" fmla="*/ 71438 h 609600"/>
                <a:gd name="connsiteX7" fmla="*/ 21431 w 769143"/>
                <a:gd name="connsiteY7" fmla="*/ 64294 h 609600"/>
                <a:gd name="connsiteX8" fmla="*/ 9525 w 769143"/>
                <a:gd name="connsiteY8" fmla="*/ 50006 h 609600"/>
                <a:gd name="connsiteX9" fmla="*/ 0 w 769143"/>
                <a:gd name="connsiteY9" fmla="*/ 23813 h 609600"/>
                <a:gd name="connsiteX10" fmla="*/ 2381 w 769143"/>
                <a:gd name="connsiteY10" fmla="*/ 11906 h 609600"/>
                <a:gd name="connsiteX11" fmla="*/ 7143 w 769143"/>
                <a:gd name="connsiteY11" fmla="*/ 2381 h 609600"/>
                <a:gd name="connsiteX12" fmla="*/ 19050 w 769143"/>
                <a:gd name="connsiteY12" fmla="*/ 0 h 609600"/>
                <a:gd name="connsiteX13" fmla="*/ 33337 w 769143"/>
                <a:gd name="connsiteY13" fmla="*/ 2381 h 609600"/>
                <a:gd name="connsiteX14" fmla="*/ 57150 w 769143"/>
                <a:gd name="connsiteY14" fmla="*/ 11906 h 609600"/>
                <a:gd name="connsiteX15" fmla="*/ 92868 w 769143"/>
                <a:gd name="connsiteY15" fmla="*/ 14288 h 609600"/>
                <a:gd name="connsiteX16" fmla="*/ 140493 w 769143"/>
                <a:gd name="connsiteY16" fmla="*/ 16669 h 609600"/>
                <a:gd name="connsiteX17" fmla="*/ 207168 w 769143"/>
                <a:gd name="connsiteY17" fmla="*/ 26194 h 609600"/>
                <a:gd name="connsiteX18" fmla="*/ 259556 w 769143"/>
                <a:gd name="connsiteY18" fmla="*/ 38100 h 609600"/>
                <a:gd name="connsiteX19" fmla="*/ 314325 w 769143"/>
                <a:gd name="connsiteY19" fmla="*/ 54769 h 609600"/>
                <a:gd name="connsiteX20" fmla="*/ 352425 w 769143"/>
                <a:gd name="connsiteY20" fmla="*/ 69056 h 609600"/>
                <a:gd name="connsiteX21" fmla="*/ 419100 w 769143"/>
                <a:gd name="connsiteY21" fmla="*/ 97631 h 609600"/>
                <a:gd name="connsiteX22" fmla="*/ 466725 w 769143"/>
                <a:gd name="connsiteY22" fmla="*/ 121444 h 609600"/>
                <a:gd name="connsiteX23" fmla="*/ 523875 w 769143"/>
                <a:gd name="connsiteY23" fmla="*/ 152400 h 609600"/>
                <a:gd name="connsiteX24" fmla="*/ 573881 w 769143"/>
                <a:gd name="connsiteY24" fmla="*/ 176213 h 609600"/>
                <a:gd name="connsiteX25" fmla="*/ 635793 w 769143"/>
                <a:gd name="connsiteY25" fmla="*/ 228600 h 609600"/>
                <a:gd name="connsiteX26" fmla="*/ 664368 w 769143"/>
                <a:gd name="connsiteY26" fmla="*/ 271463 h 609600"/>
                <a:gd name="connsiteX27" fmla="*/ 690562 w 769143"/>
                <a:gd name="connsiteY27" fmla="*/ 321469 h 609600"/>
                <a:gd name="connsiteX28" fmla="*/ 707231 w 769143"/>
                <a:gd name="connsiteY28" fmla="*/ 359569 h 609600"/>
                <a:gd name="connsiteX29" fmla="*/ 721518 w 769143"/>
                <a:gd name="connsiteY29" fmla="*/ 397669 h 609600"/>
                <a:gd name="connsiteX30" fmla="*/ 735806 w 769143"/>
                <a:gd name="connsiteY30" fmla="*/ 435769 h 609600"/>
                <a:gd name="connsiteX31" fmla="*/ 750093 w 769143"/>
                <a:gd name="connsiteY31" fmla="*/ 490538 h 609600"/>
                <a:gd name="connsiteX32" fmla="*/ 769143 w 769143"/>
                <a:gd name="connsiteY32" fmla="*/ 578644 h 609600"/>
                <a:gd name="connsiteX33" fmla="*/ 659606 w 769143"/>
                <a:gd name="connsiteY33" fmla="*/ 609600 h 609600"/>
                <a:gd name="connsiteX34" fmla="*/ 588168 w 769143"/>
                <a:gd name="connsiteY34" fmla="*/ 514350 h 609600"/>
                <a:gd name="connsiteX35" fmla="*/ 540543 w 769143"/>
                <a:gd name="connsiteY35" fmla="*/ 461963 h 609600"/>
                <a:gd name="connsiteX36" fmla="*/ 483393 w 769143"/>
                <a:gd name="connsiteY36" fmla="*/ 409575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69143" h="609600">
                  <a:moveTo>
                    <a:pt x="483393" y="409575"/>
                  </a:moveTo>
                  <a:lnTo>
                    <a:pt x="371475" y="307181"/>
                  </a:lnTo>
                  <a:lnTo>
                    <a:pt x="290512" y="245269"/>
                  </a:lnTo>
                  <a:lnTo>
                    <a:pt x="209550" y="183356"/>
                  </a:lnTo>
                  <a:lnTo>
                    <a:pt x="152400" y="145256"/>
                  </a:lnTo>
                  <a:lnTo>
                    <a:pt x="80962" y="102394"/>
                  </a:lnTo>
                  <a:lnTo>
                    <a:pt x="33337" y="71438"/>
                  </a:lnTo>
                  <a:lnTo>
                    <a:pt x="21431" y="64294"/>
                  </a:lnTo>
                  <a:lnTo>
                    <a:pt x="9525" y="50006"/>
                  </a:lnTo>
                  <a:lnTo>
                    <a:pt x="0" y="23813"/>
                  </a:lnTo>
                  <a:lnTo>
                    <a:pt x="2381" y="11906"/>
                  </a:lnTo>
                  <a:lnTo>
                    <a:pt x="7143" y="2381"/>
                  </a:lnTo>
                  <a:lnTo>
                    <a:pt x="19050" y="0"/>
                  </a:lnTo>
                  <a:lnTo>
                    <a:pt x="33337" y="2381"/>
                  </a:lnTo>
                  <a:lnTo>
                    <a:pt x="57150" y="11906"/>
                  </a:lnTo>
                  <a:lnTo>
                    <a:pt x="92868" y="14288"/>
                  </a:lnTo>
                  <a:lnTo>
                    <a:pt x="140493" y="16669"/>
                  </a:lnTo>
                  <a:lnTo>
                    <a:pt x="207168" y="26194"/>
                  </a:lnTo>
                  <a:lnTo>
                    <a:pt x="259556" y="38100"/>
                  </a:lnTo>
                  <a:lnTo>
                    <a:pt x="314325" y="54769"/>
                  </a:lnTo>
                  <a:lnTo>
                    <a:pt x="352425" y="69056"/>
                  </a:lnTo>
                  <a:lnTo>
                    <a:pt x="419100" y="97631"/>
                  </a:lnTo>
                  <a:lnTo>
                    <a:pt x="466725" y="121444"/>
                  </a:lnTo>
                  <a:lnTo>
                    <a:pt x="523875" y="152400"/>
                  </a:lnTo>
                  <a:lnTo>
                    <a:pt x="573881" y="176213"/>
                  </a:lnTo>
                  <a:lnTo>
                    <a:pt x="635793" y="228600"/>
                  </a:lnTo>
                  <a:lnTo>
                    <a:pt x="664368" y="271463"/>
                  </a:lnTo>
                  <a:lnTo>
                    <a:pt x="690562" y="321469"/>
                  </a:lnTo>
                  <a:lnTo>
                    <a:pt x="707231" y="359569"/>
                  </a:lnTo>
                  <a:lnTo>
                    <a:pt x="721518" y="397669"/>
                  </a:lnTo>
                  <a:lnTo>
                    <a:pt x="735806" y="435769"/>
                  </a:lnTo>
                  <a:lnTo>
                    <a:pt x="750093" y="490538"/>
                  </a:lnTo>
                  <a:lnTo>
                    <a:pt x="769143" y="578644"/>
                  </a:lnTo>
                  <a:lnTo>
                    <a:pt x="659606" y="609600"/>
                  </a:lnTo>
                  <a:lnTo>
                    <a:pt x="588168" y="514350"/>
                  </a:lnTo>
                  <a:lnTo>
                    <a:pt x="540543" y="461963"/>
                  </a:lnTo>
                  <a:lnTo>
                    <a:pt x="4833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47">
              <a:extLst>
                <a:ext uri="{FF2B5EF4-FFF2-40B4-BE49-F238E27FC236}">
                  <a16:creationId xmlns:a16="http://schemas.microsoft.com/office/drawing/2014/main" id="{0B137BFB-5404-483C-84DB-7716514D3A9F}"/>
                </a:ext>
              </a:extLst>
            </p:cNvPr>
            <p:cNvSpPr/>
            <p:nvPr/>
          </p:nvSpPr>
          <p:spPr>
            <a:xfrm>
              <a:off x="3840163" y="2647951"/>
              <a:ext cx="2139950" cy="760413"/>
            </a:xfrm>
            <a:custGeom>
              <a:avLst/>
              <a:gdLst>
                <a:gd name="connsiteX0" fmla="*/ 1033463 w 2138363"/>
                <a:gd name="connsiteY0" fmla="*/ 259556 h 759619"/>
                <a:gd name="connsiteX1" fmla="*/ 802482 w 2138363"/>
                <a:gd name="connsiteY1" fmla="*/ 333375 h 759619"/>
                <a:gd name="connsiteX2" fmla="*/ 542925 w 2138363"/>
                <a:gd name="connsiteY2" fmla="*/ 416719 h 759619"/>
                <a:gd name="connsiteX3" fmla="*/ 433388 w 2138363"/>
                <a:gd name="connsiteY3" fmla="*/ 450056 h 759619"/>
                <a:gd name="connsiteX4" fmla="*/ 366713 w 2138363"/>
                <a:gd name="connsiteY4" fmla="*/ 469106 h 759619"/>
                <a:gd name="connsiteX5" fmla="*/ 338138 w 2138363"/>
                <a:gd name="connsiteY5" fmla="*/ 473869 h 759619"/>
                <a:gd name="connsiteX6" fmla="*/ 297657 w 2138363"/>
                <a:gd name="connsiteY6" fmla="*/ 476250 h 759619"/>
                <a:gd name="connsiteX7" fmla="*/ 266700 w 2138363"/>
                <a:gd name="connsiteY7" fmla="*/ 471488 h 759619"/>
                <a:gd name="connsiteX8" fmla="*/ 223838 w 2138363"/>
                <a:gd name="connsiteY8" fmla="*/ 464344 h 759619"/>
                <a:gd name="connsiteX9" fmla="*/ 192882 w 2138363"/>
                <a:gd name="connsiteY9" fmla="*/ 450056 h 759619"/>
                <a:gd name="connsiteX10" fmla="*/ 142875 w 2138363"/>
                <a:gd name="connsiteY10" fmla="*/ 421481 h 759619"/>
                <a:gd name="connsiteX11" fmla="*/ 97632 w 2138363"/>
                <a:gd name="connsiteY11" fmla="*/ 390525 h 759619"/>
                <a:gd name="connsiteX12" fmla="*/ 54769 w 2138363"/>
                <a:gd name="connsiteY12" fmla="*/ 354806 h 759619"/>
                <a:gd name="connsiteX13" fmla="*/ 35719 w 2138363"/>
                <a:gd name="connsiteY13" fmla="*/ 345281 h 759619"/>
                <a:gd name="connsiteX14" fmla="*/ 21432 w 2138363"/>
                <a:gd name="connsiteY14" fmla="*/ 345281 h 759619"/>
                <a:gd name="connsiteX15" fmla="*/ 9525 w 2138363"/>
                <a:gd name="connsiteY15" fmla="*/ 345281 h 759619"/>
                <a:gd name="connsiteX16" fmla="*/ 0 w 2138363"/>
                <a:gd name="connsiteY16" fmla="*/ 352425 h 759619"/>
                <a:gd name="connsiteX17" fmla="*/ 0 w 2138363"/>
                <a:gd name="connsiteY17" fmla="*/ 369094 h 759619"/>
                <a:gd name="connsiteX18" fmla="*/ 11907 w 2138363"/>
                <a:gd name="connsiteY18" fmla="*/ 400050 h 759619"/>
                <a:gd name="connsiteX19" fmla="*/ 40482 w 2138363"/>
                <a:gd name="connsiteY19" fmla="*/ 452438 h 759619"/>
                <a:gd name="connsiteX20" fmla="*/ 76200 w 2138363"/>
                <a:gd name="connsiteY20" fmla="*/ 507206 h 759619"/>
                <a:gd name="connsiteX21" fmla="*/ 121444 w 2138363"/>
                <a:gd name="connsiteY21" fmla="*/ 564356 h 759619"/>
                <a:gd name="connsiteX22" fmla="*/ 166688 w 2138363"/>
                <a:gd name="connsiteY22" fmla="*/ 614363 h 759619"/>
                <a:gd name="connsiteX23" fmla="*/ 221457 w 2138363"/>
                <a:gd name="connsiteY23" fmla="*/ 666750 h 759619"/>
                <a:gd name="connsiteX24" fmla="*/ 261938 w 2138363"/>
                <a:gd name="connsiteY24" fmla="*/ 700088 h 759619"/>
                <a:gd name="connsiteX25" fmla="*/ 309563 w 2138363"/>
                <a:gd name="connsiteY25" fmla="*/ 735806 h 759619"/>
                <a:gd name="connsiteX26" fmla="*/ 338138 w 2138363"/>
                <a:gd name="connsiteY26" fmla="*/ 752475 h 759619"/>
                <a:gd name="connsiteX27" fmla="*/ 371475 w 2138363"/>
                <a:gd name="connsiteY27" fmla="*/ 759619 h 759619"/>
                <a:gd name="connsiteX28" fmla="*/ 407194 w 2138363"/>
                <a:gd name="connsiteY28" fmla="*/ 759619 h 759619"/>
                <a:gd name="connsiteX29" fmla="*/ 442913 w 2138363"/>
                <a:gd name="connsiteY29" fmla="*/ 745331 h 759619"/>
                <a:gd name="connsiteX30" fmla="*/ 469107 w 2138363"/>
                <a:gd name="connsiteY30" fmla="*/ 723900 h 759619"/>
                <a:gd name="connsiteX31" fmla="*/ 502444 w 2138363"/>
                <a:gd name="connsiteY31" fmla="*/ 702469 h 759619"/>
                <a:gd name="connsiteX32" fmla="*/ 552450 w 2138363"/>
                <a:gd name="connsiteY32" fmla="*/ 666750 h 759619"/>
                <a:gd name="connsiteX33" fmla="*/ 619125 w 2138363"/>
                <a:gd name="connsiteY33" fmla="*/ 626269 h 759619"/>
                <a:gd name="connsiteX34" fmla="*/ 685800 w 2138363"/>
                <a:gd name="connsiteY34" fmla="*/ 590550 h 759619"/>
                <a:gd name="connsiteX35" fmla="*/ 764382 w 2138363"/>
                <a:gd name="connsiteY35" fmla="*/ 554831 h 759619"/>
                <a:gd name="connsiteX36" fmla="*/ 869157 w 2138363"/>
                <a:gd name="connsiteY36" fmla="*/ 514350 h 759619"/>
                <a:gd name="connsiteX37" fmla="*/ 964407 w 2138363"/>
                <a:gd name="connsiteY37" fmla="*/ 481013 h 759619"/>
                <a:gd name="connsiteX38" fmla="*/ 1059657 w 2138363"/>
                <a:gd name="connsiteY38" fmla="*/ 447675 h 759619"/>
                <a:gd name="connsiteX39" fmla="*/ 1197769 w 2138363"/>
                <a:gd name="connsiteY39" fmla="*/ 381000 h 759619"/>
                <a:gd name="connsiteX40" fmla="*/ 1307307 w 2138363"/>
                <a:gd name="connsiteY40" fmla="*/ 335756 h 759619"/>
                <a:gd name="connsiteX41" fmla="*/ 1447800 w 2138363"/>
                <a:gd name="connsiteY41" fmla="*/ 285750 h 759619"/>
                <a:gd name="connsiteX42" fmla="*/ 1557338 w 2138363"/>
                <a:gd name="connsiteY42" fmla="*/ 247650 h 759619"/>
                <a:gd name="connsiteX43" fmla="*/ 1638300 w 2138363"/>
                <a:gd name="connsiteY43" fmla="*/ 223838 h 759619"/>
                <a:gd name="connsiteX44" fmla="*/ 1674019 w 2138363"/>
                <a:gd name="connsiteY44" fmla="*/ 214313 h 759619"/>
                <a:gd name="connsiteX45" fmla="*/ 1709738 w 2138363"/>
                <a:gd name="connsiteY45" fmla="*/ 211931 h 759619"/>
                <a:gd name="connsiteX46" fmla="*/ 2078832 w 2138363"/>
                <a:gd name="connsiteY46" fmla="*/ 285750 h 759619"/>
                <a:gd name="connsiteX47" fmla="*/ 2116932 w 2138363"/>
                <a:gd name="connsiteY47" fmla="*/ 273844 h 759619"/>
                <a:gd name="connsiteX48" fmla="*/ 2133600 w 2138363"/>
                <a:gd name="connsiteY48" fmla="*/ 259556 h 759619"/>
                <a:gd name="connsiteX49" fmla="*/ 2138363 w 2138363"/>
                <a:gd name="connsiteY49" fmla="*/ 247650 h 759619"/>
                <a:gd name="connsiteX50" fmla="*/ 2138363 w 2138363"/>
                <a:gd name="connsiteY50" fmla="*/ 238125 h 759619"/>
                <a:gd name="connsiteX51" fmla="*/ 2133600 w 2138363"/>
                <a:gd name="connsiteY51" fmla="*/ 209550 h 759619"/>
                <a:gd name="connsiteX52" fmla="*/ 2124075 w 2138363"/>
                <a:gd name="connsiteY52" fmla="*/ 185738 h 759619"/>
                <a:gd name="connsiteX53" fmla="*/ 2107407 w 2138363"/>
                <a:gd name="connsiteY53" fmla="*/ 171450 h 759619"/>
                <a:gd name="connsiteX54" fmla="*/ 2045494 w 2138363"/>
                <a:gd name="connsiteY54" fmla="*/ 128588 h 759619"/>
                <a:gd name="connsiteX55" fmla="*/ 1981200 w 2138363"/>
                <a:gd name="connsiteY55" fmla="*/ 90488 h 759619"/>
                <a:gd name="connsiteX56" fmla="*/ 1921669 w 2138363"/>
                <a:gd name="connsiteY56" fmla="*/ 52388 h 759619"/>
                <a:gd name="connsiteX57" fmla="*/ 1862138 w 2138363"/>
                <a:gd name="connsiteY57" fmla="*/ 26194 h 759619"/>
                <a:gd name="connsiteX58" fmla="*/ 1816894 w 2138363"/>
                <a:gd name="connsiteY58" fmla="*/ 7144 h 759619"/>
                <a:gd name="connsiteX59" fmla="*/ 1774032 w 2138363"/>
                <a:gd name="connsiteY59" fmla="*/ 0 h 759619"/>
                <a:gd name="connsiteX60" fmla="*/ 1762125 w 2138363"/>
                <a:gd name="connsiteY60" fmla="*/ 0 h 759619"/>
                <a:gd name="connsiteX61" fmla="*/ 1747838 w 2138363"/>
                <a:gd name="connsiteY61" fmla="*/ 0 h 759619"/>
                <a:gd name="connsiteX62" fmla="*/ 1714500 w 2138363"/>
                <a:gd name="connsiteY62" fmla="*/ 23813 h 759619"/>
                <a:gd name="connsiteX63" fmla="*/ 1638300 w 2138363"/>
                <a:gd name="connsiteY63" fmla="*/ 57150 h 759619"/>
                <a:gd name="connsiteX64" fmla="*/ 1538288 w 2138363"/>
                <a:gd name="connsiteY64" fmla="*/ 97631 h 759619"/>
                <a:gd name="connsiteX65" fmla="*/ 1390650 w 2138363"/>
                <a:gd name="connsiteY65" fmla="*/ 142875 h 759619"/>
                <a:gd name="connsiteX66" fmla="*/ 1212057 w 2138363"/>
                <a:gd name="connsiteY66" fmla="*/ 204788 h 759619"/>
                <a:gd name="connsiteX67" fmla="*/ 1033463 w 2138363"/>
                <a:gd name="connsiteY67" fmla="*/ 259556 h 75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138363" h="759619">
                  <a:moveTo>
                    <a:pt x="1033463" y="259556"/>
                  </a:moveTo>
                  <a:lnTo>
                    <a:pt x="802482" y="333375"/>
                  </a:lnTo>
                  <a:lnTo>
                    <a:pt x="542925" y="416719"/>
                  </a:lnTo>
                  <a:lnTo>
                    <a:pt x="433388" y="450056"/>
                  </a:lnTo>
                  <a:lnTo>
                    <a:pt x="366713" y="469106"/>
                  </a:lnTo>
                  <a:lnTo>
                    <a:pt x="338138" y="473869"/>
                  </a:lnTo>
                  <a:lnTo>
                    <a:pt x="297657" y="476250"/>
                  </a:lnTo>
                  <a:lnTo>
                    <a:pt x="266700" y="471488"/>
                  </a:lnTo>
                  <a:lnTo>
                    <a:pt x="223838" y="464344"/>
                  </a:lnTo>
                  <a:lnTo>
                    <a:pt x="192882" y="450056"/>
                  </a:lnTo>
                  <a:lnTo>
                    <a:pt x="142875" y="421481"/>
                  </a:lnTo>
                  <a:lnTo>
                    <a:pt x="97632" y="390525"/>
                  </a:lnTo>
                  <a:lnTo>
                    <a:pt x="54769" y="354806"/>
                  </a:lnTo>
                  <a:lnTo>
                    <a:pt x="35719" y="345281"/>
                  </a:lnTo>
                  <a:lnTo>
                    <a:pt x="21432" y="345281"/>
                  </a:lnTo>
                  <a:lnTo>
                    <a:pt x="9525" y="345281"/>
                  </a:lnTo>
                  <a:lnTo>
                    <a:pt x="0" y="352425"/>
                  </a:lnTo>
                  <a:lnTo>
                    <a:pt x="0" y="369094"/>
                  </a:lnTo>
                  <a:lnTo>
                    <a:pt x="11907" y="400050"/>
                  </a:lnTo>
                  <a:lnTo>
                    <a:pt x="40482" y="452438"/>
                  </a:lnTo>
                  <a:lnTo>
                    <a:pt x="76200" y="507206"/>
                  </a:lnTo>
                  <a:lnTo>
                    <a:pt x="121444" y="564356"/>
                  </a:lnTo>
                  <a:lnTo>
                    <a:pt x="166688" y="614363"/>
                  </a:lnTo>
                  <a:lnTo>
                    <a:pt x="221457" y="666750"/>
                  </a:lnTo>
                  <a:lnTo>
                    <a:pt x="261938" y="700088"/>
                  </a:lnTo>
                  <a:lnTo>
                    <a:pt x="309563" y="735806"/>
                  </a:lnTo>
                  <a:lnTo>
                    <a:pt x="338138" y="752475"/>
                  </a:lnTo>
                  <a:lnTo>
                    <a:pt x="371475" y="759619"/>
                  </a:lnTo>
                  <a:lnTo>
                    <a:pt x="407194" y="759619"/>
                  </a:lnTo>
                  <a:lnTo>
                    <a:pt x="442913" y="745331"/>
                  </a:lnTo>
                  <a:lnTo>
                    <a:pt x="469107" y="723900"/>
                  </a:lnTo>
                  <a:lnTo>
                    <a:pt x="502444" y="702469"/>
                  </a:lnTo>
                  <a:lnTo>
                    <a:pt x="552450" y="666750"/>
                  </a:lnTo>
                  <a:lnTo>
                    <a:pt x="619125" y="626269"/>
                  </a:lnTo>
                  <a:lnTo>
                    <a:pt x="685800" y="590550"/>
                  </a:lnTo>
                  <a:lnTo>
                    <a:pt x="764382" y="554831"/>
                  </a:lnTo>
                  <a:lnTo>
                    <a:pt x="869157" y="514350"/>
                  </a:lnTo>
                  <a:lnTo>
                    <a:pt x="964407" y="481013"/>
                  </a:lnTo>
                  <a:lnTo>
                    <a:pt x="1059657" y="447675"/>
                  </a:lnTo>
                  <a:lnTo>
                    <a:pt x="1197769" y="381000"/>
                  </a:lnTo>
                  <a:lnTo>
                    <a:pt x="1307307" y="335756"/>
                  </a:lnTo>
                  <a:lnTo>
                    <a:pt x="1447800" y="285750"/>
                  </a:lnTo>
                  <a:lnTo>
                    <a:pt x="1557338" y="247650"/>
                  </a:lnTo>
                  <a:lnTo>
                    <a:pt x="1638300" y="223838"/>
                  </a:lnTo>
                  <a:lnTo>
                    <a:pt x="1674019" y="214313"/>
                  </a:lnTo>
                  <a:lnTo>
                    <a:pt x="1709738" y="211931"/>
                  </a:lnTo>
                  <a:lnTo>
                    <a:pt x="2078832" y="285750"/>
                  </a:lnTo>
                  <a:lnTo>
                    <a:pt x="2116932" y="273844"/>
                  </a:lnTo>
                  <a:lnTo>
                    <a:pt x="2133600" y="259556"/>
                  </a:lnTo>
                  <a:lnTo>
                    <a:pt x="2138363" y="247650"/>
                  </a:lnTo>
                  <a:lnTo>
                    <a:pt x="2138363" y="238125"/>
                  </a:lnTo>
                  <a:lnTo>
                    <a:pt x="2133600" y="209550"/>
                  </a:lnTo>
                  <a:lnTo>
                    <a:pt x="2124075" y="185738"/>
                  </a:lnTo>
                  <a:lnTo>
                    <a:pt x="2107407" y="171450"/>
                  </a:lnTo>
                  <a:lnTo>
                    <a:pt x="2045494" y="128588"/>
                  </a:lnTo>
                  <a:lnTo>
                    <a:pt x="1981200" y="90488"/>
                  </a:lnTo>
                  <a:lnTo>
                    <a:pt x="1921669" y="52388"/>
                  </a:lnTo>
                  <a:lnTo>
                    <a:pt x="1862138" y="26194"/>
                  </a:lnTo>
                  <a:lnTo>
                    <a:pt x="1816894" y="7144"/>
                  </a:lnTo>
                  <a:lnTo>
                    <a:pt x="1774032" y="0"/>
                  </a:lnTo>
                  <a:lnTo>
                    <a:pt x="1762125" y="0"/>
                  </a:lnTo>
                  <a:lnTo>
                    <a:pt x="1747838" y="0"/>
                  </a:lnTo>
                  <a:lnTo>
                    <a:pt x="1714500" y="23813"/>
                  </a:lnTo>
                  <a:lnTo>
                    <a:pt x="1638300" y="57150"/>
                  </a:lnTo>
                  <a:lnTo>
                    <a:pt x="1538288" y="97631"/>
                  </a:lnTo>
                  <a:lnTo>
                    <a:pt x="1390650" y="142875"/>
                  </a:lnTo>
                  <a:lnTo>
                    <a:pt x="1212057" y="204788"/>
                  </a:lnTo>
                  <a:lnTo>
                    <a:pt x="1033463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48">
              <a:extLst>
                <a:ext uri="{FF2B5EF4-FFF2-40B4-BE49-F238E27FC236}">
                  <a16:creationId xmlns:a16="http://schemas.microsoft.com/office/drawing/2014/main" id="{397FE896-06AE-4302-8E79-B60E1F8BB635}"/>
                </a:ext>
              </a:extLst>
            </p:cNvPr>
            <p:cNvSpPr/>
            <p:nvPr/>
          </p:nvSpPr>
          <p:spPr>
            <a:xfrm>
              <a:off x="5314950" y="2817813"/>
              <a:ext cx="649288" cy="601662"/>
            </a:xfrm>
            <a:custGeom>
              <a:avLst/>
              <a:gdLst>
                <a:gd name="connsiteX0" fmla="*/ 142875 w 650081"/>
                <a:gd name="connsiteY0" fmla="*/ 304800 h 602456"/>
                <a:gd name="connsiteX1" fmla="*/ 190500 w 650081"/>
                <a:gd name="connsiteY1" fmla="*/ 216694 h 602456"/>
                <a:gd name="connsiteX2" fmla="*/ 226219 w 650081"/>
                <a:gd name="connsiteY2" fmla="*/ 145256 h 602456"/>
                <a:gd name="connsiteX3" fmla="*/ 242888 w 650081"/>
                <a:gd name="connsiteY3" fmla="*/ 107156 h 602456"/>
                <a:gd name="connsiteX4" fmla="*/ 250031 w 650081"/>
                <a:gd name="connsiteY4" fmla="*/ 69056 h 602456"/>
                <a:gd name="connsiteX5" fmla="*/ 245269 w 650081"/>
                <a:gd name="connsiteY5" fmla="*/ 45244 h 602456"/>
                <a:gd name="connsiteX6" fmla="*/ 207169 w 650081"/>
                <a:gd name="connsiteY6" fmla="*/ 0 h 602456"/>
                <a:gd name="connsiteX7" fmla="*/ 650081 w 650081"/>
                <a:gd name="connsiteY7" fmla="*/ 95250 h 602456"/>
                <a:gd name="connsiteX8" fmla="*/ 621506 w 650081"/>
                <a:gd name="connsiteY8" fmla="*/ 109537 h 602456"/>
                <a:gd name="connsiteX9" fmla="*/ 607219 w 650081"/>
                <a:gd name="connsiteY9" fmla="*/ 116681 h 602456"/>
                <a:gd name="connsiteX10" fmla="*/ 550069 w 650081"/>
                <a:gd name="connsiteY10" fmla="*/ 133350 h 602456"/>
                <a:gd name="connsiteX11" fmla="*/ 481013 w 650081"/>
                <a:gd name="connsiteY11" fmla="*/ 161925 h 602456"/>
                <a:gd name="connsiteX12" fmla="*/ 445294 w 650081"/>
                <a:gd name="connsiteY12" fmla="*/ 183356 h 602456"/>
                <a:gd name="connsiteX13" fmla="*/ 419100 w 650081"/>
                <a:gd name="connsiteY13" fmla="*/ 207169 h 602456"/>
                <a:gd name="connsiteX14" fmla="*/ 342900 w 650081"/>
                <a:gd name="connsiteY14" fmla="*/ 295275 h 602456"/>
                <a:gd name="connsiteX15" fmla="*/ 211931 w 650081"/>
                <a:gd name="connsiteY15" fmla="*/ 433387 h 602456"/>
                <a:gd name="connsiteX16" fmla="*/ 130969 w 650081"/>
                <a:gd name="connsiteY16" fmla="*/ 516731 h 602456"/>
                <a:gd name="connsiteX17" fmla="*/ 73819 w 650081"/>
                <a:gd name="connsiteY17" fmla="*/ 576262 h 602456"/>
                <a:gd name="connsiteX18" fmla="*/ 52388 w 650081"/>
                <a:gd name="connsiteY18" fmla="*/ 595312 h 602456"/>
                <a:gd name="connsiteX19" fmla="*/ 33338 w 650081"/>
                <a:gd name="connsiteY19" fmla="*/ 600075 h 602456"/>
                <a:gd name="connsiteX20" fmla="*/ 21431 w 650081"/>
                <a:gd name="connsiteY20" fmla="*/ 602456 h 602456"/>
                <a:gd name="connsiteX21" fmla="*/ 2381 w 650081"/>
                <a:gd name="connsiteY21" fmla="*/ 597694 h 602456"/>
                <a:gd name="connsiteX22" fmla="*/ 0 w 650081"/>
                <a:gd name="connsiteY22" fmla="*/ 576262 h 602456"/>
                <a:gd name="connsiteX23" fmla="*/ 16669 w 650081"/>
                <a:gd name="connsiteY23" fmla="*/ 535781 h 602456"/>
                <a:gd name="connsiteX24" fmla="*/ 66675 w 650081"/>
                <a:gd name="connsiteY24" fmla="*/ 450056 h 602456"/>
                <a:gd name="connsiteX25" fmla="*/ 142875 w 650081"/>
                <a:gd name="connsiteY25" fmla="*/ 304800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0081" h="602456">
                  <a:moveTo>
                    <a:pt x="142875" y="304800"/>
                  </a:moveTo>
                  <a:lnTo>
                    <a:pt x="190500" y="216694"/>
                  </a:lnTo>
                  <a:lnTo>
                    <a:pt x="226219" y="145256"/>
                  </a:lnTo>
                  <a:lnTo>
                    <a:pt x="242888" y="107156"/>
                  </a:lnTo>
                  <a:lnTo>
                    <a:pt x="250031" y="69056"/>
                  </a:lnTo>
                  <a:lnTo>
                    <a:pt x="245269" y="45244"/>
                  </a:lnTo>
                  <a:lnTo>
                    <a:pt x="207169" y="0"/>
                  </a:lnTo>
                  <a:lnTo>
                    <a:pt x="650081" y="95250"/>
                  </a:lnTo>
                  <a:lnTo>
                    <a:pt x="621506" y="109537"/>
                  </a:lnTo>
                  <a:lnTo>
                    <a:pt x="607219" y="116681"/>
                  </a:lnTo>
                  <a:lnTo>
                    <a:pt x="550069" y="133350"/>
                  </a:lnTo>
                  <a:lnTo>
                    <a:pt x="481013" y="161925"/>
                  </a:lnTo>
                  <a:lnTo>
                    <a:pt x="445294" y="183356"/>
                  </a:lnTo>
                  <a:lnTo>
                    <a:pt x="419100" y="207169"/>
                  </a:lnTo>
                  <a:lnTo>
                    <a:pt x="342900" y="295275"/>
                  </a:lnTo>
                  <a:lnTo>
                    <a:pt x="211931" y="433387"/>
                  </a:lnTo>
                  <a:lnTo>
                    <a:pt x="130969" y="516731"/>
                  </a:lnTo>
                  <a:lnTo>
                    <a:pt x="73819" y="576262"/>
                  </a:lnTo>
                  <a:lnTo>
                    <a:pt x="52388" y="595312"/>
                  </a:lnTo>
                  <a:lnTo>
                    <a:pt x="33338" y="600075"/>
                  </a:lnTo>
                  <a:lnTo>
                    <a:pt x="21431" y="602456"/>
                  </a:lnTo>
                  <a:lnTo>
                    <a:pt x="2381" y="597694"/>
                  </a:lnTo>
                  <a:lnTo>
                    <a:pt x="0" y="576262"/>
                  </a:lnTo>
                  <a:lnTo>
                    <a:pt x="16669" y="535781"/>
                  </a:lnTo>
                  <a:lnTo>
                    <a:pt x="66675" y="450056"/>
                  </a:lnTo>
                  <a:lnTo>
                    <a:pt x="142875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0">
              <a:extLst>
                <a:ext uri="{FF2B5EF4-FFF2-40B4-BE49-F238E27FC236}">
                  <a16:creationId xmlns:a16="http://schemas.microsoft.com/office/drawing/2014/main" id="{0BD21B9B-4E3C-4484-B8E3-6FC300672C9E}"/>
                </a:ext>
              </a:extLst>
            </p:cNvPr>
            <p:cNvSpPr/>
            <p:nvPr/>
          </p:nvSpPr>
          <p:spPr>
            <a:xfrm>
              <a:off x="4702176" y="3049588"/>
              <a:ext cx="652463" cy="2786062"/>
            </a:xfrm>
            <a:custGeom>
              <a:avLst/>
              <a:gdLst>
                <a:gd name="connsiteX0" fmla="*/ 420130 w 653143"/>
                <a:gd name="connsiteY0" fmla="*/ 864973 h 2785566"/>
                <a:gd name="connsiteX1" fmla="*/ 409538 w 653143"/>
                <a:gd name="connsiteY1" fmla="*/ 699039 h 2785566"/>
                <a:gd name="connsiteX2" fmla="*/ 402477 w 653143"/>
                <a:gd name="connsiteY2" fmla="*/ 617838 h 2785566"/>
                <a:gd name="connsiteX3" fmla="*/ 321276 w 653143"/>
                <a:gd name="connsiteY3" fmla="*/ 342458 h 2785566"/>
                <a:gd name="connsiteX4" fmla="*/ 275379 w 653143"/>
                <a:gd name="connsiteY4" fmla="*/ 268318 h 2785566"/>
                <a:gd name="connsiteX5" fmla="*/ 236544 w 653143"/>
                <a:gd name="connsiteY5" fmla="*/ 222421 h 2785566"/>
                <a:gd name="connsiteX6" fmla="*/ 197708 w 653143"/>
                <a:gd name="connsiteY6" fmla="*/ 183586 h 2785566"/>
                <a:gd name="connsiteX7" fmla="*/ 165934 w 653143"/>
                <a:gd name="connsiteY7" fmla="*/ 155342 h 2785566"/>
                <a:gd name="connsiteX8" fmla="*/ 134159 w 653143"/>
                <a:gd name="connsiteY8" fmla="*/ 130628 h 2785566"/>
                <a:gd name="connsiteX9" fmla="*/ 88262 w 653143"/>
                <a:gd name="connsiteY9" fmla="*/ 98854 h 2785566"/>
                <a:gd name="connsiteX10" fmla="*/ 0 w 653143"/>
                <a:gd name="connsiteY10" fmla="*/ 42366 h 2785566"/>
                <a:gd name="connsiteX11" fmla="*/ 148281 w 653143"/>
                <a:gd name="connsiteY11" fmla="*/ 0 h 2785566"/>
                <a:gd name="connsiteX12" fmla="*/ 257727 w 653143"/>
                <a:gd name="connsiteY12" fmla="*/ 77671 h 2785566"/>
                <a:gd name="connsiteX13" fmla="*/ 317745 w 653143"/>
                <a:gd name="connsiteY13" fmla="*/ 123567 h 2785566"/>
                <a:gd name="connsiteX14" fmla="*/ 353050 w 653143"/>
                <a:gd name="connsiteY14" fmla="*/ 155342 h 2785566"/>
                <a:gd name="connsiteX15" fmla="*/ 384825 w 653143"/>
                <a:gd name="connsiteY15" fmla="*/ 183586 h 2785566"/>
                <a:gd name="connsiteX16" fmla="*/ 437782 w 653143"/>
                <a:gd name="connsiteY16" fmla="*/ 233013 h 2785566"/>
                <a:gd name="connsiteX17" fmla="*/ 490740 w 653143"/>
                <a:gd name="connsiteY17" fmla="*/ 293031 h 2785566"/>
                <a:gd name="connsiteX18" fmla="*/ 508392 w 653143"/>
                <a:gd name="connsiteY18" fmla="*/ 321275 h 2785566"/>
                <a:gd name="connsiteX19" fmla="*/ 522514 w 653143"/>
                <a:gd name="connsiteY19" fmla="*/ 345989 h 2785566"/>
                <a:gd name="connsiteX20" fmla="*/ 547228 w 653143"/>
                <a:gd name="connsiteY20" fmla="*/ 409538 h 2785566"/>
                <a:gd name="connsiteX21" fmla="*/ 579002 w 653143"/>
                <a:gd name="connsiteY21" fmla="*/ 515453 h 2785566"/>
                <a:gd name="connsiteX22" fmla="*/ 600185 w 653143"/>
                <a:gd name="connsiteY22" fmla="*/ 614307 h 2785566"/>
                <a:gd name="connsiteX23" fmla="*/ 617838 w 653143"/>
                <a:gd name="connsiteY23" fmla="*/ 737875 h 2785566"/>
                <a:gd name="connsiteX24" fmla="*/ 628429 w 653143"/>
                <a:gd name="connsiteY24" fmla="*/ 836729 h 2785566"/>
                <a:gd name="connsiteX25" fmla="*/ 639021 w 653143"/>
                <a:gd name="connsiteY25" fmla="*/ 935583 h 2785566"/>
                <a:gd name="connsiteX26" fmla="*/ 646082 w 653143"/>
                <a:gd name="connsiteY26" fmla="*/ 1034437 h 2785566"/>
                <a:gd name="connsiteX27" fmla="*/ 653143 w 653143"/>
                <a:gd name="connsiteY27" fmla="*/ 1313346 h 2785566"/>
                <a:gd name="connsiteX28" fmla="*/ 646082 w 653143"/>
                <a:gd name="connsiteY28" fmla="*/ 1539299 h 2785566"/>
                <a:gd name="connsiteX29" fmla="*/ 639021 w 653143"/>
                <a:gd name="connsiteY29" fmla="*/ 1652275 h 2785566"/>
                <a:gd name="connsiteX30" fmla="*/ 621368 w 653143"/>
                <a:gd name="connsiteY30" fmla="*/ 1867635 h 2785566"/>
                <a:gd name="connsiteX31" fmla="*/ 600185 w 653143"/>
                <a:gd name="connsiteY31" fmla="*/ 2012386 h 2785566"/>
                <a:gd name="connsiteX32" fmla="*/ 575472 w 653143"/>
                <a:gd name="connsiteY32" fmla="*/ 2132423 h 2785566"/>
                <a:gd name="connsiteX33" fmla="*/ 536636 w 653143"/>
                <a:gd name="connsiteY33" fmla="*/ 2263051 h 2785566"/>
                <a:gd name="connsiteX34" fmla="*/ 483679 w 653143"/>
                <a:gd name="connsiteY34" fmla="*/ 2418393 h 2785566"/>
                <a:gd name="connsiteX35" fmla="*/ 441313 w 653143"/>
                <a:gd name="connsiteY35" fmla="*/ 2513717 h 2785566"/>
                <a:gd name="connsiteX36" fmla="*/ 391886 w 653143"/>
                <a:gd name="connsiteY36" fmla="*/ 2601980 h 2785566"/>
                <a:gd name="connsiteX37" fmla="*/ 342459 w 653143"/>
                <a:gd name="connsiteY37" fmla="*/ 2669059 h 2785566"/>
                <a:gd name="connsiteX38" fmla="*/ 275379 w 653143"/>
                <a:gd name="connsiteY38" fmla="*/ 2743200 h 2785566"/>
                <a:gd name="connsiteX39" fmla="*/ 250666 w 653143"/>
                <a:gd name="connsiteY39" fmla="*/ 2771444 h 2785566"/>
                <a:gd name="connsiteX40" fmla="*/ 218891 w 653143"/>
                <a:gd name="connsiteY40" fmla="*/ 2785566 h 2785566"/>
                <a:gd name="connsiteX41" fmla="*/ 204769 w 653143"/>
                <a:gd name="connsiteY41" fmla="*/ 2782035 h 2785566"/>
                <a:gd name="connsiteX42" fmla="*/ 187117 w 653143"/>
                <a:gd name="connsiteY42" fmla="*/ 2757322 h 2785566"/>
                <a:gd name="connsiteX43" fmla="*/ 169464 w 653143"/>
                <a:gd name="connsiteY43" fmla="*/ 2707895 h 2785566"/>
                <a:gd name="connsiteX44" fmla="*/ 158873 w 653143"/>
                <a:gd name="connsiteY44" fmla="*/ 2640815 h 2785566"/>
                <a:gd name="connsiteX45" fmla="*/ 271849 w 653143"/>
                <a:gd name="connsiteY45" fmla="*/ 2195972 h 2785566"/>
                <a:gd name="connsiteX46" fmla="*/ 296562 w 653143"/>
                <a:gd name="connsiteY46" fmla="*/ 2125362 h 2785566"/>
                <a:gd name="connsiteX47" fmla="*/ 324806 w 653143"/>
                <a:gd name="connsiteY47" fmla="*/ 2047691 h 2785566"/>
                <a:gd name="connsiteX48" fmla="*/ 338928 w 653143"/>
                <a:gd name="connsiteY48" fmla="*/ 1994733 h 2785566"/>
                <a:gd name="connsiteX49" fmla="*/ 360111 w 653143"/>
                <a:gd name="connsiteY49" fmla="*/ 1917062 h 2785566"/>
                <a:gd name="connsiteX50" fmla="*/ 374233 w 653143"/>
                <a:gd name="connsiteY50" fmla="*/ 1835861 h 2785566"/>
                <a:gd name="connsiteX51" fmla="*/ 388355 w 653143"/>
                <a:gd name="connsiteY51" fmla="*/ 1758190 h 2785566"/>
                <a:gd name="connsiteX52" fmla="*/ 406008 w 653143"/>
                <a:gd name="connsiteY52" fmla="*/ 1648744 h 2785566"/>
                <a:gd name="connsiteX53" fmla="*/ 416599 w 653143"/>
                <a:gd name="connsiteY53" fmla="*/ 1539299 h 2785566"/>
                <a:gd name="connsiteX54" fmla="*/ 420130 w 653143"/>
                <a:gd name="connsiteY54" fmla="*/ 1440444 h 2785566"/>
                <a:gd name="connsiteX55" fmla="*/ 423660 w 653143"/>
                <a:gd name="connsiteY55" fmla="*/ 1334529 h 2785566"/>
                <a:gd name="connsiteX56" fmla="*/ 427191 w 653143"/>
                <a:gd name="connsiteY56" fmla="*/ 1196840 h 2785566"/>
                <a:gd name="connsiteX57" fmla="*/ 427191 w 653143"/>
                <a:gd name="connsiteY57" fmla="*/ 1076803 h 2785566"/>
                <a:gd name="connsiteX58" fmla="*/ 420130 w 653143"/>
                <a:gd name="connsiteY58" fmla="*/ 864973 h 2785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653143" h="2785566">
                  <a:moveTo>
                    <a:pt x="420130" y="864973"/>
                  </a:moveTo>
                  <a:lnTo>
                    <a:pt x="409538" y="699039"/>
                  </a:lnTo>
                  <a:lnTo>
                    <a:pt x="402477" y="617838"/>
                  </a:lnTo>
                  <a:lnTo>
                    <a:pt x="321276" y="342458"/>
                  </a:lnTo>
                  <a:lnTo>
                    <a:pt x="275379" y="268318"/>
                  </a:lnTo>
                  <a:lnTo>
                    <a:pt x="236544" y="222421"/>
                  </a:lnTo>
                  <a:lnTo>
                    <a:pt x="197708" y="183586"/>
                  </a:lnTo>
                  <a:lnTo>
                    <a:pt x="165934" y="155342"/>
                  </a:lnTo>
                  <a:lnTo>
                    <a:pt x="134159" y="130628"/>
                  </a:lnTo>
                  <a:lnTo>
                    <a:pt x="88262" y="98854"/>
                  </a:lnTo>
                  <a:lnTo>
                    <a:pt x="0" y="42366"/>
                  </a:lnTo>
                  <a:lnTo>
                    <a:pt x="148281" y="0"/>
                  </a:lnTo>
                  <a:lnTo>
                    <a:pt x="257727" y="77671"/>
                  </a:lnTo>
                  <a:lnTo>
                    <a:pt x="317745" y="123567"/>
                  </a:lnTo>
                  <a:lnTo>
                    <a:pt x="353050" y="155342"/>
                  </a:lnTo>
                  <a:lnTo>
                    <a:pt x="384825" y="183586"/>
                  </a:lnTo>
                  <a:lnTo>
                    <a:pt x="437782" y="233013"/>
                  </a:lnTo>
                  <a:lnTo>
                    <a:pt x="490740" y="293031"/>
                  </a:lnTo>
                  <a:lnTo>
                    <a:pt x="508392" y="321275"/>
                  </a:lnTo>
                  <a:lnTo>
                    <a:pt x="522514" y="345989"/>
                  </a:lnTo>
                  <a:lnTo>
                    <a:pt x="547228" y="409538"/>
                  </a:lnTo>
                  <a:lnTo>
                    <a:pt x="579002" y="515453"/>
                  </a:lnTo>
                  <a:lnTo>
                    <a:pt x="600185" y="614307"/>
                  </a:lnTo>
                  <a:lnTo>
                    <a:pt x="617838" y="737875"/>
                  </a:lnTo>
                  <a:lnTo>
                    <a:pt x="628429" y="836729"/>
                  </a:lnTo>
                  <a:lnTo>
                    <a:pt x="639021" y="935583"/>
                  </a:lnTo>
                  <a:lnTo>
                    <a:pt x="646082" y="1034437"/>
                  </a:lnTo>
                  <a:lnTo>
                    <a:pt x="653143" y="1313346"/>
                  </a:lnTo>
                  <a:lnTo>
                    <a:pt x="646082" y="1539299"/>
                  </a:lnTo>
                  <a:lnTo>
                    <a:pt x="639021" y="1652275"/>
                  </a:lnTo>
                  <a:lnTo>
                    <a:pt x="621368" y="1867635"/>
                  </a:lnTo>
                  <a:lnTo>
                    <a:pt x="600185" y="2012386"/>
                  </a:lnTo>
                  <a:lnTo>
                    <a:pt x="575472" y="2132423"/>
                  </a:lnTo>
                  <a:lnTo>
                    <a:pt x="536636" y="2263051"/>
                  </a:lnTo>
                  <a:lnTo>
                    <a:pt x="483679" y="2418393"/>
                  </a:lnTo>
                  <a:lnTo>
                    <a:pt x="441313" y="2513717"/>
                  </a:lnTo>
                  <a:lnTo>
                    <a:pt x="391886" y="2601980"/>
                  </a:lnTo>
                  <a:lnTo>
                    <a:pt x="342459" y="2669059"/>
                  </a:lnTo>
                  <a:lnTo>
                    <a:pt x="275379" y="2743200"/>
                  </a:lnTo>
                  <a:lnTo>
                    <a:pt x="250666" y="2771444"/>
                  </a:lnTo>
                  <a:lnTo>
                    <a:pt x="218891" y="2785566"/>
                  </a:lnTo>
                  <a:lnTo>
                    <a:pt x="204769" y="2782035"/>
                  </a:lnTo>
                  <a:lnTo>
                    <a:pt x="187117" y="2757322"/>
                  </a:lnTo>
                  <a:lnTo>
                    <a:pt x="169464" y="2707895"/>
                  </a:lnTo>
                  <a:lnTo>
                    <a:pt x="158873" y="2640815"/>
                  </a:lnTo>
                  <a:lnTo>
                    <a:pt x="271849" y="2195972"/>
                  </a:lnTo>
                  <a:lnTo>
                    <a:pt x="296562" y="2125362"/>
                  </a:lnTo>
                  <a:cubicBezTo>
                    <a:pt x="322145" y="2052268"/>
                    <a:pt x="310125" y="2077057"/>
                    <a:pt x="324806" y="2047691"/>
                  </a:cubicBezTo>
                  <a:lnTo>
                    <a:pt x="338928" y="1994733"/>
                  </a:lnTo>
                  <a:lnTo>
                    <a:pt x="360111" y="1917062"/>
                  </a:lnTo>
                  <a:lnTo>
                    <a:pt x="374233" y="1835861"/>
                  </a:lnTo>
                  <a:lnTo>
                    <a:pt x="388355" y="1758190"/>
                  </a:lnTo>
                  <a:lnTo>
                    <a:pt x="406008" y="1648744"/>
                  </a:lnTo>
                  <a:lnTo>
                    <a:pt x="416599" y="1539299"/>
                  </a:lnTo>
                  <a:lnTo>
                    <a:pt x="420130" y="1440444"/>
                  </a:lnTo>
                  <a:lnTo>
                    <a:pt x="423660" y="1334529"/>
                  </a:lnTo>
                  <a:lnTo>
                    <a:pt x="427191" y="1196840"/>
                  </a:lnTo>
                  <a:lnTo>
                    <a:pt x="427191" y="1076803"/>
                  </a:lnTo>
                  <a:lnTo>
                    <a:pt x="420130" y="86497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1">
              <a:extLst>
                <a:ext uri="{FF2B5EF4-FFF2-40B4-BE49-F238E27FC236}">
                  <a16:creationId xmlns:a16="http://schemas.microsoft.com/office/drawing/2014/main" id="{9E878F2E-5050-4CD6-BACC-2BA13377AA12}"/>
                </a:ext>
              </a:extLst>
            </p:cNvPr>
            <p:cNvSpPr/>
            <p:nvPr/>
          </p:nvSpPr>
          <p:spPr>
            <a:xfrm>
              <a:off x="4310063" y="5160964"/>
              <a:ext cx="692150" cy="630237"/>
            </a:xfrm>
            <a:custGeom>
              <a:avLst/>
              <a:gdLst>
                <a:gd name="connsiteX0" fmla="*/ 209550 w 692943"/>
                <a:gd name="connsiteY0" fmla="*/ 207169 h 631031"/>
                <a:gd name="connsiteX1" fmla="*/ 285750 w 692943"/>
                <a:gd name="connsiteY1" fmla="*/ 269081 h 631031"/>
                <a:gd name="connsiteX2" fmla="*/ 345281 w 692943"/>
                <a:gd name="connsiteY2" fmla="*/ 321469 h 631031"/>
                <a:gd name="connsiteX3" fmla="*/ 392906 w 692943"/>
                <a:gd name="connsiteY3" fmla="*/ 364331 h 631031"/>
                <a:gd name="connsiteX4" fmla="*/ 450056 w 692943"/>
                <a:gd name="connsiteY4" fmla="*/ 411956 h 631031"/>
                <a:gd name="connsiteX5" fmla="*/ 516731 w 692943"/>
                <a:gd name="connsiteY5" fmla="*/ 483394 h 631031"/>
                <a:gd name="connsiteX6" fmla="*/ 550068 w 692943"/>
                <a:gd name="connsiteY6" fmla="*/ 523875 h 631031"/>
                <a:gd name="connsiteX7" fmla="*/ 557212 w 692943"/>
                <a:gd name="connsiteY7" fmla="*/ 569119 h 631031"/>
                <a:gd name="connsiteX8" fmla="*/ 576262 w 692943"/>
                <a:gd name="connsiteY8" fmla="*/ 631031 h 631031"/>
                <a:gd name="connsiteX9" fmla="*/ 692943 w 692943"/>
                <a:gd name="connsiteY9" fmla="*/ 9525 h 631031"/>
                <a:gd name="connsiteX10" fmla="*/ 671512 w 692943"/>
                <a:gd name="connsiteY10" fmla="*/ 59531 h 631031"/>
                <a:gd name="connsiteX11" fmla="*/ 650081 w 692943"/>
                <a:gd name="connsiteY11" fmla="*/ 97631 h 631031"/>
                <a:gd name="connsiteX12" fmla="*/ 631031 w 692943"/>
                <a:gd name="connsiteY12" fmla="*/ 123825 h 631031"/>
                <a:gd name="connsiteX13" fmla="*/ 604837 w 692943"/>
                <a:gd name="connsiteY13" fmla="*/ 150019 h 631031"/>
                <a:gd name="connsiteX14" fmla="*/ 571500 w 692943"/>
                <a:gd name="connsiteY14" fmla="*/ 166687 h 631031"/>
                <a:gd name="connsiteX15" fmla="*/ 542925 w 692943"/>
                <a:gd name="connsiteY15" fmla="*/ 173831 h 631031"/>
                <a:gd name="connsiteX16" fmla="*/ 500062 w 692943"/>
                <a:gd name="connsiteY16" fmla="*/ 166687 h 631031"/>
                <a:gd name="connsiteX17" fmla="*/ 409575 w 692943"/>
                <a:gd name="connsiteY17" fmla="*/ 135731 h 631031"/>
                <a:gd name="connsiteX18" fmla="*/ 295275 w 692943"/>
                <a:gd name="connsiteY18" fmla="*/ 97631 h 631031"/>
                <a:gd name="connsiteX19" fmla="*/ 161925 w 692943"/>
                <a:gd name="connsiteY19" fmla="*/ 50006 h 631031"/>
                <a:gd name="connsiteX20" fmla="*/ 78581 w 692943"/>
                <a:gd name="connsiteY20" fmla="*/ 16669 h 631031"/>
                <a:gd name="connsiteX21" fmla="*/ 40481 w 692943"/>
                <a:gd name="connsiteY21" fmla="*/ 2381 h 631031"/>
                <a:gd name="connsiteX22" fmla="*/ 19050 w 692943"/>
                <a:gd name="connsiteY22" fmla="*/ 0 h 631031"/>
                <a:gd name="connsiteX23" fmla="*/ 2381 w 692943"/>
                <a:gd name="connsiteY23" fmla="*/ 9525 h 631031"/>
                <a:gd name="connsiteX24" fmla="*/ 0 w 692943"/>
                <a:gd name="connsiteY24" fmla="*/ 26194 h 631031"/>
                <a:gd name="connsiteX25" fmla="*/ 11906 w 692943"/>
                <a:gd name="connsiteY25" fmla="*/ 50006 h 631031"/>
                <a:gd name="connsiteX26" fmla="*/ 45243 w 692943"/>
                <a:gd name="connsiteY26" fmla="*/ 80962 h 631031"/>
                <a:gd name="connsiteX27" fmla="*/ 135731 w 692943"/>
                <a:gd name="connsiteY27" fmla="*/ 147637 h 631031"/>
                <a:gd name="connsiteX28" fmla="*/ 209550 w 692943"/>
                <a:gd name="connsiteY28" fmla="*/ 207169 h 631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3" h="631031">
                  <a:moveTo>
                    <a:pt x="209550" y="207169"/>
                  </a:moveTo>
                  <a:lnTo>
                    <a:pt x="285750" y="269081"/>
                  </a:lnTo>
                  <a:lnTo>
                    <a:pt x="345281" y="321469"/>
                  </a:lnTo>
                  <a:lnTo>
                    <a:pt x="392906" y="364331"/>
                  </a:lnTo>
                  <a:lnTo>
                    <a:pt x="450056" y="411956"/>
                  </a:lnTo>
                  <a:lnTo>
                    <a:pt x="516731" y="483394"/>
                  </a:lnTo>
                  <a:lnTo>
                    <a:pt x="550068" y="523875"/>
                  </a:lnTo>
                  <a:lnTo>
                    <a:pt x="557212" y="569119"/>
                  </a:lnTo>
                  <a:lnTo>
                    <a:pt x="576262" y="631031"/>
                  </a:lnTo>
                  <a:lnTo>
                    <a:pt x="692943" y="9525"/>
                  </a:lnTo>
                  <a:lnTo>
                    <a:pt x="671512" y="59531"/>
                  </a:lnTo>
                  <a:lnTo>
                    <a:pt x="650081" y="97631"/>
                  </a:lnTo>
                  <a:lnTo>
                    <a:pt x="631031" y="123825"/>
                  </a:lnTo>
                  <a:lnTo>
                    <a:pt x="604837" y="150019"/>
                  </a:lnTo>
                  <a:lnTo>
                    <a:pt x="571500" y="166687"/>
                  </a:lnTo>
                  <a:lnTo>
                    <a:pt x="542925" y="173831"/>
                  </a:lnTo>
                  <a:lnTo>
                    <a:pt x="500062" y="166687"/>
                  </a:lnTo>
                  <a:lnTo>
                    <a:pt x="409575" y="135731"/>
                  </a:lnTo>
                  <a:lnTo>
                    <a:pt x="295275" y="97631"/>
                  </a:lnTo>
                  <a:lnTo>
                    <a:pt x="161925" y="50006"/>
                  </a:lnTo>
                  <a:lnTo>
                    <a:pt x="78581" y="16669"/>
                  </a:lnTo>
                  <a:lnTo>
                    <a:pt x="40481" y="2381"/>
                  </a:lnTo>
                  <a:lnTo>
                    <a:pt x="19050" y="0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45243" y="80962"/>
                  </a:lnTo>
                  <a:lnTo>
                    <a:pt x="135731" y="147637"/>
                  </a:lnTo>
                  <a:lnTo>
                    <a:pt x="209550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6122C61C-0935-4E23-8939-F55DCB3D75E0}"/>
                </a:ext>
              </a:extLst>
            </p:cNvPr>
            <p:cNvSpPr/>
            <p:nvPr/>
          </p:nvSpPr>
          <p:spPr>
            <a:xfrm>
              <a:off x="3705225" y="3322639"/>
              <a:ext cx="1493838" cy="1616075"/>
            </a:xfrm>
            <a:custGeom>
              <a:avLst/>
              <a:gdLst>
                <a:gd name="connsiteX0" fmla="*/ 1100138 w 1493044"/>
                <a:gd name="connsiteY0" fmla="*/ 388144 h 1616869"/>
                <a:gd name="connsiteX1" fmla="*/ 1026319 w 1493044"/>
                <a:gd name="connsiteY1" fmla="*/ 495300 h 1616869"/>
                <a:gd name="connsiteX2" fmla="*/ 919163 w 1493044"/>
                <a:gd name="connsiteY2" fmla="*/ 638175 h 1616869"/>
                <a:gd name="connsiteX3" fmla="*/ 807244 w 1493044"/>
                <a:gd name="connsiteY3" fmla="*/ 776287 h 1616869"/>
                <a:gd name="connsiteX4" fmla="*/ 650081 w 1493044"/>
                <a:gd name="connsiteY4" fmla="*/ 954881 h 1616869"/>
                <a:gd name="connsiteX5" fmla="*/ 516731 w 1493044"/>
                <a:gd name="connsiteY5" fmla="*/ 1097756 h 1616869"/>
                <a:gd name="connsiteX6" fmla="*/ 400050 w 1493044"/>
                <a:gd name="connsiteY6" fmla="*/ 1214437 h 1616869"/>
                <a:gd name="connsiteX7" fmla="*/ 250031 w 1493044"/>
                <a:gd name="connsiteY7" fmla="*/ 1354931 h 1616869"/>
                <a:gd name="connsiteX8" fmla="*/ 138113 w 1493044"/>
                <a:gd name="connsiteY8" fmla="*/ 1454944 h 1616869"/>
                <a:gd name="connsiteX9" fmla="*/ 35719 w 1493044"/>
                <a:gd name="connsiteY9" fmla="*/ 1540669 h 1616869"/>
                <a:gd name="connsiteX10" fmla="*/ 9525 w 1493044"/>
                <a:gd name="connsiteY10" fmla="*/ 1564481 h 1616869"/>
                <a:gd name="connsiteX11" fmla="*/ 4763 w 1493044"/>
                <a:gd name="connsiteY11" fmla="*/ 1576387 h 1616869"/>
                <a:gd name="connsiteX12" fmla="*/ 0 w 1493044"/>
                <a:gd name="connsiteY12" fmla="*/ 1593056 h 1616869"/>
                <a:gd name="connsiteX13" fmla="*/ 4763 w 1493044"/>
                <a:gd name="connsiteY13" fmla="*/ 1609725 h 1616869"/>
                <a:gd name="connsiteX14" fmla="*/ 11906 w 1493044"/>
                <a:gd name="connsiteY14" fmla="*/ 1614487 h 1616869"/>
                <a:gd name="connsiteX15" fmla="*/ 21431 w 1493044"/>
                <a:gd name="connsiteY15" fmla="*/ 1616869 h 1616869"/>
                <a:gd name="connsiteX16" fmla="*/ 64294 w 1493044"/>
                <a:gd name="connsiteY16" fmla="*/ 1602581 h 1616869"/>
                <a:gd name="connsiteX17" fmla="*/ 123825 w 1493044"/>
                <a:gd name="connsiteY17" fmla="*/ 1564481 h 1616869"/>
                <a:gd name="connsiteX18" fmla="*/ 264319 w 1493044"/>
                <a:gd name="connsiteY18" fmla="*/ 1464469 h 1616869"/>
                <a:gd name="connsiteX19" fmla="*/ 340519 w 1493044"/>
                <a:gd name="connsiteY19" fmla="*/ 1404937 h 1616869"/>
                <a:gd name="connsiteX20" fmla="*/ 433388 w 1493044"/>
                <a:gd name="connsiteY20" fmla="*/ 1333500 h 1616869"/>
                <a:gd name="connsiteX21" fmla="*/ 533400 w 1493044"/>
                <a:gd name="connsiteY21" fmla="*/ 1254919 h 1616869"/>
                <a:gd name="connsiteX22" fmla="*/ 635794 w 1493044"/>
                <a:gd name="connsiteY22" fmla="*/ 1169194 h 1616869"/>
                <a:gd name="connsiteX23" fmla="*/ 731044 w 1493044"/>
                <a:gd name="connsiteY23" fmla="*/ 1092994 h 1616869"/>
                <a:gd name="connsiteX24" fmla="*/ 838200 w 1493044"/>
                <a:gd name="connsiteY24" fmla="*/ 997744 h 1616869"/>
                <a:gd name="connsiteX25" fmla="*/ 902494 w 1493044"/>
                <a:gd name="connsiteY25" fmla="*/ 942975 h 1616869"/>
                <a:gd name="connsiteX26" fmla="*/ 981075 w 1493044"/>
                <a:gd name="connsiteY26" fmla="*/ 854869 h 1616869"/>
                <a:gd name="connsiteX27" fmla="*/ 1085850 w 1493044"/>
                <a:gd name="connsiteY27" fmla="*/ 742950 h 1616869"/>
                <a:gd name="connsiteX28" fmla="*/ 1154906 w 1493044"/>
                <a:gd name="connsiteY28" fmla="*/ 669131 h 1616869"/>
                <a:gd name="connsiteX29" fmla="*/ 1285875 w 1493044"/>
                <a:gd name="connsiteY29" fmla="*/ 519112 h 1616869"/>
                <a:gd name="connsiteX30" fmla="*/ 1407319 w 1493044"/>
                <a:gd name="connsiteY30" fmla="*/ 369094 h 1616869"/>
                <a:gd name="connsiteX31" fmla="*/ 1493044 w 1493044"/>
                <a:gd name="connsiteY31" fmla="*/ 271462 h 1616869"/>
                <a:gd name="connsiteX32" fmla="*/ 1347788 w 1493044"/>
                <a:gd name="connsiteY32" fmla="*/ 0 h 1616869"/>
                <a:gd name="connsiteX33" fmla="*/ 1300163 w 1493044"/>
                <a:gd name="connsiteY33" fmla="*/ 80962 h 1616869"/>
                <a:gd name="connsiteX34" fmla="*/ 1235869 w 1493044"/>
                <a:gd name="connsiteY34" fmla="*/ 185737 h 1616869"/>
                <a:gd name="connsiteX35" fmla="*/ 1159669 w 1493044"/>
                <a:gd name="connsiteY35" fmla="*/ 302419 h 1616869"/>
                <a:gd name="connsiteX36" fmla="*/ 1100138 w 1493044"/>
                <a:gd name="connsiteY36" fmla="*/ 388144 h 1616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493044" h="1616869">
                  <a:moveTo>
                    <a:pt x="1100138" y="388144"/>
                  </a:moveTo>
                  <a:lnTo>
                    <a:pt x="1026319" y="495300"/>
                  </a:lnTo>
                  <a:lnTo>
                    <a:pt x="919163" y="638175"/>
                  </a:lnTo>
                  <a:lnTo>
                    <a:pt x="807244" y="776287"/>
                  </a:lnTo>
                  <a:lnTo>
                    <a:pt x="650081" y="954881"/>
                  </a:lnTo>
                  <a:lnTo>
                    <a:pt x="516731" y="1097756"/>
                  </a:lnTo>
                  <a:lnTo>
                    <a:pt x="400050" y="1214437"/>
                  </a:lnTo>
                  <a:lnTo>
                    <a:pt x="250031" y="1354931"/>
                  </a:lnTo>
                  <a:lnTo>
                    <a:pt x="138113" y="1454944"/>
                  </a:lnTo>
                  <a:lnTo>
                    <a:pt x="35719" y="1540669"/>
                  </a:lnTo>
                  <a:lnTo>
                    <a:pt x="9525" y="1564481"/>
                  </a:lnTo>
                  <a:lnTo>
                    <a:pt x="4763" y="1576387"/>
                  </a:lnTo>
                  <a:lnTo>
                    <a:pt x="0" y="1593056"/>
                  </a:lnTo>
                  <a:lnTo>
                    <a:pt x="4763" y="1609725"/>
                  </a:lnTo>
                  <a:lnTo>
                    <a:pt x="11906" y="1614487"/>
                  </a:lnTo>
                  <a:lnTo>
                    <a:pt x="21431" y="1616869"/>
                  </a:lnTo>
                  <a:lnTo>
                    <a:pt x="64294" y="1602581"/>
                  </a:lnTo>
                  <a:lnTo>
                    <a:pt x="123825" y="1564481"/>
                  </a:lnTo>
                  <a:lnTo>
                    <a:pt x="264319" y="1464469"/>
                  </a:lnTo>
                  <a:lnTo>
                    <a:pt x="340519" y="1404937"/>
                  </a:lnTo>
                  <a:lnTo>
                    <a:pt x="433388" y="1333500"/>
                  </a:lnTo>
                  <a:lnTo>
                    <a:pt x="533400" y="1254919"/>
                  </a:lnTo>
                  <a:lnTo>
                    <a:pt x="635794" y="1169194"/>
                  </a:lnTo>
                  <a:lnTo>
                    <a:pt x="731044" y="1092994"/>
                  </a:lnTo>
                  <a:lnTo>
                    <a:pt x="838200" y="997744"/>
                  </a:lnTo>
                  <a:lnTo>
                    <a:pt x="902494" y="942975"/>
                  </a:lnTo>
                  <a:lnTo>
                    <a:pt x="981075" y="854869"/>
                  </a:lnTo>
                  <a:lnTo>
                    <a:pt x="1085850" y="742950"/>
                  </a:lnTo>
                  <a:lnTo>
                    <a:pt x="1154906" y="669131"/>
                  </a:lnTo>
                  <a:lnTo>
                    <a:pt x="1285875" y="519112"/>
                  </a:lnTo>
                  <a:lnTo>
                    <a:pt x="1407319" y="369094"/>
                  </a:lnTo>
                  <a:lnTo>
                    <a:pt x="1493044" y="271462"/>
                  </a:lnTo>
                  <a:lnTo>
                    <a:pt x="1347788" y="0"/>
                  </a:lnTo>
                  <a:lnTo>
                    <a:pt x="1300163" y="80962"/>
                  </a:lnTo>
                  <a:lnTo>
                    <a:pt x="1235869" y="185737"/>
                  </a:lnTo>
                  <a:lnTo>
                    <a:pt x="1159669" y="302419"/>
                  </a:lnTo>
                  <a:lnTo>
                    <a:pt x="1100138" y="3881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2">
              <a:extLst>
                <a:ext uri="{FF2B5EF4-FFF2-40B4-BE49-F238E27FC236}">
                  <a16:creationId xmlns:a16="http://schemas.microsoft.com/office/drawing/2014/main" id="{900AB0E6-102F-4EC3-AE38-B9BF7397C3BD}"/>
                </a:ext>
              </a:extLst>
            </p:cNvPr>
            <p:cNvSpPr/>
            <p:nvPr/>
          </p:nvSpPr>
          <p:spPr>
            <a:xfrm>
              <a:off x="5929313" y="1338263"/>
              <a:ext cx="927100" cy="1403350"/>
            </a:xfrm>
            <a:custGeom>
              <a:avLst/>
              <a:gdLst>
                <a:gd name="connsiteX0" fmla="*/ 711993 w 926306"/>
                <a:gd name="connsiteY0" fmla="*/ 550068 h 1402556"/>
                <a:gd name="connsiteX1" fmla="*/ 652462 w 926306"/>
                <a:gd name="connsiteY1" fmla="*/ 642937 h 1402556"/>
                <a:gd name="connsiteX2" fmla="*/ 600075 w 926306"/>
                <a:gd name="connsiteY2" fmla="*/ 733425 h 1402556"/>
                <a:gd name="connsiteX3" fmla="*/ 554831 w 926306"/>
                <a:gd name="connsiteY3" fmla="*/ 804862 h 1402556"/>
                <a:gd name="connsiteX4" fmla="*/ 488156 w 926306"/>
                <a:gd name="connsiteY4" fmla="*/ 914400 h 1402556"/>
                <a:gd name="connsiteX5" fmla="*/ 431006 w 926306"/>
                <a:gd name="connsiteY5" fmla="*/ 997743 h 1402556"/>
                <a:gd name="connsiteX6" fmla="*/ 376237 w 926306"/>
                <a:gd name="connsiteY6" fmla="*/ 1064418 h 1402556"/>
                <a:gd name="connsiteX7" fmla="*/ 326231 w 926306"/>
                <a:gd name="connsiteY7" fmla="*/ 1119187 h 1402556"/>
                <a:gd name="connsiteX8" fmla="*/ 252412 w 926306"/>
                <a:gd name="connsiteY8" fmla="*/ 1214437 h 1402556"/>
                <a:gd name="connsiteX9" fmla="*/ 192881 w 926306"/>
                <a:gd name="connsiteY9" fmla="*/ 1276350 h 1402556"/>
                <a:gd name="connsiteX10" fmla="*/ 121443 w 926306"/>
                <a:gd name="connsiteY10" fmla="*/ 1340643 h 1402556"/>
                <a:gd name="connsiteX11" fmla="*/ 73818 w 926306"/>
                <a:gd name="connsiteY11" fmla="*/ 1381125 h 1402556"/>
                <a:gd name="connsiteX12" fmla="*/ 50006 w 926306"/>
                <a:gd name="connsiteY12" fmla="*/ 1397793 h 1402556"/>
                <a:gd name="connsiteX13" fmla="*/ 38100 w 926306"/>
                <a:gd name="connsiteY13" fmla="*/ 1402556 h 1402556"/>
                <a:gd name="connsiteX14" fmla="*/ 23812 w 926306"/>
                <a:gd name="connsiteY14" fmla="*/ 1402556 h 1402556"/>
                <a:gd name="connsiteX15" fmla="*/ 4762 w 926306"/>
                <a:gd name="connsiteY15" fmla="*/ 1395412 h 1402556"/>
                <a:gd name="connsiteX16" fmla="*/ 0 w 926306"/>
                <a:gd name="connsiteY16" fmla="*/ 1376362 h 1402556"/>
                <a:gd name="connsiteX17" fmla="*/ 7143 w 926306"/>
                <a:gd name="connsiteY17" fmla="*/ 1347787 h 1402556"/>
                <a:gd name="connsiteX18" fmla="*/ 40481 w 926306"/>
                <a:gd name="connsiteY18" fmla="*/ 1290637 h 1402556"/>
                <a:gd name="connsiteX19" fmla="*/ 88106 w 926306"/>
                <a:gd name="connsiteY19" fmla="*/ 1212056 h 1402556"/>
                <a:gd name="connsiteX20" fmla="*/ 150018 w 926306"/>
                <a:gd name="connsiteY20" fmla="*/ 1109662 h 1402556"/>
                <a:gd name="connsiteX21" fmla="*/ 202406 w 926306"/>
                <a:gd name="connsiteY21" fmla="*/ 1019175 h 1402556"/>
                <a:gd name="connsiteX22" fmla="*/ 283368 w 926306"/>
                <a:gd name="connsiteY22" fmla="*/ 864393 h 1402556"/>
                <a:gd name="connsiteX23" fmla="*/ 333375 w 926306"/>
                <a:gd name="connsiteY23" fmla="*/ 766762 h 1402556"/>
                <a:gd name="connsiteX24" fmla="*/ 378618 w 926306"/>
                <a:gd name="connsiteY24" fmla="*/ 671512 h 1402556"/>
                <a:gd name="connsiteX25" fmla="*/ 447675 w 926306"/>
                <a:gd name="connsiteY25" fmla="*/ 511968 h 1402556"/>
                <a:gd name="connsiteX26" fmla="*/ 492918 w 926306"/>
                <a:gd name="connsiteY26" fmla="*/ 402431 h 1402556"/>
                <a:gd name="connsiteX27" fmla="*/ 526256 w 926306"/>
                <a:gd name="connsiteY27" fmla="*/ 307181 h 1402556"/>
                <a:gd name="connsiteX28" fmla="*/ 535781 w 926306"/>
                <a:gd name="connsiteY28" fmla="*/ 278606 h 1402556"/>
                <a:gd name="connsiteX29" fmla="*/ 538162 w 926306"/>
                <a:gd name="connsiteY29" fmla="*/ 245268 h 1402556"/>
                <a:gd name="connsiteX30" fmla="*/ 535781 w 926306"/>
                <a:gd name="connsiteY30" fmla="*/ 223837 h 1402556"/>
                <a:gd name="connsiteX31" fmla="*/ 533400 w 926306"/>
                <a:gd name="connsiteY31" fmla="*/ 190500 h 1402556"/>
                <a:gd name="connsiteX32" fmla="*/ 519112 w 926306"/>
                <a:gd name="connsiteY32" fmla="*/ 152400 h 1402556"/>
                <a:gd name="connsiteX33" fmla="*/ 500062 w 926306"/>
                <a:gd name="connsiteY33" fmla="*/ 114300 h 1402556"/>
                <a:gd name="connsiteX34" fmla="*/ 483393 w 926306"/>
                <a:gd name="connsiteY34" fmla="*/ 92868 h 1402556"/>
                <a:gd name="connsiteX35" fmla="*/ 469106 w 926306"/>
                <a:gd name="connsiteY35" fmla="*/ 80962 h 1402556"/>
                <a:gd name="connsiteX36" fmla="*/ 454818 w 926306"/>
                <a:gd name="connsiteY36" fmla="*/ 69056 h 1402556"/>
                <a:gd name="connsiteX37" fmla="*/ 440531 w 926306"/>
                <a:gd name="connsiteY37" fmla="*/ 50006 h 1402556"/>
                <a:gd name="connsiteX38" fmla="*/ 435768 w 926306"/>
                <a:gd name="connsiteY38" fmla="*/ 16668 h 1402556"/>
                <a:gd name="connsiteX39" fmla="*/ 442912 w 926306"/>
                <a:gd name="connsiteY39" fmla="*/ 0 h 1402556"/>
                <a:gd name="connsiteX40" fmla="*/ 457200 w 926306"/>
                <a:gd name="connsiteY40" fmla="*/ 0 h 1402556"/>
                <a:gd name="connsiteX41" fmla="*/ 478631 w 926306"/>
                <a:gd name="connsiteY41" fmla="*/ 7143 h 1402556"/>
                <a:gd name="connsiteX42" fmla="*/ 500062 w 926306"/>
                <a:gd name="connsiteY42" fmla="*/ 14287 h 1402556"/>
                <a:gd name="connsiteX43" fmla="*/ 542925 w 926306"/>
                <a:gd name="connsiteY43" fmla="*/ 21431 h 1402556"/>
                <a:gd name="connsiteX44" fmla="*/ 607218 w 926306"/>
                <a:gd name="connsiteY44" fmla="*/ 38100 h 1402556"/>
                <a:gd name="connsiteX45" fmla="*/ 666750 w 926306"/>
                <a:gd name="connsiteY45" fmla="*/ 61912 h 1402556"/>
                <a:gd name="connsiteX46" fmla="*/ 728662 w 926306"/>
                <a:gd name="connsiteY46" fmla="*/ 85725 h 1402556"/>
                <a:gd name="connsiteX47" fmla="*/ 804862 w 926306"/>
                <a:gd name="connsiteY47" fmla="*/ 126206 h 1402556"/>
                <a:gd name="connsiteX48" fmla="*/ 850106 w 926306"/>
                <a:gd name="connsiteY48" fmla="*/ 157162 h 1402556"/>
                <a:gd name="connsiteX49" fmla="*/ 895350 w 926306"/>
                <a:gd name="connsiteY49" fmla="*/ 183356 h 1402556"/>
                <a:gd name="connsiteX50" fmla="*/ 909637 w 926306"/>
                <a:gd name="connsiteY50" fmla="*/ 195262 h 1402556"/>
                <a:gd name="connsiteX51" fmla="*/ 919162 w 926306"/>
                <a:gd name="connsiteY51" fmla="*/ 209550 h 1402556"/>
                <a:gd name="connsiteX52" fmla="*/ 926306 w 926306"/>
                <a:gd name="connsiteY52" fmla="*/ 223837 h 1402556"/>
                <a:gd name="connsiteX53" fmla="*/ 926306 w 926306"/>
                <a:gd name="connsiteY53" fmla="*/ 238125 h 1402556"/>
                <a:gd name="connsiteX54" fmla="*/ 919162 w 926306"/>
                <a:gd name="connsiteY54" fmla="*/ 264318 h 1402556"/>
                <a:gd name="connsiteX55" fmla="*/ 902493 w 926306"/>
                <a:gd name="connsiteY55" fmla="*/ 285750 h 1402556"/>
                <a:gd name="connsiteX56" fmla="*/ 873918 w 926306"/>
                <a:gd name="connsiteY56" fmla="*/ 302418 h 1402556"/>
                <a:gd name="connsiteX57" fmla="*/ 823912 w 926306"/>
                <a:gd name="connsiteY57" fmla="*/ 376237 h 1402556"/>
                <a:gd name="connsiteX58" fmla="*/ 711993 w 926306"/>
                <a:gd name="connsiteY58" fmla="*/ 550068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926306" h="1402556">
                  <a:moveTo>
                    <a:pt x="711993" y="550068"/>
                  </a:moveTo>
                  <a:lnTo>
                    <a:pt x="652462" y="642937"/>
                  </a:lnTo>
                  <a:lnTo>
                    <a:pt x="600075" y="733425"/>
                  </a:lnTo>
                  <a:lnTo>
                    <a:pt x="554831" y="804862"/>
                  </a:lnTo>
                  <a:lnTo>
                    <a:pt x="488156" y="914400"/>
                  </a:lnTo>
                  <a:lnTo>
                    <a:pt x="431006" y="997743"/>
                  </a:lnTo>
                  <a:lnTo>
                    <a:pt x="376237" y="1064418"/>
                  </a:lnTo>
                  <a:lnTo>
                    <a:pt x="326231" y="1119187"/>
                  </a:lnTo>
                  <a:lnTo>
                    <a:pt x="252412" y="1214437"/>
                  </a:lnTo>
                  <a:lnTo>
                    <a:pt x="192881" y="1276350"/>
                  </a:lnTo>
                  <a:lnTo>
                    <a:pt x="121443" y="1340643"/>
                  </a:lnTo>
                  <a:lnTo>
                    <a:pt x="73818" y="1381125"/>
                  </a:lnTo>
                  <a:lnTo>
                    <a:pt x="50006" y="1397793"/>
                  </a:lnTo>
                  <a:lnTo>
                    <a:pt x="38100" y="1402556"/>
                  </a:lnTo>
                  <a:lnTo>
                    <a:pt x="23812" y="1402556"/>
                  </a:lnTo>
                  <a:lnTo>
                    <a:pt x="4762" y="1395412"/>
                  </a:lnTo>
                  <a:lnTo>
                    <a:pt x="0" y="1376362"/>
                  </a:lnTo>
                  <a:lnTo>
                    <a:pt x="7143" y="1347787"/>
                  </a:lnTo>
                  <a:lnTo>
                    <a:pt x="40481" y="1290637"/>
                  </a:lnTo>
                  <a:lnTo>
                    <a:pt x="88106" y="1212056"/>
                  </a:lnTo>
                  <a:lnTo>
                    <a:pt x="150018" y="1109662"/>
                  </a:lnTo>
                  <a:lnTo>
                    <a:pt x="202406" y="1019175"/>
                  </a:lnTo>
                  <a:lnTo>
                    <a:pt x="283368" y="864393"/>
                  </a:lnTo>
                  <a:lnTo>
                    <a:pt x="333375" y="766762"/>
                  </a:lnTo>
                  <a:lnTo>
                    <a:pt x="378618" y="671512"/>
                  </a:lnTo>
                  <a:lnTo>
                    <a:pt x="447675" y="511968"/>
                  </a:lnTo>
                  <a:lnTo>
                    <a:pt x="492918" y="402431"/>
                  </a:lnTo>
                  <a:lnTo>
                    <a:pt x="526256" y="307181"/>
                  </a:lnTo>
                  <a:lnTo>
                    <a:pt x="535781" y="278606"/>
                  </a:lnTo>
                  <a:lnTo>
                    <a:pt x="538162" y="245268"/>
                  </a:lnTo>
                  <a:lnTo>
                    <a:pt x="535781" y="223837"/>
                  </a:lnTo>
                  <a:lnTo>
                    <a:pt x="533400" y="190500"/>
                  </a:lnTo>
                  <a:lnTo>
                    <a:pt x="519112" y="152400"/>
                  </a:lnTo>
                  <a:lnTo>
                    <a:pt x="500062" y="114300"/>
                  </a:lnTo>
                  <a:lnTo>
                    <a:pt x="483393" y="92868"/>
                  </a:lnTo>
                  <a:lnTo>
                    <a:pt x="469106" y="80962"/>
                  </a:lnTo>
                  <a:lnTo>
                    <a:pt x="454818" y="69056"/>
                  </a:lnTo>
                  <a:lnTo>
                    <a:pt x="440531" y="50006"/>
                  </a:lnTo>
                  <a:lnTo>
                    <a:pt x="435768" y="16668"/>
                  </a:lnTo>
                  <a:lnTo>
                    <a:pt x="442912" y="0"/>
                  </a:lnTo>
                  <a:lnTo>
                    <a:pt x="457200" y="0"/>
                  </a:lnTo>
                  <a:lnTo>
                    <a:pt x="478631" y="7143"/>
                  </a:lnTo>
                  <a:lnTo>
                    <a:pt x="500062" y="14287"/>
                  </a:lnTo>
                  <a:lnTo>
                    <a:pt x="542925" y="21431"/>
                  </a:lnTo>
                  <a:lnTo>
                    <a:pt x="607218" y="38100"/>
                  </a:lnTo>
                  <a:lnTo>
                    <a:pt x="666750" y="61912"/>
                  </a:lnTo>
                  <a:lnTo>
                    <a:pt x="728662" y="85725"/>
                  </a:lnTo>
                  <a:lnTo>
                    <a:pt x="804862" y="126206"/>
                  </a:lnTo>
                  <a:lnTo>
                    <a:pt x="850106" y="157162"/>
                  </a:lnTo>
                  <a:lnTo>
                    <a:pt x="895350" y="183356"/>
                  </a:lnTo>
                  <a:lnTo>
                    <a:pt x="909637" y="195262"/>
                  </a:lnTo>
                  <a:lnTo>
                    <a:pt x="919162" y="209550"/>
                  </a:lnTo>
                  <a:lnTo>
                    <a:pt x="926306" y="223837"/>
                  </a:lnTo>
                  <a:lnTo>
                    <a:pt x="926306" y="238125"/>
                  </a:lnTo>
                  <a:lnTo>
                    <a:pt x="919162" y="264318"/>
                  </a:lnTo>
                  <a:lnTo>
                    <a:pt x="902493" y="285750"/>
                  </a:lnTo>
                  <a:lnTo>
                    <a:pt x="873918" y="302418"/>
                  </a:lnTo>
                  <a:lnTo>
                    <a:pt x="823912" y="376237"/>
                  </a:lnTo>
                  <a:lnTo>
                    <a:pt x="711993" y="5500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AEBEA68A-CF02-497C-93E2-6EA3D30AA3E0}"/>
                </a:ext>
              </a:extLst>
            </p:cNvPr>
            <p:cNvSpPr/>
            <p:nvPr/>
          </p:nvSpPr>
          <p:spPr>
            <a:xfrm>
              <a:off x="6376988" y="1890713"/>
              <a:ext cx="1638300" cy="423862"/>
            </a:xfrm>
            <a:custGeom>
              <a:avLst/>
              <a:gdLst>
                <a:gd name="connsiteX0" fmla="*/ 538162 w 1638300"/>
                <a:gd name="connsiteY0" fmla="*/ 228600 h 423862"/>
                <a:gd name="connsiteX1" fmla="*/ 397668 w 1638300"/>
                <a:gd name="connsiteY1" fmla="*/ 252412 h 423862"/>
                <a:gd name="connsiteX2" fmla="*/ 278606 w 1638300"/>
                <a:gd name="connsiteY2" fmla="*/ 264318 h 423862"/>
                <a:gd name="connsiteX3" fmla="*/ 238125 w 1638300"/>
                <a:gd name="connsiteY3" fmla="*/ 266700 h 423862"/>
                <a:gd name="connsiteX4" fmla="*/ 178593 w 1638300"/>
                <a:gd name="connsiteY4" fmla="*/ 261937 h 423862"/>
                <a:gd name="connsiteX5" fmla="*/ 42862 w 1638300"/>
                <a:gd name="connsiteY5" fmla="*/ 221456 h 423862"/>
                <a:gd name="connsiteX6" fmla="*/ 0 w 1638300"/>
                <a:gd name="connsiteY6" fmla="*/ 338137 h 423862"/>
                <a:gd name="connsiteX7" fmla="*/ 111918 w 1638300"/>
                <a:gd name="connsiteY7" fmla="*/ 385762 h 423862"/>
                <a:gd name="connsiteX8" fmla="*/ 209550 w 1638300"/>
                <a:gd name="connsiteY8" fmla="*/ 416718 h 423862"/>
                <a:gd name="connsiteX9" fmla="*/ 257175 w 1638300"/>
                <a:gd name="connsiteY9" fmla="*/ 423862 h 423862"/>
                <a:gd name="connsiteX10" fmla="*/ 345281 w 1638300"/>
                <a:gd name="connsiteY10" fmla="*/ 416718 h 423862"/>
                <a:gd name="connsiteX11" fmla="*/ 485775 w 1638300"/>
                <a:gd name="connsiteY11" fmla="*/ 395287 h 423862"/>
                <a:gd name="connsiteX12" fmla="*/ 616743 w 1638300"/>
                <a:gd name="connsiteY12" fmla="*/ 371475 h 423862"/>
                <a:gd name="connsiteX13" fmla="*/ 721518 w 1638300"/>
                <a:gd name="connsiteY13" fmla="*/ 350043 h 423862"/>
                <a:gd name="connsiteX14" fmla="*/ 900112 w 1638300"/>
                <a:gd name="connsiteY14" fmla="*/ 314325 h 423862"/>
                <a:gd name="connsiteX15" fmla="*/ 1092993 w 1638300"/>
                <a:gd name="connsiteY15" fmla="*/ 280987 h 423862"/>
                <a:gd name="connsiteX16" fmla="*/ 1228725 w 1638300"/>
                <a:gd name="connsiteY16" fmla="*/ 259556 h 423862"/>
                <a:gd name="connsiteX17" fmla="*/ 1383506 w 1638300"/>
                <a:gd name="connsiteY17" fmla="*/ 242887 h 423862"/>
                <a:gd name="connsiteX18" fmla="*/ 1440656 w 1638300"/>
                <a:gd name="connsiteY18" fmla="*/ 242887 h 423862"/>
                <a:gd name="connsiteX19" fmla="*/ 1547812 w 1638300"/>
                <a:gd name="connsiteY19" fmla="*/ 228600 h 423862"/>
                <a:gd name="connsiteX20" fmla="*/ 1593056 w 1638300"/>
                <a:gd name="connsiteY20" fmla="*/ 219075 h 423862"/>
                <a:gd name="connsiteX21" fmla="*/ 1619250 w 1638300"/>
                <a:gd name="connsiteY21" fmla="*/ 200025 h 423862"/>
                <a:gd name="connsiteX22" fmla="*/ 1633537 w 1638300"/>
                <a:gd name="connsiteY22" fmla="*/ 176212 h 423862"/>
                <a:gd name="connsiteX23" fmla="*/ 1638300 w 1638300"/>
                <a:gd name="connsiteY23" fmla="*/ 159543 h 423862"/>
                <a:gd name="connsiteX24" fmla="*/ 1638300 w 1638300"/>
                <a:gd name="connsiteY24" fmla="*/ 145256 h 423862"/>
                <a:gd name="connsiteX25" fmla="*/ 1626393 w 1638300"/>
                <a:gd name="connsiteY25" fmla="*/ 123825 h 423862"/>
                <a:gd name="connsiteX26" fmla="*/ 1593056 w 1638300"/>
                <a:gd name="connsiteY26" fmla="*/ 102393 h 423862"/>
                <a:gd name="connsiteX27" fmla="*/ 1547812 w 1638300"/>
                <a:gd name="connsiteY27" fmla="*/ 83343 h 423862"/>
                <a:gd name="connsiteX28" fmla="*/ 1464468 w 1638300"/>
                <a:gd name="connsiteY28" fmla="*/ 57150 h 423862"/>
                <a:gd name="connsiteX29" fmla="*/ 1338262 w 1638300"/>
                <a:gd name="connsiteY29" fmla="*/ 19050 h 423862"/>
                <a:gd name="connsiteX30" fmla="*/ 1264443 w 1638300"/>
                <a:gd name="connsiteY30" fmla="*/ 2381 h 423862"/>
                <a:gd name="connsiteX31" fmla="*/ 1247775 w 1638300"/>
                <a:gd name="connsiteY31" fmla="*/ 0 h 423862"/>
                <a:gd name="connsiteX32" fmla="*/ 1216818 w 1638300"/>
                <a:gd name="connsiteY32" fmla="*/ 19050 h 423862"/>
                <a:gd name="connsiteX33" fmla="*/ 1123950 w 1638300"/>
                <a:gd name="connsiteY33" fmla="*/ 66675 h 423862"/>
                <a:gd name="connsiteX34" fmla="*/ 1035843 w 1638300"/>
                <a:gd name="connsiteY34" fmla="*/ 107156 h 423862"/>
                <a:gd name="connsiteX35" fmla="*/ 971550 w 1638300"/>
                <a:gd name="connsiteY35" fmla="*/ 126206 h 423862"/>
                <a:gd name="connsiteX36" fmla="*/ 802481 w 1638300"/>
                <a:gd name="connsiteY36" fmla="*/ 171450 h 423862"/>
                <a:gd name="connsiteX37" fmla="*/ 597693 w 1638300"/>
                <a:gd name="connsiteY37" fmla="*/ 216693 h 423862"/>
                <a:gd name="connsiteX38" fmla="*/ 538162 w 1638300"/>
                <a:gd name="connsiteY38" fmla="*/ 2286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38300" h="423862">
                  <a:moveTo>
                    <a:pt x="538162" y="228600"/>
                  </a:moveTo>
                  <a:lnTo>
                    <a:pt x="397668" y="252412"/>
                  </a:lnTo>
                  <a:lnTo>
                    <a:pt x="278606" y="264318"/>
                  </a:lnTo>
                  <a:lnTo>
                    <a:pt x="238125" y="266700"/>
                  </a:lnTo>
                  <a:lnTo>
                    <a:pt x="178593" y="261937"/>
                  </a:lnTo>
                  <a:lnTo>
                    <a:pt x="42862" y="221456"/>
                  </a:lnTo>
                  <a:lnTo>
                    <a:pt x="0" y="338137"/>
                  </a:lnTo>
                  <a:lnTo>
                    <a:pt x="111918" y="385762"/>
                  </a:lnTo>
                  <a:lnTo>
                    <a:pt x="209550" y="416718"/>
                  </a:lnTo>
                  <a:lnTo>
                    <a:pt x="257175" y="423862"/>
                  </a:lnTo>
                  <a:lnTo>
                    <a:pt x="345281" y="416718"/>
                  </a:lnTo>
                  <a:lnTo>
                    <a:pt x="485775" y="395287"/>
                  </a:lnTo>
                  <a:lnTo>
                    <a:pt x="616743" y="371475"/>
                  </a:lnTo>
                  <a:lnTo>
                    <a:pt x="721518" y="350043"/>
                  </a:lnTo>
                  <a:lnTo>
                    <a:pt x="900112" y="314325"/>
                  </a:lnTo>
                  <a:lnTo>
                    <a:pt x="1092993" y="280987"/>
                  </a:lnTo>
                  <a:lnTo>
                    <a:pt x="1228725" y="259556"/>
                  </a:lnTo>
                  <a:lnTo>
                    <a:pt x="1383506" y="242887"/>
                  </a:lnTo>
                  <a:lnTo>
                    <a:pt x="1440656" y="242887"/>
                  </a:lnTo>
                  <a:lnTo>
                    <a:pt x="1547812" y="228600"/>
                  </a:lnTo>
                  <a:lnTo>
                    <a:pt x="1593056" y="219075"/>
                  </a:lnTo>
                  <a:lnTo>
                    <a:pt x="1619250" y="200025"/>
                  </a:lnTo>
                  <a:lnTo>
                    <a:pt x="1633537" y="176212"/>
                  </a:lnTo>
                  <a:lnTo>
                    <a:pt x="1638300" y="159543"/>
                  </a:lnTo>
                  <a:lnTo>
                    <a:pt x="1638300" y="145256"/>
                  </a:lnTo>
                  <a:lnTo>
                    <a:pt x="1626393" y="123825"/>
                  </a:lnTo>
                  <a:lnTo>
                    <a:pt x="1593056" y="102393"/>
                  </a:lnTo>
                  <a:lnTo>
                    <a:pt x="1547812" y="83343"/>
                  </a:lnTo>
                  <a:lnTo>
                    <a:pt x="1464468" y="57150"/>
                  </a:lnTo>
                  <a:lnTo>
                    <a:pt x="1338262" y="19050"/>
                  </a:lnTo>
                  <a:lnTo>
                    <a:pt x="1264443" y="2381"/>
                  </a:lnTo>
                  <a:lnTo>
                    <a:pt x="1247775" y="0"/>
                  </a:lnTo>
                  <a:lnTo>
                    <a:pt x="1216818" y="19050"/>
                  </a:lnTo>
                  <a:lnTo>
                    <a:pt x="1123950" y="66675"/>
                  </a:lnTo>
                  <a:lnTo>
                    <a:pt x="1035843" y="107156"/>
                  </a:lnTo>
                  <a:lnTo>
                    <a:pt x="971550" y="126206"/>
                  </a:lnTo>
                  <a:lnTo>
                    <a:pt x="802481" y="171450"/>
                  </a:lnTo>
                  <a:lnTo>
                    <a:pt x="597693" y="216693"/>
                  </a:lnTo>
                  <a:lnTo>
                    <a:pt x="5381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4">
              <a:extLst>
                <a:ext uri="{FF2B5EF4-FFF2-40B4-BE49-F238E27FC236}">
                  <a16:creationId xmlns:a16="http://schemas.microsoft.com/office/drawing/2014/main" id="{E4F29544-B55C-4A79-BE24-24D401D59625}"/>
                </a:ext>
              </a:extLst>
            </p:cNvPr>
            <p:cNvSpPr/>
            <p:nvPr/>
          </p:nvSpPr>
          <p:spPr>
            <a:xfrm>
              <a:off x="5581650" y="2190751"/>
              <a:ext cx="1962150" cy="1827213"/>
            </a:xfrm>
            <a:custGeom>
              <a:avLst/>
              <a:gdLst>
                <a:gd name="connsiteX0" fmla="*/ 902494 w 1962150"/>
                <a:gd name="connsiteY0" fmla="*/ 1407319 h 1826419"/>
                <a:gd name="connsiteX1" fmla="*/ 804863 w 1962150"/>
                <a:gd name="connsiteY1" fmla="*/ 1471613 h 1826419"/>
                <a:gd name="connsiteX2" fmla="*/ 719138 w 1962150"/>
                <a:gd name="connsiteY2" fmla="*/ 1524000 h 1826419"/>
                <a:gd name="connsiteX3" fmla="*/ 611981 w 1962150"/>
                <a:gd name="connsiteY3" fmla="*/ 1581150 h 1826419"/>
                <a:gd name="connsiteX4" fmla="*/ 507206 w 1962150"/>
                <a:gd name="connsiteY4" fmla="*/ 1635919 h 1826419"/>
                <a:gd name="connsiteX5" fmla="*/ 369094 w 1962150"/>
                <a:gd name="connsiteY5" fmla="*/ 1702594 h 1826419"/>
                <a:gd name="connsiteX6" fmla="*/ 216694 w 1962150"/>
                <a:gd name="connsiteY6" fmla="*/ 1762125 h 1826419"/>
                <a:gd name="connsiteX7" fmla="*/ 69056 w 1962150"/>
                <a:gd name="connsiteY7" fmla="*/ 1816894 h 1826419"/>
                <a:gd name="connsiteX8" fmla="*/ 21431 w 1962150"/>
                <a:gd name="connsiteY8" fmla="*/ 1826419 h 1826419"/>
                <a:gd name="connsiteX9" fmla="*/ 4763 w 1962150"/>
                <a:gd name="connsiteY9" fmla="*/ 1821656 h 1826419"/>
                <a:gd name="connsiteX10" fmla="*/ 0 w 1962150"/>
                <a:gd name="connsiteY10" fmla="*/ 1812131 h 1826419"/>
                <a:gd name="connsiteX11" fmla="*/ 4763 w 1962150"/>
                <a:gd name="connsiteY11" fmla="*/ 1790700 h 1826419"/>
                <a:gd name="connsiteX12" fmla="*/ 19050 w 1962150"/>
                <a:gd name="connsiteY12" fmla="*/ 1774031 h 1826419"/>
                <a:gd name="connsiteX13" fmla="*/ 64294 w 1962150"/>
                <a:gd name="connsiteY13" fmla="*/ 1750219 h 1826419"/>
                <a:gd name="connsiteX14" fmla="*/ 214313 w 1962150"/>
                <a:gd name="connsiteY14" fmla="*/ 1666875 h 1826419"/>
                <a:gd name="connsiteX15" fmla="*/ 366713 w 1962150"/>
                <a:gd name="connsiteY15" fmla="*/ 1574006 h 1826419"/>
                <a:gd name="connsiteX16" fmla="*/ 502444 w 1962150"/>
                <a:gd name="connsiteY16" fmla="*/ 1488281 h 1826419"/>
                <a:gd name="connsiteX17" fmla="*/ 611981 w 1962150"/>
                <a:gd name="connsiteY17" fmla="*/ 1412081 h 1826419"/>
                <a:gd name="connsiteX18" fmla="*/ 735806 w 1962150"/>
                <a:gd name="connsiteY18" fmla="*/ 1316831 h 1826419"/>
                <a:gd name="connsiteX19" fmla="*/ 819150 w 1962150"/>
                <a:gd name="connsiteY19" fmla="*/ 1250156 h 1826419"/>
                <a:gd name="connsiteX20" fmla="*/ 909638 w 1962150"/>
                <a:gd name="connsiteY20" fmla="*/ 1169194 h 1826419"/>
                <a:gd name="connsiteX21" fmla="*/ 1019175 w 1962150"/>
                <a:gd name="connsiteY21" fmla="*/ 1059656 h 1826419"/>
                <a:gd name="connsiteX22" fmla="*/ 1109663 w 1962150"/>
                <a:gd name="connsiteY22" fmla="*/ 957263 h 1826419"/>
                <a:gd name="connsiteX23" fmla="*/ 1176338 w 1962150"/>
                <a:gd name="connsiteY23" fmla="*/ 866775 h 1826419"/>
                <a:gd name="connsiteX24" fmla="*/ 1333500 w 1962150"/>
                <a:gd name="connsiteY24" fmla="*/ 673894 h 1826419"/>
                <a:gd name="connsiteX25" fmla="*/ 1404938 w 1962150"/>
                <a:gd name="connsiteY25" fmla="*/ 581025 h 1826419"/>
                <a:gd name="connsiteX26" fmla="*/ 1476375 w 1962150"/>
                <a:gd name="connsiteY26" fmla="*/ 485775 h 1826419"/>
                <a:gd name="connsiteX27" fmla="*/ 1504950 w 1962150"/>
                <a:gd name="connsiteY27" fmla="*/ 442913 h 1826419"/>
                <a:gd name="connsiteX28" fmla="*/ 1533525 w 1962150"/>
                <a:gd name="connsiteY28" fmla="*/ 395288 h 1826419"/>
                <a:gd name="connsiteX29" fmla="*/ 1554956 w 1962150"/>
                <a:gd name="connsiteY29" fmla="*/ 354806 h 1826419"/>
                <a:gd name="connsiteX30" fmla="*/ 1578769 w 1962150"/>
                <a:gd name="connsiteY30" fmla="*/ 300038 h 1826419"/>
                <a:gd name="connsiteX31" fmla="*/ 1593056 w 1962150"/>
                <a:gd name="connsiteY31" fmla="*/ 259556 h 1826419"/>
                <a:gd name="connsiteX32" fmla="*/ 1604963 w 1962150"/>
                <a:gd name="connsiteY32" fmla="*/ 207169 h 1826419"/>
                <a:gd name="connsiteX33" fmla="*/ 1604963 w 1962150"/>
                <a:gd name="connsiteY33" fmla="*/ 192881 h 1826419"/>
                <a:gd name="connsiteX34" fmla="*/ 1588294 w 1962150"/>
                <a:gd name="connsiteY34" fmla="*/ 173831 h 1826419"/>
                <a:gd name="connsiteX35" fmla="*/ 1547813 w 1962150"/>
                <a:gd name="connsiteY35" fmla="*/ 133350 h 1826419"/>
                <a:gd name="connsiteX36" fmla="*/ 1509713 w 1962150"/>
                <a:gd name="connsiteY36" fmla="*/ 90488 h 1826419"/>
                <a:gd name="connsiteX37" fmla="*/ 1459706 w 1962150"/>
                <a:gd name="connsiteY37" fmla="*/ 16669 h 1826419"/>
                <a:gd name="connsiteX38" fmla="*/ 1588294 w 1962150"/>
                <a:gd name="connsiteY38" fmla="*/ 0 h 1826419"/>
                <a:gd name="connsiteX39" fmla="*/ 1614488 w 1962150"/>
                <a:gd name="connsiteY39" fmla="*/ 59531 h 1826419"/>
                <a:gd name="connsiteX40" fmla="*/ 1640681 w 1962150"/>
                <a:gd name="connsiteY40" fmla="*/ 95250 h 1826419"/>
                <a:gd name="connsiteX41" fmla="*/ 1683544 w 1962150"/>
                <a:gd name="connsiteY41" fmla="*/ 130969 h 1826419"/>
                <a:gd name="connsiteX42" fmla="*/ 1721644 w 1962150"/>
                <a:gd name="connsiteY42" fmla="*/ 152400 h 1826419"/>
                <a:gd name="connsiteX43" fmla="*/ 1762125 w 1962150"/>
                <a:gd name="connsiteY43" fmla="*/ 171450 h 1826419"/>
                <a:gd name="connsiteX44" fmla="*/ 1831181 w 1962150"/>
                <a:gd name="connsiteY44" fmla="*/ 219075 h 1826419"/>
                <a:gd name="connsiteX45" fmla="*/ 1876425 w 1962150"/>
                <a:gd name="connsiteY45" fmla="*/ 257175 h 1826419"/>
                <a:gd name="connsiteX46" fmla="*/ 1919288 w 1962150"/>
                <a:gd name="connsiteY46" fmla="*/ 302419 h 1826419"/>
                <a:gd name="connsiteX47" fmla="*/ 1945481 w 1962150"/>
                <a:gd name="connsiteY47" fmla="*/ 330994 h 1826419"/>
                <a:gd name="connsiteX48" fmla="*/ 1955006 w 1962150"/>
                <a:gd name="connsiteY48" fmla="*/ 345281 h 1826419"/>
                <a:gd name="connsiteX49" fmla="*/ 1962150 w 1962150"/>
                <a:gd name="connsiteY49" fmla="*/ 359569 h 1826419"/>
                <a:gd name="connsiteX50" fmla="*/ 1962150 w 1962150"/>
                <a:gd name="connsiteY50" fmla="*/ 373856 h 1826419"/>
                <a:gd name="connsiteX51" fmla="*/ 1959769 w 1962150"/>
                <a:gd name="connsiteY51" fmla="*/ 392906 h 1826419"/>
                <a:gd name="connsiteX52" fmla="*/ 1945481 w 1962150"/>
                <a:gd name="connsiteY52" fmla="*/ 414338 h 1826419"/>
                <a:gd name="connsiteX53" fmla="*/ 1921669 w 1962150"/>
                <a:gd name="connsiteY53" fmla="*/ 431006 h 1826419"/>
                <a:gd name="connsiteX54" fmla="*/ 1890713 w 1962150"/>
                <a:gd name="connsiteY54" fmla="*/ 438150 h 1826419"/>
                <a:gd name="connsiteX55" fmla="*/ 1840706 w 1962150"/>
                <a:gd name="connsiteY55" fmla="*/ 457200 h 1826419"/>
                <a:gd name="connsiteX56" fmla="*/ 1800225 w 1962150"/>
                <a:gd name="connsiteY56" fmla="*/ 476250 h 1826419"/>
                <a:gd name="connsiteX57" fmla="*/ 1764506 w 1962150"/>
                <a:gd name="connsiteY57" fmla="*/ 509588 h 1826419"/>
                <a:gd name="connsiteX58" fmla="*/ 1733550 w 1962150"/>
                <a:gd name="connsiteY58" fmla="*/ 557213 h 1826419"/>
                <a:gd name="connsiteX59" fmla="*/ 1693069 w 1962150"/>
                <a:gd name="connsiteY59" fmla="*/ 616744 h 1826419"/>
                <a:gd name="connsiteX60" fmla="*/ 1628775 w 1962150"/>
                <a:gd name="connsiteY60" fmla="*/ 695325 h 1826419"/>
                <a:gd name="connsiteX61" fmla="*/ 1578769 w 1962150"/>
                <a:gd name="connsiteY61" fmla="*/ 757238 h 1826419"/>
                <a:gd name="connsiteX62" fmla="*/ 1500188 w 1962150"/>
                <a:gd name="connsiteY62" fmla="*/ 850106 h 1826419"/>
                <a:gd name="connsiteX63" fmla="*/ 1359694 w 1962150"/>
                <a:gd name="connsiteY63" fmla="*/ 1012031 h 1826419"/>
                <a:gd name="connsiteX64" fmla="*/ 1269206 w 1962150"/>
                <a:gd name="connsiteY64" fmla="*/ 1107281 h 1826419"/>
                <a:gd name="connsiteX65" fmla="*/ 1159669 w 1962150"/>
                <a:gd name="connsiteY65" fmla="*/ 1202531 h 1826419"/>
                <a:gd name="connsiteX66" fmla="*/ 1050131 w 1962150"/>
                <a:gd name="connsiteY66" fmla="*/ 1297781 h 1826419"/>
                <a:gd name="connsiteX67" fmla="*/ 902494 w 1962150"/>
                <a:gd name="connsiteY67" fmla="*/ 1407319 h 18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962150" h="1826419">
                  <a:moveTo>
                    <a:pt x="902494" y="1407319"/>
                  </a:moveTo>
                  <a:lnTo>
                    <a:pt x="804863" y="1471613"/>
                  </a:lnTo>
                  <a:lnTo>
                    <a:pt x="719138" y="1524000"/>
                  </a:lnTo>
                  <a:lnTo>
                    <a:pt x="611981" y="1581150"/>
                  </a:lnTo>
                  <a:lnTo>
                    <a:pt x="507206" y="1635919"/>
                  </a:lnTo>
                  <a:lnTo>
                    <a:pt x="369094" y="1702594"/>
                  </a:lnTo>
                  <a:lnTo>
                    <a:pt x="216694" y="1762125"/>
                  </a:lnTo>
                  <a:lnTo>
                    <a:pt x="69056" y="1816894"/>
                  </a:lnTo>
                  <a:lnTo>
                    <a:pt x="21431" y="1826419"/>
                  </a:lnTo>
                  <a:lnTo>
                    <a:pt x="4763" y="1821656"/>
                  </a:lnTo>
                  <a:lnTo>
                    <a:pt x="0" y="1812131"/>
                  </a:lnTo>
                  <a:lnTo>
                    <a:pt x="4763" y="1790700"/>
                  </a:lnTo>
                  <a:lnTo>
                    <a:pt x="19050" y="1774031"/>
                  </a:lnTo>
                  <a:lnTo>
                    <a:pt x="64294" y="1750219"/>
                  </a:lnTo>
                  <a:lnTo>
                    <a:pt x="214313" y="1666875"/>
                  </a:lnTo>
                  <a:lnTo>
                    <a:pt x="366713" y="1574006"/>
                  </a:lnTo>
                  <a:lnTo>
                    <a:pt x="502444" y="1488281"/>
                  </a:lnTo>
                  <a:lnTo>
                    <a:pt x="611981" y="1412081"/>
                  </a:lnTo>
                  <a:lnTo>
                    <a:pt x="735806" y="1316831"/>
                  </a:lnTo>
                  <a:lnTo>
                    <a:pt x="819150" y="1250156"/>
                  </a:lnTo>
                  <a:lnTo>
                    <a:pt x="909638" y="1169194"/>
                  </a:lnTo>
                  <a:lnTo>
                    <a:pt x="1019175" y="1059656"/>
                  </a:lnTo>
                  <a:lnTo>
                    <a:pt x="1109663" y="957263"/>
                  </a:lnTo>
                  <a:lnTo>
                    <a:pt x="1176338" y="866775"/>
                  </a:lnTo>
                  <a:lnTo>
                    <a:pt x="1333500" y="673894"/>
                  </a:lnTo>
                  <a:lnTo>
                    <a:pt x="1404938" y="581025"/>
                  </a:lnTo>
                  <a:lnTo>
                    <a:pt x="1476375" y="485775"/>
                  </a:lnTo>
                  <a:lnTo>
                    <a:pt x="1504950" y="442913"/>
                  </a:lnTo>
                  <a:lnTo>
                    <a:pt x="1533525" y="395288"/>
                  </a:lnTo>
                  <a:lnTo>
                    <a:pt x="1554956" y="354806"/>
                  </a:lnTo>
                  <a:lnTo>
                    <a:pt x="1578769" y="300038"/>
                  </a:lnTo>
                  <a:lnTo>
                    <a:pt x="1593056" y="259556"/>
                  </a:lnTo>
                  <a:lnTo>
                    <a:pt x="1604963" y="207169"/>
                  </a:lnTo>
                  <a:lnTo>
                    <a:pt x="1604963" y="192881"/>
                  </a:lnTo>
                  <a:lnTo>
                    <a:pt x="1588294" y="173831"/>
                  </a:lnTo>
                  <a:lnTo>
                    <a:pt x="1547813" y="133350"/>
                  </a:lnTo>
                  <a:lnTo>
                    <a:pt x="1509713" y="90488"/>
                  </a:lnTo>
                  <a:lnTo>
                    <a:pt x="1459706" y="16669"/>
                  </a:lnTo>
                  <a:lnTo>
                    <a:pt x="1588294" y="0"/>
                  </a:lnTo>
                  <a:lnTo>
                    <a:pt x="1614488" y="59531"/>
                  </a:lnTo>
                  <a:lnTo>
                    <a:pt x="1640681" y="95250"/>
                  </a:lnTo>
                  <a:lnTo>
                    <a:pt x="1683544" y="130969"/>
                  </a:lnTo>
                  <a:lnTo>
                    <a:pt x="1721644" y="152400"/>
                  </a:lnTo>
                  <a:lnTo>
                    <a:pt x="1762125" y="171450"/>
                  </a:lnTo>
                  <a:lnTo>
                    <a:pt x="1831181" y="219075"/>
                  </a:lnTo>
                  <a:lnTo>
                    <a:pt x="1876425" y="257175"/>
                  </a:lnTo>
                  <a:lnTo>
                    <a:pt x="1919288" y="302419"/>
                  </a:lnTo>
                  <a:lnTo>
                    <a:pt x="1945481" y="330994"/>
                  </a:lnTo>
                  <a:lnTo>
                    <a:pt x="1955006" y="345281"/>
                  </a:lnTo>
                  <a:lnTo>
                    <a:pt x="1962150" y="359569"/>
                  </a:lnTo>
                  <a:lnTo>
                    <a:pt x="1962150" y="373856"/>
                  </a:lnTo>
                  <a:lnTo>
                    <a:pt x="1959769" y="392906"/>
                  </a:lnTo>
                  <a:lnTo>
                    <a:pt x="1945481" y="414338"/>
                  </a:lnTo>
                  <a:lnTo>
                    <a:pt x="1921669" y="431006"/>
                  </a:lnTo>
                  <a:lnTo>
                    <a:pt x="1890713" y="438150"/>
                  </a:lnTo>
                  <a:lnTo>
                    <a:pt x="1840706" y="457200"/>
                  </a:lnTo>
                  <a:lnTo>
                    <a:pt x="1800225" y="476250"/>
                  </a:lnTo>
                  <a:lnTo>
                    <a:pt x="1764506" y="509588"/>
                  </a:lnTo>
                  <a:lnTo>
                    <a:pt x="1733550" y="557213"/>
                  </a:lnTo>
                  <a:lnTo>
                    <a:pt x="1693069" y="616744"/>
                  </a:lnTo>
                  <a:lnTo>
                    <a:pt x="1628775" y="695325"/>
                  </a:lnTo>
                  <a:lnTo>
                    <a:pt x="1578769" y="757238"/>
                  </a:lnTo>
                  <a:lnTo>
                    <a:pt x="1500188" y="850106"/>
                  </a:lnTo>
                  <a:lnTo>
                    <a:pt x="1359694" y="1012031"/>
                  </a:lnTo>
                  <a:lnTo>
                    <a:pt x="1269206" y="1107281"/>
                  </a:lnTo>
                  <a:lnTo>
                    <a:pt x="1159669" y="1202531"/>
                  </a:lnTo>
                  <a:lnTo>
                    <a:pt x="1050131" y="1297781"/>
                  </a:lnTo>
                  <a:lnTo>
                    <a:pt x="902494" y="1407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5">
              <a:extLst>
                <a:ext uri="{FF2B5EF4-FFF2-40B4-BE49-F238E27FC236}">
                  <a16:creationId xmlns:a16="http://schemas.microsoft.com/office/drawing/2014/main" id="{D8DD97BF-E5A9-49DE-B112-86EA7C5C19F0}"/>
                </a:ext>
              </a:extLst>
            </p:cNvPr>
            <p:cNvSpPr/>
            <p:nvPr/>
          </p:nvSpPr>
          <p:spPr>
            <a:xfrm>
              <a:off x="6138863" y="2447925"/>
              <a:ext cx="2438400" cy="1455738"/>
            </a:xfrm>
            <a:custGeom>
              <a:avLst/>
              <a:gdLst>
                <a:gd name="connsiteX0" fmla="*/ 623887 w 2438400"/>
                <a:gd name="connsiteY0" fmla="*/ 352425 h 1454944"/>
                <a:gd name="connsiteX1" fmla="*/ 514350 w 2438400"/>
                <a:gd name="connsiteY1" fmla="*/ 271463 h 1454944"/>
                <a:gd name="connsiteX2" fmla="*/ 414337 w 2438400"/>
                <a:gd name="connsiteY2" fmla="*/ 200025 h 1454944"/>
                <a:gd name="connsiteX3" fmla="*/ 290512 w 2438400"/>
                <a:gd name="connsiteY3" fmla="*/ 109538 h 1454944"/>
                <a:gd name="connsiteX4" fmla="*/ 261937 w 2438400"/>
                <a:gd name="connsiteY4" fmla="*/ 88106 h 1454944"/>
                <a:gd name="connsiteX5" fmla="*/ 226218 w 2438400"/>
                <a:gd name="connsiteY5" fmla="*/ 76200 h 1454944"/>
                <a:gd name="connsiteX6" fmla="*/ 164306 w 2438400"/>
                <a:gd name="connsiteY6" fmla="*/ 50006 h 1454944"/>
                <a:gd name="connsiteX7" fmla="*/ 64293 w 2438400"/>
                <a:gd name="connsiteY7" fmla="*/ 0 h 1454944"/>
                <a:gd name="connsiteX8" fmla="*/ 0 w 2438400"/>
                <a:gd name="connsiteY8" fmla="*/ 97631 h 1454944"/>
                <a:gd name="connsiteX9" fmla="*/ 138112 w 2438400"/>
                <a:gd name="connsiteY9" fmla="*/ 145256 h 1454944"/>
                <a:gd name="connsiteX10" fmla="*/ 178593 w 2438400"/>
                <a:gd name="connsiteY10" fmla="*/ 159544 h 1454944"/>
                <a:gd name="connsiteX11" fmla="*/ 226218 w 2438400"/>
                <a:gd name="connsiteY11" fmla="*/ 204788 h 1454944"/>
                <a:gd name="connsiteX12" fmla="*/ 328612 w 2438400"/>
                <a:gd name="connsiteY12" fmla="*/ 295275 h 1454944"/>
                <a:gd name="connsiteX13" fmla="*/ 421481 w 2438400"/>
                <a:gd name="connsiteY13" fmla="*/ 381000 h 1454944"/>
                <a:gd name="connsiteX14" fmla="*/ 521493 w 2438400"/>
                <a:gd name="connsiteY14" fmla="*/ 471488 h 1454944"/>
                <a:gd name="connsiteX15" fmla="*/ 650081 w 2438400"/>
                <a:gd name="connsiteY15" fmla="*/ 588169 h 1454944"/>
                <a:gd name="connsiteX16" fmla="*/ 900112 w 2438400"/>
                <a:gd name="connsiteY16" fmla="*/ 807244 h 1454944"/>
                <a:gd name="connsiteX17" fmla="*/ 1021556 w 2438400"/>
                <a:gd name="connsiteY17" fmla="*/ 921544 h 1454944"/>
                <a:gd name="connsiteX18" fmla="*/ 1166812 w 2438400"/>
                <a:gd name="connsiteY18" fmla="*/ 1050131 h 1454944"/>
                <a:gd name="connsiteX19" fmla="*/ 1319212 w 2438400"/>
                <a:gd name="connsiteY19" fmla="*/ 1185863 h 1454944"/>
                <a:gd name="connsiteX20" fmla="*/ 1447800 w 2438400"/>
                <a:gd name="connsiteY20" fmla="*/ 1302544 h 1454944"/>
                <a:gd name="connsiteX21" fmla="*/ 1502568 w 2438400"/>
                <a:gd name="connsiteY21" fmla="*/ 1350169 h 1454944"/>
                <a:gd name="connsiteX22" fmla="*/ 1524000 w 2438400"/>
                <a:gd name="connsiteY22" fmla="*/ 1373981 h 1454944"/>
                <a:gd name="connsiteX23" fmla="*/ 1554956 w 2438400"/>
                <a:gd name="connsiteY23" fmla="*/ 1407319 h 1454944"/>
                <a:gd name="connsiteX24" fmla="*/ 1583531 w 2438400"/>
                <a:gd name="connsiteY24" fmla="*/ 1428750 h 1454944"/>
                <a:gd name="connsiteX25" fmla="*/ 1609725 w 2438400"/>
                <a:gd name="connsiteY25" fmla="*/ 1440656 h 1454944"/>
                <a:gd name="connsiteX26" fmla="*/ 1624012 w 2438400"/>
                <a:gd name="connsiteY26" fmla="*/ 1445419 h 1454944"/>
                <a:gd name="connsiteX27" fmla="*/ 1647825 w 2438400"/>
                <a:gd name="connsiteY27" fmla="*/ 1450181 h 1454944"/>
                <a:gd name="connsiteX28" fmla="*/ 1681162 w 2438400"/>
                <a:gd name="connsiteY28" fmla="*/ 1454944 h 1454944"/>
                <a:gd name="connsiteX29" fmla="*/ 1714500 w 2438400"/>
                <a:gd name="connsiteY29" fmla="*/ 1452563 h 1454944"/>
                <a:gd name="connsiteX30" fmla="*/ 1862137 w 2438400"/>
                <a:gd name="connsiteY30" fmla="*/ 1450181 h 1454944"/>
                <a:gd name="connsiteX31" fmla="*/ 1988343 w 2438400"/>
                <a:gd name="connsiteY31" fmla="*/ 1440656 h 1454944"/>
                <a:gd name="connsiteX32" fmla="*/ 2128837 w 2438400"/>
                <a:gd name="connsiteY32" fmla="*/ 1423988 h 1454944"/>
                <a:gd name="connsiteX33" fmla="*/ 2262187 w 2438400"/>
                <a:gd name="connsiteY33" fmla="*/ 1404938 h 1454944"/>
                <a:gd name="connsiteX34" fmla="*/ 2381250 w 2438400"/>
                <a:gd name="connsiteY34" fmla="*/ 1383506 h 1454944"/>
                <a:gd name="connsiteX35" fmla="*/ 2419350 w 2438400"/>
                <a:gd name="connsiteY35" fmla="*/ 1378744 h 1454944"/>
                <a:gd name="connsiteX36" fmla="*/ 2433637 w 2438400"/>
                <a:gd name="connsiteY36" fmla="*/ 1373981 h 1454944"/>
                <a:gd name="connsiteX37" fmla="*/ 2438400 w 2438400"/>
                <a:gd name="connsiteY37" fmla="*/ 1362075 h 1454944"/>
                <a:gd name="connsiteX38" fmla="*/ 2433637 w 2438400"/>
                <a:gd name="connsiteY38" fmla="*/ 1347788 h 1454944"/>
                <a:gd name="connsiteX39" fmla="*/ 2424112 w 2438400"/>
                <a:gd name="connsiteY39" fmla="*/ 1331119 h 1454944"/>
                <a:gd name="connsiteX40" fmla="*/ 2412206 w 2438400"/>
                <a:gd name="connsiteY40" fmla="*/ 1319213 h 1454944"/>
                <a:gd name="connsiteX41" fmla="*/ 2369343 w 2438400"/>
                <a:gd name="connsiteY41" fmla="*/ 1307306 h 1454944"/>
                <a:gd name="connsiteX42" fmla="*/ 2283618 w 2438400"/>
                <a:gd name="connsiteY42" fmla="*/ 1293019 h 1454944"/>
                <a:gd name="connsiteX43" fmla="*/ 2145506 w 2438400"/>
                <a:gd name="connsiteY43" fmla="*/ 1257300 h 1454944"/>
                <a:gd name="connsiteX44" fmla="*/ 2040731 w 2438400"/>
                <a:gd name="connsiteY44" fmla="*/ 1228725 h 1454944"/>
                <a:gd name="connsiteX45" fmla="*/ 1916906 w 2438400"/>
                <a:gd name="connsiteY45" fmla="*/ 1190625 h 1454944"/>
                <a:gd name="connsiteX46" fmla="*/ 1819275 w 2438400"/>
                <a:gd name="connsiteY46" fmla="*/ 1159669 h 1454944"/>
                <a:gd name="connsiteX47" fmla="*/ 1714500 w 2438400"/>
                <a:gd name="connsiteY47" fmla="*/ 1104900 h 1454944"/>
                <a:gd name="connsiteX48" fmla="*/ 1574006 w 2438400"/>
                <a:gd name="connsiteY48" fmla="*/ 1016794 h 1454944"/>
                <a:gd name="connsiteX49" fmla="*/ 1423987 w 2438400"/>
                <a:gd name="connsiteY49" fmla="*/ 916781 h 1454944"/>
                <a:gd name="connsiteX50" fmla="*/ 1262062 w 2438400"/>
                <a:gd name="connsiteY50" fmla="*/ 807244 h 1454944"/>
                <a:gd name="connsiteX51" fmla="*/ 1050131 w 2438400"/>
                <a:gd name="connsiteY51" fmla="*/ 652463 h 1454944"/>
                <a:gd name="connsiteX52" fmla="*/ 926306 w 2438400"/>
                <a:gd name="connsiteY52" fmla="*/ 561975 h 1454944"/>
                <a:gd name="connsiteX53" fmla="*/ 681037 w 2438400"/>
                <a:gd name="connsiteY53" fmla="*/ 397669 h 1454944"/>
                <a:gd name="connsiteX54" fmla="*/ 623887 w 2438400"/>
                <a:gd name="connsiteY54" fmla="*/ 35242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438400" h="1454944">
                  <a:moveTo>
                    <a:pt x="623887" y="352425"/>
                  </a:moveTo>
                  <a:lnTo>
                    <a:pt x="514350" y="271463"/>
                  </a:lnTo>
                  <a:lnTo>
                    <a:pt x="414337" y="200025"/>
                  </a:lnTo>
                  <a:lnTo>
                    <a:pt x="290512" y="109538"/>
                  </a:lnTo>
                  <a:lnTo>
                    <a:pt x="261937" y="88106"/>
                  </a:lnTo>
                  <a:lnTo>
                    <a:pt x="226218" y="76200"/>
                  </a:lnTo>
                  <a:lnTo>
                    <a:pt x="164306" y="50006"/>
                  </a:lnTo>
                  <a:lnTo>
                    <a:pt x="64293" y="0"/>
                  </a:lnTo>
                  <a:lnTo>
                    <a:pt x="0" y="97631"/>
                  </a:lnTo>
                  <a:lnTo>
                    <a:pt x="138112" y="145256"/>
                  </a:lnTo>
                  <a:lnTo>
                    <a:pt x="178593" y="159544"/>
                  </a:lnTo>
                  <a:lnTo>
                    <a:pt x="226218" y="204788"/>
                  </a:lnTo>
                  <a:lnTo>
                    <a:pt x="328612" y="295275"/>
                  </a:lnTo>
                  <a:lnTo>
                    <a:pt x="421481" y="381000"/>
                  </a:lnTo>
                  <a:lnTo>
                    <a:pt x="521493" y="471488"/>
                  </a:lnTo>
                  <a:lnTo>
                    <a:pt x="650081" y="588169"/>
                  </a:lnTo>
                  <a:lnTo>
                    <a:pt x="900112" y="807244"/>
                  </a:lnTo>
                  <a:lnTo>
                    <a:pt x="1021556" y="921544"/>
                  </a:lnTo>
                  <a:lnTo>
                    <a:pt x="1166812" y="1050131"/>
                  </a:lnTo>
                  <a:lnTo>
                    <a:pt x="1319212" y="1185863"/>
                  </a:lnTo>
                  <a:lnTo>
                    <a:pt x="1447800" y="1302544"/>
                  </a:lnTo>
                  <a:lnTo>
                    <a:pt x="1502568" y="1350169"/>
                  </a:lnTo>
                  <a:lnTo>
                    <a:pt x="1524000" y="1373981"/>
                  </a:lnTo>
                  <a:lnTo>
                    <a:pt x="1554956" y="1407319"/>
                  </a:lnTo>
                  <a:lnTo>
                    <a:pt x="1583531" y="1428750"/>
                  </a:lnTo>
                  <a:lnTo>
                    <a:pt x="1609725" y="1440656"/>
                  </a:lnTo>
                  <a:lnTo>
                    <a:pt x="1624012" y="1445419"/>
                  </a:lnTo>
                  <a:lnTo>
                    <a:pt x="1647825" y="1450181"/>
                  </a:lnTo>
                  <a:lnTo>
                    <a:pt x="1681162" y="1454944"/>
                  </a:lnTo>
                  <a:lnTo>
                    <a:pt x="1714500" y="1452563"/>
                  </a:lnTo>
                  <a:lnTo>
                    <a:pt x="1862137" y="1450181"/>
                  </a:lnTo>
                  <a:lnTo>
                    <a:pt x="1988343" y="1440656"/>
                  </a:lnTo>
                  <a:lnTo>
                    <a:pt x="2128837" y="1423988"/>
                  </a:lnTo>
                  <a:lnTo>
                    <a:pt x="2262187" y="1404938"/>
                  </a:lnTo>
                  <a:lnTo>
                    <a:pt x="2381250" y="1383506"/>
                  </a:lnTo>
                  <a:lnTo>
                    <a:pt x="2419350" y="1378744"/>
                  </a:lnTo>
                  <a:lnTo>
                    <a:pt x="2433637" y="1373981"/>
                  </a:lnTo>
                  <a:lnTo>
                    <a:pt x="2438400" y="1362075"/>
                  </a:lnTo>
                  <a:lnTo>
                    <a:pt x="2433637" y="1347788"/>
                  </a:lnTo>
                  <a:lnTo>
                    <a:pt x="2424112" y="1331119"/>
                  </a:lnTo>
                  <a:lnTo>
                    <a:pt x="2412206" y="1319213"/>
                  </a:lnTo>
                  <a:lnTo>
                    <a:pt x="2369343" y="1307306"/>
                  </a:lnTo>
                  <a:lnTo>
                    <a:pt x="2283618" y="1293019"/>
                  </a:lnTo>
                  <a:lnTo>
                    <a:pt x="2145506" y="1257300"/>
                  </a:lnTo>
                  <a:lnTo>
                    <a:pt x="2040731" y="1228725"/>
                  </a:lnTo>
                  <a:lnTo>
                    <a:pt x="1916906" y="1190625"/>
                  </a:lnTo>
                  <a:lnTo>
                    <a:pt x="1819275" y="1159669"/>
                  </a:lnTo>
                  <a:lnTo>
                    <a:pt x="1714500" y="1104900"/>
                  </a:lnTo>
                  <a:lnTo>
                    <a:pt x="1574006" y="1016794"/>
                  </a:lnTo>
                  <a:lnTo>
                    <a:pt x="1423987" y="916781"/>
                  </a:lnTo>
                  <a:lnTo>
                    <a:pt x="1262062" y="807244"/>
                  </a:lnTo>
                  <a:lnTo>
                    <a:pt x="1050131" y="652463"/>
                  </a:lnTo>
                  <a:lnTo>
                    <a:pt x="926306" y="561975"/>
                  </a:lnTo>
                  <a:lnTo>
                    <a:pt x="681037" y="397669"/>
                  </a:lnTo>
                  <a:lnTo>
                    <a:pt x="62388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7">
              <a:extLst>
                <a:ext uri="{FF2B5EF4-FFF2-40B4-BE49-F238E27FC236}">
                  <a16:creationId xmlns:a16="http://schemas.microsoft.com/office/drawing/2014/main" id="{5ED507A0-6293-4522-A729-ECCC3D6944C3}"/>
                </a:ext>
              </a:extLst>
            </p:cNvPr>
            <p:cNvSpPr/>
            <p:nvPr/>
          </p:nvSpPr>
          <p:spPr>
            <a:xfrm>
              <a:off x="7029450" y="4200526"/>
              <a:ext cx="922338" cy="1744663"/>
            </a:xfrm>
            <a:custGeom>
              <a:avLst/>
              <a:gdLst>
                <a:gd name="connsiteX0" fmla="*/ 528638 w 921544"/>
                <a:gd name="connsiteY0" fmla="*/ 457200 h 1745456"/>
                <a:gd name="connsiteX1" fmla="*/ 557213 w 921544"/>
                <a:gd name="connsiteY1" fmla="*/ 354806 h 1745456"/>
                <a:gd name="connsiteX2" fmla="*/ 573881 w 921544"/>
                <a:gd name="connsiteY2" fmla="*/ 285750 h 1745456"/>
                <a:gd name="connsiteX3" fmla="*/ 592931 w 921544"/>
                <a:gd name="connsiteY3" fmla="*/ 211931 h 1745456"/>
                <a:gd name="connsiteX4" fmla="*/ 607219 w 921544"/>
                <a:gd name="connsiteY4" fmla="*/ 154781 h 1745456"/>
                <a:gd name="connsiteX5" fmla="*/ 609600 w 921544"/>
                <a:gd name="connsiteY5" fmla="*/ 130969 h 1745456"/>
                <a:gd name="connsiteX6" fmla="*/ 609600 w 921544"/>
                <a:gd name="connsiteY6" fmla="*/ 109538 h 1745456"/>
                <a:gd name="connsiteX7" fmla="*/ 604838 w 921544"/>
                <a:gd name="connsiteY7" fmla="*/ 90488 h 1745456"/>
                <a:gd name="connsiteX8" fmla="*/ 595313 w 921544"/>
                <a:gd name="connsiteY8" fmla="*/ 76200 h 1745456"/>
                <a:gd name="connsiteX9" fmla="*/ 578644 w 921544"/>
                <a:gd name="connsiteY9" fmla="*/ 61913 h 1745456"/>
                <a:gd name="connsiteX10" fmla="*/ 533400 w 921544"/>
                <a:gd name="connsiteY10" fmla="*/ 66675 h 1745456"/>
                <a:gd name="connsiteX11" fmla="*/ 916781 w 921544"/>
                <a:gd name="connsiteY11" fmla="*/ 0 h 1745456"/>
                <a:gd name="connsiteX12" fmla="*/ 921544 w 921544"/>
                <a:gd name="connsiteY12" fmla="*/ 26194 h 1745456"/>
                <a:gd name="connsiteX13" fmla="*/ 909638 w 921544"/>
                <a:gd name="connsiteY13" fmla="*/ 52388 h 1745456"/>
                <a:gd name="connsiteX14" fmla="*/ 892969 w 921544"/>
                <a:gd name="connsiteY14" fmla="*/ 71438 h 1745456"/>
                <a:gd name="connsiteX15" fmla="*/ 864394 w 921544"/>
                <a:gd name="connsiteY15" fmla="*/ 111919 h 1745456"/>
                <a:gd name="connsiteX16" fmla="*/ 833438 w 921544"/>
                <a:gd name="connsiteY16" fmla="*/ 171450 h 1745456"/>
                <a:gd name="connsiteX17" fmla="*/ 816769 w 921544"/>
                <a:gd name="connsiteY17" fmla="*/ 226219 h 1745456"/>
                <a:gd name="connsiteX18" fmla="*/ 797719 w 921544"/>
                <a:gd name="connsiteY18" fmla="*/ 300038 h 1745456"/>
                <a:gd name="connsiteX19" fmla="*/ 769144 w 921544"/>
                <a:gd name="connsiteY19" fmla="*/ 428625 h 1745456"/>
                <a:gd name="connsiteX20" fmla="*/ 697706 w 921544"/>
                <a:gd name="connsiteY20" fmla="*/ 673894 h 1745456"/>
                <a:gd name="connsiteX21" fmla="*/ 664369 w 921544"/>
                <a:gd name="connsiteY21" fmla="*/ 776288 h 1745456"/>
                <a:gd name="connsiteX22" fmla="*/ 631031 w 921544"/>
                <a:gd name="connsiteY22" fmla="*/ 876300 h 1745456"/>
                <a:gd name="connsiteX23" fmla="*/ 585788 w 921544"/>
                <a:gd name="connsiteY23" fmla="*/ 995363 h 1745456"/>
                <a:gd name="connsiteX24" fmla="*/ 540544 w 921544"/>
                <a:gd name="connsiteY24" fmla="*/ 1107281 h 1745456"/>
                <a:gd name="connsiteX25" fmla="*/ 504825 w 921544"/>
                <a:gd name="connsiteY25" fmla="*/ 1190625 h 1745456"/>
                <a:gd name="connsiteX26" fmla="*/ 466725 w 921544"/>
                <a:gd name="connsiteY26" fmla="*/ 1264444 h 1745456"/>
                <a:gd name="connsiteX27" fmla="*/ 421481 w 921544"/>
                <a:gd name="connsiteY27" fmla="*/ 1354931 h 1745456"/>
                <a:gd name="connsiteX28" fmla="*/ 369094 w 921544"/>
                <a:gd name="connsiteY28" fmla="*/ 1443038 h 1745456"/>
                <a:gd name="connsiteX29" fmla="*/ 307181 w 921544"/>
                <a:gd name="connsiteY29" fmla="*/ 1521619 h 1745456"/>
                <a:gd name="connsiteX30" fmla="*/ 250031 w 921544"/>
                <a:gd name="connsiteY30" fmla="*/ 1602581 h 1745456"/>
                <a:gd name="connsiteX31" fmla="*/ 209550 w 921544"/>
                <a:gd name="connsiteY31" fmla="*/ 1643063 h 1745456"/>
                <a:gd name="connsiteX32" fmla="*/ 169069 w 921544"/>
                <a:gd name="connsiteY32" fmla="*/ 1683544 h 1745456"/>
                <a:gd name="connsiteX33" fmla="*/ 133350 w 921544"/>
                <a:gd name="connsiteY33" fmla="*/ 1716881 h 1745456"/>
                <a:gd name="connsiteX34" fmla="*/ 100013 w 921544"/>
                <a:gd name="connsiteY34" fmla="*/ 1735931 h 1745456"/>
                <a:gd name="connsiteX35" fmla="*/ 71438 w 921544"/>
                <a:gd name="connsiteY35" fmla="*/ 1745456 h 1745456"/>
                <a:gd name="connsiteX36" fmla="*/ 57150 w 921544"/>
                <a:gd name="connsiteY36" fmla="*/ 1745456 h 1745456"/>
                <a:gd name="connsiteX37" fmla="*/ 38100 w 921544"/>
                <a:gd name="connsiteY37" fmla="*/ 1735931 h 1745456"/>
                <a:gd name="connsiteX38" fmla="*/ 16669 w 921544"/>
                <a:gd name="connsiteY38" fmla="*/ 1714500 h 1745456"/>
                <a:gd name="connsiteX39" fmla="*/ 7144 w 921544"/>
                <a:gd name="connsiteY39" fmla="*/ 1693069 h 1745456"/>
                <a:gd name="connsiteX40" fmla="*/ 0 w 921544"/>
                <a:gd name="connsiteY40" fmla="*/ 1647825 h 1745456"/>
                <a:gd name="connsiteX41" fmla="*/ 0 w 921544"/>
                <a:gd name="connsiteY41" fmla="*/ 1621631 h 1745456"/>
                <a:gd name="connsiteX42" fmla="*/ 192881 w 921544"/>
                <a:gd name="connsiteY42" fmla="*/ 1221581 h 1745456"/>
                <a:gd name="connsiteX43" fmla="*/ 240506 w 921544"/>
                <a:gd name="connsiteY43" fmla="*/ 1162050 h 1745456"/>
                <a:gd name="connsiteX44" fmla="*/ 276225 w 921544"/>
                <a:gd name="connsiteY44" fmla="*/ 1112044 h 1745456"/>
                <a:gd name="connsiteX45" fmla="*/ 307181 w 921544"/>
                <a:gd name="connsiteY45" fmla="*/ 1057275 h 1745456"/>
                <a:gd name="connsiteX46" fmla="*/ 350044 w 921544"/>
                <a:gd name="connsiteY46" fmla="*/ 981075 h 1745456"/>
                <a:gd name="connsiteX47" fmla="*/ 376238 w 921544"/>
                <a:gd name="connsiteY47" fmla="*/ 916781 h 1745456"/>
                <a:gd name="connsiteX48" fmla="*/ 445294 w 921544"/>
                <a:gd name="connsiteY48" fmla="*/ 740569 h 1745456"/>
                <a:gd name="connsiteX49" fmla="*/ 528638 w 921544"/>
                <a:gd name="connsiteY49" fmla="*/ 457200 h 174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21544" h="1745456">
                  <a:moveTo>
                    <a:pt x="528638" y="457200"/>
                  </a:moveTo>
                  <a:lnTo>
                    <a:pt x="557213" y="354806"/>
                  </a:lnTo>
                  <a:lnTo>
                    <a:pt x="573881" y="285750"/>
                  </a:lnTo>
                  <a:lnTo>
                    <a:pt x="592931" y="211931"/>
                  </a:lnTo>
                  <a:lnTo>
                    <a:pt x="607219" y="154781"/>
                  </a:lnTo>
                  <a:lnTo>
                    <a:pt x="609600" y="130969"/>
                  </a:lnTo>
                  <a:lnTo>
                    <a:pt x="609600" y="109538"/>
                  </a:lnTo>
                  <a:lnTo>
                    <a:pt x="604838" y="90488"/>
                  </a:lnTo>
                  <a:lnTo>
                    <a:pt x="595313" y="76200"/>
                  </a:lnTo>
                  <a:lnTo>
                    <a:pt x="578644" y="61913"/>
                  </a:lnTo>
                  <a:lnTo>
                    <a:pt x="533400" y="66675"/>
                  </a:lnTo>
                  <a:lnTo>
                    <a:pt x="916781" y="0"/>
                  </a:lnTo>
                  <a:lnTo>
                    <a:pt x="921544" y="26194"/>
                  </a:lnTo>
                  <a:lnTo>
                    <a:pt x="909638" y="52388"/>
                  </a:lnTo>
                  <a:lnTo>
                    <a:pt x="892969" y="71438"/>
                  </a:lnTo>
                  <a:lnTo>
                    <a:pt x="864394" y="111919"/>
                  </a:lnTo>
                  <a:lnTo>
                    <a:pt x="833438" y="171450"/>
                  </a:lnTo>
                  <a:lnTo>
                    <a:pt x="816769" y="226219"/>
                  </a:lnTo>
                  <a:lnTo>
                    <a:pt x="797719" y="300038"/>
                  </a:lnTo>
                  <a:lnTo>
                    <a:pt x="769144" y="428625"/>
                  </a:lnTo>
                  <a:lnTo>
                    <a:pt x="697706" y="673894"/>
                  </a:lnTo>
                  <a:lnTo>
                    <a:pt x="664369" y="776288"/>
                  </a:lnTo>
                  <a:lnTo>
                    <a:pt x="631031" y="876300"/>
                  </a:lnTo>
                  <a:lnTo>
                    <a:pt x="585788" y="995363"/>
                  </a:lnTo>
                  <a:lnTo>
                    <a:pt x="540544" y="1107281"/>
                  </a:lnTo>
                  <a:lnTo>
                    <a:pt x="504825" y="1190625"/>
                  </a:lnTo>
                  <a:lnTo>
                    <a:pt x="466725" y="1264444"/>
                  </a:lnTo>
                  <a:lnTo>
                    <a:pt x="421481" y="1354931"/>
                  </a:lnTo>
                  <a:lnTo>
                    <a:pt x="369094" y="1443038"/>
                  </a:lnTo>
                  <a:lnTo>
                    <a:pt x="307181" y="1521619"/>
                  </a:lnTo>
                  <a:lnTo>
                    <a:pt x="250031" y="1602581"/>
                  </a:lnTo>
                  <a:lnTo>
                    <a:pt x="209550" y="1643063"/>
                  </a:lnTo>
                  <a:lnTo>
                    <a:pt x="169069" y="1683544"/>
                  </a:lnTo>
                  <a:lnTo>
                    <a:pt x="133350" y="1716881"/>
                  </a:lnTo>
                  <a:lnTo>
                    <a:pt x="100013" y="1735931"/>
                  </a:lnTo>
                  <a:lnTo>
                    <a:pt x="71438" y="1745456"/>
                  </a:lnTo>
                  <a:lnTo>
                    <a:pt x="57150" y="1745456"/>
                  </a:lnTo>
                  <a:lnTo>
                    <a:pt x="38100" y="1735931"/>
                  </a:lnTo>
                  <a:lnTo>
                    <a:pt x="16669" y="1714500"/>
                  </a:lnTo>
                  <a:lnTo>
                    <a:pt x="7144" y="1693069"/>
                  </a:lnTo>
                  <a:lnTo>
                    <a:pt x="0" y="1647825"/>
                  </a:lnTo>
                  <a:lnTo>
                    <a:pt x="0" y="1621631"/>
                  </a:lnTo>
                  <a:lnTo>
                    <a:pt x="192881" y="1221581"/>
                  </a:lnTo>
                  <a:lnTo>
                    <a:pt x="240506" y="1162050"/>
                  </a:lnTo>
                  <a:lnTo>
                    <a:pt x="276225" y="1112044"/>
                  </a:lnTo>
                  <a:lnTo>
                    <a:pt x="307181" y="1057275"/>
                  </a:lnTo>
                  <a:lnTo>
                    <a:pt x="350044" y="981075"/>
                  </a:lnTo>
                  <a:lnTo>
                    <a:pt x="376238" y="916781"/>
                  </a:lnTo>
                  <a:lnTo>
                    <a:pt x="445294" y="740569"/>
                  </a:lnTo>
                  <a:lnTo>
                    <a:pt x="528638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8">
              <a:extLst>
                <a:ext uri="{FF2B5EF4-FFF2-40B4-BE49-F238E27FC236}">
                  <a16:creationId xmlns:a16="http://schemas.microsoft.com/office/drawing/2014/main" id="{7577372D-8458-411C-98E9-CF13D7375ADA}"/>
                </a:ext>
              </a:extLst>
            </p:cNvPr>
            <p:cNvSpPr/>
            <p:nvPr/>
          </p:nvSpPr>
          <p:spPr>
            <a:xfrm>
              <a:off x="6586538" y="5287963"/>
              <a:ext cx="690562" cy="628650"/>
            </a:xfrm>
            <a:custGeom>
              <a:avLst/>
              <a:gdLst>
                <a:gd name="connsiteX0" fmla="*/ 242887 w 690562"/>
                <a:gd name="connsiteY0" fmla="*/ 97632 h 628650"/>
                <a:gd name="connsiteX1" fmla="*/ 383381 w 690562"/>
                <a:gd name="connsiteY1" fmla="*/ 157163 h 628650"/>
                <a:gd name="connsiteX2" fmla="*/ 442912 w 690562"/>
                <a:gd name="connsiteY2" fmla="*/ 180975 h 628650"/>
                <a:gd name="connsiteX3" fmla="*/ 473868 w 690562"/>
                <a:gd name="connsiteY3" fmla="*/ 190500 h 628650"/>
                <a:gd name="connsiteX4" fmla="*/ 502443 w 690562"/>
                <a:gd name="connsiteY4" fmla="*/ 197644 h 628650"/>
                <a:gd name="connsiteX5" fmla="*/ 526256 w 690562"/>
                <a:gd name="connsiteY5" fmla="*/ 197644 h 628650"/>
                <a:gd name="connsiteX6" fmla="*/ 561975 w 690562"/>
                <a:gd name="connsiteY6" fmla="*/ 188119 h 628650"/>
                <a:gd name="connsiteX7" fmla="*/ 595312 w 690562"/>
                <a:gd name="connsiteY7" fmla="*/ 169069 h 628650"/>
                <a:gd name="connsiteX8" fmla="*/ 623887 w 690562"/>
                <a:gd name="connsiteY8" fmla="*/ 145257 h 628650"/>
                <a:gd name="connsiteX9" fmla="*/ 638175 w 690562"/>
                <a:gd name="connsiteY9" fmla="*/ 130969 h 628650"/>
                <a:gd name="connsiteX10" fmla="*/ 690562 w 690562"/>
                <a:gd name="connsiteY10" fmla="*/ 69057 h 628650"/>
                <a:gd name="connsiteX11" fmla="*/ 466725 w 690562"/>
                <a:gd name="connsiteY11" fmla="*/ 628650 h 628650"/>
                <a:gd name="connsiteX12" fmla="*/ 454818 w 690562"/>
                <a:gd name="connsiteY12" fmla="*/ 609600 h 628650"/>
                <a:gd name="connsiteX13" fmla="*/ 445293 w 690562"/>
                <a:gd name="connsiteY13" fmla="*/ 581025 h 628650"/>
                <a:gd name="connsiteX14" fmla="*/ 440531 w 690562"/>
                <a:gd name="connsiteY14" fmla="*/ 535782 h 628650"/>
                <a:gd name="connsiteX15" fmla="*/ 421481 w 690562"/>
                <a:gd name="connsiteY15" fmla="*/ 488157 h 628650"/>
                <a:gd name="connsiteX16" fmla="*/ 388143 w 690562"/>
                <a:gd name="connsiteY16" fmla="*/ 426244 h 628650"/>
                <a:gd name="connsiteX17" fmla="*/ 357187 w 690562"/>
                <a:gd name="connsiteY17" fmla="*/ 376238 h 628650"/>
                <a:gd name="connsiteX18" fmla="*/ 309562 w 690562"/>
                <a:gd name="connsiteY18" fmla="*/ 316707 h 628650"/>
                <a:gd name="connsiteX19" fmla="*/ 271462 w 690562"/>
                <a:gd name="connsiteY19" fmla="*/ 269082 h 628650"/>
                <a:gd name="connsiteX20" fmla="*/ 221456 w 690562"/>
                <a:gd name="connsiteY20" fmla="*/ 221457 h 628650"/>
                <a:gd name="connsiteX21" fmla="*/ 171450 w 690562"/>
                <a:gd name="connsiteY21" fmla="*/ 178594 h 628650"/>
                <a:gd name="connsiteX22" fmla="*/ 114300 w 690562"/>
                <a:gd name="connsiteY22" fmla="*/ 130969 h 628650"/>
                <a:gd name="connsiteX23" fmla="*/ 61912 w 690562"/>
                <a:gd name="connsiteY23" fmla="*/ 92869 h 628650"/>
                <a:gd name="connsiteX24" fmla="*/ 19050 w 690562"/>
                <a:gd name="connsiteY24" fmla="*/ 64294 h 628650"/>
                <a:gd name="connsiteX25" fmla="*/ 4762 w 690562"/>
                <a:gd name="connsiteY25" fmla="*/ 47625 h 628650"/>
                <a:gd name="connsiteX26" fmla="*/ 0 w 690562"/>
                <a:gd name="connsiteY26" fmla="*/ 21432 h 628650"/>
                <a:gd name="connsiteX27" fmla="*/ 2381 w 690562"/>
                <a:gd name="connsiteY27" fmla="*/ 7144 h 628650"/>
                <a:gd name="connsiteX28" fmla="*/ 21431 w 690562"/>
                <a:gd name="connsiteY28" fmla="*/ 0 h 628650"/>
                <a:gd name="connsiteX29" fmla="*/ 47625 w 690562"/>
                <a:gd name="connsiteY29" fmla="*/ 9525 h 628650"/>
                <a:gd name="connsiteX30" fmla="*/ 102393 w 690562"/>
                <a:gd name="connsiteY30" fmla="*/ 35719 h 628650"/>
                <a:gd name="connsiteX31" fmla="*/ 178593 w 690562"/>
                <a:gd name="connsiteY31" fmla="*/ 69057 h 628650"/>
                <a:gd name="connsiteX32" fmla="*/ 242887 w 690562"/>
                <a:gd name="connsiteY32" fmla="*/ 97632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90562" h="628650">
                  <a:moveTo>
                    <a:pt x="242887" y="97632"/>
                  </a:moveTo>
                  <a:lnTo>
                    <a:pt x="383381" y="157163"/>
                  </a:lnTo>
                  <a:lnTo>
                    <a:pt x="442912" y="180975"/>
                  </a:lnTo>
                  <a:lnTo>
                    <a:pt x="473868" y="190500"/>
                  </a:lnTo>
                  <a:lnTo>
                    <a:pt x="502443" y="197644"/>
                  </a:lnTo>
                  <a:lnTo>
                    <a:pt x="526256" y="197644"/>
                  </a:lnTo>
                  <a:lnTo>
                    <a:pt x="561975" y="188119"/>
                  </a:lnTo>
                  <a:lnTo>
                    <a:pt x="595312" y="169069"/>
                  </a:lnTo>
                  <a:lnTo>
                    <a:pt x="623887" y="145257"/>
                  </a:lnTo>
                  <a:lnTo>
                    <a:pt x="638175" y="130969"/>
                  </a:lnTo>
                  <a:lnTo>
                    <a:pt x="690562" y="69057"/>
                  </a:lnTo>
                  <a:lnTo>
                    <a:pt x="466725" y="628650"/>
                  </a:lnTo>
                  <a:lnTo>
                    <a:pt x="454818" y="609600"/>
                  </a:lnTo>
                  <a:lnTo>
                    <a:pt x="445293" y="581025"/>
                  </a:lnTo>
                  <a:lnTo>
                    <a:pt x="440531" y="535782"/>
                  </a:lnTo>
                  <a:lnTo>
                    <a:pt x="421481" y="488157"/>
                  </a:lnTo>
                  <a:lnTo>
                    <a:pt x="388143" y="426244"/>
                  </a:lnTo>
                  <a:lnTo>
                    <a:pt x="357187" y="376238"/>
                  </a:lnTo>
                  <a:lnTo>
                    <a:pt x="309562" y="316707"/>
                  </a:lnTo>
                  <a:lnTo>
                    <a:pt x="271462" y="269082"/>
                  </a:lnTo>
                  <a:lnTo>
                    <a:pt x="221456" y="221457"/>
                  </a:lnTo>
                  <a:lnTo>
                    <a:pt x="171450" y="178594"/>
                  </a:lnTo>
                  <a:lnTo>
                    <a:pt x="114300" y="130969"/>
                  </a:lnTo>
                  <a:lnTo>
                    <a:pt x="61912" y="92869"/>
                  </a:lnTo>
                  <a:lnTo>
                    <a:pt x="19050" y="64294"/>
                  </a:lnTo>
                  <a:lnTo>
                    <a:pt x="4762" y="47625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47625" y="9525"/>
                  </a:lnTo>
                  <a:lnTo>
                    <a:pt x="102393" y="35719"/>
                  </a:lnTo>
                  <a:lnTo>
                    <a:pt x="178593" y="69057"/>
                  </a:lnTo>
                  <a:lnTo>
                    <a:pt x="242887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9">
              <a:extLst>
                <a:ext uri="{FF2B5EF4-FFF2-40B4-BE49-F238E27FC236}">
                  <a16:creationId xmlns:a16="http://schemas.microsoft.com/office/drawing/2014/main" id="{7CD23A86-EDDB-4C51-BB8E-4443ECFDB523}"/>
                </a:ext>
              </a:extLst>
            </p:cNvPr>
            <p:cNvSpPr/>
            <p:nvPr/>
          </p:nvSpPr>
          <p:spPr>
            <a:xfrm>
              <a:off x="5514975" y="3516313"/>
              <a:ext cx="1562100" cy="2387600"/>
            </a:xfrm>
            <a:custGeom>
              <a:avLst/>
              <a:gdLst>
                <a:gd name="connsiteX0" fmla="*/ 1166014 w 1561845"/>
                <a:gd name="connsiteY0" fmla="*/ 613691 h 2387259"/>
                <a:gd name="connsiteX1" fmla="*/ 1190561 w 1561845"/>
                <a:gd name="connsiteY1" fmla="*/ 524706 h 2387259"/>
                <a:gd name="connsiteX2" fmla="*/ 1218178 w 1561845"/>
                <a:gd name="connsiteY2" fmla="*/ 389694 h 2387259"/>
                <a:gd name="connsiteX3" fmla="*/ 1233520 w 1561845"/>
                <a:gd name="connsiteY3" fmla="*/ 309914 h 2387259"/>
                <a:gd name="connsiteX4" fmla="*/ 1242725 w 1561845"/>
                <a:gd name="connsiteY4" fmla="*/ 254682 h 2387259"/>
                <a:gd name="connsiteX5" fmla="*/ 1245794 w 1561845"/>
                <a:gd name="connsiteY5" fmla="*/ 230134 h 2387259"/>
                <a:gd name="connsiteX6" fmla="*/ 1239657 w 1561845"/>
                <a:gd name="connsiteY6" fmla="*/ 199450 h 2387259"/>
                <a:gd name="connsiteX7" fmla="*/ 1227383 w 1561845"/>
                <a:gd name="connsiteY7" fmla="*/ 168765 h 2387259"/>
                <a:gd name="connsiteX8" fmla="*/ 1208972 w 1561845"/>
                <a:gd name="connsiteY8" fmla="*/ 147286 h 2387259"/>
                <a:gd name="connsiteX9" fmla="*/ 1181356 w 1561845"/>
                <a:gd name="connsiteY9" fmla="*/ 128875 h 2387259"/>
                <a:gd name="connsiteX10" fmla="*/ 1156808 w 1561845"/>
                <a:gd name="connsiteY10" fmla="*/ 119670 h 2387259"/>
                <a:gd name="connsiteX11" fmla="*/ 1135329 w 1561845"/>
                <a:gd name="connsiteY11" fmla="*/ 104328 h 2387259"/>
                <a:gd name="connsiteX12" fmla="*/ 1123055 w 1561845"/>
                <a:gd name="connsiteY12" fmla="*/ 85917 h 2387259"/>
                <a:gd name="connsiteX13" fmla="*/ 1110782 w 1561845"/>
                <a:gd name="connsiteY13" fmla="*/ 64438 h 2387259"/>
                <a:gd name="connsiteX14" fmla="*/ 1110782 w 1561845"/>
                <a:gd name="connsiteY14" fmla="*/ 36821 h 2387259"/>
                <a:gd name="connsiteX15" fmla="*/ 1119987 w 1561845"/>
                <a:gd name="connsiteY15" fmla="*/ 21479 h 2387259"/>
                <a:gd name="connsiteX16" fmla="*/ 1156808 w 1561845"/>
                <a:gd name="connsiteY16" fmla="*/ 6137 h 2387259"/>
                <a:gd name="connsiteX17" fmla="*/ 1208972 w 1561845"/>
                <a:gd name="connsiteY17" fmla="*/ 0 h 2387259"/>
                <a:gd name="connsiteX18" fmla="*/ 1239657 w 1561845"/>
                <a:gd name="connsiteY18" fmla="*/ 9205 h 2387259"/>
                <a:gd name="connsiteX19" fmla="*/ 1340916 w 1561845"/>
                <a:gd name="connsiteY19" fmla="*/ 52164 h 2387259"/>
                <a:gd name="connsiteX20" fmla="*/ 1414559 w 1561845"/>
                <a:gd name="connsiteY20" fmla="*/ 88985 h 2387259"/>
                <a:gd name="connsiteX21" fmla="*/ 1497407 w 1561845"/>
                <a:gd name="connsiteY21" fmla="*/ 131944 h 2387259"/>
                <a:gd name="connsiteX22" fmla="*/ 1537297 w 1561845"/>
                <a:gd name="connsiteY22" fmla="*/ 156491 h 2387259"/>
                <a:gd name="connsiteX23" fmla="*/ 1549571 w 1561845"/>
                <a:gd name="connsiteY23" fmla="*/ 174902 h 2387259"/>
                <a:gd name="connsiteX24" fmla="*/ 1558776 w 1561845"/>
                <a:gd name="connsiteY24" fmla="*/ 190244 h 2387259"/>
                <a:gd name="connsiteX25" fmla="*/ 1561845 w 1561845"/>
                <a:gd name="connsiteY25" fmla="*/ 208655 h 2387259"/>
                <a:gd name="connsiteX26" fmla="*/ 1561845 w 1561845"/>
                <a:gd name="connsiteY26" fmla="*/ 227066 h 2387259"/>
                <a:gd name="connsiteX27" fmla="*/ 1552639 w 1561845"/>
                <a:gd name="connsiteY27" fmla="*/ 248545 h 2387259"/>
                <a:gd name="connsiteX28" fmla="*/ 1531160 w 1561845"/>
                <a:gd name="connsiteY28" fmla="*/ 276161 h 2387259"/>
                <a:gd name="connsiteX29" fmla="*/ 1503544 w 1561845"/>
                <a:gd name="connsiteY29" fmla="*/ 343667 h 2387259"/>
                <a:gd name="connsiteX30" fmla="*/ 1472859 w 1561845"/>
                <a:gd name="connsiteY30" fmla="*/ 457200 h 2387259"/>
                <a:gd name="connsiteX31" fmla="*/ 1451380 w 1561845"/>
                <a:gd name="connsiteY31" fmla="*/ 543117 h 2387259"/>
                <a:gd name="connsiteX32" fmla="*/ 1411490 w 1561845"/>
                <a:gd name="connsiteY32" fmla="*/ 662787 h 2387259"/>
                <a:gd name="connsiteX33" fmla="*/ 1393080 w 1561845"/>
                <a:gd name="connsiteY33" fmla="*/ 721087 h 2387259"/>
                <a:gd name="connsiteX34" fmla="*/ 1288752 w 1561845"/>
                <a:gd name="connsiteY34" fmla="*/ 972701 h 2387259"/>
                <a:gd name="connsiteX35" fmla="*/ 1221246 w 1561845"/>
                <a:gd name="connsiteY35" fmla="*/ 1113850 h 2387259"/>
                <a:gd name="connsiteX36" fmla="*/ 1169082 w 1561845"/>
                <a:gd name="connsiteY36" fmla="*/ 1218177 h 2387259"/>
                <a:gd name="connsiteX37" fmla="*/ 1104645 w 1561845"/>
                <a:gd name="connsiteY37" fmla="*/ 1331710 h 2387259"/>
                <a:gd name="connsiteX38" fmla="*/ 1043276 w 1561845"/>
                <a:gd name="connsiteY38" fmla="*/ 1436038 h 2387259"/>
                <a:gd name="connsiteX39" fmla="*/ 951222 w 1561845"/>
                <a:gd name="connsiteY39" fmla="*/ 1571050 h 2387259"/>
                <a:gd name="connsiteX40" fmla="*/ 862237 w 1561845"/>
                <a:gd name="connsiteY40" fmla="*/ 1687651 h 2387259"/>
                <a:gd name="connsiteX41" fmla="*/ 764046 w 1561845"/>
                <a:gd name="connsiteY41" fmla="*/ 1807321 h 2387259"/>
                <a:gd name="connsiteX42" fmla="*/ 653582 w 1561845"/>
                <a:gd name="connsiteY42" fmla="*/ 1923922 h 2387259"/>
                <a:gd name="connsiteX43" fmla="*/ 546186 w 1561845"/>
                <a:gd name="connsiteY43" fmla="*/ 2022113 h 2387259"/>
                <a:gd name="connsiteX44" fmla="*/ 472543 w 1561845"/>
                <a:gd name="connsiteY44" fmla="*/ 2086550 h 2387259"/>
                <a:gd name="connsiteX45" fmla="*/ 398900 w 1561845"/>
                <a:gd name="connsiteY45" fmla="*/ 2144851 h 2387259"/>
                <a:gd name="connsiteX46" fmla="*/ 309914 w 1561845"/>
                <a:gd name="connsiteY46" fmla="*/ 2212357 h 2387259"/>
                <a:gd name="connsiteX47" fmla="*/ 193313 w 1561845"/>
                <a:gd name="connsiteY47" fmla="*/ 2289068 h 2387259"/>
                <a:gd name="connsiteX48" fmla="*/ 92054 w 1561845"/>
                <a:gd name="connsiteY48" fmla="*/ 2353506 h 2387259"/>
                <a:gd name="connsiteX49" fmla="*/ 30685 w 1561845"/>
                <a:gd name="connsiteY49" fmla="*/ 2384191 h 2387259"/>
                <a:gd name="connsiteX50" fmla="*/ 12274 w 1561845"/>
                <a:gd name="connsiteY50" fmla="*/ 2387259 h 2387259"/>
                <a:gd name="connsiteX51" fmla="*/ 0 w 1561845"/>
                <a:gd name="connsiteY51" fmla="*/ 2378054 h 2387259"/>
                <a:gd name="connsiteX52" fmla="*/ 3069 w 1561845"/>
                <a:gd name="connsiteY52" fmla="*/ 2347369 h 2387259"/>
                <a:gd name="connsiteX53" fmla="*/ 15343 w 1561845"/>
                <a:gd name="connsiteY53" fmla="*/ 2319753 h 2387259"/>
                <a:gd name="connsiteX54" fmla="*/ 61369 w 1561845"/>
                <a:gd name="connsiteY54" fmla="*/ 2282932 h 2387259"/>
                <a:gd name="connsiteX55" fmla="*/ 162629 w 1561845"/>
                <a:gd name="connsiteY55" fmla="*/ 2203152 h 2387259"/>
                <a:gd name="connsiteX56" fmla="*/ 266956 w 1561845"/>
                <a:gd name="connsiteY56" fmla="*/ 2104961 h 2387259"/>
                <a:gd name="connsiteX57" fmla="*/ 417310 w 1561845"/>
                <a:gd name="connsiteY57" fmla="*/ 1957675 h 2387259"/>
                <a:gd name="connsiteX58" fmla="*/ 512433 w 1561845"/>
                <a:gd name="connsiteY58" fmla="*/ 1859485 h 2387259"/>
                <a:gd name="connsiteX59" fmla="*/ 598349 w 1561845"/>
                <a:gd name="connsiteY59" fmla="*/ 1764362 h 2387259"/>
                <a:gd name="connsiteX60" fmla="*/ 665855 w 1561845"/>
                <a:gd name="connsiteY60" fmla="*/ 1687651 h 2387259"/>
                <a:gd name="connsiteX61" fmla="*/ 748704 w 1561845"/>
                <a:gd name="connsiteY61" fmla="*/ 1577187 h 2387259"/>
                <a:gd name="connsiteX62" fmla="*/ 819278 w 1561845"/>
                <a:gd name="connsiteY62" fmla="*/ 1472859 h 2387259"/>
                <a:gd name="connsiteX63" fmla="*/ 871442 w 1561845"/>
                <a:gd name="connsiteY63" fmla="*/ 1390011 h 2387259"/>
                <a:gd name="connsiteX64" fmla="*/ 923606 w 1561845"/>
                <a:gd name="connsiteY64" fmla="*/ 1294889 h 2387259"/>
                <a:gd name="connsiteX65" fmla="*/ 966564 w 1561845"/>
                <a:gd name="connsiteY65" fmla="*/ 1205903 h 2387259"/>
                <a:gd name="connsiteX66" fmla="*/ 1009522 w 1561845"/>
                <a:gd name="connsiteY66" fmla="*/ 1104644 h 2387259"/>
                <a:gd name="connsiteX67" fmla="*/ 1049412 w 1561845"/>
                <a:gd name="connsiteY67" fmla="*/ 997248 h 2387259"/>
                <a:gd name="connsiteX68" fmla="*/ 1080097 w 1561845"/>
                <a:gd name="connsiteY68" fmla="*/ 902126 h 2387259"/>
                <a:gd name="connsiteX69" fmla="*/ 1166014 w 1561845"/>
                <a:gd name="connsiteY69" fmla="*/ 613691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561845" h="2387259">
                  <a:moveTo>
                    <a:pt x="1166014" y="613691"/>
                  </a:moveTo>
                  <a:lnTo>
                    <a:pt x="1190561" y="524706"/>
                  </a:lnTo>
                  <a:lnTo>
                    <a:pt x="1218178" y="389694"/>
                  </a:lnTo>
                  <a:lnTo>
                    <a:pt x="1233520" y="309914"/>
                  </a:lnTo>
                  <a:lnTo>
                    <a:pt x="1242725" y="254682"/>
                  </a:lnTo>
                  <a:lnTo>
                    <a:pt x="1245794" y="230134"/>
                  </a:lnTo>
                  <a:lnTo>
                    <a:pt x="1239657" y="199450"/>
                  </a:lnTo>
                  <a:lnTo>
                    <a:pt x="1227383" y="168765"/>
                  </a:lnTo>
                  <a:lnTo>
                    <a:pt x="1208972" y="147286"/>
                  </a:lnTo>
                  <a:lnTo>
                    <a:pt x="1181356" y="128875"/>
                  </a:lnTo>
                  <a:lnTo>
                    <a:pt x="1156808" y="119670"/>
                  </a:lnTo>
                  <a:lnTo>
                    <a:pt x="1135329" y="104328"/>
                  </a:lnTo>
                  <a:lnTo>
                    <a:pt x="1123055" y="85917"/>
                  </a:lnTo>
                  <a:lnTo>
                    <a:pt x="1110782" y="64438"/>
                  </a:lnTo>
                  <a:lnTo>
                    <a:pt x="1110782" y="36821"/>
                  </a:lnTo>
                  <a:lnTo>
                    <a:pt x="1119987" y="21479"/>
                  </a:lnTo>
                  <a:lnTo>
                    <a:pt x="1156808" y="6137"/>
                  </a:lnTo>
                  <a:lnTo>
                    <a:pt x="1208972" y="0"/>
                  </a:lnTo>
                  <a:lnTo>
                    <a:pt x="1239657" y="9205"/>
                  </a:lnTo>
                  <a:lnTo>
                    <a:pt x="1340916" y="52164"/>
                  </a:lnTo>
                  <a:lnTo>
                    <a:pt x="1414559" y="88985"/>
                  </a:lnTo>
                  <a:lnTo>
                    <a:pt x="1497407" y="131944"/>
                  </a:lnTo>
                  <a:lnTo>
                    <a:pt x="1537297" y="156491"/>
                  </a:lnTo>
                  <a:lnTo>
                    <a:pt x="1549571" y="174902"/>
                  </a:lnTo>
                  <a:lnTo>
                    <a:pt x="1558776" y="190244"/>
                  </a:lnTo>
                  <a:lnTo>
                    <a:pt x="1561845" y="208655"/>
                  </a:lnTo>
                  <a:lnTo>
                    <a:pt x="1561845" y="227066"/>
                  </a:lnTo>
                  <a:lnTo>
                    <a:pt x="1552639" y="248545"/>
                  </a:lnTo>
                  <a:lnTo>
                    <a:pt x="1531160" y="276161"/>
                  </a:lnTo>
                  <a:lnTo>
                    <a:pt x="1503544" y="343667"/>
                  </a:lnTo>
                  <a:lnTo>
                    <a:pt x="1472859" y="457200"/>
                  </a:lnTo>
                  <a:lnTo>
                    <a:pt x="1451380" y="543117"/>
                  </a:lnTo>
                  <a:lnTo>
                    <a:pt x="1411490" y="662787"/>
                  </a:lnTo>
                  <a:lnTo>
                    <a:pt x="1393080" y="721087"/>
                  </a:lnTo>
                  <a:lnTo>
                    <a:pt x="1288752" y="972701"/>
                  </a:lnTo>
                  <a:lnTo>
                    <a:pt x="1221246" y="1113850"/>
                  </a:lnTo>
                  <a:lnTo>
                    <a:pt x="1169082" y="1218177"/>
                  </a:lnTo>
                  <a:lnTo>
                    <a:pt x="1104645" y="1331710"/>
                  </a:lnTo>
                  <a:lnTo>
                    <a:pt x="1043276" y="1436038"/>
                  </a:lnTo>
                  <a:lnTo>
                    <a:pt x="951222" y="1571050"/>
                  </a:lnTo>
                  <a:lnTo>
                    <a:pt x="862237" y="1687651"/>
                  </a:lnTo>
                  <a:lnTo>
                    <a:pt x="764046" y="1807321"/>
                  </a:lnTo>
                  <a:lnTo>
                    <a:pt x="653582" y="1923922"/>
                  </a:lnTo>
                  <a:lnTo>
                    <a:pt x="546186" y="2022113"/>
                  </a:lnTo>
                  <a:lnTo>
                    <a:pt x="472543" y="2086550"/>
                  </a:lnTo>
                  <a:lnTo>
                    <a:pt x="398900" y="2144851"/>
                  </a:lnTo>
                  <a:lnTo>
                    <a:pt x="309914" y="2212357"/>
                  </a:lnTo>
                  <a:lnTo>
                    <a:pt x="193313" y="2289068"/>
                  </a:lnTo>
                  <a:lnTo>
                    <a:pt x="92054" y="2353506"/>
                  </a:lnTo>
                  <a:lnTo>
                    <a:pt x="30685" y="2384191"/>
                  </a:lnTo>
                  <a:lnTo>
                    <a:pt x="12274" y="2387259"/>
                  </a:lnTo>
                  <a:lnTo>
                    <a:pt x="0" y="2378054"/>
                  </a:lnTo>
                  <a:lnTo>
                    <a:pt x="3069" y="2347369"/>
                  </a:lnTo>
                  <a:lnTo>
                    <a:pt x="15343" y="2319753"/>
                  </a:lnTo>
                  <a:lnTo>
                    <a:pt x="61369" y="2282932"/>
                  </a:lnTo>
                  <a:lnTo>
                    <a:pt x="162629" y="2203152"/>
                  </a:lnTo>
                  <a:lnTo>
                    <a:pt x="266956" y="2104961"/>
                  </a:lnTo>
                  <a:lnTo>
                    <a:pt x="417310" y="1957675"/>
                  </a:lnTo>
                  <a:lnTo>
                    <a:pt x="512433" y="1859485"/>
                  </a:lnTo>
                  <a:lnTo>
                    <a:pt x="598349" y="1764362"/>
                  </a:lnTo>
                  <a:lnTo>
                    <a:pt x="665855" y="1687651"/>
                  </a:lnTo>
                  <a:lnTo>
                    <a:pt x="748704" y="1577187"/>
                  </a:lnTo>
                  <a:lnTo>
                    <a:pt x="819278" y="1472859"/>
                  </a:lnTo>
                  <a:lnTo>
                    <a:pt x="871442" y="1390011"/>
                  </a:lnTo>
                  <a:lnTo>
                    <a:pt x="923606" y="1294889"/>
                  </a:lnTo>
                  <a:lnTo>
                    <a:pt x="966564" y="1205903"/>
                  </a:lnTo>
                  <a:lnTo>
                    <a:pt x="1009522" y="1104644"/>
                  </a:lnTo>
                  <a:lnTo>
                    <a:pt x="1049412" y="997248"/>
                  </a:lnTo>
                  <a:lnTo>
                    <a:pt x="1080097" y="902126"/>
                  </a:lnTo>
                  <a:lnTo>
                    <a:pt x="1166014" y="6136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71069907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E518F5F0-E2B3-46D2-911D-FBF9AC3A7CD1}"/>
              </a:ext>
            </a:extLst>
          </p:cNvPr>
          <p:cNvSpPr/>
          <p:nvPr/>
        </p:nvSpPr>
        <p:spPr>
          <a:xfrm rot="16200000">
            <a:off x="4410080" y="1287463"/>
            <a:ext cx="692150" cy="885825"/>
          </a:xfrm>
          <a:custGeom>
            <a:avLst/>
            <a:gdLst>
              <a:gd name="connsiteX0" fmla="*/ 157162 w 692943"/>
              <a:gd name="connsiteY0" fmla="*/ 481013 h 885825"/>
              <a:gd name="connsiteX1" fmla="*/ 190500 w 692943"/>
              <a:gd name="connsiteY1" fmla="*/ 428625 h 885825"/>
              <a:gd name="connsiteX2" fmla="*/ 219075 w 692943"/>
              <a:gd name="connsiteY2" fmla="*/ 388144 h 885825"/>
              <a:gd name="connsiteX3" fmla="*/ 242887 w 692943"/>
              <a:gd name="connsiteY3" fmla="*/ 354806 h 885825"/>
              <a:gd name="connsiteX4" fmla="*/ 273843 w 692943"/>
              <a:gd name="connsiteY4" fmla="*/ 309563 h 885825"/>
              <a:gd name="connsiteX5" fmla="*/ 307181 w 692943"/>
              <a:gd name="connsiteY5" fmla="*/ 271463 h 885825"/>
              <a:gd name="connsiteX6" fmla="*/ 342900 w 692943"/>
              <a:gd name="connsiteY6" fmla="*/ 233363 h 885825"/>
              <a:gd name="connsiteX7" fmla="*/ 402431 w 692943"/>
              <a:gd name="connsiteY7" fmla="*/ 180975 h 885825"/>
              <a:gd name="connsiteX8" fmla="*/ 466725 w 692943"/>
              <a:gd name="connsiteY8" fmla="*/ 130969 h 885825"/>
              <a:gd name="connsiteX9" fmla="*/ 538162 w 692943"/>
              <a:gd name="connsiteY9" fmla="*/ 78581 h 885825"/>
              <a:gd name="connsiteX10" fmla="*/ 585787 w 692943"/>
              <a:gd name="connsiteY10" fmla="*/ 45244 h 885825"/>
              <a:gd name="connsiteX11" fmla="*/ 619125 w 692943"/>
              <a:gd name="connsiteY11" fmla="*/ 21431 h 885825"/>
              <a:gd name="connsiteX12" fmla="*/ 652462 w 692943"/>
              <a:gd name="connsiteY12" fmla="*/ 4763 h 885825"/>
              <a:gd name="connsiteX13" fmla="*/ 676275 w 692943"/>
              <a:gd name="connsiteY13" fmla="*/ 0 h 885825"/>
              <a:gd name="connsiteX14" fmla="*/ 688181 w 692943"/>
              <a:gd name="connsiteY14" fmla="*/ 0 h 885825"/>
              <a:gd name="connsiteX15" fmla="*/ 692943 w 692943"/>
              <a:gd name="connsiteY15" fmla="*/ 7144 h 885825"/>
              <a:gd name="connsiteX16" fmla="*/ 692943 w 692943"/>
              <a:gd name="connsiteY16" fmla="*/ 16669 h 885825"/>
              <a:gd name="connsiteX17" fmla="*/ 688181 w 692943"/>
              <a:gd name="connsiteY17" fmla="*/ 38100 h 885825"/>
              <a:gd name="connsiteX18" fmla="*/ 666750 w 692943"/>
              <a:gd name="connsiteY18" fmla="*/ 66675 h 885825"/>
              <a:gd name="connsiteX19" fmla="*/ 633412 w 692943"/>
              <a:gd name="connsiteY19" fmla="*/ 107156 h 885825"/>
              <a:gd name="connsiteX20" fmla="*/ 607218 w 692943"/>
              <a:gd name="connsiteY20" fmla="*/ 145256 h 885825"/>
              <a:gd name="connsiteX21" fmla="*/ 576262 w 692943"/>
              <a:gd name="connsiteY21" fmla="*/ 195263 h 885825"/>
              <a:gd name="connsiteX22" fmla="*/ 552450 w 692943"/>
              <a:gd name="connsiteY22" fmla="*/ 238125 h 885825"/>
              <a:gd name="connsiteX23" fmla="*/ 531018 w 692943"/>
              <a:gd name="connsiteY23" fmla="*/ 280988 h 885825"/>
              <a:gd name="connsiteX24" fmla="*/ 509587 w 692943"/>
              <a:gd name="connsiteY24" fmla="*/ 328613 h 885825"/>
              <a:gd name="connsiteX25" fmla="*/ 483393 w 692943"/>
              <a:gd name="connsiteY25" fmla="*/ 400050 h 885825"/>
              <a:gd name="connsiteX26" fmla="*/ 461962 w 692943"/>
              <a:gd name="connsiteY26" fmla="*/ 466725 h 885825"/>
              <a:gd name="connsiteX27" fmla="*/ 442912 w 692943"/>
              <a:gd name="connsiteY27" fmla="*/ 523875 h 885825"/>
              <a:gd name="connsiteX28" fmla="*/ 428625 w 692943"/>
              <a:gd name="connsiteY28" fmla="*/ 585788 h 885825"/>
              <a:gd name="connsiteX29" fmla="*/ 414337 w 692943"/>
              <a:gd name="connsiteY29" fmla="*/ 645319 h 885825"/>
              <a:gd name="connsiteX30" fmla="*/ 411956 w 692943"/>
              <a:gd name="connsiteY30" fmla="*/ 654844 h 885825"/>
              <a:gd name="connsiteX31" fmla="*/ 392906 w 692943"/>
              <a:gd name="connsiteY31" fmla="*/ 683419 h 885825"/>
              <a:gd name="connsiteX32" fmla="*/ 359568 w 692943"/>
              <a:gd name="connsiteY32" fmla="*/ 726281 h 885825"/>
              <a:gd name="connsiteX33" fmla="*/ 316706 w 692943"/>
              <a:gd name="connsiteY33" fmla="*/ 769144 h 885825"/>
              <a:gd name="connsiteX34" fmla="*/ 271462 w 692943"/>
              <a:gd name="connsiteY34" fmla="*/ 807244 h 885825"/>
              <a:gd name="connsiteX35" fmla="*/ 228600 w 692943"/>
              <a:gd name="connsiteY35" fmla="*/ 835819 h 885825"/>
              <a:gd name="connsiteX36" fmla="*/ 178593 w 692943"/>
              <a:gd name="connsiteY36" fmla="*/ 862013 h 885825"/>
              <a:gd name="connsiteX37" fmla="*/ 126206 w 692943"/>
              <a:gd name="connsiteY37" fmla="*/ 878681 h 885825"/>
              <a:gd name="connsiteX38" fmla="*/ 73818 w 692943"/>
              <a:gd name="connsiteY38" fmla="*/ 885825 h 885825"/>
              <a:gd name="connsiteX39" fmla="*/ 59531 w 692943"/>
              <a:gd name="connsiteY39" fmla="*/ 885825 h 885825"/>
              <a:gd name="connsiteX40" fmla="*/ 38100 w 692943"/>
              <a:gd name="connsiteY40" fmla="*/ 873919 h 885825"/>
              <a:gd name="connsiteX41" fmla="*/ 16668 w 692943"/>
              <a:gd name="connsiteY41" fmla="*/ 847725 h 885825"/>
              <a:gd name="connsiteX42" fmla="*/ 4762 w 692943"/>
              <a:gd name="connsiteY42" fmla="*/ 819150 h 885825"/>
              <a:gd name="connsiteX43" fmla="*/ 0 w 692943"/>
              <a:gd name="connsiteY43" fmla="*/ 785813 h 885825"/>
              <a:gd name="connsiteX44" fmla="*/ 4762 w 692943"/>
              <a:gd name="connsiteY44" fmla="*/ 759619 h 885825"/>
              <a:gd name="connsiteX45" fmla="*/ 11906 w 692943"/>
              <a:gd name="connsiteY45" fmla="*/ 740569 h 885825"/>
              <a:gd name="connsiteX46" fmla="*/ 38100 w 692943"/>
              <a:gd name="connsiteY46" fmla="*/ 690563 h 885825"/>
              <a:gd name="connsiteX47" fmla="*/ 88106 w 692943"/>
              <a:gd name="connsiteY47" fmla="*/ 602456 h 885825"/>
              <a:gd name="connsiteX48" fmla="*/ 157162 w 692943"/>
              <a:gd name="connsiteY48" fmla="*/ 48101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92943" h="885825">
                <a:moveTo>
                  <a:pt x="157162" y="481013"/>
                </a:moveTo>
                <a:lnTo>
                  <a:pt x="190500" y="428625"/>
                </a:lnTo>
                <a:lnTo>
                  <a:pt x="219075" y="388144"/>
                </a:lnTo>
                <a:lnTo>
                  <a:pt x="242887" y="354806"/>
                </a:lnTo>
                <a:lnTo>
                  <a:pt x="273843" y="309563"/>
                </a:lnTo>
                <a:lnTo>
                  <a:pt x="307181" y="271463"/>
                </a:lnTo>
                <a:lnTo>
                  <a:pt x="342900" y="233363"/>
                </a:lnTo>
                <a:lnTo>
                  <a:pt x="402431" y="180975"/>
                </a:lnTo>
                <a:lnTo>
                  <a:pt x="466725" y="130969"/>
                </a:lnTo>
                <a:lnTo>
                  <a:pt x="538162" y="78581"/>
                </a:lnTo>
                <a:lnTo>
                  <a:pt x="585787" y="45244"/>
                </a:lnTo>
                <a:lnTo>
                  <a:pt x="619125" y="21431"/>
                </a:lnTo>
                <a:lnTo>
                  <a:pt x="652462" y="4763"/>
                </a:lnTo>
                <a:lnTo>
                  <a:pt x="676275" y="0"/>
                </a:lnTo>
                <a:lnTo>
                  <a:pt x="688181" y="0"/>
                </a:lnTo>
                <a:lnTo>
                  <a:pt x="692943" y="7144"/>
                </a:lnTo>
                <a:lnTo>
                  <a:pt x="692943" y="16669"/>
                </a:lnTo>
                <a:lnTo>
                  <a:pt x="688181" y="38100"/>
                </a:lnTo>
                <a:lnTo>
                  <a:pt x="666750" y="66675"/>
                </a:lnTo>
                <a:lnTo>
                  <a:pt x="633412" y="107156"/>
                </a:lnTo>
                <a:lnTo>
                  <a:pt x="607218" y="145256"/>
                </a:lnTo>
                <a:lnTo>
                  <a:pt x="576262" y="195263"/>
                </a:lnTo>
                <a:lnTo>
                  <a:pt x="552450" y="238125"/>
                </a:lnTo>
                <a:lnTo>
                  <a:pt x="531018" y="280988"/>
                </a:lnTo>
                <a:lnTo>
                  <a:pt x="509587" y="328613"/>
                </a:lnTo>
                <a:lnTo>
                  <a:pt x="483393" y="400050"/>
                </a:lnTo>
                <a:lnTo>
                  <a:pt x="461962" y="466725"/>
                </a:lnTo>
                <a:lnTo>
                  <a:pt x="442912" y="523875"/>
                </a:lnTo>
                <a:lnTo>
                  <a:pt x="428625" y="585788"/>
                </a:lnTo>
                <a:lnTo>
                  <a:pt x="414337" y="645319"/>
                </a:lnTo>
                <a:lnTo>
                  <a:pt x="411956" y="654844"/>
                </a:lnTo>
                <a:lnTo>
                  <a:pt x="392906" y="683419"/>
                </a:lnTo>
                <a:lnTo>
                  <a:pt x="359568" y="726281"/>
                </a:lnTo>
                <a:lnTo>
                  <a:pt x="316706" y="769144"/>
                </a:lnTo>
                <a:lnTo>
                  <a:pt x="271462" y="807244"/>
                </a:lnTo>
                <a:lnTo>
                  <a:pt x="228600" y="835819"/>
                </a:lnTo>
                <a:lnTo>
                  <a:pt x="178593" y="862013"/>
                </a:lnTo>
                <a:lnTo>
                  <a:pt x="126206" y="878681"/>
                </a:lnTo>
                <a:lnTo>
                  <a:pt x="73818" y="885825"/>
                </a:lnTo>
                <a:lnTo>
                  <a:pt x="59531" y="885825"/>
                </a:lnTo>
                <a:lnTo>
                  <a:pt x="38100" y="873919"/>
                </a:lnTo>
                <a:lnTo>
                  <a:pt x="16668" y="847725"/>
                </a:lnTo>
                <a:lnTo>
                  <a:pt x="4762" y="819150"/>
                </a:lnTo>
                <a:lnTo>
                  <a:pt x="0" y="785813"/>
                </a:lnTo>
                <a:lnTo>
                  <a:pt x="4762" y="759619"/>
                </a:lnTo>
                <a:lnTo>
                  <a:pt x="11906" y="740569"/>
                </a:lnTo>
                <a:lnTo>
                  <a:pt x="38100" y="690563"/>
                </a:lnTo>
                <a:lnTo>
                  <a:pt x="88106" y="602456"/>
                </a:lnTo>
                <a:lnTo>
                  <a:pt x="157162" y="481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5AA9659A-C2F8-41B1-BE37-69F020543C52}"/>
              </a:ext>
            </a:extLst>
          </p:cNvPr>
          <p:cNvSpPr/>
          <p:nvPr/>
        </p:nvSpPr>
        <p:spPr>
          <a:xfrm rot="16200000">
            <a:off x="4384678" y="1808163"/>
            <a:ext cx="622300" cy="1854200"/>
          </a:xfrm>
          <a:custGeom>
            <a:avLst/>
            <a:gdLst>
              <a:gd name="connsiteX0" fmla="*/ 204787 w 621506"/>
              <a:gd name="connsiteY0" fmla="*/ 821531 h 1854994"/>
              <a:gd name="connsiteX1" fmla="*/ 154781 w 621506"/>
              <a:gd name="connsiteY1" fmla="*/ 661987 h 1854994"/>
              <a:gd name="connsiteX2" fmla="*/ 107156 w 621506"/>
              <a:gd name="connsiteY2" fmla="*/ 519112 h 1854994"/>
              <a:gd name="connsiteX3" fmla="*/ 100012 w 621506"/>
              <a:gd name="connsiteY3" fmla="*/ 502444 h 1854994"/>
              <a:gd name="connsiteX4" fmla="*/ 80962 w 621506"/>
              <a:gd name="connsiteY4" fmla="*/ 471487 h 1854994"/>
              <a:gd name="connsiteX5" fmla="*/ 61912 w 621506"/>
              <a:gd name="connsiteY5" fmla="*/ 435769 h 1854994"/>
              <a:gd name="connsiteX6" fmla="*/ 40481 w 621506"/>
              <a:gd name="connsiteY6" fmla="*/ 397669 h 1854994"/>
              <a:gd name="connsiteX7" fmla="*/ 21431 w 621506"/>
              <a:gd name="connsiteY7" fmla="*/ 364331 h 1854994"/>
              <a:gd name="connsiteX8" fmla="*/ 7144 w 621506"/>
              <a:gd name="connsiteY8" fmla="*/ 335756 h 1854994"/>
              <a:gd name="connsiteX9" fmla="*/ 0 w 621506"/>
              <a:gd name="connsiteY9" fmla="*/ 314325 h 1854994"/>
              <a:gd name="connsiteX10" fmla="*/ 2381 w 621506"/>
              <a:gd name="connsiteY10" fmla="*/ 295275 h 1854994"/>
              <a:gd name="connsiteX11" fmla="*/ 7144 w 621506"/>
              <a:gd name="connsiteY11" fmla="*/ 273844 h 1854994"/>
              <a:gd name="connsiteX12" fmla="*/ 23812 w 621506"/>
              <a:gd name="connsiteY12" fmla="*/ 242887 h 1854994"/>
              <a:gd name="connsiteX13" fmla="*/ 47625 w 621506"/>
              <a:gd name="connsiteY13" fmla="*/ 216694 h 1854994"/>
              <a:gd name="connsiteX14" fmla="*/ 76200 w 621506"/>
              <a:gd name="connsiteY14" fmla="*/ 185737 h 1854994"/>
              <a:gd name="connsiteX15" fmla="*/ 130969 w 621506"/>
              <a:gd name="connsiteY15" fmla="*/ 133350 h 1854994"/>
              <a:gd name="connsiteX16" fmla="*/ 169069 w 621506"/>
              <a:gd name="connsiteY16" fmla="*/ 104775 h 1854994"/>
              <a:gd name="connsiteX17" fmla="*/ 209550 w 621506"/>
              <a:gd name="connsiteY17" fmla="*/ 73819 h 1854994"/>
              <a:gd name="connsiteX18" fmla="*/ 252412 w 621506"/>
              <a:gd name="connsiteY18" fmla="*/ 45244 h 1854994"/>
              <a:gd name="connsiteX19" fmla="*/ 288131 w 621506"/>
              <a:gd name="connsiteY19" fmla="*/ 26194 h 1854994"/>
              <a:gd name="connsiteX20" fmla="*/ 330994 w 621506"/>
              <a:gd name="connsiteY20" fmla="*/ 9525 h 1854994"/>
              <a:gd name="connsiteX21" fmla="*/ 378619 w 621506"/>
              <a:gd name="connsiteY21" fmla="*/ 0 h 1854994"/>
              <a:gd name="connsiteX22" fmla="*/ 402431 w 621506"/>
              <a:gd name="connsiteY22" fmla="*/ 0 h 1854994"/>
              <a:gd name="connsiteX23" fmla="*/ 414337 w 621506"/>
              <a:gd name="connsiteY23" fmla="*/ 0 h 1854994"/>
              <a:gd name="connsiteX24" fmla="*/ 421481 w 621506"/>
              <a:gd name="connsiteY24" fmla="*/ 7144 h 1854994"/>
              <a:gd name="connsiteX25" fmla="*/ 428625 w 621506"/>
              <a:gd name="connsiteY25" fmla="*/ 16669 h 1854994"/>
              <a:gd name="connsiteX26" fmla="*/ 428625 w 621506"/>
              <a:gd name="connsiteY26" fmla="*/ 33337 h 1854994"/>
              <a:gd name="connsiteX27" fmla="*/ 411956 w 621506"/>
              <a:gd name="connsiteY27" fmla="*/ 50006 h 1854994"/>
              <a:gd name="connsiteX28" fmla="*/ 385762 w 621506"/>
              <a:gd name="connsiteY28" fmla="*/ 69056 h 1854994"/>
              <a:gd name="connsiteX29" fmla="*/ 361950 w 621506"/>
              <a:gd name="connsiteY29" fmla="*/ 92869 h 1854994"/>
              <a:gd name="connsiteX30" fmla="*/ 338137 w 621506"/>
              <a:gd name="connsiteY30" fmla="*/ 116681 h 1854994"/>
              <a:gd name="connsiteX31" fmla="*/ 316706 w 621506"/>
              <a:gd name="connsiteY31" fmla="*/ 147637 h 1854994"/>
              <a:gd name="connsiteX32" fmla="*/ 302419 w 621506"/>
              <a:gd name="connsiteY32" fmla="*/ 178594 h 1854994"/>
              <a:gd name="connsiteX33" fmla="*/ 288131 w 621506"/>
              <a:gd name="connsiteY33" fmla="*/ 216694 h 1854994"/>
              <a:gd name="connsiteX34" fmla="*/ 283369 w 621506"/>
              <a:gd name="connsiteY34" fmla="*/ 261937 h 1854994"/>
              <a:gd name="connsiteX35" fmla="*/ 285750 w 621506"/>
              <a:gd name="connsiteY35" fmla="*/ 328612 h 1854994"/>
              <a:gd name="connsiteX36" fmla="*/ 292894 w 621506"/>
              <a:gd name="connsiteY36" fmla="*/ 395287 h 1854994"/>
              <a:gd name="connsiteX37" fmla="*/ 309562 w 621506"/>
              <a:gd name="connsiteY37" fmla="*/ 502444 h 1854994"/>
              <a:gd name="connsiteX38" fmla="*/ 321469 w 621506"/>
              <a:gd name="connsiteY38" fmla="*/ 566737 h 1854994"/>
              <a:gd name="connsiteX39" fmla="*/ 364331 w 621506"/>
              <a:gd name="connsiteY39" fmla="*/ 747712 h 1854994"/>
              <a:gd name="connsiteX40" fmla="*/ 411956 w 621506"/>
              <a:gd name="connsiteY40" fmla="*/ 926306 h 1854994"/>
              <a:gd name="connsiteX41" fmla="*/ 471487 w 621506"/>
              <a:gd name="connsiteY41" fmla="*/ 1119187 h 1854994"/>
              <a:gd name="connsiteX42" fmla="*/ 531019 w 621506"/>
              <a:gd name="connsiteY42" fmla="*/ 1293019 h 1854994"/>
              <a:gd name="connsiteX43" fmla="*/ 550069 w 621506"/>
              <a:gd name="connsiteY43" fmla="*/ 1316831 h 1854994"/>
              <a:gd name="connsiteX44" fmla="*/ 573881 w 621506"/>
              <a:gd name="connsiteY44" fmla="*/ 1350169 h 1854994"/>
              <a:gd name="connsiteX45" fmla="*/ 595312 w 621506"/>
              <a:gd name="connsiteY45" fmla="*/ 1388269 h 1854994"/>
              <a:gd name="connsiteX46" fmla="*/ 614362 w 621506"/>
              <a:gd name="connsiteY46" fmla="*/ 1431131 h 1854994"/>
              <a:gd name="connsiteX47" fmla="*/ 621506 w 621506"/>
              <a:gd name="connsiteY47" fmla="*/ 1459706 h 1854994"/>
              <a:gd name="connsiteX48" fmla="*/ 616744 w 621506"/>
              <a:gd name="connsiteY48" fmla="*/ 1481137 h 1854994"/>
              <a:gd name="connsiteX49" fmla="*/ 561975 w 621506"/>
              <a:gd name="connsiteY49" fmla="*/ 1597819 h 1854994"/>
              <a:gd name="connsiteX50" fmla="*/ 495300 w 621506"/>
              <a:gd name="connsiteY50" fmla="*/ 1738312 h 1854994"/>
              <a:gd name="connsiteX51" fmla="*/ 471487 w 621506"/>
              <a:gd name="connsiteY51" fmla="*/ 1788319 h 1854994"/>
              <a:gd name="connsiteX52" fmla="*/ 450056 w 621506"/>
              <a:gd name="connsiteY52" fmla="*/ 1831181 h 1854994"/>
              <a:gd name="connsiteX53" fmla="*/ 438150 w 621506"/>
              <a:gd name="connsiteY53" fmla="*/ 1843087 h 1854994"/>
              <a:gd name="connsiteX54" fmla="*/ 428625 w 621506"/>
              <a:gd name="connsiteY54" fmla="*/ 1850231 h 1854994"/>
              <a:gd name="connsiteX55" fmla="*/ 407194 w 621506"/>
              <a:gd name="connsiteY55" fmla="*/ 1854994 h 1854994"/>
              <a:gd name="connsiteX56" fmla="*/ 392906 w 621506"/>
              <a:gd name="connsiteY56" fmla="*/ 1850231 h 1854994"/>
              <a:gd name="connsiteX57" fmla="*/ 373856 w 621506"/>
              <a:gd name="connsiteY57" fmla="*/ 1843087 h 1854994"/>
              <a:gd name="connsiteX58" fmla="*/ 342900 w 621506"/>
              <a:gd name="connsiteY58" fmla="*/ 1821656 h 1854994"/>
              <a:gd name="connsiteX59" fmla="*/ 330994 w 621506"/>
              <a:gd name="connsiteY59" fmla="*/ 1812131 h 1854994"/>
              <a:gd name="connsiteX60" fmla="*/ 400050 w 621506"/>
              <a:gd name="connsiteY60" fmla="*/ 1423987 h 1854994"/>
              <a:gd name="connsiteX61" fmla="*/ 347662 w 621506"/>
              <a:gd name="connsiteY61" fmla="*/ 1257300 h 1854994"/>
              <a:gd name="connsiteX62" fmla="*/ 271462 w 621506"/>
              <a:gd name="connsiteY62" fmla="*/ 1026319 h 1854994"/>
              <a:gd name="connsiteX63" fmla="*/ 204787 w 621506"/>
              <a:gd name="connsiteY63" fmla="*/ 821531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621506" h="1854994">
                <a:moveTo>
                  <a:pt x="204787" y="821531"/>
                </a:moveTo>
                <a:lnTo>
                  <a:pt x="154781" y="661987"/>
                </a:lnTo>
                <a:lnTo>
                  <a:pt x="107156" y="519112"/>
                </a:lnTo>
                <a:lnTo>
                  <a:pt x="100012" y="502444"/>
                </a:lnTo>
                <a:lnTo>
                  <a:pt x="80962" y="471487"/>
                </a:lnTo>
                <a:lnTo>
                  <a:pt x="61912" y="435769"/>
                </a:lnTo>
                <a:lnTo>
                  <a:pt x="40481" y="397669"/>
                </a:lnTo>
                <a:lnTo>
                  <a:pt x="21431" y="364331"/>
                </a:lnTo>
                <a:lnTo>
                  <a:pt x="7144" y="335756"/>
                </a:lnTo>
                <a:lnTo>
                  <a:pt x="0" y="314325"/>
                </a:lnTo>
                <a:lnTo>
                  <a:pt x="2381" y="295275"/>
                </a:lnTo>
                <a:lnTo>
                  <a:pt x="7144" y="273844"/>
                </a:lnTo>
                <a:lnTo>
                  <a:pt x="23812" y="242887"/>
                </a:lnTo>
                <a:lnTo>
                  <a:pt x="47625" y="216694"/>
                </a:lnTo>
                <a:lnTo>
                  <a:pt x="76200" y="185737"/>
                </a:lnTo>
                <a:lnTo>
                  <a:pt x="130969" y="133350"/>
                </a:lnTo>
                <a:lnTo>
                  <a:pt x="169069" y="104775"/>
                </a:lnTo>
                <a:lnTo>
                  <a:pt x="209550" y="73819"/>
                </a:lnTo>
                <a:lnTo>
                  <a:pt x="252412" y="45244"/>
                </a:lnTo>
                <a:lnTo>
                  <a:pt x="288131" y="26194"/>
                </a:lnTo>
                <a:lnTo>
                  <a:pt x="330994" y="9525"/>
                </a:lnTo>
                <a:lnTo>
                  <a:pt x="378619" y="0"/>
                </a:lnTo>
                <a:lnTo>
                  <a:pt x="402431" y="0"/>
                </a:lnTo>
                <a:lnTo>
                  <a:pt x="414337" y="0"/>
                </a:lnTo>
                <a:lnTo>
                  <a:pt x="421481" y="7144"/>
                </a:lnTo>
                <a:lnTo>
                  <a:pt x="428625" y="16669"/>
                </a:lnTo>
                <a:lnTo>
                  <a:pt x="428625" y="33337"/>
                </a:lnTo>
                <a:lnTo>
                  <a:pt x="411956" y="50006"/>
                </a:lnTo>
                <a:lnTo>
                  <a:pt x="385762" y="69056"/>
                </a:lnTo>
                <a:lnTo>
                  <a:pt x="361950" y="92869"/>
                </a:lnTo>
                <a:lnTo>
                  <a:pt x="338137" y="116681"/>
                </a:lnTo>
                <a:lnTo>
                  <a:pt x="316706" y="147637"/>
                </a:lnTo>
                <a:lnTo>
                  <a:pt x="302419" y="178594"/>
                </a:lnTo>
                <a:lnTo>
                  <a:pt x="288131" y="216694"/>
                </a:lnTo>
                <a:lnTo>
                  <a:pt x="283369" y="261937"/>
                </a:lnTo>
                <a:cubicBezTo>
                  <a:pt x="284163" y="284162"/>
                  <a:pt x="284956" y="306387"/>
                  <a:pt x="285750" y="328612"/>
                </a:cubicBezTo>
                <a:lnTo>
                  <a:pt x="292894" y="395287"/>
                </a:lnTo>
                <a:lnTo>
                  <a:pt x="309562" y="502444"/>
                </a:lnTo>
                <a:lnTo>
                  <a:pt x="321469" y="566737"/>
                </a:lnTo>
                <a:lnTo>
                  <a:pt x="364331" y="747712"/>
                </a:lnTo>
                <a:lnTo>
                  <a:pt x="411956" y="926306"/>
                </a:lnTo>
                <a:lnTo>
                  <a:pt x="471487" y="1119187"/>
                </a:lnTo>
                <a:lnTo>
                  <a:pt x="531019" y="1293019"/>
                </a:lnTo>
                <a:lnTo>
                  <a:pt x="550069" y="1316831"/>
                </a:lnTo>
                <a:lnTo>
                  <a:pt x="573881" y="1350169"/>
                </a:lnTo>
                <a:lnTo>
                  <a:pt x="595312" y="1388269"/>
                </a:lnTo>
                <a:lnTo>
                  <a:pt x="614362" y="1431131"/>
                </a:lnTo>
                <a:lnTo>
                  <a:pt x="621506" y="1459706"/>
                </a:lnTo>
                <a:lnTo>
                  <a:pt x="616744" y="1481137"/>
                </a:lnTo>
                <a:lnTo>
                  <a:pt x="561975" y="1597819"/>
                </a:lnTo>
                <a:lnTo>
                  <a:pt x="495300" y="1738312"/>
                </a:lnTo>
                <a:lnTo>
                  <a:pt x="471487" y="1788319"/>
                </a:lnTo>
                <a:lnTo>
                  <a:pt x="450056" y="1831181"/>
                </a:lnTo>
                <a:lnTo>
                  <a:pt x="438150" y="1843087"/>
                </a:lnTo>
                <a:lnTo>
                  <a:pt x="428625" y="1850231"/>
                </a:lnTo>
                <a:lnTo>
                  <a:pt x="407194" y="1854994"/>
                </a:lnTo>
                <a:lnTo>
                  <a:pt x="392906" y="1850231"/>
                </a:lnTo>
                <a:lnTo>
                  <a:pt x="373856" y="1843087"/>
                </a:lnTo>
                <a:lnTo>
                  <a:pt x="342900" y="1821656"/>
                </a:lnTo>
                <a:lnTo>
                  <a:pt x="330994" y="1812131"/>
                </a:lnTo>
                <a:lnTo>
                  <a:pt x="400050" y="1423987"/>
                </a:lnTo>
                <a:lnTo>
                  <a:pt x="347662" y="1257300"/>
                </a:lnTo>
                <a:lnTo>
                  <a:pt x="271462" y="1026319"/>
                </a:lnTo>
                <a:lnTo>
                  <a:pt x="204787" y="8215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FB85B8C0-9981-47EC-B6B9-BD1474583B2A}"/>
              </a:ext>
            </a:extLst>
          </p:cNvPr>
          <p:cNvSpPr/>
          <p:nvPr/>
        </p:nvSpPr>
        <p:spPr>
          <a:xfrm rot="16200000">
            <a:off x="4598990" y="3749676"/>
            <a:ext cx="3044825" cy="479425"/>
          </a:xfrm>
          <a:custGeom>
            <a:avLst/>
            <a:gdLst>
              <a:gd name="connsiteX0" fmla="*/ 1457889 w 3044566"/>
              <a:gd name="connsiteY0" fmla="*/ 229244 h 479094"/>
              <a:gd name="connsiteX1" fmla="*/ 1050917 w 3044566"/>
              <a:gd name="connsiteY1" fmla="*/ 236972 h 479094"/>
              <a:gd name="connsiteX2" fmla="*/ 674853 w 3044566"/>
              <a:gd name="connsiteY2" fmla="*/ 242123 h 479094"/>
              <a:gd name="connsiteX3" fmla="*/ 342578 w 3044566"/>
              <a:gd name="connsiteY3" fmla="*/ 249850 h 479094"/>
              <a:gd name="connsiteX4" fmla="*/ 0 w 3044566"/>
              <a:gd name="connsiteY4" fmla="*/ 252426 h 479094"/>
              <a:gd name="connsiteX5" fmla="*/ 23182 w 3044566"/>
              <a:gd name="connsiteY5" fmla="*/ 479094 h 479094"/>
              <a:gd name="connsiteX6" fmla="*/ 265305 w 3044566"/>
              <a:gd name="connsiteY6" fmla="*/ 473943 h 479094"/>
              <a:gd name="connsiteX7" fmla="*/ 649096 w 3044566"/>
              <a:gd name="connsiteY7" fmla="*/ 476519 h 479094"/>
              <a:gd name="connsiteX8" fmla="*/ 1058644 w 3044566"/>
              <a:gd name="connsiteY8" fmla="*/ 476519 h 479094"/>
              <a:gd name="connsiteX9" fmla="*/ 1437283 w 3044566"/>
              <a:gd name="connsiteY9" fmla="*/ 476519 h 479094"/>
              <a:gd name="connsiteX10" fmla="*/ 1813346 w 3044566"/>
              <a:gd name="connsiteY10" fmla="*/ 476519 h 479094"/>
              <a:gd name="connsiteX11" fmla="*/ 2173954 w 3044566"/>
              <a:gd name="connsiteY11" fmla="*/ 473943 h 479094"/>
              <a:gd name="connsiteX12" fmla="*/ 2815322 w 3044566"/>
              <a:gd name="connsiteY12" fmla="*/ 476519 h 479094"/>
              <a:gd name="connsiteX13" fmla="*/ 2928656 w 3044566"/>
              <a:gd name="connsiteY13" fmla="*/ 458488 h 479094"/>
              <a:gd name="connsiteX14" fmla="*/ 2956990 w 3044566"/>
              <a:gd name="connsiteY14" fmla="*/ 409548 h 479094"/>
              <a:gd name="connsiteX15" fmla="*/ 2972444 w 3044566"/>
              <a:gd name="connsiteY15" fmla="*/ 370912 h 479094"/>
              <a:gd name="connsiteX16" fmla="*/ 2993051 w 3044566"/>
              <a:gd name="connsiteY16" fmla="*/ 311669 h 479094"/>
              <a:gd name="connsiteX17" fmla="*/ 3008505 w 3044566"/>
              <a:gd name="connsiteY17" fmla="*/ 262729 h 479094"/>
              <a:gd name="connsiteX18" fmla="*/ 3026536 w 3044566"/>
              <a:gd name="connsiteY18" fmla="*/ 180305 h 479094"/>
              <a:gd name="connsiteX19" fmla="*/ 3036839 w 3044566"/>
              <a:gd name="connsiteY19" fmla="*/ 100456 h 479094"/>
              <a:gd name="connsiteX20" fmla="*/ 3044566 w 3044566"/>
              <a:gd name="connsiteY20" fmla="*/ 43788 h 479094"/>
              <a:gd name="connsiteX21" fmla="*/ 3039415 w 3044566"/>
              <a:gd name="connsiteY21" fmla="*/ 15455 h 479094"/>
              <a:gd name="connsiteX22" fmla="*/ 3031687 w 3044566"/>
              <a:gd name="connsiteY22" fmla="*/ 0 h 479094"/>
              <a:gd name="connsiteX23" fmla="*/ 3016233 w 3044566"/>
              <a:gd name="connsiteY23" fmla="*/ 0 h 479094"/>
              <a:gd name="connsiteX24" fmla="*/ 2993051 w 3044566"/>
              <a:gd name="connsiteY24" fmla="*/ 12879 h 479094"/>
              <a:gd name="connsiteX25" fmla="*/ 2977596 w 3044566"/>
              <a:gd name="connsiteY25" fmla="*/ 28334 h 479094"/>
              <a:gd name="connsiteX26" fmla="*/ 2959566 w 3044566"/>
              <a:gd name="connsiteY26" fmla="*/ 64395 h 479094"/>
              <a:gd name="connsiteX27" fmla="*/ 2933808 w 3044566"/>
              <a:gd name="connsiteY27" fmla="*/ 108183 h 479094"/>
              <a:gd name="connsiteX28" fmla="*/ 2908050 w 3044566"/>
              <a:gd name="connsiteY28" fmla="*/ 133941 h 479094"/>
              <a:gd name="connsiteX29" fmla="*/ 2871989 w 3044566"/>
              <a:gd name="connsiteY29" fmla="*/ 162274 h 479094"/>
              <a:gd name="connsiteX30" fmla="*/ 2835928 w 3044566"/>
              <a:gd name="connsiteY30" fmla="*/ 182880 h 479094"/>
              <a:gd name="connsiteX31" fmla="*/ 2779261 w 3044566"/>
              <a:gd name="connsiteY31" fmla="*/ 200911 h 479094"/>
              <a:gd name="connsiteX32" fmla="*/ 2722594 w 3044566"/>
              <a:gd name="connsiteY32" fmla="*/ 208638 h 479094"/>
              <a:gd name="connsiteX33" fmla="*/ 2508805 w 3044566"/>
              <a:gd name="connsiteY33" fmla="*/ 211214 h 479094"/>
              <a:gd name="connsiteX34" fmla="*/ 2161075 w 3044566"/>
              <a:gd name="connsiteY34" fmla="*/ 216365 h 479094"/>
              <a:gd name="connsiteX35" fmla="*/ 1509404 w 3044566"/>
              <a:gd name="connsiteY35" fmla="*/ 229244 h 479094"/>
              <a:gd name="connsiteX36" fmla="*/ 1457889 w 3044566"/>
              <a:gd name="connsiteY36" fmla="*/ 229244 h 47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44566" h="479094">
                <a:moveTo>
                  <a:pt x="1457889" y="229244"/>
                </a:moveTo>
                <a:lnTo>
                  <a:pt x="1050917" y="236972"/>
                </a:lnTo>
                <a:lnTo>
                  <a:pt x="674853" y="242123"/>
                </a:lnTo>
                <a:lnTo>
                  <a:pt x="342578" y="249850"/>
                </a:lnTo>
                <a:lnTo>
                  <a:pt x="0" y="252426"/>
                </a:lnTo>
                <a:lnTo>
                  <a:pt x="23182" y="479094"/>
                </a:lnTo>
                <a:lnTo>
                  <a:pt x="265305" y="473943"/>
                </a:lnTo>
                <a:lnTo>
                  <a:pt x="649096" y="476519"/>
                </a:lnTo>
                <a:lnTo>
                  <a:pt x="1058644" y="476519"/>
                </a:lnTo>
                <a:lnTo>
                  <a:pt x="1437283" y="476519"/>
                </a:lnTo>
                <a:lnTo>
                  <a:pt x="1813346" y="476519"/>
                </a:lnTo>
                <a:lnTo>
                  <a:pt x="2173954" y="473943"/>
                </a:lnTo>
                <a:lnTo>
                  <a:pt x="2815322" y="476519"/>
                </a:lnTo>
                <a:lnTo>
                  <a:pt x="2928656" y="458488"/>
                </a:lnTo>
                <a:lnTo>
                  <a:pt x="2956990" y="409548"/>
                </a:lnTo>
                <a:lnTo>
                  <a:pt x="2972444" y="370912"/>
                </a:lnTo>
                <a:lnTo>
                  <a:pt x="2993051" y="311669"/>
                </a:lnTo>
                <a:lnTo>
                  <a:pt x="3008505" y="262729"/>
                </a:lnTo>
                <a:lnTo>
                  <a:pt x="3026536" y="180305"/>
                </a:lnTo>
                <a:lnTo>
                  <a:pt x="3036839" y="100456"/>
                </a:lnTo>
                <a:lnTo>
                  <a:pt x="3044566" y="43788"/>
                </a:lnTo>
                <a:lnTo>
                  <a:pt x="3039415" y="15455"/>
                </a:lnTo>
                <a:lnTo>
                  <a:pt x="3031687" y="0"/>
                </a:lnTo>
                <a:lnTo>
                  <a:pt x="3016233" y="0"/>
                </a:lnTo>
                <a:lnTo>
                  <a:pt x="2993051" y="12879"/>
                </a:lnTo>
                <a:lnTo>
                  <a:pt x="2977596" y="28334"/>
                </a:lnTo>
                <a:lnTo>
                  <a:pt x="2959566" y="64395"/>
                </a:lnTo>
                <a:lnTo>
                  <a:pt x="2933808" y="108183"/>
                </a:lnTo>
                <a:lnTo>
                  <a:pt x="2908050" y="133941"/>
                </a:lnTo>
                <a:lnTo>
                  <a:pt x="2871989" y="162274"/>
                </a:lnTo>
                <a:lnTo>
                  <a:pt x="2835928" y="182880"/>
                </a:lnTo>
                <a:lnTo>
                  <a:pt x="2779261" y="200911"/>
                </a:lnTo>
                <a:lnTo>
                  <a:pt x="2722594" y="208638"/>
                </a:lnTo>
                <a:lnTo>
                  <a:pt x="2508805" y="211214"/>
                </a:lnTo>
                <a:lnTo>
                  <a:pt x="2161075" y="216365"/>
                </a:lnTo>
                <a:lnTo>
                  <a:pt x="1509404" y="229244"/>
                </a:lnTo>
                <a:lnTo>
                  <a:pt x="1457889" y="229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CC38910-8ED0-48C8-B5DA-14DDB1A1BA56}"/>
              </a:ext>
            </a:extLst>
          </p:cNvPr>
          <p:cNvSpPr/>
          <p:nvPr/>
        </p:nvSpPr>
        <p:spPr>
          <a:xfrm rot="16200000">
            <a:off x="3644110" y="2647157"/>
            <a:ext cx="2027237" cy="1898650"/>
          </a:xfrm>
          <a:custGeom>
            <a:avLst/>
            <a:gdLst>
              <a:gd name="connsiteX0" fmla="*/ 849265 w 2026711"/>
              <a:gd name="connsiteY0" fmla="*/ 718994 h 1898946"/>
              <a:gd name="connsiteX1" fmla="*/ 1004588 w 2026711"/>
              <a:gd name="connsiteY1" fmla="*/ 836739 h 1898946"/>
              <a:gd name="connsiteX2" fmla="*/ 1164921 w 2026711"/>
              <a:gd name="connsiteY2" fmla="*/ 946968 h 1898946"/>
              <a:gd name="connsiteX3" fmla="*/ 1340285 w 2026711"/>
              <a:gd name="connsiteY3" fmla="*/ 1067218 h 1898946"/>
              <a:gd name="connsiteX4" fmla="*/ 1558238 w 2026711"/>
              <a:gd name="connsiteY4" fmla="*/ 1210015 h 1898946"/>
              <a:gd name="connsiteX5" fmla="*/ 1738613 w 2026711"/>
              <a:gd name="connsiteY5" fmla="*/ 1327759 h 1898946"/>
              <a:gd name="connsiteX6" fmla="*/ 1939029 w 2026711"/>
              <a:gd name="connsiteY6" fmla="*/ 1453019 h 1898946"/>
              <a:gd name="connsiteX7" fmla="*/ 2026711 w 2026711"/>
              <a:gd name="connsiteY7" fmla="*/ 1515650 h 1898946"/>
              <a:gd name="connsiteX8" fmla="*/ 1936524 w 2026711"/>
              <a:gd name="connsiteY8" fmla="*/ 1898946 h 1898946"/>
              <a:gd name="connsiteX9" fmla="*/ 1886420 w 2026711"/>
              <a:gd name="connsiteY9" fmla="*/ 1866378 h 1898946"/>
              <a:gd name="connsiteX10" fmla="*/ 1873894 w 2026711"/>
              <a:gd name="connsiteY10" fmla="*/ 1833811 h 1898946"/>
              <a:gd name="connsiteX11" fmla="*/ 1851347 w 2026711"/>
              <a:gd name="connsiteY11" fmla="*/ 1793727 h 1898946"/>
              <a:gd name="connsiteX12" fmla="*/ 1828800 w 2026711"/>
              <a:gd name="connsiteY12" fmla="*/ 1763665 h 1898946"/>
              <a:gd name="connsiteX13" fmla="*/ 1808758 w 2026711"/>
              <a:gd name="connsiteY13" fmla="*/ 1736108 h 1898946"/>
              <a:gd name="connsiteX14" fmla="*/ 1788717 w 2026711"/>
              <a:gd name="connsiteY14" fmla="*/ 1716066 h 1898946"/>
              <a:gd name="connsiteX15" fmla="*/ 1748634 w 2026711"/>
              <a:gd name="connsiteY15" fmla="*/ 1675983 h 1898946"/>
              <a:gd name="connsiteX16" fmla="*/ 1701035 w 2026711"/>
              <a:gd name="connsiteY16" fmla="*/ 1638405 h 1898946"/>
              <a:gd name="connsiteX17" fmla="*/ 1628384 w 2026711"/>
              <a:gd name="connsiteY17" fmla="*/ 1585795 h 1898946"/>
              <a:gd name="connsiteX18" fmla="*/ 1523165 w 2026711"/>
              <a:gd name="connsiteY18" fmla="*/ 1510639 h 1898946"/>
              <a:gd name="connsiteX19" fmla="*/ 1335275 w 2026711"/>
              <a:gd name="connsiteY19" fmla="*/ 1365337 h 1898946"/>
              <a:gd name="connsiteX20" fmla="*/ 1097280 w 2026711"/>
              <a:gd name="connsiteY20" fmla="*/ 1159910 h 1898946"/>
              <a:gd name="connsiteX21" fmla="*/ 851770 w 2026711"/>
              <a:gd name="connsiteY21" fmla="*/ 944463 h 1898946"/>
              <a:gd name="connsiteX22" fmla="*/ 651354 w 2026711"/>
              <a:gd name="connsiteY22" fmla="*/ 766593 h 1898946"/>
              <a:gd name="connsiteX23" fmla="*/ 503546 w 2026711"/>
              <a:gd name="connsiteY23" fmla="*/ 626302 h 1898946"/>
              <a:gd name="connsiteX24" fmla="*/ 323172 w 2026711"/>
              <a:gd name="connsiteY24" fmla="*/ 443422 h 1898946"/>
              <a:gd name="connsiteX25" fmla="*/ 157828 w 2026711"/>
              <a:gd name="connsiteY25" fmla="*/ 258036 h 1898946"/>
              <a:gd name="connsiteX26" fmla="*/ 57620 w 2026711"/>
              <a:gd name="connsiteY26" fmla="*/ 127766 h 1898946"/>
              <a:gd name="connsiteX27" fmla="*/ 22547 w 2026711"/>
              <a:gd name="connsiteY27" fmla="*/ 70146 h 1898946"/>
              <a:gd name="connsiteX28" fmla="*/ 5011 w 2026711"/>
              <a:gd name="connsiteY28" fmla="*/ 40084 h 1898946"/>
              <a:gd name="connsiteX29" fmla="*/ 0 w 2026711"/>
              <a:gd name="connsiteY29" fmla="*/ 20042 h 1898946"/>
              <a:gd name="connsiteX30" fmla="*/ 2505 w 2026711"/>
              <a:gd name="connsiteY30" fmla="*/ 5011 h 1898946"/>
              <a:gd name="connsiteX31" fmla="*/ 12526 w 2026711"/>
              <a:gd name="connsiteY31" fmla="*/ 0 h 1898946"/>
              <a:gd name="connsiteX32" fmla="*/ 35073 w 2026711"/>
              <a:gd name="connsiteY32" fmla="*/ 2506 h 1898946"/>
              <a:gd name="connsiteX33" fmla="*/ 52609 w 2026711"/>
              <a:gd name="connsiteY33" fmla="*/ 10021 h 1898946"/>
              <a:gd name="connsiteX34" fmla="*/ 82672 w 2026711"/>
              <a:gd name="connsiteY34" fmla="*/ 32568 h 1898946"/>
              <a:gd name="connsiteX35" fmla="*/ 165344 w 2026711"/>
              <a:gd name="connsiteY35" fmla="*/ 117745 h 1898946"/>
              <a:gd name="connsiteX36" fmla="*/ 350729 w 2026711"/>
              <a:gd name="connsiteY36" fmla="*/ 290604 h 1898946"/>
              <a:gd name="connsiteX37" fmla="*/ 516072 w 2026711"/>
              <a:gd name="connsiteY37" fmla="*/ 440916 h 1898946"/>
              <a:gd name="connsiteX38" fmla="*/ 671395 w 2026711"/>
              <a:gd name="connsiteY38" fmla="*/ 576198 h 1898946"/>
              <a:gd name="connsiteX39" fmla="*/ 849265 w 2026711"/>
              <a:gd name="connsiteY39" fmla="*/ 718994 h 1898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026711" h="1898946">
                <a:moveTo>
                  <a:pt x="849265" y="718994"/>
                </a:moveTo>
                <a:lnTo>
                  <a:pt x="1004588" y="836739"/>
                </a:lnTo>
                <a:lnTo>
                  <a:pt x="1164921" y="946968"/>
                </a:lnTo>
                <a:lnTo>
                  <a:pt x="1340285" y="1067218"/>
                </a:lnTo>
                <a:lnTo>
                  <a:pt x="1558238" y="1210015"/>
                </a:lnTo>
                <a:lnTo>
                  <a:pt x="1738613" y="1327759"/>
                </a:lnTo>
                <a:lnTo>
                  <a:pt x="1939029" y="1453019"/>
                </a:lnTo>
                <a:lnTo>
                  <a:pt x="2026711" y="1515650"/>
                </a:lnTo>
                <a:lnTo>
                  <a:pt x="1936524" y="1898946"/>
                </a:lnTo>
                <a:lnTo>
                  <a:pt x="1886420" y="1866378"/>
                </a:lnTo>
                <a:lnTo>
                  <a:pt x="1873894" y="1833811"/>
                </a:lnTo>
                <a:lnTo>
                  <a:pt x="1851347" y="1793727"/>
                </a:lnTo>
                <a:lnTo>
                  <a:pt x="1828800" y="1763665"/>
                </a:lnTo>
                <a:lnTo>
                  <a:pt x="1808758" y="1736108"/>
                </a:lnTo>
                <a:lnTo>
                  <a:pt x="1788717" y="1716066"/>
                </a:lnTo>
                <a:lnTo>
                  <a:pt x="1748634" y="1675983"/>
                </a:lnTo>
                <a:lnTo>
                  <a:pt x="1701035" y="1638405"/>
                </a:lnTo>
                <a:lnTo>
                  <a:pt x="1628384" y="1585795"/>
                </a:lnTo>
                <a:lnTo>
                  <a:pt x="1523165" y="1510639"/>
                </a:lnTo>
                <a:lnTo>
                  <a:pt x="1335275" y="1365337"/>
                </a:lnTo>
                <a:lnTo>
                  <a:pt x="1097280" y="1159910"/>
                </a:lnTo>
                <a:lnTo>
                  <a:pt x="851770" y="944463"/>
                </a:lnTo>
                <a:lnTo>
                  <a:pt x="651354" y="766593"/>
                </a:lnTo>
                <a:lnTo>
                  <a:pt x="503546" y="626302"/>
                </a:lnTo>
                <a:lnTo>
                  <a:pt x="323172" y="443422"/>
                </a:lnTo>
                <a:lnTo>
                  <a:pt x="157828" y="258036"/>
                </a:lnTo>
                <a:lnTo>
                  <a:pt x="57620" y="127766"/>
                </a:lnTo>
                <a:lnTo>
                  <a:pt x="22547" y="70146"/>
                </a:lnTo>
                <a:lnTo>
                  <a:pt x="5011" y="40084"/>
                </a:lnTo>
                <a:lnTo>
                  <a:pt x="0" y="20042"/>
                </a:lnTo>
                <a:lnTo>
                  <a:pt x="2505" y="5011"/>
                </a:lnTo>
                <a:lnTo>
                  <a:pt x="12526" y="0"/>
                </a:lnTo>
                <a:lnTo>
                  <a:pt x="35073" y="2506"/>
                </a:lnTo>
                <a:lnTo>
                  <a:pt x="52609" y="10021"/>
                </a:lnTo>
                <a:lnTo>
                  <a:pt x="82672" y="32568"/>
                </a:lnTo>
                <a:lnTo>
                  <a:pt x="165344" y="117745"/>
                </a:lnTo>
                <a:lnTo>
                  <a:pt x="350729" y="290604"/>
                </a:lnTo>
                <a:lnTo>
                  <a:pt x="516072" y="440916"/>
                </a:lnTo>
                <a:lnTo>
                  <a:pt x="671395" y="576198"/>
                </a:lnTo>
                <a:lnTo>
                  <a:pt x="849265" y="718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D6DF9B9A-8B7B-4D04-8EC1-D5F2E6E50655}"/>
              </a:ext>
            </a:extLst>
          </p:cNvPr>
          <p:cNvSpPr/>
          <p:nvPr/>
        </p:nvSpPr>
        <p:spPr>
          <a:xfrm rot="16200000">
            <a:off x="3520284" y="4558507"/>
            <a:ext cx="2514600" cy="303213"/>
          </a:xfrm>
          <a:custGeom>
            <a:avLst/>
            <a:gdLst>
              <a:gd name="connsiteX0" fmla="*/ 1207509 w 2515226"/>
              <a:gd name="connsiteY0" fmla="*/ 80166 h 303129"/>
              <a:gd name="connsiteX1" fmla="*/ 1701034 w 2515226"/>
              <a:gd name="connsiteY1" fmla="*/ 80166 h 303129"/>
              <a:gd name="connsiteX2" fmla="*/ 2349883 w 2515226"/>
              <a:gd name="connsiteY2" fmla="*/ 77661 h 303129"/>
              <a:gd name="connsiteX3" fmla="*/ 2515226 w 2515226"/>
              <a:gd name="connsiteY3" fmla="*/ 212942 h 303129"/>
              <a:gd name="connsiteX4" fmla="*/ 2334851 w 2515226"/>
              <a:gd name="connsiteY4" fmla="*/ 300624 h 303129"/>
              <a:gd name="connsiteX5" fmla="*/ 2076815 w 2515226"/>
              <a:gd name="connsiteY5" fmla="*/ 303129 h 303129"/>
              <a:gd name="connsiteX6" fmla="*/ 1548217 w 2515226"/>
              <a:gd name="connsiteY6" fmla="*/ 303129 h 303129"/>
              <a:gd name="connsiteX7" fmla="*/ 919410 w 2515226"/>
              <a:gd name="connsiteY7" fmla="*/ 303129 h 303129"/>
              <a:gd name="connsiteX8" fmla="*/ 483504 w 2515226"/>
              <a:gd name="connsiteY8" fmla="*/ 303129 h 303129"/>
              <a:gd name="connsiteX9" fmla="*/ 303130 w 2515226"/>
              <a:gd name="connsiteY9" fmla="*/ 303129 h 303129"/>
              <a:gd name="connsiteX10" fmla="*/ 250520 w 2515226"/>
              <a:gd name="connsiteY10" fmla="*/ 300624 h 303129"/>
              <a:gd name="connsiteX11" fmla="*/ 185385 w 2515226"/>
              <a:gd name="connsiteY11" fmla="*/ 293109 h 303129"/>
              <a:gd name="connsiteX12" fmla="*/ 130270 w 2515226"/>
              <a:gd name="connsiteY12" fmla="*/ 280583 h 303129"/>
              <a:gd name="connsiteX13" fmla="*/ 75156 w 2515226"/>
              <a:gd name="connsiteY13" fmla="*/ 258036 h 303129"/>
              <a:gd name="connsiteX14" fmla="*/ 37578 w 2515226"/>
              <a:gd name="connsiteY14" fmla="*/ 237994 h 303129"/>
              <a:gd name="connsiteX15" fmla="*/ 12526 w 2515226"/>
              <a:gd name="connsiteY15" fmla="*/ 217952 h 303129"/>
              <a:gd name="connsiteX16" fmla="*/ 0 w 2515226"/>
              <a:gd name="connsiteY16" fmla="*/ 195406 h 303129"/>
              <a:gd name="connsiteX17" fmla="*/ 0 w 2515226"/>
              <a:gd name="connsiteY17" fmla="*/ 177869 h 303129"/>
              <a:gd name="connsiteX18" fmla="*/ 5010 w 2515226"/>
              <a:gd name="connsiteY18" fmla="*/ 152817 h 303129"/>
              <a:gd name="connsiteX19" fmla="*/ 20041 w 2515226"/>
              <a:gd name="connsiteY19" fmla="*/ 130270 h 303129"/>
              <a:gd name="connsiteX20" fmla="*/ 47599 w 2515226"/>
              <a:gd name="connsiteY20" fmla="*/ 102713 h 303129"/>
              <a:gd name="connsiteX21" fmla="*/ 70146 w 2515226"/>
              <a:gd name="connsiteY21" fmla="*/ 87682 h 303129"/>
              <a:gd name="connsiteX22" fmla="*/ 102713 w 2515226"/>
              <a:gd name="connsiteY22" fmla="*/ 72650 h 303129"/>
              <a:gd name="connsiteX23" fmla="*/ 285593 w 2515226"/>
              <a:gd name="connsiteY23" fmla="*/ 30062 h 303129"/>
              <a:gd name="connsiteX24" fmla="*/ 390812 w 2515226"/>
              <a:gd name="connsiteY24" fmla="*/ 10020 h 303129"/>
              <a:gd name="connsiteX25" fmla="*/ 460958 w 2515226"/>
              <a:gd name="connsiteY25" fmla="*/ 0 h 303129"/>
              <a:gd name="connsiteX26" fmla="*/ 516072 w 2515226"/>
              <a:gd name="connsiteY26" fmla="*/ 0 h 303129"/>
              <a:gd name="connsiteX27" fmla="*/ 541124 w 2515226"/>
              <a:gd name="connsiteY27" fmla="*/ 7515 h 303129"/>
              <a:gd name="connsiteX28" fmla="*/ 566176 w 2515226"/>
              <a:gd name="connsiteY28" fmla="*/ 17536 h 303129"/>
              <a:gd name="connsiteX29" fmla="*/ 696447 w 2515226"/>
              <a:gd name="connsiteY29" fmla="*/ 45093 h 303129"/>
              <a:gd name="connsiteX30" fmla="*/ 891853 w 2515226"/>
              <a:gd name="connsiteY30" fmla="*/ 70145 h 303129"/>
              <a:gd name="connsiteX31" fmla="*/ 1109806 w 2515226"/>
              <a:gd name="connsiteY31" fmla="*/ 82671 h 303129"/>
              <a:gd name="connsiteX32" fmla="*/ 1207509 w 2515226"/>
              <a:gd name="connsiteY32" fmla="*/ 80166 h 303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15226" h="303129">
                <a:moveTo>
                  <a:pt x="1207509" y="80166"/>
                </a:moveTo>
                <a:lnTo>
                  <a:pt x="1701034" y="80166"/>
                </a:lnTo>
                <a:lnTo>
                  <a:pt x="2349883" y="77661"/>
                </a:lnTo>
                <a:lnTo>
                  <a:pt x="2515226" y="212942"/>
                </a:lnTo>
                <a:lnTo>
                  <a:pt x="2334851" y="300624"/>
                </a:lnTo>
                <a:lnTo>
                  <a:pt x="2076815" y="303129"/>
                </a:lnTo>
                <a:lnTo>
                  <a:pt x="1548217" y="303129"/>
                </a:lnTo>
                <a:lnTo>
                  <a:pt x="919410" y="303129"/>
                </a:lnTo>
                <a:lnTo>
                  <a:pt x="483504" y="303129"/>
                </a:lnTo>
                <a:lnTo>
                  <a:pt x="303130" y="303129"/>
                </a:lnTo>
                <a:lnTo>
                  <a:pt x="250520" y="300624"/>
                </a:lnTo>
                <a:lnTo>
                  <a:pt x="185385" y="293109"/>
                </a:lnTo>
                <a:lnTo>
                  <a:pt x="130270" y="280583"/>
                </a:lnTo>
                <a:lnTo>
                  <a:pt x="75156" y="258036"/>
                </a:lnTo>
                <a:lnTo>
                  <a:pt x="37578" y="237994"/>
                </a:lnTo>
                <a:lnTo>
                  <a:pt x="12526" y="217952"/>
                </a:lnTo>
                <a:lnTo>
                  <a:pt x="0" y="195406"/>
                </a:lnTo>
                <a:lnTo>
                  <a:pt x="0" y="177869"/>
                </a:lnTo>
                <a:lnTo>
                  <a:pt x="5010" y="152817"/>
                </a:lnTo>
                <a:lnTo>
                  <a:pt x="20041" y="130270"/>
                </a:lnTo>
                <a:lnTo>
                  <a:pt x="47599" y="102713"/>
                </a:lnTo>
                <a:lnTo>
                  <a:pt x="70146" y="87682"/>
                </a:lnTo>
                <a:lnTo>
                  <a:pt x="102713" y="72650"/>
                </a:lnTo>
                <a:lnTo>
                  <a:pt x="285593" y="30062"/>
                </a:lnTo>
                <a:lnTo>
                  <a:pt x="390812" y="10020"/>
                </a:lnTo>
                <a:lnTo>
                  <a:pt x="460958" y="0"/>
                </a:lnTo>
                <a:lnTo>
                  <a:pt x="516072" y="0"/>
                </a:lnTo>
                <a:lnTo>
                  <a:pt x="541124" y="7515"/>
                </a:lnTo>
                <a:lnTo>
                  <a:pt x="566176" y="17536"/>
                </a:lnTo>
                <a:lnTo>
                  <a:pt x="696447" y="45093"/>
                </a:lnTo>
                <a:lnTo>
                  <a:pt x="891853" y="70145"/>
                </a:lnTo>
                <a:lnTo>
                  <a:pt x="1109806" y="82671"/>
                </a:lnTo>
                <a:lnTo>
                  <a:pt x="1207509" y="8016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D94F625A-54A7-4F61-8EE0-5E6ABEDA6165}"/>
              </a:ext>
            </a:extLst>
          </p:cNvPr>
          <p:cNvSpPr/>
          <p:nvPr/>
        </p:nvSpPr>
        <p:spPr>
          <a:xfrm rot="16200000">
            <a:off x="4849021" y="3431382"/>
            <a:ext cx="776287" cy="857250"/>
          </a:xfrm>
          <a:custGeom>
            <a:avLst/>
            <a:gdLst>
              <a:gd name="connsiteX0" fmla="*/ 414337 w 776287"/>
              <a:gd name="connsiteY0" fmla="*/ 366713 h 857250"/>
              <a:gd name="connsiteX1" fmla="*/ 466725 w 776287"/>
              <a:gd name="connsiteY1" fmla="*/ 319088 h 857250"/>
              <a:gd name="connsiteX2" fmla="*/ 531018 w 776287"/>
              <a:gd name="connsiteY2" fmla="*/ 254794 h 857250"/>
              <a:gd name="connsiteX3" fmla="*/ 552450 w 776287"/>
              <a:gd name="connsiteY3" fmla="*/ 228600 h 857250"/>
              <a:gd name="connsiteX4" fmla="*/ 576262 w 776287"/>
              <a:gd name="connsiteY4" fmla="*/ 164306 h 857250"/>
              <a:gd name="connsiteX5" fmla="*/ 607218 w 776287"/>
              <a:gd name="connsiteY5" fmla="*/ 76200 h 857250"/>
              <a:gd name="connsiteX6" fmla="*/ 645318 w 776287"/>
              <a:gd name="connsiteY6" fmla="*/ 0 h 857250"/>
              <a:gd name="connsiteX7" fmla="*/ 776287 w 776287"/>
              <a:gd name="connsiteY7" fmla="*/ 0 h 857250"/>
              <a:gd name="connsiteX8" fmla="*/ 742950 w 776287"/>
              <a:gd name="connsiteY8" fmla="*/ 104775 h 857250"/>
              <a:gd name="connsiteX9" fmla="*/ 678656 w 776287"/>
              <a:gd name="connsiteY9" fmla="*/ 276225 h 857250"/>
              <a:gd name="connsiteX10" fmla="*/ 640556 w 776287"/>
              <a:gd name="connsiteY10" fmla="*/ 369094 h 857250"/>
              <a:gd name="connsiteX11" fmla="*/ 607218 w 776287"/>
              <a:gd name="connsiteY11" fmla="*/ 445294 h 857250"/>
              <a:gd name="connsiteX12" fmla="*/ 557212 w 776287"/>
              <a:gd name="connsiteY12" fmla="*/ 535781 h 857250"/>
              <a:gd name="connsiteX13" fmla="*/ 521493 w 776287"/>
              <a:gd name="connsiteY13" fmla="*/ 592931 h 857250"/>
              <a:gd name="connsiteX14" fmla="*/ 488156 w 776287"/>
              <a:gd name="connsiteY14" fmla="*/ 645319 h 857250"/>
              <a:gd name="connsiteX15" fmla="*/ 438150 w 776287"/>
              <a:gd name="connsiteY15" fmla="*/ 702469 h 857250"/>
              <a:gd name="connsiteX16" fmla="*/ 383381 w 776287"/>
              <a:gd name="connsiteY16" fmla="*/ 750094 h 857250"/>
              <a:gd name="connsiteX17" fmla="*/ 342900 w 776287"/>
              <a:gd name="connsiteY17" fmla="*/ 783431 h 857250"/>
              <a:gd name="connsiteX18" fmla="*/ 280987 w 776287"/>
              <a:gd name="connsiteY18" fmla="*/ 823913 h 857250"/>
              <a:gd name="connsiteX19" fmla="*/ 214312 w 776287"/>
              <a:gd name="connsiteY19" fmla="*/ 847725 h 857250"/>
              <a:gd name="connsiteX20" fmla="*/ 159543 w 776287"/>
              <a:gd name="connsiteY20" fmla="*/ 857250 h 857250"/>
              <a:gd name="connsiteX21" fmla="*/ 116681 w 776287"/>
              <a:gd name="connsiteY21" fmla="*/ 854869 h 857250"/>
              <a:gd name="connsiteX22" fmla="*/ 71437 w 776287"/>
              <a:gd name="connsiteY22" fmla="*/ 840581 h 857250"/>
              <a:gd name="connsiteX23" fmla="*/ 40481 w 776287"/>
              <a:gd name="connsiteY23" fmla="*/ 821531 h 857250"/>
              <a:gd name="connsiteX24" fmla="*/ 16668 w 776287"/>
              <a:gd name="connsiteY24" fmla="*/ 797719 h 857250"/>
              <a:gd name="connsiteX25" fmla="*/ 7143 w 776287"/>
              <a:gd name="connsiteY25" fmla="*/ 773906 h 857250"/>
              <a:gd name="connsiteX26" fmla="*/ 0 w 776287"/>
              <a:gd name="connsiteY26" fmla="*/ 750094 h 857250"/>
              <a:gd name="connsiteX27" fmla="*/ 0 w 776287"/>
              <a:gd name="connsiteY27" fmla="*/ 726281 h 857250"/>
              <a:gd name="connsiteX28" fmla="*/ 4762 w 776287"/>
              <a:gd name="connsiteY28" fmla="*/ 695325 h 857250"/>
              <a:gd name="connsiteX29" fmla="*/ 19050 w 776287"/>
              <a:gd name="connsiteY29" fmla="*/ 671513 h 857250"/>
              <a:gd name="connsiteX30" fmla="*/ 38100 w 776287"/>
              <a:gd name="connsiteY30" fmla="*/ 650081 h 857250"/>
              <a:gd name="connsiteX31" fmla="*/ 64293 w 776287"/>
              <a:gd name="connsiteY31" fmla="*/ 628650 h 857250"/>
              <a:gd name="connsiteX32" fmla="*/ 126206 w 776287"/>
              <a:gd name="connsiteY32" fmla="*/ 590550 h 857250"/>
              <a:gd name="connsiteX33" fmla="*/ 300037 w 776287"/>
              <a:gd name="connsiteY33" fmla="*/ 466725 h 857250"/>
              <a:gd name="connsiteX34" fmla="*/ 414337 w 776287"/>
              <a:gd name="connsiteY34" fmla="*/ 366713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6287" h="857250">
                <a:moveTo>
                  <a:pt x="414337" y="366713"/>
                </a:moveTo>
                <a:lnTo>
                  <a:pt x="466725" y="319088"/>
                </a:lnTo>
                <a:lnTo>
                  <a:pt x="531018" y="254794"/>
                </a:lnTo>
                <a:lnTo>
                  <a:pt x="552450" y="228600"/>
                </a:lnTo>
                <a:lnTo>
                  <a:pt x="576262" y="164306"/>
                </a:lnTo>
                <a:lnTo>
                  <a:pt x="607218" y="76200"/>
                </a:lnTo>
                <a:lnTo>
                  <a:pt x="645318" y="0"/>
                </a:lnTo>
                <a:lnTo>
                  <a:pt x="776287" y="0"/>
                </a:lnTo>
                <a:lnTo>
                  <a:pt x="742950" y="104775"/>
                </a:lnTo>
                <a:lnTo>
                  <a:pt x="678656" y="276225"/>
                </a:lnTo>
                <a:lnTo>
                  <a:pt x="640556" y="369094"/>
                </a:lnTo>
                <a:lnTo>
                  <a:pt x="607218" y="445294"/>
                </a:lnTo>
                <a:lnTo>
                  <a:pt x="557212" y="535781"/>
                </a:lnTo>
                <a:lnTo>
                  <a:pt x="521493" y="592931"/>
                </a:lnTo>
                <a:lnTo>
                  <a:pt x="488156" y="645319"/>
                </a:lnTo>
                <a:lnTo>
                  <a:pt x="438150" y="702469"/>
                </a:lnTo>
                <a:lnTo>
                  <a:pt x="383381" y="750094"/>
                </a:lnTo>
                <a:lnTo>
                  <a:pt x="342900" y="783431"/>
                </a:lnTo>
                <a:lnTo>
                  <a:pt x="280987" y="823913"/>
                </a:lnTo>
                <a:lnTo>
                  <a:pt x="214312" y="847725"/>
                </a:lnTo>
                <a:lnTo>
                  <a:pt x="159543" y="857250"/>
                </a:lnTo>
                <a:lnTo>
                  <a:pt x="116681" y="854869"/>
                </a:lnTo>
                <a:lnTo>
                  <a:pt x="71437" y="840581"/>
                </a:lnTo>
                <a:lnTo>
                  <a:pt x="40481" y="821531"/>
                </a:lnTo>
                <a:lnTo>
                  <a:pt x="16668" y="797719"/>
                </a:lnTo>
                <a:lnTo>
                  <a:pt x="7143" y="773906"/>
                </a:lnTo>
                <a:lnTo>
                  <a:pt x="0" y="750094"/>
                </a:lnTo>
                <a:lnTo>
                  <a:pt x="0" y="726281"/>
                </a:lnTo>
                <a:lnTo>
                  <a:pt x="4762" y="695325"/>
                </a:lnTo>
                <a:lnTo>
                  <a:pt x="19050" y="671513"/>
                </a:lnTo>
                <a:lnTo>
                  <a:pt x="38100" y="650081"/>
                </a:lnTo>
                <a:lnTo>
                  <a:pt x="64293" y="628650"/>
                </a:lnTo>
                <a:lnTo>
                  <a:pt x="126206" y="590550"/>
                </a:lnTo>
                <a:lnTo>
                  <a:pt x="300037" y="466725"/>
                </a:lnTo>
                <a:lnTo>
                  <a:pt x="414337" y="3667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A290A572-8287-452C-8F38-DF41F4972526}"/>
              </a:ext>
            </a:extLst>
          </p:cNvPr>
          <p:cNvSpPr/>
          <p:nvPr/>
        </p:nvSpPr>
        <p:spPr>
          <a:xfrm rot="16200000">
            <a:off x="5600702" y="3057526"/>
            <a:ext cx="2987675" cy="1631950"/>
          </a:xfrm>
          <a:custGeom>
            <a:avLst/>
            <a:gdLst>
              <a:gd name="connsiteX0" fmla="*/ 2676230 w 2987898"/>
              <a:gd name="connsiteY0" fmla="*/ 561518 h 1633041"/>
              <a:gd name="connsiteX1" fmla="*/ 2663351 w 2987898"/>
              <a:gd name="connsiteY1" fmla="*/ 427578 h 1633041"/>
              <a:gd name="connsiteX2" fmla="*/ 2655624 w 2987898"/>
              <a:gd name="connsiteY2" fmla="*/ 296214 h 1633041"/>
              <a:gd name="connsiteX3" fmla="*/ 2647896 w 2987898"/>
              <a:gd name="connsiteY3" fmla="*/ 12878 h 1633041"/>
              <a:gd name="connsiteX4" fmla="*/ 2779261 w 2987898"/>
              <a:gd name="connsiteY4" fmla="*/ 0 h 1633041"/>
              <a:gd name="connsiteX5" fmla="*/ 2789564 w 2987898"/>
              <a:gd name="connsiteY5" fmla="*/ 110758 h 1633041"/>
              <a:gd name="connsiteX6" fmla="*/ 2810170 w 2987898"/>
              <a:gd name="connsiteY6" fmla="*/ 303941 h 1633041"/>
              <a:gd name="connsiteX7" fmla="*/ 2828200 w 2987898"/>
              <a:gd name="connsiteY7" fmla="*/ 489397 h 1633041"/>
              <a:gd name="connsiteX8" fmla="*/ 2848807 w 2987898"/>
              <a:gd name="connsiteY8" fmla="*/ 625913 h 1633041"/>
              <a:gd name="connsiteX9" fmla="*/ 2877140 w 2987898"/>
              <a:gd name="connsiteY9" fmla="*/ 785611 h 1633041"/>
              <a:gd name="connsiteX10" fmla="*/ 2915777 w 2987898"/>
              <a:gd name="connsiteY10" fmla="*/ 960764 h 1633041"/>
              <a:gd name="connsiteX11" fmla="*/ 2954413 w 2987898"/>
              <a:gd name="connsiteY11" fmla="*/ 1097280 h 1633041"/>
              <a:gd name="connsiteX12" fmla="*/ 2982747 w 2987898"/>
              <a:gd name="connsiteY12" fmla="*/ 1174553 h 1633041"/>
              <a:gd name="connsiteX13" fmla="*/ 2987898 w 2987898"/>
              <a:gd name="connsiteY13" fmla="*/ 1197735 h 1633041"/>
              <a:gd name="connsiteX14" fmla="*/ 2972444 w 2987898"/>
              <a:gd name="connsiteY14" fmla="*/ 1244099 h 1633041"/>
              <a:gd name="connsiteX15" fmla="*/ 2951838 w 2987898"/>
              <a:gd name="connsiteY15" fmla="*/ 1321372 h 1633041"/>
              <a:gd name="connsiteX16" fmla="*/ 2933807 w 2987898"/>
              <a:gd name="connsiteY16" fmla="*/ 1385766 h 1633041"/>
              <a:gd name="connsiteX17" fmla="*/ 2905474 w 2987898"/>
              <a:gd name="connsiteY17" fmla="*/ 1442433 h 1633041"/>
              <a:gd name="connsiteX18" fmla="*/ 2869413 w 2987898"/>
              <a:gd name="connsiteY18" fmla="*/ 1501676 h 1633041"/>
              <a:gd name="connsiteX19" fmla="*/ 2830776 w 2987898"/>
              <a:gd name="connsiteY19" fmla="*/ 1548040 h 1633041"/>
              <a:gd name="connsiteX20" fmla="*/ 2774109 w 2987898"/>
              <a:gd name="connsiteY20" fmla="*/ 1612435 h 1633041"/>
              <a:gd name="connsiteX21" fmla="*/ 2758654 w 2987898"/>
              <a:gd name="connsiteY21" fmla="*/ 1625313 h 1633041"/>
              <a:gd name="connsiteX22" fmla="*/ 2743200 w 2987898"/>
              <a:gd name="connsiteY22" fmla="*/ 1630465 h 1633041"/>
              <a:gd name="connsiteX23" fmla="*/ 2720018 w 2987898"/>
              <a:gd name="connsiteY23" fmla="*/ 1633041 h 1633041"/>
              <a:gd name="connsiteX24" fmla="*/ 2696836 w 2987898"/>
              <a:gd name="connsiteY24" fmla="*/ 1627889 h 1633041"/>
              <a:gd name="connsiteX25" fmla="*/ 2671078 w 2987898"/>
              <a:gd name="connsiteY25" fmla="*/ 1617586 h 1633041"/>
              <a:gd name="connsiteX26" fmla="*/ 2647896 w 2987898"/>
              <a:gd name="connsiteY26" fmla="*/ 1596980 h 1633041"/>
              <a:gd name="connsiteX27" fmla="*/ 2624714 w 2987898"/>
              <a:gd name="connsiteY27" fmla="*/ 1571222 h 1633041"/>
              <a:gd name="connsiteX28" fmla="*/ 2606684 w 2987898"/>
              <a:gd name="connsiteY28" fmla="*/ 1553192 h 1633041"/>
              <a:gd name="connsiteX29" fmla="*/ 2501077 w 2987898"/>
              <a:gd name="connsiteY29" fmla="*/ 1537737 h 1633041"/>
              <a:gd name="connsiteX30" fmla="*/ 2261530 w 2987898"/>
              <a:gd name="connsiteY30" fmla="*/ 1514555 h 1633041"/>
              <a:gd name="connsiteX31" fmla="*/ 2011680 w 2987898"/>
              <a:gd name="connsiteY31" fmla="*/ 1496525 h 1633041"/>
              <a:gd name="connsiteX32" fmla="*/ 1754102 w 2987898"/>
              <a:gd name="connsiteY32" fmla="*/ 1481070 h 1633041"/>
              <a:gd name="connsiteX33" fmla="*/ 1370312 w 2987898"/>
              <a:gd name="connsiteY33" fmla="*/ 1465615 h 1633041"/>
              <a:gd name="connsiteX34" fmla="*/ 973643 w 2987898"/>
              <a:gd name="connsiteY34" fmla="*/ 1455312 h 1633041"/>
              <a:gd name="connsiteX35" fmla="*/ 661974 w 2987898"/>
              <a:gd name="connsiteY35" fmla="*/ 1450161 h 1633041"/>
              <a:gd name="connsiteX36" fmla="*/ 365760 w 2987898"/>
              <a:gd name="connsiteY36" fmla="*/ 1445009 h 1633041"/>
              <a:gd name="connsiteX37" fmla="*/ 7727 w 2987898"/>
              <a:gd name="connsiteY37" fmla="*/ 1439858 h 1633041"/>
              <a:gd name="connsiteX38" fmla="*/ 0 w 2987898"/>
              <a:gd name="connsiteY38" fmla="*/ 1241523 h 1633041"/>
              <a:gd name="connsiteX39" fmla="*/ 190607 w 2987898"/>
              <a:gd name="connsiteY39" fmla="*/ 1241523 h 1633041"/>
              <a:gd name="connsiteX40" fmla="*/ 491973 w 2987898"/>
              <a:gd name="connsiteY40" fmla="*/ 1238947 h 1633041"/>
              <a:gd name="connsiteX41" fmla="*/ 801066 w 2987898"/>
              <a:gd name="connsiteY41" fmla="*/ 1241523 h 1633041"/>
              <a:gd name="connsiteX42" fmla="*/ 1027734 w 2987898"/>
              <a:gd name="connsiteY42" fmla="*/ 1238947 h 1633041"/>
              <a:gd name="connsiteX43" fmla="*/ 1339403 w 2987898"/>
              <a:gd name="connsiteY43" fmla="*/ 1241523 h 1633041"/>
              <a:gd name="connsiteX44" fmla="*/ 1712890 w 2987898"/>
              <a:gd name="connsiteY44" fmla="*/ 1241523 h 1633041"/>
              <a:gd name="connsiteX45" fmla="*/ 2078650 w 2987898"/>
              <a:gd name="connsiteY45" fmla="*/ 1241523 h 1633041"/>
              <a:gd name="connsiteX46" fmla="*/ 2483047 w 2987898"/>
              <a:gd name="connsiteY46" fmla="*/ 1238947 h 1633041"/>
              <a:gd name="connsiteX47" fmla="*/ 2629866 w 2987898"/>
              <a:gd name="connsiteY47" fmla="*/ 1238947 h 1633041"/>
              <a:gd name="connsiteX48" fmla="*/ 2658199 w 2987898"/>
              <a:gd name="connsiteY48" fmla="*/ 1238947 h 1633041"/>
              <a:gd name="connsiteX49" fmla="*/ 2689109 w 2987898"/>
              <a:gd name="connsiteY49" fmla="*/ 1231220 h 1633041"/>
              <a:gd name="connsiteX50" fmla="*/ 2717442 w 2987898"/>
              <a:gd name="connsiteY50" fmla="*/ 1218341 h 1633041"/>
              <a:gd name="connsiteX51" fmla="*/ 2735473 w 2987898"/>
              <a:gd name="connsiteY51" fmla="*/ 1205462 h 1633041"/>
              <a:gd name="connsiteX52" fmla="*/ 2743200 w 2987898"/>
              <a:gd name="connsiteY52" fmla="*/ 1195159 h 1633041"/>
              <a:gd name="connsiteX53" fmla="*/ 2750927 w 2987898"/>
              <a:gd name="connsiteY53" fmla="*/ 1179704 h 1633041"/>
              <a:gd name="connsiteX54" fmla="*/ 2758654 w 2987898"/>
              <a:gd name="connsiteY54" fmla="*/ 1153947 h 1633041"/>
              <a:gd name="connsiteX55" fmla="*/ 2763806 w 2987898"/>
              <a:gd name="connsiteY55" fmla="*/ 1123037 h 1633041"/>
              <a:gd name="connsiteX56" fmla="*/ 2761230 w 2987898"/>
              <a:gd name="connsiteY56" fmla="*/ 1107583 h 1633041"/>
              <a:gd name="connsiteX57" fmla="*/ 2740624 w 2987898"/>
              <a:gd name="connsiteY57" fmla="*/ 996824 h 1633041"/>
              <a:gd name="connsiteX58" fmla="*/ 2704563 w 2987898"/>
              <a:gd name="connsiteY58" fmla="*/ 785611 h 1633041"/>
              <a:gd name="connsiteX59" fmla="*/ 2676230 w 2987898"/>
              <a:gd name="connsiteY59" fmla="*/ 561518 h 1633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87898" h="1633041">
                <a:moveTo>
                  <a:pt x="2676230" y="561518"/>
                </a:moveTo>
                <a:lnTo>
                  <a:pt x="2663351" y="427578"/>
                </a:lnTo>
                <a:lnTo>
                  <a:pt x="2655624" y="296214"/>
                </a:lnTo>
                <a:lnTo>
                  <a:pt x="2647896" y="12878"/>
                </a:lnTo>
                <a:lnTo>
                  <a:pt x="2779261" y="0"/>
                </a:lnTo>
                <a:lnTo>
                  <a:pt x="2789564" y="110758"/>
                </a:lnTo>
                <a:lnTo>
                  <a:pt x="2810170" y="303941"/>
                </a:lnTo>
                <a:lnTo>
                  <a:pt x="2828200" y="489397"/>
                </a:lnTo>
                <a:lnTo>
                  <a:pt x="2848807" y="625913"/>
                </a:lnTo>
                <a:lnTo>
                  <a:pt x="2877140" y="785611"/>
                </a:lnTo>
                <a:lnTo>
                  <a:pt x="2915777" y="960764"/>
                </a:lnTo>
                <a:lnTo>
                  <a:pt x="2954413" y="1097280"/>
                </a:lnTo>
                <a:lnTo>
                  <a:pt x="2982747" y="1174553"/>
                </a:lnTo>
                <a:lnTo>
                  <a:pt x="2987898" y="1197735"/>
                </a:lnTo>
                <a:lnTo>
                  <a:pt x="2972444" y="1244099"/>
                </a:lnTo>
                <a:lnTo>
                  <a:pt x="2951838" y="1321372"/>
                </a:lnTo>
                <a:lnTo>
                  <a:pt x="2933807" y="1385766"/>
                </a:lnTo>
                <a:lnTo>
                  <a:pt x="2905474" y="1442433"/>
                </a:lnTo>
                <a:lnTo>
                  <a:pt x="2869413" y="1501676"/>
                </a:lnTo>
                <a:lnTo>
                  <a:pt x="2830776" y="1548040"/>
                </a:lnTo>
                <a:lnTo>
                  <a:pt x="2774109" y="1612435"/>
                </a:lnTo>
                <a:lnTo>
                  <a:pt x="2758654" y="1625313"/>
                </a:lnTo>
                <a:lnTo>
                  <a:pt x="2743200" y="1630465"/>
                </a:lnTo>
                <a:lnTo>
                  <a:pt x="2720018" y="1633041"/>
                </a:lnTo>
                <a:lnTo>
                  <a:pt x="2696836" y="1627889"/>
                </a:lnTo>
                <a:lnTo>
                  <a:pt x="2671078" y="1617586"/>
                </a:lnTo>
                <a:lnTo>
                  <a:pt x="2647896" y="1596980"/>
                </a:lnTo>
                <a:lnTo>
                  <a:pt x="2624714" y="1571222"/>
                </a:lnTo>
                <a:lnTo>
                  <a:pt x="2606684" y="1553192"/>
                </a:lnTo>
                <a:lnTo>
                  <a:pt x="2501077" y="1537737"/>
                </a:lnTo>
                <a:lnTo>
                  <a:pt x="2261530" y="1514555"/>
                </a:lnTo>
                <a:lnTo>
                  <a:pt x="2011680" y="1496525"/>
                </a:lnTo>
                <a:lnTo>
                  <a:pt x="1754102" y="1481070"/>
                </a:lnTo>
                <a:lnTo>
                  <a:pt x="1370312" y="1465615"/>
                </a:lnTo>
                <a:lnTo>
                  <a:pt x="973643" y="1455312"/>
                </a:lnTo>
                <a:lnTo>
                  <a:pt x="661974" y="1450161"/>
                </a:lnTo>
                <a:lnTo>
                  <a:pt x="365760" y="1445009"/>
                </a:lnTo>
                <a:lnTo>
                  <a:pt x="7727" y="1439858"/>
                </a:lnTo>
                <a:lnTo>
                  <a:pt x="0" y="1241523"/>
                </a:lnTo>
                <a:lnTo>
                  <a:pt x="190607" y="1241523"/>
                </a:lnTo>
                <a:lnTo>
                  <a:pt x="491973" y="1238947"/>
                </a:lnTo>
                <a:lnTo>
                  <a:pt x="801066" y="1241523"/>
                </a:lnTo>
                <a:lnTo>
                  <a:pt x="1027734" y="1238947"/>
                </a:lnTo>
                <a:lnTo>
                  <a:pt x="1339403" y="1241523"/>
                </a:lnTo>
                <a:lnTo>
                  <a:pt x="1712890" y="1241523"/>
                </a:lnTo>
                <a:lnTo>
                  <a:pt x="2078650" y="1241523"/>
                </a:lnTo>
                <a:lnTo>
                  <a:pt x="2483047" y="1238947"/>
                </a:lnTo>
                <a:lnTo>
                  <a:pt x="2629866" y="1238947"/>
                </a:lnTo>
                <a:lnTo>
                  <a:pt x="2658199" y="1238947"/>
                </a:lnTo>
                <a:lnTo>
                  <a:pt x="2689109" y="1231220"/>
                </a:lnTo>
                <a:lnTo>
                  <a:pt x="2717442" y="1218341"/>
                </a:lnTo>
                <a:lnTo>
                  <a:pt x="2735473" y="1205462"/>
                </a:lnTo>
                <a:lnTo>
                  <a:pt x="2743200" y="1195159"/>
                </a:lnTo>
                <a:lnTo>
                  <a:pt x="2750927" y="1179704"/>
                </a:lnTo>
                <a:lnTo>
                  <a:pt x="2758654" y="1153947"/>
                </a:lnTo>
                <a:lnTo>
                  <a:pt x="2763806" y="1123037"/>
                </a:lnTo>
                <a:lnTo>
                  <a:pt x="2761230" y="1107583"/>
                </a:lnTo>
                <a:lnTo>
                  <a:pt x="2740624" y="996824"/>
                </a:lnTo>
                <a:lnTo>
                  <a:pt x="2704563" y="785611"/>
                </a:lnTo>
                <a:lnTo>
                  <a:pt x="2676230" y="5615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F43AD67B-F8ED-4F61-B375-7349F0BD6464}"/>
              </a:ext>
            </a:extLst>
          </p:cNvPr>
          <p:cNvSpPr/>
          <p:nvPr/>
        </p:nvSpPr>
        <p:spPr>
          <a:xfrm rot="16200000">
            <a:off x="6810377" y="2817814"/>
            <a:ext cx="269875" cy="1317625"/>
          </a:xfrm>
          <a:custGeom>
            <a:avLst/>
            <a:gdLst>
              <a:gd name="connsiteX0" fmla="*/ 51516 w 270456"/>
              <a:gd name="connsiteY0" fmla="*/ 718641 h 1318797"/>
              <a:gd name="connsiteX1" fmla="*/ 2576 w 270456"/>
              <a:gd name="connsiteY1" fmla="*/ 285911 h 1318797"/>
              <a:gd name="connsiteX2" fmla="*/ 0 w 270456"/>
              <a:gd name="connsiteY2" fmla="*/ 221517 h 1318797"/>
              <a:gd name="connsiteX3" fmla="*/ 5152 w 270456"/>
              <a:gd name="connsiteY3" fmla="*/ 0 h 1318797"/>
              <a:gd name="connsiteX4" fmla="*/ 162274 w 270456"/>
              <a:gd name="connsiteY4" fmla="*/ 5151 h 1318797"/>
              <a:gd name="connsiteX5" fmla="*/ 151971 w 270456"/>
              <a:gd name="connsiteY5" fmla="*/ 162274 h 1318797"/>
              <a:gd name="connsiteX6" fmla="*/ 139092 w 270456"/>
              <a:gd name="connsiteY6" fmla="*/ 311669 h 1318797"/>
              <a:gd name="connsiteX7" fmla="*/ 144244 w 270456"/>
              <a:gd name="connsiteY7" fmla="*/ 352881 h 1318797"/>
              <a:gd name="connsiteX8" fmla="*/ 180304 w 270456"/>
              <a:gd name="connsiteY8" fmla="*/ 584701 h 1318797"/>
              <a:gd name="connsiteX9" fmla="*/ 216365 w 270456"/>
              <a:gd name="connsiteY9" fmla="*/ 806217 h 1318797"/>
              <a:gd name="connsiteX10" fmla="*/ 249850 w 270456"/>
              <a:gd name="connsiteY10" fmla="*/ 1009704 h 1318797"/>
              <a:gd name="connsiteX11" fmla="*/ 267881 w 270456"/>
              <a:gd name="connsiteY11" fmla="*/ 1125613 h 1318797"/>
              <a:gd name="connsiteX12" fmla="*/ 270456 w 270456"/>
              <a:gd name="connsiteY12" fmla="*/ 1156523 h 1318797"/>
              <a:gd name="connsiteX13" fmla="*/ 267881 w 270456"/>
              <a:gd name="connsiteY13" fmla="*/ 1318797 h 1318797"/>
              <a:gd name="connsiteX14" fmla="*/ 110758 w 270456"/>
              <a:gd name="connsiteY14" fmla="*/ 1313645 h 1318797"/>
              <a:gd name="connsiteX15" fmla="*/ 113334 w 270456"/>
              <a:gd name="connsiteY15" fmla="*/ 1159099 h 1318797"/>
              <a:gd name="connsiteX16" fmla="*/ 113334 w 270456"/>
              <a:gd name="connsiteY16" fmla="*/ 1133341 h 1318797"/>
              <a:gd name="connsiteX17" fmla="*/ 100455 w 270456"/>
              <a:gd name="connsiteY17" fmla="*/ 1056068 h 1318797"/>
              <a:gd name="connsiteX18" fmla="*/ 51516 w 270456"/>
              <a:gd name="connsiteY18" fmla="*/ 718641 h 1318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0456" h="1318797">
                <a:moveTo>
                  <a:pt x="51516" y="718641"/>
                </a:moveTo>
                <a:lnTo>
                  <a:pt x="2576" y="285911"/>
                </a:lnTo>
                <a:lnTo>
                  <a:pt x="0" y="221517"/>
                </a:lnTo>
                <a:lnTo>
                  <a:pt x="5152" y="0"/>
                </a:lnTo>
                <a:lnTo>
                  <a:pt x="162274" y="5151"/>
                </a:lnTo>
                <a:lnTo>
                  <a:pt x="151971" y="162274"/>
                </a:lnTo>
                <a:lnTo>
                  <a:pt x="139092" y="311669"/>
                </a:lnTo>
                <a:lnTo>
                  <a:pt x="144244" y="352881"/>
                </a:lnTo>
                <a:lnTo>
                  <a:pt x="180304" y="584701"/>
                </a:lnTo>
                <a:lnTo>
                  <a:pt x="216365" y="806217"/>
                </a:lnTo>
                <a:lnTo>
                  <a:pt x="249850" y="1009704"/>
                </a:lnTo>
                <a:lnTo>
                  <a:pt x="267881" y="1125613"/>
                </a:lnTo>
                <a:lnTo>
                  <a:pt x="270456" y="1156523"/>
                </a:lnTo>
                <a:cubicBezTo>
                  <a:pt x="269598" y="1210614"/>
                  <a:pt x="268739" y="1264706"/>
                  <a:pt x="267881" y="1318797"/>
                </a:cubicBezTo>
                <a:lnTo>
                  <a:pt x="110758" y="1313645"/>
                </a:lnTo>
                <a:cubicBezTo>
                  <a:pt x="111617" y="1262130"/>
                  <a:pt x="112475" y="1210614"/>
                  <a:pt x="113334" y="1159099"/>
                </a:cubicBezTo>
                <a:lnTo>
                  <a:pt x="113334" y="1133341"/>
                </a:lnTo>
                <a:lnTo>
                  <a:pt x="100455" y="1056068"/>
                </a:lnTo>
                <a:lnTo>
                  <a:pt x="51516" y="71864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9E7F5B80-BDA8-442A-93AC-414DA9DED555}"/>
              </a:ext>
            </a:extLst>
          </p:cNvPr>
          <p:cNvSpPr/>
          <p:nvPr/>
        </p:nvSpPr>
        <p:spPr>
          <a:xfrm rot="16200000">
            <a:off x="6800852" y="3702051"/>
            <a:ext cx="265112" cy="1290637"/>
          </a:xfrm>
          <a:custGeom>
            <a:avLst/>
            <a:gdLst>
              <a:gd name="connsiteX0" fmla="*/ 190607 w 265305"/>
              <a:gd name="connsiteY0" fmla="*/ 543488 h 1290463"/>
              <a:gd name="connsiteX1" fmla="*/ 154547 w 265305"/>
              <a:gd name="connsiteY1" fmla="*/ 231819 h 1290463"/>
              <a:gd name="connsiteX2" fmla="*/ 159698 w 265305"/>
              <a:gd name="connsiteY2" fmla="*/ 0 h 1290463"/>
              <a:gd name="connsiteX3" fmla="*/ 2576 w 265305"/>
              <a:gd name="connsiteY3" fmla="*/ 0 h 1290463"/>
              <a:gd name="connsiteX4" fmla="*/ 0 w 265305"/>
              <a:gd name="connsiteY4" fmla="*/ 157122 h 1290463"/>
              <a:gd name="connsiteX5" fmla="*/ 0 w 265305"/>
              <a:gd name="connsiteY5" fmla="*/ 213789 h 1290463"/>
              <a:gd name="connsiteX6" fmla="*/ 5152 w 265305"/>
              <a:gd name="connsiteY6" fmla="*/ 257577 h 1290463"/>
              <a:gd name="connsiteX7" fmla="*/ 28334 w 265305"/>
              <a:gd name="connsiteY7" fmla="*/ 404396 h 1290463"/>
              <a:gd name="connsiteX8" fmla="*/ 54091 w 265305"/>
              <a:gd name="connsiteY8" fmla="*/ 584701 h 1290463"/>
              <a:gd name="connsiteX9" fmla="*/ 72122 w 265305"/>
              <a:gd name="connsiteY9" fmla="*/ 731520 h 1290463"/>
              <a:gd name="connsiteX10" fmla="*/ 95304 w 265305"/>
              <a:gd name="connsiteY10" fmla="*/ 950461 h 1290463"/>
              <a:gd name="connsiteX11" fmla="*/ 108183 w 265305"/>
              <a:gd name="connsiteY11" fmla="*/ 1097280 h 1290463"/>
              <a:gd name="connsiteX12" fmla="*/ 110758 w 265305"/>
              <a:gd name="connsiteY12" fmla="*/ 1171977 h 1290463"/>
              <a:gd name="connsiteX13" fmla="*/ 108183 w 265305"/>
              <a:gd name="connsiteY13" fmla="*/ 1287887 h 1290463"/>
              <a:gd name="connsiteX14" fmla="*/ 265305 w 265305"/>
              <a:gd name="connsiteY14" fmla="*/ 1290463 h 1290463"/>
              <a:gd name="connsiteX15" fmla="*/ 265305 w 265305"/>
              <a:gd name="connsiteY15" fmla="*/ 1125613 h 1290463"/>
              <a:gd name="connsiteX16" fmla="*/ 265305 w 265305"/>
              <a:gd name="connsiteY16" fmla="*/ 1110159 h 1290463"/>
              <a:gd name="connsiteX17" fmla="*/ 257578 w 265305"/>
              <a:gd name="connsiteY17" fmla="*/ 1058643 h 1290463"/>
              <a:gd name="connsiteX18" fmla="*/ 231820 w 265305"/>
              <a:gd name="connsiteY18" fmla="*/ 873187 h 1290463"/>
              <a:gd name="connsiteX19" fmla="*/ 190607 w 265305"/>
              <a:gd name="connsiteY19" fmla="*/ 543488 h 1290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65305" h="1290463">
                <a:moveTo>
                  <a:pt x="190607" y="543488"/>
                </a:moveTo>
                <a:lnTo>
                  <a:pt x="154547" y="231819"/>
                </a:lnTo>
                <a:lnTo>
                  <a:pt x="159698" y="0"/>
                </a:lnTo>
                <a:lnTo>
                  <a:pt x="2576" y="0"/>
                </a:lnTo>
                <a:cubicBezTo>
                  <a:pt x="1717" y="52374"/>
                  <a:pt x="859" y="104748"/>
                  <a:pt x="0" y="157122"/>
                </a:cubicBezTo>
                <a:lnTo>
                  <a:pt x="0" y="213789"/>
                </a:lnTo>
                <a:lnTo>
                  <a:pt x="5152" y="257577"/>
                </a:lnTo>
                <a:lnTo>
                  <a:pt x="28334" y="404396"/>
                </a:lnTo>
                <a:lnTo>
                  <a:pt x="54091" y="584701"/>
                </a:lnTo>
                <a:lnTo>
                  <a:pt x="72122" y="731520"/>
                </a:lnTo>
                <a:lnTo>
                  <a:pt x="95304" y="950461"/>
                </a:lnTo>
                <a:lnTo>
                  <a:pt x="108183" y="1097280"/>
                </a:lnTo>
                <a:cubicBezTo>
                  <a:pt x="109041" y="1122179"/>
                  <a:pt x="109900" y="1147078"/>
                  <a:pt x="110758" y="1171977"/>
                </a:cubicBezTo>
                <a:cubicBezTo>
                  <a:pt x="109900" y="1210614"/>
                  <a:pt x="109041" y="1249250"/>
                  <a:pt x="108183" y="1287887"/>
                </a:cubicBezTo>
                <a:lnTo>
                  <a:pt x="265305" y="1290463"/>
                </a:lnTo>
                <a:lnTo>
                  <a:pt x="265305" y="1125613"/>
                </a:lnTo>
                <a:lnTo>
                  <a:pt x="265305" y="1110159"/>
                </a:lnTo>
                <a:lnTo>
                  <a:pt x="257578" y="1058643"/>
                </a:lnTo>
                <a:lnTo>
                  <a:pt x="231820" y="873187"/>
                </a:lnTo>
                <a:lnTo>
                  <a:pt x="190607" y="543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83D8953-5E1E-48E1-878E-5E5A204DC106}"/>
              </a:ext>
            </a:extLst>
          </p:cNvPr>
          <p:cNvSpPr/>
          <p:nvPr/>
        </p:nvSpPr>
        <p:spPr>
          <a:xfrm>
            <a:off x="5359401" y="5218113"/>
            <a:ext cx="3178175" cy="487362"/>
          </a:xfrm>
          <a:custGeom>
            <a:avLst/>
            <a:gdLst>
              <a:gd name="connsiteX0" fmla="*/ 1550616 w 3178506"/>
              <a:gd name="connsiteY0" fmla="*/ 115910 h 486822"/>
              <a:gd name="connsiteX1" fmla="*/ 1823649 w 3178506"/>
              <a:gd name="connsiteY1" fmla="*/ 97880 h 486822"/>
              <a:gd name="connsiteX2" fmla="*/ 1939558 w 3178506"/>
              <a:gd name="connsiteY2" fmla="*/ 90153 h 486822"/>
              <a:gd name="connsiteX3" fmla="*/ 2122438 w 3178506"/>
              <a:gd name="connsiteY3" fmla="*/ 85001 h 486822"/>
              <a:gd name="connsiteX4" fmla="*/ 2189409 w 3178506"/>
              <a:gd name="connsiteY4" fmla="*/ 85001 h 486822"/>
              <a:gd name="connsiteX5" fmla="*/ 2351682 w 3178506"/>
              <a:gd name="connsiteY5" fmla="*/ 64395 h 486822"/>
              <a:gd name="connsiteX6" fmla="*/ 2418652 w 3178506"/>
              <a:gd name="connsiteY6" fmla="*/ 61819 h 486822"/>
              <a:gd name="connsiteX7" fmla="*/ 2501077 w 3178506"/>
              <a:gd name="connsiteY7" fmla="*/ 48940 h 486822"/>
              <a:gd name="connsiteX8" fmla="*/ 2578351 w 3178506"/>
              <a:gd name="connsiteY8" fmla="*/ 30910 h 486822"/>
              <a:gd name="connsiteX9" fmla="*/ 2637593 w 3178506"/>
              <a:gd name="connsiteY9" fmla="*/ 15455 h 486822"/>
              <a:gd name="connsiteX10" fmla="*/ 2686533 w 3178506"/>
              <a:gd name="connsiteY10" fmla="*/ 0 h 486822"/>
              <a:gd name="connsiteX11" fmla="*/ 2699412 w 3178506"/>
              <a:gd name="connsiteY11" fmla="*/ 0 h 486822"/>
              <a:gd name="connsiteX12" fmla="*/ 2763806 w 3178506"/>
              <a:gd name="connsiteY12" fmla="*/ 7728 h 486822"/>
              <a:gd name="connsiteX13" fmla="*/ 2879716 w 3178506"/>
              <a:gd name="connsiteY13" fmla="*/ 30910 h 486822"/>
              <a:gd name="connsiteX14" fmla="*/ 2975020 w 3178506"/>
              <a:gd name="connsiteY14" fmla="*/ 59243 h 486822"/>
              <a:gd name="connsiteX15" fmla="*/ 3096081 w 3178506"/>
              <a:gd name="connsiteY15" fmla="*/ 108183 h 486822"/>
              <a:gd name="connsiteX16" fmla="*/ 3134718 w 3178506"/>
              <a:gd name="connsiteY16" fmla="*/ 123638 h 486822"/>
              <a:gd name="connsiteX17" fmla="*/ 3145021 w 3178506"/>
              <a:gd name="connsiteY17" fmla="*/ 133941 h 486822"/>
              <a:gd name="connsiteX18" fmla="*/ 3155324 w 3178506"/>
              <a:gd name="connsiteY18" fmla="*/ 151971 h 486822"/>
              <a:gd name="connsiteX19" fmla="*/ 3168203 w 3178506"/>
              <a:gd name="connsiteY19" fmla="*/ 185456 h 486822"/>
              <a:gd name="connsiteX20" fmla="*/ 3178506 w 3178506"/>
              <a:gd name="connsiteY20" fmla="*/ 216366 h 486822"/>
              <a:gd name="connsiteX21" fmla="*/ 3178506 w 3178506"/>
              <a:gd name="connsiteY21" fmla="*/ 234396 h 486822"/>
              <a:gd name="connsiteX22" fmla="*/ 3173354 w 3178506"/>
              <a:gd name="connsiteY22" fmla="*/ 255002 h 486822"/>
              <a:gd name="connsiteX23" fmla="*/ 3157900 w 3178506"/>
              <a:gd name="connsiteY23" fmla="*/ 273033 h 486822"/>
              <a:gd name="connsiteX24" fmla="*/ 3124415 w 3178506"/>
              <a:gd name="connsiteY24" fmla="*/ 285911 h 486822"/>
              <a:gd name="connsiteX25" fmla="*/ 3096081 w 3178506"/>
              <a:gd name="connsiteY25" fmla="*/ 285911 h 486822"/>
              <a:gd name="connsiteX26" fmla="*/ 3026535 w 3178506"/>
              <a:gd name="connsiteY26" fmla="*/ 278184 h 486822"/>
              <a:gd name="connsiteX27" fmla="*/ 2879716 w 3178506"/>
              <a:gd name="connsiteY27" fmla="*/ 260154 h 486822"/>
              <a:gd name="connsiteX28" fmla="*/ 2727745 w 3178506"/>
              <a:gd name="connsiteY28" fmla="*/ 247275 h 486822"/>
              <a:gd name="connsiteX29" fmla="*/ 2557744 w 3178506"/>
              <a:gd name="connsiteY29" fmla="*/ 242123 h 486822"/>
              <a:gd name="connsiteX30" fmla="*/ 2343955 w 3178506"/>
              <a:gd name="connsiteY30" fmla="*/ 244699 h 486822"/>
              <a:gd name="connsiteX31" fmla="*/ 2150772 w 3178506"/>
              <a:gd name="connsiteY31" fmla="*/ 249851 h 486822"/>
              <a:gd name="connsiteX32" fmla="*/ 1918952 w 3178506"/>
              <a:gd name="connsiteY32" fmla="*/ 262729 h 486822"/>
              <a:gd name="connsiteX33" fmla="*/ 1679405 w 3178506"/>
              <a:gd name="connsiteY33" fmla="*/ 285911 h 486822"/>
              <a:gd name="connsiteX34" fmla="*/ 1437282 w 3178506"/>
              <a:gd name="connsiteY34" fmla="*/ 311669 h 486822"/>
              <a:gd name="connsiteX35" fmla="*/ 1171978 w 3178506"/>
              <a:gd name="connsiteY35" fmla="*/ 340003 h 486822"/>
              <a:gd name="connsiteX36" fmla="*/ 947885 w 3178506"/>
              <a:gd name="connsiteY36" fmla="*/ 378639 h 486822"/>
              <a:gd name="connsiteX37" fmla="*/ 692883 w 3178506"/>
              <a:gd name="connsiteY37" fmla="*/ 427579 h 486822"/>
              <a:gd name="connsiteX38" fmla="*/ 512579 w 3178506"/>
              <a:gd name="connsiteY38" fmla="*/ 471367 h 486822"/>
              <a:gd name="connsiteX39" fmla="*/ 466215 w 3178506"/>
              <a:gd name="connsiteY39" fmla="*/ 484246 h 486822"/>
              <a:gd name="connsiteX40" fmla="*/ 445609 w 3178506"/>
              <a:gd name="connsiteY40" fmla="*/ 486822 h 486822"/>
              <a:gd name="connsiteX41" fmla="*/ 388942 w 3178506"/>
              <a:gd name="connsiteY41" fmla="*/ 473943 h 486822"/>
              <a:gd name="connsiteX42" fmla="*/ 309093 w 3178506"/>
              <a:gd name="connsiteY42" fmla="*/ 443034 h 486822"/>
              <a:gd name="connsiteX43" fmla="*/ 239547 w 3178506"/>
              <a:gd name="connsiteY43" fmla="*/ 404397 h 486822"/>
              <a:gd name="connsiteX44" fmla="*/ 167425 w 3178506"/>
              <a:gd name="connsiteY44" fmla="*/ 355457 h 486822"/>
              <a:gd name="connsiteX45" fmla="*/ 123637 w 3178506"/>
              <a:gd name="connsiteY45" fmla="*/ 314245 h 486822"/>
              <a:gd name="connsiteX46" fmla="*/ 69546 w 3178506"/>
              <a:gd name="connsiteY46" fmla="*/ 262729 h 486822"/>
              <a:gd name="connsiteX47" fmla="*/ 25758 w 3178506"/>
              <a:gd name="connsiteY47" fmla="*/ 213790 h 486822"/>
              <a:gd name="connsiteX48" fmla="*/ 5152 w 3178506"/>
              <a:gd name="connsiteY48" fmla="*/ 180305 h 486822"/>
              <a:gd name="connsiteX49" fmla="*/ 0 w 3178506"/>
              <a:gd name="connsiteY49" fmla="*/ 159698 h 486822"/>
              <a:gd name="connsiteX50" fmla="*/ 2576 w 3178506"/>
              <a:gd name="connsiteY50" fmla="*/ 146820 h 486822"/>
              <a:gd name="connsiteX51" fmla="*/ 10303 w 3178506"/>
              <a:gd name="connsiteY51" fmla="*/ 139092 h 486822"/>
              <a:gd name="connsiteX52" fmla="*/ 33485 w 3178506"/>
              <a:gd name="connsiteY52" fmla="*/ 141668 h 486822"/>
              <a:gd name="connsiteX53" fmla="*/ 59243 w 3178506"/>
              <a:gd name="connsiteY53" fmla="*/ 154547 h 486822"/>
              <a:gd name="connsiteX54" fmla="*/ 90152 w 3178506"/>
              <a:gd name="connsiteY54" fmla="*/ 177729 h 486822"/>
              <a:gd name="connsiteX55" fmla="*/ 136516 w 3178506"/>
              <a:gd name="connsiteY55" fmla="*/ 203487 h 486822"/>
              <a:gd name="connsiteX56" fmla="*/ 180304 w 3178506"/>
              <a:gd name="connsiteY56" fmla="*/ 221517 h 486822"/>
              <a:gd name="connsiteX57" fmla="*/ 216365 w 3178506"/>
              <a:gd name="connsiteY57" fmla="*/ 231820 h 486822"/>
              <a:gd name="connsiteX58" fmla="*/ 278184 w 3178506"/>
              <a:gd name="connsiteY58" fmla="*/ 244699 h 486822"/>
              <a:gd name="connsiteX59" fmla="*/ 365760 w 3178506"/>
              <a:gd name="connsiteY59" fmla="*/ 247275 h 486822"/>
              <a:gd name="connsiteX60" fmla="*/ 455912 w 3178506"/>
              <a:gd name="connsiteY60" fmla="*/ 242123 h 486822"/>
              <a:gd name="connsiteX61" fmla="*/ 674853 w 3178506"/>
              <a:gd name="connsiteY61" fmla="*/ 213790 h 486822"/>
              <a:gd name="connsiteX62" fmla="*/ 793339 w 3178506"/>
              <a:gd name="connsiteY62" fmla="*/ 193184 h 486822"/>
              <a:gd name="connsiteX63" fmla="*/ 1061219 w 3178506"/>
              <a:gd name="connsiteY63" fmla="*/ 167426 h 486822"/>
              <a:gd name="connsiteX64" fmla="*/ 1305918 w 3178506"/>
              <a:gd name="connsiteY64" fmla="*/ 141668 h 486822"/>
              <a:gd name="connsiteX65" fmla="*/ 1550616 w 3178506"/>
              <a:gd name="connsiteY65" fmla="*/ 115910 h 486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178506" h="486822">
                <a:moveTo>
                  <a:pt x="1550616" y="115910"/>
                </a:moveTo>
                <a:lnTo>
                  <a:pt x="1823649" y="97880"/>
                </a:lnTo>
                <a:lnTo>
                  <a:pt x="1939558" y="90153"/>
                </a:lnTo>
                <a:lnTo>
                  <a:pt x="2122438" y="85001"/>
                </a:lnTo>
                <a:lnTo>
                  <a:pt x="2189409" y="85001"/>
                </a:lnTo>
                <a:lnTo>
                  <a:pt x="2351682" y="64395"/>
                </a:lnTo>
                <a:lnTo>
                  <a:pt x="2418652" y="61819"/>
                </a:lnTo>
                <a:lnTo>
                  <a:pt x="2501077" y="48940"/>
                </a:lnTo>
                <a:lnTo>
                  <a:pt x="2578351" y="30910"/>
                </a:lnTo>
                <a:lnTo>
                  <a:pt x="2637593" y="15455"/>
                </a:lnTo>
                <a:lnTo>
                  <a:pt x="2686533" y="0"/>
                </a:lnTo>
                <a:lnTo>
                  <a:pt x="2699412" y="0"/>
                </a:lnTo>
                <a:lnTo>
                  <a:pt x="2763806" y="7728"/>
                </a:lnTo>
                <a:lnTo>
                  <a:pt x="2879716" y="30910"/>
                </a:lnTo>
                <a:lnTo>
                  <a:pt x="2975020" y="59243"/>
                </a:lnTo>
                <a:lnTo>
                  <a:pt x="3096081" y="108183"/>
                </a:lnTo>
                <a:lnTo>
                  <a:pt x="3134718" y="123638"/>
                </a:lnTo>
                <a:lnTo>
                  <a:pt x="3145021" y="133941"/>
                </a:lnTo>
                <a:lnTo>
                  <a:pt x="3155324" y="151971"/>
                </a:lnTo>
                <a:lnTo>
                  <a:pt x="3168203" y="185456"/>
                </a:lnTo>
                <a:lnTo>
                  <a:pt x="3178506" y="216366"/>
                </a:lnTo>
                <a:lnTo>
                  <a:pt x="3178506" y="234396"/>
                </a:lnTo>
                <a:lnTo>
                  <a:pt x="3173354" y="255002"/>
                </a:lnTo>
                <a:lnTo>
                  <a:pt x="3157900" y="273033"/>
                </a:lnTo>
                <a:lnTo>
                  <a:pt x="3124415" y="285911"/>
                </a:lnTo>
                <a:lnTo>
                  <a:pt x="3096081" y="285911"/>
                </a:lnTo>
                <a:lnTo>
                  <a:pt x="3026535" y="278184"/>
                </a:lnTo>
                <a:lnTo>
                  <a:pt x="2879716" y="260154"/>
                </a:lnTo>
                <a:lnTo>
                  <a:pt x="2727745" y="247275"/>
                </a:lnTo>
                <a:lnTo>
                  <a:pt x="2557744" y="242123"/>
                </a:lnTo>
                <a:lnTo>
                  <a:pt x="2343955" y="244699"/>
                </a:lnTo>
                <a:lnTo>
                  <a:pt x="2150772" y="249851"/>
                </a:lnTo>
                <a:lnTo>
                  <a:pt x="1918952" y="262729"/>
                </a:lnTo>
                <a:lnTo>
                  <a:pt x="1679405" y="285911"/>
                </a:lnTo>
                <a:lnTo>
                  <a:pt x="1437282" y="311669"/>
                </a:lnTo>
                <a:lnTo>
                  <a:pt x="1171978" y="340003"/>
                </a:lnTo>
                <a:lnTo>
                  <a:pt x="947885" y="378639"/>
                </a:lnTo>
                <a:lnTo>
                  <a:pt x="692883" y="427579"/>
                </a:lnTo>
                <a:lnTo>
                  <a:pt x="512579" y="471367"/>
                </a:lnTo>
                <a:lnTo>
                  <a:pt x="466215" y="484246"/>
                </a:lnTo>
                <a:lnTo>
                  <a:pt x="445609" y="486822"/>
                </a:lnTo>
                <a:lnTo>
                  <a:pt x="388942" y="473943"/>
                </a:lnTo>
                <a:lnTo>
                  <a:pt x="309093" y="443034"/>
                </a:lnTo>
                <a:lnTo>
                  <a:pt x="239547" y="404397"/>
                </a:lnTo>
                <a:lnTo>
                  <a:pt x="167425" y="355457"/>
                </a:lnTo>
                <a:lnTo>
                  <a:pt x="123637" y="314245"/>
                </a:lnTo>
                <a:lnTo>
                  <a:pt x="69546" y="262729"/>
                </a:lnTo>
                <a:lnTo>
                  <a:pt x="25758" y="213790"/>
                </a:lnTo>
                <a:lnTo>
                  <a:pt x="5152" y="180305"/>
                </a:lnTo>
                <a:lnTo>
                  <a:pt x="0" y="159698"/>
                </a:lnTo>
                <a:lnTo>
                  <a:pt x="2576" y="146820"/>
                </a:lnTo>
                <a:lnTo>
                  <a:pt x="10303" y="139092"/>
                </a:lnTo>
                <a:lnTo>
                  <a:pt x="33485" y="141668"/>
                </a:lnTo>
                <a:lnTo>
                  <a:pt x="59243" y="154547"/>
                </a:lnTo>
                <a:lnTo>
                  <a:pt x="90152" y="177729"/>
                </a:lnTo>
                <a:lnTo>
                  <a:pt x="136516" y="203487"/>
                </a:lnTo>
                <a:lnTo>
                  <a:pt x="180304" y="221517"/>
                </a:lnTo>
                <a:lnTo>
                  <a:pt x="216365" y="231820"/>
                </a:lnTo>
                <a:lnTo>
                  <a:pt x="278184" y="244699"/>
                </a:lnTo>
                <a:lnTo>
                  <a:pt x="365760" y="247275"/>
                </a:lnTo>
                <a:lnTo>
                  <a:pt x="455912" y="242123"/>
                </a:lnTo>
                <a:lnTo>
                  <a:pt x="674853" y="213790"/>
                </a:lnTo>
                <a:lnTo>
                  <a:pt x="793339" y="193184"/>
                </a:lnTo>
                <a:lnTo>
                  <a:pt x="1061219" y="167426"/>
                </a:lnTo>
                <a:lnTo>
                  <a:pt x="1305918" y="141668"/>
                </a:lnTo>
                <a:lnTo>
                  <a:pt x="1550616" y="11591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FD8E49F-6B5A-424C-B796-53607629292A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</p:grpSpPr>
        <p:sp>
          <p:nvSpPr>
            <p:cNvPr id="13" name="フリーフォーム 64">
              <a:extLst>
                <a:ext uri="{FF2B5EF4-FFF2-40B4-BE49-F238E27FC236}">
                  <a16:creationId xmlns:a16="http://schemas.microsoft.com/office/drawing/2014/main" id="{0A7A3B37-F3C8-4EC6-889B-FDFA51FC9711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5">
              <a:extLst>
                <a:ext uri="{FF2B5EF4-FFF2-40B4-BE49-F238E27FC236}">
                  <a16:creationId xmlns:a16="http://schemas.microsoft.com/office/drawing/2014/main" id="{38FDE986-DBB0-467B-9E6D-AB676DFF692A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69">
              <a:extLst>
                <a:ext uri="{FF2B5EF4-FFF2-40B4-BE49-F238E27FC236}">
                  <a16:creationId xmlns:a16="http://schemas.microsoft.com/office/drawing/2014/main" id="{0B073A4B-F400-4626-991C-13880707ED61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6">
              <a:extLst>
                <a:ext uri="{FF2B5EF4-FFF2-40B4-BE49-F238E27FC236}">
                  <a16:creationId xmlns:a16="http://schemas.microsoft.com/office/drawing/2014/main" id="{B0D76BB3-845E-4EA1-B978-DA3438ADB117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EE600D9A-87E1-4873-9B4D-3FE51924C803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68">
              <a:extLst>
                <a:ext uri="{FF2B5EF4-FFF2-40B4-BE49-F238E27FC236}">
                  <a16:creationId xmlns:a16="http://schemas.microsoft.com/office/drawing/2014/main" id="{CF69FC6C-0E4F-4D3C-B02F-56131983F766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70">
              <a:extLst>
                <a:ext uri="{FF2B5EF4-FFF2-40B4-BE49-F238E27FC236}">
                  <a16:creationId xmlns:a16="http://schemas.microsoft.com/office/drawing/2014/main" id="{11644675-6A82-4647-AE30-C67273E405E1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1">
              <a:extLst>
                <a:ext uri="{FF2B5EF4-FFF2-40B4-BE49-F238E27FC236}">
                  <a16:creationId xmlns:a16="http://schemas.microsoft.com/office/drawing/2014/main" id="{FAB8B7E8-E485-45D2-BF78-E2F209C60B6C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2">
              <a:extLst>
                <a:ext uri="{FF2B5EF4-FFF2-40B4-BE49-F238E27FC236}">
                  <a16:creationId xmlns:a16="http://schemas.microsoft.com/office/drawing/2014/main" id="{F74B9D39-E235-45C4-8728-85E71D84D8DF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ABFEC8CB-2901-400D-A7AD-C20481A0D14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B8993081-9ACA-4045-80EB-ACD4FDE1419B}"/>
              </a:ext>
            </a:extLst>
          </p:cNvPr>
          <p:cNvGrpSpPr/>
          <p:nvPr/>
        </p:nvGrpSpPr>
        <p:grpSpPr>
          <a:xfrm>
            <a:off x="370840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24" name="フリーフォーム 64">
              <a:extLst>
                <a:ext uri="{FF2B5EF4-FFF2-40B4-BE49-F238E27FC236}">
                  <a16:creationId xmlns:a16="http://schemas.microsoft.com/office/drawing/2014/main" id="{2D551852-F976-4B51-9ECC-7913EB08A28D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5">
              <a:extLst>
                <a:ext uri="{FF2B5EF4-FFF2-40B4-BE49-F238E27FC236}">
                  <a16:creationId xmlns:a16="http://schemas.microsoft.com/office/drawing/2014/main" id="{5C467429-4807-46EA-A127-7373A8DDF2A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9">
              <a:extLst>
                <a:ext uri="{FF2B5EF4-FFF2-40B4-BE49-F238E27FC236}">
                  <a16:creationId xmlns:a16="http://schemas.microsoft.com/office/drawing/2014/main" id="{9C3D0337-9E36-4559-8E39-A935283021C5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66">
              <a:extLst>
                <a:ext uri="{FF2B5EF4-FFF2-40B4-BE49-F238E27FC236}">
                  <a16:creationId xmlns:a16="http://schemas.microsoft.com/office/drawing/2014/main" id="{CCF82F10-555E-4C90-97CC-0EA228537630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67">
              <a:extLst>
                <a:ext uri="{FF2B5EF4-FFF2-40B4-BE49-F238E27FC236}">
                  <a16:creationId xmlns:a16="http://schemas.microsoft.com/office/drawing/2014/main" id="{18FC7264-9895-4E98-BA34-F9965B7D19CB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8">
              <a:extLst>
                <a:ext uri="{FF2B5EF4-FFF2-40B4-BE49-F238E27FC236}">
                  <a16:creationId xmlns:a16="http://schemas.microsoft.com/office/drawing/2014/main" id="{130AD424-406E-4E50-96A1-08CF81772A68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84A9A73E-E88A-4546-8E62-E705FD8B7899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71">
              <a:extLst>
                <a:ext uri="{FF2B5EF4-FFF2-40B4-BE49-F238E27FC236}">
                  <a16:creationId xmlns:a16="http://schemas.microsoft.com/office/drawing/2014/main" id="{1C1B6AF6-67DE-4414-84EB-9AA911C07BB3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852C9056-9CCC-4FDE-BE9D-221E950FD4DB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74">
              <a:extLst>
                <a:ext uri="{FF2B5EF4-FFF2-40B4-BE49-F238E27FC236}">
                  <a16:creationId xmlns:a16="http://schemas.microsoft.com/office/drawing/2014/main" id="{E1A72914-B8DF-4644-863F-4874C0F8932C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901058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  <p:bldP spid="70" grpId="0" animBg="1"/>
      <p:bldP spid="67" grpId="0" animBg="1"/>
      <p:bldP spid="68" grpId="0" animBg="1"/>
      <p:bldP spid="69" grpId="0" animBg="1"/>
      <p:bldP spid="71" grpId="0" animBg="1"/>
      <p:bldP spid="72" grpId="0" animBg="1"/>
      <p:bldP spid="73" grpId="0" animBg="1"/>
      <p:bldP spid="75" grpId="0" animBg="1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F28035BE-76CA-4303-8BF3-FD7DA5D5B1DE}"/>
              </a:ext>
            </a:extLst>
          </p:cNvPr>
          <p:cNvGrpSpPr/>
          <p:nvPr/>
        </p:nvGrpSpPr>
        <p:grpSpPr>
          <a:xfrm>
            <a:off x="3681414" y="1384301"/>
            <a:ext cx="4829172" cy="4583113"/>
            <a:chOff x="3708404" y="1384301"/>
            <a:chExt cx="4829172" cy="4583113"/>
          </a:xfrm>
          <a:solidFill>
            <a:schemeClr val="tx1"/>
          </a:solidFill>
        </p:grpSpPr>
        <p:sp>
          <p:nvSpPr>
            <p:cNvPr id="3" name="フリーフォーム 64">
              <a:extLst>
                <a:ext uri="{FF2B5EF4-FFF2-40B4-BE49-F238E27FC236}">
                  <a16:creationId xmlns:a16="http://schemas.microsoft.com/office/drawing/2014/main" id="{0B06ED70-3988-4FBF-B8D1-22B3513F4FA3}"/>
                </a:ext>
              </a:extLst>
            </p:cNvPr>
            <p:cNvSpPr/>
            <p:nvPr/>
          </p:nvSpPr>
          <p:spPr>
            <a:xfrm rot="16200000">
              <a:off x="4410080" y="1287463"/>
              <a:ext cx="692150" cy="885825"/>
            </a:xfrm>
            <a:custGeom>
              <a:avLst/>
              <a:gdLst>
                <a:gd name="connsiteX0" fmla="*/ 157162 w 692943"/>
                <a:gd name="connsiteY0" fmla="*/ 481013 h 885825"/>
                <a:gd name="connsiteX1" fmla="*/ 190500 w 692943"/>
                <a:gd name="connsiteY1" fmla="*/ 428625 h 885825"/>
                <a:gd name="connsiteX2" fmla="*/ 219075 w 692943"/>
                <a:gd name="connsiteY2" fmla="*/ 388144 h 885825"/>
                <a:gd name="connsiteX3" fmla="*/ 242887 w 692943"/>
                <a:gd name="connsiteY3" fmla="*/ 354806 h 885825"/>
                <a:gd name="connsiteX4" fmla="*/ 273843 w 692943"/>
                <a:gd name="connsiteY4" fmla="*/ 309563 h 885825"/>
                <a:gd name="connsiteX5" fmla="*/ 307181 w 692943"/>
                <a:gd name="connsiteY5" fmla="*/ 271463 h 885825"/>
                <a:gd name="connsiteX6" fmla="*/ 342900 w 692943"/>
                <a:gd name="connsiteY6" fmla="*/ 233363 h 885825"/>
                <a:gd name="connsiteX7" fmla="*/ 402431 w 692943"/>
                <a:gd name="connsiteY7" fmla="*/ 180975 h 885825"/>
                <a:gd name="connsiteX8" fmla="*/ 466725 w 692943"/>
                <a:gd name="connsiteY8" fmla="*/ 130969 h 885825"/>
                <a:gd name="connsiteX9" fmla="*/ 538162 w 692943"/>
                <a:gd name="connsiteY9" fmla="*/ 78581 h 885825"/>
                <a:gd name="connsiteX10" fmla="*/ 585787 w 692943"/>
                <a:gd name="connsiteY10" fmla="*/ 45244 h 885825"/>
                <a:gd name="connsiteX11" fmla="*/ 619125 w 692943"/>
                <a:gd name="connsiteY11" fmla="*/ 21431 h 885825"/>
                <a:gd name="connsiteX12" fmla="*/ 652462 w 692943"/>
                <a:gd name="connsiteY12" fmla="*/ 4763 h 885825"/>
                <a:gd name="connsiteX13" fmla="*/ 676275 w 692943"/>
                <a:gd name="connsiteY13" fmla="*/ 0 h 885825"/>
                <a:gd name="connsiteX14" fmla="*/ 688181 w 692943"/>
                <a:gd name="connsiteY14" fmla="*/ 0 h 885825"/>
                <a:gd name="connsiteX15" fmla="*/ 692943 w 692943"/>
                <a:gd name="connsiteY15" fmla="*/ 7144 h 885825"/>
                <a:gd name="connsiteX16" fmla="*/ 692943 w 692943"/>
                <a:gd name="connsiteY16" fmla="*/ 16669 h 885825"/>
                <a:gd name="connsiteX17" fmla="*/ 688181 w 692943"/>
                <a:gd name="connsiteY17" fmla="*/ 38100 h 885825"/>
                <a:gd name="connsiteX18" fmla="*/ 666750 w 692943"/>
                <a:gd name="connsiteY18" fmla="*/ 66675 h 885825"/>
                <a:gd name="connsiteX19" fmla="*/ 633412 w 692943"/>
                <a:gd name="connsiteY19" fmla="*/ 107156 h 885825"/>
                <a:gd name="connsiteX20" fmla="*/ 607218 w 692943"/>
                <a:gd name="connsiteY20" fmla="*/ 145256 h 885825"/>
                <a:gd name="connsiteX21" fmla="*/ 576262 w 692943"/>
                <a:gd name="connsiteY21" fmla="*/ 195263 h 885825"/>
                <a:gd name="connsiteX22" fmla="*/ 552450 w 692943"/>
                <a:gd name="connsiteY22" fmla="*/ 238125 h 885825"/>
                <a:gd name="connsiteX23" fmla="*/ 531018 w 692943"/>
                <a:gd name="connsiteY23" fmla="*/ 280988 h 885825"/>
                <a:gd name="connsiteX24" fmla="*/ 509587 w 692943"/>
                <a:gd name="connsiteY24" fmla="*/ 328613 h 885825"/>
                <a:gd name="connsiteX25" fmla="*/ 483393 w 692943"/>
                <a:gd name="connsiteY25" fmla="*/ 400050 h 885825"/>
                <a:gd name="connsiteX26" fmla="*/ 461962 w 692943"/>
                <a:gd name="connsiteY26" fmla="*/ 466725 h 885825"/>
                <a:gd name="connsiteX27" fmla="*/ 442912 w 692943"/>
                <a:gd name="connsiteY27" fmla="*/ 523875 h 885825"/>
                <a:gd name="connsiteX28" fmla="*/ 428625 w 692943"/>
                <a:gd name="connsiteY28" fmla="*/ 585788 h 885825"/>
                <a:gd name="connsiteX29" fmla="*/ 414337 w 692943"/>
                <a:gd name="connsiteY29" fmla="*/ 645319 h 885825"/>
                <a:gd name="connsiteX30" fmla="*/ 411956 w 692943"/>
                <a:gd name="connsiteY30" fmla="*/ 654844 h 885825"/>
                <a:gd name="connsiteX31" fmla="*/ 392906 w 692943"/>
                <a:gd name="connsiteY31" fmla="*/ 683419 h 885825"/>
                <a:gd name="connsiteX32" fmla="*/ 359568 w 692943"/>
                <a:gd name="connsiteY32" fmla="*/ 726281 h 885825"/>
                <a:gd name="connsiteX33" fmla="*/ 316706 w 692943"/>
                <a:gd name="connsiteY33" fmla="*/ 769144 h 885825"/>
                <a:gd name="connsiteX34" fmla="*/ 271462 w 692943"/>
                <a:gd name="connsiteY34" fmla="*/ 807244 h 885825"/>
                <a:gd name="connsiteX35" fmla="*/ 228600 w 692943"/>
                <a:gd name="connsiteY35" fmla="*/ 835819 h 885825"/>
                <a:gd name="connsiteX36" fmla="*/ 178593 w 692943"/>
                <a:gd name="connsiteY36" fmla="*/ 862013 h 885825"/>
                <a:gd name="connsiteX37" fmla="*/ 126206 w 692943"/>
                <a:gd name="connsiteY37" fmla="*/ 878681 h 885825"/>
                <a:gd name="connsiteX38" fmla="*/ 73818 w 692943"/>
                <a:gd name="connsiteY38" fmla="*/ 885825 h 885825"/>
                <a:gd name="connsiteX39" fmla="*/ 59531 w 692943"/>
                <a:gd name="connsiteY39" fmla="*/ 885825 h 885825"/>
                <a:gd name="connsiteX40" fmla="*/ 38100 w 692943"/>
                <a:gd name="connsiteY40" fmla="*/ 873919 h 885825"/>
                <a:gd name="connsiteX41" fmla="*/ 16668 w 692943"/>
                <a:gd name="connsiteY41" fmla="*/ 847725 h 885825"/>
                <a:gd name="connsiteX42" fmla="*/ 4762 w 692943"/>
                <a:gd name="connsiteY42" fmla="*/ 819150 h 885825"/>
                <a:gd name="connsiteX43" fmla="*/ 0 w 692943"/>
                <a:gd name="connsiteY43" fmla="*/ 785813 h 885825"/>
                <a:gd name="connsiteX44" fmla="*/ 4762 w 692943"/>
                <a:gd name="connsiteY44" fmla="*/ 759619 h 885825"/>
                <a:gd name="connsiteX45" fmla="*/ 11906 w 692943"/>
                <a:gd name="connsiteY45" fmla="*/ 740569 h 885825"/>
                <a:gd name="connsiteX46" fmla="*/ 38100 w 692943"/>
                <a:gd name="connsiteY46" fmla="*/ 690563 h 885825"/>
                <a:gd name="connsiteX47" fmla="*/ 88106 w 692943"/>
                <a:gd name="connsiteY47" fmla="*/ 602456 h 885825"/>
                <a:gd name="connsiteX48" fmla="*/ 157162 w 692943"/>
                <a:gd name="connsiteY48" fmla="*/ 48101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92943" h="885825">
                  <a:moveTo>
                    <a:pt x="157162" y="481013"/>
                  </a:moveTo>
                  <a:lnTo>
                    <a:pt x="190500" y="428625"/>
                  </a:lnTo>
                  <a:lnTo>
                    <a:pt x="219075" y="388144"/>
                  </a:lnTo>
                  <a:lnTo>
                    <a:pt x="242887" y="354806"/>
                  </a:lnTo>
                  <a:lnTo>
                    <a:pt x="273843" y="309563"/>
                  </a:lnTo>
                  <a:lnTo>
                    <a:pt x="307181" y="271463"/>
                  </a:lnTo>
                  <a:lnTo>
                    <a:pt x="342900" y="233363"/>
                  </a:lnTo>
                  <a:lnTo>
                    <a:pt x="402431" y="180975"/>
                  </a:lnTo>
                  <a:lnTo>
                    <a:pt x="466725" y="130969"/>
                  </a:lnTo>
                  <a:lnTo>
                    <a:pt x="538162" y="78581"/>
                  </a:lnTo>
                  <a:lnTo>
                    <a:pt x="585787" y="45244"/>
                  </a:lnTo>
                  <a:lnTo>
                    <a:pt x="619125" y="21431"/>
                  </a:lnTo>
                  <a:lnTo>
                    <a:pt x="652462" y="4763"/>
                  </a:lnTo>
                  <a:lnTo>
                    <a:pt x="676275" y="0"/>
                  </a:lnTo>
                  <a:lnTo>
                    <a:pt x="688181" y="0"/>
                  </a:lnTo>
                  <a:lnTo>
                    <a:pt x="692943" y="7144"/>
                  </a:lnTo>
                  <a:lnTo>
                    <a:pt x="692943" y="16669"/>
                  </a:lnTo>
                  <a:lnTo>
                    <a:pt x="688181" y="38100"/>
                  </a:lnTo>
                  <a:lnTo>
                    <a:pt x="666750" y="66675"/>
                  </a:lnTo>
                  <a:lnTo>
                    <a:pt x="633412" y="107156"/>
                  </a:lnTo>
                  <a:lnTo>
                    <a:pt x="607218" y="145256"/>
                  </a:lnTo>
                  <a:lnTo>
                    <a:pt x="576262" y="195263"/>
                  </a:lnTo>
                  <a:lnTo>
                    <a:pt x="552450" y="238125"/>
                  </a:lnTo>
                  <a:lnTo>
                    <a:pt x="531018" y="280988"/>
                  </a:lnTo>
                  <a:lnTo>
                    <a:pt x="509587" y="328613"/>
                  </a:lnTo>
                  <a:lnTo>
                    <a:pt x="483393" y="400050"/>
                  </a:lnTo>
                  <a:lnTo>
                    <a:pt x="461962" y="466725"/>
                  </a:lnTo>
                  <a:lnTo>
                    <a:pt x="442912" y="523875"/>
                  </a:lnTo>
                  <a:lnTo>
                    <a:pt x="428625" y="585788"/>
                  </a:lnTo>
                  <a:lnTo>
                    <a:pt x="414337" y="645319"/>
                  </a:lnTo>
                  <a:lnTo>
                    <a:pt x="411956" y="654844"/>
                  </a:lnTo>
                  <a:lnTo>
                    <a:pt x="392906" y="683419"/>
                  </a:lnTo>
                  <a:lnTo>
                    <a:pt x="359568" y="726281"/>
                  </a:lnTo>
                  <a:lnTo>
                    <a:pt x="316706" y="769144"/>
                  </a:lnTo>
                  <a:lnTo>
                    <a:pt x="271462" y="807244"/>
                  </a:lnTo>
                  <a:lnTo>
                    <a:pt x="228600" y="835819"/>
                  </a:lnTo>
                  <a:lnTo>
                    <a:pt x="178593" y="862013"/>
                  </a:lnTo>
                  <a:lnTo>
                    <a:pt x="126206" y="878681"/>
                  </a:lnTo>
                  <a:lnTo>
                    <a:pt x="73818" y="885825"/>
                  </a:lnTo>
                  <a:lnTo>
                    <a:pt x="59531" y="885825"/>
                  </a:lnTo>
                  <a:lnTo>
                    <a:pt x="38100" y="873919"/>
                  </a:lnTo>
                  <a:lnTo>
                    <a:pt x="16668" y="847725"/>
                  </a:lnTo>
                  <a:lnTo>
                    <a:pt x="4762" y="819150"/>
                  </a:lnTo>
                  <a:lnTo>
                    <a:pt x="0" y="785813"/>
                  </a:lnTo>
                  <a:lnTo>
                    <a:pt x="4762" y="759619"/>
                  </a:lnTo>
                  <a:lnTo>
                    <a:pt x="11906" y="740569"/>
                  </a:lnTo>
                  <a:lnTo>
                    <a:pt x="38100" y="690563"/>
                  </a:lnTo>
                  <a:lnTo>
                    <a:pt x="88106" y="602456"/>
                  </a:lnTo>
                  <a:lnTo>
                    <a:pt x="157162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5">
              <a:extLst>
                <a:ext uri="{FF2B5EF4-FFF2-40B4-BE49-F238E27FC236}">
                  <a16:creationId xmlns:a16="http://schemas.microsoft.com/office/drawing/2014/main" id="{6FA0D6CF-E543-464D-B3B3-E0B783C2DC05}"/>
                </a:ext>
              </a:extLst>
            </p:cNvPr>
            <p:cNvSpPr/>
            <p:nvPr/>
          </p:nvSpPr>
          <p:spPr>
            <a:xfrm rot="16200000">
              <a:off x="4384678" y="1808163"/>
              <a:ext cx="622300" cy="1854200"/>
            </a:xfrm>
            <a:custGeom>
              <a:avLst/>
              <a:gdLst>
                <a:gd name="connsiteX0" fmla="*/ 204787 w 621506"/>
                <a:gd name="connsiteY0" fmla="*/ 821531 h 1854994"/>
                <a:gd name="connsiteX1" fmla="*/ 154781 w 621506"/>
                <a:gd name="connsiteY1" fmla="*/ 661987 h 1854994"/>
                <a:gd name="connsiteX2" fmla="*/ 107156 w 621506"/>
                <a:gd name="connsiteY2" fmla="*/ 519112 h 1854994"/>
                <a:gd name="connsiteX3" fmla="*/ 100012 w 621506"/>
                <a:gd name="connsiteY3" fmla="*/ 502444 h 1854994"/>
                <a:gd name="connsiteX4" fmla="*/ 80962 w 621506"/>
                <a:gd name="connsiteY4" fmla="*/ 471487 h 1854994"/>
                <a:gd name="connsiteX5" fmla="*/ 61912 w 621506"/>
                <a:gd name="connsiteY5" fmla="*/ 435769 h 1854994"/>
                <a:gd name="connsiteX6" fmla="*/ 40481 w 621506"/>
                <a:gd name="connsiteY6" fmla="*/ 397669 h 1854994"/>
                <a:gd name="connsiteX7" fmla="*/ 21431 w 621506"/>
                <a:gd name="connsiteY7" fmla="*/ 364331 h 1854994"/>
                <a:gd name="connsiteX8" fmla="*/ 7144 w 621506"/>
                <a:gd name="connsiteY8" fmla="*/ 335756 h 1854994"/>
                <a:gd name="connsiteX9" fmla="*/ 0 w 621506"/>
                <a:gd name="connsiteY9" fmla="*/ 314325 h 1854994"/>
                <a:gd name="connsiteX10" fmla="*/ 2381 w 621506"/>
                <a:gd name="connsiteY10" fmla="*/ 295275 h 1854994"/>
                <a:gd name="connsiteX11" fmla="*/ 7144 w 621506"/>
                <a:gd name="connsiteY11" fmla="*/ 273844 h 1854994"/>
                <a:gd name="connsiteX12" fmla="*/ 23812 w 621506"/>
                <a:gd name="connsiteY12" fmla="*/ 242887 h 1854994"/>
                <a:gd name="connsiteX13" fmla="*/ 47625 w 621506"/>
                <a:gd name="connsiteY13" fmla="*/ 216694 h 1854994"/>
                <a:gd name="connsiteX14" fmla="*/ 76200 w 621506"/>
                <a:gd name="connsiteY14" fmla="*/ 185737 h 1854994"/>
                <a:gd name="connsiteX15" fmla="*/ 130969 w 621506"/>
                <a:gd name="connsiteY15" fmla="*/ 133350 h 1854994"/>
                <a:gd name="connsiteX16" fmla="*/ 169069 w 621506"/>
                <a:gd name="connsiteY16" fmla="*/ 104775 h 1854994"/>
                <a:gd name="connsiteX17" fmla="*/ 209550 w 621506"/>
                <a:gd name="connsiteY17" fmla="*/ 73819 h 1854994"/>
                <a:gd name="connsiteX18" fmla="*/ 252412 w 621506"/>
                <a:gd name="connsiteY18" fmla="*/ 45244 h 1854994"/>
                <a:gd name="connsiteX19" fmla="*/ 288131 w 621506"/>
                <a:gd name="connsiteY19" fmla="*/ 26194 h 1854994"/>
                <a:gd name="connsiteX20" fmla="*/ 330994 w 621506"/>
                <a:gd name="connsiteY20" fmla="*/ 9525 h 1854994"/>
                <a:gd name="connsiteX21" fmla="*/ 378619 w 621506"/>
                <a:gd name="connsiteY21" fmla="*/ 0 h 1854994"/>
                <a:gd name="connsiteX22" fmla="*/ 402431 w 621506"/>
                <a:gd name="connsiteY22" fmla="*/ 0 h 1854994"/>
                <a:gd name="connsiteX23" fmla="*/ 414337 w 621506"/>
                <a:gd name="connsiteY23" fmla="*/ 0 h 1854994"/>
                <a:gd name="connsiteX24" fmla="*/ 421481 w 621506"/>
                <a:gd name="connsiteY24" fmla="*/ 7144 h 1854994"/>
                <a:gd name="connsiteX25" fmla="*/ 428625 w 621506"/>
                <a:gd name="connsiteY25" fmla="*/ 16669 h 1854994"/>
                <a:gd name="connsiteX26" fmla="*/ 428625 w 621506"/>
                <a:gd name="connsiteY26" fmla="*/ 33337 h 1854994"/>
                <a:gd name="connsiteX27" fmla="*/ 411956 w 621506"/>
                <a:gd name="connsiteY27" fmla="*/ 50006 h 1854994"/>
                <a:gd name="connsiteX28" fmla="*/ 385762 w 621506"/>
                <a:gd name="connsiteY28" fmla="*/ 69056 h 1854994"/>
                <a:gd name="connsiteX29" fmla="*/ 361950 w 621506"/>
                <a:gd name="connsiteY29" fmla="*/ 92869 h 1854994"/>
                <a:gd name="connsiteX30" fmla="*/ 338137 w 621506"/>
                <a:gd name="connsiteY30" fmla="*/ 116681 h 1854994"/>
                <a:gd name="connsiteX31" fmla="*/ 316706 w 621506"/>
                <a:gd name="connsiteY31" fmla="*/ 147637 h 1854994"/>
                <a:gd name="connsiteX32" fmla="*/ 302419 w 621506"/>
                <a:gd name="connsiteY32" fmla="*/ 178594 h 1854994"/>
                <a:gd name="connsiteX33" fmla="*/ 288131 w 621506"/>
                <a:gd name="connsiteY33" fmla="*/ 216694 h 1854994"/>
                <a:gd name="connsiteX34" fmla="*/ 283369 w 621506"/>
                <a:gd name="connsiteY34" fmla="*/ 261937 h 1854994"/>
                <a:gd name="connsiteX35" fmla="*/ 285750 w 621506"/>
                <a:gd name="connsiteY35" fmla="*/ 328612 h 1854994"/>
                <a:gd name="connsiteX36" fmla="*/ 292894 w 621506"/>
                <a:gd name="connsiteY36" fmla="*/ 395287 h 1854994"/>
                <a:gd name="connsiteX37" fmla="*/ 309562 w 621506"/>
                <a:gd name="connsiteY37" fmla="*/ 502444 h 1854994"/>
                <a:gd name="connsiteX38" fmla="*/ 321469 w 621506"/>
                <a:gd name="connsiteY38" fmla="*/ 566737 h 1854994"/>
                <a:gd name="connsiteX39" fmla="*/ 364331 w 621506"/>
                <a:gd name="connsiteY39" fmla="*/ 747712 h 1854994"/>
                <a:gd name="connsiteX40" fmla="*/ 411956 w 621506"/>
                <a:gd name="connsiteY40" fmla="*/ 926306 h 1854994"/>
                <a:gd name="connsiteX41" fmla="*/ 471487 w 621506"/>
                <a:gd name="connsiteY41" fmla="*/ 1119187 h 1854994"/>
                <a:gd name="connsiteX42" fmla="*/ 531019 w 621506"/>
                <a:gd name="connsiteY42" fmla="*/ 1293019 h 1854994"/>
                <a:gd name="connsiteX43" fmla="*/ 550069 w 621506"/>
                <a:gd name="connsiteY43" fmla="*/ 1316831 h 1854994"/>
                <a:gd name="connsiteX44" fmla="*/ 573881 w 621506"/>
                <a:gd name="connsiteY44" fmla="*/ 1350169 h 1854994"/>
                <a:gd name="connsiteX45" fmla="*/ 595312 w 621506"/>
                <a:gd name="connsiteY45" fmla="*/ 1388269 h 1854994"/>
                <a:gd name="connsiteX46" fmla="*/ 614362 w 621506"/>
                <a:gd name="connsiteY46" fmla="*/ 1431131 h 1854994"/>
                <a:gd name="connsiteX47" fmla="*/ 621506 w 621506"/>
                <a:gd name="connsiteY47" fmla="*/ 1459706 h 1854994"/>
                <a:gd name="connsiteX48" fmla="*/ 616744 w 621506"/>
                <a:gd name="connsiteY48" fmla="*/ 1481137 h 1854994"/>
                <a:gd name="connsiteX49" fmla="*/ 561975 w 621506"/>
                <a:gd name="connsiteY49" fmla="*/ 1597819 h 1854994"/>
                <a:gd name="connsiteX50" fmla="*/ 495300 w 621506"/>
                <a:gd name="connsiteY50" fmla="*/ 1738312 h 1854994"/>
                <a:gd name="connsiteX51" fmla="*/ 471487 w 621506"/>
                <a:gd name="connsiteY51" fmla="*/ 1788319 h 1854994"/>
                <a:gd name="connsiteX52" fmla="*/ 450056 w 621506"/>
                <a:gd name="connsiteY52" fmla="*/ 1831181 h 1854994"/>
                <a:gd name="connsiteX53" fmla="*/ 438150 w 621506"/>
                <a:gd name="connsiteY53" fmla="*/ 1843087 h 1854994"/>
                <a:gd name="connsiteX54" fmla="*/ 428625 w 621506"/>
                <a:gd name="connsiteY54" fmla="*/ 1850231 h 1854994"/>
                <a:gd name="connsiteX55" fmla="*/ 407194 w 621506"/>
                <a:gd name="connsiteY55" fmla="*/ 1854994 h 1854994"/>
                <a:gd name="connsiteX56" fmla="*/ 392906 w 621506"/>
                <a:gd name="connsiteY56" fmla="*/ 1850231 h 1854994"/>
                <a:gd name="connsiteX57" fmla="*/ 373856 w 621506"/>
                <a:gd name="connsiteY57" fmla="*/ 1843087 h 1854994"/>
                <a:gd name="connsiteX58" fmla="*/ 342900 w 621506"/>
                <a:gd name="connsiteY58" fmla="*/ 1821656 h 1854994"/>
                <a:gd name="connsiteX59" fmla="*/ 330994 w 621506"/>
                <a:gd name="connsiteY59" fmla="*/ 1812131 h 1854994"/>
                <a:gd name="connsiteX60" fmla="*/ 400050 w 621506"/>
                <a:gd name="connsiteY60" fmla="*/ 1423987 h 1854994"/>
                <a:gd name="connsiteX61" fmla="*/ 347662 w 621506"/>
                <a:gd name="connsiteY61" fmla="*/ 1257300 h 1854994"/>
                <a:gd name="connsiteX62" fmla="*/ 271462 w 621506"/>
                <a:gd name="connsiteY62" fmla="*/ 1026319 h 1854994"/>
                <a:gd name="connsiteX63" fmla="*/ 204787 w 621506"/>
                <a:gd name="connsiteY63" fmla="*/ 821531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621506" h="1854994">
                  <a:moveTo>
                    <a:pt x="204787" y="821531"/>
                  </a:moveTo>
                  <a:lnTo>
                    <a:pt x="154781" y="661987"/>
                  </a:lnTo>
                  <a:lnTo>
                    <a:pt x="107156" y="519112"/>
                  </a:lnTo>
                  <a:lnTo>
                    <a:pt x="100012" y="502444"/>
                  </a:lnTo>
                  <a:lnTo>
                    <a:pt x="80962" y="471487"/>
                  </a:lnTo>
                  <a:lnTo>
                    <a:pt x="61912" y="435769"/>
                  </a:lnTo>
                  <a:lnTo>
                    <a:pt x="40481" y="397669"/>
                  </a:lnTo>
                  <a:lnTo>
                    <a:pt x="21431" y="364331"/>
                  </a:lnTo>
                  <a:lnTo>
                    <a:pt x="7144" y="335756"/>
                  </a:lnTo>
                  <a:lnTo>
                    <a:pt x="0" y="314325"/>
                  </a:lnTo>
                  <a:lnTo>
                    <a:pt x="2381" y="295275"/>
                  </a:lnTo>
                  <a:lnTo>
                    <a:pt x="7144" y="273844"/>
                  </a:lnTo>
                  <a:lnTo>
                    <a:pt x="23812" y="242887"/>
                  </a:lnTo>
                  <a:lnTo>
                    <a:pt x="47625" y="216694"/>
                  </a:lnTo>
                  <a:lnTo>
                    <a:pt x="76200" y="185737"/>
                  </a:lnTo>
                  <a:lnTo>
                    <a:pt x="130969" y="133350"/>
                  </a:lnTo>
                  <a:lnTo>
                    <a:pt x="169069" y="104775"/>
                  </a:lnTo>
                  <a:lnTo>
                    <a:pt x="209550" y="73819"/>
                  </a:lnTo>
                  <a:lnTo>
                    <a:pt x="252412" y="45244"/>
                  </a:lnTo>
                  <a:lnTo>
                    <a:pt x="288131" y="26194"/>
                  </a:lnTo>
                  <a:lnTo>
                    <a:pt x="330994" y="9525"/>
                  </a:lnTo>
                  <a:lnTo>
                    <a:pt x="378619" y="0"/>
                  </a:lnTo>
                  <a:lnTo>
                    <a:pt x="402431" y="0"/>
                  </a:lnTo>
                  <a:lnTo>
                    <a:pt x="414337" y="0"/>
                  </a:lnTo>
                  <a:lnTo>
                    <a:pt x="421481" y="7144"/>
                  </a:lnTo>
                  <a:lnTo>
                    <a:pt x="428625" y="16669"/>
                  </a:lnTo>
                  <a:lnTo>
                    <a:pt x="428625" y="33337"/>
                  </a:lnTo>
                  <a:lnTo>
                    <a:pt x="411956" y="50006"/>
                  </a:lnTo>
                  <a:lnTo>
                    <a:pt x="385762" y="69056"/>
                  </a:lnTo>
                  <a:lnTo>
                    <a:pt x="361950" y="92869"/>
                  </a:lnTo>
                  <a:lnTo>
                    <a:pt x="338137" y="116681"/>
                  </a:lnTo>
                  <a:lnTo>
                    <a:pt x="316706" y="147637"/>
                  </a:lnTo>
                  <a:lnTo>
                    <a:pt x="302419" y="178594"/>
                  </a:lnTo>
                  <a:lnTo>
                    <a:pt x="288131" y="216694"/>
                  </a:lnTo>
                  <a:lnTo>
                    <a:pt x="283369" y="261937"/>
                  </a:lnTo>
                  <a:cubicBezTo>
                    <a:pt x="284163" y="284162"/>
                    <a:pt x="284956" y="306387"/>
                    <a:pt x="285750" y="328612"/>
                  </a:cubicBezTo>
                  <a:lnTo>
                    <a:pt x="292894" y="395287"/>
                  </a:lnTo>
                  <a:lnTo>
                    <a:pt x="309562" y="502444"/>
                  </a:lnTo>
                  <a:lnTo>
                    <a:pt x="321469" y="566737"/>
                  </a:lnTo>
                  <a:lnTo>
                    <a:pt x="364331" y="747712"/>
                  </a:lnTo>
                  <a:lnTo>
                    <a:pt x="411956" y="926306"/>
                  </a:lnTo>
                  <a:lnTo>
                    <a:pt x="471487" y="1119187"/>
                  </a:lnTo>
                  <a:lnTo>
                    <a:pt x="531019" y="1293019"/>
                  </a:lnTo>
                  <a:lnTo>
                    <a:pt x="550069" y="1316831"/>
                  </a:lnTo>
                  <a:lnTo>
                    <a:pt x="573881" y="1350169"/>
                  </a:lnTo>
                  <a:lnTo>
                    <a:pt x="595312" y="1388269"/>
                  </a:lnTo>
                  <a:lnTo>
                    <a:pt x="614362" y="1431131"/>
                  </a:lnTo>
                  <a:lnTo>
                    <a:pt x="621506" y="1459706"/>
                  </a:lnTo>
                  <a:lnTo>
                    <a:pt x="616744" y="1481137"/>
                  </a:lnTo>
                  <a:lnTo>
                    <a:pt x="561975" y="1597819"/>
                  </a:lnTo>
                  <a:lnTo>
                    <a:pt x="495300" y="1738312"/>
                  </a:lnTo>
                  <a:lnTo>
                    <a:pt x="471487" y="1788319"/>
                  </a:lnTo>
                  <a:lnTo>
                    <a:pt x="450056" y="1831181"/>
                  </a:lnTo>
                  <a:lnTo>
                    <a:pt x="438150" y="1843087"/>
                  </a:lnTo>
                  <a:lnTo>
                    <a:pt x="428625" y="1850231"/>
                  </a:lnTo>
                  <a:lnTo>
                    <a:pt x="407194" y="1854994"/>
                  </a:lnTo>
                  <a:lnTo>
                    <a:pt x="392906" y="1850231"/>
                  </a:lnTo>
                  <a:lnTo>
                    <a:pt x="373856" y="1843087"/>
                  </a:lnTo>
                  <a:lnTo>
                    <a:pt x="342900" y="1821656"/>
                  </a:lnTo>
                  <a:lnTo>
                    <a:pt x="330994" y="1812131"/>
                  </a:lnTo>
                  <a:lnTo>
                    <a:pt x="400050" y="1423987"/>
                  </a:lnTo>
                  <a:lnTo>
                    <a:pt x="347662" y="1257300"/>
                  </a:lnTo>
                  <a:lnTo>
                    <a:pt x="271462" y="1026319"/>
                  </a:lnTo>
                  <a:lnTo>
                    <a:pt x="20478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9">
              <a:extLst>
                <a:ext uri="{FF2B5EF4-FFF2-40B4-BE49-F238E27FC236}">
                  <a16:creationId xmlns:a16="http://schemas.microsoft.com/office/drawing/2014/main" id="{AE182996-2511-4CA1-AB05-57E4E2D1DABC}"/>
                </a:ext>
              </a:extLst>
            </p:cNvPr>
            <p:cNvSpPr/>
            <p:nvPr/>
          </p:nvSpPr>
          <p:spPr>
            <a:xfrm rot="16200000">
              <a:off x="4598990" y="3749676"/>
              <a:ext cx="3044825" cy="479425"/>
            </a:xfrm>
            <a:custGeom>
              <a:avLst/>
              <a:gdLst>
                <a:gd name="connsiteX0" fmla="*/ 1457889 w 3044566"/>
                <a:gd name="connsiteY0" fmla="*/ 229244 h 479094"/>
                <a:gd name="connsiteX1" fmla="*/ 1050917 w 3044566"/>
                <a:gd name="connsiteY1" fmla="*/ 236972 h 479094"/>
                <a:gd name="connsiteX2" fmla="*/ 674853 w 3044566"/>
                <a:gd name="connsiteY2" fmla="*/ 242123 h 479094"/>
                <a:gd name="connsiteX3" fmla="*/ 342578 w 3044566"/>
                <a:gd name="connsiteY3" fmla="*/ 249850 h 479094"/>
                <a:gd name="connsiteX4" fmla="*/ 0 w 3044566"/>
                <a:gd name="connsiteY4" fmla="*/ 252426 h 479094"/>
                <a:gd name="connsiteX5" fmla="*/ 23182 w 3044566"/>
                <a:gd name="connsiteY5" fmla="*/ 479094 h 479094"/>
                <a:gd name="connsiteX6" fmla="*/ 265305 w 3044566"/>
                <a:gd name="connsiteY6" fmla="*/ 473943 h 479094"/>
                <a:gd name="connsiteX7" fmla="*/ 649096 w 3044566"/>
                <a:gd name="connsiteY7" fmla="*/ 476519 h 479094"/>
                <a:gd name="connsiteX8" fmla="*/ 1058644 w 3044566"/>
                <a:gd name="connsiteY8" fmla="*/ 476519 h 479094"/>
                <a:gd name="connsiteX9" fmla="*/ 1437283 w 3044566"/>
                <a:gd name="connsiteY9" fmla="*/ 476519 h 479094"/>
                <a:gd name="connsiteX10" fmla="*/ 1813346 w 3044566"/>
                <a:gd name="connsiteY10" fmla="*/ 476519 h 479094"/>
                <a:gd name="connsiteX11" fmla="*/ 2173954 w 3044566"/>
                <a:gd name="connsiteY11" fmla="*/ 473943 h 479094"/>
                <a:gd name="connsiteX12" fmla="*/ 2815322 w 3044566"/>
                <a:gd name="connsiteY12" fmla="*/ 476519 h 479094"/>
                <a:gd name="connsiteX13" fmla="*/ 2928656 w 3044566"/>
                <a:gd name="connsiteY13" fmla="*/ 458488 h 479094"/>
                <a:gd name="connsiteX14" fmla="*/ 2956990 w 3044566"/>
                <a:gd name="connsiteY14" fmla="*/ 409548 h 479094"/>
                <a:gd name="connsiteX15" fmla="*/ 2972444 w 3044566"/>
                <a:gd name="connsiteY15" fmla="*/ 370912 h 479094"/>
                <a:gd name="connsiteX16" fmla="*/ 2993051 w 3044566"/>
                <a:gd name="connsiteY16" fmla="*/ 311669 h 479094"/>
                <a:gd name="connsiteX17" fmla="*/ 3008505 w 3044566"/>
                <a:gd name="connsiteY17" fmla="*/ 262729 h 479094"/>
                <a:gd name="connsiteX18" fmla="*/ 3026536 w 3044566"/>
                <a:gd name="connsiteY18" fmla="*/ 180305 h 479094"/>
                <a:gd name="connsiteX19" fmla="*/ 3036839 w 3044566"/>
                <a:gd name="connsiteY19" fmla="*/ 100456 h 479094"/>
                <a:gd name="connsiteX20" fmla="*/ 3044566 w 3044566"/>
                <a:gd name="connsiteY20" fmla="*/ 43788 h 479094"/>
                <a:gd name="connsiteX21" fmla="*/ 3039415 w 3044566"/>
                <a:gd name="connsiteY21" fmla="*/ 15455 h 479094"/>
                <a:gd name="connsiteX22" fmla="*/ 3031687 w 3044566"/>
                <a:gd name="connsiteY22" fmla="*/ 0 h 479094"/>
                <a:gd name="connsiteX23" fmla="*/ 3016233 w 3044566"/>
                <a:gd name="connsiteY23" fmla="*/ 0 h 479094"/>
                <a:gd name="connsiteX24" fmla="*/ 2993051 w 3044566"/>
                <a:gd name="connsiteY24" fmla="*/ 12879 h 479094"/>
                <a:gd name="connsiteX25" fmla="*/ 2977596 w 3044566"/>
                <a:gd name="connsiteY25" fmla="*/ 28334 h 479094"/>
                <a:gd name="connsiteX26" fmla="*/ 2959566 w 3044566"/>
                <a:gd name="connsiteY26" fmla="*/ 64395 h 479094"/>
                <a:gd name="connsiteX27" fmla="*/ 2933808 w 3044566"/>
                <a:gd name="connsiteY27" fmla="*/ 108183 h 479094"/>
                <a:gd name="connsiteX28" fmla="*/ 2908050 w 3044566"/>
                <a:gd name="connsiteY28" fmla="*/ 133941 h 479094"/>
                <a:gd name="connsiteX29" fmla="*/ 2871989 w 3044566"/>
                <a:gd name="connsiteY29" fmla="*/ 162274 h 479094"/>
                <a:gd name="connsiteX30" fmla="*/ 2835928 w 3044566"/>
                <a:gd name="connsiteY30" fmla="*/ 182880 h 479094"/>
                <a:gd name="connsiteX31" fmla="*/ 2779261 w 3044566"/>
                <a:gd name="connsiteY31" fmla="*/ 200911 h 479094"/>
                <a:gd name="connsiteX32" fmla="*/ 2722594 w 3044566"/>
                <a:gd name="connsiteY32" fmla="*/ 208638 h 479094"/>
                <a:gd name="connsiteX33" fmla="*/ 2508805 w 3044566"/>
                <a:gd name="connsiteY33" fmla="*/ 211214 h 479094"/>
                <a:gd name="connsiteX34" fmla="*/ 2161075 w 3044566"/>
                <a:gd name="connsiteY34" fmla="*/ 216365 h 479094"/>
                <a:gd name="connsiteX35" fmla="*/ 1509404 w 3044566"/>
                <a:gd name="connsiteY35" fmla="*/ 229244 h 479094"/>
                <a:gd name="connsiteX36" fmla="*/ 1457889 w 3044566"/>
                <a:gd name="connsiteY36" fmla="*/ 229244 h 4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44566" h="479094">
                  <a:moveTo>
                    <a:pt x="1457889" y="229244"/>
                  </a:moveTo>
                  <a:lnTo>
                    <a:pt x="1050917" y="236972"/>
                  </a:lnTo>
                  <a:lnTo>
                    <a:pt x="674853" y="242123"/>
                  </a:lnTo>
                  <a:lnTo>
                    <a:pt x="342578" y="249850"/>
                  </a:lnTo>
                  <a:lnTo>
                    <a:pt x="0" y="252426"/>
                  </a:lnTo>
                  <a:lnTo>
                    <a:pt x="23182" y="479094"/>
                  </a:lnTo>
                  <a:lnTo>
                    <a:pt x="265305" y="473943"/>
                  </a:lnTo>
                  <a:lnTo>
                    <a:pt x="649096" y="476519"/>
                  </a:lnTo>
                  <a:lnTo>
                    <a:pt x="1058644" y="476519"/>
                  </a:lnTo>
                  <a:lnTo>
                    <a:pt x="1437283" y="476519"/>
                  </a:lnTo>
                  <a:lnTo>
                    <a:pt x="1813346" y="476519"/>
                  </a:lnTo>
                  <a:lnTo>
                    <a:pt x="2173954" y="473943"/>
                  </a:lnTo>
                  <a:lnTo>
                    <a:pt x="2815322" y="476519"/>
                  </a:lnTo>
                  <a:lnTo>
                    <a:pt x="2928656" y="458488"/>
                  </a:lnTo>
                  <a:lnTo>
                    <a:pt x="2956990" y="409548"/>
                  </a:lnTo>
                  <a:lnTo>
                    <a:pt x="2972444" y="370912"/>
                  </a:lnTo>
                  <a:lnTo>
                    <a:pt x="2993051" y="311669"/>
                  </a:lnTo>
                  <a:lnTo>
                    <a:pt x="3008505" y="262729"/>
                  </a:lnTo>
                  <a:lnTo>
                    <a:pt x="3026536" y="180305"/>
                  </a:lnTo>
                  <a:lnTo>
                    <a:pt x="3036839" y="100456"/>
                  </a:lnTo>
                  <a:lnTo>
                    <a:pt x="3044566" y="43788"/>
                  </a:lnTo>
                  <a:lnTo>
                    <a:pt x="3039415" y="15455"/>
                  </a:lnTo>
                  <a:lnTo>
                    <a:pt x="3031687" y="0"/>
                  </a:lnTo>
                  <a:lnTo>
                    <a:pt x="3016233" y="0"/>
                  </a:lnTo>
                  <a:lnTo>
                    <a:pt x="2993051" y="12879"/>
                  </a:lnTo>
                  <a:lnTo>
                    <a:pt x="2977596" y="28334"/>
                  </a:lnTo>
                  <a:lnTo>
                    <a:pt x="2959566" y="64395"/>
                  </a:lnTo>
                  <a:lnTo>
                    <a:pt x="2933808" y="108183"/>
                  </a:lnTo>
                  <a:lnTo>
                    <a:pt x="2908050" y="133941"/>
                  </a:lnTo>
                  <a:lnTo>
                    <a:pt x="2871989" y="162274"/>
                  </a:lnTo>
                  <a:lnTo>
                    <a:pt x="2835928" y="182880"/>
                  </a:lnTo>
                  <a:lnTo>
                    <a:pt x="2779261" y="200911"/>
                  </a:lnTo>
                  <a:lnTo>
                    <a:pt x="2722594" y="208638"/>
                  </a:lnTo>
                  <a:lnTo>
                    <a:pt x="2508805" y="211214"/>
                  </a:lnTo>
                  <a:lnTo>
                    <a:pt x="2161075" y="216365"/>
                  </a:lnTo>
                  <a:lnTo>
                    <a:pt x="1509404" y="229244"/>
                  </a:lnTo>
                  <a:lnTo>
                    <a:pt x="1457889" y="229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E5C718C-37C0-4A78-9A14-211C8DEEF108}"/>
                </a:ext>
              </a:extLst>
            </p:cNvPr>
            <p:cNvSpPr/>
            <p:nvPr/>
          </p:nvSpPr>
          <p:spPr>
            <a:xfrm rot="16200000">
              <a:off x="3644110" y="2647157"/>
              <a:ext cx="2027237" cy="1898650"/>
            </a:xfrm>
            <a:custGeom>
              <a:avLst/>
              <a:gdLst>
                <a:gd name="connsiteX0" fmla="*/ 849265 w 2026711"/>
                <a:gd name="connsiteY0" fmla="*/ 718994 h 1898946"/>
                <a:gd name="connsiteX1" fmla="*/ 1004588 w 2026711"/>
                <a:gd name="connsiteY1" fmla="*/ 836739 h 1898946"/>
                <a:gd name="connsiteX2" fmla="*/ 1164921 w 2026711"/>
                <a:gd name="connsiteY2" fmla="*/ 946968 h 1898946"/>
                <a:gd name="connsiteX3" fmla="*/ 1340285 w 2026711"/>
                <a:gd name="connsiteY3" fmla="*/ 1067218 h 1898946"/>
                <a:gd name="connsiteX4" fmla="*/ 1558238 w 2026711"/>
                <a:gd name="connsiteY4" fmla="*/ 1210015 h 1898946"/>
                <a:gd name="connsiteX5" fmla="*/ 1738613 w 2026711"/>
                <a:gd name="connsiteY5" fmla="*/ 1327759 h 1898946"/>
                <a:gd name="connsiteX6" fmla="*/ 1939029 w 2026711"/>
                <a:gd name="connsiteY6" fmla="*/ 1453019 h 1898946"/>
                <a:gd name="connsiteX7" fmla="*/ 2026711 w 2026711"/>
                <a:gd name="connsiteY7" fmla="*/ 1515650 h 1898946"/>
                <a:gd name="connsiteX8" fmla="*/ 1936524 w 2026711"/>
                <a:gd name="connsiteY8" fmla="*/ 1898946 h 1898946"/>
                <a:gd name="connsiteX9" fmla="*/ 1886420 w 2026711"/>
                <a:gd name="connsiteY9" fmla="*/ 1866378 h 1898946"/>
                <a:gd name="connsiteX10" fmla="*/ 1873894 w 2026711"/>
                <a:gd name="connsiteY10" fmla="*/ 1833811 h 1898946"/>
                <a:gd name="connsiteX11" fmla="*/ 1851347 w 2026711"/>
                <a:gd name="connsiteY11" fmla="*/ 1793727 h 1898946"/>
                <a:gd name="connsiteX12" fmla="*/ 1828800 w 2026711"/>
                <a:gd name="connsiteY12" fmla="*/ 1763665 h 1898946"/>
                <a:gd name="connsiteX13" fmla="*/ 1808758 w 2026711"/>
                <a:gd name="connsiteY13" fmla="*/ 1736108 h 1898946"/>
                <a:gd name="connsiteX14" fmla="*/ 1788717 w 2026711"/>
                <a:gd name="connsiteY14" fmla="*/ 1716066 h 1898946"/>
                <a:gd name="connsiteX15" fmla="*/ 1748634 w 2026711"/>
                <a:gd name="connsiteY15" fmla="*/ 1675983 h 1898946"/>
                <a:gd name="connsiteX16" fmla="*/ 1701035 w 2026711"/>
                <a:gd name="connsiteY16" fmla="*/ 1638405 h 1898946"/>
                <a:gd name="connsiteX17" fmla="*/ 1628384 w 2026711"/>
                <a:gd name="connsiteY17" fmla="*/ 1585795 h 1898946"/>
                <a:gd name="connsiteX18" fmla="*/ 1523165 w 2026711"/>
                <a:gd name="connsiteY18" fmla="*/ 1510639 h 1898946"/>
                <a:gd name="connsiteX19" fmla="*/ 1335275 w 2026711"/>
                <a:gd name="connsiteY19" fmla="*/ 1365337 h 1898946"/>
                <a:gd name="connsiteX20" fmla="*/ 1097280 w 2026711"/>
                <a:gd name="connsiteY20" fmla="*/ 1159910 h 1898946"/>
                <a:gd name="connsiteX21" fmla="*/ 851770 w 2026711"/>
                <a:gd name="connsiteY21" fmla="*/ 944463 h 1898946"/>
                <a:gd name="connsiteX22" fmla="*/ 651354 w 2026711"/>
                <a:gd name="connsiteY22" fmla="*/ 766593 h 1898946"/>
                <a:gd name="connsiteX23" fmla="*/ 503546 w 2026711"/>
                <a:gd name="connsiteY23" fmla="*/ 626302 h 1898946"/>
                <a:gd name="connsiteX24" fmla="*/ 323172 w 2026711"/>
                <a:gd name="connsiteY24" fmla="*/ 443422 h 1898946"/>
                <a:gd name="connsiteX25" fmla="*/ 157828 w 2026711"/>
                <a:gd name="connsiteY25" fmla="*/ 258036 h 1898946"/>
                <a:gd name="connsiteX26" fmla="*/ 57620 w 2026711"/>
                <a:gd name="connsiteY26" fmla="*/ 127766 h 1898946"/>
                <a:gd name="connsiteX27" fmla="*/ 22547 w 2026711"/>
                <a:gd name="connsiteY27" fmla="*/ 70146 h 1898946"/>
                <a:gd name="connsiteX28" fmla="*/ 5011 w 2026711"/>
                <a:gd name="connsiteY28" fmla="*/ 40084 h 1898946"/>
                <a:gd name="connsiteX29" fmla="*/ 0 w 2026711"/>
                <a:gd name="connsiteY29" fmla="*/ 20042 h 1898946"/>
                <a:gd name="connsiteX30" fmla="*/ 2505 w 2026711"/>
                <a:gd name="connsiteY30" fmla="*/ 5011 h 1898946"/>
                <a:gd name="connsiteX31" fmla="*/ 12526 w 2026711"/>
                <a:gd name="connsiteY31" fmla="*/ 0 h 1898946"/>
                <a:gd name="connsiteX32" fmla="*/ 35073 w 2026711"/>
                <a:gd name="connsiteY32" fmla="*/ 2506 h 1898946"/>
                <a:gd name="connsiteX33" fmla="*/ 52609 w 2026711"/>
                <a:gd name="connsiteY33" fmla="*/ 10021 h 1898946"/>
                <a:gd name="connsiteX34" fmla="*/ 82672 w 2026711"/>
                <a:gd name="connsiteY34" fmla="*/ 32568 h 1898946"/>
                <a:gd name="connsiteX35" fmla="*/ 165344 w 2026711"/>
                <a:gd name="connsiteY35" fmla="*/ 117745 h 1898946"/>
                <a:gd name="connsiteX36" fmla="*/ 350729 w 2026711"/>
                <a:gd name="connsiteY36" fmla="*/ 290604 h 1898946"/>
                <a:gd name="connsiteX37" fmla="*/ 516072 w 2026711"/>
                <a:gd name="connsiteY37" fmla="*/ 440916 h 1898946"/>
                <a:gd name="connsiteX38" fmla="*/ 671395 w 2026711"/>
                <a:gd name="connsiteY38" fmla="*/ 576198 h 1898946"/>
                <a:gd name="connsiteX39" fmla="*/ 849265 w 2026711"/>
                <a:gd name="connsiteY39" fmla="*/ 718994 h 1898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026711" h="1898946">
                  <a:moveTo>
                    <a:pt x="849265" y="718994"/>
                  </a:moveTo>
                  <a:lnTo>
                    <a:pt x="1004588" y="836739"/>
                  </a:lnTo>
                  <a:lnTo>
                    <a:pt x="1164921" y="946968"/>
                  </a:lnTo>
                  <a:lnTo>
                    <a:pt x="1340285" y="1067218"/>
                  </a:lnTo>
                  <a:lnTo>
                    <a:pt x="1558238" y="1210015"/>
                  </a:lnTo>
                  <a:lnTo>
                    <a:pt x="1738613" y="1327759"/>
                  </a:lnTo>
                  <a:lnTo>
                    <a:pt x="1939029" y="1453019"/>
                  </a:lnTo>
                  <a:lnTo>
                    <a:pt x="2026711" y="1515650"/>
                  </a:lnTo>
                  <a:lnTo>
                    <a:pt x="1936524" y="1898946"/>
                  </a:lnTo>
                  <a:lnTo>
                    <a:pt x="1886420" y="1866378"/>
                  </a:lnTo>
                  <a:lnTo>
                    <a:pt x="1873894" y="1833811"/>
                  </a:lnTo>
                  <a:lnTo>
                    <a:pt x="1851347" y="1793727"/>
                  </a:lnTo>
                  <a:lnTo>
                    <a:pt x="1828800" y="1763665"/>
                  </a:lnTo>
                  <a:lnTo>
                    <a:pt x="1808758" y="1736108"/>
                  </a:lnTo>
                  <a:lnTo>
                    <a:pt x="1788717" y="1716066"/>
                  </a:lnTo>
                  <a:lnTo>
                    <a:pt x="1748634" y="1675983"/>
                  </a:lnTo>
                  <a:lnTo>
                    <a:pt x="1701035" y="1638405"/>
                  </a:lnTo>
                  <a:lnTo>
                    <a:pt x="1628384" y="1585795"/>
                  </a:lnTo>
                  <a:lnTo>
                    <a:pt x="1523165" y="1510639"/>
                  </a:lnTo>
                  <a:lnTo>
                    <a:pt x="1335275" y="1365337"/>
                  </a:lnTo>
                  <a:lnTo>
                    <a:pt x="1097280" y="1159910"/>
                  </a:lnTo>
                  <a:lnTo>
                    <a:pt x="851770" y="944463"/>
                  </a:lnTo>
                  <a:lnTo>
                    <a:pt x="651354" y="766593"/>
                  </a:lnTo>
                  <a:lnTo>
                    <a:pt x="503546" y="626302"/>
                  </a:lnTo>
                  <a:lnTo>
                    <a:pt x="323172" y="443422"/>
                  </a:lnTo>
                  <a:lnTo>
                    <a:pt x="157828" y="258036"/>
                  </a:lnTo>
                  <a:lnTo>
                    <a:pt x="57620" y="127766"/>
                  </a:lnTo>
                  <a:lnTo>
                    <a:pt x="22547" y="70146"/>
                  </a:lnTo>
                  <a:lnTo>
                    <a:pt x="5011" y="40084"/>
                  </a:lnTo>
                  <a:lnTo>
                    <a:pt x="0" y="20042"/>
                  </a:lnTo>
                  <a:lnTo>
                    <a:pt x="2505" y="5011"/>
                  </a:lnTo>
                  <a:lnTo>
                    <a:pt x="12526" y="0"/>
                  </a:lnTo>
                  <a:lnTo>
                    <a:pt x="35073" y="2506"/>
                  </a:lnTo>
                  <a:lnTo>
                    <a:pt x="52609" y="10021"/>
                  </a:lnTo>
                  <a:lnTo>
                    <a:pt x="82672" y="32568"/>
                  </a:lnTo>
                  <a:lnTo>
                    <a:pt x="165344" y="117745"/>
                  </a:lnTo>
                  <a:lnTo>
                    <a:pt x="350729" y="290604"/>
                  </a:lnTo>
                  <a:lnTo>
                    <a:pt x="516072" y="440916"/>
                  </a:lnTo>
                  <a:lnTo>
                    <a:pt x="671395" y="576198"/>
                  </a:lnTo>
                  <a:lnTo>
                    <a:pt x="849265" y="718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67">
              <a:extLst>
                <a:ext uri="{FF2B5EF4-FFF2-40B4-BE49-F238E27FC236}">
                  <a16:creationId xmlns:a16="http://schemas.microsoft.com/office/drawing/2014/main" id="{FB61D3E7-798D-4DA1-87D7-91EB231DBC3A}"/>
                </a:ext>
              </a:extLst>
            </p:cNvPr>
            <p:cNvSpPr/>
            <p:nvPr/>
          </p:nvSpPr>
          <p:spPr>
            <a:xfrm rot="16200000">
              <a:off x="3520284" y="4558507"/>
              <a:ext cx="2514600" cy="303213"/>
            </a:xfrm>
            <a:custGeom>
              <a:avLst/>
              <a:gdLst>
                <a:gd name="connsiteX0" fmla="*/ 1207509 w 2515226"/>
                <a:gd name="connsiteY0" fmla="*/ 80166 h 303129"/>
                <a:gd name="connsiteX1" fmla="*/ 1701034 w 2515226"/>
                <a:gd name="connsiteY1" fmla="*/ 80166 h 303129"/>
                <a:gd name="connsiteX2" fmla="*/ 2349883 w 2515226"/>
                <a:gd name="connsiteY2" fmla="*/ 77661 h 303129"/>
                <a:gd name="connsiteX3" fmla="*/ 2515226 w 2515226"/>
                <a:gd name="connsiteY3" fmla="*/ 212942 h 303129"/>
                <a:gd name="connsiteX4" fmla="*/ 2334851 w 2515226"/>
                <a:gd name="connsiteY4" fmla="*/ 300624 h 303129"/>
                <a:gd name="connsiteX5" fmla="*/ 2076815 w 2515226"/>
                <a:gd name="connsiteY5" fmla="*/ 303129 h 303129"/>
                <a:gd name="connsiteX6" fmla="*/ 1548217 w 2515226"/>
                <a:gd name="connsiteY6" fmla="*/ 303129 h 303129"/>
                <a:gd name="connsiteX7" fmla="*/ 919410 w 2515226"/>
                <a:gd name="connsiteY7" fmla="*/ 303129 h 303129"/>
                <a:gd name="connsiteX8" fmla="*/ 483504 w 2515226"/>
                <a:gd name="connsiteY8" fmla="*/ 303129 h 303129"/>
                <a:gd name="connsiteX9" fmla="*/ 303130 w 2515226"/>
                <a:gd name="connsiteY9" fmla="*/ 303129 h 303129"/>
                <a:gd name="connsiteX10" fmla="*/ 250520 w 2515226"/>
                <a:gd name="connsiteY10" fmla="*/ 300624 h 303129"/>
                <a:gd name="connsiteX11" fmla="*/ 185385 w 2515226"/>
                <a:gd name="connsiteY11" fmla="*/ 293109 h 303129"/>
                <a:gd name="connsiteX12" fmla="*/ 130270 w 2515226"/>
                <a:gd name="connsiteY12" fmla="*/ 280583 h 303129"/>
                <a:gd name="connsiteX13" fmla="*/ 75156 w 2515226"/>
                <a:gd name="connsiteY13" fmla="*/ 258036 h 303129"/>
                <a:gd name="connsiteX14" fmla="*/ 37578 w 2515226"/>
                <a:gd name="connsiteY14" fmla="*/ 237994 h 303129"/>
                <a:gd name="connsiteX15" fmla="*/ 12526 w 2515226"/>
                <a:gd name="connsiteY15" fmla="*/ 217952 h 303129"/>
                <a:gd name="connsiteX16" fmla="*/ 0 w 2515226"/>
                <a:gd name="connsiteY16" fmla="*/ 195406 h 303129"/>
                <a:gd name="connsiteX17" fmla="*/ 0 w 2515226"/>
                <a:gd name="connsiteY17" fmla="*/ 177869 h 303129"/>
                <a:gd name="connsiteX18" fmla="*/ 5010 w 2515226"/>
                <a:gd name="connsiteY18" fmla="*/ 152817 h 303129"/>
                <a:gd name="connsiteX19" fmla="*/ 20041 w 2515226"/>
                <a:gd name="connsiteY19" fmla="*/ 130270 h 303129"/>
                <a:gd name="connsiteX20" fmla="*/ 47599 w 2515226"/>
                <a:gd name="connsiteY20" fmla="*/ 102713 h 303129"/>
                <a:gd name="connsiteX21" fmla="*/ 70146 w 2515226"/>
                <a:gd name="connsiteY21" fmla="*/ 87682 h 303129"/>
                <a:gd name="connsiteX22" fmla="*/ 102713 w 2515226"/>
                <a:gd name="connsiteY22" fmla="*/ 72650 h 303129"/>
                <a:gd name="connsiteX23" fmla="*/ 285593 w 2515226"/>
                <a:gd name="connsiteY23" fmla="*/ 30062 h 303129"/>
                <a:gd name="connsiteX24" fmla="*/ 390812 w 2515226"/>
                <a:gd name="connsiteY24" fmla="*/ 10020 h 303129"/>
                <a:gd name="connsiteX25" fmla="*/ 460958 w 2515226"/>
                <a:gd name="connsiteY25" fmla="*/ 0 h 303129"/>
                <a:gd name="connsiteX26" fmla="*/ 516072 w 2515226"/>
                <a:gd name="connsiteY26" fmla="*/ 0 h 303129"/>
                <a:gd name="connsiteX27" fmla="*/ 541124 w 2515226"/>
                <a:gd name="connsiteY27" fmla="*/ 7515 h 303129"/>
                <a:gd name="connsiteX28" fmla="*/ 566176 w 2515226"/>
                <a:gd name="connsiteY28" fmla="*/ 17536 h 303129"/>
                <a:gd name="connsiteX29" fmla="*/ 696447 w 2515226"/>
                <a:gd name="connsiteY29" fmla="*/ 45093 h 303129"/>
                <a:gd name="connsiteX30" fmla="*/ 891853 w 2515226"/>
                <a:gd name="connsiteY30" fmla="*/ 70145 h 303129"/>
                <a:gd name="connsiteX31" fmla="*/ 1109806 w 2515226"/>
                <a:gd name="connsiteY31" fmla="*/ 82671 h 303129"/>
                <a:gd name="connsiteX32" fmla="*/ 1207509 w 2515226"/>
                <a:gd name="connsiteY32" fmla="*/ 80166 h 303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15226" h="303129">
                  <a:moveTo>
                    <a:pt x="1207509" y="80166"/>
                  </a:moveTo>
                  <a:lnTo>
                    <a:pt x="1701034" y="80166"/>
                  </a:lnTo>
                  <a:lnTo>
                    <a:pt x="2349883" y="77661"/>
                  </a:lnTo>
                  <a:lnTo>
                    <a:pt x="2515226" y="212942"/>
                  </a:lnTo>
                  <a:lnTo>
                    <a:pt x="2334851" y="300624"/>
                  </a:lnTo>
                  <a:lnTo>
                    <a:pt x="2076815" y="303129"/>
                  </a:lnTo>
                  <a:lnTo>
                    <a:pt x="1548217" y="303129"/>
                  </a:lnTo>
                  <a:lnTo>
                    <a:pt x="919410" y="303129"/>
                  </a:lnTo>
                  <a:lnTo>
                    <a:pt x="483504" y="303129"/>
                  </a:lnTo>
                  <a:lnTo>
                    <a:pt x="303130" y="303129"/>
                  </a:lnTo>
                  <a:lnTo>
                    <a:pt x="250520" y="300624"/>
                  </a:lnTo>
                  <a:lnTo>
                    <a:pt x="185385" y="293109"/>
                  </a:lnTo>
                  <a:lnTo>
                    <a:pt x="130270" y="280583"/>
                  </a:lnTo>
                  <a:lnTo>
                    <a:pt x="75156" y="258036"/>
                  </a:lnTo>
                  <a:lnTo>
                    <a:pt x="37578" y="237994"/>
                  </a:lnTo>
                  <a:lnTo>
                    <a:pt x="12526" y="217952"/>
                  </a:lnTo>
                  <a:lnTo>
                    <a:pt x="0" y="195406"/>
                  </a:lnTo>
                  <a:lnTo>
                    <a:pt x="0" y="177869"/>
                  </a:lnTo>
                  <a:lnTo>
                    <a:pt x="5010" y="152817"/>
                  </a:lnTo>
                  <a:lnTo>
                    <a:pt x="20041" y="130270"/>
                  </a:lnTo>
                  <a:lnTo>
                    <a:pt x="47599" y="102713"/>
                  </a:lnTo>
                  <a:lnTo>
                    <a:pt x="70146" y="87682"/>
                  </a:lnTo>
                  <a:lnTo>
                    <a:pt x="102713" y="72650"/>
                  </a:lnTo>
                  <a:lnTo>
                    <a:pt x="285593" y="30062"/>
                  </a:lnTo>
                  <a:lnTo>
                    <a:pt x="390812" y="10020"/>
                  </a:lnTo>
                  <a:lnTo>
                    <a:pt x="460958" y="0"/>
                  </a:lnTo>
                  <a:lnTo>
                    <a:pt x="516072" y="0"/>
                  </a:lnTo>
                  <a:lnTo>
                    <a:pt x="541124" y="7515"/>
                  </a:lnTo>
                  <a:lnTo>
                    <a:pt x="566176" y="17536"/>
                  </a:lnTo>
                  <a:lnTo>
                    <a:pt x="696447" y="45093"/>
                  </a:lnTo>
                  <a:lnTo>
                    <a:pt x="891853" y="70145"/>
                  </a:lnTo>
                  <a:lnTo>
                    <a:pt x="1109806" y="82671"/>
                  </a:lnTo>
                  <a:lnTo>
                    <a:pt x="1207509" y="8016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68">
              <a:extLst>
                <a:ext uri="{FF2B5EF4-FFF2-40B4-BE49-F238E27FC236}">
                  <a16:creationId xmlns:a16="http://schemas.microsoft.com/office/drawing/2014/main" id="{29F45E39-818F-4C9D-BAF1-2C1DAF62B7A1}"/>
                </a:ext>
              </a:extLst>
            </p:cNvPr>
            <p:cNvSpPr/>
            <p:nvPr/>
          </p:nvSpPr>
          <p:spPr>
            <a:xfrm rot="16200000">
              <a:off x="4849021" y="3431382"/>
              <a:ext cx="776287" cy="857250"/>
            </a:xfrm>
            <a:custGeom>
              <a:avLst/>
              <a:gdLst>
                <a:gd name="connsiteX0" fmla="*/ 414337 w 776287"/>
                <a:gd name="connsiteY0" fmla="*/ 366713 h 857250"/>
                <a:gd name="connsiteX1" fmla="*/ 466725 w 776287"/>
                <a:gd name="connsiteY1" fmla="*/ 319088 h 857250"/>
                <a:gd name="connsiteX2" fmla="*/ 531018 w 776287"/>
                <a:gd name="connsiteY2" fmla="*/ 254794 h 857250"/>
                <a:gd name="connsiteX3" fmla="*/ 552450 w 776287"/>
                <a:gd name="connsiteY3" fmla="*/ 228600 h 857250"/>
                <a:gd name="connsiteX4" fmla="*/ 576262 w 776287"/>
                <a:gd name="connsiteY4" fmla="*/ 164306 h 857250"/>
                <a:gd name="connsiteX5" fmla="*/ 607218 w 776287"/>
                <a:gd name="connsiteY5" fmla="*/ 76200 h 857250"/>
                <a:gd name="connsiteX6" fmla="*/ 645318 w 776287"/>
                <a:gd name="connsiteY6" fmla="*/ 0 h 857250"/>
                <a:gd name="connsiteX7" fmla="*/ 776287 w 776287"/>
                <a:gd name="connsiteY7" fmla="*/ 0 h 857250"/>
                <a:gd name="connsiteX8" fmla="*/ 742950 w 776287"/>
                <a:gd name="connsiteY8" fmla="*/ 104775 h 857250"/>
                <a:gd name="connsiteX9" fmla="*/ 678656 w 776287"/>
                <a:gd name="connsiteY9" fmla="*/ 276225 h 857250"/>
                <a:gd name="connsiteX10" fmla="*/ 640556 w 776287"/>
                <a:gd name="connsiteY10" fmla="*/ 369094 h 857250"/>
                <a:gd name="connsiteX11" fmla="*/ 607218 w 776287"/>
                <a:gd name="connsiteY11" fmla="*/ 445294 h 857250"/>
                <a:gd name="connsiteX12" fmla="*/ 557212 w 776287"/>
                <a:gd name="connsiteY12" fmla="*/ 535781 h 857250"/>
                <a:gd name="connsiteX13" fmla="*/ 521493 w 776287"/>
                <a:gd name="connsiteY13" fmla="*/ 592931 h 857250"/>
                <a:gd name="connsiteX14" fmla="*/ 488156 w 776287"/>
                <a:gd name="connsiteY14" fmla="*/ 645319 h 857250"/>
                <a:gd name="connsiteX15" fmla="*/ 438150 w 776287"/>
                <a:gd name="connsiteY15" fmla="*/ 702469 h 857250"/>
                <a:gd name="connsiteX16" fmla="*/ 383381 w 776287"/>
                <a:gd name="connsiteY16" fmla="*/ 750094 h 857250"/>
                <a:gd name="connsiteX17" fmla="*/ 342900 w 776287"/>
                <a:gd name="connsiteY17" fmla="*/ 783431 h 857250"/>
                <a:gd name="connsiteX18" fmla="*/ 280987 w 776287"/>
                <a:gd name="connsiteY18" fmla="*/ 823913 h 857250"/>
                <a:gd name="connsiteX19" fmla="*/ 214312 w 776287"/>
                <a:gd name="connsiteY19" fmla="*/ 847725 h 857250"/>
                <a:gd name="connsiteX20" fmla="*/ 159543 w 776287"/>
                <a:gd name="connsiteY20" fmla="*/ 857250 h 857250"/>
                <a:gd name="connsiteX21" fmla="*/ 116681 w 776287"/>
                <a:gd name="connsiteY21" fmla="*/ 854869 h 857250"/>
                <a:gd name="connsiteX22" fmla="*/ 71437 w 776287"/>
                <a:gd name="connsiteY22" fmla="*/ 840581 h 857250"/>
                <a:gd name="connsiteX23" fmla="*/ 40481 w 776287"/>
                <a:gd name="connsiteY23" fmla="*/ 821531 h 857250"/>
                <a:gd name="connsiteX24" fmla="*/ 16668 w 776287"/>
                <a:gd name="connsiteY24" fmla="*/ 797719 h 857250"/>
                <a:gd name="connsiteX25" fmla="*/ 7143 w 776287"/>
                <a:gd name="connsiteY25" fmla="*/ 773906 h 857250"/>
                <a:gd name="connsiteX26" fmla="*/ 0 w 776287"/>
                <a:gd name="connsiteY26" fmla="*/ 750094 h 857250"/>
                <a:gd name="connsiteX27" fmla="*/ 0 w 776287"/>
                <a:gd name="connsiteY27" fmla="*/ 726281 h 857250"/>
                <a:gd name="connsiteX28" fmla="*/ 4762 w 776287"/>
                <a:gd name="connsiteY28" fmla="*/ 695325 h 857250"/>
                <a:gd name="connsiteX29" fmla="*/ 19050 w 776287"/>
                <a:gd name="connsiteY29" fmla="*/ 671513 h 857250"/>
                <a:gd name="connsiteX30" fmla="*/ 38100 w 776287"/>
                <a:gd name="connsiteY30" fmla="*/ 650081 h 857250"/>
                <a:gd name="connsiteX31" fmla="*/ 64293 w 776287"/>
                <a:gd name="connsiteY31" fmla="*/ 628650 h 857250"/>
                <a:gd name="connsiteX32" fmla="*/ 126206 w 776287"/>
                <a:gd name="connsiteY32" fmla="*/ 590550 h 857250"/>
                <a:gd name="connsiteX33" fmla="*/ 300037 w 776287"/>
                <a:gd name="connsiteY33" fmla="*/ 466725 h 857250"/>
                <a:gd name="connsiteX34" fmla="*/ 414337 w 776287"/>
                <a:gd name="connsiteY34" fmla="*/ 366713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6287" h="857250">
                  <a:moveTo>
                    <a:pt x="414337" y="366713"/>
                  </a:moveTo>
                  <a:lnTo>
                    <a:pt x="466725" y="319088"/>
                  </a:lnTo>
                  <a:lnTo>
                    <a:pt x="531018" y="254794"/>
                  </a:lnTo>
                  <a:lnTo>
                    <a:pt x="552450" y="228600"/>
                  </a:lnTo>
                  <a:lnTo>
                    <a:pt x="576262" y="164306"/>
                  </a:lnTo>
                  <a:lnTo>
                    <a:pt x="607218" y="76200"/>
                  </a:lnTo>
                  <a:lnTo>
                    <a:pt x="645318" y="0"/>
                  </a:lnTo>
                  <a:lnTo>
                    <a:pt x="776287" y="0"/>
                  </a:lnTo>
                  <a:lnTo>
                    <a:pt x="742950" y="104775"/>
                  </a:lnTo>
                  <a:lnTo>
                    <a:pt x="678656" y="276225"/>
                  </a:lnTo>
                  <a:lnTo>
                    <a:pt x="640556" y="369094"/>
                  </a:lnTo>
                  <a:lnTo>
                    <a:pt x="607218" y="445294"/>
                  </a:lnTo>
                  <a:lnTo>
                    <a:pt x="557212" y="535781"/>
                  </a:lnTo>
                  <a:lnTo>
                    <a:pt x="521493" y="592931"/>
                  </a:lnTo>
                  <a:lnTo>
                    <a:pt x="488156" y="645319"/>
                  </a:lnTo>
                  <a:lnTo>
                    <a:pt x="438150" y="702469"/>
                  </a:lnTo>
                  <a:lnTo>
                    <a:pt x="383381" y="750094"/>
                  </a:lnTo>
                  <a:lnTo>
                    <a:pt x="342900" y="783431"/>
                  </a:lnTo>
                  <a:lnTo>
                    <a:pt x="280987" y="823913"/>
                  </a:lnTo>
                  <a:lnTo>
                    <a:pt x="214312" y="847725"/>
                  </a:lnTo>
                  <a:lnTo>
                    <a:pt x="159543" y="857250"/>
                  </a:lnTo>
                  <a:lnTo>
                    <a:pt x="116681" y="854869"/>
                  </a:lnTo>
                  <a:lnTo>
                    <a:pt x="71437" y="840581"/>
                  </a:lnTo>
                  <a:lnTo>
                    <a:pt x="40481" y="821531"/>
                  </a:lnTo>
                  <a:lnTo>
                    <a:pt x="16668" y="797719"/>
                  </a:lnTo>
                  <a:lnTo>
                    <a:pt x="7143" y="773906"/>
                  </a:lnTo>
                  <a:lnTo>
                    <a:pt x="0" y="750094"/>
                  </a:lnTo>
                  <a:lnTo>
                    <a:pt x="0" y="726281"/>
                  </a:lnTo>
                  <a:lnTo>
                    <a:pt x="4762" y="695325"/>
                  </a:lnTo>
                  <a:lnTo>
                    <a:pt x="19050" y="671513"/>
                  </a:lnTo>
                  <a:lnTo>
                    <a:pt x="38100" y="650081"/>
                  </a:lnTo>
                  <a:lnTo>
                    <a:pt x="64293" y="628650"/>
                  </a:lnTo>
                  <a:lnTo>
                    <a:pt x="126206" y="590550"/>
                  </a:lnTo>
                  <a:lnTo>
                    <a:pt x="300037" y="466725"/>
                  </a:lnTo>
                  <a:lnTo>
                    <a:pt x="414337" y="3667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0">
              <a:extLst>
                <a:ext uri="{FF2B5EF4-FFF2-40B4-BE49-F238E27FC236}">
                  <a16:creationId xmlns:a16="http://schemas.microsoft.com/office/drawing/2014/main" id="{211F1265-A70F-415A-ADE9-4C63AE0810A3}"/>
                </a:ext>
              </a:extLst>
            </p:cNvPr>
            <p:cNvSpPr/>
            <p:nvPr/>
          </p:nvSpPr>
          <p:spPr>
            <a:xfrm rot="16200000">
              <a:off x="5600702" y="3057526"/>
              <a:ext cx="2987675" cy="1631950"/>
            </a:xfrm>
            <a:custGeom>
              <a:avLst/>
              <a:gdLst>
                <a:gd name="connsiteX0" fmla="*/ 2676230 w 2987898"/>
                <a:gd name="connsiteY0" fmla="*/ 561518 h 1633041"/>
                <a:gd name="connsiteX1" fmla="*/ 2663351 w 2987898"/>
                <a:gd name="connsiteY1" fmla="*/ 427578 h 1633041"/>
                <a:gd name="connsiteX2" fmla="*/ 2655624 w 2987898"/>
                <a:gd name="connsiteY2" fmla="*/ 296214 h 1633041"/>
                <a:gd name="connsiteX3" fmla="*/ 2647896 w 2987898"/>
                <a:gd name="connsiteY3" fmla="*/ 12878 h 1633041"/>
                <a:gd name="connsiteX4" fmla="*/ 2779261 w 2987898"/>
                <a:gd name="connsiteY4" fmla="*/ 0 h 1633041"/>
                <a:gd name="connsiteX5" fmla="*/ 2789564 w 2987898"/>
                <a:gd name="connsiteY5" fmla="*/ 110758 h 1633041"/>
                <a:gd name="connsiteX6" fmla="*/ 2810170 w 2987898"/>
                <a:gd name="connsiteY6" fmla="*/ 303941 h 1633041"/>
                <a:gd name="connsiteX7" fmla="*/ 2828200 w 2987898"/>
                <a:gd name="connsiteY7" fmla="*/ 489397 h 1633041"/>
                <a:gd name="connsiteX8" fmla="*/ 2848807 w 2987898"/>
                <a:gd name="connsiteY8" fmla="*/ 625913 h 1633041"/>
                <a:gd name="connsiteX9" fmla="*/ 2877140 w 2987898"/>
                <a:gd name="connsiteY9" fmla="*/ 785611 h 1633041"/>
                <a:gd name="connsiteX10" fmla="*/ 2915777 w 2987898"/>
                <a:gd name="connsiteY10" fmla="*/ 960764 h 1633041"/>
                <a:gd name="connsiteX11" fmla="*/ 2954413 w 2987898"/>
                <a:gd name="connsiteY11" fmla="*/ 1097280 h 1633041"/>
                <a:gd name="connsiteX12" fmla="*/ 2982747 w 2987898"/>
                <a:gd name="connsiteY12" fmla="*/ 1174553 h 1633041"/>
                <a:gd name="connsiteX13" fmla="*/ 2987898 w 2987898"/>
                <a:gd name="connsiteY13" fmla="*/ 1197735 h 1633041"/>
                <a:gd name="connsiteX14" fmla="*/ 2972444 w 2987898"/>
                <a:gd name="connsiteY14" fmla="*/ 1244099 h 1633041"/>
                <a:gd name="connsiteX15" fmla="*/ 2951838 w 2987898"/>
                <a:gd name="connsiteY15" fmla="*/ 1321372 h 1633041"/>
                <a:gd name="connsiteX16" fmla="*/ 2933807 w 2987898"/>
                <a:gd name="connsiteY16" fmla="*/ 1385766 h 1633041"/>
                <a:gd name="connsiteX17" fmla="*/ 2905474 w 2987898"/>
                <a:gd name="connsiteY17" fmla="*/ 1442433 h 1633041"/>
                <a:gd name="connsiteX18" fmla="*/ 2869413 w 2987898"/>
                <a:gd name="connsiteY18" fmla="*/ 1501676 h 1633041"/>
                <a:gd name="connsiteX19" fmla="*/ 2830776 w 2987898"/>
                <a:gd name="connsiteY19" fmla="*/ 1548040 h 1633041"/>
                <a:gd name="connsiteX20" fmla="*/ 2774109 w 2987898"/>
                <a:gd name="connsiteY20" fmla="*/ 1612435 h 1633041"/>
                <a:gd name="connsiteX21" fmla="*/ 2758654 w 2987898"/>
                <a:gd name="connsiteY21" fmla="*/ 1625313 h 1633041"/>
                <a:gd name="connsiteX22" fmla="*/ 2743200 w 2987898"/>
                <a:gd name="connsiteY22" fmla="*/ 1630465 h 1633041"/>
                <a:gd name="connsiteX23" fmla="*/ 2720018 w 2987898"/>
                <a:gd name="connsiteY23" fmla="*/ 1633041 h 1633041"/>
                <a:gd name="connsiteX24" fmla="*/ 2696836 w 2987898"/>
                <a:gd name="connsiteY24" fmla="*/ 1627889 h 1633041"/>
                <a:gd name="connsiteX25" fmla="*/ 2671078 w 2987898"/>
                <a:gd name="connsiteY25" fmla="*/ 1617586 h 1633041"/>
                <a:gd name="connsiteX26" fmla="*/ 2647896 w 2987898"/>
                <a:gd name="connsiteY26" fmla="*/ 1596980 h 1633041"/>
                <a:gd name="connsiteX27" fmla="*/ 2624714 w 2987898"/>
                <a:gd name="connsiteY27" fmla="*/ 1571222 h 1633041"/>
                <a:gd name="connsiteX28" fmla="*/ 2606684 w 2987898"/>
                <a:gd name="connsiteY28" fmla="*/ 1553192 h 1633041"/>
                <a:gd name="connsiteX29" fmla="*/ 2501077 w 2987898"/>
                <a:gd name="connsiteY29" fmla="*/ 1537737 h 1633041"/>
                <a:gd name="connsiteX30" fmla="*/ 2261530 w 2987898"/>
                <a:gd name="connsiteY30" fmla="*/ 1514555 h 1633041"/>
                <a:gd name="connsiteX31" fmla="*/ 2011680 w 2987898"/>
                <a:gd name="connsiteY31" fmla="*/ 1496525 h 1633041"/>
                <a:gd name="connsiteX32" fmla="*/ 1754102 w 2987898"/>
                <a:gd name="connsiteY32" fmla="*/ 1481070 h 1633041"/>
                <a:gd name="connsiteX33" fmla="*/ 1370312 w 2987898"/>
                <a:gd name="connsiteY33" fmla="*/ 1465615 h 1633041"/>
                <a:gd name="connsiteX34" fmla="*/ 973643 w 2987898"/>
                <a:gd name="connsiteY34" fmla="*/ 1455312 h 1633041"/>
                <a:gd name="connsiteX35" fmla="*/ 661974 w 2987898"/>
                <a:gd name="connsiteY35" fmla="*/ 1450161 h 1633041"/>
                <a:gd name="connsiteX36" fmla="*/ 365760 w 2987898"/>
                <a:gd name="connsiteY36" fmla="*/ 1445009 h 1633041"/>
                <a:gd name="connsiteX37" fmla="*/ 7727 w 2987898"/>
                <a:gd name="connsiteY37" fmla="*/ 1439858 h 1633041"/>
                <a:gd name="connsiteX38" fmla="*/ 0 w 2987898"/>
                <a:gd name="connsiteY38" fmla="*/ 1241523 h 1633041"/>
                <a:gd name="connsiteX39" fmla="*/ 190607 w 2987898"/>
                <a:gd name="connsiteY39" fmla="*/ 1241523 h 1633041"/>
                <a:gd name="connsiteX40" fmla="*/ 491973 w 2987898"/>
                <a:gd name="connsiteY40" fmla="*/ 1238947 h 1633041"/>
                <a:gd name="connsiteX41" fmla="*/ 801066 w 2987898"/>
                <a:gd name="connsiteY41" fmla="*/ 1241523 h 1633041"/>
                <a:gd name="connsiteX42" fmla="*/ 1027734 w 2987898"/>
                <a:gd name="connsiteY42" fmla="*/ 1238947 h 1633041"/>
                <a:gd name="connsiteX43" fmla="*/ 1339403 w 2987898"/>
                <a:gd name="connsiteY43" fmla="*/ 1241523 h 1633041"/>
                <a:gd name="connsiteX44" fmla="*/ 1712890 w 2987898"/>
                <a:gd name="connsiteY44" fmla="*/ 1241523 h 1633041"/>
                <a:gd name="connsiteX45" fmla="*/ 2078650 w 2987898"/>
                <a:gd name="connsiteY45" fmla="*/ 1241523 h 1633041"/>
                <a:gd name="connsiteX46" fmla="*/ 2483047 w 2987898"/>
                <a:gd name="connsiteY46" fmla="*/ 1238947 h 1633041"/>
                <a:gd name="connsiteX47" fmla="*/ 2629866 w 2987898"/>
                <a:gd name="connsiteY47" fmla="*/ 1238947 h 1633041"/>
                <a:gd name="connsiteX48" fmla="*/ 2658199 w 2987898"/>
                <a:gd name="connsiteY48" fmla="*/ 1238947 h 1633041"/>
                <a:gd name="connsiteX49" fmla="*/ 2689109 w 2987898"/>
                <a:gd name="connsiteY49" fmla="*/ 1231220 h 1633041"/>
                <a:gd name="connsiteX50" fmla="*/ 2717442 w 2987898"/>
                <a:gd name="connsiteY50" fmla="*/ 1218341 h 1633041"/>
                <a:gd name="connsiteX51" fmla="*/ 2735473 w 2987898"/>
                <a:gd name="connsiteY51" fmla="*/ 1205462 h 1633041"/>
                <a:gd name="connsiteX52" fmla="*/ 2743200 w 2987898"/>
                <a:gd name="connsiteY52" fmla="*/ 1195159 h 1633041"/>
                <a:gd name="connsiteX53" fmla="*/ 2750927 w 2987898"/>
                <a:gd name="connsiteY53" fmla="*/ 1179704 h 1633041"/>
                <a:gd name="connsiteX54" fmla="*/ 2758654 w 2987898"/>
                <a:gd name="connsiteY54" fmla="*/ 1153947 h 1633041"/>
                <a:gd name="connsiteX55" fmla="*/ 2763806 w 2987898"/>
                <a:gd name="connsiteY55" fmla="*/ 1123037 h 1633041"/>
                <a:gd name="connsiteX56" fmla="*/ 2761230 w 2987898"/>
                <a:gd name="connsiteY56" fmla="*/ 1107583 h 1633041"/>
                <a:gd name="connsiteX57" fmla="*/ 2740624 w 2987898"/>
                <a:gd name="connsiteY57" fmla="*/ 996824 h 1633041"/>
                <a:gd name="connsiteX58" fmla="*/ 2704563 w 2987898"/>
                <a:gd name="connsiteY58" fmla="*/ 785611 h 1633041"/>
                <a:gd name="connsiteX59" fmla="*/ 2676230 w 2987898"/>
                <a:gd name="connsiteY59" fmla="*/ 561518 h 163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87898" h="1633041">
                  <a:moveTo>
                    <a:pt x="2676230" y="561518"/>
                  </a:moveTo>
                  <a:lnTo>
                    <a:pt x="2663351" y="427578"/>
                  </a:lnTo>
                  <a:lnTo>
                    <a:pt x="2655624" y="296214"/>
                  </a:lnTo>
                  <a:lnTo>
                    <a:pt x="2647896" y="12878"/>
                  </a:lnTo>
                  <a:lnTo>
                    <a:pt x="2779261" y="0"/>
                  </a:lnTo>
                  <a:lnTo>
                    <a:pt x="2789564" y="110758"/>
                  </a:lnTo>
                  <a:lnTo>
                    <a:pt x="2810170" y="303941"/>
                  </a:lnTo>
                  <a:lnTo>
                    <a:pt x="2828200" y="489397"/>
                  </a:lnTo>
                  <a:lnTo>
                    <a:pt x="2848807" y="625913"/>
                  </a:lnTo>
                  <a:lnTo>
                    <a:pt x="2877140" y="785611"/>
                  </a:lnTo>
                  <a:lnTo>
                    <a:pt x="2915777" y="960764"/>
                  </a:lnTo>
                  <a:lnTo>
                    <a:pt x="2954413" y="1097280"/>
                  </a:lnTo>
                  <a:lnTo>
                    <a:pt x="2982747" y="1174553"/>
                  </a:lnTo>
                  <a:lnTo>
                    <a:pt x="2987898" y="1197735"/>
                  </a:lnTo>
                  <a:lnTo>
                    <a:pt x="2972444" y="1244099"/>
                  </a:lnTo>
                  <a:lnTo>
                    <a:pt x="2951838" y="1321372"/>
                  </a:lnTo>
                  <a:lnTo>
                    <a:pt x="2933807" y="1385766"/>
                  </a:lnTo>
                  <a:lnTo>
                    <a:pt x="2905474" y="1442433"/>
                  </a:lnTo>
                  <a:lnTo>
                    <a:pt x="2869413" y="1501676"/>
                  </a:lnTo>
                  <a:lnTo>
                    <a:pt x="2830776" y="1548040"/>
                  </a:lnTo>
                  <a:lnTo>
                    <a:pt x="2774109" y="1612435"/>
                  </a:lnTo>
                  <a:lnTo>
                    <a:pt x="2758654" y="1625313"/>
                  </a:lnTo>
                  <a:lnTo>
                    <a:pt x="2743200" y="1630465"/>
                  </a:lnTo>
                  <a:lnTo>
                    <a:pt x="2720018" y="1633041"/>
                  </a:lnTo>
                  <a:lnTo>
                    <a:pt x="2696836" y="1627889"/>
                  </a:lnTo>
                  <a:lnTo>
                    <a:pt x="2671078" y="1617586"/>
                  </a:lnTo>
                  <a:lnTo>
                    <a:pt x="2647896" y="1596980"/>
                  </a:lnTo>
                  <a:lnTo>
                    <a:pt x="2624714" y="1571222"/>
                  </a:lnTo>
                  <a:lnTo>
                    <a:pt x="2606684" y="1553192"/>
                  </a:lnTo>
                  <a:lnTo>
                    <a:pt x="2501077" y="1537737"/>
                  </a:lnTo>
                  <a:lnTo>
                    <a:pt x="2261530" y="1514555"/>
                  </a:lnTo>
                  <a:lnTo>
                    <a:pt x="2011680" y="1496525"/>
                  </a:lnTo>
                  <a:lnTo>
                    <a:pt x="1754102" y="1481070"/>
                  </a:lnTo>
                  <a:lnTo>
                    <a:pt x="1370312" y="1465615"/>
                  </a:lnTo>
                  <a:lnTo>
                    <a:pt x="973643" y="1455312"/>
                  </a:lnTo>
                  <a:lnTo>
                    <a:pt x="661974" y="1450161"/>
                  </a:lnTo>
                  <a:lnTo>
                    <a:pt x="365760" y="1445009"/>
                  </a:lnTo>
                  <a:lnTo>
                    <a:pt x="7727" y="1439858"/>
                  </a:lnTo>
                  <a:lnTo>
                    <a:pt x="0" y="1241523"/>
                  </a:lnTo>
                  <a:lnTo>
                    <a:pt x="190607" y="1241523"/>
                  </a:lnTo>
                  <a:lnTo>
                    <a:pt x="491973" y="1238947"/>
                  </a:lnTo>
                  <a:lnTo>
                    <a:pt x="801066" y="1241523"/>
                  </a:lnTo>
                  <a:lnTo>
                    <a:pt x="1027734" y="1238947"/>
                  </a:lnTo>
                  <a:lnTo>
                    <a:pt x="1339403" y="1241523"/>
                  </a:lnTo>
                  <a:lnTo>
                    <a:pt x="1712890" y="1241523"/>
                  </a:lnTo>
                  <a:lnTo>
                    <a:pt x="2078650" y="1241523"/>
                  </a:lnTo>
                  <a:lnTo>
                    <a:pt x="2483047" y="1238947"/>
                  </a:lnTo>
                  <a:lnTo>
                    <a:pt x="2629866" y="1238947"/>
                  </a:lnTo>
                  <a:lnTo>
                    <a:pt x="2658199" y="1238947"/>
                  </a:lnTo>
                  <a:lnTo>
                    <a:pt x="2689109" y="1231220"/>
                  </a:lnTo>
                  <a:lnTo>
                    <a:pt x="2717442" y="1218341"/>
                  </a:lnTo>
                  <a:lnTo>
                    <a:pt x="2735473" y="1205462"/>
                  </a:lnTo>
                  <a:lnTo>
                    <a:pt x="2743200" y="1195159"/>
                  </a:lnTo>
                  <a:lnTo>
                    <a:pt x="2750927" y="1179704"/>
                  </a:lnTo>
                  <a:lnTo>
                    <a:pt x="2758654" y="1153947"/>
                  </a:lnTo>
                  <a:lnTo>
                    <a:pt x="2763806" y="1123037"/>
                  </a:lnTo>
                  <a:lnTo>
                    <a:pt x="2761230" y="1107583"/>
                  </a:lnTo>
                  <a:lnTo>
                    <a:pt x="2740624" y="996824"/>
                  </a:lnTo>
                  <a:lnTo>
                    <a:pt x="2704563" y="785611"/>
                  </a:lnTo>
                  <a:lnTo>
                    <a:pt x="2676230" y="5615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1">
              <a:extLst>
                <a:ext uri="{FF2B5EF4-FFF2-40B4-BE49-F238E27FC236}">
                  <a16:creationId xmlns:a16="http://schemas.microsoft.com/office/drawing/2014/main" id="{3DC3B790-BD09-4F83-92BE-91D4285D32B9}"/>
                </a:ext>
              </a:extLst>
            </p:cNvPr>
            <p:cNvSpPr/>
            <p:nvPr/>
          </p:nvSpPr>
          <p:spPr>
            <a:xfrm rot="16200000">
              <a:off x="6810377" y="2817814"/>
              <a:ext cx="269875" cy="1317625"/>
            </a:xfrm>
            <a:custGeom>
              <a:avLst/>
              <a:gdLst>
                <a:gd name="connsiteX0" fmla="*/ 51516 w 270456"/>
                <a:gd name="connsiteY0" fmla="*/ 718641 h 1318797"/>
                <a:gd name="connsiteX1" fmla="*/ 2576 w 270456"/>
                <a:gd name="connsiteY1" fmla="*/ 285911 h 1318797"/>
                <a:gd name="connsiteX2" fmla="*/ 0 w 270456"/>
                <a:gd name="connsiteY2" fmla="*/ 221517 h 1318797"/>
                <a:gd name="connsiteX3" fmla="*/ 5152 w 270456"/>
                <a:gd name="connsiteY3" fmla="*/ 0 h 1318797"/>
                <a:gd name="connsiteX4" fmla="*/ 162274 w 270456"/>
                <a:gd name="connsiteY4" fmla="*/ 5151 h 1318797"/>
                <a:gd name="connsiteX5" fmla="*/ 151971 w 270456"/>
                <a:gd name="connsiteY5" fmla="*/ 162274 h 1318797"/>
                <a:gd name="connsiteX6" fmla="*/ 139092 w 270456"/>
                <a:gd name="connsiteY6" fmla="*/ 311669 h 1318797"/>
                <a:gd name="connsiteX7" fmla="*/ 144244 w 270456"/>
                <a:gd name="connsiteY7" fmla="*/ 352881 h 1318797"/>
                <a:gd name="connsiteX8" fmla="*/ 180304 w 270456"/>
                <a:gd name="connsiteY8" fmla="*/ 584701 h 1318797"/>
                <a:gd name="connsiteX9" fmla="*/ 216365 w 270456"/>
                <a:gd name="connsiteY9" fmla="*/ 806217 h 1318797"/>
                <a:gd name="connsiteX10" fmla="*/ 249850 w 270456"/>
                <a:gd name="connsiteY10" fmla="*/ 1009704 h 1318797"/>
                <a:gd name="connsiteX11" fmla="*/ 267881 w 270456"/>
                <a:gd name="connsiteY11" fmla="*/ 1125613 h 1318797"/>
                <a:gd name="connsiteX12" fmla="*/ 270456 w 270456"/>
                <a:gd name="connsiteY12" fmla="*/ 1156523 h 1318797"/>
                <a:gd name="connsiteX13" fmla="*/ 267881 w 270456"/>
                <a:gd name="connsiteY13" fmla="*/ 1318797 h 1318797"/>
                <a:gd name="connsiteX14" fmla="*/ 110758 w 270456"/>
                <a:gd name="connsiteY14" fmla="*/ 1313645 h 1318797"/>
                <a:gd name="connsiteX15" fmla="*/ 113334 w 270456"/>
                <a:gd name="connsiteY15" fmla="*/ 1159099 h 1318797"/>
                <a:gd name="connsiteX16" fmla="*/ 113334 w 270456"/>
                <a:gd name="connsiteY16" fmla="*/ 1133341 h 1318797"/>
                <a:gd name="connsiteX17" fmla="*/ 100455 w 270456"/>
                <a:gd name="connsiteY17" fmla="*/ 1056068 h 1318797"/>
                <a:gd name="connsiteX18" fmla="*/ 51516 w 270456"/>
                <a:gd name="connsiteY18" fmla="*/ 718641 h 1318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0456" h="1318797">
                  <a:moveTo>
                    <a:pt x="51516" y="718641"/>
                  </a:moveTo>
                  <a:lnTo>
                    <a:pt x="2576" y="285911"/>
                  </a:lnTo>
                  <a:lnTo>
                    <a:pt x="0" y="221517"/>
                  </a:lnTo>
                  <a:lnTo>
                    <a:pt x="5152" y="0"/>
                  </a:lnTo>
                  <a:lnTo>
                    <a:pt x="162274" y="5151"/>
                  </a:lnTo>
                  <a:lnTo>
                    <a:pt x="151971" y="162274"/>
                  </a:lnTo>
                  <a:lnTo>
                    <a:pt x="139092" y="311669"/>
                  </a:lnTo>
                  <a:lnTo>
                    <a:pt x="144244" y="352881"/>
                  </a:lnTo>
                  <a:lnTo>
                    <a:pt x="180304" y="584701"/>
                  </a:lnTo>
                  <a:lnTo>
                    <a:pt x="216365" y="806217"/>
                  </a:lnTo>
                  <a:lnTo>
                    <a:pt x="249850" y="1009704"/>
                  </a:lnTo>
                  <a:lnTo>
                    <a:pt x="267881" y="1125613"/>
                  </a:lnTo>
                  <a:lnTo>
                    <a:pt x="270456" y="1156523"/>
                  </a:lnTo>
                  <a:cubicBezTo>
                    <a:pt x="269598" y="1210614"/>
                    <a:pt x="268739" y="1264706"/>
                    <a:pt x="267881" y="1318797"/>
                  </a:cubicBezTo>
                  <a:lnTo>
                    <a:pt x="110758" y="1313645"/>
                  </a:lnTo>
                  <a:cubicBezTo>
                    <a:pt x="111617" y="1262130"/>
                    <a:pt x="112475" y="1210614"/>
                    <a:pt x="113334" y="1159099"/>
                  </a:cubicBezTo>
                  <a:lnTo>
                    <a:pt x="113334" y="1133341"/>
                  </a:lnTo>
                  <a:lnTo>
                    <a:pt x="100455" y="1056068"/>
                  </a:lnTo>
                  <a:lnTo>
                    <a:pt x="51516" y="71864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72">
              <a:extLst>
                <a:ext uri="{FF2B5EF4-FFF2-40B4-BE49-F238E27FC236}">
                  <a16:creationId xmlns:a16="http://schemas.microsoft.com/office/drawing/2014/main" id="{0B26CDD8-E930-4B05-9BC6-F42E6877670E}"/>
                </a:ext>
              </a:extLst>
            </p:cNvPr>
            <p:cNvSpPr/>
            <p:nvPr/>
          </p:nvSpPr>
          <p:spPr>
            <a:xfrm rot="16200000">
              <a:off x="6800852" y="3702051"/>
              <a:ext cx="265112" cy="1290637"/>
            </a:xfrm>
            <a:custGeom>
              <a:avLst/>
              <a:gdLst>
                <a:gd name="connsiteX0" fmla="*/ 190607 w 265305"/>
                <a:gd name="connsiteY0" fmla="*/ 543488 h 1290463"/>
                <a:gd name="connsiteX1" fmla="*/ 154547 w 265305"/>
                <a:gd name="connsiteY1" fmla="*/ 231819 h 1290463"/>
                <a:gd name="connsiteX2" fmla="*/ 159698 w 265305"/>
                <a:gd name="connsiteY2" fmla="*/ 0 h 1290463"/>
                <a:gd name="connsiteX3" fmla="*/ 2576 w 265305"/>
                <a:gd name="connsiteY3" fmla="*/ 0 h 1290463"/>
                <a:gd name="connsiteX4" fmla="*/ 0 w 265305"/>
                <a:gd name="connsiteY4" fmla="*/ 157122 h 1290463"/>
                <a:gd name="connsiteX5" fmla="*/ 0 w 265305"/>
                <a:gd name="connsiteY5" fmla="*/ 213789 h 1290463"/>
                <a:gd name="connsiteX6" fmla="*/ 5152 w 265305"/>
                <a:gd name="connsiteY6" fmla="*/ 257577 h 1290463"/>
                <a:gd name="connsiteX7" fmla="*/ 28334 w 265305"/>
                <a:gd name="connsiteY7" fmla="*/ 404396 h 1290463"/>
                <a:gd name="connsiteX8" fmla="*/ 54091 w 265305"/>
                <a:gd name="connsiteY8" fmla="*/ 584701 h 1290463"/>
                <a:gd name="connsiteX9" fmla="*/ 72122 w 265305"/>
                <a:gd name="connsiteY9" fmla="*/ 731520 h 1290463"/>
                <a:gd name="connsiteX10" fmla="*/ 95304 w 265305"/>
                <a:gd name="connsiteY10" fmla="*/ 950461 h 1290463"/>
                <a:gd name="connsiteX11" fmla="*/ 108183 w 265305"/>
                <a:gd name="connsiteY11" fmla="*/ 1097280 h 1290463"/>
                <a:gd name="connsiteX12" fmla="*/ 110758 w 265305"/>
                <a:gd name="connsiteY12" fmla="*/ 1171977 h 1290463"/>
                <a:gd name="connsiteX13" fmla="*/ 108183 w 265305"/>
                <a:gd name="connsiteY13" fmla="*/ 1287887 h 1290463"/>
                <a:gd name="connsiteX14" fmla="*/ 265305 w 265305"/>
                <a:gd name="connsiteY14" fmla="*/ 1290463 h 1290463"/>
                <a:gd name="connsiteX15" fmla="*/ 265305 w 265305"/>
                <a:gd name="connsiteY15" fmla="*/ 1125613 h 1290463"/>
                <a:gd name="connsiteX16" fmla="*/ 265305 w 265305"/>
                <a:gd name="connsiteY16" fmla="*/ 1110159 h 1290463"/>
                <a:gd name="connsiteX17" fmla="*/ 257578 w 265305"/>
                <a:gd name="connsiteY17" fmla="*/ 1058643 h 1290463"/>
                <a:gd name="connsiteX18" fmla="*/ 231820 w 265305"/>
                <a:gd name="connsiteY18" fmla="*/ 873187 h 1290463"/>
                <a:gd name="connsiteX19" fmla="*/ 190607 w 265305"/>
                <a:gd name="connsiteY19" fmla="*/ 543488 h 129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65305" h="1290463">
                  <a:moveTo>
                    <a:pt x="190607" y="543488"/>
                  </a:moveTo>
                  <a:lnTo>
                    <a:pt x="154547" y="231819"/>
                  </a:lnTo>
                  <a:lnTo>
                    <a:pt x="159698" y="0"/>
                  </a:lnTo>
                  <a:lnTo>
                    <a:pt x="2576" y="0"/>
                  </a:lnTo>
                  <a:cubicBezTo>
                    <a:pt x="1717" y="52374"/>
                    <a:pt x="859" y="104748"/>
                    <a:pt x="0" y="157122"/>
                  </a:cubicBezTo>
                  <a:lnTo>
                    <a:pt x="0" y="213789"/>
                  </a:lnTo>
                  <a:lnTo>
                    <a:pt x="5152" y="257577"/>
                  </a:lnTo>
                  <a:lnTo>
                    <a:pt x="28334" y="404396"/>
                  </a:lnTo>
                  <a:lnTo>
                    <a:pt x="54091" y="584701"/>
                  </a:lnTo>
                  <a:lnTo>
                    <a:pt x="72122" y="731520"/>
                  </a:lnTo>
                  <a:lnTo>
                    <a:pt x="95304" y="950461"/>
                  </a:lnTo>
                  <a:lnTo>
                    <a:pt x="108183" y="1097280"/>
                  </a:lnTo>
                  <a:cubicBezTo>
                    <a:pt x="109041" y="1122179"/>
                    <a:pt x="109900" y="1147078"/>
                    <a:pt x="110758" y="1171977"/>
                  </a:cubicBezTo>
                  <a:cubicBezTo>
                    <a:pt x="109900" y="1210614"/>
                    <a:pt x="109041" y="1249250"/>
                    <a:pt x="108183" y="1287887"/>
                  </a:cubicBezTo>
                  <a:lnTo>
                    <a:pt x="265305" y="1290463"/>
                  </a:lnTo>
                  <a:lnTo>
                    <a:pt x="265305" y="1125613"/>
                  </a:lnTo>
                  <a:lnTo>
                    <a:pt x="265305" y="1110159"/>
                  </a:lnTo>
                  <a:lnTo>
                    <a:pt x="257578" y="1058643"/>
                  </a:lnTo>
                  <a:lnTo>
                    <a:pt x="231820" y="873187"/>
                  </a:lnTo>
                  <a:lnTo>
                    <a:pt x="190607" y="543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74">
              <a:extLst>
                <a:ext uri="{FF2B5EF4-FFF2-40B4-BE49-F238E27FC236}">
                  <a16:creationId xmlns:a16="http://schemas.microsoft.com/office/drawing/2014/main" id="{F4603DAE-8731-4DA7-91F7-70E32A5BF5D2}"/>
                </a:ext>
              </a:extLst>
            </p:cNvPr>
            <p:cNvSpPr/>
            <p:nvPr/>
          </p:nvSpPr>
          <p:spPr>
            <a:xfrm>
              <a:off x="5359401" y="5218113"/>
              <a:ext cx="3178175" cy="487362"/>
            </a:xfrm>
            <a:custGeom>
              <a:avLst/>
              <a:gdLst>
                <a:gd name="connsiteX0" fmla="*/ 1550616 w 3178506"/>
                <a:gd name="connsiteY0" fmla="*/ 115910 h 486822"/>
                <a:gd name="connsiteX1" fmla="*/ 1823649 w 3178506"/>
                <a:gd name="connsiteY1" fmla="*/ 97880 h 486822"/>
                <a:gd name="connsiteX2" fmla="*/ 1939558 w 3178506"/>
                <a:gd name="connsiteY2" fmla="*/ 90153 h 486822"/>
                <a:gd name="connsiteX3" fmla="*/ 2122438 w 3178506"/>
                <a:gd name="connsiteY3" fmla="*/ 85001 h 486822"/>
                <a:gd name="connsiteX4" fmla="*/ 2189409 w 3178506"/>
                <a:gd name="connsiteY4" fmla="*/ 85001 h 486822"/>
                <a:gd name="connsiteX5" fmla="*/ 2351682 w 3178506"/>
                <a:gd name="connsiteY5" fmla="*/ 64395 h 486822"/>
                <a:gd name="connsiteX6" fmla="*/ 2418652 w 3178506"/>
                <a:gd name="connsiteY6" fmla="*/ 61819 h 486822"/>
                <a:gd name="connsiteX7" fmla="*/ 2501077 w 3178506"/>
                <a:gd name="connsiteY7" fmla="*/ 48940 h 486822"/>
                <a:gd name="connsiteX8" fmla="*/ 2578351 w 3178506"/>
                <a:gd name="connsiteY8" fmla="*/ 30910 h 486822"/>
                <a:gd name="connsiteX9" fmla="*/ 2637593 w 3178506"/>
                <a:gd name="connsiteY9" fmla="*/ 15455 h 486822"/>
                <a:gd name="connsiteX10" fmla="*/ 2686533 w 3178506"/>
                <a:gd name="connsiteY10" fmla="*/ 0 h 486822"/>
                <a:gd name="connsiteX11" fmla="*/ 2699412 w 3178506"/>
                <a:gd name="connsiteY11" fmla="*/ 0 h 486822"/>
                <a:gd name="connsiteX12" fmla="*/ 2763806 w 3178506"/>
                <a:gd name="connsiteY12" fmla="*/ 7728 h 486822"/>
                <a:gd name="connsiteX13" fmla="*/ 2879716 w 3178506"/>
                <a:gd name="connsiteY13" fmla="*/ 30910 h 486822"/>
                <a:gd name="connsiteX14" fmla="*/ 2975020 w 3178506"/>
                <a:gd name="connsiteY14" fmla="*/ 59243 h 486822"/>
                <a:gd name="connsiteX15" fmla="*/ 3096081 w 3178506"/>
                <a:gd name="connsiteY15" fmla="*/ 108183 h 486822"/>
                <a:gd name="connsiteX16" fmla="*/ 3134718 w 3178506"/>
                <a:gd name="connsiteY16" fmla="*/ 123638 h 486822"/>
                <a:gd name="connsiteX17" fmla="*/ 3145021 w 3178506"/>
                <a:gd name="connsiteY17" fmla="*/ 133941 h 486822"/>
                <a:gd name="connsiteX18" fmla="*/ 3155324 w 3178506"/>
                <a:gd name="connsiteY18" fmla="*/ 151971 h 486822"/>
                <a:gd name="connsiteX19" fmla="*/ 3168203 w 3178506"/>
                <a:gd name="connsiteY19" fmla="*/ 185456 h 486822"/>
                <a:gd name="connsiteX20" fmla="*/ 3178506 w 3178506"/>
                <a:gd name="connsiteY20" fmla="*/ 216366 h 486822"/>
                <a:gd name="connsiteX21" fmla="*/ 3178506 w 3178506"/>
                <a:gd name="connsiteY21" fmla="*/ 234396 h 486822"/>
                <a:gd name="connsiteX22" fmla="*/ 3173354 w 3178506"/>
                <a:gd name="connsiteY22" fmla="*/ 255002 h 486822"/>
                <a:gd name="connsiteX23" fmla="*/ 3157900 w 3178506"/>
                <a:gd name="connsiteY23" fmla="*/ 273033 h 486822"/>
                <a:gd name="connsiteX24" fmla="*/ 3124415 w 3178506"/>
                <a:gd name="connsiteY24" fmla="*/ 285911 h 486822"/>
                <a:gd name="connsiteX25" fmla="*/ 3096081 w 3178506"/>
                <a:gd name="connsiteY25" fmla="*/ 285911 h 486822"/>
                <a:gd name="connsiteX26" fmla="*/ 3026535 w 3178506"/>
                <a:gd name="connsiteY26" fmla="*/ 278184 h 486822"/>
                <a:gd name="connsiteX27" fmla="*/ 2879716 w 3178506"/>
                <a:gd name="connsiteY27" fmla="*/ 260154 h 486822"/>
                <a:gd name="connsiteX28" fmla="*/ 2727745 w 3178506"/>
                <a:gd name="connsiteY28" fmla="*/ 247275 h 486822"/>
                <a:gd name="connsiteX29" fmla="*/ 2557744 w 3178506"/>
                <a:gd name="connsiteY29" fmla="*/ 242123 h 486822"/>
                <a:gd name="connsiteX30" fmla="*/ 2343955 w 3178506"/>
                <a:gd name="connsiteY30" fmla="*/ 244699 h 486822"/>
                <a:gd name="connsiteX31" fmla="*/ 2150772 w 3178506"/>
                <a:gd name="connsiteY31" fmla="*/ 249851 h 486822"/>
                <a:gd name="connsiteX32" fmla="*/ 1918952 w 3178506"/>
                <a:gd name="connsiteY32" fmla="*/ 262729 h 486822"/>
                <a:gd name="connsiteX33" fmla="*/ 1679405 w 3178506"/>
                <a:gd name="connsiteY33" fmla="*/ 285911 h 486822"/>
                <a:gd name="connsiteX34" fmla="*/ 1437282 w 3178506"/>
                <a:gd name="connsiteY34" fmla="*/ 311669 h 486822"/>
                <a:gd name="connsiteX35" fmla="*/ 1171978 w 3178506"/>
                <a:gd name="connsiteY35" fmla="*/ 340003 h 486822"/>
                <a:gd name="connsiteX36" fmla="*/ 947885 w 3178506"/>
                <a:gd name="connsiteY36" fmla="*/ 378639 h 486822"/>
                <a:gd name="connsiteX37" fmla="*/ 692883 w 3178506"/>
                <a:gd name="connsiteY37" fmla="*/ 427579 h 486822"/>
                <a:gd name="connsiteX38" fmla="*/ 512579 w 3178506"/>
                <a:gd name="connsiteY38" fmla="*/ 471367 h 486822"/>
                <a:gd name="connsiteX39" fmla="*/ 466215 w 3178506"/>
                <a:gd name="connsiteY39" fmla="*/ 484246 h 486822"/>
                <a:gd name="connsiteX40" fmla="*/ 445609 w 3178506"/>
                <a:gd name="connsiteY40" fmla="*/ 486822 h 486822"/>
                <a:gd name="connsiteX41" fmla="*/ 388942 w 3178506"/>
                <a:gd name="connsiteY41" fmla="*/ 473943 h 486822"/>
                <a:gd name="connsiteX42" fmla="*/ 309093 w 3178506"/>
                <a:gd name="connsiteY42" fmla="*/ 443034 h 486822"/>
                <a:gd name="connsiteX43" fmla="*/ 239547 w 3178506"/>
                <a:gd name="connsiteY43" fmla="*/ 404397 h 486822"/>
                <a:gd name="connsiteX44" fmla="*/ 167425 w 3178506"/>
                <a:gd name="connsiteY44" fmla="*/ 355457 h 486822"/>
                <a:gd name="connsiteX45" fmla="*/ 123637 w 3178506"/>
                <a:gd name="connsiteY45" fmla="*/ 314245 h 486822"/>
                <a:gd name="connsiteX46" fmla="*/ 69546 w 3178506"/>
                <a:gd name="connsiteY46" fmla="*/ 262729 h 486822"/>
                <a:gd name="connsiteX47" fmla="*/ 25758 w 3178506"/>
                <a:gd name="connsiteY47" fmla="*/ 213790 h 486822"/>
                <a:gd name="connsiteX48" fmla="*/ 5152 w 3178506"/>
                <a:gd name="connsiteY48" fmla="*/ 180305 h 486822"/>
                <a:gd name="connsiteX49" fmla="*/ 0 w 3178506"/>
                <a:gd name="connsiteY49" fmla="*/ 159698 h 486822"/>
                <a:gd name="connsiteX50" fmla="*/ 2576 w 3178506"/>
                <a:gd name="connsiteY50" fmla="*/ 146820 h 486822"/>
                <a:gd name="connsiteX51" fmla="*/ 10303 w 3178506"/>
                <a:gd name="connsiteY51" fmla="*/ 139092 h 486822"/>
                <a:gd name="connsiteX52" fmla="*/ 33485 w 3178506"/>
                <a:gd name="connsiteY52" fmla="*/ 141668 h 486822"/>
                <a:gd name="connsiteX53" fmla="*/ 59243 w 3178506"/>
                <a:gd name="connsiteY53" fmla="*/ 154547 h 486822"/>
                <a:gd name="connsiteX54" fmla="*/ 90152 w 3178506"/>
                <a:gd name="connsiteY54" fmla="*/ 177729 h 486822"/>
                <a:gd name="connsiteX55" fmla="*/ 136516 w 3178506"/>
                <a:gd name="connsiteY55" fmla="*/ 203487 h 486822"/>
                <a:gd name="connsiteX56" fmla="*/ 180304 w 3178506"/>
                <a:gd name="connsiteY56" fmla="*/ 221517 h 486822"/>
                <a:gd name="connsiteX57" fmla="*/ 216365 w 3178506"/>
                <a:gd name="connsiteY57" fmla="*/ 231820 h 486822"/>
                <a:gd name="connsiteX58" fmla="*/ 278184 w 3178506"/>
                <a:gd name="connsiteY58" fmla="*/ 244699 h 486822"/>
                <a:gd name="connsiteX59" fmla="*/ 365760 w 3178506"/>
                <a:gd name="connsiteY59" fmla="*/ 247275 h 486822"/>
                <a:gd name="connsiteX60" fmla="*/ 455912 w 3178506"/>
                <a:gd name="connsiteY60" fmla="*/ 242123 h 486822"/>
                <a:gd name="connsiteX61" fmla="*/ 674853 w 3178506"/>
                <a:gd name="connsiteY61" fmla="*/ 213790 h 486822"/>
                <a:gd name="connsiteX62" fmla="*/ 793339 w 3178506"/>
                <a:gd name="connsiteY62" fmla="*/ 193184 h 486822"/>
                <a:gd name="connsiteX63" fmla="*/ 1061219 w 3178506"/>
                <a:gd name="connsiteY63" fmla="*/ 167426 h 486822"/>
                <a:gd name="connsiteX64" fmla="*/ 1305918 w 3178506"/>
                <a:gd name="connsiteY64" fmla="*/ 141668 h 486822"/>
                <a:gd name="connsiteX65" fmla="*/ 1550616 w 3178506"/>
                <a:gd name="connsiteY65" fmla="*/ 115910 h 486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178506" h="486822">
                  <a:moveTo>
                    <a:pt x="1550616" y="115910"/>
                  </a:moveTo>
                  <a:lnTo>
                    <a:pt x="1823649" y="97880"/>
                  </a:lnTo>
                  <a:lnTo>
                    <a:pt x="1939558" y="90153"/>
                  </a:lnTo>
                  <a:lnTo>
                    <a:pt x="2122438" y="85001"/>
                  </a:lnTo>
                  <a:lnTo>
                    <a:pt x="2189409" y="85001"/>
                  </a:lnTo>
                  <a:lnTo>
                    <a:pt x="2351682" y="64395"/>
                  </a:lnTo>
                  <a:lnTo>
                    <a:pt x="2418652" y="61819"/>
                  </a:lnTo>
                  <a:lnTo>
                    <a:pt x="2501077" y="48940"/>
                  </a:lnTo>
                  <a:lnTo>
                    <a:pt x="2578351" y="30910"/>
                  </a:lnTo>
                  <a:lnTo>
                    <a:pt x="2637593" y="15455"/>
                  </a:lnTo>
                  <a:lnTo>
                    <a:pt x="2686533" y="0"/>
                  </a:lnTo>
                  <a:lnTo>
                    <a:pt x="2699412" y="0"/>
                  </a:lnTo>
                  <a:lnTo>
                    <a:pt x="2763806" y="7728"/>
                  </a:lnTo>
                  <a:lnTo>
                    <a:pt x="2879716" y="30910"/>
                  </a:lnTo>
                  <a:lnTo>
                    <a:pt x="2975020" y="59243"/>
                  </a:lnTo>
                  <a:lnTo>
                    <a:pt x="3096081" y="108183"/>
                  </a:lnTo>
                  <a:lnTo>
                    <a:pt x="3134718" y="123638"/>
                  </a:lnTo>
                  <a:lnTo>
                    <a:pt x="3145021" y="133941"/>
                  </a:lnTo>
                  <a:lnTo>
                    <a:pt x="3155324" y="151971"/>
                  </a:lnTo>
                  <a:lnTo>
                    <a:pt x="3168203" y="185456"/>
                  </a:lnTo>
                  <a:lnTo>
                    <a:pt x="3178506" y="216366"/>
                  </a:lnTo>
                  <a:lnTo>
                    <a:pt x="3178506" y="234396"/>
                  </a:lnTo>
                  <a:lnTo>
                    <a:pt x="3173354" y="255002"/>
                  </a:lnTo>
                  <a:lnTo>
                    <a:pt x="3157900" y="273033"/>
                  </a:lnTo>
                  <a:lnTo>
                    <a:pt x="3124415" y="285911"/>
                  </a:lnTo>
                  <a:lnTo>
                    <a:pt x="3096081" y="285911"/>
                  </a:lnTo>
                  <a:lnTo>
                    <a:pt x="3026535" y="278184"/>
                  </a:lnTo>
                  <a:lnTo>
                    <a:pt x="2879716" y="260154"/>
                  </a:lnTo>
                  <a:lnTo>
                    <a:pt x="2727745" y="247275"/>
                  </a:lnTo>
                  <a:lnTo>
                    <a:pt x="2557744" y="242123"/>
                  </a:lnTo>
                  <a:lnTo>
                    <a:pt x="2343955" y="244699"/>
                  </a:lnTo>
                  <a:lnTo>
                    <a:pt x="2150772" y="249851"/>
                  </a:lnTo>
                  <a:lnTo>
                    <a:pt x="1918952" y="262729"/>
                  </a:lnTo>
                  <a:lnTo>
                    <a:pt x="1679405" y="285911"/>
                  </a:lnTo>
                  <a:lnTo>
                    <a:pt x="1437282" y="311669"/>
                  </a:lnTo>
                  <a:lnTo>
                    <a:pt x="1171978" y="340003"/>
                  </a:lnTo>
                  <a:lnTo>
                    <a:pt x="947885" y="378639"/>
                  </a:lnTo>
                  <a:lnTo>
                    <a:pt x="692883" y="427579"/>
                  </a:lnTo>
                  <a:lnTo>
                    <a:pt x="512579" y="471367"/>
                  </a:lnTo>
                  <a:lnTo>
                    <a:pt x="466215" y="484246"/>
                  </a:lnTo>
                  <a:lnTo>
                    <a:pt x="445609" y="486822"/>
                  </a:lnTo>
                  <a:lnTo>
                    <a:pt x="388942" y="473943"/>
                  </a:lnTo>
                  <a:lnTo>
                    <a:pt x="309093" y="443034"/>
                  </a:lnTo>
                  <a:lnTo>
                    <a:pt x="239547" y="404397"/>
                  </a:lnTo>
                  <a:lnTo>
                    <a:pt x="167425" y="355457"/>
                  </a:lnTo>
                  <a:lnTo>
                    <a:pt x="123637" y="314245"/>
                  </a:lnTo>
                  <a:lnTo>
                    <a:pt x="69546" y="262729"/>
                  </a:lnTo>
                  <a:lnTo>
                    <a:pt x="25758" y="213790"/>
                  </a:lnTo>
                  <a:lnTo>
                    <a:pt x="5152" y="180305"/>
                  </a:lnTo>
                  <a:lnTo>
                    <a:pt x="0" y="159698"/>
                  </a:lnTo>
                  <a:lnTo>
                    <a:pt x="2576" y="146820"/>
                  </a:lnTo>
                  <a:lnTo>
                    <a:pt x="10303" y="139092"/>
                  </a:lnTo>
                  <a:lnTo>
                    <a:pt x="33485" y="141668"/>
                  </a:lnTo>
                  <a:lnTo>
                    <a:pt x="59243" y="154547"/>
                  </a:lnTo>
                  <a:lnTo>
                    <a:pt x="90152" y="177729"/>
                  </a:lnTo>
                  <a:lnTo>
                    <a:pt x="136516" y="203487"/>
                  </a:lnTo>
                  <a:lnTo>
                    <a:pt x="180304" y="221517"/>
                  </a:lnTo>
                  <a:lnTo>
                    <a:pt x="216365" y="231820"/>
                  </a:lnTo>
                  <a:lnTo>
                    <a:pt x="278184" y="244699"/>
                  </a:lnTo>
                  <a:lnTo>
                    <a:pt x="365760" y="247275"/>
                  </a:lnTo>
                  <a:lnTo>
                    <a:pt x="455912" y="242123"/>
                  </a:lnTo>
                  <a:lnTo>
                    <a:pt x="674853" y="213790"/>
                  </a:lnTo>
                  <a:lnTo>
                    <a:pt x="793339" y="193184"/>
                  </a:lnTo>
                  <a:lnTo>
                    <a:pt x="1061219" y="167426"/>
                  </a:lnTo>
                  <a:lnTo>
                    <a:pt x="1305918" y="141668"/>
                  </a:lnTo>
                  <a:lnTo>
                    <a:pt x="1550616" y="1159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9893954"/>
      </p:ext>
    </p:extLst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77F87B7-67B3-454E-B70F-D256C016E261}"/>
              </a:ext>
            </a:extLst>
          </p:cNvPr>
          <p:cNvSpPr/>
          <p:nvPr/>
        </p:nvSpPr>
        <p:spPr>
          <a:xfrm>
            <a:off x="4127501" y="2200275"/>
            <a:ext cx="3714750" cy="666750"/>
          </a:xfrm>
          <a:custGeom>
            <a:avLst/>
            <a:gdLst>
              <a:gd name="connsiteX0" fmla="*/ 2670175 w 3714750"/>
              <a:gd name="connsiteY0" fmla="*/ 336550 h 666750"/>
              <a:gd name="connsiteX1" fmla="*/ 2089150 w 3714750"/>
              <a:gd name="connsiteY1" fmla="*/ 400050 h 666750"/>
              <a:gd name="connsiteX2" fmla="*/ 1657350 w 3714750"/>
              <a:gd name="connsiteY2" fmla="*/ 454025 h 666750"/>
              <a:gd name="connsiteX3" fmla="*/ 1419225 w 3714750"/>
              <a:gd name="connsiteY3" fmla="*/ 492125 h 666750"/>
              <a:gd name="connsiteX4" fmla="*/ 1076325 w 3714750"/>
              <a:gd name="connsiteY4" fmla="*/ 549275 h 666750"/>
              <a:gd name="connsiteX5" fmla="*/ 647700 w 3714750"/>
              <a:gd name="connsiteY5" fmla="*/ 622300 h 666750"/>
              <a:gd name="connsiteX6" fmla="*/ 593725 w 3714750"/>
              <a:gd name="connsiteY6" fmla="*/ 644525 h 666750"/>
              <a:gd name="connsiteX7" fmla="*/ 539750 w 3714750"/>
              <a:gd name="connsiteY7" fmla="*/ 663575 h 666750"/>
              <a:gd name="connsiteX8" fmla="*/ 514350 w 3714750"/>
              <a:gd name="connsiteY8" fmla="*/ 666750 h 666750"/>
              <a:gd name="connsiteX9" fmla="*/ 482600 w 3714750"/>
              <a:gd name="connsiteY9" fmla="*/ 666750 h 666750"/>
              <a:gd name="connsiteX10" fmla="*/ 393700 w 3714750"/>
              <a:gd name="connsiteY10" fmla="*/ 641350 h 666750"/>
              <a:gd name="connsiteX11" fmla="*/ 320675 w 3714750"/>
              <a:gd name="connsiteY11" fmla="*/ 606425 h 666750"/>
              <a:gd name="connsiteX12" fmla="*/ 247650 w 3714750"/>
              <a:gd name="connsiteY12" fmla="*/ 568325 h 666750"/>
              <a:gd name="connsiteX13" fmla="*/ 168275 w 3714750"/>
              <a:gd name="connsiteY13" fmla="*/ 511175 h 666750"/>
              <a:gd name="connsiteX14" fmla="*/ 104775 w 3714750"/>
              <a:gd name="connsiteY14" fmla="*/ 457200 h 666750"/>
              <a:gd name="connsiteX15" fmla="*/ 50800 w 3714750"/>
              <a:gd name="connsiteY15" fmla="*/ 400050 h 666750"/>
              <a:gd name="connsiteX16" fmla="*/ 22225 w 3714750"/>
              <a:gd name="connsiteY16" fmla="*/ 368300 h 666750"/>
              <a:gd name="connsiteX17" fmla="*/ 9525 w 3714750"/>
              <a:gd name="connsiteY17" fmla="*/ 346075 h 666750"/>
              <a:gd name="connsiteX18" fmla="*/ 3175 w 3714750"/>
              <a:gd name="connsiteY18" fmla="*/ 327025 h 666750"/>
              <a:gd name="connsiteX19" fmla="*/ 0 w 3714750"/>
              <a:gd name="connsiteY19" fmla="*/ 311150 h 666750"/>
              <a:gd name="connsiteX20" fmla="*/ 3175 w 3714750"/>
              <a:gd name="connsiteY20" fmla="*/ 301625 h 666750"/>
              <a:gd name="connsiteX21" fmla="*/ 12700 w 3714750"/>
              <a:gd name="connsiteY21" fmla="*/ 298450 h 666750"/>
              <a:gd name="connsiteX22" fmla="*/ 31750 w 3714750"/>
              <a:gd name="connsiteY22" fmla="*/ 301625 h 666750"/>
              <a:gd name="connsiteX23" fmla="*/ 69850 w 3714750"/>
              <a:gd name="connsiteY23" fmla="*/ 314325 h 666750"/>
              <a:gd name="connsiteX24" fmla="*/ 136525 w 3714750"/>
              <a:gd name="connsiteY24" fmla="*/ 349250 h 666750"/>
              <a:gd name="connsiteX25" fmla="*/ 196850 w 3714750"/>
              <a:gd name="connsiteY25" fmla="*/ 377825 h 666750"/>
              <a:gd name="connsiteX26" fmla="*/ 257175 w 3714750"/>
              <a:gd name="connsiteY26" fmla="*/ 400050 h 666750"/>
              <a:gd name="connsiteX27" fmla="*/ 298450 w 3714750"/>
              <a:gd name="connsiteY27" fmla="*/ 412750 h 666750"/>
              <a:gd name="connsiteX28" fmla="*/ 346075 w 3714750"/>
              <a:gd name="connsiteY28" fmla="*/ 425450 h 666750"/>
              <a:gd name="connsiteX29" fmla="*/ 387350 w 3714750"/>
              <a:gd name="connsiteY29" fmla="*/ 428625 h 666750"/>
              <a:gd name="connsiteX30" fmla="*/ 523875 w 3714750"/>
              <a:gd name="connsiteY30" fmla="*/ 422275 h 666750"/>
              <a:gd name="connsiteX31" fmla="*/ 739775 w 3714750"/>
              <a:gd name="connsiteY31" fmla="*/ 393700 h 666750"/>
              <a:gd name="connsiteX32" fmla="*/ 1187450 w 3714750"/>
              <a:gd name="connsiteY32" fmla="*/ 333375 h 666750"/>
              <a:gd name="connsiteX33" fmla="*/ 1517650 w 3714750"/>
              <a:gd name="connsiteY33" fmla="*/ 285750 h 666750"/>
              <a:gd name="connsiteX34" fmla="*/ 1720850 w 3714750"/>
              <a:gd name="connsiteY34" fmla="*/ 273050 h 666750"/>
              <a:gd name="connsiteX35" fmla="*/ 2082800 w 3714750"/>
              <a:gd name="connsiteY35" fmla="*/ 225425 h 666750"/>
              <a:gd name="connsiteX36" fmla="*/ 2644775 w 3714750"/>
              <a:gd name="connsiteY36" fmla="*/ 149225 h 666750"/>
              <a:gd name="connsiteX37" fmla="*/ 3095625 w 3714750"/>
              <a:gd name="connsiteY37" fmla="*/ 88900 h 666750"/>
              <a:gd name="connsiteX38" fmla="*/ 3165475 w 3714750"/>
              <a:gd name="connsiteY38" fmla="*/ 69850 h 666750"/>
              <a:gd name="connsiteX39" fmla="*/ 3343275 w 3714750"/>
              <a:gd name="connsiteY39" fmla="*/ 0 h 666750"/>
              <a:gd name="connsiteX40" fmla="*/ 3381375 w 3714750"/>
              <a:gd name="connsiteY40" fmla="*/ 3175 h 666750"/>
              <a:gd name="connsiteX41" fmla="*/ 3486150 w 3714750"/>
              <a:gd name="connsiteY41" fmla="*/ 31750 h 666750"/>
              <a:gd name="connsiteX42" fmla="*/ 3559175 w 3714750"/>
              <a:gd name="connsiteY42" fmla="*/ 60325 h 666750"/>
              <a:gd name="connsiteX43" fmla="*/ 3635375 w 3714750"/>
              <a:gd name="connsiteY43" fmla="*/ 98425 h 666750"/>
              <a:gd name="connsiteX44" fmla="*/ 3670300 w 3714750"/>
              <a:gd name="connsiteY44" fmla="*/ 127000 h 666750"/>
              <a:gd name="connsiteX45" fmla="*/ 3695700 w 3714750"/>
              <a:gd name="connsiteY45" fmla="*/ 146050 h 666750"/>
              <a:gd name="connsiteX46" fmla="*/ 3705225 w 3714750"/>
              <a:gd name="connsiteY46" fmla="*/ 161925 h 666750"/>
              <a:gd name="connsiteX47" fmla="*/ 3714750 w 3714750"/>
              <a:gd name="connsiteY47" fmla="*/ 180975 h 666750"/>
              <a:gd name="connsiteX48" fmla="*/ 3714750 w 3714750"/>
              <a:gd name="connsiteY48" fmla="*/ 200025 h 666750"/>
              <a:gd name="connsiteX49" fmla="*/ 3705225 w 3714750"/>
              <a:gd name="connsiteY49" fmla="*/ 219075 h 666750"/>
              <a:gd name="connsiteX50" fmla="*/ 3679825 w 3714750"/>
              <a:gd name="connsiteY50" fmla="*/ 238125 h 666750"/>
              <a:gd name="connsiteX51" fmla="*/ 3638550 w 3714750"/>
              <a:gd name="connsiteY51" fmla="*/ 250825 h 666750"/>
              <a:gd name="connsiteX52" fmla="*/ 3578225 w 3714750"/>
              <a:gd name="connsiteY52" fmla="*/ 263525 h 666750"/>
              <a:gd name="connsiteX53" fmla="*/ 3381375 w 3714750"/>
              <a:gd name="connsiteY53" fmla="*/ 279400 h 666750"/>
              <a:gd name="connsiteX54" fmla="*/ 3067050 w 3714750"/>
              <a:gd name="connsiteY54" fmla="*/ 304800 h 666750"/>
              <a:gd name="connsiteX55" fmla="*/ 2670175 w 3714750"/>
              <a:gd name="connsiteY55" fmla="*/ 3365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714750" h="666750">
                <a:moveTo>
                  <a:pt x="2670175" y="336550"/>
                </a:moveTo>
                <a:lnTo>
                  <a:pt x="2089150" y="400050"/>
                </a:lnTo>
                <a:lnTo>
                  <a:pt x="1657350" y="454025"/>
                </a:lnTo>
                <a:lnTo>
                  <a:pt x="1419225" y="492125"/>
                </a:lnTo>
                <a:lnTo>
                  <a:pt x="1076325" y="549275"/>
                </a:lnTo>
                <a:lnTo>
                  <a:pt x="647700" y="622300"/>
                </a:lnTo>
                <a:lnTo>
                  <a:pt x="593725" y="644525"/>
                </a:lnTo>
                <a:lnTo>
                  <a:pt x="539750" y="663575"/>
                </a:lnTo>
                <a:lnTo>
                  <a:pt x="514350" y="666750"/>
                </a:lnTo>
                <a:lnTo>
                  <a:pt x="482600" y="666750"/>
                </a:lnTo>
                <a:lnTo>
                  <a:pt x="393700" y="641350"/>
                </a:lnTo>
                <a:lnTo>
                  <a:pt x="320675" y="606425"/>
                </a:lnTo>
                <a:lnTo>
                  <a:pt x="247650" y="568325"/>
                </a:lnTo>
                <a:lnTo>
                  <a:pt x="168275" y="511175"/>
                </a:lnTo>
                <a:lnTo>
                  <a:pt x="104775" y="457200"/>
                </a:lnTo>
                <a:lnTo>
                  <a:pt x="50800" y="400050"/>
                </a:lnTo>
                <a:lnTo>
                  <a:pt x="22225" y="368300"/>
                </a:lnTo>
                <a:lnTo>
                  <a:pt x="9525" y="346075"/>
                </a:lnTo>
                <a:lnTo>
                  <a:pt x="3175" y="327025"/>
                </a:lnTo>
                <a:lnTo>
                  <a:pt x="0" y="311150"/>
                </a:lnTo>
                <a:lnTo>
                  <a:pt x="3175" y="301625"/>
                </a:lnTo>
                <a:lnTo>
                  <a:pt x="12700" y="298450"/>
                </a:lnTo>
                <a:lnTo>
                  <a:pt x="31750" y="301625"/>
                </a:lnTo>
                <a:lnTo>
                  <a:pt x="69850" y="314325"/>
                </a:lnTo>
                <a:lnTo>
                  <a:pt x="136525" y="349250"/>
                </a:lnTo>
                <a:lnTo>
                  <a:pt x="196850" y="377825"/>
                </a:lnTo>
                <a:lnTo>
                  <a:pt x="257175" y="400050"/>
                </a:lnTo>
                <a:lnTo>
                  <a:pt x="298450" y="412750"/>
                </a:lnTo>
                <a:lnTo>
                  <a:pt x="346075" y="425450"/>
                </a:lnTo>
                <a:lnTo>
                  <a:pt x="387350" y="428625"/>
                </a:lnTo>
                <a:lnTo>
                  <a:pt x="523875" y="422275"/>
                </a:lnTo>
                <a:lnTo>
                  <a:pt x="739775" y="393700"/>
                </a:lnTo>
                <a:lnTo>
                  <a:pt x="1187450" y="333375"/>
                </a:lnTo>
                <a:lnTo>
                  <a:pt x="1517650" y="285750"/>
                </a:lnTo>
                <a:lnTo>
                  <a:pt x="1720850" y="273050"/>
                </a:lnTo>
                <a:lnTo>
                  <a:pt x="2082800" y="225425"/>
                </a:lnTo>
                <a:lnTo>
                  <a:pt x="2644775" y="149225"/>
                </a:lnTo>
                <a:lnTo>
                  <a:pt x="3095625" y="88900"/>
                </a:lnTo>
                <a:lnTo>
                  <a:pt x="3165475" y="69850"/>
                </a:lnTo>
                <a:lnTo>
                  <a:pt x="3343275" y="0"/>
                </a:lnTo>
                <a:lnTo>
                  <a:pt x="3381375" y="3175"/>
                </a:lnTo>
                <a:lnTo>
                  <a:pt x="3486150" y="31750"/>
                </a:lnTo>
                <a:lnTo>
                  <a:pt x="3559175" y="60325"/>
                </a:lnTo>
                <a:lnTo>
                  <a:pt x="3635375" y="98425"/>
                </a:lnTo>
                <a:lnTo>
                  <a:pt x="3670300" y="127000"/>
                </a:lnTo>
                <a:lnTo>
                  <a:pt x="3695700" y="146050"/>
                </a:lnTo>
                <a:lnTo>
                  <a:pt x="3705225" y="161925"/>
                </a:lnTo>
                <a:lnTo>
                  <a:pt x="3714750" y="180975"/>
                </a:lnTo>
                <a:lnTo>
                  <a:pt x="3714750" y="200025"/>
                </a:lnTo>
                <a:lnTo>
                  <a:pt x="3705225" y="219075"/>
                </a:lnTo>
                <a:lnTo>
                  <a:pt x="3679825" y="238125"/>
                </a:lnTo>
                <a:lnTo>
                  <a:pt x="3638550" y="250825"/>
                </a:lnTo>
                <a:lnTo>
                  <a:pt x="3578225" y="263525"/>
                </a:lnTo>
                <a:lnTo>
                  <a:pt x="3381375" y="279400"/>
                </a:lnTo>
                <a:lnTo>
                  <a:pt x="3067050" y="304800"/>
                </a:lnTo>
                <a:lnTo>
                  <a:pt x="2670175" y="3365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4B0577F-010C-4D72-8FD0-B3CE42A85907}"/>
              </a:ext>
            </a:extLst>
          </p:cNvPr>
          <p:cNvSpPr/>
          <p:nvPr/>
        </p:nvSpPr>
        <p:spPr>
          <a:xfrm rot="16200000">
            <a:off x="3505202" y="1939926"/>
            <a:ext cx="3270250" cy="2359025"/>
          </a:xfrm>
          <a:custGeom>
            <a:avLst/>
            <a:gdLst>
              <a:gd name="connsiteX0" fmla="*/ 1549400 w 3270250"/>
              <a:gd name="connsiteY0" fmla="*/ 1511300 h 2359025"/>
              <a:gd name="connsiteX1" fmla="*/ 1343025 w 3270250"/>
              <a:gd name="connsiteY1" fmla="*/ 1368425 h 2359025"/>
              <a:gd name="connsiteX2" fmla="*/ 1152525 w 3270250"/>
              <a:gd name="connsiteY2" fmla="*/ 1235075 h 2359025"/>
              <a:gd name="connsiteX3" fmla="*/ 908050 w 3270250"/>
              <a:gd name="connsiteY3" fmla="*/ 1044575 h 2359025"/>
              <a:gd name="connsiteX4" fmla="*/ 711200 w 3270250"/>
              <a:gd name="connsiteY4" fmla="*/ 860425 h 2359025"/>
              <a:gd name="connsiteX5" fmla="*/ 631825 w 3270250"/>
              <a:gd name="connsiteY5" fmla="*/ 781050 h 2359025"/>
              <a:gd name="connsiteX6" fmla="*/ 466725 w 3270250"/>
              <a:gd name="connsiteY6" fmla="*/ 603250 h 2359025"/>
              <a:gd name="connsiteX7" fmla="*/ 330200 w 3270250"/>
              <a:gd name="connsiteY7" fmla="*/ 447675 h 2359025"/>
              <a:gd name="connsiteX8" fmla="*/ 136525 w 3270250"/>
              <a:gd name="connsiteY8" fmla="*/ 219075 h 2359025"/>
              <a:gd name="connsiteX9" fmla="*/ 41275 w 3270250"/>
              <a:gd name="connsiteY9" fmla="*/ 104775 h 2359025"/>
              <a:gd name="connsiteX10" fmla="*/ 12700 w 3270250"/>
              <a:gd name="connsiteY10" fmla="*/ 66675 h 2359025"/>
              <a:gd name="connsiteX11" fmla="*/ 3175 w 3270250"/>
              <a:gd name="connsiteY11" fmla="*/ 47625 h 2359025"/>
              <a:gd name="connsiteX12" fmla="*/ 0 w 3270250"/>
              <a:gd name="connsiteY12" fmla="*/ 28575 h 2359025"/>
              <a:gd name="connsiteX13" fmla="*/ 3175 w 3270250"/>
              <a:gd name="connsiteY13" fmla="*/ 12700 h 2359025"/>
              <a:gd name="connsiteX14" fmla="*/ 6350 w 3270250"/>
              <a:gd name="connsiteY14" fmla="*/ 6350 h 2359025"/>
              <a:gd name="connsiteX15" fmla="*/ 22225 w 3270250"/>
              <a:gd name="connsiteY15" fmla="*/ 0 h 2359025"/>
              <a:gd name="connsiteX16" fmla="*/ 41275 w 3270250"/>
              <a:gd name="connsiteY16" fmla="*/ 3175 h 2359025"/>
              <a:gd name="connsiteX17" fmla="*/ 63500 w 3270250"/>
              <a:gd name="connsiteY17" fmla="*/ 15875 h 2359025"/>
              <a:gd name="connsiteX18" fmla="*/ 177800 w 3270250"/>
              <a:gd name="connsiteY18" fmla="*/ 146050 h 2359025"/>
              <a:gd name="connsiteX19" fmla="*/ 336550 w 3270250"/>
              <a:gd name="connsiteY19" fmla="*/ 311150 h 2359025"/>
              <a:gd name="connsiteX20" fmla="*/ 514350 w 3270250"/>
              <a:gd name="connsiteY20" fmla="*/ 482600 h 2359025"/>
              <a:gd name="connsiteX21" fmla="*/ 679450 w 3270250"/>
              <a:gd name="connsiteY21" fmla="*/ 641350 h 2359025"/>
              <a:gd name="connsiteX22" fmla="*/ 828675 w 3270250"/>
              <a:gd name="connsiteY22" fmla="*/ 774700 h 2359025"/>
              <a:gd name="connsiteX23" fmla="*/ 949325 w 3270250"/>
              <a:gd name="connsiteY23" fmla="*/ 876300 h 2359025"/>
              <a:gd name="connsiteX24" fmla="*/ 1085850 w 3270250"/>
              <a:gd name="connsiteY24" fmla="*/ 977900 h 2359025"/>
              <a:gd name="connsiteX25" fmla="*/ 1241425 w 3270250"/>
              <a:gd name="connsiteY25" fmla="*/ 1089025 h 2359025"/>
              <a:gd name="connsiteX26" fmla="*/ 1533525 w 3270250"/>
              <a:gd name="connsiteY26" fmla="*/ 1279525 h 2359025"/>
              <a:gd name="connsiteX27" fmla="*/ 1752600 w 3270250"/>
              <a:gd name="connsiteY27" fmla="*/ 1412875 h 2359025"/>
              <a:gd name="connsiteX28" fmla="*/ 1924050 w 3270250"/>
              <a:gd name="connsiteY28" fmla="*/ 1504950 h 2359025"/>
              <a:gd name="connsiteX29" fmla="*/ 2085975 w 3270250"/>
              <a:gd name="connsiteY29" fmla="*/ 1581150 h 2359025"/>
              <a:gd name="connsiteX30" fmla="*/ 2241550 w 3270250"/>
              <a:gd name="connsiteY30" fmla="*/ 1647825 h 2359025"/>
              <a:gd name="connsiteX31" fmla="*/ 2473325 w 3270250"/>
              <a:gd name="connsiteY31" fmla="*/ 1749425 h 2359025"/>
              <a:gd name="connsiteX32" fmla="*/ 2816225 w 3270250"/>
              <a:gd name="connsiteY32" fmla="*/ 1882775 h 2359025"/>
              <a:gd name="connsiteX33" fmla="*/ 2914650 w 3270250"/>
              <a:gd name="connsiteY33" fmla="*/ 1914525 h 2359025"/>
              <a:gd name="connsiteX34" fmla="*/ 2971800 w 3270250"/>
              <a:gd name="connsiteY34" fmla="*/ 1924050 h 2359025"/>
              <a:gd name="connsiteX35" fmla="*/ 3016250 w 3270250"/>
              <a:gd name="connsiteY35" fmla="*/ 1930400 h 2359025"/>
              <a:gd name="connsiteX36" fmla="*/ 3054350 w 3270250"/>
              <a:gd name="connsiteY36" fmla="*/ 1930400 h 2359025"/>
              <a:gd name="connsiteX37" fmla="*/ 3089275 w 3270250"/>
              <a:gd name="connsiteY37" fmla="*/ 1914525 h 2359025"/>
              <a:gd name="connsiteX38" fmla="*/ 3127375 w 3270250"/>
              <a:gd name="connsiteY38" fmla="*/ 1889125 h 2359025"/>
              <a:gd name="connsiteX39" fmla="*/ 3152775 w 3270250"/>
              <a:gd name="connsiteY39" fmla="*/ 1847850 h 2359025"/>
              <a:gd name="connsiteX40" fmla="*/ 3187700 w 3270250"/>
              <a:gd name="connsiteY40" fmla="*/ 1793875 h 2359025"/>
              <a:gd name="connsiteX41" fmla="*/ 3206750 w 3270250"/>
              <a:gd name="connsiteY41" fmla="*/ 1762125 h 2359025"/>
              <a:gd name="connsiteX42" fmla="*/ 3225800 w 3270250"/>
              <a:gd name="connsiteY42" fmla="*/ 1749425 h 2359025"/>
              <a:gd name="connsiteX43" fmla="*/ 3251200 w 3270250"/>
              <a:gd name="connsiteY43" fmla="*/ 1743075 h 2359025"/>
              <a:gd name="connsiteX44" fmla="*/ 3267075 w 3270250"/>
              <a:gd name="connsiteY44" fmla="*/ 1755775 h 2359025"/>
              <a:gd name="connsiteX45" fmla="*/ 3270250 w 3270250"/>
              <a:gd name="connsiteY45" fmla="*/ 1790700 h 2359025"/>
              <a:gd name="connsiteX46" fmla="*/ 3267075 w 3270250"/>
              <a:gd name="connsiteY46" fmla="*/ 1860550 h 2359025"/>
              <a:gd name="connsiteX47" fmla="*/ 3260725 w 3270250"/>
              <a:gd name="connsiteY47" fmla="*/ 1936750 h 2359025"/>
              <a:gd name="connsiteX48" fmla="*/ 3248025 w 3270250"/>
              <a:gd name="connsiteY48" fmla="*/ 1993900 h 2359025"/>
              <a:gd name="connsiteX49" fmla="*/ 3209925 w 3270250"/>
              <a:gd name="connsiteY49" fmla="*/ 2095500 h 2359025"/>
              <a:gd name="connsiteX50" fmla="*/ 3155950 w 3270250"/>
              <a:gd name="connsiteY50" fmla="*/ 2197100 h 2359025"/>
              <a:gd name="connsiteX51" fmla="*/ 3092450 w 3270250"/>
              <a:gd name="connsiteY51" fmla="*/ 2292350 h 2359025"/>
              <a:gd name="connsiteX52" fmla="*/ 3038475 w 3270250"/>
              <a:gd name="connsiteY52" fmla="*/ 2343150 h 2359025"/>
              <a:gd name="connsiteX53" fmla="*/ 3006725 w 3270250"/>
              <a:gd name="connsiteY53" fmla="*/ 2359025 h 2359025"/>
              <a:gd name="connsiteX54" fmla="*/ 2987675 w 3270250"/>
              <a:gd name="connsiteY54" fmla="*/ 2359025 h 2359025"/>
              <a:gd name="connsiteX55" fmla="*/ 2965450 w 3270250"/>
              <a:gd name="connsiteY55" fmla="*/ 2346325 h 2359025"/>
              <a:gd name="connsiteX56" fmla="*/ 2949575 w 3270250"/>
              <a:gd name="connsiteY56" fmla="*/ 2324100 h 2359025"/>
              <a:gd name="connsiteX57" fmla="*/ 2911475 w 3270250"/>
              <a:gd name="connsiteY57" fmla="*/ 2273300 h 2359025"/>
              <a:gd name="connsiteX58" fmla="*/ 2857500 w 3270250"/>
              <a:gd name="connsiteY58" fmla="*/ 2219325 h 2359025"/>
              <a:gd name="connsiteX59" fmla="*/ 2800350 w 3270250"/>
              <a:gd name="connsiteY59" fmla="*/ 2181225 h 2359025"/>
              <a:gd name="connsiteX60" fmla="*/ 2584450 w 3270250"/>
              <a:gd name="connsiteY60" fmla="*/ 2073275 h 2359025"/>
              <a:gd name="connsiteX61" fmla="*/ 2317750 w 3270250"/>
              <a:gd name="connsiteY61" fmla="*/ 1943100 h 2359025"/>
              <a:gd name="connsiteX62" fmla="*/ 2244725 w 3270250"/>
              <a:gd name="connsiteY62" fmla="*/ 1920875 h 2359025"/>
              <a:gd name="connsiteX63" fmla="*/ 2124075 w 3270250"/>
              <a:gd name="connsiteY63" fmla="*/ 1870075 h 2359025"/>
              <a:gd name="connsiteX64" fmla="*/ 1898650 w 3270250"/>
              <a:gd name="connsiteY64" fmla="*/ 1730375 h 2359025"/>
              <a:gd name="connsiteX65" fmla="*/ 1549400 w 3270250"/>
              <a:gd name="connsiteY65" fmla="*/ 1511300 h 2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270250" h="2359025">
                <a:moveTo>
                  <a:pt x="1549400" y="1511300"/>
                </a:moveTo>
                <a:lnTo>
                  <a:pt x="1343025" y="1368425"/>
                </a:lnTo>
                <a:lnTo>
                  <a:pt x="1152525" y="1235075"/>
                </a:lnTo>
                <a:lnTo>
                  <a:pt x="908050" y="1044575"/>
                </a:lnTo>
                <a:lnTo>
                  <a:pt x="711200" y="860425"/>
                </a:lnTo>
                <a:lnTo>
                  <a:pt x="631825" y="781050"/>
                </a:lnTo>
                <a:lnTo>
                  <a:pt x="466725" y="603250"/>
                </a:lnTo>
                <a:lnTo>
                  <a:pt x="330200" y="447675"/>
                </a:lnTo>
                <a:lnTo>
                  <a:pt x="136525" y="219075"/>
                </a:lnTo>
                <a:lnTo>
                  <a:pt x="41275" y="104775"/>
                </a:lnTo>
                <a:lnTo>
                  <a:pt x="12700" y="66675"/>
                </a:lnTo>
                <a:lnTo>
                  <a:pt x="3175" y="47625"/>
                </a:lnTo>
                <a:lnTo>
                  <a:pt x="0" y="28575"/>
                </a:lnTo>
                <a:lnTo>
                  <a:pt x="3175" y="12700"/>
                </a:lnTo>
                <a:lnTo>
                  <a:pt x="6350" y="6350"/>
                </a:lnTo>
                <a:lnTo>
                  <a:pt x="22225" y="0"/>
                </a:lnTo>
                <a:lnTo>
                  <a:pt x="41275" y="3175"/>
                </a:lnTo>
                <a:lnTo>
                  <a:pt x="63500" y="15875"/>
                </a:lnTo>
                <a:lnTo>
                  <a:pt x="177800" y="146050"/>
                </a:lnTo>
                <a:lnTo>
                  <a:pt x="336550" y="311150"/>
                </a:lnTo>
                <a:lnTo>
                  <a:pt x="514350" y="482600"/>
                </a:lnTo>
                <a:lnTo>
                  <a:pt x="679450" y="641350"/>
                </a:lnTo>
                <a:lnTo>
                  <a:pt x="828675" y="774700"/>
                </a:lnTo>
                <a:lnTo>
                  <a:pt x="949325" y="876300"/>
                </a:lnTo>
                <a:lnTo>
                  <a:pt x="1085850" y="977900"/>
                </a:lnTo>
                <a:lnTo>
                  <a:pt x="1241425" y="1089025"/>
                </a:lnTo>
                <a:lnTo>
                  <a:pt x="1533525" y="1279525"/>
                </a:lnTo>
                <a:lnTo>
                  <a:pt x="1752600" y="1412875"/>
                </a:lnTo>
                <a:lnTo>
                  <a:pt x="1924050" y="1504950"/>
                </a:lnTo>
                <a:lnTo>
                  <a:pt x="2085975" y="1581150"/>
                </a:lnTo>
                <a:lnTo>
                  <a:pt x="2241550" y="1647825"/>
                </a:lnTo>
                <a:lnTo>
                  <a:pt x="2473325" y="1749425"/>
                </a:lnTo>
                <a:lnTo>
                  <a:pt x="2816225" y="1882775"/>
                </a:lnTo>
                <a:lnTo>
                  <a:pt x="2914650" y="1914525"/>
                </a:lnTo>
                <a:lnTo>
                  <a:pt x="2971800" y="1924050"/>
                </a:lnTo>
                <a:lnTo>
                  <a:pt x="3016250" y="1930400"/>
                </a:lnTo>
                <a:lnTo>
                  <a:pt x="3054350" y="1930400"/>
                </a:lnTo>
                <a:lnTo>
                  <a:pt x="3089275" y="1914525"/>
                </a:lnTo>
                <a:lnTo>
                  <a:pt x="3127375" y="1889125"/>
                </a:lnTo>
                <a:lnTo>
                  <a:pt x="3152775" y="1847850"/>
                </a:lnTo>
                <a:lnTo>
                  <a:pt x="3187700" y="1793875"/>
                </a:lnTo>
                <a:lnTo>
                  <a:pt x="3206750" y="1762125"/>
                </a:lnTo>
                <a:lnTo>
                  <a:pt x="3225800" y="1749425"/>
                </a:lnTo>
                <a:lnTo>
                  <a:pt x="3251200" y="1743075"/>
                </a:lnTo>
                <a:lnTo>
                  <a:pt x="3267075" y="1755775"/>
                </a:lnTo>
                <a:lnTo>
                  <a:pt x="3270250" y="1790700"/>
                </a:lnTo>
                <a:lnTo>
                  <a:pt x="3267075" y="1860550"/>
                </a:lnTo>
                <a:lnTo>
                  <a:pt x="3260725" y="1936750"/>
                </a:lnTo>
                <a:lnTo>
                  <a:pt x="3248025" y="1993900"/>
                </a:lnTo>
                <a:lnTo>
                  <a:pt x="3209925" y="2095500"/>
                </a:lnTo>
                <a:lnTo>
                  <a:pt x="3155950" y="2197100"/>
                </a:lnTo>
                <a:lnTo>
                  <a:pt x="3092450" y="2292350"/>
                </a:lnTo>
                <a:lnTo>
                  <a:pt x="3038475" y="2343150"/>
                </a:lnTo>
                <a:lnTo>
                  <a:pt x="3006725" y="2359025"/>
                </a:lnTo>
                <a:lnTo>
                  <a:pt x="2987675" y="2359025"/>
                </a:lnTo>
                <a:lnTo>
                  <a:pt x="2965450" y="2346325"/>
                </a:lnTo>
                <a:lnTo>
                  <a:pt x="2949575" y="2324100"/>
                </a:lnTo>
                <a:lnTo>
                  <a:pt x="2911475" y="2273300"/>
                </a:lnTo>
                <a:lnTo>
                  <a:pt x="2857500" y="2219325"/>
                </a:lnTo>
                <a:lnTo>
                  <a:pt x="2800350" y="2181225"/>
                </a:lnTo>
                <a:lnTo>
                  <a:pt x="2584450" y="2073275"/>
                </a:lnTo>
                <a:lnTo>
                  <a:pt x="2317750" y="1943100"/>
                </a:lnTo>
                <a:lnTo>
                  <a:pt x="2244725" y="1920875"/>
                </a:lnTo>
                <a:lnTo>
                  <a:pt x="2124075" y="1870075"/>
                </a:lnTo>
                <a:lnTo>
                  <a:pt x="1898650" y="1730375"/>
                </a:lnTo>
                <a:lnTo>
                  <a:pt x="1549400" y="1511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A63924D-B380-43B7-8C28-C3164D7892FA}"/>
              </a:ext>
            </a:extLst>
          </p:cNvPr>
          <p:cNvSpPr/>
          <p:nvPr/>
        </p:nvSpPr>
        <p:spPr>
          <a:xfrm rot="16200000">
            <a:off x="3589338" y="4527550"/>
            <a:ext cx="2474912" cy="382588"/>
          </a:xfrm>
          <a:custGeom>
            <a:avLst/>
            <a:gdLst>
              <a:gd name="connsiteX0" fmla="*/ 1431132 w 2474119"/>
              <a:gd name="connsiteY0" fmla="*/ 345281 h 383381"/>
              <a:gd name="connsiteX1" fmla="*/ 1050132 w 2474119"/>
              <a:gd name="connsiteY1" fmla="*/ 321469 h 383381"/>
              <a:gd name="connsiteX2" fmla="*/ 823913 w 2474119"/>
              <a:gd name="connsiteY2" fmla="*/ 304800 h 383381"/>
              <a:gd name="connsiteX3" fmla="*/ 659607 w 2474119"/>
              <a:gd name="connsiteY3" fmla="*/ 292894 h 383381"/>
              <a:gd name="connsiteX4" fmla="*/ 445294 w 2474119"/>
              <a:gd name="connsiteY4" fmla="*/ 290512 h 383381"/>
              <a:gd name="connsiteX5" fmla="*/ 264319 w 2474119"/>
              <a:gd name="connsiteY5" fmla="*/ 285750 h 383381"/>
              <a:gd name="connsiteX6" fmla="*/ 133350 w 2474119"/>
              <a:gd name="connsiteY6" fmla="*/ 280987 h 383381"/>
              <a:gd name="connsiteX7" fmla="*/ 80963 w 2474119"/>
              <a:gd name="connsiteY7" fmla="*/ 276225 h 383381"/>
              <a:gd name="connsiteX8" fmla="*/ 64294 w 2474119"/>
              <a:gd name="connsiteY8" fmla="*/ 266700 h 383381"/>
              <a:gd name="connsiteX9" fmla="*/ 42863 w 2474119"/>
              <a:gd name="connsiteY9" fmla="*/ 245269 h 383381"/>
              <a:gd name="connsiteX10" fmla="*/ 16669 w 2474119"/>
              <a:gd name="connsiteY10" fmla="*/ 216694 h 383381"/>
              <a:gd name="connsiteX11" fmla="*/ 4763 w 2474119"/>
              <a:gd name="connsiteY11" fmla="*/ 190500 h 383381"/>
              <a:gd name="connsiteX12" fmla="*/ 0 w 2474119"/>
              <a:gd name="connsiteY12" fmla="*/ 161925 h 383381"/>
              <a:gd name="connsiteX13" fmla="*/ 0 w 2474119"/>
              <a:gd name="connsiteY13" fmla="*/ 142875 h 383381"/>
              <a:gd name="connsiteX14" fmla="*/ 9525 w 2474119"/>
              <a:gd name="connsiteY14" fmla="*/ 126206 h 383381"/>
              <a:gd name="connsiteX15" fmla="*/ 26194 w 2474119"/>
              <a:gd name="connsiteY15" fmla="*/ 111919 h 383381"/>
              <a:gd name="connsiteX16" fmla="*/ 73819 w 2474119"/>
              <a:gd name="connsiteY16" fmla="*/ 88106 h 383381"/>
              <a:gd name="connsiteX17" fmla="*/ 159544 w 2474119"/>
              <a:gd name="connsiteY17" fmla="*/ 61912 h 383381"/>
              <a:gd name="connsiteX18" fmla="*/ 247650 w 2474119"/>
              <a:gd name="connsiteY18" fmla="*/ 38100 h 383381"/>
              <a:gd name="connsiteX19" fmla="*/ 385763 w 2474119"/>
              <a:gd name="connsiteY19" fmla="*/ 11906 h 383381"/>
              <a:gd name="connsiteX20" fmla="*/ 471488 w 2474119"/>
              <a:gd name="connsiteY20" fmla="*/ 0 h 383381"/>
              <a:gd name="connsiteX21" fmla="*/ 511969 w 2474119"/>
              <a:gd name="connsiteY21" fmla="*/ 14287 h 383381"/>
              <a:gd name="connsiteX22" fmla="*/ 581025 w 2474119"/>
              <a:gd name="connsiteY22" fmla="*/ 35719 h 383381"/>
              <a:gd name="connsiteX23" fmla="*/ 640557 w 2474119"/>
              <a:gd name="connsiteY23" fmla="*/ 52387 h 383381"/>
              <a:gd name="connsiteX24" fmla="*/ 704850 w 2474119"/>
              <a:gd name="connsiteY24" fmla="*/ 69056 h 383381"/>
              <a:gd name="connsiteX25" fmla="*/ 785813 w 2474119"/>
              <a:gd name="connsiteY25" fmla="*/ 88106 h 383381"/>
              <a:gd name="connsiteX26" fmla="*/ 876300 w 2474119"/>
              <a:gd name="connsiteY26" fmla="*/ 102394 h 383381"/>
              <a:gd name="connsiteX27" fmla="*/ 1000125 w 2474119"/>
              <a:gd name="connsiteY27" fmla="*/ 119062 h 383381"/>
              <a:gd name="connsiteX28" fmla="*/ 1190625 w 2474119"/>
              <a:gd name="connsiteY28" fmla="*/ 142875 h 383381"/>
              <a:gd name="connsiteX29" fmla="*/ 1528763 w 2474119"/>
              <a:gd name="connsiteY29" fmla="*/ 166687 h 383381"/>
              <a:gd name="connsiteX30" fmla="*/ 1924050 w 2474119"/>
              <a:gd name="connsiteY30" fmla="*/ 183356 h 383381"/>
              <a:gd name="connsiteX31" fmla="*/ 2100263 w 2474119"/>
              <a:gd name="connsiteY31" fmla="*/ 197644 h 383381"/>
              <a:gd name="connsiteX32" fmla="*/ 2171700 w 2474119"/>
              <a:gd name="connsiteY32" fmla="*/ 152400 h 383381"/>
              <a:gd name="connsiteX33" fmla="*/ 2252663 w 2474119"/>
              <a:gd name="connsiteY33" fmla="*/ 102394 h 383381"/>
              <a:gd name="connsiteX34" fmla="*/ 2316957 w 2474119"/>
              <a:gd name="connsiteY34" fmla="*/ 66675 h 383381"/>
              <a:gd name="connsiteX35" fmla="*/ 2352675 w 2474119"/>
              <a:gd name="connsiteY35" fmla="*/ 45244 h 383381"/>
              <a:gd name="connsiteX36" fmla="*/ 2374107 w 2474119"/>
              <a:gd name="connsiteY36" fmla="*/ 33337 h 383381"/>
              <a:gd name="connsiteX37" fmla="*/ 2395538 w 2474119"/>
              <a:gd name="connsiteY37" fmla="*/ 23812 h 383381"/>
              <a:gd name="connsiteX38" fmla="*/ 2416969 w 2474119"/>
              <a:gd name="connsiteY38" fmla="*/ 21431 h 383381"/>
              <a:gd name="connsiteX39" fmla="*/ 2440782 w 2474119"/>
              <a:gd name="connsiteY39" fmla="*/ 21431 h 383381"/>
              <a:gd name="connsiteX40" fmla="*/ 2452688 w 2474119"/>
              <a:gd name="connsiteY40" fmla="*/ 23812 h 383381"/>
              <a:gd name="connsiteX41" fmla="*/ 2462213 w 2474119"/>
              <a:gd name="connsiteY41" fmla="*/ 30956 h 383381"/>
              <a:gd name="connsiteX42" fmla="*/ 2469357 w 2474119"/>
              <a:gd name="connsiteY42" fmla="*/ 40481 h 383381"/>
              <a:gd name="connsiteX43" fmla="*/ 2474119 w 2474119"/>
              <a:gd name="connsiteY43" fmla="*/ 61912 h 383381"/>
              <a:gd name="connsiteX44" fmla="*/ 2464594 w 2474119"/>
              <a:gd name="connsiteY44" fmla="*/ 100012 h 383381"/>
              <a:gd name="connsiteX45" fmla="*/ 2445544 w 2474119"/>
              <a:gd name="connsiteY45" fmla="*/ 138112 h 383381"/>
              <a:gd name="connsiteX46" fmla="*/ 2390775 w 2474119"/>
              <a:gd name="connsiteY46" fmla="*/ 211931 h 383381"/>
              <a:gd name="connsiteX47" fmla="*/ 2278857 w 2474119"/>
              <a:gd name="connsiteY47" fmla="*/ 340519 h 383381"/>
              <a:gd name="connsiteX48" fmla="*/ 2164557 w 2474119"/>
              <a:gd name="connsiteY48" fmla="*/ 383381 h 383381"/>
              <a:gd name="connsiteX49" fmla="*/ 1907382 w 2474119"/>
              <a:gd name="connsiteY49" fmla="*/ 371475 h 383381"/>
              <a:gd name="connsiteX50" fmla="*/ 1431132 w 2474119"/>
              <a:gd name="connsiteY50" fmla="*/ 345281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4119" h="383381">
                <a:moveTo>
                  <a:pt x="1431132" y="345281"/>
                </a:moveTo>
                <a:lnTo>
                  <a:pt x="1050132" y="321469"/>
                </a:lnTo>
                <a:lnTo>
                  <a:pt x="823913" y="304800"/>
                </a:lnTo>
                <a:lnTo>
                  <a:pt x="659607" y="292894"/>
                </a:lnTo>
                <a:lnTo>
                  <a:pt x="445294" y="290512"/>
                </a:lnTo>
                <a:lnTo>
                  <a:pt x="264319" y="285750"/>
                </a:lnTo>
                <a:lnTo>
                  <a:pt x="133350" y="280987"/>
                </a:lnTo>
                <a:lnTo>
                  <a:pt x="80963" y="276225"/>
                </a:lnTo>
                <a:lnTo>
                  <a:pt x="64294" y="266700"/>
                </a:lnTo>
                <a:lnTo>
                  <a:pt x="42863" y="245269"/>
                </a:lnTo>
                <a:lnTo>
                  <a:pt x="16669" y="216694"/>
                </a:lnTo>
                <a:lnTo>
                  <a:pt x="4763" y="190500"/>
                </a:lnTo>
                <a:lnTo>
                  <a:pt x="0" y="161925"/>
                </a:lnTo>
                <a:lnTo>
                  <a:pt x="0" y="142875"/>
                </a:lnTo>
                <a:lnTo>
                  <a:pt x="9525" y="126206"/>
                </a:lnTo>
                <a:lnTo>
                  <a:pt x="26194" y="111919"/>
                </a:lnTo>
                <a:lnTo>
                  <a:pt x="73819" y="88106"/>
                </a:lnTo>
                <a:lnTo>
                  <a:pt x="159544" y="61912"/>
                </a:lnTo>
                <a:lnTo>
                  <a:pt x="247650" y="38100"/>
                </a:lnTo>
                <a:lnTo>
                  <a:pt x="385763" y="11906"/>
                </a:lnTo>
                <a:lnTo>
                  <a:pt x="471488" y="0"/>
                </a:lnTo>
                <a:lnTo>
                  <a:pt x="511969" y="14287"/>
                </a:lnTo>
                <a:lnTo>
                  <a:pt x="581025" y="35719"/>
                </a:lnTo>
                <a:lnTo>
                  <a:pt x="640557" y="52387"/>
                </a:lnTo>
                <a:lnTo>
                  <a:pt x="704850" y="69056"/>
                </a:lnTo>
                <a:lnTo>
                  <a:pt x="785813" y="88106"/>
                </a:lnTo>
                <a:lnTo>
                  <a:pt x="876300" y="102394"/>
                </a:lnTo>
                <a:lnTo>
                  <a:pt x="1000125" y="119062"/>
                </a:lnTo>
                <a:lnTo>
                  <a:pt x="1190625" y="142875"/>
                </a:lnTo>
                <a:lnTo>
                  <a:pt x="1528763" y="166687"/>
                </a:lnTo>
                <a:cubicBezTo>
                  <a:pt x="1660524" y="172277"/>
                  <a:pt x="1792171" y="183356"/>
                  <a:pt x="1924050" y="183356"/>
                </a:cubicBezTo>
                <a:lnTo>
                  <a:pt x="2100263" y="197644"/>
                </a:lnTo>
                <a:lnTo>
                  <a:pt x="2171700" y="152400"/>
                </a:lnTo>
                <a:lnTo>
                  <a:pt x="2252663" y="102394"/>
                </a:lnTo>
                <a:lnTo>
                  <a:pt x="2316957" y="66675"/>
                </a:lnTo>
                <a:lnTo>
                  <a:pt x="2352675" y="45244"/>
                </a:lnTo>
                <a:lnTo>
                  <a:pt x="2374107" y="33337"/>
                </a:lnTo>
                <a:lnTo>
                  <a:pt x="2395538" y="23812"/>
                </a:lnTo>
                <a:lnTo>
                  <a:pt x="2416969" y="21431"/>
                </a:lnTo>
                <a:lnTo>
                  <a:pt x="2440782" y="21431"/>
                </a:lnTo>
                <a:lnTo>
                  <a:pt x="2452688" y="23812"/>
                </a:lnTo>
                <a:lnTo>
                  <a:pt x="2462213" y="30956"/>
                </a:lnTo>
                <a:lnTo>
                  <a:pt x="2469357" y="40481"/>
                </a:lnTo>
                <a:lnTo>
                  <a:pt x="2474119" y="61912"/>
                </a:lnTo>
                <a:lnTo>
                  <a:pt x="2464594" y="100012"/>
                </a:lnTo>
                <a:lnTo>
                  <a:pt x="2445544" y="138112"/>
                </a:lnTo>
                <a:lnTo>
                  <a:pt x="2390775" y="211931"/>
                </a:lnTo>
                <a:lnTo>
                  <a:pt x="2278857" y="340519"/>
                </a:lnTo>
                <a:lnTo>
                  <a:pt x="2164557" y="383381"/>
                </a:lnTo>
                <a:lnTo>
                  <a:pt x="1907382" y="371475"/>
                </a:lnTo>
                <a:lnTo>
                  <a:pt x="1431132" y="3452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C0B72F-929B-47C2-859E-418A281EC4C4}"/>
              </a:ext>
            </a:extLst>
          </p:cNvPr>
          <p:cNvSpPr/>
          <p:nvPr/>
        </p:nvSpPr>
        <p:spPr>
          <a:xfrm>
            <a:off x="5432426" y="3827464"/>
            <a:ext cx="2320925" cy="496887"/>
          </a:xfrm>
          <a:custGeom>
            <a:avLst/>
            <a:gdLst>
              <a:gd name="connsiteX0" fmla="*/ 1621632 w 2321719"/>
              <a:gd name="connsiteY0" fmla="*/ 288131 h 497681"/>
              <a:gd name="connsiteX1" fmla="*/ 1300163 w 2321719"/>
              <a:gd name="connsiteY1" fmla="*/ 323850 h 497681"/>
              <a:gd name="connsiteX2" fmla="*/ 1102519 w 2321719"/>
              <a:gd name="connsiteY2" fmla="*/ 357187 h 497681"/>
              <a:gd name="connsiteX3" fmla="*/ 619125 w 2321719"/>
              <a:gd name="connsiteY3" fmla="*/ 435769 h 497681"/>
              <a:gd name="connsiteX4" fmla="*/ 342900 w 2321719"/>
              <a:gd name="connsiteY4" fmla="*/ 497681 h 497681"/>
              <a:gd name="connsiteX5" fmla="*/ 309563 w 2321719"/>
              <a:gd name="connsiteY5" fmla="*/ 485775 h 497681"/>
              <a:gd name="connsiteX6" fmla="*/ 235744 w 2321719"/>
              <a:gd name="connsiteY6" fmla="*/ 445294 h 497681"/>
              <a:gd name="connsiteX7" fmla="*/ 185738 w 2321719"/>
              <a:gd name="connsiteY7" fmla="*/ 407194 h 497681"/>
              <a:gd name="connsiteX8" fmla="*/ 102394 w 2321719"/>
              <a:gd name="connsiteY8" fmla="*/ 328612 h 497681"/>
              <a:gd name="connsiteX9" fmla="*/ 50007 w 2321719"/>
              <a:gd name="connsiteY9" fmla="*/ 264319 h 497681"/>
              <a:gd name="connsiteX10" fmla="*/ 23813 w 2321719"/>
              <a:gd name="connsiteY10" fmla="*/ 230981 h 497681"/>
              <a:gd name="connsiteX11" fmla="*/ 9525 w 2321719"/>
              <a:gd name="connsiteY11" fmla="*/ 207169 h 497681"/>
              <a:gd name="connsiteX12" fmla="*/ 0 w 2321719"/>
              <a:gd name="connsiteY12" fmla="*/ 190500 h 497681"/>
              <a:gd name="connsiteX13" fmla="*/ 0 w 2321719"/>
              <a:gd name="connsiteY13" fmla="*/ 169069 h 497681"/>
              <a:gd name="connsiteX14" fmla="*/ 4763 w 2321719"/>
              <a:gd name="connsiteY14" fmla="*/ 159544 h 497681"/>
              <a:gd name="connsiteX15" fmla="*/ 21432 w 2321719"/>
              <a:gd name="connsiteY15" fmla="*/ 152400 h 497681"/>
              <a:gd name="connsiteX16" fmla="*/ 40482 w 2321719"/>
              <a:gd name="connsiteY16" fmla="*/ 154781 h 497681"/>
              <a:gd name="connsiteX17" fmla="*/ 57150 w 2321719"/>
              <a:gd name="connsiteY17" fmla="*/ 159544 h 497681"/>
              <a:gd name="connsiteX18" fmla="*/ 92869 w 2321719"/>
              <a:gd name="connsiteY18" fmla="*/ 188119 h 497681"/>
              <a:gd name="connsiteX19" fmla="*/ 126207 w 2321719"/>
              <a:gd name="connsiteY19" fmla="*/ 209550 h 497681"/>
              <a:gd name="connsiteX20" fmla="*/ 161925 w 2321719"/>
              <a:gd name="connsiteY20" fmla="*/ 226219 h 497681"/>
              <a:gd name="connsiteX21" fmla="*/ 221457 w 2321719"/>
              <a:gd name="connsiteY21" fmla="*/ 247650 h 497681"/>
              <a:gd name="connsiteX22" fmla="*/ 285750 w 2321719"/>
              <a:gd name="connsiteY22" fmla="*/ 269081 h 497681"/>
              <a:gd name="connsiteX23" fmla="*/ 302419 w 2321719"/>
              <a:gd name="connsiteY23" fmla="*/ 271462 h 497681"/>
              <a:gd name="connsiteX24" fmla="*/ 502444 w 2321719"/>
              <a:gd name="connsiteY24" fmla="*/ 252412 h 497681"/>
              <a:gd name="connsiteX25" fmla="*/ 831057 w 2321719"/>
              <a:gd name="connsiteY25" fmla="*/ 214312 h 497681"/>
              <a:gd name="connsiteX26" fmla="*/ 1109663 w 2321719"/>
              <a:gd name="connsiteY26" fmla="*/ 178594 h 497681"/>
              <a:gd name="connsiteX27" fmla="*/ 1300163 w 2321719"/>
              <a:gd name="connsiteY27" fmla="*/ 145256 h 497681"/>
              <a:gd name="connsiteX28" fmla="*/ 1550194 w 2321719"/>
              <a:gd name="connsiteY28" fmla="*/ 102394 h 497681"/>
              <a:gd name="connsiteX29" fmla="*/ 1745457 w 2321719"/>
              <a:gd name="connsiteY29" fmla="*/ 73819 h 497681"/>
              <a:gd name="connsiteX30" fmla="*/ 1847850 w 2321719"/>
              <a:gd name="connsiteY30" fmla="*/ 35719 h 497681"/>
              <a:gd name="connsiteX31" fmla="*/ 1926432 w 2321719"/>
              <a:gd name="connsiteY31" fmla="*/ 2381 h 497681"/>
              <a:gd name="connsiteX32" fmla="*/ 1955007 w 2321719"/>
              <a:gd name="connsiteY32" fmla="*/ 0 h 497681"/>
              <a:gd name="connsiteX33" fmla="*/ 2028825 w 2321719"/>
              <a:gd name="connsiteY33" fmla="*/ 7144 h 497681"/>
              <a:gd name="connsiteX34" fmla="*/ 2093119 w 2321719"/>
              <a:gd name="connsiteY34" fmla="*/ 21431 h 497681"/>
              <a:gd name="connsiteX35" fmla="*/ 2164557 w 2321719"/>
              <a:gd name="connsiteY35" fmla="*/ 40481 h 497681"/>
              <a:gd name="connsiteX36" fmla="*/ 2235994 w 2321719"/>
              <a:gd name="connsiteY36" fmla="*/ 71437 h 497681"/>
              <a:gd name="connsiteX37" fmla="*/ 2283619 w 2321719"/>
              <a:gd name="connsiteY37" fmla="*/ 92869 h 497681"/>
              <a:gd name="connsiteX38" fmla="*/ 2300288 w 2321719"/>
              <a:gd name="connsiteY38" fmla="*/ 109537 h 497681"/>
              <a:gd name="connsiteX39" fmla="*/ 2314575 w 2321719"/>
              <a:gd name="connsiteY39" fmla="*/ 138112 h 497681"/>
              <a:gd name="connsiteX40" fmla="*/ 2321719 w 2321719"/>
              <a:gd name="connsiteY40" fmla="*/ 169069 h 497681"/>
              <a:gd name="connsiteX41" fmla="*/ 2319338 w 2321719"/>
              <a:gd name="connsiteY41" fmla="*/ 192881 h 497681"/>
              <a:gd name="connsiteX42" fmla="*/ 2312194 w 2321719"/>
              <a:gd name="connsiteY42" fmla="*/ 219075 h 497681"/>
              <a:gd name="connsiteX43" fmla="*/ 2288382 w 2321719"/>
              <a:gd name="connsiteY43" fmla="*/ 235744 h 497681"/>
              <a:gd name="connsiteX44" fmla="*/ 2269332 w 2321719"/>
              <a:gd name="connsiteY44" fmla="*/ 245269 h 497681"/>
              <a:gd name="connsiteX45" fmla="*/ 2207419 w 2321719"/>
              <a:gd name="connsiteY45" fmla="*/ 250031 h 497681"/>
              <a:gd name="connsiteX46" fmla="*/ 2033588 w 2321719"/>
              <a:gd name="connsiteY46" fmla="*/ 247650 h 497681"/>
              <a:gd name="connsiteX47" fmla="*/ 1857375 w 2321719"/>
              <a:gd name="connsiteY47" fmla="*/ 250031 h 497681"/>
              <a:gd name="connsiteX48" fmla="*/ 1621632 w 2321719"/>
              <a:gd name="connsiteY48" fmla="*/ 288131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21719" h="497681">
                <a:moveTo>
                  <a:pt x="1621632" y="288131"/>
                </a:moveTo>
                <a:lnTo>
                  <a:pt x="1300163" y="323850"/>
                </a:lnTo>
                <a:lnTo>
                  <a:pt x="1102519" y="357187"/>
                </a:lnTo>
                <a:lnTo>
                  <a:pt x="619125" y="435769"/>
                </a:lnTo>
                <a:lnTo>
                  <a:pt x="342900" y="497681"/>
                </a:lnTo>
                <a:lnTo>
                  <a:pt x="309563" y="485775"/>
                </a:lnTo>
                <a:lnTo>
                  <a:pt x="235744" y="445294"/>
                </a:lnTo>
                <a:lnTo>
                  <a:pt x="185738" y="407194"/>
                </a:lnTo>
                <a:lnTo>
                  <a:pt x="102394" y="328612"/>
                </a:lnTo>
                <a:lnTo>
                  <a:pt x="50007" y="264319"/>
                </a:lnTo>
                <a:lnTo>
                  <a:pt x="23813" y="230981"/>
                </a:lnTo>
                <a:lnTo>
                  <a:pt x="9525" y="207169"/>
                </a:lnTo>
                <a:lnTo>
                  <a:pt x="0" y="190500"/>
                </a:lnTo>
                <a:lnTo>
                  <a:pt x="0" y="169069"/>
                </a:lnTo>
                <a:lnTo>
                  <a:pt x="4763" y="159544"/>
                </a:lnTo>
                <a:lnTo>
                  <a:pt x="21432" y="152400"/>
                </a:lnTo>
                <a:lnTo>
                  <a:pt x="40482" y="154781"/>
                </a:lnTo>
                <a:lnTo>
                  <a:pt x="57150" y="159544"/>
                </a:lnTo>
                <a:lnTo>
                  <a:pt x="92869" y="188119"/>
                </a:lnTo>
                <a:lnTo>
                  <a:pt x="126207" y="209550"/>
                </a:lnTo>
                <a:lnTo>
                  <a:pt x="161925" y="226219"/>
                </a:lnTo>
                <a:lnTo>
                  <a:pt x="221457" y="247650"/>
                </a:lnTo>
                <a:lnTo>
                  <a:pt x="285750" y="269081"/>
                </a:lnTo>
                <a:lnTo>
                  <a:pt x="302419" y="271462"/>
                </a:lnTo>
                <a:lnTo>
                  <a:pt x="502444" y="252412"/>
                </a:lnTo>
                <a:lnTo>
                  <a:pt x="831057" y="214312"/>
                </a:lnTo>
                <a:lnTo>
                  <a:pt x="1109663" y="178594"/>
                </a:lnTo>
                <a:lnTo>
                  <a:pt x="1300163" y="145256"/>
                </a:lnTo>
                <a:lnTo>
                  <a:pt x="1550194" y="102394"/>
                </a:lnTo>
                <a:lnTo>
                  <a:pt x="1745457" y="73819"/>
                </a:lnTo>
                <a:lnTo>
                  <a:pt x="1847850" y="35719"/>
                </a:lnTo>
                <a:lnTo>
                  <a:pt x="1926432" y="2381"/>
                </a:lnTo>
                <a:lnTo>
                  <a:pt x="1955007" y="0"/>
                </a:lnTo>
                <a:lnTo>
                  <a:pt x="2028825" y="7144"/>
                </a:lnTo>
                <a:lnTo>
                  <a:pt x="2093119" y="21431"/>
                </a:lnTo>
                <a:lnTo>
                  <a:pt x="2164557" y="40481"/>
                </a:lnTo>
                <a:lnTo>
                  <a:pt x="2235994" y="71437"/>
                </a:lnTo>
                <a:lnTo>
                  <a:pt x="2283619" y="92869"/>
                </a:lnTo>
                <a:lnTo>
                  <a:pt x="2300288" y="109537"/>
                </a:lnTo>
                <a:lnTo>
                  <a:pt x="2314575" y="138112"/>
                </a:lnTo>
                <a:lnTo>
                  <a:pt x="2321719" y="169069"/>
                </a:lnTo>
                <a:lnTo>
                  <a:pt x="2319338" y="192881"/>
                </a:lnTo>
                <a:lnTo>
                  <a:pt x="2312194" y="219075"/>
                </a:lnTo>
                <a:lnTo>
                  <a:pt x="2288382" y="235744"/>
                </a:lnTo>
                <a:lnTo>
                  <a:pt x="2269332" y="245269"/>
                </a:lnTo>
                <a:lnTo>
                  <a:pt x="2207419" y="250031"/>
                </a:lnTo>
                <a:lnTo>
                  <a:pt x="2033588" y="247650"/>
                </a:lnTo>
                <a:lnTo>
                  <a:pt x="1857375" y="250031"/>
                </a:lnTo>
                <a:lnTo>
                  <a:pt x="1621632" y="288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71F775-D9B5-4A98-8355-9FACA1DEF16A}"/>
              </a:ext>
            </a:extLst>
          </p:cNvPr>
          <p:cNvSpPr/>
          <p:nvPr/>
        </p:nvSpPr>
        <p:spPr>
          <a:xfrm rot="16200000">
            <a:off x="5354639" y="3871914"/>
            <a:ext cx="2397125" cy="612775"/>
          </a:xfrm>
          <a:custGeom>
            <a:avLst/>
            <a:gdLst>
              <a:gd name="connsiteX0" fmla="*/ 731044 w 2397919"/>
              <a:gd name="connsiteY0" fmla="*/ 492919 h 611981"/>
              <a:gd name="connsiteX1" fmla="*/ 266700 w 2397919"/>
              <a:gd name="connsiteY1" fmla="*/ 473869 h 611981"/>
              <a:gd name="connsiteX2" fmla="*/ 30956 w 2397919"/>
              <a:gd name="connsiteY2" fmla="*/ 466725 h 611981"/>
              <a:gd name="connsiteX3" fmla="*/ 0 w 2397919"/>
              <a:gd name="connsiteY3" fmla="*/ 271463 h 611981"/>
              <a:gd name="connsiteX4" fmla="*/ 226219 w 2397919"/>
              <a:gd name="connsiteY4" fmla="*/ 266700 h 611981"/>
              <a:gd name="connsiteX5" fmla="*/ 735806 w 2397919"/>
              <a:gd name="connsiteY5" fmla="*/ 266700 h 611981"/>
              <a:gd name="connsiteX6" fmla="*/ 1195388 w 2397919"/>
              <a:gd name="connsiteY6" fmla="*/ 264319 h 611981"/>
              <a:gd name="connsiteX7" fmla="*/ 1354931 w 2397919"/>
              <a:gd name="connsiteY7" fmla="*/ 264319 h 611981"/>
              <a:gd name="connsiteX8" fmla="*/ 1897856 w 2397919"/>
              <a:gd name="connsiteY8" fmla="*/ 266700 h 611981"/>
              <a:gd name="connsiteX9" fmla="*/ 2085975 w 2397919"/>
              <a:gd name="connsiteY9" fmla="*/ 266700 h 611981"/>
              <a:gd name="connsiteX10" fmla="*/ 2131219 w 2397919"/>
              <a:gd name="connsiteY10" fmla="*/ 261938 h 611981"/>
              <a:gd name="connsiteX11" fmla="*/ 2181225 w 2397919"/>
              <a:gd name="connsiteY11" fmla="*/ 245269 h 611981"/>
              <a:gd name="connsiteX12" fmla="*/ 2219325 w 2397919"/>
              <a:gd name="connsiteY12" fmla="*/ 221456 h 611981"/>
              <a:gd name="connsiteX13" fmla="*/ 2252663 w 2397919"/>
              <a:gd name="connsiteY13" fmla="*/ 185738 h 611981"/>
              <a:gd name="connsiteX14" fmla="*/ 2276475 w 2397919"/>
              <a:gd name="connsiteY14" fmla="*/ 150019 h 611981"/>
              <a:gd name="connsiteX15" fmla="*/ 2297906 w 2397919"/>
              <a:gd name="connsiteY15" fmla="*/ 109538 h 611981"/>
              <a:gd name="connsiteX16" fmla="*/ 2319338 w 2397919"/>
              <a:gd name="connsiteY16" fmla="*/ 59531 h 611981"/>
              <a:gd name="connsiteX17" fmla="*/ 2328863 w 2397919"/>
              <a:gd name="connsiteY17" fmla="*/ 35719 h 611981"/>
              <a:gd name="connsiteX18" fmla="*/ 2345531 w 2397919"/>
              <a:gd name="connsiteY18" fmla="*/ 16669 h 611981"/>
              <a:gd name="connsiteX19" fmla="*/ 2364581 w 2397919"/>
              <a:gd name="connsiteY19" fmla="*/ 2381 h 611981"/>
              <a:gd name="connsiteX20" fmla="*/ 2381250 w 2397919"/>
              <a:gd name="connsiteY20" fmla="*/ 0 h 611981"/>
              <a:gd name="connsiteX21" fmla="*/ 2390775 w 2397919"/>
              <a:gd name="connsiteY21" fmla="*/ 7144 h 611981"/>
              <a:gd name="connsiteX22" fmla="*/ 2397919 w 2397919"/>
              <a:gd name="connsiteY22" fmla="*/ 30956 h 611981"/>
              <a:gd name="connsiteX23" fmla="*/ 2393156 w 2397919"/>
              <a:gd name="connsiteY23" fmla="*/ 135731 h 611981"/>
              <a:gd name="connsiteX24" fmla="*/ 2383631 w 2397919"/>
              <a:gd name="connsiteY24" fmla="*/ 221456 h 611981"/>
              <a:gd name="connsiteX25" fmla="*/ 2362200 w 2397919"/>
              <a:gd name="connsiteY25" fmla="*/ 304800 h 611981"/>
              <a:gd name="connsiteX26" fmla="*/ 2336006 w 2397919"/>
              <a:gd name="connsiteY26" fmla="*/ 385763 h 611981"/>
              <a:gd name="connsiteX27" fmla="*/ 2297906 w 2397919"/>
              <a:gd name="connsiteY27" fmla="*/ 481013 h 611981"/>
              <a:gd name="connsiteX28" fmla="*/ 2247900 w 2397919"/>
              <a:gd name="connsiteY28" fmla="*/ 569119 h 611981"/>
              <a:gd name="connsiteX29" fmla="*/ 2226469 w 2397919"/>
              <a:gd name="connsiteY29" fmla="*/ 592931 h 611981"/>
              <a:gd name="connsiteX30" fmla="*/ 2195513 w 2397919"/>
              <a:gd name="connsiteY30" fmla="*/ 611981 h 611981"/>
              <a:gd name="connsiteX31" fmla="*/ 2169319 w 2397919"/>
              <a:gd name="connsiteY31" fmla="*/ 611981 h 611981"/>
              <a:gd name="connsiteX32" fmla="*/ 2138363 w 2397919"/>
              <a:gd name="connsiteY32" fmla="*/ 600075 h 611981"/>
              <a:gd name="connsiteX33" fmla="*/ 2112169 w 2397919"/>
              <a:gd name="connsiteY33" fmla="*/ 585788 h 611981"/>
              <a:gd name="connsiteX34" fmla="*/ 2085975 w 2397919"/>
              <a:gd name="connsiteY34" fmla="*/ 559594 h 611981"/>
              <a:gd name="connsiteX35" fmla="*/ 2059781 w 2397919"/>
              <a:gd name="connsiteY35" fmla="*/ 535781 h 611981"/>
              <a:gd name="connsiteX36" fmla="*/ 2021681 w 2397919"/>
              <a:gd name="connsiteY36" fmla="*/ 519113 h 611981"/>
              <a:gd name="connsiteX37" fmla="*/ 1981200 w 2397919"/>
              <a:gd name="connsiteY37" fmla="*/ 509588 h 611981"/>
              <a:gd name="connsiteX38" fmla="*/ 1762125 w 2397919"/>
              <a:gd name="connsiteY38" fmla="*/ 509588 h 611981"/>
              <a:gd name="connsiteX39" fmla="*/ 1388269 w 2397919"/>
              <a:gd name="connsiteY39" fmla="*/ 514350 h 611981"/>
              <a:gd name="connsiteX40" fmla="*/ 1235869 w 2397919"/>
              <a:gd name="connsiteY40" fmla="*/ 509588 h 611981"/>
              <a:gd name="connsiteX41" fmla="*/ 731044 w 2397919"/>
              <a:gd name="connsiteY41" fmla="*/ 492919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397919" h="611981">
                <a:moveTo>
                  <a:pt x="731044" y="492919"/>
                </a:moveTo>
                <a:lnTo>
                  <a:pt x="266700" y="473869"/>
                </a:lnTo>
                <a:lnTo>
                  <a:pt x="30956" y="466725"/>
                </a:lnTo>
                <a:lnTo>
                  <a:pt x="0" y="271463"/>
                </a:lnTo>
                <a:lnTo>
                  <a:pt x="226219" y="266700"/>
                </a:lnTo>
                <a:lnTo>
                  <a:pt x="735806" y="266700"/>
                </a:lnTo>
                <a:lnTo>
                  <a:pt x="1195388" y="264319"/>
                </a:lnTo>
                <a:lnTo>
                  <a:pt x="1354931" y="264319"/>
                </a:lnTo>
                <a:lnTo>
                  <a:pt x="1897856" y="266700"/>
                </a:lnTo>
                <a:lnTo>
                  <a:pt x="2085975" y="266700"/>
                </a:lnTo>
                <a:lnTo>
                  <a:pt x="2131219" y="261938"/>
                </a:lnTo>
                <a:lnTo>
                  <a:pt x="2181225" y="245269"/>
                </a:lnTo>
                <a:lnTo>
                  <a:pt x="2219325" y="221456"/>
                </a:lnTo>
                <a:lnTo>
                  <a:pt x="2252663" y="185738"/>
                </a:lnTo>
                <a:lnTo>
                  <a:pt x="2276475" y="150019"/>
                </a:lnTo>
                <a:lnTo>
                  <a:pt x="2297906" y="109538"/>
                </a:lnTo>
                <a:lnTo>
                  <a:pt x="2319338" y="59531"/>
                </a:lnTo>
                <a:lnTo>
                  <a:pt x="2328863" y="35719"/>
                </a:lnTo>
                <a:lnTo>
                  <a:pt x="2345531" y="16669"/>
                </a:lnTo>
                <a:lnTo>
                  <a:pt x="2364581" y="2381"/>
                </a:lnTo>
                <a:lnTo>
                  <a:pt x="2381250" y="0"/>
                </a:lnTo>
                <a:lnTo>
                  <a:pt x="2390775" y="7144"/>
                </a:lnTo>
                <a:lnTo>
                  <a:pt x="2397919" y="30956"/>
                </a:lnTo>
                <a:lnTo>
                  <a:pt x="2393156" y="135731"/>
                </a:lnTo>
                <a:lnTo>
                  <a:pt x="2383631" y="221456"/>
                </a:lnTo>
                <a:lnTo>
                  <a:pt x="2362200" y="304800"/>
                </a:lnTo>
                <a:lnTo>
                  <a:pt x="2336006" y="385763"/>
                </a:lnTo>
                <a:lnTo>
                  <a:pt x="2297906" y="481013"/>
                </a:lnTo>
                <a:lnTo>
                  <a:pt x="2247900" y="569119"/>
                </a:lnTo>
                <a:lnTo>
                  <a:pt x="2226469" y="592931"/>
                </a:lnTo>
                <a:lnTo>
                  <a:pt x="2195513" y="611981"/>
                </a:lnTo>
                <a:lnTo>
                  <a:pt x="2169319" y="611981"/>
                </a:lnTo>
                <a:lnTo>
                  <a:pt x="2138363" y="600075"/>
                </a:lnTo>
                <a:lnTo>
                  <a:pt x="2112169" y="585788"/>
                </a:lnTo>
                <a:lnTo>
                  <a:pt x="2085975" y="559594"/>
                </a:lnTo>
                <a:lnTo>
                  <a:pt x="2059781" y="535781"/>
                </a:lnTo>
                <a:lnTo>
                  <a:pt x="2021681" y="519113"/>
                </a:lnTo>
                <a:lnTo>
                  <a:pt x="1981200" y="509588"/>
                </a:lnTo>
                <a:lnTo>
                  <a:pt x="1762125" y="509588"/>
                </a:lnTo>
                <a:lnTo>
                  <a:pt x="1388269" y="514350"/>
                </a:lnTo>
                <a:lnTo>
                  <a:pt x="1235869" y="509588"/>
                </a:lnTo>
                <a:lnTo>
                  <a:pt x="731044" y="4929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F2CB32C-64AC-445E-B021-F3317E74D3E8}"/>
              </a:ext>
            </a:extLst>
          </p:cNvPr>
          <p:cNvSpPr/>
          <p:nvPr/>
        </p:nvSpPr>
        <p:spPr>
          <a:xfrm>
            <a:off x="5127625" y="5146676"/>
            <a:ext cx="3049588" cy="563563"/>
          </a:xfrm>
          <a:custGeom>
            <a:avLst/>
            <a:gdLst>
              <a:gd name="connsiteX0" fmla="*/ 2014256 w 3049718"/>
              <a:gd name="connsiteY0" fmla="*/ 316820 h 564094"/>
              <a:gd name="connsiteX1" fmla="*/ 1499101 w 3049718"/>
              <a:gd name="connsiteY1" fmla="*/ 342578 h 564094"/>
              <a:gd name="connsiteX2" fmla="*/ 1228645 w 3049718"/>
              <a:gd name="connsiteY2" fmla="*/ 373487 h 564094"/>
              <a:gd name="connsiteX3" fmla="*/ 945310 w 3049718"/>
              <a:gd name="connsiteY3" fmla="*/ 419851 h 564094"/>
              <a:gd name="connsiteX4" fmla="*/ 680005 w 3049718"/>
              <a:gd name="connsiteY4" fmla="*/ 481670 h 564094"/>
              <a:gd name="connsiteX5" fmla="*/ 540913 w 3049718"/>
              <a:gd name="connsiteY5" fmla="*/ 530609 h 564094"/>
              <a:gd name="connsiteX6" fmla="*/ 466216 w 3049718"/>
              <a:gd name="connsiteY6" fmla="*/ 564094 h 564094"/>
              <a:gd name="connsiteX7" fmla="*/ 432731 w 3049718"/>
              <a:gd name="connsiteY7" fmla="*/ 556367 h 564094"/>
              <a:gd name="connsiteX8" fmla="*/ 350306 w 3049718"/>
              <a:gd name="connsiteY8" fmla="*/ 530609 h 564094"/>
              <a:gd name="connsiteX9" fmla="*/ 303942 w 3049718"/>
              <a:gd name="connsiteY9" fmla="*/ 510003 h 564094"/>
              <a:gd name="connsiteX10" fmla="*/ 234396 w 3049718"/>
              <a:gd name="connsiteY10" fmla="*/ 473942 h 564094"/>
              <a:gd name="connsiteX11" fmla="*/ 121062 w 3049718"/>
              <a:gd name="connsiteY11" fmla="*/ 396669 h 564094"/>
              <a:gd name="connsiteX12" fmla="*/ 48940 w 3049718"/>
              <a:gd name="connsiteY12" fmla="*/ 345154 h 564094"/>
              <a:gd name="connsiteX13" fmla="*/ 23182 w 3049718"/>
              <a:gd name="connsiteY13" fmla="*/ 324547 h 564094"/>
              <a:gd name="connsiteX14" fmla="*/ 7728 w 3049718"/>
              <a:gd name="connsiteY14" fmla="*/ 306517 h 564094"/>
              <a:gd name="connsiteX15" fmla="*/ 0 w 3049718"/>
              <a:gd name="connsiteY15" fmla="*/ 283335 h 564094"/>
              <a:gd name="connsiteX16" fmla="*/ 10303 w 3049718"/>
              <a:gd name="connsiteY16" fmla="*/ 262729 h 564094"/>
              <a:gd name="connsiteX17" fmla="*/ 36061 w 3049718"/>
              <a:gd name="connsiteY17" fmla="*/ 249850 h 564094"/>
              <a:gd name="connsiteX18" fmla="*/ 56667 w 3049718"/>
              <a:gd name="connsiteY18" fmla="*/ 249850 h 564094"/>
              <a:gd name="connsiteX19" fmla="*/ 113334 w 3049718"/>
              <a:gd name="connsiteY19" fmla="*/ 267880 h 564094"/>
              <a:gd name="connsiteX20" fmla="*/ 172577 w 3049718"/>
              <a:gd name="connsiteY20" fmla="*/ 280759 h 564094"/>
              <a:gd name="connsiteX21" fmla="*/ 267881 w 3049718"/>
              <a:gd name="connsiteY21" fmla="*/ 293638 h 564094"/>
              <a:gd name="connsiteX22" fmla="*/ 355457 w 3049718"/>
              <a:gd name="connsiteY22" fmla="*/ 301365 h 564094"/>
              <a:gd name="connsiteX23" fmla="*/ 453337 w 3049718"/>
              <a:gd name="connsiteY23" fmla="*/ 296214 h 564094"/>
              <a:gd name="connsiteX24" fmla="*/ 556368 w 3049718"/>
              <a:gd name="connsiteY24" fmla="*/ 283335 h 564094"/>
              <a:gd name="connsiteX25" fmla="*/ 860309 w 3049718"/>
              <a:gd name="connsiteY25" fmla="*/ 236971 h 564094"/>
              <a:gd name="connsiteX26" fmla="*/ 1416676 w 3049718"/>
              <a:gd name="connsiteY26" fmla="*/ 154546 h 564094"/>
              <a:gd name="connsiteX27" fmla="*/ 1555768 w 3049718"/>
              <a:gd name="connsiteY27" fmla="*/ 139092 h 564094"/>
              <a:gd name="connsiteX28" fmla="*/ 1980771 w 3049718"/>
              <a:gd name="connsiteY28" fmla="*/ 115910 h 564094"/>
              <a:gd name="connsiteX29" fmla="*/ 2413501 w 3049718"/>
              <a:gd name="connsiteY29" fmla="*/ 90152 h 564094"/>
              <a:gd name="connsiteX30" fmla="*/ 2475320 w 3049718"/>
              <a:gd name="connsiteY30" fmla="*/ 66970 h 564094"/>
              <a:gd name="connsiteX31" fmla="*/ 2560320 w 3049718"/>
              <a:gd name="connsiteY31" fmla="*/ 33485 h 564094"/>
              <a:gd name="connsiteX32" fmla="*/ 2653048 w 3049718"/>
              <a:gd name="connsiteY32" fmla="*/ 0 h 564094"/>
              <a:gd name="connsiteX33" fmla="*/ 2704564 w 3049718"/>
              <a:gd name="connsiteY33" fmla="*/ 18030 h 564094"/>
              <a:gd name="connsiteX34" fmla="*/ 2817898 w 3049718"/>
              <a:gd name="connsiteY34" fmla="*/ 64394 h 564094"/>
              <a:gd name="connsiteX35" fmla="*/ 2900323 w 3049718"/>
              <a:gd name="connsiteY35" fmla="*/ 105607 h 564094"/>
              <a:gd name="connsiteX36" fmla="*/ 2951838 w 3049718"/>
              <a:gd name="connsiteY36" fmla="*/ 136516 h 564094"/>
              <a:gd name="connsiteX37" fmla="*/ 3003354 w 3049718"/>
              <a:gd name="connsiteY37" fmla="*/ 172577 h 564094"/>
              <a:gd name="connsiteX38" fmla="*/ 3029111 w 3049718"/>
              <a:gd name="connsiteY38" fmla="*/ 198334 h 564094"/>
              <a:gd name="connsiteX39" fmla="*/ 3041990 w 3049718"/>
              <a:gd name="connsiteY39" fmla="*/ 229244 h 564094"/>
              <a:gd name="connsiteX40" fmla="*/ 3049718 w 3049718"/>
              <a:gd name="connsiteY40" fmla="*/ 260153 h 564094"/>
              <a:gd name="connsiteX41" fmla="*/ 3047142 w 3049718"/>
              <a:gd name="connsiteY41" fmla="*/ 280759 h 564094"/>
              <a:gd name="connsiteX42" fmla="*/ 3036839 w 3049718"/>
              <a:gd name="connsiteY42" fmla="*/ 298790 h 564094"/>
              <a:gd name="connsiteX43" fmla="*/ 3013657 w 3049718"/>
              <a:gd name="connsiteY43" fmla="*/ 316820 h 564094"/>
              <a:gd name="connsiteX44" fmla="*/ 2977596 w 3049718"/>
              <a:gd name="connsiteY44" fmla="*/ 332275 h 564094"/>
              <a:gd name="connsiteX45" fmla="*/ 2944111 w 3049718"/>
              <a:gd name="connsiteY45" fmla="*/ 337426 h 564094"/>
              <a:gd name="connsiteX46" fmla="*/ 2843656 w 3049718"/>
              <a:gd name="connsiteY46" fmla="*/ 324547 h 564094"/>
              <a:gd name="connsiteX47" fmla="*/ 2534563 w 3049718"/>
              <a:gd name="connsiteY47" fmla="*/ 303941 h 564094"/>
              <a:gd name="connsiteX48" fmla="*/ 2256379 w 3049718"/>
              <a:gd name="connsiteY48" fmla="*/ 306517 h 564094"/>
              <a:gd name="connsiteX49" fmla="*/ 2014256 w 3049718"/>
              <a:gd name="connsiteY49" fmla="*/ 316820 h 564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049718" h="564094">
                <a:moveTo>
                  <a:pt x="2014256" y="316820"/>
                </a:moveTo>
                <a:lnTo>
                  <a:pt x="1499101" y="342578"/>
                </a:lnTo>
                <a:lnTo>
                  <a:pt x="1228645" y="373487"/>
                </a:lnTo>
                <a:lnTo>
                  <a:pt x="945310" y="419851"/>
                </a:lnTo>
                <a:lnTo>
                  <a:pt x="680005" y="481670"/>
                </a:lnTo>
                <a:lnTo>
                  <a:pt x="540913" y="530609"/>
                </a:lnTo>
                <a:lnTo>
                  <a:pt x="466216" y="564094"/>
                </a:lnTo>
                <a:lnTo>
                  <a:pt x="432731" y="556367"/>
                </a:lnTo>
                <a:lnTo>
                  <a:pt x="350306" y="530609"/>
                </a:lnTo>
                <a:lnTo>
                  <a:pt x="303942" y="510003"/>
                </a:lnTo>
                <a:lnTo>
                  <a:pt x="234396" y="473942"/>
                </a:lnTo>
                <a:lnTo>
                  <a:pt x="121062" y="396669"/>
                </a:lnTo>
                <a:lnTo>
                  <a:pt x="48940" y="345154"/>
                </a:lnTo>
                <a:lnTo>
                  <a:pt x="23182" y="324547"/>
                </a:lnTo>
                <a:lnTo>
                  <a:pt x="7728" y="306517"/>
                </a:lnTo>
                <a:lnTo>
                  <a:pt x="0" y="283335"/>
                </a:lnTo>
                <a:lnTo>
                  <a:pt x="10303" y="262729"/>
                </a:lnTo>
                <a:lnTo>
                  <a:pt x="36061" y="249850"/>
                </a:lnTo>
                <a:lnTo>
                  <a:pt x="56667" y="249850"/>
                </a:lnTo>
                <a:lnTo>
                  <a:pt x="113334" y="267880"/>
                </a:lnTo>
                <a:lnTo>
                  <a:pt x="172577" y="280759"/>
                </a:lnTo>
                <a:lnTo>
                  <a:pt x="267881" y="293638"/>
                </a:lnTo>
                <a:lnTo>
                  <a:pt x="355457" y="301365"/>
                </a:lnTo>
                <a:lnTo>
                  <a:pt x="453337" y="296214"/>
                </a:lnTo>
                <a:lnTo>
                  <a:pt x="556368" y="283335"/>
                </a:lnTo>
                <a:lnTo>
                  <a:pt x="860309" y="236971"/>
                </a:lnTo>
                <a:lnTo>
                  <a:pt x="1416676" y="154546"/>
                </a:lnTo>
                <a:lnTo>
                  <a:pt x="1555768" y="139092"/>
                </a:lnTo>
                <a:lnTo>
                  <a:pt x="1980771" y="115910"/>
                </a:lnTo>
                <a:lnTo>
                  <a:pt x="2413501" y="90152"/>
                </a:lnTo>
                <a:lnTo>
                  <a:pt x="2475320" y="66970"/>
                </a:lnTo>
                <a:lnTo>
                  <a:pt x="2560320" y="33485"/>
                </a:lnTo>
                <a:lnTo>
                  <a:pt x="2653048" y="0"/>
                </a:lnTo>
                <a:lnTo>
                  <a:pt x="2704564" y="18030"/>
                </a:lnTo>
                <a:lnTo>
                  <a:pt x="2817898" y="64394"/>
                </a:lnTo>
                <a:lnTo>
                  <a:pt x="2900323" y="105607"/>
                </a:lnTo>
                <a:lnTo>
                  <a:pt x="2951838" y="136516"/>
                </a:lnTo>
                <a:lnTo>
                  <a:pt x="3003354" y="172577"/>
                </a:lnTo>
                <a:lnTo>
                  <a:pt x="3029111" y="198334"/>
                </a:lnTo>
                <a:lnTo>
                  <a:pt x="3041990" y="229244"/>
                </a:lnTo>
                <a:lnTo>
                  <a:pt x="3049718" y="260153"/>
                </a:lnTo>
                <a:lnTo>
                  <a:pt x="3047142" y="280759"/>
                </a:lnTo>
                <a:lnTo>
                  <a:pt x="3036839" y="298790"/>
                </a:lnTo>
                <a:lnTo>
                  <a:pt x="3013657" y="316820"/>
                </a:lnTo>
                <a:lnTo>
                  <a:pt x="2977596" y="332275"/>
                </a:lnTo>
                <a:lnTo>
                  <a:pt x="2944111" y="337426"/>
                </a:lnTo>
                <a:lnTo>
                  <a:pt x="2843656" y="324547"/>
                </a:lnTo>
                <a:lnTo>
                  <a:pt x="2534563" y="303941"/>
                </a:lnTo>
                <a:lnTo>
                  <a:pt x="2256379" y="306517"/>
                </a:lnTo>
                <a:lnTo>
                  <a:pt x="2014256" y="31682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2A7C752B-658E-4D51-BE08-75139BB69BA9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C7F7320F-DE94-4334-9A0F-476508D88B6E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2">
              <a:extLst>
                <a:ext uri="{FF2B5EF4-FFF2-40B4-BE49-F238E27FC236}">
                  <a16:creationId xmlns:a16="http://schemas.microsoft.com/office/drawing/2014/main" id="{2C4C6D72-1880-4E1B-BBE8-63AE7B07621D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0569C7F2-28AD-45AC-86E2-F9D6EC351FF2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0E2F1C4E-762C-468A-9AC3-14DCE151AD77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557D5160-6233-4494-B857-509B1AEA8AB3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FDB2179B-4E47-4CD5-930F-A9FA7C525BE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B48979EE-64DC-450E-9FE2-089483C773A2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3E0C1AA-3128-4959-876D-A77695C57661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38E90638-8911-45DE-BEAE-428E76E586A8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5492BA13-3EE1-41E3-9E91-7A8D655FF76A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2762E1ED-DB8A-45A4-8C5D-E61D9E896619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B702084A-DC85-47FC-81A6-FF22784F2F27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50A053FE-F3B2-442A-9603-66A0DC1D3A50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99848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2" grpId="0" animBg="1"/>
      <p:bldP spid="8" grpId="0" animBg="1"/>
      <p:bldP spid="11" grpId="0" animBg="1"/>
      <p:bldP spid="9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8567B719-07F1-4C86-8070-B96576D0EB8B}"/>
              </a:ext>
            </a:extLst>
          </p:cNvPr>
          <p:cNvGrpSpPr/>
          <p:nvPr/>
        </p:nvGrpSpPr>
        <p:grpSpPr>
          <a:xfrm>
            <a:off x="3960814" y="1484314"/>
            <a:ext cx="4216399" cy="4471986"/>
            <a:chOff x="3960814" y="1484314"/>
            <a:chExt cx="4216399" cy="44719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D9275F5-F445-44A1-8D73-2F3927C6A99C}"/>
                </a:ext>
              </a:extLst>
            </p:cNvPr>
            <p:cNvSpPr/>
            <p:nvPr/>
          </p:nvSpPr>
          <p:spPr>
            <a:xfrm>
              <a:off x="4127501" y="2200275"/>
              <a:ext cx="3714750" cy="666750"/>
            </a:xfrm>
            <a:custGeom>
              <a:avLst/>
              <a:gdLst>
                <a:gd name="connsiteX0" fmla="*/ 2670175 w 3714750"/>
                <a:gd name="connsiteY0" fmla="*/ 336550 h 666750"/>
                <a:gd name="connsiteX1" fmla="*/ 2089150 w 3714750"/>
                <a:gd name="connsiteY1" fmla="*/ 400050 h 666750"/>
                <a:gd name="connsiteX2" fmla="*/ 1657350 w 3714750"/>
                <a:gd name="connsiteY2" fmla="*/ 454025 h 666750"/>
                <a:gd name="connsiteX3" fmla="*/ 1419225 w 3714750"/>
                <a:gd name="connsiteY3" fmla="*/ 492125 h 666750"/>
                <a:gd name="connsiteX4" fmla="*/ 1076325 w 3714750"/>
                <a:gd name="connsiteY4" fmla="*/ 549275 h 666750"/>
                <a:gd name="connsiteX5" fmla="*/ 647700 w 3714750"/>
                <a:gd name="connsiteY5" fmla="*/ 622300 h 666750"/>
                <a:gd name="connsiteX6" fmla="*/ 593725 w 3714750"/>
                <a:gd name="connsiteY6" fmla="*/ 644525 h 666750"/>
                <a:gd name="connsiteX7" fmla="*/ 539750 w 3714750"/>
                <a:gd name="connsiteY7" fmla="*/ 663575 h 666750"/>
                <a:gd name="connsiteX8" fmla="*/ 514350 w 3714750"/>
                <a:gd name="connsiteY8" fmla="*/ 666750 h 666750"/>
                <a:gd name="connsiteX9" fmla="*/ 482600 w 3714750"/>
                <a:gd name="connsiteY9" fmla="*/ 666750 h 666750"/>
                <a:gd name="connsiteX10" fmla="*/ 393700 w 3714750"/>
                <a:gd name="connsiteY10" fmla="*/ 641350 h 666750"/>
                <a:gd name="connsiteX11" fmla="*/ 320675 w 3714750"/>
                <a:gd name="connsiteY11" fmla="*/ 606425 h 666750"/>
                <a:gd name="connsiteX12" fmla="*/ 247650 w 3714750"/>
                <a:gd name="connsiteY12" fmla="*/ 568325 h 666750"/>
                <a:gd name="connsiteX13" fmla="*/ 168275 w 3714750"/>
                <a:gd name="connsiteY13" fmla="*/ 511175 h 666750"/>
                <a:gd name="connsiteX14" fmla="*/ 104775 w 3714750"/>
                <a:gd name="connsiteY14" fmla="*/ 457200 h 666750"/>
                <a:gd name="connsiteX15" fmla="*/ 50800 w 3714750"/>
                <a:gd name="connsiteY15" fmla="*/ 400050 h 666750"/>
                <a:gd name="connsiteX16" fmla="*/ 22225 w 3714750"/>
                <a:gd name="connsiteY16" fmla="*/ 368300 h 666750"/>
                <a:gd name="connsiteX17" fmla="*/ 9525 w 3714750"/>
                <a:gd name="connsiteY17" fmla="*/ 346075 h 666750"/>
                <a:gd name="connsiteX18" fmla="*/ 3175 w 3714750"/>
                <a:gd name="connsiteY18" fmla="*/ 327025 h 666750"/>
                <a:gd name="connsiteX19" fmla="*/ 0 w 3714750"/>
                <a:gd name="connsiteY19" fmla="*/ 311150 h 666750"/>
                <a:gd name="connsiteX20" fmla="*/ 3175 w 3714750"/>
                <a:gd name="connsiteY20" fmla="*/ 301625 h 666750"/>
                <a:gd name="connsiteX21" fmla="*/ 12700 w 3714750"/>
                <a:gd name="connsiteY21" fmla="*/ 298450 h 666750"/>
                <a:gd name="connsiteX22" fmla="*/ 31750 w 3714750"/>
                <a:gd name="connsiteY22" fmla="*/ 301625 h 666750"/>
                <a:gd name="connsiteX23" fmla="*/ 69850 w 3714750"/>
                <a:gd name="connsiteY23" fmla="*/ 314325 h 666750"/>
                <a:gd name="connsiteX24" fmla="*/ 136525 w 3714750"/>
                <a:gd name="connsiteY24" fmla="*/ 349250 h 666750"/>
                <a:gd name="connsiteX25" fmla="*/ 196850 w 3714750"/>
                <a:gd name="connsiteY25" fmla="*/ 377825 h 666750"/>
                <a:gd name="connsiteX26" fmla="*/ 257175 w 3714750"/>
                <a:gd name="connsiteY26" fmla="*/ 400050 h 666750"/>
                <a:gd name="connsiteX27" fmla="*/ 298450 w 3714750"/>
                <a:gd name="connsiteY27" fmla="*/ 412750 h 666750"/>
                <a:gd name="connsiteX28" fmla="*/ 346075 w 3714750"/>
                <a:gd name="connsiteY28" fmla="*/ 425450 h 666750"/>
                <a:gd name="connsiteX29" fmla="*/ 387350 w 3714750"/>
                <a:gd name="connsiteY29" fmla="*/ 428625 h 666750"/>
                <a:gd name="connsiteX30" fmla="*/ 523875 w 3714750"/>
                <a:gd name="connsiteY30" fmla="*/ 422275 h 666750"/>
                <a:gd name="connsiteX31" fmla="*/ 739775 w 3714750"/>
                <a:gd name="connsiteY31" fmla="*/ 393700 h 666750"/>
                <a:gd name="connsiteX32" fmla="*/ 1187450 w 3714750"/>
                <a:gd name="connsiteY32" fmla="*/ 333375 h 666750"/>
                <a:gd name="connsiteX33" fmla="*/ 1517650 w 3714750"/>
                <a:gd name="connsiteY33" fmla="*/ 285750 h 666750"/>
                <a:gd name="connsiteX34" fmla="*/ 1720850 w 3714750"/>
                <a:gd name="connsiteY34" fmla="*/ 273050 h 666750"/>
                <a:gd name="connsiteX35" fmla="*/ 2082800 w 3714750"/>
                <a:gd name="connsiteY35" fmla="*/ 225425 h 666750"/>
                <a:gd name="connsiteX36" fmla="*/ 2644775 w 3714750"/>
                <a:gd name="connsiteY36" fmla="*/ 149225 h 666750"/>
                <a:gd name="connsiteX37" fmla="*/ 3095625 w 3714750"/>
                <a:gd name="connsiteY37" fmla="*/ 88900 h 666750"/>
                <a:gd name="connsiteX38" fmla="*/ 3165475 w 3714750"/>
                <a:gd name="connsiteY38" fmla="*/ 69850 h 666750"/>
                <a:gd name="connsiteX39" fmla="*/ 3343275 w 3714750"/>
                <a:gd name="connsiteY39" fmla="*/ 0 h 666750"/>
                <a:gd name="connsiteX40" fmla="*/ 3381375 w 3714750"/>
                <a:gd name="connsiteY40" fmla="*/ 3175 h 666750"/>
                <a:gd name="connsiteX41" fmla="*/ 3486150 w 3714750"/>
                <a:gd name="connsiteY41" fmla="*/ 31750 h 666750"/>
                <a:gd name="connsiteX42" fmla="*/ 3559175 w 3714750"/>
                <a:gd name="connsiteY42" fmla="*/ 60325 h 666750"/>
                <a:gd name="connsiteX43" fmla="*/ 3635375 w 3714750"/>
                <a:gd name="connsiteY43" fmla="*/ 98425 h 666750"/>
                <a:gd name="connsiteX44" fmla="*/ 3670300 w 3714750"/>
                <a:gd name="connsiteY44" fmla="*/ 127000 h 666750"/>
                <a:gd name="connsiteX45" fmla="*/ 3695700 w 3714750"/>
                <a:gd name="connsiteY45" fmla="*/ 146050 h 666750"/>
                <a:gd name="connsiteX46" fmla="*/ 3705225 w 3714750"/>
                <a:gd name="connsiteY46" fmla="*/ 161925 h 666750"/>
                <a:gd name="connsiteX47" fmla="*/ 3714750 w 3714750"/>
                <a:gd name="connsiteY47" fmla="*/ 180975 h 666750"/>
                <a:gd name="connsiteX48" fmla="*/ 3714750 w 3714750"/>
                <a:gd name="connsiteY48" fmla="*/ 200025 h 666750"/>
                <a:gd name="connsiteX49" fmla="*/ 3705225 w 3714750"/>
                <a:gd name="connsiteY49" fmla="*/ 219075 h 666750"/>
                <a:gd name="connsiteX50" fmla="*/ 3679825 w 3714750"/>
                <a:gd name="connsiteY50" fmla="*/ 238125 h 666750"/>
                <a:gd name="connsiteX51" fmla="*/ 3638550 w 3714750"/>
                <a:gd name="connsiteY51" fmla="*/ 250825 h 666750"/>
                <a:gd name="connsiteX52" fmla="*/ 3578225 w 3714750"/>
                <a:gd name="connsiteY52" fmla="*/ 263525 h 666750"/>
                <a:gd name="connsiteX53" fmla="*/ 3381375 w 3714750"/>
                <a:gd name="connsiteY53" fmla="*/ 279400 h 666750"/>
                <a:gd name="connsiteX54" fmla="*/ 3067050 w 3714750"/>
                <a:gd name="connsiteY54" fmla="*/ 304800 h 666750"/>
                <a:gd name="connsiteX55" fmla="*/ 2670175 w 3714750"/>
                <a:gd name="connsiteY55" fmla="*/ 3365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714750" h="666750">
                  <a:moveTo>
                    <a:pt x="2670175" y="336550"/>
                  </a:moveTo>
                  <a:lnTo>
                    <a:pt x="2089150" y="400050"/>
                  </a:lnTo>
                  <a:lnTo>
                    <a:pt x="1657350" y="454025"/>
                  </a:lnTo>
                  <a:lnTo>
                    <a:pt x="1419225" y="492125"/>
                  </a:lnTo>
                  <a:lnTo>
                    <a:pt x="1076325" y="549275"/>
                  </a:lnTo>
                  <a:lnTo>
                    <a:pt x="647700" y="622300"/>
                  </a:lnTo>
                  <a:lnTo>
                    <a:pt x="593725" y="644525"/>
                  </a:lnTo>
                  <a:lnTo>
                    <a:pt x="539750" y="663575"/>
                  </a:lnTo>
                  <a:lnTo>
                    <a:pt x="514350" y="666750"/>
                  </a:lnTo>
                  <a:lnTo>
                    <a:pt x="482600" y="666750"/>
                  </a:lnTo>
                  <a:lnTo>
                    <a:pt x="393700" y="641350"/>
                  </a:lnTo>
                  <a:lnTo>
                    <a:pt x="320675" y="606425"/>
                  </a:lnTo>
                  <a:lnTo>
                    <a:pt x="247650" y="568325"/>
                  </a:lnTo>
                  <a:lnTo>
                    <a:pt x="168275" y="511175"/>
                  </a:lnTo>
                  <a:lnTo>
                    <a:pt x="104775" y="457200"/>
                  </a:lnTo>
                  <a:lnTo>
                    <a:pt x="50800" y="400050"/>
                  </a:lnTo>
                  <a:lnTo>
                    <a:pt x="22225" y="368300"/>
                  </a:lnTo>
                  <a:lnTo>
                    <a:pt x="9525" y="346075"/>
                  </a:lnTo>
                  <a:lnTo>
                    <a:pt x="3175" y="327025"/>
                  </a:lnTo>
                  <a:lnTo>
                    <a:pt x="0" y="311150"/>
                  </a:lnTo>
                  <a:lnTo>
                    <a:pt x="3175" y="301625"/>
                  </a:lnTo>
                  <a:lnTo>
                    <a:pt x="12700" y="298450"/>
                  </a:lnTo>
                  <a:lnTo>
                    <a:pt x="31750" y="301625"/>
                  </a:lnTo>
                  <a:lnTo>
                    <a:pt x="69850" y="314325"/>
                  </a:lnTo>
                  <a:lnTo>
                    <a:pt x="136525" y="349250"/>
                  </a:lnTo>
                  <a:lnTo>
                    <a:pt x="196850" y="377825"/>
                  </a:lnTo>
                  <a:lnTo>
                    <a:pt x="257175" y="400050"/>
                  </a:lnTo>
                  <a:lnTo>
                    <a:pt x="298450" y="412750"/>
                  </a:lnTo>
                  <a:lnTo>
                    <a:pt x="346075" y="425450"/>
                  </a:lnTo>
                  <a:lnTo>
                    <a:pt x="387350" y="428625"/>
                  </a:lnTo>
                  <a:lnTo>
                    <a:pt x="523875" y="422275"/>
                  </a:lnTo>
                  <a:lnTo>
                    <a:pt x="739775" y="393700"/>
                  </a:lnTo>
                  <a:lnTo>
                    <a:pt x="1187450" y="333375"/>
                  </a:lnTo>
                  <a:lnTo>
                    <a:pt x="1517650" y="285750"/>
                  </a:lnTo>
                  <a:lnTo>
                    <a:pt x="1720850" y="273050"/>
                  </a:lnTo>
                  <a:lnTo>
                    <a:pt x="2082800" y="225425"/>
                  </a:lnTo>
                  <a:lnTo>
                    <a:pt x="2644775" y="149225"/>
                  </a:lnTo>
                  <a:lnTo>
                    <a:pt x="3095625" y="88900"/>
                  </a:lnTo>
                  <a:lnTo>
                    <a:pt x="3165475" y="69850"/>
                  </a:lnTo>
                  <a:lnTo>
                    <a:pt x="3343275" y="0"/>
                  </a:lnTo>
                  <a:lnTo>
                    <a:pt x="3381375" y="3175"/>
                  </a:lnTo>
                  <a:lnTo>
                    <a:pt x="3486150" y="31750"/>
                  </a:lnTo>
                  <a:lnTo>
                    <a:pt x="3559175" y="60325"/>
                  </a:lnTo>
                  <a:lnTo>
                    <a:pt x="3635375" y="98425"/>
                  </a:lnTo>
                  <a:lnTo>
                    <a:pt x="3670300" y="127000"/>
                  </a:lnTo>
                  <a:lnTo>
                    <a:pt x="3695700" y="146050"/>
                  </a:lnTo>
                  <a:lnTo>
                    <a:pt x="3705225" y="161925"/>
                  </a:lnTo>
                  <a:lnTo>
                    <a:pt x="3714750" y="180975"/>
                  </a:lnTo>
                  <a:lnTo>
                    <a:pt x="3714750" y="200025"/>
                  </a:lnTo>
                  <a:lnTo>
                    <a:pt x="3705225" y="219075"/>
                  </a:lnTo>
                  <a:lnTo>
                    <a:pt x="3679825" y="238125"/>
                  </a:lnTo>
                  <a:lnTo>
                    <a:pt x="3638550" y="250825"/>
                  </a:lnTo>
                  <a:lnTo>
                    <a:pt x="3578225" y="263525"/>
                  </a:lnTo>
                  <a:lnTo>
                    <a:pt x="3381375" y="279400"/>
                  </a:lnTo>
                  <a:lnTo>
                    <a:pt x="3067050" y="304800"/>
                  </a:lnTo>
                  <a:lnTo>
                    <a:pt x="2670175" y="336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9259FBE9-53BE-4CB4-9B2E-8A7DAFFAAD19}"/>
                </a:ext>
              </a:extLst>
            </p:cNvPr>
            <p:cNvSpPr/>
            <p:nvPr/>
          </p:nvSpPr>
          <p:spPr>
            <a:xfrm rot="16200000">
              <a:off x="3505202" y="1939926"/>
              <a:ext cx="3270250" cy="2359025"/>
            </a:xfrm>
            <a:custGeom>
              <a:avLst/>
              <a:gdLst>
                <a:gd name="connsiteX0" fmla="*/ 1549400 w 3270250"/>
                <a:gd name="connsiteY0" fmla="*/ 1511300 h 2359025"/>
                <a:gd name="connsiteX1" fmla="*/ 1343025 w 3270250"/>
                <a:gd name="connsiteY1" fmla="*/ 1368425 h 2359025"/>
                <a:gd name="connsiteX2" fmla="*/ 1152525 w 3270250"/>
                <a:gd name="connsiteY2" fmla="*/ 1235075 h 2359025"/>
                <a:gd name="connsiteX3" fmla="*/ 908050 w 3270250"/>
                <a:gd name="connsiteY3" fmla="*/ 1044575 h 2359025"/>
                <a:gd name="connsiteX4" fmla="*/ 711200 w 3270250"/>
                <a:gd name="connsiteY4" fmla="*/ 860425 h 2359025"/>
                <a:gd name="connsiteX5" fmla="*/ 631825 w 3270250"/>
                <a:gd name="connsiteY5" fmla="*/ 781050 h 2359025"/>
                <a:gd name="connsiteX6" fmla="*/ 466725 w 3270250"/>
                <a:gd name="connsiteY6" fmla="*/ 603250 h 2359025"/>
                <a:gd name="connsiteX7" fmla="*/ 330200 w 3270250"/>
                <a:gd name="connsiteY7" fmla="*/ 447675 h 2359025"/>
                <a:gd name="connsiteX8" fmla="*/ 136525 w 3270250"/>
                <a:gd name="connsiteY8" fmla="*/ 219075 h 2359025"/>
                <a:gd name="connsiteX9" fmla="*/ 41275 w 3270250"/>
                <a:gd name="connsiteY9" fmla="*/ 104775 h 2359025"/>
                <a:gd name="connsiteX10" fmla="*/ 12700 w 3270250"/>
                <a:gd name="connsiteY10" fmla="*/ 66675 h 2359025"/>
                <a:gd name="connsiteX11" fmla="*/ 3175 w 3270250"/>
                <a:gd name="connsiteY11" fmla="*/ 47625 h 2359025"/>
                <a:gd name="connsiteX12" fmla="*/ 0 w 3270250"/>
                <a:gd name="connsiteY12" fmla="*/ 28575 h 2359025"/>
                <a:gd name="connsiteX13" fmla="*/ 3175 w 3270250"/>
                <a:gd name="connsiteY13" fmla="*/ 12700 h 2359025"/>
                <a:gd name="connsiteX14" fmla="*/ 6350 w 3270250"/>
                <a:gd name="connsiteY14" fmla="*/ 6350 h 2359025"/>
                <a:gd name="connsiteX15" fmla="*/ 22225 w 3270250"/>
                <a:gd name="connsiteY15" fmla="*/ 0 h 2359025"/>
                <a:gd name="connsiteX16" fmla="*/ 41275 w 3270250"/>
                <a:gd name="connsiteY16" fmla="*/ 3175 h 2359025"/>
                <a:gd name="connsiteX17" fmla="*/ 63500 w 3270250"/>
                <a:gd name="connsiteY17" fmla="*/ 15875 h 2359025"/>
                <a:gd name="connsiteX18" fmla="*/ 177800 w 3270250"/>
                <a:gd name="connsiteY18" fmla="*/ 146050 h 2359025"/>
                <a:gd name="connsiteX19" fmla="*/ 336550 w 3270250"/>
                <a:gd name="connsiteY19" fmla="*/ 311150 h 2359025"/>
                <a:gd name="connsiteX20" fmla="*/ 514350 w 3270250"/>
                <a:gd name="connsiteY20" fmla="*/ 482600 h 2359025"/>
                <a:gd name="connsiteX21" fmla="*/ 679450 w 3270250"/>
                <a:gd name="connsiteY21" fmla="*/ 641350 h 2359025"/>
                <a:gd name="connsiteX22" fmla="*/ 828675 w 3270250"/>
                <a:gd name="connsiteY22" fmla="*/ 774700 h 2359025"/>
                <a:gd name="connsiteX23" fmla="*/ 949325 w 3270250"/>
                <a:gd name="connsiteY23" fmla="*/ 876300 h 2359025"/>
                <a:gd name="connsiteX24" fmla="*/ 1085850 w 3270250"/>
                <a:gd name="connsiteY24" fmla="*/ 977900 h 2359025"/>
                <a:gd name="connsiteX25" fmla="*/ 1241425 w 3270250"/>
                <a:gd name="connsiteY25" fmla="*/ 1089025 h 2359025"/>
                <a:gd name="connsiteX26" fmla="*/ 1533525 w 3270250"/>
                <a:gd name="connsiteY26" fmla="*/ 1279525 h 2359025"/>
                <a:gd name="connsiteX27" fmla="*/ 1752600 w 3270250"/>
                <a:gd name="connsiteY27" fmla="*/ 1412875 h 2359025"/>
                <a:gd name="connsiteX28" fmla="*/ 1924050 w 3270250"/>
                <a:gd name="connsiteY28" fmla="*/ 1504950 h 2359025"/>
                <a:gd name="connsiteX29" fmla="*/ 2085975 w 3270250"/>
                <a:gd name="connsiteY29" fmla="*/ 1581150 h 2359025"/>
                <a:gd name="connsiteX30" fmla="*/ 2241550 w 3270250"/>
                <a:gd name="connsiteY30" fmla="*/ 1647825 h 2359025"/>
                <a:gd name="connsiteX31" fmla="*/ 2473325 w 3270250"/>
                <a:gd name="connsiteY31" fmla="*/ 1749425 h 2359025"/>
                <a:gd name="connsiteX32" fmla="*/ 2816225 w 3270250"/>
                <a:gd name="connsiteY32" fmla="*/ 1882775 h 2359025"/>
                <a:gd name="connsiteX33" fmla="*/ 2914650 w 3270250"/>
                <a:gd name="connsiteY33" fmla="*/ 1914525 h 2359025"/>
                <a:gd name="connsiteX34" fmla="*/ 2971800 w 3270250"/>
                <a:gd name="connsiteY34" fmla="*/ 1924050 h 2359025"/>
                <a:gd name="connsiteX35" fmla="*/ 3016250 w 3270250"/>
                <a:gd name="connsiteY35" fmla="*/ 1930400 h 2359025"/>
                <a:gd name="connsiteX36" fmla="*/ 3054350 w 3270250"/>
                <a:gd name="connsiteY36" fmla="*/ 1930400 h 2359025"/>
                <a:gd name="connsiteX37" fmla="*/ 3089275 w 3270250"/>
                <a:gd name="connsiteY37" fmla="*/ 1914525 h 2359025"/>
                <a:gd name="connsiteX38" fmla="*/ 3127375 w 3270250"/>
                <a:gd name="connsiteY38" fmla="*/ 1889125 h 2359025"/>
                <a:gd name="connsiteX39" fmla="*/ 3152775 w 3270250"/>
                <a:gd name="connsiteY39" fmla="*/ 1847850 h 2359025"/>
                <a:gd name="connsiteX40" fmla="*/ 3187700 w 3270250"/>
                <a:gd name="connsiteY40" fmla="*/ 1793875 h 2359025"/>
                <a:gd name="connsiteX41" fmla="*/ 3206750 w 3270250"/>
                <a:gd name="connsiteY41" fmla="*/ 1762125 h 2359025"/>
                <a:gd name="connsiteX42" fmla="*/ 3225800 w 3270250"/>
                <a:gd name="connsiteY42" fmla="*/ 1749425 h 2359025"/>
                <a:gd name="connsiteX43" fmla="*/ 3251200 w 3270250"/>
                <a:gd name="connsiteY43" fmla="*/ 1743075 h 2359025"/>
                <a:gd name="connsiteX44" fmla="*/ 3267075 w 3270250"/>
                <a:gd name="connsiteY44" fmla="*/ 1755775 h 2359025"/>
                <a:gd name="connsiteX45" fmla="*/ 3270250 w 3270250"/>
                <a:gd name="connsiteY45" fmla="*/ 1790700 h 2359025"/>
                <a:gd name="connsiteX46" fmla="*/ 3267075 w 3270250"/>
                <a:gd name="connsiteY46" fmla="*/ 1860550 h 2359025"/>
                <a:gd name="connsiteX47" fmla="*/ 3260725 w 3270250"/>
                <a:gd name="connsiteY47" fmla="*/ 1936750 h 2359025"/>
                <a:gd name="connsiteX48" fmla="*/ 3248025 w 3270250"/>
                <a:gd name="connsiteY48" fmla="*/ 1993900 h 2359025"/>
                <a:gd name="connsiteX49" fmla="*/ 3209925 w 3270250"/>
                <a:gd name="connsiteY49" fmla="*/ 2095500 h 2359025"/>
                <a:gd name="connsiteX50" fmla="*/ 3155950 w 3270250"/>
                <a:gd name="connsiteY50" fmla="*/ 2197100 h 2359025"/>
                <a:gd name="connsiteX51" fmla="*/ 3092450 w 3270250"/>
                <a:gd name="connsiteY51" fmla="*/ 2292350 h 2359025"/>
                <a:gd name="connsiteX52" fmla="*/ 3038475 w 3270250"/>
                <a:gd name="connsiteY52" fmla="*/ 2343150 h 2359025"/>
                <a:gd name="connsiteX53" fmla="*/ 3006725 w 3270250"/>
                <a:gd name="connsiteY53" fmla="*/ 2359025 h 2359025"/>
                <a:gd name="connsiteX54" fmla="*/ 2987675 w 3270250"/>
                <a:gd name="connsiteY54" fmla="*/ 2359025 h 2359025"/>
                <a:gd name="connsiteX55" fmla="*/ 2965450 w 3270250"/>
                <a:gd name="connsiteY55" fmla="*/ 2346325 h 2359025"/>
                <a:gd name="connsiteX56" fmla="*/ 2949575 w 3270250"/>
                <a:gd name="connsiteY56" fmla="*/ 2324100 h 2359025"/>
                <a:gd name="connsiteX57" fmla="*/ 2911475 w 3270250"/>
                <a:gd name="connsiteY57" fmla="*/ 2273300 h 2359025"/>
                <a:gd name="connsiteX58" fmla="*/ 2857500 w 3270250"/>
                <a:gd name="connsiteY58" fmla="*/ 2219325 h 2359025"/>
                <a:gd name="connsiteX59" fmla="*/ 2800350 w 3270250"/>
                <a:gd name="connsiteY59" fmla="*/ 2181225 h 2359025"/>
                <a:gd name="connsiteX60" fmla="*/ 2584450 w 3270250"/>
                <a:gd name="connsiteY60" fmla="*/ 2073275 h 2359025"/>
                <a:gd name="connsiteX61" fmla="*/ 2317750 w 3270250"/>
                <a:gd name="connsiteY61" fmla="*/ 1943100 h 2359025"/>
                <a:gd name="connsiteX62" fmla="*/ 2244725 w 3270250"/>
                <a:gd name="connsiteY62" fmla="*/ 1920875 h 2359025"/>
                <a:gd name="connsiteX63" fmla="*/ 2124075 w 3270250"/>
                <a:gd name="connsiteY63" fmla="*/ 1870075 h 2359025"/>
                <a:gd name="connsiteX64" fmla="*/ 1898650 w 3270250"/>
                <a:gd name="connsiteY64" fmla="*/ 1730375 h 2359025"/>
                <a:gd name="connsiteX65" fmla="*/ 1549400 w 3270250"/>
                <a:gd name="connsiteY65" fmla="*/ 1511300 h 235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270250" h="2359025">
                  <a:moveTo>
                    <a:pt x="1549400" y="1511300"/>
                  </a:moveTo>
                  <a:lnTo>
                    <a:pt x="1343025" y="1368425"/>
                  </a:lnTo>
                  <a:lnTo>
                    <a:pt x="1152525" y="1235075"/>
                  </a:lnTo>
                  <a:lnTo>
                    <a:pt x="908050" y="1044575"/>
                  </a:lnTo>
                  <a:lnTo>
                    <a:pt x="711200" y="860425"/>
                  </a:lnTo>
                  <a:lnTo>
                    <a:pt x="631825" y="781050"/>
                  </a:lnTo>
                  <a:lnTo>
                    <a:pt x="466725" y="603250"/>
                  </a:lnTo>
                  <a:lnTo>
                    <a:pt x="330200" y="447675"/>
                  </a:lnTo>
                  <a:lnTo>
                    <a:pt x="136525" y="219075"/>
                  </a:lnTo>
                  <a:lnTo>
                    <a:pt x="41275" y="104775"/>
                  </a:lnTo>
                  <a:lnTo>
                    <a:pt x="12700" y="66675"/>
                  </a:lnTo>
                  <a:lnTo>
                    <a:pt x="3175" y="47625"/>
                  </a:lnTo>
                  <a:lnTo>
                    <a:pt x="0" y="28575"/>
                  </a:lnTo>
                  <a:lnTo>
                    <a:pt x="3175" y="12700"/>
                  </a:lnTo>
                  <a:lnTo>
                    <a:pt x="6350" y="6350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3500" y="15875"/>
                  </a:lnTo>
                  <a:lnTo>
                    <a:pt x="177800" y="146050"/>
                  </a:lnTo>
                  <a:lnTo>
                    <a:pt x="336550" y="311150"/>
                  </a:lnTo>
                  <a:lnTo>
                    <a:pt x="514350" y="482600"/>
                  </a:lnTo>
                  <a:lnTo>
                    <a:pt x="679450" y="641350"/>
                  </a:lnTo>
                  <a:lnTo>
                    <a:pt x="828675" y="774700"/>
                  </a:lnTo>
                  <a:lnTo>
                    <a:pt x="949325" y="876300"/>
                  </a:lnTo>
                  <a:lnTo>
                    <a:pt x="1085850" y="977900"/>
                  </a:lnTo>
                  <a:lnTo>
                    <a:pt x="1241425" y="1089025"/>
                  </a:lnTo>
                  <a:lnTo>
                    <a:pt x="1533525" y="1279525"/>
                  </a:lnTo>
                  <a:lnTo>
                    <a:pt x="1752600" y="1412875"/>
                  </a:lnTo>
                  <a:lnTo>
                    <a:pt x="1924050" y="1504950"/>
                  </a:lnTo>
                  <a:lnTo>
                    <a:pt x="2085975" y="1581150"/>
                  </a:lnTo>
                  <a:lnTo>
                    <a:pt x="2241550" y="1647825"/>
                  </a:lnTo>
                  <a:lnTo>
                    <a:pt x="2473325" y="1749425"/>
                  </a:lnTo>
                  <a:lnTo>
                    <a:pt x="2816225" y="1882775"/>
                  </a:lnTo>
                  <a:lnTo>
                    <a:pt x="2914650" y="1914525"/>
                  </a:lnTo>
                  <a:lnTo>
                    <a:pt x="2971800" y="1924050"/>
                  </a:lnTo>
                  <a:lnTo>
                    <a:pt x="3016250" y="1930400"/>
                  </a:lnTo>
                  <a:lnTo>
                    <a:pt x="3054350" y="1930400"/>
                  </a:lnTo>
                  <a:lnTo>
                    <a:pt x="3089275" y="1914525"/>
                  </a:lnTo>
                  <a:lnTo>
                    <a:pt x="3127375" y="1889125"/>
                  </a:lnTo>
                  <a:lnTo>
                    <a:pt x="3152775" y="1847850"/>
                  </a:lnTo>
                  <a:lnTo>
                    <a:pt x="3187700" y="1793875"/>
                  </a:lnTo>
                  <a:lnTo>
                    <a:pt x="3206750" y="1762125"/>
                  </a:lnTo>
                  <a:lnTo>
                    <a:pt x="3225800" y="1749425"/>
                  </a:lnTo>
                  <a:lnTo>
                    <a:pt x="3251200" y="1743075"/>
                  </a:lnTo>
                  <a:lnTo>
                    <a:pt x="3267075" y="1755775"/>
                  </a:lnTo>
                  <a:lnTo>
                    <a:pt x="3270250" y="1790700"/>
                  </a:lnTo>
                  <a:lnTo>
                    <a:pt x="3267075" y="1860550"/>
                  </a:lnTo>
                  <a:lnTo>
                    <a:pt x="3260725" y="1936750"/>
                  </a:lnTo>
                  <a:lnTo>
                    <a:pt x="3248025" y="1993900"/>
                  </a:lnTo>
                  <a:lnTo>
                    <a:pt x="3209925" y="2095500"/>
                  </a:lnTo>
                  <a:lnTo>
                    <a:pt x="3155950" y="2197100"/>
                  </a:lnTo>
                  <a:lnTo>
                    <a:pt x="3092450" y="2292350"/>
                  </a:lnTo>
                  <a:lnTo>
                    <a:pt x="3038475" y="2343150"/>
                  </a:lnTo>
                  <a:lnTo>
                    <a:pt x="3006725" y="2359025"/>
                  </a:lnTo>
                  <a:lnTo>
                    <a:pt x="2987675" y="2359025"/>
                  </a:lnTo>
                  <a:lnTo>
                    <a:pt x="2965450" y="2346325"/>
                  </a:lnTo>
                  <a:lnTo>
                    <a:pt x="2949575" y="2324100"/>
                  </a:lnTo>
                  <a:lnTo>
                    <a:pt x="2911475" y="2273300"/>
                  </a:lnTo>
                  <a:lnTo>
                    <a:pt x="2857500" y="2219325"/>
                  </a:lnTo>
                  <a:lnTo>
                    <a:pt x="2800350" y="2181225"/>
                  </a:lnTo>
                  <a:lnTo>
                    <a:pt x="2584450" y="2073275"/>
                  </a:lnTo>
                  <a:lnTo>
                    <a:pt x="2317750" y="1943100"/>
                  </a:lnTo>
                  <a:lnTo>
                    <a:pt x="2244725" y="1920875"/>
                  </a:lnTo>
                  <a:lnTo>
                    <a:pt x="2124075" y="1870075"/>
                  </a:lnTo>
                  <a:lnTo>
                    <a:pt x="1898650" y="1730375"/>
                  </a:lnTo>
                  <a:lnTo>
                    <a:pt x="1549400" y="1511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1D15CCCF-8F65-473D-87E8-19777BB743F9}"/>
                </a:ext>
              </a:extLst>
            </p:cNvPr>
            <p:cNvSpPr/>
            <p:nvPr/>
          </p:nvSpPr>
          <p:spPr>
            <a:xfrm rot="16200000">
              <a:off x="3589338" y="4527550"/>
              <a:ext cx="2474912" cy="382588"/>
            </a:xfrm>
            <a:custGeom>
              <a:avLst/>
              <a:gdLst>
                <a:gd name="connsiteX0" fmla="*/ 1431132 w 2474119"/>
                <a:gd name="connsiteY0" fmla="*/ 345281 h 383381"/>
                <a:gd name="connsiteX1" fmla="*/ 1050132 w 2474119"/>
                <a:gd name="connsiteY1" fmla="*/ 321469 h 383381"/>
                <a:gd name="connsiteX2" fmla="*/ 823913 w 2474119"/>
                <a:gd name="connsiteY2" fmla="*/ 304800 h 383381"/>
                <a:gd name="connsiteX3" fmla="*/ 659607 w 2474119"/>
                <a:gd name="connsiteY3" fmla="*/ 292894 h 383381"/>
                <a:gd name="connsiteX4" fmla="*/ 445294 w 2474119"/>
                <a:gd name="connsiteY4" fmla="*/ 290512 h 383381"/>
                <a:gd name="connsiteX5" fmla="*/ 264319 w 2474119"/>
                <a:gd name="connsiteY5" fmla="*/ 285750 h 383381"/>
                <a:gd name="connsiteX6" fmla="*/ 133350 w 2474119"/>
                <a:gd name="connsiteY6" fmla="*/ 280987 h 383381"/>
                <a:gd name="connsiteX7" fmla="*/ 80963 w 2474119"/>
                <a:gd name="connsiteY7" fmla="*/ 276225 h 383381"/>
                <a:gd name="connsiteX8" fmla="*/ 64294 w 2474119"/>
                <a:gd name="connsiteY8" fmla="*/ 266700 h 383381"/>
                <a:gd name="connsiteX9" fmla="*/ 42863 w 2474119"/>
                <a:gd name="connsiteY9" fmla="*/ 245269 h 383381"/>
                <a:gd name="connsiteX10" fmla="*/ 16669 w 2474119"/>
                <a:gd name="connsiteY10" fmla="*/ 216694 h 383381"/>
                <a:gd name="connsiteX11" fmla="*/ 4763 w 2474119"/>
                <a:gd name="connsiteY11" fmla="*/ 190500 h 383381"/>
                <a:gd name="connsiteX12" fmla="*/ 0 w 2474119"/>
                <a:gd name="connsiteY12" fmla="*/ 161925 h 383381"/>
                <a:gd name="connsiteX13" fmla="*/ 0 w 2474119"/>
                <a:gd name="connsiteY13" fmla="*/ 142875 h 383381"/>
                <a:gd name="connsiteX14" fmla="*/ 9525 w 2474119"/>
                <a:gd name="connsiteY14" fmla="*/ 126206 h 383381"/>
                <a:gd name="connsiteX15" fmla="*/ 26194 w 2474119"/>
                <a:gd name="connsiteY15" fmla="*/ 111919 h 383381"/>
                <a:gd name="connsiteX16" fmla="*/ 73819 w 2474119"/>
                <a:gd name="connsiteY16" fmla="*/ 88106 h 383381"/>
                <a:gd name="connsiteX17" fmla="*/ 159544 w 2474119"/>
                <a:gd name="connsiteY17" fmla="*/ 61912 h 383381"/>
                <a:gd name="connsiteX18" fmla="*/ 247650 w 2474119"/>
                <a:gd name="connsiteY18" fmla="*/ 38100 h 383381"/>
                <a:gd name="connsiteX19" fmla="*/ 385763 w 2474119"/>
                <a:gd name="connsiteY19" fmla="*/ 11906 h 383381"/>
                <a:gd name="connsiteX20" fmla="*/ 471488 w 2474119"/>
                <a:gd name="connsiteY20" fmla="*/ 0 h 383381"/>
                <a:gd name="connsiteX21" fmla="*/ 511969 w 2474119"/>
                <a:gd name="connsiteY21" fmla="*/ 14287 h 383381"/>
                <a:gd name="connsiteX22" fmla="*/ 581025 w 2474119"/>
                <a:gd name="connsiteY22" fmla="*/ 35719 h 383381"/>
                <a:gd name="connsiteX23" fmla="*/ 640557 w 2474119"/>
                <a:gd name="connsiteY23" fmla="*/ 52387 h 383381"/>
                <a:gd name="connsiteX24" fmla="*/ 704850 w 2474119"/>
                <a:gd name="connsiteY24" fmla="*/ 69056 h 383381"/>
                <a:gd name="connsiteX25" fmla="*/ 785813 w 2474119"/>
                <a:gd name="connsiteY25" fmla="*/ 88106 h 383381"/>
                <a:gd name="connsiteX26" fmla="*/ 876300 w 2474119"/>
                <a:gd name="connsiteY26" fmla="*/ 102394 h 383381"/>
                <a:gd name="connsiteX27" fmla="*/ 1000125 w 2474119"/>
                <a:gd name="connsiteY27" fmla="*/ 119062 h 383381"/>
                <a:gd name="connsiteX28" fmla="*/ 1190625 w 2474119"/>
                <a:gd name="connsiteY28" fmla="*/ 142875 h 383381"/>
                <a:gd name="connsiteX29" fmla="*/ 1528763 w 2474119"/>
                <a:gd name="connsiteY29" fmla="*/ 166687 h 383381"/>
                <a:gd name="connsiteX30" fmla="*/ 1924050 w 2474119"/>
                <a:gd name="connsiteY30" fmla="*/ 183356 h 383381"/>
                <a:gd name="connsiteX31" fmla="*/ 2100263 w 2474119"/>
                <a:gd name="connsiteY31" fmla="*/ 197644 h 383381"/>
                <a:gd name="connsiteX32" fmla="*/ 2171700 w 2474119"/>
                <a:gd name="connsiteY32" fmla="*/ 152400 h 383381"/>
                <a:gd name="connsiteX33" fmla="*/ 2252663 w 2474119"/>
                <a:gd name="connsiteY33" fmla="*/ 102394 h 383381"/>
                <a:gd name="connsiteX34" fmla="*/ 2316957 w 2474119"/>
                <a:gd name="connsiteY34" fmla="*/ 66675 h 383381"/>
                <a:gd name="connsiteX35" fmla="*/ 2352675 w 2474119"/>
                <a:gd name="connsiteY35" fmla="*/ 45244 h 383381"/>
                <a:gd name="connsiteX36" fmla="*/ 2374107 w 2474119"/>
                <a:gd name="connsiteY36" fmla="*/ 33337 h 383381"/>
                <a:gd name="connsiteX37" fmla="*/ 2395538 w 2474119"/>
                <a:gd name="connsiteY37" fmla="*/ 23812 h 383381"/>
                <a:gd name="connsiteX38" fmla="*/ 2416969 w 2474119"/>
                <a:gd name="connsiteY38" fmla="*/ 21431 h 383381"/>
                <a:gd name="connsiteX39" fmla="*/ 2440782 w 2474119"/>
                <a:gd name="connsiteY39" fmla="*/ 21431 h 383381"/>
                <a:gd name="connsiteX40" fmla="*/ 2452688 w 2474119"/>
                <a:gd name="connsiteY40" fmla="*/ 23812 h 383381"/>
                <a:gd name="connsiteX41" fmla="*/ 2462213 w 2474119"/>
                <a:gd name="connsiteY41" fmla="*/ 30956 h 383381"/>
                <a:gd name="connsiteX42" fmla="*/ 2469357 w 2474119"/>
                <a:gd name="connsiteY42" fmla="*/ 40481 h 383381"/>
                <a:gd name="connsiteX43" fmla="*/ 2474119 w 2474119"/>
                <a:gd name="connsiteY43" fmla="*/ 61912 h 383381"/>
                <a:gd name="connsiteX44" fmla="*/ 2464594 w 2474119"/>
                <a:gd name="connsiteY44" fmla="*/ 100012 h 383381"/>
                <a:gd name="connsiteX45" fmla="*/ 2445544 w 2474119"/>
                <a:gd name="connsiteY45" fmla="*/ 138112 h 383381"/>
                <a:gd name="connsiteX46" fmla="*/ 2390775 w 2474119"/>
                <a:gd name="connsiteY46" fmla="*/ 211931 h 383381"/>
                <a:gd name="connsiteX47" fmla="*/ 2278857 w 2474119"/>
                <a:gd name="connsiteY47" fmla="*/ 340519 h 383381"/>
                <a:gd name="connsiteX48" fmla="*/ 2164557 w 2474119"/>
                <a:gd name="connsiteY48" fmla="*/ 383381 h 383381"/>
                <a:gd name="connsiteX49" fmla="*/ 1907382 w 2474119"/>
                <a:gd name="connsiteY49" fmla="*/ 371475 h 383381"/>
                <a:gd name="connsiteX50" fmla="*/ 1431132 w 2474119"/>
                <a:gd name="connsiteY50" fmla="*/ 345281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4119" h="383381">
                  <a:moveTo>
                    <a:pt x="1431132" y="345281"/>
                  </a:moveTo>
                  <a:lnTo>
                    <a:pt x="1050132" y="321469"/>
                  </a:lnTo>
                  <a:lnTo>
                    <a:pt x="823913" y="304800"/>
                  </a:lnTo>
                  <a:lnTo>
                    <a:pt x="659607" y="292894"/>
                  </a:lnTo>
                  <a:lnTo>
                    <a:pt x="445294" y="290512"/>
                  </a:lnTo>
                  <a:lnTo>
                    <a:pt x="264319" y="285750"/>
                  </a:lnTo>
                  <a:lnTo>
                    <a:pt x="133350" y="280987"/>
                  </a:lnTo>
                  <a:lnTo>
                    <a:pt x="80963" y="276225"/>
                  </a:lnTo>
                  <a:lnTo>
                    <a:pt x="64294" y="266700"/>
                  </a:lnTo>
                  <a:lnTo>
                    <a:pt x="42863" y="245269"/>
                  </a:lnTo>
                  <a:lnTo>
                    <a:pt x="16669" y="216694"/>
                  </a:lnTo>
                  <a:lnTo>
                    <a:pt x="4763" y="190500"/>
                  </a:lnTo>
                  <a:lnTo>
                    <a:pt x="0" y="161925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6194" y="111919"/>
                  </a:lnTo>
                  <a:lnTo>
                    <a:pt x="73819" y="88106"/>
                  </a:lnTo>
                  <a:lnTo>
                    <a:pt x="159544" y="61912"/>
                  </a:lnTo>
                  <a:lnTo>
                    <a:pt x="247650" y="38100"/>
                  </a:lnTo>
                  <a:lnTo>
                    <a:pt x="385763" y="11906"/>
                  </a:lnTo>
                  <a:lnTo>
                    <a:pt x="471488" y="0"/>
                  </a:lnTo>
                  <a:lnTo>
                    <a:pt x="511969" y="14287"/>
                  </a:lnTo>
                  <a:lnTo>
                    <a:pt x="581025" y="35719"/>
                  </a:lnTo>
                  <a:lnTo>
                    <a:pt x="640557" y="52387"/>
                  </a:lnTo>
                  <a:lnTo>
                    <a:pt x="704850" y="69056"/>
                  </a:lnTo>
                  <a:lnTo>
                    <a:pt x="785813" y="88106"/>
                  </a:lnTo>
                  <a:lnTo>
                    <a:pt x="876300" y="102394"/>
                  </a:lnTo>
                  <a:lnTo>
                    <a:pt x="1000125" y="119062"/>
                  </a:lnTo>
                  <a:lnTo>
                    <a:pt x="1190625" y="142875"/>
                  </a:lnTo>
                  <a:lnTo>
                    <a:pt x="1528763" y="166687"/>
                  </a:lnTo>
                  <a:cubicBezTo>
                    <a:pt x="1660524" y="172277"/>
                    <a:pt x="1792171" y="183356"/>
                    <a:pt x="1924050" y="183356"/>
                  </a:cubicBezTo>
                  <a:lnTo>
                    <a:pt x="2100263" y="197644"/>
                  </a:lnTo>
                  <a:lnTo>
                    <a:pt x="2171700" y="152400"/>
                  </a:lnTo>
                  <a:lnTo>
                    <a:pt x="2252663" y="102394"/>
                  </a:lnTo>
                  <a:lnTo>
                    <a:pt x="2316957" y="66675"/>
                  </a:lnTo>
                  <a:lnTo>
                    <a:pt x="2352675" y="45244"/>
                  </a:lnTo>
                  <a:lnTo>
                    <a:pt x="2374107" y="33337"/>
                  </a:lnTo>
                  <a:lnTo>
                    <a:pt x="2395538" y="23812"/>
                  </a:lnTo>
                  <a:lnTo>
                    <a:pt x="2416969" y="21431"/>
                  </a:lnTo>
                  <a:lnTo>
                    <a:pt x="2440782" y="21431"/>
                  </a:lnTo>
                  <a:lnTo>
                    <a:pt x="2452688" y="23812"/>
                  </a:lnTo>
                  <a:lnTo>
                    <a:pt x="2462213" y="30956"/>
                  </a:lnTo>
                  <a:lnTo>
                    <a:pt x="2469357" y="40481"/>
                  </a:lnTo>
                  <a:lnTo>
                    <a:pt x="2474119" y="61912"/>
                  </a:lnTo>
                  <a:lnTo>
                    <a:pt x="2464594" y="100012"/>
                  </a:lnTo>
                  <a:lnTo>
                    <a:pt x="2445544" y="138112"/>
                  </a:lnTo>
                  <a:lnTo>
                    <a:pt x="2390775" y="211931"/>
                  </a:lnTo>
                  <a:lnTo>
                    <a:pt x="2278857" y="340519"/>
                  </a:lnTo>
                  <a:lnTo>
                    <a:pt x="2164557" y="383381"/>
                  </a:lnTo>
                  <a:lnTo>
                    <a:pt x="1907382" y="371475"/>
                  </a:lnTo>
                  <a:lnTo>
                    <a:pt x="1431132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C32DE23A-F4B2-4959-BE90-465ED0A50628}"/>
                </a:ext>
              </a:extLst>
            </p:cNvPr>
            <p:cNvSpPr/>
            <p:nvPr/>
          </p:nvSpPr>
          <p:spPr>
            <a:xfrm>
              <a:off x="5432426" y="3827464"/>
              <a:ext cx="2320925" cy="496887"/>
            </a:xfrm>
            <a:custGeom>
              <a:avLst/>
              <a:gdLst>
                <a:gd name="connsiteX0" fmla="*/ 1621632 w 2321719"/>
                <a:gd name="connsiteY0" fmla="*/ 288131 h 497681"/>
                <a:gd name="connsiteX1" fmla="*/ 1300163 w 2321719"/>
                <a:gd name="connsiteY1" fmla="*/ 323850 h 497681"/>
                <a:gd name="connsiteX2" fmla="*/ 1102519 w 2321719"/>
                <a:gd name="connsiteY2" fmla="*/ 357187 h 497681"/>
                <a:gd name="connsiteX3" fmla="*/ 619125 w 2321719"/>
                <a:gd name="connsiteY3" fmla="*/ 435769 h 497681"/>
                <a:gd name="connsiteX4" fmla="*/ 342900 w 2321719"/>
                <a:gd name="connsiteY4" fmla="*/ 497681 h 497681"/>
                <a:gd name="connsiteX5" fmla="*/ 309563 w 2321719"/>
                <a:gd name="connsiteY5" fmla="*/ 485775 h 497681"/>
                <a:gd name="connsiteX6" fmla="*/ 235744 w 2321719"/>
                <a:gd name="connsiteY6" fmla="*/ 445294 h 497681"/>
                <a:gd name="connsiteX7" fmla="*/ 185738 w 2321719"/>
                <a:gd name="connsiteY7" fmla="*/ 407194 h 497681"/>
                <a:gd name="connsiteX8" fmla="*/ 102394 w 2321719"/>
                <a:gd name="connsiteY8" fmla="*/ 328612 h 497681"/>
                <a:gd name="connsiteX9" fmla="*/ 50007 w 2321719"/>
                <a:gd name="connsiteY9" fmla="*/ 264319 h 497681"/>
                <a:gd name="connsiteX10" fmla="*/ 23813 w 2321719"/>
                <a:gd name="connsiteY10" fmla="*/ 230981 h 497681"/>
                <a:gd name="connsiteX11" fmla="*/ 9525 w 2321719"/>
                <a:gd name="connsiteY11" fmla="*/ 207169 h 497681"/>
                <a:gd name="connsiteX12" fmla="*/ 0 w 2321719"/>
                <a:gd name="connsiteY12" fmla="*/ 190500 h 497681"/>
                <a:gd name="connsiteX13" fmla="*/ 0 w 2321719"/>
                <a:gd name="connsiteY13" fmla="*/ 169069 h 497681"/>
                <a:gd name="connsiteX14" fmla="*/ 4763 w 2321719"/>
                <a:gd name="connsiteY14" fmla="*/ 159544 h 497681"/>
                <a:gd name="connsiteX15" fmla="*/ 21432 w 2321719"/>
                <a:gd name="connsiteY15" fmla="*/ 152400 h 497681"/>
                <a:gd name="connsiteX16" fmla="*/ 40482 w 2321719"/>
                <a:gd name="connsiteY16" fmla="*/ 154781 h 497681"/>
                <a:gd name="connsiteX17" fmla="*/ 57150 w 2321719"/>
                <a:gd name="connsiteY17" fmla="*/ 159544 h 497681"/>
                <a:gd name="connsiteX18" fmla="*/ 92869 w 2321719"/>
                <a:gd name="connsiteY18" fmla="*/ 188119 h 497681"/>
                <a:gd name="connsiteX19" fmla="*/ 126207 w 2321719"/>
                <a:gd name="connsiteY19" fmla="*/ 209550 h 497681"/>
                <a:gd name="connsiteX20" fmla="*/ 161925 w 2321719"/>
                <a:gd name="connsiteY20" fmla="*/ 226219 h 497681"/>
                <a:gd name="connsiteX21" fmla="*/ 221457 w 2321719"/>
                <a:gd name="connsiteY21" fmla="*/ 247650 h 497681"/>
                <a:gd name="connsiteX22" fmla="*/ 285750 w 2321719"/>
                <a:gd name="connsiteY22" fmla="*/ 269081 h 497681"/>
                <a:gd name="connsiteX23" fmla="*/ 302419 w 2321719"/>
                <a:gd name="connsiteY23" fmla="*/ 271462 h 497681"/>
                <a:gd name="connsiteX24" fmla="*/ 502444 w 2321719"/>
                <a:gd name="connsiteY24" fmla="*/ 252412 h 497681"/>
                <a:gd name="connsiteX25" fmla="*/ 831057 w 2321719"/>
                <a:gd name="connsiteY25" fmla="*/ 214312 h 497681"/>
                <a:gd name="connsiteX26" fmla="*/ 1109663 w 2321719"/>
                <a:gd name="connsiteY26" fmla="*/ 178594 h 497681"/>
                <a:gd name="connsiteX27" fmla="*/ 1300163 w 2321719"/>
                <a:gd name="connsiteY27" fmla="*/ 145256 h 497681"/>
                <a:gd name="connsiteX28" fmla="*/ 1550194 w 2321719"/>
                <a:gd name="connsiteY28" fmla="*/ 102394 h 497681"/>
                <a:gd name="connsiteX29" fmla="*/ 1745457 w 2321719"/>
                <a:gd name="connsiteY29" fmla="*/ 73819 h 497681"/>
                <a:gd name="connsiteX30" fmla="*/ 1847850 w 2321719"/>
                <a:gd name="connsiteY30" fmla="*/ 35719 h 497681"/>
                <a:gd name="connsiteX31" fmla="*/ 1926432 w 2321719"/>
                <a:gd name="connsiteY31" fmla="*/ 2381 h 497681"/>
                <a:gd name="connsiteX32" fmla="*/ 1955007 w 2321719"/>
                <a:gd name="connsiteY32" fmla="*/ 0 h 497681"/>
                <a:gd name="connsiteX33" fmla="*/ 2028825 w 2321719"/>
                <a:gd name="connsiteY33" fmla="*/ 7144 h 497681"/>
                <a:gd name="connsiteX34" fmla="*/ 2093119 w 2321719"/>
                <a:gd name="connsiteY34" fmla="*/ 21431 h 497681"/>
                <a:gd name="connsiteX35" fmla="*/ 2164557 w 2321719"/>
                <a:gd name="connsiteY35" fmla="*/ 40481 h 497681"/>
                <a:gd name="connsiteX36" fmla="*/ 2235994 w 2321719"/>
                <a:gd name="connsiteY36" fmla="*/ 71437 h 497681"/>
                <a:gd name="connsiteX37" fmla="*/ 2283619 w 2321719"/>
                <a:gd name="connsiteY37" fmla="*/ 92869 h 497681"/>
                <a:gd name="connsiteX38" fmla="*/ 2300288 w 2321719"/>
                <a:gd name="connsiteY38" fmla="*/ 109537 h 497681"/>
                <a:gd name="connsiteX39" fmla="*/ 2314575 w 2321719"/>
                <a:gd name="connsiteY39" fmla="*/ 138112 h 497681"/>
                <a:gd name="connsiteX40" fmla="*/ 2321719 w 2321719"/>
                <a:gd name="connsiteY40" fmla="*/ 169069 h 497681"/>
                <a:gd name="connsiteX41" fmla="*/ 2319338 w 2321719"/>
                <a:gd name="connsiteY41" fmla="*/ 192881 h 497681"/>
                <a:gd name="connsiteX42" fmla="*/ 2312194 w 2321719"/>
                <a:gd name="connsiteY42" fmla="*/ 219075 h 497681"/>
                <a:gd name="connsiteX43" fmla="*/ 2288382 w 2321719"/>
                <a:gd name="connsiteY43" fmla="*/ 235744 h 497681"/>
                <a:gd name="connsiteX44" fmla="*/ 2269332 w 2321719"/>
                <a:gd name="connsiteY44" fmla="*/ 245269 h 497681"/>
                <a:gd name="connsiteX45" fmla="*/ 2207419 w 2321719"/>
                <a:gd name="connsiteY45" fmla="*/ 250031 h 497681"/>
                <a:gd name="connsiteX46" fmla="*/ 2033588 w 2321719"/>
                <a:gd name="connsiteY46" fmla="*/ 247650 h 497681"/>
                <a:gd name="connsiteX47" fmla="*/ 1857375 w 2321719"/>
                <a:gd name="connsiteY47" fmla="*/ 250031 h 497681"/>
                <a:gd name="connsiteX48" fmla="*/ 1621632 w 2321719"/>
                <a:gd name="connsiteY48" fmla="*/ 288131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21719" h="497681">
                  <a:moveTo>
                    <a:pt x="1621632" y="288131"/>
                  </a:moveTo>
                  <a:lnTo>
                    <a:pt x="1300163" y="323850"/>
                  </a:lnTo>
                  <a:lnTo>
                    <a:pt x="1102519" y="357187"/>
                  </a:lnTo>
                  <a:lnTo>
                    <a:pt x="619125" y="435769"/>
                  </a:lnTo>
                  <a:lnTo>
                    <a:pt x="342900" y="497681"/>
                  </a:lnTo>
                  <a:lnTo>
                    <a:pt x="309563" y="485775"/>
                  </a:lnTo>
                  <a:lnTo>
                    <a:pt x="235744" y="445294"/>
                  </a:lnTo>
                  <a:lnTo>
                    <a:pt x="185738" y="407194"/>
                  </a:lnTo>
                  <a:lnTo>
                    <a:pt x="102394" y="328612"/>
                  </a:lnTo>
                  <a:lnTo>
                    <a:pt x="50007" y="264319"/>
                  </a:lnTo>
                  <a:lnTo>
                    <a:pt x="23813" y="230981"/>
                  </a:lnTo>
                  <a:lnTo>
                    <a:pt x="9525" y="207169"/>
                  </a:lnTo>
                  <a:lnTo>
                    <a:pt x="0" y="190500"/>
                  </a:lnTo>
                  <a:lnTo>
                    <a:pt x="0" y="169069"/>
                  </a:lnTo>
                  <a:lnTo>
                    <a:pt x="4763" y="159544"/>
                  </a:lnTo>
                  <a:lnTo>
                    <a:pt x="21432" y="152400"/>
                  </a:lnTo>
                  <a:lnTo>
                    <a:pt x="40482" y="154781"/>
                  </a:lnTo>
                  <a:lnTo>
                    <a:pt x="57150" y="159544"/>
                  </a:lnTo>
                  <a:lnTo>
                    <a:pt x="92869" y="188119"/>
                  </a:lnTo>
                  <a:lnTo>
                    <a:pt x="126207" y="209550"/>
                  </a:lnTo>
                  <a:lnTo>
                    <a:pt x="161925" y="226219"/>
                  </a:lnTo>
                  <a:lnTo>
                    <a:pt x="221457" y="247650"/>
                  </a:lnTo>
                  <a:lnTo>
                    <a:pt x="285750" y="269081"/>
                  </a:lnTo>
                  <a:lnTo>
                    <a:pt x="302419" y="271462"/>
                  </a:lnTo>
                  <a:lnTo>
                    <a:pt x="502444" y="252412"/>
                  </a:lnTo>
                  <a:lnTo>
                    <a:pt x="831057" y="214312"/>
                  </a:lnTo>
                  <a:lnTo>
                    <a:pt x="1109663" y="178594"/>
                  </a:lnTo>
                  <a:lnTo>
                    <a:pt x="1300163" y="145256"/>
                  </a:lnTo>
                  <a:lnTo>
                    <a:pt x="1550194" y="102394"/>
                  </a:lnTo>
                  <a:lnTo>
                    <a:pt x="1745457" y="73819"/>
                  </a:lnTo>
                  <a:lnTo>
                    <a:pt x="1847850" y="35719"/>
                  </a:lnTo>
                  <a:lnTo>
                    <a:pt x="1926432" y="2381"/>
                  </a:lnTo>
                  <a:lnTo>
                    <a:pt x="1955007" y="0"/>
                  </a:lnTo>
                  <a:lnTo>
                    <a:pt x="2028825" y="7144"/>
                  </a:lnTo>
                  <a:lnTo>
                    <a:pt x="2093119" y="21431"/>
                  </a:lnTo>
                  <a:lnTo>
                    <a:pt x="2164557" y="40481"/>
                  </a:lnTo>
                  <a:lnTo>
                    <a:pt x="2235994" y="71437"/>
                  </a:lnTo>
                  <a:lnTo>
                    <a:pt x="2283619" y="92869"/>
                  </a:lnTo>
                  <a:lnTo>
                    <a:pt x="2300288" y="109537"/>
                  </a:lnTo>
                  <a:lnTo>
                    <a:pt x="2314575" y="138112"/>
                  </a:lnTo>
                  <a:lnTo>
                    <a:pt x="2321719" y="169069"/>
                  </a:lnTo>
                  <a:lnTo>
                    <a:pt x="2319338" y="192881"/>
                  </a:lnTo>
                  <a:lnTo>
                    <a:pt x="2312194" y="219075"/>
                  </a:lnTo>
                  <a:lnTo>
                    <a:pt x="2288382" y="235744"/>
                  </a:lnTo>
                  <a:lnTo>
                    <a:pt x="2269332" y="245269"/>
                  </a:lnTo>
                  <a:lnTo>
                    <a:pt x="2207419" y="250031"/>
                  </a:lnTo>
                  <a:lnTo>
                    <a:pt x="2033588" y="247650"/>
                  </a:lnTo>
                  <a:lnTo>
                    <a:pt x="1857375" y="250031"/>
                  </a:lnTo>
                  <a:lnTo>
                    <a:pt x="1621632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0CEF1E1D-62F8-47ED-B25D-529FF93D3BDB}"/>
                </a:ext>
              </a:extLst>
            </p:cNvPr>
            <p:cNvSpPr/>
            <p:nvPr/>
          </p:nvSpPr>
          <p:spPr>
            <a:xfrm rot="16200000">
              <a:off x="5354639" y="3871914"/>
              <a:ext cx="2397125" cy="612775"/>
            </a:xfrm>
            <a:custGeom>
              <a:avLst/>
              <a:gdLst>
                <a:gd name="connsiteX0" fmla="*/ 731044 w 2397919"/>
                <a:gd name="connsiteY0" fmla="*/ 492919 h 611981"/>
                <a:gd name="connsiteX1" fmla="*/ 266700 w 2397919"/>
                <a:gd name="connsiteY1" fmla="*/ 473869 h 611981"/>
                <a:gd name="connsiteX2" fmla="*/ 30956 w 2397919"/>
                <a:gd name="connsiteY2" fmla="*/ 466725 h 611981"/>
                <a:gd name="connsiteX3" fmla="*/ 0 w 2397919"/>
                <a:gd name="connsiteY3" fmla="*/ 271463 h 611981"/>
                <a:gd name="connsiteX4" fmla="*/ 226219 w 2397919"/>
                <a:gd name="connsiteY4" fmla="*/ 266700 h 611981"/>
                <a:gd name="connsiteX5" fmla="*/ 735806 w 2397919"/>
                <a:gd name="connsiteY5" fmla="*/ 266700 h 611981"/>
                <a:gd name="connsiteX6" fmla="*/ 1195388 w 2397919"/>
                <a:gd name="connsiteY6" fmla="*/ 264319 h 611981"/>
                <a:gd name="connsiteX7" fmla="*/ 1354931 w 2397919"/>
                <a:gd name="connsiteY7" fmla="*/ 264319 h 611981"/>
                <a:gd name="connsiteX8" fmla="*/ 1897856 w 2397919"/>
                <a:gd name="connsiteY8" fmla="*/ 266700 h 611981"/>
                <a:gd name="connsiteX9" fmla="*/ 2085975 w 2397919"/>
                <a:gd name="connsiteY9" fmla="*/ 266700 h 611981"/>
                <a:gd name="connsiteX10" fmla="*/ 2131219 w 2397919"/>
                <a:gd name="connsiteY10" fmla="*/ 261938 h 611981"/>
                <a:gd name="connsiteX11" fmla="*/ 2181225 w 2397919"/>
                <a:gd name="connsiteY11" fmla="*/ 245269 h 611981"/>
                <a:gd name="connsiteX12" fmla="*/ 2219325 w 2397919"/>
                <a:gd name="connsiteY12" fmla="*/ 221456 h 611981"/>
                <a:gd name="connsiteX13" fmla="*/ 2252663 w 2397919"/>
                <a:gd name="connsiteY13" fmla="*/ 185738 h 611981"/>
                <a:gd name="connsiteX14" fmla="*/ 2276475 w 2397919"/>
                <a:gd name="connsiteY14" fmla="*/ 150019 h 611981"/>
                <a:gd name="connsiteX15" fmla="*/ 2297906 w 2397919"/>
                <a:gd name="connsiteY15" fmla="*/ 109538 h 611981"/>
                <a:gd name="connsiteX16" fmla="*/ 2319338 w 2397919"/>
                <a:gd name="connsiteY16" fmla="*/ 59531 h 611981"/>
                <a:gd name="connsiteX17" fmla="*/ 2328863 w 2397919"/>
                <a:gd name="connsiteY17" fmla="*/ 35719 h 611981"/>
                <a:gd name="connsiteX18" fmla="*/ 2345531 w 2397919"/>
                <a:gd name="connsiteY18" fmla="*/ 16669 h 611981"/>
                <a:gd name="connsiteX19" fmla="*/ 2364581 w 2397919"/>
                <a:gd name="connsiteY19" fmla="*/ 2381 h 611981"/>
                <a:gd name="connsiteX20" fmla="*/ 2381250 w 2397919"/>
                <a:gd name="connsiteY20" fmla="*/ 0 h 611981"/>
                <a:gd name="connsiteX21" fmla="*/ 2390775 w 2397919"/>
                <a:gd name="connsiteY21" fmla="*/ 7144 h 611981"/>
                <a:gd name="connsiteX22" fmla="*/ 2397919 w 2397919"/>
                <a:gd name="connsiteY22" fmla="*/ 30956 h 611981"/>
                <a:gd name="connsiteX23" fmla="*/ 2393156 w 2397919"/>
                <a:gd name="connsiteY23" fmla="*/ 135731 h 611981"/>
                <a:gd name="connsiteX24" fmla="*/ 2383631 w 2397919"/>
                <a:gd name="connsiteY24" fmla="*/ 221456 h 611981"/>
                <a:gd name="connsiteX25" fmla="*/ 2362200 w 2397919"/>
                <a:gd name="connsiteY25" fmla="*/ 304800 h 611981"/>
                <a:gd name="connsiteX26" fmla="*/ 2336006 w 2397919"/>
                <a:gd name="connsiteY26" fmla="*/ 385763 h 611981"/>
                <a:gd name="connsiteX27" fmla="*/ 2297906 w 2397919"/>
                <a:gd name="connsiteY27" fmla="*/ 481013 h 611981"/>
                <a:gd name="connsiteX28" fmla="*/ 2247900 w 2397919"/>
                <a:gd name="connsiteY28" fmla="*/ 569119 h 611981"/>
                <a:gd name="connsiteX29" fmla="*/ 2226469 w 2397919"/>
                <a:gd name="connsiteY29" fmla="*/ 592931 h 611981"/>
                <a:gd name="connsiteX30" fmla="*/ 2195513 w 2397919"/>
                <a:gd name="connsiteY30" fmla="*/ 611981 h 611981"/>
                <a:gd name="connsiteX31" fmla="*/ 2169319 w 2397919"/>
                <a:gd name="connsiteY31" fmla="*/ 611981 h 611981"/>
                <a:gd name="connsiteX32" fmla="*/ 2138363 w 2397919"/>
                <a:gd name="connsiteY32" fmla="*/ 600075 h 611981"/>
                <a:gd name="connsiteX33" fmla="*/ 2112169 w 2397919"/>
                <a:gd name="connsiteY33" fmla="*/ 585788 h 611981"/>
                <a:gd name="connsiteX34" fmla="*/ 2085975 w 2397919"/>
                <a:gd name="connsiteY34" fmla="*/ 559594 h 611981"/>
                <a:gd name="connsiteX35" fmla="*/ 2059781 w 2397919"/>
                <a:gd name="connsiteY35" fmla="*/ 535781 h 611981"/>
                <a:gd name="connsiteX36" fmla="*/ 2021681 w 2397919"/>
                <a:gd name="connsiteY36" fmla="*/ 519113 h 611981"/>
                <a:gd name="connsiteX37" fmla="*/ 1981200 w 2397919"/>
                <a:gd name="connsiteY37" fmla="*/ 509588 h 611981"/>
                <a:gd name="connsiteX38" fmla="*/ 1762125 w 2397919"/>
                <a:gd name="connsiteY38" fmla="*/ 509588 h 611981"/>
                <a:gd name="connsiteX39" fmla="*/ 1388269 w 2397919"/>
                <a:gd name="connsiteY39" fmla="*/ 514350 h 611981"/>
                <a:gd name="connsiteX40" fmla="*/ 1235869 w 2397919"/>
                <a:gd name="connsiteY40" fmla="*/ 509588 h 611981"/>
                <a:gd name="connsiteX41" fmla="*/ 731044 w 2397919"/>
                <a:gd name="connsiteY41" fmla="*/ 492919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397919" h="611981">
                  <a:moveTo>
                    <a:pt x="731044" y="492919"/>
                  </a:moveTo>
                  <a:lnTo>
                    <a:pt x="266700" y="473869"/>
                  </a:lnTo>
                  <a:lnTo>
                    <a:pt x="30956" y="466725"/>
                  </a:lnTo>
                  <a:lnTo>
                    <a:pt x="0" y="271463"/>
                  </a:lnTo>
                  <a:lnTo>
                    <a:pt x="226219" y="266700"/>
                  </a:lnTo>
                  <a:lnTo>
                    <a:pt x="735806" y="266700"/>
                  </a:lnTo>
                  <a:lnTo>
                    <a:pt x="1195388" y="264319"/>
                  </a:lnTo>
                  <a:lnTo>
                    <a:pt x="1354931" y="264319"/>
                  </a:lnTo>
                  <a:lnTo>
                    <a:pt x="1897856" y="266700"/>
                  </a:lnTo>
                  <a:lnTo>
                    <a:pt x="2085975" y="266700"/>
                  </a:lnTo>
                  <a:lnTo>
                    <a:pt x="2131219" y="261938"/>
                  </a:lnTo>
                  <a:lnTo>
                    <a:pt x="2181225" y="245269"/>
                  </a:lnTo>
                  <a:lnTo>
                    <a:pt x="2219325" y="221456"/>
                  </a:lnTo>
                  <a:lnTo>
                    <a:pt x="2252663" y="185738"/>
                  </a:lnTo>
                  <a:lnTo>
                    <a:pt x="2276475" y="150019"/>
                  </a:lnTo>
                  <a:lnTo>
                    <a:pt x="2297906" y="109538"/>
                  </a:lnTo>
                  <a:lnTo>
                    <a:pt x="2319338" y="59531"/>
                  </a:lnTo>
                  <a:lnTo>
                    <a:pt x="2328863" y="35719"/>
                  </a:lnTo>
                  <a:lnTo>
                    <a:pt x="2345531" y="16669"/>
                  </a:lnTo>
                  <a:lnTo>
                    <a:pt x="2364581" y="2381"/>
                  </a:lnTo>
                  <a:lnTo>
                    <a:pt x="2381250" y="0"/>
                  </a:lnTo>
                  <a:lnTo>
                    <a:pt x="2390775" y="7144"/>
                  </a:lnTo>
                  <a:lnTo>
                    <a:pt x="2397919" y="30956"/>
                  </a:lnTo>
                  <a:lnTo>
                    <a:pt x="2393156" y="135731"/>
                  </a:lnTo>
                  <a:lnTo>
                    <a:pt x="2383631" y="221456"/>
                  </a:lnTo>
                  <a:lnTo>
                    <a:pt x="2362200" y="304800"/>
                  </a:lnTo>
                  <a:lnTo>
                    <a:pt x="2336006" y="385763"/>
                  </a:lnTo>
                  <a:lnTo>
                    <a:pt x="2297906" y="481013"/>
                  </a:lnTo>
                  <a:lnTo>
                    <a:pt x="2247900" y="569119"/>
                  </a:lnTo>
                  <a:lnTo>
                    <a:pt x="2226469" y="592931"/>
                  </a:lnTo>
                  <a:lnTo>
                    <a:pt x="2195513" y="611981"/>
                  </a:lnTo>
                  <a:lnTo>
                    <a:pt x="2169319" y="611981"/>
                  </a:lnTo>
                  <a:lnTo>
                    <a:pt x="2138363" y="600075"/>
                  </a:lnTo>
                  <a:lnTo>
                    <a:pt x="2112169" y="585788"/>
                  </a:lnTo>
                  <a:lnTo>
                    <a:pt x="2085975" y="559594"/>
                  </a:lnTo>
                  <a:lnTo>
                    <a:pt x="2059781" y="535781"/>
                  </a:lnTo>
                  <a:lnTo>
                    <a:pt x="2021681" y="519113"/>
                  </a:lnTo>
                  <a:lnTo>
                    <a:pt x="1981200" y="509588"/>
                  </a:lnTo>
                  <a:lnTo>
                    <a:pt x="1762125" y="509588"/>
                  </a:lnTo>
                  <a:lnTo>
                    <a:pt x="1388269" y="514350"/>
                  </a:lnTo>
                  <a:lnTo>
                    <a:pt x="1235869" y="509588"/>
                  </a:lnTo>
                  <a:lnTo>
                    <a:pt x="731044" y="4929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F27E6B5B-0555-4FEA-B205-68BFA1315C17}"/>
                </a:ext>
              </a:extLst>
            </p:cNvPr>
            <p:cNvSpPr/>
            <p:nvPr/>
          </p:nvSpPr>
          <p:spPr>
            <a:xfrm>
              <a:off x="5127625" y="5146676"/>
              <a:ext cx="3049588" cy="563563"/>
            </a:xfrm>
            <a:custGeom>
              <a:avLst/>
              <a:gdLst>
                <a:gd name="connsiteX0" fmla="*/ 2014256 w 3049718"/>
                <a:gd name="connsiteY0" fmla="*/ 316820 h 564094"/>
                <a:gd name="connsiteX1" fmla="*/ 1499101 w 3049718"/>
                <a:gd name="connsiteY1" fmla="*/ 342578 h 564094"/>
                <a:gd name="connsiteX2" fmla="*/ 1228645 w 3049718"/>
                <a:gd name="connsiteY2" fmla="*/ 373487 h 564094"/>
                <a:gd name="connsiteX3" fmla="*/ 945310 w 3049718"/>
                <a:gd name="connsiteY3" fmla="*/ 419851 h 564094"/>
                <a:gd name="connsiteX4" fmla="*/ 680005 w 3049718"/>
                <a:gd name="connsiteY4" fmla="*/ 481670 h 564094"/>
                <a:gd name="connsiteX5" fmla="*/ 540913 w 3049718"/>
                <a:gd name="connsiteY5" fmla="*/ 530609 h 564094"/>
                <a:gd name="connsiteX6" fmla="*/ 466216 w 3049718"/>
                <a:gd name="connsiteY6" fmla="*/ 564094 h 564094"/>
                <a:gd name="connsiteX7" fmla="*/ 432731 w 3049718"/>
                <a:gd name="connsiteY7" fmla="*/ 556367 h 564094"/>
                <a:gd name="connsiteX8" fmla="*/ 350306 w 3049718"/>
                <a:gd name="connsiteY8" fmla="*/ 530609 h 564094"/>
                <a:gd name="connsiteX9" fmla="*/ 303942 w 3049718"/>
                <a:gd name="connsiteY9" fmla="*/ 510003 h 564094"/>
                <a:gd name="connsiteX10" fmla="*/ 234396 w 3049718"/>
                <a:gd name="connsiteY10" fmla="*/ 473942 h 564094"/>
                <a:gd name="connsiteX11" fmla="*/ 121062 w 3049718"/>
                <a:gd name="connsiteY11" fmla="*/ 396669 h 564094"/>
                <a:gd name="connsiteX12" fmla="*/ 48940 w 3049718"/>
                <a:gd name="connsiteY12" fmla="*/ 345154 h 564094"/>
                <a:gd name="connsiteX13" fmla="*/ 23182 w 3049718"/>
                <a:gd name="connsiteY13" fmla="*/ 324547 h 564094"/>
                <a:gd name="connsiteX14" fmla="*/ 7728 w 3049718"/>
                <a:gd name="connsiteY14" fmla="*/ 306517 h 564094"/>
                <a:gd name="connsiteX15" fmla="*/ 0 w 3049718"/>
                <a:gd name="connsiteY15" fmla="*/ 283335 h 564094"/>
                <a:gd name="connsiteX16" fmla="*/ 10303 w 3049718"/>
                <a:gd name="connsiteY16" fmla="*/ 262729 h 564094"/>
                <a:gd name="connsiteX17" fmla="*/ 36061 w 3049718"/>
                <a:gd name="connsiteY17" fmla="*/ 249850 h 564094"/>
                <a:gd name="connsiteX18" fmla="*/ 56667 w 3049718"/>
                <a:gd name="connsiteY18" fmla="*/ 249850 h 564094"/>
                <a:gd name="connsiteX19" fmla="*/ 113334 w 3049718"/>
                <a:gd name="connsiteY19" fmla="*/ 267880 h 564094"/>
                <a:gd name="connsiteX20" fmla="*/ 172577 w 3049718"/>
                <a:gd name="connsiteY20" fmla="*/ 280759 h 564094"/>
                <a:gd name="connsiteX21" fmla="*/ 267881 w 3049718"/>
                <a:gd name="connsiteY21" fmla="*/ 293638 h 564094"/>
                <a:gd name="connsiteX22" fmla="*/ 355457 w 3049718"/>
                <a:gd name="connsiteY22" fmla="*/ 301365 h 564094"/>
                <a:gd name="connsiteX23" fmla="*/ 453337 w 3049718"/>
                <a:gd name="connsiteY23" fmla="*/ 296214 h 564094"/>
                <a:gd name="connsiteX24" fmla="*/ 556368 w 3049718"/>
                <a:gd name="connsiteY24" fmla="*/ 283335 h 564094"/>
                <a:gd name="connsiteX25" fmla="*/ 860309 w 3049718"/>
                <a:gd name="connsiteY25" fmla="*/ 236971 h 564094"/>
                <a:gd name="connsiteX26" fmla="*/ 1416676 w 3049718"/>
                <a:gd name="connsiteY26" fmla="*/ 154546 h 564094"/>
                <a:gd name="connsiteX27" fmla="*/ 1555768 w 3049718"/>
                <a:gd name="connsiteY27" fmla="*/ 139092 h 564094"/>
                <a:gd name="connsiteX28" fmla="*/ 1980771 w 3049718"/>
                <a:gd name="connsiteY28" fmla="*/ 115910 h 564094"/>
                <a:gd name="connsiteX29" fmla="*/ 2413501 w 3049718"/>
                <a:gd name="connsiteY29" fmla="*/ 90152 h 564094"/>
                <a:gd name="connsiteX30" fmla="*/ 2475320 w 3049718"/>
                <a:gd name="connsiteY30" fmla="*/ 66970 h 564094"/>
                <a:gd name="connsiteX31" fmla="*/ 2560320 w 3049718"/>
                <a:gd name="connsiteY31" fmla="*/ 33485 h 564094"/>
                <a:gd name="connsiteX32" fmla="*/ 2653048 w 3049718"/>
                <a:gd name="connsiteY32" fmla="*/ 0 h 564094"/>
                <a:gd name="connsiteX33" fmla="*/ 2704564 w 3049718"/>
                <a:gd name="connsiteY33" fmla="*/ 18030 h 564094"/>
                <a:gd name="connsiteX34" fmla="*/ 2817898 w 3049718"/>
                <a:gd name="connsiteY34" fmla="*/ 64394 h 564094"/>
                <a:gd name="connsiteX35" fmla="*/ 2900323 w 3049718"/>
                <a:gd name="connsiteY35" fmla="*/ 105607 h 564094"/>
                <a:gd name="connsiteX36" fmla="*/ 2951838 w 3049718"/>
                <a:gd name="connsiteY36" fmla="*/ 136516 h 564094"/>
                <a:gd name="connsiteX37" fmla="*/ 3003354 w 3049718"/>
                <a:gd name="connsiteY37" fmla="*/ 172577 h 564094"/>
                <a:gd name="connsiteX38" fmla="*/ 3029111 w 3049718"/>
                <a:gd name="connsiteY38" fmla="*/ 198334 h 564094"/>
                <a:gd name="connsiteX39" fmla="*/ 3041990 w 3049718"/>
                <a:gd name="connsiteY39" fmla="*/ 229244 h 564094"/>
                <a:gd name="connsiteX40" fmla="*/ 3049718 w 3049718"/>
                <a:gd name="connsiteY40" fmla="*/ 260153 h 564094"/>
                <a:gd name="connsiteX41" fmla="*/ 3047142 w 3049718"/>
                <a:gd name="connsiteY41" fmla="*/ 280759 h 564094"/>
                <a:gd name="connsiteX42" fmla="*/ 3036839 w 3049718"/>
                <a:gd name="connsiteY42" fmla="*/ 298790 h 564094"/>
                <a:gd name="connsiteX43" fmla="*/ 3013657 w 3049718"/>
                <a:gd name="connsiteY43" fmla="*/ 316820 h 564094"/>
                <a:gd name="connsiteX44" fmla="*/ 2977596 w 3049718"/>
                <a:gd name="connsiteY44" fmla="*/ 332275 h 564094"/>
                <a:gd name="connsiteX45" fmla="*/ 2944111 w 3049718"/>
                <a:gd name="connsiteY45" fmla="*/ 337426 h 564094"/>
                <a:gd name="connsiteX46" fmla="*/ 2843656 w 3049718"/>
                <a:gd name="connsiteY46" fmla="*/ 324547 h 564094"/>
                <a:gd name="connsiteX47" fmla="*/ 2534563 w 3049718"/>
                <a:gd name="connsiteY47" fmla="*/ 303941 h 564094"/>
                <a:gd name="connsiteX48" fmla="*/ 2256379 w 3049718"/>
                <a:gd name="connsiteY48" fmla="*/ 306517 h 564094"/>
                <a:gd name="connsiteX49" fmla="*/ 2014256 w 3049718"/>
                <a:gd name="connsiteY49" fmla="*/ 316820 h 5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049718" h="564094">
                  <a:moveTo>
                    <a:pt x="2014256" y="316820"/>
                  </a:moveTo>
                  <a:lnTo>
                    <a:pt x="1499101" y="342578"/>
                  </a:lnTo>
                  <a:lnTo>
                    <a:pt x="1228645" y="373487"/>
                  </a:lnTo>
                  <a:lnTo>
                    <a:pt x="945310" y="419851"/>
                  </a:lnTo>
                  <a:lnTo>
                    <a:pt x="680005" y="481670"/>
                  </a:lnTo>
                  <a:lnTo>
                    <a:pt x="540913" y="530609"/>
                  </a:lnTo>
                  <a:lnTo>
                    <a:pt x="466216" y="564094"/>
                  </a:lnTo>
                  <a:lnTo>
                    <a:pt x="432731" y="556367"/>
                  </a:lnTo>
                  <a:lnTo>
                    <a:pt x="350306" y="530609"/>
                  </a:lnTo>
                  <a:lnTo>
                    <a:pt x="303942" y="510003"/>
                  </a:lnTo>
                  <a:lnTo>
                    <a:pt x="234396" y="473942"/>
                  </a:lnTo>
                  <a:lnTo>
                    <a:pt x="121062" y="396669"/>
                  </a:lnTo>
                  <a:lnTo>
                    <a:pt x="48940" y="345154"/>
                  </a:lnTo>
                  <a:lnTo>
                    <a:pt x="23182" y="324547"/>
                  </a:lnTo>
                  <a:lnTo>
                    <a:pt x="7728" y="306517"/>
                  </a:lnTo>
                  <a:lnTo>
                    <a:pt x="0" y="283335"/>
                  </a:lnTo>
                  <a:lnTo>
                    <a:pt x="10303" y="262729"/>
                  </a:lnTo>
                  <a:lnTo>
                    <a:pt x="36061" y="249850"/>
                  </a:lnTo>
                  <a:lnTo>
                    <a:pt x="56667" y="249850"/>
                  </a:lnTo>
                  <a:lnTo>
                    <a:pt x="113334" y="267880"/>
                  </a:lnTo>
                  <a:lnTo>
                    <a:pt x="172577" y="280759"/>
                  </a:lnTo>
                  <a:lnTo>
                    <a:pt x="267881" y="293638"/>
                  </a:lnTo>
                  <a:lnTo>
                    <a:pt x="355457" y="301365"/>
                  </a:lnTo>
                  <a:lnTo>
                    <a:pt x="453337" y="296214"/>
                  </a:lnTo>
                  <a:lnTo>
                    <a:pt x="556368" y="283335"/>
                  </a:lnTo>
                  <a:lnTo>
                    <a:pt x="860309" y="236971"/>
                  </a:lnTo>
                  <a:lnTo>
                    <a:pt x="1416676" y="154546"/>
                  </a:lnTo>
                  <a:lnTo>
                    <a:pt x="1555768" y="139092"/>
                  </a:lnTo>
                  <a:lnTo>
                    <a:pt x="1980771" y="115910"/>
                  </a:lnTo>
                  <a:lnTo>
                    <a:pt x="2413501" y="90152"/>
                  </a:lnTo>
                  <a:lnTo>
                    <a:pt x="2475320" y="66970"/>
                  </a:lnTo>
                  <a:lnTo>
                    <a:pt x="2560320" y="33485"/>
                  </a:lnTo>
                  <a:lnTo>
                    <a:pt x="2653048" y="0"/>
                  </a:lnTo>
                  <a:lnTo>
                    <a:pt x="2704564" y="18030"/>
                  </a:lnTo>
                  <a:lnTo>
                    <a:pt x="2817898" y="64394"/>
                  </a:lnTo>
                  <a:lnTo>
                    <a:pt x="2900323" y="105607"/>
                  </a:lnTo>
                  <a:lnTo>
                    <a:pt x="2951838" y="136516"/>
                  </a:lnTo>
                  <a:lnTo>
                    <a:pt x="3003354" y="172577"/>
                  </a:lnTo>
                  <a:lnTo>
                    <a:pt x="3029111" y="198334"/>
                  </a:lnTo>
                  <a:lnTo>
                    <a:pt x="3041990" y="229244"/>
                  </a:lnTo>
                  <a:lnTo>
                    <a:pt x="3049718" y="260153"/>
                  </a:lnTo>
                  <a:lnTo>
                    <a:pt x="3047142" y="280759"/>
                  </a:lnTo>
                  <a:lnTo>
                    <a:pt x="3036839" y="298790"/>
                  </a:lnTo>
                  <a:lnTo>
                    <a:pt x="3013657" y="316820"/>
                  </a:lnTo>
                  <a:lnTo>
                    <a:pt x="2977596" y="332275"/>
                  </a:lnTo>
                  <a:lnTo>
                    <a:pt x="2944111" y="337426"/>
                  </a:lnTo>
                  <a:lnTo>
                    <a:pt x="2843656" y="324547"/>
                  </a:lnTo>
                  <a:lnTo>
                    <a:pt x="2534563" y="303941"/>
                  </a:lnTo>
                  <a:lnTo>
                    <a:pt x="2256379" y="306517"/>
                  </a:lnTo>
                  <a:lnTo>
                    <a:pt x="2014256" y="3168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761007"/>
      </p:ext>
    </p:extLst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8A1FE1A-BC89-4F81-AC13-2295AF77C24D}"/>
              </a:ext>
            </a:extLst>
          </p:cNvPr>
          <p:cNvSpPr/>
          <p:nvPr/>
        </p:nvSpPr>
        <p:spPr>
          <a:xfrm>
            <a:off x="4378326" y="1600201"/>
            <a:ext cx="3344863" cy="557213"/>
          </a:xfrm>
          <a:custGeom>
            <a:avLst/>
            <a:gdLst>
              <a:gd name="connsiteX0" fmla="*/ 1428750 w 3344636"/>
              <a:gd name="connsiteY0" fmla="*/ 206829 h 557893"/>
              <a:gd name="connsiteX1" fmla="*/ 1232807 w 3344636"/>
              <a:gd name="connsiteY1" fmla="*/ 225879 h 557893"/>
              <a:gd name="connsiteX2" fmla="*/ 1001486 w 3344636"/>
              <a:gd name="connsiteY2" fmla="*/ 247650 h 557893"/>
              <a:gd name="connsiteX3" fmla="*/ 672193 w 3344636"/>
              <a:gd name="connsiteY3" fmla="*/ 288471 h 557893"/>
              <a:gd name="connsiteX4" fmla="*/ 555171 w 3344636"/>
              <a:gd name="connsiteY4" fmla="*/ 302079 h 557893"/>
              <a:gd name="connsiteX5" fmla="*/ 495300 w 3344636"/>
              <a:gd name="connsiteY5" fmla="*/ 307521 h 557893"/>
              <a:gd name="connsiteX6" fmla="*/ 438150 w 3344636"/>
              <a:gd name="connsiteY6" fmla="*/ 310243 h 557893"/>
              <a:gd name="connsiteX7" fmla="*/ 386443 w 3344636"/>
              <a:gd name="connsiteY7" fmla="*/ 312964 h 557893"/>
              <a:gd name="connsiteX8" fmla="*/ 332014 w 3344636"/>
              <a:gd name="connsiteY8" fmla="*/ 312964 h 557893"/>
              <a:gd name="connsiteX9" fmla="*/ 285750 w 3344636"/>
              <a:gd name="connsiteY9" fmla="*/ 304800 h 557893"/>
              <a:gd name="connsiteX10" fmla="*/ 236764 w 3344636"/>
              <a:gd name="connsiteY10" fmla="*/ 288471 h 557893"/>
              <a:gd name="connsiteX11" fmla="*/ 195943 w 3344636"/>
              <a:gd name="connsiteY11" fmla="*/ 269421 h 557893"/>
              <a:gd name="connsiteX12" fmla="*/ 138793 w 3344636"/>
              <a:gd name="connsiteY12" fmla="*/ 231321 h 557893"/>
              <a:gd name="connsiteX13" fmla="*/ 76200 w 3344636"/>
              <a:gd name="connsiteY13" fmla="*/ 179614 h 557893"/>
              <a:gd name="connsiteX14" fmla="*/ 46264 w 3344636"/>
              <a:gd name="connsiteY14" fmla="*/ 152400 h 557893"/>
              <a:gd name="connsiteX15" fmla="*/ 32657 w 3344636"/>
              <a:gd name="connsiteY15" fmla="*/ 144236 h 557893"/>
              <a:gd name="connsiteX16" fmla="*/ 13607 w 3344636"/>
              <a:gd name="connsiteY16" fmla="*/ 144236 h 557893"/>
              <a:gd name="connsiteX17" fmla="*/ 5443 w 3344636"/>
              <a:gd name="connsiteY17" fmla="*/ 146957 h 557893"/>
              <a:gd name="connsiteX18" fmla="*/ 0 w 3344636"/>
              <a:gd name="connsiteY18" fmla="*/ 163286 h 557893"/>
              <a:gd name="connsiteX19" fmla="*/ 5443 w 3344636"/>
              <a:gd name="connsiteY19" fmla="*/ 198664 h 557893"/>
              <a:gd name="connsiteX20" fmla="*/ 21771 w 3344636"/>
              <a:gd name="connsiteY20" fmla="*/ 250371 h 557893"/>
              <a:gd name="connsiteX21" fmla="*/ 48986 w 3344636"/>
              <a:gd name="connsiteY21" fmla="*/ 304800 h 557893"/>
              <a:gd name="connsiteX22" fmla="*/ 76200 w 3344636"/>
              <a:gd name="connsiteY22" fmla="*/ 351064 h 557893"/>
              <a:gd name="connsiteX23" fmla="*/ 108857 w 3344636"/>
              <a:gd name="connsiteY23" fmla="*/ 391886 h 557893"/>
              <a:gd name="connsiteX24" fmla="*/ 155121 w 3344636"/>
              <a:gd name="connsiteY24" fmla="*/ 438150 h 557893"/>
              <a:gd name="connsiteX25" fmla="*/ 225879 w 3344636"/>
              <a:gd name="connsiteY25" fmla="*/ 495300 h 557893"/>
              <a:gd name="connsiteX26" fmla="*/ 283029 w 3344636"/>
              <a:gd name="connsiteY26" fmla="*/ 530679 h 557893"/>
              <a:gd name="connsiteX27" fmla="*/ 318407 w 3344636"/>
              <a:gd name="connsiteY27" fmla="*/ 549729 h 557893"/>
              <a:gd name="connsiteX28" fmla="*/ 342900 w 3344636"/>
              <a:gd name="connsiteY28" fmla="*/ 557893 h 557893"/>
              <a:gd name="connsiteX29" fmla="*/ 370114 w 3344636"/>
              <a:gd name="connsiteY29" fmla="*/ 549729 h 557893"/>
              <a:gd name="connsiteX30" fmla="*/ 446314 w 3344636"/>
              <a:gd name="connsiteY30" fmla="*/ 519793 h 557893"/>
              <a:gd name="connsiteX31" fmla="*/ 536121 w 3344636"/>
              <a:gd name="connsiteY31" fmla="*/ 492579 h 557893"/>
              <a:gd name="connsiteX32" fmla="*/ 653143 w 3344636"/>
              <a:gd name="connsiteY32" fmla="*/ 476250 h 557893"/>
              <a:gd name="connsiteX33" fmla="*/ 911679 w 3344636"/>
              <a:gd name="connsiteY33" fmla="*/ 440871 h 557893"/>
              <a:gd name="connsiteX34" fmla="*/ 1061357 w 3344636"/>
              <a:gd name="connsiteY34" fmla="*/ 419100 h 557893"/>
              <a:gd name="connsiteX35" fmla="*/ 1232807 w 3344636"/>
              <a:gd name="connsiteY35" fmla="*/ 381000 h 557893"/>
              <a:gd name="connsiteX36" fmla="*/ 1485900 w 3344636"/>
              <a:gd name="connsiteY36" fmla="*/ 356507 h 557893"/>
              <a:gd name="connsiteX37" fmla="*/ 1787979 w 3344636"/>
              <a:gd name="connsiteY37" fmla="*/ 329293 h 557893"/>
              <a:gd name="connsiteX38" fmla="*/ 2005693 w 3344636"/>
              <a:gd name="connsiteY38" fmla="*/ 310243 h 557893"/>
              <a:gd name="connsiteX39" fmla="*/ 2217964 w 3344636"/>
              <a:gd name="connsiteY39" fmla="*/ 288471 h 557893"/>
              <a:gd name="connsiteX40" fmla="*/ 2574471 w 3344636"/>
              <a:gd name="connsiteY40" fmla="*/ 266700 h 557893"/>
              <a:gd name="connsiteX41" fmla="*/ 2794907 w 3344636"/>
              <a:gd name="connsiteY41" fmla="*/ 247650 h 557893"/>
              <a:gd name="connsiteX42" fmla="*/ 2873829 w 3344636"/>
              <a:gd name="connsiteY42" fmla="*/ 247650 h 557893"/>
              <a:gd name="connsiteX43" fmla="*/ 2920093 w 3344636"/>
              <a:gd name="connsiteY43" fmla="*/ 258536 h 557893"/>
              <a:gd name="connsiteX44" fmla="*/ 2941864 w 3344636"/>
              <a:gd name="connsiteY44" fmla="*/ 269421 h 557893"/>
              <a:gd name="connsiteX45" fmla="*/ 2952750 w 3344636"/>
              <a:gd name="connsiteY45" fmla="*/ 283029 h 557893"/>
              <a:gd name="connsiteX46" fmla="*/ 3265714 w 3344636"/>
              <a:gd name="connsiteY46" fmla="*/ 315686 h 557893"/>
              <a:gd name="connsiteX47" fmla="*/ 3320143 w 3344636"/>
              <a:gd name="connsiteY47" fmla="*/ 277586 h 557893"/>
              <a:gd name="connsiteX48" fmla="*/ 3339193 w 3344636"/>
              <a:gd name="connsiteY48" fmla="*/ 255814 h 557893"/>
              <a:gd name="connsiteX49" fmla="*/ 3344636 w 3344636"/>
              <a:gd name="connsiteY49" fmla="*/ 234043 h 557893"/>
              <a:gd name="connsiteX50" fmla="*/ 3344636 w 3344636"/>
              <a:gd name="connsiteY50" fmla="*/ 223157 h 557893"/>
              <a:gd name="connsiteX51" fmla="*/ 3341914 w 3344636"/>
              <a:gd name="connsiteY51" fmla="*/ 209550 h 557893"/>
              <a:gd name="connsiteX52" fmla="*/ 3322864 w 3344636"/>
              <a:gd name="connsiteY52" fmla="*/ 187779 h 557893"/>
              <a:gd name="connsiteX53" fmla="*/ 3254829 w 3344636"/>
              <a:gd name="connsiteY53" fmla="*/ 141514 h 557893"/>
              <a:gd name="connsiteX54" fmla="*/ 3178629 w 3344636"/>
              <a:gd name="connsiteY54" fmla="*/ 100693 h 557893"/>
              <a:gd name="connsiteX55" fmla="*/ 3072493 w 3344636"/>
              <a:gd name="connsiteY55" fmla="*/ 48986 h 557893"/>
              <a:gd name="connsiteX56" fmla="*/ 2963636 w 3344636"/>
              <a:gd name="connsiteY56" fmla="*/ 2721 h 557893"/>
              <a:gd name="connsiteX57" fmla="*/ 2941864 w 3344636"/>
              <a:gd name="connsiteY57" fmla="*/ 0 h 557893"/>
              <a:gd name="connsiteX58" fmla="*/ 2906486 w 3344636"/>
              <a:gd name="connsiteY58" fmla="*/ 8164 h 557893"/>
              <a:gd name="connsiteX59" fmla="*/ 2794907 w 3344636"/>
              <a:gd name="connsiteY59" fmla="*/ 46264 h 557893"/>
              <a:gd name="connsiteX60" fmla="*/ 2637064 w 3344636"/>
              <a:gd name="connsiteY60" fmla="*/ 73479 h 557893"/>
              <a:gd name="connsiteX61" fmla="*/ 2427514 w 3344636"/>
              <a:gd name="connsiteY61" fmla="*/ 103414 h 557893"/>
              <a:gd name="connsiteX62" fmla="*/ 2264229 w 3344636"/>
              <a:gd name="connsiteY62" fmla="*/ 111579 h 557893"/>
              <a:gd name="connsiteX63" fmla="*/ 2168979 w 3344636"/>
              <a:gd name="connsiteY63" fmla="*/ 111579 h 557893"/>
              <a:gd name="connsiteX64" fmla="*/ 1994807 w 3344636"/>
              <a:gd name="connsiteY64" fmla="*/ 155121 h 557893"/>
              <a:gd name="connsiteX65" fmla="*/ 1679121 w 3344636"/>
              <a:gd name="connsiteY65" fmla="*/ 182336 h 557893"/>
              <a:gd name="connsiteX66" fmla="*/ 1428750 w 3344636"/>
              <a:gd name="connsiteY66" fmla="*/ 206829 h 557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344636" h="557893">
                <a:moveTo>
                  <a:pt x="1428750" y="206829"/>
                </a:moveTo>
                <a:lnTo>
                  <a:pt x="1232807" y="225879"/>
                </a:lnTo>
                <a:lnTo>
                  <a:pt x="1001486" y="247650"/>
                </a:lnTo>
                <a:lnTo>
                  <a:pt x="672193" y="288471"/>
                </a:lnTo>
                <a:lnTo>
                  <a:pt x="555171" y="302079"/>
                </a:lnTo>
                <a:lnTo>
                  <a:pt x="495300" y="307521"/>
                </a:lnTo>
                <a:lnTo>
                  <a:pt x="438150" y="310243"/>
                </a:lnTo>
                <a:lnTo>
                  <a:pt x="386443" y="312964"/>
                </a:lnTo>
                <a:lnTo>
                  <a:pt x="332014" y="312964"/>
                </a:lnTo>
                <a:lnTo>
                  <a:pt x="285750" y="304800"/>
                </a:lnTo>
                <a:lnTo>
                  <a:pt x="236764" y="288471"/>
                </a:lnTo>
                <a:lnTo>
                  <a:pt x="195943" y="269421"/>
                </a:lnTo>
                <a:lnTo>
                  <a:pt x="138793" y="231321"/>
                </a:lnTo>
                <a:lnTo>
                  <a:pt x="76200" y="179614"/>
                </a:lnTo>
                <a:lnTo>
                  <a:pt x="46264" y="152400"/>
                </a:lnTo>
                <a:lnTo>
                  <a:pt x="32657" y="144236"/>
                </a:lnTo>
                <a:lnTo>
                  <a:pt x="13607" y="144236"/>
                </a:lnTo>
                <a:lnTo>
                  <a:pt x="5443" y="146957"/>
                </a:lnTo>
                <a:lnTo>
                  <a:pt x="0" y="163286"/>
                </a:lnTo>
                <a:lnTo>
                  <a:pt x="5443" y="198664"/>
                </a:lnTo>
                <a:lnTo>
                  <a:pt x="21771" y="250371"/>
                </a:lnTo>
                <a:lnTo>
                  <a:pt x="48986" y="304800"/>
                </a:lnTo>
                <a:lnTo>
                  <a:pt x="76200" y="351064"/>
                </a:lnTo>
                <a:lnTo>
                  <a:pt x="108857" y="391886"/>
                </a:lnTo>
                <a:lnTo>
                  <a:pt x="155121" y="438150"/>
                </a:lnTo>
                <a:lnTo>
                  <a:pt x="225879" y="495300"/>
                </a:lnTo>
                <a:lnTo>
                  <a:pt x="283029" y="530679"/>
                </a:lnTo>
                <a:lnTo>
                  <a:pt x="318407" y="549729"/>
                </a:lnTo>
                <a:lnTo>
                  <a:pt x="342900" y="557893"/>
                </a:lnTo>
                <a:lnTo>
                  <a:pt x="370114" y="549729"/>
                </a:lnTo>
                <a:lnTo>
                  <a:pt x="446314" y="519793"/>
                </a:lnTo>
                <a:lnTo>
                  <a:pt x="536121" y="492579"/>
                </a:lnTo>
                <a:lnTo>
                  <a:pt x="653143" y="476250"/>
                </a:lnTo>
                <a:lnTo>
                  <a:pt x="911679" y="440871"/>
                </a:lnTo>
                <a:lnTo>
                  <a:pt x="1061357" y="419100"/>
                </a:lnTo>
                <a:lnTo>
                  <a:pt x="1232807" y="381000"/>
                </a:lnTo>
                <a:lnTo>
                  <a:pt x="1485900" y="356507"/>
                </a:lnTo>
                <a:lnTo>
                  <a:pt x="1787979" y="329293"/>
                </a:lnTo>
                <a:lnTo>
                  <a:pt x="2005693" y="310243"/>
                </a:lnTo>
                <a:lnTo>
                  <a:pt x="2217964" y="288471"/>
                </a:lnTo>
                <a:lnTo>
                  <a:pt x="2574471" y="266700"/>
                </a:lnTo>
                <a:lnTo>
                  <a:pt x="2794907" y="247650"/>
                </a:lnTo>
                <a:lnTo>
                  <a:pt x="2873829" y="247650"/>
                </a:lnTo>
                <a:lnTo>
                  <a:pt x="2920093" y="258536"/>
                </a:lnTo>
                <a:lnTo>
                  <a:pt x="2941864" y="269421"/>
                </a:lnTo>
                <a:lnTo>
                  <a:pt x="2952750" y="283029"/>
                </a:lnTo>
                <a:lnTo>
                  <a:pt x="3265714" y="315686"/>
                </a:lnTo>
                <a:lnTo>
                  <a:pt x="3320143" y="277586"/>
                </a:lnTo>
                <a:lnTo>
                  <a:pt x="3339193" y="255814"/>
                </a:lnTo>
                <a:lnTo>
                  <a:pt x="3344636" y="234043"/>
                </a:lnTo>
                <a:lnTo>
                  <a:pt x="3344636" y="223157"/>
                </a:lnTo>
                <a:lnTo>
                  <a:pt x="3341914" y="209550"/>
                </a:lnTo>
                <a:lnTo>
                  <a:pt x="3322864" y="187779"/>
                </a:lnTo>
                <a:lnTo>
                  <a:pt x="3254829" y="141514"/>
                </a:lnTo>
                <a:lnTo>
                  <a:pt x="3178629" y="100693"/>
                </a:lnTo>
                <a:lnTo>
                  <a:pt x="3072493" y="48986"/>
                </a:lnTo>
                <a:lnTo>
                  <a:pt x="2963636" y="2721"/>
                </a:lnTo>
                <a:lnTo>
                  <a:pt x="2941864" y="0"/>
                </a:lnTo>
                <a:lnTo>
                  <a:pt x="2906486" y="8164"/>
                </a:lnTo>
                <a:lnTo>
                  <a:pt x="2794907" y="46264"/>
                </a:lnTo>
                <a:lnTo>
                  <a:pt x="2637064" y="73479"/>
                </a:lnTo>
                <a:lnTo>
                  <a:pt x="2427514" y="103414"/>
                </a:lnTo>
                <a:lnTo>
                  <a:pt x="2264229" y="111579"/>
                </a:lnTo>
                <a:lnTo>
                  <a:pt x="2168979" y="111579"/>
                </a:lnTo>
                <a:lnTo>
                  <a:pt x="1994807" y="155121"/>
                </a:lnTo>
                <a:lnTo>
                  <a:pt x="1679121" y="182336"/>
                </a:lnTo>
                <a:lnTo>
                  <a:pt x="1428750" y="20682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0449E153-D4F7-4447-BA85-419D65A43DF4}"/>
              </a:ext>
            </a:extLst>
          </p:cNvPr>
          <p:cNvSpPr/>
          <p:nvPr/>
        </p:nvSpPr>
        <p:spPr>
          <a:xfrm>
            <a:off x="6323013" y="5418139"/>
            <a:ext cx="1238250" cy="688975"/>
          </a:xfrm>
          <a:custGeom>
            <a:avLst/>
            <a:gdLst>
              <a:gd name="connsiteX0" fmla="*/ 621506 w 1238250"/>
              <a:gd name="connsiteY0" fmla="*/ 378619 h 690562"/>
              <a:gd name="connsiteX1" fmla="*/ 502444 w 1238250"/>
              <a:gd name="connsiteY1" fmla="*/ 307181 h 690562"/>
              <a:gd name="connsiteX2" fmla="*/ 369094 w 1238250"/>
              <a:gd name="connsiteY2" fmla="*/ 230981 h 690562"/>
              <a:gd name="connsiteX3" fmla="*/ 242887 w 1238250"/>
              <a:gd name="connsiteY3" fmla="*/ 164306 h 690562"/>
              <a:gd name="connsiteX4" fmla="*/ 104775 w 1238250"/>
              <a:gd name="connsiteY4" fmla="*/ 100012 h 690562"/>
              <a:gd name="connsiteX5" fmla="*/ 38100 w 1238250"/>
              <a:gd name="connsiteY5" fmla="*/ 69056 h 690562"/>
              <a:gd name="connsiteX6" fmla="*/ 30956 w 1238250"/>
              <a:gd name="connsiteY6" fmla="*/ 64294 h 690562"/>
              <a:gd name="connsiteX7" fmla="*/ 16669 w 1238250"/>
              <a:gd name="connsiteY7" fmla="*/ 52387 h 690562"/>
              <a:gd name="connsiteX8" fmla="*/ 7144 w 1238250"/>
              <a:gd name="connsiteY8" fmla="*/ 38100 h 690562"/>
              <a:gd name="connsiteX9" fmla="*/ 0 w 1238250"/>
              <a:gd name="connsiteY9" fmla="*/ 21431 h 690562"/>
              <a:gd name="connsiteX10" fmla="*/ 7144 w 1238250"/>
              <a:gd name="connsiteY10" fmla="*/ 9525 h 690562"/>
              <a:gd name="connsiteX11" fmla="*/ 26194 w 1238250"/>
              <a:gd name="connsiteY11" fmla="*/ 0 h 690562"/>
              <a:gd name="connsiteX12" fmla="*/ 78581 w 1238250"/>
              <a:gd name="connsiteY12" fmla="*/ 0 h 690562"/>
              <a:gd name="connsiteX13" fmla="*/ 242887 w 1238250"/>
              <a:gd name="connsiteY13" fmla="*/ 28575 h 690562"/>
              <a:gd name="connsiteX14" fmla="*/ 371475 w 1238250"/>
              <a:gd name="connsiteY14" fmla="*/ 52387 h 690562"/>
              <a:gd name="connsiteX15" fmla="*/ 545306 w 1238250"/>
              <a:gd name="connsiteY15" fmla="*/ 88106 h 690562"/>
              <a:gd name="connsiteX16" fmla="*/ 704850 w 1238250"/>
              <a:gd name="connsiteY16" fmla="*/ 126206 h 690562"/>
              <a:gd name="connsiteX17" fmla="*/ 842962 w 1238250"/>
              <a:gd name="connsiteY17" fmla="*/ 164306 h 690562"/>
              <a:gd name="connsiteX18" fmla="*/ 942975 w 1238250"/>
              <a:gd name="connsiteY18" fmla="*/ 190500 h 690562"/>
              <a:gd name="connsiteX19" fmla="*/ 969169 w 1238250"/>
              <a:gd name="connsiteY19" fmla="*/ 197644 h 690562"/>
              <a:gd name="connsiteX20" fmla="*/ 1002506 w 1238250"/>
              <a:gd name="connsiteY20" fmla="*/ 216694 h 690562"/>
              <a:gd name="connsiteX21" fmla="*/ 1071562 w 1238250"/>
              <a:gd name="connsiteY21" fmla="*/ 271462 h 690562"/>
              <a:gd name="connsiteX22" fmla="*/ 1112044 w 1238250"/>
              <a:gd name="connsiteY22" fmla="*/ 304800 h 690562"/>
              <a:gd name="connsiteX23" fmla="*/ 1147762 w 1238250"/>
              <a:gd name="connsiteY23" fmla="*/ 342900 h 690562"/>
              <a:gd name="connsiteX24" fmla="*/ 1176337 w 1238250"/>
              <a:gd name="connsiteY24" fmla="*/ 373856 h 690562"/>
              <a:gd name="connsiteX25" fmla="*/ 1197769 w 1238250"/>
              <a:gd name="connsiteY25" fmla="*/ 404812 h 690562"/>
              <a:gd name="connsiteX26" fmla="*/ 1214437 w 1238250"/>
              <a:gd name="connsiteY26" fmla="*/ 438150 h 690562"/>
              <a:gd name="connsiteX27" fmla="*/ 1228725 w 1238250"/>
              <a:gd name="connsiteY27" fmla="*/ 476250 h 690562"/>
              <a:gd name="connsiteX28" fmla="*/ 1235869 w 1238250"/>
              <a:gd name="connsiteY28" fmla="*/ 511969 h 690562"/>
              <a:gd name="connsiteX29" fmla="*/ 1238250 w 1238250"/>
              <a:gd name="connsiteY29" fmla="*/ 566737 h 690562"/>
              <a:gd name="connsiteX30" fmla="*/ 1235869 w 1238250"/>
              <a:gd name="connsiteY30" fmla="*/ 607219 h 690562"/>
              <a:gd name="connsiteX31" fmla="*/ 1223962 w 1238250"/>
              <a:gd name="connsiteY31" fmla="*/ 633412 h 690562"/>
              <a:gd name="connsiteX32" fmla="*/ 1202531 w 1238250"/>
              <a:gd name="connsiteY32" fmla="*/ 657225 h 690562"/>
              <a:gd name="connsiteX33" fmla="*/ 1173956 w 1238250"/>
              <a:gd name="connsiteY33" fmla="*/ 681037 h 690562"/>
              <a:gd name="connsiteX34" fmla="*/ 1147762 w 1238250"/>
              <a:gd name="connsiteY34" fmla="*/ 690562 h 690562"/>
              <a:gd name="connsiteX35" fmla="*/ 1119187 w 1238250"/>
              <a:gd name="connsiteY35" fmla="*/ 690562 h 690562"/>
              <a:gd name="connsiteX36" fmla="*/ 1057275 w 1238250"/>
              <a:gd name="connsiteY36" fmla="*/ 666750 h 690562"/>
              <a:gd name="connsiteX37" fmla="*/ 978694 w 1238250"/>
              <a:gd name="connsiteY37" fmla="*/ 626269 h 690562"/>
              <a:gd name="connsiteX38" fmla="*/ 919162 w 1238250"/>
              <a:gd name="connsiteY38" fmla="*/ 585787 h 690562"/>
              <a:gd name="connsiteX39" fmla="*/ 804862 w 1238250"/>
              <a:gd name="connsiteY39" fmla="*/ 502444 h 690562"/>
              <a:gd name="connsiteX40" fmla="*/ 688181 w 1238250"/>
              <a:gd name="connsiteY40" fmla="*/ 421481 h 690562"/>
              <a:gd name="connsiteX41" fmla="*/ 621506 w 1238250"/>
              <a:gd name="connsiteY41" fmla="*/ 378619 h 690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238250" h="690562">
                <a:moveTo>
                  <a:pt x="621506" y="378619"/>
                </a:moveTo>
                <a:lnTo>
                  <a:pt x="502444" y="307181"/>
                </a:lnTo>
                <a:lnTo>
                  <a:pt x="369094" y="230981"/>
                </a:lnTo>
                <a:lnTo>
                  <a:pt x="242887" y="164306"/>
                </a:lnTo>
                <a:lnTo>
                  <a:pt x="104775" y="100012"/>
                </a:lnTo>
                <a:lnTo>
                  <a:pt x="38100" y="69056"/>
                </a:lnTo>
                <a:lnTo>
                  <a:pt x="30956" y="64294"/>
                </a:lnTo>
                <a:lnTo>
                  <a:pt x="16669" y="52387"/>
                </a:lnTo>
                <a:lnTo>
                  <a:pt x="7144" y="38100"/>
                </a:lnTo>
                <a:lnTo>
                  <a:pt x="0" y="21431"/>
                </a:lnTo>
                <a:lnTo>
                  <a:pt x="7144" y="9525"/>
                </a:lnTo>
                <a:lnTo>
                  <a:pt x="26194" y="0"/>
                </a:lnTo>
                <a:lnTo>
                  <a:pt x="78581" y="0"/>
                </a:lnTo>
                <a:lnTo>
                  <a:pt x="242887" y="28575"/>
                </a:lnTo>
                <a:lnTo>
                  <a:pt x="371475" y="52387"/>
                </a:lnTo>
                <a:lnTo>
                  <a:pt x="545306" y="88106"/>
                </a:lnTo>
                <a:lnTo>
                  <a:pt x="704850" y="126206"/>
                </a:lnTo>
                <a:lnTo>
                  <a:pt x="842962" y="164306"/>
                </a:lnTo>
                <a:lnTo>
                  <a:pt x="942975" y="190500"/>
                </a:lnTo>
                <a:lnTo>
                  <a:pt x="969169" y="197644"/>
                </a:lnTo>
                <a:lnTo>
                  <a:pt x="1002506" y="216694"/>
                </a:lnTo>
                <a:lnTo>
                  <a:pt x="1071562" y="271462"/>
                </a:lnTo>
                <a:lnTo>
                  <a:pt x="1112044" y="304800"/>
                </a:lnTo>
                <a:lnTo>
                  <a:pt x="1147762" y="342900"/>
                </a:lnTo>
                <a:lnTo>
                  <a:pt x="1176337" y="373856"/>
                </a:lnTo>
                <a:lnTo>
                  <a:pt x="1197769" y="404812"/>
                </a:lnTo>
                <a:lnTo>
                  <a:pt x="1214437" y="438150"/>
                </a:lnTo>
                <a:lnTo>
                  <a:pt x="1228725" y="476250"/>
                </a:lnTo>
                <a:lnTo>
                  <a:pt x="1235869" y="511969"/>
                </a:lnTo>
                <a:lnTo>
                  <a:pt x="1238250" y="566737"/>
                </a:lnTo>
                <a:lnTo>
                  <a:pt x="1235869" y="607219"/>
                </a:lnTo>
                <a:lnTo>
                  <a:pt x="1223962" y="633412"/>
                </a:lnTo>
                <a:lnTo>
                  <a:pt x="1202531" y="657225"/>
                </a:lnTo>
                <a:lnTo>
                  <a:pt x="1173956" y="681037"/>
                </a:lnTo>
                <a:lnTo>
                  <a:pt x="1147762" y="690562"/>
                </a:lnTo>
                <a:lnTo>
                  <a:pt x="1119187" y="690562"/>
                </a:lnTo>
                <a:lnTo>
                  <a:pt x="1057275" y="666750"/>
                </a:lnTo>
                <a:lnTo>
                  <a:pt x="978694" y="626269"/>
                </a:lnTo>
                <a:lnTo>
                  <a:pt x="919162" y="585787"/>
                </a:lnTo>
                <a:lnTo>
                  <a:pt x="804862" y="502444"/>
                </a:lnTo>
                <a:lnTo>
                  <a:pt x="688181" y="421481"/>
                </a:lnTo>
                <a:lnTo>
                  <a:pt x="621506" y="3786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B13DBB8-0C03-42ED-9D73-CACFE417BF0E}"/>
              </a:ext>
            </a:extLst>
          </p:cNvPr>
          <p:cNvSpPr/>
          <p:nvPr/>
        </p:nvSpPr>
        <p:spPr>
          <a:xfrm>
            <a:off x="7197725" y="1858963"/>
            <a:ext cx="476250" cy="590550"/>
          </a:xfrm>
          <a:custGeom>
            <a:avLst/>
            <a:gdLst>
              <a:gd name="connsiteX0" fmla="*/ 102394 w 476250"/>
              <a:gd name="connsiteY0" fmla="*/ 180975 h 590550"/>
              <a:gd name="connsiteX1" fmla="*/ 133350 w 476250"/>
              <a:gd name="connsiteY1" fmla="*/ 78582 h 590550"/>
              <a:gd name="connsiteX2" fmla="*/ 138113 w 476250"/>
              <a:gd name="connsiteY2" fmla="*/ 57150 h 590550"/>
              <a:gd name="connsiteX3" fmla="*/ 138113 w 476250"/>
              <a:gd name="connsiteY3" fmla="*/ 42863 h 590550"/>
              <a:gd name="connsiteX4" fmla="*/ 133350 w 476250"/>
              <a:gd name="connsiteY4" fmla="*/ 21432 h 590550"/>
              <a:gd name="connsiteX5" fmla="*/ 116681 w 476250"/>
              <a:gd name="connsiteY5" fmla="*/ 0 h 590550"/>
              <a:gd name="connsiteX6" fmla="*/ 476250 w 476250"/>
              <a:gd name="connsiteY6" fmla="*/ 30957 h 590550"/>
              <a:gd name="connsiteX7" fmla="*/ 447675 w 476250"/>
              <a:gd name="connsiteY7" fmla="*/ 54769 h 590550"/>
              <a:gd name="connsiteX8" fmla="*/ 426244 w 476250"/>
              <a:gd name="connsiteY8" fmla="*/ 92869 h 590550"/>
              <a:gd name="connsiteX9" fmla="*/ 361950 w 476250"/>
              <a:gd name="connsiteY9" fmla="*/ 221457 h 590550"/>
              <a:gd name="connsiteX10" fmla="*/ 311944 w 476250"/>
              <a:gd name="connsiteY10" fmla="*/ 321469 h 590550"/>
              <a:gd name="connsiteX11" fmla="*/ 259556 w 476250"/>
              <a:gd name="connsiteY11" fmla="*/ 426244 h 590550"/>
              <a:gd name="connsiteX12" fmla="*/ 221456 w 476250"/>
              <a:gd name="connsiteY12" fmla="*/ 500063 h 590550"/>
              <a:gd name="connsiteX13" fmla="*/ 197644 w 476250"/>
              <a:gd name="connsiteY13" fmla="*/ 531019 h 590550"/>
              <a:gd name="connsiteX14" fmla="*/ 166688 w 476250"/>
              <a:gd name="connsiteY14" fmla="*/ 559594 h 590550"/>
              <a:gd name="connsiteX15" fmla="*/ 133350 w 476250"/>
              <a:gd name="connsiteY15" fmla="*/ 578644 h 590550"/>
              <a:gd name="connsiteX16" fmla="*/ 107156 w 476250"/>
              <a:gd name="connsiteY16" fmla="*/ 588169 h 590550"/>
              <a:gd name="connsiteX17" fmla="*/ 83344 w 476250"/>
              <a:gd name="connsiteY17" fmla="*/ 590550 h 590550"/>
              <a:gd name="connsiteX18" fmla="*/ 57150 w 476250"/>
              <a:gd name="connsiteY18" fmla="*/ 583407 h 590550"/>
              <a:gd name="connsiteX19" fmla="*/ 28575 w 476250"/>
              <a:gd name="connsiteY19" fmla="*/ 564357 h 590550"/>
              <a:gd name="connsiteX20" fmla="*/ 14288 w 476250"/>
              <a:gd name="connsiteY20" fmla="*/ 540544 h 590550"/>
              <a:gd name="connsiteX21" fmla="*/ 4763 w 476250"/>
              <a:gd name="connsiteY21" fmla="*/ 507207 h 590550"/>
              <a:gd name="connsiteX22" fmla="*/ 0 w 476250"/>
              <a:gd name="connsiteY22" fmla="*/ 476250 h 590550"/>
              <a:gd name="connsiteX23" fmla="*/ 38100 w 476250"/>
              <a:gd name="connsiteY23" fmla="*/ 409575 h 590550"/>
              <a:gd name="connsiteX24" fmla="*/ 64294 w 476250"/>
              <a:gd name="connsiteY24" fmla="*/ 316707 h 590550"/>
              <a:gd name="connsiteX25" fmla="*/ 102394 w 476250"/>
              <a:gd name="connsiteY25" fmla="*/ 180975 h 59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76250" h="590550">
                <a:moveTo>
                  <a:pt x="102394" y="180975"/>
                </a:moveTo>
                <a:lnTo>
                  <a:pt x="133350" y="78582"/>
                </a:lnTo>
                <a:lnTo>
                  <a:pt x="138113" y="57150"/>
                </a:lnTo>
                <a:lnTo>
                  <a:pt x="138113" y="42863"/>
                </a:lnTo>
                <a:lnTo>
                  <a:pt x="133350" y="21432"/>
                </a:lnTo>
                <a:lnTo>
                  <a:pt x="116681" y="0"/>
                </a:lnTo>
                <a:lnTo>
                  <a:pt x="476250" y="30957"/>
                </a:lnTo>
                <a:lnTo>
                  <a:pt x="447675" y="54769"/>
                </a:lnTo>
                <a:lnTo>
                  <a:pt x="426244" y="92869"/>
                </a:lnTo>
                <a:lnTo>
                  <a:pt x="361950" y="221457"/>
                </a:lnTo>
                <a:lnTo>
                  <a:pt x="311944" y="321469"/>
                </a:lnTo>
                <a:lnTo>
                  <a:pt x="259556" y="426244"/>
                </a:lnTo>
                <a:lnTo>
                  <a:pt x="221456" y="500063"/>
                </a:lnTo>
                <a:lnTo>
                  <a:pt x="197644" y="531019"/>
                </a:lnTo>
                <a:lnTo>
                  <a:pt x="166688" y="559594"/>
                </a:lnTo>
                <a:lnTo>
                  <a:pt x="133350" y="578644"/>
                </a:lnTo>
                <a:lnTo>
                  <a:pt x="107156" y="588169"/>
                </a:lnTo>
                <a:lnTo>
                  <a:pt x="83344" y="590550"/>
                </a:lnTo>
                <a:lnTo>
                  <a:pt x="57150" y="583407"/>
                </a:lnTo>
                <a:lnTo>
                  <a:pt x="28575" y="564357"/>
                </a:lnTo>
                <a:lnTo>
                  <a:pt x="14288" y="540544"/>
                </a:lnTo>
                <a:lnTo>
                  <a:pt x="4763" y="507207"/>
                </a:lnTo>
                <a:lnTo>
                  <a:pt x="0" y="476250"/>
                </a:lnTo>
                <a:lnTo>
                  <a:pt x="38100" y="409575"/>
                </a:lnTo>
                <a:lnTo>
                  <a:pt x="64294" y="316707"/>
                </a:lnTo>
                <a:lnTo>
                  <a:pt x="102394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5BB1AF07-EA86-4629-9DC2-00CDCEEDE047}"/>
              </a:ext>
            </a:extLst>
          </p:cNvPr>
          <p:cNvSpPr/>
          <p:nvPr/>
        </p:nvSpPr>
        <p:spPr>
          <a:xfrm>
            <a:off x="4494213" y="2179638"/>
            <a:ext cx="2768600" cy="450850"/>
          </a:xfrm>
          <a:custGeom>
            <a:avLst/>
            <a:gdLst>
              <a:gd name="connsiteX0" fmla="*/ 1473994 w 2767013"/>
              <a:gd name="connsiteY0" fmla="*/ 100012 h 452437"/>
              <a:gd name="connsiteX1" fmla="*/ 1883569 w 2767013"/>
              <a:gd name="connsiteY1" fmla="*/ 66675 h 452437"/>
              <a:gd name="connsiteX2" fmla="*/ 2055019 w 2767013"/>
              <a:gd name="connsiteY2" fmla="*/ 47625 h 452437"/>
              <a:gd name="connsiteX3" fmla="*/ 2293144 w 2767013"/>
              <a:gd name="connsiteY3" fmla="*/ 28575 h 452437"/>
              <a:gd name="connsiteX4" fmla="*/ 2566988 w 2767013"/>
              <a:gd name="connsiteY4" fmla="*/ 7144 h 452437"/>
              <a:gd name="connsiteX5" fmla="*/ 2645569 w 2767013"/>
              <a:gd name="connsiteY5" fmla="*/ 0 h 452437"/>
              <a:gd name="connsiteX6" fmla="*/ 2676525 w 2767013"/>
              <a:gd name="connsiteY6" fmla="*/ 4762 h 452437"/>
              <a:gd name="connsiteX7" fmla="*/ 2702719 w 2767013"/>
              <a:gd name="connsiteY7" fmla="*/ 14287 h 452437"/>
              <a:gd name="connsiteX8" fmla="*/ 2728913 w 2767013"/>
              <a:gd name="connsiteY8" fmla="*/ 30956 h 452437"/>
              <a:gd name="connsiteX9" fmla="*/ 2740819 w 2767013"/>
              <a:gd name="connsiteY9" fmla="*/ 47625 h 452437"/>
              <a:gd name="connsiteX10" fmla="*/ 2767013 w 2767013"/>
              <a:gd name="connsiteY10" fmla="*/ 111919 h 452437"/>
              <a:gd name="connsiteX11" fmla="*/ 2719388 w 2767013"/>
              <a:gd name="connsiteY11" fmla="*/ 180975 h 452437"/>
              <a:gd name="connsiteX12" fmla="*/ 2600325 w 2767013"/>
              <a:gd name="connsiteY12" fmla="*/ 180975 h 452437"/>
              <a:gd name="connsiteX13" fmla="*/ 2338388 w 2767013"/>
              <a:gd name="connsiteY13" fmla="*/ 188119 h 452437"/>
              <a:gd name="connsiteX14" fmla="*/ 2066925 w 2767013"/>
              <a:gd name="connsiteY14" fmla="*/ 202406 h 452437"/>
              <a:gd name="connsiteX15" fmla="*/ 1835944 w 2767013"/>
              <a:gd name="connsiteY15" fmla="*/ 226219 h 452437"/>
              <a:gd name="connsiteX16" fmla="*/ 1633538 w 2767013"/>
              <a:gd name="connsiteY16" fmla="*/ 240506 h 452437"/>
              <a:gd name="connsiteX17" fmla="*/ 1333500 w 2767013"/>
              <a:gd name="connsiteY17" fmla="*/ 266700 h 452437"/>
              <a:gd name="connsiteX18" fmla="*/ 1090613 w 2767013"/>
              <a:gd name="connsiteY18" fmla="*/ 295275 h 452437"/>
              <a:gd name="connsiteX19" fmla="*/ 935832 w 2767013"/>
              <a:gd name="connsiteY19" fmla="*/ 309562 h 452437"/>
              <a:gd name="connsiteX20" fmla="*/ 726282 w 2767013"/>
              <a:gd name="connsiteY20" fmla="*/ 342900 h 452437"/>
              <a:gd name="connsiteX21" fmla="*/ 550069 w 2767013"/>
              <a:gd name="connsiteY21" fmla="*/ 376237 h 452437"/>
              <a:gd name="connsiteX22" fmla="*/ 416719 w 2767013"/>
              <a:gd name="connsiteY22" fmla="*/ 400050 h 452437"/>
              <a:gd name="connsiteX23" fmla="*/ 266700 w 2767013"/>
              <a:gd name="connsiteY23" fmla="*/ 426244 h 452437"/>
              <a:gd name="connsiteX24" fmla="*/ 176213 w 2767013"/>
              <a:gd name="connsiteY24" fmla="*/ 438150 h 452437"/>
              <a:gd name="connsiteX25" fmla="*/ 66675 w 2767013"/>
              <a:gd name="connsiteY25" fmla="*/ 450056 h 452437"/>
              <a:gd name="connsiteX26" fmla="*/ 0 w 2767013"/>
              <a:gd name="connsiteY26" fmla="*/ 452437 h 452437"/>
              <a:gd name="connsiteX27" fmla="*/ 7144 w 2767013"/>
              <a:gd name="connsiteY27" fmla="*/ 269081 h 452437"/>
              <a:gd name="connsiteX28" fmla="*/ 140494 w 2767013"/>
              <a:gd name="connsiteY28" fmla="*/ 269081 h 452437"/>
              <a:gd name="connsiteX29" fmla="*/ 276225 w 2767013"/>
              <a:gd name="connsiteY29" fmla="*/ 252412 h 452437"/>
              <a:gd name="connsiteX30" fmla="*/ 528638 w 2767013"/>
              <a:gd name="connsiteY30" fmla="*/ 216694 h 452437"/>
              <a:gd name="connsiteX31" fmla="*/ 945357 w 2767013"/>
              <a:gd name="connsiteY31" fmla="*/ 154781 h 452437"/>
              <a:gd name="connsiteX32" fmla="*/ 1123950 w 2767013"/>
              <a:gd name="connsiteY32" fmla="*/ 135731 h 452437"/>
              <a:gd name="connsiteX33" fmla="*/ 1473994 w 2767013"/>
              <a:gd name="connsiteY33" fmla="*/ 100012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767013" h="452437">
                <a:moveTo>
                  <a:pt x="1473994" y="100012"/>
                </a:moveTo>
                <a:lnTo>
                  <a:pt x="1883569" y="66675"/>
                </a:lnTo>
                <a:lnTo>
                  <a:pt x="2055019" y="47625"/>
                </a:lnTo>
                <a:lnTo>
                  <a:pt x="2293144" y="28575"/>
                </a:lnTo>
                <a:lnTo>
                  <a:pt x="2566988" y="7144"/>
                </a:lnTo>
                <a:lnTo>
                  <a:pt x="2645569" y="0"/>
                </a:lnTo>
                <a:lnTo>
                  <a:pt x="2676525" y="4762"/>
                </a:lnTo>
                <a:lnTo>
                  <a:pt x="2702719" y="14287"/>
                </a:lnTo>
                <a:lnTo>
                  <a:pt x="2728913" y="30956"/>
                </a:lnTo>
                <a:lnTo>
                  <a:pt x="2740819" y="47625"/>
                </a:lnTo>
                <a:lnTo>
                  <a:pt x="2767013" y="111919"/>
                </a:lnTo>
                <a:lnTo>
                  <a:pt x="2719388" y="180975"/>
                </a:lnTo>
                <a:lnTo>
                  <a:pt x="2600325" y="180975"/>
                </a:lnTo>
                <a:lnTo>
                  <a:pt x="2338388" y="188119"/>
                </a:lnTo>
                <a:lnTo>
                  <a:pt x="2066925" y="202406"/>
                </a:lnTo>
                <a:lnTo>
                  <a:pt x="1835944" y="226219"/>
                </a:lnTo>
                <a:lnTo>
                  <a:pt x="1633538" y="240506"/>
                </a:lnTo>
                <a:lnTo>
                  <a:pt x="1333500" y="266700"/>
                </a:lnTo>
                <a:lnTo>
                  <a:pt x="1090613" y="295275"/>
                </a:lnTo>
                <a:lnTo>
                  <a:pt x="935832" y="309562"/>
                </a:lnTo>
                <a:lnTo>
                  <a:pt x="726282" y="342900"/>
                </a:lnTo>
                <a:lnTo>
                  <a:pt x="550069" y="376237"/>
                </a:lnTo>
                <a:lnTo>
                  <a:pt x="416719" y="400050"/>
                </a:lnTo>
                <a:lnTo>
                  <a:pt x="266700" y="426244"/>
                </a:lnTo>
                <a:lnTo>
                  <a:pt x="176213" y="438150"/>
                </a:lnTo>
                <a:lnTo>
                  <a:pt x="66675" y="450056"/>
                </a:lnTo>
                <a:lnTo>
                  <a:pt x="0" y="452437"/>
                </a:lnTo>
                <a:lnTo>
                  <a:pt x="7144" y="269081"/>
                </a:lnTo>
                <a:lnTo>
                  <a:pt x="140494" y="269081"/>
                </a:lnTo>
                <a:lnTo>
                  <a:pt x="276225" y="252412"/>
                </a:lnTo>
                <a:lnTo>
                  <a:pt x="528638" y="216694"/>
                </a:lnTo>
                <a:lnTo>
                  <a:pt x="945357" y="154781"/>
                </a:lnTo>
                <a:lnTo>
                  <a:pt x="1123950" y="135731"/>
                </a:lnTo>
                <a:lnTo>
                  <a:pt x="1473994" y="1000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4FADBEF-56AC-48D2-BB87-CC81BE8DB6D3}"/>
              </a:ext>
            </a:extLst>
          </p:cNvPr>
          <p:cNvSpPr/>
          <p:nvPr/>
        </p:nvSpPr>
        <p:spPr>
          <a:xfrm>
            <a:off x="4073526" y="2335214"/>
            <a:ext cx="504825" cy="835025"/>
          </a:xfrm>
          <a:custGeom>
            <a:avLst/>
            <a:gdLst>
              <a:gd name="connsiteX0" fmla="*/ 442913 w 504825"/>
              <a:gd name="connsiteY0" fmla="*/ 423863 h 833438"/>
              <a:gd name="connsiteX1" fmla="*/ 485775 w 504825"/>
              <a:gd name="connsiteY1" fmla="*/ 302419 h 833438"/>
              <a:gd name="connsiteX2" fmla="*/ 490538 w 504825"/>
              <a:gd name="connsiteY2" fmla="*/ 285750 h 833438"/>
              <a:gd name="connsiteX3" fmla="*/ 504825 w 504825"/>
              <a:gd name="connsiteY3" fmla="*/ 119063 h 833438"/>
              <a:gd name="connsiteX4" fmla="*/ 442913 w 504825"/>
              <a:gd name="connsiteY4" fmla="*/ 80963 h 833438"/>
              <a:gd name="connsiteX5" fmla="*/ 385763 w 504825"/>
              <a:gd name="connsiteY5" fmla="*/ 50007 h 833438"/>
              <a:gd name="connsiteX6" fmla="*/ 323850 w 504825"/>
              <a:gd name="connsiteY6" fmla="*/ 21432 h 833438"/>
              <a:gd name="connsiteX7" fmla="*/ 283369 w 504825"/>
              <a:gd name="connsiteY7" fmla="*/ 7144 h 833438"/>
              <a:gd name="connsiteX8" fmla="*/ 250031 w 504825"/>
              <a:gd name="connsiteY8" fmla="*/ 0 h 833438"/>
              <a:gd name="connsiteX9" fmla="*/ 230981 w 504825"/>
              <a:gd name="connsiteY9" fmla="*/ 0 h 833438"/>
              <a:gd name="connsiteX10" fmla="*/ 202406 w 504825"/>
              <a:gd name="connsiteY10" fmla="*/ 2382 h 833438"/>
              <a:gd name="connsiteX11" fmla="*/ 192881 w 504825"/>
              <a:gd name="connsiteY11" fmla="*/ 7144 h 833438"/>
              <a:gd name="connsiteX12" fmla="*/ 185738 w 504825"/>
              <a:gd name="connsiteY12" fmla="*/ 19050 h 833438"/>
              <a:gd name="connsiteX13" fmla="*/ 185738 w 504825"/>
              <a:gd name="connsiteY13" fmla="*/ 30957 h 833438"/>
              <a:gd name="connsiteX14" fmla="*/ 197644 w 504825"/>
              <a:gd name="connsiteY14" fmla="*/ 45244 h 833438"/>
              <a:gd name="connsiteX15" fmla="*/ 214313 w 504825"/>
              <a:gd name="connsiteY15" fmla="*/ 64294 h 833438"/>
              <a:gd name="connsiteX16" fmla="*/ 230981 w 504825"/>
              <a:gd name="connsiteY16" fmla="*/ 95250 h 833438"/>
              <a:gd name="connsiteX17" fmla="*/ 242888 w 504825"/>
              <a:gd name="connsiteY17" fmla="*/ 123825 h 833438"/>
              <a:gd name="connsiteX18" fmla="*/ 252413 w 504825"/>
              <a:gd name="connsiteY18" fmla="*/ 152400 h 833438"/>
              <a:gd name="connsiteX19" fmla="*/ 259556 w 504825"/>
              <a:gd name="connsiteY19" fmla="*/ 188119 h 833438"/>
              <a:gd name="connsiteX20" fmla="*/ 264319 w 504825"/>
              <a:gd name="connsiteY20" fmla="*/ 214313 h 833438"/>
              <a:gd name="connsiteX21" fmla="*/ 266700 w 504825"/>
              <a:gd name="connsiteY21" fmla="*/ 250032 h 833438"/>
              <a:gd name="connsiteX22" fmla="*/ 264319 w 504825"/>
              <a:gd name="connsiteY22" fmla="*/ 297657 h 833438"/>
              <a:gd name="connsiteX23" fmla="*/ 257175 w 504825"/>
              <a:gd name="connsiteY23" fmla="*/ 352425 h 833438"/>
              <a:gd name="connsiteX24" fmla="*/ 240506 w 504825"/>
              <a:gd name="connsiteY24" fmla="*/ 423863 h 833438"/>
              <a:gd name="connsiteX25" fmla="*/ 202406 w 504825"/>
              <a:gd name="connsiteY25" fmla="*/ 509588 h 833438"/>
              <a:gd name="connsiteX26" fmla="*/ 171450 w 504825"/>
              <a:gd name="connsiteY26" fmla="*/ 571500 h 833438"/>
              <a:gd name="connsiteX27" fmla="*/ 128588 w 504825"/>
              <a:gd name="connsiteY27" fmla="*/ 635794 h 833438"/>
              <a:gd name="connsiteX28" fmla="*/ 97631 w 504825"/>
              <a:gd name="connsiteY28" fmla="*/ 681038 h 833438"/>
              <a:gd name="connsiteX29" fmla="*/ 61913 w 504825"/>
              <a:gd name="connsiteY29" fmla="*/ 723900 h 833438"/>
              <a:gd name="connsiteX30" fmla="*/ 30956 w 504825"/>
              <a:gd name="connsiteY30" fmla="*/ 750094 h 833438"/>
              <a:gd name="connsiteX31" fmla="*/ 16669 w 504825"/>
              <a:gd name="connsiteY31" fmla="*/ 764382 h 833438"/>
              <a:gd name="connsiteX32" fmla="*/ 7144 w 504825"/>
              <a:gd name="connsiteY32" fmla="*/ 788194 h 833438"/>
              <a:gd name="connsiteX33" fmla="*/ 0 w 504825"/>
              <a:gd name="connsiteY33" fmla="*/ 833438 h 833438"/>
              <a:gd name="connsiteX34" fmla="*/ 342900 w 504825"/>
              <a:gd name="connsiteY34" fmla="*/ 726282 h 833438"/>
              <a:gd name="connsiteX35" fmla="*/ 392906 w 504825"/>
              <a:gd name="connsiteY35" fmla="*/ 578644 h 833438"/>
              <a:gd name="connsiteX36" fmla="*/ 442913 w 504825"/>
              <a:gd name="connsiteY36" fmla="*/ 423863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4825" h="833438">
                <a:moveTo>
                  <a:pt x="442913" y="423863"/>
                </a:moveTo>
                <a:lnTo>
                  <a:pt x="485775" y="302419"/>
                </a:lnTo>
                <a:lnTo>
                  <a:pt x="490538" y="285750"/>
                </a:lnTo>
                <a:lnTo>
                  <a:pt x="504825" y="119063"/>
                </a:lnTo>
                <a:lnTo>
                  <a:pt x="442913" y="80963"/>
                </a:lnTo>
                <a:lnTo>
                  <a:pt x="385763" y="50007"/>
                </a:lnTo>
                <a:lnTo>
                  <a:pt x="323850" y="21432"/>
                </a:lnTo>
                <a:lnTo>
                  <a:pt x="283369" y="7144"/>
                </a:lnTo>
                <a:lnTo>
                  <a:pt x="250031" y="0"/>
                </a:lnTo>
                <a:lnTo>
                  <a:pt x="230981" y="0"/>
                </a:lnTo>
                <a:lnTo>
                  <a:pt x="202406" y="2382"/>
                </a:lnTo>
                <a:lnTo>
                  <a:pt x="192881" y="7144"/>
                </a:lnTo>
                <a:lnTo>
                  <a:pt x="185738" y="19050"/>
                </a:lnTo>
                <a:lnTo>
                  <a:pt x="185738" y="30957"/>
                </a:lnTo>
                <a:lnTo>
                  <a:pt x="197644" y="45244"/>
                </a:lnTo>
                <a:lnTo>
                  <a:pt x="214313" y="64294"/>
                </a:lnTo>
                <a:lnTo>
                  <a:pt x="230981" y="95250"/>
                </a:lnTo>
                <a:lnTo>
                  <a:pt x="242888" y="123825"/>
                </a:lnTo>
                <a:lnTo>
                  <a:pt x="252413" y="152400"/>
                </a:lnTo>
                <a:lnTo>
                  <a:pt x="259556" y="188119"/>
                </a:lnTo>
                <a:lnTo>
                  <a:pt x="264319" y="214313"/>
                </a:lnTo>
                <a:lnTo>
                  <a:pt x="266700" y="250032"/>
                </a:lnTo>
                <a:lnTo>
                  <a:pt x="264319" y="297657"/>
                </a:lnTo>
                <a:lnTo>
                  <a:pt x="257175" y="352425"/>
                </a:lnTo>
                <a:lnTo>
                  <a:pt x="240506" y="423863"/>
                </a:lnTo>
                <a:lnTo>
                  <a:pt x="202406" y="509588"/>
                </a:lnTo>
                <a:lnTo>
                  <a:pt x="171450" y="571500"/>
                </a:lnTo>
                <a:lnTo>
                  <a:pt x="128588" y="635794"/>
                </a:lnTo>
                <a:lnTo>
                  <a:pt x="97631" y="681038"/>
                </a:lnTo>
                <a:lnTo>
                  <a:pt x="61913" y="723900"/>
                </a:lnTo>
                <a:lnTo>
                  <a:pt x="30956" y="750094"/>
                </a:lnTo>
                <a:lnTo>
                  <a:pt x="16669" y="764382"/>
                </a:lnTo>
                <a:lnTo>
                  <a:pt x="7144" y="788194"/>
                </a:lnTo>
                <a:lnTo>
                  <a:pt x="0" y="833438"/>
                </a:lnTo>
                <a:lnTo>
                  <a:pt x="342900" y="726282"/>
                </a:lnTo>
                <a:lnTo>
                  <a:pt x="392906" y="578644"/>
                </a:lnTo>
                <a:lnTo>
                  <a:pt x="442913" y="42386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E2A0EC7-091B-459A-B188-7D2E7EA77BD1}"/>
              </a:ext>
            </a:extLst>
          </p:cNvPr>
          <p:cNvSpPr/>
          <p:nvPr/>
        </p:nvSpPr>
        <p:spPr>
          <a:xfrm>
            <a:off x="4071939" y="2647950"/>
            <a:ext cx="4130675" cy="774700"/>
          </a:xfrm>
          <a:custGeom>
            <a:avLst/>
            <a:gdLst>
              <a:gd name="connsiteX0" fmla="*/ 1046971 w 4130096"/>
              <a:gd name="connsiteY0" fmla="*/ 445302 h 775030"/>
              <a:gd name="connsiteX1" fmla="*/ 805624 w 4130096"/>
              <a:gd name="connsiteY1" fmla="*/ 486093 h 775030"/>
              <a:gd name="connsiteX2" fmla="*/ 581273 w 4130096"/>
              <a:gd name="connsiteY2" fmla="*/ 526885 h 775030"/>
              <a:gd name="connsiteX3" fmla="*/ 499691 w 4130096"/>
              <a:gd name="connsiteY3" fmla="*/ 543881 h 775030"/>
              <a:gd name="connsiteX4" fmla="*/ 424907 w 4130096"/>
              <a:gd name="connsiteY4" fmla="*/ 574474 h 775030"/>
              <a:gd name="connsiteX5" fmla="*/ 350123 w 4130096"/>
              <a:gd name="connsiteY5" fmla="*/ 605067 h 775030"/>
              <a:gd name="connsiteX6" fmla="*/ 251545 w 4130096"/>
              <a:gd name="connsiteY6" fmla="*/ 652657 h 775030"/>
              <a:gd name="connsiteX7" fmla="*/ 166563 w 4130096"/>
              <a:gd name="connsiteY7" fmla="*/ 700247 h 775030"/>
              <a:gd name="connsiteX8" fmla="*/ 71384 w 4130096"/>
              <a:gd name="connsiteY8" fmla="*/ 754635 h 775030"/>
              <a:gd name="connsiteX9" fmla="*/ 37392 w 4130096"/>
              <a:gd name="connsiteY9" fmla="*/ 775030 h 775030"/>
              <a:gd name="connsiteX10" fmla="*/ 37392 w 4130096"/>
              <a:gd name="connsiteY10" fmla="*/ 775030 h 775030"/>
              <a:gd name="connsiteX11" fmla="*/ 20395 w 4130096"/>
              <a:gd name="connsiteY11" fmla="*/ 771631 h 775030"/>
              <a:gd name="connsiteX12" fmla="*/ 13597 w 4130096"/>
              <a:gd name="connsiteY12" fmla="*/ 754635 h 775030"/>
              <a:gd name="connsiteX13" fmla="*/ 3399 w 4130096"/>
              <a:gd name="connsiteY13" fmla="*/ 703646 h 775030"/>
              <a:gd name="connsiteX14" fmla="*/ 0 w 4130096"/>
              <a:gd name="connsiteY14" fmla="*/ 628862 h 775030"/>
              <a:gd name="connsiteX15" fmla="*/ 0 w 4130096"/>
              <a:gd name="connsiteY15" fmla="*/ 554079 h 775030"/>
              <a:gd name="connsiteX16" fmla="*/ 3399 w 4130096"/>
              <a:gd name="connsiteY16" fmla="*/ 513288 h 775030"/>
              <a:gd name="connsiteX17" fmla="*/ 10198 w 4130096"/>
              <a:gd name="connsiteY17" fmla="*/ 475896 h 775030"/>
              <a:gd name="connsiteX18" fmla="*/ 346724 w 4130096"/>
              <a:gd name="connsiteY18" fmla="*/ 380717 h 775030"/>
              <a:gd name="connsiteX19" fmla="*/ 533683 w 4130096"/>
              <a:gd name="connsiteY19" fmla="*/ 343325 h 775030"/>
              <a:gd name="connsiteX20" fmla="*/ 700247 w 4130096"/>
              <a:gd name="connsiteY20" fmla="*/ 309332 h 775030"/>
              <a:gd name="connsiteX21" fmla="*/ 948392 w 4130096"/>
              <a:gd name="connsiteY21" fmla="*/ 261743 h 775030"/>
              <a:gd name="connsiteX22" fmla="*/ 1162546 w 4130096"/>
              <a:gd name="connsiteY22" fmla="*/ 227750 h 775030"/>
              <a:gd name="connsiteX23" fmla="*/ 1339307 w 4130096"/>
              <a:gd name="connsiteY23" fmla="*/ 200556 h 775030"/>
              <a:gd name="connsiteX24" fmla="*/ 1628244 w 4130096"/>
              <a:gd name="connsiteY24" fmla="*/ 166563 h 775030"/>
              <a:gd name="connsiteX25" fmla="*/ 1937576 w 4130096"/>
              <a:gd name="connsiteY25" fmla="*/ 139369 h 775030"/>
              <a:gd name="connsiteX26" fmla="*/ 2243509 w 4130096"/>
              <a:gd name="connsiteY26" fmla="*/ 115575 h 775030"/>
              <a:gd name="connsiteX27" fmla="*/ 2304696 w 4130096"/>
              <a:gd name="connsiteY27" fmla="*/ 108776 h 775030"/>
              <a:gd name="connsiteX28" fmla="*/ 2491655 w 4130096"/>
              <a:gd name="connsiteY28" fmla="*/ 91780 h 775030"/>
              <a:gd name="connsiteX29" fmla="*/ 2787390 w 4130096"/>
              <a:gd name="connsiteY29" fmla="*/ 81582 h 775030"/>
              <a:gd name="connsiteX30" fmla="*/ 3015140 w 4130096"/>
              <a:gd name="connsiteY30" fmla="*/ 71384 h 775030"/>
              <a:gd name="connsiteX31" fmla="*/ 3164708 w 4130096"/>
              <a:gd name="connsiteY31" fmla="*/ 61186 h 775030"/>
              <a:gd name="connsiteX32" fmla="*/ 3317674 w 4130096"/>
              <a:gd name="connsiteY32" fmla="*/ 54388 h 775030"/>
              <a:gd name="connsiteX33" fmla="*/ 3440047 w 4130096"/>
              <a:gd name="connsiteY33" fmla="*/ 47589 h 775030"/>
              <a:gd name="connsiteX34" fmla="*/ 3555622 w 4130096"/>
              <a:gd name="connsiteY34" fmla="*/ 44190 h 775030"/>
              <a:gd name="connsiteX35" fmla="*/ 3623607 w 4130096"/>
              <a:gd name="connsiteY35" fmla="*/ 37392 h 775030"/>
              <a:gd name="connsiteX36" fmla="*/ 3708589 w 4130096"/>
              <a:gd name="connsiteY36" fmla="*/ 20395 h 775030"/>
              <a:gd name="connsiteX37" fmla="*/ 3779973 w 4130096"/>
              <a:gd name="connsiteY37" fmla="*/ 3399 h 775030"/>
              <a:gd name="connsiteX38" fmla="*/ 3810566 w 4130096"/>
              <a:gd name="connsiteY38" fmla="*/ 0 h 775030"/>
              <a:gd name="connsiteX39" fmla="*/ 3841160 w 4130096"/>
              <a:gd name="connsiteY39" fmla="*/ 10198 h 775030"/>
              <a:gd name="connsiteX40" fmla="*/ 3881951 w 4130096"/>
              <a:gd name="connsiteY40" fmla="*/ 30593 h 775030"/>
              <a:gd name="connsiteX41" fmla="*/ 3922742 w 4130096"/>
              <a:gd name="connsiteY41" fmla="*/ 57787 h 775030"/>
              <a:gd name="connsiteX42" fmla="*/ 3990727 w 4130096"/>
              <a:gd name="connsiteY42" fmla="*/ 118974 h 775030"/>
              <a:gd name="connsiteX43" fmla="*/ 4062111 w 4130096"/>
              <a:gd name="connsiteY43" fmla="*/ 190358 h 775030"/>
              <a:gd name="connsiteX44" fmla="*/ 4109701 w 4130096"/>
              <a:gd name="connsiteY44" fmla="*/ 248146 h 775030"/>
              <a:gd name="connsiteX45" fmla="*/ 4126697 w 4130096"/>
              <a:gd name="connsiteY45" fmla="*/ 271940 h 775030"/>
              <a:gd name="connsiteX46" fmla="*/ 4130096 w 4130096"/>
              <a:gd name="connsiteY46" fmla="*/ 292336 h 775030"/>
              <a:gd name="connsiteX47" fmla="*/ 4130096 w 4130096"/>
              <a:gd name="connsiteY47" fmla="*/ 312731 h 775030"/>
              <a:gd name="connsiteX48" fmla="*/ 4113100 w 4130096"/>
              <a:gd name="connsiteY48" fmla="*/ 333127 h 775030"/>
              <a:gd name="connsiteX49" fmla="*/ 4058712 w 4130096"/>
              <a:gd name="connsiteY49" fmla="*/ 360321 h 775030"/>
              <a:gd name="connsiteX50" fmla="*/ 3987328 w 4130096"/>
              <a:gd name="connsiteY50" fmla="*/ 384116 h 775030"/>
              <a:gd name="connsiteX51" fmla="*/ 3715387 w 4130096"/>
              <a:gd name="connsiteY51" fmla="*/ 261743 h 775030"/>
              <a:gd name="connsiteX52" fmla="*/ 3674596 w 4130096"/>
              <a:gd name="connsiteY52" fmla="*/ 251545 h 775030"/>
              <a:gd name="connsiteX53" fmla="*/ 3565820 w 4130096"/>
              <a:gd name="connsiteY53" fmla="*/ 251545 h 775030"/>
              <a:gd name="connsiteX54" fmla="*/ 3293879 w 4130096"/>
              <a:gd name="connsiteY54" fmla="*/ 254944 h 775030"/>
              <a:gd name="connsiteX55" fmla="*/ 3021939 w 4130096"/>
              <a:gd name="connsiteY55" fmla="*/ 261743 h 775030"/>
              <a:gd name="connsiteX56" fmla="*/ 2624226 w 4130096"/>
              <a:gd name="connsiteY56" fmla="*/ 268541 h 775030"/>
              <a:gd name="connsiteX57" fmla="*/ 2474659 w 4130096"/>
              <a:gd name="connsiteY57" fmla="*/ 271940 h 775030"/>
              <a:gd name="connsiteX58" fmla="*/ 2260505 w 4130096"/>
              <a:gd name="connsiteY58" fmla="*/ 295735 h 775030"/>
              <a:gd name="connsiteX59" fmla="*/ 2121136 w 4130096"/>
              <a:gd name="connsiteY59" fmla="*/ 302534 h 775030"/>
              <a:gd name="connsiteX60" fmla="*/ 1883188 w 4130096"/>
              <a:gd name="connsiteY60" fmla="*/ 326328 h 775030"/>
              <a:gd name="connsiteX61" fmla="*/ 1635042 w 4130096"/>
              <a:gd name="connsiteY61" fmla="*/ 356922 h 775030"/>
              <a:gd name="connsiteX62" fmla="*/ 1475277 w 4130096"/>
              <a:gd name="connsiteY62" fmla="*/ 384116 h 775030"/>
              <a:gd name="connsiteX63" fmla="*/ 1264523 w 4130096"/>
              <a:gd name="connsiteY63" fmla="*/ 407911 h 775030"/>
              <a:gd name="connsiteX64" fmla="*/ 1046971 w 4130096"/>
              <a:gd name="connsiteY64" fmla="*/ 445302 h 775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0096" h="775030">
                <a:moveTo>
                  <a:pt x="1046971" y="445302"/>
                </a:moveTo>
                <a:lnTo>
                  <a:pt x="805624" y="486093"/>
                </a:lnTo>
                <a:lnTo>
                  <a:pt x="581273" y="526885"/>
                </a:lnTo>
                <a:lnTo>
                  <a:pt x="499691" y="543881"/>
                </a:lnTo>
                <a:lnTo>
                  <a:pt x="424907" y="574474"/>
                </a:lnTo>
                <a:lnTo>
                  <a:pt x="350123" y="605067"/>
                </a:lnTo>
                <a:lnTo>
                  <a:pt x="251545" y="652657"/>
                </a:lnTo>
                <a:lnTo>
                  <a:pt x="166563" y="700247"/>
                </a:lnTo>
                <a:lnTo>
                  <a:pt x="71384" y="754635"/>
                </a:lnTo>
                <a:lnTo>
                  <a:pt x="37392" y="775030"/>
                </a:lnTo>
                <a:lnTo>
                  <a:pt x="37392" y="775030"/>
                </a:lnTo>
                <a:lnTo>
                  <a:pt x="20395" y="771631"/>
                </a:lnTo>
                <a:lnTo>
                  <a:pt x="13597" y="754635"/>
                </a:lnTo>
                <a:lnTo>
                  <a:pt x="3399" y="703646"/>
                </a:lnTo>
                <a:lnTo>
                  <a:pt x="0" y="628862"/>
                </a:lnTo>
                <a:lnTo>
                  <a:pt x="0" y="554079"/>
                </a:lnTo>
                <a:lnTo>
                  <a:pt x="3399" y="513288"/>
                </a:lnTo>
                <a:lnTo>
                  <a:pt x="10198" y="475896"/>
                </a:lnTo>
                <a:lnTo>
                  <a:pt x="346724" y="380717"/>
                </a:lnTo>
                <a:lnTo>
                  <a:pt x="533683" y="343325"/>
                </a:lnTo>
                <a:lnTo>
                  <a:pt x="700247" y="309332"/>
                </a:lnTo>
                <a:lnTo>
                  <a:pt x="948392" y="261743"/>
                </a:lnTo>
                <a:lnTo>
                  <a:pt x="1162546" y="227750"/>
                </a:lnTo>
                <a:lnTo>
                  <a:pt x="1339307" y="200556"/>
                </a:lnTo>
                <a:lnTo>
                  <a:pt x="1628244" y="166563"/>
                </a:lnTo>
                <a:lnTo>
                  <a:pt x="1937576" y="139369"/>
                </a:lnTo>
                <a:lnTo>
                  <a:pt x="2243509" y="115575"/>
                </a:lnTo>
                <a:lnTo>
                  <a:pt x="2304696" y="108776"/>
                </a:lnTo>
                <a:lnTo>
                  <a:pt x="2491655" y="91780"/>
                </a:lnTo>
                <a:lnTo>
                  <a:pt x="2787390" y="81582"/>
                </a:lnTo>
                <a:lnTo>
                  <a:pt x="3015140" y="71384"/>
                </a:lnTo>
                <a:lnTo>
                  <a:pt x="3164708" y="61186"/>
                </a:lnTo>
                <a:lnTo>
                  <a:pt x="3317674" y="54388"/>
                </a:lnTo>
                <a:lnTo>
                  <a:pt x="3440047" y="47589"/>
                </a:lnTo>
                <a:lnTo>
                  <a:pt x="3555622" y="44190"/>
                </a:lnTo>
                <a:lnTo>
                  <a:pt x="3623607" y="37392"/>
                </a:lnTo>
                <a:lnTo>
                  <a:pt x="3708589" y="20395"/>
                </a:lnTo>
                <a:lnTo>
                  <a:pt x="3779973" y="3399"/>
                </a:lnTo>
                <a:lnTo>
                  <a:pt x="3810566" y="0"/>
                </a:lnTo>
                <a:lnTo>
                  <a:pt x="3841160" y="10198"/>
                </a:lnTo>
                <a:lnTo>
                  <a:pt x="3881951" y="30593"/>
                </a:lnTo>
                <a:lnTo>
                  <a:pt x="3922742" y="57787"/>
                </a:lnTo>
                <a:lnTo>
                  <a:pt x="3990727" y="118974"/>
                </a:lnTo>
                <a:lnTo>
                  <a:pt x="4062111" y="190358"/>
                </a:lnTo>
                <a:lnTo>
                  <a:pt x="4109701" y="248146"/>
                </a:lnTo>
                <a:lnTo>
                  <a:pt x="4126697" y="271940"/>
                </a:lnTo>
                <a:lnTo>
                  <a:pt x="4130096" y="292336"/>
                </a:lnTo>
                <a:lnTo>
                  <a:pt x="4130096" y="312731"/>
                </a:lnTo>
                <a:lnTo>
                  <a:pt x="4113100" y="333127"/>
                </a:lnTo>
                <a:lnTo>
                  <a:pt x="4058712" y="360321"/>
                </a:lnTo>
                <a:lnTo>
                  <a:pt x="3987328" y="384116"/>
                </a:lnTo>
                <a:lnTo>
                  <a:pt x="3715387" y="261743"/>
                </a:lnTo>
                <a:lnTo>
                  <a:pt x="3674596" y="251545"/>
                </a:lnTo>
                <a:lnTo>
                  <a:pt x="3565820" y="251545"/>
                </a:lnTo>
                <a:lnTo>
                  <a:pt x="3293879" y="254944"/>
                </a:lnTo>
                <a:lnTo>
                  <a:pt x="3021939" y="261743"/>
                </a:lnTo>
                <a:lnTo>
                  <a:pt x="2624226" y="268541"/>
                </a:lnTo>
                <a:lnTo>
                  <a:pt x="2474659" y="271940"/>
                </a:lnTo>
                <a:lnTo>
                  <a:pt x="2260505" y="295735"/>
                </a:lnTo>
                <a:lnTo>
                  <a:pt x="2121136" y="302534"/>
                </a:lnTo>
                <a:lnTo>
                  <a:pt x="1883188" y="326328"/>
                </a:lnTo>
                <a:lnTo>
                  <a:pt x="1635042" y="356922"/>
                </a:lnTo>
                <a:lnTo>
                  <a:pt x="1475277" y="384116"/>
                </a:lnTo>
                <a:lnTo>
                  <a:pt x="1264523" y="407911"/>
                </a:lnTo>
                <a:lnTo>
                  <a:pt x="1046971" y="44530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8D5D01A9-5F89-4E68-A749-F68CB1C46FD5}"/>
              </a:ext>
            </a:extLst>
          </p:cNvPr>
          <p:cNvSpPr/>
          <p:nvPr/>
        </p:nvSpPr>
        <p:spPr>
          <a:xfrm>
            <a:off x="7446963" y="2878138"/>
            <a:ext cx="660400" cy="800100"/>
          </a:xfrm>
          <a:custGeom>
            <a:avLst/>
            <a:gdLst>
              <a:gd name="connsiteX0" fmla="*/ 507207 w 659607"/>
              <a:gd name="connsiteY0" fmla="*/ 352425 h 800100"/>
              <a:gd name="connsiteX1" fmla="*/ 550069 w 659607"/>
              <a:gd name="connsiteY1" fmla="*/ 280988 h 800100"/>
              <a:gd name="connsiteX2" fmla="*/ 583407 w 659607"/>
              <a:gd name="connsiteY2" fmla="*/ 219075 h 800100"/>
              <a:gd name="connsiteX3" fmla="*/ 611982 w 659607"/>
              <a:gd name="connsiteY3" fmla="*/ 164307 h 800100"/>
              <a:gd name="connsiteX4" fmla="*/ 616744 w 659607"/>
              <a:gd name="connsiteY4" fmla="*/ 152400 h 800100"/>
              <a:gd name="connsiteX5" fmla="*/ 659607 w 659607"/>
              <a:gd name="connsiteY5" fmla="*/ 135732 h 800100"/>
              <a:gd name="connsiteX6" fmla="*/ 333375 w 659607"/>
              <a:gd name="connsiteY6" fmla="*/ 0 h 800100"/>
              <a:gd name="connsiteX7" fmla="*/ 354807 w 659607"/>
              <a:gd name="connsiteY7" fmla="*/ 47625 h 800100"/>
              <a:gd name="connsiteX8" fmla="*/ 357188 w 659607"/>
              <a:gd name="connsiteY8" fmla="*/ 73819 h 800100"/>
              <a:gd name="connsiteX9" fmla="*/ 350044 w 659607"/>
              <a:gd name="connsiteY9" fmla="*/ 116682 h 800100"/>
              <a:gd name="connsiteX10" fmla="*/ 333375 w 659607"/>
              <a:gd name="connsiteY10" fmla="*/ 171450 h 800100"/>
              <a:gd name="connsiteX11" fmla="*/ 297657 w 659607"/>
              <a:gd name="connsiteY11" fmla="*/ 250032 h 800100"/>
              <a:gd name="connsiteX12" fmla="*/ 247650 w 659607"/>
              <a:gd name="connsiteY12" fmla="*/ 328613 h 800100"/>
              <a:gd name="connsiteX13" fmla="*/ 192882 w 659607"/>
              <a:gd name="connsiteY13" fmla="*/ 395288 h 800100"/>
              <a:gd name="connsiteX14" fmla="*/ 152400 w 659607"/>
              <a:gd name="connsiteY14" fmla="*/ 438150 h 800100"/>
              <a:gd name="connsiteX15" fmla="*/ 123825 w 659607"/>
              <a:gd name="connsiteY15" fmla="*/ 459582 h 800100"/>
              <a:gd name="connsiteX16" fmla="*/ 102394 w 659607"/>
              <a:gd name="connsiteY16" fmla="*/ 469107 h 800100"/>
              <a:gd name="connsiteX17" fmla="*/ 0 w 659607"/>
              <a:gd name="connsiteY17" fmla="*/ 740569 h 800100"/>
              <a:gd name="connsiteX18" fmla="*/ 4763 w 659607"/>
              <a:gd name="connsiteY18" fmla="*/ 771525 h 800100"/>
              <a:gd name="connsiteX19" fmla="*/ 14288 w 659607"/>
              <a:gd name="connsiteY19" fmla="*/ 788194 h 800100"/>
              <a:gd name="connsiteX20" fmla="*/ 23813 w 659607"/>
              <a:gd name="connsiteY20" fmla="*/ 792957 h 800100"/>
              <a:gd name="connsiteX21" fmla="*/ 47625 w 659607"/>
              <a:gd name="connsiteY21" fmla="*/ 800100 h 800100"/>
              <a:gd name="connsiteX22" fmla="*/ 71438 w 659607"/>
              <a:gd name="connsiteY22" fmla="*/ 800100 h 800100"/>
              <a:gd name="connsiteX23" fmla="*/ 114300 w 659607"/>
              <a:gd name="connsiteY23" fmla="*/ 785813 h 800100"/>
              <a:gd name="connsiteX24" fmla="*/ 200025 w 659607"/>
              <a:gd name="connsiteY24" fmla="*/ 740569 h 800100"/>
              <a:gd name="connsiteX25" fmla="*/ 264319 w 659607"/>
              <a:gd name="connsiteY25" fmla="*/ 690563 h 800100"/>
              <a:gd name="connsiteX26" fmla="*/ 297657 w 659607"/>
              <a:gd name="connsiteY26" fmla="*/ 654844 h 800100"/>
              <a:gd name="connsiteX27" fmla="*/ 385763 w 659607"/>
              <a:gd name="connsiteY27" fmla="*/ 535782 h 800100"/>
              <a:gd name="connsiteX28" fmla="*/ 507207 w 659607"/>
              <a:gd name="connsiteY28" fmla="*/ 3524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59607" h="800100">
                <a:moveTo>
                  <a:pt x="507207" y="352425"/>
                </a:moveTo>
                <a:lnTo>
                  <a:pt x="550069" y="280988"/>
                </a:lnTo>
                <a:lnTo>
                  <a:pt x="583407" y="219075"/>
                </a:lnTo>
                <a:lnTo>
                  <a:pt x="611982" y="164307"/>
                </a:lnTo>
                <a:lnTo>
                  <a:pt x="616744" y="152400"/>
                </a:lnTo>
                <a:lnTo>
                  <a:pt x="659607" y="135732"/>
                </a:lnTo>
                <a:lnTo>
                  <a:pt x="333375" y="0"/>
                </a:lnTo>
                <a:lnTo>
                  <a:pt x="354807" y="47625"/>
                </a:lnTo>
                <a:lnTo>
                  <a:pt x="357188" y="73819"/>
                </a:lnTo>
                <a:lnTo>
                  <a:pt x="350044" y="116682"/>
                </a:lnTo>
                <a:lnTo>
                  <a:pt x="333375" y="171450"/>
                </a:lnTo>
                <a:lnTo>
                  <a:pt x="297657" y="250032"/>
                </a:lnTo>
                <a:lnTo>
                  <a:pt x="247650" y="328613"/>
                </a:lnTo>
                <a:lnTo>
                  <a:pt x="192882" y="395288"/>
                </a:lnTo>
                <a:lnTo>
                  <a:pt x="152400" y="438150"/>
                </a:lnTo>
                <a:lnTo>
                  <a:pt x="123825" y="459582"/>
                </a:lnTo>
                <a:lnTo>
                  <a:pt x="102394" y="469107"/>
                </a:lnTo>
                <a:lnTo>
                  <a:pt x="0" y="740569"/>
                </a:lnTo>
                <a:lnTo>
                  <a:pt x="4763" y="771525"/>
                </a:lnTo>
                <a:lnTo>
                  <a:pt x="14288" y="788194"/>
                </a:lnTo>
                <a:lnTo>
                  <a:pt x="23813" y="792957"/>
                </a:lnTo>
                <a:lnTo>
                  <a:pt x="47625" y="800100"/>
                </a:lnTo>
                <a:lnTo>
                  <a:pt x="71438" y="800100"/>
                </a:lnTo>
                <a:lnTo>
                  <a:pt x="114300" y="785813"/>
                </a:lnTo>
                <a:lnTo>
                  <a:pt x="200025" y="740569"/>
                </a:lnTo>
                <a:lnTo>
                  <a:pt x="264319" y="690563"/>
                </a:lnTo>
                <a:lnTo>
                  <a:pt x="297657" y="654844"/>
                </a:lnTo>
                <a:lnTo>
                  <a:pt x="385763" y="535782"/>
                </a:lnTo>
                <a:lnTo>
                  <a:pt x="50720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37D6030-E376-4BA4-A9CF-A9A0BD0CE117}"/>
              </a:ext>
            </a:extLst>
          </p:cNvPr>
          <p:cNvSpPr/>
          <p:nvPr/>
        </p:nvSpPr>
        <p:spPr>
          <a:xfrm>
            <a:off x="7151688" y="3300413"/>
            <a:ext cx="425450" cy="366712"/>
          </a:xfrm>
          <a:custGeom>
            <a:avLst/>
            <a:gdLst>
              <a:gd name="connsiteX0" fmla="*/ 126206 w 426244"/>
              <a:gd name="connsiteY0" fmla="*/ 16668 h 366712"/>
              <a:gd name="connsiteX1" fmla="*/ 280987 w 426244"/>
              <a:gd name="connsiteY1" fmla="*/ 40481 h 366712"/>
              <a:gd name="connsiteX2" fmla="*/ 328612 w 426244"/>
              <a:gd name="connsiteY2" fmla="*/ 47625 h 366712"/>
              <a:gd name="connsiteX3" fmla="*/ 361950 w 426244"/>
              <a:gd name="connsiteY3" fmla="*/ 52387 h 366712"/>
              <a:gd name="connsiteX4" fmla="*/ 383381 w 426244"/>
              <a:gd name="connsiteY4" fmla="*/ 47625 h 366712"/>
              <a:gd name="connsiteX5" fmla="*/ 426244 w 426244"/>
              <a:gd name="connsiteY5" fmla="*/ 30956 h 366712"/>
              <a:gd name="connsiteX6" fmla="*/ 300037 w 426244"/>
              <a:gd name="connsiteY6" fmla="*/ 366712 h 366712"/>
              <a:gd name="connsiteX7" fmla="*/ 285750 w 426244"/>
              <a:gd name="connsiteY7" fmla="*/ 345281 h 366712"/>
              <a:gd name="connsiteX8" fmla="*/ 278606 w 426244"/>
              <a:gd name="connsiteY8" fmla="*/ 319087 h 366712"/>
              <a:gd name="connsiteX9" fmla="*/ 276225 w 426244"/>
              <a:gd name="connsiteY9" fmla="*/ 304800 h 366712"/>
              <a:gd name="connsiteX10" fmla="*/ 264319 w 426244"/>
              <a:gd name="connsiteY10" fmla="*/ 276225 h 366712"/>
              <a:gd name="connsiteX11" fmla="*/ 242887 w 426244"/>
              <a:gd name="connsiteY11" fmla="*/ 242887 h 366712"/>
              <a:gd name="connsiteX12" fmla="*/ 209550 w 426244"/>
              <a:gd name="connsiteY12" fmla="*/ 197643 h 366712"/>
              <a:gd name="connsiteX13" fmla="*/ 178594 w 426244"/>
              <a:gd name="connsiteY13" fmla="*/ 164306 h 366712"/>
              <a:gd name="connsiteX14" fmla="*/ 147637 w 426244"/>
              <a:gd name="connsiteY14" fmla="*/ 133350 h 366712"/>
              <a:gd name="connsiteX15" fmla="*/ 95250 w 426244"/>
              <a:gd name="connsiteY15" fmla="*/ 95250 h 366712"/>
              <a:gd name="connsiteX16" fmla="*/ 30956 w 426244"/>
              <a:gd name="connsiteY16" fmla="*/ 54768 h 366712"/>
              <a:gd name="connsiteX17" fmla="*/ 9525 w 426244"/>
              <a:gd name="connsiteY17" fmla="*/ 40481 h 366712"/>
              <a:gd name="connsiteX18" fmla="*/ 0 w 426244"/>
              <a:gd name="connsiteY18" fmla="*/ 26193 h 366712"/>
              <a:gd name="connsiteX19" fmla="*/ 0 w 426244"/>
              <a:gd name="connsiteY19" fmla="*/ 14287 h 366712"/>
              <a:gd name="connsiteX20" fmla="*/ 4762 w 426244"/>
              <a:gd name="connsiteY20" fmla="*/ 4762 h 366712"/>
              <a:gd name="connsiteX21" fmla="*/ 16669 w 426244"/>
              <a:gd name="connsiteY21" fmla="*/ 0 h 366712"/>
              <a:gd name="connsiteX22" fmla="*/ 45244 w 426244"/>
              <a:gd name="connsiteY22" fmla="*/ 2381 h 366712"/>
              <a:gd name="connsiteX23" fmla="*/ 126206 w 426244"/>
              <a:gd name="connsiteY23" fmla="*/ 16668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26244" h="366712">
                <a:moveTo>
                  <a:pt x="126206" y="16668"/>
                </a:moveTo>
                <a:lnTo>
                  <a:pt x="280987" y="40481"/>
                </a:lnTo>
                <a:lnTo>
                  <a:pt x="328612" y="47625"/>
                </a:lnTo>
                <a:lnTo>
                  <a:pt x="361950" y="52387"/>
                </a:lnTo>
                <a:lnTo>
                  <a:pt x="383381" y="47625"/>
                </a:lnTo>
                <a:lnTo>
                  <a:pt x="426244" y="30956"/>
                </a:lnTo>
                <a:lnTo>
                  <a:pt x="300037" y="366712"/>
                </a:lnTo>
                <a:lnTo>
                  <a:pt x="285750" y="345281"/>
                </a:lnTo>
                <a:lnTo>
                  <a:pt x="278606" y="319087"/>
                </a:lnTo>
                <a:lnTo>
                  <a:pt x="276225" y="304800"/>
                </a:lnTo>
                <a:lnTo>
                  <a:pt x="264319" y="276225"/>
                </a:lnTo>
                <a:lnTo>
                  <a:pt x="242887" y="242887"/>
                </a:lnTo>
                <a:lnTo>
                  <a:pt x="209550" y="197643"/>
                </a:lnTo>
                <a:lnTo>
                  <a:pt x="178594" y="164306"/>
                </a:lnTo>
                <a:lnTo>
                  <a:pt x="147637" y="133350"/>
                </a:lnTo>
                <a:lnTo>
                  <a:pt x="95250" y="95250"/>
                </a:lnTo>
                <a:lnTo>
                  <a:pt x="30956" y="54768"/>
                </a:lnTo>
                <a:lnTo>
                  <a:pt x="9525" y="40481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6669" y="0"/>
                </a:lnTo>
                <a:lnTo>
                  <a:pt x="45244" y="2381"/>
                </a:lnTo>
                <a:lnTo>
                  <a:pt x="126206" y="1666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FE759C48-E628-4B81-B867-C57AFB37844B}"/>
              </a:ext>
            </a:extLst>
          </p:cNvPr>
          <p:cNvSpPr/>
          <p:nvPr/>
        </p:nvSpPr>
        <p:spPr>
          <a:xfrm>
            <a:off x="5232400" y="1416051"/>
            <a:ext cx="427038" cy="2195513"/>
          </a:xfrm>
          <a:custGeom>
            <a:avLst/>
            <a:gdLst>
              <a:gd name="connsiteX0" fmla="*/ 398067 w 426912"/>
              <a:gd name="connsiteY0" fmla="*/ 646138 h 2195137"/>
              <a:gd name="connsiteX1" fmla="*/ 403836 w 426912"/>
              <a:gd name="connsiteY1" fmla="*/ 556717 h 2195137"/>
              <a:gd name="connsiteX2" fmla="*/ 403836 w 426912"/>
              <a:gd name="connsiteY2" fmla="*/ 354799 h 2195137"/>
              <a:gd name="connsiteX3" fmla="*/ 406721 w 426912"/>
              <a:gd name="connsiteY3" fmla="*/ 282686 h 2195137"/>
              <a:gd name="connsiteX4" fmla="*/ 412490 w 426912"/>
              <a:gd name="connsiteY4" fmla="*/ 248071 h 2195137"/>
              <a:gd name="connsiteX5" fmla="*/ 418259 w 426912"/>
              <a:gd name="connsiteY5" fmla="*/ 224995 h 2195137"/>
              <a:gd name="connsiteX6" fmla="*/ 424028 w 426912"/>
              <a:gd name="connsiteY6" fmla="*/ 207687 h 2195137"/>
              <a:gd name="connsiteX7" fmla="*/ 426912 w 426912"/>
              <a:gd name="connsiteY7" fmla="*/ 187496 h 2195137"/>
              <a:gd name="connsiteX8" fmla="*/ 426912 w 426912"/>
              <a:gd name="connsiteY8" fmla="*/ 164419 h 2195137"/>
              <a:gd name="connsiteX9" fmla="*/ 409605 w 426912"/>
              <a:gd name="connsiteY9" fmla="*/ 132689 h 2195137"/>
              <a:gd name="connsiteX10" fmla="*/ 372106 w 426912"/>
              <a:gd name="connsiteY10" fmla="*/ 95190 h 2195137"/>
              <a:gd name="connsiteX11" fmla="*/ 311531 w 426912"/>
              <a:gd name="connsiteY11" fmla="*/ 63460 h 2195137"/>
              <a:gd name="connsiteX12" fmla="*/ 219225 w 426912"/>
              <a:gd name="connsiteY12" fmla="*/ 31730 h 2195137"/>
              <a:gd name="connsiteX13" fmla="*/ 118266 w 426912"/>
              <a:gd name="connsiteY13" fmla="*/ 8654 h 2195137"/>
              <a:gd name="connsiteX14" fmla="*/ 60576 w 426912"/>
              <a:gd name="connsiteY14" fmla="*/ 0 h 2195137"/>
              <a:gd name="connsiteX15" fmla="*/ 23076 w 426912"/>
              <a:gd name="connsiteY15" fmla="*/ 0 h 2195137"/>
              <a:gd name="connsiteX16" fmla="*/ 5769 w 426912"/>
              <a:gd name="connsiteY16" fmla="*/ 5769 h 2195137"/>
              <a:gd name="connsiteX17" fmla="*/ 0 w 426912"/>
              <a:gd name="connsiteY17" fmla="*/ 20192 h 2195137"/>
              <a:gd name="connsiteX18" fmla="*/ 2885 w 426912"/>
              <a:gd name="connsiteY18" fmla="*/ 34615 h 2195137"/>
              <a:gd name="connsiteX19" fmla="*/ 14423 w 426912"/>
              <a:gd name="connsiteY19" fmla="*/ 57691 h 2195137"/>
              <a:gd name="connsiteX20" fmla="*/ 43268 w 426912"/>
              <a:gd name="connsiteY20" fmla="*/ 92306 h 2195137"/>
              <a:gd name="connsiteX21" fmla="*/ 86536 w 426912"/>
              <a:gd name="connsiteY21" fmla="*/ 144228 h 2195137"/>
              <a:gd name="connsiteX22" fmla="*/ 112497 w 426912"/>
              <a:gd name="connsiteY22" fmla="*/ 184611 h 2195137"/>
              <a:gd name="connsiteX23" fmla="*/ 135574 w 426912"/>
              <a:gd name="connsiteY23" fmla="*/ 236533 h 2195137"/>
              <a:gd name="connsiteX24" fmla="*/ 149996 w 426912"/>
              <a:gd name="connsiteY24" fmla="*/ 274032 h 2195137"/>
              <a:gd name="connsiteX25" fmla="*/ 155765 w 426912"/>
              <a:gd name="connsiteY25" fmla="*/ 305762 h 2195137"/>
              <a:gd name="connsiteX26" fmla="*/ 155765 w 426912"/>
              <a:gd name="connsiteY26" fmla="*/ 447105 h 2195137"/>
              <a:gd name="connsiteX27" fmla="*/ 178842 w 426912"/>
              <a:gd name="connsiteY27" fmla="*/ 599985 h 2195137"/>
              <a:gd name="connsiteX28" fmla="*/ 178842 w 426912"/>
              <a:gd name="connsiteY28" fmla="*/ 931708 h 2195137"/>
              <a:gd name="connsiteX29" fmla="*/ 178842 w 426912"/>
              <a:gd name="connsiteY29" fmla="*/ 1064397 h 2195137"/>
              <a:gd name="connsiteX30" fmla="*/ 155765 w 426912"/>
              <a:gd name="connsiteY30" fmla="*/ 1453810 h 2195137"/>
              <a:gd name="connsiteX31" fmla="*/ 118266 w 426912"/>
              <a:gd name="connsiteY31" fmla="*/ 1742264 h 2195137"/>
              <a:gd name="connsiteX32" fmla="*/ 77883 w 426912"/>
              <a:gd name="connsiteY32" fmla="*/ 1961489 h 2195137"/>
              <a:gd name="connsiteX33" fmla="*/ 34615 w 426912"/>
              <a:gd name="connsiteY33" fmla="*/ 2195137 h 2195137"/>
              <a:gd name="connsiteX34" fmla="*/ 155765 w 426912"/>
              <a:gd name="connsiteY34" fmla="*/ 2195137 h 2195137"/>
              <a:gd name="connsiteX35" fmla="*/ 219225 w 426912"/>
              <a:gd name="connsiteY35" fmla="*/ 2007642 h 2195137"/>
              <a:gd name="connsiteX36" fmla="*/ 256724 w 426912"/>
              <a:gd name="connsiteY36" fmla="*/ 1883607 h 2195137"/>
              <a:gd name="connsiteX37" fmla="*/ 302877 w 426912"/>
              <a:gd name="connsiteY37" fmla="*/ 1733611 h 2195137"/>
              <a:gd name="connsiteX38" fmla="*/ 337492 w 426912"/>
              <a:gd name="connsiteY38" fmla="*/ 1606691 h 2195137"/>
              <a:gd name="connsiteX39" fmla="*/ 360568 w 426912"/>
              <a:gd name="connsiteY39" fmla="*/ 1419195 h 2195137"/>
              <a:gd name="connsiteX40" fmla="*/ 372106 w 426912"/>
              <a:gd name="connsiteY40" fmla="*/ 1289391 h 2195137"/>
              <a:gd name="connsiteX41" fmla="*/ 380760 w 426912"/>
              <a:gd name="connsiteY41" fmla="*/ 1176894 h 2195137"/>
              <a:gd name="connsiteX42" fmla="*/ 380760 w 426912"/>
              <a:gd name="connsiteY42" fmla="*/ 1049974 h 2195137"/>
              <a:gd name="connsiteX43" fmla="*/ 380760 w 426912"/>
              <a:gd name="connsiteY43" fmla="*/ 902862 h 2195137"/>
              <a:gd name="connsiteX44" fmla="*/ 398067 w 426912"/>
              <a:gd name="connsiteY44" fmla="*/ 646138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426912" h="2195137">
                <a:moveTo>
                  <a:pt x="398067" y="646138"/>
                </a:moveTo>
                <a:lnTo>
                  <a:pt x="403836" y="556717"/>
                </a:lnTo>
                <a:lnTo>
                  <a:pt x="403836" y="354799"/>
                </a:lnTo>
                <a:lnTo>
                  <a:pt x="406721" y="282686"/>
                </a:lnTo>
                <a:lnTo>
                  <a:pt x="412490" y="248071"/>
                </a:lnTo>
                <a:lnTo>
                  <a:pt x="418259" y="224995"/>
                </a:lnTo>
                <a:lnTo>
                  <a:pt x="424028" y="207687"/>
                </a:lnTo>
                <a:lnTo>
                  <a:pt x="426912" y="187496"/>
                </a:lnTo>
                <a:lnTo>
                  <a:pt x="426912" y="164419"/>
                </a:lnTo>
                <a:lnTo>
                  <a:pt x="409605" y="132689"/>
                </a:lnTo>
                <a:lnTo>
                  <a:pt x="372106" y="95190"/>
                </a:lnTo>
                <a:lnTo>
                  <a:pt x="311531" y="63460"/>
                </a:lnTo>
                <a:lnTo>
                  <a:pt x="219225" y="31730"/>
                </a:lnTo>
                <a:lnTo>
                  <a:pt x="118266" y="8654"/>
                </a:lnTo>
                <a:lnTo>
                  <a:pt x="60576" y="0"/>
                </a:lnTo>
                <a:lnTo>
                  <a:pt x="23076" y="0"/>
                </a:lnTo>
                <a:lnTo>
                  <a:pt x="5769" y="5769"/>
                </a:lnTo>
                <a:lnTo>
                  <a:pt x="0" y="20192"/>
                </a:lnTo>
                <a:lnTo>
                  <a:pt x="2885" y="34615"/>
                </a:lnTo>
                <a:lnTo>
                  <a:pt x="14423" y="57691"/>
                </a:lnTo>
                <a:lnTo>
                  <a:pt x="43268" y="92306"/>
                </a:lnTo>
                <a:lnTo>
                  <a:pt x="86536" y="144228"/>
                </a:lnTo>
                <a:lnTo>
                  <a:pt x="112497" y="184611"/>
                </a:lnTo>
                <a:lnTo>
                  <a:pt x="135574" y="236533"/>
                </a:lnTo>
                <a:lnTo>
                  <a:pt x="149996" y="274032"/>
                </a:lnTo>
                <a:lnTo>
                  <a:pt x="155765" y="305762"/>
                </a:lnTo>
                <a:lnTo>
                  <a:pt x="155765" y="447105"/>
                </a:lnTo>
                <a:lnTo>
                  <a:pt x="178842" y="599985"/>
                </a:lnTo>
                <a:lnTo>
                  <a:pt x="178842" y="931708"/>
                </a:lnTo>
                <a:lnTo>
                  <a:pt x="178842" y="1064397"/>
                </a:lnTo>
                <a:lnTo>
                  <a:pt x="155765" y="1453810"/>
                </a:lnTo>
                <a:lnTo>
                  <a:pt x="118266" y="1742264"/>
                </a:lnTo>
                <a:lnTo>
                  <a:pt x="77883" y="1961489"/>
                </a:lnTo>
                <a:lnTo>
                  <a:pt x="34615" y="2195137"/>
                </a:lnTo>
                <a:lnTo>
                  <a:pt x="155765" y="2195137"/>
                </a:lnTo>
                <a:lnTo>
                  <a:pt x="219225" y="2007642"/>
                </a:lnTo>
                <a:lnTo>
                  <a:pt x="256724" y="1883607"/>
                </a:lnTo>
                <a:lnTo>
                  <a:pt x="302877" y="1733611"/>
                </a:lnTo>
                <a:lnTo>
                  <a:pt x="337492" y="1606691"/>
                </a:lnTo>
                <a:lnTo>
                  <a:pt x="360568" y="1419195"/>
                </a:lnTo>
                <a:lnTo>
                  <a:pt x="372106" y="1289391"/>
                </a:lnTo>
                <a:lnTo>
                  <a:pt x="380760" y="1176894"/>
                </a:lnTo>
                <a:lnTo>
                  <a:pt x="380760" y="1049974"/>
                </a:lnTo>
                <a:lnTo>
                  <a:pt x="380760" y="902862"/>
                </a:lnTo>
                <a:lnTo>
                  <a:pt x="398067" y="64613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D15FDE3D-11ED-4ADD-8753-6B7417426809}"/>
              </a:ext>
            </a:extLst>
          </p:cNvPr>
          <p:cNvSpPr/>
          <p:nvPr/>
        </p:nvSpPr>
        <p:spPr>
          <a:xfrm>
            <a:off x="6153150" y="1285875"/>
            <a:ext cx="469900" cy="2216150"/>
          </a:xfrm>
          <a:custGeom>
            <a:avLst/>
            <a:gdLst>
              <a:gd name="connsiteX0" fmla="*/ 178842 w 470181"/>
              <a:gd name="connsiteY0" fmla="*/ 1257661 h 2215329"/>
              <a:gd name="connsiteX1" fmla="*/ 178842 w 470181"/>
              <a:gd name="connsiteY1" fmla="*/ 1107664 h 2215329"/>
              <a:gd name="connsiteX2" fmla="*/ 181727 w 470181"/>
              <a:gd name="connsiteY2" fmla="*/ 620177 h 2215329"/>
              <a:gd name="connsiteX3" fmla="*/ 178842 w 470181"/>
              <a:gd name="connsiteY3" fmla="*/ 400951 h 2215329"/>
              <a:gd name="connsiteX4" fmla="*/ 175958 w 470181"/>
              <a:gd name="connsiteY4" fmla="*/ 320184 h 2215329"/>
              <a:gd name="connsiteX5" fmla="*/ 173073 w 470181"/>
              <a:gd name="connsiteY5" fmla="*/ 279801 h 2215329"/>
              <a:gd name="connsiteX6" fmla="*/ 164419 w 470181"/>
              <a:gd name="connsiteY6" fmla="*/ 248071 h 2215329"/>
              <a:gd name="connsiteX7" fmla="*/ 155766 w 470181"/>
              <a:gd name="connsiteY7" fmla="*/ 219225 h 2215329"/>
              <a:gd name="connsiteX8" fmla="*/ 138459 w 470181"/>
              <a:gd name="connsiteY8" fmla="*/ 184611 h 2215329"/>
              <a:gd name="connsiteX9" fmla="*/ 121151 w 470181"/>
              <a:gd name="connsiteY9" fmla="*/ 158650 h 2215329"/>
              <a:gd name="connsiteX10" fmla="*/ 100959 w 470181"/>
              <a:gd name="connsiteY10" fmla="*/ 132689 h 2215329"/>
              <a:gd name="connsiteX11" fmla="*/ 69229 w 470181"/>
              <a:gd name="connsiteY11" fmla="*/ 100959 h 2215329"/>
              <a:gd name="connsiteX12" fmla="*/ 43269 w 470181"/>
              <a:gd name="connsiteY12" fmla="*/ 80767 h 2215329"/>
              <a:gd name="connsiteX13" fmla="*/ 17308 w 470181"/>
              <a:gd name="connsiteY13" fmla="*/ 60575 h 2215329"/>
              <a:gd name="connsiteX14" fmla="*/ 2885 w 470181"/>
              <a:gd name="connsiteY14" fmla="*/ 40384 h 2215329"/>
              <a:gd name="connsiteX15" fmla="*/ 0 w 470181"/>
              <a:gd name="connsiteY15" fmla="*/ 23076 h 2215329"/>
              <a:gd name="connsiteX16" fmla="*/ 8654 w 470181"/>
              <a:gd name="connsiteY16" fmla="*/ 8654 h 2215329"/>
              <a:gd name="connsiteX17" fmla="*/ 34615 w 470181"/>
              <a:gd name="connsiteY17" fmla="*/ 0 h 2215329"/>
              <a:gd name="connsiteX18" fmla="*/ 77883 w 470181"/>
              <a:gd name="connsiteY18" fmla="*/ 0 h 2215329"/>
              <a:gd name="connsiteX19" fmla="*/ 144228 w 470181"/>
              <a:gd name="connsiteY19" fmla="*/ 8654 h 2215329"/>
              <a:gd name="connsiteX20" fmla="*/ 224995 w 470181"/>
              <a:gd name="connsiteY20" fmla="*/ 37499 h 2215329"/>
              <a:gd name="connsiteX21" fmla="*/ 325954 w 470181"/>
              <a:gd name="connsiteY21" fmla="*/ 80767 h 2215329"/>
              <a:gd name="connsiteX22" fmla="*/ 403836 w 470181"/>
              <a:gd name="connsiteY22" fmla="*/ 124035 h 2215329"/>
              <a:gd name="connsiteX23" fmla="*/ 447105 w 470181"/>
              <a:gd name="connsiteY23" fmla="*/ 152881 h 2215329"/>
              <a:gd name="connsiteX24" fmla="*/ 461527 w 470181"/>
              <a:gd name="connsiteY24" fmla="*/ 167303 h 2215329"/>
              <a:gd name="connsiteX25" fmla="*/ 470181 w 470181"/>
              <a:gd name="connsiteY25" fmla="*/ 181726 h 2215329"/>
              <a:gd name="connsiteX26" fmla="*/ 464412 w 470181"/>
              <a:gd name="connsiteY26" fmla="*/ 207687 h 2215329"/>
              <a:gd name="connsiteX27" fmla="*/ 447105 w 470181"/>
              <a:gd name="connsiteY27" fmla="*/ 239417 h 2215329"/>
              <a:gd name="connsiteX28" fmla="*/ 415375 w 470181"/>
              <a:gd name="connsiteY28" fmla="*/ 279801 h 2215329"/>
              <a:gd name="connsiteX29" fmla="*/ 406721 w 470181"/>
              <a:gd name="connsiteY29" fmla="*/ 297108 h 2215329"/>
              <a:gd name="connsiteX30" fmla="*/ 403836 w 470181"/>
              <a:gd name="connsiteY30" fmla="*/ 438450 h 2215329"/>
              <a:gd name="connsiteX31" fmla="*/ 403836 w 470181"/>
              <a:gd name="connsiteY31" fmla="*/ 951899 h 2215329"/>
              <a:gd name="connsiteX32" fmla="*/ 403836 w 470181"/>
              <a:gd name="connsiteY32" fmla="*/ 1468232 h 2215329"/>
              <a:gd name="connsiteX33" fmla="*/ 398067 w 470181"/>
              <a:gd name="connsiteY33" fmla="*/ 1664381 h 2215329"/>
              <a:gd name="connsiteX34" fmla="*/ 398067 w 470181"/>
              <a:gd name="connsiteY34" fmla="*/ 1716303 h 2215329"/>
              <a:gd name="connsiteX35" fmla="*/ 372106 w 470181"/>
              <a:gd name="connsiteY35" fmla="*/ 2010526 h 2215329"/>
              <a:gd name="connsiteX36" fmla="*/ 351915 w 470181"/>
              <a:gd name="connsiteY36" fmla="*/ 2195137 h 2215329"/>
              <a:gd name="connsiteX37" fmla="*/ 207688 w 470181"/>
              <a:gd name="connsiteY37" fmla="*/ 2215329 h 2215329"/>
              <a:gd name="connsiteX38" fmla="*/ 190380 w 470181"/>
              <a:gd name="connsiteY38" fmla="*/ 2050910 h 2215329"/>
              <a:gd name="connsiteX39" fmla="*/ 184611 w 470181"/>
              <a:gd name="connsiteY39" fmla="*/ 1918221 h 2215329"/>
              <a:gd name="connsiteX40" fmla="*/ 178842 w 470181"/>
              <a:gd name="connsiteY40" fmla="*/ 1750917 h 2215329"/>
              <a:gd name="connsiteX41" fmla="*/ 181727 w 470181"/>
              <a:gd name="connsiteY41" fmla="*/ 1647074 h 2215329"/>
              <a:gd name="connsiteX42" fmla="*/ 178842 w 470181"/>
              <a:gd name="connsiteY42" fmla="*/ 1257661 h 2215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70181" h="2215329">
                <a:moveTo>
                  <a:pt x="178842" y="1257661"/>
                </a:moveTo>
                <a:cubicBezTo>
                  <a:pt x="178361" y="1167759"/>
                  <a:pt x="178842" y="1157663"/>
                  <a:pt x="178842" y="1107664"/>
                </a:cubicBezTo>
                <a:cubicBezTo>
                  <a:pt x="179804" y="945168"/>
                  <a:pt x="180765" y="782673"/>
                  <a:pt x="181727" y="620177"/>
                </a:cubicBezTo>
                <a:cubicBezTo>
                  <a:pt x="180765" y="547102"/>
                  <a:pt x="179804" y="474026"/>
                  <a:pt x="178842" y="400951"/>
                </a:cubicBezTo>
                <a:lnTo>
                  <a:pt x="175958" y="320184"/>
                </a:lnTo>
                <a:lnTo>
                  <a:pt x="173073" y="279801"/>
                </a:lnTo>
                <a:lnTo>
                  <a:pt x="164419" y="248071"/>
                </a:lnTo>
                <a:lnTo>
                  <a:pt x="155766" y="219225"/>
                </a:lnTo>
                <a:lnTo>
                  <a:pt x="138459" y="184611"/>
                </a:lnTo>
                <a:lnTo>
                  <a:pt x="121151" y="158650"/>
                </a:lnTo>
                <a:lnTo>
                  <a:pt x="100959" y="132689"/>
                </a:lnTo>
                <a:lnTo>
                  <a:pt x="69229" y="100959"/>
                </a:lnTo>
                <a:lnTo>
                  <a:pt x="43269" y="80767"/>
                </a:lnTo>
                <a:lnTo>
                  <a:pt x="17308" y="60575"/>
                </a:lnTo>
                <a:lnTo>
                  <a:pt x="2885" y="40384"/>
                </a:lnTo>
                <a:lnTo>
                  <a:pt x="0" y="23076"/>
                </a:lnTo>
                <a:lnTo>
                  <a:pt x="8654" y="8654"/>
                </a:lnTo>
                <a:lnTo>
                  <a:pt x="34615" y="0"/>
                </a:lnTo>
                <a:lnTo>
                  <a:pt x="77883" y="0"/>
                </a:lnTo>
                <a:lnTo>
                  <a:pt x="144228" y="8654"/>
                </a:lnTo>
                <a:lnTo>
                  <a:pt x="224995" y="37499"/>
                </a:lnTo>
                <a:lnTo>
                  <a:pt x="325954" y="80767"/>
                </a:lnTo>
                <a:lnTo>
                  <a:pt x="403836" y="124035"/>
                </a:lnTo>
                <a:lnTo>
                  <a:pt x="447105" y="152881"/>
                </a:lnTo>
                <a:lnTo>
                  <a:pt x="461527" y="167303"/>
                </a:lnTo>
                <a:lnTo>
                  <a:pt x="470181" y="181726"/>
                </a:lnTo>
                <a:lnTo>
                  <a:pt x="464412" y="207687"/>
                </a:lnTo>
                <a:lnTo>
                  <a:pt x="447105" y="239417"/>
                </a:lnTo>
                <a:lnTo>
                  <a:pt x="415375" y="279801"/>
                </a:lnTo>
                <a:lnTo>
                  <a:pt x="406721" y="297108"/>
                </a:lnTo>
                <a:cubicBezTo>
                  <a:pt x="405759" y="344222"/>
                  <a:pt x="404798" y="391336"/>
                  <a:pt x="403836" y="438450"/>
                </a:cubicBezTo>
                <a:lnTo>
                  <a:pt x="403836" y="951899"/>
                </a:lnTo>
                <a:lnTo>
                  <a:pt x="403836" y="1468232"/>
                </a:lnTo>
                <a:lnTo>
                  <a:pt x="398067" y="1664381"/>
                </a:lnTo>
                <a:lnTo>
                  <a:pt x="398067" y="1716303"/>
                </a:lnTo>
                <a:lnTo>
                  <a:pt x="372106" y="2010526"/>
                </a:lnTo>
                <a:lnTo>
                  <a:pt x="351915" y="2195137"/>
                </a:lnTo>
                <a:lnTo>
                  <a:pt x="207688" y="2215329"/>
                </a:lnTo>
                <a:lnTo>
                  <a:pt x="190380" y="2050910"/>
                </a:lnTo>
                <a:lnTo>
                  <a:pt x="184611" y="1918221"/>
                </a:lnTo>
                <a:lnTo>
                  <a:pt x="178842" y="1750917"/>
                </a:lnTo>
                <a:cubicBezTo>
                  <a:pt x="179804" y="1716303"/>
                  <a:pt x="180765" y="1681688"/>
                  <a:pt x="181727" y="1647074"/>
                </a:cubicBezTo>
                <a:cubicBezTo>
                  <a:pt x="180765" y="1526885"/>
                  <a:pt x="179323" y="1347563"/>
                  <a:pt x="178842" y="1257661"/>
                </a:cubicBez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FFCAF786-0444-4BA3-8650-BE8993A8FA20}"/>
              </a:ext>
            </a:extLst>
          </p:cNvPr>
          <p:cNvSpPr/>
          <p:nvPr/>
        </p:nvSpPr>
        <p:spPr>
          <a:xfrm>
            <a:off x="4741863" y="3497264"/>
            <a:ext cx="431800" cy="1965325"/>
          </a:xfrm>
          <a:custGeom>
            <a:avLst/>
            <a:gdLst>
              <a:gd name="connsiteX0" fmla="*/ 430155 w 432730"/>
              <a:gd name="connsiteY0" fmla="*/ 316820 h 1965316"/>
              <a:gd name="connsiteX1" fmla="*/ 430155 w 432730"/>
              <a:gd name="connsiteY1" fmla="*/ 221517 h 1965316"/>
              <a:gd name="connsiteX2" fmla="*/ 347730 w 432730"/>
              <a:gd name="connsiteY2" fmla="*/ 64394 h 1965316"/>
              <a:gd name="connsiteX3" fmla="*/ 280760 w 432730"/>
              <a:gd name="connsiteY3" fmla="*/ 64394 h 1965316"/>
              <a:gd name="connsiteX4" fmla="*/ 224093 w 432730"/>
              <a:gd name="connsiteY4" fmla="*/ 54091 h 1965316"/>
              <a:gd name="connsiteX5" fmla="*/ 182880 w 432730"/>
              <a:gd name="connsiteY5" fmla="*/ 46364 h 1965316"/>
              <a:gd name="connsiteX6" fmla="*/ 121062 w 432730"/>
              <a:gd name="connsiteY6" fmla="*/ 25758 h 1965316"/>
              <a:gd name="connsiteX7" fmla="*/ 66970 w 432730"/>
              <a:gd name="connsiteY7" fmla="*/ 5152 h 1965316"/>
              <a:gd name="connsiteX8" fmla="*/ 48940 w 432730"/>
              <a:gd name="connsiteY8" fmla="*/ 0 h 1965316"/>
              <a:gd name="connsiteX9" fmla="*/ 28334 w 432730"/>
              <a:gd name="connsiteY9" fmla="*/ 0 h 1965316"/>
              <a:gd name="connsiteX10" fmla="*/ 10303 w 432730"/>
              <a:gd name="connsiteY10" fmla="*/ 7727 h 1965316"/>
              <a:gd name="connsiteX11" fmla="*/ 0 w 432730"/>
              <a:gd name="connsiteY11" fmla="*/ 25758 h 1965316"/>
              <a:gd name="connsiteX12" fmla="*/ 2576 w 432730"/>
              <a:gd name="connsiteY12" fmla="*/ 48940 h 1965316"/>
              <a:gd name="connsiteX13" fmla="*/ 12879 w 432730"/>
              <a:gd name="connsiteY13" fmla="*/ 64394 h 1965316"/>
              <a:gd name="connsiteX14" fmla="*/ 33485 w 432730"/>
              <a:gd name="connsiteY14" fmla="*/ 85001 h 1965316"/>
              <a:gd name="connsiteX15" fmla="*/ 64395 w 432730"/>
              <a:gd name="connsiteY15" fmla="*/ 118486 h 1965316"/>
              <a:gd name="connsiteX16" fmla="*/ 90152 w 432730"/>
              <a:gd name="connsiteY16" fmla="*/ 149395 h 1965316"/>
              <a:gd name="connsiteX17" fmla="*/ 115910 w 432730"/>
              <a:gd name="connsiteY17" fmla="*/ 188032 h 1965316"/>
              <a:gd name="connsiteX18" fmla="*/ 149395 w 432730"/>
              <a:gd name="connsiteY18" fmla="*/ 247274 h 1965316"/>
              <a:gd name="connsiteX19" fmla="*/ 162274 w 432730"/>
              <a:gd name="connsiteY19" fmla="*/ 278184 h 1965316"/>
              <a:gd name="connsiteX20" fmla="*/ 180304 w 432730"/>
              <a:gd name="connsiteY20" fmla="*/ 352881 h 1965316"/>
              <a:gd name="connsiteX21" fmla="*/ 185456 w 432730"/>
              <a:gd name="connsiteY21" fmla="*/ 466215 h 1965316"/>
              <a:gd name="connsiteX22" fmla="*/ 185456 w 432730"/>
              <a:gd name="connsiteY22" fmla="*/ 718641 h 1965316"/>
              <a:gd name="connsiteX23" fmla="*/ 185456 w 432730"/>
              <a:gd name="connsiteY23" fmla="*/ 1141068 h 1965316"/>
              <a:gd name="connsiteX24" fmla="*/ 185456 w 432730"/>
              <a:gd name="connsiteY24" fmla="*/ 1267281 h 1965316"/>
              <a:gd name="connsiteX25" fmla="*/ 180304 w 432730"/>
              <a:gd name="connsiteY25" fmla="*/ 1370312 h 1965316"/>
              <a:gd name="connsiteX26" fmla="*/ 170001 w 432730"/>
              <a:gd name="connsiteY26" fmla="*/ 1468192 h 1965316"/>
              <a:gd name="connsiteX27" fmla="*/ 149395 w 432730"/>
              <a:gd name="connsiteY27" fmla="*/ 1560919 h 1965316"/>
              <a:gd name="connsiteX28" fmla="*/ 141668 w 432730"/>
              <a:gd name="connsiteY28" fmla="*/ 1589253 h 1965316"/>
              <a:gd name="connsiteX29" fmla="*/ 136516 w 432730"/>
              <a:gd name="connsiteY29" fmla="*/ 1638193 h 1965316"/>
              <a:gd name="connsiteX30" fmla="*/ 139092 w 432730"/>
              <a:gd name="connsiteY30" fmla="*/ 1738648 h 1965316"/>
              <a:gd name="connsiteX31" fmla="*/ 146819 w 432730"/>
              <a:gd name="connsiteY31" fmla="*/ 1800466 h 1965316"/>
              <a:gd name="connsiteX32" fmla="*/ 157122 w 432730"/>
              <a:gd name="connsiteY32" fmla="*/ 1851982 h 1965316"/>
              <a:gd name="connsiteX33" fmla="*/ 172577 w 432730"/>
              <a:gd name="connsiteY33" fmla="*/ 1888043 h 1965316"/>
              <a:gd name="connsiteX34" fmla="*/ 190608 w 432730"/>
              <a:gd name="connsiteY34" fmla="*/ 1918952 h 1965316"/>
              <a:gd name="connsiteX35" fmla="*/ 203486 w 432730"/>
              <a:gd name="connsiteY35" fmla="*/ 1934407 h 1965316"/>
              <a:gd name="connsiteX36" fmla="*/ 218941 w 432730"/>
              <a:gd name="connsiteY36" fmla="*/ 1949861 h 1965316"/>
              <a:gd name="connsiteX37" fmla="*/ 239547 w 432730"/>
              <a:gd name="connsiteY37" fmla="*/ 1957589 h 1965316"/>
              <a:gd name="connsiteX38" fmla="*/ 260153 w 432730"/>
              <a:gd name="connsiteY38" fmla="*/ 1965316 h 1965316"/>
              <a:gd name="connsiteX39" fmla="*/ 275608 w 432730"/>
              <a:gd name="connsiteY39" fmla="*/ 1965316 h 1965316"/>
              <a:gd name="connsiteX40" fmla="*/ 306517 w 432730"/>
              <a:gd name="connsiteY40" fmla="*/ 1942134 h 1965316"/>
              <a:gd name="connsiteX41" fmla="*/ 332275 w 432730"/>
              <a:gd name="connsiteY41" fmla="*/ 1913801 h 1965316"/>
              <a:gd name="connsiteX42" fmla="*/ 352881 w 432730"/>
              <a:gd name="connsiteY42" fmla="*/ 1877740 h 1965316"/>
              <a:gd name="connsiteX43" fmla="*/ 409548 w 432730"/>
              <a:gd name="connsiteY43" fmla="*/ 1738648 h 1965316"/>
              <a:gd name="connsiteX44" fmla="*/ 409548 w 432730"/>
              <a:gd name="connsiteY44" fmla="*/ 1246675 h 1965316"/>
              <a:gd name="connsiteX45" fmla="*/ 414700 w 432730"/>
              <a:gd name="connsiteY45" fmla="*/ 1084401 h 1965316"/>
              <a:gd name="connsiteX46" fmla="*/ 432730 w 432730"/>
              <a:gd name="connsiteY46" fmla="*/ 667126 h 1965316"/>
              <a:gd name="connsiteX47" fmla="*/ 430155 w 432730"/>
              <a:gd name="connsiteY47" fmla="*/ 316820 h 1965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32730" h="1965316">
                <a:moveTo>
                  <a:pt x="430155" y="316820"/>
                </a:moveTo>
                <a:lnTo>
                  <a:pt x="430155" y="221517"/>
                </a:lnTo>
                <a:lnTo>
                  <a:pt x="347730" y="64394"/>
                </a:lnTo>
                <a:lnTo>
                  <a:pt x="280760" y="64394"/>
                </a:lnTo>
                <a:lnTo>
                  <a:pt x="224093" y="54091"/>
                </a:lnTo>
                <a:lnTo>
                  <a:pt x="182880" y="46364"/>
                </a:lnTo>
                <a:lnTo>
                  <a:pt x="121062" y="25758"/>
                </a:lnTo>
                <a:lnTo>
                  <a:pt x="66970" y="5152"/>
                </a:lnTo>
                <a:lnTo>
                  <a:pt x="48940" y="0"/>
                </a:lnTo>
                <a:lnTo>
                  <a:pt x="28334" y="0"/>
                </a:lnTo>
                <a:lnTo>
                  <a:pt x="10303" y="7727"/>
                </a:lnTo>
                <a:lnTo>
                  <a:pt x="0" y="25758"/>
                </a:lnTo>
                <a:lnTo>
                  <a:pt x="2576" y="48940"/>
                </a:lnTo>
                <a:lnTo>
                  <a:pt x="12879" y="64394"/>
                </a:lnTo>
                <a:lnTo>
                  <a:pt x="33485" y="85001"/>
                </a:lnTo>
                <a:lnTo>
                  <a:pt x="64395" y="118486"/>
                </a:lnTo>
                <a:lnTo>
                  <a:pt x="90152" y="149395"/>
                </a:lnTo>
                <a:lnTo>
                  <a:pt x="115910" y="188032"/>
                </a:lnTo>
                <a:lnTo>
                  <a:pt x="149395" y="247274"/>
                </a:lnTo>
                <a:lnTo>
                  <a:pt x="162274" y="278184"/>
                </a:lnTo>
                <a:lnTo>
                  <a:pt x="180304" y="352881"/>
                </a:lnTo>
                <a:lnTo>
                  <a:pt x="185456" y="466215"/>
                </a:lnTo>
                <a:lnTo>
                  <a:pt x="185456" y="718641"/>
                </a:lnTo>
                <a:lnTo>
                  <a:pt x="185456" y="1141068"/>
                </a:lnTo>
                <a:lnTo>
                  <a:pt x="185456" y="1267281"/>
                </a:lnTo>
                <a:lnTo>
                  <a:pt x="180304" y="1370312"/>
                </a:lnTo>
                <a:lnTo>
                  <a:pt x="170001" y="1468192"/>
                </a:lnTo>
                <a:lnTo>
                  <a:pt x="149395" y="1560919"/>
                </a:lnTo>
                <a:lnTo>
                  <a:pt x="141668" y="1589253"/>
                </a:lnTo>
                <a:lnTo>
                  <a:pt x="136516" y="1638193"/>
                </a:lnTo>
                <a:cubicBezTo>
                  <a:pt x="137375" y="1671678"/>
                  <a:pt x="138233" y="1705163"/>
                  <a:pt x="139092" y="1738648"/>
                </a:cubicBezTo>
                <a:lnTo>
                  <a:pt x="146819" y="1800466"/>
                </a:lnTo>
                <a:lnTo>
                  <a:pt x="157122" y="1851982"/>
                </a:lnTo>
                <a:lnTo>
                  <a:pt x="172577" y="1888043"/>
                </a:lnTo>
                <a:lnTo>
                  <a:pt x="190608" y="1918952"/>
                </a:lnTo>
                <a:lnTo>
                  <a:pt x="203486" y="1934407"/>
                </a:lnTo>
                <a:lnTo>
                  <a:pt x="218941" y="1949861"/>
                </a:lnTo>
                <a:lnTo>
                  <a:pt x="239547" y="1957589"/>
                </a:lnTo>
                <a:lnTo>
                  <a:pt x="260153" y="1965316"/>
                </a:lnTo>
                <a:lnTo>
                  <a:pt x="275608" y="1965316"/>
                </a:lnTo>
                <a:lnTo>
                  <a:pt x="306517" y="1942134"/>
                </a:lnTo>
                <a:lnTo>
                  <a:pt x="332275" y="1913801"/>
                </a:lnTo>
                <a:lnTo>
                  <a:pt x="352881" y="1877740"/>
                </a:lnTo>
                <a:lnTo>
                  <a:pt x="409548" y="1738648"/>
                </a:lnTo>
                <a:lnTo>
                  <a:pt x="409548" y="1246675"/>
                </a:lnTo>
                <a:lnTo>
                  <a:pt x="414700" y="1084401"/>
                </a:lnTo>
                <a:lnTo>
                  <a:pt x="432730" y="667126"/>
                </a:lnTo>
                <a:cubicBezTo>
                  <a:pt x="431872" y="558085"/>
                  <a:pt x="431013" y="449043"/>
                  <a:pt x="430155" y="316820"/>
                </a:cubicBez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C9D7DF16-B6BE-4BD5-9D34-D4A02F971BB7}"/>
              </a:ext>
            </a:extLst>
          </p:cNvPr>
          <p:cNvSpPr/>
          <p:nvPr/>
        </p:nvSpPr>
        <p:spPr>
          <a:xfrm>
            <a:off x="5032375" y="3384550"/>
            <a:ext cx="2127250" cy="1970088"/>
          </a:xfrm>
          <a:custGeom>
            <a:avLst/>
            <a:gdLst>
              <a:gd name="connsiteX0" fmla="*/ 953036 w 2127590"/>
              <a:gd name="connsiteY0" fmla="*/ 100455 h 1970467"/>
              <a:gd name="connsiteX1" fmla="*/ 535761 w 2127590"/>
              <a:gd name="connsiteY1" fmla="*/ 139092 h 1970467"/>
              <a:gd name="connsiteX2" fmla="*/ 352881 w 2127590"/>
              <a:gd name="connsiteY2" fmla="*/ 157122 h 1970467"/>
              <a:gd name="connsiteX3" fmla="*/ 234395 w 2127590"/>
              <a:gd name="connsiteY3" fmla="*/ 157122 h 1970467"/>
              <a:gd name="connsiteX4" fmla="*/ 170001 w 2127590"/>
              <a:gd name="connsiteY4" fmla="*/ 170001 h 1970467"/>
              <a:gd name="connsiteX5" fmla="*/ 105606 w 2127590"/>
              <a:gd name="connsiteY5" fmla="*/ 177728 h 1970467"/>
              <a:gd name="connsiteX6" fmla="*/ 54091 w 2127590"/>
              <a:gd name="connsiteY6" fmla="*/ 180304 h 1970467"/>
              <a:gd name="connsiteX7" fmla="*/ 0 w 2127590"/>
              <a:gd name="connsiteY7" fmla="*/ 180304 h 1970467"/>
              <a:gd name="connsiteX8" fmla="*/ 105606 w 2127590"/>
              <a:gd name="connsiteY8" fmla="*/ 365760 h 1970467"/>
              <a:gd name="connsiteX9" fmla="*/ 216365 w 2127590"/>
              <a:gd name="connsiteY9" fmla="*/ 340002 h 1970467"/>
              <a:gd name="connsiteX10" fmla="*/ 345154 w 2127590"/>
              <a:gd name="connsiteY10" fmla="*/ 316820 h 1970467"/>
              <a:gd name="connsiteX11" fmla="*/ 504852 w 2127590"/>
              <a:gd name="connsiteY11" fmla="*/ 293638 h 1970467"/>
              <a:gd name="connsiteX12" fmla="*/ 752126 w 2127590"/>
              <a:gd name="connsiteY12" fmla="*/ 265305 h 1970467"/>
              <a:gd name="connsiteX13" fmla="*/ 929854 w 2127590"/>
              <a:gd name="connsiteY13" fmla="*/ 247274 h 1970467"/>
              <a:gd name="connsiteX14" fmla="*/ 1099855 w 2127590"/>
              <a:gd name="connsiteY14" fmla="*/ 231820 h 1970467"/>
              <a:gd name="connsiteX15" fmla="*/ 1249250 w 2127590"/>
              <a:gd name="connsiteY15" fmla="*/ 221517 h 1970467"/>
              <a:gd name="connsiteX16" fmla="*/ 1439858 w 2127590"/>
              <a:gd name="connsiteY16" fmla="*/ 213789 h 1970467"/>
              <a:gd name="connsiteX17" fmla="*/ 1604707 w 2127590"/>
              <a:gd name="connsiteY17" fmla="*/ 206062 h 1970467"/>
              <a:gd name="connsiteX18" fmla="*/ 1671677 w 2127590"/>
              <a:gd name="connsiteY18" fmla="*/ 200910 h 1970467"/>
              <a:gd name="connsiteX19" fmla="*/ 1720617 w 2127590"/>
              <a:gd name="connsiteY19" fmla="*/ 206062 h 1970467"/>
              <a:gd name="connsiteX20" fmla="*/ 1736072 w 2127590"/>
              <a:gd name="connsiteY20" fmla="*/ 211213 h 1970467"/>
              <a:gd name="connsiteX21" fmla="*/ 1751526 w 2127590"/>
              <a:gd name="connsiteY21" fmla="*/ 221517 h 1970467"/>
              <a:gd name="connsiteX22" fmla="*/ 1761830 w 2127590"/>
              <a:gd name="connsiteY22" fmla="*/ 231820 h 1970467"/>
              <a:gd name="connsiteX23" fmla="*/ 1772133 w 2127590"/>
              <a:gd name="connsiteY23" fmla="*/ 249850 h 1970467"/>
              <a:gd name="connsiteX24" fmla="*/ 1779860 w 2127590"/>
              <a:gd name="connsiteY24" fmla="*/ 273032 h 1970467"/>
              <a:gd name="connsiteX25" fmla="*/ 1787587 w 2127590"/>
              <a:gd name="connsiteY25" fmla="*/ 365760 h 1970467"/>
              <a:gd name="connsiteX26" fmla="*/ 1792739 w 2127590"/>
              <a:gd name="connsiteY26" fmla="*/ 613034 h 1970467"/>
              <a:gd name="connsiteX27" fmla="*/ 1792739 w 2127590"/>
              <a:gd name="connsiteY27" fmla="*/ 1192584 h 1970467"/>
              <a:gd name="connsiteX28" fmla="*/ 1792739 w 2127590"/>
              <a:gd name="connsiteY28" fmla="*/ 1452737 h 1970467"/>
              <a:gd name="connsiteX29" fmla="*/ 1792739 w 2127590"/>
              <a:gd name="connsiteY29" fmla="*/ 1723193 h 1970467"/>
              <a:gd name="connsiteX30" fmla="*/ 1800466 w 2127590"/>
              <a:gd name="connsiteY30" fmla="*/ 1898346 h 1970467"/>
              <a:gd name="connsiteX31" fmla="*/ 1836527 w 2127590"/>
              <a:gd name="connsiteY31" fmla="*/ 1931831 h 1970467"/>
              <a:gd name="connsiteX32" fmla="*/ 1877739 w 2127590"/>
              <a:gd name="connsiteY32" fmla="*/ 1955013 h 1970467"/>
              <a:gd name="connsiteX33" fmla="*/ 1908649 w 2127590"/>
              <a:gd name="connsiteY33" fmla="*/ 1965316 h 1970467"/>
              <a:gd name="connsiteX34" fmla="*/ 1931831 w 2127590"/>
              <a:gd name="connsiteY34" fmla="*/ 1970467 h 1970467"/>
              <a:gd name="connsiteX35" fmla="*/ 1970467 w 2127590"/>
              <a:gd name="connsiteY35" fmla="*/ 1955013 h 1970467"/>
              <a:gd name="connsiteX36" fmla="*/ 1998801 w 2127590"/>
              <a:gd name="connsiteY36" fmla="*/ 1934407 h 1970467"/>
              <a:gd name="connsiteX37" fmla="*/ 2029710 w 2127590"/>
              <a:gd name="connsiteY37" fmla="*/ 1898346 h 1970467"/>
              <a:gd name="connsiteX38" fmla="*/ 2050316 w 2127590"/>
              <a:gd name="connsiteY38" fmla="*/ 1862285 h 1970467"/>
              <a:gd name="connsiteX39" fmla="*/ 2063195 w 2127590"/>
              <a:gd name="connsiteY39" fmla="*/ 1826224 h 1970467"/>
              <a:gd name="connsiteX40" fmla="*/ 2076074 w 2127590"/>
              <a:gd name="connsiteY40" fmla="*/ 1779860 h 1970467"/>
              <a:gd name="connsiteX41" fmla="*/ 2078650 w 2127590"/>
              <a:gd name="connsiteY41" fmla="*/ 1741224 h 1970467"/>
              <a:gd name="connsiteX42" fmla="*/ 2083801 w 2127590"/>
              <a:gd name="connsiteY42" fmla="*/ 1651071 h 1970467"/>
              <a:gd name="connsiteX43" fmla="*/ 2081226 w 2127590"/>
              <a:gd name="connsiteY43" fmla="*/ 1372888 h 1970467"/>
              <a:gd name="connsiteX44" fmla="*/ 2083801 w 2127590"/>
              <a:gd name="connsiteY44" fmla="*/ 924703 h 1970467"/>
              <a:gd name="connsiteX45" fmla="*/ 2083801 w 2127590"/>
              <a:gd name="connsiteY45" fmla="*/ 510003 h 1970467"/>
              <a:gd name="connsiteX46" fmla="*/ 2083801 w 2127590"/>
              <a:gd name="connsiteY46" fmla="*/ 363184 h 1970467"/>
              <a:gd name="connsiteX47" fmla="*/ 2086377 w 2127590"/>
              <a:gd name="connsiteY47" fmla="*/ 347729 h 1970467"/>
              <a:gd name="connsiteX48" fmla="*/ 2094105 w 2127590"/>
              <a:gd name="connsiteY48" fmla="*/ 316820 h 1970467"/>
              <a:gd name="connsiteX49" fmla="*/ 2114711 w 2127590"/>
              <a:gd name="connsiteY49" fmla="*/ 265305 h 1970467"/>
              <a:gd name="connsiteX50" fmla="*/ 2125014 w 2127590"/>
              <a:gd name="connsiteY50" fmla="*/ 249850 h 1970467"/>
              <a:gd name="connsiteX51" fmla="*/ 2127590 w 2127590"/>
              <a:gd name="connsiteY51" fmla="*/ 239547 h 1970467"/>
              <a:gd name="connsiteX52" fmla="*/ 2119862 w 2127590"/>
              <a:gd name="connsiteY52" fmla="*/ 216365 h 1970467"/>
              <a:gd name="connsiteX53" fmla="*/ 2091529 w 2127590"/>
              <a:gd name="connsiteY53" fmla="*/ 170001 h 1970467"/>
              <a:gd name="connsiteX54" fmla="*/ 2042589 w 2127590"/>
              <a:gd name="connsiteY54" fmla="*/ 113334 h 1970467"/>
              <a:gd name="connsiteX55" fmla="*/ 2006528 w 2127590"/>
              <a:gd name="connsiteY55" fmla="*/ 79849 h 1970467"/>
              <a:gd name="connsiteX56" fmla="*/ 1973043 w 2127590"/>
              <a:gd name="connsiteY56" fmla="*/ 54091 h 1970467"/>
              <a:gd name="connsiteX57" fmla="*/ 1931831 w 2127590"/>
              <a:gd name="connsiteY57" fmla="*/ 30909 h 1970467"/>
              <a:gd name="connsiteX58" fmla="*/ 1888043 w 2127590"/>
              <a:gd name="connsiteY58" fmla="*/ 12879 h 1970467"/>
              <a:gd name="connsiteX59" fmla="*/ 1841679 w 2127590"/>
              <a:gd name="connsiteY59" fmla="*/ 0 h 1970467"/>
              <a:gd name="connsiteX60" fmla="*/ 1797890 w 2127590"/>
              <a:gd name="connsiteY60" fmla="*/ 5151 h 1970467"/>
              <a:gd name="connsiteX61" fmla="*/ 1620162 w 2127590"/>
              <a:gd name="connsiteY61" fmla="*/ 25758 h 1970467"/>
              <a:gd name="connsiteX62" fmla="*/ 1470767 w 2127590"/>
              <a:gd name="connsiteY62" fmla="*/ 46364 h 1970467"/>
              <a:gd name="connsiteX63" fmla="*/ 1318796 w 2127590"/>
              <a:gd name="connsiteY63" fmla="*/ 69546 h 1970467"/>
              <a:gd name="connsiteX64" fmla="*/ 1187432 w 2127590"/>
              <a:gd name="connsiteY64" fmla="*/ 77273 h 1970467"/>
              <a:gd name="connsiteX65" fmla="*/ 953036 w 2127590"/>
              <a:gd name="connsiteY65" fmla="*/ 100455 h 1970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7590" h="1970467">
                <a:moveTo>
                  <a:pt x="953036" y="100455"/>
                </a:moveTo>
                <a:lnTo>
                  <a:pt x="535761" y="139092"/>
                </a:lnTo>
                <a:lnTo>
                  <a:pt x="352881" y="157122"/>
                </a:lnTo>
                <a:lnTo>
                  <a:pt x="234395" y="157122"/>
                </a:lnTo>
                <a:lnTo>
                  <a:pt x="170001" y="170001"/>
                </a:lnTo>
                <a:lnTo>
                  <a:pt x="105606" y="177728"/>
                </a:lnTo>
                <a:lnTo>
                  <a:pt x="54091" y="180304"/>
                </a:lnTo>
                <a:lnTo>
                  <a:pt x="0" y="180304"/>
                </a:lnTo>
                <a:lnTo>
                  <a:pt x="105606" y="365760"/>
                </a:lnTo>
                <a:lnTo>
                  <a:pt x="216365" y="340002"/>
                </a:lnTo>
                <a:lnTo>
                  <a:pt x="345154" y="316820"/>
                </a:lnTo>
                <a:lnTo>
                  <a:pt x="504852" y="293638"/>
                </a:lnTo>
                <a:lnTo>
                  <a:pt x="752126" y="265305"/>
                </a:lnTo>
                <a:lnTo>
                  <a:pt x="929854" y="247274"/>
                </a:lnTo>
                <a:lnTo>
                  <a:pt x="1099855" y="231820"/>
                </a:lnTo>
                <a:lnTo>
                  <a:pt x="1249250" y="221517"/>
                </a:lnTo>
                <a:lnTo>
                  <a:pt x="1439858" y="213789"/>
                </a:lnTo>
                <a:lnTo>
                  <a:pt x="1604707" y="206062"/>
                </a:lnTo>
                <a:lnTo>
                  <a:pt x="1671677" y="200910"/>
                </a:lnTo>
                <a:lnTo>
                  <a:pt x="1720617" y="206062"/>
                </a:lnTo>
                <a:lnTo>
                  <a:pt x="1736072" y="211213"/>
                </a:lnTo>
                <a:lnTo>
                  <a:pt x="1751526" y="221517"/>
                </a:lnTo>
                <a:lnTo>
                  <a:pt x="1761830" y="231820"/>
                </a:lnTo>
                <a:lnTo>
                  <a:pt x="1772133" y="249850"/>
                </a:lnTo>
                <a:lnTo>
                  <a:pt x="1779860" y="273032"/>
                </a:lnTo>
                <a:lnTo>
                  <a:pt x="1787587" y="365760"/>
                </a:lnTo>
                <a:lnTo>
                  <a:pt x="1792739" y="613034"/>
                </a:lnTo>
                <a:lnTo>
                  <a:pt x="1792739" y="1192584"/>
                </a:lnTo>
                <a:lnTo>
                  <a:pt x="1792739" y="1452737"/>
                </a:lnTo>
                <a:lnTo>
                  <a:pt x="1792739" y="1723193"/>
                </a:lnTo>
                <a:lnTo>
                  <a:pt x="1800466" y="1898346"/>
                </a:lnTo>
                <a:lnTo>
                  <a:pt x="1836527" y="1931831"/>
                </a:lnTo>
                <a:lnTo>
                  <a:pt x="1877739" y="1955013"/>
                </a:lnTo>
                <a:lnTo>
                  <a:pt x="1908649" y="1965316"/>
                </a:lnTo>
                <a:lnTo>
                  <a:pt x="1931831" y="1970467"/>
                </a:lnTo>
                <a:lnTo>
                  <a:pt x="1970467" y="1955013"/>
                </a:lnTo>
                <a:lnTo>
                  <a:pt x="1998801" y="1934407"/>
                </a:lnTo>
                <a:lnTo>
                  <a:pt x="2029710" y="1898346"/>
                </a:lnTo>
                <a:lnTo>
                  <a:pt x="2050316" y="1862285"/>
                </a:lnTo>
                <a:lnTo>
                  <a:pt x="2063195" y="1826224"/>
                </a:lnTo>
                <a:lnTo>
                  <a:pt x="2076074" y="1779860"/>
                </a:lnTo>
                <a:lnTo>
                  <a:pt x="2078650" y="1741224"/>
                </a:lnTo>
                <a:cubicBezTo>
                  <a:pt x="2080417" y="1711176"/>
                  <a:pt x="2083801" y="1681171"/>
                  <a:pt x="2083801" y="1651071"/>
                </a:cubicBezTo>
                <a:cubicBezTo>
                  <a:pt x="2082943" y="1558343"/>
                  <a:pt x="2082084" y="1465616"/>
                  <a:pt x="2081226" y="1372888"/>
                </a:cubicBezTo>
                <a:cubicBezTo>
                  <a:pt x="2082084" y="1223493"/>
                  <a:pt x="2082943" y="1074098"/>
                  <a:pt x="2083801" y="924703"/>
                </a:cubicBezTo>
                <a:lnTo>
                  <a:pt x="2083801" y="510003"/>
                </a:lnTo>
                <a:lnTo>
                  <a:pt x="2083801" y="363184"/>
                </a:lnTo>
                <a:lnTo>
                  <a:pt x="2086377" y="347729"/>
                </a:lnTo>
                <a:lnTo>
                  <a:pt x="2094105" y="316820"/>
                </a:lnTo>
                <a:lnTo>
                  <a:pt x="2114711" y="265305"/>
                </a:lnTo>
                <a:lnTo>
                  <a:pt x="2125014" y="249850"/>
                </a:lnTo>
                <a:lnTo>
                  <a:pt x="2127590" y="239547"/>
                </a:lnTo>
                <a:lnTo>
                  <a:pt x="2119862" y="216365"/>
                </a:lnTo>
                <a:lnTo>
                  <a:pt x="2091529" y="170001"/>
                </a:lnTo>
                <a:lnTo>
                  <a:pt x="2042589" y="113334"/>
                </a:lnTo>
                <a:lnTo>
                  <a:pt x="2006528" y="79849"/>
                </a:lnTo>
                <a:lnTo>
                  <a:pt x="1973043" y="54091"/>
                </a:lnTo>
                <a:lnTo>
                  <a:pt x="1931831" y="30909"/>
                </a:lnTo>
                <a:lnTo>
                  <a:pt x="1888043" y="12879"/>
                </a:lnTo>
                <a:lnTo>
                  <a:pt x="1841679" y="0"/>
                </a:lnTo>
                <a:lnTo>
                  <a:pt x="1797890" y="5151"/>
                </a:lnTo>
                <a:lnTo>
                  <a:pt x="1620162" y="25758"/>
                </a:lnTo>
                <a:lnTo>
                  <a:pt x="1470767" y="46364"/>
                </a:lnTo>
                <a:cubicBezTo>
                  <a:pt x="1322252" y="69814"/>
                  <a:pt x="1373494" y="69546"/>
                  <a:pt x="1318796" y="69546"/>
                </a:cubicBezTo>
                <a:lnTo>
                  <a:pt x="1187432" y="77273"/>
                </a:lnTo>
                <a:lnTo>
                  <a:pt x="953036" y="10045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BE4852DA-65C2-4DA9-918D-DDE5094EFD43}"/>
              </a:ext>
            </a:extLst>
          </p:cNvPr>
          <p:cNvSpPr/>
          <p:nvPr/>
        </p:nvSpPr>
        <p:spPr>
          <a:xfrm>
            <a:off x="5141913" y="3963989"/>
            <a:ext cx="1725612" cy="269875"/>
          </a:xfrm>
          <a:custGeom>
            <a:avLst/>
            <a:gdLst>
              <a:gd name="connsiteX0" fmla="*/ 1040606 w 1726406"/>
              <a:gd name="connsiteY0" fmla="*/ 45244 h 269082"/>
              <a:gd name="connsiteX1" fmla="*/ 1726406 w 1726406"/>
              <a:gd name="connsiteY1" fmla="*/ 0 h 269082"/>
              <a:gd name="connsiteX2" fmla="*/ 1726406 w 1726406"/>
              <a:gd name="connsiteY2" fmla="*/ 154782 h 269082"/>
              <a:gd name="connsiteX3" fmla="*/ 1528762 w 1726406"/>
              <a:gd name="connsiteY3" fmla="*/ 166688 h 269082"/>
              <a:gd name="connsiteX4" fmla="*/ 1216819 w 1726406"/>
              <a:gd name="connsiteY4" fmla="*/ 188119 h 269082"/>
              <a:gd name="connsiteX5" fmla="*/ 888206 w 1726406"/>
              <a:gd name="connsiteY5" fmla="*/ 214313 h 269082"/>
              <a:gd name="connsiteX6" fmla="*/ 571500 w 1726406"/>
              <a:gd name="connsiteY6" fmla="*/ 240507 h 269082"/>
              <a:gd name="connsiteX7" fmla="*/ 319087 w 1726406"/>
              <a:gd name="connsiteY7" fmla="*/ 261938 h 269082"/>
              <a:gd name="connsiteX8" fmla="*/ 240506 w 1726406"/>
              <a:gd name="connsiteY8" fmla="*/ 269082 h 269082"/>
              <a:gd name="connsiteX9" fmla="*/ 207169 w 1726406"/>
              <a:gd name="connsiteY9" fmla="*/ 266700 h 269082"/>
              <a:gd name="connsiteX10" fmla="*/ 142875 w 1726406"/>
              <a:gd name="connsiteY10" fmla="*/ 254794 h 269082"/>
              <a:gd name="connsiteX11" fmla="*/ 59531 w 1726406"/>
              <a:gd name="connsiteY11" fmla="*/ 233363 h 269082"/>
              <a:gd name="connsiteX12" fmla="*/ 0 w 1726406"/>
              <a:gd name="connsiteY12" fmla="*/ 216694 h 269082"/>
              <a:gd name="connsiteX13" fmla="*/ 0 w 1726406"/>
              <a:gd name="connsiteY13" fmla="*/ 111919 h 269082"/>
              <a:gd name="connsiteX14" fmla="*/ 373856 w 1726406"/>
              <a:gd name="connsiteY14" fmla="*/ 92869 h 269082"/>
              <a:gd name="connsiteX15" fmla="*/ 716756 w 1726406"/>
              <a:gd name="connsiteY15" fmla="*/ 69057 h 269082"/>
              <a:gd name="connsiteX16" fmla="*/ 1040606 w 1726406"/>
              <a:gd name="connsiteY16" fmla="*/ 45244 h 269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726406" h="269082">
                <a:moveTo>
                  <a:pt x="1040606" y="45244"/>
                </a:moveTo>
                <a:lnTo>
                  <a:pt x="1726406" y="0"/>
                </a:lnTo>
                <a:lnTo>
                  <a:pt x="1726406" y="154782"/>
                </a:lnTo>
                <a:lnTo>
                  <a:pt x="1528762" y="166688"/>
                </a:lnTo>
                <a:lnTo>
                  <a:pt x="1216819" y="188119"/>
                </a:lnTo>
                <a:lnTo>
                  <a:pt x="888206" y="214313"/>
                </a:lnTo>
                <a:lnTo>
                  <a:pt x="571500" y="240507"/>
                </a:lnTo>
                <a:lnTo>
                  <a:pt x="319087" y="261938"/>
                </a:lnTo>
                <a:lnTo>
                  <a:pt x="240506" y="269082"/>
                </a:lnTo>
                <a:lnTo>
                  <a:pt x="207169" y="266700"/>
                </a:lnTo>
                <a:lnTo>
                  <a:pt x="142875" y="254794"/>
                </a:lnTo>
                <a:lnTo>
                  <a:pt x="59531" y="233363"/>
                </a:lnTo>
                <a:lnTo>
                  <a:pt x="0" y="216694"/>
                </a:lnTo>
                <a:lnTo>
                  <a:pt x="0" y="111919"/>
                </a:lnTo>
                <a:lnTo>
                  <a:pt x="373856" y="92869"/>
                </a:lnTo>
                <a:lnTo>
                  <a:pt x="716756" y="69057"/>
                </a:lnTo>
                <a:lnTo>
                  <a:pt x="1040606" y="452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41D3F219-BD7E-4BEA-9983-E233E9743F57}"/>
              </a:ext>
            </a:extLst>
          </p:cNvPr>
          <p:cNvSpPr/>
          <p:nvPr/>
        </p:nvSpPr>
        <p:spPr>
          <a:xfrm>
            <a:off x="5116513" y="4543426"/>
            <a:ext cx="1751012" cy="271463"/>
          </a:xfrm>
          <a:custGeom>
            <a:avLst/>
            <a:gdLst>
              <a:gd name="connsiteX0" fmla="*/ 726282 w 1750219"/>
              <a:gd name="connsiteY0" fmla="*/ 66675 h 271463"/>
              <a:gd name="connsiteX1" fmla="*/ 1509713 w 1750219"/>
              <a:gd name="connsiteY1" fmla="*/ 16669 h 271463"/>
              <a:gd name="connsiteX2" fmla="*/ 1745457 w 1750219"/>
              <a:gd name="connsiteY2" fmla="*/ 0 h 271463"/>
              <a:gd name="connsiteX3" fmla="*/ 1750219 w 1750219"/>
              <a:gd name="connsiteY3" fmla="*/ 157163 h 271463"/>
              <a:gd name="connsiteX4" fmla="*/ 1443038 w 1750219"/>
              <a:gd name="connsiteY4" fmla="*/ 178594 h 271463"/>
              <a:gd name="connsiteX5" fmla="*/ 1135857 w 1750219"/>
              <a:gd name="connsiteY5" fmla="*/ 202406 h 271463"/>
              <a:gd name="connsiteX6" fmla="*/ 800100 w 1750219"/>
              <a:gd name="connsiteY6" fmla="*/ 228600 h 271463"/>
              <a:gd name="connsiteX7" fmla="*/ 485775 w 1750219"/>
              <a:gd name="connsiteY7" fmla="*/ 252413 h 271463"/>
              <a:gd name="connsiteX8" fmla="*/ 250032 w 1750219"/>
              <a:gd name="connsiteY8" fmla="*/ 271463 h 271463"/>
              <a:gd name="connsiteX9" fmla="*/ 197644 w 1750219"/>
              <a:gd name="connsiteY9" fmla="*/ 269081 h 271463"/>
              <a:gd name="connsiteX10" fmla="*/ 145257 w 1750219"/>
              <a:gd name="connsiteY10" fmla="*/ 259556 h 271463"/>
              <a:gd name="connsiteX11" fmla="*/ 83344 w 1750219"/>
              <a:gd name="connsiteY11" fmla="*/ 242888 h 271463"/>
              <a:gd name="connsiteX12" fmla="*/ 2382 w 1750219"/>
              <a:gd name="connsiteY12" fmla="*/ 216694 h 271463"/>
              <a:gd name="connsiteX13" fmla="*/ 0 w 1750219"/>
              <a:gd name="connsiteY13" fmla="*/ 119063 h 271463"/>
              <a:gd name="connsiteX14" fmla="*/ 147638 w 1750219"/>
              <a:gd name="connsiteY14" fmla="*/ 109538 h 271463"/>
              <a:gd name="connsiteX15" fmla="*/ 378619 w 1750219"/>
              <a:gd name="connsiteY15" fmla="*/ 90488 h 271463"/>
              <a:gd name="connsiteX16" fmla="*/ 659607 w 1750219"/>
              <a:gd name="connsiteY16" fmla="*/ 71438 h 271463"/>
              <a:gd name="connsiteX17" fmla="*/ 726282 w 1750219"/>
              <a:gd name="connsiteY17" fmla="*/ 66675 h 27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750219" h="271463">
                <a:moveTo>
                  <a:pt x="726282" y="66675"/>
                </a:moveTo>
                <a:lnTo>
                  <a:pt x="1509713" y="16669"/>
                </a:lnTo>
                <a:lnTo>
                  <a:pt x="1745457" y="0"/>
                </a:lnTo>
                <a:lnTo>
                  <a:pt x="1750219" y="157163"/>
                </a:lnTo>
                <a:lnTo>
                  <a:pt x="1443038" y="178594"/>
                </a:lnTo>
                <a:lnTo>
                  <a:pt x="1135857" y="202406"/>
                </a:lnTo>
                <a:lnTo>
                  <a:pt x="800100" y="228600"/>
                </a:lnTo>
                <a:lnTo>
                  <a:pt x="485775" y="252413"/>
                </a:lnTo>
                <a:lnTo>
                  <a:pt x="250032" y="271463"/>
                </a:lnTo>
                <a:lnTo>
                  <a:pt x="197644" y="269081"/>
                </a:lnTo>
                <a:lnTo>
                  <a:pt x="145257" y="259556"/>
                </a:lnTo>
                <a:lnTo>
                  <a:pt x="83344" y="242888"/>
                </a:lnTo>
                <a:lnTo>
                  <a:pt x="2382" y="216694"/>
                </a:lnTo>
                <a:lnTo>
                  <a:pt x="0" y="119063"/>
                </a:lnTo>
                <a:lnTo>
                  <a:pt x="147638" y="109538"/>
                </a:lnTo>
                <a:lnTo>
                  <a:pt x="378619" y="90488"/>
                </a:lnTo>
                <a:lnTo>
                  <a:pt x="659607" y="71438"/>
                </a:lnTo>
                <a:lnTo>
                  <a:pt x="726282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1F4577A-5A46-4F2F-89F1-96DB27A24562}"/>
              </a:ext>
            </a:extLst>
          </p:cNvPr>
          <p:cNvSpPr/>
          <p:nvPr/>
        </p:nvSpPr>
        <p:spPr>
          <a:xfrm>
            <a:off x="5027613" y="5078413"/>
            <a:ext cx="1841500" cy="317500"/>
          </a:xfrm>
          <a:custGeom>
            <a:avLst/>
            <a:gdLst>
              <a:gd name="connsiteX0" fmla="*/ 909637 w 1843087"/>
              <a:gd name="connsiteY0" fmla="*/ 66675 h 316707"/>
              <a:gd name="connsiteX1" fmla="*/ 1381125 w 1843087"/>
              <a:gd name="connsiteY1" fmla="*/ 30957 h 316707"/>
              <a:gd name="connsiteX2" fmla="*/ 1831181 w 1843087"/>
              <a:gd name="connsiteY2" fmla="*/ 0 h 316707"/>
              <a:gd name="connsiteX3" fmla="*/ 1843087 w 1843087"/>
              <a:gd name="connsiteY3" fmla="*/ 233363 h 316707"/>
              <a:gd name="connsiteX4" fmla="*/ 1802606 w 1843087"/>
              <a:gd name="connsiteY4" fmla="*/ 202407 h 316707"/>
              <a:gd name="connsiteX5" fmla="*/ 1769269 w 1843087"/>
              <a:gd name="connsiteY5" fmla="*/ 192882 h 316707"/>
              <a:gd name="connsiteX6" fmla="*/ 1735931 w 1843087"/>
              <a:gd name="connsiteY6" fmla="*/ 185738 h 316707"/>
              <a:gd name="connsiteX7" fmla="*/ 1700212 w 1843087"/>
              <a:gd name="connsiteY7" fmla="*/ 183357 h 316707"/>
              <a:gd name="connsiteX8" fmla="*/ 1650206 w 1843087"/>
              <a:gd name="connsiteY8" fmla="*/ 183357 h 316707"/>
              <a:gd name="connsiteX9" fmla="*/ 1559719 w 1843087"/>
              <a:gd name="connsiteY9" fmla="*/ 185738 h 316707"/>
              <a:gd name="connsiteX10" fmla="*/ 1350169 w 1843087"/>
              <a:gd name="connsiteY10" fmla="*/ 200025 h 316707"/>
              <a:gd name="connsiteX11" fmla="*/ 1107281 w 1843087"/>
              <a:gd name="connsiteY11" fmla="*/ 219075 h 316707"/>
              <a:gd name="connsiteX12" fmla="*/ 792956 w 1843087"/>
              <a:gd name="connsiteY12" fmla="*/ 250032 h 316707"/>
              <a:gd name="connsiteX13" fmla="*/ 521494 w 1843087"/>
              <a:gd name="connsiteY13" fmla="*/ 283369 h 316707"/>
              <a:gd name="connsiteX14" fmla="*/ 335756 w 1843087"/>
              <a:gd name="connsiteY14" fmla="*/ 309563 h 316707"/>
              <a:gd name="connsiteX15" fmla="*/ 302419 w 1843087"/>
              <a:gd name="connsiteY15" fmla="*/ 316707 h 316707"/>
              <a:gd name="connsiteX16" fmla="*/ 138112 w 1843087"/>
              <a:gd name="connsiteY16" fmla="*/ 314325 h 316707"/>
              <a:gd name="connsiteX17" fmla="*/ 0 w 1843087"/>
              <a:gd name="connsiteY17" fmla="*/ 314325 h 316707"/>
              <a:gd name="connsiteX18" fmla="*/ 71437 w 1843087"/>
              <a:gd name="connsiteY18" fmla="*/ 140494 h 316707"/>
              <a:gd name="connsiteX19" fmla="*/ 500062 w 1843087"/>
              <a:gd name="connsiteY19" fmla="*/ 102394 h 316707"/>
              <a:gd name="connsiteX20" fmla="*/ 909637 w 1843087"/>
              <a:gd name="connsiteY20" fmla="*/ 66675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43087" h="316707">
                <a:moveTo>
                  <a:pt x="909637" y="66675"/>
                </a:moveTo>
                <a:lnTo>
                  <a:pt x="1381125" y="30957"/>
                </a:lnTo>
                <a:lnTo>
                  <a:pt x="1831181" y="0"/>
                </a:lnTo>
                <a:lnTo>
                  <a:pt x="1843087" y="233363"/>
                </a:lnTo>
                <a:lnTo>
                  <a:pt x="1802606" y="202407"/>
                </a:lnTo>
                <a:lnTo>
                  <a:pt x="1769269" y="192882"/>
                </a:lnTo>
                <a:lnTo>
                  <a:pt x="1735931" y="185738"/>
                </a:lnTo>
                <a:lnTo>
                  <a:pt x="1700212" y="183357"/>
                </a:lnTo>
                <a:lnTo>
                  <a:pt x="1650206" y="183357"/>
                </a:lnTo>
                <a:lnTo>
                  <a:pt x="1559719" y="185738"/>
                </a:lnTo>
                <a:lnTo>
                  <a:pt x="1350169" y="200025"/>
                </a:lnTo>
                <a:lnTo>
                  <a:pt x="1107281" y="219075"/>
                </a:lnTo>
                <a:lnTo>
                  <a:pt x="792956" y="250032"/>
                </a:lnTo>
                <a:lnTo>
                  <a:pt x="521494" y="283369"/>
                </a:lnTo>
                <a:lnTo>
                  <a:pt x="335756" y="309563"/>
                </a:lnTo>
                <a:lnTo>
                  <a:pt x="302419" y="316707"/>
                </a:lnTo>
                <a:lnTo>
                  <a:pt x="138112" y="314325"/>
                </a:lnTo>
                <a:lnTo>
                  <a:pt x="0" y="314325"/>
                </a:lnTo>
                <a:lnTo>
                  <a:pt x="71437" y="140494"/>
                </a:lnTo>
                <a:lnTo>
                  <a:pt x="500062" y="102394"/>
                </a:lnTo>
                <a:lnTo>
                  <a:pt x="909637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8B92A270-BA8A-44CD-885A-4C1994A967A4}"/>
              </a:ext>
            </a:extLst>
          </p:cNvPr>
          <p:cNvSpPr/>
          <p:nvPr/>
        </p:nvSpPr>
        <p:spPr>
          <a:xfrm>
            <a:off x="4116388" y="5362575"/>
            <a:ext cx="1543050" cy="723900"/>
          </a:xfrm>
          <a:custGeom>
            <a:avLst/>
            <a:gdLst>
              <a:gd name="connsiteX0" fmla="*/ 623888 w 1543050"/>
              <a:gd name="connsiteY0" fmla="*/ 388144 h 723900"/>
              <a:gd name="connsiteX1" fmla="*/ 733425 w 1543050"/>
              <a:gd name="connsiteY1" fmla="*/ 330994 h 723900"/>
              <a:gd name="connsiteX2" fmla="*/ 852488 w 1543050"/>
              <a:gd name="connsiteY2" fmla="*/ 264319 h 723900"/>
              <a:gd name="connsiteX3" fmla="*/ 992982 w 1543050"/>
              <a:gd name="connsiteY3" fmla="*/ 173831 h 723900"/>
              <a:gd name="connsiteX4" fmla="*/ 1031082 w 1543050"/>
              <a:gd name="connsiteY4" fmla="*/ 147638 h 723900"/>
              <a:gd name="connsiteX5" fmla="*/ 1040607 w 1543050"/>
              <a:gd name="connsiteY5" fmla="*/ 133350 h 723900"/>
              <a:gd name="connsiteX6" fmla="*/ 1047750 w 1543050"/>
              <a:gd name="connsiteY6" fmla="*/ 104775 h 723900"/>
              <a:gd name="connsiteX7" fmla="*/ 1054894 w 1543050"/>
              <a:gd name="connsiteY7" fmla="*/ 66675 h 723900"/>
              <a:gd name="connsiteX8" fmla="*/ 1050132 w 1543050"/>
              <a:gd name="connsiteY8" fmla="*/ 0 h 723900"/>
              <a:gd name="connsiteX9" fmla="*/ 1181100 w 1543050"/>
              <a:gd name="connsiteY9" fmla="*/ 0 h 723900"/>
              <a:gd name="connsiteX10" fmla="*/ 1300163 w 1543050"/>
              <a:gd name="connsiteY10" fmla="*/ 59531 h 723900"/>
              <a:gd name="connsiteX11" fmla="*/ 1373982 w 1543050"/>
              <a:gd name="connsiteY11" fmla="*/ 95250 h 723900"/>
              <a:gd name="connsiteX12" fmla="*/ 1416844 w 1543050"/>
              <a:gd name="connsiteY12" fmla="*/ 121444 h 723900"/>
              <a:gd name="connsiteX13" fmla="*/ 1457325 w 1543050"/>
              <a:gd name="connsiteY13" fmla="*/ 150019 h 723900"/>
              <a:gd name="connsiteX14" fmla="*/ 1490663 w 1543050"/>
              <a:gd name="connsiteY14" fmla="*/ 178594 h 723900"/>
              <a:gd name="connsiteX15" fmla="*/ 1531144 w 1543050"/>
              <a:gd name="connsiteY15" fmla="*/ 219075 h 723900"/>
              <a:gd name="connsiteX16" fmla="*/ 1543050 w 1543050"/>
              <a:gd name="connsiteY16" fmla="*/ 238125 h 723900"/>
              <a:gd name="connsiteX17" fmla="*/ 1543050 w 1543050"/>
              <a:gd name="connsiteY17" fmla="*/ 247650 h 723900"/>
              <a:gd name="connsiteX18" fmla="*/ 1535907 w 1543050"/>
              <a:gd name="connsiteY18" fmla="*/ 266700 h 723900"/>
              <a:gd name="connsiteX19" fmla="*/ 1516857 w 1543050"/>
              <a:gd name="connsiteY19" fmla="*/ 280988 h 723900"/>
              <a:gd name="connsiteX20" fmla="*/ 1490663 w 1543050"/>
              <a:gd name="connsiteY20" fmla="*/ 295275 h 723900"/>
              <a:gd name="connsiteX21" fmla="*/ 1431132 w 1543050"/>
              <a:gd name="connsiteY21" fmla="*/ 309563 h 723900"/>
              <a:gd name="connsiteX22" fmla="*/ 1381125 w 1543050"/>
              <a:gd name="connsiteY22" fmla="*/ 316706 h 723900"/>
              <a:gd name="connsiteX23" fmla="*/ 1321594 w 1543050"/>
              <a:gd name="connsiteY23" fmla="*/ 323850 h 723900"/>
              <a:gd name="connsiteX24" fmla="*/ 1190625 w 1543050"/>
              <a:gd name="connsiteY24" fmla="*/ 378619 h 723900"/>
              <a:gd name="connsiteX25" fmla="*/ 969169 w 1543050"/>
              <a:gd name="connsiteY25" fmla="*/ 464344 h 723900"/>
              <a:gd name="connsiteX26" fmla="*/ 766763 w 1543050"/>
              <a:gd name="connsiteY26" fmla="*/ 531019 h 723900"/>
              <a:gd name="connsiteX27" fmla="*/ 564357 w 1543050"/>
              <a:gd name="connsiteY27" fmla="*/ 597694 h 723900"/>
              <a:gd name="connsiteX28" fmla="*/ 414338 w 1543050"/>
              <a:gd name="connsiteY28" fmla="*/ 640556 h 723900"/>
              <a:gd name="connsiteX29" fmla="*/ 183357 w 1543050"/>
              <a:gd name="connsiteY29" fmla="*/ 697706 h 723900"/>
              <a:gd name="connsiteX30" fmla="*/ 52388 w 1543050"/>
              <a:gd name="connsiteY30" fmla="*/ 723900 h 723900"/>
              <a:gd name="connsiteX31" fmla="*/ 23813 w 1543050"/>
              <a:gd name="connsiteY31" fmla="*/ 721519 h 723900"/>
              <a:gd name="connsiteX32" fmla="*/ 7144 w 1543050"/>
              <a:gd name="connsiteY32" fmla="*/ 714375 h 723900"/>
              <a:gd name="connsiteX33" fmla="*/ 0 w 1543050"/>
              <a:gd name="connsiteY33" fmla="*/ 704850 h 723900"/>
              <a:gd name="connsiteX34" fmla="*/ 0 w 1543050"/>
              <a:gd name="connsiteY34" fmla="*/ 697706 h 723900"/>
              <a:gd name="connsiteX35" fmla="*/ 7144 w 1543050"/>
              <a:gd name="connsiteY35" fmla="*/ 676275 h 723900"/>
              <a:gd name="connsiteX36" fmla="*/ 23813 w 1543050"/>
              <a:gd name="connsiteY36" fmla="*/ 659606 h 723900"/>
              <a:gd name="connsiteX37" fmla="*/ 114300 w 1543050"/>
              <a:gd name="connsiteY37" fmla="*/ 621506 h 723900"/>
              <a:gd name="connsiteX38" fmla="*/ 342900 w 1543050"/>
              <a:gd name="connsiteY38" fmla="*/ 521494 h 723900"/>
              <a:gd name="connsiteX39" fmla="*/ 623888 w 1543050"/>
              <a:gd name="connsiteY39" fmla="*/ 388144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543050" h="723900">
                <a:moveTo>
                  <a:pt x="623888" y="388144"/>
                </a:moveTo>
                <a:lnTo>
                  <a:pt x="733425" y="330994"/>
                </a:lnTo>
                <a:lnTo>
                  <a:pt x="852488" y="264319"/>
                </a:lnTo>
                <a:lnTo>
                  <a:pt x="992982" y="173831"/>
                </a:lnTo>
                <a:lnTo>
                  <a:pt x="1031082" y="147638"/>
                </a:lnTo>
                <a:lnTo>
                  <a:pt x="1040607" y="133350"/>
                </a:lnTo>
                <a:lnTo>
                  <a:pt x="1047750" y="104775"/>
                </a:lnTo>
                <a:lnTo>
                  <a:pt x="1054894" y="66675"/>
                </a:lnTo>
                <a:lnTo>
                  <a:pt x="1050132" y="0"/>
                </a:lnTo>
                <a:lnTo>
                  <a:pt x="1181100" y="0"/>
                </a:lnTo>
                <a:lnTo>
                  <a:pt x="1300163" y="59531"/>
                </a:lnTo>
                <a:lnTo>
                  <a:pt x="1373982" y="95250"/>
                </a:lnTo>
                <a:lnTo>
                  <a:pt x="1416844" y="121444"/>
                </a:lnTo>
                <a:lnTo>
                  <a:pt x="1457325" y="150019"/>
                </a:lnTo>
                <a:lnTo>
                  <a:pt x="1490663" y="178594"/>
                </a:lnTo>
                <a:lnTo>
                  <a:pt x="1531144" y="219075"/>
                </a:lnTo>
                <a:lnTo>
                  <a:pt x="1543050" y="238125"/>
                </a:lnTo>
                <a:lnTo>
                  <a:pt x="1543050" y="247650"/>
                </a:lnTo>
                <a:lnTo>
                  <a:pt x="1535907" y="266700"/>
                </a:lnTo>
                <a:lnTo>
                  <a:pt x="1516857" y="280988"/>
                </a:lnTo>
                <a:lnTo>
                  <a:pt x="1490663" y="295275"/>
                </a:lnTo>
                <a:lnTo>
                  <a:pt x="1431132" y="309563"/>
                </a:lnTo>
                <a:lnTo>
                  <a:pt x="1381125" y="316706"/>
                </a:lnTo>
                <a:lnTo>
                  <a:pt x="1321594" y="323850"/>
                </a:lnTo>
                <a:lnTo>
                  <a:pt x="1190625" y="378619"/>
                </a:lnTo>
                <a:lnTo>
                  <a:pt x="969169" y="464344"/>
                </a:lnTo>
                <a:lnTo>
                  <a:pt x="766763" y="531019"/>
                </a:lnTo>
                <a:lnTo>
                  <a:pt x="564357" y="597694"/>
                </a:lnTo>
                <a:lnTo>
                  <a:pt x="414338" y="640556"/>
                </a:lnTo>
                <a:lnTo>
                  <a:pt x="183357" y="697706"/>
                </a:lnTo>
                <a:lnTo>
                  <a:pt x="52388" y="723900"/>
                </a:lnTo>
                <a:lnTo>
                  <a:pt x="23813" y="721519"/>
                </a:lnTo>
                <a:lnTo>
                  <a:pt x="7144" y="714375"/>
                </a:lnTo>
                <a:lnTo>
                  <a:pt x="0" y="704850"/>
                </a:lnTo>
                <a:lnTo>
                  <a:pt x="0" y="697706"/>
                </a:lnTo>
                <a:lnTo>
                  <a:pt x="7144" y="676275"/>
                </a:lnTo>
                <a:lnTo>
                  <a:pt x="23813" y="659606"/>
                </a:lnTo>
                <a:lnTo>
                  <a:pt x="114300" y="621506"/>
                </a:lnTo>
                <a:lnTo>
                  <a:pt x="342900" y="521494"/>
                </a:lnTo>
                <a:lnTo>
                  <a:pt x="623888" y="3881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02" name="グループ化 201">
            <a:extLst>
              <a:ext uri="{FF2B5EF4-FFF2-40B4-BE49-F238E27FC236}">
                <a16:creationId xmlns:a16="http://schemas.microsoft.com/office/drawing/2014/main" id="{661E43E7-1AAB-4811-9705-FEB645C97553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</p:grpSpPr>
        <p:grpSp>
          <p:nvGrpSpPr>
            <p:cNvPr id="203" name="グループ化 202">
              <a:extLst>
                <a:ext uri="{FF2B5EF4-FFF2-40B4-BE49-F238E27FC236}">
                  <a16:creationId xmlns:a16="http://schemas.microsoft.com/office/drawing/2014/main" id="{38130BF9-7F29-4309-A229-569F491E92E9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</p:grpSpPr>
          <p:sp>
            <p:nvSpPr>
              <p:cNvPr id="205" name="フリーフォーム 24">
                <a:extLst>
                  <a:ext uri="{FF2B5EF4-FFF2-40B4-BE49-F238E27FC236}">
                    <a16:creationId xmlns:a16="http://schemas.microsoft.com/office/drawing/2014/main" id="{D98F0457-24A1-48F9-BE3A-A1B539877A30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6" name="フリーフォーム 48">
                <a:extLst>
                  <a:ext uri="{FF2B5EF4-FFF2-40B4-BE49-F238E27FC236}">
                    <a16:creationId xmlns:a16="http://schemas.microsoft.com/office/drawing/2014/main" id="{B0D92B5B-2A35-4183-AE8A-B5E8BB739006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7" name="フリーフォーム 25">
                <a:extLst>
                  <a:ext uri="{FF2B5EF4-FFF2-40B4-BE49-F238E27FC236}">
                    <a16:creationId xmlns:a16="http://schemas.microsoft.com/office/drawing/2014/main" id="{DD764555-1671-45A8-97AF-9EA3A09AE569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8" name="フリーフォーム 26">
                <a:extLst>
                  <a:ext uri="{FF2B5EF4-FFF2-40B4-BE49-F238E27FC236}">
                    <a16:creationId xmlns:a16="http://schemas.microsoft.com/office/drawing/2014/main" id="{098072DF-C5BA-4A62-BB03-4A834F6B4BE8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09" name="フリーフォーム 27">
                <a:extLst>
                  <a:ext uri="{FF2B5EF4-FFF2-40B4-BE49-F238E27FC236}">
                    <a16:creationId xmlns:a16="http://schemas.microsoft.com/office/drawing/2014/main" id="{6717D229-83F8-4FA1-800E-13EB37C007AD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0" name="フリーフォーム 28">
                <a:extLst>
                  <a:ext uri="{FF2B5EF4-FFF2-40B4-BE49-F238E27FC236}">
                    <a16:creationId xmlns:a16="http://schemas.microsoft.com/office/drawing/2014/main" id="{5E1B19C4-9E7D-4504-A53E-2072A2B73E6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1" name="フリーフォーム 38">
                <a:extLst>
                  <a:ext uri="{FF2B5EF4-FFF2-40B4-BE49-F238E27FC236}">
                    <a16:creationId xmlns:a16="http://schemas.microsoft.com/office/drawing/2014/main" id="{9CE52AF3-0B3A-4498-8EF2-41FA7825164E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2" name="フリーフォーム 40">
                <a:extLst>
                  <a:ext uri="{FF2B5EF4-FFF2-40B4-BE49-F238E27FC236}">
                    <a16:creationId xmlns:a16="http://schemas.microsoft.com/office/drawing/2014/main" id="{66994670-0738-4F1B-96AC-2249C23892DB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3" name="フリーフォーム 41">
                <a:extLst>
                  <a:ext uri="{FF2B5EF4-FFF2-40B4-BE49-F238E27FC236}">
                    <a16:creationId xmlns:a16="http://schemas.microsoft.com/office/drawing/2014/main" id="{D9382EBF-EF3F-4847-9D6A-41F35A8E9592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4" name="フリーフォーム 42">
                <a:extLst>
                  <a:ext uri="{FF2B5EF4-FFF2-40B4-BE49-F238E27FC236}">
                    <a16:creationId xmlns:a16="http://schemas.microsoft.com/office/drawing/2014/main" id="{D1EB8529-F7D0-48DB-BF58-03D8A4AA990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5" name="フリーフォーム 43">
                <a:extLst>
                  <a:ext uri="{FF2B5EF4-FFF2-40B4-BE49-F238E27FC236}">
                    <a16:creationId xmlns:a16="http://schemas.microsoft.com/office/drawing/2014/main" id="{90B8C7E5-D9D3-4704-8CE5-CC47251BC748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6" name="フリーフォーム 44">
                <a:extLst>
                  <a:ext uri="{FF2B5EF4-FFF2-40B4-BE49-F238E27FC236}">
                    <a16:creationId xmlns:a16="http://schemas.microsoft.com/office/drawing/2014/main" id="{66BAB4C6-71E7-426B-AFDB-47E9B078AEE4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7" name="フリーフォーム 45">
                <a:extLst>
                  <a:ext uri="{FF2B5EF4-FFF2-40B4-BE49-F238E27FC236}">
                    <a16:creationId xmlns:a16="http://schemas.microsoft.com/office/drawing/2014/main" id="{040EBA96-9DF7-4EF8-BC07-3C18CD6D89F2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8" name="フリーフォーム 46">
                <a:extLst>
                  <a:ext uri="{FF2B5EF4-FFF2-40B4-BE49-F238E27FC236}">
                    <a16:creationId xmlns:a16="http://schemas.microsoft.com/office/drawing/2014/main" id="{1E664F45-A6C0-42FD-A369-2FB65473885A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19" name="フリーフォーム 47">
                <a:extLst>
                  <a:ext uri="{FF2B5EF4-FFF2-40B4-BE49-F238E27FC236}">
                    <a16:creationId xmlns:a16="http://schemas.microsoft.com/office/drawing/2014/main" id="{D9DE569D-1E0C-4A4B-A301-D128DAE7732C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04" name="フリーフォーム 29">
              <a:extLst>
                <a:ext uri="{FF2B5EF4-FFF2-40B4-BE49-F238E27FC236}">
                  <a16:creationId xmlns:a16="http://schemas.microsoft.com/office/drawing/2014/main" id="{9E3F094D-CCEF-454D-865F-113E9EF3B392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0" name="グループ化 219">
            <a:extLst>
              <a:ext uri="{FF2B5EF4-FFF2-40B4-BE49-F238E27FC236}">
                <a16:creationId xmlns:a16="http://schemas.microsoft.com/office/drawing/2014/main" id="{C8E5747F-8F7D-496E-AC46-DD1D09BD9D30}"/>
              </a:ext>
            </a:extLst>
          </p:cNvPr>
          <p:cNvGrpSpPr/>
          <p:nvPr/>
        </p:nvGrpSpPr>
        <p:grpSpPr>
          <a:xfrm>
            <a:off x="4087812" y="1290864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221" name="グループ化 220">
              <a:extLst>
                <a:ext uri="{FF2B5EF4-FFF2-40B4-BE49-F238E27FC236}">
                  <a16:creationId xmlns:a16="http://schemas.microsoft.com/office/drawing/2014/main" id="{4C9815C2-5502-44E9-9C34-24F53C9FBBEC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23" name="フリーフォーム 24">
                <a:extLst>
                  <a:ext uri="{FF2B5EF4-FFF2-40B4-BE49-F238E27FC236}">
                    <a16:creationId xmlns:a16="http://schemas.microsoft.com/office/drawing/2014/main" id="{744EE7CD-A8DC-462C-AB4C-FC8F724BE455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4" name="フリーフォーム 48">
                <a:extLst>
                  <a:ext uri="{FF2B5EF4-FFF2-40B4-BE49-F238E27FC236}">
                    <a16:creationId xmlns:a16="http://schemas.microsoft.com/office/drawing/2014/main" id="{944F78F3-4707-4705-8BF6-023BC00CAAEB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5" name="フリーフォーム 25">
                <a:extLst>
                  <a:ext uri="{FF2B5EF4-FFF2-40B4-BE49-F238E27FC236}">
                    <a16:creationId xmlns:a16="http://schemas.microsoft.com/office/drawing/2014/main" id="{1899638A-17F5-4F09-B0A6-8730234AABA4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6" name="フリーフォーム 26">
                <a:extLst>
                  <a:ext uri="{FF2B5EF4-FFF2-40B4-BE49-F238E27FC236}">
                    <a16:creationId xmlns:a16="http://schemas.microsoft.com/office/drawing/2014/main" id="{594E3F31-7E71-434E-B9E6-43BA355D162B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7" name="フリーフォーム 27">
                <a:extLst>
                  <a:ext uri="{FF2B5EF4-FFF2-40B4-BE49-F238E27FC236}">
                    <a16:creationId xmlns:a16="http://schemas.microsoft.com/office/drawing/2014/main" id="{072925C1-556D-4ED3-9A0D-29B0C10D5C11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8" name="フリーフォーム 28">
                <a:extLst>
                  <a:ext uri="{FF2B5EF4-FFF2-40B4-BE49-F238E27FC236}">
                    <a16:creationId xmlns:a16="http://schemas.microsoft.com/office/drawing/2014/main" id="{F3975615-976E-42E5-86DD-9942CDAF338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9" name="フリーフォーム 38">
                <a:extLst>
                  <a:ext uri="{FF2B5EF4-FFF2-40B4-BE49-F238E27FC236}">
                    <a16:creationId xmlns:a16="http://schemas.microsoft.com/office/drawing/2014/main" id="{B75BF9A1-2B82-4C5C-A782-1D007807F862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0" name="フリーフォーム 40">
                <a:extLst>
                  <a:ext uri="{FF2B5EF4-FFF2-40B4-BE49-F238E27FC236}">
                    <a16:creationId xmlns:a16="http://schemas.microsoft.com/office/drawing/2014/main" id="{72DF914C-145F-4E23-BF54-89E806480DD2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1" name="フリーフォーム 41">
                <a:extLst>
                  <a:ext uri="{FF2B5EF4-FFF2-40B4-BE49-F238E27FC236}">
                    <a16:creationId xmlns:a16="http://schemas.microsoft.com/office/drawing/2014/main" id="{1014D6E8-226F-40F0-AD3B-740A42A61271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2" name="フリーフォーム 42">
                <a:extLst>
                  <a:ext uri="{FF2B5EF4-FFF2-40B4-BE49-F238E27FC236}">
                    <a16:creationId xmlns:a16="http://schemas.microsoft.com/office/drawing/2014/main" id="{B13D43F5-111C-4665-901C-A02912CA5A69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3" name="フリーフォーム 43">
                <a:extLst>
                  <a:ext uri="{FF2B5EF4-FFF2-40B4-BE49-F238E27FC236}">
                    <a16:creationId xmlns:a16="http://schemas.microsoft.com/office/drawing/2014/main" id="{54AA00DD-C386-4371-83CF-871EB06C4A56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4" name="フリーフォーム 44">
                <a:extLst>
                  <a:ext uri="{FF2B5EF4-FFF2-40B4-BE49-F238E27FC236}">
                    <a16:creationId xmlns:a16="http://schemas.microsoft.com/office/drawing/2014/main" id="{EEB20085-51F3-45A0-9795-EE2530C97EEA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5" name="フリーフォーム 45">
                <a:extLst>
                  <a:ext uri="{FF2B5EF4-FFF2-40B4-BE49-F238E27FC236}">
                    <a16:creationId xmlns:a16="http://schemas.microsoft.com/office/drawing/2014/main" id="{5558CB7C-D190-498C-B681-BB86CEE55398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6" name="フリーフォーム 46">
                <a:extLst>
                  <a:ext uri="{FF2B5EF4-FFF2-40B4-BE49-F238E27FC236}">
                    <a16:creationId xmlns:a16="http://schemas.microsoft.com/office/drawing/2014/main" id="{EEF9E9F2-3CBD-4CE0-8292-1A748DE10E34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7" name="フリーフォーム 47">
                <a:extLst>
                  <a:ext uri="{FF2B5EF4-FFF2-40B4-BE49-F238E27FC236}">
                    <a16:creationId xmlns:a16="http://schemas.microsoft.com/office/drawing/2014/main" id="{8A7CA0DF-02A8-4007-9C8E-7E907FC2DBAE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22" name="フリーフォーム 29">
              <a:extLst>
                <a:ext uri="{FF2B5EF4-FFF2-40B4-BE49-F238E27FC236}">
                  <a16:creationId xmlns:a16="http://schemas.microsoft.com/office/drawing/2014/main" id="{0EDCEEDF-2677-479D-B0FF-E1DE9A645617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45866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8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 animBg="1"/>
      <p:bldP spid="49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9" grpId="0" animBg="1"/>
      <p:bldP spid="41" grpId="0" animBg="1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A5BDC2F-52E7-483F-A66C-AC5620031638}"/>
              </a:ext>
            </a:extLst>
          </p:cNvPr>
          <p:cNvSpPr/>
          <p:nvPr/>
        </p:nvSpPr>
        <p:spPr>
          <a:xfrm>
            <a:off x="4137026" y="1485901"/>
            <a:ext cx="1044575" cy="1281113"/>
          </a:xfrm>
          <a:custGeom>
            <a:avLst/>
            <a:gdLst>
              <a:gd name="connsiteX0" fmla="*/ 492919 w 1045369"/>
              <a:gd name="connsiteY0" fmla="*/ 862013 h 1281113"/>
              <a:gd name="connsiteX1" fmla="*/ 335757 w 1045369"/>
              <a:gd name="connsiteY1" fmla="*/ 1047750 h 1281113"/>
              <a:gd name="connsiteX2" fmla="*/ 147638 w 1045369"/>
              <a:gd name="connsiteY2" fmla="*/ 1281113 h 1281113"/>
              <a:gd name="connsiteX3" fmla="*/ 0 w 1045369"/>
              <a:gd name="connsiteY3" fmla="*/ 1169194 h 1281113"/>
              <a:gd name="connsiteX4" fmla="*/ 126207 w 1045369"/>
              <a:gd name="connsiteY4" fmla="*/ 1088231 h 1281113"/>
              <a:gd name="connsiteX5" fmla="*/ 269082 w 1045369"/>
              <a:gd name="connsiteY5" fmla="*/ 892969 h 1281113"/>
              <a:gd name="connsiteX6" fmla="*/ 461963 w 1045369"/>
              <a:gd name="connsiteY6" fmla="*/ 623888 h 1281113"/>
              <a:gd name="connsiteX7" fmla="*/ 700088 w 1045369"/>
              <a:gd name="connsiteY7" fmla="*/ 300038 h 1281113"/>
              <a:gd name="connsiteX8" fmla="*/ 721519 w 1045369"/>
              <a:gd name="connsiteY8" fmla="*/ 228600 h 1281113"/>
              <a:gd name="connsiteX9" fmla="*/ 721519 w 1045369"/>
              <a:gd name="connsiteY9" fmla="*/ 216694 h 1281113"/>
              <a:gd name="connsiteX10" fmla="*/ 714375 w 1045369"/>
              <a:gd name="connsiteY10" fmla="*/ 200025 h 1281113"/>
              <a:gd name="connsiteX11" fmla="*/ 692944 w 1045369"/>
              <a:gd name="connsiteY11" fmla="*/ 171450 h 1281113"/>
              <a:gd name="connsiteX12" fmla="*/ 638175 w 1045369"/>
              <a:gd name="connsiteY12" fmla="*/ 128588 h 1281113"/>
              <a:gd name="connsiteX13" fmla="*/ 602457 w 1045369"/>
              <a:gd name="connsiteY13" fmla="*/ 97631 h 1281113"/>
              <a:gd name="connsiteX14" fmla="*/ 569119 w 1045369"/>
              <a:gd name="connsiteY14" fmla="*/ 73819 h 1281113"/>
              <a:gd name="connsiteX15" fmla="*/ 554832 w 1045369"/>
              <a:gd name="connsiteY15" fmla="*/ 61913 h 1281113"/>
              <a:gd name="connsiteX16" fmla="*/ 540544 w 1045369"/>
              <a:gd name="connsiteY16" fmla="*/ 45244 h 1281113"/>
              <a:gd name="connsiteX17" fmla="*/ 538163 w 1045369"/>
              <a:gd name="connsiteY17" fmla="*/ 28575 h 1281113"/>
              <a:gd name="connsiteX18" fmla="*/ 540544 w 1045369"/>
              <a:gd name="connsiteY18" fmla="*/ 14288 h 1281113"/>
              <a:gd name="connsiteX19" fmla="*/ 552450 w 1045369"/>
              <a:gd name="connsiteY19" fmla="*/ 4763 h 1281113"/>
              <a:gd name="connsiteX20" fmla="*/ 566738 w 1045369"/>
              <a:gd name="connsiteY20" fmla="*/ 0 h 1281113"/>
              <a:gd name="connsiteX21" fmla="*/ 616744 w 1045369"/>
              <a:gd name="connsiteY21" fmla="*/ 0 h 1281113"/>
              <a:gd name="connsiteX22" fmla="*/ 678657 w 1045369"/>
              <a:gd name="connsiteY22" fmla="*/ 11906 h 1281113"/>
              <a:gd name="connsiteX23" fmla="*/ 752475 w 1045369"/>
              <a:gd name="connsiteY23" fmla="*/ 33338 h 1281113"/>
              <a:gd name="connsiteX24" fmla="*/ 816769 w 1045369"/>
              <a:gd name="connsiteY24" fmla="*/ 54769 h 1281113"/>
              <a:gd name="connsiteX25" fmla="*/ 869157 w 1045369"/>
              <a:gd name="connsiteY25" fmla="*/ 78581 h 1281113"/>
              <a:gd name="connsiteX26" fmla="*/ 919163 w 1045369"/>
              <a:gd name="connsiteY26" fmla="*/ 109538 h 1281113"/>
              <a:gd name="connsiteX27" fmla="*/ 947738 w 1045369"/>
              <a:gd name="connsiteY27" fmla="*/ 128588 h 1281113"/>
              <a:gd name="connsiteX28" fmla="*/ 981075 w 1045369"/>
              <a:gd name="connsiteY28" fmla="*/ 157163 h 1281113"/>
              <a:gd name="connsiteX29" fmla="*/ 1012032 w 1045369"/>
              <a:gd name="connsiteY29" fmla="*/ 190500 h 1281113"/>
              <a:gd name="connsiteX30" fmla="*/ 1028700 w 1045369"/>
              <a:gd name="connsiteY30" fmla="*/ 221456 h 1281113"/>
              <a:gd name="connsiteX31" fmla="*/ 1038225 w 1045369"/>
              <a:gd name="connsiteY31" fmla="*/ 245269 h 1281113"/>
              <a:gd name="connsiteX32" fmla="*/ 1045369 w 1045369"/>
              <a:gd name="connsiteY32" fmla="*/ 271463 h 1281113"/>
              <a:gd name="connsiteX33" fmla="*/ 1040607 w 1045369"/>
              <a:gd name="connsiteY33" fmla="*/ 330994 h 1281113"/>
              <a:gd name="connsiteX34" fmla="*/ 1016794 w 1045369"/>
              <a:gd name="connsiteY34" fmla="*/ 350044 h 1281113"/>
              <a:gd name="connsiteX35" fmla="*/ 928688 w 1045369"/>
              <a:gd name="connsiteY35" fmla="*/ 419100 h 1281113"/>
              <a:gd name="connsiteX36" fmla="*/ 752475 w 1045369"/>
              <a:gd name="connsiteY36" fmla="*/ 583406 h 1281113"/>
              <a:gd name="connsiteX37" fmla="*/ 600075 w 1045369"/>
              <a:gd name="connsiteY37" fmla="*/ 745331 h 1281113"/>
              <a:gd name="connsiteX38" fmla="*/ 492919 w 1045369"/>
              <a:gd name="connsiteY38" fmla="*/ 862013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45369" h="1281113">
                <a:moveTo>
                  <a:pt x="492919" y="862013"/>
                </a:moveTo>
                <a:lnTo>
                  <a:pt x="335757" y="1047750"/>
                </a:lnTo>
                <a:lnTo>
                  <a:pt x="147638" y="1281113"/>
                </a:lnTo>
                <a:lnTo>
                  <a:pt x="0" y="1169194"/>
                </a:lnTo>
                <a:lnTo>
                  <a:pt x="126207" y="1088231"/>
                </a:lnTo>
                <a:lnTo>
                  <a:pt x="269082" y="892969"/>
                </a:lnTo>
                <a:lnTo>
                  <a:pt x="461963" y="623888"/>
                </a:lnTo>
                <a:lnTo>
                  <a:pt x="700088" y="300038"/>
                </a:lnTo>
                <a:lnTo>
                  <a:pt x="721519" y="228600"/>
                </a:lnTo>
                <a:lnTo>
                  <a:pt x="721519" y="216694"/>
                </a:lnTo>
                <a:lnTo>
                  <a:pt x="714375" y="200025"/>
                </a:lnTo>
                <a:lnTo>
                  <a:pt x="692944" y="171450"/>
                </a:lnTo>
                <a:lnTo>
                  <a:pt x="638175" y="128588"/>
                </a:lnTo>
                <a:lnTo>
                  <a:pt x="602457" y="97631"/>
                </a:lnTo>
                <a:lnTo>
                  <a:pt x="569119" y="73819"/>
                </a:lnTo>
                <a:lnTo>
                  <a:pt x="554832" y="61913"/>
                </a:lnTo>
                <a:lnTo>
                  <a:pt x="540544" y="45244"/>
                </a:lnTo>
                <a:lnTo>
                  <a:pt x="538163" y="28575"/>
                </a:lnTo>
                <a:lnTo>
                  <a:pt x="540544" y="14288"/>
                </a:lnTo>
                <a:lnTo>
                  <a:pt x="552450" y="4763"/>
                </a:lnTo>
                <a:lnTo>
                  <a:pt x="566738" y="0"/>
                </a:lnTo>
                <a:lnTo>
                  <a:pt x="616744" y="0"/>
                </a:lnTo>
                <a:lnTo>
                  <a:pt x="678657" y="11906"/>
                </a:lnTo>
                <a:lnTo>
                  <a:pt x="752475" y="33338"/>
                </a:lnTo>
                <a:lnTo>
                  <a:pt x="816769" y="54769"/>
                </a:lnTo>
                <a:lnTo>
                  <a:pt x="869157" y="78581"/>
                </a:lnTo>
                <a:lnTo>
                  <a:pt x="919163" y="109538"/>
                </a:lnTo>
                <a:lnTo>
                  <a:pt x="947738" y="128588"/>
                </a:lnTo>
                <a:lnTo>
                  <a:pt x="981075" y="157163"/>
                </a:lnTo>
                <a:lnTo>
                  <a:pt x="1012032" y="190500"/>
                </a:lnTo>
                <a:lnTo>
                  <a:pt x="1028700" y="221456"/>
                </a:lnTo>
                <a:lnTo>
                  <a:pt x="1038225" y="245269"/>
                </a:lnTo>
                <a:lnTo>
                  <a:pt x="1045369" y="271463"/>
                </a:lnTo>
                <a:lnTo>
                  <a:pt x="1040607" y="330994"/>
                </a:lnTo>
                <a:lnTo>
                  <a:pt x="1016794" y="350044"/>
                </a:lnTo>
                <a:lnTo>
                  <a:pt x="928688" y="419100"/>
                </a:lnTo>
                <a:lnTo>
                  <a:pt x="752475" y="583406"/>
                </a:lnTo>
                <a:lnTo>
                  <a:pt x="600075" y="745331"/>
                </a:lnTo>
                <a:lnTo>
                  <a:pt x="492919" y="862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ECA8B41-ABDF-49F0-83C0-57310A2F6426}"/>
              </a:ext>
            </a:extLst>
          </p:cNvPr>
          <p:cNvSpPr/>
          <p:nvPr/>
        </p:nvSpPr>
        <p:spPr>
          <a:xfrm>
            <a:off x="3708401" y="4343400"/>
            <a:ext cx="790575" cy="1309688"/>
          </a:xfrm>
          <a:custGeom>
            <a:avLst/>
            <a:gdLst>
              <a:gd name="connsiteX0" fmla="*/ 323850 w 790575"/>
              <a:gd name="connsiteY0" fmla="*/ 950119 h 1309688"/>
              <a:gd name="connsiteX1" fmla="*/ 204788 w 790575"/>
              <a:gd name="connsiteY1" fmla="*/ 1116806 h 1309688"/>
              <a:gd name="connsiteX2" fmla="*/ 64294 w 790575"/>
              <a:gd name="connsiteY2" fmla="*/ 1293019 h 1309688"/>
              <a:gd name="connsiteX3" fmla="*/ 30957 w 790575"/>
              <a:gd name="connsiteY3" fmla="*/ 1309688 h 1309688"/>
              <a:gd name="connsiteX4" fmla="*/ 4763 w 790575"/>
              <a:gd name="connsiteY4" fmla="*/ 1307306 h 1309688"/>
              <a:gd name="connsiteX5" fmla="*/ 0 w 790575"/>
              <a:gd name="connsiteY5" fmla="*/ 1297781 h 1309688"/>
              <a:gd name="connsiteX6" fmla="*/ 9525 w 790575"/>
              <a:gd name="connsiteY6" fmla="*/ 1259681 h 1309688"/>
              <a:gd name="connsiteX7" fmla="*/ 85725 w 790575"/>
              <a:gd name="connsiteY7" fmla="*/ 1119188 h 1309688"/>
              <a:gd name="connsiteX8" fmla="*/ 178594 w 790575"/>
              <a:gd name="connsiteY8" fmla="*/ 940594 h 1309688"/>
              <a:gd name="connsiteX9" fmla="*/ 278607 w 790575"/>
              <a:gd name="connsiteY9" fmla="*/ 723900 h 1309688"/>
              <a:gd name="connsiteX10" fmla="*/ 361950 w 790575"/>
              <a:gd name="connsiteY10" fmla="*/ 545306 h 1309688"/>
              <a:gd name="connsiteX11" fmla="*/ 407194 w 790575"/>
              <a:gd name="connsiteY11" fmla="*/ 409575 h 1309688"/>
              <a:gd name="connsiteX12" fmla="*/ 433388 w 790575"/>
              <a:gd name="connsiteY12" fmla="*/ 311944 h 1309688"/>
              <a:gd name="connsiteX13" fmla="*/ 440532 w 790575"/>
              <a:gd name="connsiteY13" fmla="*/ 238125 h 1309688"/>
              <a:gd name="connsiteX14" fmla="*/ 438150 w 790575"/>
              <a:gd name="connsiteY14" fmla="*/ 204788 h 1309688"/>
              <a:gd name="connsiteX15" fmla="*/ 423863 w 790575"/>
              <a:gd name="connsiteY15" fmla="*/ 171450 h 1309688"/>
              <a:gd name="connsiteX16" fmla="*/ 400050 w 790575"/>
              <a:gd name="connsiteY16" fmla="*/ 140494 h 1309688"/>
              <a:gd name="connsiteX17" fmla="*/ 359569 w 790575"/>
              <a:gd name="connsiteY17" fmla="*/ 102394 h 1309688"/>
              <a:gd name="connsiteX18" fmla="*/ 321469 w 790575"/>
              <a:gd name="connsiteY18" fmla="*/ 69056 h 1309688"/>
              <a:gd name="connsiteX19" fmla="*/ 302419 w 790575"/>
              <a:gd name="connsiteY19" fmla="*/ 42863 h 1309688"/>
              <a:gd name="connsiteX20" fmla="*/ 295275 w 790575"/>
              <a:gd name="connsiteY20" fmla="*/ 30956 h 1309688"/>
              <a:gd name="connsiteX21" fmla="*/ 300038 w 790575"/>
              <a:gd name="connsiteY21" fmla="*/ 11906 h 1309688"/>
              <a:gd name="connsiteX22" fmla="*/ 319088 w 790575"/>
              <a:gd name="connsiteY22" fmla="*/ 2381 h 1309688"/>
              <a:gd name="connsiteX23" fmla="*/ 354807 w 790575"/>
              <a:gd name="connsiteY23" fmla="*/ 0 h 1309688"/>
              <a:gd name="connsiteX24" fmla="*/ 407194 w 790575"/>
              <a:gd name="connsiteY24" fmla="*/ 2381 h 1309688"/>
              <a:gd name="connsiteX25" fmla="*/ 481013 w 790575"/>
              <a:gd name="connsiteY25" fmla="*/ 16669 h 1309688"/>
              <a:gd name="connsiteX26" fmla="*/ 550069 w 790575"/>
              <a:gd name="connsiteY26" fmla="*/ 38100 h 1309688"/>
              <a:gd name="connsiteX27" fmla="*/ 616744 w 790575"/>
              <a:gd name="connsiteY27" fmla="*/ 66675 h 1309688"/>
              <a:gd name="connsiteX28" fmla="*/ 685800 w 790575"/>
              <a:gd name="connsiteY28" fmla="*/ 102394 h 1309688"/>
              <a:gd name="connsiteX29" fmla="*/ 747713 w 790575"/>
              <a:gd name="connsiteY29" fmla="*/ 145256 h 1309688"/>
              <a:gd name="connsiteX30" fmla="*/ 778669 w 790575"/>
              <a:gd name="connsiteY30" fmla="*/ 178594 h 1309688"/>
              <a:gd name="connsiteX31" fmla="*/ 790575 w 790575"/>
              <a:gd name="connsiteY31" fmla="*/ 202406 h 1309688"/>
              <a:gd name="connsiteX32" fmla="*/ 790575 w 790575"/>
              <a:gd name="connsiteY32" fmla="*/ 221456 h 1309688"/>
              <a:gd name="connsiteX33" fmla="*/ 785813 w 790575"/>
              <a:gd name="connsiteY33" fmla="*/ 245269 h 1309688"/>
              <a:gd name="connsiteX34" fmla="*/ 762000 w 790575"/>
              <a:gd name="connsiteY34" fmla="*/ 276225 h 1309688"/>
              <a:gd name="connsiteX35" fmla="*/ 716757 w 790575"/>
              <a:gd name="connsiteY35" fmla="*/ 335756 h 1309688"/>
              <a:gd name="connsiteX36" fmla="*/ 652463 w 790575"/>
              <a:gd name="connsiteY36" fmla="*/ 438150 h 1309688"/>
              <a:gd name="connsiteX37" fmla="*/ 535782 w 790575"/>
              <a:gd name="connsiteY37" fmla="*/ 626269 h 1309688"/>
              <a:gd name="connsiteX38" fmla="*/ 414338 w 790575"/>
              <a:gd name="connsiteY38" fmla="*/ 826294 h 1309688"/>
              <a:gd name="connsiteX39" fmla="*/ 323850 w 790575"/>
              <a:gd name="connsiteY39" fmla="*/ 950119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90575" h="1309688">
                <a:moveTo>
                  <a:pt x="323850" y="950119"/>
                </a:moveTo>
                <a:lnTo>
                  <a:pt x="204788" y="1116806"/>
                </a:lnTo>
                <a:lnTo>
                  <a:pt x="64294" y="1293019"/>
                </a:lnTo>
                <a:lnTo>
                  <a:pt x="30957" y="1309688"/>
                </a:lnTo>
                <a:lnTo>
                  <a:pt x="4763" y="1307306"/>
                </a:lnTo>
                <a:lnTo>
                  <a:pt x="0" y="1297781"/>
                </a:lnTo>
                <a:lnTo>
                  <a:pt x="9525" y="1259681"/>
                </a:lnTo>
                <a:lnTo>
                  <a:pt x="85725" y="1119188"/>
                </a:lnTo>
                <a:lnTo>
                  <a:pt x="178594" y="940594"/>
                </a:lnTo>
                <a:lnTo>
                  <a:pt x="278607" y="723900"/>
                </a:lnTo>
                <a:lnTo>
                  <a:pt x="361950" y="545306"/>
                </a:lnTo>
                <a:lnTo>
                  <a:pt x="407194" y="409575"/>
                </a:lnTo>
                <a:lnTo>
                  <a:pt x="433388" y="311944"/>
                </a:lnTo>
                <a:lnTo>
                  <a:pt x="440532" y="238125"/>
                </a:lnTo>
                <a:lnTo>
                  <a:pt x="438150" y="204788"/>
                </a:lnTo>
                <a:lnTo>
                  <a:pt x="423863" y="171450"/>
                </a:lnTo>
                <a:lnTo>
                  <a:pt x="400050" y="140494"/>
                </a:lnTo>
                <a:lnTo>
                  <a:pt x="359569" y="102394"/>
                </a:lnTo>
                <a:lnTo>
                  <a:pt x="321469" y="69056"/>
                </a:lnTo>
                <a:lnTo>
                  <a:pt x="302419" y="42863"/>
                </a:lnTo>
                <a:lnTo>
                  <a:pt x="295275" y="30956"/>
                </a:lnTo>
                <a:lnTo>
                  <a:pt x="300038" y="11906"/>
                </a:lnTo>
                <a:lnTo>
                  <a:pt x="319088" y="2381"/>
                </a:lnTo>
                <a:lnTo>
                  <a:pt x="354807" y="0"/>
                </a:lnTo>
                <a:lnTo>
                  <a:pt x="407194" y="2381"/>
                </a:lnTo>
                <a:lnTo>
                  <a:pt x="481013" y="16669"/>
                </a:lnTo>
                <a:lnTo>
                  <a:pt x="550069" y="38100"/>
                </a:lnTo>
                <a:lnTo>
                  <a:pt x="616744" y="66675"/>
                </a:lnTo>
                <a:lnTo>
                  <a:pt x="685800" y="102394"/>
                </a:lnTo>
                <a:lnTo>
                  <a:pt x="747713" y="145256"/>
                </a:lnTo>
                <a:lnTo>
                  <a:pt x="778669" y="178594"/>
                </a:lnTo>
                <a:lnTo>
                  <a:pt x="790575" y="202406"/>
                </a:lnTo>
                <a:lnTo>
                  <a:pt x="790575" y="221456"/>
                </a:lnTo>
                <a:lnTo>
                  <a:pt x="785813" y="245269"/>
                </a:lnTo>
                <a:lnTo>
                  <a:pt x="762000" y="276225"/>
                </a:lnTo>
                <a:lnTo>
                  <a:pt x="716757" y="335756"/>
                </a:lnTo>
                <a:lnTo>
                  <a:pt x="652463" y="438150"/>
                </a:lnTo>
                <a:lnTo>
                  <a:pt x="535782" y="626269"/>
                </a:lnTo>
                <a:lnTo>
                  <a:pt x="414338" y="826294"/>
                </a:lnTo>
                <a:lnTo>
                  <a:pt x="323850" y="950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147353E-4C0B-4A2C-BE2B-EDEB1ED1F0BA}"/>
              </a:ext>
            </a:extLst>
          </p:cNvPr>
          <p:cNvSpPr/>
          <p:nvPr/>
        </p:nvSpPr>
        <p:spPr>
          <a:xfrm>
            <a:off x="5294313" y="4192588"/>
            <a:ext cx="525462" cy="1046162"/>
          </a:xfrm>
          <a:custGeom>
            <a:avLst/>
            <a:gdLst>
              <a:gd name="connsiteX0" fmla="*/ 209550 w 526256"/>
              <a:gd name="connsiteY0" fmla="*/ 754857 h 1045369"/>
              <a:gd name="connsiteX1" fmla="*/ 169069 w 526256"/>
              <a:gd name="connsiteY1" fmla="*/ 588169 h 1045369"/>
              <a:gd name="connsiteX2" fmla="*/ 78581 w 526256"/>
              <a:gd name="connsiteY2" fmla="*/ 266700 h 1045369"/>
              <a:gd name="connsiteX3" fmla="*/ 21431 w 526256"/>
              <a:gd name="connsiteY3" fmla="*/ 90488 h 1045369"/>
              <a:gd name="connsiteX4" fmla="*/ 4762 w 526256"/>
              <a:gd name="connsiteY4" fmla="*/ 38100 h 1045369"/>
              <a:gd name="connsiteX5" fmla="*/ 0 w 526256"/>
              <a:gd name="connsiteY5" fmla="*/ 19050 h 1045369"/>
              <a:gd name="connsiteX6" fmla="*/ 2381 w 526256"/>
              <a:gd name="connsiteY6" fmla="*/ 9525 h 1045369"/>
              <a:gd name="connsiteX7" fmla="*/ 11906 w 526256"/>
              <a:gd name="connsiteY7" fmla="*/ 0 h 1045369"/>
              <a:gd name="connsiteX8" fmla="*/ 28575 w 526256"/>
              <a:gd name="connsiteY8" fmla="*/ 0 h 1045369"/>
              <a:gd name="connsiteX9" fmla="*/ 52387 w 526256"/>
              <a:gd name="connsiteY9" fmla="*/ 4763 h 1045369"/>
              <a:gd name="connsiteX10" fmla="*/ 142875 w 526256"/>
              <a:gd name="connsiteY10" fmla="*/ 116682 h 1045369"/>
              <a:gd name="connsiteX11" fmla="*/ 295275 w 526256"/>
              <a:gd name="connsiteY11" fmla="*/ 304800 h 1045369"/>
              <a:gd name="connsiteX12" fmla="*/ 428625 w 526256"/>
              <a:gd name="connsiteY12" fmla="*/ 485775 h 1045369"/>
              <a:gd name="connsiteX13" fmla="*/ 466725 w 526256"/>
              <a:gd name="connsiteY13" fmla="*/ 535782 h 1045369"/>
              <a:gd name="connsiteX14" fmla="*/ 485775 w 526256"/>
              <a:gd name="connsiteY14" fmla="*/ 566738 h 1045369"/>
              <a:gd name="connsiteX15" fmla="*/ 502444 w 526256"/>
              <a:gd name="connsiteY15" fmla="*/ 607219 h 1045369"/>
              <a:gd name="connsiteX16" fmla="*/ 516731 w 526256"/>
              <a:gd name="connsiteY16" fmla="*/ 671513 h 1045369"/>
              <a:gd name="connsiteX17" fmla="*/ 523875 w 526256"/>
              <a:gd name="connsiteY17" fmla="*/ 740569 h 1045369"/>
              <a:gd name="connsiteX18" fmla="*/ 526256 w 526256"/>
              <a:gd name="connsiteY18" fmla="*/ 842963 h 1045369"/>
              <a:gd name="connsiteX19" fmla="*/ 519112 w 526256"/>
              <a:gd name="connsiteY19" fmla="*/ 916782 h 1045369"/>
              <a:gd name="connsiteX20" fmla="*/ 507206 w 526256"/>
              <a:gd name="connsiteY20" fmla="*/ 978694 h 1045369"/>
              <a:gd name="connsiteX21" fmla="*/ 488156 w 526256"/>
              <a:gd name="connsiteY21" fmla="*/ 1016794 h 1045369"/>
              <a:gd name="connsiteX22" fmla="*/ 457200 w 526256"/>
              <a:gd name="connsiteY22" fmla="*/ 1038225 h 1045369"/>
              <a:gd name="connsiteX23" fmla="*/ 431006 w 526256"/>
              <a:gd name="connsiteY23" fmla="*/ 1042988 h 1045369"/>
              <a:gd name="connsiteX24" fmla="*/ 407194 w 526256"/>
              <a:gd name="connsiteY24" fmla="*/ 1045369 h 1045369"/>
              <a:gd name="connsiteX25" fmla="*/ 378619 w 526256"/>
              <a:gd name="connsiteY25" fmla="*/ 1042988 h 1045369"/>
              <a:gd name="connsiteX26" fmla="*/ 347662 w 526256"/>
              <a:gd name="connsiteY26" fmla="*/ 1023938 h 1045369"/>
              <a:gd name="connsiteX27" fmla="*/ 323850 w 526256"/>
              <a:gd name="connsiteY27" fmla="*/ 1000125 h 1045369"/>
              <a:gd name="connsiteX28" fmla="*/ 300037 w 526256"/>
              <a:gd name="connsiteY28" fmla="*/ 969169 h 1045369"/>
              <a:gd name="connsiteX29" fmla="*/ 278606 w 526256"/>
              <a:gd name="connsiteY29" fmla="*/ 933450 h 1045369"/>
              <a:gd name="connsiteX30" fmla="*/ 254794 w 526256"/>
              <a:gd name="connsiteY30" fmla="*/ 888207 h 1045369"/>
              <a:gd name="connsiteX31" fmla="*/ 209550 w 526256"/>
              <a:gd name="connsiteY31" fmla="*/ 7548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26256" h="1045369">
                <a:moveTo>
                  <a:pt x="209550" y="754857"/>
                </a:moveTo>
                <a:lnTo>
                  <a:pt x="169069" y="588169"/>
                </a:lnTo>
                <a:lnTo>
                  <a:pt x="78581" y="266700"/>
                </a:lnTo>
                <a:lnTo>
                  <a:pt x="21431" y="90488"/>
                </a:lnTo>
                <a:lnTo>
                  <a:pt x="4762" y="38100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0"/>
                </a:lnTo>
                <a:lnTo>
                  <a:pt x="28575" y="0"/>
                </a:lnTo>
                <a:lnTo>
                  <a:pt x="52387" y="4763"/>
                </a:lnTo>
                <a:lnTo>
                  <a:pt x="142875" y="116682"/>
                </a:lnTo>
                <a:lnTo>
                  <a:pt x="295275" y="304800"/>
                </a:lnTo>
                <a:lnTo>
                  <a:pt x="428625" y="485775"/>
                </a:lnTo>
                <a:lnTo>
                  <a:pt x="466725" y="535782"/>
                </a:lnTo>
                <a:lnTo>
                  <a:pt x="485775" y="566738"/>
                </a:lnTo>
                <a:lnTo>
                  <a:pt x="502444" y="607219"/>
                </a:lnTo>
                <a:lnTo>
                  <a:pt x="516731" y="671513"/>
                </a:lnTo>
                <a:lnTo>
                  <a:pt x="523875" y="740569"/>
                </a:lnTo>
                <a:cubicBezTo>
                  <a:pt x="524669" y="774700"/>
                  <a:pt x="525462" y="808832"/>
                  <a:pt x="526256" y="842963"/>
                </a:cubicBezTo>
                <a:lnTo>
                  <a:pt x="519112" y="916782"/>
                </a:lnTo>
                <a:lnTo>
                  <a:pt x="507206" y="978694"/>
                </a:lnTo>
                <a:lnTo>
                  <a:pt x="488156" y="1016794"/>
                </a:lnTo>
                <a:lnTo>
                  <a:pt x="457200" y="1038225"/>
                </a:lnTo>
                <a:lnTo>
                  <a:pt x="431006" y="1042988"/>
                </a:lnTo>
                <a:lnTo>
                  <a:pt x="407194" y="1045369"/>
                </a:lnTo>
                <a:lnTo>
                  <a:pt x="378619" y="1042988"/>
                </a:lnTo>
                <a:lnTo>
                  <a:pt x="347662" y="1023938"/>
                </a:lnTo>
                <a:lnTo>
                  <a:pt x="323850" y="1000125"/>
                </a:lnTo>
                <a:lnTo>
                  <a:pt x="300037" y="969169"/>
                </a:lnTo>
                <a:lnTo>
                  <a:pt x="278606" y="933450"/>
                </a:lnTo>
                <a:lnTo>
                  <a:pt x="254794" y="888207"/>
                </a:lnTo>
                <a:lnTo>
                  <a:pt x="209550" y="75485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6EC7C669-0909-4922-9921-84D5F70EE63E}"/>
              </a:ext>
            </a:extLst>
          </p:cNvPr>
          <p:cNvSpPr/>
          <p:nvPr/>
        </p:nvSpPr>
        <p:spPr>
          <a:xfrm>
            <a:off x="5915025" y="2157414"/>
            <a:ext cx="2357438" cy="1546225"/>
          </a:xfrm>
          <a:custGeom>
            <a:avLst/>
            <a:gdLst>
              <a:gd name="connsiteX0" fmla="*/ 1328738 w 2357438"/>
              <a:gd name="connsiteY0" fmla="*/ 326231 h 1545431"/>
              <a:gd name="connsiteX1" fmla="*/ 745331 w 2357438"/>
              <a:gd name="connsiteY1" fmla="*/ 419100 h 1545431"/>
              <a:gd name="connsiteX2" fmla="*/ 692944 w 2357438"/>
              <a:gd name="connsiteY2" fmla="*/ 426243 h 1545431"/>
              <a:gd name="connsiteX3" fmla="*/ 576263 w 2357438"/>
              <a:gd name="connsiteY3" fmla="*/ 457200 h 1545431"/>
              <a:gd name="connsiteX4" fmla="*/ 450056 w 2357438"/>
              <a:gd name="connsiteY4" fmla="*/ 495300 h 1545431"/>
              <a:gd name="connsiteX5" fmla="*/ 402431 w 2357438"/>
              <a:gd name="connsiteY5" fmla="*/ 507206 h 1545431"/>
              <a:gd name="connsiteX6" fmla="*/ 378619 w 2357438"/>
              <a:gd name="connsiteY6" fmla="*/ 509587 h 1545431"/>
              <a:gd name="connsiteX7" fmla="*/ 340519 w 2357438"/>
              <a:gd name="connsiteY7" fmla="*/ 507206 h 1545431"/>
              <a:gd name="connsiteX8" fmla="*/ 307181 w 2357438"/>
              <a:gd name="connsiteY8" fmla="*/ 497681 h 1545431"/>
              <a:gd name="connsiteX9" fmla="*/ 261938 w 2357438"/>
              <a:gd name="connsiteY9" fmla="*/ 476250 h 1545431"/>
              <a:gd name="connsiteX10" fmla="*/ 209550 w 2357438"/>
              <a:gd name="connsiteY10" fmla="*/ 442912 h 1545431"/>
              <a:gd name="connsiteX11" fmla="*/ 154781 w 2357438"/>
              <a:gd name="connsiteY11" fmla="*/ 397668 h 1545431"/>
              <a:gd name="connsiteX12" fmla="*/ 100013 w 2357438"/>
              <a:gd name="connsiteY12" fmla="*/ 342900 h 1545431"/>
              <a:gd name="connsiteX13" fmla="*/ 42863 w 2357438"/>
              <a:gd name="connsiteY13" fmla="*/ 271462 h 1545431"/>
              <a:gd name="connsiteX14" fmla="*/ 7144 w 2357438"/>
              <a:gd name="connsiteY14" fmla="*/ 216693 h 1545431"/>
              <a:gd name="connsiteX15" fmla="*/ 0 w 2357438"/>
              <a:gd name="connsiteY15" fmla="*/ 192881 h 1545431"/>
              <a:gd name="connsiteX16" fmla="*/ 2381 w 2357438"/>
              <a:gd name="connsiteY16" fmla="*/ 180975 h 1545431"/>
              <a:gd name="connsiteX17" fmla="*/ 16669 w 2357438"/>
              <a:gd name="connsiteY17" fmla="*/ 173831 h 1545431"/>
              <a:gd name="connsiteX18" fmla="*/ 61913 w 2357438"/>
              <a:gd name="connsiteY18" fmla="*/ 176212 h 1545431"/>
              <a:gd name="connsiteX19" fmla="*/ 166688 w 2357438"/>
              <a:gd name="connsiteY19" fmla="*/ 204787 h 1545431"/>
              <a:gd name="connsiteX20" fmla="*/ 276225 w 2357438"/>
              <a:gd name="connsiteY20" fmla="*/ 228600 h 1545431"/>
              <a:gd name="connsiteX21" fmla="*/ 373856 w 2357438"/>
              <a:gd name="connsiteY21" fmla="*/ 245268 h 1545431"/>
              <a:gd name="connsiteX22" fmla="*/ 452438 w 2357438"/>
              <a:gd name="connsiteY22" fmla="*/ 250031 h 1545431"/>
              <a:gd name="connsiteX23" fmla="*/ 550069 w 2357438"/>
              <a:gd name="connsiteY23" fmla="*/ 242887 h 1545431"/>
              <a:gd name="connsiteX24" fmla="*/ 766763 w 2357438"/>
              <a:gd name="connsiteY24" fmla="*/ 219075 h 1545431"/>
              <a:gd name="connsiteX25" fmla="*/ 1204913 w 2357438"/>
              <a:gd name="connsiteY25" fmla="*/ 161925 h 1545431"/>
              <a:gd name="connsiteX26" fmla="*/ 1431131 w 2357438"/>
              <a:gd name="connsiteY26" fmla="*/ 133350 h 1545431"/>
              <a:gd name="connsiteX27" fmla="*/ 1826419 w 2357438"/>
              <a:gd name="connsiteY27" fmla="*/ 88106 h 1545431"/>
              <a:gd name="connsiteX28" fmla="*/ 1897856 w 2357438"/>
              <a:gd name="connsiteY28" fmla="*/ 50006 h 1545431"/>
              <a:gd name="connsiteX29" fmla="*/ 1993106 w 2357438"/>
              <a:gd name="connsiteY29" fmla="*/ 2381 h 1545431"/>
              <a:gd name="connsiteX30" fmla="*/ 2012156 w 2357438"/>
              <a:gd name="connsiteY30" fmla="*/ 0 h 1545431"/>
              <a:gd name="connsiteX31" fmla="*/ 2095500 w 2357438"/>
              <a:gd name="connsiteY31" fmla="*/ 40481 h 1545431"/>
              <a:gd name="connsiteX32" fmla="*/ 2183606 w 2357438"/>
              <a:gd name="connsiteY32" fmla="*/ 92868 h 1545431"/>
              <a:gd name="connsiteX33" fmla="*/ 2286000 w 2357438"/>
              <a:gd name="connsiteY33" fmla="*/ 169068 h 1545431"/>
              <a:gd name="connsiteX34" fmla="*/ 2326481 w 2357438"/>
              <a:gd name="connsiteY34" fmla="*/ 204787 h 1545431"/>
              <a:gd name="connsiteX35" fmla="*/ 2355056 w 2357438"/>
              <a:gd name="connsiteY35" fmla="*/ 250031 h 1545431"/>
              <a:gd name="connsiteX36" fmla="*/ 2357438 w 2357438"/>
              <a:gd name="connsiteY36" fmla="*/ 269081 h 1545431"/>
              <a:gd name="connsiteX37" fmla="*/ 2347913 w 2357438"/>
              <a:gd name="connsiteY37" fmla="*/ 290512 h 1545431"/>
              <a:gd name="connsiteX38" fmla="*/ 2293144 w 2357438"/>
              <a:gd name="connsiteY38" fmla="*/ 352425 h 1545431"/>
              <a:gd name="connsiteX39" fmla="*/ 2259806 w 2357438"/>
              <a:gd name="connsiteY39" fmla="*/ 402431 h 1545431"/>
              <a:gd name="connsiteX40" fmla="*/ 2240756 w 2357438"/>
              <a:gd name="connsiteY40" fmla="*/ 454818 h 1545431"/>
              <a:gd name="connsiteX41" fmla="*/ 2214563 w 2357438"/>
              <a:gd name="connsiteY41" fmla="*/ 585787 h 1545431"/>
              <a:gd name="connsiteX42" fmla="*/ 2174081 w 2357438"/>
              <a:gd name="connsiteY42" fmla="*/ 790575 h 1545431"/>
              <a:gd name="connsiteX43" fmla="*/ 2126456 w 2357438"/>
              <a:gd name="connsiteY43" fmla="*/ 976312 h 1545431"/>
              <a:gd name="connsiteX44" fmla="*/ 2074069 w 2357438"/>
              <a:gd name="connsiteY44" fmla="*/ 1159668 h 1545431"/>
              <a:gd name="connsiteX45" fmla="*/ 2000250 w 2357438"/>
              <a:gd name="connsiteY45" fmla="*/ 1369218 h 1545431"/>
              <a:gd name="connsiteX46" fmla="*/ 1943100 w 2357438"/>
              <a:gd name="connsiteY46" fmla="*/ 1507331 h 1545431"/>
              <a:gd name="connsiteX47" fmla="*/ 1924050 w 2357438"/>
              <a:gd name="connsiteY47" fmla="*/ 1531143 h 1545431"/>
              <a:gd name="connsiteX48" fmla="*/ 1912144 w 2357438"/>
              <a:gd name="connsiteY48" fmla="*/ 1538287 h 1545431"/>
              <a:gd name="connsiteX49" fmla="*/ 1888331 w 2357438"/>
              <a:gd name="connsiteY49" fmla="*/ 1545431 h 1545431"/>
              <a:gd name="connsiteX50" fmla="*/ 1864519 w 2357438"/>
              <a:gd name="connsiteY50" fmla="*/ 1543050 h 1545431"/>
              <a:gd name="connsiteX51" fmla="*/ 1835944 w 2357438"/>
              <a:gd name="connsiteY51" fmla="*/ 1535906 h 1545431"/>
              <a:gd name="connsiteX52" fmla="*/ 1812131 w 2357438"/>
              <a:gd name="connsiteY52" fmla="*/ 1528762 h 1545431"/>
              <a:gd name="connsiteX53" fmla="*/ 1781175 w 2357438"/>
              <a:gd name="connsiteY53" fmla="*/ 1509712 h 1545431"/>
              <a:gd name="connsiteX54" fmla="*/ 1752600 w 2357438"/>
              <a:gd name="connsiteY54" fmla="*/ 1483518 h 1545431"/>
              <a:gd name="connsiteX55" fmla="*/ 1731169 w 2357438"/>
              <a:gd name="connsiteY55" fmla="*/ 1457325 h 1545431"/>
              <a:gd name="connsiteX56" fmla="*/ 1716881 w 2357438"/>
              <a:gd name="connsiteY56" fmla="*/ 1419225 h 1545431"/>
              <a:gd name="connsiteX57" fmla="*/ 1712119 w 2357438"/>
              <a:gd name="connsiteY57" fmla="*/ 1364456 h 1545431"/>
              <a:gd name="connsiteX58" fmla="*/ 1783556 w 2357438"/>
              <a:gd name="connsiteY58" fmla="*/ 1197768 h 1545431"/>
              <a:gd name="connsiteX59" fmla="*/ 1854994 w 2357438"/>
              <a:gd name="connsiteY59" fmla="*/ 900112 h 1545431"/>
              <a:gd name="connsiteX60" fmla="*/ 1905000 w 2357438"/>
              <a:gd name="connsiteY60" fmla="*/ 664368 h 1545431"/>
              <a:gd name="connsiteX61" fmla="*/ 1957388 w 2357438"/>
              <a:gd name="connsiteY61" fmla="*/ 335756 h 1545431"/>
              <a:gd name="connsiteX62" fmla="*/ 1931194 w 2357438"/>
              <a:gd name="connsiteY62" fmla="*/ 292893 h 1545431"/>
              <a:gd name="connsiteX63" fmla="*/ 1890713 w 2357438"/>
              <a:gd name="connsiteY63" fmla="*/ 250031 h 1545431"/>
              <a:gd name="connsiteX64" fmla="*/ 1871663 w 2357438"/>
              <a:gd name="connsiteY64" fmla="*/ 247650 h 1545431"/>
              <a:gd name="connsiteX65" fmla="*/ 1328738 w 2357438"/>
              <a:gd name="connsiteY65" fmla="*/ 326231 h 1545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357438" h="1545431">
                <a:moveTo>
                  <a:pt x="1328738" y="326231"/>
                </a:moveTo>
                <a:lnTo>
                  <a:pt x="745331" y="419100"/>
                </a:lnTo>
                <a:lnTo>
                  <a:pt x="692944" y="426243"/>
                </a:lnTo>
                <a:lnTo>
                  <a:pt x="576263" y="457200"/>
                </a:lnTo>
                <a:lnTo>
                  <a:pt x="450056" y="495300"/>
                </a:lnTo>
                <a:lnTo>
                  <a:pt x="402431" y="507206"/>
                </a:lnTo>
                <a:lnTo>
                  <a:pt x="378619" y="509587"/>
                </a:lnTo>
                <a:lnTo>
                  <a:pt x="340519" y="507206"/>
                </a:lnTo>
                <a:lnTo>
                  <a:pt x="307181" y="497681"/>
                </a:lnTo>
                <a:lnTo>
                  <a:pt x="261938" y="476250"/>
                </a:lnTo>
                <a:lnTo>
                  <a:pt x="209550" y="442912"/>
                </a:lnTo>
                <a:lnTo>
                  <a:pt x="154781" y="397668"/>
                </a:lnTo>
                <a:lnTo>
                  <a:pt x="100013" y="342900"/>
                </a:lnTo>
                <a:lnTo>
                  <a:pt x="42863" y="271462"/>
                </a:lnTo>
                <a:lnTo>
                  <a:pt x="7144" y="216693"/>
                </a:lnTo>
                <a:lnTo>
                  <a:pt x="0" y="192881"/>
                </a:lnTo>
                <a:lnTo>
                  <a:pt x="2381" y="180975"/>
                </a:lnTo>
                <a:lnTo>
                  <a:pt x="16669" y="173831"/>
                </a:lnTo>
                <a:lnTo>
                  <a:pt x="61913" y="176212"/>
                </a:lnTo>
                <a:lnTo>
                  <a:pt x="166688" y="204787"/>
                </a:lnTo>
                <a:lnTo>
                  <a:pt x="276225" y="228600"/>
                </a:lnTo>
                <a:lnTo>
                  <a:pt x="373856" y="245268"/>
                </a:lnTo>
                <a:lnTo>
                  <a:pt x="452438" y="250031"/>
                </a:lnTo>
                <a:lnTo>
                  <a:pt x="550069" y="242887"/>
                </a:lnTo>
                <a:lnTo>
                  <a:pt x="766763" y="219075"/>
                </a:lnTo>
                <a:lnTo>
                  <a:pt x="1204913" y="161925"/>
                </a:lnTo>
                <a:lnTo>
                  <a:pt x="1431131" y="133350"/>
                </a:lnTo>
                <a:lnTo>
                  <a:pt x="1826419" y="88106"/>
                </a:lnTo>
                <a:lnTo>
                  <a:pt x="1897856" y="50006"/>
                </a:lnTo>
                <a:lnTo>
                  <a:pt x="1993106" y="2381"/>
                </a:lnTo>
                <a:lnTo>
                  <a:pt x="2012156" y="0"/>
                </a:lnTo>
                <a:lnTo>
                  <a:pt x="2095500" y="40481"/>
                </a:lnTo>
                <a:lnTo>
                  <a:pt x="2183606" y="92868"/>
                </a:lnTo>
                <a:lnTo>
                  <a:pt x="2286000" y="169068"/>
                </a:lnTo>
                <a:lnTo>
                  <a:pt x="2326481" y="204787"/>
                </a:lnTo>
                <a:lnTo>
                  <a:pt x="2355056" y="250031"/>
                </a:lnTo>
                <a:lnTo>
                  <a:pt x="2357438" y="269081"/>
                </a:lnTo>
                <a:lnTo>
                  <a:pt x="2347913" y="290512"/>
                </a:lnTo>
                <a:lnTo>
                  <a:pt x="2293144" y="352425"/>
                </a:lnTo>
                <a:lnTo>
                  <a:pt x="2259806" y="402431"/>
                </a:lnTo>
                <a:lnTo>
                  <a:pt x="2240756" y="454818"/>
                </a:lnTo>
                <a:lnTo>
                  <a:pt x="2214563" y="585787"/>
                </a:lnTo>
                <a:lnTo>
                  <a:pt x="2174081" y="790575"/>
                </a:lnTo>
                <a:lnTo>
                  <a:pt x="2126456" y="976312"/>
                </a:lnTo>
                <a:lnTo>
                  <a:pt x="2074069" y="1159668"/>
                </a:lnTo>
                <a:lnTo>
                  <a:pt x="2000250" y="1369218"/>
                </a:lnTo>
                <a:lnTo>
                  <a:pt x="1943100" y="1507331"/>
                </a:lnTo>
                <a:lnTo>
                  <a:pt x="1924050" y="1531143"/>
                </a:lnTo>
                <a:lnTo>
                  <a:pt x="1912144" y="1538287"/>
                </a:lnTo>
                <a:lnTo>
                  <a:pt x="1888331" y="1545431"/>
                </a:lnTo>
                <a:lnTo>
                  <a:pt x="1864519" y="1543050"/>
                </a:lnTo>
                <a:lnTo>
                  <a:pt x="1835944" y="1535906"/>
                </a:lnTo>
                <a:lnTo>
                  <a:pt x="1812131" y="1528762"/>
                </a:lnTo>
                <a:lnTo>
                  <a:pt x="1781175" y="1509712"/>
                </a:lnTo>
                <a:lnTo>
                  <a:pt x="1752600" y="1483518"/>
                </a:lnTo>
                <a:lnTo>
                  <a:pt x="1731169" y="1457325"/>
                </a:lnTo>
                <a:lnTo>
                  <a:pt x="1716881" y="1419225"/>
                </a:lnTo>
                <a:lnTo>
                  <a:pt x="1712119" y="1364456"/>
                </a:lnTo>
                <a:lnTo>
                  <a:pt x="1783556" y="1197768"/>
                </a:lnTo>
                <a:lnTo>
                  <a:pt x="1854994" y="900112"/>
                </a:lnTo>
                <a:lnTo>
                  <a:pt x="1905000" y="664368"/>
                </a:lnTo>
                <a:lnTo>
                  <a:pt x="1957388" y="335756"/>
                </a:lnTo>
                <a:lnTo>
                  <a:pt x="1931194" y="292893"/>
                </a:lnTo>
                <a:lnTo>
                  <a:pt x="1890713" y="250031"/>
                </a:lnTo>
                <a:lnTo>
                  <a:pt x="1871663" y="247650"/>
                </a:lnTo>
                <a:lnTo>
                  <a:pt x="1328738" y="3262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892D05B-84C3-424C-B968-16E47DBD2D34}"/>
              </a:ext>
            </a:extLst>
          </p:cNvPr>
          <p:cNvSpPr/>
          <p:nvPr/>
        </p:nvSpPr>
        <p:spPr>
          <a:xfrm>
            <a:off x="4008438" y="2619375"/>
            <a:ext cx="811212" cy="592138"/>
          </a:xfrm>
          <a:custGeom>
            <a:avLst/>
            <a:gdLst>
              <a:gd name="connsiteX0" fmla="*/ 388144 w 812006"/>
              <a:gd name="connsiteY0" fmla="*/ 383381 h 592931"/>
              <a:gd name="connsiteX1" fmla="*/ 140494 w 812006"/>
              <a:gd name="connsiteY1" fmla="*/ 233363 h 592931"/>
              <a:gd name="connsiteX2" fmla="*/ 83344 w 812006"/>
              <a:gd name="connsiteY2" fmla="*/ 223838 h 592931"/>
              <a:gd name="connsiteX3" fmla="*/ 11906 w 812006"/>
              <a:gd name="connsiteY3" fmla="*/ 211931 h 592931"/>
              <a:gd name="connsiteX4" fmla="*/ 2381 w 812006"/>
              <a:gd name="connsiteY4" fmla="*/ 207169 h 592931"/>
              <a:gd name="connsiteX5" fmla="*/ 0 w 812006"/>
              <a:gd name="connsiteY5" fmla="*/ 178594 h 592931"/>
              <a:gd name="connsiteX6" fmla="*/ 9525 w 812006"/>
              <a:gd name="connsiteY6" fmla="*/ 119063 h 592931"/>
              <a:gd name="connsiteX7" fmla="*/ 26194 w 812006"/>
              <a:gd name="connsiteY7" fmla="*/ 92869 h 592931"/>
              <a:gd name="connsiteX8" fmla="*/ 61912 w 812006"/>
              <a:gd name="connsiteY8" fmla="*/ 69056 h 592931"/>
              <a:gd name="connsiteX9" fmla="*/ 150019 w 812006"/>
              <a:gd name="connsiteY9" fmla="*/ 26194 h 592931"/>
              <a:gd name="connsiteX10" fmla="*/ 209550 w 812006"/>
              <a:gd name="connsiteY10" fmla="*/ 0 h 592931"/>
              <a:gd name="connsiteX11" fmla="*/ 423862 w 812006"/>
              <a:gd name="connsiteY11" fmla="*/ 180975 h 592931"/>
              <a:gd name="connsiteX12" fmla="*/ 604837 w 812006"/>
              <a:gd name="connsiteY12" fmla="*/ 319088 h 592931"/>
              <a:gd name="connsiteX13" fmla="*/ 812006 w 812006"/>
              <a:gd name="connsiteY13" fmla="*/ 488156 h 592931"/>
              <a:gd name="connsiteX14" fmla="*/ 726281 w 812006"/>
              <a:gd name="connsiteY14" fmla="*/ 592931 h 592931"/>
              <a:gd name="connsiteX15" fmla="*/ 388144 w 812006"/>
              <a:gd name="connsiteY15" fmla="*/ 383381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12006" h="592931">
                <a:moveTo>
                  <a:pt x="388144" y="383381"/>
                </a:moveTo>
                <a:lnTo>
                  <a:pt x="140494" y="233363"/>
                </a:lnTo>
                <a:lnTo>
                  <a:pt x="83344" y="223838"/>
                </a:lnTo>
                <a:lnTo>
                  <a:pt x="11906" y="211931"/>
                </a:lnTo>
                <a:lnTo>
                  <a:pt x="2381" y="207169"/>
                </a:lnTo>
                <a:lnTo>
                  <a:pt x="0" y="178594"/>
                </a:lnTo>
                <a:lnTo>
                  <a:pt x="9525" y="119063"/>
                </a:lnTo>
                <a:lnTo>
                  <a:pt x="26194" y="92869"/>
                </a:lnTo>
                <a:lnTo>
                  <a:pt x="61912" y="69056"/>
                </a:lnTo>
                <a:lnTo>
                  <a:pt x="150019" y="26194"/>
                </a:lnTo>
                <a:lnTo>
                  <a:pt x="209550" y="0"/>
                </a:lnTo>
                <a:lnTo>
                  <a:pt x="423862" y="180975"/>
                </a:lnTo>
                <a:lnTo>
                  <a:pt x="604837" y="319088"/>
                </a:lnTo>
                <a:lnTo>
                  <a:pt x="812006" y="488156"/>
                </a:lnTo>
                <a:lnTo>
                  <a:pt x="726281" y="592931"/>
                </a:lnTo>
                <a:lnTo>
                  <a:pt x="388144" y="3833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AB70502-61DA-4343-BBA0-BFC18A68724C}"/>
              </a:ext>
            </a:extLst>
          </p:cNvPr>
          <p:cNvSpPr/>
          <p:nvPr/>
        </p:nvSpPr>
        <p:spPr>
          <a:xfrm>
            <a:off x="4094164" y="2176463"/>
            <a:ext cx="1544637" cy="1719262"/>
          </a:xfrm>
          <a:custGeom>
            <a:avLst/>
            <a:gdLst>
              <a:gd name="connsiteX0" fmla="*/ 488156 w 1545431"/>
              <a:gd name="connsiteY0" fmla="*/ 1302543 h 1719262"/>
              <a:gd name="connsiteX1" fmla="*/ 83344 w 1545431"/>
              <a:gd name="connsiteY1" fmla="*/ 1719262 h 1719262"/>
              <a:gd name="connsiteX2" fmla="*/ 0 w 1545431"/>
              <a:gd name="connsiteY2" fmla="*/ 1709737 h 1719262"/>
              <a:gd name="connsiteX3" fmla="*/ 38100 w 1545431"/>
              <a:gd name="connsiteY3" fmla="*/ 1643062 h 1719262"/>
              <a:gd name="connsiteX4" fmla="*/ 238125 w 1545431"/>
              <a:gd name="connsiteY4" fmla="*/ 1414462 h 1719262"/>
              <a:gd name="connsiteX5" fmla="*/ 416719 w 1545431"/>
              <a:gd name="connsiteY5" fmla="*/ 1209675 h 1719262"/>
              <a:gd name="connsiteX6" fmla="*/ 600075 w 1545431"/>
              <a:gd name="connsiteY6" fmla="*/ 997743 h 1719262"/>
              <a:gd name="connsiteX7" fmla="*/ 842962 w 1545431"/>
              <a:gd name="connsiteY7" fmla="*/ 683418 h 1719262"/>
              <a:gd name="connsiteX8" fmla="*/ 1050131 w 1545431"/>
              <a:gd name="connsiteY8" fmla="*/ 414337 h 1719262"/>
              <a:gd name="connsiteX9" fmla="*/ 1221581 w 1545431"/>
              <a:gd name="connsiteY9" fmla="*/ 192881 h 1719262"/>
              <a:gd name="connsiteX10" fmla="*/ 1221581 w 1545431"/>
              <a:gd name="connsiteY10" fmla="*/ 178593 h 1719262"/>
              <a:gd name="connsiteX11" fmla="*/ 1216819 w 1545431"/>
              <a:gd name="connsiteY11" fmla="*/ 150018 h 1719262"/>
              <a:gd name="connsiteX12" fmla="*/ 1181100 w 1545431"/>
              <a:gd name="connsiteY12" fmla="*/ 104775 h 1719262"/>
              <a:gd name="connsiteX13" fmla="*/ 1133475 w 1545431"/>
              <a:gd name="connsiteY13" fmla="*/ 61912 h 1719262"/>
              <a:gd name="connsiteX14" fmla="*/ 1116806 w 1545431"/>
              <a:gd name="connsiteY14" fmla="*/ 40481 h 1719262"/>
              <a:gd name="connsiteX15" fmla="*/ 1116806 w 1545431"/>
              <a:gd name="connsiteY15" fmla="*/ 23812 h 1719262"/>
              <a:gd name="connsiteX16" fmla="*/ 1119187 w 1545431"/>
              <a:gd name="connsiteY16" fmla="*/ 11906 h 1719262"/>
              <a:gd name="connsiteX17" fmla="*/ 1133475 w 1545431"/>
              <a:gd name="connsiteY17" fmla="*/ 2381 h 1719262"/>
              <a:gd name="connsiteX18" fmla="*/ 1152525 w 1545431"/>
              <a:gd name="connsiteY18" fmla="*/ 0 h 1719262"/>
              <a:gd name="connsiteX19" fmla="*/ 1178719 w 1545431"/>
              <a:gd name="connsiteY19" fmla="*/ 4762 h 1719262"/>
              <a:gd name="connsiteX20" fmla="*/ 1219200 w 1545431"/>
              <a:gd name="connsiteY20" fmla="*/ 26193 h 1719262"/>
              <a:gd name="connsiteX21" fmla="*/ 1314450 w 1545431"/>
              <a:gd name="connsiteY21" fmla="*/ 88106 h 1719262"/>
              <a:gd name="connsiteX22" fmla="*/ 1371600 w 1545431"/>
              <a:gd name="connsiteY22" fmla="*/ 123825 h 1719262"/>
              <a:gd name="connsiteX23" fmla="*/ 1421606 w 1545431"/>
              <a:gd name="connsiteY23" fmla="*/ 157162 h 1719262"/>
              <a:gd name="connsiteX24" fmla="*/ 1466850 w 1545431"/>
              <a:gd name="connsiteY24" fmla="*/ 195262 h 1719262"/>
              <a:gd name="connsiteX25" fmla="*/ 1512094 w 1545431"/>
              <a:gd name="connsiteY25" fmla="*/ 245268 h 1719262"/>
              <a:gd name="connsiteX26" fmla="*/ 1533525 w 1545431"/>
              <a:gd name="connsiteY26" fmla="*/ 280987 h 1719262"/>
              <a:gd name="connsiteX27" fmla="*/ 1543050 w 1545431"/>
              <a:gd name="connsiteY27" fmla="*/ 307181 h 1719262"/>
              <a:gd name="connsiteX28" fmla="*/ 1545431 w 1545431"/>
              <a:gd name="connsiteY28" fmla="*/ 333375 h 1719262"/>
              <a:gd name="connsiteX29" fmla="*/ 1540669 w 1545431"/>
              <a:gd name="connsiteY29" fmla="*/ 352425 h 1719262"/>
              <a:gd name="connsiteX30" fmla="*/ 1531144 w 1545431"/>
              <a:gd name="connsiteY30" fmla="*/ 364331 h 1719262"/>
              <a:gd name="connsiteX31" fmla="*/ 1519237 w 1545431"/>
              <a:gd name="connsiteY31" fmla="*/ 373856 h 1719262"/>
              <a:gd name="connsiteX32" fmla="*/ 1490662 w 1545431"/>
              <a:gd name="connsiteY32" fmla="*/ 378618 h 1719262"/>
              <a:gd name="connsiteX33" fmla="*/ 1440656 w 1545431"/>
              <a:gd name="connsiteY33" fmla="*/ 385762 h 1719262"/>
              <a:gd name="connsiteX34" fmla="*/ 1397794 w 1545431"/>
              <a:gd name="connsiteY34" fmla="*/ 400050 h 1719262"/>
              <a:gd name="connsiteX35" fmla="*/ 1333500 w 1545431"/>
              <a:gd name="connsiteY35" fmla="*/ 440531 h 1719262"/>
              <a:gd name="connsiteX36" fmla="*/ 1243012 w 1545431"/>
              <a:gd name="connsiteY36" fmla="*/ 516731 h 1719262"/>
              <a:gd name="connsiteX37" fmla="*/ 1126331 w 1545431"/>
              <a:gd name="connsiteY37" fmla="*/ 640556 h 1719262"/>
              <a:gd name="connsiteX38" fmla="*/ 957262 w 1545431"/>
              <a:gd name="connsiteY38" fmla="*/ 826293 h 1719262"/>
              <a:gd name="connsiteX39" fmla="*/ 792956 w 1545431"/>
              <a:gd name="connsiteY39" fmla="*/ 997743 h 1719262"/>
              <a:gd name="connsiteX40" fmla="*/ 488156 w 1545431"/>
              <a:gd name="connsiteY40" fmla="*/ 1302543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45431" h="1719262">
                <a:moveTo>
                  <a:pt x="488156" y="1302543"/>
                </a:moveTo>
                <a:lnTo>
                  <a:pt x="83344" y="1719262"/>
                </a:lnTo>
                <a:lnTo>
                  <a:pt x="0" y="1709737"/>
                </a:lnTo>
                <a:lnTo>
                  <a:pt x="38100" y="1643062"/>
                </a:lnTo>
                <a:lnTo>
                  <a:pt x="238125" y="1414462"/>
                </a:lnTo>
                <a:lnTo>
                  <a:pt x="416719" y="1209675"/>
                </a:lnTo>
                <a:lnTo>
                  <a:pt x="600075" y="997743"/>
                </a:lnTo>
                <a:lnTo>
                  <a:pt x="842962" y="683418"/>
                </a:lnTo>
                <a:lnTo>
                  <a:pt x="1050131" y="414337"/>
                </a:lnTo>
                <a:lnTo>
                  <a:pt x="1221581" y="192881"/>
                </a:lnTo>
                <a:lnTo>
                  <a:pt x="1221581" y="178593"/>
                </a:lnTo>
                <a:lnTo>
                  <a:pt x="1216819" y="150018"/>
                </a:lnTo>
                <a:lnTo>
                  <a:pt x="1181100" y="104775"/>
                </a:lnTo>
                <a:lnTo>
                  <a:pt x="1133475" y="61912"/>
                </a:lnTo>
                <a:lnTo>
                  <a:pt x="1116806" y="40481"/>
                </a:lnTo>
                <a:lnTo>
                  <a:pt x="1116806" y="23812"/>
                </a:lnTo>
                <a:lnTo>
                  <a:pt x="1119187" y="11906"/>
                </a:lnTo>
                <a:lnTo>
                  <a:pt x="1133475" y="2381"/>
                </a:lnTo>
                <a:lnTo>
                  <a:pt x="1152525" y="0"/>
                </a:lnTo>
                <a:lnTo>
                  <a:pt x="1178719" y="4762"/>
                </a:lnTo>
                <a:lnTo>
                  <a:pt x="1219200" y="26193"/>
                </a:lnTo>
                <a:lnTo>
                  <a:pt x="1314450" y="88106"/>
                </a:lnTo>
                <a:lnTo>
                  <a:pt x="1371600" y="123825"/>
                </a:lnTo>
                <a:lnTo>
                  <a:pt x="1421606" y="157162"/>
                </a:lnTo>
                <a:lnTo>
                  <a:pt x="1466850" y="195262"/>
                </a:lnTo>
                <a:lnTo>
                  <a:pt x="1512094" y="245268"/>
                </a:lnTo>
                <a:lnTo>
                  <a:pt x="1533525" y="280987"/>
                </a:lnTo>
                <a:lnTo>
                  <a:pt x="1543050" y="307181"/>
                </a:lnTo>
                <a:lnTo>
                  <a:pt x="1545431" y="333375"/>
                </a:lnTo>
                <a:lnTo>
                  <a:pt x="1540669" y="352425"/>
                </a:lnTo>
                <a:lnTo>
                  <a:pt x="1531144" y="364331"/>
                </a:lnTo>
                <a:lnTo>
                  <a:pt x="1519237" y="373856"/>
                </a:lnTo>
                <a:lnTo>
                  <a:pt x="1490662" y="378618"/>
                </a:lnTo>
                <a:lnTo>
                  <a:pt x="1440656" y="385762"/>
                </a:lnTo>
                <a:lnTo>
                  <a:pt x="1397794" y="400050"/>
                </a:lnTo>
                <a:lnTo>
                  <a:pt x="1333500" y="440531"/>
                </a:lnTo>
                <a:lnTo>
                  <a:pt x="1243012" y="516731"/>
                </a:lnTo>
                <a:lnTo>
                  <a:pt x="1126331" y="640556"/>
                </a:lnTo>
                <a:lnTo>
                  <a:pt x="957262" y="826293"/>
                </a:lnTo>
                <a:lnTo>
                  <a:pt x="792956" y="997743"/>
                </a:lnTo>
                <a:lnTo>
                  <a:pt x="488156" y="13025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BC0672D-5C1E-4D3E-8526-3958D0CBEFD0}"/>
              </a:ext>
            </a:extLst>
          </p:cNvPr>
          <p:cNvSpPr/>
          <p:nvPr/>
        </p:nvSpPr>
        <p:spPr>
          <a:xfrm>
            <a:off x="3970339" y="3586164"/>
            <a:ext cx="1563687" cy="587375"/>
          </a:xfrm>
          <a:custGeom>
            <a:avLst/>
            <a:gdLst>
              <a:gd name="connsiteX0" fmla="*/ 1181100 w 1564481"/>
              <a:gd name="connsiteY0" fmla="*/ 223837 h 588168"/>
              <a:gd name="connsiteX1" fmla="*/ 973931 w 1564481"/>
              <a:gd name="connsiteY1" fmla="*/ 295275 h 588168"/>
              <a:gd name="connsiteX2" fmla="*/ 762000 w 1564481"/>
              <a:gd name="connsiteY2" fmla="*/ 364331 h 588168"/>
              <a:gd name="connsiteX3" fmla="*/ 471487 w 1564481"/>
              <a:gd name="connsiteY3" fmla="*/ 469106 h 588168"/>
              <a:gd name="connsiteX4" fmla="*/ 290512 w 1564481"/>
              <a:gd name="connsiteY4" fmla="*/ 535781 h 588168"/>
              <a:gd name="connsiteX5" fmla="*/ 280987 w 1564481"/>
              <a:gd name="connsiteY5" fmla="*/ 564356 h 588168"/>
              <a:gd name="connsiteX6" fmla="*/ 271462 w 1564481"/>
              <a:gd name="connsiteY6" fmla="*/ 581025 h 588168"/>
              <a:gd name="connsiteX7" fmla="*/ 257175 w 1564481"/>
              <a:gd name="connsiteY7" fmla="*/ 588168 h 588168"/>
              <a:gd name="connsiteX8" fmla="*/ 228600 w 1564481"/>
              <a:gd name="connsiteY8" fmla="*/ 585787 h 588168"/>
              <a:gd name="connsiteX9" fmla="*/ 202406 w 1564481"/>
              <a:gd name="connsiteY9" fmla="*/ 581025 h 588168"/>
              <a:gd name="connsiteX10" fmla="*/ 169069 w 1564481"/>
              <a:gd name="connsiteY10" fmla="*/ 559593 h 588168"/>
              <a:gd name="connsiteX11" fmla="*/ 119062 w 1564481"/>
              <a:gd name="connsiteY11" fmla="*/ 514350 h 588168"/>
              <a:gd name="connsiteX12" fmla="*/ 73819 w 1564481"/>
              <a:gd name="connsiteY12" fmla="*/ 464343 h 588168"/>
              <a:gd name="connsiteX13" fmla="*/ 47625 w 1564481"/>
              <a:gd name="connsiteY13" fmla="*/ 426243 h 588168"/>
              <a:gd name="connsiteX14" fmla="*/ 23812 w 1564481"/>
              <a:gd name="connsiteY14" fmla="*/ 385762 h 588168"/>
              <a:gd name="connsiteX15" fmla="*/ 0 w 1564481"/>
              <a:gd name="connsiteY15" fmla="*/ 323850 h 588168"/>
              <a:gd name="connsiteX16" fmla="*/ 0 w 1564481"/>
              <a:gd name="connsiteY16" fmla="*/ 307181 h 588168"/>
              <a:gd name="connsiteX17" fmla="*/ 16669 w 1564481"/>
              <a:gd name="connsiteY17" fmla="*/ 285750 h 588168"/>
              <a:gd name="connsiteX18" fmla="*/ 47625 w 1564481"/>
              <a:gd name="connsiteY18" fmla="*/ 264318 h 588168"/>
              <a:gd name="connsiteX19" fmla="*/ 85725 w 1564481"/>
              <a:gd name="connsiteY19" fmla="*/ 252412 h 588168"/>
              <a:gd name="connsiteX20" fmla="*/ 169069 w 1564481"/>
              <a:gd name="connsiteY20" fmla="*/ 240506 h 588168"/>
              <a:gd name="connsiteX21" fmla="*/ 295275 w 1564481"/>
              <a:gd name="connsiteY21" fmla="*/ 226218 h 588168"/>
              <a:gd name="connsiteX22" fmla="*/ 531019 w 1564481"/>
              <a:gd name="connsiteY22" fmla="*/ 180975 h 588168"/>
              <a:gd name="connsiteX23" fmla="*/ 826294 w 1564481"/>
              <a:gd name="connsiteY23" fmla="*/ 128587 h 588168"/>
              <a:gd name="connsiteX24" fmla="*/ 1171575 w 1564481"/>
              <a:gd name="connsiteY24" fmla="*/ 66675 h 588168"/>
              <a:gd name="connsiteX25" fmla="*/ 1519237 w 1564481"/>
              <a:gd name="connsiteY25" fmla="*/ 0 h 588168"/>
              <a:gd name="connsiteX26" fmla="*/ 1564481 w 1564481"/>
              <a:gd name="connsiteY26" fmla="*/ 111918 h 588168"/>
              <a:gd name="connsiteX27" fmla="*/ 1181100 w 1564481"/>
              <a:gd name="connsiteY27" fmla="*/ 2238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564481" h="588168">
                <a:moveTo>
                  <a:pt x="1181100" y="223837"/>
                </a:moveTo>
                <a:lnTo>
                  <a:pt x="973931" y="295275"/>
                </a:lnTo>
                <a:lnTo>
                  <a:pt x="762000" y="364331"/>
                </a:lnTo>
                <a:lnTo>
                  <a:pt x="471487" y="469106"/>
                </a:lnTo>
                <a:lnTo>
                  <a:pt x="290512" y="535781"/>
                </a:lnTo>
                <a:lnTo>
                  <a:pt x="280987" y="564356"/>
                </a:lnTo>
                <a:lnTo>
                  <a:pt x="271462" y="581025"/>
                </a:lnTo>
                <a:lnTo>
                  <a:pt x="257175" y="588168"/>
                </a:lnTo>
                <a:lnTo>
                  <a:pt x="228600" y="585787"/>
                </a:lnTo>
                <a:lnTo>
                  <a:pt x="202406" y="581025"/>
                </a:lnTo>
                <a:lnTo>
                  <a:pt x="169069" y="559593"/>
                </a:lnTo>
                <a:lnTo>
                  <a:pt x="119062" y="514350"/>
                </a:lnTo>
                <a:lnTo>
                  <a:pt x="73819" y="464343"/>
                </a:lnTo>
                <a:lnTo>
                  <a:pt x="47625" y="426243"/>
                </a:lnTo>
                <a:lnTo>
                  <a:pt x="23812" y="385762"/>
                </a:lnTo>
                <a:lnTo>
                  <a:pt x="0" y="323850"/>
                </a:lnTo>
                <a:lnTo>
                  <a:pt x="0" y="307181"/>
                </a:lnTo>
                <a:lnTo>
                  <a:pt x="16669" y="285750"/>
                </a:lnTo>
                <a:lnTo>
                  <a:pt x="47625" y="264318"/>
                </a:lnTo>
                <a:lnTo>
                  <a:pt x="85725" y="252412"/>
                </a:lnTo>
                <a:lnTo>
                  <a:pt x="169069" y="240506"/>
                </a:lnTo>
                <a:lnTo>
                  <a:pt x="295275" y="226218"/>
                </a:lnTo>
                <a:lnTo>
                  <a:pt x="531019" y="180975"/>
                </a:lnTo>
                <a:lnTo>
                  <a:pt x="826294" y="128587"/>
                </a:lnTo>
                <a:lnTo>
                  <a:pt x="1171575" y="66675"/>
                </a:lnTo>
                <a:lnTo>
                  <a:pt x="1519237" y="0"/>
                </a:lnTo>
                <a:lnTo>
                  <a:pt x="1564481" y="111918"/>
                </a:lnTo>
                <a:lnTo>
                  <a:pt x="1181100" y="2238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C6EFD28-55CA-476D-B4B8-05C96B51CC6C}"/>
              </a:ext>
            </a:extLst>
          </p:cNvPr>
          <p:cNvSpPr/>
          <p:nvPr/>
        </p:nvSpPr>
        <p:spPr>
          <a:xfrm>
            <a:off x="5181601" y="3163888"/>
            <a:ext cx="638175" cy="933450"/>
          </a:xfrm>
          <a:custGeom>
            <a:avLst/>
            <a:gdLst>
              <a:gd name="connsiteX0" fmla="*/ 378619 w 638175"/>
              <a:gd name="connsiteY0" fmla="*/ 740569 h 933450"/>
              <a:gd name="connsiteX1" fmla="*/ 280988 w 638175"/>
              <a:gd name="connsiteY1" fmla="*/ 550069 h 933450"/>
              <a:gd name="connsiteX2" fmla="*/ 230981 w 638175"/>
              <a:gd name="connsiteY2" fmla="*/ 428625 h 933450"/>
              <a:gd name="connsiteX3" fmla="*/ 154781 w 638175"/>
              <a:gd name="connsiteY3" fmla="*/ 285750 h 933450"/>
              <a:gd name="connsiteX4" fmla="*/ 66675 w 638175"/>
              <a:gd name="connsiteY4" fmla="*/ 142875 h 933450"/>
              <a:gd name="connsiteX5" fmla="*/ 19050 w 638175"/>
              <a:gd name="connsiteY5" fmla="*/ 76200 h 933450"/>
              <a:gd name="connsiteX6" fmla="*/ 4763 w 638175"/>
              <a:gd name="connsiteY6" fmla="*/ 47625 h 933450"/>
              <a:gd name="connsiteX7" fmla="*/ 0 w 638175"/>
              <a:gd name="connsiteY7" fmla="*/ 26194 h 933450"/>
              <a:gd name="connsiteX8" fmla="*/ 0 w 638175"/>
              <a:gd name="connsiteY8" fmla="*/ 11907 h 933450"/>
              <a:gd name="connsiteX9" fmla="*/ 7144 w 638175"/>
              <a:gd name="connsiteY9" fmla="*/ 0 h 933450"/>
              <a:gd name="connsiteX10" fmla="*/ 28575 w 638175"/>
              <a:gd name="connsiteY10" fmla="*/ 2382 h 933450"/>
              <a:gd name="connsiteX11" fmla="*/ 66675 w 638175"/>
              <a:gd name="connsiteY11" fmla="*/ 19050 h 933450"/>
              <a:gd name="connsiteX12" fmla="*/ 200025 w 638175"/>
              <a:gd name="connsiteY12" fmla="*/ 133350 h 933450"/>
              <a:gd name="connsiteX13" fmla="*/ 338138 w 638175"/>
              <a:gd name="connsiteY13" fmla="*/ 245269 h 933450"/>
              <a:gd name="connsiteX14" fmla="*/ 466725 w 638175"/>
              <a:gd name="connsiteY14" fmla="*/ 359569 h 933450"/>
              <a:gd name="connsiteX15" fmla="*/ 511969 w 638175"/>
              <a:gd name="connsiteY15" fmla="*/ 407194 h 933450"/>
              <a:gd name="connsiteX16" fmla="*/ 557213 w 638175"/>
              <a:gd name="connsiteY16" fmla="*/ 509588 h 933450"/>
              <a:gd name="connsiteX17" fmla="*/ 609600 w 638175"/>
              <a:gd name="connsiteY17" fmla="*/ 659607 h 933450"/>
              <a:gd name="connsiteX18" fmla="*/ 633413 w 638175"/>
              <a:gd name="connsiteY18" fmla="*/ 773907 h 933450"/>
              <a:gd name="connsiteX19" fmla="*/ 638175 w 638175"/>
              <a:gd name="connsiteY19" fmla="*/ 816769 h 933450"/>
              <a:gd name="connsiteX20" fmla="*/ 633413 w 638175"/>
              <a:gd name="connsiteY20" fmla="*/ 854869 h 933450"/>
              <a:gd name="connsiteX21" fmla="*/ 611981 w 638175"/>
              <a:gd name="connsiteY21" fmla="*/ 897732 h 933450"/>
              <a:gd name="connsiteX22" fmla="*/ 592931 w 638175"/>
              <a:gd name="connsiteY22" fmla="*/ 923925 h 933450"/>
              <a:gd name="connsiteX23" fmla="*/ 564356 w 638175"/>
              <a:gd name="connsiteY23" fmla="*/ 933450 h 933450"/>
              <a:gd name="connsiteX24" fmla="*/ 535781 w 638175"/>
              <a:gd name="connsiteY24" fmla="*/ 926307 h 933450"/>
              <a:gd name="connsiteX25" fmla="*/ 509588 w 638175"/>
              <a:gd name="connsiteY25" fmla="*/ 919163 h 933450"/>
              <a:gd name="connsiteX26" fmla="*/ 464344 w 638175"/>
              <a:gd name="connsiteY26" fmla="*/ 892969 h 933450"/>
              <a:gd name="connsiteX27" fmla="*/ 378619 w 638175"/>
              <a:gd name="connsiteY27" fmla="*/ 740569 h 933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38175" h="933450">
                <a:moveTo>
                  <a:pt x="378619" y="740569"/>
                </a:moveTo>
                <a:lnTo>
                  <a:pt x="280988" y="550069"/>
                </a:lnTo>
                <a:lnTo>
                  <a:pt x="230981" y="428625"/>
                </a:lnTo>
                <a:lnTo>
                  <a:pt x="154781" y="285750"/>
                </a:lnTo>
                <a:lnTo>
                  <a:pt x="66675" y="142875"/>
                </a:lnTo>
                <a:lnTo>
                  <a:pt x="19050" y="76200"/>
                </a:lnTo>
                <a:lnTo>
                  <a:pt x="4763" y="47625"/>
                </a:lnTo>
                <a:lnTo>
                  <a:pt x="0" y="26194"/>
                </a:lnTo>
                <a:lnTo>
                  <a:pt x="0" y="11907"/>
                </a:lnTo>
                <a:lnTo>
                  <a:pt x="7144" y="0"/>
                </a:lnTo>
                <a:lnTo>
                  <a:pt x="28575" y="2382"/>
                </a:lnTo>
                <a:lnTo>
                  <a:pt x="66675" y="19050"/>
                </a:lnTo>
                <a:lnTo>
                  <a:pt x="200025" y="133350"/>
                </a:lnTo>
                <a:lnTo>
                  <a:pt x="338138" y="245269"/>
                </a:lnTo>
                <a:lnTo>
                  <a:pt x="466725" y="359569"/>
                </a:lnTo>
                <a:lnTo>
                  <a:pt x="511969" y="407194"/>
                </a:lnTo>
                <a:lnTo>
                  <a:pt x="557213" y="509588"/>
                </a:lnTo>
                <a:lnTo>
                  <a:pt x="609600" y="659607"/>
                </a:lnTo>
                <a:lnTo>
                  <a:pt x="633413" y="773907"/>
                </a:lnTo>
                <a:lnTo>
                  <a:pt x="638175" y="816769"/>
                </a:lnTo>
                <a:lnTo>
                  <a:pt x="633413" y="854869"/>
                </a:lnTo>
                <a:lnTo>
                  <a:pt x="611981" y="897732"/>
                </a:lnTo>
                <a:lnTo>
                  <a:pt x="592931" y="923925"/>
                </a:lnTo>
                <a:lnTo>
                  <a:pt x="564356" y="933450"/>
                </a:lnTo>
                <a:lnTo>
                  <a:pt x="535781" y="926307"/>
                </a:lnTo>
                <a:lnTo>
                  <a:pt x="509588" y="919163"/>
                </a:lnTo>
                <a:lnTo>
                  <a:pt x="464344" y="892969"/>
                </a:lnTo>
                <a:lnTo>
                  <a:pt x="378619" y="7405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4007AD-6757-4A17-AF24-0637B25EF125}"/>
              </a:ext>
            </a:extLst>
          </p:cNvPr>
          <p:cNvSpPr/>
          <p:nvPr/>
        </p:nvSpPr>
        <p:spPr>
          <a:xfrm rot="16200000">
            <a:off x="3756819" y="4736307"/>
            <a:ext cx="2159000" cy="322262"/>
          </a:xfrm>
          <a:custGeom>
            <a:avLst/>
            <a:gdLst>
              <a:gd name="connsiteX0" fmla="*/ 966788 w 2159794"/>
              <a:gd name="connsiteY0" fmla="*/ 319088 h 321469"/>
              <a:gd name="connsiteX1" fmla="*/ 369094 w 2159794"/>
              <a:gd name="connsiteY1" fmla="*/ 319088 h 321469"/>
              <a:gd name="connsiteX2" fmla="*/ 180975 w 2159794"/>
              <a:gd name="connsiteY2" fmla="*/ 321469 h 321469"/>
              <a:gd name="connsiteX3" fmla="*/ 140494 w 2159794"/>
              <a:gd name="connsiteY3" fmla="*/ 316706 h 321469"/>
              <a:gd name="connsiteX4" fmla="*/ 107156 w 2159794"/>
              <a:gd name="connsiteY4" fmla="*/ 309563 h 321469"/>
              <a:gd name="connsiteX5" fmla="*/ 61913 w 2159794"/>
              <a:gd name="connsiteY5" fmla="*/ 292894 h 321469"/>
              <a:gd name="connsiteX6" fmla="*/ 40481 w 2159794"/>
              <a:gd name="connsiteY6" fmla="*/ 280988 h 321469"/>
              <a:gd name="connsiteX7" fmla="*/ 16669 w 2159794"/>
              <a:gd name="connsiteY7" fmla="*/ 264319 h 321469"/>
              <a:gd name="connsiteX8" fmla="*/ 4763 w 2159794"/>
              <a:gd name="connsiteY8" fmla="*/ 240506 h 321469"/>
              <a:gd name="connsiteX9" fmla="*/ 0 w 2159794"/>
              <a:gd name="connsiteY9" fmla="*/ 204788 h 321469"/>
              <a:gd name="connsiteX10" fmla="*/ 11906 w 2159794"/>
              <a:gd name="connsiteY10" fmla="*/ 169069 h 321469"/>
              <a:gd name="connsiteX11" fmla="*/ 45244 w 2159794"/>
              <a:gd name="connsiteY11" fmla="*/ 135731 h 321469"/>
              <a:gd name="connsiteX12" fmla="*/ 76200 w 2159794"/>
              <a:gd name="connsiteY12" fmla="*/ 107156 h 321469"/>
              <a:gd name="connsiteX13" fmla="*/ 128588 w 2159794"/>
              <a:gd name="connsiteY13" fmla="*/ 71438 h 321469"/>
              <a:gd name="connsiteX14" fmla="*/ 178594 w 2159794"/>
              <a:gd name="connsiteY14" fmla="*/ 42863 h 321469"/>
              <a:gd name="connsiteX15" fmla="*/ 233363 w 2159794"/>
              <a:gd name="connsiteY15" fmla="*/ 21431 h 321469"/>
              <a:gd name="connsiteX16" fmla="*/ 283369 w 2159794"/>
              <a:gd name="connsiteY16" fmla="*/ 7144 h 321469"/>
              <a:gd name="connsiteX17" fmla="*/ 345281 w 2159794"/>
              <a:gd name="connsiteY17" fmla="*/ 0 h 321469"/>
              <a:gd name="connsiteX18" fmla="*/ 442913 w 2159794"/>
              <a:gd name="connsiteY18" fmla="*/ 16669 h 321469"/>
              <a:gd name="connsiteX19" fmla="*/ 545306 w 2159794"/>
              <a:gd name="connsiteY19" fmla="*/ 47625 h 321469"/>
              <a:gd name="connsiteX20" fmla="*/ 640556 w 2159794"/>
              <a:gd name="connsiteY20" fmla="*/ 73819 h 321469"/>
              <a:gd name="connsiteX21" fmla="*/ 714375 w 2159794"/>
              <a:gd name="connsiteY21" fmla="*/ 83344 h 321469"/>
              <a:gd name="connsiteX22" fmla="*/ 792956 w 2159794"/>
              <a:gd name="connsiteY22" fmla="*/ 92869 h 321469"/>
              <a:gd name="connsiteX23" fmla="*/ 1154906 w 2159794"/>
              <a:gd name="connsiteY23" fmla="*/ 97631 h 321469"/>
              <a:gd name="connsiteX24" fmla="*/ 1631156 w 2159794"/>
              <a:gd name="connsiteY24" fmla="*/ 95250 h 321469"/>
              <a:gd name="connsiteX25" fmla="*/ 1947863 w 2159794"/>
              <a:gd name="connsiteY25" fmla="*/ 95250 h 321469"/>
              <a:gd name="connsiteX26" fmla="*/ 1995488 w 2159794"/>
              <a:gd name="connsiteY26" fmla="*/ 88106 h 321469"/>
              <a:gd name="connsiteX27" fmla="*/ 2100263 w 2159794"/>
              <a:gd name="connsiteY27" fmla="*/ 45244 h 321469"/>
              <a:gd name="connsiteX28" fmla="*/ 2159794 w 2159794"/>
              <a:gd name="connsiteY28" fmla="*/ 247650 h 321469"/>
              <a:gd name="connsiteX29" fmla="*/ 2031206 w 2159794"/>
              <a:gd name="connsiteY29" fmla="*/ 295275 h 321469"/>
              <a:gd name="connsiteX30" fmla="*/ 1966913 w 2159794"/>
              <a:gd name="connsiteY30" fmla="*/ 314325 h 321469"/>
              <a:gd name="connsiteX31" fmla="*/ 1919288 w 2159794"/>
              <a:gd name="connsiteY31" fmla="*/ 319088 h 321469"/>
              <a:gd name="connsiteX32" fmla="*/ 1816894 w 2159794"/>
              <a:gd name="connsiteY32" fmla="*/ 319088 h 321469"/>
              <a:gd name="connsiteX33" fmla="*/ 966788 w 2159794"/>
              <a:gd name="connsiteY33" fmla="*/ 319088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2159794" h="321469">
                <a:moveTo>
                  <a:pt x="966788" y="319088"/>
                </a:moveTo>
                <a:lnTo>
                  <a:pt x="369094" y="319088"/>
                </a:lnTo>
                <a:lnTo>
                  <a:pt x="180975" y="321469"/>
                </a:lnTo>
                <a:lnTo>
                  <a:pt x="140494" y="316706"/>
                </a:lnTo>
                <a:lnTo>
                  <a:pt x="107156" y="309563"/>
                </a:lnTo>
                <a:lnTo>
                  <a:pt x="61913" y="292894"/>
                </a:lnTo>
                <a:lnTo>
                  <a:pt x="40481" y="280988"/>
                </a:lnTo>
                <a:lnTo>
                  <a:pt x="16669" y="264319"/>
                </a:lnTo>
                <a:lnTo>
                  <a:pt x="4763" y="240506"/>
                </a:lnTo>
                <a:lnTo>
                  <a:pt x="0" y="204788"/>
                </a:lnTo>
                <a:lnTo>
                  <a:pt x="11906" y="169069"/>
                </a:lnTo>
                <a:lnTo>
                  <a:pt x="45244" y="135731"/>
                </a:lnTo>
                <a:lnTo>
                  <a:pt x="76200" y="107156"/>
                </a:lnTo>
                <a:lnTo>
                  <a:pt x="128588" y="71438"/>
                </a:lnTo>
                <a:lnTo>
                  <a:pt x="178594" y="42863"/>
                </a:lnTo>
                <a:lnTo>
                  <a:pt x="233363" y="21431"/>
                </a:lnTo>
                <a:lnTo>
                  <a:pt x="283369" y="7144"/>
                </a:lnTo>
                <a:lnTo>
                  <a:pt x="345281" y="0"/>
                </a:lnTo>
                <a:lnTo>
                  <a:pt x="442913" y="16669"/>
                </a:lnTo>
                <a:lnTo>
                  <a:pt x="545306" y="47625"/>
                </a:lnTo>
                <a:lnTo>
                  <a:pt x="640556" y="73819"/>
                </a:lnTo>
                <a:lnTo>
                  <a:pt x="714375" y="83344"/>
                </a:lnTo>
                <a:lnTo>
                  <a:pt x="792956" y="92869"/>
                </a:lnTo>
                <a:lnTo>
                  <a:pt x="1154906" y="97631"/>
                </a:lnTo>
                <a:lnTo>
                  <a:pt x="1631156" y="95250"/>
                </a:lnTo>
                <a:lnTo>
                  <a:pt x="1947863" y="95250"/>
                </a:lnTo>
                <a:lnTo>
                  <a:pt x="1995488" y="88106"/>
                </a:lnTo>
                <a:lnTo>
                  <a:pt x="2100263" y="45244"/>
                </a:lnTo>
                <a:lnTo>
                  <a:pt x="2159794" y="247650"/>
                </a:lnTo>
                <a:lnTo>
                  <a:pt x="2031206" y="295275"/>
                </a:lnTo>
                <a:lnTo>
                  <a:pt x="1966913" y="314325"/>
                </a:lnTo>
                <a:lnTo>
                  <a:pt x="1919288" y="319088"/>
                </a:lnTo>
                <a:lnTo>
                  <a:pt x="1816894" y="319088"/>
                </a:lnTo>
                <a:lnTo>
                  <a:pt x="966788" y="3190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ACA0816-82C3-4707-A3F6-854380237DBE}"/>
              </a:ext>
            </a:extLst>
          </p:cNvPr>
          <p:cNvSpPr/>
          <p:nvPr/>
        </p:nvSpPr>
        <p:spPr>
          <a:xfrm>
            <a:off x="6210301" y="3352801"/>
            <a:ext cx="1560513" cy="385763"/>
          </a:xfrm>
          <a:custGeom>
            <a:avLst/>
            <a:gdLst>
              <a:gd name="connsiteX0" fmla="*/ 742950 w 1559719"/>
              <a:gd name="connsiteY0" fmla="*/ 276225 h 385763"/>
              <a:gd name="connsiteX1" fmla="*/ 114300 w 1559719"/>
              <a:gd name="connsiteY1" fmla="*/ 385763 h 385763"/>
              <a:gd name="connsiteX2" fmla="*/ 0 w 1559719"/>
              <a:gd name="connsiteY2" fmla="*/ 228600 h 385763"/>
              <a:gd name="connsiteX3" fmla="*/ 97631 w 1559719"/>
              <a:gd name="connsiteY3" fmla="*/ 211931 h 385763"/>
              <a:gd name="connsiteX4" fmla="*/ 542925 w 1559719"/>
              <a:gd name="connsiteY4" fmla="*/ 145256 h 385763"/>
              <a:gd name="connsiteX5" fmla="*/ 1014413 w 1559719"/>
              <a:gd name="connsiteY5" fmla="*/ 73819 h 385763"/>
              <a:gd name="connsiteX6" fmla="*/ 1559719 w 1559719"/>
              <a:gd name="connsiteY6" fmla="*/ 0 h 385763"/>
              <a:gd name="connsiteX7" fmla="*/ 1478756 w 1559719"/>
              <a:gd name="connsiteY7" fmla="*/ 164306 h 385763"/>
              <a:gd name="connsiteX8" fmla="*/ 1138238 w 1559719"/>
              <a:gd name="connsiteY8" fmla="*/ 211931 h 385763"/>
              <a:gd name="connsiteX9" fmla="*/ 742950 w 1559719"/>
              <a:gd name="connsiteY9" fmla="*/ 276225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9719" h="385763">
                <a:moveTo>
                  <a:pt x="742950" y="276225"/>
                </a:moveTo>
                <a:lnTo>
                  <a:pt x="114300" y="385763"/>
                </a:lnTo>
                <a:lnTo>
                  <a:pt x="0" y="228600"/>
                </a:lnTo>
                <a:lnTo>
                  <a:pt x="97631" y="211931"/>
                </a:lnTo>
                <a:lnTo>
                  <a:pt x="542925" y="145256"/>
                </a:lnTo>
                <a:lnTo>
                  <a:pt x="1014413" y="73819"/>
                </a:lnTo>
                <a:lnTo>
                  <a:pt x="1559719" y="0"/>
                </a:lnTo>
                <a:lnTo>
                  <a:pt x="1478756" y="164306"/>
                </a:lnTo>
                <a:lnTo>
                  <a:pt x="1138238" y="211931"/>
                </a:lnTo>
                <a:lnTo>
                  <a:pt x="7429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EA267CEC-3ED2-4294-A30F-8CBF9B6E77F7}"/>
              </a:ext>
            </a:extLst>
          </p:cNvPr>
          <p:cNvSpPr/>
          <p:nvPr/>
        </p:nvSpPr>
        <p:spPr>
          <a:xfrm>
            <a:off x="6038850" y="3482976"/>
            <a:ext cx="2482850" cy="2200275"/>
          </a:xfrm>
          <a:custGeom>
            <a:avLst/>
            <a:gdLst>
              <a:gd name="connsiteX0" fmla="*/ 136525 w 2482850"/>
              <a:gd name="connsiteY0" fmla="*/ 1228725 h 2200275"/>
              <a:gd name="connsiteX1" fmla="*/ 139700 w 2482850"/>
              <a:gd name="connsiteY1" fmla="*/ 352425 h 2200275"/>
              <a:gd name="connsiteX2" fmla="*/ 133350 w 2482850"/>
              <a:gd name="connsiteY2" fmla="*/ 307975 h 2200275"/>
              <a:gd name="connsiteX3" fmla="*/ 120650 w 2482850"/>
              <a:gd name="connsiteY3" fmla="*/ 260350 h 2200275"/>
              <a:gd name="connsiteX4" fmla="*/ 92075 w 2482850"/>
              <a:gd name="connsiteY4" fmla="*/ 196850 h 2200275"/>
              <a:gd name="connsiteX5" fmla="*/ 12700 w 2482850"/>
              <a:gd name="connsiteY5" fmla="*/ 73025 h 2200275"/>
              <a:gd name="connsiteX6" fmla="*/ 0 w 2482850"/>
              <a:gd name="connsiteY6" fmla="*/ 44450 h 2200275"/>
              <a:gd name="connsiteX7" fmla="*/ 0 w 2482850"/>
              <a:gd name="connsiteY7" fmla="*/ 12700 h 2200275"/>
              <a:gd name="connsiteX8" fmla="*/ 6350 w 2482850"/>
              <a:gd name="connsiteY8" fmla="*/ 0 h 2200275"/>
              <a:gd name="connsiteX9" fmla="*/ 38100 w 2482850"/>
              <a:gd name="connsiteY9" fmla="*/ 0 h 2200275"/>
              <a:gd name="connsiteX10" fmla="*/ 69850 w 2482850"/>
              <a:gd name="connsiteY10" fmla="*/ 12700 h 2200275"/>
              <a:gd name="connsiteX11" fmla="*/ 130175 w 2482850"/>
              <a:gd name="connsiteY11" fmla="*/ 31750 h 2200275"/>
              <a:gd name="connsiteX12" fmla="*/ 304800 w 2482850"/>
              <a:gd name="connsiteY12" fmla="*/ 95250 h 2200275"/>
              <a:gd name="connsiteX13" fmla="*/ 381000 w 2482850"/>
              <a:gd name="connsiteY13" fmla="*/ 234950 h 2200275"/>
              <a:gd name="connsiteX14" fmla="*/ 371475 w 2482850"/>
              <a:gd name="connsiteY14" fmla="*/ 631825 h 2200275"/>
              <a:gd name="connsiteX15" fmla="*/ 368300 w 2482850"/>
              <a:gd name="connsiteY15" fmla="*/ 1073150 h 2200275"/>
              <a:gd name="connsiteX16" fmla="*/ 355600 w 2482850"/>
              <a:gd name="connsiteY16" fmla="*/ 1479550 h 2200275"/>
              <a:gd name="connsiteX17" fmla="*/ 361950 w 2482850"/>
              <a:gd name="connsiteY17" fmla="*/ 1558925 h 2200275"/>
              <a:gd name="connsiteX18" fmla="*/ 368300 w 2482850"/>
              <a:gd name="connsiteY18" fmla="*/ 1644650 h 2200275"/>
              <a:gd name="connsiteX19" fmla="*/ 381000 w 2482850"/>
              <a:gd name="connsiteY19" fmla="*/ 1730375 h 2200275"/>
              <a:gd name="connsiteX20" fmla="*/ 406400 w 2482850"/>
              <a:gd name="connsiteY20" fmla="*/ 1812925 h 2200275"/>
              <a:gd name="connsiteX21" fmla="*/ 428625 w 2482850"/>
              <a:gd name="connsiteY21" fmla="*/ 1863725 h 2200275"/>
              <a:gd name="connsiteX22" fmla="*/ 460375 w 2482850"/>
              <a:gd name="connsiteY22" fmla="*/ 1895475 h 2200275"/>
              <a:gd name="connsiteX23" fmla="*/ 501650 w 2482850"/>
              <a:gd name="connsiteY23" fmla="*/ 1924050 h 2200275"/>
              <a:gd name="connsiteX24" fmla="*/ 552450 w 2482850"/>
              <a:gd name="connsiteY24" fmla="*/ 1943100 h 2200275"/>
              <a:gd name="connsiteX25" fmla="*/ 619125 w 2482850"/>
              <a:gd name="connsiteY25" fmla="*/ 1965325 h 2200275"/>
              <a:gd name="connsiteX26" fmla="*/ 758825 w 2482850"/>
              <a:gd name="connsiteY26" fmla="*/ 1987550 h 2200275"/>
              <a:gd name="connsiteX27" fmla="*/ 942975 w 2482850"/>
              <a:gd name="connsiteY27" fmla="*/ 1997075 h 2200275"/>
              <a:gd name="connsiteX28" fmla="*/ 1257300 w 2482850"/>
              <a:gd name="connsiteY28" fmla="*/ 1997075 h 2200275"/>
              <a:gd name="connsiteX29" fmla="*/ 1619250 w 2482850"/>
              <a:gd name="connsiteY29" fmla="*/ 1981200 h 2200275"/>
              <a:gd name="connsiteX30" fmla="*/ 1746250 w 2482850"/>
              <a:gd name="connsiteY30" fmla="*/ 1965325 h 2200275"/>
              <a:gd name="connsiteX31" fmla="*/ 1847850 w 2482850"/>
              <a:gd name="connsiteY31" fmla="*/ 1949450 h 2200275"/>
              <a:gd name="connsiteX32" fmla="*/ 1920875 w 2482850"/>
              <a:gd name="connsiteY32" fmla="*/ 1930400 h 2200275"/>
              <a:gd name="connsiteX33" fmla="*/ 1971675 w 2482850"/>
              <a:gd name="connsiteY33" fmla="*/ 1908175 h 2200275"/>
              <a:gd name="connsiteX34" fmla="*/ 2368550 w 2482850"/>
              <a:gd name="connsiteY34" fmla="*/ 1847850 h 2200275"/>
              <a:gd name="connsiteX35" fmla="*/ 2419350 w 2482850"/>
              <a:gd name="connsiteY35" fmla="*/ 1895475 h 2200275"/>
              <a:gd name="connsiteX36" fmla="*/ 2454275 w 2482850"/>
              <a:gd name="connsiteY36" fmla="*/ 1933575 h 2200275"/>
              <a:gd name="connsiteX37" fmla="*/ 2473325 w 2482850"/>
              <a:gd name="connsiteY37" fmla="*/ 1971675 h 2200275"/>
              <a:gd name="connsiteX38" fmla="*/ 2482850 w 2482850"/>
              <a:gd name="connsiteY38" fmla="*/ 2006600 h 2200275"/>
              <a:gd name="connsiteX39" fmla="*/ 2470150 w 2482850"/>
              <a:gd name="connsiteY39" fmla="*/ 2047875 h 2200275"/>
              <a:gd name="connsiteX40" fmla="*/ 2447925 w 2482850"/>
              <a:gd name="connsiteY40" fmla="*/ 2079625 h 2200275"/>
              <a:gd name="connsiteX41" fmla="*/ 2393950 w 2482850"/>
              <a:gd name="connsiteY41" fmla="*/ 2117725 h 2200275"/>
              <a:gd name="connsiteX42" fmla="*/ 2314575 w 2482850"/>
              <a:gd name="connsiteY42" fmla="*/ 2143125 h 2200275"/>
              <a:gd name="connsiteX43" fmla="*/ 2222500 w 2482850"/>
              <a:gd name="connsiteY43" fmla="*/ 2162175 h 2200275"/>
              <a:gd name="connsiteX44" fmla="*/ 2003425 w 2482850"/>
              <a:gd name="connsiteY44" fmla="*/ 2174875 h 2200275"/>
              <a:gd name="connsiteX45" fmla="*/ 1625600 w 2482850"/>
              <a:gd name="connsiteY45" fmla="*/ 2190750 h 2200275"/>
              <a:gd name="connsiteX46" fmla="*/ 1158875 w 2482850"/>
              <a:gd name="connsiteY46" fmla="*/ 2200275 h 2200275"/>
              <a:gd name="connsiteX47" fmla="*/ 942975 w 2482850"/>
              <a:gd name="connsiteY47" fmla="*/ 2197100 h 2200275"/>
              <a:gd name="connsiteX48" fmla="*/ 800100 w 2482850"/>
              <a:gd name="connsiteY48" fmla="*/ 2190750 h 2200275"/>
              <a:gd name="connsiteX49" fmla="*/ 641350 w 2482850"/>
              <a:gd name="connsiteY49" fmla="*/ 2174875 h 2200275"/>
              <a:gd name="connsiteX50" fmla="*/ 495300 w 2482850"/>
              <a:gd name="connsiteY50" fmla="*/ 2146300 h 2200275"/>
              <a:gd name="connsiteX51" fmla="*/ 409575 w 2482850"/>
              <a:gd name="connsiteY51" fmla="*/ 2120900 h 2200275"/>
              <a:gd name="connsiteX52" fmla="*/ 349250 w 2482850"/>
              <a:gd name="connsiteY52" fmla="*/ 2092325 h 2200275"/>
              <a:gd name="connsiteX53" fmla="*/ 311150 w 2482850"/>
              <a:gd name="connsiteY53" fmla="*/ 2066925 h 2200275"/>
              <a:gd name="connsiteX54" fmla="*/ 285750 w 2482850"/>
              <a:gd name="connsiteY54" fmla="*/ 2041525 h 2200275"/>
              <a:gd name="connsiteX55" fmla="*/ 257175 w 2482850"/>
              <a:gd name="connsiteY55" fmla="*/ 2003425 h 2200275"/>
              <a:gd name="connsiteX56" fmla="*/ 228600 w 2482850"/>
              <a:gd name="connsiteY56" fmla="*/ 1958975 h 2200275"/>
              <a:gd name="connsiteX57" fmla="*/ 200025 w 2482850"/>
              <a:gd name="connsiteY57" fmla="*/ 1892300 h 2200275"/>
              <a:gd name="connsiteX58" fmla="*/ 177800 w 2482850"/>
              <a:gd name="connsiteY58" fmla="*/ 1812925 h 2200275"/>
              <a:gd name="connsiteX59" fmla="*/ 158750 w 2482850"/>
              <a:gd name="connsiteY59" fmla="*/ 1730375 h 2200275"/>
              <a:gd name="connsiteX60" fmla="*/ 149225 w 2482850"/>
              <a:gd name="connsiteY60" fmla="*/ 1616075 h 2200275"/>
              <a:gd name="connsiteX61" fmla="*/ 139700 w 2482850"/>
              <a:gd name="connsiteY61" fmla="*/ 1501775 h 2200275"/>
              <a:gd name="connsiteX62" fmla="*/ 136525 w 2482850"/>
              <a:gd name="connsiteY62" fmla="*/ 1228725 h 2200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2850" h="2200275">
                <a:moveTo>
                  <a:pt x="136525" y="1228725"/>
                </a:moveTo>
                <a:cubicBezTo>
                  <a:pt x="137583" y="936625"/>
                  <a:pt x="138642" y="644525"/>
                  <a:pt x="139700" y="352425"/>
                </a:cubicBezTo>
                <a:lnTo>
                  <a:pt x="133350" y="307975"/>
                </a:lnTo>
                <a:lnTo>
                  <a:pt x="120650" y="260350"/>
                </a:lnTo>
                <a:lnTo>
                  <a:pt x="92075" y="196850"/>
                </a:lnTo>
                <a:lnTo>
                  <a:pt x="12700" y="73025"/>
                </a:lnTo>
                <a:lnTo>
                  <a:pt x="0" y="44450"/>
                </a:lnTo>
                <a:lnTo>
                  <a:pt x="0" y="12700"/>
                </a:lnTo>
                <a:lnTo>
                  <a:pt x="6350" y="0"/>
                </a:lnTo>
                <a:lnTo>
                  <a:pt x="38100" y="0"/>
                </a:lnTo>
                <a:lnTo>
                  <a:pt x="69850" y="12700"/>
                </a:lnTo>
                <a:lnTo>
                  <a:pt x="130175" y="31750"/>
                </a:lnTo>
                <a:lnTo>
                  <a:pt x="304800" y="95250"/>
                </a:lnTo>
                <a:lnTo>
                  <a:pt x="381000" y="234950"/>
                </a:lnTo>
                <a:lnTo>
                  <a:pt x="371475" y="631825"/>
                </a:lnTo>
                <a:cubicBezTo>
                  <a:pt x="370417" y="778933"/>
                  <a:pt x="369358" y="926042"/>
                  <a:pt x="368300" y="1073150"/>
                </a:cubicBezTo>
                <a:lnTo>
                  <a:pt x="355600" y="1479550"/>
                </a:lnTo>
                <a:lnTo>
                  <a:pt x="361950" y="1558925"/>
                </a:lnTo>
                <a:lnTo>
                  <a:pt x="368300" y="1644650"/>
                </a:lnTo>
                <a:lnTo>
                  <a:pt x="381000" y="1730375"/>
                </a:lnTo>
                <a:lnTo>
                  <a:pt x="406400" y="1812925"/>
                </a:lnTo>
                <a:lnTo>
                  <a:pt x="428625" y="1863725"/>
                </a:lnTo>
                <a:lnTo>
                  <a:pt x="460375" y="1895475"/>
                </a:lnTo>
                <a:lnTo>
                  <a:pt x="501650" y="1924050"/>
                </a:lnTo>
                <a:lnTo>
                  <a:pt x="552450" y="1943100"/>
                </a:lnTo>
                <a:lnTo>
                  <a:pt x="619125" y="1965325"/>
                </a:lnTo>
                <a:lnTo>
                  <a:pt x="758825" y="1987550"/>
                </a:lnTo>
                <a:lnTo>
                  <a:pt x="942975" y="1997075"/>
                </a:lnTo>
                <a:lnTo>
                  <a:pt x="1257300" y="1997075"/>
                </a:lnTo>
                <a:lnTo>
                  <a:pt x="1619250" y="1981200"/>
                </a:lnTo>
                <a:lnTo>
                  <a:pt x="1746250" y="1965325"/>
                </a:lnTo>
                <a:lnTo>
                  <a:pt x="1847850" y="1949450"/>
                </a:lnTo>
                <a:lnTo>
                  <a:pt x="1920875" y="1930400"/>
                </a:lnTo>
                <a:lnTo>
                  <a:pt x="1971675" y="1908175"/>
                </a:lnTo>
                <a:lnTo>
                  <a:pt x="2368550" y="1847850"/>
                </a:lnTo>
                <a:lnTo>
                  <a:pt x="2419350" y="1895475"/>
                </a:lnTo>
                <a:lnTo>
                  <a:pt x="2454275" y="1933575"/>
                </a:lnTo>
                <a:lnTo>
                  <a:pt x="2473325" y="1971675"/>
                </a:lnTo>
                <a:lnTo>
                  <a:pt x="2482850" y="2006600"/>
                </a:lnTo>
                <a:lnTo>
                  <a:pt x="2470150" y="2047875"/>
                </a:lnTo>
                <a:lnTo>
                  <a:pt x="2447925" y="2079625"/>
                </a:lnTo>
                <a:lnTo>
                  <a:pt x="2393950" y="2117725"/>
                </a:lnTo>
                <a:lnTo>
                  <a:pt x="2314575" y="2143125"/>
                </a:lnTo>
                <a:lnTo>
                  <a:pt x="2222500" y="2162175"/>
                </a:lnTo>
                <a:lnTo>
                  <a:pt x="2003425" y="2174875"/>
                </a:lnTo>
                <a:lnTo>
                  <a:pt x="1625600" y="2190750"/>
                </a:lnTo>
                <a:lnTo>
                  <a:pt x="1158875" y="2200275"/>
                </a:lnTo>
                <a:lnTo>
                  <a:pt x="942975" y="2197100"/>
                </a:lnTo>
                <a:lnTo>
                  <a:pt x="800100" y="2190750"/>
                </a:lnTo>
                <a:lnTo>
                  <a:pt x="641350" y="2174875"/>
                </a:lnTo>
                <a:lnTo>
                  <a:pt x="495300" y="2146300"/>
                </a:lnTo>
                <a:lnTo>
                  <a:pt x="409575" y="2120900"/>
                </a:lnTo>
                <a:lnTo>
                  <a:pt x="349250" y="2092325"/>
                </a:lnTo>
                <a:lnTo>
                  <a:pt x="311150" y="2066925"/>
                </a:lnTo>
                <a:lnTo>
                  <a:pt x="285750" y="2041525"/>
                </a:lnTo>
                <a:lnTo>
                  <a:pt x="257175" y="2003425"/>
                </a:lnTo>
                <a:lnTo>
                  <a:pt x="228600" y="1958975"/>
                </a:lnTo>
                <a:lnTo>
                  <a:pt x="200025" y="1892300"/>
                </a:lnTo>
                <a:lnTo>
                  <a:pt x="177800" y="1812925"/>
                </a:lnTo>
                <a:lnTo>
                  <a:pt x="158750" y="1730375"/>
                </a:lnTo>
                <a:lnTo>
                  <a:pt x="149225" y="1616075"/>
                </a:lnTo>
                <a:lnTo>
                  <a:pt x="139700" y="1501775"/>
                </a:lnTo>
                <a:cubicBezTo>
                  <a:pt x="138642" y="1404408"/>
                  <a:pt x="137583" y="1307042"/>
                  <a:pt x="136525" y="12287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19E1AD6-D4CF-46B8-B6F3-7E2D1447BFCA}"/>
              </a:ext>
            </a:extLst>
          </p:cNvPr>
          <p:cNvSpPr/>
          <p:nvPr/>
        </p:nvSpPr>
        <p:spPr>
          <a:xfrm>
            <a:off x="7986713" y="4586289"/>
            <a:ext cx="436562" cy="815975"/>
          </a:xfrm>
          <a:custGeom>
            <a:avLst/>
            <a:gdLst>
              <a:gd name="connsiteX0" fmla="*/ 323850 w 435768"/>
              <a:gd name="connsiteY0" fmla="*/ 345281 h 816768"/>
              <a:gd name="connsiteX1" fmla="*/ 335756 w 435768"/>
              <a:gd name="connsiteY1" fmla="*/ 464343 h 816768"/>
              <a:gd name="connsiteX2" fmla="*/ 350043 w 435768"/>
              <a:gd name="connsiteY2" fmla="*/ 564356 h 816768"/>
              <a:gd name="connsiteX3" fmla="*/ 364331 w 435768"/>
              <a:gd name="connsiteY3" fmla="*/ 623887 h 816768"/>
              <a:gd name="connsiteX4" fmla="*/ 378618 w 435768"/>
              <a:gd name="connsiteY4" fmla="*/ 671512 h 816768"/>
              <a:gd name="connsiteX5" fmla="*/ 435768 w 435768"/>
              <a:gd name="connsiteY5" fmla="*/ 773906 h 816768"/>
              <a:gd name="connsiteX6" fmla="*/ 0 w 435768"/>
              <a:gd name="connsiteY6" fmla="*/ 816768 h 816768"/>
              <a:gd name="connsiteX7" fmla="*/ 35718 w 435768"/>
              <a:gd name="connsiteY7" fmla="*/ 800100 h 816768"/>
              <a:gd name="connsiteX8" fmla="*/ 57150 w 435768"/>
              <a:gd name="connsiteY8" fmla="*/ 778668 h 816768"/>
              <a:gd name="connsiteX9" fmla="*/ 83343 w 435768"/>
              <a:gd name="connsiteY9" fmla="*/ 740568 h 816768"/>
              <a:gd name="connsiteX10" fmla="*/ 104775 w 435768"/>
              <a:gd name="connsiteY10" fmla="*/ 697706 h 816768"/>
              <a:gd name="connsiteX11" fmla="*/ 138112 w 435768"/>
              <a:gd name="connsiteY11" fmla="*/ 623887 h 816768"/>
              <a:gd name="connsiteX12" fmla="*/ 157162 w 435768"/>
              <a:gd name="connsiteY12" fmla="*/ 557212 h 816768"/>
              <a:gd name="connsiteX13" fmla="*/ 185737 w 435768"/>
              <a:gd name="connsiteY13" fmla="*/ 438150 h 816768"/>
              <a:gd name="connsiteX14" fmla="*/ 216693 w 435768"/>
              <a:gd name="connsiteY14" fmla="*/ 273843 h 816768"/>
              <a:gd name="connsiteX15" fmla="*/ 245268 w 435768"/>
              <a:gd name="connsiteY15" fmla="*/ 47625 h 816768"/>
              <a:gd name="connsiteX16" fmla="*/ 261937 w 435768"/>
              <a:gd name="connsiteY16" fmla="*/ 26193 h 816768"/>
              <a:gd name="connsiteX17" fmla="*/ 278606 w 435768"/>
              <a:gd name="connsiteY17" fmla="*/ 9525 h 816768"/>
              <a:gd name="connsiteX18" fmla="*/ 295275 w 435768"/>
              <a:gd name="connsiteY18" fmla="*/ 0 h 816768"/>
              <a:gd name="connsiteX19" fmla="*/ 304800 w 435768"/>
              <a:gd name="connsiteY19" fmla="*/ 2381 h 816768"/>
              <a:gd name="connsiteX20" fmla="*/ 314325 w 435768"/>
              <a:gd name="connsiteY20" fmla="*/ 14287 h 816768"/>
              <a:gd name="connsiteX21" fmla="*/ 311943 w 435768"/>
              <a:gd name="connsiteY21" fmla="*/ 107156 h 816768"/>
              <a:gd name="connsiteX22" fmla="*/ 323850 w 435768"/>
              <a:gd name="connsiteY22" fmla="*/ 345281 h 816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5768" h="816768">
                <a:moveTo>
                  <a:pt x="323850" y="345281"/>
                </a:moveTo>
                <a:lnTo>
                  <a:pt x="335756" y="464343"/>
                </a:lnTo>
                <a:lnTo>
                  <a:pt x="350043" y="564356"/>
                </a:lnTo>
                <a:lnTo>
                  <a:pt x="364331" y="623887"/>
                </a:lnTo>
                <a:lnTo>
                  <a:pt x="378618" y="671512"/>
                </a:lnTo>
                <a:lnTo>
                  <a:pt x="435768" y="773906"/>
                </a:lnTo>
                <a:lnTo>
                  <a:pt x="0" y="816768"/>
                </a:lnTo>
                <a:lnTo>
                  <a:pt x="35718" y="800100"/>
                </a:lnTo>
                <a:lnTo>
                  <a:pt x="57150" y="778668"/>
                </a:lnTo>
                <a:lnTo>
                  <a:pt x="83343" y="740568"/>
                </a:lnTo>
                <a:lnTo>
                  <a:pt x="104775" y="697706"/>
                </a:lnTo>
                <a:lnTo>
                  <a:pt x="138112" y="623887"/>
                </a:lnTo>
                <a:lnTo>
                  <a:pt x="157162" y="557212"/>
                </a:lnTo>
                <a:lnTo>
                  <a:pt x="185737" y="438150"/>
                </a:lnTo>
                <a:lnTo>
                  <a:pt x="216693" y="273843"/>
                </a:lnTo>
                <a:lnTo>
                  <a:pt x="245268" y="47625"/>
                </a:lnTo>
                <a:lnTo>
                  <a:pt x="261937" y="26193"/>
                </a:lnTo>
                <a:lnTo>
                  <a:pt x="278606" y="9525"/>
                </a:lnTo>
                <a:lnTo>
                  <a:pt x="295275" y="0"/>
                </a:lnTo>
                <a:lnTo>
                  <a:pt x="304800" y="2381"/>
                </a:lnTo>
                <a:lnTo>
                  <a:pt x="314325" y="14287"/>
                </a:lnTo>
                <a:lnTo>
                  <a:pt x="311943" y="107156"/>
                </a:lnTo>
                <a:lnTo>
                  <a:pt x="323850" y="3452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AFD3A65-0C45-4CD9-8863-D39BBF1D5CF7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60AFF28-EE38-49AC-8F63-44ED3887FEB7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588A0CF4-FBC8-4D4E-8B01-BA9357F9B5E5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D99D55D1-9EE5-40CC-8D5A-59ED391C0336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EF1DB95F-0B88-4CF1-9E2D-A30A6C918E10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9AA2F241-1848-40A4-8004-817D0E149D38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">
              <a:extLst>
                <a:ext uri="{FF2B5EF4-FFF2-40B4-BE49-F238E27FC236}">
                  <a16:creationId xmlns:a16="http://schemas.microsoft.com/office/drawing/2014/main" id="{F4E1FAB2-D580-4407-A330-BF7103E70637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C44E08B0-941E-4A5C-8799-E63E4E6547B8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B71AF9E3-DBFD-45C9-9327-BED28EB46FDF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3">
              <a:extLst>
                <a:ext uri="{FF2B5EF4-FFF2-40B4-BE49-F238E27FC236}">
                  <a16:creationId xmlns:a16="http://schemas.microsoft.com/office/drawing/2014/main" id="{50345B59-331B-431D-BC53-B72AD56884EF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8">
              <a:extLst>
                <a:ext uri="{FF2B5EF4-FFF2-40B4-BE49-F238E27FC236}">
                  <a16:creationId xmlns:a16="http://schemas.microsoft.com/office/drawing/2014/main" id="{8BF38F88-49B3-4CFB-B6C6-DF790E7FCDAF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F9E6E085-A637-491A-8D43-9AF4084B2A95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19FBFCA1-A36E-4056-A054-95BDAA2F1F54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D5A43A84-FFEE-42F4-AC06-9BDF47FCEE41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CF88133F-5BE6-4AB8-B07E-C65D33B86369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596C7B7-A9C9-4E10-BCD2-D5181C59B3FB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47BB6A13-67ED-4A3C-91F8-8F64684530B7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BC2E45CC-184E-4F9B-AF3D-54889C3EB00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AD16C620-5939-433E-8699-DC3EE4E84A15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">
              <a:extLst>
                <a:ext uri="{FF2B5EF4-FFF2-40B4-BE49-F238E27FC236}">
                  <a16:creationId xmlns:a16="http://schemas.microsoft.com/office/drawing/2014/main" id="{96E14A28-8EBA-4778-ABCC-E6835371F56C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337FAF00-E956-448C-8429-EF89807699B7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BE9E57F7-4F19-4BE6-AD64-6B306E146F7A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635716B3-0DAB-4D24-AEEC-32707A98221E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8">
              <a:extLst>
                <a:ext uri="{FF2B5EF4-FFF2-40B4-BE49-F238E27FC236}">
                  <a16:creationId xmlns:a16="http://schemas.microsoft.com/office/drawing/2014/main" id="{F7DFDA18-0DF8-4755-BDCF-5A6744DC163E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B96E607-6582-4C89-BB9A-BD4634E52269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EC5F5E95-968A-4F51-B338-8ECCDD5ED6C0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3158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4" grpId="0" animBg="1"/>
      <p:bldP spid="8" grpId="0" animBg="1"/>
      <p:bldP spid="9" grpId="0" animBg="1"/>
      <p:bldP spid="10" grpId="0" animBg="1"/>
      <p:bldP spid="11" grpId="0" animBg="1"/>
      <p:bldP spid="24" grpId="0" animBg="1"/>
      <p:bldP spid="19" grpId="0" animBg="1"/>
      <p:bldP spid="20" grpId="0" animBg="1"/>
      <p:bldP spid="22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1E352751-71E6-4883-89E0-D6079E46CAFE}"/>
              </a:ext>
            </a:extLst>
          </p:cNvPr>
          <p:cNvGrpSpPr/>
          <p:nvPr/>
        </p:nvGrpSpPr>
        <p:grpSpPr>
          <a:xfrm>
            <a:off x="4071939" y="1285875"/>
            <a:ext cx="4130675" cy="4821239"/>
            <a:chOff x="4071939" y="1285875"/>
            <a:chExt cx="4130675" cy="4821239"/>
          </a:xfrm>
          <a:solidFill>
            <a:schemeClr val="tx1"/>
          </a:solidFill>
        </p:grpSpPr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C0A9E307-025C-4C7F-B971-7A3D3FA6B364}"/>
                </a:ext>
              </a:extLst>
            </p:cNvPr>
            <p:cNvGrpSpPr/>
            <p:nvPr/>
          </p:nvGrpSpPr>
          <p:grpSpPr>
            <a:xfrm>
              <a:off x="4071939" y="1285875"/>
              <a:ext cx="4130675" cy="4821239"/>
              <a:chOff x="4071939" y="1285875"/>
              <a:chExt cx="4130675" cy="4821239"/>
            </a:xfrm>
            <a:grpFill/>
          </p:grpSpPr>
          <p:sp>
            <p:nvSpPr>
              <p:cNvPr id="21" name="フリーフォーム 24">
                <a:extLst>
                  <a:ext uri="{FF2B5EF4-FFF2-40B4-BE49-F238E27FC236}">
                    <a16:creationId xmlns:a16="http://schemas.microsoft.com/office/drawing/2014/main" id="{08DE7E10-B643-439B-AF93-2C6B03790D42}"/>
                  </a:ext>
                </a:extLst>
              </p:cNvPr>
              <p:cNvSpPr/>
              <p:nvPr/>
            </p:nvSpPr>
            <p:spPr>
              <a:xfrm>
                <a:off x="4378326" y="1600201"/>
                <a:ext cx="3344863" cy="557213"/>
              </a:xfrm>
              <a:custGeom>
                <a:avLst/>
                <a:gdLst>
                  <a:gd name="connsiteX0" fmla="*/ 1428750 w 3344636"/>
                  <a:gd name="connsiteY0" fmla="*/ 206829 h 557893"/>
                  <a:gd name="connsiteX1" fmla="*/ 1232807 w 3344636"/>
                  <a:gd name="connsiteY1" fmla="*/ 225879 h 557893"/>
                  <a:gd name="connsiteX2" fmla="*/ 1001486 w 3344636"/>
                  <a:gd name="connsiteY2" fmla="*/ 247650 h 557893"/>
                  <a:gd name="connsiteX3" fmla="*/ 672193 w 3344636"/>
                  <a:gd name="connsiteY3" fmla="*/ 288471 h 557893"/>
                  <a:gd name="connsiteX4" fmla="*/ 555171 w 3344636"/>
                  <a:gd name="connsiteY4" fmla="*/ 302079 h 557893"/>
                  <a:gd name="connsiteX5" fmla="*/ 495300 w 3344636"/>
                  <a:gd name="connsiteY5" fmla="*/ 307521 h 557893"/>
                  <a:gd name="connsiteX6" fmla="*/ 438150 w 3344636"/>
                  <a:gd name="connsiteY6" fmla="*/ 310243 h 557893"/>
                  <a:gd name="connsiteX7" fmla="*/ 386443 w 3344636"/>
                  <a:gd name="connsiteY7" fmla="*/ 312964 h 557893"/>
                  <a:gd name="connsiteX8" fmla="*/ 332014 w 3344636"/>
                  <a:gd name="connsiteY8" fmla="*/ 312964 h 557893"/>
                  <a:gd name="connsiteX9" fmla="*/ 285750 w 3344636"/>
                  <a:gd name="connsiteY9" fmla="*/ 304800 h 557893"/>
                  <a:gd name="connsiteX10" fmla="*/ 236764 w 3344636"/>
                  <a:gd name="connsiteY10" fmla="*/ 288471 h 557893"/>
                  <a:gd name="connsiteX11" fmla="*/ 195943 w 3344636"/>
                  <a:gd name="connsiteY11" fmla="*/ 269421 h 557893"/>
                  <a:gd name="connsiteX12" fmla="*/ 138793 w 3344636"/>
                  <a:gd name="connsiteY12" fmla="*/ 231321 h 557893"/>
                  <a:gd name="connsiteX13" fmla="*/ 76200 w 3344636"/>
                  <a:gd name="connsiteY13" fmla="*/ 179614 h 557893"/>
                  <a:gd name="connsiteX14" fmla="*/ 46264 w 3344636"/>
                  <a:gd name="connsiteY14" fmla="*/ 152400 h 557893"/>
                  <a:gd name="connsiteX15" fmla="*/ 32657 w 3344636"/>
                  <a:gd name="connsiteY15" fmla="*/ 144236 h 557893"/>
                  <a:gd name="connsiteX16" fmla="*/ 13607 w 3344636"/>
                  <a:gd name="connsiteY16" fmla="*/ 144236 h 557893"/>
                  <a:gd name="connsiteX17" fmla="*/ 5443 w 3344636"/>
                  <a:gd name="connsiteY17" fmla="*/ 146957 h 557893"/>
                  <a:gd name="connsiteX18" fmla="*/ 0 w 3344636"/>
                  <a:gd name="connsiteY18" fmla="*/ 163286 h 557893"/>
                  <a:gd name="connsiteX19" fmla="*/ 5443 w 3344636"/>
                  <a:gd name="connsiteY19" fmla="*/ 198664 h 557893"/>
                  <a:gd name="connsiteX20" fmla="*/ 21771 w 3344636"/>
                  <a:gd name="connsiteY20" fmla="*/ 250371 h 557893"/>
                  <a:gd name="connsiteX21" fmla="*/ 48986 w 3344636"/>
                  <a:gd name="connsiteY21" fmla="*/ 304800 h 557893"/>
                  <a:gd name="connsiteX22" fmla="*/ 76200 w 3344636"/>
                  <a:gd name="connsiteY22" fmla="*/ 351064 h 557893"/>
                  <a:gd name="connsiteX23" fmla="*/ 108857 w 3344636"/>
                  <a:gd name="connsiteY23" fmla="*/ 391886 h 557893"/>
                  <a:gd name="connsiteX24" fmla="*/ 155121 w 3344636"/>
                  <a:gd name="connsiteY24" fmla="*/ 438150 h 557893"/>
                  <a:gd name="connsiteX25" fmla="*/ 225879 w 3344636"/>
                  <a:gd name="connsiteY25" fmla="*/ 495300 h 557893"/>
                  <a:gd name="connsiteX26" fmla="*/ 283029 w 3344636"/>
                  <a:gd name="connsiteY26" fmla="*/ 530679 h 557893"/>
                  <a:gd name="connsiteX27" fmla="*/ 318407 w 3344636"/>
                  <a:gd name="connsiteY27" fmla="*/ 549729 h 557893"/>
                  <a:gd name="connsiteX28" fmla="*/ 342900 w 3344636"/>
                  <a:gd name="connsiteY28" fmla="*/ 557893 h 557893"/>
                  <a:gd name="connsiteX29" fmla="*/ 370114 w 3344636"/>
                  <a:gd name="connsiteY29" fmla="*/ 549729 h 557893"/>
                  <a:gd name="connsiteX30" fmla="*/ 446314 w 3344636"/>
                  <a:gd name="connsiteY30" fmla="*/ 519793 h 557893"/>
                  <a:gd name="connsiteX31" fmla="*/ 536121 w 3344636"/>
                  <a:gd name="connsiteY31" fmla="*/ 492579 h 557893"/>
                  <a:gd name="connsiteX32" fmla="*/ 653143 w 3344636"/>
                  <a:gd name="connsiteY32" fmla="*/ 476250 h 557893"/>
                  <a:gd name="connsiteX33" fmla="*/ 911679 w 3344636"/>
                  <a:gd name="connsiteY33" fmla="*/ 440871 h 557893"/>
                  <a:gd name="connsiteX34" fmla="*/ 1061357 w 3344636"/>
                  <a:gd name="connsiteY34" fmla="*/ 419100 h 557893"/>
                  <a:gd name="connsiteX35" fmla="*/ 1232807 w 3344636"/>
                  <a:gd name="connsiteY35" fmla="*/ 381000 h 557893"/>
                  <a:gd name="connsiteX36" fmla="*/ 1485900 w 3344636"/>
                  <a:gd name="connsiteY36" fmla="*/ 356507 h 557893"/>
                  <a:gd name="connsiteX37" fmla="*/ 1787979 w 3344636"/>
                  <a:gd name="connsiteY37" fmla="*/ 329293 h 557893"/>
                  <a:gd name="connsiteX38" fmla="*/ 2005693 w 3344636"/>
                  <a:gd name="connsiteY38" fmla="*/ 310243 h 557893"/>
                  <a:gd name="connsiteX39" fmla="*/ 2217964 w 3344636"/>
                  <a:gd name="connsiteY39" fmla="*/ 288471 h 557893"/>
                  <a:gd name="connsiteX40" fmla="*/ 2574471 w 3344636"/>
                  <a:gd name="connsiteY40" fmla="*/ 266700 h 557893"/>
                  <a:gd name="connsiteX41" fmla="*/ 2794907 w 3344636"/>
                  <a:gd name="connsiteY41" fmla="*/ 247650 h 557893"/>
                  <a:gd name="connsiteX42" fmla="*/ 2873829 w 3344636"/>
                  <a:gd name="connsiteY42" fmla="*/ 247650 h 557893"/>
                  <a:gd name="connsiteX43" fmla="*/ 2920093 w 3344636"/>
                  <a:gd name="connsiteY43" fmla="*/ 258536 h 557893"/>
                  <a:gd name="connsiteX44" fmla="*/ 2941864 w 3344636"/>
                  <a:gd name="connsiteY44" fmla="*/ 269421 h 557893"/>
                  <a:gd name="connsiteX45" fmla="*/ 2952750 w 3344636"/>
                  <a:gd name="connsiteY45" fmla="*/ 283029 h 557893"/>
                  <a:gd name="connsiteX46" fmla="*/ 3265714 w 3344636"/>
                  <a:gd name="connsiteY46" fmla="*/ 315686 h 557893"/>
                  <a:gd name="connsiteX47" fmla="*/ 3320143 w 3344636"/>
                  <a:gd name="connsiteY47" fmla="*/ 277586 h 557893"/>
                  <a:gd name="connsiteX48" fmla="*/ 3339193 w 3344636"/>
                  <a:gd name="connsiteY48" fmla="*/ 255814 h 557893"/>
                  <a:gd name="connsiteX49" fmla="*/ 3344636 w 3344636"/>
                  <a:gd name="connsiteY49" fmla="*/ 234043 h 557893"/>
                  <a:gd name="connsiteX50" fmla="*/ 3344636 w 3344636"/>
                  <a:gd name="connsiteY50" fmla="*/ 223157 h 557893"/>
                  <a:gd name="connsiteX51" fmla="*/ 3341914 w 3344636"/>
                  <a:gd name="connsiteY51" fmla="*/ 209550 h 557893"/>
                  <a:gd name="connsiteX52" fmla="*/ 3322864 w 3344636"/>
                  <a:gd name="connsiteY52" fmla="*/ 187779 h 557893"/>
                  <a:gd name="connsiteX53" fmla="*/ 3254829 w 3344636"/>
                  <a:gd name="connsiteY53" fmla="*/ 141514 h 557893"/>
                  <a:gd name="connsiteX54" fmla="*/ 3178629 w 3344636"/>
                  <a:gd name="connsiteY54" fmla="*/ 100693 h 557893"/>
                  <a:gd name="connsiteX55" fmla="*/ 3072493 w 3344636"/>
                  <a:gd name="connsiteY55" fmla="*/ 48986 h 557893"/>
                  <a:gd name="connsiteX56" fmla="*/ 2963636 w 3344636"/>
                  <a:gd name="connsiteY56" fmla="*/ 2721 h 557893"/>
                  <a:gd name="connsiteX57" fmla="*/ 2941864 w 3344636"/>
                  <a:gd name="connsiteY57" fmla="*/ 0 h 557893"/>
                  <a:gd name="connsiteX58" fmla="*/ 2906486 w 3344636"/>
                  <a:gd name="connsiteY58" fmla="*/ 8164 h 557893"/>
                  <a:gd name="connsiteX59" fmla="*/ 2794907 w 3344636"/>
                  <a:gd name="connsiteY59" fmla="*/ 46264 h 557893"/>
                  <a:gd name="connsiteX60" fmla="*/ 2637064 w 3344636"/>
                  <a:gd name="connsiteY60" fmla="*/ 73479 h 557893"/>
                  <a:gd name="connsiteX61" fmla="*/ 2427514 w 3344636"/>
                  <a:gd name="connsiteY61" fmla="*/ 103414 h 557893"/>
                  <a:gd name="connsiteX62" fmla="*/ 2264229 w 3344636"/>
                  <a:gd name="connsiteY62" fmla="*/ 111579 h 557893"/>
                  <a:gd name="connsiteX63" fmla="*/ 2168979 w 3344636"/>
                  <a:gd name="connsiteY63" fmla="*/ 111579 h 557893"/>
                  <a:gd name="connsiteX64" fmla="*/ 1994807 w 3344636"/>
                  <a:gd name="connsiteY64" fmla="*/ 155121 h 557893"/>
                  <a:gd name="connsiteX65" fmla="*/ 1679121 w 3344636"/>
                  <a:gd name="connsiteY65" fmla="*/ 182336 h 557893"/>
                  <a:gd name="connsiteX66" fmla="*/ 1428750 w 3344636"/>
                  <a:gd name="connsiteY66" fmla="*/ 206829 h 557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</a:cxnLst>
                <a:rect l="l" t="t" r="r" b="b"/>
                <a:pathLst>
                  <a:path w="3344636" h="557893">
                    <a:moveTo>
                      <a:pt x="1428750" y="206829"/>
                    </a:moveTo>
                    <a:lnTo>
                      <a:pt x="1232807" y="225879"/>
                    </a:lnTo>
                    <a:lnTo>
                      <a:pt x="1001486" y="247650"/>
                    </a:lnTo>
                    <a:lnTo>
                      <a:pt x="672193" y="288471"/>
                    </a:lnTo>
                    <a:lnTo>
                      <a:pt x="555171" y="302079"/>
                    </a:lnTo>
                    <a:lnTo>
                      <a:pt x="495300" y="307521"/>
                    </a:lnTo>
                    <a:lnTo>
                      <a:pt x="438150" y="310243"/>
                    </a:lnTo>
                    <a:lnTo>
                      <a:pt x="386443" y="312964"/>
                    </a:lnTo>
                    <a:lnTo>
                      <a:pt x="332014" y="312964"/>
                    </a:lnTo>
                    <a:lnTo>
                      <a:pt x="285750" y="304800"/>
                    </a:lnTo>
                    <a:lnTo>
                      <a:pt x="236764" y="288471"/>
                    </a:lnTo>
                    <a:lnTo>
                      <a:pt x="195943" y="269421"/>
                    </a:lnTo>
                    <a:lnTo>
                      <a:pt x="138793" y="231321"/>
                    </a:lnTo>
                    <a:lnTo>
                      <a:pt x="76200" y="179614"/>
                    </a:lnTo>
                    <a:lnTo>
                      <a:pt x="46264" y="152400"/>
                    </a:lnTo>
                    <a:lnTo>
                      <a:pt x="32657" y="144236"/>
                    </a:lnTo>
                    <a:lnTo>
                      <a:pt x="13607" y="144236"/>
                    </a:lnTo>
                    <a:lnTo>
                      <a:pt x="5443" y="146957"/>
                    </a:lnTo>
                    <a:lnTo>
                      <a:pt x="0" y="163286"/>
                    </a:lnTo>
                    <a:lnTo>
                      <a:pt x="5443" y="198664"/>
                    </a:lnTo>
                    <a:lnTo>
                      <a:pt x="21771" y="250371"/>
                    </a:lnTo>
                    <a:lnTo>
                      <a:pt x="48986" y="304800"/>
                    </a:lnTo>
                    <a:lnTo>
                      <a:pt x="76200" y="351064"/>
                    </a:lnTo>
                    <a:lnTo>
                      <a:pt x="108857" y="391886"/>
                    </a:lnTo>
                    <a:lnTo>
                      <a:pt x="155121" y="438150"/>
                    </a:lnTo>
                    <a:lnTo>
                      <a:pt x="225879" y="495300"/>
                    </a:lnTo>
                    <a:lnTo>
                      <a:pt x="283029" y="530679"/>
                    </a:lnTo>
                    <a:lnTo>
                      <a:pt x="318407" y="549729"/>
                    </a:lnTo>
                    <a:lnTo>
                      <a:pt x="342900" y="557893"/>
                    </a:lnTo>
                    <a:lnTo>
                      <a:pt x="370114" y="549729"/>
                    </a:lnTo>
                    <a:lnTo>
                      <a:pt x="446314" y="519793"/>
                    </a:lnTo>
                    <a:lnTo>
                      <a:pt x="536121" y="492579"/>
                    </a:lnTo>
                    <a:lnTo>
                      <a:pt x="653143" y="476250"/>
                    </a:lnTo>
                    <a:lnTo>
                      <a:pt x="911679" y="440871"/>
                    </a:lnTo>
                    <a:lnTo>
                      <a:pt x="1061357" y="419100"/>
                    </a:lnTo>
                    <a:lnTo>
                      <a:pt x="1232807" y="381000"/>
                    </a:lnTo>
                    <a:lnTo>
                      <a:pt x="1485900" y="356507"/>
                    </a:lnTo>
                    <a:lnTo>
                      <a:pt x="1787979" y="329293"/>
                    </a:lnTo>
                    <a:lnTo>
                      <a:pt x="2005693" y="310243"/>
                    </a:lnTo>
                    <a:lnTo>
                      <a:pt x="2217964" y="288471"/>
                    </a:lnTo>
                    <a:lnTo>
                      <a:pt x="2574471" y="266700"/>
                    </a:lnTo>
                    <a:lnTo>
                      <a:pt x="2794907" y="247650"/>
                    </a:lnTo>
                    <a:lnTo>
                      <a:pt x="2873829" y="247650"/>
                    </a:lnTo>
                    <a:lnTo>
                      <a:pt x="2920093" y="258536"/>
                    </a:lnTo>
                    <a:lnTo>
                      <a:pt x="2941864" y="269421"/>
                    </a:lnTo>
                    <a:lnTo>
                      <a:pt x="2952750" y="283029"/>
                    </a:lnTo>
                    <a:lnTo>
                      <a:pt x="3265714" y="315686"/>
                    </a:lnTo>
                    <a:lnTo>
                      <a:pt x="3320143" y="277586"/>
                    </a:lnTo>
                    <a:lnTo>
                      <a:pt x="3339193" y="255814"/>
                    </a:lnTo>
                    <a:lnTo>
                      <a:pt x="3344636" y="234043"/>
                    </a:lnTo>
                    <a:lnTo>
                      <a:pt x="3344636" y="223157"/>
                    </a:lnTo>
                    <a:lnTo>
                      <a:pt x="3341914" y="209550"/>
                    </a:lnTo>
                    <a:lnTo>
                      <a:pt x="3322864" y="187779"/>
                    </a:lnTo>
                    <a:lnTo>
                      <a:pt x="3254829" y="141514"/>
                    </a:lnTo>
                    <a:lnTo>
                      <a:pt x="3178629" y="100693"/>
                    </a:lnTo>
                    <a:lnTo>
                      <a:pt x="3072493" y="48986"/>
                    </a:lnTo>
                    <a:lnTo>
                      <a:pt x="2963636" y="2721"/>
                    </a:lnTo>
                    <a:lnTo>
                      <a:pt x="2941864" y="0"/>
                    </a:lnTo>
                    <a:lnTo>
                      <a:pt x="2906486" y="8164"/>
                    </a:lnTo>
                    <a:lnTo>
                      <a:pt x="2794907" y="46264"/>
                    </a:lnTo>
                    <a:lnTo>
                      <a:pt x="2637064" y="73479"/>
                    </a:lnTo>
                    <a:lnTo>
                      <a:pt x="2427514" y="103414"/>
                    </a:lnTo>
                    <a:lnTo>
                      <a:pt x="2264229" y="111579"/>
                    </a:lnTo>
                    <a:lnTo>
                      <a:pt x="2168979" y="111579"/>
                    </a:lnTo>
                    <a:lnTo>
                      <a:pt x="1994807" y="155121"/>
                    </a:lnTo>
                    <a:lnTo>
                      <a:pt x="1679121" y="182336"/>
                    </a:lnTo>
                    <a:lnTo>
                      <a:pt x="1428750" y="2068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2" name="フリーフォーム 48">
                <a:extLst>
                  <a:ext uri="{FF2B5EF4-FFF2-40B4-BE49-F238E27FC236}">
                    <a16:creationId xmlns:a16="http://schemas.microsoft.com/office/drawing/2014/main" id="{BF001A8C-0202-4D8D-93C0-FFA351BCF268}"/>
                  </a:ext>
                </a:extLst>
              </p:cNvPr>
              <p:cNvSpPr/>
              <p:nvPr/>
            </p:nvSpPr>
            <p:spPr>
              <a:xfrm>
                <a:off x="6323013" y="5418139"/>
                <a:ext cx="1238250" cy="688975"/>
              </a:xfrm>
              <a:custGeom>
                <a:avLst/>
                <a:gdLst>
                  <a:gd name="connsiteX0" fmla="*/ 621506 w 1238250"/>
                  <a:gd name="connsiteY0" fmla="*/ 378619 h 690562"/>
                  <a:gd name="connsiteX1" fmla="*/ 502444 w 1238250"/>
                  <a:gd name="connsiteY1" fmla="*/ 307181 h 690562"/>
                  <a:gd name="connsiteX2" fmla="*/ 369094 w 1238250"/>
                  <a:gd name="connsiteY2" fmla="*/ 230981 h 690562"/>
                  <a:gd name="connsiteX3" fmla="*/ 242887 w 1238250"/>
                  <a:gd name="connsiteY3" fmla="*/ 164306 h 690562"/>
                  <a:gd name="connsiteX4" fmla="*/ 104775 w 1238250"/>
                  <a:gd name="connsiteY4" fmla="*/ 100012 h 690562"/>
                  <a:gd name="connsiteX5" fmla="*/ 38100 w 1238250"/>
                  <a:gd name="connsiteY5" fmla="*/ 69056 h 690562"/>
                  <a:gd name="connsiteX6" fmla="*/ 30956 w 1238250"/>
                  <a:gd name="connsiteY6" fmla="*/ 64294 h 690562"/>
                  <a:gd name="connsiteX7" fmla="*/ 16669 w 1238250"/>
                  <a:gd name="connsiteY7" fmla="*/ 52387 h 690562"/>
                  <a:gd name="connsiteX8" fmla="*/ 7144 w 1238250"/>
                  <a:gd name="connsiteY8" fmla="*/ 38100 h 690562"/>
                  <a:gd name="connsiteX9" fmla="*/ 0 w 1238250"/>
                  <a:gd name="connsiteY9" fmla="*/ 21431 h 690562"/>
                  <a:gd name="connsiteX10" fmla="*/ 7144 w 1238250"/>
                  <a:gd name="connsiteY10" fmla="*/ 9525 h 690562"/>
                  <a:gd name="connsiteX11" fmla="*/ 26194 w 1238250"/>
                  <a:gd name="connsiteY11" fmla="*/ 0 h 690562"/>
                  <a:gd name="connsiteX12" fmla="*/ 78581 w 1238250"/>
                  <a:gd name="connsiteY12" fmla="*/ 0 h 690562"/>
                  <a:gd name="connsiteX13" fmla="*/ 242887 w 1238250"/>
                  <a:gd name="connsiteY13" fmla="*/ 28575 h 690562"/>
                  <a:gd name="connsiteX14" fmla="*/ 371475 w 1238250"/>
                  <a:gd name="connsiteY14" fmla="*/ 52387 h 690562"/>
                  <a:gd name="connsiteX15" fmla="*/ 545306 w 1238250"/>
                  <a:gd name="connsiteY15" fmla="*/ 88106 h 690562"/>
                  <a:gd name="connsiteX16" fmla="*/ 704850 w 1238250"/>
                  <a:gd name="connsiteY16" fmla="*/ 126206 h 690562"/>
                  <a:gd name="connsiteX17" fmla="*/ 842962 w 1238250"/>
                  <a:gd name="connsiteY17" fmla="*/ 164306 h 690562"/>
                  <a:gd name="connsiteX18" fmla="*/ 942975 w 1238250"/>
                  <a:gd name="connsiteY18" fmla="*/ 190500 h 690562"/>
                  <a:gd name="connsiteX19" fmla="*/ 969169 w 1238250"/>
                  <a:gd name="connsiteY19" fmla="*/ 197644 h 690562"/>
                  <a:gd name="connsiteX20" fmla="*/ 1002506 w 1238250"/>
                  <a:gd name="connsiteY20" fmla="*/ 216694 h 690562"/>
                  <a:gd name="connsiteX21" fmla="*/ 1071562 w 1238250"/>
                  <a:gd name="connsiteY21" fmla="*/ 271462 h 690562"/>
                  <a:gd name="connsiteX22" fmla="*/ 1112044 w 1238250"/>
                  <a:gd name="connsiteY22" fmla="*/ 304800 h 690562"/>
                  <a:gd name="connsiteX23" fmla="*/ 1147762 w 1238250"/>
                  <a:gd name="connsiteY23" fmla="*/ 342900 h 690562"/>
                  <a:gd name="connsiteX24" fmla="*/ 1176337 w 1238250"/>
                  <a:gd name="connsiteY24" fmla="*/ 373856 h 690562"/>
                  <a:gd name="connsiteX25" fmla="*/ 1197769 w 1238250"/>
                  <a:gd name="connsiteY25" fmla="*/ 404812 h 690562"/>
                  <a:gd name="connsiteX26" fmla="*/ 1214437 w 1238250"/>
                  <a:gd name="connsiteY26" fmla="*/ 438150 h 690562"/>
                  <a:gd name="connsiteX27" fmla="*/ 1228725 w 1238250"/>
                  <a:gd name="connsiteY27" fmla="*/ 476250 h 690562"/>
                  <a:gd name="connsiteX28" fmla="*/ 1235869 w 1238250"/>
                  <a:gd name="connsiteY28" fmla="*/ 511969 h 690562"/>
                  <a:gd name="connsiteX29" fmla="*/ 1238250 w 1238250"/>
                  <a:gd name="connsiteY29" fmla="*/ 566737 h 690562"/>
                  <a:gd name="connsiteX30" fmla="*/ 1235869 w 1238250"/>
                  <a:gd name="connsiteY30" fmla="*/ 607219 h 690562"/>
                  <a:gd name="connsiteX31" fmla="*/ 1223962 w 1238250"/>
                  <a:gd name="connsiteY31" fmla="*/ 633412 h 690562"/>
                  <a:gd name="connsiteX32" fmla="*/ 1202531 w 1238250"/>
                  <a:gd name="connsiteY32" fmla="*/ 657225 h 690562"/>
                  <a:gd name="connsiteX33" fmla="*/ 1173956 w 1238250"/>
                  <a:gd name="connsiteY33" fmla="*/ 681037 h 690562"/>
                  <a:gd name="connsiteX34" fmla="*/ 1147762 w 1238250"/>
                  <a:gd name="connsiteY34" fmla="*/ 690562 h 690562"/>
                  <a:gd name="connsiteX35" fmla="*/ 1119187 w 1238250"/>
                  <a:gd name="connsiteY35" fmla="*/ 690562 h 690562"/>
                  <a:gd name="connsiteX36" fmla="*/ 1057275 w 1238250"/>
                  <a:gd name="connsiteY36" fmla="*/ 666750 h 690562"/>
                  <a:gd name="connsiteX37" fmla="*/ 978694 w 1238250"/>
                  <a:gd name="connsiteY37" fmla="*/ 626269 h 690562"/>
                  <a:gd name="connsiteX38" fmla="*/ 919162 w 1238250"/>
                  <a:gd name="connsiteY38" fmla="*/ 585787 h 690562"/>
                  <a:gd name="connsiteX39" fmla="*/ 804862 w 1238250"/>
                  <a:gd name="connsiteY39" fmla="*/ 502444 h 690562"/>
                  <a:gd name="connsiteX40" fmla="*/ 688181 w 1238250"/>
                  <a:gd name="connsiteY40" fmla="*/ 421481 h 690562"/>
                  <a:gd name="connsiteX41" fmla="*/ 621506 w 1238250"/>
                  <a:gd name="connsiteY41" fmla="*/ 378619 h 690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238250" h="690562">
                    <a:moveTo>
                      <a:pt x="621506" y="378619"/>
                    </a:moveTo>
                    <a:lnTo>
                      <a:pt x="502444" y="307181"/>
                    </a:lnTo>
                    <a:lnTo>
                      <a:pt x="369094" y="230981"/>
                    </a:lnTo>
                    <a:lnTo>
                      <a:pt x="242887" y="164306"/>
                    </a:lnTo>
                    <a:lnTo>
                      <a:pt x="104775" y="100012"/>
                    </a:lnTo>
                    <a:lnTo>
                      <a:pt x="38100" y="69056"/>
                    </a:lnTo>
                    <a:lnTo>
                      <a:pt x="30956" y="64294"/>
                    </a:lnTo>
                    <a:lnTo>
                      <a:pt x="16669" y="52387"/>
                    </a:lnTo>
                    <a:lnTo>
                      <a:pt x="7144" y="38100"/>
                    </a:lnTo>
                    <a:lnTo>
                      <a:pt x="0" y="21431"/>
                    </a:lnTo>
                    <a:lnTo>
                      <a:pt x="7144" y="9525"/>
                    </a:lnTo>
                    <a:lnTo>
                      <a:pt x="26194" y="0"/>
                    </a:lnTo>
                    <a:lnTo>
                      <a:pt x="78581" y="0"/>
                    </a:lnTo>
                    <a:lnTo>
                      <a:pt x="242887" y="28575"/>
                    </a:lnTo>
                    <a:lnTo>
                      <a:pt x="371475" y="52387"/>
                    </a:lnTo>
                    <a:lnTo>
                      <a:pt x="545306" y="88106"/>
                    </a:lnTo>
                    <a:lnTo>
                      <a:pt x="704850" y="126206"/>
                    </a:lnTo>
                    <a:lnTo>
                      <a:pt x="842962" y="164306"/>
                    </a:lnTo>
                    <a:lnTo>
                      <a:pt x="942975" y="190500"/>
                    </a:lnTo>
                    <a:lnTo>
                      <a:pt x="969169" y="197644"/>
                    </a:lnTo>
                    <a:lnTo>
                      <a:pt x="1002506" y="216694"/>
                    </a:lnTo>
                    <a:lnTo>
                      <a:pt x="1071562" y="271462"/>
                    </a:lnTo>
                    <a:lnTo>
                      <a:pt x="1112044" y="304800"/>
                    </a:lnTo>
                    <a:lnTo>
                      <a:pt x="1147762" y="342900"/>
                    </a:lnTo>
                    <a:lnTo>
                      <a:pt x="1176337" y="373856"/>
                    </a:lnTo>
                    <a:lnTo>
                      <a:pt x="1197769" y="404812"/>
                    </a:lnTo>
                    <a:lnTo>
                      <a:pt x="1214437" y="438150"/>
                    </a:lnTo>
                    <a:lnTo>
                      <a:pt x="1228725" y="476250"/>
                    </a:lnTo>
                    <a:lnTo>
                      <a:pt x="1235869" y="511969"/>
                    </a:lnTo>
                    <a:lnTo>
                      <a:pt x="1238250" y="566737"/>
                    </a:lnTo>
                    <a:lnTo>
                      <a:pt x="1235869" y="607219"/>
                    </a:lnTo>
                    <a:lnTo>
                      <a:pt x="1223962" y="633412"/>
                    </a:lnTo>
                    <a:lnTo>
                      <a:pt x="1202531" y="657225"/>
                    </a:lnTo>
                    <a:lnTo>
                      <a:pt x="1173956" y="681037"/>
                    </a:lnTo>
                    <a:lnTo>
                      <a:pt x="1147762" y="690562"/>
                    </a:lnTo>
                    <a:lnTo>
                      <a:pt x="1119187" y="690562"/>
                    </a:lnTo>
                    <a:lnTo>
                      <a:pt x="1057275" y="666750"/>
                    </a:lnTo>
                    <a:lnTo>
                      <a:pt x="978694" y="626269"/>
                    </a:lnTo>
                    <a:lnTo>
                      <a:pt x="919162" y="585787"/>
                    </a:lnTo>
                    <a:lnTo>
                      <a:pt x="804862" y="502444"/>
                    </a:lnTo>
                    <a:lnTo>
                      <a:pt x="688181" y="421481"/>
                    </a:lnTo>
                    <a:lnTo>
                      <a:pt x="621506" y="3786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25">
                <a:extLst>
                  <a:ext uri="{FF2B5EF4-FFF2-40B4-BE49-F238E27FC236}">
                    <a16:creationId xmlns:a16="http://schemas.microsoft.com/office/drawing/2014/main" id="{10977090-D293-4902-8E20-2F6BE71FDD7F}"/>
                  </a:ext>
                </a:extLst>
              </p:cNvPr>
              <p:cNvSpPr/>
              <p:nvPr/>
            </p:nvSpPr>
            <p:spPr>
              <a:xfrm>
                <a:off x="7197725" y="1858963"/>
                <a:ext cx="476250" cy="590550"/>
              </a:xfrm>
              <a:custGeom>
                <a:avLst/>
                <a:gdLst>
                  <a:gd name="connsiteX0" fmla="*/ 102394 w 476250"/>
                  <a:gd name="connsiteY0" fmla="*/ 180975 h 590550"/>
                  <a:gd name="connsiteX1" fmla="*/ 133350 w 476250"/>
                  <a:gd name="connsiteY1" fmla="*/ 78582 h 590550"/>
                  <a:gd name="connsiteX2" fmla="*/ 138113 w 476250"/>
                  <a:gd name="connsiteY2" fmla="*/ 57150 h 590550"/>
                  <a:gd name="connsiteX3" fmla="*/ 138113 w 476250"/>
                  <a:gd name="connsiteY3" fmla="*/ 42863 h 590550"/>
                  <a:gd name="connsiteX4" fmla="*/ 133350 w 476250"/>
                  <a:gd name="connsiteY4" fmla="*/ 21432 h 590550"/>
                  <a:gd name="connsiteX5" fmla="*/ 116681 w 476250"/>
                  <a:gd name="connsiteY5" fmla="*/ 0 h 590550"/>
                  <a:gd name="connsiteX6" fmla="*/ 476250 w 476250"/>
                  <a:gd name="connsiteY6" fmla="*/ 30957 h 590550"/>
                  <a:gd name="connsiteX7" fmla="*/ 447675 w 476250"/>
                  <a:gd name="connsiteY7" fmla="*/ 54769 h 590550"/>
                  <a:gd name="connsiteX8" fmla="*/ 426244 w 476250"/>
                  <a:gd name="connsiteY8" fmla="*/ 92869 h 590550"/>
                  <a:gd name="connsiteX9" fmla="*/ 361950 w 476250"/>
                  <a:gd name="connsiteY9" fmla="*/ 221457 h 590550"/>
                  <a:gd name="connsiteX10" fmla="*/ 311944 w 476250"/>
                  <a:gd name="connsiteY10" fmla="*/ 321469 h 590550"/>
                  <a:gd name="connsiteX11" fmla="*/ 259556 w 476250"/>
                  <a:gd name="connsiteY11" fmla="*/ 426244 h 590550"/>
                  <a:gd name="connsiteX12" fmla="*/ 221456 w 476250"/>
                  <a:gd name="connsiteY12" fmla="*/ 500063 h 590550"/>
                  <a:gd name="connsiteX13" fmla="*/ 197644 w 476250"/>
                  <a:gd name="connsiteY13" fmla="*/ 531019 h 590550"/>
                  <a:gd name="connsiteX14" fmla="*/ 166688 w 476250"/>
                  <a:gd name="connsiteY14" fmla="*/ 559594 h 590550"/>
                  <a:gd name="connsiteX15" fmla="*/ 133350 w 476250"/>
                  <a:gd name="connsiteY15" fmla="*/ 578644 h 590550"/>
                  <a:gd name="connsiteX16" fmla="*/ 107156 w 476250"/>
                  <a:gd name="connsiteY16" fmla="*/ 588169 h 590550"/>
                  <a:gd name="connsiteX17" fmla="*/ 83344 w 476250"/>
                  <a:gd name="connsiteY17" fmla="*/ 590550 h 590550"/>
                  <a:gd name="connsiteX18" fmla="*/ 57150 w 476250"/>
                  <a:gd name="connsiteY18" fmla="*/ 583407 h 590550"/>
                  <a:gd name="connsiteX19" fmla="*/ 28575 w 476250"/>
                  <a:gd name="connsiteY19" fmla="*/ 564357 h 590550"/>
                  <a:gd name="connsiteX20" fmla="*/ 14288 w 476250"/>
                  <a:gd name="connsiteY20" fmla="*/ 540544 h 590550"/>
                  <a:gd name="connsiteX21" fmla="*/ 4763 w 476250"/>
                  <a:gd name="connsiteY21" fmla="*/ 507207 h 590550"/>
                  <a:gd name="connsiteX22" fmla="*/ 0 w 476250"/>
                  <a:gd name="connsiteY22" fmla="*/ 476250 h 590550"/>
                  <a:gd name="connsiteX23" fmla="*/ 38100 w 476250"/>
                  <a:gd name="connsiteY23" fmla="*/ 409575 h 590550"/>
                  <a:gd name="connsiteX24" fmla="*/ 64294 w 476250"/>
                  <a:gd name="connsiteY24" fmla="*/ 316707 h 590550"/>
                  <a:gd name="connsiteX25" fmla="*/ 102394 w 476250"/>
                  <a:gd name="connsiteY25" fmla="*/ 180975 h 5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476250" h="590550">
                    <a:moveTo>
                      <a:pt x="102394" y="180975"/>
                    </a:moveTo>
                    <a:lnTo>
                      <a:pt x="133350" y="78582"/>
                    </a:lnTo>
                    <a:lnTo>
                      <a:pt x="138113" y="57150"/>
                    </a:lnTo>
                    <a:lnTo>
                      <a:pt x="138113" y="42863"/>
                    </a:lnTo>
                    <a:lnTo>
                      <a:pt x="133350" y="21432"/>
                    </a:lnTo>
                    <a:lnTo>
                      <a:pt x="116681" y="0"/>
                    </a:lnTo>
                    <a:lnTo>
                      <a:pt x="476250" y="30957"/>
                    </a:lnTo>
                    <a:lnTo>
                      <a:pt x="447675" y="54769"/>
                    </a:lnTo>
                    <a:lnTo>
                      <a:pt x="426244" y="92869"/>
                    </a:lnTo>
                    <a:lnTo>
                      <a:pt x="361950" y="221457"/>
                    </a:lnTo>
                    <a:lnTo>
                      <a:pt x="311944" y="321469"/>
                    </a:lnTo>
                    <a:lnTo>
                      <a:pt x="259556" y="426244"/>
                    </a:lnTo>
                    <a:lnTo>
                      <a:pt x="221456" y="500063"/>
                    </a:lnTo>
                    <a:lnTo>
                      <a:pt x="197644" y="531019"/>
                    </a:lnTo>
                    <a:lnTo>
                      <a:pt x="166688" y="559594"/>
                    </a:lnTo>
                    <a:lnTo>
                      <a:pt x="133350" y="578644"/>
                    </a:lnTo>
                    <a:lnTo>
                      <a:pt x="107156" y="588169"/>
                    </a:lnTo>
                    <a:lnTo>
                      <a:pt x="83344" y="590550"/>
                    </a:lnTo>
                    <a:lnTo>
                      <a:pt x="57150" y="583407"/>
                    </a:lnTo>
                    <a:lnTo>
                      <a:pt x="28575" y="564357"/>
                    </a:lnTo>
                    <a:lnTo>
                      <a:pt x="14288" y="540544"/>
                    </a:lnTo>
                    <a:lnTo>
                      <a:pt x="4763" y="507207"/>
                    </a:lnTo>
                    <a:lnTo>
                      <a:pt x="0" y="476250"/>
                    </a:lnTo>
                    <a:lnTo>
                      <a:pt x="38100" y="409575"/>
                    </a:lnTo>
                    <a:lnTo>
                      <a:pt x="64294" y="316707"/>
                    </a:lnTo>
                    <a:lnTo>
                      <a:pt x="102394" y="1809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26">
                <a:extLst>
                  <a:ext uri="{FF2B5EF4-FFF2-40B4-BE49-F238E27FC236}">
                    <a16:creationId xmlns:a16="http://schemas.microsoft.com/office/drawing/2014/main" id="{8872401F-590C-422F-9D7B-5DC8E0FF13F6}"/>
                  </a:ext>
                </a:extLst>
              </p:cNvPr>
              <p:cNvSpPr/>
              <p:nvPr/>
            </p:nvSpPr>
            <p:spPr>
              <a:xfrm>
                <a:off x="4494213" y="2179638"/>
                <a:ext cx="2768600" cy="450850"/>
              </a:xfrm>
              <a:custGeom>
                <a:avLst/>
                <a:gdLst>
                  <a:gd name="connsiteX0" fmla="*/ 1473994 w 2767013"/>
                  <a:gd name="connsiteY0" fmla="*/ 100012 h 452437"/>
                  <a:gd name="connsiteX1" fmla="*/ 1883569 w 2767013"/>
                  <a:gd name="connsiteY1" fmla="*/ 66675 h 452437"/>
                  <a:gd name="connsiteX2" fmla="*/ 2055019 w 2767013"/>
                  <a:gd name="connsiteY2" fmla="*/ 47625 h 452437"/>
                  <a:gd name="connsiteX3" fmla="*/ 2293144 w 2767013"/>
                  <a:gd name="connsiteY3" fmla="*/ 28575 h 452437"/>
                  <a:gd name="connsiteX4" fmla="*/ 2566988 w 2767013"/>
                  <a:gd name="connsiteY4" fmla="*/ 7144 h 452437"/>
                  <a:gd name="connsiteX5" fmla="*/ 2645569 w 2767013"/>
                  <a:gd name="connsiteY5" fmla="*/ 0 h 452437"/>
                  <a:gd name="connsiteX6" fmla="*/ 2676525 w 2767013"/>
                  <a:gd name="connsiteY6" fmla="*/ 4762 h 452437"/>
                  <a:gd name="connsiteX7" fmla="*/ 2702719 w 2767013"/>
                  <a:gd name="connsiteY7" fmla="*/ 14287 h 452437"/>
                  <a:gd name="connsiteX8" fmla="*/ 2728913 w 2767013"/>
                  <a:gd name="connsiteY8" fmla="*/ 30956 h 452437"/>
                  <a:gd name="connsiteX9" fmla="*/ 2740819 w 2767013"/>
                  <a:gd name="connsiteY9" fmla="*/ 47625 h 452437"/>
                  <a:gd name="connsiteX10" fmla="*/ 2767013 w 2767013"/>
                  <a:gd name="connsiteY10" fmla="*/ 111919 h 452437"/>
                  <a:gd name="connsiteX11" fmla="*/ 2719388 w 2767013"/>
                  <a:gd name="connsiteY11" fmla="*/ 180975 h 452437"/>
                  <a:gd name="connsiteX12" fmla="*/ 2600325 w 2767013"/>
                  <a:gd name="connsiteY12" fmla="*/ 180975 h 452437"/>
                  <a:gd name="connsiteX13" fmla="*/ 2338388 w 2767013"/>
                  <a:gd name="connsiteY13" fmla="*/ 188119 h 452437"/>
                  <a:gd name="connsiteX14" fmla="*/ 2066925 w 2767013"/>
                  <a:gd name="connsiteY14" fmla="*/ 202406 h 452437"/>
                  <a:gd name="connsiteX15" fmla="*/ 1835944 w 2767013"/>
                  <a:gd name="connsiteY15" fmla="*/ 226219 h 452437"/>
                  <a:gd name="connsiteX16" fmla="*/ 1633538 w 2767013"/>
                  <a:gd name="connsiteY16" fmla="*/ 240506 h 452437"/>
                  <a:gd name="connsiteX17" fmla="*/ 1333500 w 2767013"/>
                  <a:gd name="connsiteY17" fmla="*/ 266700 h 452437"/>
                  <a:gd name="connsiteX18" fmla="*/ 1090613 w 2767013"/>
                  <a:gd name="connsiteY18" fmla="*/ 295275 h 452437"/>
                  <a:gd name="connsiteX19" fmla="*/ 935832 w 2767013"/>
                  <a:gd name="connsiteY19" fmla="*/ 309562 h 452437"/>
                  <a:gd name="connsiteX20" fmla="*/ 726282 w 2767013"/>
                  <a:gd name="connsiteY20" fmla="*/ 342900 h 452437"/>
                  <a:gd name="connsiteX21" fmla="*/ 550069 w 2767013"/>
                  <a:gd name="connsiteY21" fmla="*/ 376237 h 452437"/>
                  <a:gd name="connsiteX22" fmla="*/ 416719 w 2767013"/>
                  <a:gd name="connsiteY22" fmla="*/ 400050 h 452437"/>
                  <a:gd name="connsiteX23" fmla="*/ 266700 w 2767013"/>
                  <a:gd name="connsiteY23" fmla="*/ 426244 h 452437"/>
                  <a:gd name="connsiteX24" fmla="*/ 176213 w 2767013"/>
                  <a:gd name="connsiteY24" fmla="*/ 438150 h 452437"/>
                  <a:gd name="connsiteX25" fmla="*/ 66675 w 2767013"/>
                  <a:gd name="connsiteY25" fmla="*/ 450056 h 452437"/>
                  <a:gd name="connsiteX26" fmla="*/ 0 w 2767013"/>
                  <a:gd name="connsiteY26" fmla="*/ 452437 h 452437"/>
                  <a:gd name="connsiteX27" fmla="*/ 7144 w 2767013"/>
                  <a:gd name="connsiteY27" fmla="*/ 269081 h 452437"/>
                  <a:gd name="connsiteX28" fmla="*/ 140494 w 2767013"/>
                  <a:gd name="connsiteY28" fmla="*/ 269081 h 452437"/>
                  <a:gd name="connsiteX29" fmla="*/ 276225 w 2767013"/>
                  <a:gd name="connsiteY29" fmla="*/ 252412 h 452437"/>
                  <a:gd name="connsiteX30" fmla="*/ 528638 w 2767013"/>
                  <a:gd name="connsiteY30" fmla="*/ 216694 h 452437"/>
                  <a:gd name="connsiteX31" fmla="*/ 945357 w 2767013"/>
                  <a:gd name="connsiteY31" fmla="*/ 154781 h 452437"/>
                  <a:gd name="connsiteX32" fmla="*/ 1123950 w 2767013"/>
                  <a:gd name="connsiteY32" fmla="*/ 135731 h 452437"/>
                  <a:gd name="connsiteX33" fmla="*/ 1473994 w 2767013"/>
                  <a:gd name="connsiteY33" fmla="*/ 100012 h 452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767013" h="452437">
                    <a:moveTo>
                      <a:pt x="1473994" y="100012"/>
                    </a:moveTo>
                    <a:lnTo>
                      <a:pt x="1883569" y="66675"/>
                    </a:lnTo>
                    <a:lnTo>
                      <a:pt x="2055019" y="47625"/>
                    </a:lnTo>
                    <a:lnTo>
                      <a:pt x="2293144" y="28575"/>
                    </a:lnTo>
                    <a:lnTo>
                      <a:pt x="2566988" y="7144"/>
                    </a:lnTo>
                    <a:lnTo>
                      <a:pt x="2645569" y="0"/>
                    </a:lnTo>
                    <a:lnTo>
                      <a:pt x="2676525" y="4762"/>
                    </a:lnTo>
                    <a:lnTo>
                      <a:pt x="2702719" y="14287"/>
                    </a:lnTo>
                    <a:lnTo>
                      <a:pt x="2728913" y="30956"/>
                    </a:lnTo>
                    <a:lnTo>
                      <a:pt x="2740819" y="47625"/>
                    </a:lnTo>
                    <a:lnTo>
                      <a:pt x="2767013" y="111919"/>
                    </a:lnTo>
                    <a:lnTo>
                      <a:pt x="2719388" y="180975"/>
                    </a:lnTo>
                    <a:lnTo>
                      <a:pt x="2600325" y="180975"/>
                    </a:lnTo>
                    <a:lnTo>
                      <a:pt x="2338388" y="188119"/>
                    </a:lnTo>
                    <a:lnTo>
                      <a:pt x="2066925" y="202406"/>
                    </a:lnTo>
                    <a:lnTo>
                      <a:pt x="1835944" y="226219"/>
                    </a:lnTo>
                    <a:lnTo>
                      <a:pt x="1633538" y="240506"/>
                    </a:lnTo>
                    <a:lnTo>
                      <a:pt x="1333500" y="266700"/>
                    </a:lnTo>
                    <a:lnTo>
                      <a:pt x="1090613" y="295275"/>
                    </a:lnTo>
                    <a:lnTo>
                      <a:pt x="935832" y="309562"/>
                    </a:lnTo>
                    <a:lnTo>
                      <a:pt x="726282" y="342900"/>
                    </a:lnTo>
                    <a:lnTo>
                      <a:pt x="550069" y="376237"/>
                    </a:lnTo>
                    <a:lnTo>
                      <a:pt x="416719" y="400050"/>
                    </a:lnTo>
                    <a:lnTo>
                      <a:pt x="266700" y="426244"/>
                    </a:lnTo>
                    <a:lnTo>
                      <a:pt x="176213" y="438150"/>
                    </a:lnTo>
                    <a:lnTo>
                      <a:pt x="66675" y="450056"/>
                    </a:lnTo>
                    <a:lnTo>
                      <a:pt x="0" y="452437"/>
                    </a:lnTo>
                    <a:lnTo>
                      <a:pt x="7144" y="269081"/>
                    </a:lnTo>
                    <a:lnTo>
                      <a:pt x="140494" y="269081"/>
                    </a:lnTo>
                    <a:lnTo>
                      <a:pt x="276225" y="252412"/>
                    </a:lnTo>
                    <a:lnTo>
                      <a:pt x="528638" y="216694"/>
                    </a:lnTo>
                    <a:lnTo>
                      <a:pt x="945357" y="154781"/>
                    </a:lnTo>
                    <a:lnTo>
                      <a:pt x="1123950" y="135731"/>
                    </a:lnTo>
                    <a:lnTo>
                      <a:pt x="1473994" y="1000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27">
                <a:extLst>
                  <a:ext uri="{FF2B5EF4-FFF2-40B4-BE49-F238E27FC236}">
                    <a16:creationId xmlns:a16="http://schemas.microsoft.com/office/drawing/2014/main" id="{C0AF3887-1070-474A-9162-0520ADF8D485}"/>
                  </a:ext>
                </a:extLst>
              </p:cNvPr>
              <p:cNvSpPr/>
              <p:nvPr/>
            </p:nvSpPr>
            <p:spPr>
              <a:xfrm>
                <a:off x="4073526" y="2335214"/>
                <a:ext cx="504825" cy="835025"/>
              </a:xfrm>
              <a:custGeom>
                <a:avLst/>
                <a:gdLst>
                  <a:gd name="connsiteX0" fmla="*/ 442913 w 504825"/>
                  <a:gd name="connsiteY0" fmla="*/ 423863 h 833438"/>
                  <a:gd name="connsiteX1" fmla="*/ 485775 w 504825"/>
                  <a:gd name="connsiteY1" fmla="*/ 302419 h 833438"/>
                  <a:gd name="connsiteX2" fmla="*/ 490538 w 504825"/>
                  <a:gd name="connsiteY2" fmla="*/ 285750 h 833438"/>
                  <a:gd name="connsiteX3" fmla="*/ 504825 w 504825"/>
                  <a:gd name="connsiteY3" fmla="*/ 119063 h 833438"/>
                  <a:gd name="connsiteX4" fmla="*/ 442913 w 504825"/>
                  <a:gd name="connsiteY4" fmla="*/ 80963 h 833438"/>
                  <a:gd name="connsiteX5" fmla="*/ 385763 w 504825"/>
                  <a:gd name="connsiteY5" fmla="*/ 50007 h 833438"/>
                  <a:gd name="connsiteX6" fmla="*/ 323850 w 504825"/>
                  <a:gd name="connsiteY6" fmla="*/ 21432 h 833438"/>
                  <a:gd name="connsiteX7" fmla="*/ 283369 w 504825"/>
                  <a:gd name="connsiteY7" fmla="*/ 7144 h 833438"/>
                  <a:gd name="connsiteX8" fmla="*/ 250031 w 504825"/>
                  <a:gd name="connsiteY8" fmla="*/ 0 h 833438"/>
                  <a:gd name="connsiteX9" fmla="*/ 230981 w 504825"/>
                  <a:gd name="connsiteY9" fmla="*/ 0 h 833438"/>
                  <a:gd name="connsiteX10" fmla="*/ 202406 w 504825"/>
                  <a:gd name="connsiteY10" fmla="*/ 2382 h 833438"/>
                  <a:gd name="connsiteX11" fmla="*/ 192881 w 504825"/>
                  <a:gd name="connsiteY11" fmla="*/ 7144 h 833438"/>
                  <a:gd name="connsiteX12" fmla="*/ 185738 w 504825"/>
                  <a:gd name="connsiteY12" fmla="*/ 19050 h 833438"/>
                  <a:gd name="connsiteX13" fmla="*/ 185738 w 504825"/>
                  <a:gd name="connsiteY13" fmla="*/ 30957 h 833438"/>
                  <a:gd name="connsiteX14" fmla="*/ 197644 w 504825"/>
                  <a:gd name="connsiteY14" fmla="*/ 45244 h 833438"/>
                  <a:gd name="connsiteX15" fmla="*/ 214313 w 504825"/>
                  <a:gd name="connsiteY15" fmla="*/ 64294 h 833438"/>
                  <a:gd name="connsiteX16" fmla="*/ 230981 w 504825"/>
                  <a:gd name="connsiteY16" fmla="*/ 95250 h 833438"/>
                  <a:gd name="connsiteX17" fmla="*/ 242888 w 504825"/>
                  <a:gd name="connsiteY17" fmla="*/ 123825 h 833438"/>
                  <a:gd name="connsiteX18" fmla="*/ 252413 w 504825"/>
                  <a:gd name="connsiteY18" fmla="*/ 152400 h 833438"/>
                  <a:gd name="connsiteX19" fmla="*/ 259556 w 504825"/>
                  <a:gd name="connsiteY19" fmla="*/ 188119 h 833438"/>
                  <a:gd name="connsiteX20" fmla="*/ 264319 w 504825"/>
                  <a:gd name="connsiteY20" fmla="*/ 214313 h 833438"/>
                  <a:gd name="connsiteX21" fmla="*/ 266700 w 504825"/>
                  <a:gd name="connsiteY21" fmla="*/ 250032 h 833438"/>
                  <a:gd name="connsiteX22" fmla="*/ 264319 w 504825"/>
                  <a:gd name="connsiteY22" fmla="*/ 297657 h 833438"/>
                  <a:gd name="connsiteX23" fmla="*/ 257175 w 504825"/>
                  <a:gd name="connsiteY23" fmla="*/ 352425 h 833438"/>
                  <a:gd name="connsiteX24" fmla="*/ 240506 w 504825"/>
                  <a:gd name="connsiteY24" fmla="*/ 423863 h 833438"/>
                  <a:gd name="connsiteX25" fmla="*/ 202406 w 504825"/>
                  <a:gd name="connsiteY25" fmla="*/ 509588 h 833438"/>
                  <a:gd name="connsiteX26" fmla="*/ 171450 w 504825"/>
                  <a:gd name="connsiteY26" fmla="*/ 571500 h 833438"/>
                  <a:gd name="connsiteX27" fmla="*/ 128588 w 504825"/>
                  <a:gd name="connsiteY27" fmla="*/ 635794 h 833438"/>
                  <a:gd name="connsiteX28" fmla="*/ 97631 w 504825"/>
                  <a:gd name="connsiteY28" fmla="*/ 681038 h 833438"/>
                  <a:gd name="connsiteX29" fmla="*/ 61913 w 504825"/>
                  <a:gd name="connsiteY29" fmla="*/ 723900 h 833438"/>
                  <a:gd name="connsiteX30" fmla="*/ 30956 w 504825"/>
                  <a:gd name="connsiteY30" fmla="*/ 750094 h 833438"/>
                  <a:gd name="connsiteX31" fmla="*/ 16669 w 504825"/>
                  <a:gd name="connsiteY31" fmla="*/ 764382 h 833438"/>
                  <a:gd name="connsiteX32" fmla="*/ 7144 w 504825"/>
                  <a:gd name="connsiteY32" fmla="*/ 788194 h 833438"/>
                  <a:gd name="connsiteX33" fmla="*/ 0 w 504825"/>
                  <a:gd name="connsiteY33" fmla="*/ 833438 h 833438"/>
                  <a:gd name="connsiteX34" fmla="*/ 342900 w 504825"/>
                  <a:gd name="connsiteY34" fmla="*/ 726282 h 833438"/>
                  <a:gd name="connsiteX35" fmla="*/ 392906 w 504825"/>
                  <a:gd name="connsiteY35" fmla="*/ 578644 h 833438"/>
                  <a:gd name="connsiteX36" fmla="*/ 442913 w 504825"/>
                  <a:gd name="connsiteY36" fmla="*/ 423863 h 83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4825" h="833438">
                    <a:moveTo>
                      <a:pt x="442913" y="423863"/>
                    </a:moveTo>
                    <a:lnTo>
                      <a:pt x="485775" y="302419"/>
                    </a:lnTo>
                    <a:lnTo>
                      <a:pt x="490538" y="285750"/>
                    </a:lnTo>
                    <a:lnTo>
                      <a:pt x="504825" y="119063"/>
                    </a:lnTo>
                    <a:lnTo>
                      <a:pt x="442913" y="80963"/>
                    </a:lnTo>
                    <a:lnTo>
                      <a:pt x="385763" y="50007"/>
                    </a:lnTo>
                    <a:lnTo>
                      <a:pt x="323850" y="21432"/>
                    </a:lnTo>
                    <a:lnTo>
                      <a:pt x="283369" y="7144"/>
                    </a:lnTo>
                    <a:lnTo>
                      <a:pt x="250031" y="0"/>
                    </a:lnTo>
                    <a:lnTo>
                      <a:pt x="230981" y="0"/>
                    </a:lnTo>
                    <a:lnTo>
                      <a:pt x="202406" y="2382"/>
                    </a:lnTo>
                    <a:lnTo>
                      <a:pt x="192881" y="7144"/>
                    </a:lnTo>
                    <a:lnTo>
                      <a:pt x="185738" y="19050"/>
                    </a:lnTo>
                    <a:lnTo>
                      <a:pt x="185738" y="30957"/>
                    </a:lnTo>
                    <a:lnTo>
                      <a:pt x="197644" y="45244"/>
                    </a:lnTo>
                    <a:lnTo>
                      <a:pt x="214313" y="64294"/>
                    </a:lnTo>
                    <a:lnTo>
                      <a:pt x="230981" y="95250"/>
                    </a:lnTo>
                    <a:lnTo>
                      <a:pt x="242888" y="123825"/>
                    </a:lnTo>
                    <a:lnTo>
                      <a:pt x="252413" y="152400"/>
                    </a:lnTo>
                    <a:lnTo>
                      <a:pt x="259556" y="188119"/>
                    </a:lnTo>
                    <a:lnTo>
                      <a:pt x="264319" y="214313"/>
                    </a:lnTo>
                    <a:lnTo>
                      <a:pt x="266700" y="250032"/>
                    </a:lnTo>
                    <a:lnTo>
                      <a:pt x="264319" y="297657"/>
                    </a:lnTo>
                    <a:lnTo>
                      <a:pt x="257175" y="352425"/>
                    </a:lnTo>
                    <a:lnTo>
                      <a:pt x="240506" y="423863"/>
                    </a:lnTo>
                    <a:lnTo>
                      <a:pt x="202406" y="509588"/>
                    </a:lnTo>
                    <a:lnTo>
                      <a:pt x="171450" y="571500"/>
                    </a:lnTo>
                    <a:lnTo>
                      <a:pt x="128588" y="635794"/>
                    </a:lnTo>
                    <a:lnTo>
                      <a:pt x="97631" y="681038"/>
                    </a:lnTo>
                    <a:lnTo>
                      <a:pt x="61913" y="723900"/>
                    </a:lnTo>
                    <a:lnTo>
                      <a:pt x="30956" y="750094"/>
                    </a:lnTo>
                    <a:lnTo>
                      <a:pt x="16669" y="764382"/>
                    </a:lnTo>
                    <a:lnTo>
                      <a:pt x="7144" y="788194"/>
                    </a:lnTo>
                    <a:lnTo>
                      <a:pt x="0" y="833438"/>
                    </a:lnTo>
                    <a:lnTo>
                      <a:pt x="342900" y="726282"/>
                    </a:lnTo>
                    <a:lnTo>
                      <a:pt x="392906" y="578644"/>
                    </a:lnTo>
                    <a:lnTo>
                      <a:pt x="442913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28">
                <a:extLst>
                  <a:ext uri="{FF2B5EF4-FFF2-40B4-BE49-F238E27FC236}">
                    <a16:creationId xmlns:a16="http://schemas.microsoft.com/office/drawing/2014/main" id="{F1B0A6AC-8C81-4FAD-B693-F708316E2571}"/>
                  </a:ext>
                </a:extLst>
              </p:cNvPr>
              <p:cNvSpPr/>
              <p:nvPr/>
            </p:nvSpPr>
            <p:spPr>
              <a:xfrm>
                <a:off x="4071939" y="2647950"/>
                <a:ext cx="4130675" cy="774700"/>
              </a:xfrm>
              <a:custGeom>
                <a:avLst/>
                <a:gdLst>
                  <a:gd name="connsiteX0" fmla="*/ 1046971 w 4130096"/>
                  <a:gd name="connsiteY0" fmla="*/ 445302 h 775030"/>
                  <a:gd name="connsiteX1" fmla="*/ 805624 w 4130096"/>
                  <a:gd name="connsiteY1" fmla="*/ 486093 h 775030"/>
                  <a:gd name="connsiteX2" fmla="*/ 581273 w 4130096"/>
                  <a:gd name="connsiteY2" fmla="*/ 526885 h 775030"/>
                  <a:gd name="connsiteX3" fmla="*/ 499691 w 4130096"/>
                  <a:gd name="connsiteY3" fmla="*/ 543881 h 775030"/>
                  <a:gd name="connsiteX4" fmla="*/ 424907 w 4130096"/>
                  <a:gd name="connsiteY4" fmla="*/ 574474 h 775030"/>
                  <a:gd name="connsiteX5" fmla="*/ 350123 w 4130096"/>
                  <a:gd name="connsiteY5" fmla="*/ 605067 h 775030"/>
                  <a:gd name="connsiteX6" fmla="*/ 251545 w 4130096"/>
                  <a:gd name="connsiteY6" fmla="*/ 652657 h 775030"/>
                  <a:gd name="connsiteX7" fmla="*/ 166563 w 4130096"/>
                  <a:gd name="connsiteY7" fmla="*/ 700247 h 775030"/>
                  <a:gd name="connsiteX8" fmla="*/ 71384 w 4130096"/>
                  <a:gd name="connsiteY8" fmla="*/ 754635 h 775030"/>
                  <a:gd name="connsiteX9" fmla="*/ 37392 w 4130096"/>
                  <a:gd name="connsiteY9" fmla="*/ 775030 h 775030"/>
                  <a:gd name="connsiteX10" fmla="*/ 37392 w 4130096"/>
                  <a:gd name="connsiteY10" fmla="*/ 775030 h 775030"/>
                  <a:gd name="connsiteX11" fmla="*/ 20395 w 4130096"/>
                  <a:gd name="connsiteY11" fmla="*/ 771631 h 775030"/>
                  <a:gd name="connsiteX12" fmla="*/ 13597 w 4130096"/>
                  <a:gd name="connsiteY12" fmla="*/ 754635 h 775030"/>
                  <a:gd name="connsiteX13" fmla="*/ 3399 w 4130096"/>
                  <a:gd name="connsiteY13" fmla="*/ 703646 h 775030"/>
                  <a:gd name="connsiteX14" fmla="*/ 0 w 4130096"/>
                  <a:gd name="connsiteY14" fmla="*/ 628862 h 775030"/>
                  <a:gd name="connsiteX15" fmla="*/ 0 w 4130096"/>
                  <a:gd name="connsiteY15" fmla="*/ 554079 h 775030"/>
                  <a:gd name="connsiteX16" fmla="*/ 3399 w 4130096"/>
                  <a:gd name="connsiteY16" fmla="*/ 513288 h 775030"/>
                  <a:gd name="connsiteX17" fmla="*/ 10198 w 4130096"/>
                  <a:gd name="connsiteY17" fmla="*/ 475896 h 775030"/>
                  <a:gd name="connsiteX18" fmla="*/ 346724 w 4130096"/>
                  <a:gd name="connsiteY18" fmla="*/ 380717 h 775030"/>
                  <a:gd name="connsiteX19" fmla="*/ 533683 w 4130096"/>
                  <a:gd name="connsiteY19" fmla="*/ 343325 h 775030"/>
                  <a:gd name="connsiteX20" fmla="*/ 700247 w 4130096"/>
                  <a:gd name="connsiteY20" fmla="*/ 309332 h 775030"/>
                  <a:gd name="connsiteX21" fmla="*/ 948392 w 4130096"/>
                  <a:gd name="connsiteY21" fmla="*/ 261743 h 775030"/>
                  <a:gd name="connsiteX22" fmla="*/ 1162546 w 4130096"/>
                  <a:gd name="connsiteY22" fmla="*/ 227750 h 775030"/>
                  <a:gd name="connsiteX23" fmla="*/ 1339307 w 4130096"/>
                  <a:gd name="connsiteY23" fmla="*/ 200556 h 775030"/>
                  <a:gd name="connsiteX24" fmla="*/ 1628244 w 4130096"/>
                  <a:gd name="connsiteY24" fmla="*/ 166563 h 775030"/>
                  <a:gd name="connsiteX25" fmla="*/ 1937576 w 4130096"/>
                  <a:gd name="connsiteY25" fmla="*/ 139369 h 775030"/>
                  <a:gd name="connsiteX26" fmla="*/ 2243509 w 4130096"/>
                  <a:gd name="connsiteY26" fmla="*/ 115575 h 775030"/>
                  <a:gd name="connsiteX27" fmla="*/ 2304696 w 4130096"/>
                  <a:gd name="connsiteY27" fmla="*/ 108776 h 775030"/>
                  <a:gd name="connsiteX28" fmla="*/ 2491655 w 4130096"/>
                  <a:gd name="connsiteY28" fmla="*/ 91780 h 775030"/>
                  <a:gd name="connsiteX29" fmla="*/ 2787390 w 4130096"/>
                  <a:gd name="connsiteY29" fmla="*/ 81582 h 775030"/>
                  <a:gd name="connsiteX30" fmla="*/ 3015140 w 4130096"/>
                  <a:gd name="connsiteY30" fmla="*/ 71384 h 775030"/>
                  <a:gd name="connsiteX31" fmla="*/ 3164708 w 4130096"/>
                  <a:gd name="connsiteY31" fmla="*/ 61186 h 775030"/>
                  <a:gd name="connsiteX32" fmla="*/ 3317674 w 4130096"/>
                  <a:gd name="connsiteY32" fmla="*/ 54388 h 775030"/>
                  <a:gd name="connsiteX33" fmla="*/ 3440047 w 4130096"/>
                  <a:gd name="connsiteY33" fmla="*/ 47589 h 775030"/>
                  <a:gd name="connsiteX34" fmla="*/ 3555622 w 4130096"/>
                  <a:gd name="connsiteY34" fmla="*/ 44190 h 775030"/>
                  <a:gd name="connsiteX35" fmla="*/ 3623607 w 4130096"/>
                  <a:gd name="connsiteY35" fmla="*/ 37392 h 775030"/>
                  <a:gd name="connsiteX36" fmla="*/ 3708589 w 4130096"/>
                  <a:gd name="connsiteY36" fmla="*/ 20395 h 775030"/>
                  <a:gd name="connsiteX37" fmla="*/ 3779973 w 4130096"/>
                  <a:gd name="connsiteY37" fmla="*/ 3399 h 775030"/>
                  <a:gd name="connsiteX38" fmla="*/ 3810566 w 4130096"/>
                  <a:gd name="connsiteY38" fmla="*/ 0 h 775030"/>
                  <a:gd name="connsiteX39" fmla="*/ 3841160 w 4130096"/>
                  <a:gd name="connsiteY39" fmla="*/ 10198 h 775030"/>
                  <a:gd name="connsiteX40" fmla="*/ 3881951 w 4130096"/>
                  <a:gd name="connsiteY40" fmla="*/ 30593 h 775030"/>
                  <a:gd name="connsiteX41" fmla="*/ 3922742 w 4130096"/>
                  <a:gd name="connsiteY41" fmla="*/ 57787 h 775030"/>
                  <a:gd name="connsiteX42" fmla="*/ 3990727 w 4130096"/>
                  <a:gd name="connsiteY42" fmla="*/ 118974 h 775030"/>
                  <a:gd name="connsiteX43" fmla="*/ 4062111 w 4130096"/>
                  <a:gd name="connsiteY43" fmla="*/ 190358 h 775030"/>
                  <a:gd name="connsiteX44" fmla="*/ 4109701 w 4130096"/>
                  <a:gd name="connsiteY44" fmla="*/ 248146 h 775030"/>
                  <a:gd name="connsiteX45" fmla="*/ 4126697 w 4130096"/>
                  <a:gd name="connsiteY45" fmla="*/ 271940 h 775030"/>
                  <a:gd name="connsiteX46" fmla="*/ 4130096 w 4130096"/>
                  <a:gd name="connsiteY46" fmla="*/ 292336 h 775030"/>
                  <a:gd name="connsiteX47" fmla="*/ 4130096 w 4130096"/>
                  <a:gd name="connsiteY47" fmla="*/ 312731 h 775030"/>
                  <a:gd name="connsiteX48" fmla="*/ 4113100 w 4130096"/>
                  <a:gd name="connsiteY48" fmla="*/ 333127 h 775030"/>
                  <a:gd name="connsiteX49" fmla="*/ 4058712 w 4130096"/>
                  <a:gd name="connsiteY49" fmla="*/ 360321 h 775030"/>
                  <a:gd name="connsiteX50" fmla="*/ 3987328 w 4130096"/>
                  <a:gd name="connsiteY50" fmla="*/ 384116 h 775030"/>
                  <a:gd name="connsiteX51" fmla="*/ 3715387 w 4130096"/>
                  <a:gd name="connsiteY51" fmla="*/ 261743 h 775030"/>
                  <a:gd name="connsiteX52" fmla="*/ 3674596 w 4130096"/>
                  <a:gd name="connsiteY52" fmla="*/ 251545 h 775030"/>
                  <a:gd name="connsiteX53" fmla="*/ 3565820 w 4130096"/>
                  <a:gd name="connsiteY53" fmla="*/ 251545 h 775030"/>
                  <a:gd name="connsiteX54" fmla="*/ 3293879 w 4130096"/>
                  <a:gd name="connsiteY54" fmla="*/ 254944 h 775030"/>
                  <a:gd name="connsiteX55" fmla="*/ 3021939 w 4130096"/>
                  <a:gd name="connsiteY55" fmla="*/ 261743 h 775030"/>
                  <a:gd name="connsiteX56" fmla="*/ 2624226 w 4130096"/>
                  <a:gd name="connsiteY56" fmla="*/ 268541 h 775030"/>
                  <a:gd name="connsiteX57" fmla="*/ 2474659 w 4130096"/>
                  <a:gd name="connsiteY57" fmla="*/ 271940 h 775030"/>
                  <a:gd name="connsiteX58" fmla="*/ 2260505 w 4130096"/>
                  <a:gd name="connsiteY58" fmla="*/ 295735 h 775030"/>
                  <a:gd name="connsiteX59" fmla="*/ 2121136 w 4130096"/>
                  <a:gd name="connsiteY59" fmla="*/ 302534 h 775030"/>
                  <a:gd name="connsiteX60" fmla="*/ 1883188 w 4130096"/>
                  <a:gd name="connsiteY60" fmla="*/ 326328 h 775030"/>
                  <a:gd name="connsiteX61" fmla="*/ 1635042 w 4130096"/>
                  <a:gd name="connsiteY61" fmla="*/ 356922 h 775030"/>
                  <a:gd name="connsiteX62" fmla="*/ 1475277 w 4130096"/>
                  <a:gd name="connsiteY62" fmla="*/ 384116 h 775030"/>
                  <a:gd name="connsiteX63" fmla="*/ 1264523 w 4130096"/>
                  <a:gd name="connsiteY63" fmla="*/ 407911 h 775030"/>
                  <a:gd name="connsiteX64" fmla="*/ 1046971 w 4130096"/>
                  <a:gd name="connsiteY64" fmla="*/ 445302 h 775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</a:cxnLst>
                <a:rect l="l" t="t" r="r" b="b"/>
                <a:pathLst>
                  <a:path w="4130096" h="775030">
                    <a:moveTo>
                      <a:pt x="1046971" y="445302"/>
                    </a:moveTo>
                    <a:lnTo>
                      <a:pt x="805624" y="486093"/>
                    </a:lnTo>
                    <a:lnTo>
                      <a:pt x="581273" y="526885"/>
                    </a:lnTo>
                    <a:lnTo>
                      <a:pt x="499691" y="543881"/>
                    </a:lnTo>
                    <a:lnTo>
                      <a:pt x="424907" y="574474"/>
                    </a:lnTo>
                    <a:lnTo>
                      <a:pt x="350123" y="605067"/>
                    </a:lnTo>
                    <a:lnTo>
                      <a:pt x="251545" y="652657"/>
                    </a:lnTo>
                    <a:lnTo>
                      <a:pt x="166563" y="700247"/>
                    </a:lnTo>
                    <a:lnTo>
                      <a:pt x="71384" y="754635"/>
                    </a:lnTo>
                    <a:lnTo>
                      <a:pt x="37392" y="775030"/>
                    </a:lnTo>
                    <a:lnTo>
                      <a:pt x="37392" y="775030"/>
                    </a:lnTo>
                    <a:lnTo>
                      <a:pt x="20395" y="771631"/>
                    </a:lnTo>
                    <a:lnTo>
                      <a:pt x="13597" y="754635"/>
                    </a:lnTo>
                    <a:lnTo>
                      <a:pt x="3399" y="703646"/>
                    </a:lnTo>
                    <a:lnTo>
                      <a:pt x="0" y="628862"/>
                    </a:lnTo>
                    <a:lnTo>
                      <a:pt x="0" y="554079"/>
                    </a:lnTo>
                    <a:lnTo>
                      <a:pt x="3399" y="513288"/>
                    </a:lnTo>
                    <a:lnTo>
                      <a:pt x="10198" y="475896"/>
                    </a:lnTo>
                    <a:lnTo>
                      <a:pt x="346724" y="380717"/>
                    </a:lnTo>
                    <a:lnTo>
                      <a:pt x="533683" y="343325"/>
                    </a:lnTo>
                    <a:lnTo>
                      <a:pt x="700247" y="309332"/>
                    </a:lnTo>
                    <a:lnTo>
                      <a:pt x="948392" y="261743"/>
                    </a:lnTo>
                    <a:lnTo>
                      <a:pt x="1162546" y="227750"/>
                    </a:lnTo>
                    <a:lnTo>
                      <a:pt x="1339307" y="200556"/>
                    </a:lnTo>
                    <a:lnTo>
                      <a:pt x="1628244" y="166563"/>
                    </a:lnTo>
                    <a:lnTo>
                      <a:pt x="1937576" y="139369"/>
                    </a:lnTo>
                    <a:lnTo>
                      <a:pt x="2243509" y="115575"/>
                    </a:lnTo>
                    <a:lnTo>
                      <a:pt x="2304696" y="108776"/>
                    </a:lnTo>
                    <a:lnTo>
                      <a:pt x="2491655" y="91780"/>
                    </a:lnTo>
                    <a:lnTo>
                      <a:pt x="2787390" y="81582"/>
                    </a:lnTo>
                    <a:lnTo>
                      <a:pt x="3015140" y="71384"/>
                    </a:lnTo>
                    <a:lnTo>
                      <a:pt x="3164708" y="61186"/>
                    </a:lnTo>
                    <a:lnTo>
                      <a:pt x="3317674" y="54388"/>
                    </a:lnTo>
                    <a:lnTo>
                      <a:pt x="3440047" y="47589"/>
                    </a:lnTo>
                    <a:lnTo>
                      <a:pt x="3555622" y="44190"/>
                    </a:lnTo>
                    <a:lnTo>
                      <a:pt x="3623607" y="37392"/>
                    </a:lnTo>
                    <a:lnTo>
                      <a:pt x="3708589" y="20395"/>
                    </a:lnTo>
                    <a:lnTo>
                      <a:pt x="3779973" y="3399"/>
                    </a:lnTo>
                    <a:lnTo>
                      <a:pt x="3810566" y="0"/>
                    </a:lnTo>
                    <a:lnTo>
                      <a:pt x="3841160" y="10198"/>
                    </a:lnTo>
                    <a:lnTo>
                      <a:pt x="3881951" y="30593"/>
                    </a:lnTo>
                    <a:lnTo>
                      <a:pt x="3922742" y="57787"/>
                    </a:lnTo>
                    <a:lnTo>
                      <a:pt x="3990727" y="118974"/>
                    </a:lnTo>
                    <a:lnTo>
                      <a:pt x="4062111" y="190358"/>
                    </a:lnTo>
                    <a:lnTo>
                      <a:pt x="4109701" y="248146"/>
                    </a:lnTo>
                    <a:lnTo>
                      <a:pt x="4126697" y="271940"/>
                    </a:lnTo>
                    <a:lnTo>
                      <a:pt x="4130096" y="292336"/>
                    </a:lnTo>
                    <a:lnTo>
                      <a:pt x="4130096" y="312731"/>
                    </a:lnTo>
                    <a:lnTo>
                      <a:pt x="4113100" y="333127"/>
                    </a:lnTo>
                    <a:lnTo>
                      <a:pt x="4058712" y="360321"/>
                    </a:lnTo>
                    <a:lnTo>
                      <a:pt x="3987328" y="384116"/>
                    </a:lnTo>
                    <a:lnTo>
                      <a:pt x="3715387" y="261743"/>
                    </a:lnTo>
                    <a:lnTo>
                      <a:pt x="3674596" y="251545"/>
                    </a:lnTo>
                    <a:lnTo>
                      <a:pt x="3565820" y="251545"/>
                    </a:lnTo>
                    <a:lnTo>
                      <a:pt x="3293879" y="254944"/>
                    </a:lnTo>
                    <a:lnTo>
                      <a:pt x="3021939" y="261743"/>
                    </a:lnTo>
                    <a:lnTo>
                      <a:pt x="2624226" y="268541"/>
                    </a:lnTo>
                    <a:lnTo>
                      <a:pt x="2474659" y="271940"/>
                    </a:lnTo>
                    <a:lnTo>
                      <a:pt x="2260505" y="295735"/>
                    </a:lnTo>
                    <a:lnTo>
                      <a:pt x="2121136" y="302534"/>
                    </a:lnTo>
                    <a:lnTo>
                      <a:pt x="1883188" y="326328"/>
                    </a:lnTo>
                    <a:lnTo>
                      <a:pt x="1635042" y="356922"/>
                    </a:lnTo>
                    <a:lnTo>
                      <a:pt x="1475277" y="384116"/>
                    </a:lnTo>
                    <a:lnTo>
                      <a:pt x="1264523" y="407911"/>
                    </a:lnTo>
                    <a:lnTo>
                      <a:pt x="1046971" y="44530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8">
                <a:extLst>
                  <a:ext uri="{FF2B5EF4-FFF2-40B4-BE49-F238E27FC236}">
                    <a16:creationId xmlns:a16="http://schemas.microsoft.com/office/drawing/2014/main" id="{0B0FDC82-BFF2-4EB4-99BE-CFF4DC8ADCD5}"/>
                  </a:ext>
                </a:extLst>
              </p:cNvPr>
              <p:cNvSpPr/>
              <p:nvPr/>
            </p:nvSpPr>
            <p:spPr>
              <a:xfrm>
                <a:off x="7151688" y="3300413"/>
                <a:ext cx="425450" cy="366712"/>
              </a:xfrm>
              <a:custGeom>
                <a:avLst/>
                <a:gdLst>
                  <a:gd name="connsiteX0" fmla="*/ 126206 w 426244"/>
                  <a:gd name="connsiteY0" fmla="*/ 16668 h 366712"/>
                  <a:gd name="connsiteX1" fmla="*/ 280987 w 426244"/>
                  <a:gd name="connsiteY1" fmla="*/ 40481 h 366712"/>
                  <a:gd name="connsiteX2" fmla="*/ 328612 w 426244"/>
                  <a:gd name="connsiteY2" fmla="*/ 47625 h 366712"/>
                  <a:gd name="connsiteX3" fmla="*/ 361950 w 426244"/>
                  <a:gd name="connsiteY3" fmla="*/ 52387 h 366712"/>
                  <a:gd name="connsiteX4" fmla="*/ 383381 w 426244"/>
                  <a:gd name="connsiteY4" fmla="*/ 47625 h 366712"/>
                  <a:gd name="connsiteX5" fmla="*/ 426244 w 426244"/>
                  <a:gd name="connsiteY5" fmla="*/ 30956 h 366712"/>
                  <a:gd name="connsiteX6" fmla="*/ 300037 w 426244"/>
                  <a:gd name="connsiteY6" fmla="*/ 366712 h 366712"/>
                  <a:gd name="connsiteX7" fmla="*/ 285750 w 426244"/>
                  <a:gd name="connsiteY7" fmla="*/ 345281 h 366712"/>
                  <a:gd name="connsiteX8" fmla="*/ 278606 w 426244"/>
                  <a:gd name="connsiteY8" fmla="*/ 319087 h 366712"/>
                  <a:gd name="connsiteX9" fmla="*/ 276225 w 426244"/>
                  <a:gd name="connsiteY9" fmla="*/ 304800 h 366712"/>
                  <a:gd name="connsiteX10" fmla="*/ 264319 w 426244"/>
                  <a:gd name="connsiteY10" fmla="*/ 276225 h 366712"/>
                  <a:gd name="connsiteX11" fmla="*/ 242887 w 426244"/>
                  <a:gd name="connsiteY11" fmla="*/ 242887 h 366712"/>
                  <a:gd name="connsiteX12" fmla="*/ 209550 w 426244"/>
                  <a:gd name="connsiteY12" fmla="*/ 197643 h 366712"/>
                  <a:gd name="connsiteX13" fmla="*/ 178594 w 426244"/>
                  <a:gd name="connsiteY13" fmla="*/ 164306 h 366712"/>
                  <a:gd name="connsiteX14" fmla="*/ 147637 w 426244"/>
                  <a:gd name="connsiteY14" fmla="*/ 133350 h 366712"/>
                  <a:gd name="connsiteX15" fmla="*/ 95250 w 426244"/>
                  <a:gd name="connsiteY15" fmla="*/ 95250 h 366712"/>
                  <a:gd name="connsiteX16" fmla="*/ 30956 w 426244"/>
                  <a:gd name="connsiteY16" fmla="*/ 54768 h 366712"/>
                  <a:gd name="connsiteX17" fmla="*/ 9525 w 426244"/>
                  <a:gd name="connsiteY17" fmla="*/ 40481 h 366712"/>
                  <a:gd name="connsiteX18" fmla="*/ 0 w 426244"/>
                  <a:gd name="connsiteY18" fmla="*/ 26193 h 366712"/>
                  <a:gd name="connsiteX19" fmla="*/ 0 w 426244"/>
                  <a:gd name="connsiteY19" fmla="*/ 14287 h 366712"/>
                  <a:gd name="connsiteX20" fmla="*/ 4762 w 426244"/>
                  <a:gd name="connsiteY20" fmla="*/ 4762 h 366712"/>
                  <a:gd name="connsiteX21" fmla="*/ 16669 w 426244"/>
                  <a:gd name="connsiteY21" fmla="*/ 0 h 366712"/>
                  <a:gd name="connsiteX22" fmla="*/ 45244 w 426244"/>
                  <a:gd name="connsiteY22" fmla="*/ 2381 h 366712"/>
                  <a:gd name="connsiteX23" fmla="*/ 126206 w 426244"/>
                  <a:gd name="connsiteY23" fmla="*/ 16668 h 366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426244" h="366712">
                    <a:moveTo>
                      <a:pt x="126206" y="16668"/>
                    </a:moveTo>
                    <a:lnTo>
                      <a:pt x="280987" y="40481"/>
                    </a:lnTo>
                    <a:lnTo>
                      <a:pt x="328612" y="47625"/>
                    </a:lnTo>
                    <a:lnTo>
                      <a:pt x="361950" y="52387"/>
                    </a:lnTo>
                    <a:lnTo>
                      <a:pt x="383381" y="47625"/>
                    </a:lnTo>
                    <a:lnTo>
                      <a:pt x="426244" y="30956"/>
                    </a:lnTo>
                    <a:lnTo>
                      <a:pt x="300037" y="366712"/>
                    </a:lnTo>
                    <a:lnTo>
                      <a:pt x="285750" y="345281"/>
                    </a:lnTo>
                    <a:lnTo>
                      <a:pt x="278606" y="319087"/>
                    </a:lnTo>
                    <a:lnTo>
                      <a:pt x="276225" y="304800"/>
                    </a:lnTo>
                    <a:lnTo>
                      <a:pt x="264319" y="276225"/>
                    </a:lnTo>
                    <a:lnTo>
                      <a:pt x="242887" y="242887"/>
                    </a:lnTo>
                    <a:lnTo>
                      <a:pt x="209550" y="197643"/>
                    </a:lnTo>
                    <a:lnTo>
                      <a:pt x="178594" y="164306"/>
                    </a:lnTo>
                    <a:lnTo>
                      <a:pt x="147637" y="133350"/>
                    </a:lnTo>
                    <a:lnTo>
                      <a:pt x="95250" y="95250"/>
                    </a:lnTo>
                    <a:lnTo>
                      <a:pt x="30956" y="54768"/>
                    </a:lnTo>
                    <a:lnTo>
                      <a:pt x="9525" y="40481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6669" y="0"/>
                    </a:lnTo>
                    <a:lnTo>
                      <a:pt x="45244" y="2381"/>
                    </a:lnTo>
                    <a:lnTo>
                      <a:pt x="126206" y="166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8" name="フリーフォーム 40">
                <a:extLst>
                  <a:ext uri="{FF2B5EF4-FFF2-40B4-BE49-F238E27FC236}">
                    <a16:creationId xmlns:a16="http://schemas.microsoft.com/office/drawing/2014/main" id="{13B36109-96DE-43F5-85B4-AE8B73DCD89A}"/>
                  </a:ext>
                </a:extLst>
              </p:cNvPr>
              <p:cNvSpPr/>
              <p:nvPr/>
            </p:nvSpPr>
            <p:spPr>
              <a:xfrm>
                <a:off x="5232400" y="1416051"/>
                <a:ext cx="427038" cy="2195513"/>
              </a:xfrm>
              <a:custGeom>
                <a:avLst/>
                <a:gdLst>
                  <a:gd name="connsiteX0" fmla="*/ 398067 w 426912"/>
                  <a:gd name="connsiteY0" fmla="*/ 646138 h 2195137"/>
                  <a:gd name="connsiteX1" fmla="*/ 403836 w 426912"/>
                  <a:gd name="connsiteY1" fmla="*/ 556717 h 2195137"/>
                  <a:gd name="connsiteX2" fmla="*/ 403836 w 426912"/>
                  <a:gd name="connsiteY2" fmla="*/ 354799 h 2195137"/>
                  <a:gd name="connsiteX3" fmla="*/ 406721 w 426912"/>
                  <a:gd name="connsiteY3" fmla="*/ 282686 h 2195137"/>
                  <a:gd name="connsiteX4" fmla="*/ 412490 w 426912"/>
                  <a:gd name="connsiteY4" fmla="*/ 248071 h 2195137"/>
                  <a:gd name="connsiteX5" fmla="*/ 418259 w 426912"/>
                  <a:gd name="connsiteY5" fmla="*/ 224995 h 2195137"/>
                  <a:gd name="connsiteX6" fmla="*/ 424028 w 426912"/>
                  <a:gd name="connsiteY6" fmla="*/ 207687 h 2195137"/>
                  <a:gd name="connsiteX7" fmla="*/ 426912 w 426912"/>
                  <a:gd name="connsiteY7" fmla="*/ 187496 h 2195137"/>
                  <a:gd name="connsiteX8" fmla="*/ 426912 w 426912"/>
                  <a:gd name="connsiteY8" fmla="*/ 164419 h 2195137"/>
                  <a:gd name="connsiteX9" fmla="*/ 409605 w 426912"/>
                  <a:gd name="connsiteY9" fmla="*/ 132689 h 2195137"/>
                  <a:gd name="connsiteX10" fmla="*/ 372106 w 426912"/>
                  <a:gd name="connsiteY10" fmla="*/ 95190 h 2195137"/>
                  <a:gd name="connsiteX11" fmla="*/ 311531 w 426912"/>
                  <a:gd name="connsiteY11" fmla="*/ 63460 h 2195137"/>
                  <a:gd name="connsiteX12" fmla="*/ 219225 w 426912"/>
                  <a:gd name="connsiteY12" fmla="*/ 31730 h 2195137"/>
                  <a:gd name="connsiteX13" fmla="*/ 118266 w 426912"/>
                  <a:gd name="connsiteY13" fmla="*/ 8654 h 2195137"/>
                  <a:gd name="connsiteX14" fmla="*/ 60576 w 426912"/>
                  <a:gd name="connsiteY14" fmla="*/ 0 h 2195137"/>
                  <a:gd name="connsiteX15" fmla="*/ 23076 w 426912"/>
                  <a:gd name="connsiteY15" fmla="*/ 0 h 2195137"/>
                  <a:gd name="connsiteX16" fmla="*/ 5769 w 426912"/>
                  <a:gd name="connsiteY16" fmla="*/ 5769 h 2195137"/>
                  <a:gd name="connsiteX17" fmla="*/ 0 w 426912"/>
                  <a:gd name="connsiteY17" fmla="*/ 20192 h 2195137"/>
                  <a:gd name="connsiteX18" fmla="*/ 2885 w 426912"/>
                  <a:gd name="connsiteY18" fmla="*/ 34615 h 2195137"/>
                  <a:gd name="connsiteX19" fmla="*/ 14423 w 426912"/>
                  <a:gd name="connsiteY19" fmla="*/ 57691 h 2195137"/>
                  <a:gd name="connsiteX20" fmla="*/ 43268 w 426912"/>
                  <a:gd name="connsiteY20" fmla="*/ 92306 h 2195137"/>
                  <a:gd name="connsiteX21" fmla="*/ 86536 w 426912"/>
                  <a:gd name="connsiteY21" fmla="*/ 144228 h 2195137"/>
                  <a:gd name="connsiteX22" fmla="*/ 112497 w 426912"/>
                  <a:gd name="connsiteY22" fmla="*/ 184611 h 2195137"/>
                  <a:gd name="connsiteX23" fmla="*/ 135574 w 426912"/>
                  <a:gd name="connsiteY23" fmla="*/ 236533 h 2195137"/>
                  <a:gd name="connsiteX24" fmla="*/ 149996 w 426912"/>
                  <a:gd name="connsiteY24" fmla="*/ 274032 h 2195137"/>
                  <a:gd name="connsiteX25" fmla="*/ 155765 w 426912"/>
                  <a:gd name="connsiteY25" fmla="*/ 305762 h 2195137"/>
                  <a:gd name="connsiteX26" fmla="*/ 155765 w 426912"/>
                  <a:gd name="connsiteY26" fmla="*/ 447105 h 2195137"/>
                  <a:gd name="connsiteX27" fmla="*/ 178842 w 426912"/>
                  <a:gd name="connsiteY27" fmla="*/ 599985 h 2195137"/>
                  <a:gd name="connsiteX28" fmla="*/ 178842 w 426912"/>
                  <a:gd name="connsiteY28" fmla="*/ 931708 h 2195137"/>
                  <a:gd name="connsiteX29" fmla="*/ 178842 w 426912"/>
                  <a:gd name="connsiteY29" fmla="*/ 1064397 h 2195137"/>
                  <a:gd name="connsiteX30" fmla="*/ 155765 w 426912"/>
                  <a:gd name="connsiteY30" fmla="*/ 1453810 h 2195137"/>
                  <a:gd name="connsiteX31" fmla="*/ 118266 w 426912"/>
                  <a:gd name="connsiteY31" fmla="*/ 1742264 h 2195137"/>
                  <a:gd name="connsiteX32" fmla="*/ 77883 w 426912"/>
                  <a:gd name="connsiteY32" fmla="*/ 1961489 h 2195137"/>
                  <a:gd name="connsiteX33" fmla="*/ 34615 w 426912"/>
                  <a:gd name="connsiteY33" fmla="*/ 2195137 h 2195137"/>
                  <a:gd name="connsiteX34" fmla="*/ 155765 w 426912"/>
                  <a:gd name="connsiteY34" fmla="*/ 2195137 h 2195137"/>
                  <a:gd name="connsiteX35" fmla="*/ 219225 w 426912"/>
                  <a:gd name="connsiteY35" fmla="*/ 2007642 h 2195137"/>
                  <a:gd name="connsiteX36" fmla="*/ 256724 w 426912"/>
                  <a:gd name="connsiteY36" fmla="*/ 1883607 h 2195137"/>
                  <a:gd name="connsiteX37" fmla="*/ 302877 w 426912"/>
                  <a:gd name="connsiteY37" fmla="*/ 1733611 h 2195137"/>
                  <a:gd name="connsiteX38" fmla="*/ 337492 w 426912"/>
                  <a:gd name="connsiteY38" fmla="*/ 1606691 h 2195137"/>
                  <a:gd name="connsiteX39" fmla="*/ 360568 w 426912"/>
                  <a:gd name="connsiteY39" fmla="*/ 1419195 h 2195137"/>
                  <a:gd name="connsiteX40" fmla="*/ 372106 w 426912"/>
                  <a:gd name="connsiteY40" fmla="*/ 1289391 h 2195137"/>
                  <a:gd name="connsiteX41" fmla="*/ 380760 w 426912"/>
                  <a:gd name="connsiteY41" fmla="*/ 1176894 h 2195137"/>
                  <a:gd name="connsiteX42" fmla="*/ 380760 w 426912"/>
                  <a:gd name="connsiteY42" fmla="*/ 1049974 h 2195137"/>
                  <a:gd name="connsiteX43" fmla="*/ 380760 w 426912"/>
                  <a:gd name="connsiteY43" fmla="*/ 902862 h 2195137"/>
                  <a:gd name="connsiteX44" fmla="*/ 398067 w 426912"/>
                  <a:gd name="connsiteY44" fmla="*/ 646138 h 2195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</a:cxnLst>
                <a:rect l="l" t="t" r="r" b="b"/>
                <a:pathLst>
                  <a:path w="426912" h="2195137">
                    <a:moveTo>
                      <a:pt x="398067" y="646138"/>
                    </a:moveTo>
                    <a:lnTo>
                      <a:pt x="403836" y="556717"/>
                    </a:lnTo>
                    <a:lnTo>
                      <a:pt x="403836" y="354799"/>
                    </a:lnTo>
                    <a:lnTo>
                      <a:pt x="406721" y="282686"/>
                    </a:lnTo>
                    <a:lnTo>
                      <a:pt x="412490" y="248071"/>
                    </a:lnTo>
                    <a:lnTo>
                      <a:pt x="418259" y="224995"/>
                    </a:lnTo>
                    <a:lnTo>
                      <a:pt x="424028" y="207687"/>
                    </a:lnTo>
                    <a:lnTo>
                      <a:pt x="426912" y="187496"/>
                    </a:lnTo>
                    <a:lnTo>
                      <a:pt x="426912" y="164419"/>
                    </a:lnTo>
                    <a:lnTo>
                      <a:pt x="409605" y="132689"/>
                    </a:lnTo>
                    <a:lnTo>
                      <a:pt x="372106" y="95190"/>
                    </a:lnTo>
                    <a:lnTo>
                      <a:pt x="311531" y="63460"/>
                    </a:lnTo>
                    <a:lnTo>
                      <a:pt x="219225" y="31730"/>
                    </a:lnTo>
                    <a:lnTo>
                      <a:pt x="118266" y="8654"/>
                    </a:lnTo>
                    <a:lnTo>
                      <a:pt x="60576" y="0"/>
                    </a:lnTo>
                    <a:lnTo>
                      <a:pt x="23076" y="0"/>
                    </a:lnTo>
                    <a:lnTo>
                      <a:pt x="5769" y="5769"/>
                    </a:lnTo>
                    <a:lnTo>
                      <a:pt x="0" y="20192"/>
                    </a:lnTo>
                    <a:lnTo>
                      <a:pt x="2885" y="34615"/>
                    </a:lnTo>
                    <a:lnTo>
                      <a:pt x="14423" y="57691"/>
                    </a:lnTo>
                    <a:lnTo>
                      <a:pt x="43268" y="92306"/>
                    </a:lnTo>
                    <a:lnTo>
                      <a:pt x="86536" y="144228"/>
                    </a:lnTo>
                    <a:lnTo>
                      <a:pt x="112497" y="184611"/>
                    </a:lnTo>
                    <a:lnTo>
                      <a:pt x="135574" y="236533"/>
                    </a:lnTo>
                    <a:lnTo>
                      <a:pt x="149996" y="274032"/>
                    </a:lnTo>
                    <a:lnTo>
                      <a:pt x="155765" y="305762"/>
                    </a:lnTo>
                    <a:lnTo>
                      <a:pt x="155765" y="447105"/>
                    </a:lnTo>
                    <a:lnTo>
                      <a:pt x="178842" y="599985"/>
                    </a:lnTo>
                    <a:lnTo>
                      <a:pt x="178842" y="931708"/>
                    </a:lnTo>
                    <a:lnTo>
                      <a:pt x="178842" y="1064397"/>
                    </a:lnTo>
                    <a:lnTo>
                      <a:pt x="155765" y="1453810"/>
                    </a:lnTo>
                    <a:lnTo>
                      <a:pt x="118266" y="1742264"/>
                    </a:lnTo>
                    <a:lnTo>
                      <a:pt x="77883" y="1961489"/>
                    </a:lnTo>
                    <a:lnTo>
                      <a:pt x="34615" y="2195137"/>
                    </a:lnTo>
                    <a:lnTo>
                      <a:pt x="155765" y="2195137"/>
                    </a:lnTo>
                    <a:lnTo>
                      <a:pt x="219225" y="2007642"/>
                    </a:lnTo>
                    <a:lnTo>
                      <a:pt x="256724" y="1883607"/>
                    </a:lnTo>
                    <a:lnTo>
                      <a:pt x="302877" y="1733611"/>
                    </a:lnTo>
                    <a:lnTo>
                      <a:pt x="337492" y="1606691"/>
                    </a:lnTo>
                    <a:lnTo>
                      <a:pt x="360568" y="1419195"/>
                    </a:lnTo>
                    <a:lnTo>
                      <a:pt x="372106" y="1289391"/>
                    </a:lnTo>
                    <a:lnTo>
                      <a:pt x="380760" y="1176894"/>
                    </a:lnTo>
                    <a:lnTo>
                      <a:pt x="380760" y="1049974"/>
                    </a:lnTo>
                    <a:lnTo>
                      <a:pt x="380760" y="902862"/>
                    </a:lnTo>
                    <a:lnTo>
                      <a:pt x="398067" y="6461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41">
                <a:extLst>
                  <a:ext uri="{FF2B5EF4-FFF2-40B4-BE49-F238E27FC236}">
                    <a16:creationId xmlns:a16="http://schemas.microsoft.com/office/drawing/2014/main" id="{200EB1F6-F4E2-4CB4-9DAE-53F5C34C553F}"/>
                  </a:ext>
                </a:extLst>
              </p:cNvPr>
              <p:cNvSpPr/>
              <p:nvPr/>
            </p:nvSpPr>
            <p:spPr>
              <a:xfrm>
                <a:off x="6153150" y="1285875"/>
                <a:ext cx="469900" cy="2216150"/>
              </a:xfrm>
              <a:custGeom>
                <a:avLst/>
                <a:gdLst>
                  <a:gd name="connsiteX0" fmla="*/ 178842 w 470181"/>
                  <a:gd name="connsiteY0" fmla="*/ 1257661 h 2215329"/>
                  <a:gd name="connsiteX1" fmla="*/ 178842 w 470181"/>
                  <a:gd name="connsiteY1" fmla="*/ 1107664 h 2215329"/>
                  <a:gd name="connsiteX2" fmla="*/ 181727 w 470181"/>
                  <a:gd name="connsiteY2" fmla="*/ 620177 h 2215329"/>
                  <a:gd name="connsiteX3" fmla="*/ 178842 w 470181"/>
                  <a:gd name="connsiteY3" fmla="*/ 400951 h 2215329"/>
                  <a:gd name="connsiteX4" fmla="*/ 175958 w 470181"/>
                  <a:gd name="connsiteY4" fmla="*/ 320184 h 2215329"/>
                  <a:gd name="connsiteX5" fmla="*/ 173073 w 470181"/>
                  <a:gd name="connsiteY5" fmla="*/ 279801 h 2215329"/>
                  <a:gd name="connsiteX6" fmla="*/ 164419 w 470181"/>
                  <a:gd name="connsiteY6" fmla="*/ 248071 h 2215329"/>
                  <a:gd name="connsiteX7" fmla="*/ 155766 w 470181"/>
                  <a:gd name="connsiteY7" fmla="*/ 219225 h 2215329"/>
                  <a:gd name="connsiteX8" fmla="*/ 138459 w 470181"/>
                  <a:gd name="connsiteY8" fmla="*/ 184611 h 2215329"/>
                  <a:gd name="connsiteX9" fmla="*/ 121151 w 470181"/>
                  <a:gd name="connsiteY9" fmla="*/ 158650 h 2215329"/>
                  <a:gd name="connsiteX10" fmla="*/ 100959 w 470181"/>
                  <a:gd name="connsiteY10" fmla="*/ 132689 h 2215329"/>
                  <a:gd name="connsiteX11" fmla="*/ 69229 w 470181"/>
                  <a:gd name="connsiteY11" fmla="*/ 100959 h 2215329"/>
                  <a:gd name="connsiteX12" fmla="*/ 43269 w 470181"/>
                  <a:gd name="connsiteY12" fmla="*/ 80767 h 2215329"/>
                  <a:gd name="connsiteX13" fmla="*/ 17308 w 470181"/>
                  <a:gd name="connsiteY13" fmla="*/ 60575 h 2215329"/>
                  <a:gd name="connsiteX14" fmla="*/ 2885 w 470181"/>
                  <a:gd name="connsiteY14" fmla="*/ 40384 h 2215329"/>
                  <a:gd name="connsiteX15" fmla="*/ 0 w 470181"/>
                  <a:gd name="connsiteY15" fmla="*/ 23076 h 2215329"/>
                  <a:gd name="connsiteX16" fmla="*/ 8654 w 470181"/>
                  <a:gd name="connsiteY16" fmla="*/ 8654 h 2215329"/>
                  <a:gd name="connsiteX17" fmla="*/ 34615 w 470181"/>
                  <a:gd name="connsiteY17" fmla="*/ 0 h 2215329"/>
                  <a:gd name="connsiteX18" fmla="*/ 77883 w 470181"/>
                  <a:gd name="connsiteY18" fmla="*/ 0 h 2215329"/>
                  <a:gd name="connsiteX19" fmla="*/ 144228 w 470181"/>
                  <a:gd name="connsiteY19" fmla="*/ 8654 h 2215329"/>
                  <a:gd name="connsiteX20" fmla="*/ 224995 w 470181"/>
                  <a:gd name="connsiteY20" fmla="*/ 37499 h 2215329"/>
                  <a:gd name="connsiteX21" fmla="*/ 325954 w 470181"/>
                  <a:gd name="connsiteY21" fmla="*/ 80767 h 2215329"/>
                  <a:gd name="connsiteX22" fmla="*/ 403836 w 470181"/>
                  <a:gd name="connsiteY22" fmla="*/ 124035 h 2215329"/>
                  <a:gd name="connsiteX23" fmla="*/ 447105 w 470181"/>
                  <a:gd name="connsiteY23" fmla="*/ 152881 h 2215329"/>
                  <a:gd name="connsiteX24" fmla="*/ 461527 w 470181"/>
                  <a:gd name="connsiteY24" fmla="*/ 167303 h 2215329"/>
                  <a:gd name="connsiteX25" fmla="*/ 470181 w 470181"/>
                  <a:gd name="connsiteY25" fmla="*/ 181726 h 2215329"/>
                  <a:gd name="connsiteX26" fmla="*/ 464412 w 470181"/>
                  <a:gd name="connsiteY26" fmla="*/ 207687 h 2215329"/>
                  <a:gd name="connsiteX27" fmla="*/ 447105 w 470181"/>
                  <a:gd name="connsiteY27" fmla="*/ 239417 h 2215329"/>
                  <a:gd name="connsiteX28" fmla="*/ 415375 w 470181"/>
                  <a:gd name="connsiteY28" fmla="*/ 279801 h 2215329"/>
                  <a:gd name="connsiteX29" fmla="*/ 406721 w 470181"/>
                  <a:gd name="connsiteY29" fmla="*/ 297108 h 2215329"/>
                  <a:gd name="connsiteX30" fmla="*/ 403836 w 470181"/>
                  <a:gd name="connsiteY30" fmla="*/ 438450 h 2215329"/>
                  <a:gd name="connsiteX31" fmla="*/ 403836 w 470181"/>
                  <a:gd name="connsiteY31" fmla="*/ 951899 h 2215329"/>
                  <a:gd name="connsiteX32" fmla="*/ 403836 w 470181"/>
                  <a:gd name="connsiteY32" fmla="*/ 1468232 h 2215329"/>
                  <a:gd name="connsiteX33" fmla="*/ 398067 w 470181"/>
                  <a:gd name="connsiteY33" fmla="*/ 1664381 h 2215329"/>
                  <a:gd name="connsiteX34" fmla="*/ 398067 w 470181"/>
                  <a:gd name="connsiteY34" fmla="*/ 1716303 h 2215329"/>
                  <a:gd name="connsiteX35" fmla="*/ 372106 w 470181"/>
                  <a:gd name="connsiteY35" fmla="*/ 2010526 h 2215329"/>
                  <a:gd name="connsiteX36" fmla="*/ 351915 w 470181"/>
                  <a:gd name="connsiteY36" fmla="*/ 2195137 h 2215329"/>
                  <a:gd name="connsiteX37" fmla="*/ 207688 w 470181"/>
                  <a:gd name="connsiteY37" fmla="*/ 2215329 h 2215329"/>
                  <a:gd name="connsiteX38" fmla="*/ 190380 w 470181"/>
                  <a:gd name="connsiteY38" fmla="*/ 2050910 h 2215329"/>
                  <a:gd name="connsiteX39" fmla="*/ 184611 w 470181"/>
                  <a:gd name="connsiteY39" fmla="*/ 1918221 h 2215329"/>
                  <a:gd name="connsiteX40" fmla="*/ 178842 w 470181"/>
                  <a:gd name="connsiteY40" fmla="*/ 1750917 h 2215329"/>
                  <a:gd name="connsiteX41" fmla="*/ 181727 w 470181"/>
                  <a:gd name="connsiteY41" fmla="*/ 1647074 h 2215329"/>
                  <a:gd name="connsiteX42" fmla="*/ 178842 w 470181"/>
                  <a:gd name="connsiteY42" fmla="*/ 1257661 h 2215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470181" h="2215329">
                    <a:moveTo>
                      <a:pt x="178842" y="1257661"/>
                    </a:moveTo>
                    <a:cubicBezTo>
                      <a:pt x="178361" y="1167759"/>
                      <a:pt x="178842" y="1157663"/>
                      <a:pt x="178842" y="1107664"/>
                    </a:cubicBezTo>
                    <a:cubicBezTo>
                      <a:pt x="179804" y="945168"/>
                      <a:pt x="180765" y="782673"/>
                      <a:pt x="181727" y="620177"/>
                    </a:cubicBezTo>
                    <a:cubicBezTo>
                      <a:pt x="180765" y="547102"/>
                      <a:pt x="179804" y="474026"/>
                      <a:pt x="178842" y="400951"/>
                    </a:cubicBezTo>
                    <a:lnTo>
                      <a:pt x="175958" y="320184"/>
                    </a:lnTo>
                    <a:lnTo>
                      <a:pt x="173073" y="279801"/>
                    </a:lnTo>
                    <a:lnTo>
                      <a:pt x="164419" y="248071"/>
                    </a:lnTo>
                    <a:lnTo>
                      <a:pt x="155766" y="219225"/>
                    </a:lnTo>
                    <a:lnTo>
                      <a:pt x="138459" y="184611"/>
                    </a:lnTo>
                    <a:lnTo>
                      <a:pt x="121151" y="158650"/>
                    </a:lnTo>
                    <a:lnTo>
                      <a:pt x="100959" y="132689"/>
                    </a:lnTo>
                    <a:lnTo>
                      <a:pt x="69229" y="100959"/>
                    </a:lnTo>
                    <a:lnTo>
                      <a:pt x="43269" y="80767"/>
                    </a:lnTo>
                    <a:lnTo>
                      <a:pt x="17308" y="60575"/>
                    </a:lnTo>
                    <a:lnTo>
                      <a:pt x="2885" y="40384"/>
                    </a:lnTo>
                    <a:lnTo>
                      <a:pt x="0" y="23076"/>
                    </a:lnTo>
                    <a:lnTo>
                      <a:pt x="8654" y="8654"/>
                    </a:lnTo>
                    <a:lnTo>
                      <a:pt x="34615" y="0"/>
                    </a:lnTo>
                    <a:lnTo>
                      <a:pt x="77883" y="0"/>
                    </a:lnTo>
                    <a:lnTo>
                      <a:pt x="144228" y="8654"/>
                    </a:lnTo>
                    <a:lnTo>
                      <a:pt x="224995" y="37499"/>
                    </a:lnTo>
                    <a:lnTo>
                      <a:pt x="325954" y="80767"/>
                    </a:lnTo>
                    <a:lnTo>
                      <a:pt x="403836" y="124035"/>
                    </a:lnTo>
                    <a:lnTo>
                      <a:pt x="447105" y="152881"/>
                    </a:lnTo>
                    <a:lnTo>
                      <a:pt x="461527" y="167303"/>
                    </a:lnTo>
                    <a:lnTo>
                      <a:pt x="470181" y="181726"/>
                    </a:lnTo>
                    <a:lnTo>
                      <a:pt x="464412" y="207687"/>
                    </a:lnTo>
                    <a:lnTo>
                      <a:pt x="447105" y="239417"/>
                    </a:lnTo>
                    <a:lnTo>
                      <a:pt x="415375" y="279801"/>
                    </a:lnTo>
                    <a:lnTo>
                      <a:pt x="406721" y="297108"/>
                    </a:lnTo>
                    <a:cubicBezTo>
                      <a:pt x="405759" y="344222"/>
                      <a:pt x="404798" y="391336"/>
                      <a:pt x="403836" y="438450"/>
                    </a:cubicBezTo>
                    <a:lnTo>
                      <a:pt x="403836" y="951899"/>
                    </a:lnTo>
                    <a:lnTo>
                      <a:pt x="403836" y="1468232"/>
                    </a:lnTo>
                    <a:lnTo>
                      <a:pt x="398067" y="1664381"/>
                    </a:lnTo>
                    <a:lnTo>
                      <a:pt x="398067" y="1716303"/>
                    </a:lnTo>
                    <a:lnTo>
                      <a:pt x="372106" y="2010526"/>
                    </a:lnTo>
                    <a:lnTo>
                      <a:pt x="351915" y="2195137"/>
                    </a:lnTo>
                    <a:lnTo>
                      <a:pt x="207688" y="2215329"/>
                    </a:lnTo>
                    <a:lnTo>
                      <a:pt x="190380" y="2050910"/>
                    </a:lnTo>
                    <a:lnTo>
                      <a:pt x="184611" y="1918221"/>
                    </a:lnTo>
                    <a:lnTo>
                      <a:pt x="178842" y="1750917"/>
                    </a:lnTo>
                    <a:cubicBezTo>
                      <a:pt x="179804" y="1716303"/>
                      <a:pt x="180765" y="1681688"/>
                      <a:pt x="181727" y="1647074"/>
                    </a:cubicBezTo>
                    <a:cubicBezTo>
                      <a:pt x="180765" y="1526885"/>
                      <a:pt x="179323" y="1347563"/>
                      <a:pt x="178842" y="1257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42">
                <a:extLst>
                  <a:ext uri="{FF2B5EF4-FFF2-40B4-BE49-F238E27FC236}">
                    <a16:creationId xmlns:a16="http://schemas.microsoft.com/office/drawing/2014/main" id="{D942ABA5-0D1B-45AD-B636-B70A1B2B073A}"/>
                  </a:ext>
                </a:extLst>
              </p:cNvPr>
              <p:cNvSpPr/>
              <p:nvPr/>
            </p:nvSpPr>
            <p:spPr>
              <a:xfrm>
                <a:off x="4741863" y="3497264"/>
                <a:ext cx="431800" cy="1965325"/>
              </a:xfrm>
              <a:custGeom>
                <a:avLst/>
                <a:gdLst>
                  <a:gd name="connsiteX0" fmla="*/ 430155 w 432730"/>
                  <a:gd name="connsiteY0" fmla="*/ 316820 h 1965316"/>
                  <a:gd name="connsiteX1" fmla="*/ 430155 w 432730"/>
                  <a:gd name="connsiteY1" fmla="*/ 221517 h 1965316"/>
                  <a:gd name="connsiteX2" fmla="*/ 347730 w 432730"/>
                  <a:gd name="connsiteY2" fmla="*/ 64394 h 1965316"/>
                  <a:gd name="connsiteX3" fmla="*/ 280760 w 432730"/>
                  <a:gd name="connsiteY3" fmla="*/ 64394 h 1965316"/>
                  <a:gd name="connsiteX4" fmla="*/ 224093 w 432730"/>
                  <a:gd name="connsiteY4" fmla="*/ 54091 h 1965316"/>
                  <a:gd name="connsiteX5" fmla="*/ 182880 w 432730"/>
                  <a:gd name="connsiteY5" fmla="*/ 46364 h 1965316"/>
                  <a:gd name="connsiteX6" fmla="*/ 121062 w 432730"/>
                  <a:gd name="connsiteY6" fmla="*/ 25758 h 1965316"/>
                  <a:gd name="connsiteX7" fmla="*/ 66970 w 432730"/>
                  <a:gd name="connsiteY7" fmla="*/ 5152 h 1965316"/>
                  <a:gd name="connsiteX8" fmla="*/ 48940 w 432730"/>
                  <a:gd name="connsiteY8" fmla="*/ 0 h 1965316"/>
                  <a:gd name="connsiteX9" fmla="*/ 28334 w 432730"/>
                  <a:gd name="connsiteY9" fmla="*/ 0 h 1965316"/>
                  <a:gd name="connsiteX10" fmla="*/ 10303 w 432730"/>
                  <a:gd name="connsiteY10" fmla="*/ 7727 h 1965316"/>
                  <a:gd name="connsiteX11" fmla="*/ 0 w 432730"/>
                  <a:gd name="connsiteY11" fmla="*/ 25758 h 1965316"/>
                  <a:gd name="connsiteX12" fmla="*/ 2576 w 432730"/>
                  <a:gd name="connsiteY12" fmla="*/ 48940 h 1965316"/>
                  <a:gd name="connsiteX13" fmla="*/ 12879 w 432730"/>
                  <a:gd name="connsiteY13" fmla="*/ 64394 h 1965316"/>
                  <a:gd name="connsiteX14" fmla="*/ 33485 w 432730"/>
                  <a:gd name="connsiteY14" fmla="*/ 85001 h 1965316"/>
                  <a:gd name="connsiteX15" fmla="*/ 64395 w 432730"/>
                  <a:gd name="connsiteY15" fmla="*/ 118486 h 1965316"/>
                  <a:gd name="connsiteX16" fmla="*/ 90152 w 432730"/>
                  <a:gd name="connsiteY16" fmla="*/ 149395 h 1965316"/>
                  <a:gd name="connsiteX17" fmla="*/ 115910 w 432730"/>
                  <a:gd name="connsiteY17" fmla="*/ 188032 h 1965316"/>
                  <a:gd name="connsiteX18" fmla="*/ 149395 w 432730"/>
                  <a:gd name="connsiteY18" fmla="*/ 247274 h 1965316"/>
                  <a:gd name="connsiteX19" fmla="*/ 162274 w 432730"/>
                  <a:gd name="connsiteY19" fmla="*/ 278184 h 1965316"/>
                  <a:gd name="connsiteX20" fmla="*/ 180304 w 432730"/>
                  <a:gd name="connsiteY20" fmla="*/ 352881 h 1965316"/>
                  <a:gd name="connsiteX21" fmla="*/ 185456 w 432730"/>
                  <a:gd name="connsiteY21" fmla="*/ 466215 h 1965316"/>
                  <a:gd name="connsiteX22" fmla="*/ 185456 w 432730"/>
                  <a:gd name="connsiteY22" fmla="*/ 718641 h 1965316"/>
                  <a:gd name="connsiteX23" fmla="*/ 185456 w 432730"/>
                  <a:gd name="connsiteY23" fmla="*/ 1141068 h 1965316"/>
                  <a:gd name="connsiteX24" fmla="*/ 185456 w 432730"/>
                  <a:gd name="connsiteY24" fmla="*/ 1267281 h 1965316"/>
                  <a:gd name="connsiteX25" fmla="*/ 180304 w 432730"/>
                  <a:gd name="connsiteY25" fmla="*/ 1370312 h 1965316"/>
                  <a:gd name="connsiteX26" fmla="*/ 170001 w 432730"/>
                  <a:gd name="connsiteY26" fmla="*/ 1468192 h 1965316"/>
                  <a:gd name="connsiteX27" fmla="*/ 149395 w 432730"/>
                  <a:gd name="connsiteY27" fmla="*/ 1560919 h 1965316"/>
                  <a:gd name="connsiteX28" fmla="*/ 141668 w 432730"/>
                  <a:gd name="connsiteY28" fmla="*/ 1589253 h 1965316"/>
                  <a:gd name="connsiteX29" fmla="*/ 136516 w 432730"/>
                  <a:gd name="connsiteY29" fmla="*/ 1638193 h 1965316"/>
                  <a:gd name="connsiteX30" fmla="*/ 139092 w 432730"/>
                  <a:gd name="connsiteY30" fmla="*/ 1738648 h 1965316"/>
                  <a:gd name="connsiteX31" fmla="*/ 146819 w 432730"/>
                  <a:gd name="connsiteY31" fmla="*/ 1800466 h 1965316"/>
                  <a:gd name="connsiteX32" fmla="*/ 157122 w 432730"/>
                  <a:gd name="connsiteY32" fmla="*/ 1851982 h 1965316"/>
                  <a:gd name="connsiteX33" fmla="*/ 172577 w 432730"/>
                  <a:gd name="connsiteY33" fmla="*/ 1888043 h 1965316"/>
                  <a:gd name="connsiteX34" fmla="*/ 190608 w 432730"/>
                  <a:gd name="connsiteY34" fmla="*/ 1918952 h 1965316"/>
                  <a:gd name="connsiteX35" fmla="*/ 203486 w 432730"/>
                  <a:gd name="connsiteY35" fmla="*/ 1934407 h 1965316"/>
                  <a:gd name="connsiteX36" fmla="*/ 218941 w 432730"/>
                  <a:gd name="connsiteY36" fmla="*/ 1949861 h 1965316"/>
                  <a:gd name="connsiteX37" fmla="*/ 239547 w 432730"/>
                  <a:gd name="connsiteY37" fmla="*/ 1957589 h 1965316"/>
                  <a:gd name="connsiteX38" fmla="*/ 260153 w 432730"/>
                  <a:gd name="connsiteY38" fmla="*/ 1965316 h 1965316"/>
                  <a:gd name="connsiteX39" fmla="*/ 275608 w 432730"/>
                  <a:gd name="connsiteY39" fmla="*/ 1965316 h 1965316"/>
                  <a:gd name="connsiteX40" fmla="*/ 306517 w 432730"/>
                  <a:gd name="connsiteY40" fmla="*/ 1942134 h 1965316"/>
                  <a:gd name="connsiteX41" fmla="*/ 332275 w 432730"/>
                  <a:gd name="connsiteY41" fmla="*/ 1913801 h 1965316"/>
                  <a:gd name="connsiteX42" fmla="*/ 352881 w 432730"/>
                  <a:gd name="connsiteY42" fmla="*/ 1877740 h 1965316"/>
                  <a:gd name="connsiteX43" fmla="*/ 409548 w 432730"/>
                  <a:gd name="connsiteY43" fmla="*/ 1738648 h 1965316"/>
                  <a:gd name="connsiteX44" fmla="*/ 409548 w 432730"/>
                  <a:gd name="connsiteY44" fmla="*/ 1246675 h 1965316"/>
                  <a:gd name="connsiteX45" fmla="*/ 414700 w 432730"/>
                  <a:gd name="connsiteY45" fmla="*/ 1084401 h 1965316"/>
                  <a:gd name="connsiteX46" fmla="*/ 432730 w 432730"/>
                  <a:gd name="connsiteY46" fmla="*/ 667126 h 1965316"/>
                  <a:gd name="connsiteX47" fmla="*/ 430155 w 432730"/>
                  <a:gd name="connsiteY47" fmla="*/ 316820 h 1965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432730" h="1965316">
                    <a:moveTo>
                      <a:pt x="430155" y="316820"/>
                    </a:moveTo>
                    <a:lnTo>
                      <a:pt x="430155" y="221517"/>
                    </a:lnTo>
                    <a:lnTo>
                      <a:pt x="347730" y="64394"/>
                    </a:lnTo>
                    <a:lnTo>
                      <a:pt x="280760" y="64394"/>
                    </a:lnTo>
                    <a:lnTo>
                      <a:pt x="224093" y="54091"/>
                    </a:lnTo>
                    <a:lnTo>
                      <a:pt x="182880" y="46364"/>
                    </a:lnTo>
                    <a:lnTo>
                      <a:pt x="121062" y="25758"/>
                    </a:lnTo>
                    <a:lnTo>
                      <a:pt x="66970" y="5152"/>
                    </a:lnTo>
                    <a:lnTo>
                      <a:pt x="48940" y="0"/>
                    </a:lnTo>
                    <a:lnTo>
                      <a:pt x="28334" y="0"/>
                    </a:lnTo>
                    <a:lnTo>
                      <a:pt x="10303" y="7727"/>
                    </a:lnTo>
                    <a:lnTo>
                      <a:pt x="0" y="25758"/>
                    </a:lnTo>
                    <a:lnTo>
                      <a:pt x="2576" y="48940"/>
                    </a:lnTo>
                    <a:lnTo>
                      <a:pt x="12879" y="64394"/>
                    </a:lnTo>
                    <a:lnTo>
                      <a:pt x="33485" y="85001"/>
                    </a:lnTo>
                    <a:lnTo>
                      <a:pt x="64395" y="118486"/>
                    </a:lnTo>
                    <a:lnTo>
                      <a:pt x="90152" y="149395"/>
                    </a:lnTo>
                    <a:lnTo>
                      <a:pt x="115910" y="188032"/>
                    </a:lnTo>
                    <a:lnTo>
                      <a:pt x="149395" y="247274"/>
                    </a:lnTo>
                    <a:lnTo>
                      <a:pt x="162274" y="278184"/>
                    </a:lnTo>
                    <a:lnTo>
                      <a:pt x="180304" y="352881"/>
                    </a:lnTo>
                    <a:lnTo>
                      <a:pt x="185456" y="466215"/>
                    </a:lnTo>
                    <a:lnTo>
                      <a:pt x="185456" y="718641"/>
                    </a:lnTo>
                    <a:lnTo>
                      <a:pt x="185456" y="1141068"/>
                    </a:lnTo>
                    <a:lnTo>
                      <a:pt x="185456" y="1267281"/>
                    </a:lnTo>
                    <a:lnTo>
                      <a:pt x="180304" y="1370312"/>
                    </a:lnTo>
                    <a:lnTo>
                      <a:pt x="170001" y="1468192"/>
                    </a:lnTo>
                    <a:lnTo>
                      <a:pt x="149395" y="1560919"/>
                    </a:lnTo>
                    <a:lnTo>
                      <a:pt x="141668" y="1589253"/>
                    </a:lnTo>
                    <a:lnTo>
                      <a:pt x="136516" y="1638193"/>
                    </a:lnTo>
                    <a:cubicBezTo>
                      <a:pt x="137375" y="1671678"/>
                      <a:pt x="138233" y="1705163"/>
                      <a:pt x="139092" y="1738648"/>
                    </a:cubicBezTo>
                    <a:lnTo>
                      <a:pt x="146819" y="1800466"/>
                    </a:lnTo>
                    <a:lnTo>
                      <a:pt x="157122" y="1851982"/>
                    </a:lnTo>
                    <a:lnTo>
                      <a:pt x="172577" y="1888043"/>
                    </a:lnTo>
                    <a:lnTo>
                      <a:pt x="190608" y="1918952"/>
                    </a:lnTo>
                    <a:lnTo>
                      <a:pt x="203486" y="1934407"/>
                    </a:lnTo>
                    <a:lnTo>
                      <a:pt x="218941" y="1949861"/>
                    </a:lnTo>
                    <a:lnTo>
                      <a:pt x="239547" y="1957589"/>
                    </a:lnTo>
                    <a:lnTo>
                      <a:pt x="260153" y="1965316"/>
                    </a:lnTo>
                    <a:lnTo>
                      <a:pt x="275608" y="1965316"/>
                    </a:lnTo>
                    <a:lnTo>
                      <a:pt x="306517" y="1942134"/>
                    </a:lnTo>
                    <a:lnTo>
                      <a:pt x="332275" y="1913801"/>
                    </a:lnTo>
                    <a:lnTo>
                      <a:pt x="352881" y="1877740"/>
                    </a:lnTo>
                    <a:lnTo>
                      <a:pt x="409548" y="1738648"/>
                    </a:lnTo>
                    <a:lnTo>
                      <a:pt x="409548" y="1246675"/>
                    </a:lnTo>
                    <a:lnTo>
                      <a:pt x="414700" y="1084401"/>
                    </a:lnTo>
                    <a:lnTo>
                      <a:pt x="432730" y="667126"/>
                    </a:lnTo>
                    <a:cubicBezTo>
                      <a:pt x="431872" y="558085"/>
                      <a:pt x="431013" y="449043"/>
                      <a:pt x="430155" y="316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43">
                <a:extLst>
                  <a:ext uri="{FF2B5EF4-FFF2-40B4-BE49-F238E27FC236}">
                    <a16:creationId xmlns:a16="http://schemas.microsoft.com/office/drawing/2014/main" id="{CA872F86-76B4-4B68-AD5B-8C23730F3451}"/>
                  </a:ext>
                </a:extLst>
              </p:cNvPr>
              <p:cNvSpPr/>
              <p:nvPr/>
            </p:nvSpPr>
            <p:spPr>
              <a:xfrm>
                <a:off x="5032375" y="3384550"/>
                <a:ext cx="2127250" cy="1970088"/>
              </a:xfrm>
              <a:custGeom>
                <a:avLst/>
                <a:gdLst>
                  <a:gd name="connsiteX0" fmla="*/ 953036 w 2127590"/>
                  <a:gd name="connsiteY0" fmla="*/ 100455 h 1970467"/>
                  <a:gd name="connsiteX1" fmla="*/ 535761 w 2127590"/>
                  <a:gd name="connsiteY1" fmla="*/ 139092 h 1970467"/>
                  <a:gd name="connsiteX2" fmla="*/ 352881 w 2127590"/>
                  <a:gd name="connsiteY2" fmla="*/ 157122 h 1970467"/>
                  <a:gd name="connsiteX3" fmla="*/ 234395 w 2127590"/>
                  <a:gd name="connsiteY3" fmla="*/ 157122 h 1970467"/>
                  <a:gd name="connsiteX4" fmla="*/ 170001 w 2127590"/>
                  <a:gd name="connsiteY4" fmla="*/ 170001 h 1970467"/>
                  <a:gd name="connsiteX5" fmla="*/ 105606 w 2127590"/>
                  <a:gd name="connsiteY5" fmla="*/ 177728 h 1970467"/>
                  <a:gd name="connsiteX6" fmla="*/ 54091 w 2127590"/>
                  <a:gd name="connsiteY6" fmla="*/ 180304 h 1970467"/>
                  <a:gd name="connsiteX7" fmla="*/ 0 w 2127590"/>
                  <a:gd name="connsiteY7" fmla="*/ 180304 h 1970467"/>
                  <a:gd name="connsiteX8" fmla="*/ 105606 w 2127590"/>
                  <a:gd name="connsiteY8" fmla="*/ 365760 h 1970467"/>
                  <a:gd name="connsiteX9" fmla="*/ 216365 w 2127590"/>
                  <a:gd name="connsiteY9" fmla="*/ 340002 h 1970467"/>
                  <a:gd name="connsiteX10" fmla="*/ 345154 w 2127590"/>
                  <a:gd name="connsiteY10" fmla="*/ 316820 h 1970467"/>
                  <a:gd name="connsiteX11" fmla="*/ 504852 w 2127590"/>
                  <a:gd name="connsiteY11" fmla="*/ 293638 h 1970467"/>
                  <a:gd name="connsiteX12" fmla="*/ 752126 w 2127590"/>
                  <a:gd name="connsiteY12" fmla="*/ 265305 h 1970467"/>
                  <a:gd name="connsiteX13" fmla="*/ 929854 w 2127590"/>
                  <a:gd name="connsiteY13" fmla="*/ 247274 h 1970467"/>
                  <a:gd name="connsiteX14" fmla="*/ 1099855 w 2127590"/>
                  <a:gd name="connsiteY14" fmla="*/ 231820 h 1970467"/>
                  <a:gd name="connsiteX15" fmla="*/ 1249250 w 2127590"/>
                  <a:gd name="connsiteY15" fmla="*/ 221517 h 1970467"/>
                  <a:gd name="connsiteX16" fmla="*/ 1439858 w 2127590"/>
                  <a:gd name="connsiteY16" fmla="*/ 213789 h 1970467"/>
                  <a:gd name="connsiteX17" fmla="*/ 1604707 w 2127590"/>
                  <a:gd name="connsiteY17" fmla="*/ 206062 h 1970467"/>
                  <a:gd name="connsiteX18" fmla="*/ 1671677 w 2127590"/>
                  <a:gd name="connsiteY18" fmla="*/ 200910 h 1970467"/>
                  <a:gd name="connsiteX19" fmla="*/ 1720617 w 2127590"/>
                  <a:gd name="connsiteY19" fmla="*/ 206062 h 1970467"/>
                  <a:gd name="connsiteX20" fmla="*/ 1736072 w 2127590"/>
                  <a:gd name="connsiteY20" fmla="*/ 211213 h 1970467"/>
                  <a:gd name="connsiteX21" fmla="*/ 1751526 w 2127590"/>
                  <a:gd name="connsiteY21" fmla="*/ 221517 h 1970467"/>
                  <a:gd name="connsiteX22" fmla="*/ 1761830 w 2127590"/>
                  <a:gd name="connsiteY22" fmla="*/ 231820 h 1970467"/>
                  <a:gd name="connsiteX23" fmla="*/ 1772133 w 2127590"/>
                  <a:gd name="connsiteY23" fmla="*/ 249850 h 1970467"/>
                  <a:gd name="connsiteX24" fmla="*/ 1779860 w 2127590"/>
                  <a:gd name="connsiteY24" fmla="*/ 273032 h 1970467"/>
                  <a:gd name="connsiteX25" fmla="*/ 1787587 w 2127590"/>
                  <a:gd name="connsiteY25" fmla="*/ 365760 h 1970467"/>
                  <a:gd name="connsiteX26" fmla="*/ 1792739 w 2127590"/>
                  <a:gd name="connsiteY26" fmla="*/ 613034 h 1970467"/>
                  <a:gd name="connsiteX27" fmla="*/ 1792739 w 2127590"/>
                  <a:gd name="connsiteY27" fmla="*/ 1192584 h 1970467"/>
                  <a:gd name="connsiteX28" fmla="*/ 1792739 w 2127590"/>
                  <a:gd name="connsiteY28" fmla="*/ 1452737 h 1970467"/>
                  <a:gd name="connsiteX29" fmla="*/ 1792739 w 2127590"/>
                  <a:gd name="connsiteY29" fmla="*/ 1723193 h 1970467"/>
                  <a:gd name="connsiteX30" fmla="*/ 1800466 w 2127590"/>
                  <a:gd name="connsiteY30" fmla="*/ 1898346 h 1970467"/>
                  <a:gd name="connsiteX31" fmla="*/ 1836527 w 2127590"/>
                  <a:gd name="connsiteY31" fmla="*/ 1931831 h 1970467"/>
                  <a:gd name="connsiteX32" fmla="*/ 1877739 w 2127590"/>
                  <a:gd name="connsiteY32" fmla="*/ 1955013 h 1970467"/>
                  <a:gd name="connsiteX33" fmla="*/ 1908649 w 2127590"/>
                  <a:gd name="connsiteY33" fmla="*/ 1965316 h 1970467"/>
                  <a:gd name="connsiteX34" fmla="*/ 1931831 w 2127590"/>
                  <a:gd name="connsiteY34" fmla="*/ 1970467 h 1970467"/>
                  <a:gd name="connsiteX35" fmla="*/ 1970467 w 2127590"/>
                  <a:gd name="connsiteY35" fmla="*/ 1955013 h 1970467"/>
                  <a:gd name="connsiteX36" fmla="*/ 1998801 w 2127590"/>
                  <a:gd name="connsiteY36" fmla="*/ 1934407 h 1970467"/>
                  <a:gd name="connsiteX37" fmla="*/ 2029710 w 2127590"/>
                  <a:gd name="connsiteY37" fmla="*/ 1898346 h 1970467"/>
                  <a:gd name="connsiteX38" fmla="*/ 2050316 w 2127590"/>
                  <a:gd name="connsiteY38" fmla="*/ 1862285 h 1970467"/>
                  <a:gd name="connsiteX39" fmla="*/ 2063195 w 2127590"/>
                  <a:gd name="connsiteY39" fmla="*/ 1826224 h 1970467"/>
                  <a:gd name="connsiteX40" fmla="*/ 2076074 w 2127590"/>
                  <a:gd name="connsiteY40" fmla="*/ 1779860 h 1970467"/>
                  <a:gd name="connsiteX41" fmla="*/ 2078650 w 2127590"/>
                  <a:gd name="connsiteY41" fmla="*/ 1741224 h 1970467"/>
                  <a:gd name="connsiteX42" fmla="*/ 2083801 w 2127590"/>
                  <a:gd name="connsiteY42" fmla="*/ 1651071 h 1970467"/>
                  <a:gd name="connsiteX43" fmla="*/ 2081226 w 2127590"/>
                  <a:gd name="connsiteY43" fmla="*/ 1372888 h 1970467"/>
                  <a:gd name="connsiteX44" fmla="*/ 2083801 w 2127590"/>
                  <a:gd name="connsiteY44" fmla="*/ 924703 h 1970467"/>
                  <a:gd name="connsiteX45" fmla="*/ 2083801 w 2127590"/>
                  <a:gd name="connsiteY45" fmla="*/ 510003 h 1970467"/>
                  <a:gd name="connsiteX46" fmla="*/ 2083801 w 2127590"/>
                  <a:gd name="connsiteY46" fmla="*/ 363184 h 1970467"/>
                  <a:gd name="connsiteX47" fmla="*/ 2086377 w 2127590"/>
                  <a:gd name="connsiteY47" fmla="*/ 347729 h 1970467"/>
                  <a:gd name="connsiteX48" fmla="*/ 2094105 w 2127590"/>
                  <a:gd name="connsiteY48" fmla="*/ 316820 h 1970467"/>
                  <a:gd name="connsiteX49" fmla="*/ 2114711 w 2127590"/>
                  <a:gd name="connsiteY49" fmla="*/ 265305 h 1970467"/>
                  <a:gd name="connsiteX50" fmla="*/ 2125014 w 2127590"/>
                  <a:gd name="connsiteY50" fmla="*/ 249850 h 1970467"/>
                  <a:gd name="connsiteX51" fmla="*/ 2127590 w 2127590"/>
                  <a:gd name="connsiteY51" fmla="*/ 239547 h 1970467"/>
                  <a:gd name="connsiteX52" fmla="*/ 2119862 w 2127590"/>
                  <a:gd name="connsiteY52" fmla="*/ 216365 h 1970467"/>
                  <a:gd name="connsiteX53" fmla="*/ 2091529 w 2127590"/>
                  <a:gd name="connsiteY53" fmla="*/ 170001 h 1970467"/>
                  <a:gd name="connsiteX54" fmla="*/ 2042589 w 2127590"/>
                  <a:gd name="connsiteY54" fmla="*/ 113334 h 1970467"/>
                  <a:gd name="connsiteX55" fmla="*/ 2006528 w 2127590"/>
                  <a:gd name="connsiteY55" fmla="*/ 79849 h 1970467"/>
                  <a:gd name="connsiteX56" fmla="*/ 1973043 w 2127590"/>
                  <a:gd name="connsiteY56" fmla="*/ 54091 h 1970467"/>
                  <a:gd name="connsiteX57" fmla="*/ 1931831 w 2127590"/>
                  <a:gd name="connsiteY57" fmla="*/ 30909 h 1970467"/>
                  <a:gd name="connsiteX58" fmla="*/ 1888043 w 2127590"/>
                  <a:gd name="connsiteY58" fmla="*/ 12879 h 1970467"/>
                  <a:gd name="connsiteX59" fmla="*/ 1841679 w 2127590"/>
                  <a:gd name="connsiteY59" fmla="*/ 0 h 1970467"/>
                  <a:gd name="connsiteX60" fmla="*/ 1797890 w 2127590"/>
                  <a:gd name="connsiteY60" fmla="*/ 5151 h 1970467"/>
                  <a:gd name="connsiteX61" fmla="*/ 1620162 w 2127590"/>
                  <a:gd name="connsiteY61" fmla="*/ 25758 h 1970467"/>
                  <a:gd name="connsiteX62" fmla="*/ 1470767 w 2127590"/>
                  <a:gd name="connsiteY62" fmla="*/ 46364 h 1970467"/>
                  <a:gd name="connsiteX63" fmla="*/ 1318796 w 2127590"/>
                  <a:gd name="connsiteY63" fmla="*/ 69546 h 1970467"/>
                  <a:gd name="connsiteX64" fmla="*/ 1187432 w 2127590"/>
                  <a:gd name="connsiteY64" fmla="*/ 77273 h 1970467"/>
                  <a:gd name="connsiteX65" fmla="*/ 953036 w 2127590"/>
                  <a:gd name="connsiteY65" fmla="*/ 100455 h 1970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2127590" h="1970467">
                    <a:moveTo>
                      <a:pt x="953036" y="100455"/>
                    </a:moveTo>
                    <a:lnTo>
                      <a:pt x="535761" y="139092"/>
                    </a:lnTo>
                    <a:lnTo>
                      <a:pt x="352881" y="157122"/>
                    </a:lnTo>
                    <a:lnTo>
                      <a:pt x="234395" y="157122"/>
                    </a:lnTo>
                    <a:lnTo>
                      <a:pt x="170001" y="170001"/>
                    </a:lnTo>
                    <a:lnTo>
                      <a:pt x="105606" y="177728"/>
                    </a:lnTo>
                    <a:lnTo>
                      <a:pt x="54091" y="180304"/>
                    </a:lnTo>
                    <a:lnTo>
                      <a:pt x="0" y="180304"/>
                    </a:lnTo>
                    <a:lnTo>
                      <a:pt x="105606" y="365760"/>
                    </a:lnTo>
                    <a:lnTo>
                      <a:pt x="216365" y="340002"/>
                    </a:lnTo>
                    <a:lnTo>
                      <a:pt x="345154" y="316820"/>
                    </a:lnTo>
                    <a:lnTo>
                      <a:pt x="504852" y="293638"/>
                    </a:lnTo>
                    <a:lnTo>
                      <a:pt x="752126" y="265305"/>
                    </a:lnTo>
                    <a:lnTo>
                      <a:pt x="929854" y="247274"/>
                    </a:lnTo>
                    <a:lnTo>
                      <a:pt x="1099855" y="231820"/>
                    </a:lnTo>
                    <a:lnTo>
                      <a:pt x="1249250" y="221517"/>
                    </a:lnTo>
                    <a:lnTo>
                      <a:pt x="1439858" y="213789"/>
                    </a:lnTo>
                    <a:lnTo>
                      <a:pt x="1604707" y="206062"/>
                    </a:lnTo>
                    <a:lnTo>
                      <a:pt x="1671677" y="200910"/>
                    </a:lnTo>
                    <a:lnTo>
                      <a:pt x="1720617" y="206062"/>
                    </a:lnTo>
                    <a:lnTo>
                      <a:pt x="1736072" y="211213"/>
                    </a:lnTo>
                    <a:lnTo>
                      <a:pt x="1751526" y="221517"/>
                    </a:lnTo>
                    <a:lnTo>
                      <a:pt x="1761830" y="231820"/>
                    </a:lnTo>
                    <a:lnTo>
                      <a:pt x="1772133" y="249850"/>
                    </a:lnTo>
                    <a:lnTo>
                      <a:pt x="1779860" y="273032"/>
                    </a:lnTo>
                    <a:lnTo>
                      <a:pt x="1787587" y="365760"/>
                    </a:lnTo>
                    <a:lnTo>
                      <a:pt x="1792739" y="613034"/>
                    </a:lnTo>
                    <a:lnTo>
                      <a:pt x="1792739" y="1192584"/>
                    </a:lnTo>
                    <a:lnTo>
                      <a:pt x="1792739" y="1452737"/>
                    </a:lnTo>
                    <a:lnTo>
                      <a:pt x="1792739" y="1723193"/>
                    </a:lnTo>
                    <a:lnTo>
                      <a:pt x="1800466" y="1898346"/>
                    </a:lnTo>
                    <a:lnTo>
                      <a:pt x="1836527" y="1931831"/>
                    </a:lnTo>
                    <a:lnTo>
                      <a:pt x="1877739" y="1955013"/>
                    </a:lnTo>
                    <a:lnTo>
                      <a:pt x="1908649" y="1965316"/>
                    </a:lnTo>
                    <a:lnTo>
                      <a:pt x="1931831" y="1970467"/>
                    </a:lnTo>
                    <a:lnTo>
                      <a:pt x="1970467" y="1955013"/>
                    </a:lnTo>
                    <a:lnTo>
                      <a:pt x="1998801" y="1934407"/>
                    </a:lnTo>
                    <a:lnTo>
                      <a:pt x="2029710" y="1898346"/>
                    </a:lnTo>
                    <a:lnTo>
                      <a:pt x="2050316" y="1862285"/>
                    </a:lnTo>
                    <a:lnTo>
                      <a:pt x="2063195" y="1826224"/>
                    </a:lnTo>
                    <a:lnTo>
                      <a:pt x="2076074" y="1779860"/>
                    </a:lnTo>
                    <a:lnTo>
                      <a:pt x="2078650" y="1741224"/>
                    </a:lnTo>
                    <a:cubicBezTo>
                      <a:pt x="2080417" y="1711176"/>
                      <a:pt x="2083801" y="1681171"/>
                      <a:pt x="2083801" y="1651071"/>
                    </a:cubicBezTo>
                    <a:cubicBezTo>
                      <a:pt x="2082943" y="1558343"/>
                      <a:pt x="2082084" y="1465616"/>
                      <a:pt x="2081226" y="1372888"/>
                    </a:cubicBezTo>
                    <a:cubicBezTo>
                      <a:pt x="2082084" y="1223493"/>
                      <a:pt x="2082943" y="1074098"/>
                      <a:pt x="2083801" y="924703"/>
                    </a:cubicBezTo>
                    <a:lnTo>
                      <a:pt x="2083801" y="510003"/>
                    </a:lnTo>
                    <a:lnTo>
                      <a:pt x="2083801" y="363184"/>
                    </a:lnTo>
                    <a:lnTo>
                      <a:pt x="2086377" y="347729"/>
                    </a:lnTo>
                    <a:lnTo>
                      <a:pt x="2094105" y="316820"/>
                    </a:lnTo>
                    <a:lnTo>
                      <a:pt x="2114711" y="265305"/>
                    </a:lnTo>
                    <a:lnTo>
                      <a:pt x="2125014" y="249850"/>
                    </a:lnTo>
                    <a:lnTo>
                      <a:pt x="2127590" y="239547"/>
                    </a:lnTo>
                    <a:lnTo>
                      <a:pt x="2119862" y="216365"/>
                    </a:lnTo>
                    <a:lnTo>
                      <a:pt x="2091529" y="170001"/>
                    </a:lnTo>
                    <a:lnTo>
                      <a:pt x="2042589" y="113334"/>
                    </a:lnTo>
                    <a:lnTo>
                      <a:pt x="2006528" y="79849"/>
                    </a:lnTo>
                    <a:lnTo>
                      <a:pt x="1973043" y="54091"/>
                    </a:lnTo>
                    <a:lnTo>
                      <a:pt x="1931831" y="30909"/>
                    </a:lnTo>
                    <a:lnTo>
                      <a:pt x="1888043" y="12879"/>
                    </a:lnTo>
                    <a:lnTo>
                      <a:pt x="1841679" y="0"/>
                    </a:lnTo>
                    <a:lnTo>
                      <a:pt x="1797890" y="5151"/>
                    </a:lnTo>
                    <a:lnTo>
                      <a:pt x="1620162" y="25758"/>
                    </a:lnTo>
                    <a:lnTo>
                      <a:pt x="1470767" y="46364"/>
                    </a:lnTo>
                    <a:cubicBezTo>
                      <a:pt x="1322252" y="69814"/>
                      <a:pt x="1373494" y="69546"/>
                      <a:pt x="1318796" y="69546"/>
                    </a:cubicBezTo>
                    <a:lnTo>
                      <a:pt x="1187432" y="77273"/>
                    </a:lnTo>
                    <a:lnTo>
                      <a:pt x="953036" y="1004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44">
                <a:extLst>
                  <a:ext uri="{FF2B5EF4-FFF2-40B4-BE49-F238E27FC236}">
                    <a16:creationId xmlns:a16="http://schemas.microsoft.com/office/drawing/2014/main" id="{CF7E2D80-4355-46A8-A553-FA48304FD7B0}"/>
                  </a:ext>
                </a:extLst>
              </p:cNvPr>
              <p:cNvSpPr/>
              <p:nvPr/>
            </p:nvSpPr>
            <p:spPr>
              <a:xfrm>
                <a:off x="5141913" y="3963989"/>
                <a:ext cx="1725612" cy="269875"/>
              </a:xfrm>
              <a:custGeom>
                <a:avLst/>
                <a:gdLst>
                  <a:gd name="connsiteX0" fmla="*/ 1040606 w 1726406"/>
                  <a:gd name="connsiteY0" fmla="*/ 45244 h 269082"/>
                  <a:gd name="connsiteX1" fmla="*/ 1726406 w 1726406"/>
                  <a:gd name="connsiteY1" fmla="*/ 0 h 269082"/>
                  <a:gd name="connsiteX2" fmla="*/ 1726406 w 1726406"/>
                  <a:gd name="connsiteY2" fmla="*/ 154782 h 269082"/>
                  <a:gd name="connsiteX3" fmla="*/ 1528762 w 1726406"/>
                  <a:gd name="connsiteY3" fmla="*/ 166688 h 269082"/>
                  <a:gd name="connsiteX4" fmla="*/ 1216819 w 1726406"/>
                  <a:gd name="connsiteY4" fmla="*/ 188119 h 269082"/>
                  <a:gd name="connsiteX5" fmla="*/ 888206 w 1726406"/>
                  <a:gd name="connsiteY5" fmla="*/ 214313 h 269082"/>
                  <a:gd name="connsiteX6" fmla="*/ 571500 w 1726406"/>
                  <a:gd name="connsiteY6" fmla="*/ 240507 h 269082"/>
                  <a:gd name="connsiteX7" fmla="*/ 319087 w 1726406"/>
                  <a:gd name="connsiteY7" fmla="*/ 261938 h 269082"/>
                  <a:gd name="connsiteX8" fmla="*/ 240506 w 1726406"/>
                  <a:gd name="connsiteY8" fmla="*/ 269082 h 269082"/>
                  <a:gd name="connsiteX9" fmla="*/ 207169 w 1726406"/>
                  <a:gd name="connsiteY9" fmla="*/ 266700 h 269082"/>
                  <a:gd name="connsiteX10" fmla="*/ 142875 w 1726406"/>
                  <a:gd name="connsiteY10" fmla="*/ 254794 h 269082"/>
                  <a:gd name="connsiteX11" fmla="*/ 59531 w 1726406"/>
                  <a:gd name="connsiteY11" fmla="*/ 233363 h 269082"/>
                  <a:gd name="connsiteX12" fmla="*/ 0 w 1726406"/>
                  <a:gd name="connsiteY12" fmla="*/ 216694 h 269082"/>
                  <a:gd name="connsiteX13" fmla="*/ 0 w 1726406"/>
                  <a:gd name="connsiteY13" fmla="*/ 111919 h 269082"/>
                  <a:gd name="connsiteX14" fmla="*/ 373856 w 1726406"/>
                  <a:gd name="connsiteY14" fmla="*/ 92869 h 269082"/>
                  <a:gd name="connsiteX15" fmla="*/ 716756 w 1726406"/>
                  <a:gd name="connsiteY15" fmla="*/ 69057 h 269082"/>
                  <a:gd name="connsiteX16" fmla="*/ 1040606 w 1726406"/>
                  <a:gd name="connsiteY16" fmla="*/ 45244 h 269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26406" h="269082">
                    <a:moveTo>
                      <a:pt x="1040606" y="45244"/>
                    </a:moveTo>
                    <a:lnTo>
                      <a:pt x="1726406" y="0"/>
                    </a:lnTo>
                    <a:lnTo>
                      <a:pt x="1726406" y="154782"/>
                    </a:lnTo>
                    <a:lnTo>
                      <a:pt x="1528762" y="166688"/>
                    </a:lnTo>
                    <a:lnTo>
                      <a:pt x="1216819" y="188119"/>
                    </a:lnTo>
                    <a:lnTo>
                      <a:pt x="888206" y="214313"/>
                    </a:lnTo>
                    <a:lnTo>
                      <a:pt x="571500" y="240507"/>
                    </a:lnTo>
                    <a:lnTo>
                      <a:pt x="319087" y="261938"/>
                    </a:lnTo>
                    <a:lnTo>
                      <a:pt x="240506" y="269082"/>
                    </a:lnTo>
                    <a:lnTo>
                      <a:pt x="207169" y="266700"/>
                    </a:lnTo>
                    <a:lnTo>
                      <a:pt x="142875" y="254794"/>
                    </a:lnTo>
                    <a:lnTo>
                      <a:pt x="59531" y="233363"/>
                    </a:lnTo>
                    <a:lnTo>
                      <a:pt x="0" y="216694"/>
                    </a:lnTo>
                    <a:lnTo>
                      <a:pt x="0" y="111919"/>
                    </a:lnTo>
                    <a:lnTo>
                      <a:pt x="373856" y="92869"/>
                    </a:lnTo>
                    <a:lnTo>
                      <a:pt x="716756" y="69057"/>
                    </a:lnTo>
                    <a:lnTo>
                      <a:pt x="1040606" y="452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3" name="フリーフォーム 45">
                <a:extLst>
                  <a:ext uri="{FF2B5EF4-FFF2-40B4-BE49-F238E27FC236}">
                    <a16:creationId xmlns:a16="http://schemas.microsoft.com/office/drawing/2014/main" id="{C5537597-ED1F-4CDD-A719-51BDA1A8409D}"/>
                  </a:ext>
                </a:extLst>
              </p:cNvPr>
              <p:cNvSpPr/>
              <p:nvPr/>
            </p:nvSpPr>
            <p:spPr>
              <a:xfrm>
                <a:off x="5116513" y="4543426"/>
                <a:ext cx="1751012" cy="271463"/>
              </a:xfrm>
              <a:custGeom>
                <a:avLst/>
                <a:gdLst>
                  <a:gd name="connsiteX0" fmla="*/ 726282 w 1750219"/>
                  <a:gd name="connsiteY0" fmla="*/ 66675 h 271463"/>
                  <a:gd name="connsiteX1" fmla="*/ 1509713 w 1750219"/>
                  <a:gd name="connsiteY1" fmla="*/ 16669 h 271463"/>
                  <a:gd name="connsiteX2" fmla="*/ 1745457 w 1750219"/>
                  <a:gd name="connsiteY2" fmla="*/ 0 h 271463"/>
                  <a:gd name="connsiteX3" fmla="*/ 1750219 w 1750219"/>
                  <a:gd name="connsiteY3" fmla="*/ 157163 h 271463"/>
                  <a:gd name="connsiteX4" fmla="*/ 1443038 w 1750219"/>
                  <a:gd name="connsiteY4" fmla="*/ 178594 h 271463"/>
                  <a:gd name="connsiteX5" fmla="*/ 1135857 w 1750219"/>
                  <a:gd name="connsiteY5" fmla="*/ 202406 h 271463"/>
                  <a:gd name="connsiteX6" fmla="*/ 800100 w 1750219"/>
                  <a:gd name="connsiteY6" fmla="*/ 228600 h 271463"/>
                  <a:gd name="connsiteX7" fmla="*/ 485775 w 1750219"/>
                  <a:gd name="connsiteY7" fmla="*/ 252413 h 271463"/>
                  <a:gd name="connsiteX8" fmla="*/ 250032 w 1750219"/>
                  <a:gd name="connsiteY8" fmla="*/ 271463 h 271463"/>
                  <a:gd name="connsiteX9" fmla="*/ 197644 w 1750219"/>
                  <a:gd name="connsiteY9" fmla="*/ 269081 h 271463"/>
                  <a:gd name="connsiteX10" fmla="*/ 145257 w 1750219"/>
                  <a:gd name="connsiteY10" fmla="*/ 259556 h 271463"/>
                  <a:gd name="connsiteX11" fmla="*/ 83344 w 1750219"/>
                  <a:gd name="connsiteY11" fmla="*/ 242888 h 271463"/>
                  <a:gd name="connsiteX12" fmla="*/ 2382 w 1750219"/>
                  <a:gd name="connsiteY12" fmla="*/ 216694 h 271463"/>
                  <a:gd name="connsiteX13" fmla="*/ 0 w 1750219"/>
                  <a:gd name="connsiteY13" fmla="*/ 119063 h 271463"/>
                  <a:gd name="connsiteX14" fmla="*/ 147638 w 1750219"/>
                  <a:gd name="connsiteY14" fmla="*/ 109538 h 271463"/>
                  <a:gd name="connsiteX15" fmla="*/ 378619 w 1750219"/>
                  <a:gd name="connsiteY15" fmla="*/ 90488 h 271463"/>
                  <a:gd name="connsiteX16" fmla="*/ 659607 w 1750219"/>
                  <a:gd name="connsiteY16" fmla="*/ 71438 h 271463"/>
                  <a:gd name="connsiteX17" fmla="*/ 726282 w 1750219"/>
                  <a:gd name="connsiteY17" fmla="*/ 66675 h 27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750219" h="271463">
                    <a:moveTo>
                      <a:pt x="726282" y="66675"/>
                    </a:moveTo>
                    <a:lnTo>
                      <a:pt x="1509713" y="16669"/>
                    </a:lnTo>
                    <a:lnTo>
                      <a:pt x="1745457" y="0"/>
                    </a:lnTo>
                    <a:lnTo>
                      <a:pt x="1750219" y="157163"/>
                    </a:lnTo>
                    <a:lnTo>
                      <a:pt x="1443038" y="178594"/>
                    </a:lnTo>
                    <a:lnTo>
                      <a:pt x="1135857" y="202406"/>
                    </a:lnTo>
                    <a:lnTo>
                      <a:pt x="800100" y="228600"/>
                    </a:lnTo>
                    <a:lnTo>
                      <a:pt x="485775" y="252413"/>
                    </a:lnTo>
                    <a:lnTo>
                      <a:pt x="250032" y="271463"/>
                    </a:lnTo>
                    <a:lnTo>
                      <a:pt x="197644" y="269081"/>
                    </a:lnTo>
                    <a:lnTo>
                      <a:pt x="145257" y="259556"/>
                    </a:lnTo>
                    <a:lnTo>
                      <a:pt x="83344" y="242888"/>
                    </a:lnTo>
                    <a:lnTo>
                      <a:pt x="2382" y="216694"/>
                    </a:lnTo>
                    <a:lnTo>
                      <a:pt x="0" y="119063"/>
                    </a:lnTo>
                    <a:lnTo>
                      <a:pt x="147638" y="109538"/>
                    </a:lnTo>
                    <a:lnTo>
                      <a:pt x="378619" y="90488"/>
                    </a:lnTo>
                    <a:lnTo>
                      <a:pt x="659607" y="71438"/>
                    </a:lnTo>
                    <a:lnTo>
                      <a:pt x="726282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4" name="フリーフォーム 46">
                <a:extLst>
                  <a:ext uri="{FF2B5EF4-FFF2-40B4-BE49-F238E27FC236}">
                    <a16:creationId xmlns:a16="http://schemas.microsoft.com/office/drawing/2014/main" id="{2A554143-8BBB-4256-A29B-FC592FB21E60}"/>
                  </a:ext>
                </a:extLst>
              </p:cNvPr>
              <p:cNvSpPr/>
              <p:nvPr/>
            </p:nvSpPr>
            <p:spPr>
              <a:xfrm>
                <a:off x="5027613" y="5078413"/>
                <a:ext cx="1841500" cy="317500"/>
              </a:xfrm>
              <a:custGeom>
                <a:avLst/>
                <a:gdLst>
                  <a:gd name="connsiteX0" fmla="*/ 909637 w 1843087"/>
                  <a:gd name="connsiteY0" fmla="*/ 66675 h 316707"/>
                  <a:gd name="connsiteX1" fmla="*/ 1381125 w 1843087"/>
                  <a:gd name="connsiteY1" fmla="*/ 30957 h 316707"/>
                  <a:gd name="connsiteX2" fmla="*/ 1831181 w 1843087"/>
                  <a:gd name="connsiteY2" fmla="*/ 0 h 316707"/>
                  <a:gd name="connsiteX3" fmla="*/ 1843087 w 1843087"/>
                  <a:gd name="connsiteY3" fmla="*/ 233363 h 316707"/>
                  <a:gd name="connsiteX4" fmla="*/ 1802606 w 1843087"/>
                  <a:gd name="connsiteY4" fmla="*/ 202407 h 316707"/>
                  <a:gd name="connsiteX5" fmla="*/ 1769269 w 1843087"/>
                  <a:gd name="connsiteY5" fmla="*/ 192882 h 316707"/>
                  <a:gd name="connsiteX6" fmla="*/ 1735931 w 1843087"/>
                  <a:gd name="connsiteY6" fmla="*/ 185738 h 316707"/>
                  <a:gd name="connsiteX7" fmla="*/ 1700212 w 1843087"/>
                  <a:gd name="connsiteY7" fmla="*/ 183357 h 316707"/>
                  <a:gd name="connsiteX8" fmla="*/ 1650206 w 1843087"/>
                  <a:gd name="connsiteY8" fmla="*/ 183357 h 316707"/>
                  <a:gd name="connsiteX9" fmla="*/ 1559719 w 1843087"/>
                  <a:gd name="connsiteY9" fmla="*/ 185738 h 316707"/>
                  <a:gd name="connsiteX10" fmla="*/ 1350169 w 1843087"/>
                  <a:gd name="connsiteY10" fmla="*/ 200025 h 316707"/>
                  <a:gd name="connsiteX11" fmla="*/ 1107281 w 1843087"/>
                  <a:gd name="connsiteY11" fmla="*/ 219075 h 316707"/>
                  <a:gd name="connsiteX12" fmla="*/ 792956 w 1843087"/>
                  <a:gd name="connsiteY12" fmla="*/ 250032 h 316707"/>
                  <a:gd name="connsiteX13" fmla="*/ 521494 w 1843087"/>
                  <a:gd name="connsiteY13" fmla="*/ 283369 h 316707"/>
                  <a:gd name="connsiteX14" fmla="*/ 335756 w 1843087"/>
                  <a:gd name="connsiteY14" fmla="*/ 309563 h 316707"/>
                  <a:gd name="connsiteX15" fmla="*/ 302419 w 1843087"/>
                  <a:gd name="connsiteY15" fmla="*/ 316707 h 316707"/>
                  <a:gd name="connsiteX16" fmla="*/ 138112 w 1843087"/>
                  <a:gd name="connsiteY16" fmla="*/ 314325 h 316707"/>
                  <a:gd name="connsiteX17" fmla="*/ 0 w 1843087"/>
                  <a:gd name="connsiteY17" fmla="*/ 314325 h 316707"/>
                  <a:gd name="connsiteX18" fmla="*/ 71437 w 1843087"/>
                  <a:gd name="connsiteY18" fmla="*/ 140494 h 316707"/>
                  <a:gd name="connsiteX19" fmla="*/ 500062 w 1843087"/>
                  <a:gd name="connsiteY19" fmla="*/ 102394 h 316707"/>
                  <a:gd name="connsiteX20" fmla="*/ 909637 w 1843087"/>
                  <a:gd name="connsiteY20" fmla="*/ 66675 h 316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43087" h="316707">
                    <a:moveTo>
                      <a:pt x="909637" y="66675"/>
                    </a:moveTo>
                    <a:lnTo>
                      <a:pt x="1381125" y="30957"/>
                    </a:lnTo>
                    <a:lnTo>
                      <a:pt x="1831181" y="0"/>
                    </a:lnTo>
                    <a:lnTo>
                      <a:pt x="1843087" y="233363"/>
                    </a:lnTo>
                    <a:lnTo>
                      <a:pt x="1802606" y="202407"/>
                    </a:lnTo>
                    <a:lnTo>
                      <a:pt x="1769269" y="192882"/>
                    </a:lnTo>
                    <a:lnTo>
                      <a:pt x="1735931" y="185738"/>
                    </a:lnTo>
                    <a:lnTo>
                      <a:pt x="1700212" y="183357"/>
                    </a:lnTo>
                    <a:lnTo>
                      <a:pt x="1650206" y="183357"/>
                    </a:lnTo>
                    <a:lnTo>
                      <a:pt x="1559719" y="185738"/>
                    </a:lnTo>
                    <a:lnTo>
                      <a:pt x="1350169" y="200025"/>
                    </a:lnTo>
                    <a:lnTo>
                      <a:pt x="1107281" y="219075"/>
                    </a:lnTo>
                    <a:lnTo>
                      <a:pt x="792956" y="250032"/>
                    </a:lnTo>
                    <a:lnTo>
                      <a:pt x="521494" y="283369"/>
                    </a:lnTo>
                    <a:lnTo>
                      <a:pt x="335756" y="309563"/>
                    </a:lnTo>
                    <a:lnTo>
                      <a:pt x="302419" y="316707"/>
                    </a:lnTo>
                    <a:lnTo>
                      <a:pt x="138112" y="314325"/>
                    </a:lnTo>
                    <a:lnTo>
                      <a:pt x="0" y="314325"/>
                    </a:lnTo>
                    <a:lnTo>
                      <a:pt x="71437" y="140494"/>
                    </a:lnTo>
                    <a:lnTo>
                      <a:pt x="500062" y="102394"/>
                    </a:lnTo>
                    <a:lnTo>
                      <a:pt x="909637" y="66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5" name="フリーフォーム 47">
                <a:extLst>
                  <a:ext uri="{FF2B5EF4-FFF2-40B4-BE49-F238E27FC236}">
                    <a16:creationId xmlns:a16="http://schemas.microsoft.com/office/drawing/2014/main" id="{7E3A6CA9-78CC-4B46-A752-E967619C3205}"/>
                  </a:ext>
                </a:extLst>
              </p:cNvPr>
              <p:cNvSpPr/>
              <p:nvPr/>
            </p:nvSpPr>
            <p:spPr>
              <a:xfrm>
                <a:off x="4116388" y="5362575"/>
                <a:ext cx="1543050" cy="723900"/>
              </a:xfrm>
              <a:custGeom>
                <a:avLst/>
                <a:gdLst>
                  <a:gd name="connsiteX0" fmla="*/ 623888 w 1543050"/>
                  <a:gd name="connsiteY0" fmla="*/ 388144 h 723900"/>
                  <a:gd name="connsiteX1" fmla="*/ 733425 w 1543050"/>
                  <a:gd name="connsiteY1" fmla="*/ 330994 h 723900"/>
                  <a:gd name="connsiteX2" fmla="*/ 852488 w 1543050"/>
                  <a:gd name="connsiteY2" fmla="*/ 264319 h 723900"/>
                  <a:gd name="connsiteX3" fmla="*/ 992982 w 1543050"/>
                  <a:gd name="connsiteY3" fmla="*/ 173831 h 723900"/>
                  <a:gd name="connsiteX4" fmla="*/ 1031082 w 1543050"/>
                  <a:gd name="connsiteY4" fmla="*/ 147638 h 723900"/>
                  <a:gd name="connsiteX5" fmla="*/ 1040607 w 1543050"/>
                  <a:gd name="connsiteY5" fmla="*/ 133350 h 723900"/>
                  <a:gd name="connsiteX6" fmla="*/ 1047750 w 1543050"/>
                  <a:gd name="connsiteY6" fmla="*/ 104775 h 723900"/>
                  <a:gd name="connsiteX7" fmla="*/ 1054894 w 1543050"/>
                  <a:gd name="connsiteY7" fmla="*/ 66675 h 723900"/>
                  <a:gd name="connsiteX8" fmla="*/ 1050132 w 1543050"/>
                  <a:gd name="connsiteY8" fmla="*/ 0 h 723900"/>
                  <a:gd name="connsiteX9" fmla="*/ 1181100 w 1543050"/>
                  <a:gd name="connsiteY9" fmla="*/ 0 h 723900"/>
                  <a:gd name="connsiteX10" fmla="*/ 1300163 w 1543050"/>
                  <a:gd name="connsiteY10" fmla="*/ 59531 h 723900"/>
                  <a:gd name="connsiteX11" fmla="*/ 1373982 w 1543050"/>
                  <a:gd name="connsiteY11" fmla="*/ 95250 h 723900"/>
                  <a:gd name="connsiteX12" fmla="*/ 1416844 w 1543050"/>
                  <a:gd name="connsiteY12" fmla="*/ 121444 h 723900"/>
                  <a:gd name="connsiteX13" fmla="*/ 1457325 w 1543050"/>
                  <a:gd name="connsiteY13" fmla="*/ 150019 h 723900"/>
                  <a:gd name="connsiteX14" fmla="*/ 1490663 w 1543050"/>
                  <a:gd name="connsiteY14" fmla="*/ 178594 h 723900"/>
                  <a:gd name="connsiteX15" fmla="*/ 1531144 w 1543050"/>
                  <a:gd name="connsiteY15" fmla="*/ 219075 h 723900"/>
                  <a:gd name="connsiteX16" fmla="*/ 1543050 w 1543050"/>
                  <a:gd name="connsiteY16" fmla="*/ 238125 h 723900"/>
                  <a:gd name="connsiteX17" fmla="*/ 1543050 w 1543050"/>
                  <a:gd name="connsiteY17" fmla="*/ 247650 h 723900"/>
                  <a:gd name="connsiteX18" fmla="*/ 1535907 w 1543050"/>
                  <a:gd name="connsiteY18" fmla="*/ 266700 h 723900"/>
                  <a:gd name="connsiteX19" fmla="*/ 1516857 w 1543050"/>
                  <a:gd name="connsiteY19" fmla="*/ 280988 h 723900"/>
                  <a:gd name="connsiteX20" fmla="*/ 1490663 w 1543050"/>
                  <a:gd name="connsiteY20" fmla="*/ 295275 h 723900"/>
                  <a:gd name="connsiteX21" fmla="*/ 1431132 w 1543050"/>
                  <a:gd name="connsiteY21" fmla="*/ 309563 h 723900"/>
                  <a:gd name="connsiteX22" fmla="*/ 1381125 w 1543050"/>
                  <a:gd name="connsiteY22" fmla="*/ 316706 h 723900"/>
                  <a:gd name="connsiteX23" fmla="*/ 1321594 w 1543050"/>
                  <a:gd name="connsiteY23" fmla="*/ 323850 h 723900"/>
                  <a:gd name="connsiteX24" fmla="*/ 1190625 w 1543050"/>
                  <a:gd name="connsiteY24" fmla="*/ 378619 h 723900"/>
                  <a:gd name="connsiteX25" fmla="*/ 969169 w 1543050"/>
                  <a:gd name="connsiteY25" fmla="*/ 464344 h 723900"/>
                  <a:gd name="connsiteX26" fmla="*/ 766763 w 1543050"/>
                  <a:gd name="connsiteY26" fmla="*/ 531019 h 723900"/>
                  <a:gd name="connsiteX27" fmla="*/ 564357 w 1543050"/>
                  <a:gd name="connsiteY27" fmla="*/ 597694 h 723900"/>
                  <a:gd name="connsiteX28" fmla="*/ 414338 w 1543050"/>
                  <a:gd name="connsiteY28" fmla="*/ 640556 h 723900"/>
                  <a:gd name="connsiteX29" fmla="*/ 183357 w 1543050"/>
                  <a:gd name="connsiteY29" fmla="*/ 697706 h 723900"/>
                  <a:gd name="connsiteX30" fmla="*/ 52388 w 1543050"/>
                  <a:gd name="connsiteY30" fmla="*/ 723900 h 723900"/>
                  <a:gd name="connsiteX31" fmla="*/ 23813 w 1543050"/>
                  <a:gd name="connsiteY31" fmla="*/ 721519 h 723900"/>
                  <a:gd name="connsiteX32" fmla="*/ 7144 w 1543050"/>
                  <a:gd name="connsiteY32" fmla="*/ 714375 h 723900"/>
                  <a:gd name="connsiteX33" fmla="*/ 0 w 1543050"/>
                  <a:gd name="connsiteY33" fmla="*/ 704850 h 723900"/>
                  <a:gd name="connsiteX34" fmla="*/ 0 w 1543050"/>
                  <a:gd name="connsiteY34" fmla="*/ 697706 h 723900"/>
                  <a:gd name="connsiteX35" fmla="*/ 7144 w 1543050"/>
                  <a:gd name="connsiteY35" fmla="*/ 676275 h 723900"/>
                  <a:gd name="connsiteX36" fmla="*/ 23813 w 1543050"/>
                  <a:gd name="connsiteY36" fmla="*/ 659606 h 723900"/>
                  <a:gd name="connsiteX37" fmla="*/ 114300 w 1543050"/>
                  <a:gd name="connsiteY37" fmla="*/ 621506 h 723900"/>
                  <a:gd name="connsiteX38" fmla="*/ 342900 w 1543050"/>
                  <a:gd name="connsiteY38" fmla="*/ 521494 h 723900"/>
                  <a:gd name="connsiteX39" fmla="*/ 623888 w 1543050"/>
                  <a:gd name="connsiteY39" fmla="*/ 388144 h 723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543050" h="723900">
                    <a:moveTo>
                      <a:pt x="623888" y="388144"/>
                    </a:moveTo>
                    <a:lnTo>
                      <a:pt x="733425" y="330994"/>
                    </a:lnTo>
                    <a:lnTo>
                      <a:pt x="852488" y="264319"/>
                    </a:lnTo>
                    <a:lnTo>
                      <a:pt x="992982" y="173831"/>
                    </a:lnTo>
                    <a:lnTo>
                      <a:pt x="1031082" y="147638"/>
                    </a:lnTo>
                    <a:lnTo>
                      <a:pt x="1040607" y="133350"/>
                    </a:lnTo>
                    <a:lnTo>
                      <a:pt x="1047750" y="104775"/>
                    </a:lnTo>
                    <a:lnTo>
                      <a:pt x="1054894" y="66675"/>
                    </a:lnTo>
                    <a:lnTo>
                      <a:pt x="1050132" y="0"/>
                    </a:lnTo>
                    <a:lnTo>
                      <a:pt x="1181100" y="0"/>
                    </a:lnTo>
                    <a:lnTo>
                      <a:pt x="1300163" y="59531"/>
                    </a:lnTo>
                    <a:lnTo>
                      <a:pt x="1373982" y="95250"/>
                    </a:lnTo>
                    <a:lnTo>
                      <a:pt x="1416844" y="121444"/>
                    </a:lnTo>
                    <a:lnTo>
                      <a:pt x="1457325" y="150019"/>
                    </a:lnTo>
                    <a:lnTo>
                      <a:pt x="1490663" y="178594"/>
                    </a:lnTo>
                    <a:lnTo>
                      <a:pt x="1531144" y="219075"/>
                    </a:lnTo>
                    <a:lnTo>
                      <a:pt x="1543050" y="238125"/>
                    </a:lnTo>
                    <a:lnTo>
                      <a:pt x="1543050" y="247650"/>
                    </a:lnTo>
                    <a:lnTo>
                      <a:pt x="1535907" y="266700"/>
                    </a:lnTo>
                    <a:lnTo>
                      <a:pt x="1516857" y="280988"/>
                    </a:lnTo>
                    <a:lnTo>
                      <a:pt x="1490663" y="295275"/>
                    </a:lnTo>
                    <a:lnTo>
                      <a:pt x="1431132" y="309563"/>
                    </a:lnTo>
                    <a:lnTo>
                      <a:pt x="1381125" y="316706"/>
                    </a:lnTo>
                    <a:lnTo>
                      <a:pt x="1321594" y="323850"/>
                    </a:lnTo>
                    <a:lnTo>
                      <a:pt x="1190625" y="378619"/>
                    </a:lnTo>
                    <a:lnTo>
                      <a:pt x="969169" y="464344"/>
                    </a:lnTo>
                    <a:lnTo>
                      <a:pt x="766763" y="531019"/>
                    </a:lnTo>
                    <a:lnTo>
                      <a:pt x="564357" y="597694"/>
                    </a:lnTo>
                    <a:lnTo>
                      <a:pt x="414338" y="640556"/>
                    </a:lnTo>
                    <a:lnTo>
                      <a:pt x="183357" y="697706"/>
                    </a:lnTo>
                    <a:lnTo>
                      <a:pt x="52388" y="723900"/>
                    </a:lnTo>
                    <a:lnTo>
                      <a:pt x="23813" y="721519"/>
                    </a:lnTo>
                    <a:lnTo>
                      <a:pt x="7144" y="714375"/>
                    </a:lnTo>
                    <a:lnTo>
                      <a:pt x="0" y="704850"/>
                    </a:lnTo>
                    <a:lnTo>
                      <a:pt x="0" y="697706"/>
                    </a:lnTo>
                    <a:lnTo>
                      <a:pt x="7144" y="676275"/>
                    </a:lnTo>
                    <a:lnTo>
                      <a:pt x="23813" y="659606"/>
                    </a:lnTo>
                    <a:lnTo>
                      <a:pt x="114300" y="621506"/>
                    </a:lnTo>
                    <a:lnTo>
                      <a:pt x="342900" y="521494"/>
                    </a:lnTo>
                    <a:lnTo>
                      <a:pt x="623888" y="388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37" name="フリーフォーム 29">
              <a:extLst>
                <a:ext uri="{FF2B5EF4-FFF2-40B4-BE49-F238E27FC236}">
                  <a16:creationId xmlns:a16="http://schemas.microsoft.com/office/drawing/2014/main" id="{DDA8F885-DF3A-4C1D-8E6C-DE8B98E9F23F}"/>
                </a:ext>
              </a:extLst>
            </p:cNvPr>
            <p:cNvSpPr/>
            <p:nvPr/>
          </p:nvSpPr>
          <p:spPr>
            <a:xfrm>
              <a:off x="7446963" y="2878138"/>
              <a:ext cx="660400" cy="800100"/>
            </a:xfrm>
            <a:custGeom>
              <a:avLst/>
              <a:gdLst>
                <a:gd name="connsiteX0" fmla="*/ 507207 w 659607"/>
                <a:gd name="connsiteY0" fmla="*/ 352425 h 800100"/>
                <a:gd name="connsiteX1" fmla="*/ 550069 w 659607"/>
                <a:gd name="connsiteY1" fmla="*/ 280988 h 800100"/>
                <a:gd name="connsiteX2" fmla="*/ 583407 w 659607"/>
                <a:gd name="connsiteY2" fmla="*/ 219075 h 800100"/>
                <a:gd name="connsiteX3" fmla="*/ 611982 w 659607"/>
                <a:gd name="connsiteY3" fmla="*/ 164307 h 800100"/>
                <a:gd name="connsiteX4" fmla="*/ 616744 w 659607"/>
                <a:gd name="connsiteY4" fmla="*/ 152400 h 800100"/>
                <a:gd name="connsiteX5" fmla="*/ 659607 w 659607"/>
                <a:gd name="connsiteY5" fmla="*/ 135732 h 800100"/>
                <a:gd name="connsiteX6" fmla="*/ 333375 w 659607"/>
                <a:gd name="connsiteY6" fmla="*/ 0 h 800100"/>
                <a:gd name="connsiteX7" fmla="*/ 354807 w 659607"/>
                <a:gd name="connsiteY7" fmla="*/ 47625 h 800100"/>
                <a:gd name="connsiteX8" fmla="*/ 357188 w 659607"/>
                <a:gd name="connsiteY8" fmla="*/ 73819 h 800100"/>
                <a:gd name="connsiteX9" fmla="*/ 350044 w 659607"/>
                <a:gd name="connsiteY9" fmla="*/ 116682 h 800100"/>
                <a:gd name="connsiteX10" fmla="*/ 333375 w 659607"/>
                <a:gd name="connsiteY10" fmla="*/ 171450 h 800100"/>
                <a:gd name="connsiteX11" fmla="*/ 297657 w 659607"/>
                <a:gd name="connsiteY11" fmla="*/ 250032 h 800100"/>
                <a:gd name="connsiteX12" fmla="*/ 247650 w 659607"/>
                <a:gd name="connsiteY12" fmla="*/ 328613 h 800100"/>
                <a:gd name="connsiteX13" fmla="*/ 192882 w 659607"/>
                <a:gd name="connsiteY13" fmla="*/ 395288 h 800100"/>
                <a:gd name="connsiteX14" fmla="*/ 152400 w 659607"/>
                <a:gd name="connsiteY14" fmla="*/ 438150 h 800100"/>
                <a:gd name="connsiteX15" fmla="*/ 123825 w 659607"/>
                <a:gd name="connsiteY15" fmla="*/ 459582 h 800100"/>
                <a:gd name="connsiteX16" fmla="*/ 102394 w 659607"/>
                <a:gd name="connsiteY16" fmla="*/ 469107 h 800100"/>
                <a:gd name="connsiteX17" fmla="*/ 0 w 659607"/>
                <a:gd name="connsiteY17" fmla="*/ 740569 h 800100"/>
                <a:gd name="connsiteX18" fmla="*/ 4763 w 659607"/>
                <a:gd name="connsiteY18" fmla="*/ 771525 h 800100"/>
                <a:gd name="connsiteX19" fmla="*/ 14288 w 659607"/>
                <a:gd name="connsiteY19" fmla="*/ 788194 h 800100"/>
                <a:gd name="connsiteX20" fmla="*/ 23813 w 659607"/>
                <a:gd name="connsiteY20" fmla="*/ 792957 h 800100"/>
                <a:gd name="connsiteX21" fmla="*/ 47625 w 659607"/>
                <a:gd name="connsiteY21" fmla="*/ 800100 h 800100"/>
                <a:gd name="connsiteX22" fmla="*/ 71438 w 659607"/>
                <a:gd name="connsiteY22" fmla="*/ 800100 h 800100"/>
                <a:gd name="connsiteX23" fmla="*/ 114300 w 659607"/>
                <a:gd name="connsiteY23" fmla="*/ 785813 h 800100"/>
                <a:gd name="connsiteX24" fmla="*/ 200025 w 659607"/>
                <a:gd name="connsiteY24" fmla="*/ 740569 h 800100"/>
                <a:gd name="connsiteX25" fmla="*/ 264319 w 659607"/>
                <a:gd name="connsiteY25" fmla="*/ 690563 h 800100"/>
                <a:gd name="connsiteX26" fmla="*/ 297657 w 659607"/>
                <a:gd name="connsiteY26" fmla="*/ 654844 h 800100"/>
                <a:gd name="connsiteX27" fmla="*/ 385763 w 659607"/>
                <a:gd name="connsiteY27" fmla="*/ 535782 h 800100"/>
                <a:gd name="connsiteX28" fmla="*/ 507207 w 659607"/>
                <a:gd name="connsiteY28" fmla="*/ 3524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59607" h="800100">
                  <a:moveTo>
                    <a:pt x="507207" y="352425"/>
                  </a:moveTo>
                  <a:lnTo>
                    <a:pt x="550069" y="280988"/>
                  </a:lnTo>
                  <a:lnTo>
                    <a:pt x="583407" y="219075"/>
                  </a:lnTo>
                  <a:lnTo>
                    <a:pt x="611982" y="164307"/>
                  </a:lnTo>
                  <a:lnTo>
                    <a:pt x="616744" y="152400"/>
                  </a:lnTo>
                  <a:lnTo>
                    <a:pt x="659607" y="135732"/>
                  </a:lnTo>
                  <a:lnTo>
                    <a:pt x="333375" y="0"/>
                  </a:lnTo>
                  <a:lnTo>
                    <a:pt x="354807" y="47625"/>
                  </a:lnTo>
                  <a:lnTo>
                    <a:pt x="357188" y="73819"/>
                  </a:lnTo>
                  <a:lnTo>
                    <a:pt x="350044" y="116682"/>
                  </a:lnTo>
                  <a:lnTo>
                    <a:pt x="333375" y="171450"/>
                  </a:lnTo>
                  <a:lnTo>
                    <a:pt x="297657" y="250032"/>
                  </a:lnTo>
                  <a:lnTo>
                    <a:pt x="247650" y="328613"/>
                  </a:lnTo>
                  <a:lnTo>
                    <a:pt x="192882" y="395288"/>
                  </a:lnTo>
                  <a:lnTo>
                    <a:pt x="152400" y="438150"/>
                  </a:lnTo>
                  <a:lnTo>
                    <a:pt x="123825" y="459582"/>
                  </a:lnTo>
                  <a:lnTo>
                    <a:pt x="102394" y="469107"/>
                  </a:lnTo>
                  <a:lnTo>
                    <a:pt x="0" y="740569"/>
                  </a:lnTo>
                  <a:lnTo>
                    <a:pt x="4763" y="771525"/>
                  </a:lnTo>
                  <a:lnTo>
                    <a:pt x="14288" y="788194"/>
                  </a:lnTo>
                  <a:lnTo>
                    <a:pt x="23813" y="792957"/>
                  </a:lnTo>
                  <a:lnTo>
                    <a:pt x="47625" y="800100"/>
                  </a:lnTo>
                  <a:lnTo>
                    <a:pt x="71438" y="800100"/>
                  </a:lnTo>
                  <a:lnTo>
                    <a:pt x="114300" y="785813"/>
                  </a:lnTo>
                  <a:lnTo>
                    <a:pt x="200025" y="740569"/>
                  </a:lnTo>
                  <a:lnTo>
                    <a:pt x="264319" y="690563"/>
                  </a:lnTo>
                  <a:lnTo>
                    <a:pt x="297657" y="654844"/>
                  </a:lnTo>
                  <a:lnTo>
                    <a:pt x="385763" y="535782"/>
                  </a:lnTo>
                  <a:lnTo>
                    <a:pt x="50720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12487147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4AC60F31-744B-4739-A009-7562E3CCE0AE}"/>
              </a:ext>
            </a:extLst>
          </p:cNvPr>
          <p:cNvSpPr/>
          <p:nvPr/>
        </p:nvSpPr>
        <p:spPr>
          <a:xfrm>
            <a:off x="3754438" y="1331913"/>
            <a:ext cx="2398712" cy="2387600"/>
          </a:xfrm>
          <a:custGeom>
            <a:avLst/>
            <a:gdLst>
              <a:gd name="connsiteX0" fmla="*/ 1755157 w 2399533"/>
              <a:gd name="connsiteY0" fmla="*/ 994180 h 2387259"/>
              <a:gd name="connsiteX1" fmla="*/ 1951539 w 2399533"/>
              <a:gd name="connsiteY1" fmla="*/ 770183 h 2387259"/>
              <a:gd name="connsiteX2" fmla="*/ 2129509 w 2399533"/>
              <a:gd name="connsiteY2" fmla="*/ 558459 h 2387259"/>
              <a:gd name="connsiteX3" fmla="*/ 2218494 w 2399533"/>
              <a:gd name="connsiteY3" fmla="*/ 444926 h 2387259"/>
              <a:gd name="connsiteX4" fmla="*/ 2267590 w 2399533"/>
              <a:gd name="connsiteY4" fmla="*/ 401968 h 2387259"/>
              <a:gd name="connsiteX5" fmla="*/ 2304411 w 2399533"/>
              <a:gd name="connsiteY5" fmla="*/ 398899 h 2387259"/>
              <a:gd name="connsiteX6" fmla="*/ 2341233 w 2399533"/>
              <a:gd name="connsiteY6" fmla="*/ 395831 h 2387259"/>
              <a:gd name="connsiteX7" fmla="*/ 2374986 w 2399533"/>
              <a:gd name="connsiteY7" fmla="*/ 383557 h 2387259"/>
              <a:gd name="connsiteX8" fmla="*/ 2393396 w 2399533"/>
              <a:gd name="connsiteY8" fmla="*/ 368215 h 2387259"/>
              <a:gd name="connsiteX9" fmla="*/ 2396465 w 2399533"/>
              <a:gd name="connsiteY9" fmla="*/ 352873 h 2387259"/>
              <a:gd name="connsiteX10" fmla="*/ 2399533 w 2399533"/>
              <a:gd name="connsiteY10" fmla="*/ 334462 h 2387259"/>
              <a:gd name="connsiteX11" fmla="*/ 2381123 w 2399533"/>
              <a:gd name="connsiteY11" fmla="*/ 279230 h 2387259"/>
              <a:gd name="connsiteX12" fmla="*/ 2378054 w 2399533"/>
              <a:gd name="connsiteY12" fmla="*/ 266956 h 2387259"/>
              <a:gd name="connsiteX13" fmla="*/ 2350438 w 2399533"/>
              <a:gd name="connsiteY13" fmla="*/ 242408 h 2387259"/>
              <a:gd name="connsiteX14" fmla="*/ 2292137 w 2399533"/>
              <a:gd name="connsiteY14" fmla="*/ 196381 h 2387259"/>
              <a:gd name="connsiteX15" fmla="*/ 2227700 w 2399533"/>
              <a:gd name="connsiteY15" fmla="*/ 147286 h 2387259"/>
              <a:gd name="connsiteX16" fmla="*/ 2163262 w 2399533"/>
              <a:gd name="connsiteY16" fmla="*/ 104328 h 2387259"/>
              <a:gd name="connsiteX17" fmla="*/ 2101893 w 2399533"/>
              <a:gd name="connsiteY17" fmla="*/ 67506 h 2387259"/>
              <a:gd name="connsiteX18" fmla="*/ 2019045 w 2399533"/>
              <a:gd name="connsiteY18" fmla="*/ 33753 h 2387259"/>
              <a:gd name="connsiteX19" fmla="*/ 1954607 w 2399533"/>
              <a:gd name="connsiteY19" fmla="*/ 12274 h 2387259"/>
              <a:gd name="connsiteX20" fmla="*/ 1850280 w 2399533"/>
              <a:gd name="connsiteY20" fmla="*/ 0 h 2387259"/>
              <a:gd name="connsiteX21" fmla="*/ 1822663 w 2399533"/>
              <a:gd name="connsiteY21" fmla="*/ 0 h 2387259"/>
              <a:gd name="connsiteX22" fmla="*/ 1807321 w 2399533"/>
              <a:gd name="connsiteY22" fmla="*/ 12274 h 2387259"/>
              <a:gd name="connsiteX23" fmla="*/ 1807321 w 2399533"/>
              <a:gd name="connsiteY23" fmla="*/ 27616 h 2387259"/>
              <a:gd name="connsiteX24" fmla="*/ 1819595 w 2399533"/>
              <a:gd name="connsiteY24" fmla="*/ 49095 h 2387259"/>
              <a:gd name="connsiteX25" fmla="*/ 1874827 w 2399533"/>
              <a:gd name="connsiteY25" fmla="*/ 92054 h 2387259"/>
              <a:gd name="connsiteX26" fmla="*/ 1905512 w 2399533"/>
              <a:gd name="connsiteY26" fmla="*/ 122738 h 2387259"/>
              <a:gd name="connsiteX27" fmla="*/ 1920854 w 2399533"/>
              <a:gd name="connsiteY27" fmla="*/ 150354 h 2387259"/>
              <a:gd name="connsiteX28" fmla="*/ 1926991 w 2399533"/>
              <a:gd name="connsiteY28" fmla="*/ 165697 h 2387259"/>
              <a:gd name="connsiteX29" fmla="*/ 1930059 w 2399533"/>
              <a:gd name="connsiteY29" fmla="*/ 184107 h 2387259"/>
              <a:gd name="connsiteX30" fmla="*/ 1930059 w 2399533"/>
              <a:gd name="connsiteY30" fmla="*/ 211724 h 2387259"/>
              <a:gd name="connsiteX31" fmla="*/ 1911649 w 2399533"/>
              <a:gd name="connsiteY31" fmla="*/ 273093 h 2387259"/>
              <a:gd name="connsiteX32" fmla="*/ 1868690 w 2399533"/>
              <a:gd name="connsiteY32" fmla="*/ 355941 h 2387259"/>
              <a:gd name="connsiteX33" fmla="*/ 1767431 w 2399533"/>
              <a:gd name="connsiteY33" fmla="*/ 521638 h 2387259"/>
              <a:gd name="connsiteX34" fmla="*/ 1641625 w 2399533"/>
              <a:gd name="connsiteY34" fmla="*/ 696540 h 2387259"/>
              <a:gd name="connsiteX35" fmla="*/ 1466723 w 2399533"/>
              <a:gd name="connsiteY35" fmla="*/ 920537 h 2387259"/>
              <a:gd name="connsiteX36" fmla="*/ 1310231 w 2399533"/>
              <a:gd name="connsiteY36" fmla="*/ 1113850 h 2387259"/>
              <a:gd name="connsiteX37" fmla="*/ 1172151 w 2399533"/>
              <a:gd name="connsiteY37" fmla="*/ 1270341 h 2387259"/>
              <a:gd name="connsiteX38" fmla="*/ 1009523 w 2399533"/>
              <a:gd name="connsiteY38" fmla="*/ 1448311 h 2387259"/>
              <a:gd name="connsiteX39" fmla="*/ 862237 w 2399533"/>
              <a:gd name="connsiteY39" fmla="*/ 1598666 h 2387259"/>
              <a:gd name="connsiteX40" fmla="*/ 675061 w 2399533"/>
              <a:gd name="connsiteY40" fmla="*/ 1782773 h 2387259"/>
              <a:gd name="connsiteX41" fmla="*/ 509364 w 2399533"/>
              <a:gd name="connsiteY41" fmla="*/ 1926991 h 2387259"/>
              <a:gd name="connsiteX42" fmla="*/ 380489 w 2399533"/>
              <a:gd name="connsiteY42" fmla="*/ 2046660 h 2387259"/>
              <a:gd name="connsiteX43" fmla="*/ 196382 w 2399533"/>
              <a:gd name="connsiteY43" fmla="*/ 2197015 h 2387259"/>
              <a:gd name="connsiteX44" fmla="*/ 21480 w 2399533"/>
              <a:gd name="connsiteY44" fmla="*/ 2335095 h 2387259"/>
              <a:gd name="connsiteX45" fmla="*/ 3069 w 2399533"/>
              <a:gd name="connsiteY45" fmla="*/ 2359643 h 2387259"/>
              <a:gd name="connsiteX46" fmla="*/ 0 w 2399533"/>
              <a:gd name="connsiteY46" fmla="*/ 2378054 h 2387259"/>
              <a:gd name="connsiteX47" fmla="*/ 9206 w 2399533"/>
              <a:gd name="connsiteY47" fmla="*/ 2387259 h 2387259"/>
              <a:gd name="connsiteX48" fmla="*/ 30685 w 2399533"/>
              <a:gd name="connsiteY48" fmla="*/ 2387259 h 2387259"/>
              <a:gd name="connsiteX49" fmla="*/ 98191 w 2399533"/>
              <a:gd name="connsiteY49" fmla="*/ 2359643 h 2387259"/>
              <a:gd name="connsiteX50" fmla="*/ 257751 w 2399533"/>
              <a:gd name="connsiteY50" fmla="*/ 2264521 h 2387259"/>
              <a:gd name="connsiteX51" fmla="*/ 429584 w 2399533"/>
              <a:gd name="connsiteY51" fmla="*/ 2160193 h 2387259"/>
              <a:gd name="connsiteX52" fmla="*/ 656650 w 2399533"/>
              <a:gd name="connsiteY52" fmla="*/ 2006771 h 2387259"/>
              <a:gd name="connsiteX53" fmla="*/ 1012591 w 2399533"/>
              <a:gd name="connsiteY53" fmla="*/ 1727541 h 2387259"/>
              <a:gd name="connsiteX54" fmla="*/ 1166014 w 2399533"/>
              <a:gd name="connsiteY54" fmla="*/ 1592529 h 2387259"/>
              <a:gd name="connsiteX55" fmla="*/ 1371600 w 2399533"/>
              <a:gd name="connsiteY55" fmla="*/ 1399216 h 2387259"/>
              <a:gd name="connsiteX56" fmla="*/ 1555708 w 2399533"/>
              <a:gd name="connsiteY56" fmla="*/ 1212040 h 2387259"/>
              <a:gd name="connsiteX57" fmla="*/ 1755157 w 2399533"/>
              <a:gd name="connsiteY57" fmla="*/ 994180 h 238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399533" h="2387259">
                <a:moveTo>
                  <a:pt x="1755157" y="994180"/>
                </a:moveTo>
                <a:lnTo>
                  <a:pt x="1951539" y="770183"/>
                </a:lnTo>
                <a:lnTo>
                  <a:pt x="2129509" y="558459"/>
                </a:lnTo>
                <a:lnTo>
                  <a:pt x="2218494" y="444926"/>
                </a:lnTo>
                <a:lnTo>
                  <a:pt x="2267590" y="401968"/>
                </a:lnTo>
                <a:lnTo>
                  <a:pt x="2304411" y="398899"/>
                </a:lnTo>
                <a:lnTo>
                  <a:pt x="2341233" y="395831"/>
                </a:lnTo>
                <a:lnTo>
                  <a:pt x="2374986" y="383557"/>
                </a:lnTo>
                <a:lnTo>
                  <a:pt x="2393396" y="368215"/>
                </a:lnTo>
                <a:lnTo>
                  <a:pt x="2396465" y="352873"/>
                </a:lnTo>
                <a:lnTo>
                  <a:pt x="2399533" y="334462"/>
                </a:lnTo>
                <a:lnTo>
                  <a:pt x="2381123" y="279230"/>
                </a:lnTo>
                <a:lnTo>
                  <a:pt x="2378054" y="266956"/>
                </a:lnTo>
                <a:lnTo>
                  <a:pt x="2350438" y="242408"/>
                </a:lnTo>
                <a:lnTo>
                  <a:pt x="2292137" y="196381"/>
                </a:lnTo>
                <a:lnTo>
                  <a:pt x="2227700" y="147286"/>
                </a:lnTo>
                <a:lnTo>
                  <a:pt x="2163262" y="104328"/>
                </a:lnTo>
                <a:lnTo>
                  <a:pt x="2101893" y="67506"/>
                </a:lnTo>
                <a:lnTo>
                  <a:pt x="2019045" y="33753"/>
                </a:lnTo>
                <a:lnTo>
                  <a:pt x="1954607" y="12274"/>
                </a:lnTo>
                <a:lnTo>
                  <a:pt x="1850280" y="0"/>
                </a:lnTo>
                <a:lnTo>
                  <a:pt x="1822663" y="0"/>
                </a:lnTo>
                <a:lnTo>
                  <a:pt x="1807321" y="12274"/>
                </a:lnTo>
                <a:lnTo>
                  <a:pt x="1807321" y="27616"/>
                </a:lnTo>
                <a:lnTo>
                  <a:pt x="1819595" y="49095"/>
                </a:lnTo>
                <a:lnTo>
                  <a:pt x="1874827" y="92054"/>
                </a:lnTo>
                <a:lnTo>
                  <a:pt x="1905512" y="122738"/>
                </a:lnTo>
                <a:lnTo>
                  <a:pt x="1920854" y="150354"/>
                </a:lnTo>
                <a:lnTo>
                  <a:pt x="1926991" y="165697"/>
                </a:lnTo>
                <a:lnTo>
                  <a:pt x="1930059" y="184107"/>
                </a:lnTo>
                <a:lnTo>
                  <a:pt x="1930059" y="211724"/>
                </a:lnTo>
                <a:lnTo>
                  <a:pt x="1911649" y="273093"/>
                </a:lnTo>
                <a:lnTo>
                  <a:pt x="1868690" y="355941"/>
                </a:lnTo>
                <a:lnTo>
                  <a:pt x="1767431" y="521638"/>
                </a:lnTo>
                <a:lnTo>
                  <a:pt x="1641625" y="696540"/>
                </a:lnTo>
                <a:lnTo>
                  <a:pt x="1466723" y="920537"/>
                </a:lnTo>
                <a:lnTo>
                  <a:pt x="1310231" y="1113850"/>
                </a:lnTo>
                <a:lnTo>
                  <a:pt x="1172151" y="1270341"/>
                </a:lnTo>
                <a:lnTo>
                  <a:pt x="1009523" y="1448311"/>
                </a:lnTo>
                <a:lnTo>
                  <a:pt x="862237" y="1598666"/>
                </a:lnTo>
                <a:lnTo>
                  <a:pt x="675061" y="1782773"/>
                </a:lnTo>
                <a:lnTo>
                  <a:pt x="509364" y="1926991"/>
                </a:lnTo>
                <a:lnTo>
                  <a:pt x="380489" y="2046660"/>
                </a:lnTo>
                <a:lnTo>
                  <a:pt x="196382" y="2197015"/>
                </a:lnTo>
                <a:lnTo>
                  <a:pt x="21480" y="2335095"/>
                </a:lnTo>
                <a:lnTo>
                  <a:pt x="3069" y="2359643"/>
                </a:lnTo>
                <a:lnTo>
                  <a:pt x="0" y="2378054"/>
                </a:lnTo>
                <a:lnTo>
                  <a:pt x="9206" y="2387259"/>
                </a:lnTo>
                <a:lnTo>
                  <a:pt x="30685" y="2387259"/>
                </a:lnTo>
                <a:lnTo>
                  <a:pt x="98191" y="2359643"/>
                </a:lnTo>
                <a:lnTo>
                  <a:pt x="257751" y="2264521"/>
                </a:lnTo>
                <a:lnTo>
                  <a:pt x="429584" y="2160193"/>
                </a:lnTo>
                <a:lnTo>
                  <a:pt x="656650" y="2006771"/>
                </a:lnTo>
                <a:lnTo>
                  <a:pt x="1012591" y="1727541"/>
                </a:lnTo>
                <a:lnTo>
                  <a:pt x="1166014" y="1592529"/>
                </a:lnTo>
                <a:lnTo>
                  <a:pt x="1371600" y="1399216"/>
                </a:lnTo>
                <a:lnTo>
                  <a:pt x="1555708" y="1212040"/>
                </a:lnTo>
                <a:lnTo>
                  <a:pt x="1755157" y="99418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2596405D-84CA-413F-A0E8-DD8C85FA9169}"/>
              </a:ext>
            </a:extLst>
          </p:cNvPr>
          <p:cNvSpPr/>
          <p:nvPr/>
        </p:nvSpPr>
        <p:spPr>
          <a:xfrm>
            <a:off x="5043488" y="2811464"/>
            <a:ext cx="1797050" cy="396875"/>
          </a:xfrm>
          <a:custGeom>
            <a:avLst/>
            <a:gdLst>
              <a:gd name="connsiteX0" fmla="*/ 771525 w 1797843"/>
              <a:gd name="connsiteY0" fmla="*/ 138113 h 395288"/>
              <a:gd name="connsiteX1" fmla="*/ 1042987 w 1797843"/>
              <a:gd name="connsiteY1" fmla="*/ 90488 h 395288"/>
              <a:gd name="connsiteX2" fmla="*/ 1188243 w 1797843"/>
              <a:gd name="connsiteY2" fmla="*/ 66675 h 395288"/>
              <a:gd name="connsiteX3" fmla="*/ 1238250 w 1797843"/>
              <a:gd name="connsiteY3" fmla="*/ 57150 h 395288"/>
              <a:gd name="connsiteX4" fmla="*/ 1281112 w 1797843"/>
              <a:gd name="connsiteY4" fmla="*/ 42863 h 395288"/>
              <a:gd name="connsiteX5" fmla="*/ 1323975 w 1797843"/>
              <a:gd name="connsiteY5" fmla="*/ 21432 h 395288"/>
              <a:gd name="connsiteX6" fmla="*/ 1352550 w 1797843"/>
              <a:gd name="connsiteY6" fmla="*/ 2382 h 395288"/>
              <a:gd name="connsiteX7" fmla="*/ 1364456 w 1797843"/>
              <a:gd name="connsiteY7" fmla="*/ 0 h 395288"/>
              <a:gd name="connsiteX8" fmla="*/ 1419225 w 1797843"/>
              <a:gd name="connsiteY8" fmla="*/ 2382 h 395288"/>
              <a:gd name="connsiteX9" fmla="*/ 1483518 w 1797843"/>
              <a:gd name="connsiteY9" fmla="*/ 14288 h 395288"/>
              <a:gd name="connsiteX10" fmla="*/ 1552575 w 1797843"/>
              <a:gd name="connsiteY10" fmla="*/ 30957 h 395288"/>
              <a:gd name="connsiteX11" fmla="*/ 1654968 w 1797843"/>
              <a:gd name="connsiteY11" fmla="*/ 57150 h 395288"/>
              <a:gd name="connsiteX12" fmla="*/ 1704975 w 1797843"/>
              <a:gd name="connsiteY12" fmla="*/ 71438 h 395288"/>
              <a:gd name="connsiteX13" fmla="*/ 1747837 w 1797843"/>
              <a:gd name="connsiteY13" fmla="*/ 85725 h 395288"/>
              <a:gd name="connsiteX14" fmla="*/ 1766887 w 1797843"/>
              <a:gd name="connsiteY14" fmla="*/ 97632 h 395288"/>
              <a:gd name="connsiteX15" fmla="*/ 1776412 w 1797843"/>
              <a:gd name="connsiteY15" fmla="*/ 107157 h 395288"/>
              <a:gd name="connsiteX16" fmla="*/ 1788318 w 1797843"/>
              <a:gd name="connsiteY16" fmla="*/ 121444 h 395288"/>
              <a:gd name="connsiteX17" fmla="*/ 1797843 w 1797843"/>
              <a:gd name="connsiteY17" fmla="*/ 147638 h 395288"/>
              <a:gd name="connsiteX18" fmla="*/ 1797843 w 1797843"/>
              <a:gd name="connsiteY18" fmla="*/ 166688 h 395288"/>
              <a:gd name="connsiteX19" fmla="*/ 1781175 w 1797843"/>
              <a:gd name="connsiteY19" fmla="*/ 195263 h 395288"/>
              <a:gd name="connsiteX20" fmla="*/ 1757362 w 1797843"/>
              <a:gd name="connsiteY20" fmla="*/ 216694 h 395288"/>
              <a:gd name="connsiteX21" fmla="*/ 1716881 w 1797843"/>
              <a:gd name="connsiteY21" fmla="*/ 233363 h 395288"/>
              <a:gd name="connsiteX22" fmla="*/ 1674018 w 1797843"/>
              <a:gd name="connsiteY22" fmla="*/ 242888 h 395288"/>
              <a:gd name="connsiteX23" fmla="*/ 1616868 w 1797843"/>
              <a:gd name="connsiteY23" fmla="*/ 242888 h 395288"/>
              <a:gd name="connsiteX24" fmla="*/ 1516856 w 1797843"/>
              <a:gd name="connsiteY24" fmla="*/ 238125 h 395288"/>
              <a:gd name="connsiteX25" fmla="*/ 1452562 w 1797843"/>
              <a:gd name="connsiteY25" fmla="*/ 240507 h 395288"/>
              <a:gd name="connsiteX26" fmla="*/ 1266825 w 1797843"/>
              <a:gd name="connsiteY26" fmla="*/ 257175 h 395288"/>
              <a:gd name="connsiteX27" fmla="*/ 1050131 w 1797843"/>
              <a:gd name="connsiteY27" fmla="*/ 285750 h 395288"/>
              <a:gd name="connsiteX28" fmla="*/ 909637 w 1797843"/>
              <a:gd name="connsiteY28" fmla="*/ 307182 h 395288"/>
              <a:gd name="connsiteX29" fmla="*/ 619125 w 1797843"/>
              <a:gd name="connsiteY29" fmla="*/ 354807 h 395288"/>
              <a:gd name="connsiteX30" fmla="*/ 450056 w 1797843"/>
              <a:gd name="connsiteY30" fmla="*/ 373857 h 395288"/>
              <a:gd name="connsiteX31" fmla="*/ 373856 w 1797843"/>
              <a:gd name="connsiteY31" fmla="*/ 385763 h 395288"/>
              <a:gd name="connsiteX32" fmla="*/ 314325 w 1797843"/>
              <a:gd name="connsiteY32" fmla="*/ 395288 h 395288"/>
              <a:gd name="connsiteX33" fmla="*/ 297656 w 1797843"/>
              <a:gd name="connsiteY33" fmla="*/ 395288 h 395288"/>
              <a:gd name="connsiteX34" fmla="*/ 259556 w 1797843"/>
              <a:gd name="connsiteY34" fmla="*/ 376238 h 395288"/>
              <a:gd name="connsiteX35" fmla="*/ 185737 w 1797843"/>
              <a:gd name="connsiteY35" fmla="*/ 316707 h 395288"/>
              <a:gd name="connsiteX36" fmla="*/ 97631 w 1797843"/>
              <a:gd name="connsiteY36" fmla="*/ 219075 h 395288"/>
              <a:gd name="connsiteX37" fmla="*/ 28575 w 1797843"/>
              <a:gd name="connsiteY37" fmla="*/ 142875 h 395288"/>
              <a:gd name="connsiteX38" fmla="*/ 7143 w 1797843"/>
              <a:gd name="connsiteY38" fmla="*/ 109538 h 395288"/>
              <a:gd name="connsiteX39" fmla="*/ 0 w 1797843"/>
              <a:gd name="connsiteY39" fmla="*/ 80963 h 395288"/>
              <a:gd name="connsiteX40" fmla="*/ 9525 w 1797843"/>
              <a:gd name="connsiteY40" fmla="*/ 66675 h 395288"/>
              <a:gd name="connsiteX41" fmla="*/ 28575 w 1797843"/>
              <a:gd name="connsiteY41" fmla="*/ 66675 h 395288"/>
              <a:gd name="connsiteX42" fmla="*/ 66675 w 1797843"/>
              <a:gd name="connsiteY42" fmla="*/ 83344 h 395288"/>
              <a:gd name="connsiteX43" fmla="*/ 92868 w 1797843"/>
              <a:gd name="connsiteY43" fmla="*/ 107157 h 395288"/>
              <a:gd name="connsiteX44" fmla="*/ 142875 w 1797843"/>
              <a:gd name="connsiteY44" fmla="*/ 142875 h 395288"/>
              <a:gd name="connsiteX45" fmla="*/ 180975 w 1797843"/>
              <a:gd name="connsiteY45" fmla="*/ 161925 h 395288"/>
              <a:gd name="connsiteX46" fmla="*/ 211931 w 1797843"/>
              <a:gd name="connsiteY46" fmla="*/ 176213 h 395288"/>
              <a:gd name="connsiteX47" fmla="*/ 250031 w 1797843"/>
              <a:gd name="connsiteY47" fmla="*/ 190500 h 395288"/>
              <a:gd name="connsiteX48" fmla="*/ 288131 w 1797843"/>
              <a:gd name="connsiteY48" fmla="*/ 200025 h 395288"/>
              <a:gd name="connsiteX49" fmla="*/ 340518 w 1797843"/>
              <a:gd name="connsiteY49" fmla="*/ 204788 h 395288"/>
              <a:gd name="connsiteX50" fmla="*/ 407193 w 1797843"/>
              <a:gd name="connsiteY50" fmla="*/ 197644 h 395288"/>
              <a:gd name="connsiteX51" fmla="*/ 583406 w 1797843"/>
              <a:gd name="connsiteY51" fmla="*/ 171450 h 395288"/>
              <a:gd name="connsiteX52" fmla="*/ 771525 w 1797843"/>
              <a:gd name="connsiteY52" fmla="*/ 138113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97843" h="395288">
                <a:moveTo>
                  <a:pt x="771525" y="138113"/>
                </a:moveTo>
                <a:lnTo>
                  <a:pt x="1042987" y="90488"/>
                </a:lnTo>
                <a:lnTo>
                  <a:pt x="1188243" y="66675"/>
                </a:lnTo>
                <a:lnTo>
                  <a:pt x="1238250" y="57150"/>
                </a:lnTo>
                <a:lnTo>
                  <a:pt x="1281112" y="42863"/>
                </a:lnTo>
                <a:lnTo>
                  <a:pt x="1323975" y="21432"/>
                </a:lnTo>
                <a:lnTo>
                  <a:pt x="1352550" y="2382"/>
                </a:lnTo>
                <a:lnTo>
                  <a:pt x="1364456" y="0"/>
                </a:lnTo>
                <a:lnTo>
                  <a:pt x="1419225" y="2382"/>
                </a:lnTo>
                <a:lnTo>
                  <a:pt x="1483518" y="14288"/>
                </a:lnTo>
                <a:lnTo>
                  <a:pt x="1552575" y="30957"/>
                </a:lnTo>
                <a:lnTo>
                  <a:pt x="1654968" y="57150"/>
                </a:lnTo>
                <a:lnTo>
                  <a:pt x="1704975" y="71438"/>
                </a:lnTo>
                <a:lnTo>
                  <a:pt x="1747837" y="85725"/>
                </a:lnTo>
                <a:lnTo>
                  <a:pt x="1766887" y="97632"/>
                </a:lnTo>
                <a:lnTo>
                  <a:pt x="1776412" y="107157"/>
                </a:lnTo>
                <a:lnTo>
                  <a:pt x="1788318" y="121444"/>
                </a:lnTo>
                <a:lnTo>
                  <a:pt x="1797843" y="147638"/>
                </a:lnTo>
                <a:lnTo>
                  <a:pt x="1797843" y="166688"/>
                </a:lnTo>
                <a:lnTo>
                  <a:pt x="1781175" y="195263"/>
                </a:lnTo>
                <a:lnTo>
                  <a:pt x="1757362" y="216694"/>
                </a:lnTo>
                <a:lnTo>
                  <a:pt x="1716881" y="233363"/>
                </a:lnTo>
                <a:lnTo>
                  <a:pt x="1674018" y="242888"/>
                </a:lnTo>
                <a:lnTo>
                  <a:pt x="1616868" y="242888"/>
                </a:lnTo>
                <a:lnTo>
                  <a:pt x="1516856" y="238125"/>
                </a:lnTo>
                <a:lnTo>
                  <a:pt x="1452562" y="240507"/>
                </a:lnTo>
                <a:lnTo>
                  <a:pt x="1266825" y="257175"/>
                </a:lnTo>
                <a:lnTo>
                  <a:pt x="1050131" y="285750"/>
                </a:lnTo>
                <a:lnTo>
                  <a:pt x="909637" y="307182"/>
                </a:lnTo>
                <a:lnTo>
                  <a:pt x="619125" y="354807"/>
                </a:lnTo>
                <a:lnTo>
                  <a:pt x="450056" y="373857"/>
                </a:lnTo>
                <a:lnTo>
                  <a:pt x="373856" y="385763"/>
                </a:lnTo>
                <a:lnTo>
                  <a:pt x="314325" y="395288"/>
                </a:lnTo>
                <a:lnTo>
                  <a:pt x="297656" y="395288"/>
                </a:lnTo>
                <a:lnTo>
                  <a:pt x="259556" y="376238"/>
                </a:lnTo>
                <a:lnTo>
                  <a:pt x="185737" y="316707"/>
                </a:lnTo>
                <a:lnTo>
                  <a:pt x="97631" y="219075"/>
                </a:lnTo>
                <a:lnTo>
                  <a:pt x="28575" y="142875"/>
                </a:lnTo>
                <a:lnTo>
                  <a:pt x="7143" y="109538"/>
                </a:lnTo>
                <a:lnTo>
                  <a:pt x="0" y="80963"/>
                </a:lnTo>
                <a:lnTo>
                  <a:pt x="9525" y="66675"/>
                </a:lnTo>
                <a:lnTo>
                  <a:pt x="28575" y="66675"/>
                </a:lnTo>
                <a:lnTo>
                  <a:pt x="66675" y="83344"/>
                </a:lnTo>
                <a:lnTo>
                  <a:pt x="92868" y="107157"/>
                </a:lnTo>
                <a:lnTo>
                  <a:pt x="142875" y="142875"/>
                </a:lnTo>
                <a:lnTo>
                  <a:pt x="180975" y="161925"/>
                </a:lnTo>
                <a:lnTo>
                  <a:pt x="211931" y="176213"/>
                </a:lnTo>
                <a:lnTo>
                  <a:pt x="250031" y="190500"/>
                </a:lnTo>
                <a:lnTo>
                  <a:pt x="288131" y="200025"/>
                </a:lnTo>
                <a:lnTo>
                  <a:pt x="340518" y="204788"/>
                </a:lnTo>
                <a:lnTo>
                  <a:pt x="407193" y="197644"/>
                </a:lnTo>
                <a:lnTo>
                  <a:pt x="583406" y="171450"/>
                </a:lnTo>
                <a:lnTo>
                  <a:pt x="771525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4C379C11-B990-4261-B79D-A32F4E828312}"/>
              </a:ext>
            </a:extLst>
          </p:cNvPr>
          <p:cNvSpPr/>
          <p:nvPr/>
        </p:nvSpPr>
        <p:spPr>
          <a:xfrm>
            <a:off x="6700838" y="4530726"/>
            <a:ext cx="1111250" cy="1171575"/>
          </a:xfrm>
          <a:custGeom>
            <a:avLst/>
            <a:gdLst>
              <a:gd name="connsiteX0" fmla="*/ 422427 w 1110159"/>
              <a:gd name="connsiteY0" fmla="*/ 502276 h 1171977"/>
              <a:gd name="connsiteX1" fmla="*/ 309093 w 1110159"/>
              <a:gd name="connsiteY1" fmla="*/ 373487 h 1171977"/>
              <a:gd name="connsiteX2" fmla="*/ 213789 w 1110159"/>
              <a:gd name="connsiteY2" fmla="*/ 267880 h 1171977"/>
              <a:gd name="connsiteX3" fmla="*/ 108182 w 1110159"/>
              <a:gd name="connsiteY3" fmla="*/ 162273 h 1171977"/>
              <a:gd name="connsiteX4" fmla="*/ 23182 w 1110159"/>
              <a:gd name="connsiteY4" fmla="*/ 69546 h 1171977"/>
              <a:gd name="connsiteX5" fmla="*/ 2575 w 1110159"/>
              <a:gd name="connsiteY5" fmla="*/ 38636 h 1171977"/>
              <a:gd name="connsiteX6" fmla="*/ 0 w 1110159"/>
              <a:gd name="connsiteY6" fmla="*/ 15454 h 1171977"/>
              <a:gd name="connsiteX7" fmla="*/ 5151 w 1110159"/>
              <a:gd name="connsiteY7" fmla="*/ 5151 h 1171977"/>
              <a:gd name="connsiteX8" fmla="*/ 18030 w 1110159"/>
              <a:gd name="connsiteY8" fmla="*/ 0 h 1171977"/>
              <a:gd name="connsiteX9" fmla="*/ 43788 w 1110159"/>
              <a:gd name="connsiteY9" fmla="*/ 7727 h 1171977"/>
              <a:gd name="connsiteX10" fmla="*/ 82424 w 1110159"/>
              <a:gd name="connsiteY10" fmla="*/ 28333 h 1171977"/>
              <a:gd name="connsiteX11" fmla="*/ 198334 w 1110159"/>
              <a:gd name="connsiteY11" fmla="*/ 97879 h 1171977"/>
              <a:gd name="connsiteX12" fmla="*/ 342578 w 1110159"/>
              <a:gd name="connsiteY12" fmla="*/ 180304 h 1171977"/>
              <a:gd name="connsiteX13" fmla="*/ 468791 w 1110159"/>
              <a:gd name="connsiteY13" fmla="*/ 255001 h 1171977"/>
              <a:gd name="connsiteX14" fmla="*/ 571822 w 1110159"/>
              <a:gd name="connsiteY14" fmla="*/ 314244 h 1171977"/>
              <a:gd name="connsiteX15" fmla="*/ 685156 w 1110159"/>
              <a:gd name="connsiteY15" fmla="*/ 381214 h 1171977"/>
              <a:gd name="connsiteX16" fmla="*/ 795914 w 1110159"/>
              <a:gd name="connsiteY16" fmla="*/ 443033 h 1171977"/>
              <a:gd name="connsiteX17" fmla="*/ 855157 w 1110159"/>
              <a:gd name="connsiteY17" fmla="*/ 476518 h 1171977"/>
              <a:gd name="connsiteX18" fmla="*/ 893793 w 1110159"/>
              <a:gd name="connsiteY18" fmla="*/ 497124 h 1171977"/>
              <a:gd name="connsiteX19" fmla="*/ 914400 w 1110159"/>
              <a:gd name="connsiteY19" fmla="*/ 512579 h 1171977"/>
              <a:gd name="connsiteX20" fmla="*/ 942733 w 1110159"/>
              <a:gd name="connsiteY20" fmla="*/ 543488 h 1171977"/>
              <a:gd name="connsiteX21" fmla="*/ 971067 w 1110159"/>
              <a:gd name="connsiteY21" fmla="*/ 579549 h 1171977"/>
              <a:gd name="connsiteX22" fmla="*/ 1001976 w 1110159"/>
              <a:gd name="connsiteY22" fmla="*/ 631064 h 1171977"/>
              <a:gd name="connsiteX23" fmla="*/ 1030310 w 1110159"/>
              <a:gd name="connsiteY23" fmla="*/ 690307 h 1171977"/>
              <a:gd name="connsiteX24" fmla="*/ 1045764 w 1110159"/>
              <a:gd name="connsiteY24" fmla="*/ 734095 h 1171977"/>
              <a:gd name="connsiteX25" fmla="*/ 1066370 w 1110159"/>
              <a:gd name="connsiteY25" fmla="*/ 798490 h 1171977"/>
              <a:gd name="connsiteX26" fmla="*/ 1089552 w 1110159"/>
              <a:gd name="connsiteY26" fmla="*/ 880915 h 1171977"/>
              <a:gd name="connsiteX27" fmla="*/ 1105007 w 1110159"/>
              <a:gd name="connsiteY27" fmla="*/ 953036 h 1171977"/>
              <a:gd name="connsiteX28" fmla="*/ 1110159 w 1110159"/>
              <a:gd name="connsiteY28" fmla="*/ 1014855 h 1171977"/>
              <a:gd name="connsiteX29" fmla="*/ 1110159 w 1110159"/>
              <a:gd name="connsiteY29" fmla="*/ 1056067 h 1171977"/>
              <a:gd name="connsiteX30" fmla="*/ 1105007 w 1110159"/>
              <a:gd name="connsiteY30" fmla="*/ 1092128 h 1171977"/>
              <a:gd name="connsiteX31" fmla="*/ 1086977 w 1110159"/>
              <a:gd name="connsiteY31" fmla="*/ 1128189 h 1171977"/>
              <a:gd name="connsiteX32" fmla="*/ 1056067 w 1110159"/>
              <a:gd name="connsiteY32" fmla="*/ 1153947 h 1171977"/>
              <a:gd name="connsiteX33" fmla="*/ 1020006 w 1110159"/>
              <a:gd name="connsiteY33" fmla="*/ 1171977 h 1171977"/>
              <a:gd name="connsiteX34" fmla="*/ 991673 w 1110159"/>
              <a:gd name="connsiteY34" fmla="*/ 1171977 h 1171977"/>
              <a:gd name="connsiteX35" fmla="*/ 950461 w 1110159"/>
              <a:gd name="connsiteY35" fmla="*/ 1161674 h 1171977"/>
              <a:gd name="connsiteX36" fmla="*/ 906672 w 1110159"/>
              <a:gd name="connsiteY36" fmla="*/ 1141068 h 1171977"/>
              <a:gd name="connsiteX37" fmla="*/ 870612 w 1110159"/>
              <a:gd name="connsiteY37" fmla="*/ 1107583 h 1171977"/>
              <a:gd name="connsiteX38" fmla="*/ 808793 w 1110159"/>
              <a:gd name="connsiteY38" fmla="*/ 1030309 h 1171977"/>
              <a:gd name="connsiteX39" fmla="*/ 726368 w 1110159"/>
              <a:gd name="connsiteY39" fmla="*/ 901521 h 1171977"/>
              <a:gd name="connsiteX40" fmla="*/ 682580 w 1110159"/>
              <a:gd name="connsiteY40" fmla="*/ 826823 h 1171977"/>
              <a:gd name="connsiteX41" fmla="*/ 558943 w 1110159"/>
              <a:gd name="connsiteY41" fmla="*/ 669701 h 1171977"/>
              <a:gd name="connsiteX42" fmla="*/ 422427 w 1110159"/>
              <a:gd name="connsiteY42" fmla="*/ 502276 h 11719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10159" h="1171977">
                <a:moveTo>
                  <a:pt x="422427" y="502276"/>
                </a:moveTo>
                <a:lnTo>
                  <a:pt x="309093" y="373487"/>
                </a:lnTo>
                <a:lnTo>
                  <a:pt x="213789" y="267880"/>
                </a:lnTo>
                <a:lnTo>
                  <a:pt x="108182" y="162273"/>
                </a:lnTo>
                <a:lnTo>
                  <a:pt x="23182" y="69546"/>
                </a:lnTo>
                <a:lnTo>
                  <a:pt x="2575" y="38636"/>
                </a:lnTo>
                <a:lnTo>
                  <a:pt x="0" y="15454"/>
                </a:lnTo>
                <a:lnTo>
                  <a:pt x="5151" y="5151"/>
                </a:lnTo>
                <a:lnTo>
                  <a:pt x="18030" y="0"/>
                </a:lnTo>
                <a:lnTo>
                  <a:pt x="43788" y="7727"/>
                </a:lnTo>
                <a:lnTo>
                  <a:pt x="82424" y="28333"/>
                </a:lnTo>
                <a:lnTo>
                  <a:pt x="198334" y="97879"/>
                </a:lnTo>
                <a:lnTo>
                  <a:pt x="342578" y="180304"/>
                </a:lnTo>
                <a:lnTo>
                  <a:pt x="468791" y="255001"/>
                </a:lnTo>
                <a:lnTo>
                  <a:pt x="571822" y="314244"/>
                </a:lnTo>
                <a:lnTo>
                  <a:pt x="685156" y="381214"/>
                </a:lnTo>
                <a:lnTo>
                  <a:pt x="795914" y="443033"/>
                </a:lnTo>
                <a:lnTo>
                  <a:pt x="855157" y="476518"/>
                </a:lnTo>
                <a:lnTo>
                  <a:pt x="893793" y="497124"/>
                </a:lnTo>
                <a:lnTo>
                  <a:pt x="914400" y="512579"/>
                </a:lnTo>
                <a:lnTo>
                  <a:pt x="942733" y="543488"/>
                </a:lnTo>
                <a:lnTo>
                  <a:pt x="971067" y="579549"/>
                </a:lnTo>
                <a:lnTo>
                  <a:pt x="1001976" y="631064"/>
                </a:lnTo>
                <a:lnTo>
                  <a:pt x="1030310" y="690307"/>
                </a:lnTo>
                <a:lnTo>
                  <a:pt x="1045764" y="734095"/>
                </a:lnTo>
                <a:lnTo>
                  <a:pt x="1066370" y="798490"/>
                </a:lnTo>
                <a:lnTo>
                  <a:pt x="1089552" y="880915"/>
                </a:lnTo>
                <a:lnTo>
                  <a:pt x="1105007" y="953036"/>
                </a:lnTo>
                <a:lnTo>
                  <a:pt x="1110159" y="1014855"/>
                </a:lnTo>
                <a:lnTo>
                  <a:pt x="1110159" y="1056067"/>
                </a:lnTo>
                <a:lnTo>
                  <a:pt x="1105007" y="1092128"/>
                </a:lnTo>
                <a:lnTo>
                  <a:pt x="1086977" y="1128189"/>
                </a:lnTo>
                <a:lnTo>
                  <a:pt x="1056067" y="1153947"/>
                </a:lnTo>
                <a:lnTo>
                  <a:pt x="1020006" y="1171977"/>
                </a:lnTo>
                <a:lnTo>
                  <a:pt x="991673" y="1171977"/>
                </a:lnTo>
                <a:lnTo>
                  <a:pt x="950461" y="1161674"/>
                </a:lnTo>
                <a:lnTo>
                  <a:pt x="906672" y="1141068"/>
                </a:lnTo>
                <a:lnTo>
                  <a:pt x="870612" y="1107583"/>
                </a:lnTo>
                <a:lnTo>
                  <a:pt x="808793" y="1030309"/>
                </a:lnTo>
                <a:lnTo>
                  <a:pt x="726368" y="901521"/>
                </a:lnTo>
                <a:lnTo>
                  <a:pt x="682580" y="826823"/>
                </a:lnTo>
                <a:lnTo>
                  <a:pt x="558943" y="669701"/>
                </a:lnTo>
                <a:lnTo>
                  <a:pt x="422427" y="502276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52F3E8F3-B94B-477C-96A8-3151B96C2514}"/>
              </a:ext>
            </a:extLst>
          </p:cNvPr>
          <p:cNvSpPr/>
          <p:nvPr/>
        </p:nvSpPr>
        <p:spPr>
          <a:xfrm>
            <a:off x="3910013" y="4567238"/>
            <a:ext cx="1262062" cy="1217612"/>
          </a:xfrm>
          <a:custGeom>
            <a:avLst/>
            <a:gdLst>
              <a:gd name="connsiteX0" fmla="*/ 690308 w 1262130"/>
              <a:gd name="connsiteY0" fmla="*/ 793339 h 1218342"/>
              <a:gd name="connsiteX1" fmla="*/ 553792 w 1262130"/>
              <a:gd name="connsiteY1" fmla="*/ 886067 h 1218342"/>
              <a:gd name="connsiteX2" fmla="*/ 430154 w 1262130"/>
              <a:gd name="connsiteY2" fmla="*/ 968492 h 1218342"/>
              <a:gd name="connsiteX3" fmla="*/ 306517 w 1262130"/>
              <a:gd name="connsiteY3" fmla="*/ 1048341 h 1218342"/>
              <a:gd name="connsiteX4" fmla="*/ 172577 w 1262130"/>
              <a:gd name="connsiteY4" fmla="*/ 1135917 h 1218342"/>
              <a:gd name="connsiteX5" fmla="*/ 69546 w 1262130"/>
              <a:gd name="connsiteY5" fmla="*/ 1200311 h 1218342"/>
              <a:gd name="connsiteX6" fmla="*/ 36061 w 1262130"/>
              <a:gd name="connsiteY6" fmla="*/ 1215766 h 1218342"/>
              <a:gd name="connsiteX7" fmla="*/ 18030 w 1262130"/>
              <a:gd name="connsiteY7" fmla="*/ 1218342 h 1218342"/>
              <a:gd name="connsiteX8" fmla="*/ 2576 w 1262130"/>
              <a:gd name="connsiteY8" fmla="*/ 1218342 h 1218342"/>
              <a:gd name="connsiteX9" fmla="*/ 0 w 1262130"/>
              <a:gd name="connsiteY9" fmla="*/ 1205463 h 1218342"/>
              <a:gd name="connsiteX10" fmla="*/ 5152 w 1262130"/>
              <a:gd name="connsiteY10" fmla="*/ 1179705 h 1218342"/>
              <a:gd name="connsiteX11" fmla="*/ 12879 w 1262130"/>
              <a:gd name="connsiteY11" fmla="*/ 1159099 h 1218342"/>
              <a:gd name="connsiteX12" fmla="*/ 87576 w 1262130"/>
              <a:gd name="connsiteY12" fmla="*/ 1097280 h 1218342"/>
              <a:gd name="connsiteX13" fmla="*/ 213789 w 1262130"/>
              <a:gd name="connsiteY13" fmla="*/ 986522 h 1218342"/>
              <a:gd name="connsiteX14" fmla="*/ 327123 w 1262130"/>
              <a:gd name="connsiteY14" fmla="*/ 880915 h 1218342"/>
              <a:gd name="connsiteX15" fmla="*/ 427579 w 1262130"/>
              <a:gd name="connsiteY15" fmla="*/ 783036 h 1218342"/>
              <a:gd name="connsiteX16" fmla="*/ 533185 w 1262130"/>
              <a:gd name="connsiteY16" fmla="*/ 669702 h 1218342"/>
              <a:gd name="connsiteX17" fmla="*/ 625913 w 1262130"/>
              <a:gd name="connsiteY17" fmla="*/ 569247 h 1218342"/>
              <a:gd name="connsiteX18" fmla="*/ 703186 w 1262130"/>
              <a:gd name="connsiteY18" fmla="*/ 481670 h 1218342"/>
              <a:gd name="connsiteX19" fmla="*/ 754702 w 1262130"/>
              <a:gd name="connsiteY19" fmla="*/ 419852 h 1218342"/>
              <a:gd name="connsiteX20" fmla="*/ 793339 w 1262130"/>
              <a:gd name="connsiteY20" fmla="*/ 373488 h 1218342"/>
              <a:gd name="connsiteX21" fmla="*/ 824248 w 1262130"/>
              <a:gd name="connsiteY21" fmla="*/ 327124 h 1218342"/>
              <a:gd name="connsiteX22" fmla="*/ 844854 w 1262130"/>
              <a:gd name="connsiteY22" fmla="*/ 291063 h 1218342"/>
              <a:gd name="connsiteX23" fmla="*/ 855157 w 1262130"/>
              <a:gd name="connsiteY23" fmla="*/ 257578 h 1218342"/>
              <a:gd name="connsiteX24" fmla="*/ 857733 w 1262130"/>
              <a:gd name="connsiteY24" fmla="*/ 234396 h 1218342"/>
              <a:gd name="connsiteX25" fmla="*/ 857733 w 1262130"/>
              <a:gd name="connsiteY25" fmla="*/ 203487 h 1218342"/>
              <a:gd name="connsiteX26" fmla="*/ 850006 w 1262130"/>
              <a:gd name="connsiteY26" fmla="*/ 170002 h 1218342"/>
              <a:gd name="connsiteX27" fmla="*/ 834551 w 1262130"/>
              <a:gd name="connsiteY27" fmla="*/ 136517 h 1218342"/>
              <a:gd name="connsiteX28" fmla="*/ 806217 w 1262130"/>
              <a:gd name="connsiteY28" fmla="*/ 95304 h 1218342"/>
              <a:gd name="connsiteX29" fmla="*/ 777884 w 1262130"/>
              <a:gd name="connsiteY29" fmla="*/ 69546 h 1218342"/>
              <a:gd name="connsiteX30" fmla="*/ 754702 w 1262130"/>
              <a:gd name="connsiteY30" fmla="*/ 48940 h 1218342"/>
              <a:gd name="connsiteX31" fmla="*/ 739247 w 1262130"/>
              <a:gd name="connsiteY31" fmla="*/ 28334 h 1218342"/>
              <a:gd name="connsiteX32" fmla="*/ 736672 w 1262130"/>
              <a:gd name="connsiteY32" fmla="*/ 15455 h 1218342"/>
              <a:gd name="connsiteX33" fmla="*/ 741823 w 1262130"/>
              <a:gd name="connsiteY33" fmla="*/ 7728 h 1218342"/>
              <a:gd name="connsiteX34" fmla="*/ 752126 w 1262130"/>
              <a:gd name="connsiteY34" fmla="*/ 2576 h 1218342"/>
              <a:gd name="connsiteX35" fmla="*/ 770157 w 1262130"/>
              <a:gd name="connsiteY35" fmla="*/ 0 h 1218342"/>
              <a:gd name="connsiteX36" fmla="*/ 813945 w 1262130"/>
              <a:gd name="connsiteY36" fmla="*/ 7728 h 1218342"/>
              <a:gd name="connsiteX37" fmla="*/ 865460 w 1262130"/>
              <a:gd name="connsiteY37" fmla="*/ 25758 h 1218342"/>
              <a:gd name="connsiteX38" fmla="*/ 916976 w 1262130"/>
              <a:gd name="connsiteY38" fmla="*/ 54092 h 1218342"/>
              <a:gd name="connsiteX39" fmla="*/ 983946 w 1262130"/>
              <a:gd name="connsiteY39" fmla="*/ 97880 h 1218342"/>
              <a:gd name="connsiteX40" fmla="*/ 1068946 w 1262130"/>
              <a:gd name="connsiteY40" fmla="*/ 162274 h 1218342"/>
              <a:gd name="connsiteX41" fmla="*/ 1125613 w 1262130"/>
              <a:gd name="connsiteY41" fmla="*/ 206062 h 1218342"/>
              <a:gd name="connsiteX42" fmla="*/ 1177129 w 1262130"/>
              <a:gd name="connsiteY42" fmla="*/ 247275 h 1218342"/>
              <a:gd name="connsiteX43" fmla="*/ 1215766 w 1262130"/>
              <a:gd name="connsiteY43" fmla="*/ 288487 h 1218342"/>
              <a:gd name="connsiteX44" fmla="*/ 1236372 w 1262130"/>
              <a:gd name="connsiteY44" fmla="*/ 314245 h 1218342"/>
              <a:gd name="connsiteX45" fmla="*/ 1254402 w 1262130"/>
              <a:gd name="connsiteY45" fmla="*/ 347730 h 1218342"/>
              <a:gd name="connsiteX46" fmla="*/ 1262130 w 1262130"/>
              <a:gd name="connsiteY46" fmla="*/ 376064 h 1218342"/>
              <a:gd name="connsiteX47" fmla="*/ 1262130 w 1262130"/>
              <a:gd name="connsiteY47" fmla="*/ 399246 h 1218342"/>
              <a:gd name="connsiteX48" fmla="*/ 1236372 w 1262130"/>
              <a:gd name="connsiteY48" fmla="*/ 417276 h 1218342"/>
              <a:gd name="connsiteX49" fmla="*/ 1190008 w 1262130"/>
              <a:gd name="connsiteY49" fmla="*/ 435306 h 1218342"/>
              <a:gd name="connsiteX50" fmla="*/ 1143644 w 1262130"/>
              <a:gd name="connsiteY50" fmla="*/ 450761 h 1218342"/>
              <a:gd name="connsiteX51" fmla="*/ 1022583 w 1262130"/>
              <a:gd name="connsiteY51" fmla="*/ 548640 h 1218342"/>
              <a:gd name="connsiteX52" fmla="*/ 824248 w 1262130"/>
              <a:gd name="connsiteY52" fmla="*/ 700611 h 1218342"/>
              <a:gd name="connsiteX53" fmla="*/ 690308 w 1262130"/>
              <a:gd name="connsiteY53" fmla="*/ 793339 h 1218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262130" h="1218342">
                <a:moveTo>
                  <a:pt x="690308" y="793339"/>
                </a:moveTo>
                <a:lnTo>
                  <a:pt x="553792" y="886067"/>
                </a:lnTo>
                <a:lnTo>
                  <a:pt x="430154" y="968492"/>
                </a:lnTo>
                <a:lnTo>
                  <a:pt x="306517" y="1048341"/>
                </a:lnTo>
                <a:lnTo>
                  <a:pt x="172577" y="1135917"/>
                </a:lnTo>
                <a:lnTo>
                  <a:pt x="69546" y="1200311"/>
                </a:lnTo>
                <a:lnTo>
                  <a:pt x="36061" y="1215766"/>
                </a:lnTo>
                <a:lnTo>
                  <a:pt x="18030" y="1218342"/>
                </a:lnTo>
                <a:lnTo>
                  <a:pt x="2576" y="1218342"/>
                </a:lnTo>
                <a:lnTo>
                  <a:pt x="0" y="1205463"/>
                </a:lnTo>
                <a:lnTo>
                  <a:pt x="5152" y="1179705"/>
                </a:lnTo>
                <a:lnTo>
                  <a:pt x="12879" y="1159099"/>
                </a:lnTo>
                <a:lnTo>
                  <a:pt x="87576" y="1097280"/>
                </a:lnTo>
                <a:lnTo>
                  <a:pt x="213789" y="986522"/>
                </a:lnTo>
                <a:lnTo>
                  <a:pt x="327123" y="880915"/>
                </a:lnTo>
                <a:lnTo>
                  <a:pt x="427579" y="783036"/>
                </a:lnTo>
                <a:lnTo>
                  <a:pt x="533185" y="669702"/>
                </a:lnTo>
                <a:lnTo>
                  <a:pt x="625913" y="569247"/>
                </a:lnTo>
                <a:lnTo>
                  <a:pt x="703186" y="481670"/>
                </a:lnTo>
                <a:lnTo>
                  <a:pt x="754702" y="419852"/>
                </a:lnTo>
                <a:lnTo>
                  <a:pt x="793339" y="373488"/>
                </a:lnTo>
                <a:lnTo>
                  <a:pt x="824248" y="327124"/>
                </a:lnTo>
                <a:lnTo>
                  <a:pt x="844854" y="291063"/>
                </a:lnTo>
                <a:lnTo>
                  <a:pt x="855157" y="257578"/>
                </a:lnTo>
                <a:lnTo>
                  <a:pt x="857733" y="234396"/>
                </a:lnTo>
                <a:lnTo>
                  <a:pt x="857733" y="203487"/>
                </a:lnTo>
                <a:lnTo>
                  <a:pt x="850006" y="170002"/>
                </a:lnTo>
                <a:lnTo>
                  <a:pt x="834551" y="136517"/>
                </a:lnTo>
                <a:lnTo>
                  <a:pt x="806217" y="95304"/>
                </a:lnTo>
                <a:lnTo>
                  <a:pt x="777884" y="69546"/>
                </a:lnTo>
                <a:lnTo>
                  <a:pt x="754702" y="48940"/>
                </a:lnTo>
                <a:lnTo>
                  <a:pt x="739247" y="28334"/>
                </a:lnTo>
                <a:lnTo>
                  <a:pt x="736672" y="15455"/>
                </a:lnTo>
                <a:lnTo>
                  <a:pt x="741823" y="7728"/>
                </a:lnTo>
                <a:lnTo>
                  <a:pt x="752126" y="2576"/>
                </a:lnTo>
                <a:lnTo>
                  <a:pt x="770157" y="0"/>
                </a:lnTo>
                <a:lnTo>
                  <a:pt x="813945" y="7728"/>
                </a:lnTo>
                <a:lnTo>
                  <a:pt x="865460" y="25758"/>
                </a:lnTo>
                <a:lnTo>
                  <a:pt x="916976" y="54092"/>
                </a:lnTo>
                <a:lnTo>
                  <a:pt x="983946" y="97880"/>
                </a:lnTo>
                <a:lnTo>
                  <a:pt x="1068946" y="162274"/>
                </a:lnTo>
                <a:lnTo>
                  <a:pt x="1125613" y="206062"/>
                </a:lnTo>
                <a:lnTo>
                  <a:pt x="1177129" y="247275"/>
                </a:lnTo>
                <a:lnTo>
                  <a:pt x="1215766" y="288487"/>
                </a:lnTo>
                <a:lnTo>
                  <a:pt x="1236372" y="314245"/>
                </a:lnTo>
                <a:lnTo>
                  <a:pt x="1254402" y="347730"/>
                </a:lnTo>
                <a:lnTo>
                  <a:pt x="1262130" y="376064"/>
                </a:lnTo>
                <a:lnTo>
                  <a:pt x="1262130" y="399246"/>
                </a:lnTo>
                <a:lnTo>
                  <a:pt x="1236372" y="417276"/>
                </a:lnTo>
                <a:lnTo>
                  <a:pt x="1190008" y="435306"/>
                </a:lnTo>
                <a:lnTo>
                  <a:pt x="1143644" y="450761"/>
                </a:lnTo>
                <a:lnTo>
                  <a:pt x="1022583" y="548640"/>
                </a:lnTo>
                <a:lnTo>
                  <a:pt x="824248" y="700611"/>
                </a:lnTo>
                <a:lnTo>
                  <a:pt x="690308" y="79333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F11DD7AF-98C3-4898-A5FD-BAB3528A4D81}"/>
              </a:ext>
            </a:extLst>
          </p:cNvPr>
          <p:cNvSpPr/>
          <p:nvPr/>
        </p:nvSpPr>
        <p:spPr>
          <a:xfrm>
            <a:off x="5907089" y="1697038"/>
            <a:ext cx="2593975" cy="1731962"/>
          </a:xfrm>
          <a:custGeom>
            <a:avLst/>
            <a:gdLst>
              <a:gd name="connsiteX0" fmla="*/ 754857 w 2593182"/>
              <a:gd name="connsiteY0" fmla="*/ 697707 h 1731169"/>
              <a:gd name="connsiteX1" fmla="*/ 616744 w 2593182"/>
              <a:gd name="connsiteY1" fmla="*/ 566738 h 1731169"/>
              <a:gd name="connsiteX2" fmla="*/ 502444 w 2593182"/>
              <a:gd name="connsiteY2" fmla="*/ 461963 h 1731169"/>
              <a:gd name="connsiteX3" fmla="*/ 376238 w 2593182"/>
              <a:gd name="connsiteY3" fmla="*/ 352425 h 1731169"/>
              <a:gd name="connsiteX4" fmla="*/ 247650 w 2593182"/>
              <a:gd name="connsiteY4" fmla="*/ 247650 h 1731169"/>
              <a:gd name="connsiteX5" fmla="*/ 130969 w 2593182"/>
              <a:gd name="connsiteY5" fmla="*/ 161925 h 1731169"/>
              <a:gd name="connsiteX6" fmla="*/ 0 w 2593182"/>
              <a:gd name="connsiteY6" fmla="*/ 69057 h 1731169"/>
              <a:gd name="connsiteX7" fmla="*/ 85725 w 2593182"/>
              <a:gd name="connsiteY7" fmla="*/ 0 h 1731169"/>
              <a:gd name="connsiteX8" fmla="*/ 190500 w 2593182"/>
              <a:gd name="connsiteY8" fmla="*/ 66675 h 1731169"/>
              <a:gd name="connsiteX9" fmla="*/ 278607 w 2593182"/>
              <a:gd name="connsiteY9" fmla="*/ 123825 h 1731169"/>
              <a:gd name="connsiteX10" fmla="*/ 447675 w 2593182"/>
              <a:gd name="connsiteY10" fmla="*/ 230982 h 1731169"/>
              <a:gd name="connsiteX11" fmla="*/ 611982 w 2593182"/>
              <a:gd name="connsiteY11" fmla="*/ 350044 h 1731169"/>
              <a:gd name="connsiteX12" fmla="*/ 788194 w 2593182"/>
              <a:gd name="connsiteY12" fmla="*/ 481013 h 1731169"/>
              <a:gd name="connsiteX13" fmla="*/ 931069 w 2593182"/>
              <a:gd name="connsiteY13" fmla="*/ 590550 h 1731169"/>
              <a:gd name="connsiteX14" fmla="*/ 1083469 w 2593182"/>
              <a:gd name="connsiteY14" fmla="*/ 711994 h 1731169"/>
              <a:gd name="connsiteX15" fmla="*/ 1276350 w 2593182"/>
              <a:gd name="connsiteY15" fmla="*/ 869157 h 1731169"/>
              <a:gd name="connsiteX16" fmla="*/ 1464469 w 2593182"/>
              <a:gd name="connsiteY16" fmla="*/ 1019175 h 1731169"/>
              <a:gd name="connsiteX17" fmla="*/ 1581150 w 2593182"/>
              <a:gd name="connsiteY17" fmla="*/ 1104900 h 1731169"/>
              <a:gd name="connsiteX18" fmla="*/ 1716882 w 2593182"/>
              <a:gd name="connsiteY18" fmla="*/ 1200150 h 1731169"/>
              <a:gd name="connsiteX19" fmla="*/ 1857375 w 2593182"/>
              <a:gd name="connsiteY19" fmla="*/ 1288257 h 1731169"/>
              <a:gd name="connsiteX20" fmla="*/ 1995488 w 2593182"/>
              <a:gd name="connsiteY20" fmla="*/ 1371600 h 1731169"/>
              <a:gd name="connsiteX21" fmla="*/ 2109788 w 2593182"/>
              <a:gd name="connsiteY21" fmla="*/ 1431132 h 1731169"/>
              <a:gd name="connsiteX22" fmla="*/ 2226469 w 2593182"/>
              <a:gd name="connsiteY22" fmla="*/ 1488282 h 1731169"/>
              <a:gd name="connsiteX23" fmla="*/ 2378869 w 2593182"/>
              <a:gd name="connsiteY23" fmla="*/ 1547813 h 1731169"/>
              <a:gd name="connsiteX24" fmla="*/ 2512219 w 2593182"/>
              <a:gd name="connsiteY24" fmla="*/ 1590675 h 1731169"/>
              <a:gd name="connsiteX25" fmla="*/ 2562225 w 2593182"/>
              <a:gd name="connsiteY25" fmla="*/ 1602582 h 1731169"/>
              <a:gd name="connsiteX26" fmla="*/ 2581275 w 2593182"/>
              <a:gd name="connsiteY26" fmla="*/ 1612107 h 1731169"/>
              <a:gd name="connsiteX27" fmla="*/ 2588419 w 2593182"/>
              <a:gd name="connsiteY27" fmla="*/ 1621632 h 1731169"/>
              <a:gd name="connsiteX28" fmla="*/ 2593182 w 2593182"/>
              <a:gd name="connsiteY28" fmla="*/ 1631157 h 1731169"/>
              <a:gd name="connsiteX29" fmla="*/ 2583657 w 2593182"/>
              <a:gd name="connsiteY29" fmla="*/ 1645444 h 1731169"/>
              <a:gd name="connsiteX30" fmla="*/ 2557463 w 2593182"/>
              <a:gd name="connsiteY30" fmla="*/ 1662113 h 1731169"/>
              <a:gd name="connsiteX31" fmla="*/ 2495550 w 2593182"/>
              <a:gd name="connsiteY31" fmla="*/ 1674019 h 1731169"/>
              <a:gd name="connsiteX32" fmla="*/ 2374107 w 2593182"/>
              <a:gd name="connsiteY32" fmla="*/ 1688307 h 1731169"/>
              <a:gd name="connsiteX33" fmla="*/ 2259807 w 2593182"/>
              <a:gd name="connsiteY33" fmla="*/ 1700213 h 1731169"/>
              <a:gd name="connsiteX34" fmla="*/ 2174082 w 2593182"/>
              <a:gd name="connsiteY34" fmla="*/ 1714500 h 1731169"/>
              <a:gd name="connsiteX35" fmla="*/ 2085975 w 2593182"/>
              <a:gd name="connsiteY35" fmla="*/ 1728788 h 1731169"/>
              <a:gd name="connsiteX36" fmla="*/ 2033588 w 2593182"/>
              <a:gd name="connsiteY36" fmla="*/ 1731169 h 1731169"/>
              <a:gd name="connsiteX37" fmla="*/ 1905000 w 2593182"/>
              <a:gd name="connsiteY37" fmla="*/ 1731169 h 1731169"/>
              <a:gd name="connsiteX38" fmla="*/ 1793082 w 2593182"/>
              <a:gd name="connsiteY38" fmla="*/ 1719263 h 1731169"/>
              <a:gd name="connsiteX39" fmla="*/ 1747838 w 2593182"/>
              <a:gd name="connsiteY39" fmla="*/ 1709738 h 1731169"/>
              <a:gd name="connsiteX40" fmla="*/ 1693069 w 2593182"/>
              <a:gd name="connsiteY40" fmla="*/ 1659732 h 1731169"/>
              <a:gd name="connsiteX41" fmla="*/ 1538288 w 2593182"/>
              <a:gd name="connsiteY41" fmla="*/ 1502569 h 1731169"/>
              <a:gd name="connsiteX42" fmla="*/ 1359694 w 2593182"/>
              <a:gd name="connsiteY42" fmla="*/ 1319213 h 1731169"/>
              <a:gd name="connsiteX43" fmla="*/ 1178719 w 2593182"/>
              <a:gd name="connsiteY43" fmla="*/ 1133475 h 1731169"/>
              <a:gd name="connsiteX44" fmla="*/ 1019175 w 2593182"/>
              <a:gd name="connsiteY44" fmla="*/ 964407 h 1731169"/>
              <a:gd name="connsiteX45" fmla="*/ 754857 w 2593182"/>
              <a:gd name="connsiteY45" fmla="*/ 697707 h 1731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593182" h="1731169">
                <a:moveTo>
                  <a:pt x="754857" y="697707"/>
                </a:moveTo>
                <a:lnTo>
                  <a:pt x="616744" y="566738"/>
                </a:lnTo>
                <a:lnTo>
                  <a:pt x="502444" y="461963"/>
                </a:lnTo>
                <a:lnTo>
                  <a:pt x="376238" y="352425"/>
                </a:lnTo>
                <a:lnTo>
                  <a:pt x="247650" y="247650"/>
                </a:lnTo>
                <a:lnTo>
                  <a:pt x="130969" y="161925"/>
                </a:lnTo>
                <a:lnTo>
                  <a:pt x="0" y="69057"/>
                </a:lnTo>
                <a:lnTo>
                  <a:pt x="85725" y="0"/>
                </a:lnTo>
                <a:lnTo>
                  <a:pt x="190500" y="66675"/>
                </a:lnTo>
                <a:lnTo>
                  <a:pt x="278607" y="123825"/>
                </a:lnTo>
                <a:lnTo>
                  <a:pt x="447675" y="230982"/>
                </a:lnTo>
                <a:lnTo>
                  <a:pt x="611982" y="350044"/>
                </a:lnTo>
                <a:lnTo>
                  <a:pt x="788194" y="481013"/>
                </a:lnTo>
                <a:lnTo>
                  <a:pt x="931069" y="590550"/>
                </a:lnTo>
                <a:lnTo>
                  <a:pt x="1083469" y="711994"/>
                </a:lnTo>
                <a:lnTo>
                  <a:pt x="1276350" y="869157"/>
                </a:lnTo>
                <a:lnTo>
                  <a:pt x="1464469" y="1019175"/>
                </a:lnTo>
                <a:lnTo>
                  <a:pt x="1581150" y="1104900"/>
                </a:lnTo>
                <a:lnTo>
                  <a:pt x="1716882" y="1200150"/>
                </a:lnTo>
                <a:lnTo>
                  <a:pt x="1857375" y="1288257"/>
                </a:lnTo>
                <a:lnTo>
                  <a:pt x="1995488" y="1371600"/>
                </a:lnTo>
                <a:lnTo>
                  <a:pt x="2109788" y="1431132"/>
                </a:lnTo>
                <a:lnTo>
                  <a:pt x="2226469" y="1488282"/>
                </a:lnTo>
                <a:lnTo>
                  <a:pt x="2378869" y="1547813"/>
                </a:lnTo>
                <a:lnTo>
                  <a:pt x="2512219" y="1590675"/>
                </a:lnTo>
                <a:lnTo>
                  <a:pt x="2562225" y="1602582"/>
                </a:lnTo>
                <a:lnTo>
                  <a:pt x="2581275" y="1612107"/>
                </a:lnTo>
                <a:lnTo>
                  <a:pt x="2588419" y="1621632"/>
                </a:lnTo>
                <a:lnTo>
                  <a:pt x="2593182" y="1631157"/>
                </a:lnTo>
                <a:lnTo>
                  <a:pt x="2583657" y="1645444"/>
                </a:lnTo>
                <a:lnTo>
                  <a:pt x="2557463" y="1662113"/>
                </a:lnTo>
                <a:lnTo>
                  <a:pt x="2495550" y="1674019"/>
                </a:lnTo>
                <a:lnTo>
                  <a:pt x="2374107" y="1688307"/>
                </a:lnTo>
                <a:lnTo>
                  <a:pt x="2259807" y="1700213"/>
                </a:lnTo>
                <a:lnTo>
                  <a:pt x="2174082" y="1714500"/>
                </a:lnTo>
                <a:lnTo>
                  <a:pt x="2085975" y="1728788"/>
                </a:lnTo>
                <a:lnTo>
                  <a:pt x="2033588" y="1731169"/>
                </a:lnTo>
                <a:lnTo>
                  <a:pt x="1905000" y="1731169"/>
                </a:lnTo>
                <a:lnTo>
                  <a:pt x="1793082" y="1719263"/>
                </a:lnTo>
                <a:lnTo>
                  <a:pt x="1747838" y="1709738"/>
                </a:lnTo>
                <a:lnTo>
                  <a:pt x="1693069" y="1659732"/>
                </a:lnTo>
                <a:lnTo>
                  <a:pt x="1538288" y="1502569"/>
                </a:lnTo>
                <a:lnTo>
                  <a:pt x="1359694" y="1319213"/>
                </a:lnTo>
                <a:lnTo>
                  <a:pt x="1178719" y="1133475"/>
                </a:lnTo>
                <a:lnTo>
                  <a:pt x="1019175" y="964407"/>
                </a:lnTo>
                <a:lnTo>
                  <a:pt x="754857" y="6977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0FA17B3-E62B-4289-A982-BFC7D0A31D47}"/>
              </a:ext>
            </a:extLst>
          </p:cNvPr>
          <p:cNvSpPr/>
          <p:nvPr/>
        </p:nvSpPr>
        <p:spPr>
          <a:xfrm>
            <a:off x="4432301" y="3654426"/>
            <a:ext cx="3141663" cy="557213"/>
          </a:xfrm>
          <a:custGeom>
            <a:avLst/>
            <a:gdLst>
              <a:gd name="connsiteX0" fmla="*/ 1009704 w 3142445"/>
              <a:gd name="connsiteY0" fmla="*/ 239547 h 556368"/>
              <a:gd name="connsiteX1" fmla="*/ 1465616 w 3142445"/>
              <a:gd name="connsiteY1" fmla="*/ 195759 h 556368"/>
              <a:gd name="connsiteX2" fmla="*/ 1795315 w 3142445"/>
              <a:gd name="connsiteY2" fmla="*/ 167426 h 556368"/>
              <a:gd name="connsiteX3" fmla="*/ 2052893 w 3142445"/>
              <a:gd name="connsiteY3" fmla="*/ 141668 h 556368"/>
              <a:gd name="connsiteX4" fmla="*/ 2243500 w 3142445"/>
              <a:gd name="connsiteY4" fmla="*/ 118486 h 556368"/>
              <a:gd name="connsiteX5" fmla="*/ 2398046 w 3142445"/>
              <a:gd name="connsiteY5" fmla="*/ 97880 h 556368"/>
              <a:gd name="connsiteX6" fmla="*/ 2462441 w 3142445"/>
              <a:gd name="connsiteY6" fmla="*/ 85001 h 556368"/>
              <a:gd name="connsiteX7" fmla="*/ 2539714 w 3142445"/>
              <a:gd name="connsiteY7" fmla="*/ 51516 h 556368"/>
              <a:gd name="connsiteX8" fmla="*/ 2591230 w 3142445"/>
              <a:gd name="connsiteY8" fmla="*/ 23182 h 556368"/>
              <a:gd name="connsiteX9" fmla="*/ 2606684 w 3142445"/>
              <a:gd name="connsiteY9" fmla="*/ 7728 h 556368"/>
              <a:gd name="connsiteX10" fmla="*/ 2642745 w 3142445"/>
              <a:gd name="connsiteY10" fmla="*/ 0 h 556368"/>
              <a:gd name="connsiteX11" fmla="*/ 2712291 w 3142445"/>
              <a:gd name="connsiteY11" fmla="*/ 10303 h 556368"/>
              <a:gd name="connsiteX12" fmla="*/ 2825625 w 3142445"/>
              <a:gd name="connsiteY12" fmla="*/ 43788 h 556368"/>
              <a:gd name="connsiteX13" fmla="*/ 2972444 w 3142445"/>
              <a:gd name="connsiteY13" fmla="*/ 103031 h 556368"/>
              <a:gd name="connsiteX14" fmla="*/ 3067748 w 3142445"/>
              <a:gd name="connsiteY14" fmla="*/ 144244 h 556368"/>
              <a:gd name="connsiteX15" fmla="*/ 3106384 w 3142445"/>
              <a:gd name="connsiteY15" fmla="*/ 167426 h 556368"/>
              <a:gd name="connsiteX16" fmla="*/ 3132142 w 3142445"/>
              <a:gd name="connsiteY16" fmla="*/ 185456 h 556368"/>
              <a:gd name="connsiteX17" fmla="*/ 3142445 w 3142445"/>
              <a:gd name="connsiteY17" fmla="*/ 203486 h 556368"/>
              <a:gd name="connsiteX18" fmla="*/ 3142445 w 3142445"/>
              <a:gd name="connsiteY18" fmla="*/ 216365 h 556368"/>
              <a:gd name="connsiteX19" fmla="*/ 3132142 w 3142445"/>
              <a:gd name="connsiteY19" fmla="*/ 242123 h 556368"/>
              <a:gd name="connsiteX20" fmla="*/ 3111536 w 3142445"/>
              <a:gd name="connsiteY20" fmla="*/ 262729 h 556368"/>
              <a:gd name="connsiteX21" fmla="*/ 3065172 w 3142445"/>
              <a:gd name="connsiteY21" fmla="*/ 283335 h 556368"/>
              <a:gd name="connsiteX22" fmla="*/ 2964717 w 3142445"/>
              <a:gd name="connsiteY22" fmla="*/ 298790 h 556368"/>
              <a:gd name="connsiteX23" fmla="*/ 2859110 w 3142445"/>
              <a:gd name="connsiteY23" fmla="*/ 306517 h 556368"/>
              <a:gd name="connsiteX24" fmla="*/ 2740624 w 3142445"/>
              <a:gd name="connsiteY24" fmla="*/ 309093 h 556368"/>
              <a:gd name="connsiteX25" fmla="*/ 2526835 w 3142445"/>
              <a:gd name="connsiteY25" fmla="*/ 309093 h 556368"/>
              <a:gd name="connsiteX26" fmla="*/ 2346531 w 3142445"/>
              <a:gd name="connsiteY26" fmla="*/ 311669 h 556368"/>
              <a:gd name="connsiteX27" fmla="*/ 2153348 w 3142445"/>
              <a:gd name="connsiteY27" fmla="*/ 319396 h 556368"/>
              <a:gd name="connsiteX28" fmla="*/ 1957589 w 3142445"/>
              <a:gd name="connsiteY28" fmla="*/ 329699 h 556368"/>
              <a:gd name="connsiteX29" fmla="*/ 1761830 w 3142445"/>
              <a:gd name="connsiteY29" fmla="*/ 345154 h 556368"/>
              <a:gd name="connsiteX30" fmla="*/ 1653648 w 3142445"/>
              <a:gd name="connsiteY30" fmla="*/ 355457 h 556368"/>
              <a:gd name="connsiteX31" fmla="*/ 1378040 w 3142445"/>
              <a:gd name="connsiteY31" fmla="*/ 381215 h 556368"/>
              <a:gd name="connsiteX32" fmla="*/ 1120462 w 3142445"/>
              <a:gd name="connsiteY32" fmla="*/ 422427 h 556368"/>
              <a:gd name="connsiteX33" fmla="*/ 904097 w 3142445"/>
              <a:gd name="connsiteY33" fmla="*/ 455912 h 556368"/>
              <a:gd name="connsiteX34" fmla="*/ 708338 w 3142445"/>
              <a:gd name="connsiteY34" fmla="*/ 491973 h 556368"/>
              <a:gd name="connsiteX35" fmla="*/ 592428 w 3142445"/>
              <a:gd name="connsiteY35" fmla="*/ 517731 h 556368"/>
              <a:gd name="connsiteX36" fmla="*/ 510004 w 3142445"/>
              <a:gd name="connsiteY36" fmla="*/ 535761 h 556368"/>
              <a:gd name="connsiteX37" fmla="*/ 425003 w 3142445"/>
              <a:gd name="connsiteY37" fmla="*/ 551216 h 556368"/>
              <a:gd name="connsiteX38" fmla="*/ 360609 w 3142445"/>
              <a:gd name="connsiteY38" fmla="*/ 556368 h 556368"/>
              <a:gd name="connsiteX39" fmla="*/ 311669 w 3142445"/>
              <a:gd name="connsiteY39" fmla="*/ 553792 h 556368"/>
              <a:gd name="connsiteX40" fmla="*/ 280760 w 3142445"/>
              <a:gd name="connsiteY40" fmla="*/ 543489 h 556368"/>
              <a:gd name="connsiteX41" fmla="*/ 242123 w 3142445"/>
              <a:gd name="connsiteY41" fmla="*/ 510004 h 556368"/>
              <a:gd name="connsiteX42" fmla="*/ 159698 w 3142445"/>
              <a:gd name="connsiteY42" fmla="*/ 419851 h 556368"/>
              <a:gd name="connsiteX43" fmla="*/ 72122 w 3142445"/>
              <a:gd name="connsiteY43" fmla="*/ 332275 h 556368"/>
              <a:gd name="connsiteX44" fmla="*/ 20606 w 3142445"/>
              <a:gd name="connsiteY44" fmla="*/ 262729 h 556368"/>
              <a:gd name="connsiteX45" fmla="*/ 0 w 3142445"/>
              <a:gd name="connsiteY45" fmla="*/ 221517 h 556368"/>
              <a:gd name="connsiteX46" fmla="*/ 2576 w 3142445"/>
              <a:gd name="connsiteY46" fmla="*/ 188032 h 556368"/>
              <a:gd name="connsiteX47" fmla="*/ 12879 w 3142445"/>
              <a:gd name="connsiteY47" fmla="*/ 172577 h 556368"/>
              <a:gd name="connsiteX48" fmla="*/ 23182 w 3142445"/>
              <a:gd name="connsiteY48" fmla="*/ 167426 h 556368"/>
              <a:gd name="connsiteX49" fmla="*/ 38637 w 3142445"/>
              <a:gd name="connsiteY49" fmla="*/ 170001 h 556368"/>
              <a:gd name="connsiteX50" fmla="*/ 61819 w 3142445"/>
              <a:gd name="connsiteY50" fmla="*/ 185456 h 556368"/>
              <a:gd name="connsiteX51" fmla="*/ 95304 w 3142445"/>
              <a:gd name="connsiteY51" fmla="*/ 218941 h 556368"/>
              <a:gd name="connsiteX52" fmla="*/ 139092 w 3142445"/>
              <a:gd name="connsiteY52" fmla="*/ 249850 h 556368"/>
              <a:gd name="connsiteX53" fmla="*/ 180304 w 3142445"/>
              <a:gd name="connsiteY53" fmla="*/ 265305 h 556368"/>
              <a:gd name="connsiteX54" fmla="*/ 260153 w 3142445"/>
              <a:gd name="connsiteY54" fmla="*/ 283335 h 556368"/>
              <a:gd name="connsiteX55" fmla="*/ 386366 w 3142445"/>
              <a:gd name="connsiteY55" fmla="*/ 288487 h 556368"/>
              <a:gd name="connsiteX56" fmla="*/ 623338 w 3142445"/>
              <a:gd name="connsiteY56" fmla="*/ 273032 h 556368"/>
              <a:gd name="connsiteX57" fmla="*/ 1009704 w 3142445"/>
              <a:gd name="connsiteY57" fmla="*/ 239547 h 556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42445" h="556368">
                <a:moveTo>
                  <a:pt x="1009704" y="239547"/>
                </a:moveTo>
                <a:lnTo>
                  <a:pt x="1465616" y="195759"/>
                </a:lnTo>
                <a:lnTo>
                  <a:pt x="1795315" y="167426"/>
                </a:lnTo>
                <a:lnTo>
                  <a:pt x="2052893" y="141668"/>
                </a:lnTo>
                <a:lnTo>
                  <a:pt x="2243500" y="118486"/>
                </a:lnTo>
                <a:lnTo>
                  <a:pt x="2398046" y="97880"/>
                </a:lnTo>
                <a:lnTo>
                  <a:pt x="2462441" y="85001"/>
                </a:lnTo>
                <a:lnTo>
                  <a:pt x="2539714" y="51516"/>
                </a:lnTo>
                <a:lnTo>
                  <a:pt x="2591230" y="23182"/>
                </a:lnTo>
                <a:lnTo>
                  <a:pt x="2606684" y="7728"/>
                </a:lnTo>
                <a:lnTo>
                  <a:pt x="2642745" y="0"/>
                </a:lnTo>
                <a:lnTo>
                  <a:pt x="2712291" y="10303"/>
                </a:lnTo>
                <a:lnTo>
                  <a:pt x="2825625" y="43788"/>
                </a:lnTo>
                <a:lnTo>
                  <a:pt x="2972444" y="103031"/>
                </a:lnTo>
                <a:lnTo>
                  <a:pt x="3067748" y="144244"/>
                </a:lnTo>
                <a:lnTo>
                  <a:pt x="3106384" y="167426"/>
                </a:lnTo>
                <a:lnTo>
                  <a:pt x="3132142" y="185456"/>
                </a:lnTo>
                <a:lnTo>
                  <a:pt x="3142445" y="203486"/>
                </a:lnTo>
                <a:lnTo>
                  <a:pt x="3142445" y="216365"/>
                </a:lnTo>
                <a:lnTo>
                  <a:pt x="3132142" y="242123"/>
                </a:lnTo>
                <a:lnTo>
                  <a:pt x="3111536" y="262729"/>
                </a:lnTo>
                <a:lnTo>
                  <a:pt x="3065172" y="283335"/>
                </a:lnTo>
                <a:lnTo>
                  <a:pt x="2964717" y="298790"/>
                </a:lnTo>
                <a:lnTo>
                  <a:pt x="2859110" y="306517"/>
                </a:lnTo>
                <a:lnTo>
                  <a:pt x="2740624" y="309093"/>
                </a:lnTo>
                <a:lnTo>
                  <a:pt x="2526835" y="309093"/>
                </a:lnTo>
                <a:lnTo>
                  <a:pt x="2346531" y="311669"/>
                </a:lnTo>
                <a:lnTo>
                  <a:pt x="2153348" y="319396"/>
                </a:lnTo>
                <a:lnTo>
                  <a:pt x="1957589" y="329699"/>
                </a:lnTo>
                <a:lnTo>
                  <a:pt x="1761830" y="345154"/>
                </a:lnTo>
                <a:lnTo>
                  <a:pt x="1653648" y="355457"/>
                </a:lnTo>
                <a:lnTo>
                  <a:pt x="1378040" y="381215"/>
                </a:lnTo>
                <a:lnTo>
                  <a:pt x="1120462" y="422427"/>
                </a:lnTo>
                <a:lnTo>
                  <a:pt x="904097" y="455912"/>
                </a:lnTo>
                <a:lnTo>
                  <a:pt x="708338" y="491973"/>
                </a:lnTo>
                <a:lnTo>
                  <a:pt x="592428" y="517731"/>
                </a:lnTo>
                <a:lnTo>
                  <a:pt x="510004" y="535761"/>
                </a:lnTo>
                <a:lnTo>
                  <a:pt x="425003" y="551216"/>
                </a:lnTo>
                <a:lnTo>
                  <a:pt x="360609" y="556368"/>
                </a:lnTo>
                <a:lnTo>
                  <a:pt x="311669" y="553792"/>
                </a:lnTo>
                <a:lnTo>
                  <a:pt x="280760" y="543489"/>
                </a:lnTo>
                <a:lnTo>
                  <a:pt x="242123" y="510004"/>
                </a:lnTo>
                <a:lnTo>
                  <a:pt x="159698" y="419851"/>
                </a:lnTo>
                <a:lnTo>
                  <a:pt x="72122" y="332275"/>
                </a:lnTo>
                <a:lnTo>
                  <a:pt x="20606" y="262729"/>
                </a:lnTo>
                <a:lnTo>
                  <a:pt x="0" y="221517"/>
                </a:lnTo>
                <a:lnTo>
                  <a:pt x="2576" y="188032"/>
                </a:lnTo>
                <a:lnTo>
                  <a:pt x="12879" y="172577"/>
                </a:lnTo>
                <a:lnTo>
                  <a:pt x="23182" y="167426"/>
                </a:lnTo>
                <a:lnTo>
                  <a:pt x="38637" y="170001"/>
                </a:lnTo>
                <a:lnTo>
                  <a:pt x="61819" y="185456"/>
                </a:lnTo>
                <a:lnTo>
                  <a:pt x="95304" y="218941"/>
                </a:lnTo>
                <a:lnTo>
                  <a:pt x="139092" y="249850"/>
                </a:lnTo>
                <a:lnTo>
                  <a:pt x="180304" y="265305"/>
                </a:lnTo>
                <a:lnTo>
                  <a:pt x="260153" y="283335"/>
                </a:lnTo>
                <a:lnTo>
                  <a:pt x="386366" y="288487"/>
                </a:lnTo>
                <a:lnTo>
                  <a:pt x="623338" y="273032"/>
                </a:lnTo>
                <a:lnTo>
                  <a:pt x="1009704" y="239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2C7CF81E-BE77-4535-AEEB-5A33D6F8A13B}"/>
              </a:ext>
            </a:extLst>
          </p:cNvPr>
          <p:cNvSpPr/>
          <p:nvPr/>
        </p:nvSpPr>
        <p:spPr>
          <a:xfrm>
            <a:off x="5649913" y="3065463"/>
            <a:ext cx="525462" cy="2838450"/>
          </a:xfrm>
          <a:custGeom>
            <a:avLst/>
            <a:gdLst>
              <a:gd name="connsiteX0" fmla="*/ 215799 w 526695"/>
              <a:gd name="connsiteY0" fmla="*/ 1393545 h 2838297"/>
              <a:gd name="connsiteX1" fmla="*/ 219456 w 526695"/>
              <a:gd name="connsiteY1" fmla="*/ 929030 h 2838297"/>
              <a:gd name="connsiteX2" fmla="*/ 215799 w 526695"/>
              <a:gd name="connsiteY2" fmla="*/ 490118 h 2838297"/>
              <a:gd name="connsiteX3" fmla="*/ 215799 w 526695"/>
              <a:gd name="connsiteY3" fmla="*/ 329184 h 2838297"/>
              <a:gd name="connsiteX4" fmla="*/ 212141 w 526695"/>
              <a:gd name="connsiteY4" fmla="*/ 281635 h 2838297"/>
              <a:gd name="connsiteX5" fmla="*/ 201168 w 526695"/>
              <a:gd name="connsiteY5" fmla="*/ 248717 h 2838297"/>
              <a:gd name="connsiteX6" fmla="*/ 182880 w 526695"/>
              <a:gd name="connsiteY6" fmla="*/ 215798 h 2838297"/>
              <a:gd name="connsiteX7" fmla="*/ 153619 w 526695"/>
              <a:gd name="connsiteY7" fmla="*/ 171907 h 2838297"/>
              <a:gd name="connsiteX8" fmla="*/ 109728 w 526695"/>
              <a:gd name="connsiteY8" fmla="*/ 131673 h 2838297"/>
              <a:gd name="connsiteX9" fmla="*/ 0 w 526695"/>
              <a:gd name="connsiteY9" fmla="*/ 51206 h 2838297"/>
              <a:gd name="connsiteX10" fmla="*/ 296266 w 526695"/>
              <a:gd name="connsiteY10" fmla="*/ 0 h 2838297"/>
              <a:gd name="connsiteX11" fmla="*/ 402336 w 526695"/>
              <a:gd name="connsiteY11" fmla="*/ 135331 h 2838297"/>
              <a:gd name="connsiteX12" fmla="*/ 464515 w 526695"/>
              <a:gd name="connsiteY12" fmla="*/ 212141 h 2838297"/>
              <a:gd name="connsiteX13" fmla="*/ 493776 w 526695"/>
              <a:gd name="connsiteY13" fmla="*/ 252374 h 2838297"/>
              <a:gd name="connsiteX14" fmla="*/ 501091 w 526695"/>
              <a:gd name="connsiteY14" fmla="*/ 270662 h 2838297"/>
              <a:gd name="connsiteX15" fmla="*/ 501091 w 526695"/>
              <a:gd name="connsiteY15" fmla="*/ 285293 h 2838297"/>
              <a:gd name="connsiteX16" fmla="*/ 486461 w 526695"/>
              <a:gd name="connsiteY16" fmla="*/ 336499 h 2838297"/>
              <a:gd name="connsiteX17" fmla="*/ 471831 w 526695"/>
              <a:gd name="connsiteY17" fmla="*/ 420624 h 2838297"/>
              <a:gd name="connsiteX18" fmla="*/ 464515 w 526695"/>
              <a:gd name="connsiteY18" fmla="*/ 471830 h 2838297"/>
              <a:gd name="connsiteX19" fmla="*/ 460858 w 526695"/>
              <a:gd name="connsiteY19" fmla="*/ 566928 h 2838297"/>
              <a:gd name="connsiteX20" fmla="*/ 464515 w 526695"/>
              <a:gd name="connsiteY20" fmla="*/ 782726 h 2838297"/>
              <a:gd name="connsiteX21" fmla="*/ 460858 w 526695"/>
              <a:gd name="connsiteY21" fmla="*/ 1137513 h 2838297"/>
              <a:gd name="connsiteX22" fmla="*/ 464515 w 526695"/>
              <a:gd name="connsiteY22" fmla="*/ 1353312 h 2838297"/>
              <a:gd name="connsiteX23" fmla="*/ 471831 w 526695"/>
              <a:gd name="connsiteY23" fmla="*/ 1602029 h 2838297"/>
              <a:gd name="connsiteX24" fmla="*/ 482803 w 526695"/>
              <a:gd name="connsiteY24" fmla="*/ 1825142 h 2838297"/>
              <a:gd name="connsiteX25" fmla="*/ 490119 w 526695"/>
              <a:gd name="connsiteY25" fmla="*/ 1993392 h 2838297"/>
              <a:gd name="connsiteX26" fmla="*/ 512064 w 526695"/>
              <a:gd name="connsiteY26" fmla="*/ 2286000 h 2838297"/>
              <a:gd name="connsiteX27" fmla="*/ 526695 w 526695"/>
              <a:gd name="connsiteY27" fmla="*/ 2428646 h 2838297"/>
              <a:gd name="connsiteX28" fmla="*/ 526695 w 526695"/>
              <a:gd name="connsiteY28" fmla="*/ 2454249 h 2838297"/>
              <a:gd name="connsiteX29" fmla="*/ 490119 w 526695"/>
              <a:gd name="connsiteY29" fmla="*/ 2553005 h 2838297"/>
              <a:gd name="connsiteX30" fmla="*/ 438912 w 526695"/>
              <a:gd name="connsiteY30" fmla="*/ 2670048 h 2838297"/>
              <a:gd name="connsiteX31" fmla="*/ 402336 w 526695"/>
              <a:gd name="connsiteY31" fmla="*/ 2750515 h 2838297"/>
              <a:gd name="connsiteX32" fmla="*/ 376733 w 526695"/>
              <a:gd name="connsiteY32" fmla="*/ 2790749 h 2838297"/>
              <a:gd name="connsiteX33" fmla="*/ 347472 w 526695"/>
              <a:gd name="connsiteY33" fmla="*/ 2823667 h 2838297"/>
              <a:gd name="connsiteX34" fmla="*/ 329184 w 526695"/>
              <a:gd name="connsiteY34" fmla="*/ 2834640 h 2838297"/>
              <a:gd name="connsiteX35" fmla="*/ 318211 w 526695"/>
              <a:gd name="connsiteY35" fmla="*/ 2838297 h 2838297"/>
              <a:gd name="connsiteX36" fmla="*/ 296266 w 526695"/>
              <a:gd name="connsiteY36" fmla="*/ 2830982 h 2838297"/>
              <a:gd name="connsiteX37" fmla="*/ 274320 w 526695"/>
              <a:gd name="connsiteY37" fmla="*/ 2809037 h 2838297"/>
              <a:gd name="connsiteX38" fmla="*/ 248717 w 526695"/>
              <a:gd name="connsiteY38" fmla="*/ 2750515 h 2838297"/>
              <a:gd name="connsiteX39" fmla="*/ 223114 w 526695"/>
              <a:gd name="connsiteY39" fmla="*/ 2699309 h 2838297"/>
              <a:gd name="connsiteX40" fmla="*/ 215799 w 526695"/>
              <a:gd name="connsiteY40" fmla="*/ 2209190 h 2838297"/>
              <a:gd name="connsiteX41" fmla="*/ 215799 w 526695"/>
              <a:gd name="connsiteY41" fmla="*/ 1960473 h 2838297"/>
              <a:gd name="connsiteX42" fmla="*/ 215799 w 526695"/>
              <a:gd name="connsiteY42" fmla="*/ 1393545 h 2838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26695" h="2838297">
                <a:moveTo>
                  <a:pt x="215799" y="1393545"/>
                </a:moveTo>
                <a:lnTo>
                  <a:pt x="219456" y="929030"/>
                </a:lnTo>
                <a:lnTo>
                  <a:pt x="215799" y="490118"/>
                </a:lnTo>
                <a:lnTo>
                  <a:pt x="215799" y="329184"/>
                </a:lnTo>
                <a:lnTo>
                  <a:pt x="212141" y="281635"/>
                </a:lnTo>
                <a:lnTo>
                  <a:pt x="201168" y="248717"/>
                </a:lnTo>
                <a:lnTo>
                  <a:pt x="182880" y="215798"/>
                </a:lnTo>
                <a:lnTo>
                  <a:pt x="153619" y="171907"/>
                </a:lnTo>
                <a:lnTo>
                  <a:pt x="109728" y="131673"/>
                </a:lnTo>
                <a:lnTo>
                  <a:pt x="0" y="51206"/>
                </a:lnTo>
                <a:lnTo>
                  <a:pt x="296266" y="0"/>
                </a:lnTo>
                <a:lnTo>
                  <a:pt x="402336" y="135331"/>
                </a:lnTo>
                <a:lnTo>
                  <a:pt x="464515" y="212141"/>
                </a:lnTo>
                <a:lnTo>
                  <a:pt x="493776" y="252374"/>
                </a:lnTo>
                <a:lnTo>
                  <a:pt x="501091" y="270662"/>
                </a:lnTo>
                <a:lnTo>
                  <a:pt x="501091" y="285293"/>
                </a:lnTo>
                <a:lnTo>
                  <a:pt x="486461" y="336499"/>
                </a:lnTo>
                <a:lnTo>
                  <a:pt x="471831" y="420624"/>
                </a:lnTo>
                <a:lnTo>
                  <a:pt x="464515" y="471830"/>
                </a:lnTo>
                <a:lnTo>
                  <a:pt x="460858" y="566928"/>
                </a:lnTo>
                <a:lnTo>
                  <a:pt x="464515" y="782726"/>
                </a:lnTo>
                <a:lnTo>
                  <a:pt x="460858" y="1137513"/>
                </a:lnTo>
                <a:lnTo>
                  <a:pt x="464515" y="1353312"/>
                </a:lnTo>
                <a:lnTo>
                  <a:pt x="471831" y="1602029"/>
                </a:lnTo>
                <a:lnTo>
                  <a:pt x="482803" y="1825142"/>
                </a:lnTo>
                <a:lnTo>
                  <a:pt x="490119" y="1993392"/>
                </a:lnTo>
                <a:lnTo>
                  <a:pt x="512064" y="2286000"/>
                </a:lnTo>
                <a:lnTo>
                  <a:pt x="526695" y="2428646"/>
                </a:lnTo>
                <a:lnTo>
                  <a:pt x="526695" y="2454249"/>
                </a:lnTo>
                <a:lnTo>
                  <a:pt x="490119" y="2553005"/>
                </a:lnTo>
                <a:lnTo>
                  <a:pt x="438912" y="2670048"/>
                </a:lnTo>
                <a:lnTo>
                  <a:pt x="402336" y="2750515"/>
                </a:lnTo>
                <a:lnTo>
                  <a:pt x="376733" y="2790749"/>
                </a:lnTo>
                <a:lnTo>
                  <a:pt x="347472" y="2823667"/>
                </a:lnTo>
                <a:lnTo>
                  <a:pt x="329184" y="2834640"/>
                </a:lnTo>
                <a:lnTo>
                  <a:pt x="318211" y="2838297"/>
                </a:lnTo>
                <a:lnTo>
                  <a:pt x="296266" y="2830982"/>
                </a:lnTo>
                <a:lnTo>
                  <a:pt x="274320" y="2809037"/>
                </a:lnTo>
                <a:lnTo>
                  <a:pt x="248717" y="2750515"/>
                </a:lnTo>
                <a:lnTo>
                  <a:pt x="223114" y="2699309"/>
                </a:lnTo>
                <a:lnTo>
                  <a:pt x="215799" y="2209190"/>
                </a:lnTo>
                <a:lnTo>
                  <a:pt x="215799" y="1960473"/>
                </a:lnTo>
                <a:lnTo>
                  <a:pt x="215799" y="139354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27127997-00C6-482F-B09F-902FB4F4AA7F}"/>
              </a:ext>
            </a:extLst>
          </p:cNvPr>
          <p:cNvSpPr/>
          <p:nvPr/>
        </p:nvSpPr>
        <p:spPr>
          <a:xfrm>
            <a:off x="5227638" y="5170488"/>
            <a:ext cx="692150" cy="692150"/>
          </a:xfrm>
          <a:custGeom>
            <a:avLst/>
            <a:gdLst>
              <a:gd name="connsiteX0" fmla="*/ 304800 w 692944"/>
              <a:gd name="connsiteY0" fmla="*/ 119062 h 692944"/>
              <a:gd name="connsiteX1" fmla="*/ 485775 w 692944"/>
              <a:gd name="connsiteY1" fmla="*/ 197644 h 692944"/>
              <a:gd name="connsiteX2" fmla="*/ 540544 w 692944"/>
              <a:gd name="connsiteY2" fmla="*/ 221456 h 692944"/>
              <a:gd name="connsiteX3" fmla="*/ 573881 w 692944"/>
              <a:gd name="connsiteY3" fmla="*/ 230981 h 692944"/>
              <a:gd name="connsiteX4" fmla="*/ 600075 w 692944"/>
              <a:gd name="connsiteY4" fmla="*/ 230981 h 692944"/>
              <a:gd name="connsiteX5" fmla="*/ 626269 w 692944"/>
              <a:gd name="connsiteY5" fmla="*/ 219075 h 692944"/>
              <a:gd name="connsiteX6" fmla="*/ 638175 w 692944"/>
              <a:gd name="connsiteY6" fmla="*/ 204787 h 692944"/>
              <a:gd name="connsiteX7" fmla="*/ 642937 w 692944"/>
              <a:gd name="connsiteY7" fmla="*/ 97631 h 692944"/>
              <a:gd name="connsiteX8" fmla="*/ 692944 w 692944"/>
              <a:gd name="connsiteY8" fmla="*/ 692944 h 692944"/>
              <a:gd name="connsiteX9" fmla="*/ 669131 w 692944"/>
              <a:gd name="connsiteY9" fmla="*/ 635794 h 692944"/>
              <a:gd name="connsiteX10" fmla="*/ 642937 w 692944"/>
              <a:gd name="connsiteY10" fmla="*/ 590550 h 692944"/>
              <a:gd name="connsiteX11" fmla="*/ 607219 w 692944"/>
              <a:gd name="connsiteY11" fmla="*/ 538162 h 692944"/>
              <a:gd name="connsiteX12" fmla="*/ 547687 w 692944"/>
              <a:gd name="connsiteY12" fmla="*/ 469106 h 692944"/>
              <a:gd name="connsiteX13" fmla="*/ 492919 w 692944"/>
              <a:gd name="connsiteY13" fmla="*/ 416719 h 692944"/>
              <a:gd name="connsiteX14" fmla="*/ 435769 w 692944"/>
              <a:gd name="connsiteY14" fmla="*/ 369094 h 692944"/>
              <a:gd name="connsiteX15" fmla="*/ 361950 w 692944"/>
              <a:gd name="connsiteY15" fmla="*/ 307181 h 692944"/>
              <a:gd name="connsiteX16" fmla="*/ 273844 w 692944"/>
              <a:gd name="connsiteY16" fmla="*/ 242887 h 692944"/>
              <a:gd name="connsiteX17" fmla="*/ 190500 w 692944"/>
              <a:gd name="connsiteY17" fmla="*/ 178594 h 692944"/>
              <a:gd name="connsiteX18" fmla="*/ 90487 w 692944"/>
              <a:gd name="connsiteY18" fmla="*/ 107156 h 692944"/>
              <a:gd name="connsiteX19" fmla="*/ 35719 w 692944"/>
              <a:gd name="connsiteY19" fmla="*/ 66675 h 692944"/>
              <a:gd name="connsiteX20" fmla="*/ 2381 w 692944"/>
              <a:gd name="connsiteY20" fmla="*/ 35719 h 692944"/>
              <a:gd name="connsiteX21" fmla="*/ 0 w 692944"/>
              <a:gd name="connsiteY21" fmla="*/ 21431 h 692944"/>
              <a:gd name="connsiteX22" fmla="*/ 7144 w 692944"/>
              <a:gd name="connsiteY22" fmla="*/ 9525 h 692944"/>
              <a:gd name="connsiteX23" fmla="*/ 21431 w 692944"/>
              <a:gd name="connsiteY23" fmla="*/ 2381 h 692944"/>
              <a:gd name="connsiteX24" fmla="*/ 38100 w 692944"/>
              <a:gd name="connsiteY24" fmla="*/ 0 h 692944"/>
              <a:gd name="connsiteX25" fmla="*/ 64294 w 692944"/>
              <a:gd name="connsiteY25" fmla="*/ 0 h 692944"/>
              <a:gd name="connsiteX26" fmla="*/ 119062 w 692944"/>
              <a:gd name="connsiteY26" fmla="*/ 30956 h 692944"/>
              <a:gd name="connsiteX27" fmla="*/ 226219 w 692944"/>
              <a:gd name="connsiteY27" fmla="*/ 83344 h 692944"/>
              <a:gd name="connsiteX28" fmla="*/ 304800 w 692944"/>
              <a:gd name="connsiteY28" fmla="*/ 11906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92944" h="692944">
                <a:moveTo>
                  <a:pt x="304800" y="119062"/>
                </a:moveTo>
                <a:lnTo>
                  <a:pt x="485775" y="197644"/>
                </a:lnTo>
                <a:lnTo>
                  <a:pt x="540544" y="221456"/>
                </a:lnTo>
                <a:lnTo>
                  <a:pt x="573881" y="230981"/>
                </a:lnTo>
                <a:lnTo>
                  <a:pt x="600075" y="230981"/>
                </a:lnTo>
                <a:lnTo>
                  <a:pt x="626269" y="219075"/>
                </a:lnTo>
                <a:lnTo>
                  <a:pt x="638175" y="204787"/>
                </a:lnTo>
                <a:lnTo>
                  <a:pt x="642937" y="97631"/>
                </a:lnTo>
                <a:lnTo>
                  <a:pt x="692944" y="692944"/>
                </a:lnTo>
                <a:lnTo>
                  <a:pt x="669131" y="635794"/>
                </a:lnTo>
                <a:lnTo>
                  <a:pt x="642937" y="590550"/>
                </a:lnTo>
                <a:lnTo>
                  <a:pt x="607219" y="538162"/>
                </a:lnTo>
                <a:lnTo>
                  <a:pt x="547687" y="469106"/>
                </a:lnTo>
                <a:lnTo>
                  <a:pt x="492919" y="416719"/>
                </a:lnTo>
                <a:lnTo>
                  <a:pt x="435769" y="369094"/>
                </a:lnTo>
                <a:lnTo>
                  <a:pt x="361950" y="307181"/>
                </a:lnTo>
                <a:lnTo>
                  <a:pt x="273844" y="242887"/>
                </a:lnTo>
                <a:lnTo>
                  <a:pt x="190500" y="178594"/>
                </a:lnTo>
                <a:lnTo>
                  <a:pt x="90487" y="107156"/>
                </a:lnTo>
                <a:lnTo>
                  <a:pt x="35719" y="66675"/>
                </a:lnTo>
                <a:lnTo>
                  <a:pt x="2381" y="35719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2381"/>
                </a:lnTo>
                <a:lnTo>
                  <a:pt x="38100" y="0"/>
                </a:lnTo>
                <a:lnTo>
                  <a:pt x="64294" y="0"/>
                </a:lnTo>
                <a:lnTo>
                  <a:pt x="119062" y="30956"/>
                </a:lnTo>
                <a:lnTo>
                  <a:pt x="226219" y="83344"/>
                </a:lnTo>
                <a:lnTo>
                  <a:pt x="304800" y="1190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B2CD457-5641-49AF-8A57-A5C667AD8419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</p:grpSpPr>
        <p:sp>
          <p:nvSpPr>
            <p:cNvPr id="11" name="フリーフォーム 55">
              <a:extLst>
                <a:ext uri="{FF2B5EF4-FFF2-40B4-BE49-F238E27FC236}">
                  <a16:creationId xmlns:a16="http://schemas.microsoft.com/office/drawing/2014/main" id="{947D9CD8-64DF-4962-B6AA-CB8C7285FB96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7">
              <a:extLst>
                <a:ext uri="{FF2B5EF4-FFF2-40B4-BE49-F238E27FC236}">
                  <a16:creationId xmlns:a16="http://schemas.microsoft.com/office/drawing/2014/main" id="{5440D5A7-C211-4449-9088-C0AB3B6C0934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9">
              <a:extLst>
                <a:ext uri="{FF2B5EF4-FFF2-40B4-BE49-F238E27FC236}">
                  <a16:creationId xmlns:a16="http://schemas.microsoft.com/office/drawing/2014/main" id="{982EB1EA-EC25-4A51-9B99-0F1B2FAAE4FD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6">
              <a:extLst>
                <a:ext uri="{FF2B5EF4-FFF2-40B4-BE49-F238E27FC236}">
                  <a16:creationId xmlns:a16="http://schemas.microsoft.com/office/drawing/2014/main" id="{D6ABA3F1-1AFF-480A-9C52-E3E5F57D80CD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6">
              <a:extLst>
                <a:ext uri="{FF2B5EF4-FFF2-40B4-BE49-F238E27FC236}">
                  <a16:creationId xmlns:a16="http://schemas.microsoft.com/office/drawing/2014/main" id="{0CFAA0EA-0145-49AF-838D-5F44823D7C3C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8">
              <a:extLst>
                <a:ext uri="{FF2B5EF4-FFF2-40B4-BE49-F238E27FC236}">
                  <a16:creationId xmlns:a16="http://schemas.microsoft.com/office/drawing/2014/main" id="{F11D6586-6A9E-4084-B807-1CCC274BA216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32550DE5-774D-453E-8BA6-997DBC54F949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7">
              <a:extLst>
                <a:ext uri="{FF2B5EF4-FFF2-40B4-BE49-F238E27FC236}">
                  <a16:creationId xmlns:a16="http://schemas.microsoft.com/office/drawing/2014/main" id="{EEEF20D6-AB07-4E4F-82E1-4FDB29ABFE07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EBFB9E2-7C2C-4CBD-A324-501A4ECC749B}"/>
              </a:ext>
            </a:extLst>
          </p:cNvPr>
          <p:cNvGrpSpPr/>
          <p:nvPr/>
        </p:nvGrpSpPr>
        <p:grpSpPr>
          <a:xfrm>
            <a:off x="3754438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8125386F-3270-4B95-817F-CFF5BA76BED8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7">
              <a:extLst>
                <a:ext uri="{FF2B5EF4-FFF2-40B4-BE49-F238E27FC236}">
                  <a16:creationId xmlns:a16="http://schemas.microsoft.com/office/drawing/2014/main" id="{72049C73-8108-441B-89E7-F1084F8B182B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9">
              <a:extLst>
                <a:ext uri="{FF2B5EF4-FFF2-40B4-BE49-F238E27FC236}">
                  <a16:creationId xmlns:a16="http://schemas.microsoft.com/office/drawing/2014/main" id="{04424D71-DB7F-4794-840A-E5784DB11131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66">
              <a:extLst>
                <a:ext uri="{FF2B5EF4-FFF2-40B4-BE49-F238E27FC236}">
                  <a16:creationId xmlns:a16="http://schemas.microsoft.com/office/drawing/2014/main" id="{7BEE22E0-0444-4636-A95A-E8420BC4C561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6">
              <a:extLst>
                <a:ext uri="{FF2B5EF4-FFF2-40B4-BE49-F238E27FC236}">
                  <a16:creationId xmlns:a16="http://schemas.microsoft.com/office/drawing/2014/main" id="{ABBD458C-D555-4296-B309-EEA6298F51D3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8">
              <a:extLst>
                <a:ext uri="{FF2B5EF4-FFF2-40B4-BE49-F238E27FC236}">
                  <a16:creationId xmlns:a16="http://schemas.microsoft.com/office/drawing/2014/main" id="{078854B4-8F02-47D4-92C5-6B4476163653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FD02EEAA-1AF4-47DF-8281-E203B345B41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A578331D-2E14-4F0E-874B-B9AA1D21F921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152980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/>
      <p:bldP spid="58" grpId="0" animBg="1"/>
      <p:bldP spid="60" grpId="0" animBg="1"/>
      <p:bldP spid="67" grpId="0" animBg="1"/>
      <p:bldP spid="57" grpId="0" animBg="1"/>
      <p:bldP spid="59" grpId="0" animBg="1"/>
      <p:bldP spid="77" grpId="0" animBg="1"/>
      <p:bldP spid="78" grpId="0" animBg="1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30FA7C0D-CFEB-4C2C-A950-2F25763DFECF}"/>
              </a:ext>
            </a:extLst>
          </p:cNvPr>
          <p:cNvGrpSpPr/>
          <p:nvPr/>
        </p:nvGrpSpPr>
        <p:grpSpPr>
          <a:xfrm>
            <a:off x="3722687" y="1331913"/>
            <a:ext cx="4746626" cy="4572000"/>
            <a:chOff x="3754438" y="1331913"/>
            <a:chExt cx="4746626" cy="4572000"/>
          </a:xfrm>
          <a:solidFill>
            <a:schemeClr val="tx1"/>
          </a:solidFill>
        </p:grpSpPr>
        <p:sp>
          <p:nvSpPr>
            <p:cNvPr id="3" name="フリーフォーム 55">
              <a:extLst>
                <a:ext uri="{FF2B5EF4-FFF2-40B4-BE49-F238E27FC236}">
                  <a16:creationId xmlns:a16="http://schemas.microsoft.com/office/drawing/2014/main" id="{E9643C9D-8564-4152-8C17-324A9B76B841}"/>
                </a:ext>
              </a:extLst>
            </p:cNvPr>
            <p:cNvSpPr/>
            <p:nvPr/>
          </p:nvSpPr>
          <p:spPr>
            <a:xfrm>
              <a:off x="3754438" y="1331913"/>
              <a:ext cx="2398712" cy="2387600"/>
            </a:xfrm>
            <a:custGeom>
              <a:avLst/>
              <a:gdLst>
                <a:gd name="connsiteX0" fmla="*/ 1755157 w 2399533"/>
                <a:gd name="connsiteY0" fmla="*/ 994180 h 2387259"/>
                <a:gd name="connsiteX1" fmla="*/ 1951539 w 2399533"/>
                <a:gd name="connsiteY1" fmla="*/ 770183 h 2387259"/>
                <a:gd name="connsiteX2" fmla="*/ 2129509 w 2399533"/>
                <a:gd name="connsiteY2" fmla="*/ 558459 h 2387259"/>
                <a:gd name="connsiteX3" fmla="*/ 2218494 w 2399533"/>
                <a:gd name="connsiteY3" fmla="*/ 444926 h 2387259"/>
                <a:gd name="connsiteX4" fmla="*/ 2267590 w 2399533"/>
                <a:gd name="connsiteY4" fmla="*/ 401968 h 2387259"/>
                <a:gd name="connsiteX5" fmla="*/ 2304411 w 2399533"/>
                <a:gd name="connsiteY5" fmla="*/ 398899 h 2387259"/>
                <a:gd name="connsiteX6" fmla="*/ 2341233 w 2399533"/>
                <a:gd name="connsiteY6" fmla="*/ 395831 h 2387259"/>
                <a:gd name="connsiteX7" fmla="*/ 2374986 w 2399533"/>
                <a:gd name="connsiteY7" fmla="*/ 383557 h 2387259"/>
                <a:gd name="connsiteX8" fmla="*/ 2393396 w 2399533"/>
                <a:gd name="connsiteY8" fmla="*/ 368215 h 2387259"/>
                <a:gd name="connsiteX9" fmla="*/ 2396465 w 2399533"/>
                <a:gd name="connsiteY9" fmla="*/ 352873 h 2387259"/>
                <a:gd name="connsiteX10" fmla="*/ 2399533 w 2399533"/>
                <a:gd name="connsiteY10" fmla="*/ 334462 h 2387259"/>
                <a:gd name="connsiteX11" fmla="*/ 2381123 w 2399533"/>
                <a:gd name="connsiteY11" fmla="*/ 279230 h 2387259"/>
                <a:gd name="connsiteX12" fmla="*/ 2378054 w 2399533"/>
                <a:gd name="connsiteY12" fmla="*/ 266956 h 2387259"/>
                <a:gd name="connsiteX13" fmla="*/ 2350438 w 2399533"/>
                <a:gd name="connsiteY13" fmla="*/ 242408 h 2387259"/>
                <a:gd name="connsiteX14" fmla="*/ 2292137 w 2399533"/>
                <a:gd name="connsiteY14" fmla="*/ 196381 h 2387259"/>
                <a:gd name="connsiteX15" fmla="*/ 2227700 w 2399533"/>
                <a:gd name="connsiteY15" fmla="*/ 147286 h 2387259"/>
                <a:gd name="connsiteX16" fmla="*/ 2163262 w 2399533"/>
                <a:gd name="connsiteY16" fmla="*/ 104328 h 2387259"/>
                <a:gd name="connsiteX17" fmla="*/ 2101893 w 2399533"/>
                <a:gd name="connsiteY17" fmla="*/ 67506 h 2387259"/>
                <a:gd name="connsiteX18" fmla="*/ 2019045 w 2399533"/>
                <a:gd name="connsiteY18" fmla="*/ 33753 h 2387259"/>
                <a:gd name="connsiteX19" fmla="*/ 1954607 w 2399533"/>
                <a:gd name="connsiteY19" fmla="*/ 12274 h 2387259"/>
                <a:gd name="connsiteX20" fmla="*/ 1850280 w 2399533"/>
                <a:gd name="connsiteY20" fmla="*/ 0 h 2387259"/>
                <a:gd name="connsiteX21" fmla="*/ 1822663 w 2399533"/>
                <a:gd name="connsiteY21" fmla="*/ 0 h 2387259"/>
                <a:gd name="connsiteX22" fmla="*/ 1807321 w 2399533"/>
                <a:gd name="connsiteY22" fmla="*/ 12274 h 2387259"/>
                <a:gd name="connsiteX23" fmla="*/ 1807321 w 2399533"/>
                <a:gd name="connsiteY23" fmla="*/ 27616 h 2387259"/>
                <a:gd name="connsiteX24" fmla="*/ 1819595 w 2399533"/>
                <a:gd name="connsiteY24" fmla="*/ 49095 h 2387259"/>
                <a:gd name="connsiteX25" fmla="*/ 1874827 w 2399533"/>
                <a:gd name="connsiteY25" fmla="*/ 92054 h 2387259"/>
                <a:gd name="connsiteX26" fmla="*/ 1905512 w 2399533"/>
                <a:gd name="connsiteY26" fmla="*/ 122738 h 2387259"/>
                <a:gd name="connsiteX27" fmla="*/ 1920854 w 2399533"/>
                <a:gd name="connsiteY27" fmla="*/ 150354 h 2387259"/>
                <a:gd name="connsiteX28" fmla="*/ 1926991 w 2399533"/>
                <a:gd name="connsiteY28" fmla="*/ 165697 h 2387259"/>
                <a:gd name="connsiteX29" fmla="*/ 1930059 w 2399533"/>
                <a:gd name="connsiteY29" fmla="*/ 184107 h 2387259"/>
                <a:gd name="connsiteX30" fmla="*/ 1930059 w 2399533"/>
                <a:gd name="connsiteY30" fmla="*/ 211724 h 2387259"/>
                <a:gd name="connsiteX31" fmla="*/ 1911649 w 2399533"/>
                <a:gd name="connsiteY31" fmla="*/ 273093 h 2387259"/>
                <a:gd name="connsiteX32" fmla="*/ 1868690 w 2399533"/>
                <a:gd name="connsiteY32" fmla="*/ 355941 h 2387259"/>
                <a:gd name="connsiteX33" fmla="*/ 1767431 w 2399533"/>
                <a:gd name="connsiteY33" fmla="*/ 521638 h 2387259"/>
                <a:gd name="connsiteX34" fmla="*/ 1641625 w 2399533"/>
                <a:gd name="connsiteY34" fmla="*/ 696540 h 2387259"/>
                <a:gd name="connsiteX35" fmla="*/ 1466723 w 2399533"/>
                <a:gd name="connsiteY35" fmla="*/ 920537 h 2387259"/>
                <a:gd name="connsiteX36" fmla="*/ 1310231 w 2399533"/>
                <a:gd name="connsiteY36" fmla="*/ 1113850 h 2387259"/>
                <a:gd name="connsiteX37" fmla="*/ 1172151 w 2399533"/>
                <a:gd name="connsiteY37" fmla="*/ 1270341 h 2387259"/>
                <a:gd name="connsiteX38" fmla="*/ 1009523 w 2399533"/>
                <a:gd name="connsiteY38" fmla="*/ 1448311 h 2387259"/>
                <a:gd name="connsiteX39" fmla="*/ 862237 w 2399533"/>
                <a:gd name="connsiteY39" fmla="*/ 1598666 h 2387259"/>
                <a:gd name="connsiteX40" fmla="*/ 675061 w 2399533"/>
                <a:gd name="connsiteY40" fmla="*/ 1782773 h 2387259"/>
                <a:gd name="connsiteX41" fmla="*/ 509364 w 2399533"/>
                <a:gd name="connsiteY41" fmla="*/ 1926991 h 2387259"/>
                <a:gd name="connsiteX42" fmla="*/ 380489 w 2399533"/>
                <a:gd name="connsiteY42" fmla="*/ 2046660 h 2387259"/>
                <a:gd name="connsiteX43" fmla="*/ 196382 w 2399533"/>
                <a:gd name="connsiteY43" fmla="*/ 2197015 h 2387259"/>
                <a:gd name="connsiteX44" fmla="*/ 21480 w 2399533"/>
                <a:gd name="connsiteY44" fmla="*/ 2335095 h 2387259"/>
                <a:gd name="connsiteX45" fmla="*/ 3069 w 2399533"/>
                <a:gd name="connsiteY45" fmla="*/ 2359643 h 2387259"/>
                <a:gd name="connsiteX46" fmla="*/ 0 w 2399533"/>
                <a:gd name="connsiteY46" fmla="*/ 2378054 h 2387259"/>
                <a:gd name="connsiteX47" fmla="*/ 9206 w 2399533"/>
                <a:gd name="connsiteY47" fmla="*/ 2387259 h 2387259"/>
                <a:gd name="connsiteX48" fmla="*/ 30685 w 2399533"/>
                <a:gd name="connsiteY48" fmla="*/ 2387259 h 2387259"/>
                <a:gd name="connsiteX49" fmla="*/ 98191 w 2399533"/>
                <a:gd name="connsiteY49" fmla="*/ 2359643 h 2387259"/>
                <a:gd name="connsiteX50" fmla="*/ 257751 w 2399533"/>
                <a:gd name="connsiteY50" fmla="*/ 2264521 h 2387259"/>
                <a:gd name="connsiteX51" fmla="*/ 429584 w 2399533"/>
                <a:gd name="connsiteY51" fmla="*/ 2160193 h 2387259"/>
                <a:gd name="connsiteX52" fmla="*/ 656650 w 2399533"/>
                <a:gd name="connsiteY52" fmla="*/ 2006771 h 2387259"/>
                <a:gd name="connsiteX53" fmla="*/ 1012591 w 2399533"/>
                <a:gd name="connsiteY53" fmla="*/ 1727541 h 2387259"/>
                <a:gd name="connsiteX54" fmla="*/ 1166014 w 2399533"/>
                <a:gd name="connsiteY54" fmla="*/ 1592529 h 2387259"/>
                <a:gd name="connsiteX55" fmla="*/ 1371600 w 2399533"/>
                <a:gd name="connsiteY55" fmla="*/ 1399216 h 2387259"/>
                <a:gd name="connsiteX56" fmla="*/ 1555708 w 2399533"/>
                <a:gd name="connsiteY56" fmla="*/ 1212040 h 2387259"/>
                <a:gd name="connsiteX57" fmla="*/ 1755157 w 2399533"/>
                <a:gd name="connsiteY57" fmla="*/ 994180 h 238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399533" h="2387259">
                  <a:moveTo>
                    <a:pt x="1755157" y="994180"/>
                  </a:moveTo>
                  <a:lnTo>
                    <a:pt x="1951539" y="770183"/>
                  </a:lnTo>
                  <a:lnTo>
                    <a:pt x="2129509" y="558459"/>
                  </a:lnTo>
                  <a:lnTo>
                    <a:pt x="2218494" y="444926"/>
                  </a:lnTo>
                  <a:lnTo>
                    <a:pt x="2267590" y="401968"/>
                  </a:lnTo>
                  <a:lnTo>
                    <a:pt x="2304411" y="398899"/>
                  </a:lnTo>
                  <a:lnTo>
                    <a:pt x="2341233" y="395831"/>
                  </a:lnTo>
                  <a:lnTo>
                    <a:pt x="2374986" y="383557"/>
                  </a:lnTo>
                  <a:lnTo>
                    <a:pt x="2393396" y="368215"/>
                  </a:lnTo>
                  <a:lnTo>
                    <a:pt x="2396465" y="352873"/>
                  </a:lnTo>
                  <a:lnTo>
                    <a:pt x="2399533" y="334462"/>
                  </a:lnTo>
                  <a:lnTo>
                    <a:pt x="2381123" y="279230"/>
                  </a:lnTo>
                  <a:lnTo>
                    <a:pt x="2378054" y="266956"/>
                  </a:lnTo>
                  <a:lnTo>
                    <a:pt x="2350438" y="242408"/>
                  </a:lnTo>
                  <a:lnTo>
                    <a:pt x="2292137" y="196381"/>
                  </a:lnTo>
                  <a:lnTo>
                    <a:pt x="2227700" y="147286"/>
                  </a:lnTo>
                  <a:lnTo>
                    <a:pt x="2163262" y="104328"/>
                  </a:lnTo>
                  <a:lnTo>
                    <a:pt x="2101893" y="67506"/>
                  </a:lnTo>
                  <a:lnTo>
                    <a:pt x="2019045" y="33753"/>
                  </a:lnTo>
                  <a:lnTo>
                    <a:pt x="1954607" y="12274"/>
                  </a:lnTo>
                  <a:lnTo>
                    <a:pt x="1850280" y="0"/>
                  </a:lnTo>
                  <a:lnTo>
                    <a:pt x="1822663" y="0"/>
                  </a:lnTo>
                  <a:lnTo>
                    <a:pt x="1807321" y="12274"/>
                  </a:lnTo>
                  <a:lnTo>
                    <a:pt x="1807321" y="27616"/>
                  </a:lnTo>
                  <a:lnTo>
                    <a:pt x="1819595" y="49095"/>
                  </a:lnTo>
                  <a:lnTo>
                    <a:pt x="1874827" y="92054"/>
                  </a:lnTo>
                  <a:lnTo>
                    <a:pt x="1905512" y="122738"/>
                  </a:lnTo>
                  <a:lnTo>
                    <a:pt x="1920854" y="150354"/>
                  </a:lnTo>
                  <a:lnTo>
                    <a:pt x="1926991" y="165697"/>
                  </a:lnTo>
                  <a:lnTo>
                    <a:pt x="1930059" y="184107"/>
                  </a:lnTo>
                  <a:lnTo>
                    <a:pt x="1930059" y="211724"/>
                  </a:lnTo>
                  <a:lnTo>
                    <a:pt x="1911649" y="273093"/>
                  </a:lnTo>
                  <a:lnTo>
                    <a:pt x="1868690" y="355941"/>
                  </a:lnTo>
                  <a:lnTo>
                    <a:pt x="1767431" y="521638"/>
                  </a:lnTo>
                  <a:lnTo>
                    <a:pt x="1641625" y="696540"/>
                  </a:lnTo>
                  <a:lnTo>
                    <a:pt x="1466723" y="920537"/>
                  </a:lnTo>
                  <a:lnTo>
                    <a:pt x="1310231" y="1113850"/>
                  </a:lnTo>
                  <a:lnTo>
                    <a:pt x="1172151" y="1270341"/>
                  </a:lnTo>
                  <a:lnTo>
                    <a:pt x="1009523" y="1448311"/>
                  </a:lnTo>
                  <a:lnTo>
                    <a:pt x="862237" y="1598666"/>
                  </a:lnTo>
                  <a:lnTo>
                    <a:pt x="675061" y="1782773"/>
                  </a:lnTo>
                  <a:lnTo>
                    <a:pt x="509364" y="1926991"/>
                  </a:lnTo>
                  <a:lnTo>
                    <a:pt x="380489" y="2046660"/>
                  </a:lnTo>
                  <a:lnTo>
                    <a:pt x="196382" y="2197015"/>
                  </a:lnTo>
                  <a:lnTo>
                    <a:pt x="21480" y="2335095"/>
                  </a:lnTo>
                  <a:lnTo>
                    <a:pt x="3069" y="2359643"/>
                  </a:lnTo>
                  <a:lnTo>
                    <a:pt x="0" y="2378054"/>
                  </a:lnTo>
                  <a:lnTo>
                    <a:pt x="9206" y="2387259"/>
                  </a:lnTo>
                  <a:lnTo>
                    <a:pt x="30685" y="2387259"/>
                  </a:lnTo>
                  <a:lnTo>
                    <a:pt x="98191" y="2359643"/>
                  </a:lnTo>
                  <a:lnTo>
                    <a:pt x="257751" y="2264521"/>
                  </a:lnTo>
                  <a:lnTo>
                    <a:pt x="429584" y="2160193"/>
                  </a:lnTo>
                  <a:lnTo>
                    <a:pt x="656650" y="2006771"/>
                  </a:lnTo>
                  <a:lnTo>
                    <a:pt x="1012591" y="1727541"/>
                  </a:lnTo>
                  <a:lnTo>
                    <a:pt x="1166014" y="1592529"/>
                  </a:lnTo>
                  <a:lnTo>
                    <a:pt x="1371600" y="1399216"/>
                  </a:lnTo>
                  <a:lnTo>
                    <a:pt x="1555708" y="1212040"/>
                  </a:lnTo>
                  <a:lnTo>
                    <a:pt x="1755157" y="99418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7">
              <a:extLst>
                <a:ext uri="{FF2B5EF4-FFF2-40B4-BE49-F238E27FC236}">
                  <a16:creationId xmlns:a16="http://schemas.microsoft.com/office/drawing/2014/main" id="{E6F360A4-D476-474E-8383-A38392C56CF6}"/>
                </a:ext>
              </a:extLst>
            </p:cNvPr>
            <p:cNvSpPr/>
            <p:nvPr/>
          </p:nvSpPr>
          <p:spPr>
            <a:xfrm>
              <a:off x="5043488" y="2811464"/>
              <a:ext cx="1797050" cy="396875"/>
            </a:xfrm>
            <a:custGeom>
              <a:avLst/>
              <a:gdLst>
                <a:gd name="connsiteX0" fmla="*/ 771525 w 1797843"/>
                <a:gd name="connsiteY0" fmla="*/ 138113 h 395288"/>
                <a:gd name="connsiteX1" fmla="*/ 1042987 w 1797843"/>
                <a:gd name="connsiteY1" fmla="*/ 90488 h 395288"/>
                <a:gd name="connsiteX2" fmla="*/ 1188243 w 1797843"/>
                <a:gd name="connsiteY2" fmla="*/ 66675 h 395288"/>
                <a:gd name="connsiteX3" fmla="*/ 1238250 w 1797843"/>
                <a:gd name="connsiteY3" fmla="*/ 57150 h 395288"/>
                <a:gd name="connsiteX4" fmla="*/ 1281112 w 1797843"/>
                <a:gd name="connsiteY4" fmla="*/ 42863 h 395288"/>
                <a:gd name="connsiteX5" fmla="*/ 1323975 w 1797843"/>
                <a:gd name="connsiteY5" fmla="*/ 21432 h 395288"/>
                <a:gd name="connsiteX6" fmla="*/ 1352550 w 1797843"/>
                <a:gd name="connsiteY6" fmla="*/ 2382 h 395288"/>
                <a:gd name="connsiteX7" fmla="*/ 1364456 w 1797843"/>
                <a:gd name="connsiteY7" fmla="*/ 0 h 395288"/>
                <a:gd name="connsiteX8" fmla="*/ 1419225 w 1797843"/>
                <a:gd name="connsiteY8" fmla="*/ 2382 h 395288"/>
                <a:gd name="connsiteX9" fmla="*/ 1483518 w 1797843"/>
                <a:gd name="connsiteY9" fmla="*/ 14288 h 395288"/>
                <a:gd name="connsiteX10" fmla="*/ 1552575 w 1797843"/>
                <a:gd name="connsiteY10" fmla="*/ 30957 h 395288"/>
                <a:gd name="connsiteX11" fmla="*/ 1654968 w 1797843"/>
                <a:gd name="connsiteY11" fmla="*/ 57150 h 395288"/>
                <a:gd name="connsiteX12" fmla="*/ 1704975 w 1797843"/>
                <a:gd name="connsiteY12" fmla="*/ 71438 h 395288"/>
                <a:gd name="connsiteX13" fmla="*/ 1747837 w 1797843"/>
                <a:gd name="connsiteY13" fmla="*/ 85725 h 395288"/>
                <a:gd name="connsiteX14" fmla="*/ 1766887 w 1797843"/>
                <a:gd name="connsiteY14" fmla="*/ 97632 h 395288"/>
                <a:gd name="connsiteX15" fmla="*/ 1776412 w 1797843"/>
                <a:gd name="connsiteY15" fmla="*/ 107157 h 395288"/>
                <a:gd name="connsiteX16" fmla="*/ 1788318 w 1797843"/>
                <a:gd name="connsiteY16" fmla="*/ 121444 h 395288"/>
                <a:gd name="connsiteX17" fmla="*/ 1797843 w 1797843"/>
                <a:gd name="connsiteY17" fmla="*/ 147638 h 395288"/>
                <a:gd name="connsiteX18" fmla="*/ 1797843 w 1797843"/>
                <a:gd name="connsiteY18" fmla="*/ 166688 h 395288"/>
                <a:gd name="connsiteX19" fmla="*/ 1781175 w 1797843"/>
                <a:gd name="connsiteY19" fmla="*/ 195263 h 395288"/>
                <a:gd name="connsiteX20" fmla="*/ 1757362 w 1797843"/>
                <a:gd name="connsiteY20" fmla="*/ 216694 h 395288"/>
                <a:gd name="connsiteX21" fmla="*/ 1716881 w 1797843"/>
                <a:gd name="connsiteY21" fmla="*/ 233363 h 395288"/>
                <a:gd name="connsiteX22" fmla="*/ 1674018 w 1797843"/>
                <a:gd name="connsiteY22" fmla="*/ 242888 h 395288"/>
                <a:gd name="connsiteX23" fmla="*/ 1616868 w 1797843"/>
                <a:gd name="connsiteY23" fmla="*/ 242888 h 395288"/>
                <a:gd name="connsiteX24" fmla="*/ 1516856 w 1797843"/>
                <a:gd name="connsiteY24" fmla="*/ 238125 h 395288"/>
                <a:gd name="connsiteX25" fmla="*/ 1452562 w 1797843"/>
                <a:gd name="connsiteY25" fmla="*/ 240507 h 395288"/>
                <a:gd name="connsiteX26" fmla="*/ 1266825 w 1797843"/>
                <a:gd name="connsiteY26" fmla="*/ 257175 h 395288"/>
                <a:gd name="connsiteX27" fmla="*/ 1050131 w 1797843"/>
                <a:gd name="connsiteY27" fmla="*/ 285750 h 395288"/>
                <a:gd name="connsiteX28" fmla="*/ 909637 w 1797843"/>
                <a:gd name="connsiteY28" fmla="*/ 307182 h 395288"/>
                <a:gd name="connsiteX29" fmla="*/ 619125 w 1797843"/>
                <a:gd name="connsiteY29" fmla="*/ 354807 h 395288"/>
                <a:gd name="connsiteX30" fmla="*/ 450056 w 1797843"/>
                <a:gd name="connsiteY30" fmla="*/ 373857 h 395288"/>
                <a:gd name="connsiteX31" fmla="*/ 373856 w 1797843"/>
                <a:gd name="connsiteY31" fmla="*/ 385763 h 395288"/>
                <a:gd name="connsiteX32" fmla="*/ 314325 w 1797843"/>
                <a:gd name="connsiteY32" fmla="*/ 395288 h 395288"/>
                <a:gd name="connsiteX33" fmla="*/ 297656 w 1797843"/>
                <a:gd name="connsiteY33" fmla="*/ 395288 h 395288"/>
                <a:gd name="connsiteX34" fmla="*/ 259556 w 1797843"/>
                <a:gd name="connsiteY34" fmla="*/ 376238 h 395288"/>
                <a:gd name="connsiteX35" fmla="*/ 185737 w 1797843"/>
                <a:gd name="connsiteY35" fmla="*/ 316707 h 395288"/>
                <a:gd name="connsiteX36" fmla="*/ 97631 w 1797843"/>
                <a:gd name="connsiteY36" fmla="*/ 219075 h 395288"/>
                <a:gd name="connsiteX37" fmla="*/ 28575 w 1797843"/>
                <a:gd name="connsiteY37" fmla="*/ 142875 h 395288"/>
                <a:gd name="connsiteX38" fmla="*/ 7143 w 1797843"/>
                <a:gd name="connsiteY38" fmla="*/ 109538 h 395288"/>
                <a:gd name="connsiteX39" fmla="*/ 0 w 1797843"/>
                <a:gd name="connsiteY39" fmla="*/ 80963 h 395288"/>
                <a:gd name="connsiteX40" fmla="*/ 9525 w 1797843"/>
                <a:gd name="connsiteY40" fmla="*/ 66675 h 395288"/>
                <a:gd name="connsiteX41" fmla="*/ 28575 w 1797843"/>
                <a:gd name="connsiteY41" fmla="*/ 66675 h 395288"/>
                <a:gd name="connsiteX42" fmla="*/ 66675 w 1797843"/>
                <a:gd name="connsiteY42" fmla="*/ 83344 h 395288"/>
                <a:gd name="connsiteX43" fmla="*/ 92868 w 1797843"/>
                <a:gd name="connsiteY43" fmla="*/ 107157 h 395288"/>
                <a:gd name="connsiteX44" fmla="*/ 142875 w 1797843"/>
                <a:gd name="connsiteY44" fmla="*/ 142875 h 395288"/>
                <a:gd name="connsiteX45" fmla="*/ 180975 w 1797843"/>
                <a:gd name="connsiteY45" fmla="*/ 161925 h 395288"/>
                <a:gd name="connsiteX46" fmla="*/ 211931 w 1797843"/>
                <a:gd name="connsiteY46" fmla="*/ 176213 h 395288"/>
                <a:gd name="connsiteX47" fmla="*/ 250031 w 1797843"/>
                <a:gd name="connsiteY47" fmla="*/ 190500 h 395288"/>
                <a:gd name="connsiteX48" fmla="*/ 288131 w 1797843"/>
                <a:gd name="connsiteY48" fmla="*/ 200025 h 395288"/>
                <a:gd name="connsiteX49" fmla="*/ 340518 w 1797843"/>
                <a:gd name="connsiteY49" fmla="*/ 204788 h 395288"/>
                <a:gd name="connsiteX50" fmla="*/ 407193 w 1797843"/>
                <a:gd name="connsiteY50" fmla="*/ 197644 h 395288"/>
                <a:gd name="connsiteX51" fmla="*/ 583406 w 1797843"/>
                <a:gd name="connsiteY51" fmla="*/ 171450 h 395288"/>
                <a:gd name="connsiteX52" fmla="*/ 771525 w 1797843"/>
                <a:gd name="connsiteY52" fmla="*/ 138113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97843" h="395288">
                  <a:moveTo>
                    <a:pt x="771525" y="138113"/>
                  </a:moveTo>
                  <a:lnTo>
                    <a:pt x="1042987" y="90488"/>
                  </a:lnTo>
                  <a:lnTo>
                    <a:pt x="1188243" y="66675"/>
                  </a:lnTo>
                  <a:lnTo>
                    <a:pt x="1238250" y="57150"/>
                  </a:lnTo>
                  <a:lnTo>
                    <a:pt x="1281112" y="42863"/>
                  </a:lnTo>
                  <a:lnTo>
                    <a:pt x="1323975" y="21432"/>
                  </a:lnTo>
                  <a:lnTo>
                    <a:pt x="1352550" y="2382"/>
                  </a:lnTo>
                  <a:lnTo>
                    <a:pt x="1364456" y="0"/>
                  </a:lnTo>
                  <a:lnTo>
                    <a:pt x="1419225" y="2382"/>
                  </a:lnTo>
                  <a:lnTo>
                    <a:pt x="1483518" y="14288"/>
                  </a:lnTo>
                  <a:lnTo>
                    <a:pt x="1552575" y="30957"/>
                  </a:lnTo>
                  <a:lnTo>
                    <a:pt x="1654968" y="57150"/>
                  </a:lnTo>
                  <a:lnTo>
                    <a:pt x="1704975" y="71438"/>
                  </a:lnTo>
                  <a:lnTo>
                    <a:pt x="1747837" y="85725"/>
                  </a:lnTo>
                  <a:lnTo>
                    <a:pt x="1766887" y="97632"/>
                  </a:lnTo>
                  <a:lnTo>
                    <a:pt x="1776412" y="107157"/>
                  </a:lnTo>
                  <a:lnTo>
                    <a:pt x="1788318" y="121444"/>
                  </a:lnTo>
                  <a:lnTo>
                    <a:pt x="1797843" y="147638"/>
                  </a:lnTo>
                  <a:lnTo>
                    <a:pt x="1797843" y="166688"/>
                  </a:lnTo>
                  <a:lnTo>
                    <a:pt x="1781175" y="195263"/>
                  </a:lnTo>
                  <a:lnTo>
                    <a:pt x="1757362" y="216694"/>
                  </a:lnTo>
                  <a:lnTo>
                    <a:pt x="1716881" y="233363"/>
                  </a:lnTo>
                  <a:lnTo>
                    <a:pt x="1674018" y="242888"/>
                  </a:lnTo>
                  <a:lnTo>
                    <a:pt x="1616868" y="242888"/>
                  </a:lnTo>
                  <a:lnTo>
                    <a:pt x="1516856" y="238125"/>
                  </a:lnTo>
                  <a:lnTo>
                    <a:pt x="1452562" y="240507"/>
                  </a:lnTo>
                  <a:lnTo>
                    <a:pt x="1266825" y="257175"/>
                  </a:lnTo>
                  <a:lnTo>
                    <a:pt x="1050131" y="285750"/>
                  </a:lnTo>
                  <a:lnTo>
                    <a:pt x="909637" y="307182"/>
                  </a:lnTo>
                  <a:lnTo>
                    <a:pt x="619125" y="354807"/>
                  </a:lnTo>
                  <a:lnTo>
                    <a:pt x="450056" y="373857"/>
                  </a:lnTo>
                  <a:lnTo>
                    <a:pt x="373856" y="385763"/>
                  </a:lnTo>
                  <a:lnTo>
                    <a:pt x="314325" y="395288"/>
                  </a:lnTo>
                  <a:lnTo>
                    <a:pt x="297656" y="395288"/>
                  </a:lnTo>
                  <a:lnTo>
                    <a:pt x="259556" y="376238"/>
                  </a:lnTo>
                  <a:lnTo>
                    <a:pt x="185737" y="316707"/>
                  </a:lnTo>
                  <a:lnTo>
                    <a:pt x="97631" y="219075"/>
                  </a:lnTo>
                  <a:lnTo>
                    <a:pt x="28575" y="142875"/>
                  </a:lnTo>
                  <a:lnTo>
                    <a:pt x="7143" y="109538"/>
                  </a:lnTo>
                  <a:lnTo>
                    <a:pt x="0" y="80963"/>
                  </a:lnTo>
                  <a:lnTo>
                    <a:pt x="9525" y="66675"/>
                  </a:lnTo>
                  <a:lnTo>
                    <a:pt x="28575" y="66675"/>
                  </a:lnTo>
                  <a:lnTo>
                    <a:pt x="66675" y="83344"/>
                  </a:lnTo>
                  <a:lnTo>
                    <a:pt x="92868" y="107157"/>
                  </a:lnTo>
                  <a:lnTo>
                    <a:pt x="142875" y="142875"/>
                  </a:lnTo>
                  <a:lnTo>
                    <a:pt x="180975" y="161925"/>
                  </a:lnTo>
                  <a:lnTo>
                    <a:pt x="211931" y="176213"/>
                  </a:lnTo>
                  <a:lnTo>
                    <a:pt x="250031" y="190500"/>
                  </a:lnTo>
                  <a:lnTo>
                    <a:pt x="288131" y="200025"/>
                  </a:lnTo>
                  <a:lnTo>
                    <a:pt x="340518" y="204788"/>
                  </a:lnTo>
                  <a:lnTo>
                    <a:pt x="407193" y="197644"/>
                  </a:lnTo>
                  <a:lnTo>
                    <a:pt x="583406" y="171450"/>
                  </a:lnTo>
                  <a:lnTo>
                    <a:pt x="771525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9">
              <a:extLst>
                <a:ext uri="{FF2B5EF4-FFF2-40B4-BE49-F238E27FC236}">
                  <a16:creationId xmlns:a16="http://schemas.microsoft.com/office/drawing/2014/main" id="{B2E1BAE5-2FFD-4897-AB40-5120EBA23206}"/>
                </a:ext>
              </a:extLst>
            </p:cNvPr>
            <p:cNvSpPr/>
            <p:nvPr/>
          </p:nvSpPr>
          <p:spPr>
            <a:xfrm>
              <a:off x="6700838" y="4530726"/>
              <a:ext cx="1111250" cy="1171575"/>
            </a:xfrm>
            <a:custGeom>
              <a:avLst/>
              <a:gdLst>
                <a:gd name="connsiteX0" fmla="*/ 422427 w 1110159"/>
                <a:gd name="connsiteY0" fmla="*/ 502276 h 1171977"/>
                <a:gd name="connsiteX1" fmla="*/ 309093 w 1110159"/>
                <a:gd name="connsiteY1" fmla="*/ 373487 h 1171977"/>
                <a:gd name="connsiteX2" fmla="*/ 213789 w 1110159"/>
                <a:gd name="connsiteY2" fmla="*/ 267880 h 1171977"/>
                <a:gd name="connsiteX3" fmla="*/ 108182 w 1110159"/>
                <a:gd name="connsiteY3" fmla="*/ 162273 h 1171977"/>
                <a:gd name="connsiteX4" fmla="*/ 23182 w 1110159"/>
                <a:gd name="connsiteY4" fmla="*/ 69546 h 1171977"/>
                <a:gd name="connsiteX5" fmla="*/ 2575 w 1110159"/>
                <a:gd name="connsiteY5" fmla="*/ 38636 h 1171977"/>
                <a:gd name="connsiteX6" fmla="*/ 0 w 1110159"/>
                <a:gd name="connsiteY6" fmla="*/ 15454 h 1171977"/>
                <a:gd name="connsiteX7" fmla="*/ 5151 w 1110159"/>
                <a:gd name="connsiteY7" fmla="*/ 5151 h 1171977"/>
                <a:gd name="connsiteX8" fmla="*/ 18030 w 1110159"/>
                <a:gd name="connsiteY8" fmla="*/ 0 h 1171977"/>
                <a:gd name="connsiteX9" fmla="*/ 43788 w 1110159"/>
                <a:gd name="connsiteY9" fmla="*/ 7727 h 1171977"/>
                <a:gd name="connsiteX10" fmla="*/ 82424 w 1110159"/>
                <a:gd name="connsiteY10" fmla="*/ 28333 h 1171977"/>
                <a:gd name="connsiteX11" fmla="*/ 198334 w 1110159"/>
                <a:gd name="connsiteY11" fmla="*/ 97879 h 1171977"/>
                <a:gd name="connsiteX12" fmla="*/ 342578 w 1110159"/>
                <a:gd name="connsiteY12" fmla="*/ 180304 h 1171977"/>
                <a:gd name="connsiteX13" fmla="*/ 468791 w 1110159"/>
                <a:gd name="connsiteY13" fmla="*/ 255001 h 1171977"/>
                <a:gd name="connsiteX14" fmla="*/ 571822 w 1110159"/>
                <a:gd name="connsiteY14" fmla="*/ 314244 h 1171977"/>
                <a:gd name="connsiteX15" fmla="*/ 685156 w 1110159"/>
                <a:gd name="connsiteY15" fmla="*/ 381214 h 1171977"/>
                <a:gd name="connsiteX16" fmla="*/ 795914 w 1110159"/>
                <a:gd name="connsiteY16" fmla="*/ 443033 h 1171977"/>
                <a:gd name="connsiteX17" fmla="*/ 855157 w 1110159"/>
                <a:gd name="connsiteY17" fmla="*/ 476518 h 1171977"/>
                <a:gd name="connsiteX18" fmla="*/ 893793 w 1110159"/>
                <a:gd name="connsiteY18" fmla="*/ 497124 h 1171977"/>
                <a:gd name="connsiteX19" fmla="*/ 914400 w 1110159"/>
                <a:gd name="connsiteY19" fmla="*/ 512579 h 1171977"/>
                <a:gd name="connsiteX20" fmla="*/ 942733 w 1110159"/>
                <a:gd name="connsiteY20" fmla="*/ 543488 h 1171977"/>
                <a:gd name="connsiteX21" fmla="*/ 971067 w 1110159"/>
                <a:gd name="connsiteY21" fmla="*/ 579549 h 1171977"/>
                <a:gd name="connsiteX22" fmla="*/ 1001976 w 1110159"/>
                <a:gd name="connsiteY22" fmla="*/ 631064 h 1171977"/>
                <a:gd name="connsiteX23" fmla="*/ 1030310 w 1110159"/>
                <a:gd name="connsiteY23" fmla="*/ 690307 h 1171977"/>
                <a:gd name="connsiteX24" fmla="*/ 1045764 w 1110159"/>
                <a:gd name="connsiteY24" fmla="*/ 734095 h 1171977"/>
                <a:gd name="connsiteX25" fmla="*/ 1066370 w 1110159"/>
                <a:gd name="connsiteY25" fmla="*/ 798490 h 1171977"/>
                <a:gd name="connsiteX26" fmla="*/ 1089552 w 1110159"/>
                <a:gd name="connsiteY26" fmla="*/ 880915 h 1171977"/>
                <a:gd name="connsiteX27" fmla="*/ 1105007 w 1110159"/>
                <a:gd name="connsiteY27" fmla="*/ 953036 h 1171977"/>
                <a:gd name="connsiteX28" fmla="*/ 1110159 w 1110159"/>
                <a:gd name="connsiteY28" fmla="*/ 1014855 h 1171977"/>
                <a:gd name="connsiteX29" fmla="*/ 1110159 w 1110159"/>
                <a:gd name="connsiteY29" fmla="*/ 1056067 h 1171977"/>
                <a:gd name="connsiteX30" fmla="*/ 1105007 w 1110159"/>
                <a:gd name="connsiteY30" fmla="*/ 1092128 h 1171977"/>
                <a:gd name="connsiteX31" fmla="*/ 1086977 w 1110159"/>
                <a:gd name="connsiteY31" fmla="*/ 1128189 h 1171977"/>
                <a:gd name="connsiteX32" fmla="*/ 1056067 w 1110159"/>
                <a:gd name="connsiteY32" fmla="*/ 1153947 h 1171977"/>
                <a:gd name="connsiteX33" fmla="*/ 1020006 w 1110159"/>
                <a:gd name="connsiteY33" fmla="*/ 1171977 h 1171977"/>
                <a:gd name="connsiteX34" fmla="*/ 991673 w 1110159"/>
                <a:gd name="connsiteY34" fmla="*/ 1171977 h 1171977"/>
                <a:gd name="connsiteX35" fmla="*/ 950461 w 1110159"/>
                <a:gd name="connsiteY35" fmla="*/ 1161674 h 1171977"/>
                <a:gd name="connsiteX36" fmla="*/ 906672 w 1110159"/>
                <a:gd name="connsiteY36" fmla="*/ 1141068 h 1171977"/>
                <a:gd name="connsiteX37" fmla="*/ 870612 w 1110159"/>
                <a:gd name="connsiteY37" fmla="*/ 1107583 h 1171977"/>
                <a:gd name="connsiteX38" fmla="*/ 808793 w 1110159"/>
                <a:gd name="connsiteY38" fmla="*/ 1030309 h 1171977"/>
                <a:gd name="connsiteX39" fmla="*/ 726368 w 1110159"/>
                <a:gd name="connsiteY39" fmla="*/ 901521 h 1171977"/>
                <a:gd name="connsiteX40" fmla="*/ 682580 w 1110159"/>
                <a:gd name="connsiteY40" fmla="*/ 826823 h 1171977"/>
                <a:gd name="connsiteX41" fmla="*/ 558943 w 1110159"/>
                <a:gd name="connsiteY41" fmla="*/ 669701 h 1171977"/>
                <a:gd name="connsiteX42" fmla="*/ 422427 w 1110159"/>
                <a:gd name="connsiteY42" fmla="*/ 502276 h 1171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10159" h="1171977">
                  <a:moveTo>
                    <a:pt x="422427" y="502276"/>
                  </a:moveTo>
                  <a:lnTo>
                    <a:pt x="309093" y="373487"/>
                  </a:lnTo>
                  <a:lnTo>
                    <a:pt x="213789" y="267880"/>
                  </a:lnTo>
                  <a:lnTo>
                    <a:pt x="108182" y="162273"/>
                  </a:lnTo>
                  <a:lnTo>
                    <a:pt x="23182" y="69546"/>
                  </a:lnTo>
                  <a:lnTo>
                    <a:pt x="2575" y="38636"/>
                  </a:lnTo>
                  <a:lnTo>
                    <a:pt x="0" y="15454"/>
                  </a:lnTo>
                  <a:lnTo>
                    <a:pt x="5151" y="5151"/>
                  </a:lnTo>
                  <a:lnTo>
                    <a:pt x="18030" y="0"/>
                  </a:lnTo>
                  <a:lnTo>
                    <a:pt x="43788" y="7727"/>
                  </a:lnTo>
                  <a:lnTo>
                    <a:pt x="82424" y="28333"/>
                  </a:lnTo>
                  <a:lnTo>
                    <a:pt x="198334" y="97879"/>
                  </a:lnTo>
                  <a:lnTo>
                    <a:pt x="342578" y="180304"/>
                  </a:lnTo>
                  <a:lnTo>
                    <a:pt x="468791" y="255001"/>
                  </a:lnTo>
                  <a:lnTo>
                    <a:pt x="571822" y="314244"/>
                  </a:lnTo>
                  <a:lnTo>
                    <a:pt x="685156" y="381214"/>
                  </a:lnTo>
                  <a:lnTo>
                    <a:pt x="795914" y="443033"/>
                  </a:lnTo>
                  <a:lnTo>
                    <a:pt x="855157" y="476518"/>
                  </a:lnTo>
                  <a:lnTo>
                    <a:pt x="893793" y="497124"/>
                  </a:lnTo>
                  <a:lnTo>
                    <a:pt x="914400" y="512579"/>
                  </a:lnTo>
                  <a:lnTo>
                    <a:pt x="942733" y="543488"/>
                  </a:lnTo>
                  <a:lnTo>
                    <a:pt x="971067" y="579549"/>
                  </a:lnTo>
                  <a:lnTo>
                    <a:pt x="1001976" y="631064"/>
                  </a:lnTo>
                  <a:lnTo>
                    <a:pt x="1030310" y="690307"/>
                  </a:lnTo>
                  <a:lnTo>
                    <a:pt x="1045764" y="734095"/>
                  </a:lnTo>
                  <a:lnTo>
                    <a:pt x="1066370" y="798490"/>
                  </a:lnTo>
                  <a:lnTo>
                    <a:pt x="1089552" y="880915"/>
                  </a:lnTo>
                  <a:lnTo>
                    <a:pt x="1105007" y="953036"/>
                  </a:lnTo>
                  <a:lnTo>
                    <a:pt x="1110159" y="1014855"/>
                  </a:lnTo>
                  <a:lnTo>
                    <a:pt x="1110159" y="1056067"/>
                  </a:lnTo>
                  <a:lnTo>
                    <a:pt x="1105007" y="1092128"/>
                  </a:lnTo>
                  <a:lnTo>
                    <a:pt x="1086977" y="1128189"/>
                  </a:lnTo>
                  <a:lnTo>
                    <a:pt x="1056067" y="1153947"/>
                  </a:lnTo>
                  <a:lnTo>
                    <a:pt x="1020006" y="1171977"/>
                  </a:lnTo>
                  <a:lnTo>
                    <a:pt x="991673" y="1171977"/>
                  </a:lnTo>
                  <a:lnTo>
                    <a:pt x="950461" y="1161674"/>
                  </a:lnTo>
                  <a:lnTo>
                    <a:pt x="906672" y="1141068"/>
                  </a:lnTo>
                  <a:lnTo>
                    <a:pt x="870612" y="1107583"/>
                  </a:lnTo>
                  <a:lnTo>
                    <a:pt x="808793" y="1030309"/>
                  </a:lnTo>
                  <a:lnTo>
                    <a:pt x="726368" y="901521"/>
                  </a:lnTo>
                  <a:lnTo>
                    <a:pt x="682580" y="826823"/>
                  </a:lnTo>
                  <a:lnTo>
                    <a:pt x="558943" y="669701"/>
                  </a:lnTo>
                  <a:lnTo>
                    <a:pt x="422427" y="50227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66">
              <a:extLst>
                <a:ext uri="{FF2B5EF4-FFF2-40B4-BE49-F238E27FC236}">
                  <a16:creationId xmlns:a16="http://schemas.microsoft.com/office/drawing/2014/main" id="{D1D3C8EE-59B5-46D0-876A-675F35AC4865}"/>
                </a:ext>
              </a:extLst>
            </p:cNvPr>
            <p:cNvSpPr/>
            <p:nvPr/>
          </p:nvSpPr>
          <p:spPr>
            <a:xfrm>
              <a:off x="3910013" y="4567238"/>
              <a:ext cx="1262062" cy="1217612"/>
            </a:xfrm>
            <a:custGeom>
              <a:avLst/>
              <a:gdLst>
                <a:gd name="connsiteX0" fmla="*/ 690308 w 1262130"/>
                <a:gd name="connsiteY0" fmla="*/ 793339 h 1218342"/>
                <a:gd name="connsiteX1" fmla="*/ 553792 w 1262130"/>
                <a:gd name="connsiteY1" fmla="*/ 886067 h 1218342"/>
                <a:gd name="connsiteX2" fmla="*/ 430154 w 1262130"/>
                <a:gd name="connsiteY2" fmla="*/ 968492 h 1218342"/>
                <a:gd name="connsiteX3" fmla="*/ 306517 w 1262130"/>
                <a:gd name="connsiteY3" fmla="*/ 1048341 h 1218342"/>
                <a:gd name="connsiteX4" fmla="*/ 172577 w 1262130"/>
                <a:gd name="connsiteY4" fmla="*/ 1135917 h 1218342"/>
                <a:gd name="connsiteX5" fmla="*/ 69546 w 1262130"/>
                <a:gd name="connsiteY5" fmla="*/ 1200311 h 1218342"/>
                <a:gd name="connsiteX6" fmla="*/ 36061 w 1262130"/>
                <a:gd name="connsiteY6" fmla="*/ 1215766 h 1218342"/>
                <a:gd name="connsiteX7" fmla="*/ 18030 w 1262130"/>
                <a:gd name="connsiteY7" fmla="*/ 1218342 h 1218342"/>
                <a:gd name="connsiteX8" fmla="*/ 2576 w 1262130"/>
                <a:gd name="connsiteY8" fmla="*/ 1218342 h 1218342"/>
                <a:gd name="connsiteX9" fmla="*/ 0 w 1262130"/>
                <a:gd name="connsiteY9" fmla="*/ 1205463 h 1218342"/>
                <a:gd name="connsiteX10" fmla="*/ 5152 w 1262130"/>
                <a:gd name="connsiteY10" fmla="*/ 1179705 h 1218342"/>
                <a:gd name="connsiteX11" fmla="*/ 12879 w 1262130"/>
                <a:gd name="connsiteY11" fmla="*/ 1159099 h 1218342"/>
                <a:gd name="connsiteX12" fmla="*/ 87576 w 1262130"/>
                <a:gd name="connsiteY12" fmla="*/ 1097280 h 1218342"/>
                <a:gd name="connsiteX13" fmla="*/ 213789 w 1262130"/>
                <a:gd name="connsiteY13" fmla="*/ 986522 h 1218342"/>
                <a:gd name="connsiteX14" fmla="*/ 327123 w 1262130"/>
                <a:gd name="connsiteY14" fmla="*/ 880915 h 1218342"/>
                <a:gd name="connsiteX15" fmla="*/ 427579 w 1262130"/>
                <a:gd name="connsiteY15" fmla="*/ 783036 h 1218342"/>
                <a:gd name="connsiteX16" fmla="*/ 533185 w 1262130"/>
                <a:gd name="connsiteY16" fmla="*/ 669702 h 1218342"/>
                <a:gd name="connsiteX17" fmla="*/ 625913 w 1262130"/>
                <a:gd name="connsiteY17" fmla="*/ 569247 h 1218342"/>
                <a:gd name="connsiteX18" fmla="*/ 703186 w 1262130"/>
                <a:gd name="connsiteY18" fmla="*/ 481670 h 1218342"/>
                <a:gd name="connsiteX19" fmla="*/ 754702 w 1262130"/>
                <a:gd name="connsiteY19" fmla="*/ 419852 h 1218342"/>
                <a:gd name="connsiteX20" fmla="*/ 793339 w 1262130"/>
                <a:gd name="connsiteY20" fmla="*/ 373488 h 1218342"/>
                <a:gd name="connsiteX21" fmla="*/ 824248 w 1262130"/>
                <a:gd name="connsiteY21" fmla="*/ 327124 h 1218342"/>
                <a:gd name="connsiteX22" fmla="*/ 844854 w 1262130"/>
                <a:gd name="connsiteY22" fmla="*/ 291063 h 1218342"/>
                <a:gd name="connsiteX23" fmla="*/ 855157 w 1262130"/>
                <a:gd name="connsiteY23" fmla="*/ 257578 h 1218342"/>
                <a:gd name="connsiteX24" fmla="*/ 857733 w 1262130"/>
                <a:gd name="connsiteY24" fmla="*/ 234396 h 1218342"/>
                <a:gd name="connsiteX25" fmla="*/ 857733 w 1262130"/>
                <a:gd name="connsiteY25" fmla="*/ 203487 h 1218342"/>
                <a:gd name="connsiteX26" fmla="*/ 850006 w 1262130"/>
                <a:gd name="connsiteY26" fmla="*/ 170002 h 1218342"/>
                <a:gd name="connsiteX27" fmla="*/ 834551 w 1262130"/>
                <a:gd name="connsiteY27" fmla="*/ 136517 h 1218342"/>
                <a:gd name="connsiteX28" fmla="*/ 806217 w 1262130"/>
                <a:gd name="connsiteY28" fmla="*/ 95304 h 1218342"/>
                <a:gd name="connsiteX29" fmla="*/ 777884 w 1262130"/>
                <a:gd name="connsiteY29" fmla="*/ 69546 h 1218342"/>
                <a:gd name="connsiteX30" fmla="*/ 754702 w 1262130"/>
                <a:gd name="connsiteY30" fmla="*/ 48940 h 1218342"/>
                <a:gd name="connsiteX31" fmla="*/ 739247 w 1262130"/>
                <a:gd name="connsiteY31" fmla="*/ 28334 h 1218342"/>
                <a:gd name="connsiteX32" fmla="*/ 736672 w 1262130"/>
                <a:gd name="connsiteY32" fmla="*/ 15455 h 1218342"/>
                <a:gd name="connsiteX33" fmla="*/ 741823 w 1262130"/>
                <a:gd name="connsiteY33" fmla="*/ 7728 h 1218342"/>
                <a:gd name="connsiteX34" fmla="*/ 752126 w 1262130"/>
                <a:gd name="connsiteY34" fmla="*/ 2576 h 1218342"/>
                <a:gd name="connsiteX35" fmla="*/ 770157 w 1262130"/>
                <a:gd name="connsiteY35" fmla="*/ 0 h 1218342"/>
                <a:gd name="connsiteX36" fmla="*/ 813945 w 1262130"/>
                <a:gd name="connsiteY36" fmla="*/ 7728 h 1218342"/>
                <a:gd name="connsiteX37" fmla="*/ 865460 w 1262130"/>
                <a:gd name="connsiteY37" fmla="*/ 25758 h 1218342"/>
                <a:gd name="connsiteX38" fmla="*/ 916976 w 1262130"/>
                <a:gd name="connsiteY38" fmla="*/ 54092 h 1218342"/>
                <a:gd name="connsiteX39" fmla="*/ 983946 w 1262130"/>
                <a:gd name="connsiteY39" fmla="*/ 97880 h 1218342"/>
                <a:gd name="connsiteX40" fmla="*/ 1068946 w 1262130"/>
                <a:gd name="connsiteY40" fmla="*/ 162274 h 1218342"/>
                <a:gd name="connsiteX41" fmla="*/ 1125613 w 1262130"/>
                <a:gd name="connsiteY41" fmla="*/ 206062 h 1218342"/>
                <a:gd name="connsiteX42" fmla="*/ 1177129 w 1262130"/>
                <a:gd name="connsiteY42" fmla="*/ 247275 h 1218342"/>
                <a:gd name="connsiteX43" fmla="*/ 1215766 w 1262130"/>
                <a:gd name="connsiteY43" fmla="*/ 288487 h 1218342"/>
                <a:gd name="connsiteX44" fmla="*/ 1236372 w 1262130"/>
                <a:gd name="connsiteY44" fmla="*/ 314245 h 1218342"/>
                <a:gd name="connsiteX45" fmla="*/ 1254402 w 1262130"/>
                <a:gd name="connsiteY45" fmla="*/ 347730 h 1218342"/>
                <a:gd name="connsiteX46" fmla="*/ 1262130 w 1262130"/>
                <a:gd name="connsiteY46" fmla="*/ 376064 h 1218342"/>
                <a:gd name="connsiteX47" fmla="*/ 1262130 w 1262130"/>
                <a:gd name="connsiteY47" fmla="*/ 399246 h 1218342"/>
                <a:gd name="connsiteX48" fmla="*/ 1236372 w 1262130"/>
                <a:gd name="connsiteY48" fmla="*/ 417276 h 1218342"/>
                <a:gd name="connsiteX49" fmla="*/ 1190008 w 1262130"/>
                <a:gd name="connsiteY49" fmla="*/ 435306 h 1218342"/>
                <a:gd name="connsiteX50" fmla="*/ 1143644 w 1262130"/>
                <a:gd name="connsiteY50" fmla="*/ 450761 h 1218342"/>
                <a:gd name="connsiteX51" fmla="*/ 1022583 w 1262130"/>
                <a:gd name="connsiteY51" fmla="*/ 548640 h 1218342"/>
                <a:gd name="connsiteX52" fmla="*/ 824248 w 1262130"/>
                <a:gd name="connsiteY52" fmla="*/ 700611 h 1218342"/>
                <a:gd name="connsiteX53" fmla="*/ 690308 w 1262130"/>
                <a:gd name="connsiteY53" fmla="*/ 793339 h 121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262130" h="1218342">
                  <a:moveTo>
                    <a:pt x="690308" y="793339"/>
                  </a:moveTo>
                  <a:lnTo>
                    <a:pt x="553792" y="886067"/>
                  </a:lnTo>
                  <a:lnTo>
                    <a:pt x="430154" y="968492"/>
                  </a:lnTo>
                  <a:lnTo>
                    <a:pt x="306517" y="1048341"/>
                  </a:lnTo>
                  <a:lnTo>
                    <a:pt x="172577" y="1135917"/>
                  </a:lnTo>
                  <a:lnTo>
                    <a:pt x="69546" y="1200311"/>
                  </a:lnTo>
                  <a:lnTo>
                    <a:pt x="36061" y="1215766"/>
                  </a:lnTo>
                  <a:lnTo>
                    <a:pt x="18030" y="1218342"/>
                  </a:lnTo>
                  <a:lnTo>
                    <a:pt x="2576" y="1218342"/>
                  </a:lnTo>
                  <a:lnTo>
                    <a:pt x="0" y="1205463"/>
                  </a:lnTo>
                  <a:lnTo>
                    <a:pt x="5152" y="1179705"/>
                  </a:lnTo>
                  <a:lnTo>
                    <a:pt x="12879" y="1159099"/>
                  </a:lnTo>
                  <a:lnTo>
                    <a:pt x="87576" y="1097280"/>
                  </a:lnTo>
                  <a:lnTo>
                    <a:pt x="213789" y="986522"/>
                  </a:lnTo>
                  <a:lnTo>
                    <a:pt x="327123" y="880915"/>
                  </a:lnTo>
                  <a:lnTo>
                    <a:pt x="427579" y="783036"/>
                  </a:lnTo>
                  <a:lnTo>
                    <a:pt x="533185" y="669702"/>
                  </a:lnTo>
                  <a:lnTo>
                    <a:pt x="625913" y="569247"/>
                  </a:lnTo>
                  <a:lnTo>
                    <a:pt x="703186" y="481670"/>
                  </a:lnTo>
                  <a:lnTo>
                    <a:pt x="754702" y="419852"/>
                  </a:lnTo>
                  <a:lnTo>
                    <a:pt x="793339" y="373488"/>
                  </a:lnTo>
                  <a:lnTo>
                    <a:pt x="824248" y="327124"/>
                  </a:lnTo>
                  <a:lnTo>
                    <a:pt x="844854" y="291063"/>
                  </a:lnTo>
                  <a:lnTo>
                    <a:pt x="855157" y="257578"/>
                  </a:lnTo>
                  <a:lnTo>
                    <a:pt x="857733" y="234396"/>
                  </a:lnTo>
                  <a:lnTo>
                    <a:pt x="857733" y="203487"/>
                  </a:lnTo>
                  <a:lnTo>
                    <a:pt x="850006" y="170002"/>
                  </a:lnTo>
                  <a:lnTo>
                    <a:pt x="834551" y="136517"/>
                  </a:lnTo>
                  <a:lnTo>
                    <a:pt x="806217" y="95304"/>
                  </a:lnTo>
                  <a:lnTo>
                    <a:pt x="777884" y="69546"/>
                  </a:lnTo>
                  <a:lnTo>
                    <a:pt x="754702" y="48940"/>
                  </a:lnTo>
                  <a:lnTo>
                    <a:pt x="739247" y="28334"/>
                  </a:lnTo>
                  <a:lnTo>
                    <a:pt x="736672" y="15455"/>
                  </a:lnTo>
                  <a:lnTo>
                    <a:pt x="741823" y="7728"/>
                  </a:lnTo>
                  <a:lnTo>
                    <a:pt x="752126" y="2576"/>
                  </a:lnTo>
                  <a:lnTo>
                    <a:pt x="770157" y="0"/>
                  </a:lnTo>
                  <a:lnTo>
                    <a:pt x="813945" y="7728"/>
                  </a:lnTo>
                  <a:lnTo>
                    <a:pt x="865460" y="25758"/>
                  </a:lnTo>
                  <a:lnTo>
                    <a:pt x="916976" y="54092"/>
                  </a:lnTo>
                  <a:lnTo>
                    <a:pt x="983946" y="97880"/>
                  </a:lnTo>
                  <a:lnTo>
                    <a:pt x="1068946" y="162274"/>
                  </a:lnTo>
                  <a:lnTo>
                    <a:pt x="1125613" y="206062"/>
                  </a:lnTo>
                  <a:lnTo>
                    <a:pt x="1177129" y="247275"/>
                  </a:lnTo>
                  <a:lnTo>
                    <a:pt x="1215766" y="288487"/>
                  </a:lnTo>
                  <a:lnTo>
                    <a:pt x="1236372" y="314245"/>
                  </a:lnTo>
                  <a:lnTo>
                    <a:pt x="1254402" y="347730"/>
                  </a:lnTo>
                  <a:lnTo>
                    <a:pt x="1262130" y="376064"/>
                  </a:lnTo>
                  <a:lnTo>
                    <a:pt x="1262130" y="399246"/>
                  </a:lnTo>
                  <a:lnTo>
                    <a:pt x="1236372" y="417276"/>
                  </a:lnTo>
                  <a:lnTo>
                    <a:pt x="1190008" y="435306"/>
                  </a:lnTo>
                  <a:lnTo>
                    <a:pt x="1143644" y="450761"/>
                  </a:lnTo>
                  <a:lnTo>
                    <a:pt x="1022583" y="548640"/>
                  </a:lnTo>
                  <a:lnTo>
                    <a:pt x="824248" y="700611"/>
                  </a:lnTo>
                  <a:lnTo>
                    <a:pt x="690308" y="793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6">
              <a:extLst>
                <a:ext uri="{FF2B5EF4-FFF2-40B4-BE49-F238E27FC236}">
                  <a16:creationId xmlns:a16="http://schemas.microsoft.com/office/drawing/2014/main" id="{457F7589-5E1C-48F8-9C75-F58EF5A60D47}"/>
                </a:ext>
              </a:extLst>
            </p:cNvPr>
            <p:cNvSpPr/>
            <p:nvPr/>
          </p:nvSpPr>
          <p:spPr>
            <a:xfrm>
              <a:off x="5907089" y="1697038"/>
              <a:ext cx="2593975" cy="1731962"/>
            </a:xfrm>
            <a:custGeom>
              <a:avLst/>
              <a:gdLst>
                <a:gd name="connsiteX0" fmla="*/ 754857 w 2593182"/>
                <a:gd name="connsiteY0" fmla="*/ 697707 h 1731169"/>
                <a:gd name="connsiteX1" fmla="*/ 616744 w 2593182"/>
                <a:gd name="connsiteY1" fmla="*/ 566738 h 1731169"/>
                <a:gd name="connsiteX2" fmla="*/ 502444 w 2593182"/>
                <a:gd name="connsiteY2" fmla="*/ 461963 h 1731169"/>
                <a:gd name="connsiteX3" fmla="*/ 376238 w 2593182"/>
                <a:gd name="connsiteY3" fmla="*/ 352425 h 1731169"/>
                <a:gd name="connsiteX4" fmla="*/ 247650 w 2593182"/>
                <a:gd name="connsiteY4" fmla="*/ 247650 h 1731169"/>
                <a:gd name="connsiteX5" fmla="*/ 130969 w 2593182"/>
                <a:gd name="connsiteY5" fmla="*/ 161925 h 1731169"/>
                <a:gd name="connsiteX6" fmla="*/ 0 w 2593182"/>
                <a:gd name="connsiteY6" fmla="*/ 69057 h 1731169"/>
                <a:gd name="connsiteX7" fmla="*/ 85725 w 2593182"/>
                <a:gd name="connsiteY7" fmla="*/ 0 h 1731169"/>
                <a:gd name="connsiteX8" fmla="*/ 190500 w 2593182"/>
                <a:gd name="connsiteY8" fmla="*/ 66675 h 1731169"/>
                <a:gd name="connsiteX9" fmla="*/ 278607 w 2593182"/>
                <a:gd name="connsiteY9" fmla="*/ 123825 h 1731169"/>
                <a:gd name="connsiteX10" fmla="*/ 447675 w 2593182"/>
                <a:gd name="connsiteY10" fmla="*/ 230982 h 1731169"/>
                <a:gd name="connsiteX11" fmla="*/ 611982 w 2593182"/>
                <a:gd name="connsiteY11" fmla="*/ 350044 h 1731169"/>
                <a:gd name="connsiteX12" fmla="*/ 788194 w 2593182"/>
                <a:gd name="connsiteY12" fmla="*/ 481013 h 1731169"/>
                <a:gd name="connsiteX13" fmla="*/ 931069 w 2593182"/>
                <a:gd name="connsiteY13" fmla="*/ 590550 h 1731169"/>
                <a:gd name="connsiteX14" fmla="*/ 1083469 w 2593182"/>
                <a:gd name="connsiteY14" fmla="*/ 711994 h 1731169"/>
                <a:gd name="connsiteX15" fmla="*/ 1276350 w 2593182"/>
                <a:gd name="connsiteY15" fmla="*/ 869157 h 1731169"/>
                <a:gd name="connsiteX16" fmla="*/ 1464469 w 2593182"/>
                <a:gd name="connsiteY16" fmla="*/ 1019175 h 1731169"/>
                <a:gd name="connsiteX17" fmla="*/ 1581150 w 2593182"/>
                <a:gd name="connsiteY17" fmla="*/ 1104900 h 1731169"/>
                <a:gd name="connsiteX18" fmla="*/ 1716882 w 2593182"/>
                <a:gd name="connsiteY18" fmla="*/ 1200150 h 1731169"/>
                <a:gd name="connsiteX19" fmla="*/ 1857375 w 2593182"/>
                <a:gd name="connsiteY19" fmla="*/ 1288257 h 1731169"/>
                <a:gd name="connsiteX20" fmla="*/ 1995488 w 2593182"/>
                <a:gd name="connsiteY20" fmla="*/ 1371600 h 1731169"/>
                <a:gd name="connsiteX21" fmla="*/ 2109788 w 2593182"/>
                <a:gd name="connsiteY21" fmla="*/ 1431132 h 1731169"/>
                <a:gd name="connsiteX22" fmla="*/ 2226469 w 2593182"/>
                <a:gd name="connsiteY22" fmla="*/ 1488282 h 1731169"/>
                <a:gd name="connsiteX23" fmla="*/ 2378869 w 2593182"/>
                <a:gd name="connsiteY23" fmla="*/ 1547813 h 1731169"/>
                <a:gd name="connsiteX24" fmla="*/ 2512219 w 2593182"/>
                <a:gd name="connsiteY24" fmla="*/ 1590675 h 1731169"/>
                <a:gd name="connsiteX25" fmla="*/ 2562225 w 2593182"/>
                <a:gd name="connsiteY25" fmla="*/ 1602582 h 1731169"/>
                <a:gd name="connsiteX26" fmla="*/ 2581275 w 2593182"/>
                <a:gd name="connsiteY26" fmla="*/ 1612107 h 1731169"/>
                <a:gd name="connsiteX27" fmla="*/ 2588419 w 2593182"/>
                <a:gd name="connsiteY27" fmla="*/ 1621632 h 1731169"/>
                <a:gd name="connsiteX28" fmla="*/ 2593182 w 2593182"/>
                <a:gd name="connsiteY28" fmla="*/ 1631157 h 1731169"/>
                <a:gd name="connsiteX29" fmla="*/ 2583657 w 2593182"/>
                <a:gd name="connsiteY29" fmla="*/ 1645444 h 1731169"/>
                <a:gd name="connsiteX30" fmla="*/ 2557463 w 2593182"/>
                <a:gd name="connsiteY30" fmla="*/ 1662113 h 1731169"/>
                <a:gd name="connsiteX31" fmla="*/ 2495550 w 2593182"/>
                <a:gd name="connsiteY31" fmla="*/ 1674019 h 1731169"/>
                <a:gd name="connsiteX32" fmla="*/ 2374107 w 2593182"/>
                <a:gd name="connsiteY32" fmla="*/ 1688307 h 1731169"/>
                <a:gd name="connsiteX33" fmla="*/ 2259807 w 2593182"/>
                <a:gd name="connsiteY33" fmla="*/ 1700213 h 1731169"/>
                <a:gd name="connsiteX34" fmla="*/ 2174082 w 2593182"/>
                <a:gd name="connsiteY34" fmla="*/ 1714500 h 1731169"/>
                <a:gd name="connsiteX35" fmla="*/ 2085975 w 2593182"/>
                <a:gd name="connsiteY35" fmla="*/ 1728788 h 1731169"/>
                <a:gd name="connsiteX36" fmla="*/ 2033588 w 2593182"/>
                <a:gd name="connsiteY36" fmla="*/ 1731169 h 1731169"/>
                <a:gd name="connsiteX37" fmla="*/ 1905000 w 2593182"/>
                <a:gd name="connsiteY37" fmla="*/ 1731169 h 1731169"/>
                <a:gd name="connsiteX38" fmla="*/ 1793082 w 2593182"/>
                <a:gd name="connsiteY38" fmla="*/ 1719263 h 1731169"/>
                <a:gd name="connsiteX39" fmla="*/ 1747838 w 2593182"/>
                <a:gd name="connsiteY39" fmla="*/ 1709738 h 1731169"/>
                <a:gd name="connsiteX40" fmla="*/ 1693069 w 2593182"/>
                <a:gd name="connsiteY40" fmla="*/ 1659732 h 1731169"/>
                <a:gd name="connsiteX41" fmla="*/ 1538288 w 2593182"/>
                <a:gd name="connsiteY41" fmla="*/ 1502569 h 1731169"/>
                <a:gd name="connsiteX42" fmla="*/ 1359694 w 2593182"/>
                <a:gd name="connsiteY42" fmla="*/ 1319213 h 1731169"/>
                <a:gd name="connsiteX43" fmla="*/ 1178719 w 2593182"/>
                <a:gd name="connsiteY43" fmla="*/ 1133475 h 1731169"/>
                <a:gd name="connsiteX44" fmla="*/ 1019175 w 2593182"/>
                <a:gd name="connsiteY44" fmla="*/ 964407 h 1731169"/>
                <a:gd name="connsiteX45" fmla="*/ 754857 w 2593182"/>
                <a:gd name="connsiteY45" fmla="*/ 697707 h 1731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593182" h="1731169">
                  <a:moveTo>
                    <a:pt x="754857" y="697707"/>
                  </a:moveTo>
                  <a:lnTo>
                    <a:pt x="616744" y="566738"/>
                  </a:lnTo>
                  <a:lnTo>
                    <a:pt x="502444" y="461963"/>
                  </a:lnTo>
                  <a:lnTo>
                    <a:pt x="376238" y="352425"/>
                  </a:lnTo>
                  <a:lnTo>
                    <a:pt x="247650" y="247650"/>
                  </a:lnTo>
                  <a:lnTo>
                    <a:pt x="130969" y="161925"/>
                  </a:lnTo>
                  <a:lnTo>
                    <a:pt x="0" y="69057"/>
                  </a:lnTo>
                  <a:lnTo>
                    <a:pt x="85725" y="0"/>
                  </a:lnTo>
                  <a:lnTo>
                    <a:pt x="190500" y="66675"/>
                  </a:lnTo>
                  <a:lnTo>
                    <a:pt x="278607" y="123825"/>
                  </a:lnTo>
                  <a:lnTo>
                    <a:pt x="447675" y="230982"/>
                  </a:lnTo>
                  <a:lnTo>
                    <a:pt x="611982" y="350044"/>
                  </a:lnTo>
                  <a:lnTo>
                    <a:pt x="788194" y="481013"/>
                  </a:lnTo>
                  <a:lnTo>
                    <a:pt x="931069" y="590550"/>
                  </a:lnTo>
                  <a:lnTo>
                    <a:pt x="1083469" y="711994"/>
                  </a:lnTo>
                  <a:lnTo>
                    <a:pt x="1276350" y="869157"/>
                  </a:lnTo>
                  <a:lnTo>
                    <a:pt x="1464469" y="1019175"/>
                  </a:lnTo>
                  <a:lnTo>
                    <a:pt x="1581150" y="1104900"/>
                  </a:lnTo>
                  <a:lnTo>
                    <a:pt x="1716882" y="1200150"/>
                  </a:lnTo>
                  <a:lnTo>
                    <a:pt x="1857375" y="1288257"/>
                  </a:lnTo>
                  <a:lnTo>
                    <a:pt x="1995488" y="1371600"/>
                  </a:lnTo>
                  <a:lnTo>
                    <a:pt x="2109788" y="1431132"/>
                  </a:lnTo>
                  <a:lnTo>
                    <a:pt x="2226469" y="1488282"/>
                  </a:lnTo>
                  <a:lnTo>
                    <a:pt x="2378869" y="1547813"/>
                  </a:lnTo>
                  <a:lnTo>
                    <a:pt x="2512219" y="1590675"/>
                  </a:lnTo>
                  <a:lnTo>
                    <a:pt x="2562225" y="1602582"/>
                  </a:lnTo>
                  <a:lnTo>
                    <a:pt x="2581275" y="1612107"/>
                  </a:lnTo>
                  <a:lnTo>
                    <a:pt x="2588419" y="1621632"/>
                  </a:lnTo>
                  <a:lnTo>
                    <a:pt x="2593182" y="1631157"/>
                  </a:lnTo>
                  <a:lnTo>
                    <a:pt x="2583657" y="1645444"/>
                  </a:lnTo>
                  <a:lnTo>
                    <a:pt x="2557463" y="1662113"/>
                  </a:lnTo>
                  <a:lnTo>
                    <a:pt x="2495550" y="1674019"/>
                  </a:lnTo>
                  <a:lnTo>
                    <a:pt x="2374107" y="1688307"/>
                  </a:lnTo>
                  <a:lnTo>
                    <a:pt x="2259807" y="1700213"/>
                  </a:lnTo>
                  <a:lnTo>
                    <a:pt x="2174082" y="1714500"/>
                  </a:lnTo>
                  <a:lnTo>
                    <a:pt x="2085975" y="1728788"/>
                  </a:lnTo>
                  <a:lnTo>
                    <a:pt x="2033588" y="1731169"/>
                  </a:lnTo>
                  <a:lnTo>
                    <a:pt x="1905000" y="1731169"/>
                  </a:lnTo>
                  <a:lnTo>
                    <a:pt x="1793082" y="1719263"/>
                  </a:lnTo>
                  <a:lnTo>
                    <a:pt x="1747838" y="1709738"/>
                  </a:lnTo>
                  <a:lnTo>
                    <a:pt x="1693069" y="1659732"/>
                  </a:lnTo>
                  <a:lnTo>
                    <a:pt x="1538288" y="1502569"/>
                  </a:lnTo>
                  <a:lnTo>
                    <a:pt x="1359694" y="1319213"/>
                  </a:lnTo>
                  <a:lnTo>
                    <a:pt x="1178719" y="1133475"/>
                  </a:lnTo>
                  <a:lnTo>
                    <a:pt x="1019175" y="964407"/>
                  </a:lnTo>
                  <a:lnTo>
                    <a:pt x="754857" y="6977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8">
              <a:extLst>
                <a:ext uri="{FF2B5EF4-FFF2-40B4-BE49-F238E27FC236}">
                  <a16:creationId xmlns:a16="http://schemas.microsoft.com/office/drawing/2014/main" id="{559321FA-BC46-4BDC-B982-893237C5A475}"/>
                </a:ext>
              </a:extLst>
            </p:cNvPr>
            <p:cNvSpPr/>
            <p:nvPr/>
          </p:nvSpPr>
          <p:spPr>
            <a:xfrm>
              <a:off x="4432301" y="3654426"/>
              <a:ext cx="3141663" cy="557213"/>
            </a:xfrm>
            <a:custGeom>
              <a:avLst/>
              <a:gdLst>
                <a:gd name="connsiteX0" fmla="*/ 1009704 w 3142445"/>
                <a:gd name="connsiteY0" fmla="*/ 239547 h 556368"/>
                <a:gd name="connsiteX1" fmla="*/ 1465616 w 3142445"/>
                <a:gd name="connsiteY1" fmla="*/ 195759 h 556368"/>
                <a:gd name="connsiteX2" fmla="*/ 1795315 w 3142445"/>
                <a:gd name="connsiteY2" fmla="*/ 167426 h 556368"/>
                <a:gd name="connsiteX3" fmla="*/ 2052893 w 3142445"/>
                <a:gd name="connsiteY3" fmla="*/ 141668 h 556368"/>
                <a:gd name="connsiteX4" fmla="*/ 2243500 w 3142445"/>
                <a:gd name="connsiteY4" fmla="*/ 118486 h 556368"/>
                <a:gd name="connsiteX5" fmla="*/ 2398046 w 3142445"/>
                <a:gd name="connsiteY5" fmla="*/ 97880 h 556368"/>
                <a:gd name="connsiteX6" fmla="*/ 2462441 w 3142445"/>
                <a:gd name="connsiteY6" fmla="*/ 85001 h 556368"/>
                <a:gd name="connsiteX7" fmla="*/ 2539714 w 3142445"/>
                <a:gd name="connsiteY7" fmla="*/ 51516 h 556368"/>
                <a:gd name="connsiteX8" fmla="*/ 2591230 w 3142445"/>
                <a:gd name="connsiteY8" fmla="*/ 23182 h 556368"/>
                <a:gd name="connsiteX9" fmla="*/ 2606684 w 3142445"/>
                <a:gd name="connsiteY9" fmla="*/ 7728 h 556368"/>
                <a:gd name="connsiteX10" fmla="*/ 2642745 w 3142445"/>
                <a:gd name="connsiteY10" fmla="*/ 0 h 556368"/>
                <a:gd name="connsiteX11" fmla="*/ 2712291 w 3142445"/>
                <a:gd name="connsiteY11" fmla="*/ 10303 h 556368"/>
                <a:gd name="connsiteX12" fmla="*/ 2825625 w 3142445"/>
                <a:gd name="connsiteY12" fmla="*/ 43788 h 556368"/>
                <a:gd name="connsiteX13" fmla="*/ 2972444 w 3142445"/>
                <a:gd name="connsiteY13" fmla="*/ 103031 h 556368"/>
                <a:gd name="connsiteX14" fmla="*/ 3067748 w 3142445"/>
                <a:gd name="connsiteY14" fmla="*/ 144244 h 556368"/>
                <a:gd name="connsiteX15" fmla="*/ 3106384 w 3142445"/>
                <a:gd name="connsiteY15" fmla="*/ 167426 h 556368"/>
                <a:gd name="connsiteX16" fmla="*/ 3132142 w 3142445"/>
                <a:gd name="connsiteY16" fmla="*/ 185456 h 556368"/>
                <a:gd name="connsiteX17" fmla="*/ 3142445 w 3142445"/>
                <a:gd name="connsiteY17" fmla="*/ 203486 h 556368"/>
                <a:gd name="connsiteX18" fmla="*/ 3142445 w 3142445"/>
                <a:gd name="connsiteY18" fmla="*/ 216365 h 556368"/>
                <a:gd name="connsiteX19" fmla="*/ 3132142 w 3142445"/>
                <a:gd name="connsiteY19" fmla="*/ 242123 h 556368"/>
                <a:gd name="connsiteX20" fmla="*/ 3111536 w 3142445"/>
                <a:gd name="connsiteY20" fmla="*/ 262729 h 556368"/>
                <a:gd name="connsiteX21" fmla="*/ 3065172 w 3142445"/>
                <a:gd name="connsiteY21" fmla="*/ 283335 h 556368"/>
                <a:gd name="connsiteX22" fmla="*/ 2964717 w 3142445"/>
                <a:gd name="connsiteY22" fmla="*/ 298790 h 556368"/>
                <a:gd name="connsiteX23" fmla="*/ 2859110 w 3142445"/>
                <a:gd name="connsiteY23" fmla="*/ 306517 h 556368"/>
                <a:gd name="connsiteX24" fmla="*/ 2740624 w 3142445"/>
                <a:gd name="connsiteY24" fmla="*/ 309093 h 556368"/>
                <a:gd name="connsiteX25" fmla="*/ 2526835 w 3142445"/>
                <a:gd name="connsiteY25" fmla="*/ 309093 h 556368"/>
                <a:gd name="connsiteX26" fmla="*/ 2346531 w 3142445"/>
                <a:gd name="connsiteY26" fmla="*/ 311669 h 556368"/>
                <a:gd name="connsiteX27" fmla="*/ 2153348 w 3142445"/>
                <a:gd name="connsiteY27" fmla="*/ 319396 h 556368"/>
                <a:gd name="connsiteX28" fmla="*/ 1957589 w 3142445"/>
                <a:gd name="connsiteY28" fmla="*/ 329699 h 556368"/>
                <a:gd name="connsiteX29" fmla="*/ 1761830 w 3142445"/>
                <a:gd name="connsiteY29" fmla="*/ 345154 h 556368"/>
                <a:gd name="connsiteX30" fmla="*/ 1653648 w 3142445"/>
                <a:gd name="connsiteY30" fmla="*/ 355457 h 556368"/>
                <a:gd name="connsiteX31" fmla="*/ 1378040 w 3142445"/>
                <a:gd name="connsiteY31" fmla="*/ 381215 h 556368"/>
                <a:gd name="connsiteX32" fmla="*/ 1120462 w 3142445"/>
                <a:gd name="connsiteY32" fmla="*/ 422427 h 556368"/>
                <a:gd name="connsiteX33" fmla="*/ 904097 w 3142445"/>
                <a:gd name="connsiteY33" fmla="*/ 455912 h 556368"/>
                <a:gd name="connsiteX34" fmla="*/ 708338 w 3142445"/>
                <a:gd name="connsiteY34" fmla="*/ 491973 h 556368"/>
                <a:gd name="connsiteX35" fmla="*/ 592428 w 3142445"/>
                <a:gd name="connsiteY35" fmla="*/ 517731 h 556368"/>
                <a:gd name="connsiteX36" fmla="*/ 510004 w 3142445"/>
                <a:gd name="connsiteY36" fmla="*/ 535761 h 556368"/>
                <a:gd name="connsiteX37" fmla="*/ 425003 w 3142445"/>
                <a:gd name="connsiteY37" fmla="*/ 551216 h 556368"/>
                <a:gd name="connsiteX38" fmla="*/ 360609 w 3142445"/>
                <a:gd name="connsiteY38" fmla="*/ 556368 h 556368"/>
                <a:gd name="connsiteX39" fmla="*/ 311669 w 3142445"/>
                <a:gd name="connsiteY39" fmla="*/ 553792 h 556368"/>
                <a:gd name="connsiteX40" fmla="*/ 280760 w 3142445"/>
                <a:gd name="connsiteY40" fmla="*/ 543489 h 556368"/>
                <a:gd name="connsiteX41" fmla="*/ 242123 w 3142445"/>
                <a:gd name="connsiteY41" fmla="*/ 510004 h 556368"/>
                <a:gd name="connsiteX42" fmla="*/ 159698 w 3142445"/>
                <a:gd name="connsiteY42" fmla="*/ 419851 h 556368"/>
                <a:gd name="connsiteX43" fmla="*/ 72122 w 3142445"/>
                <a:gd name="connsiteY43" fmla="*/ 332275 h 556368"/>
                <a:gd name="connsiteX44" fmla="*/ 20606 w 3142445"/>
                <a:gd name="connsiteY44" fmla="*/ 262729 h 556368"/>
                <a:gd name="connsiteX45" fmla="*/ 0 w 3142445"/>
                <a:gd name="connsiteY45" fmla="*/ 221517 h 556368"/>
                <a:gd name="connsiteX46" fmla="*/ 2576 w 3142445"/>
                <a:gd name="connsiteY46" fmla="*/ 188032 h 556368"/>
                <a:gd name="connsiteX47" fmla="*/ 12879 w 3142445"/>
                <a:gd name="connsiteY47" fmla="*/ 172577 h 556368"/>
                <a:gd name="connsiteX48" fmla="*/ 23182 w 3142445"/>
                <a:gd name="connsiteY48" fmla="*/ 167426 h 556368"/>
                <a:gd name="connsiteX49" fmla="*/ 38637 w 3142445"/>
                <a:gd name="connsiteY49" fmla="*/ 170001 h 556368"/>
                <a:gd name="connsiteX50" fmla="*/ 61819 w 3142445"/>
                <a:gd name="connsiteY50" fmla="*/ 185456 h 556368"/>
                <a:gd name="connsiteX51" fmla="*/ 95304 w 3142445"/>
                <a:gd name="connsiteY51" fmla="*/ 218941 h 556368"/>
                <a:gd name="connsiteX52" fmla="*/ 139092 w 3142445"/>
                <a:gd name="connsiteY52" fmla="*/ 249850 h 556368"/>
                <a:gd name="connsiteX53" fmla="*/ 180304 w 3142445"/>
                <a:gd name="connsiteY53" fmla="*/ 265305 h 556368"/>
                <a:gd name="connsiteX54" fmla="*/ 260153 w 3142445"/>
                <a:gd name="connsiteY54" fmla="*/ 283335 h 556368"/>
                <a:gd name="connsiteX55" fmla="*/ 386366 w 3142445"/>
                <a:gd name="connsiteY55" fmla="*/ 288487 h 556368"/>
                <a:gd name="connsiteX56" fmla="*/ 623338 w 3142445"/>
                <a:gd name="connsiteY56" fmla="*/ 273032 h 556368"/>
                <a:gd name="connsiteX57" fmla="*/ 1009704 w 3142445"/>
                <a:gd name="connsiteY57" fmla="*/ 239547 h 556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142445" h="556368">
                  <a:moveTo>
                    <a:pt x="1009704" y="239547"/>
                  </a:moveTo>
                  <a:lnTo>
                    <a:pt x="1465616" y="195759"/>
                  </a:lnTo>
                  <a:lnTo>
                    <a:pt x="1795315" y="167426"/>
                  </a:lnTo>
                  <a:lnTo>
                    <a:pt x="2052893" y="141668"/>
                  </a:lnTo>
                  <a:lnTo>
                    <a:pt x="2243500" y="118486"/>
                  </a:lnTo>
                  <a:lnTo>
                    <a:pt x="2398046" y="97880"/>
                  </a:lnTo>
                  <a:lnTo>
                    <a:pt x="2462441" y="85001"/>
                  </a:lnTo>
                  <a:lnTo>
                    <a:pt x="2539714" y="51516"/>
                  </a:lnTo>
                  <a:lnTo>
                    <a:pt x="2591230" y="23182"/>
                  </a:lnTo>
                  <a:lnTo>
                    <a:pt x="2606684" y="7728"/>
                  </a:lnTo>
                  <a:lnTo>
                    <a:pt x="2642745" y="0"/>
                  </a:lnTo>
                  <a:lnTo>
                    <a:pt x="2712291" y="10303"/>
                  </a:lnTo>
                  <a:lnTo>
                    <a:pt x="2825625" y="43788"/>
                  </a:lnTo>
                  <a:lnTo>
                    <a:pt x="2972444" y="103031"/>
                  </a:lnTo>
                  <a:lnTo>
                    <a:pt x="3067748" y="144244"/>
                  </a:lnTo>
                  <a:lnTo>
                    <a:pt x="3106384" y="167426"/>
                  </a:lnTo>
                  <a:lnTo>
                    <a:pt x="3132142" y="185456"/>
                  </a:lnTo>
                  <a:lnTo>
                    <a:pt x="3142445" y="203486"/>
                  </a:lnTo>
                  <a:lnTo>
                    <a:pt x="3142445" y="216365"/>
                  </a:lnTo>
                  <a:lnTo>
                    <a:pt x="3132142" y="242123"/>
                  </a:lnTo>
                  <a:lnTo>
                    <a:pt x="3111536" y="262729"/>
                  </a:lnTo>
                  <a:lnTo>
                    <a:pt x="3065172" y="283335"/>
                  </a:lnTo>
                  <a:lnTo>
                    <a:pt x="2964717" y="298790"/>
                  </a:lnTo>
                  <a:lnTo>
                    <a:pt x="2859110" y="306517"/>
                  </a:lnTo>
                  <a:lnTo>
                    <a:pt x="2740624" y="309093"/>
                  </a:lnTo>
                  <a:lnTo>
                    <a:pt x="2526835" y="309093"/>
                  </a:lnTo>
                  <a:lnTo>
                    <a:pt x="2346531" y="311669"/>
                  </a:lnTo>
                  <a:lnTo>
                    <a:pt x="2153348" y="319396"/>
                  </a:lnTo>
                  <a:lnTo>
                    <a:pt x="1957589" y="329699"/>
                  </a:lnTo>
                  <a:lnTo>
                    <a:pt x="1761830" y="345154"/>
                  </a:lnTo>
                  <a:lnTo>
                    <a:pt x="1653648" y="355457"/>
                  </a:lnTo>
                  <a:lnTo>
                    <a:pt x="1378040" y="381215"/>
                  </a:lnTo>
                  <a:lnTo>
                    <a:pt x="1120462" y="422427"/>
                  </a:lnTo>
                  <a:lnTo>
                    <a:pt x="904097" y="455912"/>
                  </a:lnTo>
                  <a:lnTo>
                    <a:pt x="708338" y="491973"/>
                  </a:lnTo>
                  <a:lnTo>
                    <a:pt x="592428" y="517731"/>
                  </a:lnTo>
                  <a:lnTo>
                    <a:pt x="510004" y="535761"/>
                  </a:lnTo>
                  <a:lnTo>
                    <a:pt x="425003" y="551216"/>
                  </a:lnTo>
                  <a:lnTo>
                    <a:pt x="360609" y="556368"/>
                  </a:lnTo>
                  <a:lnTo>
                    <a:pt x="311669" y="553792"/>
                  </a:lnTo>
                  <a:lnTo>
                    <a:pt x="280760" y="543489"/>
                  </a:lnTo>
                  <a:lnTo>
                    <a:pt x="242123" y="510004"/>
                  </a:lnTo>
                  <a:lnTo>
                    <a:pt x="159698" y="419851"/>
                  </a:lnTo>
                  <a:lnTo>
                    <a:pt x="72122" y="332275"/>
                  </a:lnTo>
                  <a:lnTo>
                    <a:pt x="20606" y="262729"/>
                  </a:lnTo>
                  <a:lnTo>
                    <a:pt x="0" y="221517"/>
                  </a:lnTo>
                  <a:lnTo>
                    <a:pt x="2576" y="188032"/>
                  </a:lnTo>
                  <a:lnTo>
                    <a:pt x="12879" y="172577"/>
                  </a:lnTo>
                  <a:lnTo>
                    <a:pt x="23182" y="167426"/>
                  </a:lnTo>
                  <a:lnTo>
                    <a:pt x="38637" y="170001"/>
                  </a:lnTo>
                  <a:lnTo>
                    <a:pt x="61819" y="185456"/>
                  </a:lnTo>
                  <a:lnTo>
                    <a:pt x="95304" y="218941"/>
                  </a:lnTo>
                  <a:lnTo>
                    <a:pt x="139092" y="249850"/>
                  </a:lnTo>
                  <a:lnTo>
                    <a:pt x="180304" y="265305"/>
                  </a:lnTo>
                  <a:lnTo>
                    <a:pt x="260153" y="283335"/>
                  </a:lnTo>
                  <a:lnTo>
                    <a:pt x="386366" y="288487"/>
                  </a:lnTo>
                  <a:lnTo>
                    <a:pt x="623338" y="273032"/>
                  </a:lnTo>
                  <a:lnTo>
                    <a:pt x="1009704" y="23954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6">
              <a:extLst>
                <a:ext uri="{FF2B5EF4-FFF2-40B4-BE49-F238E27FC236}">
                  <a16:creationId xmlns:a16="http://schemas.microsoft.com/office/drawing/2014/main" id="{BB28BF89-8D6D-4181-BF40-CBF86E7E06FA}"/>
                </a:ext>
              </a:extLst>
            </p:cNvPr>
            <p:cNvSpPr/>
            <p:nvPr/>
          </p:nvSpPr>
          <p:spPr>
            <a:xfrm>
              <a:off x="5649913" y="3065463"/>
              <a:ext cx="525462" cy="2838450"/>
            </a:xfrm>
            <a:custGeom>
              <a:avLst/>
              <a:gdLst>
                <a:gd name="connsiteX0" fmla="*/ 215799 w 526695"/>
                <a:gd name="connsiteY0" fmla="*/ 1393545 h 2838297"/>
                <a:gd name="connsiteX1" fmla="*/ 219456 w 526695"/>
                <a:gd name="connsiteY1" fmla="*/ 929030 h 2838297"/>
                <a:gd name="connsiteX2" fmla="*/ 215799 w 526695"/>
                <a:gd name="connsiteY2" fmla="*/ 490118 h 2838297"/>
                <a:gd name="connsiteX3" fmla="*/ 215799 w 526695"/>
                <a:gd name="connsiteY3" fmla="*/ 329184 h 2838297"/>
                <a:gd name="connsiteX4" fmla="*/ 212141 w 526695"/>
                <a:gd name="connsiteY4" fmla="*/ 281635 h 2838297"/>
                <a:gd name="connsiteX5" fmla="*/ 201168 w 526695"/>
                <a:gd name="connsiteY5" fmla="*/ 248717 h 2838297"/>
                <a:gd name="connsiteX6" fmla="*/ 182880 w 526695"/>
                <a:gd name="connsiteY6" fmla="*/ 215798 h 2838297"/>
                <a:gd name="connsiteX7" fmla="*/ 153619 w 526695"/>
                <a:gd name="connsiteY7" fmla="*/ 171907 h 2838297"/>
                <a:gd name="connsiteX8" fmla="*/ 109728 w 526695"/>
                <a:gd name="connsiteY8" fmla="*/ 131673 h 2838297"/>
                <a:gd name="connsiteX9" fmla="*/ 0 w 526695"/>
                <a:gd name="connsiteY9" fmla="*/ 51206 h 2838297"/>
                <a:gd name="connsiteX10" fmla="*/ 296266 w 526695"/>
                <a:gd name="connsiteY10" fmla="*/ 0 h 2838297"/>
                <a:gd name="connsiteX11" fmla="*/ 402336 w 526695"/>
                <a:gd name="connsiteY11" fmla="*/ 135331 h 2838297"/>
                <a:gd name="connsiteX12" fmla="*/ 464515 w 526695"/>
                <a:gd name="connsiteY12" fmla="*/ 212141 h 2838297"/>
                <a:gd name="connsiteX13" fmla="*/ 493776 w 526695"/>
                <a:gd name="connsiteY13" fmla="*/ 252374 h 2838297"/>
                <a:gd name="connsiteX14" fmla="*/ 501091 w 526695"/>
                <a:gd name="connsiteY14" fmla="*/ 270662 h 2838297"/>
                <a:gd name="connsiteX15" fmla="*/ 501091 w 526695"/>
                <a:gd name="connsiteY15" fmla="*/ 285293 h 2838297"/>
                <a:gd name="connsiteX16" fmla="*/ 486461 w 526695"/>
                <a:gd name="connsiteY16" fmla="*/ 336499 h 2838297"/>
                <a:gd name="connsiteX17" fmla="*/ 471831 w 526695"/>
                <a:gd name="connsiteY17" fmla="*/ 420624 h 2838297"/>
                <a:gd name="connsiteX18" fmla="*/ 464515 w 526695"/>
                <a:gd name="connsiteY18" fmla="*/ 471830 h 2838297"/>
                <a:gd name="connsiteX19" fmla="*/ 460858 w 526695"/>
                <a:gd name="connsiteY19" fmla="*/ 566928 h 2838297"/>
                <a:gd name="connsiteX20" fmla="*/ 464515 w 526695"/>
                <a:gd name="connsiteY20" fmla="*/ 782726 h 2838297"/>
                <a:gd name="connsiteX21" fmla="*/ 460858 w 526695"/>
                <a:gd name="connsiteY21" fmla="*/ 1137513 h 2838297"/>
                <a:gd name="connsiteX22" fmla="*/ 464515 w 526695"/>
                <a:gd name="connsiteY22" fmla="*/ 1353312 h 2838297"/>
                <a:gd name="connsiteX23" fmla="*/ 471831 w 526695"/>
                <a:gd name="connsiteY23" fmla="*/ 1602029 h 2838297"/>
                <a:gd name="connsiteX24" fmla="*/ 482803 w 526695"/>
                <a:gd name="connsiteY24" fmla="*/ 1825142 h 2838297"/>
                <a:gd name="connsiteX25" fmla="*/ 490119 w 526695"/>
                <a:gd name="connsiteY25" fmla="*/ 1993392 h 2838297"/>
                <a:gd name="connsiteX26" fmla="*/ 512064 w 526695"/>
                <a:gd name="connsiteY26" fmla="*/ 2286000 h 2838297"/>
                <a:gd name="connsiteX27" fmla="*/ 526695 w 526695"/>
                <a:gd name="connsiteY27" fmla="*/ 2428646 h 2838297"/>
                <a:gd name="connsiteX28" fmla="*/ 526695 w 526695"/>
                <a:gd name="connsiteY28" fmla="*/ 2454249 h 2838297"/>
                <a:gd name="connsiteX29" fmla="*/ 490119 w 526695"/>
                <a:gd name="connsiteY29" fmla="*/ 2553005 h 2838297"/>
                <a:gd name="connsiteX30" fmla="*/ 438912 w 526695"/>
                <a:gd name="connsiteY30" fmla="*/ 2670048 h 2838297"/>
                <a:gd name="connsiteX31" fmla="*/ 402336 w 526695"/>
                <a:gd name="connsiteY31" fmla="*/ 2750515 h 2838297"/>
                <a:gd name="connsiteX32" fmla="*/ 376733 w 526695"/>
                <a:gd name="connsiteY32" fmla="*/ 2790749 h 2838297"/>
                <a:gd name="connsiteX33" fmla="*/ 347472 w 526695"/>
                <a:gd name="connsiteY33" fmla="*/ 2823667 h 2838297"/>
                <a:gd name="connsiteX34" fmla="*/ 329184 w 526695"/>
                <a:gd name="connsiteY34" fmla="*/ 2834640 h 2838297"/>
                <a:gd name="connsiteX35" fmla="*/ 318211 w 526695"/>
                <a:gd name="connsiteY35" fmla="*/ 2838297 h 2838297"/>
                <a:gd name="connsiteX36" fmla="*/ 296266 w 526695"/>
                <a:gd name="connsiteY36" fmla="*/ 2830982 h 2838297"/>
                <a:gd name="connsiteX37" fmla="*/ 274320 w 526695"/>
                <a:gd name="connsiteY37" fmla="*/ 2809037 h 2838297"/>
                <a:gd name="connsiteX38" fmla="*/ 248717 w 526695"/>
                <a:gd name="connsiteY38" fmla="*/ 2750515 h 2838297"/>
                <a:gd name="connsiteX39" fmla="*/ 223114 w 526695"/>
                <a:gd name="connsiteY39" fmla="*/ 2699309 h 2838297"/>
                <a:gd name="connsiteX40" fmla="*/ 215799 w 526695"/>
                <a:gd name="connsiteY40" fmla="*/ 2209190 h 2838297"/>
                <a:gd name="connsiteX41" fmla="*/ 215799 w 526695"/>
                <a:gd name="connsiteY41" fmla="*/ 1960473 h 2838297"/>
                <a:gd name="connsiteX42" fmla="*/ 215799 w 526695"/>
                <a:gd name="connsiteY42" fmla="*/ 1393545 h 283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26695" h="2838297">
                  <a:moveTo>
                    <a:pt x="215799" y="1393545"/>
                  </a:moveTo>
                  <a:lnTo>
                    <a:pt x="219456" y="929030"/>
                  </a:lnTo>
                  <a:lnTo>
                    <a:pt x="215799" y="490118"/>
                  </a:lnTo>
                  <a:lnTo>
                    <a:pt x="215799" y="329184"/>
                  </a:lnTo>
                  <a:lnTo>
                    <a:pt x="212141" y="281635"/>
                  </a:lnTo>
                  <a:lnTo>
                    <a:pt x="201168" y="248717"/>
                  </a:lnTo>
                  <a:lnTo>
                    <a:pt x="182880" y="215798"/>
                  </a:lnTo>
                  <a:lnTo>
                    <a:pt x="153619" y="171907"/>
                  </a:lnTo>
                  <a:lnTo>
                    <a:pt x="109728" y="131673"/>
                  </a:lnTo>
                  <a:lnTo>
                    <a:pt x="0" y="51206"/>
                  </a:lnTo>
                  <a:lnTo>
                    <a:pt x="296266" y="0"/>
                  </a:lnTo>
                  <a:lnTo>
                    <a:pt x="402336" y="135331"/>
                  </a:lnTo>
                  <a:lnTo>
                    <a:pt x="464515" y="212141"/>
                  </a:lnTo>
                  <a:lnTo>
                    <a:pt x="493776" y="252374"/>
                  </a:lnTo>
                  <a:lnTo>
                    <a:pt x="501091" y="270662"/>
                  </a:lnTo>
                  <a:lnTo>
                    <a:pt x="501091" y="285293"/>
                  </a:lnTo>
                  <a:lnTo>
                    <a:pt x="486461" y="336499"/>
                  </a:lnTo>
                  <a:lnTo>
                    <a:pt x="471831" y="420624"/>
                  </a:lnTo>
                  <a:lnTo>
                    <a:pt x="464515" y="471830"/>
                  </a:lnTo>
                  <a:lnTo>
                    <a:pt x="460858" y="566928"/>
                  </a:lnTo>
                  <a:lnTo>
                    <a:pt x="464515" y="782726"/>
                  </a:lnTo>
                  <a:lnTo>
                    <a:pt x="460858" y="1137513"/>
                  </a:lnTo>
                  <a:lnTo>
                    <a:pt x="464515" y="1353312"/>
                  </a:lnTo>
                  <a:lnTo>
                    <a:pt x="471831" y="1602029"/>
                  </a:lnTo>
                  <a:lnTo>
                    <a:pt x="482803" y="1825142"/>
                  </a:lnTo>
                  <a:lnTo>
                    <a:pt x="490119" y="1993392"/>
                  </a:lnTo>
                  <a:lnTo>
                    <a:pt x="512064" y="2286000"/>
                  </a:lnTo>
                  <a:lnTo>
                    <a:pt x="526695" y="2428646"/>
                  </a:lnTo>
                  <a:lnTo>
                    <a:pt x="526695" y="2454249"/>
                  </a:lnTo>
                  <a:lnTo>
                    <a:pt x="490119" y="2553005"/>
                  </a:lnTo>
                  <a:lnTo>
                    <a:pt x="438912" y="2670048"/>
                  </a:lnTo>
                  <a:lnTo>
                    <a:pt x="402336" y="2750515"/>
                  </a:lnTo>
                  <a:lnTo>
                    <a:pt x="376733" y="2790749"/>
                  </a:lnTo>
                  <a:lnTo>
                    <a:pt x="347472" y="2823667"/>
                  </a:lnTo>
                  <a:lnTo>
                    <a:pt x="329184" y="2834640"/>
                  </a:lnTo>
                  <a:lnTo>
                    <a:pt x="318211" y="2838297"/>
                  </a:lnTo>
                  <a:lnTo>
                    <a:pt x="296266" y="2830982"/>
                  </a:lnTo>
                  <a:lnTo>
                    <a:pt x="274320" y="2809037"/>
                  </a:lnTo>
                  <a:lnTo>
                    <a:pt x="248717" y="2750515"/>
                  </a:lnTo>
                  <a:lnTo>
                    <a:pt x="223114" y="2699309"/>
                  </a:lnTo>
                  <a:lnTo>
                    <a:pt x="215799" y="2209190"/>
                  </a:lnTo>
                  <a:lnTo>
                    <a:pt x="215799" y="1960473"/>
                  </a:lnTo>
                  <a:lnTo>
                    <a:pt x="215799" y="13935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7">
              <a:extLst>
                <a:ext uri="{FF2B5EF4-FFF2-40B4-BE49-F238E27FC236}">
                  <a16:creationId xmlns:a16="http://schemas.microsoft.com/office/drawing/2014/main" id="{58AA702E-FE85-4CED-B6D0-53577E2D7E63}"/>
                </a:ext>
              </a:extLst>
            </p:cNvPr>
            <p:cNvSpPr/>
            <p:nvPr/>
          </p:nvSpPr>
          <p:spPr>
            <a:xfrm>
              <a:off x="5227638" y="5170488"/>
              <a:ext cx="692150" cy="692150"/>
            </a:xfrm>
            <a:custGeom>
              <a:avLst/>
              <a:gdLst>
                <a:gd name="connsiteX0" fmla="*/ 304800 w 692944"/>
                <a:gd name="connsiteY0" fmla="*/ 119062 h 692944"/>
                <a:gd name="connsiteX1" fmla="*/ 485775 w 692944"/>
                <a:gd name="connsiteY1" fmla="*/ 197644 h 692944"/>
                <a:gd name="connsiteX2" fmla="*/ 540544 w 692944"/>
                <a:gd name="connsiteY2" fmla="*/ 221456 h 692944"/>
                <a:gd name="connsiteX3" fmla="*/ 573881 w 692944"/>
                <a:gd name="connsiteY3" fmla="*/ 230981 h 692944"/>
                <a:gd name="connsiteX4" fmla="*/ 600075 w 692944"/>
                <a:gd name="connsiteY4" fmla="*/ 230981 h 692944"/>
                <a:gd name="connsiteX5" fmla="*/ 626269 w 692944"/>
                <a:gd name="connsiteY5" fmla="*/ 219075 h 692944"/>
                <a:gd name="connsiteX6" fmla="*/ 638175 w 692944"/>
                <a:gd name="connsiteY6" fmla="*/ 204787 h 692944"/>
                <a:gd name="connsiteX7" fmla="*/ 642937 w 692944"/>
                <a:gd name="connsiteY7" fmla="*/ 97631 h 692944"/>
                <a:gd name="connsiteX8" fmla="*/ 692944 w 692944"/>
                <a:gd name="connsiteY8" fmla="*/ 692944 h 692944"/>
                <a:gd name="connsiteX9" fmla="*/ 669131 w 692944"/>
                <a:gd name="connsiteY9" fmla="*/ 635794 h 692944"/>
                <a:gd name="connsiteX10" fmla="*/ 642937 w 692944"/>
                <a:gd name="connsiteY10" fmla="*/ 590550 h 692944"/>
                <a:gd name="connsiteX11" fmla="*/ 607219 w 692944"/>
                <a:gd name="connsiteY11" fmla="*/ 538162 h 692944"/>
                <a:gd name="connsiteX12" fmla="*/ 547687 w 692944"/>
                <a:gd name="connsiteY12" fmla="*/ 469106 h 692944"/>
                <a:gd name="connsiteX13" fmla="*/ 492919 w 692944"/>
                <a:gd name="connsiteY13" fmla="*/ 416719 h 692944"/>
                <a:gd name="connsiteX14" fmla="*/ 435769 w 692944"/>
                <a:gd name="connsiteY14" fmla="*/ 369094 h 692944"/>
                <a:gd name="connsiteX15" fmla="*/ 361950 w 692944"/>
                <a:gd name="connsiteY15" fmla="*/ 307181 h 692944"/>
                <a:gd name="connsiteX16" fmla="*/ 273844 w 692944"/>
                <a:gd name="connsiteY16" fmla="*/ 242887 h 692944"/>
                <a:gd name="connsiteX17" fmla="*/ 190500 w 692944"/>
                <a:gd name="connsiteY17" fmla="*/ 178594 h 692944"/>
                <a:gd name="connsiteX18" fmla="*/ 90487 w 692944"/>
                <a:gd name="connsiteY18" fmla="*/ 107156 h 692944"/>
                <a:gd name="connsiteX19" fmla="*/ 35719 w 692944"/>
                <a:gd name="connsiteY19" fmla="*/ 66675 h 692944"/>
                <a:gd name="connsiteX20" fmla="*/ 2381 w 692944"/>
                <a:gd name="connsiteY20" fmla="*/ 35719 h 692944"/>
                <a:gd name="connsiteX21" fmla="*/ 0 w 692944"/>
                <a:gd name="connsiteY21" fmla="*/ 21431 h 692944"/>
                <a:gd name="connsiteX22" fmla="*/ 7144 w 692944"/>
                <a:gd name="connsiteY22" fmla="*/ 9525 h 692944"/>
                <a:gd name="connsiteX23" fmla="*/ 21431 w 692944"/>
                <a:gd name="connsiteY23" fmla="*/ 2381 h 692944"/>
                <a:gd name="connsiteX24" fmla="*/ 38100 w 692944"/>
                <a:gd name="connsiteY24" fmla="*/ 0 h 692944"/>
                <a:gd name="connsiteX25" fmla="*/ 64294 w 692944"/>
                <a:gd name="connsiteY25" fmla="*/ 0 h 692944"/>
                <a:gd name="connsiteX26" fmla="*/ 119062 w 692944"/>
                <a:gd name="connsiteY26" fmla="*/ 30956 h 692944"/>
                <a:gd name="connsiteX27" fmla="*/ 226219 w 692944"/>
                <a:gd name="connsiteY27" fmla="*/ 83344 h 692944"/>
                <a:gd name="connsiteX28" fmla="*/ 304800 w 692944"/>
                <a:gd name="connsiteY28" fmla="*/ 11906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92944" h="692944">
                  <a:moveTo>
                    <a:pt x="304800" y="119062"/>
                  </a:moveTo>
                  <a:lnTo>
                    <a:pt x="485775" y="197644"/>
                  </a:lnTo>
                  <a:lnTo>
                    <a:pt x="540544" y="221456"/>
                  </a:lnTo>
                  <a:lnTo>
                    <a:pt x="573881" y="230981"/>
                  </a:lnTo>
                  <a:lnTo>
                    <a:pt x="600075" y="230981"/>
                  </a:lnTo>
                  <a:lnTo>
                    <a:pt x="626269" y="219075"/>
                  </a:lnTo>
                  <a:lnTo>
                    <a:pt x="638175" y="204787"/>
                  </a:lnTo>
                  <a:lnTo>
                    <a:pt x="642937" y="97631"/>
                  </a:lnTo>
                  <a:lnTo>
                    <a:pt x="692944" y="692944"/>
                  </a:lnTo>
                  <a:lnTo>
                    <a:pt x="669131" y="635794"/>
                  </a:lnTo>
                  <a:lnTo>
                    <a:pt x="642937" y="590550"/>
                  </a:lnTo>
                  <a:lnTo>
                    <a:pt x="607219" y="538162"/>
                  </a:lnTo>
                  <a:lnTo>
                    <a:pt x="547687" y="469106"/>
                  </a:lnTo>
                  <a:lnTo>
                    <a:pt x="492919" y="416719"/>
                  </a:lnTo>
                  <a:lnTo>
                    <a:pt x="435769" y="369094"/>
                  </a:lnTo>
                  <a:lnTo>
                    <a:pt x="361950" y="307181"/>
                  </a:lnTo>
                  <a:lnTo>
                    <a:pt x="273844" y="242887"/>
                  </a:lnTo>
                  <a:lnTo>
                    <a:pt x="190500" y="178594"/>
                  </a:lnTo>
                  <a:lnTo>
                    <a:pt x="90487" y="107156"/>
                  </a:lnTo>
                  <a:lnTo>
                    <a:pt x="35719" y="66675"/>
                  </a:lnTo>
                  <a:lnTo>
                    <a:pt x="2381" y="35719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2381"/>
                  </a:lnTo>
                  <a:lnTo>
                    <a:pt x="38100" y="0"/>
                  </a:lnTo>
                  <a:lnTo>
                    <a:pt x="64294" y="0"/>
                  </a:lnTo>
                  <a:lnTo>
                    <a:pt x="119062" y="30956"/>
                  </a:lnTo>
                  <a:lnTo>
                    <a:pt x="226219" y="83344"/>
                  </a:lnTo>
                  <a:lnTo>
                    <a:pt x="304800" y="119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5152309"/>
      </p:ext>
    </p:extLst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9FE434A-0B59-409E-858A-F726D04B37E3}"/>
              </a:ext>
            </a:extLst>
          </p:cNvPr>
          <p:cNvSpPr/>
          <p:nvPr/>
        </p:nvSpPr>
        <p:spPr>
          <a:xfrm>
            <a:off x="3898900" y="2533650"/>
            <a:ext cx="1739900" cy="541338"/>
          </a:xfrm>
          <a:custGeom>
            <a:avLst/>
            <a:gdLst>
              <a:gd name="connsiteX0" fmla="*/ 1321594 w 1740694"/>
              <a:gd name="connsiteY0" fmla="*/ 283369 h 540544"/>
              <a:gd name="connsiteX1" fmla="*/ 1152525 w 1740694"/>
              <a:gd name="connsiteY1" fmla="*/ 323850 h 540544"/>
              <a:gd name="connsiteX2" fmla="*/ 957263 w 1740694"/>
              <a:gd name="connsiteY2" fmla="*/ 352425 h 540544"/>
              <a:gd name="connsiteX3" fmla="*/ 681038 w 1740694"/>
              <a:gd name="connsiteY3" fmla="*/ 442913 h 540544"/>
              <a:gd name="connsiteX4" fmla="*/ 550069 w 1740694"/>
              <a:gd name="connsiteY4" fmla="*/ 481013 h 540544"/>
              <a:gd name="connsiteX5" fmla="*/ 461963 w 1740694"/>
              <a:gd name="connsiteY5" fmla="*/ 504825 h 540544"/>
              <a:gd name="connsiteX6" fmla="*/ 364332 w 1740694"/>
              <a:gd name="connsiteY6" fmla="*/ 528638 h 540544"/>
              <a:gd name="connsiteX7" fmla="*/ 314325 w 1740694"/>
              <a:gd name="connsiteY7" fmla="*/ 540544 h 540544"/>
              <a:gd name="connsiteX8" fmla="*/ 292894 w 1740694"/>
              <a:gd name="connsiteY8" fmla="*/ 535781 h 540544"/>
              <a:gd name="connsiteX9" fmla="*/ 242888 w 1740694"/>
              <a:gd name="connsiteY9" fmla="*/ 514350 h 540544"/>
              <a:gd name="connsiteX10" fmla="*/ 185738 w 1740694"/>
              <a:gd name="connsiteY10" fmla="*/ 483394 h 540544"/>
              <a:gd name="connsiteX11" fmla="*/ 152400 w 1740694"/>
              <a:gd name="connsiteY11" fmla="*/ 457200 h 540544"/>
              <a:gd name="connsiteX12" fmla="*/ 114300 w 1740694"/>
              <a:gd name="connsiteY12" fmla="*/ 423863 h 540544"/>
              <a:gd name="connsiteX13" fmla="*/ 83344 w 1740694"/>
              <a:gd name="connsiteY13" fmla="*/ 388144 h 540544"/>
              <a:gd name="connsiteX14" fmla="*/ 59532 w 1740694"/>
              <a:gd name="connsiteY14" fmla="*/ 354806 h 540544"/>
              <a:gd name="connsiteX15" fmla="*/ 30957 w 1740694"/>
              <a:gd name="connsiteY15" fmla="*/ 309563 h 540544"/>
              <a:gd name="connsiteX16" fmla="*/ 11907 w 1740694"/>
              <a:gd name="connsiteY16" fmla="*/ 271463 h 540544"/>
              <a:gd name="connsiteX17" fmla="*/ 0 w 1740694"/>
              <a:gd name="connsiteY17" fmla="*/ 235744 h 540544"/>
              <a:gd name="connsiteX18" fmla="*/ 0 w 1740694"/>
              <a:gd name="connsiteY18" fmla="*/ 216694 h 540544"/>
              <a:gd name="connsiteX19" fmla="*/ 7144 w 1740694"/>
              <a:gd name="connsiteY19" fmla="*/ 202406 h 540544"/>
              <a:gd name="connsiteX20" fmla="*/ 21432 w 1740694"/>
              <a:gd name="connsiteY20" fmla="*/ 197644 h 540544"/>
              <a:gd name="connsiteX21" fmla="*/ 52388 w 1740694"/>
              <a:gd name="connsiteY21" fmla="*/ 204788 h 540544"/>
              <a:gd name="connsiteX22" fmla="*/ 83344 w 1740694"/>
              <a:gd name="connsiteY22" fmla="*/ 223838 h 540544"/>
              <a:gd name="connsiteX23" fmla="*/ 114300 w 1740694"/>
              <a:gd name="connsiteY23" fmla="*/ 245269 h 540544"/>
              <a:gd name="connsiteX24" fmla="*/ 152400 w 1740694"/>
              <a:gd name="connsiteY24" fmla="*/ 264319 h 540544"/>
              <a:gd name="connsiteX25" fmla="*/ 200025 w 1740694"/>
              <a:gd name="connsiteY25" fmla="*/ 280988 h 540544"/>
              <a:gd name="connsiteX26" fmla="*/ 257175 w 1740694"/>
              <a:gd name="connsiteY26" fmla="*/ 290513 h 540544"/>
              <a:gd name="connsiteX27" fmla="*/ 311944 w 1740694"/>
              <a:gd name="connsiteY27" fmla="*/ 295275 h 540544"/>
              <a:gd name="connsiteX28" fmla="*/ 392907 w 1740694"/>
              <a:gd name="connsiteY28" fmla="*/ 290513 h 540544"/>
              <a:gd name="connsiteX29" fmla="*/ 521494 w 1740694"/>
              <a:gd name="connsiteY29" fmla="*/ 269081 h 540544"/>
              <a:gd name="connsiteX30" fmla="*/ 762000 w 1740694"/>
              <a:gd name="connsiteY30" fmla="*/ 214313 h 540544"/>
              <a:gd name="connsiteX31" fmla="*/ 978694 w 1740694"/>
              <a:gd name="connsiteY31" fmla="*/ 154781 h 540544"/>
              <a:gd name="connsiteX32" fmla="*/ 1145382 w 1740694"/>
              <a:gd name="connsiteY32" fmla="*/ 100013 h 540544"/>
              <a:gd name="connsiteX33" fmla="*/ 1238250 w 1740694"/>
              <a:gd name="connsiteY33" fmla="*/ 80963 h 540544"/>
              <a:gd name="connsiteX34" fmla="*/ 1295400 w 1740694"/>
              <a:gd name="connsiteY34" fmla="*/ 64294 h 540544"/>
              <a:gd name="connsiteX35" fmla="*/ 1335882 w 1740694"/>
              <a:gd name="connsiteY35" fmla="*/ 47625 h 540544"/>
              <a:gd name="connsiteX36" fmla="*/ 1390650 w 1740694"/>
              <a:gd name="connsiteY36" fmla="*/ 21431 h 540544"/>
              <a:gd name="connsiteX37" fmla="*/ 1431132 w 1740694"/>
              <a:gd name="connsiteY37" fmla="*/ 7144 h 540544"/>
              <a:gd name="connsiteX38" fmla="*/ 1473994 w 1740694"/>
              <a:gd name="connsiteY38" fmla="*/ 0 h 540544"/>
              <a:gd name="connsiteX39" fmla="*/ 1545432 w 1740694"/>
              <a:gd name="connsiteY39" fmla="*/ 4763 h 540544"/>
              <a:gd name="connsiteX40" fmla="*/ 1609725 w 1740694"/>
              <a:gd name="connsiteY40" fmla="*/ 19050 h 540544"/>
              <a:gd name="connsiteX41" fmla="*/ 1657350 w 1740694"/>
              <a:gd name="connsiteY41" fmla="*/ 35719 h 540544"/>
              <a:gd name="connsiteX42" fmla="*/ 1695450 w 1740694"/>
              <a:gd name="connsiteY42" fmla="*/ 57150 h 540544"/>
              <a:gd name="connsiteX43" fmla="*/ 1719263 w 1740694"/>
              <a:gd name="connsiteY43" fmla="*/ 73819 h 540544"/>
              <a:gd name="connsiteX44" fmla="*/ 1731169 w 1740694"/>
              <a:gd name="connsiteY44" fmla="*/ 85725 h 540544"/>
              <a:gd name="connsiteX45" fmla="*/ 1738313 w 1740694"/>
              <a:gd name="connsiteY45" fmla="*/ 102394 h 540544"/>
              <a:gd name="connsiteX46" fmla="*/ 1740694 w 1740694"/>
              <a:gd name="connsiteY46" fmla="*/ 128588 h 540544"/>
              <a:gd name="connsiteX47" fmla="*/ 1733550 w 1740694"/>
              <a:gd name="connsiteY47" fmla="*/ 157163 h 540544"/>
              <a:gd name="connsiteX48" fmla="*/ 1719263 w 1740694"/>
              <a:gd name="connsiteY48" fmla="*/ 183356 h 540544"/>
              <a:gd name="connsiteX49" fmla="*/ 1683544 w 1740694"/>
              <a:gd name="connsiteY49" fmla="*/ 197644 h 540544"/>
              <a:gd name="connsiteX50" fmla="*/ 1321594 w 1740694"/>
              <a:gd name="connsiteY50" fmla="*/ 283369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540544">
                <a:moveTo>
                  <a:pt x="1321594" y="283369"/>
                </a:moveTo>
                <a:lnTo>
                  <a:pt x="1152525" y="323850"/>
                </a:lnTo>
                <a:lnTo>
                  <a:pt x="957263" y="352425"/>
                </a:lnTo>
                <a:lnTo>
                  <a:pt x="681038" y="442913"/>
                </a:lnTo>
                <a:lnTo>
                  <a:pt x="550069" y="481013"/>
                </a:lnTo>
                <a:lnTo>
                  <a:pt x="461963" y="504825"/>
                </a:lnTo>
                <a:lnTo>
                  <a:pt x="364332" y="528638"/>
                </a:lnTo>
                <a:lnTo>
                  <a:pt x="314325" y="540544"/>
                </a:lnTo>
                <a:lnTo>
                  <a:pt x="292894" y="535781"/>
                </a:lnTo>
                <a:lnTo>
                  <a:pt x="242888" y="514350"/>
                </a:lnTo>
                <a:lnTo>
                  <a:pt x="185738" y="483394"/>
                </a:lnTo>
                <a:lnTo>
                  <a:pt x="152400" y="457200"/>
                </a:lnTo>
                <a:lnTo>
                  <a:pt x="114300" y="423863"/>
                </a:lnTo>
                <a:lnTo>
                  <a:pt x="83344" y="388144"/>
                </a:lnTo>
                <a:lnTo>
                  <a:pt x="59532" y="354806"/>
                </a:lnTo>
                <a:lnTo>
                  <a:pt x="30957" y="309563"/>
                </a:lnTo>
                <a:lnTo>
                  <a:pt x="11907" y="271463"/>
                </a:lnTo>
                <a:lnTo>
                  <a:pt x="0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2" y="197644"/>
                </a:lnTo>
                <a:lnTo>
                  <a:pt x="52388" y="204788"/>
                </a:lnTo>
                <a:lnTo>
                  <a:pt x="83344" y="223838"/>
                </a:lnTo>
                <a:lnTo>
                  <a:pt x="114300" y="245269"/>
                </a:lnTo>
                <a:lnTo>
                  <a:pt x="152400" y="264319"/>
                </a:lnTo>
                <a:lnTo>
                  <a:pt x="200025" y="280988"/>
                </a:lnTo>
                <a:lnTo>
                  <a:pt x="257175" y="290513"/>
                </a:lnTo>
                <a:lnTo>
                  <a:pt x="311944" y="295275"/>
                </a:lnTo>
                <a:lnTo>
                  <a:pt x="392907" y="290513"/>
                </a:lnTo>
                <a:lnTo>
                  <a:pt x="521494" y="269081"/>
                </a:lnTo>
                <a:lnTo>
                  <a:pt x="762000" y="214313"/>
                </a:lnTo>
                <a:lnTo>
                  <a:pt x="978694" y="154781"/>
                </a:lnTo>
                <a:lnTo>
                  <a:pt x="1145382" y="100013"/>
                </a:lnTo>
                <a:lnTo>
                  <a:pt x="1238250" y="80963"/>
                </a:lnTo>
                <a:lnTo>
                  <a:pt x="1295400" y="64294"/>
                </a:lnTo>
                <a:lnTo>
                  <a:pt x="1335882" y="47625"/>
                </a:lnTo>
                <a:lnTo>
                  <a:pt x="1390650" y="21431"/>
                </a:lnTo>
                <a:lnTo>
                  <a:pt x="1431132" y="7144"/>
                </a:lnTo>
                <a:lnTo>
                  <a:pt x="1473994" y="0"/>
                </a:lnTo>
                <a:lnTo>
                  <a:pt x="1545432" y="4763"/>
                </a:lnTo>
                <a:lnTo>
                  <a:pt x="1609725" y="19050"/>
                </a:lnTo>
                <a:lnTo>
                  <a:pt x="1657350" y="35719"/>
                </a:lnTo>
                <a:lnTo>
                  <a:pt x="1695450" y="57150"/>
                </a:lnTo>
                <a:lnTo>
                  <a:pt x="1719263" y="73819"/>
                </a:lnTo>
                <a:lnTo>
                  <a:pt x="1731169" y="85725"/>
                </a:lnTo>
                <a:lnTo>
                  <a:pt x="1738313" y="102394"/>
                </a:lnTo>
                <a:lnTo>
                  <a:pt x="1740694" y="128588"/>
                </a:lnTo>
                <a:lnTo>
                  <a:pt x="1733550" y="157163"/>
                </a:lnTo>
                <a:lnTo>
                  <a:pt x="1719263" y="183356"/>
                </a:lnTo>
                <a:lnTo>
                  <a:pt x="1683544" y="197644"/>
                </a:lnTo>
                <a:lnTo>
                  <a:pt x="13215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D440B51-374C-4ED5-8434-2A2555B25813}"/>
              </a:ext>
            </a:extLst>
          </p:cNvPr>
          <p:cNvSpPr/>
          <p:nvPr/>
        </p:nvSpPr>
        <p:spPr>
          <a:xfrm>
            <a:off x="5722937" y="1782764"/>
            <a:ext cx="2563812" cy="598487"/>
          </a:xfrm>
          <a:custGeom>
            <a:avLst/>
            <a:gdLst>
              <a:gd name="connsiteX0" fmla="*/ 1762125 w 2564606"/>
              <a:gd name="connsiteY0" fmla="*/ 280988 h 597694"/>
              <a:gd name="connsiteX1" fmla="*/ 1345406 w 2564606"/>
              <a:gd name="connsiteY1" fmla="*/ 352425 h 597694"/>
              <a:gd name="connsiteX2" fmla="*/ 1069181 w 2564606"/>
              <a:gd name="connsiteY2" fmla="*/ 400050 h 597694"/>
              <a:gd name="connsiteX3" fmla="*/ 895350 w 2564606"/>
              <a:gd name="connsiteY3" fmla="*/ 435769 h 597694"/>
              <a:gd name="connsiteX4" fmla="*/ 733425 w 2564606"/>
              <a:gd name="connsiteY4" fmla="*/ 473869 h 597694"/>
              <a:gd name="connsiteX5" fmla="*/ 638175 w 2564606"/>
              <a:gd name="connsiteY5" fmla="*/ 502444 h 597694"/>
              <a:gd name="connsiteX6" fmla="*/ 585787 w 2564606"/>
              <a:gd name="connsiteY6" fmla="*/ 523875 h 597694"/>
              <a:gd name="connsiteX7" fmla="*/ 450056 w 2564606"/>
              <a:gd name="connsiteY7" fmla="*/ 581025 h 597694"/>
              <a:gd name="connsiteX8" fmla="*/ 409575 w 2564606"/>
              <a:gd name="connsiteY8" fmla="*/ 597694 h 597694"/>
              <a:gd name="connsiteX9" fmla="*/ 390525 w 2564606"/>
              <a:gd name="connsiteY9" fmla="*/ 595313 h 597694"/>
              <a:gd name="connsiteX10" fmla="*/ 338137 w 2564606"/>
              <a:gd name="connsiteY10" fmla="*/ 573882 h 597694"/>
              <a:gd name="connsiteX11" fmla="*/ 269081 w 2564606"/>
              <a:gd name="connsiteY11" fmla="*/ 526257 h 597694"/>
              <a:gd name="connsiteX12" fmla="*/ 209550 w 2564606"/>
              <a:gd name="connsiteY12" fmla="*/ 476250 h 597694"/>
              <a:gd name="connsiteX13" fmla="*/ 159544 w 2564606"/>
              <a:gd name="connsiteY13" fmla="*/ 421482 h 597694"/>
              <a:gd name="connsiteX14" fmla="*/ 97631 w 2564606"/>
              <a:gd name="connsiteY14" fmla="*/ 342900 h 597694"/>
              <a:gd name="connsiteX15" fmla="*/ 54769 w 2564606"/>
              <a:gd name="connsiteY15" fmla="*/ 285750 h 597694"/>
              <a:gd name="connsiteX16" fmla="*/ 16669 w 2564606"/>
              <a:gd name="connsiteY16" fmla="*/ 228600 h 597694"/>
              <a:gd name="connsiteX17" fmla="*/ 2381 w 2564606"/>
              <a:gd name="connsiteY17" fmla="*/ 204788 h 597694"/>
              <a:gd name="connsiteX18" fmla="*/ 0 w 2564606"/>
              <a:gd name="connsiteY18" fmla="*/ 185738 h 597694"/>
              <a:gd name="connsiteX19" fmla="*/ 4762 w 2564606"/>
              <a:gd name="connsiteY19" fmla="*/ 166688 h 597694"/>
              <a:gd name="connsiteX20" fmla="*/ 14287 w 2564606"/>
              <a:gd name="connsiteY20" fmla="*/ 157163 h 597694"/>
              <a:gd name="connsiteX21" fmla="*/ 28575 w 2564606"/>
              <a:gd name="connsiteY21" fmla="*/ 152400 h 597694"/>
              <a:gd name="connsiteX22" fmla="*/ 50006 w 2564606"/>
              <a:gd name="connsiteY22" fmla="*/ 157163 h 597694"/>
              <a:gd name="connsiteX23" fmla="*/ 100012 w 2564606"/>
              <a:gd name="connsiteY23" fmla="*/ 192882 h 597694"/>
              <a:gd name="connsiteX24" fmla="*/ 135731 w 2564606"/>
              <a:gd name="connsiteY24" fmla="*/ 216694 h 597694"/>
              <a:gd name="connsiteX25" fmla="*/ 178594 w 2564606"/>
              <a:gd name="connsiteY25" fmla="*/ 242888 h 597694"/>
              <a:gd name="connsiteX26" fmla="*/ 242887 w 2564606"/>
              <a:gd name="connsiteY26" fmla="*/ 276225 h 597694"/>
              <a:gd name="connsiteX27" fmla="*/ 307181 w 2564606"/>
              <a:gd name="connsiteY27" fmla="*/ 295275 h 597694"/>
              <a:gd name="connsiteX28" fmla="*/ 376237 w 2564606"/>
              <a:gd name="connsiteY28" fmla="*/ 307182 h 597694"/>
              <a:gd name="connsiteX29" fmla="*/ 478631 w 2564606"/>
              <a:gd name="connsiteY29" fmla="*/ 309563 h 597694"/>
              <a:gd name="connsiteX30" fmla="*/ 578644 w 2564606"/>
              <a:gd name="connsiteY30" fmla="*/ 304800 h 597694"/>
              <a:gd name="connsiteX31" fmla="*/ 704850 w 2564606"/>
              <a:gd name="connsiteY31" fmla="*/ 283369 h 597694"/>
              <a:gd name="connsiteX32" fmla="*/ 992981 w 2564606"/>
              <a:gd name="connsiteY32" fmla="*/ 235744 h 597694"/>
              <a:gd name="connsiteX33" fmla="*/ 1257300 w 2564606"/>
              <a:gd name="connsiteY33" fmla="*/ 192882 h 597694"/>
              <a:gd name="connsiteX34" fmla="*/ 1559719 w 2564606"/>
              <a:gd name="connsiteY34" fmla="*/ 145257 h 597694"/>
              <a:gd name="connsiteX35" fmla="*/ 1752600 w 2564606"/>
              <a:gd name="connsiteY35" fmla="*/ 114300 h 597694"/>
              <a:gd name="connsiteX36" fmla="*/ 2069306 w 2564606"/>
              <a:gd name="connsiteY36" fmla="*/ 61913 h 597694"/>
              <a:gd name="connsiteX37" fmla="*/ 2093119 w 2564606"/>
              <a:gd name="connsiteY37" fmla="*/ 38100 h 597694"/>
              <a:gd name="connsiteX38" fmla="*/ 2119312 w 2564606"/>
              <a:gd name="connsiteY38" fmla="*/ 14288 h 597694"/>
              <a:gd name="connsiteX39" fmla="*/ 2152650 w 2564606"/>
              <a:gd name="connsiteY39" fmla="*/ 0 h 597694"/>
              <a:gd name="connsiteX40" fmla="*/ 2190750 w 2564606"/>
              <a:gd name="connsiteY40" fmla="*/ 0 h 597694"/>
              <a:gd name="connsiteX41" fmla="*/ 2228850 w 2564606"/>
              <a:gd name="connsiteY41" fmla="*/ 9525 h 597694"/>
              <a:gd name="connsiteX42" fmla="*/ 2266950 w 2564606"/>
              <a:gd name="connsiteY42" fmla="*/ 40482 h 597694"/>
              <a:gd name="connsiteX43" fmla="*/ 2355056 w 2564606"/>
              <a:gd name="connsiteY43" fmla="*/ 116682 h 597694"/>
              <a:gd name="connsiteX44" fmla="*/ 2436019 w 2564606"/>
              <a:gd name="connsiteY44" fmla="*/ 188119 h 597694"/>
              <a:gd name="connsiteX45" fmla="*/ 2495550 w 2564606"/>
              <a:gd name="connsiteY45" fmla="*/ 247650 h 597694"/>
              <a:gd name="connsiteX46" fmla="*/ 2531269 w 2564606"/>
              <a:gd name="connsiteY46" fmla="*/ 292894 h 597694"/>
              <a:gd name="connsiteX47" fmla="*/ 2555081 w 2564606"/>
              <a:gd name="connsiteY47" fmla="*/ 328613 h 597694"/>
              <a:gd name="connsiteX48" fmla="*/ 2564606 w 2564606"/>
              <a:gd name="connsiteY48" fmla="*/ 361950 h 597694"/>
              <a:gd name="connsiteX49" fmla="*/ 2564606 w 2564606"/>
              <a:gd name="connsiteY49" fmla="*/ 397669 h 597694"/>
              <a:gd name="connsiteX50" fmla="*/ 2550319 w 2564606"/>
              <a:gd name="connsiteY50" fmla="*/ 423863 h 597694"/>
              <a:gd name="connsiteX51" fmla="*/ 2131219 w 2564606"/>
              <a:gd name="connsiteY51" fmla="*/ 264319 h 597694"/>
              <a:gd name="connsiteX52" fmla="*/ 2107406 w 2564606"/>
              <a:gd name="connsiteY52" fmla="*/ 252413 h 597694"/>
              <a:gd name="connsiteX53" fmla="*/ 2074069 w 2564606"/>
              <a:gd name="connsiteY53" fmla="*/ 240507 h 597694"/>
              <a:gd name="connsiteX54" fmla="*/ 2043112 w 2564606"/>
              <a:gd name="connsiteY54" fmla="*/ 242888 h 597694"/>
              <a:gd name="connsiteX55" fmla="*/ 1762125 w 2564606"/>
              <a:gd name="connsiteY55" fmla="*/ 2809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64606" h="597694">
                <a:moveTo>
                  <a:pt x="1762125" y="280988"/>
                </a:moveTo>
                <a:lnTo>
                  <a:pt x="1345406" y="352425"/>
                </a:lnTo>
                <a:lnTo>
                  <a:pt x="1069181" y="400050"/>
                </a:lnTo>
                <a:lnTo>
                  <a:pt x="895350" y="435769"/>
                </a:lnTo>
                <a:lnTo>
                  <a:pt x="733425" y="473869"/>
                </a:lnTo>
                <a:lnTo>
                  <a:pt x="638175" y="502444"/>
                </a:lnTo>
                <a:lnTo>
                  <a:pt x="585787" y="523875"/>
                </a:lnTo>
                <a:lnTo>
                  <a:pt x="450056" y="581025"/>
                </a:lnTo>
                <a:lnTo>
                  <a:pt x="409575" y="597694"/>
                </a:lnTo>
                <a:lnTo>
                  <a:pt x="390525" y="595313"/>
                </a:lnTo>
                <a:lnTo>
                  <a:pt x="338137" y="573882"/>
                </a:lnTo>
                <a:lnTo>
                  <a:pt x="269081" y="526257"/>
                </a:lnTo>
                <a:lnTo>
                  <a:pt x="209550" y="476250"/>
                </a:lnTo>
                <a:lnTo>
                  <a:pt x="159544" y="421482"/>
                </a:lnTo>
                <a:lnTo>
                  <a:pt x="97631" y="342900"/>
                </a:lnTo>
                <a:lnTo>
                  <a:pt x="54769" y="285750"/>
                </a:lnTo>
                <a:lnTo>
                  <a:pt x="16669" y="228600"/>
                </a:lnTo>
                <a:lnTo>
                  <a:pt x="2381" y="204788"/>
                </a:lnTo>
                <a:lnTo>
                  <a:pt x="0" y="185738"/>
                </a:lnTo>
                <a:lnTo>
                  <a:pt x="4762" y="166688"/>
                </a:lnTo>
                <a:lnTo>
                  <a:pt x="14287" y="157163"/>
                </a:lnTo>
                <a:lnTo>
                  <a:pt x="28575" y="152400"/>
                </a:lnTo>
                <a:lnTo>
                  <a:pt x="50006" y="157163"/>
                </a:lnTo>
                <a:lnTo>
                  <a:pt x="100012" y="192882"/>
                </a:lnTo>
                <a:lnTo>
                  <a:pt x="135731" y="216694"/>
                </a:lnTo>
                <a:lnTo>
                  <a:pt x="178594" y="242888"/>
                </a:lnTo>
                <a:lnTo>
                  <a:pt x="242887" y="276225"/>
                </a:lnTo>
                <a:lnTo>
                  <a:pt x="307181" y="295275"/>
                </a:lnTo>
                <a:lnTo>
                  <a:pt x="376237" y="307182"/>
                </a:lnTo>
                <a:lnTo>
                  <a:pt x="478631" y="309563"/>
                </a:lnTo>
                <a:lnTo>
                  <a:pt x="578644" y="304800"/>
                </a:lnTo>
                <a:lnTo>
                  <a:pt x="704850" y="283369"/>
                </a:lnTo>
                <a:lnTo>
                  <a:pt x="992981" y="235744"/>
                </a:lnTo>
                <a:lnTo>
                  <a:pt x="1257300" y="192882"/>
                </a:lnTo>
                <a:lnTo>
                  <a:pt x="1559719" y="145257"/>
                </a:lnTo>
                <a:lnTo>
                  <a:pt x="1752600" y="114300"/>
                </a:lnTo>
                <a:lnTo>
                  <a:pt x="2069306" y="61913"/>
                </a:lnTo>
                <a:lnTo>
                  <a:pt x="2093119" y="38100"/>
                </a:lnTo>
                <a:lnTo>
                  <a:pt x="2119312" y="14288"/>
                </a:lnTo>
                <a:lnTo>
                  <a:pt x="2152650" y="0"/>
                </a:lnTo>
                <a:lnTo>
                  <a:pt x="2190750" y="0"/>
                </a:lnTo>
                <a:lnTo>
                  <a:pt x="2228850" y="9525"/>
                </a:lnTo>
                <a:lnTo>
                  <a:pt x="2266950" y="40482"/>
                </a:lnTo>
                <a:lnTo>
                  <a:pt x="2355056" y="116682"/>
                </a:lnTo>
                <a:lnTo>
                  <a:pt x="2436019" y="188119"/>
                </a:lnTo>
                <a:lnTo>
                  <a:pt x="2495550" y="247650"/>
                </a:lnTo>
                <a:lnTo>
                  <a:pt x="2531269" y="292894"/>
                </a:lnTo>
                <a:lnTo>
                  <a:pt x="2555081" y="328613"/>
                </a:lnTo>
                <a:lnTo>
                  <a:pt x="2564606" y="361950"/>
                </a:lnTo>
                <a:lnTo>
                  <a:pt x="2564606" y="397669"/>
                </a:lnTo>
                <a:lnTo>
                  <a:pt x="2550319" y="423863"/>
                </a:lnTo>
                <a:lnTo>
                  <a:pt x="2131219" y="264319"/>
                </a:lnTo>
                <a:lnTo>
                  <a:pt x="2107406" y="252413"/>
                </a:lnTo>
                <a:lnTo>
                  <a:pt x="2074069" y="240507"/>
                </a:lnTo>
                <a:lnTo>
                  <a:pt x="2043112" y="242888"/>
                </a:lnTo>
                <a:lnTo>
                  <a:pt x="1762125" y="2809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5E324A2-8785-429F-BACB-F64F9E3C278B}"/>
              </a:ext>
            </a:extLst>
          </p:cNvPr>
          <p:cNvSpPr/>
          <p:nvPr/>
        </p:nvSpPr>
        <p:spPr>
          <a:xfrm>
            <a:off x="5770564" y="4248150"/>
            <a:ext cx="555625" cy="1506538"/>
          </a:xfrm>
          <a:custGeom>
            <a:avLst/>
            <a:gdLst>
              <a:gd name="connsiteX0" fmla="*/ 523587 w 556155"/>
              <a:gd name="connsiteY0" fmla="*/ 1079744 h 1505629"/>
              <a:gd name="connsiteX1" fmla="*/ 546134 w 556155"/>
              <a:gd name="connsiteY1" fmla="*/ 1282666 h 1505629"/>
              <a:gd name="connsiteX2" fmla="*/ 556155 w 556155"/>
              <a:gd name="connsiteY2" fmla="*/ 1365337 h 1505629"/>
              <a:gd name="connsiteX3" fmla="*/ 523587 w 556155"/>
              <a:gd name="connsiteY3" fmla="*/ 1422957 h 1505629"/>
              <a:gd name="connsiteX4" fmla="*/ 498535 w 556155"/>
              <a:gd name="connsiteY4" fmla="*/ 1455525 h 1505629"/>
              <a:gd name="connsiteX5" fmla="*/ 475989 w 556155"/>
              <a:gd name="connsiteY5" fmla="*/ 1483082 h 1505629"/>
              <a:gd name="connsiteX6" fmla="*/ 458452 w 556155"/>
              <a:gd name="connsiteY6" fmla="*/ 1503124 h 1505629"/>
              <a:gd name="connsiteX7" fmla="*/ 445926 w 556155"/>
              <a:gd name="connsiteY7" fmla="*/ 1505629 h 1505629"/>
              <a:gd name="connsiteX8" fmla="*/ 403338 w 556155"/>
              <a:gd name="connsiteY8" fmla="*/ 1483082 h 1505629"/>
              <a:gd name="connsiteX9" fmla="*/ 350728 w 556155"/>
              <a:gd name="connsiteY9" fmla="*/ 1445504 h 1505629"/>
              <a:gd name="connsiteX10" fmla="*/ 323171 w 556155"/>
              <a:gd name="connsiteY10" fmla="*/ 1415442 h 1505629"/>
              <a:gd name="connsiteX11" fmla="*/ 298119 w 556155"/>
              <a:gd name="connsiteY11" fmla="*/ 1367843 h 1505629"/>
              <a:gd name="connsiteX12" fmla="*/ 288098 w 556155"/>
              <a:gd name="connsiteY12" fmla="*/ 1310223 h 1505629"/>
              <a:gd name="connsiteX13" fmla="*/ 278077 w 556155"/>
              <a:gd name="connsiteY13" fmla="*/ 1217530 h 1505629"/>
              <a:gd name="connsiteX14" fmla="*/ 278077 w 556155"/>
              <a:gd name="connsiteY14" fmla="*/ 1154900 h 1505629"/>
              <a:gd name="connsiteX15" fmla="*/ 278077 w 556155"/>
              <a:gd name="connsiteY15" fmla="*/ 1064713 h 1505629"/>
              <a:gd name="connsiteX16" fmla="*/ 273067 w 556155"/>
              <a:gd name="connsiteY16" fmla="*/ 941958 h 1505629"/>
              <a:gd name="connsiteX17" fmla="*/ 245510 w 556155"/>
              <a:gd name="connsiteY17" fmla="*/ 708974 h 1505629"/>
              <a:gd name="connsiteX18" fmla="*/ 220458 w 556155"/>
              <a:gd name="connsiteY18" fmla="*/ 566177 h 1505629"/>
              <a:gd name="connsiteX19" fmla="*/ 195406 w 556155"/>
              <a:gd name="connsiteY19" fmla="*/ 420875 h 1505629"/>
              <a:gd name="connsiteX20" fmla="*/ 172859 w 556155"/>
              <a:gd name="connsiteY20" fmla="*/ 315656 h 1505629"/>
              <a:gd name="connsiteX21" fmla="*/ 147807 w 556155"/>
              <a:gd name="connsiteY21" fmla="*/ 240500 h 1505629"/>
              <a:gd name="connsiteX22" fmla="*/ 115239 w 556155"/>
              <a:gd name="connsiteY22" fmla="*/ 165344 h 1505629"/>
              <a:gd name="connsiteX23" fmla="*/ 92692 w 556155"/>
              <a:gd name="connsiteY23" fmla="*/ 125261 h 1505629"/>
              <a:gd name="connsiteX24" fmla="*/ 70145 w 556155"/>
              <a:gd name="connsiteY24" fmla="*/ 97704 h 1505629"/>
              <a:gd name="connsiteX25" fmla="*/ 30062 w 556155"/>
              <a:gd name="connsiteY25" fmla="*/ 70146 h 1505629"/>
              <a:gd name="connsiteX26" fmla="*/ 10020 w 556155"/>
              <a:gd name="connsiteY26" fmla="*/ 57620 h 1505629"/>
              <a:gd name="connsiteX27" fmla="*/ 0 w 556155"/>
              <a:gd name="connsiteY27" fmla="*/ 42589 h 1505629"/>
              <a:gd name="connsiteX28" fmla="*/ 0 w 556155"/>
              <a:gd name="connsiteY28" fmla="*/ 25053 h 1505629"/>
              <a:gd name="connsiteX29" fmla="*/ 7515 w 556155"/>
              <a:gd name="connsiteY29" fmla="*/ 10021 h 1505629"/>
              <a:gd name="connsiteX30" fmla="*/ 22546 w 556155"/>
              <a:gd name="connsiteY30" fmla="*/ 0 h 1505629"/>
              <a:gd name="connsiteX31" fmla="*/ 55114 w 556155"/>
              <a:gd name="connsiteY31" fmla="*/ 0 h 1505629"/>
              <a:gd name="connsiteX32" fmla="*/ 132775 w 556155"/>
              <a:gd name="connsiteY32" fmla="*/ 20042 h 1505629"/>
              <a:gd name="connsiteX33" fmla="*/ 207932 w 556155"/>
              <a:gd name="connsiteY33" fmla="*/ 47599 h 1505629"/>
              <a:gd name="connsiteX34" fmla="*/ 263046 w 556155"/>
              <a:gd name="connsiteY34" fmla="*/ 77662 h 1505629"/>
              <a:gd name="connsiteX35" fmla="*/ 325676 w 556155"/>
              <a:gd name="connsiteY35" fmla="*/ 122756 h 1505629"/>
              <a:gd name="connsiteX36" fmla="*/ 378286 w 556155"/>
              <a:gd name="connsiteY36" fmla="*/ 270563 h 1505629"/>
              <a:gd name="connsiteX37" fmla="*/ 405843 w 556155"/>
              <a:gd name="connsiteY37" fmla="*/ 380792 h 1505629"/>
              <a:gd name="connsiteX38" fmla="*/ 433400 w 556155"/>
              <a:gd name="connsiteY38" fmla="*/ 513568 h 1505629"/>
              <a:gd name="connsiteX39" fmla="*/ 460957 w 556155"/>
              <a:gd name="connsiteY39" fmla="*/ 671396 h 1505629"/>
              <a:gd name="connsiteX40" fmla="*/ 488515 w 556155"/>
              <a:gd name="connsiteY40" fmla="*/ 829224 h 1505629"/>
              <a:gd name="connsiteX41" fmla="*/ 523587 w 556155"/>
              <a:gd name="connsiteY41" fmla="*/ 1079744 h 1505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6155" h="1505629">
                <a:moveTo>
                  <a:pt x="523587" y="1079744"/>
                </a:moveTo>
                <a:lnTo>
                  <a:pt x="546134" y="1282666"/>
                </a:lnTo>
                <a:lnTo>
                  <a:pt x="556155" y="1365337"/>
                </a:lnTo>
                <a:lnTo>
                  <a:pt x="523587" y="1422957"/>
                </a:lnTo>
                <a:lnTo>
                  <a:pt x="498535" y="1455525"/>
                </a:lnTo>
                <a:lnTo>
                  <a:pt x="475989" y="1483082"/>
                </a:lnTo>
                <a:lnTo>
                  <a:pt x="458452" y="1503124"/>
                </a:lnTo>
                <a:lnTo>
                  <a:pt x="445926" y="1505629"/>
                </a:lnTo>
                <a:lnTo>
                  <a:pt x="403338" y="1483082"/>
                </a:lnTo>
                <a:lnTo>
                  <a:pt x="350728" y="1445504"/>
                </a:lnTo>
                <a:lnTo>
                  <a:pt x="323171" y="1415442"/>
                </a:lnTo>
                <a:lnTo>
                  <a:pt x="298119" y="1367843"/>
                </a:lnTo>
                <a:lnTo>
                  <a:pt x="288098" y="1310223"/>
                </a:lnTo>
                <a:lnTo>
                  <a:pt x="278077" y="1217530"/>
                </a:lnTo>
                <a:lnTo>
                  <a:pt x="278077" y="1154900"/>
                </a:lnTo>
                <a:lnTo>
                  <a:pt x="278077" y="1064713"/>
                </a:lnTo>
                <a:lnTo>
                  <a:pt x="273067" y="941958"/>
                </a:lnTo>
                <a:lnTo>
                  <a:pt x="245510" y="708974"/>
                </a:lnTo>
                <a:lnTo>
                  <a:pt x="220458" y="566177"/>
                </a:lnTo>
                <a:lnTo>
                  <a:pt x="195406" y="420875"/>
                </a:lnTo>
                <a:lnTo>
                  <a:pt x="172859" y="315656"/>
                </a:lnTo>
                <a:lnTo>
                  <a:pt x="147807" y="240500"/>
                </a:lnTo>
                <a:lnTo>
                  <a:pt x="115239" y="165344"/>
                </a:lnTo>
                <a:lnTo>
                  <a:pt x="92692" y="125261"/>
                </a:lnTo>
                <a:lnTo>
                  <a:pt x="70145" y="97704"/>
                </a:lnTo>
                <a:lnTo>
                  <a:pt x="30062" y="70146"/>
                </a:lnTo>
                <a:lnTo>
                  <a:pt x="10020" y="57620"/>
                </a:lnTo>
                <a:lnTo>
                  <a:pt x="0" y="42589"/>
                </a:lnTo>
                <a:lnTo>
                  <a:pt x="0" y="25053"/>
                </a:lnTo>
                <a:lnTo>
                  <a:pt x="7515" y="10021"/>
                </a:lnTo>
                <a:lnTo>
                  <a:pt x="22546" y="0"/>
                </a:lnTo>
                <a:lnTo>
                  <a:pt x="55114" y="0"/>
                </a:lnTo>
                <a:lnTo>
                  <a:pt x="132775" y="20042"/>
                </a:lnTo>
                <a:lnTo>
                  <a:pt x="207932" y="47599"/>
                </a:lnTo>
                <a:lnTo>
                  <a:pt x="263046" y="77662"/>
                </a:lnTo>
                <a:lnTo>
                  <a:pt x="325676" y="122756"/>
                </a:lnTo>
                <a:lnTo>
                  <a:pt x="378286" y="270563"/>
                </a:lnTo>
                <a:lnTo>
                  <a:pt x="405843" y="380792"/>
                </a:lnTo>
                <a:lnTo>
                  <a:pt x="433400" y="513568"/>
                </a:lnTo>
                <a:lnTo>
                  <a:pt x="460957" y="671396"/>
                </a:lnTo>
                <a:lnTo>
                  <a:pt x="488515" y="829224"/>
                </a:lnTo>
                <a:lnTo>
                  <a:pt x="523587" y="107974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4B333288-FA29-4BDF-8466-43A1F492DE42}"/>
              </a:ext>
            </a:extLst>
          </p:cNvPr>
          <p:cNvSpPr/>
          <p:nvPr/>
        </p:nvSpPr>
        <p:spPr>
          <a:xfrm rot="16200000">
            <a:off x="2770982" y="3491707"/>
            <a:ext cx="4275137" cy="520700"/>
          </a:xfrm>
          <a:custGeom>
            <a:avLst/>
            <a:gdLst>
              <a:gd name="connsiteX0" fmla="*/ 2573561 w 4274096"/>
              <a:gd name="connsiteY0" fmla="*/ 409618 h 521332"/>
              <a:gd name="connsiteX1" fmla="*/ 2271519 w 4274096"/>
              <a:gd name="connsiteY1" fmla="*/ 409618 h 521332"/>
              <a:gd name="connsiteX2" fmla="*/ 2134980 w 4274096"/>
              <a:gd name="connsiteY2" fmla="*/ 401343 h 521332"/>
              <a:gd name="connsiteX3" fmla="*/ 1638473 w 4274096"/>
              <a:gd name="connsiteY3" fmla="*/ 405480 h 521332"/>
              <a:gd name="connsiteX4" fmla="*/ 1108866 w 4274096"/>
              <a:gd name="connsiteY4" fmla="*/ 413755 h 521332"/>
              <a:gd name="connsiteX5" fmla="*/ 728210 w 4274096"/>
              <a:gd name="connsiteY5" fmla="*/ 422030 h 521332"/>
              <a:gd name="connsiteX6" fmla="*/ 450994 w 4274096"/>
              <a:gd name="connsiteY6" fmla="*/ 426168 h 521332"/>
              <a:gd name="connsiteX7" fmla="*/ 401343 w 4274096"/>
              <a:gd name="connsiteY7" fmla="*/ 426168 h 521332"/>
              <a:gd name="connsiteX8" fmla="*/ 335142 w 4274096"/>
              <a:gd name="connsiteY8" fmla="*/ 413755 h 521332"/>
              <a:gd name="connsiteX9" fmla="*/ 264804 w 4274096"/>
              <a:gd name="connsiteY9" fmla="*/ 397205 h 521332"/>
              <a:gd name="connsiteX10" fmla="*/ 190328 w 4274096"/>
              <a:gd name="connsiteY10" fmla="*/ 376517 h 521332"/>
              <a:gd name="connsiteX11" fmla="*/ 136540 w 4274096"/>
              <a:gd name="connsiteY11" fmla="*/ 351692 h 521332"/>
              <a:gd name="connsiteX12" fmla="*/ 70339 w 4274096"/>
              <a:gd name="connsiteY12" fmla="*/ 314454 h 521332"/>
              <a:gd name="connsiteX13" fmla="*/ 37238 w 4274096"/>
              <a:gd name="connsiteY13" fmla="*/ 289629 h 521332"/>
              <a:gd name="connsiteX14" fmla="*/ 12413 w 4274096"/>
              <a:gd name="connsiteY14" fmla="*/ 260666 h 521332"/>
              <a:gd name="connsiteX15" fmla="*/ 0 w 4274096"/>
              <a:gd name="connsiteY15" fmla="*/ 215153 h 521332"/>
              <a:gd name="connsiteX16" fmla="*/ 8275 w 4274096"/>
              <a:gd name="connsiteY16" fmla="*/ 177915 h 521332"/>
              <a:gd name="connsiteX17" fmla="*/ 24826 w 4274096"/>
              <a:gd name="connsiteY17" fmla="*/ 157227 h 521332"/>
              <a:gd name="connsiteX18" fmla="*/ 57926 w 4274096"/>
              <a:gd name="connsiteY18" fmla="*/ 144814 h 521332"/>
              <a:gd name="connsiteX19" fmla="*/ 95164 w 4274096"/>
              <a:gd name="connsiteY19" fmla="*/ 132401 h 521332"/>
              <a:gd name="connsiteX20" fmla="*/ 128265 w 4274096"/>
              <a:gd name="connsiteY20" fmla="*/ 119989 h 521332"/>
              <a:gd name="connsiteX21" fmla="*/ 595809 w 4274096"/>
              <a:gd name="connsiteY21" fmla="*/ 182052 h 521332"/>
              <a:gd name="connsiteX22" fmla="*/ 815099 w 4274096"/>
              <a:gd name="connsiteY22" fmla="*/ 182052 h 521332"/>
              <a:gd name="connsiteX23" fmla="*/ 1278505 w 4274096"/>
              <a:gd name="connsiteY23" fmla="*/ 186190 h 521332"/>
              <a:gd name="connsiteX24" fmla="*/ 1948790 w 4274096"/>
              <a:gd name="connsiteY24" fmla="*/ 182052 h 521332"/>
              <a:gd name="connsiteX25" fmla="*/ 2176355 w 4274096"/>
              <a:gd name="connsiteY25" fmla="*/ 186190 h 521332"/>
              <a:gd name="connsiteX26" fmla="*/ 2420471 w 4274096"/>
              <a:gd name="connsiteY26" fmla="*/ 186190 h 521332"/>
              <a:gd name="connsiteX27" fmla="*/ 2995591 w 4274096"/>
              <a:gd name="connsiteY27" fmla="*/ 182052 h 521332"/>
              <a:gd name="connsiteX28" fmla="*/ 3173506 w 4274096"/>
              <a:gd name="connsiteY28" fmla="*/ 202740 h 521332"/>
              <a:gd name="connsiteX29" fmla="*/ 3376247 w 4274096"/>
              <a:gd name="connsiteY29" fmla="*/ 206878 h 521332"/>
              <a:gd name="connsiteX30" fmla="*/ 3641050 w 4274096"/>
              <a:gd name="connsiteY30" fmla="*/ 202740 h 521332"/>
              <a:gd name="connsiteX31" fmla="*/ 3781727 w 4274096"/>
              <a:gd name="connsiteY31" fmla="*/ 206878 h 521332"/>
              <a:gd name="connsiteX32" fmla="*/ 3876891 w 4274096"/>
              <a:gd name="connsiteY32" fmla="*/ 202740 h 521332"/>
              <a:gd name="connsiteX33" fmla="*/ 3959642 w 4274096"/>
              <a:gd name="connsiteY33" fmla="*/ 190327 h 521332"/>
              <a:gd name="connsiteX34" fmla="*/ 4021705 w 4274096"/>
              <a:gd name="connsiteY34" fmla="*/ 173777 h 521332"/>
              <a:gd name="connsiteX35" fmla="*/ 4058943 w 4274096"/>
              <a:gd name="connsiteY35" fmla="*/ 148952 h 521332"/>
              <a:gd name="connsiteX36" fmla="*/ 4116869 w 4274096"/>
              <a:gd name="connsiteY36" fmla="*/ 91026 h 521332"/>
              <a:gd name="connsiteX37" fmla="*/ 4162382 w 4274096"/>
              <a:gd name="connsiteY37" fmla="*/ 37238 h 521332"/>
              <a:gd name="connsiteX38" fmla="*/ 4195483 w 4274096"/>
              <a:gd name="connsiteY38" fmla="*/ 8275 h 521332"/>
              <a:gd name="connsiteX39" fmla="*/ 4220308 w 4274096"/>
              <a:gd name="connsiteY39" fmla="*/ 0 h 521332"/>
              <a:gd name="connsiteX40" fmla="*/ 4228583 w 4274096"/>
              <a:gd name="connsiteY40" fmla="*/ 0 h 521332"/>
              <a:gd name="connsiteX41" fmla="*/ 4245133 w 4274096"/>
              <a:gd name="connsiteY41" fmla="*/ 8275 h 521332"/>
              <a:gd name="connsiteX42" fmla="*/ 4257546 w 4274096"/>
              <a:gd name="connsiteY42" fmla="*/ 24825 h 521332"/>
              <a:gd name="connsiteX43" fmla="*/ 4269959 w 4274096"/>
              <a:gd name="connsiteY43" fmla="*/ 70338 h 521332"/>
              <a:gd name="connsiteX44" fmla="*/ 4274096 w 4274096"/>
              <a:gd name="connsiteY44" fmla="*/ 119989 h 521332"/>
              <a:gd name="connsiteX45" fmla="*/ 4269959 w 4274096"/>
              <a:gd name="connsiteY45" fmla="*/ 177915 h 521332"/>
              <a:gd name="connsiteX46" fmla="*/ 4253409 w 4274096"/>
              <a:gd name="connsiteY46" fmla="*/ 231703 h 521332"/>
              <a:gd name="connsiteX47" fmla="*/ 4212033 w 4274096"/>
              <a:gd name="connsiteY47" fmla="*/ 318592 h 521332"/>
              <a:gd name="connsiteX48" fmla="*/ 4162382 w 4274096"/>
              <a:gd name="connsiteY48" fmla="*/ 397205 h 521332"/>
              <a:gd name="connsiteX49" fmla="*/ 4104456 w 4274096"/>
              <a:gd name="connsiteY49" fmla="*/ 455131 h 521332"/>
              <a:gd name="connsiteX50" fmla="*/ 4054806 w 4274096"/>
              <a:gd name="connsiteY50" fmla="*/ 500644 h 521332"/>
              <a:gd name="connsiteX51" fmla="*/ 4013430 w 4274096"/>
              <a:gd name="connsiteY51" fmla="*/ 517194 h 521332"/>
              <a:gd name="connsiteX52" fmla="*/ 3984467 w 4274096"/>
              <a:gd name="connsiteY52" fmla="*/ 521332 h 521332"/>
              <a:gd name="connsiteX53" fmla="*/ 3963780 w 4274096"/>
              <a:gd name="connsiteY53" fmla="*/ 521332 h 521332"/>
              <a:gd name="connsiteX54" fmla="*/ 3947229 w 4274096"/>
              <a:gd name="connsiteY54" fmla="*/ 508919 h 521332"/>
              <a:gd name="connsiteX55" fmla="*/ 3918266 w 4274096"/>
              <a:gd name="connsiteY55" fmla="*/ 488231 h 521332"/>
              <a:gd name="connsiteX56" fmla="*/ 3868616 w 4274096"/>
              <a:gd name="connsiteY56" fmla="*/ 463406 h 521332"/>
              <a:gd name="connsiteX57" fmla="*/ 3798277 w 4274096"/>
              <a:gd name="connsiteY57" fmla="*/ 442718 h 521332"/>
              <a:gd name="connsiteX58" fmla="*/ 3732076 w 4274096"/>
              <a:gd name="connsiteY58" fmla="*/ 430306 h 521332"/>
              <a:gd name="connsiteX59" fmla="*/ 3682426 w 4274096"/>
              <a:gd name="connsiteY59" fmla="*/ 426168 h 521332"/>
              <a:gd name="connsiteX60" fmla="*/ 3235570 w 4274096"/>
              <a:gd name="connsiteY60" fmla="*/ 422030 h 521332"/>
              <a:gd name="connsiteX61" fmla="*/ 3041104 w 4274096"/>
              <a:gd name="connsiteY61" fmla="*/ 426168 h 521332"/>
              <a:gd name="connsiteX62" fmla="*/ 2573561 w 4274096"/>
              <a:gd name="connsiteY62" fmla="*/ 409618 h 52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274096" h="521332">
                <a:moveTo>
                  <a:pt x="2573561" y="409618"/>
                </a:moveTo>
                <a:lnTo>
                  <a:pt x="2271519" y="409618"/>
                </a:lnTo>
                <a:lnTo>
                  <a:pt x="2134980" y="401343"/>
                </a:lnTo>
                <a:lnTo>
                  <a:pt x="1638473" y="405480"/>
                </a:lnTo>
                <a:lnTo>
                  <a:pt x="1108866" y="413755"/>
                </a:lnTo>
                <a:lnTo>
                  <a:pt x="728210" y="422030"/>
                </a:lnTo>
                <a:lnTo>
                  <a:pt x="450994" y="426168"/>
                </a:lnTo>
                <a:lnTo>
                  <a:pt x="401343" y="426168"/>
                </a:lnTo>
                <a:lnTo>
                  <a:pt x="335142" y="413755"/>
                </a:lnTo>
                <a:lnTo>
                  <a:pt x="264804" y="397205"/>
                </a:lnTo>
                <a:lnTo>
                  <a:pt x="190328" y="376517"/>
                </a:lnTo>
                <a:lnTo>
                  <a:pt x="136540" y="351692"/>
                </a:lnTo>
                <a:lnTo>
                  <a:pt x="70339" y="314454"/>
                </a:lnTo>
                <a:lnTo>
                  <a:pt x="37238" y="289629"/>
                </a:lnTo>
                <a:lnTo>
                  <a:pt x="12413" y="260666"/>
                </a:lnTo>
                <a:lnTo>
                  <a:pt x="0" y="215153"/>
                </a:lnTo>
                <a:lnTo>
                  <a:pt x="8275" y="177915"/>
                </a:lnTo>
                <a:lnTo>
                  <a:pt x="24826" y="157227"/>
                </a:lnTo>
                <a:lnTo>
                  <a:pt x="57926" y="144814"/>
                </a:lnTo>
                <a:lnTo>
                  <a:pt x="95164" y="132401"/>
                </a:lnTo>
                <a:lnTo>
                  <a:pt x="128265" y="119989"/>
                </a:lnTo>
                <a:lnTo>
                  <a:pt x="595809" y="182052"/>
                </a:lnTo>
                <a:lnTo>
                  <a:pt x="815099" y="182052"/>
                </a:lnTo>
                <a:lnTo>
                  <a:pt x="1278505" y="186190"/>
                </a:lnTo>
                <a:lnTo>
                  <a:pt x="1948790" y="182052"/>
                </a:lnTo>
                <a:lnTo>
                  <a:pt x="2176355" y="186190"/>
                </a:lnTo>
                <a:lnTo>
                  <a:pt x="2420471" y="186190"/>
                </a:lnTo>
                <a:lnTo>
                  <a:pt x="2995591" y="182052"/>
                </a:lnTo>
                <a:lnTo>
                  <a:pt x="3173506" y="202740"/>
                </a:lnTo>
                <a:lnTo>
                  <a:pt x="3376247" y="206878"/>
                </a:lnTo>
                <a:lnTo>
                  <a:pt x="3641050" y="202740"/>
                </a:lnTo>
                <a:lnTo>
                  <a:pt x="3781727" y="206878"/>
                </a:lnTo>
                <a:lnTo>
                  <a:pt x="3876891" y="202740"/>
                </a:lnTo>
                <a:lnTo>
                  <a:pt x="3959642" y="190327"/>
                </a:lnTo>
                <a:lnTo>
                  <a:pt x="4021705" y="173777"/>
                </a:lnTo>
                <a:lnTo>
                  <a:pt x="4058943" y="148952"/>
                </a:lnTo>
                <a:lnTo>
                  <a:pt x="4116869" y="91026"/>
                </a:lnTo>
                <a:lnTo>
                  <a:pt x="4162382" y="37238"/>
                </a:lnTo>
                <a:lnTo>
                  <a:pt x="4195483" y="8275"/>
                </a:lnTo>
                <a:lnTo>
                  <a:pt x="4220308" y="0"/>
                </a:lnTo>
                <a:lnTo>
                  <a:pt x="4228583" y="0"/>
                </a:lnTo>
                <a:lnTo>
                  <a:pt x="4245133" y="8275"/>
                </a:lnTo>
                <a:lnTo>
                  <a:pt x="4257546" y="24825"/>
                </a:lnTo>
                <a:lnTo>
                  <a:pt x="4269959" y="70338"/>
                </a:lnTo>
                <a:lnTo>
                  <a:pt x="4274096" y="119989"/>
                </a:lnTo>
                <a:lnTo>
                  <a:pt x="4269959" y="177915"/>
                </a:lnTo>
                <a:lnTo>
                  <a:pt x="4253409" y="231703"/>
                </a:lnTo>
                <a:lnTo>
                  <a:pt x="4212033" y="318592"/>
                </a:lnTo>
                <a:lnTo>
                  <a:pt x="4162382" y="397205"/>
                </a:lnTo>
                <a:lnTo>
                  <a:pt x="4104456" y="455131"/>
                </a:lnTo>
                <a:lnTo>
                  <a:pt x="4054806" y="500644"/>
                </a:lnTo>
                <a:lnTo>
                  <a:pt x="4013430" y="517194"/>
                </a:lnTo>
                <a:lnTo>
                  <a:pt x="3984467" y="521332"/>
                </a:lnTo>
                <a:lnTo>
                  <a:pt x="3963780" y="521332"/>
                </a:lnTo>
                <a:lnTo>
                  <a:pt x="3947229" y="508919"/>
                </a:lnTo>
                <a:lnTo>
                  <a:pt x="3918266" y="488231"/>
                </a:lnTo>
                <a:lnTo>
                  <a:pt x="3868616" y="463406"/>
                </a:lnTo>
                <a:lnTo>
                  <a:pt x="3798277" y="442718"/>
                </a:lnTo>
                <a:lnTo>
                  <a:pt x="3732076" y="430306"/>
                </a:lnTo>
                <a:lnTo>
                  <a:pt x="3682426" y="426168"/>
                </a:lnTo>
                <a:lnTo>
                  <a:pt x="3235570" y="422030"/>
                </a:lnTo>
                <a:lnTo>
                  <a:pt x="3041104" y="426168"/>
                </a:lnTo>
                <a:lnTo>
                  <a:pt x="2573561" y="40961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6231C25-D16A-46C7-90C5-D31EF90CB4FD}"/>
              </a:ext>
            </a:extLst>
          </p:cNvPr>
          <p:cNvSpPr/>
          <p:nvPr/>
        </p:nvSpPr>
        <p:spPr>
          <a:xfrm>
            <a:off x="4230687" y="5200650"/>
            <a:ext cx="646112" cy="623888"/>
          </a:xfrm>
          <a:custGeom>
            <a:avLst/>
            <a:gdLst>
              <a:gd name="connsiteX0" fmla="*/ 278607 w 645319"/>
              <a:gd name="connsiteY0" fmla="*/ 92869 h 623888"/>
              <a:gd name="connsiteX1" fmla="*/ 485775 w 645319"/>
              <a:gd name="connsiteY1" fmla="*/ 157163 h 623888"/>
              <a:gd name="connsiteX2" fmla="*/ 519113 w 645319"/>
              <a:gd name="connsiteY2" fmla="*/ 164306 h 623888"/>
              <a:gd name="connsiteX3" fmla="*/ 538163 w 645319"/>
              <a:gd name="connsiteY3" fmla="*/ 164306 h 623888"/>
              <a:gd name="connsiteX4" fmla="*/ 569119 w 645319"/>
              <a:gd name="connsiteY4" fmla="*/ 150019 h 623888"/>
              <a:gd name="connsiteX5" fmla="*/ 583407 w 645319"/>
              <a:gd name="connsiteY5" fmla="*/ 130969 h 623888"/>
              <a:gd name="connsiteX6" fmla="*/ 645319 w 645319"/>
              <a:gd name="connsiteY6" fmla="*/ 19050 h 623888"/>
              <a:gd name="connsiteX7" fmla="*/ 609600 w 645319"/>
              <a:gd name="connsiteY7" fmla="*/ 623888 h 623888"/>
              <a:gd name="connsiteX8" fmla="*/ 542925 w 645319"/>
              <a:gd name="connsiteY8" fmla="*/ 573881 h 623888"/>
              <a:gd name="connsiteX9" fmla="*/ 509588 w 645319"/>
              <a:gd name="connsiteY9" fmla="*/ 526256 h 623888"/>
              <a:gd name="connsiteX10" fmla="*/ 459582 w 645319"/>
              <a:gd name="connsiteY10" fmla="*/ 457200 h 623888"/>
              <a:gd name="connsiteX11" fmla="*/ 409575 w 645319"/>
              <a:gd name="connsiteY11" fmla="*/ 400050 h 623888"/>
              <a:gd name="connsiteX12" fmla="*/ 357188 w 645319"/>
              <a:gd name="connsiteY12" fmla="*/ 345281 h 623888"/>
              <a:gd name="connsiteX13" fmla="*/ 316707 w 645319"/>
              <a:gd name="connsiteY13" fmla="*/ 307181 h 623888"/>
              <a:gd name="connsiteX14" fmla="*/ 283369 w 645319"/>
              <a:gd name="connsiteY14" fmla="*/ 273844 h 623888"/>
              <a:gd name="connsiteX15" fmla="*/ 214313 w 645319"/>
              <a:gd name="connsiteY15" fmla="*/ 214313 h 623888"/>
              <a:gd name="connsiteX16" fmla="*/ 128588 w 645319"/>
              <a:gd name="connsiteY16" fmla="*/ 147638 h 623888"/>
              <a:gd name="connsiteX17" fmla="*/ 71438 w 645319"/>
              <a:gd name="connsiteY17" fmla="*/ 104775 h 623888"/>
              <a:gd name="connsiteX18" fmla="*/ 28575 w 645319"/>
              <a:gd name="connsiteY18" fmla="*/ 73819 h 623888"/>
              <a:gd name="connsiteX19" fmla="*/ 9525 w 645319"/>
              <a:gd name="connsiteY19" fmla="*/ 57150 h 623888"/>
              <a:gd name="connsiteX20" fmla="*/ 0 w 645319"/>
              <a:gd name="connsiteY20" fmla="*/ 38100 h 623888"/>
              <a:gd name="connsiteX21" fmla="*/ 0 w 645319"/>
              <a:gd name="connsiteY21" fmla="*/ 14288 h 623888"/>
              <a:gd name="connsiteX22" fmla="*/ 7144 w 645319"/>
              <a:gd name="connsiteY22" fmla="*/ 4763 h 623888"/>
              <a:gd name="connsiteX23" fmla="*/ 26194 w 645319"/>
              <a:gd name="connsiteY23" fmla="*/ 0 h 623888"/>
              <a:gd name="connsiteX24" fmla="*/ 61913 w 645319"/>
              <a:gd name="connsiteY24" fmla="*/ 4763 h 623888"/>
              <a:gd name="connsiteX25" fmla="*/ 278607 w 645319"/>
              <a:gd name="connsiteY25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5319" h="623888">
                <a:moveTo>
                  <a:pt x="278607" y="92869"/>
                </a:moveTo>
                <a:lnTo>
                  <a:pt x="485775" y="157163"/>
                </a:lnTo>
                <a:lnTo>
                  <a:pt x="519113" y="164306"/>
                </a:lnTo>
                <a:lnTo>
                  <a:pt x="538163" y="164306"/>
                </a:lnTo>
                <a:lnTo>
                  <a:pt x="569119" y="150019"/>
                </a:lnTo>
                <a:lnTo>
                  <a:pt x="583407" y="130969"/>
                </a:lnTo>
                <a:lnTo>
                  <a:pt x="645319" y="19050"/>
                </a:lnTo>
                <a:lnTo>
                  <a:pt x="609600" y="623888"/>
                </a:lnTo>
                <a:lnTo>
                  <a:pt x="542925" y="573881"/>
                </a:lnTo>
                <a:lnTo>
                  <a:pt x="509588" y="526256"/>
                </a:lnTo>
                <a:lnTo>
                  <a:pt x="459582" y="457200"/>
                </a:lnTo>
                <a:lnTo>
                  <a:pt x="409575" y="400050"/>
                </a:lnTo>
                <a:lnTo>
                  <a:pt x="357188" y="345281"/>
                </a:lnTo>
                <a:lnTo>
                  <a:pt x="316707" y="307181"/>
                </a:lnTo>
                <a:lnTo>
                  <a:pt x="283369" y="273844"/>
                </a:lnTo>
                <a:lnTo>
                  <a:pt x="214313" y="214313"/>
                </a:lnTo>
                <a:lnTo>
                  <a:pt x="128588" y="147638"/>
                </a:lnTo>
                <a:lnTo>
                  <a:pt x="71438" y="104775"/>
                </a:lnTo>
                <a:lnTo>
                  <a:pt x="28575" y="73819"/>
                </a:lnTo>
                <a:lnTo>
                  <a:pt x="9525" y="57150"/>
                </a:lnTo>
                <a:lnTo>
                  <a:pt x="0" y="38100"/>
                </a:lnTo>
                <a:lnTo>
                  <a:pt x="0" y="14288"/>
                </a:lnTo>
                <a:lnTo>
                  <a:pt x="7144" y="4763"/>
                </a:lnTo>
                <a:lnTo>
                  <a:pt x="26194" y="0"/>
                </a:lnTo>
                <a:lnTo>
                  <a:pt x="61913" y="4763"/>
                </a:lnTo>
                <a:lnTo>
                  <a:pt x="278607" y="928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D05435B-CC36-4172-BC7B-ADD61C716F16}"/>
              </a:ext>
            </a:extLst>
          </p:cNvPr>
          <p:cNvSpPr/>
          <p:nvPr/>
        </p:nvSpPr>
        <p:spPr>
          <a:xfrm>
            <a:off x="3822701" y="3276600"/>
            <a:ext cx="1719263" cy="1208088"/>
          </a:xfrm>
          <a:custGeom>
            <a:avLst/>
            <a:gdLst>
              <a:gd name="connsiteX0" fmla="*/ 816769 w 1719263"/>
              <a:gd name="connsiteY0" fmla="*/ 816769 h 1207294"/>
              <a:gd name="connsiteX1" fmla="*/ 626269 w 1719263"/>
              <a:gd name="connsiteY1" fmla="*/ 964406 h 1207294"/>
              <a:gd name="connsiteX2" fmla="*/ 585788 w 1719263"/>
              <a:gd name="connsiteY2" fmla="*/ 995363 h 1207294"/>
              <a:gd name="connsiteX3" fmla="*/ 547688 w 1719263"/>
              <a:gd name="connsiteY3" fmla="*/ 1019175 h 1207294"/>
              <a:gd name="connsiteX4" fmla="*/ 509588 w 1719263"/>
              <a:gd name="connsiteY4" fmla="*/ 1042988 h 1207294"/>
              <a:gd name="connsiteX5" fmla="*/ 483394 w 1719263"/>
              <a:gd name="connsiteY5" fmla="*/ 1066800 h 1207294"/>
              <a:gd name="connsiteX6" fmla="*/ 450057 w 1719263"/>
              <a:gd name="connsiteY6" fmla="*/ 1107281 h 1207294"/>
              <a:gd name="connsiteX7" fmla="*/ 421482 w 1719263"/>
              <a:gd name="connsiteY7" fmla="*/ 1145381 h 1207294"/>
              <a:gd name="connsiteX8" fmla="*/ 395288 w 1719263"/>
              <a:gd name="connsiteY8" fmla="*/ 1176338 h 1207294"/>
              <a:gd name="connsiteX9" fmla="*/ 378619 w 1719263"/>
              <a:gd name="connsiteY9" fmla="*/ 1193006 h 1207294"/>
              <a:gd name="connsiteX10" fmla="*/ 359569 w 1719263"/>
              <a:gd name="connsiteY10" fmla="*/ 1202531 h 1207294"/>
              <a:gd name="connsiteX11" fmla="*/ 342900 w 1719263"/>
              <a:gd name="connsiteY11" fmla="*/ 1207294 h 1207294"/>
              <a:gd name="connsiteX12" fmla="*/ 326232 w 1719263"/>
              <a:gd name="connsiteY12" fmla="*/ 1207294 h 1207294"/>
              <a:gd name="connsiteX13" fmla="*/ 304800 w 1719263"/>
              <a:gd name="connsiteY13" fmla="*/ 1200150 h 1207294"/>
              <a:gd name="connsiteX14" fmla="*/ 264319 w 1719263"/>
              <a:gd name="connsiteY14" fmla="*/ 1176338 h 1207294"/>
              <a:gd name="connsiteX15" fmla="*/ 190500 w 1719263"/>
              <a:gd name="connsiteY15" fmla="*/ 1119188 h 1207294"/>
              <a:gd name="connsiteX16" fmla="*/ 130969 w 1719263"/>
              <a:gd name="connsiteY16" fmla="*/ 1064419 h 1207294"/>
              <a:gd name="connsiteX17" fmla="*/ 95250 w 1719263"/>
              <a:gd name="connsiteY17" fmla="*/ 1031081 h 1207294"/>
              <a:gd name="connsiteX18" fmla="*/ 61913 w 1719263"/>
              <a:gd name="connsiteY18" fmla="*/ 1000125 h 1207294"/>
              <a:gd name="connsiteX19" fmla="*/ 35719 w 1719263"/>
              <a:gd name="connsiteY19" fmla="*/ 973931 h 1207294"/>
              <a:gd name="connsiteX20" fmla="*/ 26194 w 1719263"/>
              <a:gd name="connsiteY20" fmla="*/ 959644 h 1207294"/>
              <a:gd name="connsiteX21" fmla="*/ 16669 w 1719263"/>
              <a:gd name="connsiteY21" fmla="*/ 933450 h 1207294"/>
              <a:gd name="connsiteX22" fmla="*/ 7144 w 1719263"/>
              <a:gd name="connsiteY22" fmla="*/ 904875 h 1207294"/>
              <a:gd name="connsiteX23" fmla="*/ 2382 w 1719263"/>
              <a:gd name="connsiteY23" fmla="*/ 873919 h 1207294"/>
              <a:gd name="connsiteX24" fmla="*/ 0 w 1719263"/>
              <a:gd name="connsiteY24" fmla="*/ 842963 h 1207294"/>
              <a:gd name="connsiteX25" fmla="*/ 2382 w 1719263"/>
              <a:gd name="connsiteY25" fmla="*/ 812006 h 1207294"/>
              <a:gd name="connsiteX26" fmla="*/ 9525 w 1719263"/>
              <a:gd name="connsiteY26" fmla="*/ 797719 h 1207294"/>
              <a:gd name="connsiteX27" fmla="*/ 21432 w 1719263"/>
              <a:gd name="connsiteY27" fmla="*/ 790575 h 1207294"/>
              <a:gd name="connsiteX28" fmla="*/ 33338 w 1719263"/>
              <a:gd name="connsiteY28" fmla="*/ 790575 h 1207294"/>
              <a:gd name="connsiteX29" fmla="*/ 50007 w 1719263"/>
              <a:gd name="connsiteY29" fmla="*/ 800100 h 1207294"/>
              <a:gd name="connsiteX30" fmla="*/ 83344 w 1719263"/>
              <a:gd name="connsiteY30" fmla="*/ 833438 h 1207294"/>
              <a:gd name="connsiteX31" fmla="*/ 116682 w 1719263"/>
              <a:gd name="connsiteY31" fmla="*/ 864394 h 1207294"/>
              <a:gd name="connsiteX32" fmla="*/ 133350 w 1719263"/>
              <a:gd name="connsiteY32" fmla="*/ 876300 h 1207294"/>
              <a:gd name="connsiteX33" fmla="*/ 164307 w 1719263"/>
              <a:gd name="connsiteY33" fmla="*/ 892969 h 1207294"/>
              <a:gd name="connsiteX34" fmla="*/ 188119 w 1719263"/>
              <a:gd name="connsiteY34" fmla="*/ 900113 h 1207294"/>
              <a:gd name="connsiteX35" fmla="*/ 216694 w 1719263"/>
              <a:gd name="connsiteY35" fmla="*/ 897731 h 1207294"/>
              <a:gd name="connsiteX36" fmla="*/ 271463 w 1719263"/>
              <a:gd name="connsiteY36" fmla="*/ 883444 h 1207294"/>
              <a:gd name="connsiteX37" fmla="*/ 330994 w 1719263"/>
              <a:gd name="connsiteY37" fmla="*/ 862013 h 1207294"/>
              <a:gd name="connsiteX38" fmla="*/ 395288 w 1719263"/>
              <a:gd name="connsiteY38" fmla="*/ 826294 h 1207294"/>
              <a:gd name="connsiteX39" fmla="*/ 590550 w 1719263"/>
              <a:gd name="connsiteY39" fmla="*/ 704850 h 1207294"/>
              <a:gd name="connsiteX40" fmla="*/ 757238 w 1719263"/>
              <a:gd name="connsiteY40" fmla="*/ 595313 h 1207294"/>
              <a:gd name="connsiteX41" fmla="*/ 1028700 w 1719263"/>
              <a:gd name="connsiteY41" fmla="*/ 407194 h 1207294"/>
              <a:gd name="connsiteX42" fmla="*/ 1207294 w 1719263"/>
              <a:gd name="connsiteY42" fmla="*/ 316706 h 1207294"/>
              <a:gd name="connsiteX43" fmla="*/ 1288257 w 1719263"/>
              <a:gd name="connsiteY43" fmla="*/ 269081 h 1207294"/>
              <a:gd name="connsiteX44" fmla="*/ 1378744 w 1719263"/>
              <a:gd name="connsiteY44" fmla="*/ 207169 h 1207294"/>
              <a:gd name="connsiteX45" fmla="*/ 1462088 w 1719263"/>
              <a:gd name="connsiteY45" fmla="*/ 147638 h 1207294"/>
              <a:gd name="connsiteX46" fmla="*/ 1543050 w 1719263"/>
              <a:gd name="connsiteY46" fmla="*/ 90488 h 1207294"/>
              <a:gd name="connsiteX47" fmla="*/ 1635919 w 1719263"/>
              <a:gd name="connsiteY47" fmla="*/ 26194 h 1207294"/>
              <a:gd name="connsiteX48" fmla="*/ 1671638 w 1719263"/>
              <a:gd name="connsiteY48" fmla="*/ 4763 h 1207294"/>
              <a:gd name="connsiteX49" fmla="*/ 1693069 w 1719263"/>
              <a:gd name="connsiteY49" fmla="*/ 0 h 1207294"/>
              <a:gd name="connsiteX50" fmla="*/ 1709738 w 1719263"/>
              <a:gd name="connsiteY50" fmla="*/ 2381 h 1207294"/>
              <a:gd name="connsiteX51" fmla="*/ 1716882 w 1719263"/>
              <a:gd name="connsiteY51" fmla="*/ 7144 h 1207294"/>
              <a:gd name="connsiteX52" fmla="*/ 1719263 w 1719263"/>
              <a:gd name="connsiteY52" fmla="*/ 19050 h 1207294"/>
              <a:gd name="connsiteX53" fmla="*/ 1712119 w 1719263"/>
              <a:gd name="connsiteY53" fmla="*/ 42863 h 1207294"/>
              <a:gd name="connsiteX54" fmla="*/ 1685925 w 1719263"/>
              <a:gd name="connsiteY54" fmla="*/ 80963 h 1207294"/>
              <a:gd name="connsiteX55" fmla="*/ 1550194 w 1719263"/>
              <a:gd name="connsiteY55" fmla="*/ 207169 h 1207294"/>
              <a:gd name="connsiteX56" fmla="*/ 1419225 w 1719263"/>
              <a:gd name="connsiteY56" fmla="*/ 323850 h 1207294"/>
              <a:gd name="connsiteX57" fmla="*/ 1204913 w 1719263"/>
              <a:gd name="connsiteY57" fmla="*/ 509588 h 1207294"/>
              <a:gd name="connsiteX58" fmla="*/ 1023938 w 1719263"/>
              <a:gd name="connsiteY58" fmla="*/ 650081 h 1207294"/>
              <a:gd name="connsiteX59" fmla="*/ 816769 w 1719263"/>
              <a:gd name="connsiteY59" fmla="*/ 816769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719263" h="1207294">
                <a:moveTo>
                  <a:pt x="816769" y="816769"/>
                </a:moveTo>
                <a:lnTo>
                  <a:pt x="626269" y="964406"/>
                </a:lnTo>
                <a:lnTo>
                  <a:pt x="585788" y="995363"/>
                </a:lnTo>
                <a:lnTo>
                  <a:pt x="547688" y="1019175"/>
                </a:lnTo>
                <a:lnTo>
                  <a:pt x="509588" y="1042988"/>
                </a:lnTo>
                <a:lnTo>
                  <a:pt x="483394" y="1066800"/>
                </a:lnTo>
                <a:lnTo>
                  <a:pt x="450057" y="1107281"/>
                </a:lnTo>
                <a:lnTo>
                  <a:pt x="421482" y="1145381"/>
                </a:lnTo>
                <a:lnTo>
                  <a:pt x="395288" y="1176338"/>
                </a:lnTo>
                <a:lnTo>
                  <a:pt x="378619" y="1193006"/>
                </a:lnTo>
                <a:lnTo>
                  <a:pt x="359569" y="1202531"/>
                </a:lnTo>
                <a:lnTo>
                  <a:pt x="342900" y="1207294"/>
                </a:lnTo>
                <a:lnTo>
                  <a:pt x="326232" y="1207294"/>
                </a:lnTo>
                <a:lnTo>
                  <a:pt x="304800" y="1200150"/>
                </a:lnTo>
                <a:lnTo>
                  <a:pt x="264319" y="1176338"/>
                </a:lnTo>
                <a:lnTo>
                  <a:pt x="190500" y="1119188"/>
                </a:lnTo>
                <a:lnTo>
                  <a:pt x="130969" y="1064419"/>
                </a:lnTo>
                <a:lnTo>
                  <a:pt x="95250" y="1031081"/>
                </a:lnTo>
                <a:lnTo>
                  <a:pt x="61913" y="1000125"/>
                </a:lnTo>
                <a:lnTo>
                  <a:pt x="35719" y="973931"/>
                </a:lnTo>
                <a:lnTo>
                  <a:pt x="26194" y="959644"/>
                </a:lnTo>
                <a:lnTo>
                  <a:pt x="16669" y="933450"/>
                </a:lnTo>
                <a:lnTo>
                  <a:pt x="7144" y="904875"/>
                </a:lnTo>
                <a:lnTo>
                  <a:pt x="2382" y="873919"/>
                </a:lnTo>
                <a:lnTo>
                  <a:pt x="0" y="842963"/>
                </a:lnTo>
                <a:lnTo>
                  <a:pt x="2382" y="812006"/>
                </a:lnTo>
                <a:lnTo>
                  <a:pt x="9525" y="797719"/>
                </a:lnTo>
                <a:lnTo>
                  <a:pt x="21432" y="790575"/>
                </a:lnTo>
                <a:lnTo>
                  <a:pt x="33338" y="790575"/>
                </a:lnTo>
                <a:lnTo>
                  <a:pt x="50007" y="800100"/>
                </a:lnTo>
                <a:lnTo>
                  <a:pt x="83344" y="833438"/>
                </a:lnTo>
                <a:lnTo>
                  <a:pt x="116682" y="864394"/>
                </a:lnTo>
                <a:lnTo>
                  <a:pt x="133350" y="876300"/>
                </a:lnTo>
                <a:lnTo>
                  <a:pt x="164307" y="892969"/>
                </a:lnTo>
                <a:lnTo>
                  <a:pt x="188119" y="900113"/>
                </a:lnTo>
                <a:lnTo>
                  <a:pt x="216694" y="897731"/>
                </a:lnTo>
                <a:lnTo>
                  <a:pt x="271463" y="883444"/>
                </a:lnTo>
                <a:lnTo>
                  <a:pt x="330994" y="862013"/>
                </a:lnTo>
                <a:lnTo>
                  <a:pt x="395288" y="826294"/>
                </a:lnTo>
                <a:lnTo>
                  <a:pt x="590550" y="704850"/>
                </a:lnTo>
                <a:lnTo>
                  <a:pt x="757238" y="595313"/>
                </a:lnTo>
                <a:lnTo>
                  <a:pt x="1028700" y="407194"/>
                </a:lnTo>
                <a:lnTo>
                  <a:pt x="1207294" y="316706"/>
                </a:lnTo>
                <a:lnTo>
                  <a:pt x="1288257" y="269081"/>
                </a:lnTo>
                <a:lnTo>
                  <a:pt x="1378744" y="207169"/>
                </a:lnTo>
                <a:lnTo>
                  <a:pt x="1462088" y="147638"/>
                </a:lnTo>
                <a:lnTo>
                  <a:pt x="1543050" y="90488"/>
                </a:lnTo>
                <a:lnTo>
                  <a:pt x="1635919" y="26194"/>
                </a:lnTo>
                <a:lnTo>
                  <a:pt x="1671638" y="4763"/>
                </a:lnTo>
                <a:lnTo>
                  <a:pt x="1693069" y="0"/>
                </a:lnTo>
                <a:lnTo>
                  <a:pt x="1709738" y="2381"/>
                </a:lnTo>
                <a:lnTo>
                  <a:pt x="1716882" y="7144"/>
                </a:lnTo>
                <a:lnTo>
                  <a:pt x="1719263" y="19050"/>
                </a:lnTo>
                <a:lnTo>
                  <a:pt x="1712119" y="42863"/>
                </a:lnTo>
                <a:lnTo>
                  <a:pt x="1685925" y="80963"/>
                </a:lnTo>
                <a:lnTo>
                  <a:pt x="1550194" y="207169"/>
                </a:lnTo>
                <a:lnTo>
                  <a:pt x="1419225" y="323850"/>
                </a:lnTo>
                <a:lnTo>
                  <a:pt x="1204913" y="509588"/>
                </a:lnTo>
                <a:lnTo>
                  <a:pt x="1023938" y="650081"/>
                </a:lnTo>
                <a:lnTo>
                  <a:pt x="816769" y="816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83F8F385-FC17-43AA-BFCC-58746C666465}"/>
              </a:ext>
            </a:extLst>
          </p:cNvPr>
          <p:cNvSpPr/>
          <p:nvPr/>
        </p:nvSpPr>
        <p:spPr>
          <a:xfrm rot="16200000">
            <a:off x="6760369" y="2434432"/>
            <a:ext cx="1957387" cy="1079500"/>
          </a:xfrm>
          <a:custGeom>
            <a:avLst/>
            <a:gdLst>
              <a:gd name="connsiteX0" fmla="*/ 814387 w 1957387"/>
              <a:gd name="connsiteY0" fmla="*/ 673894 h 1078706"/>
              <a:gd name="connsiteX1" fmla="*/ 600075 w 1957387"/>
              <a:gd name="connsiteY1" fmla="*/ 581025 h 1078706"/>
              <a:gd name="connsiteX2" fmla="*/ 461962 w 1957387"/>
              <a:gd name="connsiteY2" fmla="*/ 514350 h 1078706"/>
              <a:gd name="connsiteX3" fmla="*/ 373856 w 1957387"/>
              <a:gd name="connsiteY3" fmla="*/ 464344 h 1078706"/>
              <a:gd name="connsiteX4" fmla="*/ 309562 w 1957387"/>
              <a:gd name="connsiteY4" fmla="*/ 421481 h 1078706"/>
              <a:gd name="connsiteX5" fmla="*/ 242887 w 1957387"/>
              <a:gd name="connsiteY5" fmla="*/ 373856 h 1078706"/>
              <a:gd name="connsiteX6" fmla="*/ 166687 w 1957387"/>
              <a:gd name="connsiteY6" fmla="*/ 309563 h 1078706"/>
              <a:gd name="connsiteX7" fmla="*/ 114300 w 1957387"/>
              <a:gd name="connsiteY7" fmla="*/ 261938 h 1078706"/>
              <a:gd name="connsiteX8" fmla="*/ 57150 w 1957387"/>
              <a:gd name="connsiteY8" fmla="*/ 209550 h 1078706"/>
              <a:gd name="connsiteX9" fmla="*/ 30956 w 1957387"/>
              <a:gd name="connsiteY9" fmla="*/ 183356 h 1078706"/>
              <a:gd name="connsiteX10" fmla="*/ 9525 w 1957387"/>
              <a:gd name="connsiteY10" fmla="*/ 157163 h 1078706"/>
              <a:gd name="connsiteX11" fmla="*/ 0 w 1957387"/>
              <a:gd name="connsiteY11" fmla="*/ 133350 h 1078706"/>
              <a:gd name="connsiteX12" fmla="*/ 0 w 1957387"/>
              <a:gd name="connsiteY12" fmla="*/ 111919 h 1078706"/>
              <a:gd name="connsiteX13" fmla="*/ 7143 w 1957387"/>
              <a:gd name="connsiteY13" fmla="*/ 95250 h 1078706"/>
              <a:gd name="connsiteX14" fmla="*/ 28575 w 1957387"/>
              <a:gd name="connsiteY14" fmla="*/ 73819 h 1078706"/>
              <a:gd name="connsiteX15" fmla="*/ 64293 w 1957387"/>
              <a:gd name="connsiteY15" fmla="*/ 57150 h 1078706"/>
              <a:gd name="connsiteX16" fmla="*/ 119062 w 1957387"/>
              <a:gd name="connsiteY16" fmla="*/ 30956 h 1078706"/>
              <a:gd name="connsiteX17" fmla="*/ 171450 w 1957387"/>
              <a:gd name="connsiteY17" fmla="*/ 0 h 1078706"/>
              <a:gd name="connsiteX18" fmla="*/ 469106 w 1957387"/>
              <a:gd name="connsiteY18" fmla="*/ 190500 h 1078706"/>
              <a:gd name="connsiteX19" fmla="*/ 478631 w 1957387"/>
              <a:gd name="connsiteY19" fmla="*/ 209550 h 1078706"/>
              <a:gd name="connsiteX20" fmla="*/ 490537 w 1957387"/>
              <a:gd name="connsiteY20" fmla="*/ 230981 h 1078706"/>
              <a:gd name="connsiteX21" fmla="*/ 504825 w 1957387"/>
              <a:gd name="connsiteY21" fmla="*/ 247650 h 1078706"/>
              <a:gd name="connsiteX22" fmla="*/ 528637 w 1957387"/>
              <a:gd name="connsiteY22" fmla="*/ 269081 h 1078706"/>
              <a:gd name="connsiteX23" fmla="*/ 571500 w 1957387"/>
              <a:gd name="connsiteY23" fmla="*/ 295275 h 1078706"/>
              <a:gd name="connsiteX24" fmla="*/ 642937 w 1957387"/>
              <a:gd name="connsiteY24" fmla="*/ 338138 h 1078706"/>
              <a:gd name="connsiteX25" fmla="*/ 723900 w 1957387"/>
              <a:gd name="connsiteY25" fmla="*/ 376238 h 1078706"/>
              <a:gd name="connsiteX26" fmla="*/ 790575 w 1957387"/>
              <a:gd name="connsiteY26" fmla="*/ 407194 h 1078706"/>
              <a:gd name="connsiteX27" fmla="*/ 866775 w 1957387"/>
              <a:gd name="connsiteY27" fmla="*/ 440531 h 1078706"/>
              <a:gd name="connsiteX28" fmla="*/ 995362 w 1957387"/>
              <a:gd name="connsiteY28" fmla="*/ 492919 h 1078706"/>
              <a:gd name="connsiteX29" fmla="*/ 1169193 w 1957387"/>
              <a:gd name="connsiteY29" fmla="*/ 554831 h 1078706"/>
              <a:gd name="connsiteX30" fmla="*/ 1323975 w 1957387"/>
              <a:gd name="connsiteY30" fmla="*/ 604838 h 1078706"/>
              <a:gd name="connsiteX31" fmla="*/ 1445418 w 1957387"/>
              <a:gd name="connsiteY31" fmla="*/ 640556 h 1078706"/>
              <a:gd name="connsiteX32" fmla="*/ 1562100 w 1957387"/>
              <a:gd name="connsiteY32" fmla="*/ 664369 h 1078706"/>
              <a:gd name="connsiteX33" fmla="*/ 1650206 w 1957387"/>
              <a:gd name="connsiteY33" fmla="*/ 678656 h 1078706"/>
              <a:gd name="connsiteX34" fmla="*/ 1707356 w 1957387"/>
              <a:gd name="connsiteY34" fmla="*/ 685800 h 1078706"/>
              <a:gd name="connsiteX35" fmla="*/ 1764506 w 1957387"/>
              <a:gd name="connsiteY35" fmla="*/ 688181 h 1078706"/>
              <a:gd name="connsiteX36" fmla="*/ 1804987 w 1957387"/>
              <a:gd name="connsiteY36" fmla="*/ 690563 h 1078706"/>
              <a:gd name="connsiteX37" fmla="*/ 1845468 w 1957387"/>
              <a:gd name="connsiteY37" fmla="*/ 688181 h 1078706"/>
              <a:gd name="connsiteX38" fmla="*/ 1874043 w 1957387"/>
              <a:gd name="connsiteY38" fmla="*/ 681038 h 1078706"/>
              <a:gd name="connsiteX39" fmla="*/ 1957387 w 1957387"/>
              <a:gd name="connsiteY39" fmla="*/ 621506 h 1078706"/>
              <a:gd name="connsiteX40" fmla="*/ 1812131 w 1957387"/>
              <a:gd name="connsiteY40" fmla="*/ 1071563 h 1078706"/>
              <a:gd name="connsiteX41" fmla="*/ 1754981 w 1957387"/>
              <a:gd name="connsiteY41" fmla="*/ 1078706 h 1078706"/>
              <a:gd name="connsiteX42" fmla="*/ 1745456 w 1957387"/>
              <a:gd name="connsiteY42" fmla="*/ 1073944 h 1078706"/>
              <a:gd name="connsiteX43" fmla="*/ 1712118 w 1957387"/>
              <a:gd name="connsiteY43" fmla="*/ 1028700 h 1078706"/>
              <a:gd name="connsiteX44" fmla="*/ 1685925 w 1957387"/>
              <a:gd name="connsiteY44" fmla="*/ 1000125 h 1078706"/>
              <a:gd name="connsiteX45" fmla="*/ 1662112 w 1957387"/>
              <a:gd name="connsiteY45" fmla="*/ 981075 h 1078706"/>
              <a:gd name="connsiteX46" fmla="*/ 1626393 w 1957387"/>
              <a:gd name="connsiteY46" fmla="*/ 962025 h 1078706"/>
              <a:gd name="connsiteX47" fmla="*/ 1545431 w 1957387"/>
              <a:gd name="connsiteY47" fmla="*/ 938213 h 1078706"/>
              <a:gd name="connsiteX48" fmla="*/ 1395412 w 1957387"/>
              <a:gd name="connsiteY48" fmla="*/ 892969 h 1078706"/>
              <a:gd name="connsiteX49" fmla="*/ 1231106 w 1957387"/>
              <a:gd name="connsiteY49" fmla="*/ 835819 h 1078706"/>
              <a:gd name="connsiteX50" fmla="*/ 814387 w 1957387"/>
              <a:gd name="connsiteY50" fmla="*/ 673894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57387" h="1078706">
                <a:moveTo>
                  <a:pt x="814387" y="673894"/>
                </a:moveTo>
                <a:lnTo>
                  <a:pt x="600075" y="581025"/>
                </a:lnTo>
                <a:lnTo>
                  <a:pt x="461962" y="514350"/>
                </a:lnTo>
                <a:lnTo>
                  <a:pt x="373856" y="464344"/>
                </a:lnTo>
                <a:lnTo>
                  <a:pt x="309562" y="421481"/>
                </a:lnTo>
                <a:lnTo>
                  <a:pt x="242887" y="373856"/>
                </a:lnTo>
                <a:lnTo>
                  <a:pt x="166687" y="309563"/>
                </a:lnTo>
                <a:lnTo>
                  <a:pt x="114300" y="261938"/>
                </a:lnTo>
                <a:lnTo>
                  <a:pt x="57150" y="209550"/>
                </a:lnTo>
                <a:lnTo>
                  <a:pt x="30956" y="183356"/>
                </a:lnTo>
                <a:lnTo>
                  <a:pt x="9525" y="157163"/>
                </a:lnTo>
                <a:lnTo>
                  <a:pt x="0" y="133350"/>
                </a:lnTo>
                <a:lnTo>
                  <a:pt x="0" y="111919"/>
                </a:lnTo>
                <a:lnTo>
                  <a:pt x="7143" y="95250"/>
                </a:lnTo>
                <a:lnTo>
                  <a:pt x="28575" y="73819"/>
                </a:lnTo>
                <a:lnTo>
                  <a:pt x="64293" y="57150"/>
                </a:lnTo>
                <a:lnTo>
                  <a:pt x="119062" y="30956"/>
                </a:lnTo>
                <a:lnTo>
                  <a:pt x="171450" y="0"/>
                </a:lnTo>
                <a:lnTo>
                  <a:pt x="469106" y="190500"/>
                </a:lnTo>
                <a:lnTo>
                  <a:pt x="478631" y="209550"/>
                </a:lnTo>
                <a:lnTo>
                  <a:pt x="490537" y="230981"/>
                </a:lnTo>
                <a:lnTo>
                  <a:pt x="504825" y="247650"/>
                </a:lnTo>
                <a:lnTo>
                  <a:pt x="528637" y="269081"/>
                </a:lnTo>
                <a:lnTo>
                  <a:pt x="571500" y="295275"/>
                </a:lnTo>
                <a:lnTo>
                  <a:pt x="642937" y="338138"/>
                </a:lnTo>
                <a:lnTo>
                  <a:pt x="723900" y="376238"/>
                </a:lnTo>
                <a:lnTo>
                  <a:pt x="790575" y="407194"/>
                </a:lnTo>
                <a:lnTo>
                  <a:pt x="866775" y="440531"/>
                </a:lnTo>
                <a:lnTo>
                  <a:pt x="995362" y="492919"/>
                </a:lnTo>
                <a:lnTo>
                  <a:pt x="1169193" y="554831"/>
                </a:lnTo>
                <a:lnTo>
                  <a:pt x="1323975" y="604838"/>
                </a:lnTo>
                <a:lnTo>
                  <a:pt x="1445418" y="640556"/>
                </a:lnTo>
                <a:lnTo>
                  <a:pt x="1562100" y="664369"/>
                </a:lnTo>
                <a:lnTo>
                  <a:pt x="1650206" y="678656"/>
                </a:lnTo>
                <a:lnTo>
                  <a:pt x="1707356" y="685800"/>
                </a:lnTo>
                <a:lnTo>
                  <a:pt x="1764506" y="688181"/>
                </a:lnTo>
                <a:lnTo>
                  <a:pt x="1804987" y="690563"/>
                </a:lnTo>
                <a:lnTo>
                  <a:pt x="1845468" y="688181"/>
                </a:lnTo>
                <a:lnTo>
                  <a:pt x="1874043" y="681038"/>
                </a:lnTo>
                <a:lnTo>
                  <a:pt x="1957387" y="621506"/>
                </a:lnTo>
                <a:lnTo>
                  <a:pt x="1812131" y="1071563"/>
                </a:lnTo>
                <a:lnTo>
                  <a:pt x="1754981" y="1078706"/>
                </a:lnTo>
                <a:lnTo>
                  <a:pt x="1745456" y="1073944"/>
                </a:lnTo>
                <a:lnTo>
                  <a:pt x="1712118" y="1028700"/>
                </a:lnTo>
                <a:lnTo>
                  <a:pt x="1685925" y="1000125"/>
                </a:lnTo>
                <a:lnTo>
                  <a:pt x="1662112" y="981075"/>
                </a:lnTo>
                <a:lnTo>
                  <a:pt x="1626393" y="962025"/>
                </a:lnTo>
                <a:lnTo>
                  <a:pt x="1545431" y="938213"/>
                </a:lnTo>
                <a:lnTo>
                  <a:pt x="1395412" y="892969"/>
                </a:lnTo>
                <a:lnTo>
                  <a:pt x="1231106" y="835819"/>
                </a:lnTo>
                <a:lnTo>
                  <a:pt x="814387" y="6738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F206ECB-CFB1-47FA-AE56-3AE68315C1A2}"/>
              </a:ext>
            </a:extLst>
          </p:cNvPr>
          <p:cNvSpPr/>
          <p:nvPr/>
        </p:nvSpPr>
        <p:spPr>
          <a:xfrm>
            <a:off x="6729412" y="3233739"/>
            <a:ext cx="738187" cy="600075"/>
          </a:xfrm>
          <a:custGeom>
            <a:avLst/>
            <a:gdLst>
              <a:gd name="connsiteX0" fmla="*/ 250031 w 738187"/>
              <a:gd name="connsiteY0" fmla="*/ 114300 h 600075"/>
              <a:gd name="connsiteX1" fmla="*/ 461962 w 738187"/>
              <a:gd name="connsiteY1" fmla="*/ 228600 h 600075"/>
              <a:gd name="connsiteX2" fmla="*/ 535781 w 738187"/>
              <a:gd name="connsiteY2" fmla="*/ 264318 h 600075"/>
              <a:gd name="connsiteX3" fmla="*/ 554831 w 738187"/>
              <a:gd name="connsiteY3" fmla="*/ 266700 h 600075"/>
              <a:gd name="connsiteX4" fmla="*/ 604837 w 738187"/>
              <a:gd name="connsiteY4" fmla="*/ 266700 h 600075"/>
              <a:gd name="connsiteX5" fmla="*/ 738187 w 738187"/>
              <a:gd name="connsiteY5" fmla="*/ 221456 h 600075"/>
              <a:gd name="connsiteX6" fmla="*/ 531018 w 738187"/>
              <a:gd name="connsiteY6" fmla="*/ 600075 h 600075"/>
              <a:gd name="connsiteX7" fmla="*/ 469106 w 738187"/>
              <a:gd name="connsiteY7" fmla="*/ 547687 h 600075"/>
              <a:gd name="connsiteX8" fmla="*/ 404812 w 738187"/>
              <a:gd name="connsiteY8" fmla="*/ 461962 h 600075"/>
              <a:gd name="connsiteX9" fmla="*/ 354806 w 738187"/>
              <a:gd name="connsiteY9" fmla="*/ 397668 h 600075"/>
              <a:gd name="connsiteX10" fmla="*/ 300037 w 738187"/>
              <a:gd name="connsiteY10" fmla="*/ 333375 h 600075"/>
              <a:gd name="connsiteX11" fmla="*/ 235743 w 738187"/>
              <a:gd name="connsiteY11" fmla="*/ 264318 h 600075"/>
              <a:gd name="connsiteX12" fmla="*/ 202406 w 738187"/>
              <a:gd name="connsiteY12" fmla="*/ 233362 h 600075"/>
              <a:gd name="connsiteX13" fmla="*/ 154781 w 738187"/>
              <a:gd name="connsiteY13" fmla="*/ 190500 h 600075"/>
              <a:gd name="connsiteX14" fmla="*/ 102393 w 738187"/>
              <a:gd name="connsiteY14" fmla="*/ 140493 h 600075"/>
              <a:gd name="connsiteX15" fmla="*/ 47625 w 738187"/>
              <a:gd name="connsiteY15" fmla="*/ 90487 h 600075"/>
              <a:gd name="connsiteX16" fmla="*/ 21431 w 738187"/>
              <a:gd name="connsiteY16" fmla="*/ 69056 h 600075"/>
              <a:gd name="connsiteX17" fmla="*/ 9525 w 738187"/>
              <a:gd name="connsiteY17" fmla="*/ 54768 h 600075"/>
              <a:gd name="connsiteX18" fmla="*/ 0 w 738187"/>
              <a:gd name="connsiteY18" fmla="*/ 28575 h 600075"/>
              <a:gd name="connsiteX19" fmla="*/ 0 w 738187"/>
              <a:gd name="connsiteY19" fmla="*/ 11906 h 600075"/>
              <a:gd name="connsiteX20" fmla="*/ 11906 w 738187"/>
              <a:gd name="connsiteY20" fmla="*/ 0 h 600075"/>
              <a:gd name="connsiteX21" fmla="*/ 30956 w 738187"/>
              <a:gd name="connsiteY21" fmla="*/ 0 h 600075"/>
              <a:gd name="connsiteX22" fmla="*/ 73818 w 738187"/>
              <a:gd name="connsiteY22" fmla="*/ 16668 h 600075"/>
              <a:gd name="connsiteX23" fmla="*/ 250031 w 738187"/>
              <a:gd name="connsiteY23" fmla="*/ 114300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8187" h="600075">
                <a:moveTo>
                  <a:pt x="250031" y="114300"/>
                </a:moveTo>
                <a:lnTo>
                  <a:pt x="461962" y="228600"/>
                </a:lnTo>
                <a:lnTo>
                  <a:pt x="535781" y="264318"/>
                </a:lnTo>
                <a:lnTo>
                  <a:pt x="554831" y="266700"/>
                </a:lnTo>
                <a:lnTo>
                  <a:pt x="604837" y="266700"/>
                </a:lnTo>
                <a:lnTo>
                  <a:pt x="738187" y="221456"/>
                </a:lnTo>
                <a:lnTo>
                  <a:pt x="531018" y="600075"/>
                </a:lnTo>
                <a:lnTo>
                  <a:pt x="469106" y="547687"/>
                </a:lnTo>
                <a:lnTo>
                  <a:pt x="404812" y="461962"/>
                </a:lnTo>
                <a:lnTo>
                  <a:pt x="354806" y="397668"/>
                </a:lnTo>
                <a:lnTo>
                  <a:pt x="300037" y="333375"/>
                </a:lnTo>
                <a:lnTo>
                  <a:pt x="235743" y="264318"/>
                </a:lnTo>
                <a:lnTo>
                  <a:pt x="202406" y="233362"/>
                </a:lnTo>
                <a:lnTo>
                  <a:pt x="154781" y="190500"/>
                </a:lnTo>
                <a:lnTo>
                  <a:pt x="102393" y="140493"/>
                </a:lnTo>
                <a:lnTo>
                  <a:pt x="47625" y="90487"/>
                </a:lnTo>
                <a:lnTo>
                  <a:pt x="21431" y="69056"/>
                </a:lnTo>
                <a:lnTo>
                  <a:pt x="9525" y="54768"/>
                </a:lnTo>
                <a:lnTo>
                  <a:pt x="0" y="28575"/>
                </a:lnTo>
                <a:lnTo>
                  <a:pt x="0" y="11906"/>
                </a:lnTo>
                <a:lnTo>
                  <a:pt x="11906" y="0"/>
                </a:lnTo>
                <a:lnTo>
                  <a:pt x="30956" y="0"/>
                </a:lnTo>
                <a:lnTo>
                  <a:pt x="73818" y="16668"/>
                </a:lnTo>
                <a:lnTo>
                  <a:pt x="250031" y="114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8A04205-ADFD-4553-B7BE-CF3AA61EAC28}"/>
              </a:ext>
            </a:extLst>
          </p:cNvPr>
          <p:cNvSpPr/>
          <p:nvPr/>
        </p:nvSpPr>
        <p:spPr>
          <a:xfrm rot="16200000">
            <a:off x="5256212" y="2309814"/>
            <a:ext cx="1914525" cy="1539875"/>
          </a:xfrm>
          <a:custGeom>
            <a:avLst/>
            <a:gdLst>
              <a:gd name="connsiteX0" fmla="*/ 734025 w 1913977"/>
              <a:gd name="connsiteY0" fmla="*/ 969515 h 1540702"/>
              <a:gd name="connsiteX1" fmla="*/ 621291 w 1913977"/>
              <a:gd name="connsiteY1" fmla="*/ 869307 h 1540702"/>
              <a:gd name="connsiteX2" fmla="*/ 561166 w 1913977"/>
              <a:gd name="connsiteY2" fmla="*/ 814192 h 1540702"/>
              <a:gd name="connsiteX3" fmla="*/ 481000 w 1913977"/>
              <a:gd name="connsiteY3" fmla="*/ 739036 h 1540702"/>
              <a:gd name="connsiteX4" fmla="*/ 423380 w 1913977"/>
              <a:gd name="connsiteY4" fmla="*/ 676406 h 1540702"/>
              <a:gd name="connsiteX5" fmla="*/ 373276 w 1913977"/>
              <a:gd name="connsiteY5" fmla="*/ 621291 h 1540702"/>
              <a:gd name="connsiteX6" fmla="*/ 298120 w 1913977"/>
              <a:gd name="connsiteY6" fmla="*/ 528599 h 1540702"/>
              <a:gd name="connsiteX7" fmla="*/ 235490 w 1913977"/>
              <a:gd name="connsiteY7" fmla="*/ 448432 h 1540702"/>
              <a:gd name="connsiteX8" fmla="*/ 180375 w 1913977"/>
              <a:gd name="connsiteY8" fmla="*/ 370771 h 1540702"/>
              <a:gd name="connsiteX9" fmla="*/ 122755 w 1913977"/>
              <a:gd name="connsiteY9" fmla="*/ 283089 h 1540702"/>
              <a:gd name="connsiteX10" fmla="*/ 75156 w 1913977"/>
              <a:gd name="connsiteY10" fmla="*/ 200417 h 1540702"/>
              <a:gd name="connsiteX11" fmla="*/ 32568 w 1913977"/>
              <a:gd name="connsiteY11" fmla="*/ 120250 h 1540702"/>
              <a:gd name="connsiteX12" fmla="*/ 7516 w 1913977"/>
              <a:gd name="connsiteY12" fmla="*/ 72651 h 1540702"/>
              <a:gd name="connsiteX13" fmla="*/ 0 w 1913977"/>
              <a:gd name="connsiteY13" fmla="*/ 50104 h 1540702"/>
              <a:gd name="connsiteX14" fmla="*/ 0 w 1913977"/>
              <a:gd name="connsiteY14" fmla="*/ 25052 h 1540702"/>
              <a:gd name="connsiteX15" fmla="*/ 5011 w 1913977"/>
              <a:gd name="connsiteY15" fmla="*/ 10021 h 1540702"/>
              <a:gd name="connsiteX16" fmla="*/ 17537 w 1913977"/>
              <a:gd name="connsiteY16" fmla="*/ 0 h 1540702"/>
              <a:gd name="connsiteX17" fmla="*/ 30063 w 1913977"/>
              <a:gd name="connsiteY17" fmla="*/ 0 h 1540702"/>
              <a:gd name="connsiteX18" fmla="*/ 47599 w 1913977"/>
              <a:gd name="connsiteY18" fmla="*/ 7516 h 1540702"/>
              <a:gd name="connsiteX19" fmla="*/ 70146 w 1913977"/>
              <a:gd name="connsiteY19" fmla="*/ 27558 h 1540702"/>
              <a:gd name="connsiteX20" fmla="*/ 92693 w 1913977"/>
              <a:gd name="connsiteY20" fmla="*/ 60125 h 1540702"/>
              <a:gd name="connsiteX21" fmla="*/ 150313 w 1913977"/>
              <a:gd name="connsiteY21" fmla="*/ 135281 h 1540702"/>
              <a:gd name="connsiteX22" fmla="*/ 195406 w 1913977"/>
              <a:gd name="connsiteY22" fmla="*/ 187891 h 1540702"/>
              <a:gd name="connsiteX23" fmla="*/ 265552 w 1913977"/>
              <a:gd name="connsiteY23" fmla="*/ 270563 h 1540702"/>
              <a:gd name="connsiteX24" fmla="*/ 308140 w 1913977"/>
              <a:gd name="connsiteY24" fmla="*/ 320667 h 1540702"/>
              <a:gd name="connsiteX25" fmla="*/ 385802 w 1913977"/>
              <a:gd name="connsiteY25" fmla="*/ 405844 h 1540702"/>
              <a:gd name="connsiteX26" fmla="*/ 443422 w 1913977"/>
              <a:gd name="connsiteY26" fmla="*/ 460958 h 1540702"/>
              <a:gd name="connsiteX27" fmla="*/ 518578 w 1913977"/>
              <a:gd name="connsiteY27" fmla="*/ 536114 h 1540702"/>
              <a:gd name="connsiteX28" fmla="*/ 591229 w 1913977"/>
              <a:gd name="connsiteY28" fmla="*/ 601250 h 1540702"/>
              <a:gd name="connsiteX29" fmla="*/ 661374 w 1913977"/>
              <a:gd name="connsiteY29" fmla="*/ 661375 h 1540702"/>
              <a:gd name="connsiteX30" fmla="*/ 721499 w 1913977"/>
              <a:gd name="connsiteY30" fmla="*/ 708973 h 1540702"/>
              <a:gd name="connsiteX31" fmla="*/ 789140 w 1913977"/>
              <a:gd name="connsiteY31" fmla="*/ 759078 h 1540702"/>
              <a:gd name="connsiteX32" fmla="*/ 851770 w 1913977"/>
              <a:gd name="connsiteY32" fmla="*/ 804171 h 1540702"/>
              <a:gd name="connsiteX33" fmla="*/ 904379 w 1913977"/>
              <a:gd name="connsiteY33" fmla="*/ 841749 h 1540702"/>
              <a:gd name="connsiteX34" fmla="*/ 956989 w 1913977"/>
              <a:gd name="connsiteY34" fmla="*/ 874317 h 1540702"/>
              <a:gd name="connsiteX35" fmla="*/ 1037155 w 1913977"/>
              <a:gd name="connsiteY35" fmla="*/ 924421 h 1540702"/>
              <a:gd name="connsiteX36" fmla="*/ 1142374 w 1913977"/>
              <a:gd name="connsiteY36" fmla="*/ 982041 h 1540702"/>
              <a:gd name="connsiteX37" fmla="*/ 1217530 w 1913977"/>
              <a:gd name="connsiteY37" fmla="*/ 1019619 h 1540702"/>
              <a:gd name="connsiteX38" fmla="*/ 1305212 w 1913977"/>
              <a:gd name="connsiteY38" fmla="*/ 1064713 h 1540702"/>
              <a:gd name="connsiteX39" fmla="*/ 1430473 w 1913977"/>
              <a:gd name="connsiteY39" fmla="*/ 1114817 h 1540702"/>
              <a:gd name="connsiteX40" fmla="*/ 1533186 w 1913977"/>
              <a:gd name="connsiteY40" fmla="*/ 1149890 h 1540702"/>
              <a:gd name="connsiteX41" fmla="*/ 1625879 w 1913977"/>
              <a:gd name="connsiteY41" fmla="*/ 1177447 h 1540702"/>
              <a:gd name="connsiteX42" fmla="*/ 1683498 w 1913977"/>
              <a:gd name="connsiteY42" fmla="*/ 1192478 h 1540702"/>
              <a:gd name="connsiteX43" fmla="*/ 1716066 w 1913977"/>
              <a:gd name="connsiteY43" fmla="*/ 1194983 h 1540702"/>
              <a:gd name="connsiteX44" fmla="*/ 1748634 w 1913977"/>
              <a:gd name="connsiteY44" fmla="*/ 1187468 h 1540702"/>
              <a:gd name="connsiteX45" fmla="*/ 1866378 w 1913977"/>
              <a:gd name="connsiteY45" fmla="*/ 1117322 h 1540702"/>
              <a:gd name="connsiteX46" fmla="*/ 1913977 w 1913977"/>
              <a:gd name="connsiteY46" fmla="*/ 1342790 h 1540702"/>
              <a:gd name="connsiteX47" fmla="*/ 1818779 w 1913977"/>
              <a:gd name="connsiteY47" fmla="*/ 1400410 h 1540702"/>
              <a:gd name="connsiteX48" fmla="*/ 1768675 w 1913977"/>
              <a:gd name="connsiteY48" fmla="*/ 1442999 h 1540702"/>
              <a:gd name="connsiteX49" fmla="*/ 1718571 w 1913977"/>
              <a:gd name="connsiteY49" fmla="*/ 1485587 h 1540702"/>
              <a:gd name="connsiteX50" fmla="*/ 1696024 w 1913977"/>
              <a:gd name="connsiteY50" fmla="*/ 1513144 h 1540702"/>
              <a:gd name="connsiteX51" fmla="*/ 1670972 w 1913977"/>
              <a:gd name="connsiteY51" fmla="*/ 1533186 h 1540702"/>
              <a:gd name="connsiteX52" fmla="*/ 1645920 w 1913977"/>
              <a:gd name="connsiteY52" fmla="*/ 1540702 h 1540702"/>
              <a:gd name="connsiteX53" fmla="*/ 1623373 w 1913977"/>
              <a:gd name="connsiteY53" fmla="*/ 1540702 h 1540702"/>
              <a:gd name="connsiteX54" fmla="*/ 1598321 w 1913977"/>
              <a:gd name="connsiteY54" fmla="*/ 1533186 h 1540702"/>
              <a:gd name="connsiteX55" fmla="*/ 1573269 w 1913977"/>
              <a:gd name="connsiteY55" fmla="*/ 1515650 h 1540702"/>
              <a:gd name="connsiteX56" fmla="*/ 1543207 w 1913977"/>
              <a:gd name="connsiteY56" fmla="*/ 1488092 h 1540702"/>
              <a:gd name="connsiteX57" fmla="*/ 1458030 w 1913977"/>
              <a:gd name="connsiteY57" fmla="*/ 1442999 h 1540702"/>
              <a:gd name="connsiteX58" fmla="*/ 1277655 w 1913977"/>
              <a:gd name="connsiteY58" fmla="*/ 1342790 h 1540702"/>
              <a:gd name="connsiteX59" fmla="*/ 1119827 w 1913977"/>
              <a:gd name="connsiteY59" fmla="*/ 1245087 h 1540702"/>
              <a:gd name="connsiteX60" fmla="*/ 1002082 w 1913977"/>
              <a:gd name="connsiteY60" fmla="*/ 1169931 h 1540702"/>
              <a:gd name="connsiteX61" fmla="*/ 896864 w 1913977"/>
              <a:gd name="connsiteY61" fmla="*/ 1094775 h 1540702"/>
              <a:gd name="connsiteX62" fmla="*/ 734025 w 1913977"/>
              <a:gd name="connsiteY62" fmla="*/ 969515 h 1540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913977" h="1540702">
                <a:moveTo>
                  <a:pt x="734025" y="969515"/>
                </a:moveTo>
                <a:lnTo>
                  <a:pt x="621291" y="869307"/>
                </a:lnTo>
                <a:lnTo>
                  <a:pt x="561166" y="814192"/>
                </a:lnTo>
                <a:lnTo>
                  <a:pt x="481000" y="739036"/>
                </a:lnTo>
                <a:lnTo>
                  <a:pt x="423380" y="676406"/>
                </a:lnTo>
                <a:lnTo>
                  <a:pt x="373276" y="621291"/>
                </a:lnTo>
                <a:lnTo>
                  <a:pt x="298120" y="528599"/>
                </a:lnTo>
                <a:lnTo>
                  <a:pt x="235490" y="448432"/>
                </a:lnTo>
                <a:lnTo>
                  <a:pt x="180375" y="370771"/>
                </a:lnTo>
                <a:lnTo>
                  <a:pt x="122755" y="283089"/>
                </a:lnTo>
                <a:lnTo>
                  <a:pt x="75156" y="200417"/>
                </a:lnTo>
                <a:lnTo>
                  <a:pt x="32568" y="120250"/>
                </a:lnTo>
                <a:lnTo>
                  <a:pt x="7516" y="72651"/>
                </a:lnTo>
                <a:lnTo>
                  <a:pt x="0" y="50104"/>
                </a:lnTo>
                <a:lnTo>
                  <a:pt x="0" y="25052"/>
                </a:lnTo>
                <a:lnTo>
                  <a:pt x="5011" y="10021"/>
                </a:lnTo>
                <a:lnTo>
                  <a:pt x="17537" y="0"/>
                </a:lnTo>
                <a:lnTo>
                  <a:pt x="30063" y="0"/>
                </a:lnTo>
                <a:lnTo>
                  <a:pt x="47599" y="7516"/>
                </a:lnTo>
                <a:lnTo>
                  <a:pt x="70146" y="27558"/>
                </a:lnTo>
                <a:lnTo>
                  <a:pt x="92693" y="60125"/>
                </a:lnTo>
                <a:lnTo>
                  <a:pt x="150313" y="135281"/>
                </a:lnTo>
                <a:lnTo>
                  <a:pt x="195406" y="187891"/>
                </a:lnTo>
                <a:lnTo>
                  <a:pt x="265552" y="270563"/>
                </a:lnTo>
                <a:lnTo>
                  <a:pt x="308140" y="320667"/>
                </a:lnTo>
                <a:lnTo>
                  <a:pt x="385802" y="405844"/>
                </a:lnTo>
                <a:lnTo>
                  <a:pt x="443422" y="460958"/>
                </a:lnTo>
                <a:lnTo>
                  <a:pt x="518578" y="536114"/>
                </a:lnTo>
                <a:lnTo>
                  <a:pt x="591229" y="601250"/>
                </a:lnTo>
                <a:lnTo>
                  <a:pt x="661374" y="661375"/>
                </a:lnTo>
                <a:lnTo>
                  <a:pt x="721499" y="708973"/>
                </a:lnTo>
                <a:lnTo>
                  <a:pt x="789140" y="759078"/>
                </a:lnTo>
                <a:lnTo>
                  <a:pt x="851770" y="804171"/>
                </a:lnTo>
                <a:lnTo>
                  <a:pt x="904379" y="841749"/>
                </a:lnTo>
                <a:lnTo>
                  <a:pt x="956989" y="874317"/>
                </a:lnTo>
                <a:lnTo>
                  <a:pt x="1037155" y="924421"/>
                </a:lnTo>
                <a:lnTo>
                  <a:pt x="1142374" y="982041"/>
                </a:lnTo>
                <a:lnTo>
                  <a:pt x="1217530" y="1019619"/>
                </a:lnTo>
                <a:lnTo>
                  <a:pt x="1305212" y="1064713"/>
                </a:lnTo>
                <a:lnTo>
                  <a:pt x="1430473" y="1114817"/>
                </a:lnTo>
                <a:lnTo>
                  <a:pt x="1533186" y="1149890"/>
                </a:lnTo>
                <a:lnTo>
                  <a:pt x="1625879" y="1177447"/>
                </a:lnTo>
                <a:lnTo>
                  <a:pt x="1683498" y="1192478"/>
                </a:lnTo>
                <a:lnTo>
                  <a:pt x="1716066" y="1194983"/>
                </a:lnTo>
                <a:lnTo>
                  <a:pt x="1748634" y="1187468"/>
                </a:lnTo>
                <a:lnTo>
                  <a:pt x="1866378" y="1117322"/>
                </a:lnTo>
                <a:lnTo>
                  <a:pt x="1913977" y="1342790"/>
                </a:lnTo>
                <a:lnTo>
                  <a:pt x="1818779" y="1400410"/>
                </a:lnTo>
                <a:lnTo>
                  <a:pt x="1768675" y="1442999"/>
                </a:lnTo>
                <a:lnTo>
                  <a:pt x="1718571" y="1485587"/>
                </a:lnTo>
                <a:lnTo>
                  <a:pt x="1696024" y="1513144"/>
                </a:lnTo>
                <a:lnTo>
                  <a:pt x="1670972" y="1533186"/>
                </a:lnTo>
                <a:lnTo>
                  <a:pt x="1645920" y="1540702"/>
                </a:lnTo>
                <a:lnTo>
                  <a:pt x="1623373" y="1540702"/>
                </a:lnTo>
                <a:lnTo>
                  <a:pt x="1598321" y="1533186"/>
                </a:lnTo>
                <a:lnTo>
                  <a:pt x="1573269" y="1515650"/>
                </a:lnTo>
                <a:lnTo>
                  <a:pt x="1543207" y="1488092"/>
                </a:lnTo>
                <a:lnTo>
                  <a:pt x="1458030" y="1442999"/>
                </a:lnTo>
                <a:lnTo>
                  <a:pt x="1277655" y="1342790"/>
                </a:lnTo>
                <a:lnTo>
                  <a:pt x="1119827" y="1245087"/>
                </a:lnTo>
                <a:lnTo>
                  <a:pt x="1002082" y="1169931"/>
                </a:lnTo>
                <a:lnTo>
                  <a:pt x="896864" y="1094775"/>
                </a:lnTo>
                <a:lnTo>
                  <a:pt x="734025" y="96951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F5CF1C1-0A41-4493-94DD-037F49ACA2E5}"/>
              </a:ext>
            </a:extLst>
          </p:cNvPr>
          <p:cNvSpPr/>
          <p:nvPr/>
        </p:nvSpPr>
        <p:spPr>
          <a:xfrm>
            <a:off x="5962650" y="4138613"/>
            <a:ext cx="2209800" cy="1339850"/>
          </a:xfrm>
          <a:custGeom>
            <a:avLst/>
            <a:gdLst>
              <a:gd name="connsiteX0" fmla="*/ 671395 w 2209592"/>
              <a:gd name="connsiteY0" fmla="*/ 358245 h 1340285"/>
              <a:gd name="connsiteX1" fmla="*/ 117745 w 2209592"/>
              <a:gd name="connsiteY1" fmla="*/ 418370 h 1340285"/>
              <a:gd name="connsiteX2" fmla="*/ 0 w 2209592"/>
              <a:gd name="connsiteY2" fmla="*/ 210438 h 1340285"/>
              <a:gd name="connsiteX3" fmla="*/ 323172 w 2209592"/>
              <a:gd name="connsiteY3" fmla="*/ 207933 h 1340285"/>
              <a:gd name="connsiteX4" fmla="*/ 375781 w 2209592"/>
              <a:gd name="connsiteY4" fmla="*/ 200417 h 1340285"/>
              <a:gd name="connsiteX5" fmla="*/ 851770 w 2209592"/>
              <a:gd name="connsiteY5" fmla="*/ 147808 h 1340285"/>
              <a:gd name="connsiteX6" fmla="*/ 1104796 w 2209592"/>
              <a:gd name="connsiteY6" fmla="*/ 117745 h 1340285"/>
              <a:gd name="connsiteX7" fmla="*/ 1340285 w 2209592"/>
              <a:gd name="connsiteY7" fmla="*/ 90188 h 1340285"/>
              <a:gd name="connsiteX8" fmla="*/ 1665962 w 2209592"/>
              <a:gd name="connsiteY8" fmla="*/ 50105 h 1340285"/>
              <a:gd name="connsiteX9" fmla="*/ 1696024 w 2209592"/>
              <a:gd name="connsiteY9" fmla="*/ 35073 h 1340285"/>
              <a:gd name="connsiteX10" fmla="*/ 1738613 w 2209592"/>
              <a:gd name="connsiteY10" fmla="*/ 12526 h 1340285"/>
              <a:gd name="connsiteX11" fmla="*/ 1773686 w 2209592"/>
              <a:gd name="connsiteY11" fmla="*/ 0 h 1340285"/>
              <a:gd name="connsiteX12" fmla="*/ 1803748 w 2209592"/>
              <a:gd name="connsiteY12" fmla="*/ 0 h 1340285"/>
              <a:gd name="connsiteX13" fmla="*/ 1838821 w 2209592"/>
              <a:gd name="connsiteY13" fmla="*/ 10021 h 1340285"/>
              <a:gd name="connsiteX14" fmla="*/ 1941535 w 2209592"/>
              <a:gd name="connsiteY14" fmla="*/ 72651 h 1340285"/>
              <a:gd name="connsiteX15" fmla="*/ 2031722 w 2209592"/>
              <a:gd name="connsiteY15" fmla="*/ 132776 h 1340285"/>
              <a:gd name="connsiteX16" fmla="*/ 2111889 w 2209592"/>
              <a:gd name="connsiteY16" fmla="*/ 187891 h 1340285"/>
              <a:gd name="connsiteX17" fmla="*/ 2144456 w 2209592"/>
              <a:gd name="connsiteY17" fmla="*/ 212943 h 1340285"/>
              <a:gd name="connsiteX18" fmla="*/ 2169508 w 2209592"/>
              <a:gd name="connsiteY18" fmla="*/ 237995 h 1340285"/>
              <a:gd name="connsiteX19" fmla="*/ 2189550 w 2209592"/>
              <a:gd name="connsiteY19" fmla="*/ 265552 h 1340285"/>
              <a:gd name="connsiteX20" fmla="*/ 2199571 w 2209592"/>
              <a:gd name="connsiteY20" fmla="*/ 288099 h 1340285"/>
              <a:gd name="connsiteX21" fmla="*/ 2204581 w 2209592"/>
              <a:gd name="connsiteY21" fmla="*/ 303130 h 1340285"/>
              <a:gd name="connsiteX22" fmla="*/ 2209592 w 2209592"/>
              <a:gd name="connsiteY22" fmla="*/ 323172 h 1340285"/>
              <a:gd name="connsiteX23" fmla="*/ 2209592 w 2209592"/>
              <a:gd name="connsiteY23" fmla="*/ 348224 h 1340285"/>
              <a:gd name="connsiteX24" fmla="*/ 2194560 w 2209592"/>
              <a:gd name="connsiteY24" fmla="*/ 383297 h 1340285"/>
              <a:gd name="connsiteX25" fmla="*/ 2169508 w 2209592"/>
              <a:gd name="connsiteY25" fmla="*/ 415865 h 1340285"/>
              <a:gd name="connsiteX26" fmla="*/ 2141951 w 2209592"/>
              <a:gd name="connsiteY26" fmla="*/ 443422 h 1340285"/>
              <a:gd name="connsiteX27" fmla="*/ 2121909 w 2209592"/>
              <a:gd name="connsiteY27" fmla="*/ 468474 h 1340285"/>
              <a:gd name="connsiteX28" fmla="*/ 2091847 w 2209592"/>
              <a:gd name="connsiteY28" fmla="*/ 538620 h 1340285"/>
              <a:gd name="connsiteX29" fmla="*/ 2064290 w 2209592"/>
              <a:gd name="connsiteY29" fmla="*/ 613776 h 1340285"/>
              <a:gd name="connsiteX30" fmla="*/ 2011680 w 2209592"/>
              <a:gd name="connsiteY30" fmla="*/ 774109 h 1340285"/>
              <a:gd name="connsiteX31" fmla="*/ 1966587 w 2209592"/>
              <a:gd name="connsiteY31" fmla="*/ 939453 h 1340285"/>
              <a:gd name="connsiteX32" fmla="*/ 1923998 w 2209592"/>
              <a:gd name="connsiteY32" fmla="*/ 1107301 h 1340285"/>
              <a:gd name="connsiteX33" fmla="*/ 1863873 w 2209592"/>
              <a:gd name="connsiteY33" fmla="*/ 1340285 h 1340285"/>
              <a:gd name="connsiteX34" fmla="*/ 1673478 w 2209592"/>
              <a:gd name="connsiteY34" fmla="*/ 1325254 h 1340285"/>
              <a:gd name="connsiteX35" fmla="*/ 1698530 w 2209592"/>
              <a:gd name="connsiteY35" fmla="*/ 1152395 h 1340285"/>
              <a:gd name="connsiteX36" fmla="*/ 1738613 w 2209592"/>
              <a:gd name="connsiteY36" fmla="*/ 899369 h 1340285"/>
              <a:gd name="connsiteX37" fmla="*/ 1781201 w 2209592"/>
              <a:gd name="connsiteY37" fmla="*/ 603755 h 1340285"/>
              <a:gd name="connsiteX38" fmla="*/ 1796233 w 2209592"/>
              <a:gd name="connsiteY38" fmla="*/ 478495 h 1340285"/>
              <a:gd name="connsiteX39" fmla="*/ 1806253 w 2209592"/>
              <a:gd name="connsiteY39" fmla="*/ 400833 h 1340285"/>
              <a:gd name="connsiteX40" fmla="*/ 1803748 w 2209592"/>
              <a:gd name="connsiteY40" fmla="*/ 355740 h 1340285"/>
              <a:gd name="connsiteX41" fmla="*/ 1796233 w 2209592"/>
              <a:gd name="connsiteY41" fmla="*/ 323172 h 1340285"/>
              <a:gd name="connsiteX42" fmla="*/ 1783707 w 2209592"/>
              <a:gd name="connsiteY42" fmla="*/ 298120 h 1340285"/>
              <a:gd name="connsiteX43" fmla="*/ 1766170 w 2209592"/>
              <a:gd name="connsiteY43" fmla="*/ 278078 h 1340285"/>
              <a:gd name="connsiteX44" fmla="*/ 1738613 w 2209592"/>
              <a:gd name="connsiteY44" fmla="*/ 263047 h 1340285"/>
              <a:gd name="connsiteX45" fmla="*/ 1711056 w 2209592"/>
              <a:gd name="connsiteY45" fmla="*/ 255531 h 1340285"/>
              <a:gd name="connsiteX46" fmla="*/ 1658446 w 2209592"/>
              <a:gd name="connsiteY46" fmla="*/ 255531 h 1340285"/>
              <a:gd name="connsiteX47" fmla="*/ 1315233 w 2209592"/>
              <a:gd name="connsiteY47" fmla="*/ 290604 h 1340285"/>
              <a:gd name="connsiteX48" fmla="*/ 671395 w 2209592"/>
              <a:gd name="connsiteY48" fmla="*/ 358245 h 134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09592" h="1340285">
                <a:moveTo>
                  <a:pt x="671395" y="358245"/>
                </a:moveTo>
                <a:lnTo>
                  <a:pt x="117745" y="418370"/>
                </a:lnTo>
                <a:lnTo>
                  <a:pt x="0" y="210438"/>
                </a:lnTo>
                <a:lnTo>
                  <a:pt x="323172" y="207933"/>
                </a:lnTo>
                <a:lnTo>
                  <a:pt x="375781" y="200417"/>
                </a:lnTo>
                <a:lnTo>
                  <a:pt x="851770" y="147808"/>
                </a:lnTo>
                <a:lnTo>
                  <a:pt x="1104796" y="117745"/>
                </a:lnTo>
                <a:lnTo>
                  <a:pt x="1340285" y="90188"/>
                </a:lnTo>
                <a:lnTo>
                  <a:pt x="1665962" y="50105"/>
                </a:lnTo>
                <a:lnTo>
                  <a:pt x="1696024" y="35073"/>
                </a:lnTo>
                <a:lnTo>
                  <a:pt x="1738613" y="12526"/>
                </a:lnTo>
                <a:lnTo>
                  <a:pt x="1773686" y="0"/>
                </a:lnTo>
                <a:lnTo>
                  <a:pt x="1803748" y="0"/>
                </a:lnTo>
                <a:lnTo>
                  <a:pt x="1838821" y="10021"/>
                </a:lnTo>
                <a:lnTo>
                  <a:pt x="1941535" y="72651"/>
                </a:lnTo>
                <a:lnTo>
                  <a:pt x="2031722" y="132776"/>
                </a:lnTo>
                <a:lnTo>
                  <a:pt x="2111889" y="187891"/>
                </a:lnTo>
                <a:lnTo>
                  <a:pt x="2144456" y="212943"/>
                </a:lnTo>
                <a:lnTo>
                  <a:pt x="2169508" y="237995"/>
                </a:lnTo>
                <a:lnTo>
                  <a:pt x="2189550" y="265552"/>
                </a:lnTo>
                <a:lnTo>
                  <a:pt x="2199571" y="288099"/>
                </a:lnTo>
                <a:lnTo>
                  <a:pt x="2204581" y="303130"/>
                </a:lnTo>
                <a:lnTo>
                  <a:pt x="2209592" y="323172"/>
                </a:lnTo>
                <a:lnTo>
                  <a:pt x="2209592" y="348224"/>
                </a:lnTo>
                <a:lnTo>
                  <a:pt x="2194560" y="383297"/>
                </a:lnTo>
                <a:lnTo>
                  <a:pt x="2169508" y="415865"/>
                </a:lnTo>
                <a:lnTo>
                  <a:pt x="2141951" y="443422"/>
                </a:lnTo>
                <a:lnTo>
                  <a:pt x="2121909" y="468474"/>
                </a:lnTo>
                <a:lnTo>
                  <a:pt x="2091847" y="538620"/>
                </a:lnTo>
                <a:lnTo>
                  <a:pt x="2064290" y="613776"/>
                </a:lnTo>
                <a:lnTo>
                  <a:pt x="2011680" y="774109"/>
                </a:lnTo>
                <a:lnTo>
                  <a:pt x="1966587" y="939453"/>
                </a:lnTo>
                <a:lnTo>
                  <a:pt x="1923998" y="1107301"/>
                </a:lnTo>
                <a:lnTo>
                  <a:pt x="1863873" y="1340285"/>
                </a:lnTo>
                <a:lnTo>
                  <a:pt x="1673478" y="1325254"/>
                </a:lnTo>
                <a:lnTo>
                  <a:pt x="1698530" y="1152395"/>
                </a:lnTo>
                <a:lnTo>
                  <a:pt x="1738613" y="899369"/>
                </a:lnTo>
                <a:lnTo>
                  <a:pt x="1781201" y="603755"/>
                </a:lnTo>
                <a:lnTo>
                  <a:pt x="1796233" y="478495"/>
                </a:lnTo>
                <a:lnTo>
                  <a:pt x="1806253" y="400833"/>
                </a:lnTo>
                <a:lnTo>
                  <a:pt x="1803748" y="355740"/>
                </a:lnTo>
                <a:lnTo>
                  <a:pt x="1796233" y="323172"/>
                </a:lnTo>
                <a:lnTo>
                  <a:pt x="1783707" y="298120"/>
                </a:lnTo>
                <a:lnTo>
                  <a:pt x="1766170" y="278078"/>
                </a:lnTo>
                <a:lnTo>
                  <a:pt x="1738613" y="263047"/>
                </a:lnTo>
                <a:lnTo>
                  <a:pt x="1711056" y="255531"/>
                </a:lnTo>
                <a:lnTo>
                  <a:pt x="1658446" y="255531"/>
                </a:lnTo>
                <a:lnTo>
                  <a:pt x="1315233" y="290604"/>
                </a:lnTo>
                <a:lnTo>
                  <a:pt x="671395" y="35824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7166A45-3918-458E-8604-C370A65ED78A}"/>
              </a:ext>
            </a:extLst>
          </p:cNvPr>
          <p:cNvSpPr/>
          <p:nvPr/>
        </p:nvSpPr>
        <p:spPr>
          <a:xfrm>
            <a:off x="6213475" y="5348289"/>
            <a:ext cx="1754188" cy="314325"/>
          </a:xfrm>
          <a:custGeom>
            <a:avLst/>
            <a:gdLst>
              <a:gd name="connsiteX0" fmla="*/ 835819 w 1754982"/>
              <a:gd name="connsiteY0" fmla="*/ 247650 h 314325"/>
              <a:gd name="connsiteX1" fmla="*/ 535782 w 1754982"/>
              <a:gd name="connsiteY1" fmla="*/ 273843 h 314325"/>
              <a:gd name="connsiteX2" fmla="*/ 409575 w 1754982"/>
              <a:gd name="connsiteY2" fmla="*/ 288131 h 314325"/>
              <a:gd name="connsiteX3" fmla="*/ 366713 w 1754982"/>
              <a:gd name="connsiteY3" fmla="*/ 292893 h 314325"/>
              <a:gd name="connsiteX4" fmla="*/ 328613 w 1754982"/>
              <a:gd name="connsiteY4" fmla="*/ 302418 h 314325"/>
              <a:gd name="connsiteX5" fmla="*/ 257175 w 1754982"/>
              <a:gd name="connsiteY5" fmla="*/ 314325 h 314325"/>
              <a:gd name="connsiteX6" fmla="*/ 207169 w 1754982"/>
              <a:gd name="connsiteY6" fmla="*/ 314325 h 314325"/>
              <a:gd name="connsiteX7" fmla="*/ 140494 w 1754982"/>
              <a:gd name="connsiteY7" fmla="*/ 304800 h 314325"/>
              <a:gd name="connsiteX8" fmla="*/ 52388 w 1754982"/>
              <a:gd name="connsiteY8" fmla="*/ 278606 h 314325"/>
              <a:gd name="connsiteX9" fmla="*/ 0 w 1754982"/>
              <a:gd name="connsiteY9" fmla="*/ 169068 h 314325"/>
              <a:gd name="connsiteX10" fmla="*/ 242888 w 1754982"/>
              <a:gd name="connsiteY10" fmla="*/ 138112 h 314325"/>
              <a:gd name="connsiteX11" fmla="*/ 721519 w 1754982"/>
              <a:gd name="connsiteY11" fmla="*/ 80962 h 314325"/>
              <a:gd name="connsiteX12" fmla="*/ 1109663 w 1754982"/>
              <a:gd name="connsiteY12" fmla="*/ 35718 h 314325"/>
              <a:gd name="connsiteX13" fmla="*/ 1457325 w 1754982"/>
              <a:gd name="connsiteY13" fmla="*/ 0 h 314325"/>
              <a:gd name="connsiteX14" fmla="*/ 1631157 w 1754982"/>
              <a:gd name="connsiteY14" fmla="*/ 38100 h 314325"/>
              <a:gd name="connsiteX15" fmla="*/ 1721644 w 1754982"/>
              <a:gd name="connsiteY15" fmla="*/ 109537 h 314325"/>
              <a:gd name="connsiteX16" fmla="*/ 1747838 w 1754982"/>
              <a:gd name="connsiteY16" fmla="*/ 130968 h 314325"/>
              <a:gd name="connsiteX17" fmla="*/ 1754982 w 1754982"/>
              <a:gd name="connsiteY17" fmla="*/ 145256 h 314325"/>
              <a:gd name="connsiteX18" fmla="*/ 1750219 w 1754982"/>
              <a:gd name="connsiteY18" fmla="*/ 180975 h 314325"/>
              <a:gd name="connsiteX19" fmla="*/ 1738313 w 1754982"/>
              <a:gd name="connsiteY19" fmla="*/ 219075 h 314325"/>
              <a:gd name="connsiteX20" fmla="*/ 1716882 w 1754982"/>
              <a:gd name="connsiteY20" fmla="*/ 245268 h 314325"/>
              <a:gd name="connsiteX21" fmla="*/ 1690688 w 1754982"/>
              <a:gd name="connsiteY21" fmla="*/ 261937 h 314325"/>
              <a:gd name="connsiteX22" fmla="*/ 1664494 w 1754982"/>
              <a:gd name="connsiteY22" fmla="*/ 269081 h 314325"/>
              <a:gd name="connsiteX23" fmla="*/ 1616869 w 1754982"/>
              <a:gd name="connsiteY23" fmla="*/ 269081 h 314325"/>
              <a:gd name="connsiteX24" fmla="*/ 1504950 w 1754982"/>
              <a:gd name="connsiteY24" fmla="*/ 257175 h 314325"/>
              <a:gd name="connsiteX25" fmla="*/ 1428750 w 1754982"/>
              <a:gd name="connsiteY25" fmla="*/ 250031 h 314325"/>
              <a:gd name="connsiteX26" fmla="*/ 1345407 w 1754982"/>
              <a:gd name="connsiteY26" fmla="*/ 245268 h 314325"/>
              <a:gd name="connsiteX27" fmla="*/ 1173957 w 1754982"/>
              <a:gd name="connsiteY27" fmla="*/ 250031 h 314325"/>
              <a:gd name="connsiteX28" fmla="*/ 835819 w 1754982"/>
              <a:gd name="connsiteY28" fmla="*/ 24765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54982" h="314325">
                <a:moveTo>
                  <a:pt x="835819" y="247650"/>
                </a:moveTo>
                <a:lnTo>
                  <a:pt x="535782" y="273843"/>
                </a:lnTo>
                <a:lnTo>
                  <a:pt x="409575" y="288131"/>
                </a:lnTo>
                <a:lnTo>
                  <a:pt x="366713" y="292893"/>
                </a:lnTo>
                <a:lnTo>
                  <a:pt x="328613" y="302418"/>
                </a:lnTo>
                <a:lnTo>
                  <a:pt x="257175" y="314325"/>
                </a:lnTo>
                <a:lnTo>
                  <a:pt x="207169" y="314325"/>
                </a:lnTo>
                <a:lnTo>
                  <a:pt x="140494" y="304800"/>
                </a:lnTo>
                <a:lnTo>
                  <a:pt x="52388" y="278606"/>
                </a:lnTo>
                <a:lnTo>
                  <a:pt x="0" y="169068"/>
                </a:lnTo>
                <a:lnTo>
                  <a:pt x="242888" y="138112"/>
                </a:lnTo>
                <a:lnTo>
                  <a:pt x="721519" y="80962"/>
                </a:lnTo>
                <a:lnTo>
                  <a:pt x="1109663" y="35718"/>
                </a:lnTo>
                <a:lnTo>
                  <a:pt x="1457325" y="0"/>
                </a:lnTo>
                <a:lnTo>
                  <a:pt x="1631157" y="38100"/>
                </a:lnTo>
                <a:lnTo>
                  <a:pt x="1721644" y="109537"/>
                </a:lnTo>
                <a:lnTo>
                  <a:pt x="1747838" y="130968"/>
                </a:lnTo>
                <a:lnTo>
                  <a:pt x="1754982" y="145256"/>
                </a:lnTo>
                <a:lnTo>
                  <a:pt x="1750219" y="180975"/>
                </a:lnTo>
                <a:lnTo>
                  <a:pt x="1738313" y="219075"/>
                </a:lnTo>
                <a:lnTo>
                  <a:pt x="1716882" y="245268"/>
                </a:lnTo>
                <a:lnTo>
                  <a:pt x="1690688" y="261937"/>
                </a:lnTo>
                <a:lnTo>
                  <a:pt x="1664494" y="269081"/>
                </a:lnTo>
                <a:lnTo>
                  <a:pt x="1616869" y="269081"/>
                </a:lnTo>
                <a:lnTo>
                  <a:pt x="1504950" y="257175"/>
                </a:lnTo>
                <a:lnTo>
                  <a:pt x="1428750" y="250031"/>
                </a:lnTo>
                <a:lnTo>
                  <a:pt x="1345407" y="245268"/>
                </a:lnTo>
                <a:lnTo>
                  <a:pt x="1173957" y="250031"/>
                </a:lnTo>
                <a:lnTo>
                  <a:pt x="835819" y="24765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53D4012-1B3A-410F-ABBD-DD8DF2BD2406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C196CF40-D6CE-4FB6-8832-8D6A00CF7086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3BF706BD-FCB2-4E19-8D02-D45432854574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10CEBC02-C83A-43E7-A4FE-137B3F2BEA2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DCDE716F-CC37-426D-9A15-E29EC2BE9C84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4">
              <a:extLst>
                <a:ext uri="{FF2B5EF4-FFF2-40B4-BE49-F238E27FC236}">
                  <a16:creationId xmlns:a16="http://schemas.microsoft.com/office/drawing/2014/main" id="{B34F1D57-21FA-42C4-BA00-C8E35EEEB7C7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30CE0E7C-9E75-4C8B-A162-C47491DC8C29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EE4614DA-264C-4C97-BE4F-70D8DB84A0E2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21FEB490-665E-499D-BE25-0AD403CF454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9">
              <a:extLst>
                <a:ext uri="{FF2B5EF4-FFF2-40B4-BE49-F238E27FC236}">
                  <a16:creationId xmlns:a16="http://schemas.microsoft.com/office/drawing/2014/main" id="{C5F65F1A-5585-4BDA-A4E4-2D9EB329C79A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EC9D8588-95F6-406C-8A95-8BCFA9F2E8F3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13C53C26-7C14-4A04-AAEE-04763B86A145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47D9A26C-A439-402D-9AF7-EE5939132F88}"/>
              </a:ext>
            </a:extLst>
          </p:cNvPr>
          <p:cNvGrpSpPr/>
          <p:nvPr/>
        </p:nvGrpSpPr>
        <p:grpSpPr>
          <a:xfrm>
            <a:off x="3822701" y="1614489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228E0834-7709-4FA1-B8D4-2742E9664253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977980B9-C3F0-4AFF-B046-9ABFCF3D6CF1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F21BF38B-CC4E-445F-BA2C-C8284133407E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D929AD6F-E32F-4DCF-811E-691B76DE585F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4">
              <a:extLst>
                <a:ext uri="{FF2B5EF4-FFF2-40B4-BE49-F238E27FC236}">
                  <a16:creationId xmlns:a16="http://schemas.microsoft.com/office/drawing/2014/main" id="{A13C51AA-85FB-4570-93E9-26D134E107AB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7">
              <a:extLst>
                <a:ext uri="{FF2B5EF4-FFF2-40B4-BE49-F238E27FC236}">
                  <a16:creationId xmlns:a16="http://schemas.microsoft.com/office/drawing/2014/main" id="{0D294DC7-99A9-49BD-A37B-7F161D424894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EC0EBE88-FD18-4345-A74B-F5ACE59FBB6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3">
              <a:extLst>
                <a:ext uri="{FF2B5EF4-FFF2-40B4-BE49-F238E27FC236}">
                  <a16:creationId xmlns:a16="http://schemas.microsoft.com/office/drawing/2014/main" id="{51D62101-1FA3-49DC-BE79-CDD334392084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1492758E-80A0-4C19-9EEF-2BD00C483608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8BDA0DE5-08FF-4C8B-9DC2-9A159BB0D86A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77B4BD5C-F558-4A15-814A-9E53239EFD22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5657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1" grpId="0" animBg="1"/>
      <p:bldP spid="22" grpId="0" animBg="1"/>
      <p:bldP spid="25" grpId="0" animBg="1"/>
      <p:bldP spid="8" grpId="0" animBg="1"/>
      <p:bldP spid="19" grpId="0" animBg="1"/>
      <p:bldP spid="24" grpId="0" animBg="1"/>
      <p:bldP spid="20" grpId="0" animBg="1"/>
      <p:bldP spid="12" grpId="0" animBg="1"/>
      <p:bldP spid="13" grpId="0" animBg="1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9CB5C17-5694-4255-8E31-1E96649AFC29}"/>
              </a:ext>
            </a:extLst>
          </p:cNvPr>
          <p:cNvGrpSpPr/>
          <p:nvPr/>
        </p:nvGrpSpPr>
        <p:grpSpPr>
          <a:xfrm>
            <a:off x="3822701" y="1614488"/>
            <a:ext cx="4464048" cy="4275137"/>
            <a:chOff x="3822701" y="1614488"/>
            <a:chExt cx="4464048" cy="42751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EAA416A-9FAD-40A9-8C28-1D5578937012}"/>
                </a:ext>
              </a:extLst>
            </p:cNvPr>
            <p:cNvSpPr/>
            <p:nvPr/>
          </p:nvSpPr>
          <p:spPr>
            <a:xfrm>
              <a:off x="3898900" y="2533650"/>
              <a:ext cx="1739900" cy="541338"/>
            </a:xfrm>
            <a:custGeom>
              <a:avLst/>
              <a:gdLst>
                <a:gd name="connsiteX0" fmla="*/ 1321594 w 1740694"/>
                <a:gd name="connsiteY0" fmla="*/ 283369 h 540544"/>
                <a:gd name="connsiteX1" fmla="*/ 1152525 w 1740694"/>
                <a:gd name="connsiteY1" fmla="*/ 323850 h 540544"/>
                <a:gd name="connsiteX2" fmla="*/ 957263 w 1740694"/>
                <a:gd name="connsiteY2" fmla="*/ 352425 h 540544"/>
                <a:gd name="connsiteX3" fmla="*/ 681038 w 1740694"/>
                <a:gd name="connsiteY3" fmla="*/ 442913 h 540544"/>
                <a:gd name="connsiteX4" fmla="*/ 550069 w 1740694"/>
                <a:gd name="connsiteY4" fmla="*/ 481013 h 540544"/>
                <a:gd name="connsiteX5" fmla="*/ 461963 w 1740694"/>
                <a:gd name="connsiteY5" fmla="*/ 504825 h 540544"/>
                <a:gd name="connsiteX6" fmla="*/ 364332 w 1740694"/>
                <a:gd name="connsiteY6" fmla="*/ 528638 h 540544"/>
                <a:gd name="connsiteX7" fmla="*/ 314325 w 1740694"/>
                <a:gd name="connsiteY7" fmla="*/ 540544 h 540544"/>
                <a:gd name="connsiteX8" fmla="*/ 292894 w 1740694"/>
                <a:gd name="connsiteY8" fmla="*/ 535781 h 540544"/>
                <a:gd name="connsiteX9" fmla="*/ 242888 w 1740694"/>
                <a:gd name="connsiteY9" fmla="*/ 514350 h 540544"/>
                <a:gd name="connsiteX10" fmla="*/ 185738 w 1740694"/>
                <a:gd name="connsiteY10" fmla="*/ 483394 h 540544"/>
                <a:gd name="connsiteX11" fmla="*/ 152400 w 1740694"/>
                <a:gd name="connsiteY11" fmla="*/ 457200 h 540544"/>
                <a:gd name="connsiteX12" fmla="*/ 114300 w 1740694"/>
                <a:gd name="connsiteY12" fmla="*/ 423863 h 540544"/>
                <a:gd name="connsiteX13" fmla="*/ 83344 w 1740694"/>
                <a:gd name="connsiteY13" fmla="*/ 388144 h 540544"/>
                <a:gd name="connsiteX14" fmla="*/ 59532 w 1740694"/>
                <a:gd name="connsiteY14" fmla="*/ 354806 h 540544"/>
                <a:gd name="connsiteX15" fmla="*/ 30957 w 1740694"/>
                <a:gd name="connsiteY15" fmla="*/ 309563 h 540544"/>
                <a:gd name="connsiteX16" fmla="*/ 11907 w 1740694"/>
                <a:gd name="connsiteY16" fmla="*/ 271463 h 540544"/>
                <a:gd name="connsiteX17" fmla="*/ 0 w 1740694"/>
                <a:gd name="connsiteY17" fmla="*/ 235744 h 540544"/>
                <a:gd name="connsiteX18" fmla="*/ 0 w 1740694"/>
                <a:gd name="connsiteY18" fmla="*/ 216694 h 540544"/>
                <a:gd name="connsiteX19" fmla="*/ 7144 w 1740694"/>
                <a:gd name="connsiteY19" fmla="*/ 202406 h 540544"/>
                <a:gd name="connsiteX20" fmla="*/ 21432 w 1740694"/>
                <a:gd name="connsiteY20" fmla="*/ 197644 h 540544"/>
                <a:gd name="connsiteX21" fmla="*/ 52388 w 1740694"/>
                <a:gd name="connsiteY21" fmla="*/ 204788 h 540544"/>
                <a:gd name="connsiteX22" fmla="*/ 83344 w 1740694"/>
                <a:gd name="connsiteY22" fmla="*/ 223838 h 540544"/>
                <a:gd name="connsiteX23" fmla="*/ 114300 w 1740694"/>
                <a:gd name="connsiteY23" fmla="*/ 245269 h 540544"/>
                <a:gd name="connsiteX24" fmla="*/ 152400 w 1740694"/>
                <a:gd name="connsiteY24" fmla="*/ 264319 h 540544"/>
                <a:gd name="connsiteX25" fmla="*/ 200025 w 1740694"/>
                <a:gd name="connsiteY25" fmla="*/ 280988 h 540544"/>
                <a:gd name="connsiteX26" fmla="*/ 257175 w 1740694"/>
                <a:gd name="connsiteY26" fmla="*/ 290513 h 540544"/>
                <a:gd name="connsiteX27" fmla="*/ 311944 w 1740694"/>
                <a:gd name="connsiteY27" fmla="*/ 295275 h 540544"/>
                <a:gd name="connsiteX28" fmla="*/ 392907 w 1740694"/>
                <a:gd name="connsiteY28" fmla="*/ 290513 h 540544"/>
                <a:gd name="connsiteX29" fmla="*/ 521494 w 1740694"/>
                <a:gd name="connsiteY29" fmla="*/ 269081 h 540544"/>
                <a:gd name="connsiteX30" fmla="*/ 762000 w 1740694"/>
                <a:gd name="connsiteY30" fmla="*/ 214313 h 540544"/>
                <a:gd name="connsiteX31" fmla="*/ 978694 w 1740694"/>
                <a:gd name="connsiteY31" fmla="*/ 154781 h 540544"/>
                <a:gd name="connsiteX32" fmla="*/ 1145382 w 1740694"/>
                <a:gd name="connsiteY32" fmla="*/ 100013 h 540544"/>
                <a:gd name="connsiteX33" fmla="*/ 1238250 w 1740694"/>
                <a:gd name="connsiteY33" fmla="*/ 80963 h 540544"/>
                <a:gd name="connsiteX34" fmla="*/ 1295400 w 1740694"/>
                <a:gd name="connsiteY34" fmla="*/ 64294 h 540544"/>
                <a:gd name="connsiteX35" fmla="*/ 1335882 w 1740694"/>
                <a:gd name="connsiteY35" fmla="*/ 47625 h 540544"/>
                <a:gd name="connsiteX36" fmla="*/ 1390650 w 1740694"/>
                <a:gd name="connsiteY36" fmla="*/ 21431 h 540544"/>
                <a:gd name="connsiteX37" fmla="*/ 1431132 w 1740694"/>
                <a:gd name="connsiteY37" fmla="*/ 7144 h 540544"/>
                <a:gd name="connsiteX38" fmla="*/ 1473994 w 1740694"/>
                <a:gd name="connsiteY38" fmla="*/ 0 h 540544"/>
                <a:gd name="connsiteX39" fmla="*/ 1545432 w 1740694"/>
                <a:gd name="connsiteY39" fmla="*/ 4763 h 540544"/>
                <a:gd name="connsiteX40" fmla="*/ 1609725 w 1740694"/>
                <a:gd name="connsiteY40" fmla="*/ 19050 h 540544"/>
                <a:gd name="connsiteX41" fmla="*/ 1657350 w 1740694"/>
                <a:gd name="connsiteY41" fmla="*/ 35719 h 540544"/>
                <a:gd name="connsiteX42" fmla="*/ 1695450 w 1740694"/>
                <a:gd name="connsiteY42" fmla="*/ 57150 h 540544"/>
                <a:gd name="connsiteX43" fmla="*/ 1719263 w 1740694"/>
                <a:gd name="connsiteY43" fmla="*/ 73819 h 540544"/>
                <a:gd name="connsiteX44" fmla="*/ 1731169 w 1740694"/>
                <a:gd name="connsiteY44" fmla="*/ 85725 h 540544"/>
                <a:gd name="connsiteX45" fmla="*/ 1738313 w 1740694"/>
                <a:gd name="connsiteY45" fmla="*/ 102394 h 540544"/>
                <a:gd name="connsiteX46" fmla="*/ 1740694 w 1740694"/>
                <a:gd name="connsiteY46" fmla="*/ 128588 h 540544"/>
                <a:gd name="connsiteX47" fmla="*/ 1733550 w 1740694"/>
                <a:gd name="connsiteY47" fmla="*/ 157163 h 540544"/>
                <a:gd name="connsiteX48" fmla="*/ 1719263 w 1740694"/>
                <a:gd name="connsiteY48" fmla="*/ 183356 h 540544"/>
                <a:gd name="connsiteX49" fmla="*/ 1683544 w 1740694"/>
                <a:gd name="connsiteY49" fmla="*/ 197644 h 540544"/>
                <a:gd name="connsiteX50" fmla="*/ 1321594 w 1740694"/>
                <a:gd name="connsiteY50" fmla="*/ 283369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540544">
                  <a:moveTo>
                    <a:pt x="1321594" y="283369"/>
                  </a:moveTo>
                  <a:lnTo>
                    <a:pt x="1152525" y="323850"/>
                  </a:lnTo>
                  <a:lnTo>
                    <a:pt x="957263" y="352425"/>
                  </a:lnTo>
                  <a:lnTo>
                    <a:pt x="681038" y="442913"/>
                  </a:lnTo>
                  <a:lnTo>
                    <a:pt x="550069" y="481013"/>
                  </a:lnTo>
                  <a:lnTo>
                    <a:pt x="461963" y="504825"/>
                  </a:lnTo>
                  <a:lnTo>
                    <a:pt x="364332" y="528638"/>
                  </a:lnTo>
                  <a:lnTo>
                    <a:pt x="314325" y="540544"/>
                  </a:lnTo>
                  <a:lnTo>
                    <a:pt x="292894" y="535781"/>
                  </a:lnTo>
                  <a:lnTo>
                    <a:pt x="242888" y="514350"/>
                  </a:lnTo>
                  <a:lnTo>
                    <a:pt x="185738" y="483394"/>
                  </a:lnTo>
                  <a:lnTo>
                    <a:pt x="152400" y="457200"/>
                  </a:lnTo>
                  <a:lnTo>
                    <a:pt x="114300" y="423863"/>
                  </a:lnTo>
                  <a:lnTo>
                    <a:pt x="83344" y="388144"/>
                  </a:lnTo>
                  <a:lnTo>
                    <a:pt x="59532" y="354806"/>
                  </a:lnTo>
                  <a:lnTo>
                    <a:pt x="30957" y="309563"/>
                  </a:lnTo>
                  <a:lnTo>
                    <a:pt x="11907" y="271463"/>
                  </a:lnTo>
                  <a:lnTo>
                    <a:pt x="0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2" y="197644"/>
                  </a:lnTo>
                  <a:lnTo>
                    <a:pt x="52388" y="204788"/>
                  </a:lnTo>
                  <a:lnTo>
                    <a:pt x="83344" y="223838"/>
                  </a:lnTo>
                  <a:lnTo>
                    <a:pt x="114300" y="245269"/>
                  </a:lnTo>
                  <a:lnTo>
                    <a:pt x="152400" y="264319"/>
                  </a:lnTo>
                  <a:lnTo>
                    <a:pt x="200025" y="280988"/>
                  </a:lnTo>
                  <a:lnTo>
                    <a:pt x="257175" y="290513"/>
                  </a:lnTo>
                  <a:lnTo>
                    <a:pt x="311944" y="295275"/>
                  </a:lnTo>
                  <a:lnTo>
                    <a:pt x="392907" y="290513"/>
                  </a:lnTo>
                  <a:lnTo>
                    <a:pt x="521494" y="269081"/>
                  </a:lnTo>
                  <a:lnTo>
                    <a:pt x="762000" y="214313"/>
                  </a:lnTo>
                  <a:lnTo>
                    <a:pt x="978694" y="154781"/>
                  </a:lnTo>
                  <a:lnTo>
                    <a:pt x="1145382" y="100013"/>
                  </a:lnTo>
                  <a:lnTo>
                    <a:pt x="1238250" y="80963"/>
                  </a:lnTo>
                  <a:lnTo>
                    <a:pt x="1295400" y="64294"/>
                  </a:lnTo>
                  <a:lnTo>
                    <a:pt x="1335882" y="47625"/>
                  </a:lnTo>
                  <a:lnTo>
                    <a:pt x="1390650" y="21431"/>
                  </a:lnTo>
                  <a:lnTo>
                    <a:pt x="1431132" y="7144"/>
                  </a:lnTo>
                  <a:lnTo>
                    <a:pt x="1473994" y="0"/>
                  </a:lnTo>
                  <a:lnTo>
                    <a:pt x="1545432" y="4763"/>
                  </a:lnTo>
                  <a:lnTo>
                    <a:pt x="1609725" y="19050"/>
                  </a:lnTo>
                  <a:lnTo>
                    <a:pt x="1657350" y="35719"/>
                  </a:lnTo>
                  <a:lnTo>
                    <a:pt x="1695450" y="57150"/>
                  </a:lnTo>
                  <a:lnTo>
                    <a:pt x="1719263" y="73819"/>
                  </a:lnTo>
                  <a:lnTo>
                    <a:pt x="1731169" y="85725"/>
                  </a:lnTo>
                  <a:lnTo>
                    <a:pt x="1738313" y="102394"/>
                  </a:lnTo>
                  <a:lnTo>
                    <a:pt x="1740694" y="128588"/>
                  </a:lnTo>
                  <a:lnTo>
                    <a:pt x="1733550" y="157163"/>
                  </a:lnTo>
                  <a:lnTo>
                    <a:pt x="1719263" y="183356"/>
                  </a:lnTo>
                  <a:lnTo>
                    <a:pt x="1683544" y="197644"/>
                  </a:lnTo>
                  <a:lnTo>
                    <a:pt x="13215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866C56A8-1864-446F-A302-CBE67B2CB717}"/>
                </a:ext>
              </a:extLst>
            </p:cNvPr>
            <p:cNvSpPr/>
            <p:nvPr/>
          </p:nvSpPr>
          <p:spPr>
            <a:xfrm>
              <a:off x="5722937" y="1782764"/>
              <a:ext cx="2563812" cy="598487"/>
            </a:xfrm>
            <a:custGeom>
              <a:avLst/>
              <a:gdLst>
                <a:gd name="connsiteX0" fmla="*/ 1762125 w 2564606"/>
                <a:gd name="connsiteY0" fmla="*/ 280988 h 597694"/>
                <a:gd name="connsiteX1" fmla="*/ 1345406 w 2564606"/>
                <a:gd name="connsiteY1" fmla="*/ 352425 h 597694"/>
                <a:gd name="connsiteX2" fmla="*/ 1069181 w 2564606"/>
                <a:gd name="connsiteY2" fmla="*/ 400050 h 597694"/>
                <a:gd name="connsiteX3" fmla="*/ 895350 w 2564606"/>
                <a:gd name="connsiteY3" fmla="*/ 435769 h 597694"/>
                <a:gd name="connsiteX4" fmla="*/ 733425 w 2564606"/>
                <a:gd name="connsiteY4" fmla="*/ 473869 h 597694"/>
                <a:gd name="connsiteX5" fmla="*/ 638175 w 2564606"/>
                <a:gd name="connsiteY5" fmla="*/ 502444 h 597694"/>
                <a:gd name="connsiteX6" fmla="*/ 585787 w 2564606"/>
                <a:gd name="connsiteY6" fmla="*/ 523875 h 597694"/>
                <a:gd name="connsiteX7" fmla="*/ 450056 w 2564606"/>
                <a:gd name="connsiteY7" fmla="*/ 581025 h 597694"/>
                <a:gd name="connsiteX8" fmla="*/ 409575 w 2564606"/>
                <a:gd name="connsiteY8" fmla="*/ 597694 h 597694"/>
                <a:gd name="connsiteX9" fmla="*/ 390525 w 2564606"/>
                <a:gd name="connsiteY9" fmla="*/ 595313 h 597694"/>
                <a:gd name="connsiteX10" fmla="*/ 338137 w 2564606"/>
                <a:gd name="connsiteY10" fmla="*/ 573882 h 597694"/>
                <a:gd name="connsiteX11" fmla="*/ 269081 w 2564606"/>
                <a:gd name="connsiteY11" fmla="*/ 526257 h 597694"/>
                <a:gd name="connsiteX12" fmla="*/ 209550 w 2564606"/>
                <a:gd name="connsiteY12" fmla="*/ 476250 h 597694"/>
                <a:gd name="connsiteX13" fmla="*/ 159544 w 2564606"/>
                <a:gd name="connsiteY13" fmla="*/ 421482 h 597694"/>
                <a:gd name="connsiteX14" fmla="*/ 97631 w 2564606"/>
                <a:gd name="connsiteY14" fmla="*/ 342900 h 597694"/>
                <a:gd name="connsiteX15" fmla="*/ 54769 w 2564606"/>
                <a:gd name="connsiteY15" fmla="*/ 285750 h 597694"/>
                <a:gd name="connsiteX16" fmla="*/ 16669 w 2564606"/>
                <a:gd name="connsiteY16" fmla="*/ 228600 h 597694"/>
                <a:gd name="connsiteX17" fmla="*/ 2381 w 2564606"/>
                <a:gd name="connsiteY17" fmla="*/ 204788 h 597694"/>
                <a:gd name="connsiteX18" fmla="*/ 0 w 2564606"/>
                <a:gd name="connsiteY18" fmla="*/ 185738 h 597694"/>
                <a:gd name="connsiteX19" fmla="*/ 4762 w 2564606"/>
                <a:gd name="connsiteY19" fmla="*/ 166688 h 597694"/>
                <a:gd name="connsiteX20" fmla="*/ 14287 w 2564606"/>
                <a:gd name="connsiteY20" fmla="*/ 157163 h 597694"/>
                <a:gd name="connsiteX21" fmla="*/ 28575 w 2564606"/>
                <a:gd name="connsiteY21" fmla="*/ 152400 h 597694"/>
                <a:gd name="connsiteX22" fmla="*/ 50006 w 2564606"/>
                <a:gd name="connsiteY22" fmla="*/ 157163 h 597694"/>
                <a:gd name="connsiteX23" fmla="*/ 100012 w 2564606"/>
                <a:gd name="connsiteY23" fmla="*/ 192882 h 597694"/>
                <a:gd name="connsiteX24" fmla="*/ 135731 w 2564606"/>
                <a:gd name="connsiteY24" fmla="*/ 216694 h 597694"/>
                <a:gd name="connsiteX25" fmla="*/ 178594 w 2564606"/>
                <a:gd name="connsiteY25" fmla="*/ 242888 h 597694"/>
                <a:gd name="connsiteX26" fmla="*/ 242887 w 2564606"/>
                <a:gd name="connsiteY26" fmla="*/ 276225 h 597694"/>
                <a:gd name="connsiteX27" fmla="*/ 307181 w 2564606"/>
                <a:gd name="connsiteY27" fmla="*/ 295275 h 597694"/>
                <a:gd name="connsiteX28" fmla="*/ 376237 w 2564606"/>
                <a:gd name="connsiteY28" fmla="*/ 307182 h 597694"/>
                <a:gd name="connsiteX29" fmla="*/ 478631 w 2564606"/>
                <a:gd name="connsiteY29" fmla="*/ 309563 h 597694"/>
                <a:gd name="connsiteX30" fmla="*/ 578644 w 2564606"/>
                <a:gd name="connsiteY30" fmla="*/ 304800 h 597694"/>
                <a:gd name="connsiteX31" fmla="*/ 704850 w 2564606"/>
                <a:gd name="connsiteY31" fmla="*/ 283369 h 597694"/>
                <a:gd name="connsiteX32" fmla="*/ 992981 w 2564606"/>
                <a:gd name="connsiteY32" fmla="*/ 235744 h 597694"/>
                <a:gd name="connsiteX33" fmla="*/ 1257300 w 2564606"/>
                <a:gd name="connsiteY33" fmla="*/ 192882 h 597694"/>
                <a:gd name="connsiteX34" fmla="*/ 1559719 w 2564606"/>
                <a:gd name="connsiteY34" fmla="*/ 145257 h 597694"/>
                <a:gd name="connsiteX35" fmla="*/ 1752600 w 2564606"/>
                <a:gd name="connsiteY35" fmla="*/ 114300 h 597694"/>
                <a:gd name="connsiteX36" fmla="*/ 2069306 w 2564606"/>
                <a:gd name="connsiteY36" fmla="*/ 61913 h 597694"/>
                <a:gd name="connsiteX37" fmla="*/ 2093119 w 2564606"/>
                <a:gd name="connsiteY37" fmla="*/ 38100 h 597694"/>
                <a:gd name="connsiteX38" fmla="*/ 2119312 w 2564606"/>
                <a:gd name="connsiteY38" fmla="*/ 14288 h 597694"/>
                <a:gd name="connsiteX39" fmla="*/ 2152650 w 2564606"/>
                <a:gd name="connsiteY39" fmla="*/ 0 h 597694"/>
                <a:gd name="connsiteX40" fmla="*/ 2190750 w 2564606"/>
                <a:gd name="connsiteY40" fmla="*/ 0 h 597694"/>
                <a:gd name="connsiteX41" fmla="*/ 2228850 w 2564606"/>
                <a:gd name="connsiteY41" fmla="*/ 9525 h 597694"/>
                <a:gd name="connsiteX42" fmla="*/ 2266950 w 2564606"/>
                <a:gd name="connsiteY42" fmla="*/ 40482 h 597694"/>
                <a:gd name="connsiteX43" fmla="*/ 2355056 w 2564606"/>
                <a:gd name="connsiteY43" fmla="*/ 116682 h 597694"/>
                <a:gd name="connsiteX44" fmla="*/ 2436019 w 2564606"/>
                <a:gd name="connsiteY44" fmla="*/ 188119 h 597694"/>
                <a:gd name="connsiteX45" fmla="*/ 2495550 w 2564606"/>
                <a:gd name="connsiteY45" fmla="*/ 247650 h 597694"/>
                <a:gd name="connsiteX46" fmla="*/ 2531269 w 2564606"/>
                <a:gd name="connsiteY46" fmla="*/ 292894 h 597694"/>
                <a:gd name="connsiteX47" fmla="*/ 2555081 w 2564606"/>
                <a:gd name="connsiteY47" fmla="*/ 328613 h 597694"/>
                <a:gd name="connsiteX48" fmla="*/ 2564606 w 2564606"/>
                <a:gd name="connsiteY48" fmla="*/ 361950 h 597694"/>
                <a:gd name="connsiteX49" fmla="*/ 2564606 w 2564606"/>
                <a:gd name="connsiteY49" fmla="*/ 397669 h 597694"/>
                <a:gd name="connsiteX50" fmla="*/ 2550319 w 2564606"/>
                <a:gd name="connsiteY50" fmla="*/ 423863 h 597694"/>
                <a:gd name="connsiteX51" fmla="*/ 2131219 w 2564606"/>
                <a:gd name="connsiteY51" fmla="*/ 264319 h 597694"/>
                <a:gd name="connsiteX52" fmla="*/ 2107406 w 2564606"/>
                <a:gd name="connsiteY52" fmla="*/ 252413 h 597694"/>
                <a:gd name="connsiteX53" fmla="*/ 2074069 w 2564606"/>
                <a:gd name="connsiteY53" fmla="*/ 240507 h 597694"/>
                <a:gd name="connsiteX54" fmla="*/ 2043112 w 2564606"/>
                <a:gd name="connsiteY54" fmla="*/ 242888 h 597694"/>
                <a:gd name="connsiteX55" fmla="*/ 1762125 w 2564606"/>
                <a:gd name="connsiteY55" fmla="*/ 2809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64606" h="597694">
                  <a:moveTo>
                    <a:pt x="1762125" y="280988"/>
                  </a:moveTo>
                  <a:lnTo>
                    <a:pt x="1345406" y="352425"/>
                  </a:lnTo>
                  <a:lnTo>
                    <a:pt x="1069181" y="400050"/>
                  </a:lnTo>
                  <a:lnTo>
                    <a:pt x="895350" y="435769"/>
                  </a:lnTo>
                  <a:lnTo>
                    <a:pt x="733425" y="473869"/>
                  </a:lnTo>
                  <a:lnTo>
                    <a:pt x="638175" y="502444"/>
                  </a:lnTo>
                  <a:lnTo>
                    <a:pt x="585787" y="523875"/>
                  </a:lnTo>
                  <a:lnTo>
                    <a:pt x="450056" y="581025"/>
                  </a:lnTo>
                  <a:lnTo>
                    <a:pt x="409575" y="597694"/>
                  </a:lnTo>
                  <a:lnTo>
                    <a:pt x="390525" y="595313"/>
                  </a:lnTo>
                  <a:lnTo>
                    <a:pt x="338137" y="573882"/>
                  </a:lnTo>
                  <a:lnTo>
                    <a:pt x="269081" y="526257"/>
                  </a:lnTo>
                  <a:lnTo>
                    <a:pt x="209550" y="476250"/>
                  </a:lnTo>
                  <a:lnTo>
                    <a:pt x="159544" y="421482"/>
                  </a:lnTo>
                  <a:lnTo>
                    <a:pt x="97631" y="342900"/>
                  </a:lnTo>
                  <a:lnTo>
                    <a:pt x="54769" y="285750"/>
                  </a:lnTo>
                  <a:lnTo>
                    <a:pt x="16669" y="228600"/>
                  </a:lnTo>
                  <a:lnTo>
                    <a:pt x="2381" y="204788"/>
                  </a:lnTo>
                  <a:lnTo>
                    <a:pt x="0" y="185738"/>
                  </a:lnTo>
                  <a:lnTo>
                    <a:pt x="4762" y="166688"/>
                  </a:lnTo>
                  <a:lnTo>
                    <a:pt x="14287" y="157163"/>
                  </a:lnTo>
                  <a:lnTo>
                    <a:pt x="28575" y="152400"/>
                  </a:lnTo>
                  <a:lnTo>
                    <a:pt x="50006" y="157163"/>
                  </a:lnTo>
                  <a:lnTo>
                    <a:pt x="100012" y="192882"/>
                  </a:lnTo>
                  <a:lnTo>
                    <a:pt x="135731" y="216694"/>
                  </a:lnTo>
                  <a:lnTo>
                    <a:pt x="178594" y="242888"/>
                  </a:lnTo>
                  <a:lnTo>
                    <a:pt x="242887" y="276225"/>
                  </a:lnTo>
                  <a:lnTo>
                    <a:pt x="307181" y="295275"/>
                  </a:lnTo>
                  <a:lnTo>
                    <a:pt x="376237" y="307182"/>
                  </a:lnTo>
                  <a:lnTo>
                    <a:pt x="478631" y="309563"/>
                  </a:lnTo>
                  <a:lnTo>
                    <a:pt x="578644" y="304800"/>
                  </a:lnTo>
                  <a:lnTo>
                    <a:pt x="704850" y="283369"/>
                  </a:lnTo>
                  <a:lnTo>
                    <a:pt x="992981" y="235744"/>
                  </a:lnTo>
                  <a:lnTo>
                    <a:pt x="1257300" y="192882"/>
                  </a:lnTo>
                  <a:lnTo>
                    <a:pt x="1559719" y="145257"/>
                  </a:lnTo>
                  <a:lnTo>
                    <a:pt x="1752600" y="114300"/>
                  </a:lnTo>
                  <a:lnTo>
                    <a:pt x="2069306" y="61913"/>
                  </a:lnTo>
                  <a:lnTo>
                    <a:pt x="2093119" y="38100"/>
                  </a:lnTo>
                  <a:lnTo>
                    <a:pt x="2119312" y="14288"/>
                  </a:lnTo>
                  <a:lnTo>
                    <a:pt x="2152650" y="0"/>
                  </a:lnTo>
                  <a:lnTo>
                    <a:pt x="2190750" y="0"/>
                  </a:lnTo>
                  <a:lnTo>
                    <a:pt x="2228850" y="9525"/>
                  </a:lnTo>
                  <a:lnTo>
                    <a:pt x="2266950" y="40482"/>
                  </a:lnTo>
                  <a:lnTo>
                    <a:pt x="2355056" y="116682"/>
                  </a:lnTo>
                  <a:lnTo>
                    <a:pt x="2436019" y="188119"/>
                  </a:lnTo>
                  <a:lnTo>
                    <a:pt x="2495550" y="247650"/>
                  </a:lnTo>
                  <a:lnTo>
                    <a:pt x="2531269" y="292894"/>
                  </a:lnTo>
                  <a:lnTo>
                    <a:pt x="2555081" y="328613"/>
                  </a:lnTo>
                  <a:lnTo>
                    <a:pt x="2564606" y="361950"/>
                  </a:lnTo>
                  <a:lnTo>
                    <a:pt x="2564606" y="397669"/>
                  </a:lnTo>
                  <a:lnTo>
                    <a:pt x="2550319" y="423863"/>
                  </a:lnTo>
                  <a:lnTo>
                    <a:pt x="2131219" y="264319"/>
                  </a:lnTo>
                  <a:lnTo>
                    <a:pt x="2107406" y="252413"/>
                  </a:lnTo>
                  <a:lnTo>
                    <a:pt x="2074069" y="240507"/>
                  </a:lnTo>
                  <a:lnTo>
                    <a:pt x="2043112" y="242888"/>
                  </a:lnTo>
                  <a:lnTo>
                    <a:pt x="1762125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173C878C-FDD2-4263-9D1B-B0C1E9D6C727}"/>
                </a:ext>
              </a:extLst>
            </p:cNvPr>
            <p:cNvSpPr/>
            <p:nvPr/>
          </p:nvSpPr>
          <p:spPr>
            <a:xfrm>
              <a:off x="5770564" y="4248150"/>
              <a:ext cx="555625" cy="1506538"/>
            </a:xfrm>
            <a:custGeom>
              <a:avLst/>
              <a:gdLst>
                <a:gd name="connsiteX0" fmla="*/ 523587 w 556155"/>
                <a:gd name="connsiteY0" fmla="*/ 1079744 h 1505629"/>
                <a:gd name="connsiteX1" fmla="*/ 546134 w 556155"/>
                <a:gd name="connsiteY1" fmla="*/ 1282666 h 1505629"/>
                <a:gd name="connsiteX2" fmla="*/ 556155 w 556155"/>
                <a:gd name="connsiteY2" fmla="*/ 1365337 h 1505629"/>
                <a:gd name="connsiteX3" fmla="*/ 523587 w 556155"/>
                <a:gd name="connsiteY3" fmla="*/ 1422957 h 1505629"/>
                <a:gd name="connsiteX4" fmla="*/ 498535 w 556155"/>
                <a:gd name="connsiteY4" fmla="*/ 1455525 h 1505629"/>
                <a:gd name="connsiteX5" fmla="*/ 475989 w 556155"/>
                <a:gd name="connsiteY5" fmla="*/ 1483082 h 1505629"/>
                <a:gd name="connsiteX6" fmla="*/ 458452 w 556155"/>
                <a:gd name="connsiteY6" fmla="*/ 1503124 h 1505629"/>
                <a:gd name="connsiteX7" fmla="*/ 445926 w 556155"/>
                <a:gd name="connsiteY7" fmla="*/ 1505629 h 1505629"/>
                <a:gd name="connsiteX8" fmla="*/ 403338 w 556155"/>
                <a:gd name="connsiteY8" fmla="*/ 1483082 h 1505629"/>
                <a:gd name="connsiteX9" fmla="*/ 350728 w 556155"/>
                <a:gd name="connsiteY9" fmla="*/ 1445504 h 1505629"/>
                <a:gd name="connsiteX10" fmla="*/ 323171 w 556155"/>
                <a:gd name="connsiteY10" fmla="*/ 1415442 h 1505629"/>
                <a:gd name="connsiteX11" fmla="*/ 298119 w 556155"/>
                <a:gd name="connsiteY11" fmla="*/ 1367843 h 1505629"/>
                <a:gd name="connsiteX12" fmla="*/ 288098 w 556155"/>
                <a:gd name="connsiteY12" fmla="*/ 1310223 h 1505629"/>
                <a:gd name="connsiteX13" fmla="*/ 278077 w 556155"/>
                <a:gd name="connsiteY13" fmla="*/ 1217530 h 1505629"/>
                <a:gd name="connsiteX14" fmla="*/ 278077 w 556155"/>
                <a:gd name="connsiteY14" fmla="*/ 1154900 h 1505629"/>
                <a:gd name="connsiteX15" fmla="*/ 278077 w 556155"/>
                <a:gd name="connsiteY15" fmla="*/ 1064713 h 1505629"/>
                <a:gd name="connsiteX16" fmla="*/ 273067 w 556155"/>
                <a:gd name="connsiteY16" fmla="*/ 941958 h 1505629"/>
                <a:gd name="connsiteX17" fmla="*/ 245510 w 556155"/>
                <a:gd name="connsiteY17" fmla="*/ 708974 h 1505629"/>
                <a:gd name="connsiteX18" fmla="*/ 220458 w 556155"/>
                <a:gd name="connsiteY18" fmla="*/ 566177 h 1505629"/>
                <a:gd name="connsiteX19" fmla="*/ 195406 w 556155"/>
                <a:gd name="connsiteY19" fmla="*/ 420875 h 1505629"/>
                <a:gd name="connsiteX20" fmla="*/ 172859 w 556155"/>
                <a:gd name="connsiteY20" fmla="*/ 315656 h 1505629"/>
                <a:gd name="connsiteX21" fmla="*/ 147807 w 556155"/>
                <a:gd name="connsiteY21" fmla="*/ 240500 h 1505629"/>
                <a:gd name="connsiteX22" fmla="*/ 115239 w 556155"/>
                <a:gd name="connsiteY22" fmla="*/ 165344 h 1505629"/>
                <a:gd name="connsiteX23" fmla="*/ 92692 w 556155"/>
                <a:gd name="connsiteY23" fmla="*/ 125261 h 1505629"/>
                <a:gd name="connsiteX24" fmla="*/ 70145 w 556155"/>
                <a:gd name="connsiteY24" fmla="*/ 97704 h 1505629"/>
                <a:gd name="connsiteX25" fmla="*/ 30062 w 556155"/>
                <a:gd name="connsiteY25" fmla="*/ 70146 h 1505629"/>
                <a:gd name="connsiteX26" fmla="*/ 10020 w 556155"/>
                <a:gd name="connsiteY26" fmla="*/ 57620 h 1505629"/>
                <a:gd name="connsiteX27" fmla="*/ 0 w 556155"/>
                <a:gd name="connsiteY27" fmla="*/ 42589 h 1505629"/>
                <a:gd name="connsiteX28" fmla="*/ 0 w 556155"/>
                <a:gd name="connsiteY28" fmla="*/ 25053 h 1505629"/>
                <a:gd name="connsiteX29" fmla="*/ 7515 w 556155"/>
                <a:gd name="connsiteY29" fmla="*/ 10021 h 1505629"/>
                <a:gd name="connsiteX30" fmla="*/ 22546 w 556155"/>
                <a:gd name="connsiteY30" fmla="*/ 0 h 1505629"/>
                <a:gd name="connsiteX31" fmla="*/ 55114 w 556155"/>
                <a:gd name="connsiteY31" fmla="*/ 0 h 1505629"/>
                <a:gd name="connsiteX32" fmla="*/ 132775 w 556155"/>
                <a:gd name="connsiteY32" fmla="*/ 20042 h 1505629"/>
                <a:gd name="connsiteX33" fmla="*/ 207932 w 556155"/>
                <a:gd name="connsiteY33" fmla="*/ 47599 h 1505629"/>
                <a:gd name="connsiteX34" fmla="*/ 263046 w 556155"/>
                <a:gd name="connsiteY34" fmla="*/ 77662 h 1505629"/>
                <a:gd name="connsiteX35" fmla="*/ 325676 w 556155"/>
                <a:gd name="connsiteY35" fmla="*/ 122756 h 1505629"/>
                <a:gd name="connsiteX36" fmla="*/ 378286 w 556155"/>
                <a:gd name="connsiteY36" fmla="*/ 270563 h 1505629"/>
                <a:gd name="connsiteX37" fmla="*/ 405843 w 556155"/>
                <a:gd name="connsiteY37" fmla="*/ 380792 h 1505629"/>
                <a:gd name="connsiteX38" fmla="*/ 433400 w 556155"/>
                <a:gd name="connsiteY38" fmla="*/ 513568 h 1505629"/>
                <a:gd name="connsiteX39" fmla="*/ 460957 w 556155"/>
                <a:gd name="connsiteY39" fmla="*/ 671396 h 1505629"/>
                <a:gd name="connsiteX40" fmla="*/ 488515 w 556155"/>
                <a:gd name="connsiteY40" fmla="*/ 829224 h 1505629"/>
                <a:gd name="connsiteX41" fmla="*/ 523587 w 556155"/>
                <a:gd name="connsiteY41" fmla="*/ 1079744 h 1505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6155" h="1505629">
                  <a:moveTo>
                    <a:pt x="523587" y="1079744"/>
                  </a:moveTo>
                  <a:lnTo>
                    <a:pt x="546134" y="1282666"/>
                  </a:lnTo>
                  <a:lnTo>
                    <a:pt x="556155" y="1365337"/>
                  </a:lnTo>
                  <a:lnTo>
                    <a:pt x="523587" y="1422957"/>
                  </a:lnTo>
                  <a:lnTo>
                    <a:pt x="498535" y="1455525"/>
                  </a:lnTo>
                  <a:lnTo>
                    <a:pt x="475989" y="1483082"/>
                  </a:lnTo>
                  <a:lnTo>
                    <a:pt x="458452" y="1503124"/>
                  </a:lnTo>
                  <a:lnTo>
                    <a:pt x="445926" y="1505629"/>
                  </a:lnTo>
                  <a:lnTo>
                    <a:pt x="403338" y="1483082"/>
                  </a:lnTo>
                  <a:lnTo>
                    <a:pt x="350728" y="1445504"/>
                  </a:lnTo>
                  <a:lnTo>
                    <a:pt x="323171" y="1415442"/>
                  </a:lnTo>
                  <a:lnTo>
                    <a:pt x="298119" y="1367843"/>
                  </a:lnTo>
                  <a:lnTo>
                    <a:pt x="288098" y="1310223"/>
                  </a:lnTo>
                  <a:lnTo>
                    <a:pt x="278077" y="1217530"/>
                  </a:lnTo>
                  <a:lnTo>
                    <a:pt x="278077" y="1154900"/>
                  </a:lnTo>
                  <a:lnTo>
                    <a:pt x="278077" y="1064713"/>
                  </a:lnTo>
                  <a:lnTo>
                    <a:pt x="273067" y="941958"/>
                  </a:lnTo>
                  <a:lnTo>
                    <a:pt x="245510" y="708974"/>
                  </a:lnTo>
                  <a:lnTo>
                    <a:pt x="220458" y="566177"/>
                  </a:lnTo>
                  <a:lnTo>
                    <a:pt x="195406" y="420875"/>
                  </a:lnTo>
                  <a:lnTo>
                    <a:pt x="172859" y="315656"/>
                  </a:lnTo>
                  <a:lnTo>
                    <a:pt x="147807" y="240500"/>
                  </a:lnTo>
                  <a:lnTo>
                    <a:pt x="115239" y="165344"/>
                  </a:lnTo>
                  <a:lnTo>
                    <a:pt x="92692" y="125261"/>
                  </a:lnTo>
                  <a:lnTo>
                    <a:pt x="70145" y="97704"/>
                  </a:lnTo>
                  <a:lnTo>
                    <a:pt x="30062" y="70146"/>
                  </a:lnTo>
                  <a:lnTo>
                    <a:pt x="10020" y="57620"/>
                  </a:lnTo>
                  <a:lnTo>
                    <a:pt x="0" y="42589"/>
                  </a:lnTo>
                  <a:lnTo>
                    <a:pt x="0" y="25053"/>
                  </a:lnTo>
                  <a:lnTo>
                    <a:pt x="7515" y="10021"/>
                  </a:lnTo>
                  <a:lnTo>
                    <a:pt x="22546" y="0"/>
                  </a:lnTo>
                  <a:lnTo>
                    <a:pt x="55114" y="0"/>
                  </a:lnTo>
                  <a:lnTo>
                    <a:pt x="132775" y="20042"/>
                  </a:lnTo>
                  <a:lnTo>
                    <a:pt x="207932" y="47599"/>
                  </a:lnTo>
                  <a:lnTo>
                    <a:pt x="263046" y="77662"/>
                  </a:lnTo>
                  <a:lnTo>
                    <a:pt x="325676" y="122756"/>
                  </a:lnTo>
                  <a:lnTo>
                    <a:pt x="378286" y="270563"/>
                  </a:lnTo>
                  <a:lnTo>
                    <a:pt x="405843" y="380792"/>
                  </a:lnTo>
                  <a:lnTo>
                    <a:pt x="433400" y="513568"/>
                  </a:lnTo>
                  <a:lnTo>
                    <a:pt x="460957" y="671396"/>
                  </a:lnTo>
                  <a:lnTo>
                    <a:pt x="488515" y="829224"/>
                  </a:lnTo>
                  <a:lnTo>
                    <a:pt x="523587" y="10797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1">
              <a:extLst>
                <a:ext uri="{FF2B5EF4-FFF2-40B4-BE49-F238E27FC236}">
                  <a16:creationId xmlns:a16="http://schemas.microsoft.com/office/drawing/2014/main" id="{34EB509A-D134-4AB5-BE51-82B00C44EB3C}"/>
                </a:ext>
              </a:extLst>
            </p:cNvPr>
            <p:cNvSpPr/>
            <p:nvPr/>
          </p:nvSpPr>
          <p:spPr>
            <a:xfrm rot="16200000">
              <a:off x="2770982" y="3491707"/>
              <a:ext cx="4275137" cy="520700"/>
            </a:xfrm>
            <a:custGeom>
              <a:avLst/>
              <a:gdLst>
                <a:gd name="connsiteX0" fmla="*/ 2573561 w 4274096"/>
                <a:gd name="connsiteY0" fmla="*/ 409618 h 521332"/>
                <a:gd name="connsiteX1" fmla="*/ 2271519 w 4274096"/>
                <a:gd name="connsiteY1" fmla="*/ 409618 h 521332"/>
                <a:gd name="connsiteX2" fmla="*/ 2134980 w 4274096"/>
                <a:gd name="connsiteY2" fmla="*/ 401343 h 521332"/>
                <a:gd name="connsiteX3" fmla="*/ 1638473 w 4274096"/>
                <a:gd name="connsiteY3" fmla="*/ 405480 h 521332"/>
                <a:gd name="connsiteX4" fmla="*/ 1108866 w 4274096"/>
                <a:gd name="connsiteY4" fmla="*/ 413755 h 521332"/>
                <a:gd name="connsiteX5" fmla="*/ 728210 w 4274096"/>
                <a:gd name="connsiteY5" fmla="*/ 422030 h 521332"/>
                <a:gd name="connsiteX6" fmla="*/ 450994 w 4274096"/>
                <a:gd name="connsiteY6" fmla="*/ 426168 h 521332"/>
                <a:gd name="connsiteX7" fmla="*/ 401343 w 4274096"/>
                <a:gd name="connsiteY7" fmla="*/ 426168 h 521332"/>
                <a:gd name="connsiteX8" fmla="*/ 335142 w 4274096"/>
                <a:gd name="connsiteY8" fmla="*/ 413755 h 521332"/>
                <a:gd name="connsiteX9" fmla="*/ 264804 w 4274096"/>
                <a:gd name="connsiteY9" fmla="*/ 397205 h 521332"/>
                <a:gd name="connsiteX10" fmla="*/ 190328 w 4274096"/>
                <a:gd name="connsiteY10" fmla="*/ 376517 h 521332"/>
                <a:gd name="connsiteX11" fmla="*/ 136540 w 4274096"/>
                <a:gd name="connsiteY11" fmla="*/ 351692 h 521332"/>
                <a:gd name="connsiteX12" fmla="*/ 70339 w 4274096"/>
                <a:gd name="connsiteY12" fmla="*/ 314454 h 521332"/>
                <a:gd name="connsiteX13" fmla="*/ 37238 w 4274096"/>
                <a:gd name="connsiteY13" fmla="*/ 289629 h 521332"/>
                <a:gd name="connsiteX14" fmla="*/ 12413 w 4274096"/>
                <a:gd name="connsiteY14" fmla="*/ 260666 h 521332"/>
                <a:gd name="connsiteX15" fmla="*/ 0 w 4274096"/>
                <a:gd name="connsiteY15" fmla="*/ 215153 h 521332"/>
                <a:gd name="connsiteX16" fmla="*/ 8275 w 4274096"/>
                <a:gd name="connsiteY16" fmla="*/ 177915 h 521332"/>
                <a:gd name="connsiteX17" fmla="*/ 24826 w 4274096"/>
                <a:gd name="connsiteY17" fmla="*/ 157227 h 521332"/>
                <a:gd name="connsiteX18" fmla="*/ 57926 w 4274096"/>
                <a:gd name="connsiteY18" fmla="*/ 144814 h 521332"/>
                <a:gd name="connsiteX19" fmla="*/ 95164 w 4274096"/>
                <a:gd name="connsiteY19" fmla="*/ 132401 h 521332"/>
                <a:gd name="connsiteX20" fmla="*/ 128265 w 4274096"/>
                <a:gd name="connsiteY20" fmla="*/ 119989 h 521332"/>
                <a:gd name="connsiteX21" fmla="*/ 595809 w 4274096"/>
                <a:gd name="connsiteY21" fmla="*/ 182052 h 521332"/>
                <a:gd name="connsiteX22" fmla="*/ 815099 w 4274096"/>
                <a:gd name="connsiteY22" fmla="*/ 182052 h 521332"/>
                <a:gd name="connsiteX23" fmla="*/ 1278505 w 4274096"/>
                <a:gd name="connsiteY23" fmla="*/ 186190 h 521332"/>
                <a:gd name="connsiteX24" fmla="*/ 1948790 w 4274096"/>
                <a:gd name="connsiteY24" fmla="*/ 182052 h 521332"/>
                <a:gd name="connsiteX25" fmla="*/ 2176355 w 4274096"/>
                <a:gd name="connsiteY25" fmla="*/ 186190 h 521332"/>
                <a:gd name="connsiteX26" fmla="*/ 2420471 w 4274096"/>
                <a:gd name="connsiteY26" fmla="*/ 186190 h 521332"/>
                <a:gd name="connsiteX27" fmla="*/ 2995591 w 4274096"/>
                <a:gd name="connsiteY27" fmla="*/ 182052 h 521332"/>
                <a:gd name="connsiteX28" fmla="*/ 3173506 w 4274096"/>
                <a:gd name="connsiteY28" fmla="*/ 202740 h 521332"/>
                <a:gd name="connsiteX29" fmla="*/ 3376247 w 4274096"/>
                <a:gd name="connsiteY29" fmla="*/ 206878 h 521332"/>
                <a:gd name="connsiteX30" fmla="*/ 3641050 w 4274096"/>
                <a:gd name="connsiteY30" fmla="*/ 202740 h 521332"/>
                <a:gd name="connsiteX31" fmla="*/ 3781727 w 4274096"/>
                <a:gd name="connsiteY31" fmla="*/ 206878 h 521332"/>
                <a:gd name="connsiteX32" fmla="*/ 3876891 w 4274096"/>
                <a:gd name="connsiteY32" fmla="*/ 202740 h 521332"/>
                <a:gd name="connsiteX33" fmla="*/ 3959642 w 4274096"/>
                <a:gd name="connsiteY33" fmla="*/ 190327 h 521332"/>
                <a:gd name="connsiteX34" fmla="*/ 4021705 w 4274096"/>
                <a:gd name="connsiteY34" fmla="*/ 173777 h 521332"/>
                <a:gd name="connsiteX35" fmla="*/ 4058943 w 4274096"/>
                <a:gd name="connsiteY35" fmla="*/ 148952 h 521332"/>
                <a:gd name="connsiteX36" fmla="*/ 4116869 w 4274096"/>
                <a:gd name="connsiteY36" fmla="*/ 91026 h 521332"/>
                <a:gd name="connsiteX37" fmla="*/ 4162382 w 4274096"/>
                <a:gd name="connsiteY37" fmla="*/ 37238 h 521332"/>
                <a:gd name="connsiteX38" fmla="*/ 4195483 w 4274096"/>
                <a:gd name="connsiteY38" fmla="*/ 8275 h 521332"/>
                <a:gd name="connsiteX39" fmla="*/ 4220308 w 4274096"/>
                <a:gd name="connsiteY39" fmla="*/ 0 h 521332"/>
                <a:gd name="connsiteX40" fmla="*/ 4228583 w 4274096"/>
                <a:gd name="connsiteY40" fmla="*/ 0 h 521332"/>
                <a:gd name="connsiteX41" fmla="*/ 4245133 w 4274096"/>
                <a:gd name="connsiteY41" fmla="*/ 8275 h 521332"/>
                <a:gd name="connsiteX42" fmla="*/ 4257546 w 4274096"/>
                <a:gd name="connsiteY42" fmla="*/ 24825 h 521332"/>
                <a:gd name="connsiteX43" fmla="*/ 4269959 w 4274096"/>
                <a:gd name="connsiteY43" fmla="*/ 70338 h 521332"/>
                <a:gd name="connsiteX44" fmla="*/ 4274096 w 4274096"/>
                <a:gd name="connsiteY44" fmla="*/ 119989 h 521332"/>
                <a:gd name="connsiteX45" fmla="*/ 4269959 w 4274096"/>
                <a:gd name="connsiteY45" fmla="*/ 177915 h 521332"/>
                <a:gd name="connsiteX46" fmla="*/ 4253409 w 4274096"/>
                <a:gd name="connsiteY46" fmla="*/ 231703 h 521332"/>
                <a:gd name="connsiteX47" fmla="*/ 4212033 w 4274096"/>
                <a:gd name="connsiteY47" fmla="*/ 318592 h 521332"/>
                <a:gd name="connsiteX48" fmla="*/ 4162382 w 4274096"/>
                <a:gd name="connsiteY48" fmla="*/ 397205 h 521332"/>
                <a:gd name="connsiteX49" fmla="*/ 4104456 w 4274096"/>
                <a:gd name="connsiteY49" fmla="*/ 455131 h 521332"/>
                <a:gd name="connsiteX50" fmla="*/ 4054806 w 4274096"/>
                <a:gd name="connsiteY50" fmla="*/ 500644 h 521332"/>
                <a:gd name="connsiteX51" fmla="*/ 4013430 w 4274096"/>
                <a:gd name="connsiteY51" fmla="*/ 517194 h 521332"/>
                <a:gd name="connsiteX52" fmla="*/ 3984467 w 4274096"/>
                <a:gd name="connsiteY52" fmla="*/ 521332 h 521332"/>
                <a:gd name="connsiteX53" fmla="*/ 3963780 w 4274096"/>
                <a:gd name="connsiteY53" fmla="*/ 521332 h 521332"/>
                <a:gd name="connsiteX54" fmla="*/ 3947229 w 4274096"/>
                <a:gd name="connsiteY54" fmla="*/ 508919 h 521332"/>
                <a:gd name="connsiteX55" fmla="*/ 3918266 w 4274096"/>
                <a:gd name="connsiteY55" fmla="*/ 488231 h 521332"/>
                <a:gd name="connsiteX56" fmla="*/ 3868616 w 4274096"/>
                <a:gd name="connsiteY56" fmla="*/ 463406 h 521332"/>
                <a:gd name="connsiteX57" fmla="*/ 3798277 w 4274096"/>
                <a:gd name="connsiteY57" fmla="*/ 442718 h 521332"/>
                <a:gd name="connsiteX58" fmla="*/ 3732076 w 4274096"/>
                <a:gd name="connsiteY58" fmla="*/ 430306 h 521332"/>
                <a:gd name="connsiteX59" fmla="*/ 3682426 w 4274096"/>
                <a:gd name="connsiteY59" fmla="*/ 426168 h 521332"/>
                <a:gd name="connsiteX60" fmla="*/ 3235570 w 4274096"/>
                <a:gd name="connsiteY60" fmla="*/ 422030 h 521332"/>
                <a:gd name="connsiteX61" fmla="*/ 3041104 w 4274096"/>
                <a:gd name="connsiteY61" fmla="*/ 426168 h 521332"/>
                <a:gd name="connsiteX62" fmla="*/ 2573561 w 4274096"/>
                <a:gd name="connsiteY62" fmla="*/ 409618 h 5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274096" h="521332">
                  <a:moveTo>
                    <a:pt x="2573561" y="409618"/>
                  </a:moveTo>
                  <a:lnTo>
                    <a:pt x="2271519" y="409618"/>
                  </a:lnTo>
                  <a:lnTo>
                    <a:pt x="2134980" y="401343"/>
                  </a:lnTo>
                  <a:lnTo>
                    <a:pt x="1638473" y="405480"/>
                  </a:lnTo>
                  <a:lnTo>
                    <a:pt x="1108866" y="413755"/>
                  </a:lnTo>
                  <a:lnTo>
                    <a:pt x="728210" y="422030"/>
                  </a:lnTo>
                  <a:lnTo>
                    <a:pt x="450994" y="426168"/>
                  </a:lnTo>
                  <a:lnTo>
                    <a:pt x="401343" y="426168"/>
                  </a:lnTo>
                  <a:lnTo>
                    <a:pt x="335142" y="413755"/>
                  </a:lnTo>
                  <a:lnTo>
                    <a:pt x="264804" y="397205"/>
                  </a:lnTo>
                  <a:lnTo>
                    <a:pt x="190328" y="376517"/>
                  </a:lnTo>
                  <a:lnTo>
                    <a:pt x="136540" y="351692"/>
                  </a:lnTo>
                  <a:lnTo>
                    <a:pt x="70339" y="314454"/>
                  </a:lnTo>
                  <a:lnTo>
                    <a:pt x="37238" y="289629"/>
                  </a:lnTo>
                  <a:lnTo>
                    <a:pt x="12413" y="260666"/>
                  </a:lnTo>
                  <a:lnTo>
                    <a:pt x="0" y="215153"/>
                  </a:lnTo>
                  <a:lnTo>
                    <a:pt x="8275" y="177915"/>
                  </a:lnTo>
                  <a:lnTo>
                    <a:pt x="24826" y="157227"/>
                  </a:lnTo>
                  <a:lnTo>
                    <a:pt x="57926" y="144814"/>
                  </a:lnTo>
                  <a:lnTo>
                    <a:pt x="95164" y="132401"/>
                  </a:lnTo>
                  <a:lnTo>
                    <a:pt x="128265" y="119989"/>
                  </a:lnTo>
                  <a:lnTo>
                    <a:pt x="595809" y="182052"/>
                  </a:lnTo>
                  <a:lnTo>
                    <a:pt x="815099" y="182052"/>
                  </a:lnTo>
                  <a:lnTo>
                    <a:pt x="1278505" y="186190"/>
                  </a:lnTo>
                  <a:lnTo>
                    <a:pt x="1948790" y="182052"/>
                  </a:lnTo>
                  <a:lnTo>
                    <a:pt x="2176355" y="186190"/>
                  </a:lnTo>
                  <a:lnTo>
                    <a:pt x="2420471" y="186190"/>
                  </a:lnTo>
                  <a:lnTo>
                    <a:pt x="2995591" y="182052"/>
                  </a:lnTo>
                  <a:lnTo>
                    <a:pt x="3173506" y="202740"/>
                  </a:lnTo>
                  <a:lnTo>
                    <a:pt x="3376247" y="206878"/>
                  </a:lnTo>
                  <a:lnTo>
                    <a:pt x="3641050" y="202740"/>
                  </a:lnTo>
                  <a:lnTo>
                    <a:pt x="3781727" y="206878"/>
                  </a:lnTo>
                  <a:lnTo>
                    <a:pt x="3876891" y="202740"/>
                  </a:lnTo>
                  <a:lnTo>
                    <a:pt x="3959642" y="190327"/>
                  </a:lnTo>
                  <a:lnTo>
                    <a:pt x="4021705" y="173777"/>
                  </a:lnTo>
                  <a:lnTo>
                    <a:pt x="4058943" y="148952"/>
                  </a:lnTo>
                  <a:lnTo>
                    <a:pt x="4116869" y="91026"/>
                  </a:lnTo>
                  <a:lnTo>
                    <a:pt x="4162382" y="37238"/>
                  </a:lnTo>
                  <a:lnTo>
                    <a:pt x="4195483" y="8275"/>
                  </a:lnTo>
                  <a:lnTo>
                    <a:pt x="4220308" y="0"/>
                  </a:lnTo>
                  <a:lnTo>
                    <a:pt x="4228583" y="0"/>
                  </a:lnTo>
                  <a:lnTo>
                    <a:pt x="4245133" y="8275"/>
                  </a:lnTo>
                  <a:lnTo>
                    <a:pt x="4257546" y="24825"/>
                  </a:lnTo>
                  <a:lnTo>
                    <a:pt x="4269959" y="70338"/>
                  </a:lnTo>
                  <a:lnTo>
                    <a:pt x="4274096" y="119989"/>
                  </a:lnTo>
                  <a:lnTo>
                    <a:pt x="4269959" y="177915"/>
                  </a:lnTo>
                  <a:lnTo>
                    <a:pt x="4253409" y="231703"/>
                  </a:lnTo>
                  <a:lnTo>
                    <a:pt x="4212033" y="318592"/>
                  </a:lnTo>
                  <a:lnTo>
                    <a:pt x="4162382" y="397205"/>
                  </a:lnTo>
                  <a:lnTo>
                    <a:pt x="4104456" y="455131"/>
                  </a:lnTo>
                  <a:lnTo>
                    <a:pt x="4054806" y="500644"/>
                  </a:lnTo>
                  <a:lnTo>
                    <a:pt x="4013430" y="517194"/>
                  </a:lnTo>
                  <a:lnTo>
                    <a:pt x="3984467" y="521332"/>
                  </a:lnTo>
                  <a:lnTo>
                    <a:pt x="3963780" y="521332"/>
                  </a:lnTo>
                  <a:lnTo>
                    <a:pt x="3947229" y="508919"/>
                  </a:lnTo>
                  <a:lnTo>
                    <a:pt x="3918266" y="488231"/>
                  </a:lnTo>
                  <a:lnTo>
                    <a:pt x="3868616" y="463406"/>
                  </a:lnTo>
                  <a:lnTo>
                    <a:pt x="3798277" y="442718"/>
                  </a:lnTo>
                  <a:lnTo>
                    <a:pt x="3732076" y="430306"/>
                  </a:lnTo>
                  <a:lnTo>
                    <a:pt x="3682426" y="426168"/>
                  </a:lnTo>
                  <a:lnTo>
                    <a:pt x="3235570" y="422030"/>
                  </a:lnTo>
                  <a:lnTo>
                    <a:pt x="3041104" y="426168"/>
                  </a:lnTo>
                  <a:lnTo>
                    <a:pt x="2573561" y="4096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4">
              <a:extLst>
                <a:ext uri="{FF2B5EF4-FFF2-40B4-BE49-F238E27FC236}">
                  <a16:creationId xmlns:a16="http://schemas.microsoft.com/office/drawing/2014/main" id="{315598AC-F408-40DC-A42B-3FD5C15607B0}"/>
                </a:ext>
              </a:extLst>
            </p:cNvPr>
            <p:cNvSpPr/>
            <p:nvPr/>
          </p:nvSpPr>
          <p:spPr>
            <a:xfrm>
              <a:off x="4230687" y="5200650"/>
              <a:ext cx="646112" cy="623888"/>
            </a:xfrm>
            <a:custGeom>
              <a:avLst/>
              <a:gdLst>
                <a:gd name="connsiteX0" fmla="*/ 278607 w 645319"/>
                <a:gd name="connsiteY0" fmla="*/ 92869 h 623888"/>
                <a:gd name="connsiteX1" fmla="*/ 485775 w 645319"/>
                <a:gd name="connsiteY1" fmla="*/ 157163 h 623888"/>
                <a:gd name="connsiteX2" fmla="*/ 519113 w 645319"/>
                <a:gd name="connsiteY2" fmla="*/ 164306 h 623888"/>
                <a:gd name="connsiteX3" fmla="*/ 538163 w 645319"/>
                <a:gd name="connsiteY3" fmla="*/ 164306 h 623888"/>
                <a:gd name="connsiteX4" fmla="*/ 569119 w 645319"/>
                <a:gd name="connsiteY4" fmla="*/ 150019 h 623888"/>
                <a:gd name="connsiteX5" fmla="*/ 583407 w 645319"/>
                <a:gd name="connsiteY5" fmla="*/ 130969 h 623888"/>
                <a:gd name="connsiteX6" fmla="*/ 645319 w 645319"/>
                <a:gd name="connsiteY6" fmla="*/ 19050 h 623888"/>
                <a:gd name="connsiteX7" fmla="*/ 609600 w 645319"/>
                <a:gd name="connsiteY7" fmla="*/ 623888 h 623888"/>
                <a:gd name="connsiteX8" fmla="*/ 542925 w 645319"/>
                <a:gd name="connsiteY8" fmla="*/ 573881 h 623888"/>
                <a:gd name="connsiteX9" fmla="*/ 509588 w 645319"/>
                <a:gd name="connsiteY9" fmla="*/ 526256 h 623888"/>
                <a:gd name="connsiteX10" fmla="*/ 459582 w 645319"/>
                <a:gd name="connsiteY10" fmla="*/ 457200 h 623888"/>
                <a:gd name="connsiteX11" fmla="*/ 409575 w 645319"/>
                <a:gd name="connsiteY11" fmla="*/ 400050 h 623888"/>
                <a:gd name="connsiteX12" fmla="*/ 357188 w 645319"/>
                <a:gd name="connsiteY12" fmla="*/ 345281 h 623888"/>
                <a:gd name="connsiteX13" fmla="*/ 316707 w 645319"/>
                <a:gd name="connsiteY13" fmla="*/ 307181 h 623888"/>
                <a:gd name="connsiteX14" fmla="*/ 283369 w 645319"/>
                <a:gd name="connsiteY14" fmla="*/ 273844 h 623888"/>
                <a:gd name="connsiteX15" fmla="*/ 214313 w 645319"/>
                <a:gd name="connsiteY15" fmla="*/ 214313 h 623888"/>
                <a:gd name="connsiteX16" fmla="*/ 128588 w 645319"/>
                <a:gd name="connsiteY16" fmla="*/ 147638 h 623888"/>
                <a:gd name="connsiteX17" fmla="*/ 71438 w 645319"/>
                <a:gd name="connsiteY17" fmla="*/ 104775 h 623888"/>
                <a:gd name="connsiteX18" fmla="*/ 28575 w 645319"/>
                <a:gd name="connsiteY18" fmla="*/ 73819 h 623888"/>
                <a:gd name="connsiteX19" fmla="*/ 9525 w 645319"/>
                <a:gd name="connsiteY19" fmla="*/ 57150 h 623888"/>
                <a:gd name="connsiteX20" fmla="*/ 0 w 645319"/>
                <a:gd name="connsiteY20" fmla="*/ 38100 h 623888"/>
                <a:gd name="connsiteX21" fmla="*/ 0 w 645319"/>
                <a:gd name="connsiteY21" fmla="*/ 14288 h 623888"/>
                <a:gd name="connsiteX22" fmla="*/ 7144 w 645319"/>
                <a:gd name="connsiteY22" fmla="*/ 4763 h 623888"/>
                <a:gd name="connsiteX23" fmla="*/ 26194 w 645319"/>
                <a:gd name="connsiteY23" fmla="*/ 0 h 623888"/>
                <a:gd name="connsiteX24" fmla="*/ 61913 w 645319"/>
                <a:gd name="connsiteY24" fmla="*/ 4763 h 623888"/>
                <a:gd name="connsiteX25" fmla="*/ 278607 w 645319"/>
                <a:gd name="connsiteY25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5319" h="623888">
                  <a:moveTo>
                    <a:pt x="278607" y="92869"/>
                  </a:moveTo>
                  <a:lnTo>
                    <a:pt x="485775" y="157163"/>
                  </a:lnTo>
                  <a:lnTo>
                    <a:pt x="519113" y="164306"/>
                  </a:lnTo>
                  <a:lnTo>
                    <a:pt x="538163" y="164306"/>
                  </a:lnTo>
                  <a:lnTo>
                    <a:pt x="569119" y="150019"/>
                  </a:lnTo>
                  <a:lnTo>
                    <a:pt x="583407" y="130969"/>
                  </a:lnTo>
                  <a:lnTo>
                    <a:pt x="645319" y="19050"/>
                  </a:lnTo>
                  <a:lnTo>
                    <a:pt x="609600" y="623888"/>
                  </a:lnTo>
                  <a:lnTo>
                    <a:pt x="542925" y="573881"/>
                  </a:lnTo>
                  <a:lnTo>
                    <a:pt x="509588" y="526256"/>
                  </a:lnTo>
                  <a:lnTo>
                    <a:pt x="459582" y="457200"/>
                  </a:lnTo>
                  <a:lnTo>
                    <a:pt x="409575" y="400050"/>
                  </a:lnTo>
                  <a:lnTo>
                    <a:pt x="357188" y="345281"/>
                  </a:lnTo>
                  <a:lnTo>
                    <a:pt x="316707" y="307181"/>
                  </a:lnTo>
                  <a:lnTo>
                    <a:pt x="283369" y="273844"/>
                  </a:lnTo>
                  <a:lnTo>
                    <a:pt x="214313" y="214313"/>
                  </a:lnTo>
                  <a:lnTo>
                    <a:pt x="128588" y="147638"/>
                  </a:lnTo>
                  <a:lnTo>
                    <a:pt x="71438" y="104775"/>
                  </a:lnTo>
                  <a:lnTo>
                    <a:pt x="28575" y="73819"/>
                  </a:lnTo>
                  <a:lnTo>
                    <a:pt x="9525" y="57150"/>
                  </a:lnTo>
                  <a:lnTo>
                    <a:pt x="0" y="38100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61913" y="4763"/>
                  </a:lnTo>
                  <a:lnTo>
                    <a:pt x="278607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A517E54-D79C-4392-AD97-78B83DF5D54A}"/>
                </a:ext>
              </a:extLst>
            </p:cNvPr>
            <p:cNvSpPr/>
            <p:nvPr/>
          </p:nvSpPr>
          <p:spPr>
            <a:xfrm>
              <a:off x="3822701" y="3276600"/>
              <a:ext cx="1719263" cy="1208088"/>
            </a:xfrm>
            <a:custGeom>
              <a:avLst/>
              <a:gdLst>
                <a:gd name="connsiteX0" fmla="*/ 816769 w 1719263"/>
                <a:gd name="connsiteY0" fmla="*/ 816769 h 1207294"/>
                <a:gd name="connsiteX1" fmla="*/ 626269 w 1719263"/>
                <a:gd name="connsiteY1" fmla="*/ 964406 h 1207294"/>
                <a:gd name="connsiteX2" fmla="*/ 585788 w 1719263"/>
                <a:gd name="connsiteY2" fmla="*/ 995363 h 1207294"/>
                <a:gd name="connsiteX3" fmla="*/ 547688 w 1719263"/>
                <a:gd name="connsiteY3" fmla="*/ 1019175 h 1207294"/>
                <a:gd name="connsiteX4" fmla="*/ 509588 w 1719263"/>
                <a:gd name="connsiteY4" fmla="*/ 1042988 h 1207294"/>
                <a:gd name="connsiteX5" fmla="*/ 483394 w 1719263"/>
                <a:gd name="connsiteY5" fmla="*/ 1066800 h 1207294"/>
                <a:gd name="connsiteX6" fmla="*/ 450057 w 1719263"/>
                <a:gd name="connsiteY6" fmla="*/ 1107281 h 1207294"/>
                <a:gd name="connsiteX7" fmla="*/ 421482 w 1719263"/>
                <a:gd name="connsiteY7" fmla="*/ 1145381 h 1207294"/>
                <a:gd name="connsiteX8" fmla="*/ 395288 w 1719263"/>
                <a:gd name="connsiteY8" fmla="*/ 1176338 h 1207294"/>
                <a:gd name="connsiteX9" fmla="*/ 378619 w 1719263"/>
                <a:gd name="connsiteY9" fmla="*/ 1193006 h 1207294"/>
                <a:gd name="connsiteX10" fmla="*/ 359569 w 1719263"/>
                <a:gd name="connsiteY10" fmla="*/ 1202531 h 1207294"/>
                <a:gd name="connsiteX11" fmla="*/ 342900 w 1719263"/>
                <a:gd name="connsiteY11" fmla="*/ 1207294 h 1207294"/>
                <a:gd name="connsiteX12" fmla="*/ 326232 w 1719263"/>
                <a:gd name="connsiteY12" fmla="*/ 1207294 h 1207294"/>
                <a:gd name="connsiteX13" fmla="*/ 304800 w 1719263"/>
                <a:gd name="connsiteY13" fmla="*/ 1200150 h 1207294"/>
                <a:gd name="connsiteX14" fmla="*/ 264319 w 1719263"/>
                <a:gd name="connsiteY14" fmla="*/ 1176338 h 1207294"/>
                <a:gd name="connsiteX15" fmla="*/ 190500 w 1719263"/>
                <a:gd name="connsiteY15" fmla="*/ 1119188 h 1207294"/>
                <a:gd name="connsiteX16" fmla="*/ 130969 w 1719263"/>
                <a:gd name="connsiteY16" fmla="*/ 1064419 h 1207294"/>
                <a:gd name="connsiteX17" fmla="*/ 95250 w 1719263"/>
                <a:gd name="connsiteY17" fmla="*/ 1031081 h 1207294"/>
                <a:gd name="connsiteX18" fmla="*/ 61913 w 1719263"/>
                <a:gd name="connsiteY18" fmla="*/ 1000125 h 1207294"/>
                <a:gd name="connsiteX19" fmla="*/ 35719 w 1719263"/>
                <a:gd name="connsiteY19" fmla="*/ 973931 h 1207294"/>
                <a:gd name="connsiteX20" fmla="*/ 26194 w 1719263"/>
                <a:gd name="connsiteY20" fmla="*/ 959644 h 1207294"/>
                <a:gd name="connsiteX21" fmla="*/ 16669 w 1719263"/>
                <a:gd name="connsiteY21" fmla="*/ 933450 h 1207294"/>
                <a:gd name="connsiteX22" fmla="*/ 7144 w 1719263"/>
                <a:gd name="connsiteY22" fmla="*/ 904875 h 1207294"/>
                <a:gd name="connsiteX23" fmla="*/ 2382 w 1719263"/>
                <a:gd name="connsiteY23" fmla="*/ 873919 h 1207294"/>
                <a:gd name="connsiteX24" fmla="*/ 0 w 1719263"/>
                <a:gd name="connsiteY24" fmla="*/ 842963 h 1207294"/>
                <a:gd name="connsiteX25" fmla="*/ 2382 w 1719263"/>
                <a:gd name="connsiteY25" fmla="*/ 812006 h 1207294"/>
                <a:gd name="connsiteX26" fmla="*/ 9525 w 1719263"/>
                <a:gd name="connsiteY26" fmla="*/ 797719 h 1207294"/>
                <a:gd name="connsiteX27" fmla="*/ 21432 w 1719263"/>
                <a:gd name="connsiteY27" fmla="*/ 790575 h 1207294"/>
                <a:gd name="connsiteX28" fmla="*/ 33338 w 1719263"/>
                <a:gd name="connsiteY28" fmla="*/ 790575 h 1207294"/>
                <a:gd name="connsiteX29" fmla="*/ 50007 w 1719263"/>
                <a:gd name="connsiteY29" fmla="*/ 800100 h 1207294"/>
                <a:gd name="connsiteX30" fmla="*/ 83344 w 1719263"/>
                <a:gd name="connsiteY30" fmla="*/ 833438 h 1207294"/>
                <a:gd name="connsiteX31" fmla="*/ 116682 w 1719263"/>
                <a:gd name="connsiteY31" fmla="*/ 864394 h 1207294"/>
                <a:gd name="connsiteX32" fmla="*/ 133350 w 1719263"/>
                <a:gd name="connsiteY32" fmla="*/ 876300 h 1207294"/>
                <a:gd name="connsiteX33" fmla="*/ 164307 w 1719263"/>
                <a:gd name="connsiteY33" fmla="*/ 892969 h 1207294"/>
                <a:gd name="connsiteX34" fmla="*/ 188119 w 1719263"/>
                <a:gd name="connsiteY34" fmla="*/ 900113 h 1207294"/>
                <a:gd name="connsiteX35" fmla="*/ 216694 w 1719263"/>
                <a:gd name="connsiteY35" fmla="*/ 897731 h 1207294"/>
                <a:gd name="connsiteX36" fmla="*/ 271463 w 1719263"/>
                <a:gd name="connsiteY36" fmla="*/ 883444 h 1207294"/>
                <a:gd name="connsiteX37" fmla="*/ 330994 w 1719263"/>
                <a:gd name="connsiteY37" fmla="*/ 862013 h 1207294"/>
                <a:gd name="connsiteX38" fmla="*/ 395288 w 1719263"/>
                <a:gd name="connsiteY38" fmla="*/ 826294 h 1207294"/>
                <a:gd name="connsiteX39" fmla="*/ 590550 w 1719263"/>
                <a:gd name="connsiteY39" fmla="*/ 704850 h 1207294"/>
                <a:gd name="connsiteX40" fmla="*/ 757238 w 1719263"/>
                <a:gd name="connsiteY40" fmla="*/ 595313 h 1207294"/>
                <a:gd name="connsiteX41" fmla="*/ 1028700 w 1719263"/>
                <a:gd name="connsiteY41" fmla="*/ 407194 h 1207294"/>
                <a:gd name="connsiteX42" fmla="*/ 1207294 w 1719263"/>
                <a:gd name="connsiteY42" fmla="*/ 316706 h 1207294"/>
                <a:gd name="connsiteX43" fmla="*/ 1288257 w 1719263"/>
                <a:gd name="connsiteY43" fmla="*/ 269081 h 1207294"/>
                <a:gd name="connsiteX44" fmla="*/ 1378744 w 1719263"/>
                <a:gd name="connsiteY44" fmla="*/ 207169 h 1207294"/>
                <a:gd name="connsiteX45" fmla="*/ 1462088 w 1719263"/>
                <a:gd name="connsiteY45" fmla="*/ 147638 h 1207294"/>
                <a:gd name="connsiteX46" fmla="*/ 1543050 w 1719263"/>
                <a:gd name="connsiteY46" fmla="*/ 90488 h 1207294"/>
                <a:gd name="connsiteX47" fmla="*/ 1635919 w 1719263"/>
                <a:gd name="connsiteY47" fmla="*/ 26194 h 1207294"/>
                <a:gd name="connsiteX48" fmla="*/ 1671638 w 1719263"/>
                <a:gd name="connsiteY48" fmla="*/ 4763 h 1207294"/>
                <a:gd name="connsiteX49" fmla="*/ 1693069 w 1719263"/>
                <a:gd name="connsiteY49" fmla="*/ 0 h 1207294"/>
                <a:gd name="connsiteX50" fmla="*/ 1709738 w 1719263"/>
                <a:gd name="connsiteY50" fmla="*/ 2381 h 1207294"/>
                <a:gd name="connsiteX51" fmla="*/ 1716882 w 1719263"/>
                <a:gd name="connsiteY51" fmla="*/ 7144 h 1207294"/>
                <a:gd name="connsiteX52" fmla="*/ 1719263 w 1719263"/>
                <a:gd name="connsiteY52" fmla="*/ 19050 h 1207294"/>
                <a:gd name="connsiteX53" fmla="*/ 1712119 w 1719263"/>
                <a:gd name="connsiteY53" fmla="*/ 42863 h 1207294"/>
                <a:gd name="connsiteX54" fmla="*/ 1685925 w 1719263"/>
                <a:gd name="connsiteY54" fmla="*/ 80963 h 1207294"/>
                <a:gd name="connsiteX55" fmla="*/ 1550194 w 1719263"/>
                <a:gd name="connsiteY55" fmla="*/ 207169 h 1207294"/>
                <a:gd name="connsiteX56" fmla="*/ 1419225 w 1719263"/>
                <a:gd name="connsiteY56" fmla="*/ 323850 h 1207294"/>
                <a:gd name="connsiteX57" fmla="*/ 1204913 w 1719263"/>
                <a:gd name="connsiteY57" fmla="*/ 509588 h 1207294"/>
                <a:gd name="connsiteX58" fmla="*/ 1023938 w 1719263"/>
                <a:gd name="connsiteY58" fmla="*/ 650081 h 1207294"/>
                <a:gd name="connsiteX59" fmla="*/ 816769 w 1719263"/>
                <a:gd name="connsiteY59" fmla="*/ 816769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719263" h="1207294">
                  <a:moveTo>
                    <a:pt x="816769" y="816769"/>
                  </a:moveTo>
                  <a:lnTo>
                    <a:pt x="626269" y="964406"/>
                  </a:lnTo>
                  <a:lnTo>
                    <a:pt x="585788" y="995363"/>
                  </a:lnTo>
                  <a:lnTo>
                    <a:pt x="547688" y="1019175"/>
                  </a:lnTo>
                  <a:lnTo>
                    <a:pt x="509588" y="1042988"/>
                  </a:lnTo>
                  <a:lnTo>
                    <a:pt x="483394" y="1066800"/>
                  </a:lnTo>
                  <a:lnTo>
                    <a:pt x="450057" y="1107281"/>
                  </a:lnTo>
                  <a:lnTo>
                    <a:pt x="421482" y="1145381"/>
                  </a:lnTo>
                  <a:lnTo>
                    <a:pt x="395288" y="1176338"/>
                  </a:lnTo>
                  <a:lnTo>
                    <a:pt x="378619" y="1193006"/>
                  </a:lnTo>
                  <a:lnTo>
                    <a:pt x="359569" y="1202531"/>
                  </a:lnTo>
                  <a:lnTo>
                    <a:pt x="342900" y="1207294"/>
                  </a:lnTo>
                  <a:lnTo>
                    <a:pt x="326232" y="1207294"/>
                  </a:lnTo>
                  <a:lnTo>
                    <a:pt x="304800" y="1200150"/>
                  </a:lnTo>
                  <a:lnTo>
                    <a:pt x="264319" y="1176338"/>
                  </a:lnTo>
                  <a:lnTo>
                    <a:pt x="190500" y="1119188"/>
                  </a:lnTo>
                  <a:lnTo>
                    <a:pt x="130969" y="1064419"/>
                  </a:lnTo>
                  <a:lnTo>
                    <a:pt x="95250" y="1031081"/>
                  </a:lnTo>
                  <a:lnTo>
                    <a:pt x="61913" y="1000125"/>
                  </a:lnTo>
                  <a:lnTo>
                    <a:pt x="35719" y="973931"/>
                  </a:lnTo>
                  <a:lnTo>
                    <a:pt x="26194" y="959644"/>
                  </a:lnTo>
                  <a:lnTo>
                    <a:pt x="16669" y="933450"/>
                  </a:lnTo>
                  <a:lnTo>
                    <a:pt x="7144" y="904875"/>
                  </a:lnTo>
                  <a:lnTo>
                    <a:pt x="2382" y="873919"/>
                  </a:lnTo>
                  <a:lnTo>
                    <a:pt x="0" y="842963"/>
                  </a:lnTo>
                  <a:lnTo>
                    <a:pt x="2382" y="812006"/>
                  </a:lnTo>
                  <a:lnTo>
                    <a:pt x="9525" y="797719"/>
                  </a:lnTo>
                  <a:lnTo>
                    <a:pt x="21432" y="790575"/>
                  </a:lnTo>
                  <a:lnTo>
                    <a:pt x="33338" y="790575"/>
                  </a:lnTo>
                  <a:lnTo>
                    <a:pt x="50007" y="800100"/>
                  </a:lnTo>
                  <a:lnTo>
                    <a:pt x="83344" y="833438"/>
                  </a:lnTo>
                  <a:lnTo>
                    <a:pt x="116682" y="864394"/>
                  </a:lnTo>
                  <a:lnTo>
                    <a:pt x="133350" y="876300"/>
                  </a:lnTo>
                  <a:lnTo>
                    <a:pt x="164307" y="892969"/>
                  </a:lnTo>
                  <a:lnTo>
                    <a:pt x="188119" y="900113"/>
                  </a:lnTo>
                  <a:lnTo>
                    <a:pt x="216694" y="897731"/>
                  </a:lnTo>
                  <a:lnTo>
                    <a:pt x="271463" y="883444"/>
                  </a:lnTo>
                  <a:lnTo>
                    <a:pt x="330994" y="862013"/>
                  </a:lnTo>
                  <a:lnTo>
                    <a:pt x="395288" y="826294"/>
                  </a:lnTo>
                  <a:lnTo>
                    <a:pt x="590550" y="704850"/>
                  </a:lnTo>
                  <a:lnTo>
                    <a:pt x="757238" y="595313"/>
                  </a:lnTo>
                  <a:lnTo>
                    <a:pt x="1028700" y="407194"/>
                  </a:lnTo>
                  <a:lnTo>
                    <a:pt x="1207294" y="316706"/>
                  </a:lnTo>
                  <a:lnTo>
                    <a:pt x="1288257" y="269081"/>
                  </a:lnTo>
                  <a:lnTo>
                    <a:pt x="1378744" y="207169"/>
                  </a:lnTo>
                  <a:lnTo>
                    <a:pt x="1462088" y="147638"/>
                  </a:lnTo>
                  <a:lnTo>
                    <a:pt x="1543050" y="90488"/>
                  </a:lnTo>
                  <a:lnTo>
                    <a:pt x="1635919" y="26194"/>
                  </a:lnTo>
                  <a:lnTo>
                    <a:pt x="1671638" y="4763"/>
                  </a:lnTo>
                  <a:lnTo>
                    <a:pt x="1693069" y="0"/>
                  </a:lnTo>
                  <a:lnTo>
                    <a:pt x="1709738" y="2381"/>
                  </a:lnTo>
                  <a:lnTo>
                    <a:pt x="1716882" y="7144"/>
                  </a:lnTo>
                  <a:lnTo>
                    <a:pt x="1719263" y="19050"/>
                  </a:lnTo>
                  <a:lnTo>
                    <a:pt x="1712119" y="42863"/>
                  </a:lnTo>
                  <a:lnTo>
                    <a:pt x="1685925" y="80963"/>
                  </a:lnTo>
                  <a:lnTo>
                    <a:pt x="1550194" y="207169"/>
                  </a:lnTo>
                  <a:lnTo>
                    <a:pt x="1419225" y="323850"/>
                  </a:lnTo>
                  <a:lnTo>
                    <a:pt x="1204913" y="509588"/>
                  </a:lnTo>
                  <a:lnTo>
                    <a:pt x="1023938" y="650081"/>
                  </a:lnTo>
                  <a:lnTo>
                    <a:pt x="816769" y="816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7AD15A7C-D4DA-4581-89D1-7E3A069E7915}"/>
                </a:ext>
              </a:extLst>
            </p:cNvPr>
            <p:cNvSpPr/>
            <p:nvPr/>
          </p:nvSpPr>
          <p:spPr>
            <a:xfrm rot="16200000">
              <a:off x="6760369" y="2434432"/>
              <a:ext cx="1957387" cy="1079500"/>
            </a:xfrm>
            <a:custGeom>
              <a:avLst/>
              <a:gdLst>
                <a:gd name="connsiteX0" fmla="*/ 814387 w 1957387"/>
                <a:gd name="connsiteY0" fmla="*/ 673894 h 1078706"/>
                <a:gd name="connsiteX1" fmla="*/ 600075 w 1957387"/>
                <a:gd name="connsiteY1" fmla="*/ 581025 h 1078706"/>
                <a:gd name="connsiteX2" fmla="*/ 461962 w 1957387"/>
                <a:gd name="connsiteY2" fmla="*/ 514350 h 1078706"/>
                <a:gd name="connsiteX3" fmla="*/ 373856 w 1957387"/>
                <a:gd name="connsiteY3" fmla="*/ 464344 h 1078706"/>
                <a:gd name="connsiteX4" fmla="*/ 309562 w 1957387"/>
                <a:gd name="connsiteY4" fmla="*/ 421481 h 1078706"/>
                <a:gd name="connsiteX5" fmla="*/ 242887 w 1957387"/>
                <a:gd name="connsiteY5" fmla="*/ 373856 h 1078706"/>
                <a:gd name="connsiteX6" fmla="*/ 166687 w 1957387"/>
                <a:gd name="connsiteY6" fmla="*/ 309563 h 1078706"/>
                <a:gd name="connsiteX7" fmla="*/ 114300 w 1957387"/>
                <a:gd name="connsiteY7" fmla="*/ 261938 h 1078706"/>
                <a:gd name="connsiteX8" fmla="*/ 57150 w 1957387"/>
                <a:gd name="connsiteY8" fmla="*/ 209550 h 1078706"/>
                <a:gd name="connsiteX9" fmla="*/ 30956 w 1957387"/>
                <a:gd name="connsiteY9" fmla="*/ 183356 h 1078706"/>
                <a:gd name="connsiteX10" fmla="*/ 9525 w 1957387"/>
                <a:gd name="connsiteY10" fmla="*/ 157163 h 1078706"/>
                <a:gd name="connsiteX11" fmla="*/ 0 w 1957387"/>
                <a:gd name="connsiteY11" fmla="*/ 133350 h 1078706"/>
                <a:gd name="connsiteX12" fmla="*/ 0 w 1957387"/>
                <a:gd name="connsiteY12" fmla="*/ 111919 h 1078706"/>
                <a:gd name="connsiteX13" fmla="*/ 7143 w 1957387"/>
                <a:gd name="connsiteY13" fmla="*/ 95250 h 1078706"/>
                <a:gd name="connsiteX14" fmla="*/ 28575 w 1957387"/>
                <a:gd name="connsiteY14" fmla="*/ 73819 h 1078706"/>
                <a:gd name="connsiteX15" fmla="*/ 64293 w 1957387"/>
                <a:gd name="connsiteY15" fmla="*/ 57150 h 1078706"/>
                <a:gd name="connsiteX16" fmla="*/ 119062 w 1957387"/>
                <a:gd name="connsiteY16" fmla="*/ 30956 h 1078706"/>
                <a:gd name="connsiteX17" fmla="*/ 171450 w 1957387"/>
                <a:gd name="connsiteY17" fmla="*/ 0 h 1078706"/>
                <a:gd name="connsiteX18" fmla="*/ 469106 w 1957387"/>
                <a:gd name="connsiteY18" fmla="*/ 190500 h 1078706"/>
                <a:gd name="connsiteX19" fmla="*/ 478631 w 1957387"/>
                <a:gd name="connsiteY19" fmla="*/ 209550 h 1078706"/>
                <a:gd name="connsiteX20" fmla="*/ 490537 w 1957387"/>
                <a:gd name="connsiteY20" fmla="*/ 230981 h 1078706"/>
                <a:gd name="connsiteX21" fmla="*/ 504825 w 1957387"/>
                <a:gd name="connsiteY21" fmla="*/ 247650 h 1078706"/>
                <a:gd name="connsiteX22" fmla="*/ 528637 w 1957387"/>
                <a:gd name="connsiteY22" fmla="*/ 269081 h 1078706"/>
                <a:gd name="connsiteX23" fmla="*/ 571500 w 1957387"/>
                <a:gd name="connsiteY23" fmla="*/ 295275 h 1078706"/>
                <a:gd name="connsiteX24" fmla="*/ 642937 w 1957387"/>
                <a:gd name="connsiteY24" fmla="*/ 338138 h 1078706"/>
                <a:gd name="connsiteX25" fmla="*/ 723900 w 1957387"/>
                <a:gd name="connsiteY25" fmla="*/ 376238 h 1078706"/>
                <a:gd name="connsiteX26" fmla="*/ 790575 w 1957387"/>
                <a:gd name="connsiteY26" fmla="*/ 407194 h 1078706"/>
                <a:gd name="connsiteX27" fmla="*/ 866775 w 1957387"/>
                <a:gd name="connsiteY27" fmla="*/ 440531 h 1078706"/>
                <a:gd name="connsiteX28" fmla="*/ 995362 w 1957387"/>
                <a:gd name="connsiteY28" fmla="*/ 492919 h 1078706"/>
                <a:gd name="connsiteX29" fmla="*/ 1169193 w 1957387"/>
                <a:gd name="connsiteY29" fmla="*/ 554831 h 1078706"/>
                <a:gd name="connsiteX30" fmla="*/ 1323975 w 1957387"/>
                <a:gd name="connsiteY30" fmla="*/ 604838 h 1078706"/>
                <a:gd name="connsiteX31" fmla="*/ 1445418 w 1957387"/>
                <a:gd name="connsiteY31" fmla="*/ 640556 h 1078706"/>
                <a:gd name="connsiteX32" fmla="*/ 1562100 w 1957387"/>
                <a:gd name="connsiteY32" fmla="*/ 664369 h 1078706"/>
                <a:gd name="connsiteX33" fmla="*/ 1650206 w 1957387"/>
                <a:gd name="connsiteY33" fmla="*/ 678656 h 1078706"/>
                <a:gd name="connsiteX34" fmla="*/ 1707356 w 1957387"/>
                <a:gd name="connsiteY34" fmla="*/ 685800 h 1078706"/>
                <a:gd name="connsiteX35" fmla="*/ 1764506 w 1957387"/>
                <a:gd name="connsiteY35" fmla="*/ 688181 h 1078706"/>
                <a:gd name="connsiteX36" fmla="*/ 1804987 w 1957387"/>
                <a:gd name="connsiteY36" fmla="*/ 690563 h 1078706"/>
                <a:gd name="connsiteX37" fmla="*/ 1845468 w 1957387"/>
                <a:gd name="connsiteY37" fmla="*/ 688181 h 1078706"/>
                <a:gd name="connsiteX38" fmla="*/ 1874043 w 1957387"/>
                <a:gd name="connsiteY38" fmla="*/ 681038 h 1078706"/>
                <a:gd name="connsiteX39" fmla="*/ 1957387 w 1957387"/>
                <a:gd name="connsiteY39" fmla="*/ 621506 h 1078706"/>
                <a:gd name="connsiteX40" fmla="*/ 1812131 w 1957387"/>
                <a:gd name="connsiteY40" fmla="*/ 1071563 h 1078706"/>
                <a:gd name="connsiteX41" fmla="*/ 1754981 w 1957387"/>
                <a:gd name="connsiteY41" fmla="*/ 1078706 h 1078706"/>
                <a:gd name="connsiteX42" fmla="*/ 1745456 w 1957387"/>
                <a:gd name="connsiteY42" fmla="*/ 1073944 h 1078706"/>
                <a:gd name="connsiteX43" fmla="*/ 1712118 w 1957387"/>
                <a:gd name="connsiteY43" fmla="*/ 1028700 h 1078706"/>
                <a:gd name="connsiteX44" fmla="*/ 1685925 w 1957387"/>
                <a:gd name="connsiteY44" fmla="*/ 1000125 h 1078706"/>
                <a:gd name="connsiteX45" fmla="*/ 1662112 w 1957387"/>
                <a:gd name="connsiteY45" fmla="*/ 981075 h 1078706"/>
                <a:gd name="connsiteX46" fmla="*/ 1626393 w 1957387"/>
                <a:gd name="connsiteY46" fmla="*/ 962025 h 1078706"/>
                <a:gd name="connsiteX47" fmla="*/ 1545431 w 1957387"/>
                <a:gd name="connsiteY47" fmla="*/ 938213 h 1078706"/>
                <a:gd name="connsiteX48" fmla="*/ 1395412 w 1957387"/>
                <a:gd name="connsiteY48" fmla="*/ 892969 h 1078706"/>
                <a:gd name="connsiteX49" fmla="*/ 1231106 w 1957387"/>
                <a:gd name="connsiteY49" fmla="*/ 835819 h 1078706"/>
                <a:gd name="connsiteX50" fmla="*/ 814387 w 1957387"/>
                <a:gd name="connsiteY50" fmla="*/ 673894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57387" h="1078706">
                  <a:moveTo>
                    <a:pt x="814387" y="673894"/>
                  </a:moveTo>
                  <a:lnTo>
                    <a:pt x="600075" y="581025"/>
                  </a:lnTo>
                  <a:lnTo>
                    <a:pt x="461962" y="514350"/>
                  </a:lnTo>
                  <a:lnTo>
                    <a:pt x="373856" y="464344"/>
                  </a:lnTo>
                  <a:lnTo>
                    <a:pt x="309562" y="421481"/>
                  </a:lnTo>
                  <a:lnTo>
                    <a:pt x="242887" y="373856"/>
                  </a:lnTo>
                  <a:lnTo>
                    <a:pt x="166687" y="309563"/>
                  </a:lnTo>
                  <a:lnTo>
                    <a:pt x="114300" y="261938"/>
                  </a:lnTo>
                  <a:lnTo>
                    <a:pt x="57150" y="209550"/>
                  </a:lnTo>
                  <a:lnTo>
                    <a:pt x="30956" y="183356"/>
                  </a:lnTo>
                  <a:lnTo>
                    <a:pt x="9525" y="157163"/>
                  </a:lnTo>
                  <a:lnTo>
                    <a:pt x="0" y="133350"/>
                  </a:lnTo>
                  <a:lnTo>
                    <a:pt x="0" y="111919"/>
                  </a:lnTo>
                  <a:lnTo>
                    <a:pt x="7143" y="95250"/>
                  </a:lnTo>
                  <a:lnTo>
                    <a:pt x="28575" y="73819"/>
                  </a:lnTo>
                  <a:lnTo>
                    <a:pt x="64293" y="57150"/>
                  </a:lnTo>
                  <a:lnTo>
                    <a:pt x="119062" y="30956"/>
                  </a:lnTo>
                  <a:lnTo>
                    <a:pt x="171450" y="0"/>
                  </a:lnTo>
                  <a:lnTo>
                    <a:pt x="469106" y="190500"/>
                  </a:lnTo>
                  <a:lnTo>
                    <a:pt x="478631" y="209550"/>
                  </a:lnTo>
                  <a:lnTo>
                    <a:pt x="490537" y="230981"/>
                  </a:lnTo>
                  <a:lnTo>
                    <a:pt x="504825" y="247650"/>
                  </a:lnTo>
                  <a:lnTo>
                    <a:pt x="528637" y="269081"/>
                  </a:lnTo>
                  <a:lnTo>
                    <a:pt x="571500" y="295275"/>
                  </a:lnTo>
                  <a:lnTo>
                    <a:pt x="642937" y="338138"/>
                  </a:lnTo>
                  <a:lnTo>
                    <a:pt x="723900" y="376238"/>
                  </a:lnTo>
                  <a:lnTo>
                    <a:pt x="790575" y="407194"/>
                  </a:lnTo>
                  <a:lnTo>
                    <a:pt x="866775" y="440531"/>
                  </a:lnTo>
                  <a:lnTo>
                    <a:pt x="995362" y="492919"/>
                  </a:lnTo>
                  <a:lnTo>
                    <a:pt x="1169193" y="554831"/>
                  </a:lnTo>
                  <a:lnTo>
                    <a:pt x="1323975" y="604838"/>
                  </a:lnTo>
                  <a:lnTo>
                    <a:pt x="1445418" y="640556"/>
                  </a:lnTo>
                  <a:lnTo>
                    <a:pt x="1562100" y="664369"/>
                  </a:lnTo>
                  <a:lnTo>
                    <a:pt x="1650206" y="678656"/>
                  </a:lnTo>
                  <a:lnTo>
                    <a:pt x="1707356" y="685800"/>
                  </a:lnTo>
                  <a:lnTo>
                    <a:pt x="1764506" y="688181"/>
                  </a:lnTo>
                  <a:lnTo>
                    <a:pt x="1804987" y="690563"/>
                  </a:lnTo>
                  <a:lnTo>
                    <a:pt x="1845468" y="688181"/>
                  </a:lnTo>
                  <a:lnTo>
                    <a:pt x="1874043" y="681038"/>
                  </a:lnTo>
                  <a:lnTo>
                    <a:pt x="1957387" y="621506"/>
                  </a:lnTo>
                  <a:lnTo>
                    <a:pt x="1812131" y="1071563"/>
                  </a:lnTo>
                  <a:lnTo>
                    <a:pt x="1754981" y="1078706"/>
                  </a:lnTo>
                  <a:lnTo>
                    <a:pt x="1745456" y="1073944"/>
                  </a:lnTo>
                  <a:lnTo>
                    <a:pt x="1712118" y="1028700"/>
                  </a:lnTo>
                  <a:lnTo>
                    <a:pt x="1685925" y="1000125"/>
                  </a:lnTo>
                  <a:lnTo>
                    <a:pt x="1662112" y="981075"/>
                  </a:lnTo>
                  <a:lnTo>
                    <a:pt x="1626393" y="962025"/>
                  </a:lnTo>
                  <a:lnTo>
                    <a:pt x="1545431" y="938213"/>
                  </a:lnTo>
                  <a:lnTo>
                    <a:pt x="1395412" y="892969"/>
                  </a:lnTo>
                  <a:lnTo>
                    <a:pt x="1231106" y="835819"/>
                  </a:lnTo>
                  <a:lnTo>
                    <a:pt x="814387" y="673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21C35EF2-B155-436F-B529-0F25F7860BC1}"/>
                </a:ext>
              </a:extLst>
            </p:cNvPr>
            <p:cNvSpPr/>
            <p:nvPr/>
          </p:nvSpPr>
          <p:spPr>
            <a:xfrm>
              <a:off x="6729412" y="3233739"/>
              <a:ext cx="738187" cy="600075"/>
            </a:xfrm>
            <a:custGeom>
              <a:avLst/>
              <a:gdLst>
                <a:gd name="connsiteX0" fmla="*/ 250031 w 738187"/>
                <a:gd name="connsiteY0" fmla="*/ 114300 h 600075"/>
                <a:gd name="connsiteX1" fmla="*/ 461962 w 738187"/>
                <a:gd name="connsiteY1" fmla="*/ 228600 h 600075"/>
                <a:gd name="connsiteX2" fmla="*/ 535781 w 738187"/>
                <a:gd name="connsiteY2" fmla="*/ 264318 h 600075"/>
                <a:gd name="connsiteX3" fmla="*/ 554831 w 738187"/>
                <a:gd name="connsiteY3" fmla="*/ 266700 h 600075"/>
                <a:gd name="connsiteX4" fmla="*/ 604837 w 738187"/>
                <a:gd name="connsiteY4" fmla="*/ 266700 h 600075"/>
                <a:gd name="connsiteX5" fmla="*/ 738187 w 738187"/>
                <a:gd name="connsiteY5" fmla="*/ 221456 h 600075"/>
                <a:gd name="connsiteX6" fmla="*/ 531018 w 738187"/>
                <a:gd name="connsiteY6" fmla="*/ 600075 h 600075"/>
                <a:gd name="connsiteX7" fmla="*/ 469106 w 738187"/>
                <a:gd name="connsiteY7" fmla="*/ 547687 h 600075"/>
                <a:gd name="connsiteX8" fmla="*/ 404812 w 738187"/>
                <a:gd name="connsiteY8" fmla="*/ 461962 h 600075"/>
                <a:gd name="connsiteX9" fmla="*/ 354806 w 738187"/>
                <a:gd name="connsiteY9" fmla="*/ 397668 h 600075"/>
                <a:gd name="connsiteX10" fmla="*/ 300037 w 738187"/>
                <a:gd name="connsiteY10" fmla="*/ 333375 h 600075"/>
                <a:gd name="connsiteX11" fmla="*/ 235743 w 738187"/>
                <a:gd name="connsiteY11" fmla="*/ 264318 h 600075"/>
                <a:gd name="connsiteX12" fmla="*/ 202406 w 738187"/>
                <a:gd name="connsiteY12" fmla="*/ 233362 h 600075"/>
                <a:gd name="connsiteX13" fmla="*/ 154781 w 738187"/>
                <a:gd name="connsiteY13" fmla="*/ 190500 h 600075"/>
                <a:gd name="connsiteX14" fmla="*/ 102393 w 738187"/>
                <a:gd name="connsiteY14" fmla="*/ 140493 h 600075"/>
                <a:gd name="connsiteX15" fmla="*/ 47625 w 738187"/>
                <a:gd name="connsiteY15" fmla="*/ 90487 h 600075"/>
                <a:gd name="connsiteX16" fmla="*/ 21431 w 738187"/>
                <a:gd name="connsiteY16" fmla="*/ 69056 h 600075"/>
                <a:gd name="connsiteX17" fmla="*/ 9525 w 738187"/>
                <a:gd name="connsiteY17" fmla="*/ 54768 h 600075"/>
                <a:gd name="connsiteX18" fmla="*/ 0 w 738187"/>
                <a:gd name="connsiteY18" fmla="*/ 28575 h 600075"/>
                <a:gd name="connsiteX19" fmla="*/ 0 w 738187"/>
                <a:gd name="connsiteY19" fmla="*/ 11906 h 600075"/>
                <a:gd name="connsiteX20" fmla="*/ 11906 w 738187"/>
                <a:gd name="connsiteY20" fmla="*/ 0 h 600075"/>
                <a:gd name="connsiteX21" fmla="*/ 30956 w 738187"/>
                <a:gd name="connsiteY21" fmla="*/ 0 h 600075"/>
                <a:gd name="connsiteX22" fmla="*/ 73818 w 738187"/>
                <a:gd name="connsiteY22" fmla="*/ 16668 h 600075"/>
                <a:gd name="connsiteX23" fmla="*/ 250031 w 738187"/>
                <a:gd name="connsiteY23" fmla="*/ 114300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38187" h="600075">
                  <a:moveTo>
                    <a:pt x="250031" y="114300"/>
                  </a:moveTo>
                  <a:lnTo>
                    <a:pt x="461962" y="228600"/>
                  </a:lnTo>
                  <a:lnTo>
                    <a:pt x="535781" y="264318"/>
                  </a:lnTo>
                  <a:lnTo>
                    <a:pt x="554831" y="266700"/>
                  </a:lnTo>
                  <a:lnTo>
                    <a:pt x="604837" y="266700"/>
                  </a:lnTo>
                  <a:lnTo>
                    <a:pt x="738187" y="221456"/>
                  </a:lnTo>
                  <a:lnTo>
                    <a:pt x="531018" y="600075"/>
                  </a:lnTo>
                  <a:lnTo>
                    <a:pt x="469106" y="547687"/>
                  </a:lnTo>
                  <a:lnTo>
                    <a:pt x="404812" y="461962"/>
                  </a:lnTo>
                  <a:lnTo>
                    <a:pt x="354806" y="397668"/>
                  </a:lnTo>
                  <a:lnTo>
                    <a:pt x="300037" y="333375"/>
                  </a:lnTo>
                  <a:lnTo>
                    <a:pt x="235743" y="264318"/>
                  </a:lnTo>
                  <a:lnTo>
                    <a:pt x="202406" y="233362"/>
                  </a:lnTo>
                  <a:lnTo>
                    <a:pt x="154781" y="190500"/>
                  </a:lnTo>
                  <a:lnTo>
                    <a:pt x="102393" y="140493"/>
                  </a:lnTo>
                  <a:lnTo>
                    <a:pt x="47625" y="90487"/>
                  </a:lnTo>
                  <a:lnTo>
                    <a:pt x="21431" y="69056"/>
                  </a:lnTo>
                  <a:lnTo>
                    <a:pt x="9525" y="54768"/>
                  </a:lnTo>
                  <a:lnTo>
                    <a:pt x="0" y="28575"/>
                  </a:lnTo>
                  <a:lnTo>
                    <a:pt x="0" y="11906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73818" y="16668"/>
                  </a:lnTo>
                  <a:lnTo>
                    <a:pt x="250031" y="114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9">
              <a:extLst>
                <a:ext uri="{FF2B5EF4-FFF2-40B4-BE49-F238E27FC236}">
                  <a16:creationId xmlns:a16="http://schemas.microsoft.com/office/drawing/2014/main" id="{FFB7CBF1-B6A0-46B7-B8E8-16C6CFE3A823}"/>
                </a:ext>
              </a:extLst>
            </p:cNvPr>
            <p:cNvSpPr/>
            <p:nvPr/>
          </p:nvSpPr>
          <p:spPr>
            <a:xfrm rot="16200000">
              <a:off x="5256212" y="2309814"/>
              <a:ext cx="1914525" cy="1539875"/>
            </a:xfrm>
            <a:custGeom>
              <a:avLst/>
              <a:gdLst>
                <a:gd name="connsiteX0" fmla="*/ 734025 w 1913977"/>
                <a:gd name="connsiteY0" fmla="*/ 969515 h 1540702"/>
                <a:gd name="connsiteX1" fmla="*/ 621291 w 1913977"/>
                <a:gd name="connsiteY1" fmla="*/ 869307 h 1540702"/>
                <a:gd name="connsiteX2" fmla="*/ 561166 w 1913977"/>
                <a:gd name="connsiteY2" fmla="*/ 814192 h 1540702"/>
                <a:gd name="connsiteX3" fmla="*/ 481000 w 1913977"/>
                <a:gd name="connsiteY3" fmla="*/ 739036 h 1540702"/>
                <a:gd name="connsiteX4" fmla="*/ 423380 w 1913977"/>
                <a:gd name="connsiteY4" fmla="*/ 676406 h 1540702"/>
                <a:gd name="connsiteX5" fmla="*/ 373276 w 1913977"/>
                <a:gd name="connsiteY5" fmla="*/ 621291 h 1540702"/>
                <a:gd name="connsiteX6" fmla="*/ 298120 w 1913977"/>
                <a:gd name="connsiteY6" fmla="*/ 528599 h 1540702"/>
                <a:gd name="connsiteX7" fmla="*/ 235490 w 1913977"/>
                <a:gd name="connsiteY7" fmla="*/ 448432 h 1540702"/>
                <a:gd name="connsiteX8" fmla="*/ 180375 w 1913977"/>
                <a:gd name="connsiteY8" fmla="*/ 370771 h 1540702"/>
                <a:gd name="connsiteX9" fmla="*/ 122755 w 1913977"/>
                <a:gd name="connsiteY9" fmla="*/ 283089 h 1540702"/>
                <a:gd name="connsiteX10" fmla="*/ 75156 w 1913977"/>
                <a:gd name="connsiteY10" fmla="*/ 200417 h 1540702"/>
                <a:gd name="connsiteX11" fmla="*/ 32568 w 1913977"/>
                <a:gd name="connsiteY11" fmla="*/ 120250 h 1540702"/>
                <a:gd name="connsiteX12" fmla="*/ 7516 w 1913977"/>
                <a:gd name="connsiteY12" fmla="*/ 72651 h 1540702"/>
                <a:gd name="connsiteX13" fmla="*/ 0 w 1913977"/>
                <a:gd name="connsiteY13" fmla="*/ 50104 h 1540702"/>
                <a:gd name="connsiteX14" fmla="*/ 0 w 1913977"/>
                <a:gd name="connsiteY14" fmla="*/ 25052 h 1540702"/>
                <a:gd name="connsiteX15" fmla="*/ 5011 w 1913977"/>
                <a:gd name="connsiteY15" fmla="*/ 10021 h 1540702"/>
                <a:gd name="connsiteX16" fmla="*/ 17537 w 1913977"/>
                <a:gd name="connsiteY16" fmla="*/ 0 h 1540702"/>
                <a:gd name="connsiteX17" fmla="*/ 30063 w 1913977"/>
                <a:gd name="connsiteY17" fmla="*/ 0 h 1540702"/>
                <a:gd name="connsiteX18" fmla="*/ 47599 w 1913977"/>
                <a:gd name="connsiteY18" fmla="*/ 7516 h 1540702"/>
                <a:gd name="connsiteX19" fmla="*/ 70146 w 1913977"/>
                <a:gd name="connsiteY19" fmla="*/ 27558 h 1540702"/>
                <a:gd name="connsiteX20" fmla="*/ 92693 w 1913977"/>
                <a:gd name="connsiteY20" fmla="*/ 60125 h 1540702"/>
                <a:gd name="connsiteX21" fmla="*/ 150313 w 1913977"/>
                <a:gd name="connsiteY21" fmla="*/ 135281 h 1540702"/>
                <a:gd name="connsiteX22" fmla="*/ 195406 w 1913977"/>
                <a:gd name="connsiteY22" fmla="*/ 187891 h 1540702"/>
                <a:gd name="connsiteX23" fmla="*/ 265552 w 1913977"/>
                <a:gd name="connsiteY23" fmla="*/ 270563 h 1540702"/>
                <a:gd name="connsiteX24" fmla="*/ 308140 w 1913977"/>
                <a:gd name="connsiteY24" fmla="*/ 320667 h 1540702"/>
                <a:gd name="connsiteX25" fmla="*/ 385802 w 1913977"/>
                <a:gd name="connsiteY25" fmla="*/ 405844 h 1540702"/>
                <a:gd name="connsiteX26" fmla="*/ 443422 w 1913977"/>
                <a:gd name="connsiteY26" fmla="*/ 460958 h 1540702"/>
                <a:gd name="connsiteX27" fmla="*/ 518578 w 1913977"/>
                <a:gd name="connsiteY27" fmla="*/ 536114 h 1540702"/>
                <a:gd name="connsiteX28" fmla="*/ 591229 w 1913977"/>
                <a:gd name="connsiteY28" fmla="*/ 601250 h 1540702"/>
                <a:gd name="connsiteX29" fmla="*/ 661374 w 1913977"/>
                <a:gd name="connsiteY29" fmla="*/ 661375 h 1540702"/>
                <a:gd name="connsiteX30" fmla="*/ 721499 w 1913977"/>
                <a:gd name="connsiteY30" fmla="*/ 708973 h 1540702"/>
                <a:gd name="connsiteX31" fmla="*/ 789140 w 1913977"/>
                <a:gd name="connsiteY31" fmla="*/ 759078 h 1540702"/>
                <a:gd name="connsiteX32" fmla="*/ 851770 w 1913977"/>
                <a:gd name="connsiteY32" fmla="*/ 804171 h 1540702"/>
                <a:gd name="connsiteX33" fmla="*/ 904379 w 1913977"/>
                <a:gd name="connsiteY33" fmla="*/ 841749 h 1540702"/>
                <a:gd name="connsiteX34" fmla="*/ 956989 w 1913977"/>
                <a:gd name="connsiteY34" fmla="*/ 874317 h 1540702"/>
                <a:gd name="connsiteX35" fmla="*/ 1037155 w 1913977"/>
                <a:gd name="connsiteY35" fmla="*/ 924421 h 1540702"/>
                <a:gd name="connsiteX36" fmla="*/ 1142374 w 1913977"/>
                <a:gd name="connsiteY36" fmla="*/ 982041 h 1540702"/>
                <a:gd name="connsiteX37" fmla="*/ 1217530 w 1913977"/>
                <a:gd name="connsiteY37" fmla="*/ 1019619 h 1540702"/>
                <a:gd name="connsiteX38" fmla="*/ 1305212 w 1913977"/>
                <a:gd name="connsiteY38" fmla="*/ 1064713 h 1540702"/>
                <a:gd name="connsiteX39" fmla="*/ 1430473 w 1913977"/>
                <a:gd name="connsiteY39" fmla="*/ 1114817 h 1540702"/>
                <a:gd name="connsiteX40" fmla="*/ 1533186 w 1913977"/>
                <a:gd name="connsiteY40" fmla="*/ 1149890 h 1540702"/>
                <a:gd name="connsiteX41" fmla="*/ 1625879 w 1913977"/>
                <a:gd name="connsiteY41" fmla="*/ 1177447 h 1540702"/>
                <a:gd name="connsiteX42" fmla="*/ 1683498 w 1913977"/>
                <a:gd name="connsiteY42" fmla="*/ 1192478 h 1540702"/>
                <a:gd name="connsiteX43" fmla="*/ 1716066 w 1913977"/>
                <a:gd name="connsiteY43" fmla="*/ 1194983 h 1540702"/>
                <a:gd name="connsiteX44" fmla="*/ 1748634 w 1913977"/>
                <a:gd name="connsiteY44" fmla="*/ 1187468 h 1540702"/>
                <a:gd name="connsiteX45" fmla="*/ 1866378 w 1913977"/>
                <a:gd name="connsiteY45" fmla="*/ 1117322 h 1540702"/>
                <a:gd name="connsiteX46" fmla="*/ 1913977 w 1913977"/>
                <a:gd name="connsiteY46" fmla="*/ 1342790 h 1540702"/>
                <a:gd name="connsiteX47" fmla="*/ 1818779 w 1913977"/>
                <a:gd name="connsiteY47" fmla="*/ 1400410 h 1540702"/>
                <a:gd name="connsiteX48" fmla="*/ 1768675 w 1913977"/>
                <a:gd name="connsiteY48" fmla="*/ 1442999 h 1540702"/>
                <a:gd name="connsiteX49" fmla="*/ 1718571 w 1913977"/>
                <a:gd name="connsiteY49" fmla="*/ 1485587 h 1540702"/>
                <a:gd name="connsiteX50" fmla="*/ 1696024 w 1913977"/>
                <a:gd name="connsiteY50" fmla="*/ 1513144 h 1540702"/>
                <a:gd name="connsiteX51" fmla="*/ 1670972 w 1913977"/>
                <a:gd name="connsiteY51" fmla="*/ 1533186 h 1540702"/>
                <a:gd name="connsiteX52" fmla="*/ 1645920 w 1913977"/>
                <a:gd name="connsiteY52" fmla="*/ 1540702 h 1540702"/>
                <a:gd name="connsiteX53" fmla="*/ 1623373 w 1913977"/>
                <a:gd name="connsiteY53" fmla="*/ 1540702 h 1540702"/>
                <a:gd name="connsiteX54" fmla="*/ 1598321 w 1913977"/>
                <a:gd name="connsiteY54" fmla="*/ 1533186 h 1540702"/>
                <a:gd name="connsiteX55" fmla="*/ 1573269 w 1913977"/>
                <a:gd name="connsiteY55" fmla="*/ 1515650 h 1540702"/>
                <a:gd name="connsiteX56" fmla="*/ 1543207 w 1913977"/>
                <a:gd name="connsiteY56" fmla="*/ 1488092 h 1540702"/>
                <a:gd name="connsiteX57" fmla="*/ 1458030 w 1913977"/>
                <a:gd name="connsiteY57" fmla="*/ 1442999 h 1540702"/>
                <a:gd name="connsiteX58" fmla="*/ 1277655 w 1913977"/>
                <a:gd name="connsiteY58" fmla="*/ 1342790 h 1540702"/>
                <a:gd name="connsiteX59" fmla="*/ 1119827 w 1913977"/>
                <a:gd name="connsiteY59" fmla="*/ 1245087 h 1540702"/>
                <a:gd name="connsiteX60" fmla="*/ 1002082 w 1913977"/>
                <a:gd name="connsiteY60" fmla="*/ 1169931 h 1540702"/>
                <a:gd name="connsiteX61" fmla="*/ 896864 w 1913977"/>
                <a:gd name="connsiteY61" fmla="*/ 1094775 h 1540702"/>
                <a:gd name="connsiteX62" fmla="*/ 734025 w 1913977"/>
                <a:gd name="connsiteY62" fmla="*/ 969515 h 154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913977" h="1540702">
                  <a:moveTo>
                    <a:pt x="734025" y="969515"/>
                  </a:moveTo>
                  <a:lnTo>
                    <a:pt x="621291" y="869307"/>
                  </a:lnTo>
                  <a:lnTo>
                    <a:pt x="561166" y="814192"/>
                  </a:lnTo>
                  <a:lnTo>
                    <a:pt x="481000" y="739036"/>
                  </a:lnTo>
                  <a:lnTo>
                    <a:pt x="423380" y="676406"/>
                  </a:lnTo>
                  <a:lnTo>
                    <a:pt x="373276" y="621291"/>
                  </a:lnTo>
                  <a:lnTo>
                    <a:pt x="298120" y="528599"/>
                  </a:lnTo>
                  <a:lnTo>
                    <a:pt x="235490" y="448432"/>
                  </a:lnTo>
                  <a:lnTo>
                    <a:pt x="180375" y="370771"/>
                  </a:lnTo>
                  <a:lnTo>
                    <a:pt x="122755" y="283089"/>
                  </a:lnTo>
                  <a:lnTo>
                    <a:pt x="75156" y="200417"/>
                  </a:lnTo>
                  <a:lnTo>
                    <a:pt x="32568" y="120250"/>
                  </a:lnTo>
                  <a:lnTo>
                    <a:pt x="7516" y="72651"/>
                  </a:lnTo>
                  <a:lnTo>
                    <a:pt x="0" y="50104"/>
                  </a:lnTo>
                  <a:lnTo>
                    <a:pt x="0" y="25052"/>
                  </a:lnTo>
                  <a:lnTo>
                    <a:pt x="5011" y="10021"/>
                  </a:lnTo>
                  <a:lnTo>
                    <a:pt x="17537" y="0"/>
                  </a:lnTo>
                  <a:lnTo>
                    <a:pt x="30063" y="0"/>
                  </a:lnTo>
                  <a:lnTo>
                    <a:pt x="47599" y="7516"/>
                  </a:lnTo>
                  <a:lnTo>
                    <a:pt x="70146" y="27558"/>
                  </a:lnTo>
                  <a:lnTo>
                    <a:pt x="92693" y="60125"/>
                  </a:lnTo>
                  <a:lnTo>
                    <a:pt x="150313" y="135281"/>
                  </a:lnTo>
                  <a:lnTo>
                    <a:pt x="195406" y="187891"/>
                  </a:lnTo>
                  <a:lnTo>
                    <a:pt x="265552" y="270563"/>
                  </a:lnTo>
                  <a:lnTo>
                    <a:pt x="308140" y="320667"/>
                  </a:lnTo>
                  <a:lnTo>
                    <a:pt x="385802" y="405844"/>
                  </a:lnTo>
                  <a:lnTo>
                    <a:pt x="443422" y="460958"/>
                  </a:lnTo>
                  <a:lnTo>
                    <a:pt x="518578" y="536114"/>
                  </a:lnTo>
                  <a:lnTo>
                    <a:pt x="591229" y="601250"/>
                  </a:lnTo>
                  <a:lnTo>
                    <a:pt x="661374" y="661375"/>
                  </a:lnTo>
                  <a:lnTo>
                    <a:pt x="721499" y="708973"/>
                  </a:lnTo>
                  <a:lnTo>
                    <a:pt x="789140" y="759078"/>
                  </a:lnTo>
                  <a:lnTo>
                    <a:pt x="851770" y="804171"/>
                  </a:lnTo>
                  <a:lnTo>
                    <a:pt x="904379" y="841749"/>
                  </a:lnTo>
                  <a:lnTo>
                    <a:pt x="956989" y="874317"/>
                  </a:lnTo>
                  <a:lnTo>
                    <a:pt x="1037155" y="924421"/>
                  </a:lnTo>
                  <a:lnTo>
                    <a:pt x="1142374" y="982041"/>
                  </a:lnTo>
                  <a:lnTo>
                    <a:pt x="1217530" y="1019619"/>
                  </a:lnTo>
                  <a:lnTo>
                    <a:pt x="1305212" y="1064713"/>
                  </a:lnTo>
                  <a:lnTo>
                    <a:pt x="1430473" y="1114817"/>
                  </a:lnTo>
                  <a:lnTo>
                    <a:pt x="1533186" y="1149890"/>
                  </a:lnTo>
                  <a:lnTo>
                    <a:pt x="1625879" y="1177447"/>
                  </a:lnTo>
                  <a:lnTo>
                    <a:pt x="1683498" y="1192478"/>
                  </a:lnTo>
                  <a:lnTo>
                    <a:pt x="1716066" y="1194983"/>
                  </a:lnTo>
                  <a:lnTo>
                    <a:pt x="1748634" y="1187468"/>
                  </a:lnTo>
                  <a:lnTo>
                    <a:pt x="1866378" y="1117322"/>
                  </a:lnTo>
                  <a:lnTo>
                    <a:pt x="1913977" y="1342790"/>
                  </a:lnTo>
                  <a:lnTo>
                    <a:pt x="1818779" y="1400410"/>
                  </a:lnTo>
                  <a:lnTo>
                    <a:pt x="1768675" y="1442999"/>
                  </a:lnTo>
                  <a:lnTo>
                    <a:pt x="1718571" y="1485587"/>
                  </a:lnTo>
                  <a:lnTo>
                    <a:pt x="1696024" y="1513144"/>
                  </a:lnTo>
                  <a:lnTo>
                    <a:pt x="1670972" y="1533186"/>
                  </a:lnTo>
                  <a:lnTo>
                    <a:pt x="1645920" y="1540702"/>
                  </a:lnTo>
                  <a:lnTo>
                    <a:pt x="1623373" y="1540702"/>
                  </a:lnTo>
                  <a:lnTo>
                    <a:pt x="1598321" y="1533186"/>
                  </a:lnTo>
                  <a:lnTo>
                    <a:pt x="1573269" y="1515650"/>
                  </a:lnTo>
                  <a:lnTo>
                    <a:pt x="1543207" y="1488092"/>
                  </a:lnTo>
                  <a:lnTo>
                    <a:pt x="1458030" y="1442999"/>
                  </a:lnTo>
                  <a:lnTo>
                    <a:pt x="1277655" y="1342790"/>
                  </a:lnTo>
                  <a:lnTo>
                    <a:pt x="1119827" y="1245087"/>
                  </a:lnTo>
                  <a:lnTo>
                    <a:pt x="1002082" y="1169931"/>
                  </a:lnTo>
                  <a:lnTo>
                    <a:pt x="896864" y="1094775"/>
                  </a:lnTo>
                  <a:lnTo>
                    <a:pt x="734025" y="96951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44C9520-8012-4E3A-82F6-F1F40437F422}"/>
                </a:ext>
              </a:extLst>
            </p:cNvPr>
            <p:cNvSpPr/>
            <p:nvPr/>
          </p:nvSpPr>
          <p:spPr>
            <a:xfrm>
              <a:off x="5962650" y="4138613"/>
              <a:ext cx="2209800" cy="1339850"/>
            </a:xfrm>
            <a:custGeom>
              <a:avLst/>
              <a:gdLst>
                <a:gd name="connsiteX0" fmla="*/ 671395 w 2209592"/>
                <a:gd name="connsiteY0" fmla="*/ 358245 h 1340285"/>
                <a:gd name="connsiteX1" fmla="*/ 117745 w 2209592"/>
                <a:gd name="connsiteY1" fmla="*/ 418370 h 1340285"/>
                <a:gd name="connsiteX2" fmla="*/ 0 w 2209592"/>
                <a:gd name="connsiteY2" fmla="*/ 210438 h 1340285"/>
                <a:gd name="connsiteX3" fmla="*/ 323172 w 2209592"/>
                <a:gd name="connsiteY3" fmla="*/ 207933 h 1340285"/>
                <a:gd name="connsiteX4" fmla="*/ 375781 w 2209592"/>
                <a:gd name="connsiteY4" fmla="*/ 200417 h 1340285"/>
                <a:gd name="connsiteX5" fmla="*/ 851770 w 2209592"/>
                <a:gd name="connsiteY5" fmla="*/ 147808 h 1340285"/>
                <a:gd name="connsiteX6" fmla="*/ 1104796 w 2209592"/>
                <a:gd name="connsiteY6" fmla="*/ 117745 h 1340285"/>
                <a:gd name="connsiteX7" fmla="*/ 1340285 w 2209592"/>
                <a:gd name="connsiteY7" fmla="*/ 90188 h 1340285"/>
                <a:gd name="connsiteX8" fmla="*/ 1665962 w 2209592"/>
                <a:gd name="connsiteY8" fmla="*/ 50105 h 1340285"/>
                <a:gd name="connsiteX9" fmla="*/ 1696024 w 2209592"/>
                <a:gd name="connsiteY9" fmla="*/ 35073 h 1340285"/>
                <a:gd name="connsiteX10" fmla="*/ 1738613 w 2209592"/>
                <a:gd name="connsiteY10" fmla="*/ 12526 h 1340285"/>
                <a:gd name="connsiteX11" fmla="*/ 1773686 w 2209592"/>
                <a:gd name="connsiteY11" fmla="*/ 0 h 1340285"/>
                <a:gd name="connsiteX12" fmla="*/ 1803748 w 2209592"/>
                <a:gd name="connsiteY12" fmla="*/ 0 h 1340285"/>
                <a:gd name="connsiteX13" fmla="*/ 1838821 w 2209592"/>
                <a:gd name="connsiteY13" fmla="*/ 10021 h 1340285"/>
                <a:gd name="connsiteX14" fmla="*/ 1941535 w 2209592"/>
                <a:gd name="connsiteY14" fmla="*/ 72651 h 1340285"/>
                <a:gd name="connsiteX15" fmla="*/ 2031722 w 2209592"/>
                <a:gd name="connsiteY15" fmla="*/ 132776 h 1340285"/>
                <a:gd name="connsiteX16" fmla="*/ 2111889 w 2209592"/>
                <a:gd name="connsiteY16" fmla="*/ 187891 h 1340285"/>
                <a:gd name="connsiteX17" fmla="*/ 2144456 w 2209592"/>
                <a:gd name="connsiteY17" fmla="*/ 212943 h 1340285"/>
                <a:gd name="connsiteX18" fmla="*/ 2169508 w 2209592"/>
                <a:gd name="connsiteY18" fmla="*/ 237995 h 1340285"/>
                <a:gd name="connsiteX19" fmla="*/ 2189550 w 2209592"/>
                <a:gd name="connsiteY19" fmla="*/ 265552 h 1340285"/>
                <a:gd name="connsiteX20" fmla="*/ 2199571 w 2209592"/>
                <a:gd name="connsiteY20" fmla="*/ 288099 h 1340285"/>
                <a:gd name="connsiteX21" fmla="*/ 2204581 w 2209592"/>
                <a:gd name="connsiteY21" fmla="*/ 303130 h 1340285"/>
                <a:gd name="connsiteX22" fmla="*/ 2209592 w 2209592"/>
                <a:gd name="connsiteY22" fmla="*/ 323172 h 1340285"/>
                <a:gd name="connsiteX23" fmla="*/ 2209592 w 2209592"/>
                <a:gd name="connsiteY23" fmla="*/ 348224 h 1340285"/>
                <a:gd name="connsiteX24" fmla="*/ 2194560 w 2209592"/>
                <a:gd name="connsiteY24" fmla="*/ 383297 h 1340285"/>
                <a:gd name="connsiteX25" fmla="*/ 2169508 w 2209592"/>
                <a:gd name="connsiteY25" fmla="*/ 415865 h 1340285"/>
                <a:gd name="connsiteX26" fmla="*/ 2141951 w 2209592"/>
                <a:gd name="connsiteY26" fmla="*/ 443422 h 1340285"/>
                <a:gd name="connsiteX27" fmla="*/ 2121909 w 2209592"/>
                <a:gd name="connsiteY27" fmla="*/ 468474 h 1340285"/>
                <a:gd name="connsiteX28" fmla="*/ 2091847 w 2209592"/>
                <a:gd name="connsiteY28" fmla="*/ 538620 h 1340285"/>
                <a:gd name="connsiteX29" fmla="*/ 2064290 w 2209592"/>
                <a:gd name="connsiteY29" fmla="*/ 613776 h 1340285"/>
                <a:gd name="connsiteX30" fmla="*/ 2011680 w 2209592"/>
                <a:gd name="connsiteY30" fmla="*/ 774109 h 1340285"/>
                <a:gd name="connsiteX31" fmla="*/ 1966587 w 2209592"/>
                <a:gd name="connsiteY31" fmla="*/ 939453 h 1340285"/>
                <a:gd name="connsiteX32" fmla="*/ 1923998 w 2209592"/>
                <a:gd name="connsiteY32" fmla="*/ 1107301 h 1340285"/>
                <a:gd name="connsiteX33" fmla="*/ 1863873 w 2209592"/>
                <a:gd name="connsiteY33" fmla="*/ 1340285 h 1340285"/>
                <a:gd name="connsiteX34" fmla="*/ 1673478 w 2209592"/>
                <a:gd name="connsiteY34" fmla="*/ 1325254 h 1340285"/>
                <a:gd name="connsiteX35" fmla="*/ 1698530 w 2209592"/>
                <a:gd name="connsiteY35" fmla="*/ 1152395 h 1340285"/>
                <a:gd name="connsiteX36" fmla="*/ 1738613 w 2209592"/>
                <a:gd name="connsiteY36" fmla="*/ 899369 h 1340285"/>
                <a:gd name="connsiteX37" fmla="*/ 1781201 w 2209592"/>
                <a:gd name="connsiteY37" fmla="*/ 603755 h 1340285"/>
                <a:gd name="connsiteX38" fmla="*/ 1796233 w 2209592"/>
                <a:gd name="connsiteY38" fmla="*/ 478495 h 1340285"/>
                <a:gd name="connsiteX39" fmla="*/ 1806253 w 2209592"/>
                <a:gd name="connsiteY39" fmla="*/ 400833 h 1340285"/>
                <a:gd name="connsiteX40" fmla="*/ 1803748 w 2209592"/>
                <a:gd name="connsiteY40" fmla="*/ 355740 h 1340285"/>
                <a:gd name="connsiteX41" fmla="*/ 1796233 w 2209592"/>
                <a:gd name="connsiteY41" fmla="*/ 323172 h 1340285"/>
                <a:gd name="connsiteX42" fmla="*/ 1783707 w 2209592"/>
                <a:gd name="connsiteY42" fmla="*/ 298120 h 1340285"/>
                <a:gd name="connsiteX43" fmla="*/ 1766170 w 2209592"/>
                <a:gd name="connsiteY43" fmla="*/ 278078 h 1340285"/>
                <a:gd name="connsiteX44" fmla="*/ 1738613 w 2209592"/>
                <a:gd name="connsiteY44" fmla="*/ 263047 h 1340285"/>
                <a:gd name="connsiteX45" fmla="*/ 1711056 w 2209592"/>
                <a:gd name="connsiteY45" fmla="*/ 255531 h 1340285"/>
                <a:gd name="connsiteX46" fmla="*/ 1658446 w 2209592"/>
                <a:gd name="connsiteY46" fmla="*/ 255531 h 1340285"/>
                <a:gd name="connsiteX47" fmla="*/ 1315233 w 2209592"/>
                <a:gd name="connsiteY47" fmla="*/ 290604 h 1340285"/>
                <a:gd name="connsiteX48" fmla="*/ 671395 w 2209592"/>
                <a:gd name="connsiteY48" fmla="*/ 358245 h 134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09592" h="1340285">
                  <a:moveTo>
                    <a:pt x="671395" y="358245"/>
                  </a:moveTo>
                  <a:lnTo>
                    <a:pt x="117745" y="418370"/>
                  </a:lnTo>
                  <a:lnTo>
                    <a:pt x="0" y="210438"/>
                  </a:lnTo>
                  <a:lnTo>
                    <a:pt x="323172" y="207933"/>
                  </a:lnTo>
                  <a:lnTo>
                    <a:pt x="375781" y="200417"/>
                  </a:lnTo>
                  <a:lnTo>
                    <a:pt x="851770" y="147808"/>
                  </a:lnTo>
                  <a:lnTo>
                    <a:pt x="1104796" y="117745"/>
                  </a:lnTo>
                  <a:lnTo>
                    <a:pt x="1340285" y="90188"/>
                  </a:lnTo>
                  <a:lnTo>
                    <a:pt x="1665962" y="50105"/>
                  </a:lnTo>
                  <a:lnTo>
                    <a:pt x="1696024" y="35073"/>
                  </a:lnTo>
                  <a:lnTo>
                    <a:pt x="1738613" y="12526"/>
                  </a:lnTo>
                  <a:lnTo>
                    <a:pt x="1773686" y="0"/>
                  </a:lnTo>
                  <a:lnTo>
                    <a:pt x="1803748" y="0"/>
                  </a:lnTo>
                  <a:lnTo>
                    <a:pt x="1838821" y="10021"/>
                  </a:lnTo>
                  <a:lnTo>
                    <a:pt x="1941535" y="72651"/>
                  </a:lnTo>
                  <a:lnTo>
                    <a:pt x="2031722" y="132776"/>
                  </a:lnTo>
                  <a:lnTo>
                    <a:pt x="2111889" y="187891"/>
                  </a:lnTo>
                  <a:lnTo>
                    <a:pt x="2144456" y="212943"/>
                  </a:lnTo>
                  <a:lnTo>
                    <a:pt x="2169508" y="237995"/>
                  </a:lnTo>
                  <a:lnTo>
                    <a:pt x="2189550" y="265552"/>
                  </a:lnTo>
                  <a:lnTo>
                    <a:pt x="2199571" y="288099"/>
                  </a:lnTo>
                  <a:lnTo>
                    <a:pt x="2204581" y="303130"/>
                  </a:lnTo>
                  <a:lnTo>
                    <a:pt x="2209592" y="323172"/>
                  </a:lnTo>
                  <a:lnTo>
                    <a:pt x="2209592" y="348224"/>
                  </a:lnTo>
                  <a:lnTo>
                    <a:pt x="2194560" y="383297"/>
                  </a:lnTo>
                  <a:lnTo>
                    <a:pt x="2169508" y="415865"/>
                  </a:lnTo>
                  <a:lnTo>
                    <a:pt x="2141951" y="443422"/>
                  </a:lnTo>
                  <a:lnTo>
                    <a:pt x="2121909" y="468474"/>
                  </a:lnTo>
                  <a:lnTo>
                    <a:pt x="2091847" y="538620"/>
                  </a:lnTo>
                  <a:lnTo>
                    <a:pt x="2064290" y="613776"/>
                  </a:lnTo>
                  <a:lnTo>
                    <a:pt x="2011680" y="774109"/>
                  </a:lnTo>
                  <a:lnTo>
                    <a:pt x="1966587" y="939453"/>
                  </a:lnTo>
                  <a:lnTo>
                    <a:pt x="1923998" y="1107301"/>
                  </a:lnTo>
                  <a:lnTo>
                    <a:pt x="1863873" y="1340285"/>
                  </a:lnTo>
                  <a:lnTo>
                    <a:pt x="1673478" y="1325254"/>
                  </a:lnTo>
                  <a:lnTo>
                    <a:pt x="1698530" y="1152395"/>
                  </a:lnTo>
                  <a:lnTo>
                    <a:pt x="1738613" y="899369"/>
                  </a:lnTo>
                  <a:lnTo>
                    <a:pt x="1781201" y="603755"/>
                  </a:lnTo>
                  <a:lnTo>
                    <a:pt x="1796233" y="478495"/>
                  </a:lnTo>
                  <a:lnTo>
                    <a:pt x="1806253" y="400833"/>
                  </a:lnTo>
                  <a:lnTo>
                    <a:pt x="1803748" y="355740"/>
                  </a:lnTo>
                  <a:lnTo>
                    <a:pt x="1796233" y="323172"/>
                  </a:lnTo>
                  <a:lnTo>
                    <a:pt x="1783707" y="298120"/>
                  </a:lnTo>
                  <a:lnTo>
                    <a:pt x="1766170" y="278078"/>
                  </a:lnTo>
                  <a:lnTo>
                    <a:pt x="1738613" y="263047"/>
                  </a:lnTo>
                  <a:lnTo>
                    <a:pt x="1711056" y="255531"/>
                  </a:lnTo>
                  <a:lnTo>
                    <a:pt x="1658446" y="255531"/>
                  </a:lnTo>
                  <a:lnTo>
                    <a:pt x="1315233" y="290604"/>
                  </a:lnTo>
                  <a:lnTo>
                    <a:pt x="671395" y="35824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C482DB3-7449-4B5E-BFA9-864328C6F668}"/>
                </a:ext>
              </a:extLst>
            </p:cNvPr>
            <p:cNvSpPr/>
            <p:nvPr/>
          </p:nvSpPr>
          <p:spPr>
            <a:xfrm>
              <a:off x="6213475" y="5348289"/>
              <a:ext cx="1754188" cy="314325"/>
            </a:xfrm>
            <a:custGeom>
              <a:avLst/>
              <a:gdLst>
                <a:gd name="connsiteX0" fmla="*/ 835819 w 1754982"/>
                <a:gd name="connsiteY0" fmla="*/ 247650 h 314325"/>
                <a:gd name="connsiteX1" fmla="*/ 535782 w 1754982"/>
                <a:gd name="connsiteY1" fmla="*/ 273843 h 314325"/>
                <a:gd name="connsiteX2" fmla="*/ 409575 w 1754982"/>
                <a:gd name="connsiteY2" fmla="*/ 288131 h 314325"/>
                <a:gd name="connsiteX3" fmla="*/ 366713 w 1754982"/>
                <a:gd name="connsiteY3" fmla="*/ 292893 h 314325"/>
                <a:gd name="connsiteX4" fmla="*/ 328613 w 1754982"/>
                <a:gd name="connsiteY4" fmla="*/ 302418 h 314325"/>
                <a:gd name="connsiteX5" fmla="*/ 257175 w 1754982"/>
                <a:gd name="connsiteY5" fmla="*/ 314325 h 314325"/>
                <a:gd name="connsiteX6" fmla="*/ 207169 w 1754982"/>
                <a:gd name="connsiteY6" fmla="*/ 314325 h 314325"/>
                <a:gd name="connsiteX7" fmla="*/ 140494 w 1754982"/>
                <a:gd name="connsiteY7" fmla="*/ 304800 h 314325"/>
                <a:gd name="connsiteX8" fmla="*/ 52388 w 1754982"/>
                <a:gd name="connsiteY8" fmla="*/ 278606 h 314325"/>
                <a:gd name="connsiteX9" fmla="*/ 0 w 1754982"/>
                <a:gd name="connsiteY9" fmla="*/ 169068 h 314325"/>
                <a:gd name="connsiteX10" fmla="*/ 242888 w 1754982"/>
                <a:gd name="connsiteY10" fmla="*/ 138112 h 314325"/>
                <a:gd name="connsiteX11" fmla="*/ 721519 w 1754982"/>
                <a:gd name="connsiteY11" fmla="*/ 80962 h 314325"/>
                <a:gd name="connsiteX12" fmla="*/ 1109663 w 1754982"/>
                <a:gd name="connsiteY12" fmla="*/ 35718 h 314325"/>
                <a:gd name="connsiteX13" fmla="*/ 1457325 w 1754982"/>
                <a:gd name="connsiteY13" fmla="*/ 0 h 314325"/>
                <a:gd name="connsiteX14" fmla="*/ 1631157 w 1754982"/>
                <a:gd name="connsiteY14" fmla="*/ 38100 h 314325"/>
                <a:gd name="connsiteX15" fmla="*/ 1721644 w 1754982"/>
                <a:gd name="connsiteY15" fmla="*/ 109537 h 314325"/>
                <a:gd name="connsiteX16" fmla="*/ 1747838 w 1754982"/>
                <a:gd name="connsiteY16" fmla="*/ 130968 h 314325"/>
                <a:gd name="connsiteX17" fmla="*/ 1754982 w 1754982"/>
                <a:gd name="connsiteY17" fmla="*/ 145256 h 314325"/>
                <a:gd name="connsiteX18" fmla="*/ 1750219 w 1754982"/>
                <a:gd name="connsiteY18" fmla="*/ 180975 h 314325"/>
                <a:gd name="connsiteX19" fmla="*/ 1738313 w 1754982"/>
                <a:gd name="connsiteY19" fmla="*/ 219075 h 314325"/>
                <a:gd name="connsiteX20" fmla="*/ 1716882 w 1754982"/>
                <a:gd name="connsiteY20" fmla="*/ 245268 h 314325"/>
                <a:gd name="connsiteX21" fmla="*/ 1690688 w 1754982"/>
                <a:gd name="connsiteY21" fmla="*/ 261937 h 314325"/>
                <a:gd name="connsiteX22" fmla="*/ 1664494 w 1754982"/>
                <a:gd name="connsiteY22" fmla="*/ 269081 h 314325"/>
                <a:gd name="connsiteX23" fmla="*/ 1616869 w 1754982"/>
                <a:gd name="connsiteY23" fmla="*/ 269081 h 314325"/>
                <a:gd name="connsiteX24" fmla="*/ 1504950 w 1754982"/>
                <a:gd name="connsiteY24" fmla="*/ 257175 h 314325"/>
                <a:gd name="connsiteX25" fmla="*/ 1428750 w 1754982"/>
                <a:gd name="connsiteY25" fmla="*/ 250031 h 314325"/>
                <a:gd name="connsiteX26" fmla="*/ 1345407 w 1754982"/>
                <a:gd name="connsiteY26" fmla="*/ 245268 h 314325"/>
                <a:gd name="connsiteX27" fmla="*/ 1173957 w 1754982"/>
                <a:gd name="connsiteY27" fmla="*/ 250031 h 314325"/>
                <a:gd name="connsiteX28" fmla="*/ 835819 w 1754982"/>
                <a:gd name="connsiteY28" fmla="*/ 24765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754982" h="314325">
                  <a:moveTo>
                    <a:pt x="835819" y="247650"/>
                  </a:moveTo>
                  <a:lnTo>
                    <a:pt x="535782" y="273843"/>
                  </a:lnTo>
                  <a:lnTo>
                    <a:pt x="409575" y="288131"/>
                  </a:lnTo>
                  <a:lnTo>
                    <a:pt x="366713" y="292893"/>
                  </a:lnTo>
                  <a:lnTo>
                    <a:pt x="328613" y="302418"/>
                  </a:lnTo>
                  <a:lnTo>
                    <a:pt x="257175" y="314325"/>
                  </a:lnTo>
                  <a:lnTo>
                    <a:pt x="207169" y="314325"/>
                  </a:lnTo>
                  <a:lnTo>
                    <a:pt x="140494" y="304800"/>
                  </a:lnTo>
                  <a:lnTo>
                    <a:pt x="52388" y="278606"/>
                  </a:lnTo>
                  <a:lnTo>
                    <a:pt x="0" y="169068"/>
                  </a:lnTo>
                  <a:lnTo>
                    <a:pt x="242888" y="138112"/>
                  </a:lnTo>
                  <a:lnTo>
                    <a:pt x="721519" y="80962"/>
                  </a:lnTo>
                  <a:lnTo>
                    <a:pt x="1109663" y="35718"/>
                  </a:lnTo>
                  <a:lnTo>
                    <a:pt x="1457325" y="0"/>
                  </a:lnTo>
                  <a:lnTo>
                    <a:pt x="1631157" y="38100"/>
                  </a:lnTo>
                  <a:lnTo>
                    <a:pt x="1721644" y="109537"/>
                  </a:lnTo>
                  <a:lnTo>
                    <a:pt x="1747838" y="130968"/>
                  </a:lnTo>
                  <a:lnTo>
                    <a:pt x="1754982" y="145256"/>
                  </a:lnTo>
                  <a:lnTo>
                    <a:pt x="1750219" y="180975"/>
                  </a:lnTo>
                  <a:lnTo>
                    <a:pt x="1738313" y="219075"/>
                  </a:lnTo>
                  <a:lnTo>
                    <a:pt x="1716882" y="245268"/>
                  </a:lnTo>
                  <a:lnTo>
                    <a:pt x="1690688" y="261937"/>
                  </a:lnTo>
                  <a:lnTo>
                    <a:pt x="1664494" y="269081"/>
                  </a:lnTo>
                  <a:lnTo>
                    <a:pt x="1616869" y="269081"/>
                  </a:lnTo>
                  <a:lnTo>
                    <a:pt x="1504950" y="257175"/>
                  </a:lnTo>
                  <a:lnTo>
                    <a:pt x="1428750" y="250031"/>
                  </a:lnTo>
                  <a:lnTo>
                    <a:pt x="1345407" y="245268"/>
                  </a:lnTo>
                  <a:lnTo>
                    <a:pt x="1173957" y="250031"/>
                  </a:lnTo>
                  <a:lnTo>
                    <a:pt x="835819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861687104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DDE6739-8CC6-433E-AE6B-AC6ADC7BCCC6}"/>
              </a:ext>
            </a:extLst>
          </p:cNvPr>
          <p:cNvSpPr/>
          <p:nvPr/>
        </p:nvSpPr>
        <p:spPr>
          <a:xfrm>
            <a:off x="3635380" y="2601913"/>
            <a:ext cx="1776412" cy="584200"/>
          </a:xfrm>
          <a:custGeom>
            <a:avLst/>
            <a:gdLst>
              <a:gd name="connsiteX0" fmla="*/ 1423987 w 1776412"/>
              <a:gd name="connsiteY0" fmla="*/ 311944 h 583407"/>
              <a:gd name="connsiteX1" fmla="*/ 1150143 w 1776412"/>
              <a:gd name="connsiteY1" fmla="*/ 385763 h 583407"/>
              <a:gd name="connsiteX2" fmla="*/ 864393 w 1776412"/>
              <a:gd name="connsiteY2" fmla="*/ 466725 h 583407"/>
              <a:gd name="connsiteX3" fmla="*/ 628650 w 1776412"/>
              <a:gd name="connsiteY3" fmla="*/ 526257 h 583407"/>
              <a:gd name="connsiteX4" fmla="*/ 400050 w 1776412"/>
              <a:gd name="connsiteY4" fmla="*/ 576263 h 583407"/>
              <a:gd name="connsiteX5" fmla="*/ 352425 w 1776412"/>
              <a:gd name="connsiteY5" fmla="*/ 583407 h 583407"/>
              <a:gd name="connsiteX6" fmla="*/ 319087 w 1776412"/>
              <a:gd name="connsiteY6" fmla="*/ 583407 h 583407"/>
              <a:gd name="connsiteX7" fmla="*/ 285750 w 1776412"/>
              <a:gd name="connsiteY7" fmla="*/ 578644 h 583407"/>
              <a:gd name="connsiteX8" fmla="*/ 247650 w 1776412"/>
              <a:gd name="connsiteY8" fmla="*/ 566738 h 583407"/>
              <a:gd name="connsiteX9" fmla="*/ 197643 w 1776412"/>
              <a:gd name="connsiteY9" fmla="*/ 542925 h 583407"/>
              <a:gd name="connsiteX10" fmla="*/ 138112 w 1776412"/>
              <a:gd name="connsiteY10" fmla="*/ 504825 h 583407"/>
              <a:gd name="connsiteX11" fmla="*/ 92868 w 1776412"/>
              <a:gd name="connsiteY11" fmla="*/ 464344 h 583407"/>
              <a:gd name="connsiteX12" fmla="*/ 40481 w 1776412"/>
              <a:gd name="connsiteY12" fmla="*/ 402432 h 583407"/>
              <a:gd name="connsiteX13" fmla="*/ 14287 w 1776412"/>
              <a:gd name="connsiteY13" fmla="*/ 369094 h 583407"/>
              <a:gd name="connsiteX14" fmla="*/ 2381 w 1776412"/>
              <a:gd name="connsiteY14" fmla="*/ 342900 h 583407"/>
              <a:gd name="connsiteX15" fmla="*/ 0 w 1776412"/>
              <a:gd name="connsiteY15" fmla="*/ 326232 h 583407"/>
              <a:gd name="connsiteX16" fmla="*/ 0 w 1776412"/>
              <a:gd name="connsiteY16" fmla="*/ 316707 h 583407"/>
              <a:gd name="connsiteX17" fmla="*/ 2381 w 1776412"/>
              <a:gd name="connsiteY17" fmla="*/ 307182 h 583407"/>
              <a:gd name="connsiteX18" fmla="*/ 14287 w 1776412"/>
              <a:gd name="connsiteY18" fmla="*/ 297657 h 583407"/>
              <a:gd name="connsiteX19" fmla="*/ 45243 w 1776412"/>
              <a:gd name="connsiteY19" fmla="*/ 307182 h 583407"/>
              <a:gd name="connsiteX20" fmla="*/ 116681 w 1776412"/>
              <a:gd name="connsiteY20" fmla="*/ 345282 h 583407"/>
              <a:gd name="connsiteX21" fmla="*/ 190500 w 1776412"/>
              <a:gd name="connsiteY21" fmla="*/ 376238 h 583407"/>
              <a:gd name="connsiteX22" fmla="*/ 297656 w 1776412"/>
              <a:gd name="connsiteY22" fmla="*/ 402432 h 583407"/>
              <a:gd name="connsiteX23" fmla="*/ 340518 w 1776412"/>
              <a:gd name="connsiteY23" fmla="*/ 402432 h 583407"/>
              <a:gd name="connsiteX24" fmla="*/ 595312 w 1776412"/>
              <a:gd name="connsiteY24" fmla="*/ 350044 h 583407"/>
              <a:gd name="connsiteX25" fmla="*/ 812006 w 1776412"/>
              <a:gd name="connsiteY25" fmla="*/ 290513 h 583407"/>
              <a:gd name="connsiteX26" fmla="*/ 1000125 w 1776412"/>
              <a:gd name="connsiteY26" fmla="*/ 240507 h 583407"/>
              <a:gd name="connsiteX27" fmla="*/ 1147762 w 1776412"/>
              <a:gd name="connsiteY27" fmla="*/ 190500 h 583407"/>
              <a:gd name="connsiteX28" fmla="*/ 1297781 w 1776412"/>
              <a:gd name="connsiteY28" fmla="*/ 142875 h 583407"/>
              <a:gd name="connsiteX29" fmla="*/ 1383506 w 1776412"/>
              <a:gd name="connsiteY29" fmla="*/ 107157 h 583407"/>
              <a:gd name="connsiteX30" fmla="*/ 1464468 w 1776412"/>
              <a:gd name="connsiteY30" fmla="*/ 66675 h 583407"/>
              <a:gd name="connsiteX31" fmla="*/ 1574006 w 1776412"/>
              <a:gd name="connsiteY31" fmla="*/ 0 h 583407"/>
              <a:gd name="connsiteX32" fmla="*/ 1602581 w 1776412"/>
              <a:gd name="connsiteY32" fmla="*/ 7144 h 583407"/>
              <a:gd name="connsiteX33" fmla="*/ 1638300 w 1776412"/>
              <a:gd name="connsiteY33" fmla="*/ 21432 h 583407"/>
              <a:gd name="connsiteX34" fmla="*/ 1688306 w 1776412"/>
              <a:gd name="connsiteY34" fmla="*/ 42863 h 583407"/>
              <a:gd name="connsiteX35" fmla="*/ 1719262 w 1776412"/>
              <a:gd name="connsiteY35" fmla="*/ 61913 h 583407"/>
              <a:gd name="connsiteX36" fmla="*/ 1747837 w 1776412"/>
              <a:gd name="connsiteY36" fmla="*/ 80963 h 583407"/>
              <a:gd name="connsiteX37" fmla="*/ 1764506 w 1776412"/>
              <a:gd name="connsiteY37" fmla="*/ 104775 h 583407"/>
              <a:gd name="connsiteX38" fmla="*/ 1776412 w 1776412"/>
              <a:gd name="connsiteY38" fmla="*/ 126207 h 583407"/>
              <a:gd name="connsiteX39" fmla="*/ 1776412 w 1776412"/>
              <a:gd name="connsiteY39" fmla="*/ 142875 h 583407"/>
              <a:gd name="connsiteX40" fmla="*/ 1757362 w 1776412"/>
              <a:gd name="connsiteY40" fmla="*/ 171450 h 583407"/>
              <a:gd name="connsiteX41" fmla="*/ 1733550 w 1776412"/>
              <a:gd name="connsiteY41" fmla="*/ 200025 h 583407"/>
              <a:gd name="connsiteX42" fmla="*/ 1664493 w 1776412"/>
              <a:gd name="connsiteY42" fmla="*/ 245269 h 583407"/>
              <a:gd name="connsiteX43" fmla="*/ 1423987 w 1776412"/>
              <a:gd name="connsiteY43" fmla="*/ 3119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76412" h="583407">
                <a:moveTo>
                  <a:pt x="1423987" y="311944"/>
                </a:moveTo>
                <a:lnTo>
                  <a:pt x="1150143" y="385763"/>
                </a:lnTo>
                <a:lnTo>
                  <a:pt x="864393" y="466725"/>
                </a:lnTo>
                <a:lnTo>
                  <a:pt x="628650" y="526257"/>
                </a:lnTo>
                <a:lnTo>
                  <a:pt x="400050" y="576263"/>
                </a:lnTo>
                <a:lnTo>
                  <a:pt x="352425" y="583407"/>
                </a:lnTo>
                <a:lnTo>
                  <a:pt x="319087" y="583407"/>
                </a:lnTo>
                <a:lnTo>
                  <a:pt x="285750" y="578644"/>
                </a:lnTo>
                <a:lnTo>
                  <a:pt x="247650" y="566738"/>
                </a:lnTo>
                <a:lnTo>
                  <a:pt x="197643" y="542925"/>
                </a:lnTo>
                <a:lnTo>
                  <a:pt x="138112" y="504825"/>
                </a:lnTo>
                <a:lnTo>
                  <a:pt x="92868" y="464344"/>
                </a:lnTo>
                <a:lnTo>
                  <a:pt x="40481" y="402432"/>
                </a:lnTo>
                <a:lnTo>
                  <a:pt x="14287" y="369094"/>
                </a:lnTo>
                <a:lnTo>
                  <a:pt x="2381" y="342900"/>
                </a:lnTo>
                <a:lnTo>
                  <a:pt x="0" y="326232"/>
                </a:lnTo>
                <a:lnTo>
                  <a:pt x="0" y="316707"/>
                </a:lnTo>
                <a:lnTo>
                  <a:pt x="2381" y="307182"/>
                </a:lnTo>
                <a:lnTo>
                  <a:pt x="14287" y="297657"/>
                </a:lnTo>
                <a:lnTo>
                  <a:pt x="45243" y="307182"/>
                </a:lnTo>
                <a:lnTo>
                  <a:pt x="116681" y="345282"/>
                </a:lnTo>
                <a:lnTo>
                  <a:pt x="190500" y="376238"/>
                </a:lnTo>
                <a:lnTo>
                  <a:pt x="297656" y="402432"/>
                </a:lnTo>
                <a:lnTo>
                  <a:pt x="340518" y="402432"/>
                </a:lnTo>
                <a:lnTo>
                  <a:pt x="595312" y="350044"/>
                </a:lnTo>
                <a:lnTo>
                  <a:pt x="812006" y="290513"/>
                </a:lnTo>
                <a:lnTo>
                  <a:pt x="1000125" y="240507"/>
                </a:lnTo>
                <a:lnTo>
                  <a:pt x="1147762" y="190500"/>
                </a:lnTo>
                <a:lnTo>
                  <a:pt x="1297781" y="142875"/>
                </a:lnTo>
                <a:lnTo>
                  <a:pt x="1383506" y="107157"/>
                </a:lnTo>
                <a:lnTo>
                  <a:pt x="1464468" y="66675"/>
                </a:lnTo>
                <a:lnTo>
                  <a:pt x="1574006" y="0"/>
                </a:lnTo>
                <a:lnTo>
                  <a:pt x="1602581" y="7144"/>
                </a:lnTo>
                <a:lnTo>
                  <a:pt x="1638300" y="21432"/>
                </a:lnTo>
                <a:lnTo>
                  <a:pt x="1688306" y="42863"/>
                </a:lnTo>
                <a:lnTo>
                  <a:pt x="1719262" y="61913"/>
                </a:lnTo>
                <a:lnTo>
                  <a:pt x="1747837" y="80963"/>
                </a:lnTo>
                <a:lnTo>
                  <a:pt x="1764506" y="104775"/>
                </a:lnTo>
                <a:lnTo>
                  <a:pt x="1776412" y="126207"/>
                </a:lnTo>
                <a:lnTo>
                  <a:pt x="1776412" y="142875"/>
                </a:lnTo>
                <a:lnTo>
                  <a:pt x="1757362" y="171450"/>
                </a:lnTo>
                <a:lnTo>
                  <a:pt x="1733550" y="200025"/>
                </a:lnTo>
                <a:lnTo>
                  <a:pt x="1664493" y="245269"/>
                </a:lnTo>
                <a:lnTo>
                  <a:pt x="1423987" y="3119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F617517-B655-4633-9E10-C1C39F3A8193}"/>
              </a:ext>
            </a:extLst>
          </p:cNvPr>
          <p:cNvSpPr/>
          <p:nvPr/>
        </p:nvSpPr>
        <p:spPr>
          <a:xfrm>
            <a:off x="5319715" y="1662114"/>
            <a:ext cx="1285875" cy="1584325"/>
          </a:xfrm>
          <a:custGeom>
            <a:avLst/>
            <a:gdLst>
              <a:gd name="connsiteX0" fmla="*/ 1054893 w 1285875"/>
              <a:gd name="connsiteY0" fmla="*/ 583406 h 1583531"/>
              <a:gd name="connsiteX1" fmla="*/ 845343 w 1285875"/>
              <a:gd name="connsiteY1" fmla="*/ 864393 h 1583531"/>
              <a:gd name="connsiteX2" fmla="*/ 809625 w 1285875"/>
              <a:gd name="connsiteY2" fmla="*/ 916781 h 1583531"/>
              <a:gd name="connsiteX3" fmla="*/ 683418 w 1285875"/>
              <a:gd name="connsiteY3" fmla="*/ 1050131 h 1583531"/>
              <a:gd name="connsiteX4" fmla="*/ 509587 w 1285875"/>
              <a:gd name="connsiteY4" fmla="*/ 1212056 h 1583531"/>
              <a:gd name="connsiteX5" fmla="*/ 328612 w 1285875"/>
              <a:gd name="connsiteY5" fmla="*/ 1373981 h 1583531"/>
              <a:gd name="connsiteX6" fmla="*/ 230981 w 1285875"/>
              <a:gd name="connsiteY6" fmla="*/ 1454943 h 1583531"/>
              <a:gd name="connsiteX7" fmla="*/ 109537 w 1285875"/>
              <a:gd name="connsiteY7" fmla="*/ 1545431 h 1583531"/>
              <a:gd name="connsiteX8" fmla="*/ 76200 w 1285875"/>
              <a:gd name="connsiteY8" fmla="*/ 1566862 h 1583531"/>
              <a:gd name="connsiteX9" fmla="*/ 52387 w 1285875"/>
              <a:gd name="connsiteY9" fmla="*/ 1576387 h 1583531"/>
              <a:gd name="connsiteX10" fmla="*/ 14287 w 1285875"/>
              <a:gd name="connsiteY10" fmla="*/ 1583531 h 1583531"/>
              <a:gd name="connsiteX11" fmla="*/ 2381 w 1285875"/>
              <a:gd name="connsiteY11" fmla="*/ 1578768 h 1583531"/>
              <a:gd name="connsiteX12" fmla="*/ 0 w 1285875"/>
              <a:gd name="connsiteY12" fmla="*/ 1569243 h 1583531"/>
              <a:gd name="connsiteX13" fmla="*/ 9525 w 1285875"/>
              <a:gd name="connsiteY13" fmla="*/ 1543050 h 1583531"/>
              <a:gd name="connsiteX14" fmla="*/ 133350 w 1285875"/>
              <a:gd name="connsiteY14" fmla="*/ 1409700 h 1583531"/>
              <a:gd name="connsiteX15" fmla="*/ 280987 w 1285875"/>
              <a:gd name="connsiteY15" fmla="*/ 1238250 h 1583531"/>
              <a:gd name="connsiteX16" fmla="*/ 445293 w 1285875"/>
              <a:gd name="connsiteY16" fmla="*/ 1052512 h 1583531"/>
              <a:gd name="connsiteX17" fmla="*/ 611981 w 1285875"/>
              <a:gd name="connsiteY17" fmla="*/ 838200 h 1583531"/>
              <a:gd name="connsiteX18" fmla="*/ 723900 w 1285875"/>
              <a:gd name="connsiteY18" fmla="*/ 700087 h 1583531"/>
              <a:gd name="connsiteX19" fmla="*/ 795337 w 1285875"/>
              <a:gd name="connsiteY19" fmla="*/ 583406 h 1583531"/>
              <a:gd name="connsiteX20" fmla="*/ 871537 w 1285875"/>
              <a:gd name="connsiteY20" fmla="*/ 442912 h 1583531"/>
              <a:gd name="connsiteX21" fmla="*/ 921543 w 1285875"/>
              <a:gd name="connsiteY21" fmla="*/ 323850 h 1583531"/>
              <a:gd name="connsiteX22" fmla="*/ 942975 w 1285875"/>
              <a:gd name="connsiteY22" fmla="*/ 250031 h 1583531"/>
              <a:gd name="connsiteX23" fmla="*/ 947737 w 1285875"/>
              <a:gd name="connsiteY23" fmla="*/ 219075 h 1583531"/>
              <a:gd name="connsiteX24" fmla="*/ 947737 w 1285875"/>
              <a:gd name="connsiteY24" fmla="*/ 204787 h 1583531"/>
              <a:gd name="connsiteX25" fmla="*/ 938212 w 1285875"/>
              <a:gd name="connsiteY25" fmla="*/ 178593 h 1583531"/>
              <a:gd name="connsiteX26" fmla="*/ 926306 w 1285875"/>
              <a:gd name="connsiteY26" fmla="*/ 159543 h 1583531"/>
              <a:gd name="connsiteX27" fmla="*/ 907256 w 1285875"/>
              <a:gd name="connsiteY27" fmla="*/ 142875 h 1583531"/>
              <a:gd name="connsiteX28" fmla="*/ 873918 w 1285875"/>
              <a:gd name="connsiteY28" fmla="*/ 121443 h 1583531"/>
              <a:gd name="connsiteX29" fmla="*/ 835818 w 1285875"/>
              <a:gd name="connsiteY29" fmla="*/ 102393 h 1583531"/>
              <a:gd name="connsiteX30" fmla="*/ 802481 w 1285875"/>
              <a:gd name="connsiteY30" fmla="*/ 90487 h 1583531"/>
              <a:gd name="connsiteX31" fmla="*/ 754856 w 1285875"/>
              <a:gd name="connsiteY31" fmla="*/ 76200 h 1583531"/>
              <a:gd name="connsiteX32" fmla="*/ 740568 w 1285875"/>
              <a:gd name="connsiteY32" fmla="*/ 66675 h 1583531"/>
              <a:gd name="connsiteX33" fmla="*/ 731043 w 1285875"/>
              <a:gd name="connsiteY33" fmla="*/ 47625 h 1583531"/>
              <a:gd name="connsiteX34" fmla="*/ 728662 w 1285875"/>
              <a:gd name="connsiteY34" fmla="*/ 28575 h 1583531"/>
              <a:gd name="connsiteX35" fmla="*/ 733425 w 1285875"/>
              <a:gd name="connsiteY35" fmla="*/ 14287 h 1583531"/>
              <a:gd name="connsiteX36" fmla="*/ 747712 w 1285875"/>
              <a:gd name="connsiteY36" fmla="*/ 2381 h 1583531"/>
              <a:gd name="connsiteX37" fmla="*/ 819150 w 1285875"/>
              <a:gd name="connsiteY37" fmla="*/ 0 h 1583531"/>
              <a:gd name="connsiteX38" fmla="*/ 904875 w 1285875"/>
              <a:gd name="connsiteY38" fmla="*/ 9525 h 1583531"/>
              <a:gd name="connsiteX39" fmla="*/ 985837 w 1285875"/>
              <a:gd name="connsiteY39" fmla="*/ 21431 h 1583531"/>
              <a:gd name="connsiteX40" fmla="*/ 1028700 w 1285875"/>
              <a:gd name="connsiteY40" fmla="*/ 28575 h 1583531"/>
              <a:gd name="connsiteX41" fmla="*/ 1073943 w 1285875"/>
              <a:gd name="connsiteY41" fmla="*/ 40481 h 1583531"/>
              <a:gd name="connsiteX42" fmla="*/ 1116806 w 1285875"/>
              <a:gd name="connsiteY42" fmla="*/ 57150 h 1583531"/>
              <a:gd name="connsiteX43" fmla="*/ 1162050 w 1285875"/>
              <a:gd name="connsiteY43" fmla="*/ 85725 h 1583531"/>
              <a:gd name="connsiteX44" fmla="*/ 1204912 w 1285875"/>
              <a:gd name="connsiteY44" fmla="*/ 121443 h 1583531"/>
              <a:gd name="connsiteX45" fmla="*/ 1240631 w 1285875"/>
              <a:gd name="connsiteY45" fmla="*/ 154781 h 1583531"/>
              <a:gd name="connsiteX46" fmla="*/ 1264443 w 1285875"/>
              <a:gd name="connsiteY46" fmla="*/ 190500 h 1583531"/>
              <a:gd name="connsiteX47" fmla="*/ 1273968 w 1285875"/>
              <a:gd name="connsiteY47" fmla="*/ 216693 h 1583531"/>
              <a:gd name="connsiteX48" fmla="*/ 1283493 w 1285875"/>
              <a:gd name="connsiteY48" fmla="*/ 250031 h 1583531"/>
              <a:gd name="connsiteX49" fmla="*/ 1285875 w 1285875"/>
              <a:gd name="connsiteY49" fmla="*/ 307181 h 1583531"/>
              <a:gd name="connsiteX50" fmla="*/ 1273968 w 1285875"/>
              <a:gd name="connsiteY50" fmla="*/ 345281 h 1583531"/>
              <a:gd name="connsiteX51" fmla="*/ 1193006 w 1285875"/>
              <a:gd name="connsiteY51" fmla="*/ 400050 h 1583531"/>
              <a:gd name="connsiteX52" fmla="*/ 1054893 w 1285875"/>
              <a:gd name="connsiteY52" fmla="*/ 583406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285875" h="1583531">
                <a:moveTo>
                  <a:pt x="1054893" y="583406"/>
                </a:moveTo>
                <a:lnTo>
                  <a:pt x="845343" y="864393"/>
                </a:lnTo>
                <a:lnTo>
                  <a:pt x="809625" y="916781"/>
                </a:lnTo>
                <a:lnTo>
                  <a:pt x="683418" y="1050131"/>
                </a:lnTo>
                <a:lnTo>
                  <a:pt x="509587" y="1212056"/>
                </a:lnTo>
                <a:lnTo>
                  <a:pt x="328612" y="1373981"/>
                </a:lnTo>
                <a:lnTo>
                  <a:pt x="230981" y="1454943"/>
                </a:lnTo>
                <a:lnTo>
                  <a:pt x="109537" y="1545431"/>
                </a:lnTo>
                <a:lnTo>
                  <a:pt x="76200" y="1566862"/>
                </a:lnTo>
                <a:lnTo>
                  <a:pt x="52387" y="1576387"/>
                </a:lnTo>
                <a:lnTo>
                  <a:pt x="14287" y="1583531"/>
                </a:lnTo>
                <a:lnTo>
                  <a:pt x="2381" y="1578768"/>
                </a:lnTo>
                <a:lnTo>
                  <a:pt x="0" y="1569243"/>
                </a:lnTo>
                <a:lnTo>
                  <a:pt x="9525" y="1543050"/>
                </a:lnTo>
                <a:lnTo>
                  <a:pt x="133350" y="1409700"/>
                </a:lnTo>
                <a:lnTo>
                  <a:pt x="280987" y="1238250"/>
                </a:lnTo>
                <a:lnTo>
                  <a:pt x="445293" y="1052512"/>
                </a:lnTo>
                <a:lnTo>
                  <a:pt x="611981" y="838200"/>
                </a:lnTo>
                <a:lnTo>
                  <a:pt x="723900" y="700087"/>
                </a:lnTo>
                <a:lnTo>
                  <a:pt x="795337" y="583406"/>
                </a:lnTo>
                <a:lnTo>
                  <a:pt x="871537" y="442912"/>
                </a:lnTo>
                <a:lnTo>
                  <a:pt x="921543" y="323850"/>
                </a:lnTo>
                <a:lnTo>
                  <a:pt x="942975" y="250031"/>
                </a:lnTo>
                <a:lnTo>
                  <a:pt x="947737" y="219075"/>
                </a:lnTo>
                <a:lnTo>
                  <a:pt x="947737" y="204787"/>
                </a:lnTo>
                <a:lnTo>
                  <a:pt x="938212" y="178593"/>
                </a:lnTo>
                <a:lnTo>
                  <a:pt x="926306" y="159543"/>
                </a:lnTo>
                <a:lnTo>
                  <a:pt x="907256" y="142875"/>
                </a:lnTo>
                <a:lnTo>
                  <a:pt x="873918" y="121443"/>
                </a:lnTo>
                <a:lnTo>
                  <a:pt x="835818" y="102393"/>
                </a:lnTo>
                <a:lnTo>
                  <a:pt x="802481" y="90487"/>
                </a:lnTo>
                <a:lnTo>
                  <a:pt x="754856" y="76200"/>
                </a:lnTo>
                <a:lnTo>
                  <a:pt x="740568" y="66675"/>
                </a:lnTo>
                <a:lnTo>
                  <a:pt x="731043" y="47625"/>
                </a:lnTo>
                <a:lnTo>
                  <a:pt x="728662" y="28575"/>
                </a:lnTo>
                <a:lnTo>
                  <a:pt x="733425" y="14287"/>
                </a:lnTo>
                <a:lnTo>
                  <a:pt x="747712" y="2381"/>
                </a:lnTo>
                <a:lnTo>
                  <a:pt x="819150" y="0"/>
                </a:lnTo>
                <a:lnTo>
                  <a:pt x="904875" y="9525"/>
                </a:lnTo>
                <a:lnTo>
                  <a:pt x="985837" y="21431"/>
                </a:lnTo>
                <a:lnTo>
                  <a:pt x="1028700" y="28575"/>
                </a:lnTo>
                <a:lnTo>
                  <a:pt x="1073943" y="40481"/>
                </a:lnTo>
                <a:lnTo>
                  <a:pt x="1116806" y="57150"/>
                </a:lnTo>
                <a:lnTo>
                  <a:pt x="1162050" y="85725"/>
                </a:lnTo>
                <a:lnTo>
                  <a:pt x="1204912" y="121443"/>
                </a:lnTo>
                <a:lnTo>
                  <a:pt x="1240631" y="154781"/>
                </a:lnTo>
                <a:lnTo>
                  <a:pt x="1264443" y="190500"/>
                </a:lnTo>
                <a:lnTo>
                  <a:pt x="1273968" y="216693"/>
                </a:lnTo>
                <a:lnTo>
                  <a:pt x="1283493" y="250031"/>
                </a:lnTo>
                <a:lnTo>
                  <a:pt x="1285875" y="307181"/>
                </a:lnTo>
                <a:lnTo>
                  <a:pt x="1273968" y="345281"/>
                </a:lnTo>
                <a:lnTo>
                  <a:pt x="1193006" y="400050"/>
                </a:lnTo>
                <a:lnTo>
                  <a:pt x="1054893" y="5834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2E8159A-3171-4EAE-B53E-DE3177469451}"/>
              </a:ext>
            </a:extLst>
          </p:cNvPr>
          <p:cNvSpPr/>
          <p:nvPr/>
        </p:nvSpPr>
        <p:spPr>
          <a:xfrm>
            <a:off x="5624514" y="4408489"/>
            <a:ext cx="542925" cy="1412875"/>
          </a:xfrm>
          <a:custGeom>
            <a:avLst/>
            <a:gdLst>
              <a:gd name="connsiteX0" fmla="*/ 288131 w 542925"/>
              <a:gd name="connsiteY0" fmla="*/ 945356 h 1414462"/>
              <a:gd name="connsiteX1" fmla="*/ 259556 w 542925"/>
              <a:gd name="connsiteY1" fmla="*/ 592931 h 1414462"/>
              <a:gd name="connsiteX2" fmla="*/ 238125 w 542925"/>
              <a:gd name="connsiteY2" fmla="*/ 447675 h 1414462"/>
              <a:gd name="connsiteX3" fmla="*/ 214312 w 542925"/>
              <a:gd name="connsiteY3" fmla="*/ 342900 h 1414462"/>
              <a:gd name="connsiteX4" fmla="*/ 197643 w 542925"/>
              <a:gd name="connsiteY4" fmla="*/ 288131 h 1414462"/>
              <a:gd name="connsiteX5" fmla="*/ 176212 w 542925"/>
              <a:gd name="connsiteY5" fmla="*/ 238125 h 1414462"/>
              <a:gd name="connsiteX6" fmla="*/ 145256 w 542925"/>
              <a:gd name="connsiteY6" fmla="*/ 183356 h 1414462"/>
              <a:gd name="connsiteX7" fmla="*/ 97631 w 542925"/>
              <a:gd name="connsiteY7" fmla="*/ 123825 h 1414462"/>
              <a:gd name="connsiteX8" fmla="*/ 61912 w 542925"/>
              <a:gd name="connsiteY8" fmla="*/ 85725 h 1414462"/>
              <a:gd name="connsiteX9" fmla="*/ 23812 w 542925"/>
              <a:gd name="connsiteY9" fmla="*/ 57150 h 1414462"/>
              <a:gd name="connsiteX10" fmla="*/ 9525 w 542925"/>
              <a:gd name="connsiteY10" fmla="*/ 45244 h 1414462"/>
              <a:gd name="connsiteX11" fmla="*/ 0 w 542925"/>
              <a:gd name="connsiteY11" fmla="*/ 23812 h 1414462"/>
              <a:gd name="connsiteX12" fmla="*/ 2381 w 542925"/>
              <a:gd name="connsiteY12" fmla="*/ 7144 h 1414462"/>
              <a:gd name="connsiteX13" fmla="*/ 16668 w 542925"/>
              <a:gd name="connsiteY13" fmla="*/ 0 h 1414462"/>
              <a:gd name="connsiteX14" fmla="*/ 54768 w 542925"/>
              <a:gd name="connsiteY14" fmla="*/ 4762 h 1414462"/>
              <a:gd name="connsiteX15" fmla="*/ 123825 w 542925"/>
              <a:gd name="connsiteY15" fmla="*/ 14287 h 1414462"/>
              <a:gd name="connsiteX16" fmla="*/ 197643 w 542925"/>
              <a:gd name="connsiteY16" fmla="*/ 30956 h 1414462"/>
              <a:gd name="connsiteX17" fmla="*/ 273843 w 542925"/>
              <a:gd name="connsiteY17" fmla="*/ 54769 h 1414462"/>
              <a:gd name="connsiteX18" fmla="*/ 340518 w 542925"/>
              <a:gd name="connsiteY18" fmla="*/ 83344 h 1414462"/>
              <a:gd name="connsiteX19" fmla="*/ 440531 w 542925"/>
              <a:gd name="connsiteY19" fmla="*/ 140494 h 1414462"/>
              <a:gd name="connsiteX20" fmla="*/ 459581 w 542925"/>
              <a:gd name="connsiteY20" fmla="*/ 247650 h 1414462"/>
              <a:gd name="connsiteX21" fmla="*/ 502443 w 542925"/>
              <a:gd name="connsiteY21" fmla="*/ 759619 h 1414462"/>
              <a:gd name="connsiteX22" fmla="*/ 533400 w 542925"/>
              <a:gd name="connsiteY22" fmla="*/ 1209675 h 1414462"/>
              <a:gd name="connsiteX23" fmla="*/ 542925 w 542925"/>
              <a:gd name="connsiteY23" fmla="*/ 1297781 h 1414462"/>
              <a:gd name="connsiteX24" fmla="*/ 511968 w 542925"/>
              <a:gd name="connsiteY24" fmla="*/ 1343025 h 1414462"/>
              <a:gd name="connsiteX25" fmla="*/ 428625 w 542925"/>
              <a:gd name="connsiteY25" fmla="*/ 1412081 h 1414462"/>
              <a:gd name="connsiteX26" fmla="*/ 414337 w 542925"/>
              <a:gd name="connsiteY26" fmla="*/ 1414462 h 1414462"/>
              <a:gd name="connsiteX27" fmla="*/ 397668 w 542925"/>
              <a:gd name="connsiteY27" fmla="*/ 1404937 h 1414462"/>
              <a:gd name="connsiteX28" fmla="*/ 350043 w 542925"/>
              <a:gd name="connsiteY28" fmla="*/ 1345406 h 1414462"/>
              <a:gd name="connsiteX29" fmla="*/ 314325 w 542925"/>
              <a:gd name="connsiteY29" fmla="*/ 1297781 h 1414462"/>
              <a:gd name="connsiteX30" fmla="*/ 307181 w 542925"/>
              <a:gd name="connsiteY30" fmla="*/ 1276350 h 1414462"/>
              <a:gd name="connsiteX31" fmla="*/ 288131 w 542925"/>
              <a:gd name="connsiteY31" fmla="*/ 945356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42925" h="1414462">
                <a:moveTo>
                  <a:pt x="288131" y="945356"/>
                </a:moveTo>
                <a:lnTo>
                  <a:pt x="259556" y="592931"/>
                </a:lnTo>
                <a:lnTo>
                  <a:pt x="238125" y="447675"/>
                </a:lnTo>
                <a:lnTo>
                  <a:pt x="214312" y="342900"/>
                </a:lnTo>
                <a:lnTo>
                  <a:pt x="197643" y="288131"/>
                </a:lnTo>
                <a:lnTo>
                  <a:pt x="176212" y="238125"/>
                </a:lnTo>
                <a:lnTo>
                  <a:pt x="145256" y="183356"/>
                </a:lnTo>
                <a:lnTo>
                  <a:pt x="97631" y="123825"/>
                </a:lnTo>
                <a:lnTo>
                  <a:pt x="61912" y="85725"/>
                </a:lnTo>
                <a:lnTo>
                  <a:pt x="23812" y="57150"/>
                </a:lnTo>
                <a:lnTo>
                  <a:pt x="9525" y="45244"/>
                </a:lnTo>
                <a:lnTo>
                  <a:pt x="0" y="23812"/>
                </a:lnTo>
                <a:lnTo>
                  <a:pt x="2381" y="7144"/>
                </a:lnTo>
                <a:lnTo>
                  <a:pt x="16668" y="0"/>
                </a:lnTo>
                <a:lnTo>
                  <a:pt x="54768" y="4762"/>
                </a:lnTo>
                <a:lnTo>
                  <a:pt x="123825" y="14287"/>
                </a:lnTo>
                <a:lnTo>
                  <a:pt x="197643" y="30956"/>
                </a:lnTo>
                <a:lnTo>
                  <a:pt x="273843" y="54769"/>
                </a:lnTo>
                <a:lnTo>
                  <a:pt x="340518" y="83344"/>
                </a:lnTo>
                <a:lnTo>
                  <a:pt x="440531" y="140494"/>
                </a:lnTo>
                <a:lnTo>
                  <a:pt x="459581" y="247650"/>
                </a:lnTo>
                <a:lnTo>
                  <a:pt x="502443" y="759619"/>
                </a:lnTo>
                <a:lnTo>
                  <a:pt x="533400" y="1209675"/>
                </a:lnTo>
                <a:lnTo>
                  <a:pt x="542925" y="1297781"/>
                </a:lnTo>
                <a:lnTo>
                  <a:pt x="511968" y="1343025"/>
                </a:lnTo>
                <a:lnTo>
                  <a:pt x="428625" y="1412081"/>
                </a:lnTo>
                <a:lnTo>
                  <a:pt x="414337" y="1414462"/>
                </a:lnTo>
                <a:lnTo>
                  <a:pt x="397668" y="1404937"/>
                </a:lnTo>
                <a:lnTo>
                  <a:pt x="350043" y="1345406"/>
                </a:lnTo>
                <a:lnTo>
                  <a:pt x="314325" y="1297781"/>
                </a:lnTo>
                <a:lnTo>
                  <a:pt x="307181" y="1276350"/>
                </a:lnTo>
                <a:lnTo>
                  <a:pt x="288131" y="945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CA4C5C06-4E1B-4EBA-8108-58B0FD5BD2EE}"/>
              </a:ext>
            </a:extLst>
          </p:cNvPr>
          <p:cNvSpPr/>
          <p:nvPr/>
        </p:nvSpPr>
        <p:spPr>
          <a:xfrm rot="16200000">
            <a:off x="2538418" y="3549651"/>
            <a:ext cx="4216400" cy="536575"/>
          </a:xfrm>
          <a:custGeom>
            <a:avLst/>
            <a:gdLst>
              <a:gd name="connsiteX0" fmla="*/ 1927654 w 4215419"/>
              <a:gd name="connsiteY0" fmla="*/ 406008 h 536636"/>
              <a:gd name="connsiteX1" fmla="*/ 1239206 w 4215419"/>
              <a:gd name="connsiteY1" fmla="*/ 395416 h 536636"/>
              <a:gd name="connsiteX2" fmla="*/ 794363 w 4215419"/>
              <a:gd name="connsiteY2" fmla="*/ 398947 h 536636"/>
              <a:gd name="connsiteX3" fmla="*/ 466026 w 4215419"/>
              <a:gd name="connsiteY3" fmla="*/ 406008 h 536636"/>
              <a:gd name="connsiteX4" fmla="*/ 335397 w 4215419"/>
              <a:gd name="connsiteY4" fmla="*/ 413069 h 536636"/>
              <a:gd name="connsiteX5" fmla="*/ 268318 w 4215419"/>
              <a:gd name="connsiteY5" fmla="*/ 406008 h 536636"/>
              <a:gd name="connsiteX6" fmla="*/ 204769 w 4215419"/>
              <a:gd name="connsiteY6" fmla="*/ 391886 h 536636"/>
              <a:gd name="connsiteX7" fmla="*/ 112976 w 4215419"/>
              <a:gd name="connsiteY7" fmla="*/ 363642 h 536636"/>
              <a:gd name="connsiteX8" fmla="*/ 56488 w 4215419"/>
              <a:gd name="connsiteY8" fmla="*/ 335398 h 536636"/>
              <a:gd name="connsiteX9" fmla="*/ 28244 w 4215419"/>
              <a:gd name="connsiteY9" fmla="*/ 317745 h 536636"/>
              <a:gd name="connsiteX10" fmla="*/ 3530 w 4215419"/>
              <a:gd name="connsiteY10" fmla="*/ 289501 h 536636"/>
              <a:gd name="connsiteX11" fmla="*/ 0 w 4215419"/>
              <a:gd name="connsiteY11" fmla="*/ 257727 h 536636"/>
              <a:gd name="connsiteX12" fmla="*/ 3530 w 4215419"/>
              <a:gd name="connsiteY12" fmla="*/ 225952 h 536636"/>
              <a:gd name="connsiteX13" fmla="*/ 24713 w 4215419"/>
              <a:gd name="connsiteY13" fmla="*/ 187117 h 536636"/>
              <a:gd name="connsiteX14" fmla="*/ 49427 w 4215419"/>
              <a:gd name="connsiteY14" fmla="*/ 165933 h 536636"/>
              <a:gd name="connsiteX15" fmla="*/ 123567 w 4215419"/>
              <a:gd name="connsiteY15" fmla="*/ 141220 h 536636"/>
              <a:gd name="connsiteX16" fmla="*/ 264787 w 4215419"/>
              <a:gd name="connsiteY16" fmla="*/ 109445 h 536636"/>
              <a:gd name="connsiteX17" fmla="*/ 367172 w 4215419"/>
              <a:gd name="connsiteY17" fmla="*/ 98854 h 536636"/>
              <a:gd name="connsiteX18" fmla="*/ 497801 w 4215419"/>
              <a:gd name="connsiteY18" fmla="*/ 123567 h 536636"/>
              <a:gd name="connsiteX19" fmla="*/ 706100 w 4215419"/>
              <a:gd name="connsiteY19" fmla="*/ 148281 h 536636"/>
              <a:gd name="connsiteX20" fmla="*/ 1048559 w 4215419"/>
              <a:gd name="connsiteY20" fmla="*/ 176525 h 536636"/>
              <a:gd name="connsiteX21" fmla="*/ 1465158 w 4215419"/>
              <a:gd name="connsiteY21" fmla="*/ 194178 h 536636"/>
              <a:gd name="connsiteX22" fmla="*/ 2037099 w 4215419"/>
              <a:gd name="connsiteY22" fmla="*/ 211830 h 536636"/>
              <a:gd name="connsiteX23" fmla="*/ 2556083 w 4215419"/>
              <a:gd name="connsiteY23" fmla="*/ 229483 h 536636"/>
              <a:gd name="connsiteX24" fmla="*/ 3057414 w 4215419"/>
              <a:gd name="connsiteY24" fmla="*/ 229483 h 536636"/>
              <a:gd name="connsiteX25" fmla="*/ 3678783 w 4215419"/>
              <a:gd name="connsiteY25" fmla="*/ 229483 h 536636"/>
              <a:gd name="connsiteX26" fmla="*/ 3855308 w 4215419"/>
              <a:gd name="connsiteY26" fmla="*/ 229483 h 536636"/>
              <a:gd name="connsiteX27" fmla="*/ 3911796 w 4215419"/>
              <a:gd name="connsiteY27" fmla="*/ 229483 h 536636"/>
              <a:gd name="connsiteX28" fmla="*/ 3957692 w 4215419"/>
              <a:gd name="connsiteY28" fmla="*/ 218891 h 536636"/>
              <a:gd name="connsiteX29" fmla="*/ 4021242 w 4215419"/>
              <a:gd name="connsiteY29" fmla="*/ 190647 h 536636"/>
              <a:gd name="connsiteX30" fmla="*/ 4088321 w 4215419"/>
              <a:gd name="connsiteY30" fmla="*/ 141220 h 536636"/>
              <a:gd name="connsiteX31" fmla="*/ 4123626 w 4215419"/>
              <a:gd name="connsiteY31" fmla="*/ 105915 h 536636"/>
              <a:gd name="connsiteX32" fmla="*/ 4151870 w 4215419"/>
              <a:gd name="connsiteY32" fmla="*/ 49427 h 536636"/>
              <a:gd name="connsiteX33" fmla="*/ 4165992 w 4215419"/>
              <a:gd name="connsiteY33" fmla="*/ 17652 h 536636"/>
              <a:gd name="connsiteX34" fmla="*/ 4176584 w 4215419"/>
              <a:gd name="connsiteY34" fmla="*/ 3530 h 536636"/>
              <a:gd name="connsiteX35" fmla="*/ 4194236 w 4215419"/>
              <a:gd name="connsiteY35" fmla="*/ 0 h 536636"/>
              <a:gd name="connsiteX36" fmla="*/ 4211889 w 4215419"/>
              <a:gd name="connsiteY36" fmla="*/ 7061 h 536636"/>
              <a:gd name="connsiteX37" fmla="*/ 4215419 w 4215419"/>
              <a:gd name="connsiteY37" fmla="*/ 21183 h 536636"/>
              <a:gd name="connsiteX38" fmla="*/ 4204828 w 4215419"/>
              <a:gd name="connsiteY38" fmla="*/ 102384 h 536636"/>
              <a:gd name="connsiteX39" fmla="*/ 4165992 w 4215419"/>
              <a:gd name="connsiteY39" fmla="*/ 257727 h 536636"/>
              <a:gd name="connsiteX40" fmla="*/ 4113035 w 4215419"/>
              <a:gd name="connsiteY40" fmla="*/ 398947 h 536636"/>
              <a:gd name="connsiteX41" fmla="*/ 4074199 w 4215419"/>
              <a:gd name="connsiteY41" fmla="*/ 473087 h 536636"/>
              <a:gd name="connsiteX42" fmla="*/ 4049486 w 4215419"/>
              <a:gd name="connsiteY42" fmla="*/ 501331 h 536636"/>
              <a:gd name="connsiteX43" fmla="*/ 4017711 w 4215419"/>
              <a:gd name="connsiteY43" fmla="*/ 529575 h 536636"/>
              <a:gd name="connsiteX44" fmla="*/ 3978875 w 4215419"/>
              <a:gd name="connsiteY44" fmla="*/ 536636 h 536636"/>
              <a:gd name="connsiteX45" fmla="*/ 3936509 w 4215419"/>
              <a:gd name="connsiteY45" fmla="*/ 529575 h 536636"/>
              <a:gd name="connsiteX46" fmla="*/ 3880021 w 4215419"/>
              <a:gd name="connsiteY46" fmla="*/ 494270 h 536636"/>
              <a:gd name="connsiteX47" fmla="*/ 3834125 w 4215419"/>
              <a:gd name="connsiteY47" fmla="*/ 466026 h 536636"/>
              <a:gd name="connsiteX48" fmla="*/ 3777637 w 4215419"/>
              <a:gd name="connsiteY48" fmla="*/ 448374 h 536636"/>
              <a:gd name="connsiteX49" fmla="*/ 3682313 w 4215419"/>
              <a:gd name="connsiteY49" fmla="*/ 430721 h 536636"/>
              <a:gd name="connsiteX50" fmla="*/ 3555215 w 4215419"/>
              <a:gd name="connsiteY50" fmla="*/ 427191 h 536636"/>
              <a:gd name="connsiteX51" fmla="*/ 3128025 w 4215419"/>
              <a:gd name="connsiteY51" fmla="*/ 430721 h 536636"/>
              <a:gd name="connsiteX52" fmla="*/ 2958560 w 4215419"/>
              <a:gd name="connsiteY52" fmla="*/ 423660 h 536636"/>
              <a:gd name="connsiteX53" fmla="*/ 2683181 w 4215419"/>
              <a:gd name="connsiteY53" fmla="*/ 430721 h 536636"/>
              <a:gd name="connsiteX54" fmla="*/ 2591388 w 4215419"/>
              <a:gd name="connsiteY54" fmla="*/ 430721 h 536636"/>
              <a:gd name="connsiteX55" fmla="*/ 1927654 w 4215419"/>
              <a:gd name="connsiteY55" fmla="*/ 406008 h 5366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215419" h="536636">
                <a:moveTo>
                  <a:pt x="1927654" y="406008"/>
                </a:moveTo>
                <a:lnTo>
                  <a:pt x="1239206" y="395416"/>
                </a:lnTo>
                <a:lnTo>
                  <a:pt x="794363" y="398947"/>
                </a:lnTo>
                <a:lnTo>
                  <a:pt x="466026" y="406008"/>
                </a:lnTo>
                <a:lnTo>
                  <a:pt x="335397" y="413069"/>
                </a:lnTo>
                <a:lnTo>
                  <a:pt x="268318" y="406008"/>
                </a:lnTo>
                <a:lnTo>
                  <a:pt x="204769" y="391886"/>
                </a:lnTo>
                <a:lnTo>
                  <a:pt x="112976" y="363642"/>
                </a:lnTo>
                <a:lnTo>
                  <a:pt x="56488" y="335398"/>
                </a:lnTo>
                <a:lnTo>
                  <a:pt x="28244" y="317745"/>
                </a:lnTo>
                <a:lnTo>
                  <a:pt x="3530" y="289501"/>
                </a:lnTo>
                <a:lnTo>
                  <a:pt x="0" y="257727"/>
                </a:lnTo>
                <a:lnTo>
                  <a:pt x="3530" y="225952"/>
                </a:lnTo>
                <a:lnTo>
                  <a:pt x="24713" y="187117"/>
                </a:lnTo>
                <a:lnTo>
                  <a:pt x="49427" y="165933"/>
                </a:lnTo>
                <a:lnTo>
                  <a:pt x="123567" y="141220"/>
                </a:lnTo>
                <a:lnTo>
                  <a:pt x="264787" y="109445"/>
                </a:lnTo>
                <a:lnTo>
                  <a:pt x="367172" y="98854"/>
                </a:lnTo>
                <a:lnTo>
                  <a:pt x="497801" y="123567"/>
                </a:lnTo>
                <a:lnTo>
                  <a:pt x="706100" y="148281"/>
                </a:lnTo>
                <a:lnTo>
                  <a:pt x="1048559" y="176525"/>
                </a:lnTo>
                <a:lnTo>
                  <a:pt x="1465158" y="194178"/>
                </a:lnTo>
                <a:lnTo>
                  <a:pt x="2037099" y="211830"/>
                </a:lnTo>
                <a:lnTo>
                  <a:pt x="2556083" y="229483"/>
                </a:lnTo>
                <a:lnTo>
                  <a:pt x="3057414" y="229483"/>
                </a:lnTo>
                <a:lnTo>
                  <a:pt x="3678783" y="229483"/>
                </a:lnTo>
                <a:lnTo>
                  <a:pt x="3855308" y="229483"/>
                </a:lnTo>
                <a:lnTo>
                  <a:pt x="3911796" y="229483"/>
                </a:lnTo>
                <a:lnTo>
                  <a:pt x="3957692" y="218891"/>
                </a:lnTo>
                <a:lnTo>
                  <a:pt x="4021242" y="190647"/>
                </a:lnTo>
                <a:lnTo>
                  <a:pt x="4088321" y="141220"/>
                </a:lnTo>
                <a:lnTo>
                  <a:pt x="4123626" y="105915"/>
                </a:lnTo>
                <a:lnTo>
                  <a:pt x="4151870" y="49427"/>
                </a:lnTo>
                <a:lnTo>
                  <a:pt x="4165992" y="17652"/>
                </a:lnTo>
                <a:lnTo>
                  <a:pt x="4176584" y="3530"/>
                </a:lnTo>
                <a:lnTo>
                  <a:pt x="4194236" y="0"/>
                </a:lnTo>
                <a:lnTo>
                  <a:pt x="4211889" y="7061"/>
                </a:lnTo>
                <a:lnTo>
                  <a:pt x="4215419" y="21183"/>
                </a:lnTo>
                <a:lnTo>
                  <a:pt x="4204828" y="102384"/>
                </a:lnTo>
                <a:lnTo>
                  <a:pt x="4165992" y="257727"/>
                </a:lnTo>
                <a:lnTo>
                  <a:pt x="4113035" y="398947"/>
                </a:lnTo>
                <a:lnTo>
                  <a:pt x="4074199" y="473087"/>
                </a:lnTo>
                <a:lnTo>
                  <a:pt x="4049486" y="501331"/>
                </a:lnTo>
                <a:lnTo>
                  <a:pt x="4017711" y="529575"/>
                </a:lnTo>
                <a:lnTo>
                  <a:pt x="3978875" y="536636"/>
                </a:lnTo>
                <a:lnTo>
                  <a:pt x="3936509" y="529575"/>
                </a:lnTo>
                <a:lnTo>
                  <a:pt x="3880021" y="494270"/>
                </a:lnTo>
                <a:lnTo>
                  <a:pt x="3834125" y="466026"/>
                </a:lnTo>
                <a:lnTo>
                  <a:pt x="3777637" y="448374"/>
                </a:lnTo>
                <a:lnTo>
                  <a:pt x="3682313" y="430721"/>
                </a:lnTo>
                <a:lnTo>
                  <a:pt x="3555215" y="427191"/>
                </a:lnTo>
                <a:lnTo>
                  <a:pt x="3128025" y="430721"/>
                </a:lnTo>
                <a:lnTo>
                  <a:pt x="2958560" y="423660"/>
                </a:lnTo>
                <a:lnTo>
                  <a:pt x="2683181" y="430721"/>
                </a:lnTo>
                <a:lnTo>
                  <a:pt x="2591388" y="430721"/>
                </a:lnTo>
                <a:lnTo>
                  <a:pt x="1927654" y="40600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9E8D8029-41E3-470A-887D-FC13234CE25C}"/>
              </a:ext>
            </a:extLst>
          </p:cNvPr>
          <p:cNvSpPr/>
          <p:nvPr/>
        </p:nvSpPr>
        <p:spPr>
          <a:xfrm rot="16200000">
            <a:off x="3204373" y="3304382"/>
            <a:ext cx="1776412" cy="1146175"/>
          </a:xfrm>
          <a:custGeom>
            <a:avLst/>
            <a:gdLst>
              <a:gd name="connsiteX0" fmla="*/ 807244 w 1776413"/>
              <a:gd name="connsiteY0" fmla="*/ 769143 h 1145381"/>
              <a:gd name="connsiteX1" fmla="*/ 559594 w 1776413"/>
              <a:gd name="connsiteY1" fmla="*/ 583406 h 1145381"/>
              <a:gd name="connsiteX2" fmla="*/ 421482 w 1776413"/>
              <a:gd name="connsiteY2" fmla="*/ 469106 h 1145381"/>
              <a:gd name="connsiteX3" fmla="*/ 250032 w 1776413"/>
              <a:gd name="connsiteY3" fmla="*/ 309562 h 1145381"/>
              <a:gd name="connsiteX4" fmla="*/ 161925 w 1776413"/>
              <a:gd name="connsiteY4" fmla="*/ 226218 h 1145381"/>
              <a:gd name="connsiteX5" fmla="*/ 85725 w 1776413"/>
              <a:gd name="connsiteY5" fmla="*/ 145256 h 1145381"/>
              <a:gd name="connsiteX6" fmla="*/ 38100 w 1776413"/>
              <a:gd name="connsiteY6" fmla="*/ 95250 h 1145381"/>
              <a:gd name="connsiteX7" fmla="*/ 19050 w 1776413"/>
              <a:gd name="connsiteY7" fmla="*/ 71437 h 1145381"/>
              <a:gd name="connsiteX8" fmla="*/ 7144 w 1776413"/>
              <a:gd name="connsiteY8" fmla="*/ 50006 h 1145381"/>
              <a:gd name="connsiteX9" fmla="*/ 0 w 1776413"/>
              <a:gd name="connsiteY9" fmla="*/ 28575 h 1145381"/>
              <a:gd name="connsiteX10" fmla="*/ 0 w 1776413"/>
              <a:gd name="connsiteY10" fmla="*/ 16668 h 1145381"/>
              <a:gd name="connsiteX11" fmla="*/ 2382 w 1776413"/>
              <a:gd name="connsiteY11" fmla="*/ 4762 h 1145381"/>
              <a:gd name="connsiteX12" fmla="*/ 11907 w 1776413"/>
              <a:gd name="connsiteY12" fmla="*/ 0 h 1145381"/>
              <a:gd name="connsiteX13" fmla="*/ 35719 w 1776413"/>
              <a:gd name="connsiteY13" fmla="*/ 0 h 1145381"/>
              <a:gd name="connsiteX14" fmla="*/ 59532 w 1776413"/>
              <a:gd name="connsiteY14" fmla="*/ 11906 h 1145381"/>
              <a:gd name="connsiteX15" fmla="*/ 190500 w 1776413"/>
              <a:gd name="connsiteY15" fmla="*/ 140493 h 1145381"/>
              <a:gd name="connsiteX16" fmla="*/ 297657 w 1776413"/>
              <a:gd name="connsiteY16" fmla="*/ 233362 h 1145381"/>
              <a:gd name="connsiteX17" fmla="*/ 416719 w 1776413"/>
              <a:gd name="connsiteY17" fmla="*/ 330993 h 1145381"/>
              <a:gd name="connsiteX18" fmla="*/ 523875 w 1776413"/>
              <a:gd name="connsiteY18" fmla="*/ 409575 h 1145381"/>
              <a:gd name="connsiteX19" fmla="*/ 645319 w 1776413"/>
              <a:gd name="connsiteY19" fmla="*/ 488156 h 1145381"/>
              <a:gd name="connsiteX20" fmla="*/ 778669 w 1776413"/>
              <a:gd name="connsiteY20" fmla="*/ 566737 h 1145381"/>
              <a:gd name="connsiteX21" fmla="*/ 942975 w 1776413"/>
              <a:gd name="connsiteY21" fmla="*/ 652462 h 1145381"/>
              <a:gd name="connsiteX22" fmla="*/ 1100138 w 1776413"/>
              <a:gd name="connsiteY22" fmla="*/ 728662 h 1145381"/>
              <a:gd name="connsiteX23" fmla="*/ 1323975 w 1776413"/>
              <a:gd name="connsiteY23" fmla="*/ 828675 h 1145381"/>
              <a:gd name="connsiteX24" fmla="*/ 1423988 w 1776413"/>
              <a:gd name="connsiteY24" fmla="*/ 869156 h 1145381"/>
              <a:gd name="connsiteX25" fmla="*/ 1593057 w 1776413"/>
              <a:gd name="connsiteY25" fmla="*/ 926306 h 1145381"/>
              <a:gd name="connsiteX26" fmla="*/ 1731169 w 1776413"/>
              <a:gd name="connsiteY26" fmla="*/ 964406 h 1145381"/>
              <a:gd name="connsiteX27" fmla="*/ 1776413 w 1776413"/>
              <a:gd name="connsiteY27" fmla="*/ 1145381 h 1145381"/>
              <a:gd name="connsiteX28" fmla="*/ 1383507 w 1776413"/>
              <a:gd name="connsiteY28" fmla="*/ 1143000 h 1145381"/>
              <a:gd name="connsiteX29" fmla="*/ 1154907 w 1776413"/>
              <a:gd name="connsiteY29" fmla="*/ 995362 h 1145381"/>
              <a:gd name="connsiteX30" fmla="*/ 807244 w 1776413"/>
              <a:gd name="connsiteY30" fmla="*/ 769143 h 1145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776413" h="1145381">
                <a:moveTo>
                  <a:pt x="807244" y="769143"/>
                </a:moveTo>
                <a:lnTo>
                  <a:pt x="559594" y="583406"/>
                </a:lnTo>
                <a:lnTo>
                  <a:pt x="421482" y="469106"/>
                </a:lnTo>
                <a:lnTo>
                  <a:pt x="250032" y="309562"/>
                </a:lnTo>
                <a:lnTo>
                  <a:pt x="161925" y="226218"/>
                </a:lnTo>
                <a:lnTo>
                  <a:pt x="85725" y="145256"/>
                </a:lnTo>
                <a:lnTo>
                  <a:pt x="38100" y="95250"/>
                </a:lnTo>
                <a:lnTo>
                  <a:pt x="19050" y="71437"/>
                </a:lnTo>
                <a:lnTo>
                  <a:pt x="7144" y="50006"/>
                </a:lnTo>
                <a:lnTo>
                  <a:pt x="0" y="28575"/>
                </a:lnTo>
                <a:lnTo>
                  <a:pt x="0" y="16668"/>
                </a:lnTo>
                <a:lnTo>
                  <a:pt x="2382" y="4762"/>
                </a:lnTo>
                <a:lnTo>
                  <a:pt x="11907" y="0"/>
                </a:lnTo>
                <a:lnTo>
                  <a:pt x="35719" y="0"/>
                </a:lnTo>
                <a:lnTo>
                  <a:pt x="59532" y="11906"/>
                </a:lnTo>
                <a:lnTo>
                  <a:pt x="190500" y="140493"/>
                </a:lnTo>
                <a:lnTo>
                  <a:pt x="297657" y="233362"/>
                </a:lnTo>
                <a:lnTo>
                  <a:pt x="416719" y="330993"/>
                </a:lnTo>
                <a:lnTo>
                  <a:pt x="523875" y="409575"/>
                </a:lnTo>
                <a:lnTo>
                  <a:pt x="645319" y="488156"/>
                </a:lnTo>
                <a:lnTo>
                  <a:pt x="778669" y="566737"/>
                </a:lnTo>
                <a:lnTo>
                  <a:pt x="942975" y="652462"/>
                </a:lnTo>
                <a:lnTo>
                  <a:pt x="1100138" y="728662"/>
                </a:lnTo>
                <a:lnTo>
                  <a:pt x="1323975" y="828675"/>
                </a:lnTo>
                <a:lnTo>
                  <a:pt x="1423988" y="869156"/>
                </a:lnTo>
                <a:lnTo>
                  <a:pt x="1593057" y="926306"/>
                </a:lnTo>
                <a:lnTo>
                  <a:pt x="1731169" y="964406"/>
                </a:lnTo>
                <a:lnTo>
                  <a:pt x="1776413" y="1145381"/>
                </a:lnTo>
                <a:lnTo>
                  <a:pt x="1383507" y="1143000"/>
                </a:lnTo>
                <a:lnTo>
                  <a:pt x="1154907" y="995362"/>
                </a:lnTo>
                <a:lnTo>
                  <a:pt x="807244" y="7691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53AE9B3-8819-4B49-A978-6A6CF1528CA0}"/>
              </a:ext>
            </a:extLst>
          </p:cNvPr>
          <p:cNvSpPr/>
          <p:nvPr/>
        </p:nvSpPr>
        <p:spPr>
          <a:xfrm>
            <a:off x="4735515" y="3176589"/>
            <a:ext cx="663575" cy="822325"/>
          </a:xfrm>
          <a:custGeom>
            <a:avLst/>
            <a:gdLst>
              <a:gd name="connsiteX0" fmla="*/ 364332 w 661988"/>
              <a:gd name="connsiteY0" fmla="*/ 481012 h 821531"/>
              <a:gd name="connsiteX1" fmla="*/ 271463 w 661988"/>
              <a:gd name="connsiteY1" fmla="*/ 354806 h 821531"/>
              <a:gd name="connsiteX2" fmla="*/ 185738 w 661988"/>
              <a:gd name="connsiteY2" fmla="*/ 261937 h 821531"/>
              <a:gd name="connsiteX3" fmla="*/ 119063 w 661988"/>
              <a:gd name="connsiteY3" fmla="*/ 202406 h 821531"/>
              <a:gd name="connsiteX4" fmla="*/ 4763 w 661988"/>
              <a:gd name="connsiteY4" fmla="*/ 138112 h 821531"/>
              <a:gd name="connsiteX5" fmla="*/ 0 w 661988"/>
              <a:gd name="connsiteY5" fmla="*/ 0 h 821531"/>
              <a:gd name="connsiteX6" fmla="*/ 104775 w 661988"/>
              <a:gd name="connsiteY6" fmla="*/ 45243 h 821531"/>
              <a:gd name="connsiteX7" fmla="*/ 247650 w 661988"/>
              <a:gd name="connsiteY7" fmla="*/ 119062 h 821531"/>
              <a:gd name="connsiteX8" fmla="*/ 390525 w 661988"/>
              <a:gd name="connsiteY8" fmla="*/ 200025 h 821531"/>
              <a:gd name="connsiteX9" fmla="*/ 490538 w 661988"/>
              <a:gd name="connsiteY9" fmla="*/ 266700 h 821531"/>
              <a:gd name="connsiteX10" fmla="*/ 552450 w 661988"/>
              <a:gd name="connsiteY10" fmla="*/ 307181 h 821531"/>
              <a:gd name="connsiteX11" fmla="*/ 585788 w 661988"/>
              <a:gd name="connsiteY11" fmla="*/ 333375 h 821531"/>
              <a:gd name="connsiteX12" fmla="*/ 611982 w 661988"/>
              <a:gd name="connsiteY12" fmla="*/ 359568 h 821531"/>
              <a:gd name="connsiteX13" fmla="*/ 633413 w 661988"/>
              <a:gd name="connsiteY13" fmla="*/ 397668 h 821531"/>
              <a:gd name="connsiteX14" fmla="*/ 650082 w 661988"/>
              <a:gd name="connsiteY14" fmla="*/ 454818 h 821531"/>
              <a:gd name="connsiteX15" fmla="*/ 659607 w 661988"/>
              <a:gd name="connsiteY15" fmla="*/ 531018 h 821531"/>
              <a:gd name="connsiteX16" fmla="*/ 661988 w 661988"/>
              <a:gd name="connsiteY16" fmla="*/ 602456 h 821531"/>
              <a:gd name="connsiteX17" fmla="*/ 657225 w 661988"/>
              <a:gd name="connsiteY17" fmla="*/ 683418 h 821531"/>
              <a:gd name="connsiteX18" fmla="*/ 645319 w 661988"/>
              <a:gd name="connsiteY18" fmla="*/ 731043 h 821531"/>
              <a:gd name="connsiteX19" fmla="*/ 631032 w 661988"/>
              <a:gd name="connsiteY19" fmla="*/ 771525 h 821531"/>
              <a:gd name="connsiteX20" fmla="*/ 611982 w 661988"/>
              <a:gd name="connsiteY20" fmla="*/ 795337 h 821531"/>
              <a:gd name="connsiteX21" fmla="*/ 590550 w 661988"/>
              <a:gd name="connsiteY21" fmla="*/ 814387 h 821531"/>
              <a:gd name="connsiteX22" fmla="*/ 569119 w 661988"/>
              <a:gd name="connsiteY22" fmla="*/ 821531 h 821531"/>
              <a:gd name="connsiteX23" fmla="*/ 550069 w 661988"/>
              <a:gd name="connsiteY23" fmla="*/ 821531 h 821531"/>
              <a:gd name="connsiteX24" fmla="*/ 523875 w 661988"/>
              <a:gd name="connsiteY24" fmla="*/ 807243 h 821531"/>
              <a:gd name="connsiteX25" fmla="*/ 504825 w 661988"/>
              <a:gd name="connsiteY25" fmla="*/ 783431 h 821531"/>
              <a:gd name="connsiteX26" fmla="*/ 488157 w 661988"/>
              <a:gd name="connsiteY26" fmla="*/ 738187 h 821531"/>
              <a:gd name="connsiteX27" fmla="*/ 476250 w 661988"/>
              <a:gd name="connsiteY27" fmla="*/ 688181 h 821531"/>
              <a:gd name="connsiteX28" fmla="*/ 440532 w 661988"/>
              <a:gd name="connsiteY28" fmla="*/ 609600 h 821531"/>
              <a:gd name="connsiteX29" fmla="*/ 364332 w 661988"/>
              <a:gd name="connsiteY29" fmla="*/ 481012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1988" h="821531">
                <a:moveTo>
                  <a:pt x="364332" y="481012"/>
                </a:moveTo>
                <a:lnTo>
                  <a:pt x="271463" y="354806"/>
                </a:lnTo>
                <a:lnTo>
                  <a:pt x="185738" y="261937"/>
                </a:lnTo>
                <a:lnTo>
                  <a:pt x="119063" y="202406"/>
                </a:lnTo>
                <a:lnTo>
                  <a:pt x="4763" y="138112"/>
                </a:lnTo>
                <a:lnTo>
                  <a:pt x="0" y="0"/>
                </a:lnTo>
                <a:lnTo>
                  <a:pt x="104775" y="45243"/>
                </a:lnTo>
                <a:lnTo>
                  <a:pt x="247650" y="119062"/>
                </a:lnTo>
                <a:lnTo>
                  <a:pt x="390525" y="200025"/>
                </a:lnTo>
                <a:lnTo>
                  <a:pt x="490538" y="266700"/>
                </a:lnTo>
                <a:lnTo>
                  <a:pt x="552450" y="307181"/>
                </a:lnTo>
                <a:lnTo>
                  <a:pt x="585788" y="333375"/>
                </a:lnTo>
                <a:lnTo>
                  <a:pt x="611982" y="359568"/>
                </a:lnTo>
                <a:lnTo>
                  <a:pt x="633413" y="397668"/>
                </a:lnTo>
                <a:lnTo>
                  <a:pt x="650082" y="454818"/>
                </a:lnTo>
                <a:lnTo>
                  <a:pt x="659607" y="531018"/>
                </a:lnTo>
                <a:cubicBezTo>
                  <a:pt x="660401" y="554831"/>
                  <a:pt x="661194" y="578643"/>
                  <a:pt x="661988" y="602456"/>
                </a:cubicBezTo>
                <a:lnTo>
                  <a:pt x="657225" y="683418"/>
                </a:lnTo>
                <a:lnTo>
                  <a:pt x="645319" y="731043"/>
                </a:lnTo>
                <a:lnTo>
                  <a:pt x="631032" y="771525"/>
                </a:lnTo>
                <a:lnTo>
                  <a:pt x="611982" y="795337"/>
                </a:lnTo>
                <a:lnTo>
                  <a:pt x="590550" y="814387"/>
                </a:lnTo>
                <a:lnTo>
                  <a:pt x="569119" y="821531"/>
                </a:lnTo>
                <a:lnTo>
                  <a:pt x="550069" y="821531"/>
                </a:lnTo>
                <a:lnTo>
                  <a:pt x="523875" y="807243"/>
                </a:lnTo>
                <a:lnTo>
                  <a:pt x="504825" y="783431"/>
                </a:lnTo>
                <a:lnTo>
                  <a:pt x="488157" y="738187"/>
                </a:lnTo>
                <a:lnTo>
                  <a:pt x="476250" y="688181"/>
                </a:lnTo>
                <a:lnTo>
                  <a:pt x="440532" y="609600"/>
                </a:lnTo>
                <a:lnTo>
                  <a:pt x="364332" y="481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A94CD7-6BC4-4893-AD39-30F29EC52452}"/>
              </a:ext>
            </a:extLst>
          </p:cNvPr>
          <p:cNvSpPr/>
          <p:nvPr/>
        </p:nvSpPr>
        <p:spPr>
          <a:xfrm>
            <a:off x="6440489" y="1817689"/>
            <a:ext cx="1123950" cy="365125"/>
          </a:xfrm>
          <a:custGeom>
            <a:avLst/>
            <a:gdLst>
              <a:gd name="connsiteX0" fmla="*/ 438150 w 1123950"/>
              <a:gd name="connsiteY0" fmla="*/ 264319 h 366712"/>
              <a:gd name="connsiteX1" fmla="*/ 223838 w 1123950"/>
              <a:gd name="connsiteY1" fmla="*/ 297656 h 366712"/>
              <a:gd name="connsiteX2" fmla="*/ 0 w 1123950"/>
              <a:gd name="connsiteY2" fmla="*/ 261937 h 366712"/>
              <a:gd name="connsiteX3" fmla="*/ 69057 w 1123950"/>
              <a:gd name="connsiteY3" fmla="*/ 166687 h 366712"/>
              <a:gd name="connsiteX4" fmla="*/ 183357 w 1123950"/>
              <a:gd name="connsiteY4" fmla="*/ 154781 h 366712"/>
              <a:gd name="connsiteX5" fmla="*/ 333375 w 1123950"/>
              <a:gd name="connsiteY5" fmla="*/ 128587 h 366712"/>
              <a:gd name="connsiteX6" fmla="*/ 585788 w 1123950"/>
              <a:gd name="connsiteY6" fmla="*/ 71437 h 366712"/>
              <a:gd name="connsiteX7" fmla="*/ 619125 w 1123950"/>
              <a:gd name="connsiteY7" fmla="*/ 45244 h 366712"/>
              <a:gd name="connsiteX8" fmla="*/ 659607 w 1123950"/>
              <a:gd name="connsiteY8" fmla="*/ 21431 h 366712"/>
              <a:gd name="connsiteX9" fmla="*/ 704850 w 1123950"/>
              <a:gd name="connsiteY9" fmla="*/ 2381 h 366712"/>
              <a:gd name="connsiteX10" fmla="*/ 721519 w 1123950"/>
              <a:gd name="connsiteY10" fmla="*/ 0 h 366712"/>
              <a:gd name="connsiteX11" fmla="*/ 752475 w 1123950"/>
              <a:gd name="connsiteY11" fmla="*/ 19050 h 366712"/>
              <a:gd name="connsiteX12" fmla="*/ 847725 w 1123950"/>
              <a:gd name="connsiteY12" fmla="*/ 61912 h 366712"/>
              <a:gd name="connsiteX13" fmla="*/ 942975 w 1123950"/>
              <a:gd name="connsiteY13" fmla="*/ 121444 h 366712"/>
              <a:gd name="connsiteX14" fmla="*/ 1019175 w 1123950"/>
              <a:gd name="connsiteY14" fmla="*/ 173831 h 366712"/>
              <a:gd name="connsiteX15" fmla="*/ 1057275 w 1123950"/>
              <a:gd name="connsiteY15" fmla="*/ 202406 h 366712"/>
              <a:gd name="connsiteX16" fmla="*/ 1088232 w 1123950"/>
              <a:gd name="connsiteY16" fmla="*/ 230981 h 366712"/>
              <a:gd name="connsiteX17" fmla="*/ 1112044 w 1123950"/>
              <a:gd name="connsiteY17" fmla="*/ 257175 h 366712"/>
              <a:gd name="connsiteX18" fmla="*/ 1121569 w 1123950"/>
              <a:gd name="connsiteY18" fmla="*/ 280987 h 366712"/>
              <a:gd name="connsiteX19" fmla="*/ 1123950 w 1123950"/>
              <a:gd name="connsiteY19" fmla="*/ 302419 h 366712"/>
              <a:gd name="connsiteX20" fmla="*/ 1114425 w 1123950"/>
              <a:gd name="connsiteY20" fmla="*/ 333375 h 366712"/>
              <a:gd name="connsiteX21" fmla="*/ 1071563 w 1123950"/>
              <a:gd name="connsiteY21" fmla="*/ 366712 h 366712"/>
              <a:gd name="connsiteX22" fmla="*/ 731044 w 1123950"/>
              <a:gd name="connsiteY22" fmla="*/ 242887 h 366712"/>
              <a:gd name="connsiteX23" fmla="*/ 719138 w 1123950"/>
              <a:gd name="connsiteY23" fmla="*/ 228600 h 366712"/>
              <a:gd name="connsiteX24" fmla="*/ 681038 w 1123950"/>
              <a:gd name="connsiteY24" fmla="*/ 228600 h 366712"/>
              <a:gd name="connsiteX25" fmla="*/ 438150 w 1123950"/>
              <a:gd name="connsiteY25" fmla="*/ 264319 h 366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23950" h="366712">
                <a:moveTo>
                  <a:pt x="438150" y="264319"/>
                </a:moveTo>
                <a:lnTo>
                  <a:pt x="223838" y="297656"/>
                </a:lnTo>
                <a:lnTo>
                  <a:pt x="0" y="261937"/>
                </a:lnTo>
                <a:lnTo>
                  <a:pt x="69057" y="166687"/>
                </a:lnTo>
                <a:lnTo>
                  <a:pt x="183357" y="154781"/>
                </a:lnTo>
                <a:lnTo>
                  <a:pt x="333375" y="128587"/>
                </a:lnTo>
                <a:lnTo>
                  <a:pt x="585788" y="71437"/>
                </a:lnTo>
                <a:lnTo>
                  <a:pt x="619125" y="45244"/>
                </a:lnTo>
                <a:lnTo>
                  <a:pt x="659607" y="21431"/>
                </a:lnTo>
                <a:lnTo>
                  <a:pt x="704850" y="2381"/>
                </a:lnTo>
                <a:lnTo>
                  <a:pt x="721519" y="0"/>
                </a:lnTo>
                <a:lnTo>
                  <a:pt x="752475" y="19050"/>
                </a:lnTo>
                <a:lnTo>
                  <a:pt x="847725" y="61912"/>
                </a:lnTo>
                <a:lnTo>
                  <a:pt x="942975" y="121444"/>
                </a:lnTo>
                <a:lnTo>
                  <a:pt x="1019175" y="173831"/>
                </a:lnTo>
                <a:lnTo>
                  <a:pt x="1057275" y="202406"/>
                </a:lnTo>
                <a:lnTo>
                  <a:pt x="1088232" y="230981"/>
                </a:lnTo>
                <a:lnTo>
                  <a:pt x="1112044" y="257175"/>
                </a:lnTo>
                <a:lnTo>
                  <a:pt x="1121569" y="280987"/>
                </a:lnTo>
                <a:lnTo>
                  <a:pt x="1123950" y="302419"/>
                </a:lnTo>
                <a:lnTo>
                  <a:pt x="1114425" y="333375"/>
                </a:lnTo>
                <a:lnTo>
                  <a:pt x="1071563" y="366712"/>
                </a:lnTo>
                <a:lnTo>
                  <a:pt x="731044" y="242887"/>
                </a:lnTo>
                <a:lnTo>
                  <a:pt x="719138" y="228600"/>
                </a:lnTo>
                <a:lnTo>
                  <a:pt x="681038" y="228600"/>
                </a:lnTo>
                <a:lnTo>
                  <a:pt x="438150" y="2643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61F9859E-8530-48C8-98DE-C23169D0BD8A}"/>
              </a:ext>
            </a:extLst>
          </p:cNvPr>
          <p:cNvSpPr/>
          <p:nvPr/>
        </p:nvSpPr>
        <p:spPr>
          <a:xfrm rot="16200000">
            <a:off x="5078414" y="1947863"/>
            <a:ext cx="2416175" cy="2501900"/>
          </a:xfrm>
          <a:custGeom>
            <a:avLst/>
            <a:gdLst>
              <a:gd name="connsiteX0" fmla="*/ 1607848 w 2416871"/>
              <a:gd name="connsiteY0" fmla="*/ 2046353 h 2501853"/>
              <a:gd name="connsiteX1" fmla="*/ 1458281 w 2416871"/>
              <a:gd name="connsiteY1" fmla="*/ 1940976 h 2501853"/>
              <a:gd name="connsiteX2" fmla="*/ 1295117 w 2416871"/>
              <a:gd name="connsiteY2" fmla="*/ 1801606 h 2501853"/>
              <a:gd name="connsiteX3" fmla="*/ 1159146 w 2416871"/>
              <a:gd name="connsiteY3" fmla="*/ 1686031 h 2501853"/>
              <a:gd name="connsiteX4" fmla="*/ 914400 w 2416871"/>
              <a:gd name="connsiteY4" fmla="*/ 1437886 h 2501853"/>
              <a:gd name="connsiteX5" fmla="*/ 771631 w 2416871"/>
              <a:gd name="connsiteY5" fmla="*/ 1278121 h 2501853"/>
              <a:gd name="connsiteX6" fmla="*/ 659456 w 2416871"/>
              <a:gd name="connsiteY6" fmla="*/ 1148949 h 2501853"/>
              <a:gd name="connsiteX7" fmla="*/ 564277 w 2416871"/>
              <a:gd name="connsiteY7" fmla="*/ 1029975 h 2501853"/>
              <a:gd name="connsiteX8" fmla="*/ 486094 w 2416871"/>
              <a:gd name="connsiteY8" fmla="*/ 924598 h 2501853"/>
              <a:gd name="connsiteX9" fmla="*/ 418109 w 2416871"/>
              <a:gd name="connsiteY9" fmla="*/ 815822 h 2501853"/>
              <a:gd name="connsiteX10" fmla="*/ 343325 w 2416871"/>
              <a:gd name="connsiteY10" fmla="*/ 686650 h 2501853"/>
              <a:gd name="connsiteX11" fmla="*/ 234549 w 2416871"/>
              <a:gd name="connsiteY11" fmla="*/ 496292 h 2501853"/>
              <a:gd name="connsiteX12" fmla="*/ 88381 w 2416871"/>
              <a:gd name="connsiteY12" fmla="*/ 217553 h 2501853"/>
              <a:gd name="connsiteX13" fmla="*/ 16996 w 2416871"/>
              <a:gd name="connsiteY13" fmla="*/ 84982 h 2501853"/>
              <a:gd name="connsiteX14" fmla="*/ 3399 w 2416871"/>
              <a:gd name="connsiteY14" fmla="*/ 50989 h 2501853"/>
              <a:gd name="connsiteX15" fmla="*/ 0 w 2416871"/>
              <a:gd name="connsiteY15" fmla="*/ 30593 h 2501853"/>
              <a:gd name="connsiteX16" fmla="*/ 0 w 2416871"/>
              <a:gd name="connsiteY16" fmla="*/ 20396 h 2501853"/>
              <a:gd name="connsiteX17" fmla="*/ 6799 w 2416871"/>
              <a:gd name="connsiteY17" fmla="*/ 6799 h 2501853"/>
              <a:gd name="connsiteX18" fmla="*/ 16996 w 2416871"/>
              <a:gd name="connsiteY18" fmla="*/ 0 h 2501853"/>
              <a:gd name="connsiteX19" fmla="*/ 37392 w 2416871"/>
              <a:gd name="connsiteY19" fmla="*/ 6799 h 2501853"/>
              <a:gd name="connsiteX20" fmla="*/ 47590 w 2416871"/>
              <a:gd name="connsiteY20" fmla="*/ 23795 h 2501853"/>
              <a:gd name="connsiteX21" fmla="*/ 203955 w 2416871"/>
              <a:gd name="connsiteY21" fmla="*/ 271941 h 2501853"/>
              <a:gd name="connsiteX22" fmla="*/ 356922 w 2416871"/>
              <a:gd name="connsiteY22" fmla="*/ 492892 h 2501853"/>
              <a:gd name="connsiteX23" fmla="*/ 509888 w 2416871"/>
              <a:gd name="connsiteY23" fmla="*/ 690049 h 2501853"/>
              <a:gd name="connsiteX24" fmla="*/ 628862 w 2416871"/>
              <a:gd name="connsiteY24" fmla="*/ 839616 h 2501853"/>
              <a:gd name="connsiteX25" fmla="*/ 781829 w 2416871"/>
              <a:gd name="connsiteY25" fmla="*/ 1012979 h 2501853"/>
              <a:gd name="connsiteX26" fmla="*/ 911001 w 2416871"/>
              <a:gd name="connsiteY26" fmla="*/ 1145550 h 2501853"/>
              <a:gd name="connsiteX27" fmla="*/ 1043572 w 2416871"/>
              <a:gd name="connsiteY27" fmla="*/ 1271322 h 2501853"/>
              <a:gd name="connsiteX28" fmla="*/ 1182941 w 2416871"/>
              <a:gd name="connsiteY28" fmla="*/ 1397095 h 2501853"/>
              <a:gd name="connsiteX29" fmla="*/ 1346106 w 2416871"/>
              <a:gd name="connsiteY29" fmla="*/ 1529666 h 2501853"/>
              <a:gd name="connsiteX30" fmla="*/ 1431087 w 2416871"/>
              <a:gd name="connsiteY30" fmla="*/ 1624845 h 2501853"/>
              <a:gd name="connsiteX31" fmla="*/ 1652039 w 2416871"/>
              <a:gd name="connsiteY31" fmla="*/ 1774412 h 2501853"/>
              <a:gd name="connsiteX32" fmla="*/ 1818602 w 2416871"/>
              <a:gd name="connsiteY32" fmla="*/ 1879789 h 2501853"/>
              <a:gd name="connsiteX33" fmla="*/ 1927378 w 2416871"/>
              <a:gd name="connsiteY33" fmla="*/ 1944375 h 2501853"/>
              <a:gd name="connsiteX34" fmla="*/ 2039554 w 2416871"/>
              <a:gd name="connsiteY34" fmla="*/ 2008961 h 2501853"/>
              <a:gd name="connsiteX35" fmla="*/ 2155129 w 2416871"/>
              <a:gd name="connsiteY35" fmla="*/ 2070147 h 2501853"/>
              <a:gd name="connsiteX36" fmla="*/ 2246909 w 2416871"/>
              <a:gd name="connsiteY36" fmla="*/ 2114338 h 2501853"/>
              <a:gd name="connsiteX37" fmla="*/ 2304696 w 2416871"/>
              <a:gd name="connsiteY37" fmla="*/ 2138132 h 2501853"/>
              <a:gd name="connsiteX38" fmla="*/ 2416871 w 2416871"/>
              <a:gd name="connsiteY38" fmla="*/ 2138132 h 2501853"/>
              <a:gd name="connsiteX39" fmla="*/ 2270703 w 2416871"/>
              <a:gd name="connsiteY39" fmla="*/ 2501853 h 2501853"/>
              <a:gd name="connsiteX40" fmla="*/ 2219715 w 2416871"/>
              <a:gd name="connsiteY40" fmla="*/ 2474659 h 2501853"/>
              <a:gd name="connsiteX41" fmla="*/ 2199319 w 2416871"/>
              <a:gd name="connsiteY41" fmla="*/ 2444066 h 2501853"/>
              <a:gd name="connsiteX42" fmla="*/ 2165326 w 2416871"/>
              <a:gd name="connsiteY42" fmla="*/ 2393077 h 2501853"/>
              <a:gd name="connsiteX43" fmla="*/ 2019158 w 2416871"/>
              <a:gd name="connsiteY43" fmla="*/ 2308095 h 2501853"/>
              <a:gd name="connsiteX44" fmla="*/ 1607848 w 2416871"/>
              <a:gd name="connsiteY44" fmla="*/ 2046353 h 250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16871" h="2501853">
                <a:moveTo>
                  <a:pt x="1607848" y="2046353"/>
                </a:moveTo>
                <a:lnTo>
                  <a:pt x="1458281" y="1940976"/>
                </a:lnTo>
                <a:lnTo>
                  <a:pt x="1295117" y="1801606"/>
                </a:lnTo>
                <a:lnTo>
                  <a:pt x="1159146" y="1686031"/>
                </a:lnTo>
                <a:lnTo>
                  <a:pt x="914400" y="1437886"/>
                </a:lnTo>
                <a:lnTo>
                  <a:pt x="771631" y="1278121"/>
                </a:lnTo>
                <a:lnTo>
                  <a:pt x="659456" y="1148949"/>
                </a:lnTo>
                <a:lnTo>
                  <a:pt x="564277" y="1029975"/>
                </a:lnTo>
                <a:lnTo>
                  <a:pt x="486094" y="924598"/>
                </a:lnTo>
                <a:lnTo>
                  <a:pt x="418109" y="815822"/>
                </a:lnTo>
                <a:lnTo>
                  <a:pt x="343325" y="686650"/>
                </a:lnTo>
                <a:lnTo>
                  <a:pt x="234549" y="496292"/>
                </a:lnTo>
                <a:lnTo>
                  <a:pt x="88381" y="217553"/>
                </a:lnTo>
                <a:lnTo>
                  <a:pt x="16996" y="84982"/>
                </a:lnTo>
                <a:lnTo>
                  <a:pt x="3399" y="50989"/>
                </a:lnTo>
                <a:lnTo>
                  <a:pt x="0" y="30593"/>
                </a:lnTo>
                <a:lnTo>
                  <a:pt x="0" y="20396"/>
                </a:lnTo>
                <a:lnTo>
                  <a:pt x="6799" y="6799"/>
                </a:lnTo>
                <a:lnTo>
                  <a:pt x="16996" y="0"/>
                </a:lnTo>
                <a:lnTo>
                  <a:pt x="37392" y="6799"/>
                </a:lnTo>
                <a:lnTo>
                  <a:pt x="47590" y="23795"/>
                </a:lnTo>
                <a:lnTo>
                  <a:pt x="203955" y="271941"/>
                </a:lnTo>
                <a:lnTo>
                  <a:pt x="356922" y="492892"/>
                </a:lnTo>
                <a:lnTo>
                  <a:pt x="509888" y="690049"/>
                </a:lnTo>
                <a:lnTo>
                  <a:pt x="628862" y="839616"/>
                </a:lnTo>
                <a:lnTo>
                  <a:pt x="781829" y="1012979"/>
                </a:lnTo>
                <a:lnTo>
                  <a:pt x="911001" y="1145550"/>
                </a:lnTo>
                <a:lnTo>
                  <a:pt x="1043572" y="1271322"/>
                </a:lnTo>
                <a:lnTo>
                  <a:pt x="1182941" y="1397095"/>
                </a:lnTo>
                <a:lnTo>
                  <a:pt x="1346106" y="1529666"/>
                </a:lnTo>
                <a:lnTo>
                  <a:pt x="1431087" y="1624845"/>
                </a:lnTo>
                <a:lnTo>
                  <a:pt x="1652039" y="1774412"/>
                </a:lnTo>
                <a:lnTo>
                  <a:pt x="1818602" y="1879789"/>
                </a:lnTo>
                <a:lnTo>
                  <a:pt x="1927378" y="1944375"/>
                </a:lnTo>
                <a:lnTo>
                  <a:pt x="2039554" y="2008961"/>
                </a:lnTo>
                <a:lnTo>
                  <a:pt x="2155129" y="2070147"/>
                </a:lnTo>
                <a:lnTo>
                  <a:pt x="2246909" y="2114338"/>
                </a:lnTo>
                <a:lnTo>
                  <a:pt x="2304696" y="2138132"/>
                </a:lnTo>
                <a:lnTo>
                  <a:pt x="2416871" y="2138132"/>
                </a:lnTo>
                <a:lnTo>
                  <a:pt x="2270703" y="2501853"/>
                </a:lnTo>
                <a:lnTo>
                  <a:pt x="2219715" y="2474659"/>
                </a:lnTo>
                <a:lnTo>
                  <a:pt x="2199319" y="2444066"/>
                </a:lnTo>
                <a:lnTo>
                  <a:pt x="2165326" y="2393077"/>
                </a:lnTo>
                <a:lnTo>
                  <a:pt x="2019158" y="2308095"/>
                </a:lnTo>
                <a:lnTo>
                  <a:pt x="1607848" y="204635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774ADB-F64A-4030-8839-405EC765E4FA}"/>
              </a:ext>
            </a:extLst>
          </p:cNvPr>
          <p:cNvSpPr/>
          <p:nvPr/>
        </p:nvSpPr>
        <p:spPr>
          <a:xfrm>
            <a:off x="6056313" y="2466975"/>
            <a:ext cx="2552700" cy="1828800"/>
          </a:xfrm>
          <a:custGeom>
            <a:avLst/>
            <a:gdLst>
              <a:gd name="connsiteX0" fmla="*/ 952500 w 2552700"/>
              <a:gd name="connsiteY0" fmla="*/ 1047750 h 1828800"/>
              <a:gd name="connsiteX1" fmla="*/ 642937 w 2552700"/>
              <a:gd name="connsiteY1" fmla="*/ 776288 h 1828800"/>
              <a:gd name="connsiteX2" fmla="*/ 514350 w 2552700"/>
              <a:gd name="connsiteY2" fmla="*/ 626269 h 1828800"/>
              <a:gd name="connsiteX3" fmla="*/ 359569 w 2552700"/>
              <a:gd name="connsiteY3" fmla="*/ 445294 h 1828800"/>
              <a:gd name="connsiteX4" fmla="*/ 173831 w 2552700"/>
              <a:gd name="connsiteY4" fmla="*/ 254794 h 1828800"/>
              <a:gd name="connsiteX5" fmla="*/ 0 w 2552700"/>
              <a:gd name="connsiteY5" fmla="*/ 88106 h 1828800"/>
              <a:gd name="connsiteX6" fmla="*/ 76200 w 2552700"/>
              <a:gd name="connsiteY6" fmla="*/ 0 h 1828800"/>
              <a:gd name="connsiteX7" fmla="*/ 273844 w 2552700"/>
              <a:gd name="connsiteY7" fmla="*/ 195263 h 1828800"/>
              <a:gd name="connsiteX8" fmla="*/ 419100 w 2552700"/>
              <a:gd name="connsiteY8" fmla="*/ 328613 h 1828800"/>
              <a:gd name="connsiteX9" fmla="*/ 631031 w 2552700"/>
              <a:gd name="connsiteY9" fmla="*/ 509588 h 1828800"/>
              <a:gd name="connsiteX10" fmla="*/ 771525 w 2552700"/>
              <a:gd name="connsiteY10" fmla="*/ 609600 h 1828800"/>
              <a:gd name="connsiteX11" fmla="*/ 1045369 w 2552700"/>
              <a:gd name="connsiteY11" fmla="*/ 833438 h 1828800"/>
              <a:gd name="connsiteX12" fmla="*/ 1352550 w 2552700"/>
              <a:gd name="connsiteY12" fmla="*/ 1071563 h 1828800"/>
              <a:gd name="connsiteX13" fmla="*/ 1631156 w 2552700"/>
              <a:gd name="connsiteY13" fmla="*/ 1266825 h 1828800"/>
              <a:gd name="connsiteX14" fmla="*/ 1838325 w 2552700"/>
              <a:gd name="connsiteY14" fmla="*/ 1393031 h 1828800"/>
              <a:gd name="connsiteX15" fmla="*/ 1971675 w 2552700"/>
              <a:gd name="connsiteY15" fmla="*/ 1466850 h 1828800"/>
              <a:gd name="connsiteX16" fmla="*/ 2116931 w 2552700"/>
              <a:gd name="connsiteY16" fmla="*/ 1531144 h 1828800"/>
              <a:gd name="connsiteX17" fmla="*/ 2293144 w 2552700"/>
              <a:gd name="connsiteY17" fmla="*/ 1593056 h 1828800"/>
              <a:gd name="connsiteX18" fmla="*/ 2507456 w 2552700"/>
              <a:gd name="connsiteY18" fmla="*/ 1654969 h 1828800"/>
              <a:gd name="connsiteX19" fmla="*/ 2533650 w 2552700"/>
              <a:gd name="connsiteY19" fmla="*/ 1666875 h 1828800"/>
              <a:gd name="connsiteX20" fmla="*/ 2547937 w 2552700"/>
              <a:gd name="connsiteY20" fmla="*/ 1681163 h 1828800"/>
              <a:gd name="connsiteX21" fmla="*/ 2552700 w 2552700"/>
              <a:gd name="connsiteY21" fmla="*/ 1695450 h 1828800"/>
              <a:gd name="connsiteX22" fmla="*/ 2540794 w 2552700"/>
              <a:gd name="connsiteY22" fmla="*/ 1714500 h 1828800"/>
              <a:gd name="connsiteX23" fmla="*/ 2357437 w 2552700"/>
              <a:gd name="connsiteY23" fmla="*/ 1752600 h 1828800"/>
              <a:gd name="connsiteX24" fmla="*/ 2081212 w 2552700"/>
              <a:gd name="connsiteY24" fmla="*/ 1800225 h 1828800"/>
              <a:gd name="connsiteX25" fmla="*/ 1976437 w 2552700"/>
              <a:gd name="connsiteY25" fmla="*/ 1812131 h 1828800"/>
              <a:gd name="connsiteX26" fmla="*/ 1928812 w 2552700"/>
              <a:gd name="connsiteY26" fmla="*/ 1821656 h 1828800"/>
              <a:gd name="connsiteX27" fmla="*/ 1888331 w 2552700"/>
              <a:gd name="connsiteY27" fmla="*/ 1828800 h 1828800"/>
              <a:gd name="connsiteX28" fmla="*/ 1854994 w 2552700"/>
              <a:gd name="connsiteY28" fmla="*/ 1826419 h 1828800"/>
              <a:gd name="connsiteX29" fmla="*/ 1824037 w 2552700"/>
              <a:gd name="connsiteY29" fmla="*/ 1821656 h 1828800"/>
              <a:gd name="connsiteX30" fmla="*/ 1797844 w 2552700"/>
              <a:gd name="connsiteY30" fmla="*/ 1814513 h 1828800"/>
              <a:gd name="connsiteX31" fmla="*/ 1771650 w 2552700"/>
              <a:gd name="connsiteY31" fmla="*/ 1797844 h 1828800"/>
              <a:gd name="connsiteX32" fmla="*/ 1590675 w 2552700"/>
              <a:gd name="connsiteY32" fmla="*/ 1635919 h 1828800"/>
              <a:gd name="connsiteX33" fmla="*/ 1321594 w 2552700"/>
              <a:gd name="connsiteY33" fmla="*/ 1383506 h 1828800"/>
              <a:gd name="connsiteX34" fmla="*/ 1064419 w 2552700"/>
              <a:gd name="connsiteY34" fmla="*/ 1150144 h 1828800"/>
              <a:gd name="connsiteX35" fmla="*/ 952500 w 2552700"/>
              <a:gd name="connsiteY35" fmla="*/ 104775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52700" h="1828800">
                <a:moveTo>
                  <a:pt x="952500" y="1047750"/>
                </a:moveTo>
                <a:lnTo>
                  <a:pt x="642937" y="776288"/>
                </a:lnTo>
                <a:lnTo>
                  <a:pt x="514350" y="626269"/>
                </a:lnTo>
                <a:lnTo>
                  <a:pt x="359569" y="445294"/>
                </a:lnTo>
                <a:lnTo>
                  <a:pt x="173831" y="254794"/>
                </a:lnTo>
                <a:lnTo>
                  <a:pt x="0" y="88106"/>
                </a:lnTo>
                <a:lnTo>
                  <a:pt x="76200" y="0"/>
                </a:lnTo>
                <a:lnTo>
                  <a:pt x="273844" y="195263"/>
                </a:lnTo>
                <a:lnTo>
                  <a:pt x="419100" y="328613"/>
                </a:lnTo>
                <a:lnTo>
                  <a:pt x="631031" y="509588"/>
                </a:lnTo>
                <a:lnTo>
                  <a:pt x="771525" y="609600"/>
                </a:lnTo>
                <a:lnTo>
                  <a:pt x="1045369" y="833438"/>
                </a:lnTo>
                <a:lnTo>
                  <a:pt x="1352550" y="1071563"/>
                </a:lnTo>
                <a:lnTo>
                  <a:pt x="1631156" y="1266825"/>
                </a:lnTo>
                <a:lnTo>
                  <a:pt x="1838325" y="1393031"/>
                </a:lnTo>
                <a:lnTo>
                  <a:pt x="1971675" y="1466850"/>
                </a:lnTo>
                <a:lnTo>
                  <a:pt x="2116931" y="1531144"/>
                </a:lnTo>
                <a:lnTo>
                  <a:pt x="2293144" y="1593056"/>
                </a:lnTo>
                <a:lnTo>
                  <a:pt x="2507456" y="1654969"/>
                </a:lnTo>
                <a:lnTo>
                  <a:pt x="2533650" y="1666875"/>
                </a:lnTo>
                <a:lnTo>
                  <a:pt x="2547937" y="1681163"/>
                </a:lnTo>
                <a:lnTo>
                  <a:pt x="2552700" y="1695450"/>
                </a:lnTo>
                <a:lnTo>
                  <a:pt x="2540794" y="1714500"/>
                </a:lnTo>
                <a:lnTo>
                  <a:pt x="2357437" y="1752600"/>
                </a:lnTo>
                <a:lnTo>
                  <a:pt x="2081212" y="1800225"/>
                </a:lnTo>
                <a:lnTo>
                  <a:pt x="1976437" y="1812131"/>
                </a:lnTo>
                <a:lnTo>
                  <a:pt x="1928812" y="1821656"/>
                </a:lnTo>
                <a:lnTo>
                  <a:pt x="1888331" y="1828800"/>
                </a:lnTo>
                <a:lnTo>
                  <a:pt x="1854994" y="1826419"/>
                </a:lnTo>
                <a:lnTo>
                  <a:pt x="1824037" y="1821656"/>
                </a:lnTo>
                <a:lnTo>
                  <a:pt x="1797844" y="1814513"/>
                </a:lnTo>
                <a:lnTo>
                  <a:pt x="1771650" y="1797844"/>
                </a:lnTo>
                <a:lnTo>
                  <a:pt x="1590675" y="1635919"/>
                </a:lnTo>
                <a:lnTo>
                  <a:pt x="1321594" y="1383506"/>
                </a:lnTo>
                <a:lnTo>
                  <a:pt x="1064419" y="1150144"/>
                </a:lnTo>
                <a:lnTo>
                  <a:pt x="952500" y="1047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DD3A2C0-AFF0-4D66-B08F-BDF6E76C61FF}"/>
              </a:ext>
            </a:extLst>
          </p:cNvPr>
          <p:cNvSpPr/>
          <p:nvPr/>
        </p:nvSpPr>
        <p:spPr>
          <a:xfrm>
            <a:off x="5908675" y="4303714"/>
            <a:ext cx="1854200" cy="1277937"/>
          </a:xfrm>
          <a:custGeom>
            <a:avLst/>
            <a:gdLst>
              <a:gd name="connsiteX0" fmla="*/ 731044 w 1854994"/>
              <a:gd name="connsiteY0" fmla="*/ 307181 h 1278731"/>
              <a:gd name="connsiteX1" fmla="*/ 97632 w 1854994"/>
              <a:gd name="connsiteY1" fmla="*/ 390525 h 1278731"/>
              <a:gd name="connsiteX2" fmla="*/ 0 w 1854994"/>
              <a:gd name="connsiteY2" fmla="*/ 233362 h 1278731"/>
              <a:gd name="connsiteX3" fmla="*/ 447675 w 1854994"/>
              <a:gd name="connsiteY3" fmla="*/ 192881 h 1278731"/>
              <a:gd name="connsiteX4" fmla="*/ 840582 w 1854994"/>
              <a:gd name="connsiteY4" fmla="*/ 145256 h 1278731"/>
              <a:gd name="connsiteX5" fmla="*/ 1197769 w 1854994"/>
              <a:gd name="connsiteY5" fmla="*/ 90487 h 1278731"/>
              <a:gd name="connsiteX6" fmla="*/ 1335882 w 1854994"/>
              <a:gd name="connsiteY6" fmla="*/ 66675 h 1278731"/>
              <a:gd name="connsiteX7" fmla="*/ 1381125 w 1854994"/>
              <a:gd name="connsiteY7" fmla="*/ 50006 h 1278731"/>
              <a:gd name="connsiteX8" fmla="*/ 1493044 w 1854994"/>
              <a:gd name="connsiteY8" fmla="*/ 0 h 1278731"/>
              <a:gd name="connsiteX9" fmla="*/ 1500188 w 1854994"/>
              <a:gd name="connsiteY9" fmla="*/ 0 h 1278731"/>
              <a:gd name="connsiteX10" fmla="*/ 1521619 w 1854994"/>
              <a:gd name="connsiteY10" fmla="*/ 4762 h 1278731"/>
              <a:gd name="connsiteX11" fmla="*/ 1590675 w 1854994"/>
              <a:gd name="connsiteY11" fmla="*/ 40481 h 1278731"/>
              <a:gd name="connsiteX12" fmla="*/ 1647825 w 1854994"/>
              <a:gd name="connsiteY12" fmla="*/ 73819 h 1278731"/>
              <a:gd name="connsiteX13" fmla="*/ 1697832 w 1854994"/>
              <a:gd name="connsiteY13" fmla="*/ 109537 h 1278731"/>
              <a:gd name="connsiteX14" fmla="*/ 1740694 w 1854994"/>
              <a:gd name="connsiteY14" fmla="*/ 147637 h 1278731"/>
              <a:gd name="connsiteX15" fmla="*/ 1793082 w 1854994"/>
              <a:gd name="connsiteY15" fmla="*/ 202406 h 1278731"/>
              <a:gd name="connsiteX16" fmla="*/ 1824038 w 1854994"/>
              <a:gd name="connsiteY16" fmla="*/ 247650 h 1278731"/>
              <a:gd name="connsiteX17" fmla="*/ 1845469 w 1854994"/>
              <a:gd name="connsiteY17" fmla="*/ 285750 h 1278731"/>
              <a:gd name="connsiteX18" fmla="*/ 1854994 w 1854994"/>
              <a:gd name="connsiteY18" fmla="*/ 323850 h 1278731"/>
              <a:gd name="connsiteX19" fmla="*/ 1854994 w 1854994"/>
              <a:gd name="connsiteY19" fmla="*/ 352425 h 1278731"/>
              <a:gd name="connsiteX20" fmla="*/ 1845469 w 1854994"/>
              <a:gd name="connsiteY20" fmla="*/ 376237 h 1278731"/>
              <a:gd name="connsiteX21" fmla="*/ 1821657 w 1854994"/>
              <a:gd name="connsiteY21" fmla="*/ 414337 h 1278731"/>
              <a:gd name="connsiteX22" fmla="*/ 1807369 w 1854994"/>
              <a:gd name="connsiteY22" fmla="*/ 431006 h 1278731"/>
              <a:gd name="connsiteX23" fmla="*/ 1769269 w 1854994"/>
              <a:gd name="connsiteY23" fmla="*/ 590550 h 1278731"/>
              <a:gd name="connsiteX24" fmla="*/ 1721644 w 1854994"/>
              <a:gd name="connsiteY24" fmla="*/ 747712 h 1278731"/>
              <a:gd name="connsiteX25" fmla="*/ 1635919 w 1854994"/>
              <a:gd name="connsiteY25" fmla="*/ 1028700 h 1278731"/>
              <a:gd name="connsiteX26" fmla="*/ 1559719 w 1854994"/>
              <a:gd name="connsiteY26" fmla="*/ 1278731 h 1278731"/>
              <a:gd name="connsiteX27" fmla="*/ 1347788 w 1854994"/>
              <a:gd name="connsiteY27" fmla="*/ 1259681 h 1278731"/>
              <a:gd name="connsiteX28" fmla="*/ 1409700 w 1854994"/>
              <a:gd name="connsiteY28" fmla="*/ 1002506 h 1278731"/>
              <a:gd name="connsiteX29" fmla="*/ 1454944 w 1854994"/>
              <a:gd name="connsiteY29" fmla="*/ 800100 h 1278731"/>
              <a:gd name="connsiteX30" fmla="*/ 1490663 w 1854994"/>
              <a:gd name="connsiteY30" fmla="*/ 597694 h 1278731"/>
              <a:gd name="connsiteX31" fmla="*/ 1519238 w 1854994"/>
              <a:gd name="connsiteY31" fmla="*/ 352425 h 1278731"/>
              <a:gd name="connsiteX32" fmla="*/ 1524000 w 1854994"/>
              <a:gd name="connsiteY32" fmla="*/ 290512 h 1278731"/>
              <a:gd name="connsiteX33" fmla="*/ 1526382 w 1854994"/>
              <a:gd name="connsiteY33" fmla="*/ 261937 h 1278731"/>
              <a:gd name="connsiteX34" fmla="*/ 1524000 w 1854994"/>
              <a:gd name="connsiteY34" fmla="*/ 247650 h 1278731"/>
              <a:gd name="connsiteX35" fmla="*/ 1516857 w 1854994"/>
              <a:gd name="connsiteY35" fmla="*/ 238125 h 1278731"/>
              <a:gd name="connsiteX36" fmla="*/ 1497807 w 1854994"/>
              <a:gd name="connsiteY36" fmla="*/ 228600 h 1278731"/>
              <a:gd name="connsiteX37" fmla="*/ 1478757 w 1854994"/>
              <a:gd name="connsiteY37" fmla="*/ 223837 h 1278731"/>
              <a:gd name="connsiteX38" fmla="*/ 1428750 w 1854994"/>
              <a:gd name="connsiteY38" fmla="*/ 221456 h 1278731"/>
              <a:gd name="connsiteX39" fmla="*/ 1112044 w 1854994"/>
              <a:gd name="connsiteY39" fmla="*/ 261937 h 1278731"/>
              <a:gd name="connsiteX40" fmla="*/ 731044 w 1854994"/>
              <a:gd name="connsiteY40" fmla="*/ 307181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4994" h="1278731">
                <a:moveTo>
                  <a:pt x="731044" y="307181"/>
                </a:moveTo>
                <a:lnTo>
                  <a:pt x="97632" y="390525"/>
                </a:lnTo>
                <a:lnTo>
                  <a:pt x="0" y="233362"/>
                </a:lnTo>
                <a:lnTo>
                  <a:pt x="447675" y="192881"/>
                </a:lnTo>
                <a:lnTo>
                  <a:pt x="840582" y="145256"/>
                </a:lnTo>
                <a:lnTo>
                  <a:pt x="1197769" y="90487"/>
                </a:lnTo>
                <a:lnTo>
                  <a:pt x="1335882" y="66675"/>
                </a:lnTo>
                <a:lnTo>
                  <a:pt x="1381125" y="50006"/>
                </a:lnTo>
                <a:lnTo>
                  <a:pt x="1493044" y="0"/>
                </a:lnTo>
                <a:lnTo>
                  <a:pt x="1500188" y="0"/>
                </a:lnTo>
                <a:lnTo>
                  <a:pt x="1521619" y="4762"/>
                </a:lnTo>
                <a:lnTo>
                  <a:pt x="1590675" y="40481"/>
                </a:lnTo>
                <a:lnTo>
                  <a:pt x="1647825" y="73819"/>
                </a:lnTo>
                <a:lnTo>
                  <a:pt x="1697832" y="109537"/>
                </a:lnTo>
                <a:lnTo>
                  <a:pt x="1740694" y="147637"/>
                </a:lnTo>
                <a:lnTo>
                  <a:pt x="1793082" y="202406"/>
                </a:lnTo>
                <a:lnTo>
                  <a:pt x="1824038" y="247650"/>
                </a:lnTo>
                <a:lnTo>
                  <a:pt x="1845469" y="285750"/>
                </a:lnTo>
                <a:lnTo>
                  <a:pt x="1854994" y="323850"/>
                </a:lnTo>
                <a:lnTo>
                  <a:pt x="1854994" y="352425"/>
                </a:lnTo>
                <a:lnTo>
                  <a:pt x="1845469" y="376237"/>
                </a:lnTo>
                <a:lnTo>
                  <a:pt x="1821657" y="414337"/>
                </a:lnTo>
                <a:lnTo>
                  <a:pt x="1807369" y="431006"/>
                </a:lnTo>
                <a:lnTo>
                  <a:pt x="1769269" y="590550"/>
                </a:lnTo>
                <a:lnTo>
                  <a:pt x="1721644" y="747712"/>
                </a:lnTo>
                <a:lnTo>
                  <a:pt x="1635919" y="1028700"/>
                </a:lnTo>
                <a:lnTo>
                  <a:pt x="1559719" y="1278731"/>
                </a:lnTo>
                <a:lnTo>
                  <a:pt x="1347788" y="1259681"/>
                </a:lnTo>
                <a:lnTo>
                  <a:pt x="1409700" y="1002506"/>
                </a:lnTo>
                <a:lnTo>
                  <a:pt x="1454944" y="800100"/>
                </a:lnTo>
                <a:lnTo>
                  <a:pt x="1490663" y="597694"/>
                </a:lnTo>
                <a:lnTo>
                  <a:pt x="1519238" y="352425"/>
                </a:lnTo>
                <a:lnTo>
                  <a:pt x="1524000" y="290512"/>
                </a:lnTo>
                <a:lnTo>
                  <a:pt x="1526382" y="261937"/>
                </a:lnTo>
                <a:lnTo>
                  <a:pt x="1524000" y="247650"/>
                </a:lnTo>
                <a:lnTo>
                  <a:pt x="1516857" y="238125"/>
                </a:lnTo>
                <a:lnTo>
                  <a:pt x="1497807" y="228600"/>
                </a:lnTo>
                <a:lnTo>
                  <a:pt x="1478757" y="223837"/>
                </a:lnTo>
                <a:lnTo>
                  <a:pt x="1428750" y="221456"/>
                </a:lnTo>
                <a:lnTo>
                  <a:pt x="1112044" y="261937"/>
                </a:lnTo>
                <a:lnTo>
                  <a:pt x="731044" y="307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E0FD84F-7AAB-4BD0-9F1E-FA6588D65FC3}"/>
              </a:ext>
            </a:extLst>
          </p:cNvPr>
          <p:cNvSpPr/>
          <p:nvPr/>
        </p:nvSpPr>
        <p:spPr>
          <a:xfrm>
            <a:off x="6062663" y="5478464"/>
            <a:ext cx="1543050" cy="263525"/>
          </a:xfrm>
          <a:custGeom>
            <a:avLst/>
            <a:gdLst>
              <a:gd name="connsiteX0" fmla="*/ 669131 w 1543050"/>
              <a:gd name="connsiteY0" fmla="*/ 207169 h 261938"/>
              <a:gd name="connsiteX1" fmla="*/ 19050 w 1543050"/>
              <a:gd name="connsiteY1" fmla="*/ 261938 h 261938"/>
              <a:gd name="connsiteX2" fmla="*/ 0 w 1543050"/>
              <a:gd name="connsiteY2" fmla="*/ 119063 h 261938"/>
              <a:gd name="connsiteX3" fmla="*/ 616743 w 1543050"/>
              <a:gd name="connsiteY3" fmla="*/ 64294 h 261938"/>
              <a:gd name="connsiteX4" fmla="*/ 1238250 w 1543050"/>
              <a:gd name="connsiteY4" fmla="*/ 0 h 261938"/>
              <a:gd name="connsiteX5" fmla="*/ 1431131 w 1543050"/>
              <a:gd name="connsiteY5" fmla="*/ 2382 h 261938"/>
              <a:gd name="connsiteX6" fmla="*/ 1462087 w 1543050"/>
              <a:gd name="connsiteY6" fmla="*/ 26194 h 261938"/>
              <a:gd name="connsiteX7" fmla="*/ 1493043 w 1543050"/>
              <a:gd name="connsiteY7" fmla="*/ 57150 h 261938"/>
              <a:gd name="connsiteX8" fmla="*/ 1512093 w 1543050"/>
              <a:gd name="connsiteY8" fmla="*/ 85725 h 261938"/>
              <a:gd name="connsiteX9" fmla="*/ 1531143 w 1543050"/>
              <a:gd name="connsiteY9" fmla="*/ 119063 h 261938"/>
              <a:gd name="connsiteX10" fmla="*/ 1540668 w 1543050"/>
              <a:gd name="connsiteY10" fmla="*/ 152400 h 261938"/>
              <a:gd name="connsiteX11" fmla="*/ 1543050 w 1543050"/>
              <a:gd name="connsiteY11" fmla="*/ 183357 h 261938"/>
              <a:gd name="connsiteX12" fmla="*/ 1538287 w 1543050"/>
              <a:gd name="connsiteY12" fmla="*/ 211932 h 261938"/>
              <a:gd name="connsiteX13" fmla="*/ 1526381 w 1543050"/>
              <a:gd name="connsiteY13" fmla="*/ 228600 h 261938"/>
              <a:gd name="connsiteX14" fmla="*/ 1509712 w 1543050"/>
              <a:gd name="connsiteY14" fmla="*/ 240507 h 261938"/>
              <a:gd name="connsiteX15" fmla="*/ 1490662 w 1543050"/>
              <a:gd name="connsiteY15" fmla="*/ 238125 h 261938"/>
              <a:gd name="connsiteX16" fmla="*/ 1385887 w 1543050"/>
              <a:gd name="connsiteY16" fmla="*/ 200025 h 261938"/>
              <a:gd name="connsiteX17" fmla="*/ 1250156 w 1543050"/>
              <a:gd name="connsiteY17" fmla="*/ 159544 h 261938"/>
              <a:gd name="connsiteX18" fmla="*/ 1228725 w 1543050"/>
              <a:gd name="connsiteY18" fmla="*/ 159544 h 261938"/>
              <a:gd name="connsiteX19" fmla="*/ 669131 w 1543050"/>
              <a:gd name="connsiteY19" fmla="*/ 207169 h 261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543050" h="261938">
                <a:moveTo>
                  <a:pt x="669131" y="207169"/>
                </a:moveTo>
                <a:lnTo>
                  <a:pt x="19050" y="261938"/>
                </a:lnTo>
                <a:lnTo>
                  <a:pt x="0" y="119063"/>
                </a:lnTo>
                <a:lnTo>
                  <a:pt x="616743" y="64294"/>
                </a:lnTo>
                <a:lnTo>
                  <a:pt x="1238250" y="0"/>
                </a:lnTo>
                <a:lnTo>
                  <a:pt x="1431131" y="2382"/>
                </a:lnTo>
                <a:lnTo>
                  <a:pt x="1462087" y="26194"/>
                </a:lnTo>
                <a:lnTo>
                  <a:pt x="1493043" y="57150"/>
                </a:lnTo>
                <a:lnTo>
                  <a:pt x="1512093" y="85725"/>
                </a:lnTo>
                <a:lnTo>
                  <a:pt x="1531143" y="119063"/>
                </a:lnTo>
                <a:lnTo>
                  <a:pt x="1540668" y="152400"/>
                </a:lnTo>
                <a:lnTo>
                  <a:pt x="1543050" y="183357"/>
                </a:lnTo>
                <a:lnTo>
                  <a:pt x="1538287" y="211932"/>
                </a:lnTo>
                <a:lnTo>
                  <a:pt x="1526381" y="228600"/>
                </a:lnTo>
                <a:lnTo>
                  <a:pt x="1509712" y="240507"/>
                </a:lnTo>
                <a:lnTo>
                  <a:pt x="1490662" y="238125"/>
                </a:lnTo>
                <a:lnTo>
                  <a:pt x="1385887" y="200025"/>
                </a:lnTo>
                <a:lnTo>
                  <a:pt x="1250156" y="159544"/>
                </a:lnTo>
                <a:lnTo>
                  <a:pt x="1228725" y="159544"/>
                </a:lnTo>
                <a:lnTo>
                  <a:pt x="669131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EA416CB-E1AC-41F6-88D6-BADC84D6129F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1C4BA227-A707-4A5C-9101-F89C5056725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8D41812F-D273-4ED4-B5EF-E233407950E5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599E7647-59DF-44F7-A56D-5038639406E5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31C53D7D-370E-4D35-AEFD-0D93252D7B83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">
              <a:extLst>
                <a:ext uri="{FF2B5EF4-FFF2-40B4-BE49-F238E27FC236}">
                  <a16:creationId xmlns:a16="http://schemas.microsoft.com/office/drawing/2014/main" id="{65DCB4A3-CAB5-41E5-9C65-A674DC3AC875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E1691D4B-272A-41F1-AEF9-50BFCF13CC50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7E93A48C-C7D3-46E9-83C3-C209DF65009B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">
              <a:extLst>
                <a:ext uri="{FF2B5EF4-FFF2-40B4-BE49-F238E27FC236}">
                  <a16:creationId xmlns:a16="http://schemas.microsoft.com/office/drawing/2014/main" id="{E3105435-176C-4A11-928B-41C42FAAB760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EFFC3A42-D7D7-4AEE-A57B-304DFB27301C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EBF99AE3-3A74-4B41-A25D-EAAA7B172639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F4B9B4D3-C9C5-410E-BB9E-F368F4853ADC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A21E8A48-2592-4D42-98EA-1F225AB4E51C}"/>
              </a:ext>
            </a:extLst>
          </p:cNvPr>
          <p:cNvGrpSpPr/>
          <p:nvPr/>
        </p:nvGrpSpPr>
        <p:grpSpPr>
          <a:xfrm>
            <a:off x="3511552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1" name="フリーフォーム 6">
              <a:extLst>
                <a:ext uri="{FF2B5EF4-FFF2-40B4-BE49-F238E27FC236}">
                  <a16:creationId xmlns:a16="http://schemas.microsoft.com/office/drawing/2014/main" id="{486D63D9-B15A-40F9-9B1E-9F0D1780D5C2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89E68C27-116A-4982-8861-7F176C46CEAD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726E104-7341-47D0-A0E1-67097649ACF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7">
              <a:extLst>
                <a:ext uri="{FF2B5EF4-FFF2-40B4-BE49-F238E27FC236}">
                  <a16:creationId xmlns:a16="http://schemas.microsoft.com/office/drawing/2014/main" id="{C0C7F2C7-64C2-4A19-86C7-29D21A57D942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BDDB61F9-6497-4B76-B2D0-BBBA1D3E4FBD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32121F7-2BF4-44EF-85CA-6A71FBBEB8CC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C0083944-1280-4992-812C-3EF4D0A170E1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">
              <a:extLst>
                <a:ext uri="{FF2B5EF4-FFF2-40B4-BE49-F238E27FC236}">
                  <a16:creationId xmlns:a16="http://schemas.microsoft.com/office/drawing/2014/main" id="{F2DE741A-8C11-4D57-8C9A-6661909516EE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954509D-0CD0-433C-AAC2-21DDF7B0ED7D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52E1C5A5-4BAF-4A9C-8324-C4C40164138B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">
              <a:extLst>
                <a:ext uri="{FF2B5EF4-FFF2-40B4-BE49-F238E27FC236}">
                  <a16:creationId xmlns:a16="http://schemas.microsoft.com/office/drawing/2014/main" id="{30D4F84E-CD01-4CA9-9226-8B984F9BEDB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33365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6043EB-E003-4FBD-834E-F0D41A83DE24}"/>
              </a:ext>
            </a:extLst>
          </p:cNvPr>
          <p:cNvGrpSpPr/>
          <p:nvPr/>
        </p:nvGrpSpPr>
        <p:grpSpPr>
          <a:xfrm>
            <a:off x="3519491" y="1662114"/>
            <a:ext cx="5089522" cy="4264025"/>
            <a:chOff x="3519491" y="1662114"/>
            <a:chExt cx="5089522" cy="426402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1C17C34A-F970-4D9F-949B-3ADCD3DCDDB9}"/>
                </a:ext>
              </a:extLst>
            </p:cNvPr>
            <p:cNvSpPr/>
            <p:nvPr/>
          </p:nvSpPr>
          <p:spPr>
            <a:xfrm>
              <a:off x="3635380" y="2601913"/>
              <a:ext cx="1776412" cy="584200"/>
            </a:xfrm>
            <a:custGeom>
              <a:avLst/>
              <a:gdLst>
                <a:gd name="connsiteX0" fmla="*/ 1423987 w 1776412"/>
                <a:gd name="connsiteY0" fmla="*/ 311944 h 583407"/>
                <a:gd name="connsiteX1" fmla="*/ 1150143 w 1776412"/>
                <a:gd name="connsiteY1" fmla="*/ 385763 h 583407"/>
                <a:gd name="connsiteX2" fmla="*/ 864393 w 1776412"/>
                <a:gd name="connsiteY2" fmla="*/ 466725 h 583407"/>
                <a:gd name="connsiteX3" fmla="*/ 628650 w 1776412"/>
                <a:gd name="connsiteY3" fmla="*/ 526257 h 583407"/>
                <a:gd name="connsiteX4" fmla="*/ 400050 w 1776412"/>
                <a:gd name="connsiteY4" fmla="*/ 576263 h 583407"/>
                <a:gd name="connsiteX5" fmla="*/ 352425 w 1776412"/>
                <a:gd name="connsiteY5" fmla="*/ 583407 h 583407"/>
                <a:gd name="connsiteX6" fmla="*/ 319087 w 1776412"/>
                <a:gd name="connsiteY6" fmla="*/ 583407 h 583407"/>
                <a:gd name="connsiteX7" fmla="*/ 285750 w 1776412"/>
                <a:gd name="connsiteY7" fmla="*/ 578644 h 583407"/>
                <a:gd name="connsiteX8" fmla="*/ 247650 w 1776412"/>
                <a:gd name="connsiteY8" fmla="*/ 566738 h 583407"/>
                <a:gd name="connsiteX9" fmla="*/ 197643 w 1776412"/>
                <a:gd name="connsiteY9" fmla="*/ 542925 h 583407"/>
                <a:gd name="connsiteX10" fmla="*/ 138112 w 1776412"/>
                <a:gd name="connsiteY10" fmla="*/ 504825 h 583407"/>
                <a:gd name="connsiteX11" fmla="*/ 92868 w 1776412"/>
                <a:gd name="connsiteY11" fmla="*/ 464344 h 583407"/>
                <a:gd name="connsiteX12" fmla="*/ 40481 w 1776412"/>
                <a:gd name="connsiteY12" fmla="*/ 402432 h 583407"/>
                <a:gd name="connsiteX13" fmla="*/ 14287 w 1776412"/>
                <a:gd name="connsiteY13" fmla="*/ 369094 h 583407"/>
                <a:gd name="connsiteX14" fmla="*/ 2381 w 1776412"/>
                <a:gd name="connsiteY14" fmla="*/ 342900 h 583407"/>
                <a:gd name="connsiteX15" fmla="*/ 0 w 1776412"/>
                <a:gd name="connsiteY15" fmla="*/ 326232 h 583407"/>
                <a:gd name="connsiteX16" fmla="*/ 0 w 1776412"/>
                <a:gd name="connsiteY16" fmla="*/ 316707 h 583407"/>
                <a:gd name="connsiteX17" fmla="*/ 2381 w 1776412"/>
                <a:gd name="connsiteY17" fmla="*/ 307182 h 583407"/>
                <a:gd name="connsiteX18" fmla="*/ 14287 w 1776412"/>
                <a:gd name="connsiteY18" fmla="*/ 297657 h 583407"/>
                <a:gd name="connsiteX19" fmla="*/ 45243 w 1776412"/>
                <a:gd name="connsiteY19" fmla="*/ 307182 h 583407"/>
                <a:gd name="connsiteX20" fmla="*/ 116681 w 1776412"/>
                <a:gd name="connsiteY20" fmla="*/ 345282 h 583407"/>
                <a:gd name="connsiteX21" fmla="*/ 190500 w 1776412"/>
                <a:gd name="connsiteY21" fmla="*/ 376238 h 583407"/>
                <a:gd name="connsiteX22" fmla="*/ 297656 w 1776412"/>
                <a:gd name="connsiteY22" fmla="*/ 402432 h 583407"/>
                <a:gd name="connsiteX23" fmla="*/ 340518 w 1776412"/>
                <a:gd name="connsiteY23" fmla="*/ 402432 h 583407"/>
                <a:gd name="connsiteX24" fmla="*/ 595312 w 1776412"/>
                <a:gd name="connsiteY24" fmla="*/ 350044 h 583407"/>
                <a:gd name="connsiteX25" fmla="*/ 812006 w 1776412"/>
                <a:gd name="connsiteY25" fmla="*/ 290513 h 583407"/>
                <a:gd name="connsiteX26" fmla="*/ 1000125 w 1776412"/>
                <a:gd name="connsiteY26" fmla="*/ 240507 h 583407"/>
                <a:gd name="connsiteX27" fmla="*/ 1147762 w 1776412"/>
                <a:gd name="connsiteY27" fmla="*/ 190500 h 583407"/>
                <a:gd name="connsiteX28" fmla="*/ 1297781 w 1776412"/>
                <a:gd name="connsiteY28" fmla="*/ 142875 h 583407"/>
                <a:gd name="connsiteX29" fmla="*/ 1383506 w 1776412"/>
                <a:gd name="connsiteY29" fmla="*/ 107157 h 583407"/>
                <a:gd name="connsiteX30" fmla="*/ 1464468 w 1776412"/>
                <a:gd name="connsiteY30" fmla="*/ 66675 h 583407"/>
                <a:gd name="connsiteX31" fmla="*/ 1574006 w 1776412"/>
                <a:gd name="connsiteY31" fmla="*/ 0 h 583407"/>
                <a:gd name="connsiteX32" fmla="*/ 1602581 w 1776412"/>
                <a:gd name="connsiteY32" fmla="*/ 7144 h 583407"/>
                <a:gd name="connsiteX33" fmla="*/ 1638300 w 1776412"/>
                <a:gd name="connsiteY33" fmla="*/ 21432 h 583407"/>
                <a:gd name="connsiteX34" fmla="*/ 1688306 w 1776412"/>
                <a:gd name="connsiteY34" fmla="*/ 42863 h 583407"/>
                <a:gd name="connsiteX35" fmla="*/ 1719262 w 1776412"/>
                <a:gd name="connsiteY35" fmla="*/ 61913 h 583407"/>
                <a:gd name="connsiteX36" fmla="*/ 1747837 w 1776412"/>
                <a:gd name="connsiteY36" fmla="*/ 80963 h 583407"/>
                <a:gd name="connsiteX37" fmla="*/ 1764506 w 1776412"/>
                <a:gd name="connsiteY37" fmla="*/ 104775 h 583407"/>
                <a:gd name="connsiteX38" fmla="*/ 1776412 w 1776412"/>
                <a:gd name="connsiteY38" fmla="*/ 126207 h 583407"/>
                <a:gd name="connsiteX39" fmla="*/ 1776412 w 1776412"/>
                <a:gd name="connsiteY39" fmla="*/ 142875 h 583407"/>
                <a:gd name="connsiteX40" fmla="*/ 1757362 w 1776412"/>
                <a:gd name="connsiteY40" fmla="*/ 171450 h 583407"/>
                <a:gd name="connsiteX41" fmla="*/ 1733550 w 1776412"/>
                <a:gd name="connsiteY41" fmla="*/ 200025 h 583407"/>
                <a:gd name="connsiteX42" fmla="*/ 1664493 w 1776412"/>
                <a:gd name="connsiteY42" fmla="*/ 245269 h 583407"/>
                <a:gd name="connsiteX43" fmla="*/ 1423987 w 1776412"/>
                <a:gd name="connsiteY43" fmla="*/ 3119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76412" h="583407">
                  <a:moveTo>
                    <a:pt x="1423987" y="311944"/>
                  </a:moveTo>
                  <a:lnTo>
                    <a:pt x="1150143" y="385763"/>
                  </a:lnTo>
                  <a:lnTo>
                    <a:pt x="864393" y="466725"/>
                  </a:lnTo>
                  <a:lnTo>
                    <a:pt x="628650" y="526257"/>
                  </a:lnTo>
                  <a:lnTo>
                    <a:pt x="400050" y="576263"/>
                  </a:lnTo>
                  <a:lnTo>
                    <a:pt x="352425" y="583407"/>
                  </a:lnTo>
                  <a:lnTo>
                    <a:pt x="319087" y="583407"/>
                  </a:lnTo>
                  <a:lnTo>
                    <a:pt x="285750" y="578644"/>
                  </a:lnTo>
                  <a:lnTo>
                    <a:pt x="247650" y="566738"/>
                  </a:lnTo>
                  <a:lnTo>
                    <a:pt x="197643" y="542925"/>
                  </a:lnTo>
                  <a:lnTo>
                    <a:pt x="138112" y="504825"/>
                  </a:lnTo>
                  <a:lnTo>
                    <a:pt x="92868" y="464344"/>
                  </a:lnTo>
                  <a:lnTo>
                    <a:pt x="40481" y="402432"/>
                  </a:lnTo>
                  <a:lnTo>
                    <a:pt x="14287" y="369094"/>
                  </a:lnTo>
                  <a:lnTo>
                    <a:pt x="2381" y="342900"/>
                  </a:lnTo>
                  <a:lnTo>
                    <a:pt x="0" y="326232"/>
                  </a:lnTo>
                  <a:lnTo>
                    <a:pt x="0" y="316707"/>
                  </a:lnTo>
                  <a:lnTo>
                    <a:pt x="2381" y="307182"/>
                  </a:lnTo>
                  <a:lnTo>
                    <a:pt x="14287" y="297657"/>
                  </a:lnTo>
                  <a:lnTo>
                    <a:pt x="45243" y="307182"/>
                  </a:lnTo>
                  <a:lnTo>
                    <a:pt x="116681" y="345282"/>
                  </a:lnTo>
                  <a:lnTo>
                    <a:pt x="190500" y="376238"/>
                  </a:lnTo>
                  <a:lnTo>
                    <a:pt x="297656" y="402432"/>
                  </a:lnTo>
                  <a:lnTo>
                    <a:pt x="340518" y="402432"/>
                  </a:lnTo>
                  <a:lnTo>
                    <a:pt x="595312" y="350044"/>
                  </a:lnTo>
                  <a:lnTo>
                    <a:pt x="812006" y="290513"/>
                  </a:lnTo>
                  <a:lnTo>
                    <a:pt x="1000125" y="240507"/>
                  </a:lnTo>
                  <a:lnTo>
                    <a:pt x="1147762" y="190500"/>
                  </a:lnTo>
                  <a:lnTo>
                    <a:pt x="1297781" y="142875"/>
                  </a:lnTo>
                  <a:lnTo>
                    <a:pt x="1383506" y="107157"/>
                  </a:lnTo>
                  <a:lnTo>
                    <a:pt x="1464468" y="66675"/>
                  </a:lnTo>
                  <a:lnTo>
                    <a:pt x="1574006" y="0"/>
                  </a:lnTo>
                  <a:lnTo>
                    <a:pt x="1602581" y="7144"/>
                  </a:lnTo>
                  <a:lnTo>
                    <a:pt x="1638300" y="21432"/>
                  </a:lnTo>
                  <a:lnTo>
                    <a:pt x="1688306" y="42863"/>
                  </a:lnTo>
                  <a:lnTo>
                    <a:pt x="1719262" y="61913"/>
                  </a:lnTo>
                  <a:lnTo>
                    <a:pt x="1747837" y="80963"/>
                  </a:lnTo>
                  <a:lnTo>
                    <a:pt x="1764506" y="104775"/>
                  </a:lnTo>
                  <a:lnTo>
                    <a:pt x="1776412" y="126207"/>
                  </a:lnTo>
                  <a:lnTo>
                    <a:pt x="1776412" y="142875"/>
                  </a:lnTo>
                  <a:lnTo>
                    <a:pt x="1757362" y="171450"/>
                  </a:lnTo>
                  <a:lnTo>
                    <a:pt x="1733550" y="200025"/>
                  </a:lnTo>
                  <a:lnTo>
                    <a:pt x="1664493" y="245269"/>
                  </a:lnTo>
                  <a:lnTo>
                    <a:pt x="1423987" y="311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EFA2FA8F-AE4C-47AF-85F4-20F30520080E}"/>
                </a:ext>
              </a:extLst>
            </p:cNvPr>
            <p:cNvSpPr/>
            <p:nvPr/>
          </p:nvSpPr>
          <p:spPr>
            <a:xfrm>
              <a:off x="5319715" y="1662114"/>
              <a:ext cx="1285875" cy="1584325"/>
            </a:xfrm>
            <a:custGeom>
              <a:avLst/>
              <a:gdLst>
                <a:gd name="connsiteX0" fmla="*/ 1054893 w 1285875"/>
                <a:gd name="connsiteY0" fmla="*/ 583406 h 1583531"/>
                <a:gd name="connsiteX1" fmla="*/ 845343 w 1285875"/>
                <a:gd name="connsiteY1" fmla="*/ 864393 h 1583531"/>
                <a:gd name="connsiteX2" fmla="*/ 809625 w 1285875"/>
                <a:gd name="connsiteY2" fmla="*/ 916781 h 1583531"/>
                <a:gd name="connsiteX3" fmla="*/ 683418 w 1285875"/>
                <a:gd name="connsiteY3" fmla="*/ 1050131 h 1583531"/>
                <a:gd name="connsiteX4" fmla="*/ 509587 w 1285875"/>
                <a:gd name="connsiteY4" fmla="*/ 1212056 h 1583531"/>
                <a:gd name="connsiteX5" fmla="*/ 328612 w 1285875"/>
                <a:gd name="connsiteY5" fmla="*/ 1373981 h 1583531"/>
                <a:gd name="connsiteX6" fmla="*/ 230981 w 1285875"/>
                <a:gd name="connsiteY6" fmla="*/ 1454943 h 1583531"/>
                <a:gd name="connsiteX7" fmla="*/ 109537 w 1285875"/>
                <a:gd name="connsiteY7" fmla="*/ 1545431 h 1583531"/>
                <a:gd name="connsiteX8" fmla="*/ 76200 w 1285875"/>
                <a:gd name="connsiteY8" fmla="*/ 1566862 h 1583531"/>
                <a:gd name="connsiteX9" fmla="*/ 52387 w 1285875"/>
                <a:gd name="connsiteY9" fmla="*/ 1576387 h 1583531"/>
                <a:gd name="connsiteX10" fmla="*/ 14287 w 1285875"/>
                <a:gd name="connsiteY10" fmla="*/ 1583531 h 1583531"/>
                <a:gd name="connsiteX11" fmla="*/ 2381 w 1285875"/>
                <a:gd name="connsiteY11" fmla="*/ 1578768 h 1583531"/>
                <a:gd name="connsiteX12" fmla="*/ 0 w 1285875"/>
                <a:gd name="connsiteY12" fmla="*/ 1569243 h 1583531"/>
                <a:gd name="connsiteX13" fmla="*/ 9525 w 1285875"/>
                <a:gd name="connsiteY13" fmla="*/ 1543050 h 1583531"/>
                <a:gd name="connsiteX14" fmla="*/ 133350 w 1285875"/>
                <a:gd name="connsiteY14" fmla="*/ 1409700 h 1583531"/>
                <a:gd name="connsiteX15" fmla="*/ 280987 w 1285875"/>
                <a:gd name="connsiteY15" fmla="*/ 1238250 h 1583531"/>
                <a:gd name="connsiteX16" fmla="*/ 445293 w 1285875"/>
                <a:gd name="connsiteY16" fmla="*/ 1052512 h 1583531"/>
                <a:gd name="connsiteX17" fmla="*/ 611981 w 1285875"/>
                <a:gd name="connsiteY17" fmla="*/ 838200 h 1583531"/>
                <a:gd name="connsiteX18" fmla="*/ 723900 w 1285875"/>
                <a:gd name="connsiteY18" fmla="*/ 700087 h 1583531"/>
                <a:gd name="connsiteX19" fmla="*/ 795337 w 1285875"/>
                <a:gd name="connsiteY19" fmla="*/ 583406 h 1583531"/>
                <a:gd name="connsiteX20" fmla="*/ 871537 w 1285875"/>
                <a:gd name="connsiteY20" fmla="*/ 442912 h 1583531"/>
                <a:gd name="connsiteX21" fmla="*/ 921543 w 1285875"/>
                <a:gd name="connsiteY21" fmla="*/ 323850 h 1583531"/>
                <a:gd name="connsiteX22" fmla="*/ 942975 w 1285875"/>
                <a:gd name="connsiteY22" fmla="*/ 250031 h 1583531"/>
                <a:gd name="connsiteX23" fmla="*/ 947737 w 1285875"/>
                <a:gd name="connsiteY23" fmla="*/ 219075 h 1583531"/>
                <a:gd name="connsiteX24" fmla="*/ 947737 w 1285875"/>
                <a:gd name="connsiteY24" fmla="*/ 204787 h 1583531"/>
                <a:gd name="connsiteX25" fmla="*/ 938212 w 1285875"/>
                <a:gd name="connsiteY25" fmla="*/ 178593 h 1583531"/>
                <a:gd name="connsiteX26" fmla="*/ 926306 w 1285875"/>
                <a:gd name="connsiteY26" fmla="*/ 159543 h 1583531"/>
                <a:gd name="connsiteX27" fmla="*/ 907256 w 1285875"/>
                <a:gd name="connsiteY27" fmla="*/ 142875 h 1583531"/>
                <a:gd name="connsiteX28" fmla="*/ 873918 w 1285875"/>
                <a:gd name="connsiteY28" fmla="*/ 121443 h 1583531"/>
                <a:gd name="connsiteX29" fmla="*/ 835818 w 1285875"/>
                <a:gd name="connsiteY29" fmla="*/ 102393 h 1583531"/>
                <a:gd name="connsiteX30" fmla="*/ 802481 w 1285875"/>
                <a:gd name="connsiteY30" fmla="*/ 90487 h 1583531"/>
                <a:gd name="connsiteX31" fmla="*/ 754856 w 1285875"/>
                <a:gd name="connsiteY31" fmla="*/ 76200 h 1583531"/>
                <a:gd name="connsiteX32" fmla="*/ 740568 w 1285875"/>
                <a:gd name="connsiteY32" fmla="*/ 66675 h 1583531"/>
                <a:gd name="connsiteX33" fmla="*/ 731043 w 1285875"/>
                <a:gd name="connsiteY33" fmla="*/ 47625 h 1583531"/>
                <a:gd name="connsiteX34" fmla="*/ 728662 w 1285875"/>
                <a:gd name="connsiteY34" fmla="*/ 28575 h 1583531"/>
                <a:gd name="connsiteX35" fmla="*/ 733425 w 1285875"/>
                <a:gd name="connsiteY35" fmla="*/ 14287 h 1583531"/>
                <a:gd name="connsiteX36" fmla="*/ 747712 w 1285875"/>
                <a:gd name="connsiteY36" fmla="*/ 2381 h 1583531"/>
                <a:gd name="connsiteX37" fmla="*/ 819150 w 1285875"/>
                <a:gd name="connsiteY37" fmla="*/ 0 h 1583531"/>
                <a:gd name="connsiteX38" fmla="*/ 904875 w 1285875"/>
                <a:gd name="connsiteY38" fmla="*/ 9525 h 1583531"/>
                <a:gd name="connsiteX39" fmla="*/ 985837 w 1285875"/>
                <a:gd name="connsiteY39" fmla="*/ 21431 h 1583531"/>
                <a:gd name="connsiteX40" fmla="*/ 1028700 w 1285875"/>
                <a:gd name="connsiteY40" fmla="*/ 28575 h 1583531"/>
                <a:gd name="connsiteX41" fmla="*/ 1073943 w 1285875"/>
                <a:gd name="connsiteY41" fmla="*/ 40481 h 1583531"/>
                <a:gd name="connsiteX42" fmla="*/ 1116806 w 1285875"/>
                <a:gd name="connsiteY42" fmla="*/ 57150 h 1583531"/>
                <a:gd name="connsiteX43" fmla="*/ 1162050 w 1285875"/>
                <a:gd name="connsiteY43" fmla="*/ 85725 h 1583531"/>
                <a:gd name="connsiteX44" fmla="*/ 1204912 w 1285875"/>
                <a:gd name="connsiteY44" fmla="*/ 121443 h 1583531"/>
                <a:gd name="connsiteX45" fmla="*/ 1240631 w 1285875"/>
                <a:gd name="connsiteY45" fmla="*/ 154781 h 1583531"/>
                <a:gd name="connsiteX46" fmla="*/ 1264443 w 1285875"/>
                <a:gd name="connsiteY46" fmla="*/ 190500 h 1583531"/>
                <a:gd name="connsiteX47" fmla="*/ 1273968 w 1285875"/>
                <a:gd name="connsiteY47" fmla="*/ 216693 h 1583531"/>
                <a:gd name="connsiteX48" fmla="*/ 1283493 w 1285875"/>
                <a:gd name="connsiteY48" fmla="*/ 250031 h 1583531"/>
                <a:gd name="connsiteX49" fmla="*/ 1285875 w 1285875"/>
                <a:gd name="connsiteY49" fmla="*/ 307181 h 1583531"/>
                <a:gd name="connsiteX50" fmla="*/ 1273968 w 1285875"/>
                <a:gd name="connsiteY50" fmla="*/ 345281 h 1583531"/>
                <a:gd name="connsiteX51" fmla="*/ 1193006 w 1285875"/>
                <a:gd name="connsiteY51" fmla="*/ 400050 h 1583531"/>
                <a:gd name="connsiteX52" fmla="*/ 1054893 w 1285875"/>
                <a:gd name="connsiteY52" fmla="*/ 583406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285875" h="1583531">
                  <a:moveTo>
                    <a:pt x="1054893" y="583406"/>
                  </a:moveTo>
                  <a:lnTo>
                    <a:pt x="845343" y="864393"/>
                  </a:lnTo>
                  <a:lnTo>
                    <a:pt x="809625" y="916781"/>
                  </a:lnTo>
                  <a:lnTo>
                    <a:pt x="683418" y="1050131"/>
                  </a:lnTo>
                  <a:lnTo>
                    <a:pt x="509587" y="1212056"/>
                  </a:lnTo>
                  <a:lnTo>
                    <a:pt x="328612" y="1373981"/>
                  </a:lnTo>
                  <a:lnTo>
                    <a:pt x="230981" y="1454943"/>
                  </a:lnTo>
                  <a:lnTo>
                    <a:pt x="109537" y="1545431"/>
                  </a:lnTo>
                  <a:lnTo>
                    <a:pt x="76200" y="1566862"/>
                  </a:lnTo>
                  <a:lnTo>
                    <a:pt x="52387" y="1576387"/>
                  </a:lnTo>
                  <a:lnTo>
                    <a:pt x="14287" y="1583531"/>
                  </a:lnTo>
                  <a:lnTo>
                    <a:pt x="2381" y="1578768"/>
                  </a:lnTo>
                  <a:lnTo>
                    <a:pt x="0" y="1569243"/>
                  </a:lnTo>
                  <a:lnTo>
                    <a:pt x="9525" y="1543050"/>
                  </a:lnTo>
                  <a:lnTo>
                    <a:pt x="133350" y="1409700"/>
                  </a:lnTo>
                  <a:lnTo>
                    <a:pt x="280987" y="1238250"/>
                  </a:lnTo>
                  <a:lnTo>
                    <a:pt x="445293" y="1052512"/>
                  </a:lnTo>
                  <a:lnTo>
                    <a:pt x="611981" y="838200"/>
                  </a:lnTo>
                  <a:lnTo>
                    <a:pt x="723900" y="700087"/>
                  </a:lnTo>
                  <a:lnTo>
                    <a:pt x="795337" y="583406"/>
                  </a:lnTo>
                  <a:lnTo>
                    <a:pt x="871537" y="442912"/>
                  </a:lnTo>
                  <a:lnTo>
                    <a:pt x="921543" y="323850"/>
                  </a:lnTo>
                  <a:lnTo>
                    <a:pt x="942975" y="250031"/>
                  </a:lnTo>
                  <a:lnTo>
                    <a:pt x="947737" y="219075"/>
                  </a:lnTo>
                  <a:lnTo>
                    <a:pt x="947737" y="204787"/>
                  </a:lnTo>
                  <a:lnTo>
                    <a:pt x="938212" y="178593"/>
                  </a:lnTo>
                  <a:lnTo>
                    <a:pt x="926306" y="159543"/>
                  </a:lnTo>
                  <a:lnTo>
                    <a:pt x="907256" y="142875"/>
                  </a:lnTo>
                  <a:lnTo>
                    <a:pt x="873918" y="121443"/>
                  </a:lnTo>
                  <a:lnTo>
                    <a:pt x="835818" y="102393"/>
                  </a:lnTo>
                  <a:lnTo>
                    <a:pt x="802481" y="90487"/>
                  </a:lnTo>
                  <a:lnTo>
                    <a:pt x="754856" y="76200"/>
                  </a:lnTo>
                  <a:lnTo>
                    <a:pt x="740568" y="66675"/>
                  </a:lnTo>
                  <a:lnTo>
                    <a:pt x="731043" y="47625"/>
                  </a:lnTo>
                  <a:lnTo>
                    <a:pt x="728662" y="28575"/>
                  </a:lnTo>
                  <a:lnTo>
                    <a:pt x="733425" y="14287"/>
                  </a:lnTo>
                  <a:lnTo>
                    <a:pt x="747712" y="2381"/>
                  </a:lnTo>
                  <a:lnTo>
                    <a:pt x="819150" y="0"/>
                  </a:lnTo>
                  <a:lnTo>
                    <a:pt x="904875" y="9525"/>
                  </a:lnTo>
                  <a:lnTo>
                    <a:pt x="985837" y="21431"/>
                  </a:lnTo>
                  <a:lnTo>
                    <a:pt x="1028700" y="28575"/>
                  </a:lnTo>
                  <a:lnTo>
                    <a:pt x="1073943" y="40481"/>
                  </a:lnTo>
                  <a:lnTo>
                    <a:pt x="1116806" y="57150"/>
                  </a:lnTo>
                  <a:lnTo>
                    <a:pt x="1162050" y="85725"/>
                  </a:lnTo>
                  <a:lnTo>
                    <a:pt x="1204912" y="121443"/>
                  </a:lnTo>
                  <a:lnTo>
                    <a:pt x="1240631" y="154781"/>
                  </a:lnTo>
                  <a:lnTo>
                    <a:pt x="1264443" y="190500"/>
                  </a:lnTo>
                  <a:lnTo>
                    <a:pt x="1273968" y="216693"/>
                  </a:lnTo>
                  <a:lnTo>
                    <a:pt x="1283493" y="250031"/>
                  </a:lnTo>
                  <a:lnTo>
                    <a:pt x="1285875" y="307181"/>
                  </a:lnTo>
                  <a:lnTo>
                    <a:pt x="1273968" y="345281"/>
                  </a:lnTo>
                  <a:lnTo>
                    <a:pt x="1193006" y="400050"/>
                  </a:lnTo>
                  <a:lnTo>
                    <a:pt x="1054893" y="5834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FC750D5B-CCF6-4E82-912C-41D347723A3D}"/>
                </a:ext>
              </a:extLst>
            </p:cNvPr>
            <p:cNvSpPr/>
            <p:nvPr/>
          </p:nvSpPr>
          <p:spPr>
            <a:xfrm>
              <a:off x="5624514" y="4408489"/>
              <a:ext cx="542925" cy="1412875"/>
            </a:xfrm>
            <a:custGeom>
              <a:avLst/>
              <a:gdLst>
                <a:gd name="connsiteX0" fmla="*/ 288131 w 542925"/>
                <a:gd name="connsiteY0" fmla="*/ 945356 h 1414462"/>
                <a:gd name="connsiteX1" fmla="*/ 259556 w 542925"/>
                <a:gd name="connsiteY1" fmla="*/ 592931 h 1414462"/>
                <a:gd name="connsiteX2" fmla="*/ 238125 w 542925"/>
                <a:gd name="connsiteY2" fmla="*/ 447675 h 1414462"/>
                <a:gd name="connsiteX3" fmla="*/ 214312 w 542925"/>
                <a:gd name="connsiteY3" fmla="*/ 342900 h 1414462"/>
                <a:gd name="connsiteX4" fmla="*/ 197643 w 542925"/>
                <a:gd name="connsiteY4" fmla="*/ 288131 h 1414462"/>
                <a:gd name="connsiteX5" fmla="*/ 176212 w 542925"/>
                <a:gd name="connsiteY5" fmla="*/ 238125 h 1414462"/>
                <a:gd name="connsiteX6" fmla="*/ 145256 w 542925"/>
                <a:gd name="connsiteY6" fmla="*/ 183356 h 1414462"/>
                <a:gd name="connsiteX7" fmla="*/ 97631 w 542925"/>
                <a:gd name="connsiteY7" fmla="*/ 123825 h 1414462"/>
                <a:gd name="connsiteX8" fmla="*/ 61912 w 542925"/>
                <a:gd name="connsiteY8" fmla="*/ 85725 h 1414462"/>
                <a:gd name="connsiteX9" fmla="*/ 23812 w 542925"/>
                <a:gd name="connsiteY9" fmla="*/ 57150 h 1414462"/>
                <a:gd name="connsiteX10" fmla="*/ 9525 w 542925"/>
                <a:gd name="connsiteY10" fmla="*/ 45244 h 1414462"/>
                <a:gd name="connsiteX11" fmla="*/ 0 w 542925"/>
                <a:gd name="connsiteY11" fmla="*/ 23812 h 1414462"/>
                <a:gd name="connsiteX12" fmla="*/ 2381 w 542925"/>
                <a:gd name="connsiteY12" fmla="*/ 7144 h 1414462"/>
                <a:gd name="connsiteX13" fmla="*/ 16668 w 542925"/>
                <a:gd name="connsiteY13" fmla="*/ 0 h 1414462"/>
                <a:gd name="connsiteX14" fmla="*/ 54768 w 542925"/>
                <a:gd name="connsiteY14" fmla="*/ 4762 h 1414462"/>
                <a:gd name="connsiteX15" fmla="*/ 123825 w 542925"/>
                <a:gd name="connsiteY15" fmla="*/ 14287 h 1414462"/>
                <a:gd name="connsiteX16" fmla="*/ 197643 w 542925"/>
                <a:gd name="connsiteY16" fmla="*/ 30956 h 1414462"/>
                <a:gd name="connsiteX17" fmla="*/ 273843 w 542925"/>
                <a:gd name="connsiteY17" fmla="*/ 54769 h 1414462"/>
                <a:gd name="connsiteX18" fmla="*/ 340518 w 542925"/>
                <a:gd name="connsiteY18" fmla="*/ 83344 h 1414462"/>
                <a:gd name="connsiteX19" fmla="*/ 440531 w 542925"/>
                <a:gd name="connsiteY19" fmla="*/ 140494 h 1414462"/>
                <a:gd name="connsiteX20" fmla="*/ 459581 w 542925"/>
                <a:gd name="connsiteY20" fmla="*/ 247650 h 1414462"/>
                <a:gd name="connsiteX21" fmla="*/ 502443 w 542925"/>
                <a:gd name="connsiteY21" fmla="*/ 759619 h 1414462"/>
                <a:gd name="connsiteX22" fmla="*/ 533400 w 542925"/>
                <a:gd name="connsiteY22" fmla="*/ 1209675 h 1414462"/>
                <a:gd name="connsiteX23" fmla="*/ 542925 w 542925"/>
                <a:gd name="connsiteY23" fmla="*/ 1297781 h 1414462"/>
                <a:gd name="connsiteX24" fmla="*/ 511968 w 542925"/>
                <a:gd name="connsiteY24" fmla="*/ 1343025 h 1414462"/>
                <a:gd name="connsiteX25" fmla="*/ 428625 w 542925"/>
                <a:gd name="connsiteY25" fmla="*/ 1412081 h 1414462"/>
                <a:gd name="connsiteX26" fmla="*/ 414337 w 542925"/>
                <a:gd name="connsiteY26" fmla="*/ 1414462 h 1414462"/>
                <a:gd name="connsiteX27" fmla="*/ 397668 w 542925"/>
                <a:gd name="connsiteY27" fmla="*/ 1404937 h 1414462"/>
                <a:gd name="connsiteX28" fmla="*/ 350043 w 542925"/>
                <a:gd name="connsiteY28" fmla="*/ 1345406 h 1414462"/>
                <a:gd name="connsiteX29" fmla="*/ 314325 w 542925"/>
                <a:gd name="connsiteY29" fmla="*/ 1297781 h 1414462"/>
                <a:gd name="connsiteX30" fmla="*/ 307181 w 542925"/>
                <a:gd name="connsiteY30" fmla="*/ 1276350 h 1414462"/>
                <a:gd name="connsiteX31" fmla="*/ 288131 w 542925"/>
                <a:gd name="connsiteY31" fmla="*/ 945356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42925" h="1414462">
                  <a:moveTo>
                    <a:pt x="288131" y="945356"/>
                  </a:moveTo>
                  <a:lnTo>
                    <a:pt x="259556" y="592931"/>
                  </a:lnTo>
                  <a:lnTo>
                    <a:pt x="238125" y="447675"/>
                  </a:lnTo>
                  <a:lnTo>
                    <a:pt x="214312" y="342900"/>
                  </a:lnTo>
                  <a:lnTo>
                    <a:pt x="197643" y="288131"/>
                  </a:lnTo>
                  <a:lnTo>
                    <a:pt x="176212" y="238125"/>
                  </a:lnTo>
                  <a:lnTo>
                    <a:pt x="145256" y="183356"/>
                  </a:lnTo>
                  <a:lnTo>
                    <a:pt x="97631" y="123825"/>
                  </a:lnTo>
                  <a:lnTo>
                    <a:pt x="61912" y="85725"/>
                  </a:lnTo>
                  <a:lnTo>
                    <a:pt x="23812" y="57150"/>
                  </a:lnTo>
                  <a:lnTo>
                    <a:pt x="9525" y="45244"/>
                  </a:lnTo>
                  <a:lnTo>
                    <a:pt x="0" y="23812"/>
                  </a:lnTo>
                  <a:lnTo>
                    <a:pt x="2381" y="7144"/>
                  </a:lnTo>
                  <a:lnTo>
                    <a:pt x="16668" y="0"/>
                  </a:lnTo>
                  <a:lnTo>
                    <a:pt x="54768" y="4762"/>
                  </a:lnTo>
                  <a:lnTo>
                    <a:pt x="123825" y="14287"/>
                  </a:lnTo>
                  <a:lnTo>
                    <a:pt x="197643" y="30956"/>
                  </a:lnTo>
                  <a:lnTo>
                    <a:pt x="273843" y="54769"/>
                  </a:lnTo>
                  <a:lnTo>
                    <a:pt x="340518" y="83344"/>
                  </a:lnTo>
                  <a:lnTo>
                    <a:pt x="440531" y="140494"/>
                  </a:lnTo>
                  <a:lnTo>
                    <a:pt x="459581" y="247650"/>
                  </a:lnTo>
                  <a:lnTo>
                    <a:pt x="502443" y="759619"/>
                  </a:lnTo>
                  <a:lnTo>
                    <a:pt x="533400" y="1209675"/>
                  </a:lnTo>
                  <a:lnTo>
                    <a:pt x="542925" y="1297781"/>
                  </a:lnTo>
                  <a:lnTo>
                    <a:pt x="511968" y="1343025"/>
                  </a:lnTo>
                  <a:lnTo>
                    <a:pt x="428625" y="1412081"/>
                  </a:lnTo>
                  <a:lnTo>
                    <a:pt x="414337" y="1414462"/>
                  </a:lnTo>
                  <a:lnTo>
                    <a:pt x="397668" y="1404937"/>
                  </a:lnTo>
                  <a:lnTo>
                    <a:pt x="350043" y="1345406"/>
                  </a:lnTo>
                  <a:lnTo>
                    <a:pt x="314325" y="1297781"/>
                  </a:lnTo>
                  <a:lnTo>
                    <a:pt x="307181" y="1276350"/>
                  </a:lnTo>
                  <a:lnTo>
                    <a:pt x="288131" y="945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7">
              <a:extLst>
                <a:ext uri="{FF2B5EF4-FFF2-40B4-BE49-F238E27FC236}">
                  <a16:creationId xmlns:a16="http://schemas.microsoft.com/office/drawing/2014/main" id="{8322D48D-FFB6-4134-BE62-FC8F1113F591}"/>
                </a:ext>
              </a:extLst>
            </p:cNvPr>
            <p:cNvSpPr/>
            <p:nvPr/>
          </p:nvSpPr>
          <p:spPr>
            <a:xfrm rot="16200000">
              <a:off x="2538418" y="3549651"/>
              <a:ext cx="4216400" cy="536575"/>
            </a:xfrm>
            <a:custGeom>
              <a:avLst/>
              <a:gdLst>
                <a:gd name="connsiteX0" fmla="*/ 1927654 w 4215419"/>
                <a:gd name="connsiteY0" fmla="*/ 406008 h 536636"/>
                <a:gd name="connsiteX1" fmla="*/ 1239206 w 4215419"/>
                <a:gd name="connsiteY1" fmla="*/ 395416 h 536636"/>
                <a:gd name="connsiteX2" fmla="*/ 794363 w 4215419"/>
                <a:gd name="connsiteY2" fmla="*/ 398947 h 536636"/>
                <a:gd name="connsiteX3" fmla="*/ 466026 w 4215419"/>
                <a:gd name="connsiteY3" fmla="*/ 406008 h 536636"/>
                <a:gd name="connsiteX4" fmla="*/ 335397 w 4215419"/>
                <a:gd name="connsiteY4" fmla="*/ 413069 h 536636"/>
                <a:gd name="connsiteX5" fmla="*/ 268318 w 4215419"/>
                <a:gd name="connsiteY5" fmla="*/ 406008 h 536636"/>
                <a:gd name="connsiteX6" fmla="*/ 204769 w 4215419"/>
                <a:gd name="connsiteY6" fmla="*/ 391886 h 536636"/>
                <a:gd name="connsiteX7" fmla="*/ 112976 w 4215419"/>
                <a:gd name="connsiteY7" fmla="*/ 363642 h 536636"/>
                <a:gd name="connsiteX8" fmla="*/ 56488 w 4215419"/>
                <a:gd name="connsiteY8" fmla="*/ 335398 h 536636"/>
                <a:gd name="connsiteX9" fmla="*/ 28244 w 4215419"/>
                <a:gd name="connsiteY9" fmla="*/ 317745 h 536636"/>
                <a:gd name="connsiteX10" fmla="*/ 3530 w 4215419"/>
                <a:gd name="connsiteY10" fmla="*/ 289501 h 536636"/>
                <a:gd name="connsiteX11" fmla="*/ 0 w 4215419"/>
                <a:gd name="connsiteY11" fmla="*/ 257727 h 536636"/>
                <a:gd name="connsiteX12" fmla="*/ 3530 w 4215419"/>
                <a:gd name="connsiteY12" fmla="*/ 225952 h 536636"/>
                <a:gd name="connsiteX13" fmla="*/ 24713 w 4215419"/>
                <a:gd name="connsiteY13" fmla="*/ 187117 h 536636"/>
                <a:gd name="connsiteX14" fmla="*/ 49427 w 4215419"/>
                <a:gd name="connsiteY14" fmla="*/ 165933 h 536636"/>
                <a:gd name="connsiteX15" fmla="*/ 123567 w 4215419"/>
                <a:gd name="connsiteY15" fmla="*/ 141220 h 536636"/>
                <a:gd name="connsiteX16" fmla="*/ 264787 w 4215419"/>
                <a:gd name="connsiteY16" fmla="*/ 109445 h 536636"/>
                <a:gd name="connsiteX17" fmla="*/ 367172 w 4215419"/>
                <a:gd name="connsiteY17" fmla="*/ 98854 h 536636"/>
                <a:gd name="connsiteX18" fmla="*/ 497801 w 4215419"/>
                <a:gd name="connsiteY18" fmla="*/ 123567 h 536636"/>
                <a:gd name="connsiteX19" fmla="*/ 706100 w 4215419"/>
                <a:gd name="connsiteY19" fmla="*/ 148281 h 536636"/>
                <a:gd name="connsiteX20" fmla="*/ 1048559 w 4215419"/>
                <a:gd name="connsiteY20" fmla="*/ 176525 h 536636"/>
                <a:gd name="connsiteX21" fmla="*/ 1465158 w 4215419"/>
                <a:gd name="connsiteY21" fmla="*/ 194178 h 536636"/>
                <a:gd name="connsiteX22" fmla="*/ 2037099 w 4215419"/>
                <a:gd name="connsiteY22" fmla="*/ 211830 h 536636"/>
                <a:gd name="connsiteX23" fmla="*/ 2556083 w 4215419"/>
                <a:gd name="connsiteY23" fmla="*/ 229483 h 536636"/>
                <a:gd name="connsiteX24" fmla="*/ 3057414 w 4215419"/>
                <a:gd name="connsiteY24" fmla="*/ 229483 h 536636"/>
                <a:gd name="connsiteX25" fmla="*/ 3678783 w 4215419"/>
                <a:gd name="connsiteY25" fmla="*/ 229483 h 536636"/>
                <a:gd name="connsiteX26" fmla="*/ 3855308 w 4215419"/>
                <a:gd name="connsiteY26" fmla="*/ 229483 h 536636"/>
                <a:gd name="connsiteX27" fmla="*/ 3911796 w 4215419"/>
                <a:gd name="connsiteY27" fmla="*/ 229483 h 536636"/>
                <a:gd name="connsiteX28" fmla="*/ 3957692 w 4215419"/>
                <a:gd name="connsiteY28" fmla="*/ 218891 h 536636"/>
                <a:gd name="connsiteX29" fmla="*/ 4021242 w 4215419"/>
                <a:gd name="connsiteY29" fmla="*/ 190647 h 536636"/>
                <a:gd name="connsiteX30" fmla="*/ 4088321 w 4215419"/>
                <a:gd name="connsiteY30" fmla="*/ 141220 h 536636"/>
                <a:gd name="connsiteX31" fmla="*/ 4123626 w 4215419"/>
                <a:gd name="connsiteY31" fmla="*/ 105915 h 536636"/>
                <a:gd name="connsiteX32" fmla="*/ 4151870 w 4215419"/>
                <a:gd name="connsiteY32" fmla="*/ 49427 h 536636"/>
                <a:gd name="connsiteX33" fmla="*/ 4165992 w 4215419"/>
                <a:gd name="connsiteY33" fmla="*/ 17652 h 536636"/>
                <a:gd name="connsiteX34" fmla="*/ 4176584 w 4215419"/>
                <a:gd name="connsiteY34" fmla="*/ 3530 h 536636"/>
                <a:gd name="connsiteX35" fmla="*/ 4194236 w 4215419"/>
                <a:gd name="connsiteY35" fmla="*/ 0 h 536636"/>
                <a:gd name="connsiteX36" fmla="*/ 4211889 w 4215419"/>
                <a:gd name="connsiteY36" fmla="*/ 7061 h 536636"/>
                <a:gd name="connsiteX37" fmla="*/ 4215419 w 4215419"/>
                <a:gd name="connsiteY37" fmla="*/ 21183 h 536636"/>
                <a:gd name="connsiteX38" fmla="*/ 4204828 w 4215419"/>
                <a:gd name="connsiteY38" fmla="*/ 102384 h 536636"/>
                <a:gd name="connsiteX39" fmla="*/ 4165992 w 4215419"/>
                <a:gd name="connsiteY39" fmla="*/ 257727 h 536636"/>
                <a:gd name="connsiteX40" fmla="*/ 4113035 w 4215419"/>
                <a:gd name="connsiteY40" fmla="*/ 398947 h 536636"/>
                <a:gd name="connsiteX41" fmla="*/ 4074199 w 4215419"/>
                <a:gd name="connsiteY41" fmla="*/ 473087 h 536636"/>
                <a:gd name="connsiteX42" fmla="*/ 4049486 w 4215419"/>
                <a:gd name="connsiteY42" fmla="*/ 501331 h 536636"/>
                <a:gd name="connsiteX43" fmla="*/ 4017711 w 4215419"/>
                <a:gd name="connsiteY43" fmla="*/ 529575 h 536636"/>
                <a:gd name="connsiteX44" fmla="*/ 3978875 w 4215419"/>
                <a:gd name="connsiteY44" fmla="*/ 536636 h 536636"/>
                <a:gd name="connsiteX45" fmla="*/ 3936509 w 4215419"/>
                <a:gd name="connsiteY45" fmla="*/ 529575 h 536636"/>
                <a:gd name="connsiteX46" fmla="*/ 3880021 w 4215419"/>
                <a:gd name="connsiteY46" fmla="*/ 494270 h 536636"/>
                <a:gd name="connsiteX47" fmla="*/ 3834125 w 4215419"/>
                <a:gd name="connsiteY47" fmla="*/ 466026 h 536636"/>
                <a:gd name="connsiteX48" fmla="*/ 3777637 w 4215419"/>
                <a:gd name="connsiteY48" fmla="*/ 448374 h 536636"/>
                <a:gd name="connsiteX49" fmla="*/ 3682313 w 4215419"/>
                <a:gd name="connsiteY49" fmla="*/ 430721 h 536636"/>
                <a:gd name="connsiteX50" fmla="*/ 3555215 w 4215419"/>
                <a:gd name="connsiteY50" fmla="*/ 427191 h 536636"/>
                <a:gd name="connsiteX51" fmla="*/ 3128025 w 4215419"/>
                <a:gd name="connsiteY51" fmla="*/ 430721 h 536636"/>
                <a:gd name="connsiteX52" fmla="*/ 2958560 w 4215419"/>
                <a:gd name="connsiteY52" fmla="*/ 423660 h 536636"/>
                <a:gd name="connsiteX53" fmla="*/ 2683181 w 4215419"/>
                <a:gd name="connsiteY53" fmla="*/ 430721 h 536636"/>
                <a:gd name="connsiteX54" fmla="*/ 2591388 w 4215419"/>
                <a:gd name="connsiteY54" fmla="*/ 430721 h 536636"/>
                <a:gd name="connsiteX55" fmla="*/ 1927654 w 4215419"/>
                <a:gd name="connsiteY55" fmla="*/ 406008 h 536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215419" h="536636">
                  <a:moveTo>
                    <a:pt x="1927654" y="406008"/>
                  </a:moveTo>
                  <a:lnTo>
                    <a:pt x="1239206" y="395416"/>
                  </a:lnTo>
                  <a:lnTo>
                    <a:pt x="794363" y="398947"/>
                  </a:lnTo>
                  <a:lnTo>
                    <a:pt x="466026" y="406008"/>
                  </a:lnTo>
                  <a:lnTo>
                    <a:pt x="335397" y="413069"/>
                  </a:lnTo>
                  <a:lnTo>
                    <a:pt x="268318" y="406008"/>
                  </a:lnTo>
                  <a:lnTo>
                    <a:pt x="204769" y="391886"/>
                  </a:lnTo>
                  <a:lnTo>
                    <a:pt x="112976" y="363642"/>
                  </a:lnTo>
                  <a:lnTo>
                    <a:pt x="56488" y="335398"/>
                  </a:lnTo>
                  <a:lnTo>
                    <a:pt x="28244" y="317745"/>
                  </a:lnTo>
                  <a:lnTo>
                    <a:pt x="3530" y="289501"/>
                  </a:lnTo>
                  <a:lnTo>
                    <a:pt x="0" y="257727"/>
                  </a:lnTo>
                  <a:lnTo>
                    <a:pt x="3530" y="225952"/>
                  </a:lnTo>
                  <a:lnTo>
                    <a:pt x="24713" y="187117"/>
                  </a:lnTo>
                  <a:lnTo>
                    <a:pt x="49427" y="165933"/>
                  </a:lnTo>
                  <a:lnTo>
                    <a:pt x="123567" y="141220"/>
                  </a:lnTo>
                  <a:lnTo>
                    <a:pt x="264787" y="109445"/>
                  </a:lnTo>
                  <a:lnTo>
                    <a:pt x="367172" y="98854"/>
                  </a:lnTo>
                  <a:lnTo>
                    <a:pt x="497801" y="123567"/>
                  </a:lnTo>
                  <a:lnTo>
                    <a:pt x="706100" y="148281"/>
                  </a:lnTo>
                  <a:lnTo>
                    <a:pt x="1048559" y="176525"/>
                  </a:lnTo>
                  <a:lnTo>
                    <a:pt x="1465158" y="194178"/>
                  </a:lnTo>
                  <a:lnTo>
                    <a:pt x="2037099" y="211830"/>
                  </a:lnTo>
                  <a:lnTo>
                    <a:pt x="2556083" y="229483"/>
                  </a:lnTo>
                  <a:lnTo>
                    <a:pt x="3057414" y="229483"/>
                  </a:lnTo>
                  <a:lnTo>
                    <a:pt x="3678783" y="229483"/>
                  </a:lnTo>
                  <a:lnTo>
                    <a:pt x="3855308" y="229483"/>
                  </a:lnTo>
                  <a:lnTo>
                    <a:pt x="3911796" y="229483"/>
                  </a:lnTo>
                  <a:lnTo>
                    <a:pt x="3957692" y="218891"/>
                  </a:lnTo>
                  <a:lnTo>
                    <a:pt x="4021242" y="190647"/>
                  </a:lnTo>
                  <a:lnTo>
                    <a:pt x="4088321" y="141220"/>
                  </a:lnTo>
                  <a:lnTo>
                    <a:pt x="4123626" y="105915"/>
                  </a:lnTo>
                  <a:lnTo>
                    <a:pt x="4151870" y="49427"/>
                  </a:lnTo>
                  <a:lnTo>
                    <a:pt x="4165992" y="17652"/>
                  </a:lnTo>
                  <a:lnTo>
                    <a:pt x="4176584" y="3530"/>
                  </a:lnTo>
                  <a:lnTo>
                    <a:pt x="4194236" y="0"/>
                  </a:lnTo>
                  <a:lnTo>
                    <a:pt x="4211889" y="7061"/>
                  </a:lnTo>
                  <a:lnTo>
                    <a:pt x="4215419" y="21183"/>
                  </a:lnTo>
                  <a:lnTo>
                    <a:pt x="4204828" y="102384"/>
                  </a:lnTo>
                  <a:lnTo>
                    <a:pt x="4165992" y="257727"/>
                  </a:lnTo>
                  <a:lnTo>
                    <a:pt x="4113035" y="398947"/>
                  </a:lnTo>
                  <a:lnTo>
                    <a:pt x="4074199" y="473087"/>
                  </a:lnTo>
                  <a:lnTo>
                    <a:pt x="4049486" y="501331"/>
                  </a:lnTo>
                  <a:lnTo>
                    <a:pt x="4017711" y="529575"/>
                  </a:lnTo>
                  <a:lnTo>
                    <a:pt x="3978875" y="536636"/>
                  </a:lnTo>
                  <a:lnTo>
                    <a:pt x="3936509" y="529575"/>
                  </a:lnTo>
                  <a:lnTo>
                    <a:pt x="3880021" y="494270"/>
                  </a:lnTo>
                  <a:lnTo>
                    <a:pt x="3834125" y="466026"/>
                  </a:lnTo>
                  <a:lnTo>
                    <a:pt x="3777637" y="448374"/>
                  </a:lnTo>
                  <a:lnTo>
                    <a:pt x="3682313" y="430721"/>
                  </a:lnTo>
                  <a:lnTo>
                    <a:pt x="3555215" y="427191"/>
                  </a:lnTo>
                  <a:lnTo>
                    <a:pt x="3128025" y="430721"/>
                  </a:lnTo>
                  <a:lnTo>
                    <a:pt x="2958560" y="423660"/>
                  </a:lnTo>
                  <a:lnTo>
                    <a:pt x="2683181" y="430721"/>
                  </a:lnTo>
                  <a:lnTo>
                    <a:pt x="2591388" y="430721"/>
                  </a:lnTo>
                  <a:lnTo>
                    <a:pt x="1927654" y="4060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6">
              <a:extLst>
                <a:ext uri="{FF2B5EF4-FFF2-40B4-BE49-F238E27FC236}">
                  <a16:creationId xmlns:a16="http://schemas.microsoft.com/office/drawing/2014/main" id="{C9AC7E6A-7985-46B8-B9A4-73EACA91E366}"/>
                </a:ext>
              </a:extLst>
            </p:cNvPr>
            <p:cNvSpPr/>
            <p:nvPr/>
          </p:nvSpPr>
          <p:spPr>
            <a:xfrm rot="16200000">
              <a:off x="3204373" y="3304382"/>
              <a:ext cx="1776412" cy="1146175"/>
            </a:xfrm>
            <a:custGeom>
              <a:avLst/>
              <a:gdLst>
                <a:gd name="connsiteX0" fmla="*/ 807244 w 1776413"/>
                <a:gd name="connsiteY0" fmla="*/ 769143 h 1145381"/>
                <a:gd name="connsiteX1" fmla="*/ 559594 w 1776413"/>
                <a:gd name="connsiteY1" fmla="*/ 583406 h 1145381"/>
                <a:gd name="connsiteX2" fmla="*/ 421482 w 1776413"/>
                <a:gd name="connsiteY2" fmla="*/ 469106 h 1145381"/>
                <a:gd name="connsiteX3" fmla="*/ 250032 w 1776413"/>
                <a:gd name="connsiteY3" fmla="*/ 309562 h 1145381"/>
                <a:gd name="connsiteX4" fmla="*/ 161925 w 1776413"/>
                <a:gd name="connsiteY4" fmla="*/ 226218 h 1145381"/>
                <a:gd name="connsiteX5" fmla="*/ 85725 w 1776413"/>
                <a:gd name="connsiteY5" fmla="*/ 145256 h 1145381"/>
                <a:gd name="connsiteX6" fmla="*/ 38100 w 1776413"/>
                <a:gd name="connsiteY6" fmla="*/ 95250 h 1145381"/>
                <a:gd name="connsiteX7" fmla="*/ 19050 w 1776413"/>
                <a:gd name="connsiteY7" fmla="*/ 71437 h 1145381"/>
                <a:gd name="connsiteX8" fmla="*/ 7144 w 1776413"/>
                <a:gd name="connsiteY8" fmla="*/ 50006 h 1145381"/>
                <a:gd name="connsiteX9" fmla="*/ 0 w 1776413"/>
                <a:gd name="connsiteY9" fmla="*/ 28575 h 1145381"/>
                <a:gd name="connsiteX10" fmla="*/ 0 w 1776413"/>
                <a:gd name="connsiteY10" fmla="*/ 16668 h 1145381"/>
                <a:gd name="connsiteX11" fmla="*/ 2382 w 1776413"/>
                <a:gd name="connsiteY11" fmla="*/ 4762 h 1145381"/>
                <a:gd name="connsiteX12" fmla="*/ 11907 w 1776413"/>
                <a:gd name="connsiteY12" fmla="*/ 0 h 1145381"/>
                <a:gd name="connsiteX13" fmla="*/ 35719 w 1776413"/>
                <a:gd name="connsiteY13" fmla="*/ 0 h 1145381"/>
                <a:gd name="connsiteX14" fmla="*/ 59532 w 1776413"/>
                <a:gd name="connsiteY14" fmla="*/ 11906 h 1145381"/>
                <a:gd name="connsiteX15" fmla="*/ 190500 w 1776413"/>
                <a:gd name="connsiteY15" fmla="*/ 140493 h 1145381"/>
                <a:gd name="connsiteX16" fmla="*/ 297657 w 1776413"/>
                <a:gd name="connsiteY16" fmla="*/ 233362 h 1145381"/>
                <a:gd name="connsiteX17" fmla="*/ 416719 w 1776413"/>
                <a:gd name="connsiteY17" fmla="*/ 330993 h 1145381"/>
                <a:gd name="connsiteX18" fmla="*/ 523875 w 1776413"/>
                <a:gd name="connsiteY18" fmla="*/ 409575 h 1145381"/>
                <a:gd name="connsiteX19" fmla="*/ 645319 w 1776413"/>
                <a:gd name="connsiteY19" fmla="*/ 488156 h 1145381"/>
                <a:gd name="connsiteX20" fmla="*/ 778669 w 1776413"/>
                <a:gd name="connsiteY20" fmla="*/ 566737 h 1145381"/>
                <a:gd name="connsiteX21" fmla="*/ 942975 w 1776413"/>
                <a:gd name="connsiteY21" fmla="*/ 652462 h 1145381"/>
                <a:gd name="connsiteX22" fmla="*/ 1100138 w 1776413"/>
                <a:gd name="connsiteY22" fmla="*/ 728662 h 1145381"/>
                <a:gd name="connsiteX23" fmla="*/ 1323975 w 1776413"/>
                <a:gd name="connsiteY23" fmla="*/ 828675 h 1145381"/>
                <a:gd name="connsiteX24" fmla="*/ 1423988 w 1776413"/>
                <a:gd name="connsiteY24" fmla="*/ 869156 h 1145381"/>
                <a:gd name="connsiteX25" fmla="*/ 1593057 w 1776413"/>
                <a:gd name="connsiteY25" fmla="*/ 926306 h 1145381"/>
                <a:gd name="connsiteX26" fmla="*/ 1731169 w 1776413"/>
                <a:gd name="connsiteY26" fmla="*/ 964406 h 1145381"/>
                <a:gd name="connsiteX27" fmla="*/ 1776413 w 1776413"/>
                <a:gd name="connsiteY27" fmla="*/ 1145381 h 1145381"/>
                <a:gd name="connsiteX28" fmla="*/ 1383507 w 1776413"/>
                <a:gd name="connsiteY28" fmla="*/ 1143000 h 1145381"/>
                <a:gd name="connsiteX29" fmla="*/ 1154907 w 1776413"/>
                <a:gd name="connsiteY29" fmla="*/ 995362 h 1145381"/>
                <a:gd name="connsiteX30" fmla="*/ 807244 w 1776413"/>
                <a:gd name="connsiteY30" fmla="*/ 769143 h 1145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776413" h="1145381">
                  <a:moveTo>
                    <a:pt x="807244" y="769143"/>
                  </a:moveTo>
                  <a:lnTo>
                    <a:pt x="559594" y="583406"/>
                  </a:lnTo>
                  <a:lnTo>
                    <a:pt x="421482" y="469106"/>
                  </a:lnTo>
                  <a:lnTo>
                    <a:pt x="250032" y="309562"/>
                  </a:lnTo>
                  <a:lnTo>
                    <a:pt x="161925" y="226218"/>
                  </a:lnTo>
                  <a:lnTo>
                    <a:pt x="85725" y="145256"/>
                  </a:lnTo>
                  <a:lnTo>
                    <a:pt x="38100" y="95250"/>
                  </a:lnTo>
                  <a:lnTo>
                    <a:pt x="19050" y="71437"/>
                  </a:lnTo>
                  <a:lnTo>
                    <a:pt x="7144" y="50006"/>
                  </a:lnTo>
                  <a:lnTo>
                    <a:pt x="0" y="28575"/>
                  </a:lnTo>
                  <a:lnTo>
                    <a:pt x="0" y="16668"/>
                  </a:lnTo>
                  <a:lnTo>
                    <a:pt x="2382" y="4762"/>
                  </a:lnTo>
                  <a:lnTo>
                    <a:pt x="11907" y="0"/>
                  </a:lnTo>
                  <a:lnTo>
                    <a:pt x="35719" y="0"/>
                  </a:lnTo>
                  <a:lnTo>
                    <a:pt x="59532" y="11906"/>
                  </a:lnTo>
                  <a:lnTo>
                    <a:pt x="190500" y="140493"/>
                  </a:lnTo>
                  <a:lnTo>
                    <a:pt x="297657" y="233362"/>
                  </a:lnTo>
                  <a:lnTo>
                    <a:pt x="416719" y="330993"/>
                  </a:lnTo>
                  <a:lnTo>
                    <a:pt x="523875" y="409575"/>
                  </a:lnTo>
                  <a:lnTo>
                    <a:pt x="645319" y="488156"/>
                  </a:lnTo>
                  <a:lnTo>
                    <a:pt x="778669" y="566737"/>
                  </a:lnTo>
                  <a:lnTo>
                    <a:pt x="942975" y="652462"/>
                  </a:lnTo>
                  <a:lnTo>
                    <a:pt x="1100138" y="728662"/>
                  </a:lnTo>
                  <a:lnTo>
                    <a:pt x="1323975" y="828675"/>
                  </a:lnTo>
                  <a:lnTo>
                    <a:pt x="1423988" y="869156"/>
                  </a:lnTo>
                  <a:lnTo>
                    <a:pt x="1593057" y="926306"/>
                  </a:lnTo>
                  <a:lnTo>
                    <a:pt x="1731169" y="964406"/>
                  </a:lnTo>
                  <a:lnTo>
                    <a:pt x="1776413" y="1145381"/>
                  </a:lnTo>
                  <a:lnTo>
                    <a:pt x="1383507" y="1143000"/>
                  </a:lnTo>
                  <a:lnTo>
                    <a:pt x="1154907" y="995362"/>
                  </a:lnTo>
                  <a:lnTo>
                    <a:pt x="807244" y="769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6CCD0160-F303-488F-A3DC-3827BF1D0559}"/>
                </a:ext>
              </a:extLst>
            </p:cNvPr>
            <p:cNvSpPr/>
            <p:nvPr/>
          </p:nvSpPr>
          <p:spPr>
            <a:xfrm>
              <a:off x="4735515" y="3176589"/>
              <a:ext cx="663575" cy="822325"/>
            </a:xfrm>
            <a:custGeom>
              <a:avLst/>
              <a:gdLst>
                <a:gd name="connsiteX0" fmla="*/ 364332 w 661988"/>
                <a:gd name="connsiteY0" fmla="*/ 481012 h 821531"/>
                <a:gd name="connsiteX1" fmla="*/ 271463 w 661988"/>
                <a:gd name="connsiteY1" fmla="*/ 354806 h 821531"/>
                <a:gd name="connsiteX2" fmla="*/ 185738 w 661988"/>
                <a:gd name="connsiteY2" fmla="*/ 261937 h 821531"/>
                <a:gd name="connsiteX3" fmla="*/ 119063 w 661988"/>
                <a:gd name="connsiteY3" fmla="*/ 202406 h 821531"/>
                <a:gd name="connsiteX4" fmla="*/ 4763 w 661988"/>
                <a:gd name="connsiteY4" fmla="*/ 138112 h 821531"/>
                <a:gd name="connsiteX5" fmla="*/ 0 w 661988"/>
                <a:gd name="connsiteY5" fmla="*/ 0 h 821531"/>
                <a:gd name="connsiteX6" fmla="*/ 104775 w 661988"/>
                <a:gd name="connsiteY6" fmla="*/ 45243 h 821531"/>
                <a:gd name="connsiteX7" fmla="*/ 247650 w 661988"/>
                <a:gd name="connsiteY7" fmla="*/ 119062 h 821531"/>
                <a:gd name="connsiteX8" fmla="*/ 390525 w 661988"/>
                <a:gd name="connsiteY8" fmla="*/ 200025 h 821531"/>
                <a:gd name="connsiteX9" fmla="*/ 490538 w 661988"/>
                <a:gd name="connsiteY9" fmla="*/ 266700 h 821531"/>
                <a:gd name="connsiteX10" fmla="*/ 552450 w 661988"/>
                <a:gd name="connsiteY10" fmla="*/ 307181 h 821531"/>
                <a:gd name="connsiteX11" fmla="*/ 585788 w 661988"/>
                <a:gd name="connsiteY11" fmla="*/ 333375 h 821531"/>
                <a:gd name="connsiteX12" fmla="*/ 611982 w 661988"/>
                <a:gd name="connsiteY12" fmla="*/ 359568 h 821531"/>
                <a:gd name="connsiteX13" fmla="*/ 633413 w 661988"/>
                <a:gd name="connsiteY13" fmla="*/ 397668 h 821531"/>
                <a:gd name="connsiteX14" fmla="*/ 650082 w 661988"/>
                <a:gd name="connsiteY14" fmla="*/ 454818 h 821531"/>
                <a:gd name="connsiteX15" fmla="*/ 659607 w 661988"/>
                <a:gd name="connsiteY15" fmla="*/ 531018 h 821531"/>
                <a:gd name="connsiteX16" fmla="*/ 661988 w 661988"/>
                <a:gd name="connsiteY16" fmla="*/ 602456 h 821531"/>
                <a:gd name="connsiteX17" fmla="*/ 657225 w 661988"/>
                <a:gd name="connsiteY17" fmla="*/ 683418 h 821531"/>
                <a:gd name="connsiteX18" fmla="*/ 645319 w 661988"/>
                <a:gd name="connsiteY18" fmla="*/ 731043 h 821531"/>
                <a:gd name="connsiteX19" fmla="*/ 631032 w 661988"/>
                <a:gd name="connsiteY19" fmla="*/ 771525 h 821531"/>
                <a:gd name="connsiteX20" fmla="*/ 611982 w 661988"/>
                <a:gd name="connsiteY20" fmla="*/ 795337 h 821531"/>
                <a:gd name="connsiteX21" fmla="*/ 590550 w 661988"/>
                <a:gd name="connsiteY21" fmla="*/ 814387 h 821531"/>
                <a:gd name="connsiteX22" fmla="*/ 569119 w 661988"/>
                <a:gd name="connsiteY22" fmla="*/ 821531 h 821531"/>
                <a:gd name="connsiteX23" fmla="*/ 550069 w 661988"/>
                <a:gd name="connsiteY23" fmla="*/ 821531 h 821531"/>
                <a:gd name="connsiteX24" fmla="*/ 523875 w 661988"/>
                <a:gd name="connsiteY24" fmla="*/ 807243 h 821531"/>
                <a:gd name="connsiteX25" fmla="*/ 504825 w 661988"/>
                <a:gd name="connsiteY25" fmla="*/ 783431 h 821531"/>
                <a:gd name="connsiteX26" fmla="*/ 488157 w 661988"/>
                <a:gd name="connsiteY26" fmla="*/ 738187 h 821531"/>
                <a:gd name="connsiteX27" fmla="*/ 476250 w 661988"/>
                <a:gd name="connsiteY27" fmla="*/ 688181 h 821531"/>
                <a:gd name="connsiteX28" fmla="*/ 440532 w 661988"/>
                <a:gd name="connsiteY28" fmla="*/ 609600 h 821531"/>
                <a:gd name="connsiteX29" fmla="*/ 364332 w 661988"/>
                <a:gd name="connsiteY29" fmla="*/ 481012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1988" h="821531">
                  <a:moveTo>
                    <a:pt x="364332" y="481012"/>
                  </a:moveTo>
                  <a:lnTo>
                    <a:pt x="271463" y="354806"/>
                  </a:lnTo>
                  <a:lnTo>
                    <a:pt x="185738" y="261937"/>
                  </a:lnTo>
                  <a:lnTo>
                    <a:pt x="119063" y="202406"/>
                  </a:lnTo>
                  <a:lnTo>
                    <a:pt x="4763" y="138112"/>
                  </a:lnTo>
                  <a:lnTo>
                    <a:pt x="0" y="0"/>
                  </a:lnTo>
                  <a:lnTo>
                    <a:pt x="104775" y="45243"/>
                  </a:lnTo>
                  <a:lnTo>
                    <a:pt x="247650" y="119062"/>
                  </a:lnTo>
                  <a:lnTo>
                    <a:pt x="390525" y="200025"/>
                  </a:lnTo>
                  <a:lnTo>
                    <a:pt x="490538" y="266700"/>
                  </a:lnTo>
                  <a:lnTo>
                    <a:pt x="552450" y="307181"/>
                  </a:lnTo>
                  <a:lnTo>
                    <a:pt x="585788" y="333375"/>
                  </a:lnTo>
                  <a:lnTo>
                    <a:pt x="611982" y="359568"/>
                  </a:lnTo>
                  <a:lnTo>
                    <a:pt x="633413" y="397668"/>
                  </a:lnTo>
                  <a:lnTo>
                    <a:pt x="650082" y="454818"/>
                  </a:lnTo>
                  <a:lnTo>
                    <a:pt x="659607" y="531018"/>
                  </a:lnTo>
                  <a:cubicBezTo>
                    <a:pt x="660401" y="554831"/>
                    <a:pt x="661194" y="578643"/>
                    <a:pt x="661988" y="602456"/>
                  </a:cubicBezTo>
                  <a:lnTo>
                    <a:pt x="657225" y="683418"/>
                  </a:lnTo>
                  <a:lnTo>
                    <a:pt x="645319" y="731043"/>
                  </a:lnTo>
                  <a:lnTo>
                    <a:pt x="631032" y="771525"/>
                  </a:lnTo>
                  <a:lnTo>
                    <a:pt x="611982" y="795337"/>
                  </a:lnTo>
                  <a:lnTo>
                    <a:pt x="590550" y="814387"/>
                  </a:lnTo>
                  <a:lnTo>
                    <a:pt x="569119" y="821531"/>
                  </a:lnTo>
                  <a:lnTo>
                    <a:pt x="550069" y="821531"/>
                  </a:lnTo>
                  <a:lnTo>
                    <a:pt x="523875" y="807243"/>
                  </a:lnTo>
                  <a:lnTo>
                    <a:pt x="504825" y="783431"/>
                  </a:lnTo>
                  <a:lnTo>
                    <a:pt x="488157" y="738187"/>
                  </a:lnTo>
                  <a:lnTo>
                    <a:pt x="476250" y="688181"/>
                  </a:lnTo>
                  <a:lnTo>
                    <a:pt x="440532" y="609600"/>
                  </a:lnTo>
                  <a:lnTo>
                    <a:pt x="364332" y="481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89E52FB9-9C47-4E2A-8E34-18A60EB5BEA0}"/>
                </a:ext>
              </a:extLst>
            </p:cNvPr>
            <p:cNvSpPr/>
            <p:nvPr/>
          </p:nvSpPr>
          <p:spPr>
            <a:xfrm>
              <a:off x="6440489" y="1817689"/>
              <a:ext cx="1123950" cy="365125"/>
            </a:xfrm>
            <a:custGeom>
              <a:avLst/>
              <a:gdLst>
                <a:gd name="connsiteX0" fmla="*/ 438150 w 1123950"/>
                <a:gd name="connsiteY0" fmla="*/ 264319 h 366712"/>
                <a:gd name="connsiteX1" fmla="*/ 223838 w 1123950"/>
                <a:gd name="connsiteY1" fmla="*/ 297656 h 366712"/>
                <a:gd name="connsiteX2" fmla="*/ 0 w 1123950"/>
                <a:gd name="connsiteY2" fmla="*/ 261937 h 366712"/>
                <a:gd name="connsiteX3" fmla="*/ 69057 w 1123950"/>
                <a:gd name="connsiteY3" fmla="*/ 166687 h 366712"/>
                <a:gd name="connsiteX4" fmla="*/ 183357 w 1123950"/>
                <a:gd name="connsiteY4" fmla="*/ 154781 h 366712"/>
                <a:gd name="connsiteX5" fmla="*/ 333375 w 1123950"/>
                <a:gd name="connsiteY5" fmla="*/ 128587 h 366712"/>
                <a:gd name="connsiteX6" fmla="*/ 585788 w 1123950"/>
                <a:gd name="connsiteY6" fmla="*/ 71437 h 366712"/>
                <a:gd name="connsiteX7" fmla="*/ 619125 w 1123950"/>
                <a:gd name="connsiteY7" fmla="*/ 45244 h 366712"/>
                <a:gd name="connsiteX8" fmla="*/ 659607 w 1123950"/>
                <a:gd name="connsiteY8" fmla="*/ 21431 h 366712"/>
                <a:gd name="connsiteX9" fmla="*/ 704850 w 1123950"/>
                <a:gd name="connsiteY9" fmla="*/ 2381 h 366712"/>
                <a:gd name="connsiteX10" fmla="*/ 721519 w 1123950"/>
                <a:gd name="connsiteY10" fmla="*/ 0 h 366712"/>
                <a:gd name="connsiteX11" fmla="*/ 752475 w 1123950"/>
                <a:gd name="connsiteY11" fmla="*/ 19050 h 366712"/>
                <a:gd name="connsiteX12" fmla="*/ 847725 w 1123950"/>
                <a:gd name="connsiteY12" fmla="*/ 61912 h 366712"/>
                <a:gd name="connsiteX13" fmla="*/ 942975 w 1123950"/>
                <a:gd name="connsiteY13" fmla="*/ 121444 h 366712"/>
                <a:gd name="connsiteX14" fmla="*/ 1019175 w 1123950"/>
                <a:gd name="connsiteY14" fmla="*/ 173831 h 366712"/>
                <a:gd name="connsiteX15" fmla="*/ 1057275 w 1123950"/>
                <a:gd name="connsiteY15" fmla="*/ 202406 h 366712"/>
                <a:gd name="connsiteX16" fmla="*/ 1088232 w 1123950"/>
                <a:gd name="connsiteY16" fmla="*/ 230981 h 366712"/>
                <a:gd name="connsiteX17" fmla="*/ 1112044 w 1123950"/>
                <a:gd name="connsiteY17" fmla="*/ 257175 h 366712"/>
                <a:gd name="connsiteX18" fmla="*/ 1121569 w 1123950"/>
                <a:gd name="connsiteY18" fmla="*/ 280987 h 366712"/>
                <a:gd name="connsiteX19" fmla="*/ 1123950 w 1123950"/>
                <a:gd name="connsiteY19" fmla="*/ 302419 h 366712"/>
                <a:gd name="connsiteX20" fmla="*/ 1114425 w 1123950"/>
                <a:gd name="connsiteY20" fmla="*/ 333375 h 366712"/>
                <a:gd name="connsiteX21" fmla="*/ 1071563 w 1123950"/>
                <a:gd name="connsiteY21" fmla="*/ 366712 h 366712"/>
                <a:gd name="connsiteX22" fmla="*/ 731044 w 1123950"/>
                <a:gd name="connsiteY22" fmla="*/ 242887 h 366712"/>
                <a:gd name="connsiteX23" fmla="*/ 719138 w 1123950"/>
                <a:gd name="connsiteY23" fmla="*/ 228600 h 366712"/>
                <a:gd name="connsiteX24" fmla="*/ 681038 w 1123950"/>
                <a:gd name="connsiteY24" fmla="*/ 228600 h 366712"/>
                <a:gd name="connsiteX25" fmla="*/ 438150 w 1123950"/>
                <a:gd name="connsiteY25" fmla="*/ 264319 h 366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23950" h="366712">
                  <a:moveTo>
                    <a:pt x="438150" y="264319"/>
                  </a:moveTo>
                  <a:lnTo>
                    <a:pt x="223838" y="297656"/>
                  </a:lnTo>
                  <a:lnTo>
                    <a:pt x="0" y="261937"/>
                  </a:lnTo>
                  <a:lnTo>
                    <a:pt x="69057" y="166687"/>
                  </a:lnTo>
                  <a:lnTo>
                    <a:pt x="183357" y="154781"/>
                  </a:lnTo>
                  <a:lnTo>
                    <a:pt x="333375" y="128587"/>
                  </a:lnTo>
                  <a:lnTo>
                    <a:pt x="585788" y="71437"/>
                  </a:lnTo>
                  <a:lnTo>
                    <a:pt x="619125" y="45244"/>
                  </a:lnTo>
                  <a:lnTo>
                    <a:pt x="659607" y="21431"/>
                  </a:lnTo>
                  <a:lnTo>
                    <a:pt x="704850" y="2381"/>
                  </a:lnTo>
                  <a:lnTo>
                    <a:pt x="721519" y="0"/>
                  </a:lnTo>
                  <a:lnTo>
                    <a:pt x="752475" y="19050"/>
                  </a:lnTo>
                  <a:lnTo>
                    <a:pt x="847725" y="61912"/>
                  </a:lnTo>
                  <a:lnTo>
                    <a:pt x="942975" y="121444"/>
                  </a:lnTo>
                  <a:lnTo>
                    <a:pt x="1019175" y="173831"/>
                  </a:lnTo>
                  <a:lnTo>
                    <a:pt x="1057275" y="202406"/>
                  </a:lnTo>
                  <a:lnTo>
                    <a:pt x="1088232" y="230981"/>
                  </a:lnTo>
                  <a:lnTo>
                    <a:pt x="1112044" y="257175"/>
                  </a:lnTo>
                  <a:lnTo>
                    <a:pt x="1121569" y="280987"/>
                  </a:lnTo>
                  <a:lnTo>
                    <a:pt x="1123950" y="302419"/>
                  </a:lnTo>
                  <a:lnTo>
                    <a:pt x="1114425" y="333375"/>
                  </a:lnTo>
                  <a:lnTo>
                    <a:pt x="1071563" y="366712"/>
                  </a:lnTo>
                  <a:lnTo>
                    <a:pt x="731044" y="242887"/>
                  </a:lnTo>
                  <a:lnTo>
                    <a:pt x="719138" y="228600"/>
                  </a:lnTo>
                  <a:lnTo>
                    <a:pt x="681038" y="228600"/>
                  </a:lnTo>
                  <a:lnTo>
                    <a:pt x="438150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5">
              <a:extLst>
                <a:ext uri="{FF2B5EF4-FFF2-40B4-BE49-F238E27FC236}">
                  <a16:creationId xmlns:a16="http://schemas.microsoft.com/office/drawing/2014/main" id="{93A2F607-4C6F-4F5B-8EE2-FEC624756158}"/>
                </a:ext>
              </a:extLst>
            </p:cNvPr>
            <p:cNvSpPr/>
            <p:nvPr/>
          </p:nvSpPr>
          <p:spPr>
            <a:xfrm rot="16200000">
              <a:off x="5078414" y="1947863"/>
              <a:ext cx="2416175" cy="2501900"/>
            </a:xfrm>
            <a:custGeom>
              <a:avLst/>
              <a:gdLst>
                <a:gd name="connsiteX0" fmla="*/ 1607848 w 2416871"/>
                <a:gd name="connsiteY0" fmla="*/ 2046353 h 2501853"/>
                <a:gd name="connsiteX1" fmla="*/ 1458281 w 2416871"/>
                <a:gd name="connsiteY1" fmla="*/ 1940976 h 2501853"/>
                <a:gd name="connsiteX2" fmla="*/ 1295117 w 2416871"/>
                <a:gd name="connsiteY2" fmla="*/ 1801606 h 2501853"/>
                <a:gd name="connsiteX3" fmla="*/ 1159146 w 2416871"/>
                <a:gd name="connsiteY3" fmla="*/ 1686031 h 2501853"/>
                <a:gd name="connsiteX4" fmla="*/ 914400 w 2416871"/>
                <a:gd name="connsiteY4" fmla="*/ 1437886 h 2501853"/>
                <a:gd name="connsiteX5" fmla="*/ 771631 w 2416871"/>
                <a:gd name="connsiteY5" fmla="*/ 1278121 h 2501853"/>
                <a:gd name="connsiteX6" fmla="*/ 659456 w 2416871"/>
                <a:gd name="connsiteY6" fmla="*/ 1148949 h 2501853"/>
                <a:gd name="connsiteX7" fmla="*/ 564277 w 2416871"/>
                <a:gd name="connsiteY7" fmla="*/ 1029975 h 2501853"/>
                <a:gd name="connsiteX8" fmla="*/ 486094 w 2416871"/>
                <a:gd name="connsiteY8" fmla="*/ 924598 h 2501853"/>
                <a:gd name="connsiteX9" fmla="*/ 418109 w 2416871"/>
                <a:gd name="connsiteY9" fmla="*/ 815822 h 2501853"/>
                <a:gd name="connsiteX10" fmla="*/ 343325 w 2416871"/>
                <a:gd name="connsiteY10" fmla="*/ 686650 h 2501853"/>
                <a:gd name="connsiteX11" fmla="*/ 234549 w 2416871"/>
                <a:gd name="connsiteY11" fmla="*/ 496292 h 2501853"/>
                <a:gd name="connsiteX12" fmla="*/ 88381 w 2416871"/>
                <a:gd name="connsiteY12" fmla="*/ 217553 h 2501853"/>
                <a:gd name="connsiteX13" fmla="*/ 16996 w 2416871"/>
                <a:gd name="connsiteY13" fmla="*/ 84982 h 2501853"/>
                <a:gd name="connsiteX14" fmla="*/ 3399 w 2416871"/>
                <a:gd name="connsiteY14" fmla="*/ 50989 h 2501853"/>
                <a:gd name="connsiteX15" fmla="*/ 0 w 2416871"/>
                <a:gd name="connsiteY15" fmla="*/ 30593 h 2501853"/>
                <a:gd name="connsiteX16" fmla="*/ 0 w 2416871"/>
                <a:gd name="connsiteY16" fmla="*/ 20396 h 2501853"/>
                <a:gd name="connsiteX17" fmla="*/ 6799 w 2416871"/>
                <a:gd name="connsiteY17" fmla="*/ 6799 h 2501853"/>
                <a:gd name="connsiteX18" fmla="*/ 16996 w 2416871"/>
                <a:gd name="connsiteY18" fmla="*/ 0 h 2501853"/>
                <a:gd name="connsiteX19" fmla="*/ 37392 w 2416871"/>
                <a:gd name="connsiteY19" fmla="*/ 6799 h 2501853"/>
                <a:gd name="connsiteX20" fmla="*/ 47590 w 2416871"/>
                <a:gd name="connsiteY20" fmla="*/ 23795 h 2501853"/>
                <a:gd name="connsiteX21" fmla="*/ 203955 w 2416871"/>
                <a:gd name="connsiteY21" fmla="*/ 271941 h 2501853"/>
                <a:gd name="connsiteX22" fmla="*/ 356922 w 2416871"/>
                <a:gd name="connsiteY22" fmla="*/ 492892 h 2501853"/>
                <a:gd name="connsiteX23" fmla="*/ 509888 w 2416871"/>
                <a:gd name="connsiteY23" fmla="*/ 690049 h 2501853"/>
                <a:gd name="connsiteX24" fmla="*/ 628862 w 2416871"/>
                <a:gd name="connsiteY24" fmla="*/ 839616 h 2501853"/>
                <a:gd name="connsiteX25" fmla="*/ 781829 w 2416871"/>
                <a:gd name="connsiteY25" fmla="*/ 1012979 h 2501853"/>
                <a:gd name="connsiteX26" fmla="*/ 911001 w 2416871"/>
                <a:gd name="connsiteY26" fmla="*/ 1145550 h 2501853"/>
                <a:gd name="connsiteX27" fmla="*/ 1043572 w 2416871"/>
                <a:gd name="connsiteY27" fmla="*/ 1271322 h 2501853"/>
                <a:gd name="connsiteX28" fmla="*/ 1182941 w 2416871"/>
                <a:gd name="connsiteY28" fmla="*/ 1397095 h 2501853"/>
                <a:gd name="connsiteX29" fmla="*/ 1346106 w 2416871"/>
                <a:gd name="connsiteY29" fmla="*/ 1529666 h 2501853"/>
                <a:gd name="connsiteX30" fmla="*/ 1431087 w 2416871"/>
                <a:gd name="connsiteY30" fmla="*/ 1624845 h 2501853"/>
                <a:gd name="connsiteX31" fmla="*/ 1652039 w 2416871"/>
                <a:gd name="connsiteY31" fmla="*/ 1774412 h 2501853"/>
                <a:gd name="connsiteX32" fmla="*/ 1818602 w 2416871"/>
                <a:gd name="connsiteY32" fmla="*/ 1879789 h 2501853"/>
                <a:gd name="connsiteX33" fmla="*/ 1927378 w 2416871"/>
                <a:gd name="connsiteY33" fmla="*/ 1944375 h 2501853"/>
                <a:gd name="connsiteX34" fmla="*/ 2039554 w 2416871"/>
                <a:gd name="connsiteY34" fmla="*/ 2008961 h 2501853"/>
                <a:gd name="connsiteX35" fmla="*/ 2155129 w 2416871"/>
                <a:gd name="connsiteY35" fmla="*/ 2070147 h 2501853"/>
                <a:gd name="connsiteX36" fmla="*/ 2246909 w 2416871"/>
                <a:gd name="connsiteY36" fmla="*/ 2114338 h 2501853"/>
                <a:gd name="connsiteX37" fmla="*/ 2304696 w 2416871"/>
                <a:gd name="connsiteY37" fmla="*/ 2138132 h 2501853"/>
                <a:gd name="connsiteX38" fmla="*/ 2416871 w 2416871"/>
                <a:gd name="connsiteY38" fmla="*/ 2138132 h 2501853"/>
                <a:gd name="connsiteX39" fmla="*/ 2270703 w 2416871"/>
                <a:gd name="connsiteY39" fmla="*/ 2501853 h 2501853"/>
                <a:gd name="connsiteX40" fmla="*/ 2219715 w 2416871"/>
                <a:gd name="connsiteY40" fmla="*/ 2474659 h 2501853"/>
                <a:gd name="connsiteX41" fmla="*/ 2199319 w 2416871"/>
                <a:gd name="connsiteY41" fmla="*/ 2444066 h 2501853"/>
                <a:gd name="connsiteX42" fmla="*/ 2165326 w 2416871"/>
                <a:gd name="connsiteY42" fmla="*/ 2393077 h 2501853"/>
                <a:gd name="connsiteX43" fmla="*/ 2019158 w 2416871"/>
                <a:gd name="connsiteY43" fmla="*/ 2308095 h 2501853"/>
                <a:gd name="connsiteX44" fmla="*/ 1607848 w 2416871"/>
                <a:gd name="connsiteY44" fmla="*/ 2046353 h 250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16871" h="2501853">
                  <a:moveTo>
                    <a:pt x="1607848" y="2046353"/>
                  </a:moveTo>
                  <a:lnTo>
                    <a:pt x="1458281" y="1940976"/>
                  </a:lnTo>
                  <a:lnTo>
                    <a:pt x="1295117" y="1801606"/>
                  </a:lnTo>
                  <a:lnTo>
                    <a:pt x="1159146" y="1686031"/>
                  </a:lnTo>
                  <a:lnTo>
                    <a:pt x="914400" y="1437886"/>
                  </a:lnTo>
                  <a:lnTo>
                    <a:pt x="771631" y="1278121"/>
                  </a:lnTo>
                  <a:lnTo>
                    <a:pt x="659456" y="1148949"/>
                  </a:lnTo>
                  <a:lnTo>
                    <a:pt x="564277" y="1029975"/>
                  </a:lnTo>
                  <a:lnTo>
                    <a:pt x="486094" y="924598"/>
                  </a:lnTo>
                  <a:lnTo>
                    <a:pt x="418109" y="815822"/>
                  </a:lnTo>
                  <a:lnTo>
                    <a:pt x="343325" y="686650"/>
                  </a:lnTo>
                  <a:lnTo>
                    <a:pt x="234549" y="496292"/>
                  </a:lnTo>
                  <a:lnTo>
                    <a:pt x="88381" y="217553"/>
                  </a:lnTo>
                  <a:lnTo>
                    <a:pt x="16996" y="84982"/>
                  </a:lnTo>
                  <a:lnTo>
                    <a:pt x="3399" y="50989"/>
                  </a:lnTo>
                  <a:lnTo>
                    <a:pt x="0" y="30593"/>
                  </a:lnTo>
                  <a:lnTo>
                    <a:pt x="0" y="20396"/>
                  </a:lnTo>
                  <a:lnTo>
                    <a:pt x="6799" y="6799"/>
                  </a:lnTo>
                  <a:lnTo>
                    <a:pt x="16996" y="0"/>
                  </a:lnTo>
                  <a:lnTo>
                    <a:pt x="37392" y="6799"/>
                  </a:lnTo>
                  <a:lnTo>
                    <a:pt x="47590" y="23795"/>
                  </a:lnTo>
                  <a:lnTo>
                    <a:pt x="203955" y="271941"/>
                  </a:lnTo>
                  <a:lnTo>
                    <a:pt x="356922" y="492892"/>
                  </a:lnTo>
                  <a:lnTo>
                    <a:pt x="509888" y="690049"/>
                  </a:lnTo>
                  <a:lnTo>
                    <a:pt x="628862" y="839616"/>
                  </a:lnTo>
                  <a:lnTo>
                    <a:pt x="781829" y="1012979"/>
                  </a:lnTo>
                  <a:lnTo>
                    <a:pt x="911001" y="1145550"/>
                  </a:lnTo>
                  <a:lnTo>
                    <a:pt x="1043572" y="1271322"/>
                  </a:lnTo>
                  <a:lnTo>
                    <a:pt x="1182941" y="1397095"/>
                  </a:lnTo>
                  <a:lnTo>
                    <a:pt x="1346106" y="1529666"/>
                  </a:lnTo>
                  <a:lnTo>
                    <a:pt x="1431087" y="1624845"/>
                  </a:lnTo>
                  <a:lnTo>
                    <a:pt x="1652039" y="1774412"/>
                  </a:lnTo>
                  <a:lnTo>
                    <a:pt x="1818602" y="1879789"/>
                  </a:lnTo>
                  <a:lnTo>
                    <a:pt x="1927378" y="1944375"/>
                  </a:lnTo>
                  <a:lnTo>
                    <a:pt x="2039554" y="2008961"/>
                  </a:lnTo>
                  <a:lnTo>
                    <a:pt x="2155129" y="2070147"/>
                  </a:lnTo>
                  <a:lnTo>
                    <a:pt x="2246909" y="2114338"/>
                  </a:lnTo>
                  <a:lnTo>
                    <a:pt x="2304696" y="2138132"/>
                  </a:lnTo>
                  <a:lnTo>
                    <a:pt x="2416871" y="2138132"/>
                  </a:lnTo>
                  <a:lnTo>
                    <a:pt x="2270703" y="2501853"/>
                  </a:lnTo>
                  <a:lnTo>
                    <a:pt x="2219715" y="2474659"/>
                  </a:lnTo>
                  <a:lnTo>
                    <a:pt x="2199319" y="2444066"/>
                  </a:lnTo>
                  <a:lnTo>
                    <a:pt x="2165326" y="2393077"/>
                  </a:lnTo>
                  <a:lnTo>
                    <a:pt x="2019158" y="2308095"/>
                  </a:lnTo>
                  <a:lnTo>
                    <a:pt x="1607848" y="204635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CBD60BF-6E98-4D02-A98F-AE1DAD2F6391}"/>
                </a:ext>
              </a:extLst>
            </p:cNvPr>
            <p:cNvSpPr/>
            <p:nvPr/>
          </p:nvSpPr>
          <p:spPr>
            <a:xfrm>
              <a:off x="6056313" y="2466975"/>
              <a:ext cx="2552700" cy="1828800"/>
            </a:xfrm>
            <a:custGeom>
              <a:avLst/>
              <a:gdLst>
                <a:gd name="connsiteX0" fmla="*/ 952500 w 2552700"/>
                <a:gd name="connsiteY0" fmla="*/ 1047750 h 1828800"/>
                <a:gd name="connsiteX1" fmla="*/ 642937 w 2552700"/>
                <a:gd name="connsiteY1" fmla="*/ 776288 h 1828800"/>
                <a:gd name="connsiteX2" fmla="*/ 514350 w 2552700"/>
                <a:gd name="connsiteY2" fmla="*/ 626269 h 1828800"/>
                <a:gd name="connsiteX3" fmla="*/ 359569 w 2552700"/>
                <a:gd name="connsiteY3" fmla="*/ 445294 h 1828800"/>
                <a:gd name="connsiteX4" fmla="*/ 173831 w 2552700"/>
                <a:gd name="connsiteY4" fmla="*/ 254794 h 1828800"/>
                <a:gd name="connsiteX5" fmla="*/ 0 w 2552700"/>
                <a:gd name="connsiteY5" fmla="*/ 88106 h 1828800"/>
                <a:gd name="connsiteX6" fmla="*/ 76200 w 2552700"/>
                <a:gd name="connsiteY6" fmla="*/ 0 h 1828800"/>
                <a:gd name="connsiteX7" fmla="*/ 273844 w 2552700"/>
                <a:gd name="connsiteY7" fmla="*/ 195263 h 1828800"/>
                <a:gd name="connsiteX8" fmla="*/ 419100 w 2552700"/>
                <a:gd name="connsiteY8" fmla="*/ 328613 h 1828800"/>
                <a:gd name="connsiteX9" fmla="*/ 631031 w 2552700"/>
                <a:gd name="connsiteY9" fmla="*/ 509588 h 1828800"/>
                <a:gd name="connsiteX10" fmla="*/ 771525 w 2552700"/>
                <a:gd name="connsiteY10" fmla="*/ 609600 h 1828800"/>
                <a:gd name="connsiteX11" fmla="*/ 1045369 w 2552700"/>
                <a:gd name="connsiteY11" fmla="*/ 833438 h 1828800"/>
                <a:gd name="connsiteX12" fmla="*/ 1352550 w 2552700"/>
                <a:gd name="connsiteY12" fmla="*/ 1071563 h 1828800"/>
                <a:gd name="connsiteX13" fmla="*/ 1631156 w 2552700"/>
                <a:gd name="connsiteY13" fmla="*/ 1266825 h 1828800"/>
                <a:gd name="connsiteX14" fmla="*/ 1838325 w 2552700"/>
                <a:gd name="connsiteY14" fmla="*/ 1393031 h 1828800"/>
                <a:gd name="connsiteX15" fmla="*/ 1971675 w 2552700"/>
                <a:gd name="connsiteY15" fmla="*/ 1466850 h 1828800"/>
                <a:gd name="connsiteX16" fmla="*/ 2116931 w 2552700"/>
                <a:gd name="connsiteY16" fmla="*/ 1531144 h 1828800"/>
                <a:gd name="connsiteX17" fmla="*/ 2293144 w 2552700"/>
                <a:gd name="connsiteY17" fmla="*/ 1593056 h 1828800"/>
                <a:gd name="connsiteX18" fmla="*/ 2507456 w 2552700"/>
                <a:gd name="connsiteY18" fmla="*/ 1654969 h 1828800"/>
                <a:gd name="connsiteX19" fmla="*/ 2533650 w 2552700"/>
                <a:gd name="connsiteY19" fmla="*/ 1666875 h 1828800"/>
                <a:gd name="connsiteX20" fmla="*/ 2547937 w 2552700"/>
                <a:gd name="connsiteY20" fmla="*/ 1681163 h 1828800"/>
                <a:gd name="connsiteX21" fmla="*/ 2552700 w 2552700"/>
                <a:gd name="connsiteY21" fmla="*/ 1695450 h 1828800"/>
                <a:gd name="connsiteX22" fmla="*/ 2540794 w 2552700"/>
                <a:gd name="connsiteY22" fmla="*/ 1714500 h 1828800"/>
                <a:gd name="connsiteX23" fmla="*/ 2357437 w 2552700"/>
                <a:gd name="connsiteY23" fmla="*/ 1752600 h 1828800"/>
                <a:gd name="connsiteX24" fmla="*/ 2081212 w 2552700"/>
                <a:gd name="connsiteY24" fmla="*/ 1800225 h 1828800"/>
                <a:gd name="connsiteX25" fmla="*/ 1976437 w 2552700"/>
                <a:gd name="connsiteY25" fmla="*/ 1812131 h 1828800"/>
                <a:gd name="connsiteX26" fmla="*/ 1928812 w 2552700"/>
                <a:gd name="connsiteY26" fmla="*/ 1821656 h 1828800"/>
                <a:gd name="connsiteX27" fmla="*/ 1888331 w 2552700"/>
                <a:gd name="connsiteY27" fmla="*/ 1828800 h 1828800"/>
                <a:gd name="connsiteX28" fmla="*/ 1854994 w 2552700"/>
                <a:gd name="connsiteY28" fmla="*/ 1826419 h 1828800"/>
                <a:gd name="connsiteX29" fmla="*/ 1824037 w 2552700"/>
                <a:gd name="connsiteY29" fmla="*/ 1821656 h 1828800"/>
                <a:gd name="connsiteX30" fmla="*/ 1797844 w 2552700"/>
                <a:gd name="connsiteY30" fmla="*/ 1814513 h 1828800"/>
                <a:gd name="connsiteX31" fmla="*/ 1771650 w 2552700"/>
                <a:gd name="connsiteY31" fmla="*/ 1797844 h 1828800"/>
                <a:gd name="connsiteX32" fmla="*/ 1590675 w 2552700"/>
                <a:gd name="connsiteY32" fmla="*/ 1635919 h 1828800"/>
                <a:gd name="connsiteX33" fmla="*/ 1321594 w 2552700"/>
                <a:gd name="connsiteY33" fmla="*/ 1383506 h 1828800"/>
                <a:gd name="connsiteX34" fmla="*/ 1064419 w 2552700"/>
                <a:gd name="connsiteY34" fmla="*/ 1150144 h 1828800"/>
                <a:gd name="connsiteX35" fmla="*/ 952500 w 2552700"/>
                <a:gd name="connsiteY35" fmla="*/ 104775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52700" h="1828800">
                  <a:moveTo>
                    <a:pt x="952500" y="1047750"/>
                  </a:moveTo>
                  <a:lnTo>
                    <a:pt x="642937" y="776288"/>
                  </a:lnTo>
                  <a:lnTo>
                    <a:pt x="514350" y="626269"/>
                  </a:lnTo>
                  <a:lnTo>
                    <a:pt x="359569" y="445294"/>
                  </a:lnTo>
                  <a:lnTo>
                    <a:pt x="173831" y="254794"/>
                  </a:lnTo>
                  <a:lnTo>
                    <a:pt x="0" y="88106"/>
                  </a:lnTo>
                  <a:lnTo>
                    <a:pt x="76200" y="0"/>
                  </a:lnTo>
                  <a:lnTo>
                    <a:pt x="273844" y="195263"/>
                  </a:lnTo>
                  <a:lnTo>
                    <a:pt x="419100" y="328613"/>
                  </a:lnTo>
                  <a:lnTo>
                    <a:pt x="631031" y="509588"/>
                  </a:lnTo>
                  <a:lnTo>
                    <a:pt x="771525" y="609600"/>
                  </a:lnTo>
                  <a:lnTo>
                    <a:pt x="1045369" y="833438"/>
                  </a:lnTo>
                  <a:lnTo>
                    <a:pt x="1352550" y="1071563"/>
                  </a:lnTo>
                  <a:lnTo>
                    <a:pt x="1631156" y="1266825"/>
                  </a:lnTo>
                  <a:lnTo>
                    <a:pt x="1838325" y="1393031"/>
                  </a:lnTo>
                  <a:lnTo>
                    <a:pt x="1971675" y="1466850"/>
                  </a:lnTo>
                  <a:lnTo>
                    <a:pt x="2116931" y="1531144"/>
                  </a:lnTo>
                  <a:lnTo>
                    <a:pt x="2293144" y="1593056"/>
                  </a:lnTo>
                  <a:lnTo>
                    <a:pt x="2507456" y="1654969"/>
                  </a:lnTo>
                  <a:lnTo>
                    <a:pt x="2533650" y="1666875"/>
                  </a:lnTo>
                  <a:lnTo>
                    <a:pt x="2547937" y="1681163"/>
                  </a:lnTo>
                  <a:lnTo>
                    <a:pt x="2552700" y="1695450"/>
                  </a:lnTo>
                  <a:lnTo>
                    <a:pt x="2540794" y="1714500"/>
                  </a:lnTo>
                  <a:lnTo>
                    <a:pt x="2357437" y="1752600"/>
                  </a:lnTo>
                  <a:lnTo>
                    <a:pt x="2081212" y="1800225"/>
                  </a:lnTo>
                  <a:lnTo>
                    <a:pt x="1976437" y="1812131"/>
                  </a:lnTo>
                  <a:lnTo>
                    <a:pt x="1928812" y="1821656"/>
                  </a:lnTo>
                  <a:lnTo>
                    <a:pt x="1888331" y="1828800"/>
                  </a:lnTo>
                  <a:lnTo>
                    <a:pt x="1854994" y="1826419"/>
                  </a:lnTo>
                  <a:lnTo>
                    <a:pt x="1824037" y="1821656"/>
                  </a:lnTo>
                  <a:lnTo>
                    <a:pt x="1797844" y="1814513"/>
                  </a:lnTo>
                  <a:lnTo>
                    <a:pt x="1771650" y="1797844"/>
                  </a:lnTo>
                  <a:lnTo>
                    <a:pt x="1590675" y="1635919"/>
                  </a:lnTo>
                  <a:lnTo>
                    <a:pt x="1321594" y="1383506"/>
                  </a:lnTo>
                  <a:lnTo>
                    <a:pt x="1064419" y="1150144"/>
                  </a:lnTo>
                  <a:lnTo>
                    <a:pt x="952500" y="1047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2">
              <a:extLst>
                <a:ext uri="{FF2B5EF4-FFF2-40B4-BE49-F238E27FC236}">
                  <a16:creationId xmlns:a16="http://schemas.microsoft.com/office/drawing/2014/main" id="{C4999721-17E2-4781-902A-7B3A1F00224F}"/>
                </a:ext>
              </a:extLst>
            </p:cNvPr>
            <p:cNvSpPr/>
            <p:nvPr/>
          </p:nvSpPr>
          <p:spPr>
            <a:xfrm>
              <a:off x="5908675" y="4303714"/>
              <a:ext cx="1854200" cy="1277937"/>
            </a:xfrm>
            <a:custGeom>
              <a:avLst/>
              <a:gdLst>
                <a:gd name="connsiteX0" fmla="*/ 731044 w 1854994"/>
                <a:gd name="connsiteY0" fmla="*/ 307181 h 1278731"/>
                <a:gd name="connsiteX1" fmla="*/ 97632 w 1854994"/>
                <a:gd name="connsiteY1" fmla="*/ 390525 h 1278731"/>
                <a:gd name="connsiteX2" fmla="*/ 0 w 1854994"/>
                <a:gd name="connsiteY2" fmla="*/ 233362 h 1278731"/>
                <a:gd name="connsiteX3" fmla="*/ 447675 w 1854994"/>
                <a:gd name="connsiteY3" fmla="*/ 192881 h 1278731"/>
                <a:gd name="connsiteX4" fmla="*/ 840582 w 1854994"/>
                <a:gd name="connsiteY4" fmla="*/ 145256 h 1278731"/>
                <a:gd name="connsiteX5" fmla="*/ 1197769 w 1854994"/>
                <a:gd name="connsiteY5" fmla="*/ 90487 h 1278731"/>
                <a:gd name="connsiteX6" fmla="*/ 1335882 w 1854994"/>
                <a:gd name="connsiteY6" fmla="*/ 66675 h 1278731"/>
                <a:gd name="connsiteX7" fmla="*/ 1381125 w 1854994"/>
                <a:gd name="connsiteY7" fmla="*/ 50006 h 1278731"/>
                <a:gd name="connsiteX8" fmla="*/ 1493044 w 1854994"/>
                <a:gd name="connsiteY8" fmla="*/ 0 h 1278731"/>
                <a:gd name="connsiteX9" fmla="*/ 1500188 w 1854994"/>
                <a:gd name="connsiteY9" fmla="*/ 0 h 1278731"/>
                <a:gd name="connsiteX10" fmla="*/ 1521619 w 1854994"/>
                <a:gd name="connsiteY10" fmla="*/ 4762 h 1278731"/>
                <a:gd name="connsiteX11" fmla="*/ 1590675 w 1854994"/>
                <a:gd name="connsiteY11" fmla="*/ 40481 h 1278731"/>
                <a:gd name="connsiteX12" fmla="*/ 1647825 w 1854994"/>
                <a:gd name="connsiteY12" fmla="*/ 73819 h 1278731"/>
                <a:gd name="connsiteX13" fmla="*/ 1697832 w 1854994"/>
                <a:gd name="connsiteY13" fmla="*/ 109537 h 1278731"/>
                <a:gd name="connsiteX14" fmla="*/ 1740694 w 1854994"/>
                <a:gd name="connsiteY14" fmla="*/ 147637 h 1278731"/>
                <a:gd name="connsiteX15" fmla="*/ 1793082 w 1854994"/>
                <a:gd name="connsiteY15" fmla="*/ 202406 h 1278731"/>
                <a:gd name="connsiteX16" fmla="*/ 1824038 w 1854994"/>
                <a:gd name="connsiteY16" fmla="*/ 247650 h 1278731"/>
                <a:gd name="connsiteX17" fmla="*/ 1845469 w 1854994"/>
                <a:gd name="connsiteY17" fmla="*/ 285750 h 1278731"/>
                <a:gd name="connsiteX18" fmla="*/ 1854994 w 1854994"/>
                <a:gd name="connsiteY18" fmla="*/ 323850 h 1278731"/>
                <a:gd name="connsiteX19" fmla="*/ 1854994 w 1854994"/>
                <a:gd name="connsiteY19" fmla="*/ 352425 h 1278731"/>
                <a:gd name="connsiteX20" fmla="*/ 1845469 w 1854994"/>
                <a:gd name="connsiteY20" fmla="*/ 376237 h 1278731"/>
                <a:gd name="connsiteX21" fmla="*/ 1821657 w 1854994"/>
                <a:gd name="connsiteY21" fmla="*/ 414337 h 1278731"/>
                <a:gd name="connsiteX22" fmla="*/ 1807369 w 1854994"/>
                <a:gd name="connsiteY22" fmla="*/ 431006 h 1278731"/>
                <a:gd name="connsiteX23" fmla="*/ 1769269 w 1854994"/>
                <a:gd name="connsiteY23" fmla="*/ 590550 h 1278731"/>
                <a:gd name="connsiteX24" fmla="*/ 1721644 w 1854994"/>
                <a:gd name="connsiteY24" fmla="*/ 747712 h 1278731"/>
                <a:gd name="connsiteX25" fmla="*/ 1635919 w 1854994"/>
                <a:gd name="connsiteY25" fmla="*/ 1028700 h 1278731"/>
                <a:gd name="connsiteX26" fmla="*/ 1559719 w 1854994"/>
                <a:gd name="connsiteY26" fmla="*/ 1278731 h 1278731"/>
                <a:gd name="connsiteX27" fmla="*/ 1347788 w 1854994"/>
                <a:gd name="connsiteY27" fmla="*/ 1259681 h 1278731"/>
                <a:gd name="connsiteX28" fmla="*/ 1409700 w 1854994"/>
                <a:gd name="connsiteY28" fmla="*/ 1002506 h 1278731"/>
                <a:gd name="connsiteX29" fmla="*/ 1454944 w 1854994"/>
                <a:gd name="connsiteY29" fmla="*/ 800100 h 1278731"/>
                <a:gd name="connsiteX30" fmla="*/ 1490663 w 1854994"/>
                <a:gd name="connsiteY30" fmla="*/ 597694 h 1278731"/>
                <a:gd name="connsiteX31" fmla="*/ 1519238 w 1854994"/>
                <a:gd name="connsiteY31" fmla="*/ 352425 h 1278731"/>
                <a:gd name="connsiteX32" fmla="*/ 1524000 w 1854994"/>
                <a:gd name="connsiteY32" fmla="*/ 290512 h 1278731"/>
                <a:gd name="connsiteX33" fmla="*/ 1526382 w 1854994"/>
                <a:gd name="connsiteY33" fmla="*/ 261937 h 1278731"/>
                <a:gd name="connsiteX34" fmla="*/ 1524000 w 1854994"/>
                <a:gd name="connsiteY34" fmla="*/ 247650 h 1278731"/>
                <a:gd name="connsiteX35" fmla="*/ 1516857 w 1854994"/>
                <a:gd name="connsiteY35" fmla="*/ 238125 h 1278731"/>
                <a:gd name="connsiteX36" fmla="*/ 1497807 w 1854994"/>
                <a:gd name="connsiteY36" fmla="*/ 228600 h 1278731"/>
                <a:gd name="connsiteX37" fmla="*/ 1478757 w 1854994"/>
                <a:gd name="connsiteY37" fmla="*/ 223837 h 1278731"/>
                <a:gd name="connsiteX38" fmla="*/ 1428750 w 1854994"/>
                <a:gd name="connsiteY38" fmla="*/ 221456 h 1278731"/>
                <a:gd name="connsiteX39" fmla="*/ 1112044 w 1854994"/>
                <a:gd name="connsiteY39" fmla="*/ 261937 h 1278731"/>
                <a:gd name="connsiteX40" fmla="*/ 731044 w 1854994"/>
                <a:gd name="connsiteY40" fmla="*/ 307181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4994" h="1278731">
                  <a:moveTo>
                    <a:pt x="731044" y="307181"/>
                  </a:moveTo>
                  <a:lnTo>
                    <a:pt x="97632" y="390525"/>
                  </a:lnTo>
                  <a:lnTo>
                    <a:pt x="0" y="233362"/>
                  </a:lnTo>
                  <a:lnTo>
                    <a:pt x="447675" y="192881"/>
                  </a:lnTo>
                  <a:lnTo>
                    <a:pt x="840582" y="145256"/>
                  </a:lnTo>
                  <a:lnTo>
                    <a:pt x="1197769" y="90487"/>
                  </a:lnTo>
                  <a:lnTo>
                    <a:pt x="1335882" y="66675"/>
                  </a:lnTo>
                  <a:lnTo>
                    <a:pt x="1381125" y="50006"/>
                  </a:lnTo>
                  <a:lnTo>
                    <a:pt x="1493044" y="0"/>
                  </a:lnTo>
                  <a:lnTo>
                    <a:pt x="1500188" y="0"/>
                  </a:lnTo>
                  <a:lnTo>
                    <a:pt x="1521619" y="4762"/>
                  </a:lnTo>
                  <a:lnTo>
                    <a:pt x="1590675" y="40481"/>
                  </a:lnTo>
                  <a:lnTo>
                    <a:pt x="1647825" y="73819"/>
                  </a:lnTo>
                  <a:lnTo>
                    <a:pt x="1697832" y="109537"/>
                  </a:lnTo>
                  <a:lnTo>
                    <a:pt x="1740694" y="147637"/>
                  </a:lnTo>
                  <a:lnTo>
                    <a:pt x="1793082" y="202406"/>
                  </a:lnTo>
                  <a:lnTo>
                    <a:pt x="1824038" y="247650"/>
                  </a:lnTo>
                  <a:lnTo>
                    <a:pt x="1845469" y="285750"/>
                  </a:lnTo>
                  <a:lnTo>
                    <a:pt x="1854994" y="323850"/>
                  </a:lnTo>
                  <a:lnTo>
                    <a:pt x="1854994" y="352425"/>
                  </a:lnTo>
                  <a:lnTo>
                    <a:pt x="1845469" y="376237"/>
                  </a:lnTo>
                  <a:lnTo>
                    <a:pt x="1821657" y="414337"/>
                  </a:lnTo>
                  <a:lnTo>
                    <a:pt x="1807369" y="431006"/>
                  </a:lnTo>
                  <a:lnTo>
                    <a:pt x="1769269" y="590550"/>
                  </a:lnTo>
                  <a:lnTo>
                    <a:pt x="1721644" y="747712"/>
                  </a:lnTo>
                  <a:lnTo>
                    <a:pt x="1635919" y="1028700"/>
                  </a:lnTo>
                  <a:lnTo>
                    <a:pt x="1559719" y="1278731"/>
                  </a:lnTo>
                  <a:lnTo>
                    <a:pt x="1347788" y="1259681"/>
                  </a:lnTo>
                  <a:lnTo>
                    <a:pt x="1409700" y="1002506"/>
                  </a:lnTo>
                  <a:lnTo>
                    <a:pt x="1454944" y="800100"/>
                  </a:lnTo>
                  <a:lnTo>
                    <a:pt x="1490663" y="597694"/>
                  </a:lnTo>
                  <a:lnTo>
                    <a:pt x="1519238" y="352425"/>
                  </a:lnTo>
                  <a:lnTo>
                    <a:pt x="1524000" y="290512"/>
                  </a:lnTo>
                  <a:lnTo>
                    <a:pt x="1526382" y="261937"/>
                  </a:lnTo>
                  <a:lnTo>
                    <a:pt x="1524000" y="247650"/>
                  </a:lnTo>
                  <a:lnTo>
                    <a:pt x="1516857" y="238125"/>
                  </a:lnTo>
                  <a:lnTo>
                    <a:pt x="1497807" y="228600"/>
                  </a:lnTo>
                  <a:lnTo>
                    <a:pt x="1478757" y="223837"/>
                  </a:lnTo>
                  <a:lnTo>
                    <a:pt x="1428750" y="221456"/>
                  </a:lnTo>
                  <a:lnTo>
                    <a:pt x="1112044" y="261937"/>
                  </a:lnTo>
                  <a:lnTo>
                    <a:pt x="731044" y="307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5C9ABB21-CB86-4B71-ABB0-49AB1CB4671B}"/>
                </a:ext>
              </a:extLst>
            </p:cNvPr>
            <p:cNvSpPr/>
            <p:nvPr/>
          </p:nvSpPr>
          <p:spPr>
            <a:xfrm>
              <a:off x="6062663" y="5478464"/>
              <a:ext cx="1543050" cy="263525"/>
            </a:xfrm>
            <a:custGeom>
              <a:avLst/>
              <a:gdLst>
                <a:gd name="connsiteX0" fmla="*/ 669131 w 1543050"/>
                <a:gd name="connsiteY0" fmla="*/ 207169 h 261938"/>
                <a:gd name="connsiteX1" fmla="*/ 19050 w 1543050"/>
                <a:gd name="connsiteY1" fmla="*/ 261938 h 261938"/>
                <a:gd name="connsiteX2" fmla="*/ 0 w 1543050"/>
                <a:gd name="connsiteY2" fmla="*/ 119063 h 261938"/>
                <a:gd name="connsiteX3" fmla="*/ 616743 w 1543050"/>
                <a:gd name="connsiteY3" fmla="*/ 64294 h 261938"/>
                <a:gd name="connsiteX4" fmla="*/ 1238250 w 1543050"/>
                <a:gd name="connsiteY4" fmla="*/ 0 h 261938"/>
                <a:gd name="connsiteX5" fmla="*/ 1431131 w 1543050"/>
                <a:gd name="connsiteY5" fmla="*/ 2382 h 261938"/>
                <a:gd name="connsiteX6" fmla="*/ 1462087 w 1543050"/>
                <a:gd name="connsiteY6" fmla="*/ 26194 h 261938"/>
                <a:gd name="connsiteX7" fmla="*/ 1493043 w 1543050"/>
                <a:gd name="connsiteY7" fmla="*/ 57150 h 261938"/>
                <a:gd name="connsiteX8" fmla="*/ 1512093 w 1543050"/>
                <a:gd name="connsiteY8" fmla="*/ 85725 h 261938"/>
                <a:gd name="connsiteX9" fmla="*/ 1531143 w 1543050"/>
                <a:gd name="connsiteY9" fmla="*/ 119063 h 261938"/>
                <a:gd name="connsiteX10" fmla="*/ 1540668 w 1543050"/>
                <a:gd name="connsiteY10" fmla="*/ 152400 h 261938"/>
                <a:gd name="connsiteX11" fmla="*/ 1543050 w 1543050"/>
                <a:gd name="connsiteY11" fmla="*/ 183357 h 261938"/>
                <a:gd name="connsiteX12" fmla="*/ 1538287 w 1543050"/>
                <a:gd name="connsiteY12" fmla="*/ 211932 h 261938"/>
                <a:gd name="connsiteX13" fmla="*/ 1526381 w 1543050"/>
                <a:gd name="connsiteY13" fmla="*/ 228600 h 261938"/>
                <a:gd name="connsiteX14" fmla="*/ 1509712 w 1543050"/>
                <a:gd name="connsiteY14" fmla="*/ 240507 h 261938"/>
                <a:gd name="connsiteX15" fmla="*/ 1490662 w 1543050"/>
                <a:gd name="connsiteY15" fmla="*/ 238125 h 261938"/>
                <a:gd name="connsiteX16" fmla="*/ 1385887 w 1543050"/>
                <a:gd name="connsiteY16" fmla="*/ 200025 h 261938"/>
                <a:gd name="connsiteX17" fmla="*/ 1250156 w 1543050"/>
                <a:gd name="connsiteY17" fmla="*/ 159544 h 261938"/>
                <a:gd name="connsiteX18" fmla="*/ 1228725 w 1543050"/>
                <a:gd name="connsiteY18" fmla="*/ 159544 h 261938"/>
                <a:gd name="connsiteX19" fmla="*/ 669131 w 1543050"/>
                <a:gd name="connsiteY19" fmla="*/ 207169 h 261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543050" h="261938">
                  <a:moveTo>
                    <a:pt x="669131" y="207169"/>
                  </a:moveTo>
                  <a:lnTo>
                    <a:pt x="19050" y="261938"/>
                  </a:lnTo>
                  <a:lnTo>
                    <a:pt x="0" y="119063"/>
                  </a:lnTo>
                  <a:lnTo>
                    <a:pt x="616743" y="64294"/>
                  </a:lnTo>
                  <a:lnTo>
                    <a:pt x="1238250" y="0"/>
                  </a:lnTo>
                  <a:lnTo>
                    <a:pt x="1431131" y="2382"/>
                  </a:lnTo>
                  <a:lnTo>
                    <a:pt x="1462087" y="26194"/>
                  </a:lnTo>
                  <a:lnTo>
                    <a:pt x="1493043" y="57150"/>
                  </a:lnTo>
                  <a:lnTo>
                    <a:pt x="1512093" y="85725"/>
                  </a:lnTo>
                  <a:lnTo>
                    <a:pt x="1531143" y="119063"/>
                  </a:lnTo>
                  <a:lnTo>
                    <a:pt x="1540668" y="152400"/>
                  </a:lnTo>
                  <a:lnTo>
                    <a:pt x="1543050" y="183357"/>
                  </a:lnTo>
                  <a:lnTo>
                    <a:pt x="1538287" y="211932"/>
                  </a:lnTo>
                  <a:lnTo>
                    <a:pt x="1526381" y="228600"/>
                  </a:lnTo>
                  <a:lnTo>
                    <a:pt x="1509712" y="240507"/>
                  </a:lnTo>
                  <a:lnTo>
                    <a:pt x="1490662" y="238125"/>
                  </a:lnTo>
                  <a:lnTo>
                    <a:pt x="1385887" y="200025"/>
                  </a:lnTo>
                  <a:lnTo>
                    <a:pt x="1250156" y="159544"/>
                  </a:lnTo>
                  <a:lnTo>
                    <a:pt x="1228725" y="159544"/>
                  </a:lnTo>
                  <a:lnTo>
                    <a:pt x="669131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020311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D478433-6338-4DC1-93A8-7E2BFE014923}"/>
              </a:ext>
            </a:extLst>
          </p:cNvPr>
          <p:cNvGrpSpPr/>
          <p:nvPr/>
        </p:nvGrpSpPr>
        <p:grpSpPr>
          <a:xfrm>
            <a:off x="3708401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4FEE3AD-BC23-46D1-9873-E7D0C8DA49A2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1">
              <a:extLst>
                <a:ext uri="{FF2B5EF4-FFF2-40B4-BE49-F238E27FC236}">
                  <a16:creationId xmlns:a16="http://schemas.microsoft.com/office/drawing/2014/main" id="{03C93C7F-385A-44FD-8E68-FCAADDB22C16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390D32E1-56CC-467F-8A63-AB9E126BA6EC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51DFF3AB-5E76-4FFF-8E6B-F9CF73C07F7F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CA4551A7-7AA6-451A-BAC1-20C90606CF03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5AC5138C-7568-4EF7-B263-D8B2E907A660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228FA793-96CF-47AE-BC20-17D547760D8A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1013D466-457B-4B2A-983C-907912F2688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3">
              <a:extLst>
                <a:ext uri="{FF2B5EF4-FFF2-40B4-BE49-F238E27FC236}">
                  <a16:creationId xmlns:a16="http://schemas.microsoft.com/office/drawing/2014/main" id="{5E07AB44-CB8F-42D7-94A3-D11B273D9912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2DFA008A-C77F-4233-ACD8-68BDACC04E45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6AAFA215-CA65-4CC3-8917-26AC09B1A694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27899DBC-C8EF-45FF-BB6B-644B348EE691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7243916-9FF9-4E2A-96AD-669F0EC07DBE}"/>
              </a:ext>
            </a:extLst>
          </p:cNvPr>
          <p:cNvGrpSpPr/>
          <p:nvPr/>
        </p:nvGrpSpPr>
        <p:grpSpPr>
          <a:xfrm>
            <a:off x="3689350" y="1485901"/>
            <a:ext cx="4813299" cy="4491037"/>
            <a:chOff x="3708401" y="1485901"/>
            <a:chExt cx="4813299" cy="4491037"/>
          </a:xfrm>
          <a:solidFill>
            <a:schemeClr val="tx1"/>
          </a:solidFill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FBF62030-3007-4200-ACF0-C21DEE1C3623}"/>
                </a:ext>
              </a:extLst>
            </p:cNvPr>
            <p:cNvSpPr/>
            <p:nvPr/>
          </p:nvSpPr>
          <p:spPr>
            <a:xfrm>
              <a:off x="4137026" y="1485901"/>
              <a:ext cx="1044575" cy="1281113"/>
            </a:xfrm>
            <a:custGeom>
              <a:avLst/>
              <a:gdLst>
                <a:gd name="connsiteX0" fmla="*/ 492919 w 1045369"/>
                <a:gd name="connsiteY0" fmla="*/ 862013 h 1281113"/>
                <a:gd name="connsiteX1" fmla="*/ 335757 w 1045369"/>
                <a:gd name="connsiteY1" fmla="*/ 1047750 h 1281113"/>
                <a:gd name="connsiteX2" fmla="*/ 147638 w 1045369"/>
                <a:gd name="connsiteY2" fmla="*/ 1281113 h 1281113"/>
                <a:gd name="connsiteX3" fmla="*/ 0 w 1045369"/>
                <a:gd name="connsiteY3" fmla="*/ 1169194 h 1281113"/>
                <a:gd name="connsiteX4" fmla="*/ 126207 w 1045369"/>
                <a:gd name="connsiteY4" fmla="*/ 1088231 h 1281113"/>
                <a:gd name="connsiteX5" fmla="*/ 269082 w 1045369"/>
                <a:gd name="connsiteY5" fmla="*/ 892969 h 1281113"/>
                <a:gd name="connsiteX6" fmla="*/ 461963 w 1045369"/>
                <a:gd name="connsiteY6" fmla="*/ 623888 h 1281113"/>
                <a:gd name="connsiteX7" fmla="*/ 700088 w 1045369"/>
                <a:gd name="connsiteY7" fmla="*/ 300038 h 1281113"/>
                <a:gd name="connsiteX8" fmla="*/ 721519 w 1045369"/>
                <a:gd name="connsiteY8" fmla="*/ 228600 h 1281113"/>
                <a:gd name="connsiteX9" fmla="*/ 721519 w 1045369"/>
                <a:gd name="connsiteY9" fmla="*/ 216694 h 1281113"/>
                <a:gd name="connsiteX10" fmla="*/ 714375 w 1045369"/>
                <a:gd name="connsiteY10" fmla="*/ 200025 h 1281113"/>
                <a:gd name="connsiteX11" fmla="*/ 692944 w 1045369"/>
                <a:gd name="connsiteY11" fmla="*/ 171450 h 1281113"/>
                <a:gd name="connsiteX12" fmla="*/ 638175 w 1045369"/>
                <a:gd name="connsiteY12" fmla="*/ 128588 h 1281113"/>
                <a:gd name="connsiteX13" fmla="*/ 602457 w 1045369"/>
                <a:gd name="connsiteY13" fmla="*/ 97631 h 1281113"/>
                <a:gd name="connsiteX14" fmla="*/ 569119 w 1045369"/>
                <a:gd name="connsiteY14" fmla="*/ 73819 h 1281113"/>
                <a:gd name="connsiteX15" fmla="*/ 554832 w 1045369"/>
                <a:gd name="connsiteY15" fmla="*/ 61913 h 1281113"/>
                <a:gd name="connsiteX16" fmla="*/ 540544 w 1045369"/>
                <a:gd name="connsiteY16" fmla="*/ 45244 h 1281113"/>
                <a:gd name="connsiteX17" fmla="*/ 538163 w 1045369"/>
                <a:gd name="connsiteY17" fmla="*/ 28575 h 1281113"/>
                <a:gd name="connsiteX18" fmla="*/ 540544 w 1045369"/>
                <a:gd name="connsiteY18" fmla="*/ 14288 h 1281113"/>
                <a:gd name="connsiteX19" fmla="*/ 552450 w 1045369"/>
                <a:gd name="connsiteY19" fmla="*/ 4763 h 1281113"/>
                <a:gd name="connsiteX20" fmla="*/ 566738 w 1045369"/>
                <a:gd name="connsiteY20" fmla="*/ 0 h 1281113"/>
                <a:gd name="connsiteX21" fmla="*/ 616744 w 1045369"/>
                <a:gd name="connsiteY21" fmla="*/ 0 h 1281113"/>
                <a:gd name="connsiteX22" fmla="*/ 678657 w 1045369"/>
                <a:gd name="connsiteY22" fmla="*/ 11906 h 1281113"/>
                <a:gd name="connsiteX23" fmla="*/ 752475 w 1045369"/>
                <a:gd name="connsiteY23" fmla="*/ 33338 h 1281113"/>
                <a:gd name="connsiteX24" fmla="*/ 816769 w 1045369"/>
                <a:gd name="connsiteY24" fmla="*/ 54769 h 1281113"/>
                <a:gd name="connsiteX25" fmla="*/ 869157 w 1045369"/>
                <a:gd name="connsiteY25" fmla="*/ 78581 h 1281113"/>
                <a:gd name="connsiteX26" fmla="*/ 919163 w 1045369"/>
                <a:gd name="connsiteY26" fmla="*/ 109538 h 1281113"/>
                <a:gd name="connsiteX27" fmla="*/ 947738 w 1045369"/>
                <a:gd name="connsiteY27" fmla="*/ 128588 h 1281113"/>
                <a:gd name="connsiteX28" fmla="*/ 981075 w 1045369"/>
                <a:gd name="connsiteY28" fmla="*/ 157163 h 1281113"/>
                <a:gd name="connsiteX29" fmla="*/ 1012032 w 1045369"/>
                <a:gd name="connsiteY29" fmla="*/ 190500 h 1281113"/>
                <a:gd name="connsiteX30" fmla="*/ 1028700 w 1045369"/>
                <a:gd name="connsiteY30" fmla="*/ 221456 h 1281113"/>
                <a:gd name="connsiteX31" fmla="*/ 1038225 w 1045369"/>
                <a:gd name="connsiteY31" fmla="*/ 245269 h 1281113"/>
                <a:gd name="connsiteX32" fmla="*/ 1045369 w 1045369"/>
                <a:gd name="connsiteY32" fmla="*/ 271463 h 1281113"/>
                <a:gd name="connsiteX33" fmla="*/ 1040607 w 1045369"/>
                <a:gd name="connsiteY33" fmla="*/ 330994 h 1281113"/>
                <a:gd name="connsiteX34" fmla="*/ 1016794 w 1045369"/>
                <a:gd name="connsiteY34" fmla="*/ 350044 h 1281113"/>
                <a:gd name="connsiteX35" fmla="*/ 928688 w 1045369"/>
                <a:gd name="connsiteY35" fmla="*/ 419100 h 1281113"/>
                <a:gd name="connsiteX36" fmla="*/ 752475 w 1045369"/>
                <a:gd name="connsiteY36" fmla="*/ 583406 h 1281113"/>
                <a:gd name="connsiteX37" fmla="*/ 600075 w 1045369"/>
                <a:gd name="connsiteY37" fmla="*/ 745331 h 1281113"/>
                <a:gd name="connsiteX38" fmla="*/ 492919 w 1045369"/>
                <a:gd name="connsiteY38" fmla="*/ 862013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45369" h="1281113">
                  <a:moveTo>
                    <a:pt x="492919" y="862013"/>
                  </a:moveTo>
                  <a:lnTo>
                    <a:pt x="335757" y="1047750"/>
                  </a:lnTo>
                  <a:lnTo>
                    <a:pt x="147638" y="1281113"/>
                  </a:lnTo>
                  <a:lnTo>
                    <a:pt x="0" y="1169194"/>
                  </a:lnTo>
                  <a:lnTo>
                    <a:pt x="126207" y="1088231"/>
                  </a:lnTo>
                  <a:lnTo>
                    <a:pt x="269082" y="892969"/>
                  </a:lnTo>
                  <a:lnTo>
                    <a:pt x="461963" y="623888"/>
                  </a:lnTo>
                  <a:lnTo>
                    <a:pt x="700088" y="300038"/>
                  </a:lnTo>
                  <a:lnTo>
                    <a:pt x="721519" y="228600"/>
                  </a:lnTo>
                  <a:lnTo>
                    <a:pt x="721519" y="216694"/>
                  </a:lnTo>
                  <a:lnTo>
                    <a:pt x="714375" y="200025"/>
                  </a:lnTo>
                  <a:lnTo>
                    <a:pt x="692944" y="171450"/>
                  </a:lnTo>
                  <a:lnTo>
                    <a:pt x="638175" y="128588"/>
                  </a:lnTo>
                  <a:lnTo>
                    <a:pt x="602457" y="97631"/>
                  </a:lnTo>
                  <a:lnTo>
                    <a:pt x="569119" y="73819"/>
                  </a:lnTo>
                  <a:lnTo>
                    <a:pt x="554832" y="61913"/>
                  </a:lnTo>
                  <a:lnTo>
                    <a:pt x="540544" y="45244"/>
                  </a:lnTo>
                  <a:lnTo>
                    <a:pt x="538163" y="28575"/>
                  </a:lnTo>
                  <a:lnTo>
                    <a:pt x="540544" y="14288"/>
                  </a:lnTo>
                  <a:lnTo>
                    <a:pt x="552450" y="4763"/>
                  </a:lnTo>
                  <a:lnTo>
                    <a:pt x="566738" y="0"/>
                  </a:lnTo>
                  <a:lnTo>
                    <a:pt x="616744" y="0"/>
                  </a:lnTo>
                  <a:lnTo>
                    <a:pt x="678657" y="11906"/>
                  </a:lnTo>
                  <a:lnTo>
                    <a:pt x="752475" y="33338"/>
                  </a:lnTo>
                  <a:lnTo>
                    <a:pt x="816769" y="54769"/>
                  </a:lnTo>
                  <a:lnTo>
                    <a:pt x="869157" y="78581"/>
                  </a:lnTo>
                  <a:lnTo>
                    <a:pt x="919163" y="109538"/>
                  </a:lnTo>
                  <a:lnTo>
                    <a:pt x="947738" y="128588"/>
                  </a:lnTo>
                  <a:lnTo>
                    <a:pt x="981075" y="157163"/>
                  </a:lnTo>
                  <a:lnTo>
                    <a:pt x="1012032" y="190500"/>
                  </a:lnTo>
                  <a:lnTo>
                    <a:pt x="1028700" y="221456"/>
                  </a:lnTo>
                  <a:lnTo>
                    <a:pt x="1038225" y="245269"/>
                  </a:lnTo>
                  <a:lnTo>
                    <a:pt x="1045369" y="271463"/>
                  </a:lnTo>
                  <a:lnTo>
                    <a:pt x="1040607" y="330994"/>
                  </a:lnTo>
                  <a:lnTo>
                    <a:pt x="1016794" y="350044"/>
                  </a:lnTo>
                  <a:lnTo>
                    <a:pt x="928688" y="419100"/>
                  </a:lnTo>
                  <a:lnTo>
                    <a:pt x="752475" y="583406"/>
                  </a:lnTo>
                  <a:lnTo>
                    <a:pt x="600075" y="745331"/>
                  </a:lnTo>
                  <a:lnTo>
                    <a:pt x="492919" y="862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5D354A33-0A8A-4C42-9AF0-8C84CF43CEA2}"/>
                </a:ext>
              </a:extLst>
            </p:cNvPr>
            <p:cNvSpPr/>
            <p:nvPr/>
          </p:nvSpPr>
          <p:spPr>
            <a:xfrm>
              <a:off x="3708401" y="4343400"/>
              <a:ext cx="790575" cy="1309688"/>
            </a:xfrm>
            <a:custGeom>
              <a:avLst/>
              <a:gdLst>
                <a:gd name="connsiteX0" fmla="*/ 323850 w 790575"/>
                <a:gd name="connsiteY0" fmla="*/ 950119 h 1309688"/>
                <a:gd name="connsiteX1" fmla="*/ 204788 w 790575"/>
                <a:gd name="connsiteY1" fmla="*/ 1116806 h 1309688"/>
                <a:gd name="connsiteX2" fmla="*/ 64294 w 790575"/>
                <a:gd name="connsiteY2" fmla="*/ 1293019 h 1309688"/>
                <a:gd name="connsiteX3" fmla="*/ 30957 w 790575"/>
                <a:gd name="connsiteY3" fmla="*/ 1309688 h 1309688"/>
                <a:gd name="connsiteX4" fmla="*/ 4763 w 790575"/>
                <a:gd name="connsiteY4" fmla="*/ 1307306 h 1309688"/>
                <a:gd name="connsiteX5" fmla="*/ 0 w 790575"/>
                <a:gd name="connsiteY5" fmla="*/ 1297781 h 1309688"/>
                <a:gd name="connsiteX6" fmla="*/ 9525 w 790575"/>
                <a:gd name="connsiteY6" fmla="*/ 1259681 h 1309688"/>
                <a:gd name="connsiteX7" fmla="*/ 85725 w 790575"/>
                <a:gd name="connsiteY7" fmla="*/ 1119188 h 1309688"/>
                <a:gd name="connsiteX8" fmla="*/ 178594 w 790575"/>
                <a:gd name="connsiteY8" fmla="*/ 940594 h 1309688"/>
                <a:gd name="connsiteX9" fmla="*/ 278607 w 790575"/>
                <a:gd name="connsiteY9" fmla="*/ 723900 h 1309688"/>
                <a:gd name="connsiteX10" fmla="*/ 361950 w 790575"/>
                <a:gd name="connsiteY10" fmla="*/ 545306 h 1309688"/>
                <a:gd name="connsiteX11" fmla="*/ 407194 w 790575"/>
                <a:gd name="connsiteY11" fmla="*/ 409575 h 1309688"/>
                <a:gd name="connsiteX12" fmla="*/ 433388 w 790575"/>
                <a:gd name="connsiteY12" fmla="*/ 311944 h 1309688"/>
                <a:gd name="connsiteX13" fmla="*/ 440532 w 790575"/>
                <a:gd name="connsiteY13" fmla="*/ 238125 h 1309688"/>
                <a:gd name="connsiteX14" fmla="*/ 438150 w 790575"/>
                <a:gd name="connsiteY14" fmla="*/ 204788 h 1309688"/>
                <a:gd name="connsiteX15" fmla="*/ 423863 w 790575"/>
                <a:gd name="connsiteY15" fmla="*/ 171450 h 1309688"/>
                <a:gd name="connsiteX16" fmla="*/ 400050 w 790575"/>
                <a:gd name="connsiteY16" fmla="*/ 140494 h 1309688"/>
                <a:gd name="connsiteX17" fmla="*/ 359569 w 790575"/>
                <a:gd name="connsiteY17" fmla="*/ 102394 h 1309688"/>
                <a:gd name="connsiteX18" fmla="*/ 321469 w 790575"/>
                <a:gd name="connsiteY18" fmla="*/ 69056 h 1309688"/>
                <a:gd name="connsiteX19" fmla="*/ 302419 w 790575"/>
                <a:gd name="connsiteY19" fmla="*/ 42863 h 1309688"/>
                <a:gd name="connsiteX20" fmla="*/ 295275 w 790575"/>
                <a:gd name="connsiteY20" fmla="*/ 30956 h 1309688"/>
                <a:gd name="connsiteX21" fmla="*/ 300038 w 790575"/>
                <a:gd name="connsiteY21" fmla="*/ 11906 h 1309688"/>
                <a:gd name="connsiteX22" fmla="*/ 319088 w 790575"/>
                <a:gd name="connsiteY22" fmla="*/ 2381 h 1309688"/>
                <a:gd name="connsiteX23" fmla="*/ 354807 w 790575"/>
                <a:gd name="connsiteY23" fmla="*/ 0 h 1309688"/>
                <a:gd name="connsiteX24" fmla="*/ 407194 w 790575"/>
                <a:gd name="connsiteY24" fmla="*/ 2381 h 1309688"/>
                <a:gd name="connsiteX25" fmla="*/ 481013 w 790575"/>
                <a:gd name="connsiteY25" fmla="*/ 16669 h 1309688"/>
                <a:gd name="connsiteX26" fmla="*/ 550069 w 790575"/>
                <a:gd name="connsiteY26" fmla="*/ 38100 h 1309688"/>
                <a:gd name="connsiteX27" fmla="*/ 616744 w 790575"/>
                <a:gd name="connsiteY27" fmla="*/ 66675 h 1309688"/>
                <a:gd name="connsiteX28" fmla="*/ 685800 w 790575"/>
                <a:gd name="connsiteY28" fmla="*/ 102394 h 1309688"/>
                <a:gd name="connsiteX29" fmla="*/ 747713 w 790575"/>
                <a:gd name="connsiteY29" fmla="*/ 145256 h 1309688"/>
                <a:gd name="connsiteX30" fmla="*/ 778669 w 790575"/>
                <a:gd name="connsiteY30" fmla="*/ 178594 h 1309688"/>
                <a:gd name="connsiteX31" fmla="*/ 790575 w 790575"/>
                <a:gd name="connsiteY31" fmla="*/ 202406 h 1309688"/>
                <a:gd name="connsiteX32" fmla="*/ 790575 w 790575"/>
                <a:gd name="connsiteY32" fmla="*/ 221456 h 1309688"/>
                <a:gd name="connsiteX33" fmla="*/ 785813 w 790575"/>
                <a:gd name="connsiteY33" fmla="*/ 245269 h 1309688"/>
                <a:gd name="connsiteX34" fmla="*/ 762000 w 790575"/>
                <a:gd name="connsiteY34" fmla="*/ 276225 h 1309688"/>
                <a:gd name="connsiteX35" fmla="*/ 716757 w 790575"/>
                <a:gd name="connsiteY35" fmla="*/ 335756 h 1309688"/>
                <a:gd name="connsiteX36" fmla="*/ 652463 w 790575"/>
                <a:gd name="connsiteY36" fmla="*/ 438150 h 1309688"/>
                <a:gd name="connsiteX37" fmla="*/ 535782 w 790575"/>
                <a:gd name="connsiteY37" fmla="*/ 626269 h 1309688"/>
                <a:gd name="connsiteX38" fmla="*/ 414338 w 790575"/>
                <a:gd name="connsiteY38" fmla="*/ 826294 h 1309688"/>
                <a:gd name="connsiteX39" fmla="*/ 323850 w 790575"/>
                <a:gd name="connsiteY39" fmla="*/ 950119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90575" h="1309688">
                  <a:moveTo>
                    <a:pt x="323850" y="950119"/>
                  </a:moveTo>
                  <a:lnTo>
                    <a:pt x="204788" y="1116806"/>
                  </a:lnTo>
                  <a:lnTo>
                    <a:pt x="64294" y="1293019"/>
                  </a:lnTo>
                  <a:lnTo>
                    <a:pt x="30957" y="1309688"/>
                  </a:lnTo>
                  <a:lnTo>
                    <a:pt x="4763" y="1307306"/>
                  </a:lnTo>
                  <a:lnTo>
                    <a:pt x="0" y="1297781"/>
                  </a:lnTo>
                  <a:lnTo>
                    <a:pt x="9525" y="1259681"/>
                  </a:lnTo>
                  <a:lnTo>
                    <a:pt x="85725" y="1119188"/>
                  </a:lnTo>
                  <a:lnTo>
                    <a:pt x="178594" y="940594"/>
                  </a:lnTo>
                  <a:lnTo>
                    <a:pt x="278607" y="723900"/>
                  </a:lnTo>
                  <a:lnTo>
                    <a:pt x="361950" y="545306"/>
                  </a:lnTo>
                  <a:lnTo>
                    <a:pt x="407194" y="409575"/>
                  </a:lnTo>
                  <a:lnTo>
                    <a:pt x="433388" y="311944"/>
                  </a:lnTo>
                  <a:lnTo>
                    <a:pt x="440532" y="238125"/>
                  </a:lnTo>
                  <a:lnTo>
                    <a:pt x="438150" y="204788"/>
                  </a:lnTo>
                  <a:lnTo>
                    <a:pt x="423863" y="171450"/>
                  </a:lnTo>
                  <a:lnTo>
                    <a:pt x="400050" y="140494"/>
                  </a:lnTo>
                  <a:lnTo>
                    <a:pt x="359569" y="102394"/>
                  </a:lnTo>
                  <a:lnTo>
                    <a:pt x="321469" y="69056"/>
                  </a:lnTo>
                  <a:lnTo>
                    <a:pt x="302419" y="42863"/>
                  </a:lnTo>
                  <a:lnTo>
                    <a:pt x="295275" y="30956"/>
                  </a:lnTo>
                  <a:lnTo>
                    <a:pt x="300038" y="11906"/>
                  </a:lnTo>
                  <a:lnTo>
                    <a:pt x="319088" y="2381"/>
                  </a:lnTo>
                  <a:lnTo>
                    <a:pt x="354807" y="0"/>
                  </a:lnTo>
                  <a:lnTo>
                    <a:pt x="407194" y="2381"/>
                  </a:lnTo>
                  <a:lnTo>
                    <a:pt x="481013" y="16669"/>
                  </a:lnTo>
                  <a:lnTo>
                    <a:pt x="550069" y="38100"/>
                  </a:lnTo>
                  <a:lnTo>
                    <a:pt x="616744" y="66675"/>
                  </a:lnTo>
                  <a:lnTo>
                    <a:pt x="685800" y="102394"/>
                  </a:lnTo>
                  <a:lnTo>
                    <a:pt x="747713" y="145256"/>
                  </a:lnTo>
                  <a:lnTo>
                    <a:pt x="778669" y="178594"/>
                  </a:lnTo>
                  <a:lnTo>
                    <a:pt x="790575" y="202406"/>
                  </a:lnTo>
                  <a:lnTo>
                    <a:pt x="790575" y="221456"/>
                  </a:lnTo>
                  <a:lnTo>
                    <a:pt x="785813" y="245269"/>
                  </a:lnTo>
                  <a:lnTo>
                    <a:pt x="762000" y="276225"/>
                  </a:lnTo>
                  <a:lnTo>
                    <a:pt x="716757" y="335756"/>
                  </a:lnTo>
                  <a:lnTo>
                    <a:pt x="652463" y="438150"/>
                  </a:lnTo>
                  <a:lnTo>
                    <a:pt x="535782" y="626269"/>
                  </a:lnTo>
                  <a:lnTo>
                    <a:pt x="414338" y="826294"/>
                  </a:lnTo>
                  <a:lnTo>
                    <a:pt x="32385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2">
              <a:extLst>
                <a:ext uri="{FF2B5EF4-FFF2-40B4-BE49-F238E27FC236}">
                  <a16:creationId xmlns:a16="http://schemas.microsoft.com/office/drawing/2014/main" id="{A2C1F90D-E349-4628-A2DB-3C302B123B34}"/>
                </a:ext>
              </a:extLst>
            </p:cNvPr>
            <p:cNvSpPr/>
            <p:nvPr/>
          </p:nvSpPr>
          <p:spPr>
            <a:xfrm>
              <a:off x="5294313" y="4192588"/>
              <a:ext cx="525462" cy="1046162"/>
            </a:xfrm>
            <a:custGeom>
              <a:avLst/>
              <a:gdLst>
                <a:gd name="connsiteX0" fmla="*/ 209550 w 526256"/>
                <a:gd name="connsiteY0" fmla="*/ 754857 h 1045369"/>
                <a:gd name="connsiteX1" fmla="*/ 169069 w 526256"/>
                <a:gd name="connsiteY1" fmla="*/ 588169 h 1045369"/>
                <a:gd name="connsiteX2" fmla="*/ 78581 w 526256"/>
                <a:gd name="connsiteY2" fmla="*/ 266700 h 1045369"/>
                <a:gd name="connsiteX3" fmla="*/ 21431 w 526256"/>
                <a:gd name="connsiteY3" fmla="*/ 90488 h 1045369"/>
                <a:gd name="connsiteX4" fmla="*/ 4762 w 526256"/>
                <a:gd name="connsiteY4" fmla="*/ 38100 h 1045369"/>
                <a:gd name="connsiteX5" fmla="*/ 0 w 526256"/>
                <a:gd name="connsiteY5" fmla="*/ 19050 h 1045369"/>
                <a:gd name="connsiteX6" fmla="*/ 2381 w 526256"/>
                <a:gd name="connsiteY6" fmla="*/ 9525 h 1045369"/>
                <a:gd name="connsiteX7" fmla="*/ 11906 w 526256"/>
                <a:gd name="connsiteY7" fmla="*/ 0 h 1045369"/>
                <a:gd name="connsiteX8" fmla="*/ 28575 w 526256"/>
                <a:gd name="connsiteY8" fmla="*/ 0 h 1045369"/>
                <a:gd name="connsiteX9" fmla="*/ 52387 w 526256"/>
                <a:gd name="connsiteY9" fmla="*/ 4763 h 1045369"/>
                <a:gd name="connsiteX10" fmla="*/ 142875 w 526256"/>
                <a:gd name="connsiteY10" fmla="*/ 116682 h 1045369"/>
                <a:gd name="connsiteX11" fmla="*/ 295275 w 526256"/>
                <a:gd name="connsiteY11" fmla="*/ 304800 h 1045369"/>
                <a:gd name="connsiteX12" fmla="*/ 428625 w 526256"/>
                <a:gd name="connsiteY12" fmla="*/ 485775 h 1045369"/>
                <a:gd name="connsiteX13" fmla="*/ 466725 w 526256"/>
                <a:gd name="connsiteY13" fmla="*/ 535782 h 1045369"/>
                <a:gd name="connsiteX14" fmla="*/ 485775 w 526256"/>
                <a:gd name="connsiteY14" fmla="*/ 566738 h 1045369"/>
                <a:gd name="connsiteX15" fmla="*/ 502444 w 526256"/>
                <a:gd name="connsiteY15" fmla="*/ 607219 h 1045369"/>
                <a:gd name="connsiteX16" fmla="*/ 516731 w 526256"/>
                <a:gd name="connsiteY16" fmla="*/ 671513 h 1045369"/>
                <a:gd name="connsiteX17" fmla="*/ 523875 w 526256"/>
                <a:gd name="connsiteY17" fmla="*/ 740569 h 1045369"/>
                <a:gd name="connsiteX18" fmla="*/ 526256 w 526256"/>
                <a:gd name="connsiteY18" fmla="*/ 842963 h 1045369"/>
                <a:gd name="connsiteX19" fmla="*/ 519112 w 526256"/>
                <a:gd name="connsiteY19" fmla="*/ 916782 h 1045369"/>
                <a:gd name="connsiteX20" fmla="*/ 507206 w 526256"/>
                <a:gd name="connsiteY20" fmla="*/ 978694 h 1045369"/>
                <a:gd name="connsiteX21" fmla="*/ 488156 w 526256"/>
                <a:gd name="connsiteY21" fmla="*/ 1016794 h 1045369"/>
                <a:gd name="connsiteX22" fmla="*/ 457200 w 526256"/>
                <a:gd name="connsiteY22" fmla="*/ 1038225 h 1045369"/>
                <a:gd name="connsiteX23" fmla="*/ 431006 w 526256"/>
                <a:gd name="connsiteY23" fmla="*/ 1042988 h 1045369"/>
                <a:gd name="connsiteX24" fmla="*/ 407194 w 526256"/>
                <a:gd name="connsiteY24" fmla="*/ 1045369 h 1045369"/>
                <a:gd name="connsiteX25" fmla="*/ 378619 w 526256"/>
                <a:gd name="connsiteY25" fmla="*/ 1042988 h 1045369"/>
                <a:gd name="connsiteX26" fmla="*/ 347662 w 526256"/>
                <a:gd name="connsiteY26" fmla="*/ 1023938 h 1045369"/>
                <a:gd name="connsiteX27" fmla="*/ 323850 w 526256"/>
                <a:gd name="connsiteY27" fmla="*/ 1000125 h 1045369"/>
                <a:gd name="connsiteX28" fmla="*/ 300037 w 526256"/>
                <a:gd name="connsiteY28" fmla="*/ 969169 h 1045369"/>
                <a:gd name="connsiteX29" fmla="*/ 278606 w 526256"/>
                <a:gd name="connsiteY29" fmla="*/ 933450 h 1045369"/>
                <a:gd name="connsiteX30" fmla="*/ 254794 w 526256"/>
                <a:gd name="connsiteY30" fmla="*/ 888207 h 1045369"/>
                <a:gd name="connsiteX31" fmla="*/ 209550 w 526256"/>
                <a:gd name="connsiteY31" fmla="*/ 7548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26256" h="1045369">
                  <a:moveTo>
                    <a:pt x="209550" y="754857"/>
                  </a:moveTo>
                  <a:lnTo>
                    <a:pt x="169069" y="588169"/>
                  </a:lnTo>
                  <a:lnTo>
                    <a:pt x="78581" y="266700"/>
                  </a:lnTo>
                  <a:lnTo>
                    <a:pt x="21431" y="90488"/>
                  </a:lnTo>
                  <a:lnTo>
                    <a:pt x="4762" y="38100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0"/>
                  </a:lnTo>
                  <a:lnTo>
                    <a:pt x="28575" y="0"/>
                  </a:lnTo>
                  <a:lnTo>
                    <a:pt x="52387" y="4763"/>
                  </a:lnTo>
                  <a:lnTo>
                    <a:pt x="142875" y="116682"/>
                  </a:lnTo>
                  <a:lnTo>
                    <a:pt x="295275" y="304800"/>
                  </a:lnTo>
                  <a:lnTo>
                    <a:pt x="428625" y="485775"/>
                  </a:lnTo>
                  <a:lnTo>
                    <a:pt x="466725" y="535782"/>
                  </a:lnTo>
                  <a:lnTo>
                    <a:pt x="485775" y="566738"/>
                  </a:lnTo>
                  <a:lnTo>
                    <a:pt x="502444" y="607219"/>
                  </a:lnTo>
                  <a:lnTo>
                    <a:pt x="516731" y="671513"/>
                  </a:lnTo>
                  <a:lnTo>
                    <a:pt x="523875" y="740569"/>
                  </a:lnTo>
                  <a:cubicBezTo>
                    <a:pt x="524669" y="774700"/>
                    <a:pt x="525462" y="808832"/>
                    <a:pt x="526256" y="842963"/>
                  </a:cubicBezTo>
                  <a:lnTo>
                    <a:pt x="519112" y="916782"/>
                  </a:lnTo>
                  <a:lnTo>
                    <a:pt x="507206" y="978694"/>
                  </a:lnTo>
                  <a:lnTo>
                    <a:pt x="488156" y="1016794"/>
                  </a:lnTo>
                  <a:lnTo>
                    <a:pt x="457200" y="1038225"/>
                  </a:lnTo>
                  <a:lnTo>
                    <a:pt x="431006" y="1042988"/>
                  </a:lnTo>
                  <a:lnTo>
                    <a:pt x="407194" y="1045369"/>
                  </a:lnTo>
                  <a:lnTo>
                    <a:pt x="378619" y="1042988"/>
                  </a:lnTo>
                  <a:lnTo>
                    <a:pt x="347662" y="1023938"/>
                  </a:lnTo>
                  <a:lnTo>
                    <a:pt x="323850" y="1000125"/>
                  </a:lnTo>
                  <a:lnTo>
                    <a:pt x="300037" y="969169"/>
                  </a:lnTo>
                  <a:lnTo>
                    <a:pt x="278606" y="933450"/>
                  </a:lnTo>
                  <a:lnTo>
                    <a:pt x="254794" y="888207"/>
                  </a:lnTo>
                  <a:lnTo>
                    <a:pt x="209550" y="7548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13">
              <a:extLst>
                <a:ext uri="{FF2B5EF4-FFF2-40B4-BE49-F238E27FC236}">
                  <a16:creationId xmlns:a16="http://schemas.microsoft.com/office/drawing/2014/main" id="{4F1E7B16-6EEF-4FBC-8C17-668609E5C711}"/>
                </a:ext>
              </a:extLst>
            </p:cNvPr>
            <p:cNvSpPr/>
            <p:nvPr/>
          </p:nvSpPr>
          <p:spPr>
            <a:xfrm>
              <a:off x="5915025" y="2157414"/>
              <a:ext cx="2357438" cy="1546225"/>
            </a:xfrm>
            <a:custGeom>
              <a:avLst/>
              <a:gdLst>
                <a:gd name="connsiteX0" fmla="*/ 1328738 w 2357438"/>
                <a:gd name="connsiteY0" fmla="*/ 326231 h 1545431"/>
                <a:gd name="connsiteX1" fmla="*/ 745331 w 2357438"/>
                <a:gd name="connsiteY1" fmla="*/ 419100 h 1545431"/>
                <a:gd name="connsiteX2" fmla="*/ 692944 w 2357438"/>
                <a:gd name="connsiteY2" fmla="*/ 426243 h 1545431"/>
                <a:gd name="connsiteX3" fmla="*/ 576263 w 2357438"/>
                <a:gd name="connsiteY3" fmla="*/ 457200 h 1545431"/>
                <a:gd name="connsiteX4" fmla="*/ 450056 w 2357438"/>
                <a:gd name="connsiteY4" fmla="*/ 495300 h 1545431"/>
                <a:gd name="connsiteX5" fmla="*/ 402431 w 2357438"/>
                <a:gd name="connsiteY5" fmla="*/ 507206 h 1545431"/>
                <a:gd name="connsiteX6" fmla="*/ 378619 w 2357438"/>
                <a:gd name="connsiteY6" fmla="*/ 509587 h 1545431"/>
                <a:gd name="connsiteX7" fmla="*/ 340519 w 2357438"/>
                <a:gd name="connsiteY7" fmla="*/ 507206 h 1545431"/>
                <a:gd name="connsiteX8" fmla="*/ 307181 w 2357438"/>
                <a:gd name="connsiteY8" fmla="*/ 497681 h 1545431"/>
                <a:gd name="connsiteX9" fmla="*/ 261938 w 2357438"/>
                <a:gd name="connsiteY9" fmla="*/ 476250 h 1545431"/>
                <a:gd name="connsiteX10" fmla="*/ 209550 w 2357438"/>
                <a:gd name="connsiteY10" fmla="*/ 442912 h 1545431"/>
                <a:gd name="connsiteX11" fmla="*/ 154781 w 2357438"/>
                <a:gd name="connsiteY11" fmla="*/ 397668 h 1545431"/>
                <a:gd name="connsiteX12" fmla="*/ 100013 w 2357438"/>
                <a:gd name="connsiteY12" fmla="*/ 342900 h 1545431"/>
                <a:gd name="connsiteX13" fmla="*/ 42863 w 2357438"/>
                <a:gd name="connsiteY13" fmla="*/ 271462 h 1545431"/>
                <a:gd name="connsiteX14" fmla="*/ 7144 w 2357438"/>
                <a:gd name="connsiteY14" fmla="*/ 216693 h 1545431"/>
                <a:gd name="connsiteX15" fmla="*/ 0 w 2357438"/>
                <a:gd name="connsiteY15" fmla="*/ 192881 h 1545431"/>
                <a:gd name="connsiteX16" fmla="*/ 2381 w 2357438"/>
                <a:gd name="connsiteY16" fmla="*/ 180975 h 1545431"/>
                <a:gd name="connsiteX17" fmla="*/ 16669 w 2357438"/>
                <a:gd name="connsiteY17" fmla="*/ 173831 h 1545431"/>
                <a:gd name="connsiteX18" fmla="*/ 61913 w 2357438"/>
                <a:gd name="connsiteY18" fmla="*/ 176212 h 1545431"/>
                <a:gd name="connsiteX19" fmla="*/ 166688 w 2357438"/>
                <a:gd name="connsiteY19" fmla="*/ 204787 h 1545431"/>
                <a:gd name="connsiteX20" fmla="*/ 276225 w 2357438"/>
                <a:gd name="connsiteY20" fmla="*/ 228600 h 1545431"/>
                <a:gd name="connsiteX21" fmla="*/ 373856 w 2357438"/>
                <a:gd name="connsiteY21" fmla="*/ 245268 h 1545431"/>
                <a:gd name="connsiteX22" fmla="*/ 452438 w 2357438"/>
                <a:gd name="connsiteY22" fmla="*/ 250031 h 1545431"/>
                <a:gd name="connsiteX23" fmla="*/ 550069 w 2357438"/>
                <a:gd name="connsiteY23" fmla="*/ 242887 h 1545431"/>
                <a:gd name="connsiteX24" fmla="*/ 766763 w 2357438"/>
                <a:gd name="connsiteY24" fmla="*/ 219075 h 1545431"/>
                <a:gd name="connsiteX25" fmla="*/ 1204913 w 2357438"/>
                <a:gd name="connsiteY25" fmla="*/ 161925 h 1545431"/>
                <a:gd name="connsiteX26" fmla="*/ 1431131 w 2357438"/>
                <a:gd name="connsiteY26" fmla="*/ 133350 h 1545431"/>
                <a:gd name="connsiteX27" fmla="*/ 1826419 w 2357438"/>
                <a:gd name="connsiteY27" fmla="*/ 88106 h 1545431"/>
                <a:gd name="connsiteX28" fmla="*/ 1897856 w 2357438"/>
                <a:gd name="connsiteY28" fmla="*/ 50006 h 1545431"/>
                <a:gd name="connsiteX29" fmla="*/ 1993106 w 2357438"/>
                <a:gd name="connsiteY29" fmla="*/ 2381 h 1545431"/>
                <a:gd name="connsiteX30" fmla="*/ 2012156 w 2357438"/>
                <a:gd name="connsiteY30" fmla="*/ 0 h 1545431"/>
                <a:gd name="connsiteX31" fmla="*/ 2095500 w 2357438"/>
                <a:gd name="connsiteY31" fmla="*/ 40481 h 1545431"/>
                <a:gd name="connsiteX32" fmla="*/ 2183606 w 2357438"/>
                <a:gd name="connsiteY32" fmla="*/ 92868 h 1545431"/>
                <a:gd name="connsiteX33" fmla="*/ 2286000 w 2357438"/>
                <a:gd name="connsiteY33" fmla="*/ 169068 h 1545431"/>
                <a:gd name="connsiteX34" fmla="*/ 2326481 w 2357438"/>
                <a:gd name="connsiteY34" fmla="*/ 204787 h 1545431"/>
                <a:gd name="connsiteX35" fmla="*/ 2355056 w 2357438"/>
                <a:gd name="connsiteY35" fmla="*/ 250031 h 1545431"/>
                <a:gd name="connsiteX36" fmla="*/ 2357438 w 2357438"/>
                <a:gd name="connsiteY36" fmla="*/ 269081 h 1545431"/>
                <a:gd name="connsiteX37" fmla="*/ 2347913 w 2357438"/>
                <a:gd name="connsiteY37" fmla="*/ 290512 h 1545431"/>
                <a:gd name="connsiteX38" fmla="*/ 2293144 w 2357438"/>
                <a:gd name="connsiteY38" fmla="*/ 352425 h 1545431"/>
                <a:gd name="connsiteX39" fmla="*/ 2259806 w 2357438"/>
                <a:gd name="connsiteY39" fmla="*/ 402431 h 1545431"/>
                <a:gd name="connsiteX40" fmla="*/ 2240756 w 2357438"/>
                <a:gd name="connsiteY40" fmla="*/ 454818 h 1545431"/>
                <a:gd name="connsiteX41" fmla="*/ 2214563 w 2357438"/>
                <a:gd name="connsiteY41" fmla="*/ 585787 h 1545431"/>
                <a:gd name="connsiteX42" fmla="*/ 2174081 w 2357438"/>
                <a:gd name="connsiteY42" fmla="*/ 790575 h 1545431"/>
                <a:gd name="connsiteX43" fmla="*/ 2126456 w 2357438"/>
                <a:gd name="connsiteY43" fmla="*/ 976312 h 1545431"/>
                <a:gd name="connsiteX44" fmla="*/ 2074069 w 2357438"/>
                <a:gd name="connsiteY44" fmla="*/ 1159668 h 1545431"/>
                <a:gd name="connsiteX45" fmla="*/ 2000250 w 2357438"/>
                <a:gd name="connsiteY45" fmla="*/ 1369218 h 1545431"/>
                <a:gd name="connsiteX46" fmla="*/ 1943100 w 2357438"/>
                <a:gd name="connsiteY46" fmla="*/ 1507331 h 1545431"/>
                <a:gd name="connsiteX47" fmla="*/ 1924050 w 2357438"/>
                <a:gd name="connsiteY47" fmla="*/ 1531143 h 1545431"/>
                <a:gd name="connsiteX48" fmla="*/ 1912144 w 2357438"/>
                <a:gd name="connsiteY48" fmla="*/ 1538287 h 1545431"/>
                <a:gd name="connsiteX49" fmla="*/ 1888331 w 2357438"/>
                <a:gd name="connsiteY49" fmla="*/ 1545431 h 1545431"/>
                <a:gd name="connsiteX50" fmla="*/ 1864519 w 2357438"/>
                <a:gd name="connsiteY50" fmla="*/ 1543050 h 1545431"/>
                <a:gd name="connsiteX51" fmla="*/ 1835944 w 2357438"/>
                <a:gd name="connsiteY51" fmla="*/ 1535906 h 1545431"/>
                <a:gd name="connsiteX52" fmla="*/ 1812131 w 2357438"/>
                <a:gd name="connsiteY52" fmla="*/ 1528762 h 1545431"/>
                <a:gd name="connsiteX53" fmla="*/ 1781175 w 2357438"/>
                <a:gd name="connsiteY53" fmla="*/ 1509712 h 1545431"/>
                <a:gd name="connsiteX54" fmla="*/ 1752600 w 2357438"/>
                <a:gd name="connsiteY54" fmla="*/ 1483518 h 1545431"/>
                <a:gd name="connsiteX55" fmla="*/ 1731169 w 2357438"/>
                <a:gd name="connsiteY55" fmla="*/ 1457325 h 1545431"/>
                <a:gd name="connsiteX56" fmla="*/ 1716881 w 2357438"/>
                <a:gd name="connsiteY56" fmla="*/ 1419225 h 1545431"/>
                <a:gd name="connsiteX57" fmla="*/ 1712119 w 2357438"/>
                <a:gd name="connsiteY57" fmla="*/ 1364456 h 1545431"/>
                <a:gd name="connsiteX58" fmla="*/ 1783556 w 2357438"/>
                <a:gd name="connsiteY58" fmla="*/ 1197768 h 1545431"/>
                <a:gd name="connsiteX59" fmla="*/ 1854994 w 2357438"/>
                <a:gd name="connsiteY59" fmla="*/ 900112 h 1545431"/>
                <a:gd name="connsiteX60" fmla="*/ 1905000 w 2357438"/>
                <a:gd name="connsiteY60" fmla="*/ 664368 h 1545431"/>
                <a:gd name="connsiteX61" fmla="*/ 1957388 w 2357438"/>
                <a:gd name="connsiteY61" fmla="*/ 335756 h 1545431"/>
                <a:gd name="connsiteX62" fmla="*/ 1931194 w 2357438"/>
                <a:gd name="connsiteY62" fmla="*/ 292893 h 1545431"/>
                <a:gd name="connsiteX63" fmla="*/ 1890713 w 2357438"/>
                <a:gd name="connsiteY63" fmla="*/ 250031 h 1545431"/>
                <a:gd name="connsiteX64" fmla="*/ 1871663 w 2357438"/>
                <a:gd name="connsiteY64" fmla="*/ 247650 h 1545431"/>
                <a:gd name="connsiteX65" fmla="*/ 1328738 w 2357438"/>
                <a:gd name="connsiteY65" fmla="*/ 326231 h 1545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357438" h="1545431">
                  <a:moveTo>
                    <a:pt x="1328738" y="326231"/>
                  </a:moveTo>
                  <a:lnTo>
                    <a:pt x="745331" y="419100"/>
                  </a:lnTo>
                  <a:lnTo>
                    <a:pt x="692944" y="426243"/>
                  </a:lnTo>
                  <a:lnTo>
                    <a:pt x="576263" y="457200"/>
                  </a:lnTo>
                  <a:lnTo>
                    <a:pt x="450056" y="495300"/>
                  </a:lnTo>
                  <a:lnTo>
                    <a:pt x="402431" y="507206"/>
                  </a:lnTo>
                  <a:lnTo>
                    <a:pt x="378619" y="509587"/>
                  </a:lnTo>
                  <a:lnTo>
                    <a:pt x="340519" y="507206"/>
                  </a:lnTo>
                  <a:lnTo>
                    <a:pt x="307181" y="497681"/>
                  </a:lnTo>
                  <a:lnTo>
                    <a:pt x="261938" y="476250"/>
                  </a:lnTo>
                  <a:lnTo>
                    <a:pt x="209550" y="442912"/>
                  </a:lnTo>
                  <a:lnTo>
                    <a:pt x="154781" y="397668"/>
                  </a:lnTo>
                  <a:lnTo>
                    <a:pt x="100013" y="342900"/>
                  </a:lnTo>
                  <a:lnTo>
                    <a:pt x="42863" y="271462"/>
                  </a:lnTo>
                  <a:lnTo>
                    <a:pt x="7144" y="216693"/>
                  </a:lnTo>
                  <a:lnTo>
                    <a:pt x="0" y="192881"/>
                  </a:lnTo>
                  <a:lnTo>
                    <a:pt x="2381" y="180975"/>
                  </a:lnTo>
                  <a:lnTo>
                    <a:pt x="16669" y="173831"/>
                  </a:lnTo>
                  <a:lnTo>
                    <a:pt x="61913" y="176212"/>
                  </a:lnTo>
                  <a:lnTo>
                    <a:pt x="166688" y="204787"/>
                  </a:lnTo>
                  <a:lnTo>
                    <a:pt x="276225" y="228600"/>
                  </a:lnTo>
                  <a:lnTo>
                    <a:pt x="373856" y="245268"/>
                  </a:lnTo>
                  <a:lnTo>
                    <a:pt x="452438" y="250031"/>
                  </a:lnTo>
                  <a:lnTo>
                    <a:pt x="550069" y="242887"/>
                  </a:lnTo>
                  <a:lnTo>
                    <a:pt x="766763" y="219075"/>
                  </a:lnTo>
                  <a:lnTo>
                    <a:pt x="1204913" y="161925"/>
                  </a:lnTo>
                  <a:lnTo>
                    <a:pt x="1431131" y="133350"/>
                  </a:lnTo>
                  <a:lnTo>
                    <a:pt x="1826419" y="88106"/>
                  </a:lnTo>
                  <a:lnTo>
                    <a:pt x="1897856" y="50006"/>
                  </a:lnTo>
                  <a:lnTo>
                    <a:pt x="1993106" y="2381"/>
                  </a:lnTo>
                  <a:lnTo>
                    <a:pt x="2012156" y="0"/>
                  </a:lnTo>
                  <a:lnTo>
                    <a:pt x="2095500" y="40481"/>
                  </a:lnTo>
                  <a:lnTo>
                    <a:pt x="2183606" y="92868"/>
                  </a:lnTo>
                  <a:lnTo>
                    <a:pt x="2286000" y="169068"/>
                  </a:lnTo>
                  <a:lnTo>
                    <a:pt x="2326481" y="204787"/>
                  </a:lnTo>
                  <a:lnTo>
                    <a:pt x="2355056" y="250031"/>
                  </a:lnTo>
                  <a:lnTo>
                    <a:pt x="2357438" y="269081"/>
                  </a:lnTo>
                  <a:lnTo>
                    <a:pt x="2347913" y="290512"/>
                  </a:lnTo>
                  <a:lnTo>
                    <a:pt x="2293144" y="352425"/>
                  </a:lnTo>
                  <a:lnTo>
                    <a:pt x="2259806" y="402431"/>
                  </a:lnTo>
                  <a:lnTo>
                    <a:pt x="2240756" y="454818"/>
                  </a:lnTo>
                  <a:lnTo>
                    <a:pt x="2214563" y="585787"/>
                  </a:lnTo>
                  <a:lnTo>
                    <a:pt x="2174081" y="790575"/>
                  </a:lnTo>
                  <a:lnTo>
                    <a:pt x="2126456" y="976312"/>
                  </a:lnTo>
                  <a:lnTo>
                    <a:pt x="2074069" y="1159668"/>
                  </a:lnTo>
                  <a:lnTo>
                    <a:pt x="2000250" y="1369218"/>
                  </a:lnTo>
                  <a:lnTo>
                    <a:pt x="1943100" y="1507331"/>
                  </a:lnTo>
                  <a:lnTo>
                    <a:pt x="1924050" y="1531143"/>
                  </a:lnTo>
                  <a:lnTo>
                    <a:pt x="1912144" y="1538287"/>
                  </a:lnTo>
                  <a:lnTo>
                    <a:pt x="1888331" y="1545431"/>
                  </a:lnTo>
                  <a:lnTo>
                    <a:pt x="1864519" y="1543050"/>
                  </a:lnTo>
                  <a:lnTo>
                    <a:pt x="1835944" y="1535906"/>
                  </a:lnTo>
                  <a:lnTo>
                    <a:pt x="1812131" y="1528762"/>
                  </a:lnTo>
                  <a:lnTo>
                    <a:pt x="1781175" y="1509712"/>
                  </a:lnTo>
                  <a:lnTo>
                    <a:pt x="1752600" y="1483518"/>
                  </a:lnTo>
                  <a:lnTo>
                    <a:pt x="1731169" y="1457325"/>
                  </a:lnTo>
                  <a:lnTo>
                    <a:pt x="1716881" y="1419225"/>
                  </a:lnTo>
                  <a:lnTo>
                    <a:pt x="1712119" y="1364456"/>
                  </a:lnTo>
                  <a:lnTo>
                    <a:pt x="1783556" y="1197768"/>
                  </a:lnTo>
                  <a:lnTo>
                    <a:pt x="1854994" y="900112"/>
                  </a:lnTo>
                  <a:lnTo>
                    <a:pt x="1905000" y="664368"/>
                  </a:lnTo>
                  <a:lnTo>
                    <a:pt x="1957388" y="335756"/>
                  </a:lnTo>
                  <a:lnTo>
                    <a:pt x="1931194" y="292893"/>
                  </a:lnTo>
                  <a:lnTo>
                    <a:pt x="1890713" y="250031"/>
                  </a:lnTo>
                  <a:lnTo>
                    <a:pt x="1871663" y="247650"/>
                  </a:lnTo>
                  <a:lnTo>
                    <a:pt x="1328738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5D75776D-3C32-4128-9B8A-D16F3D5B6C9E}"/>
                </a:ext>
              </a:extLst>
            </p:cNvPr>
            <p:cNvSpPr/>
            <p:nvPr/>
          </p:nvSpPr>
          <p:spPr>
            <a:xfrm>
              <a:off x="4008438" y="2619375"/>
              <a:ext cx="811212" cy="592138"/>
            </a:xfrm>
            <a:custGeom>
              <a:avLst/>
              <a:gdLst>
                <a:gd name="connsiteX0" fmla="*/ 388144 w 812006"/>
                <a:gd name="connsiteY0" fmla="*/ 383381 h 592931"/>
                <a:gd name="connsiteX1" fmla="*/ 140494 w 812006"/>
                <a:gd name="connsiteY1" fmla="*/ 233363 h 592931"/>
                <a:gd name="connsiteX2" fmla="*/ 83344 w 812006"/>
                <a:gd name="connsiteY2" fmla="*/ 223838 h 592931"/>
                <a:gd name="connsiteX3" fmla="*/ 11906 w 812006"/>
                <a:gd name="connsiteY3" fmla="*/ 211931 h 592931"/>
                <a:gd name="connsiteX4" fmla="*/ 2381 w 812006"/>
                <a:gd name="connsiteY4" fmla="*/ 207169 h 592931"/>
                <a:gd name="connsiteX5" fmla="*/ 0 w 812006"/>
                <a:gd name="connsiteY5" fmla="*/ 178594 h 592931"/>
                <a:gd name="connsiteX6" fmla="*/ 9525 w 812006"/>
                <a:gd name="connsiteY6" fmla="*/ 119063 h 592931"/>
                <a:gd name="connsiteX7" fmla="*/ 26194 w 812006"/>
                <a:gd name="connsiteY7" fmla="*/ 92869 h 592931"/>
                <a:gd name="connsiteX8" fmla="*/ 61912 w 812006"/>
                <a:gd name="connsiteY8" fmla="*/ 69056 h 592931"/>
                <a:gd name="connsiteX9" fmla="*/ 150019 w 812006"/>
                <a:gd name="connsiteY9" fmla="*/ 26194 h 592931"/>
                <a:gd name="connsiteX10" fmla="*/ 209550 w 812006"/>
                <a:gd name="connsiteY10" fmla="*/ 0 h 592931"/>
                <a:gd name="connsiteX11" fmla="*/ 423862 w 812006"/>
                <a:gd name="connsiteY11" fmla="*/ 180975 h 592931"/>
                <a:gd name="connsiteX12" fmla="*/ 604837 w 812006"/>
                <a:gd name="connsiteY12" fmla="*/ 319088 h 592931"/>
                <a:gd name="connsiteX13" fmla="*/ 812006 w 812006"/>
                <a:gd name="connsiteY13" fmla="*/ 488156 h 592931"/>
                <a:gd name="connsiteX14" fmla="*/ 726281 w 812006"/>
                <a:gd name="connsiteY14" fmla="*/ 592931 h 592931"/>
                <a:gd name="connsiteX15" fmla="*/ 388144 w 812006"/>
                <a:gd name="connsiteY15" fmla="*/ 383381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12006" h="592931">
                  <a:moveTo>
                    <a:pt x="388144" y="383381"/>
                  </a:moveTo>
                  <a:lnTo>
                    <a:pt x="140494" y="233363"/>
                  </a:lnTo>
                  <a:lnTo>
                    <a:pt x="83344" y="223838"/>
                  </a:lnTo>
                  <a:lnTo>
                    <a:pt x="11906" y="211931"/>
                  </a:lnTo>
                  <a:lnTo>
                    <a:pt x="2381" y="207169"/>
                  </a:lnTo>
                  <a:lnTo>
                    <a:pt x="0" y="178594"/>
                  </a:lnTo>
                  <a:lnTo>
                    <a:pt x="9525" y="119063"/>
                  </a:lnTo>
                  <a:lnTo>
                    <a:pt x="26194" y="92869"/>
                  </a:lnTo>
                  <a:lnTo>
                    <a:pt x="61912" y="69056"/>
                  </a:lnTo>
                  <a:lnTo>
                    <a:pt x="150019" y="26194"/>
                  </a:lnTo>
                  <a:lnTo>
                    <a:pt x="209550" y="0"/>
                  </a:lnTo>
                  <a:lnTo>
                    <a:pt x="423862" y="180975"/>
                  </a:lnTo>
                  <a:lnTo>
                    <a:pt x="604837" y="319088"/>
                  </a:lnTo>
                  <a:lnTo>
                    <a:pt x="812006" y="488156"/>
                  </a:lnTo>
                  <a:lnTo>
                    <a:pt x="726281" y="592931"/>
                  </a:lnTo>
                  <a:lnTo>
                    <a:pt x="388144" y="3833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">
              <a:extLst>
                <a:ext uri="{FF2B5EF4-FFF2-40B4-BE49-F238E27FC236}">
                  <a16:creationId xmlns:a16="http://schemas.microsoft.com/office/drawing/2014/main" id="{731DC2E1-20DD-4057-AE75-F402E0EFED09}"/>
                </a:ext>
              </a:extLst>
            </p:cNvPr>
            <p:cNvSpPr/>
            <p:nvPr/>
          </p:nvSpPr>
          <p:spPr>
            <a:xfrm>
              <a:off x="4094164" y="2176463"/>
              <a:ext cx="1544637" cy="1719262"/>
            </a:xfrm>
            <a:custGeom>
              <a:avLst/>
              <a:gdLst>
                <a:gd name="connsiteX0" fmla="*/ 488156 w 1545431"/>
                <a:gd name="connsiteY0" fmla="*/ 1302543 h 1719262"/>
                <a:gd name="connsiteX1" fmla="*/ 83344 w 1545431"/>
                <a:gd name="connsiteY1" fmla="*/ 1719262 h 1719262"/>
                <a:gd name="connsiteX2" fmla="*/ 0 w 1545431"/>
                <a:gd name="connsiteY2" fmla="*/ 1709737 h 1719262"/>
                <a:gd name="connsiteX3" fmla="*/ 38100 w 1545431"/>
                <a:gd name="connsiteY3" fmla="*/ 1643062 h 1719262"/>
                <a:gd name="connsiteX4" fmla="*/ 238125 w 1545431"/>
                <a:gd name="connsiteY4" fmla="*/ 1414462 h 1719262"/>
                <a:gd name="connsiteX5" fmla="*/ 416719 w 1545431"/>
                <a:gd name="connsiteY5" fmla="*/ 1209675 h 1719262"/>
                <a:gd name="connsiteX6" fmla="*/ 600075 w 1545431"/>
                <a:gd name="connsiteY6" fmla="*/ 997743 h 1719262"/>
                <a:gd name="connsiteX7" fmla="*/ 842962 w 1545431"/>
                <a:gd name="connsiteY7" fmla="*/ 683418 h 1719262"/>
                <a:gd name="connsiteX8" fmla="*/ 1050131 w 1545431"/>
                <a:gd name="connsiteY8" fmla="*/ 414337 h 1719262"/>
                <a:gd name="connsiteX9" fmla="*/ 1221581 w 1545431"/>
                <a:gd name="connsiteY9" fmla="*/ 192881 h 1719262"/>
                <a:gd name="connsiteX10" fmla="*/ 1221581 w 1545431"/>
                <a:gd name="connsiteY10" fmla="*/ 178593 h 1719262"/>
                <a:gd name="connsiteX11" fmla="*/ 1216819 w 1545431"/>
                <a:gd name="connsiteY11" fmla="*/ 150018 h 1719262"/>
                <a:gd name="connsiteX12" fmla="*/ 1181100 w 1545431"/>
                <a:gd name="connsiteY12" fmla="*/ 104775 h 1719262"/>
                <a:gd name="connsiteX13" fmla="*/ 1133475 w 1545431"/>
                <a:gd name="connsiteY13" fmla="*/ 61912 h 1719262"/>
                <a:gd name="connsiteX14" fmla="*/ 1116806 w 1545431"/>
                <a:gd name="connsiteY14" fmla="*/ 40481 h 1719262"/>
                <a:gd name="connsiteX15" fmla="*/ 1116806 w 1545431"/>
                <a:gd name="connsiteY15" fmla="*/ 23812 h 1719262"/>
                <a:gd name="connsiteX16" fmla="*/ 1119187 w 1545431"/>
                <a:gd name="connsiteY16" fmla="*/ 11906 h 1719262"/>
                <a:gd name="connsiteX17" fmla="*/ 1133475 w 1545431"/>
                <a:gd name="connsiteY17" fmla="*/ 2381 h 1719262"/>
                <a:gd name="connsiteX18" fmla="*/ 1152525 w 1545431"/>
                <a:gd name="connsiteY18" fmla="*/ 0 h 1719262"/>
                <a:gd name="connsiteX19" fmla="*/ 1178719 w 1545431"/>
                <a:gd name="connsiteY19" fmla="*/ 4762 h 1719262"/>
                <a:gd name="connsiteX20" fmla="*/ 1219200 w 1545431"/>
                <a:gd name="connsiteY20" fmla="*/ 26193 h 1719262"/>
                <a:gd name="connsiteX21" fmla="*/ 1314450 w 1545431"/>
                <a:gd name="connsiteY21" fmla="*/ 88106 h 1719262"/>
                <a:gd name="connsiteX22" fmla="*/ 1371600 w 1545431"/>
                <a:gd name="connsiteY22" fmla="*/ 123825 h 1719262"/>
                <a:gd name="connsiteX23" fmla="*/ 1421606 w 1545431"/>
                <a:gd name="connsiteY23" fmla="*/ 157162 h 1719262"/>
                <a:gd name="connsiteX24" fmla="*/ 1466850 w 1545431"/>
                <a:gd name="connsiteY24" fmla="*/ 195262 h 1719262"/>
                <a:gd name="connsiteX25" fmla="*/ 1512094 w 1545431"/>
                <a:gd name="connsiteY25" fmla="*/ 245268 h 1719262"/>
                <a:gd name="connsiteX26" fmla="*/ 1533525 w 1545431"/>
                <a:gd name="connsiteY26" fmla="*/ 280987 h 1719262"/>
                <a:gd name="connsiteX27" fmla="*/ 1543050 w 1545431"/>
                <a:gd name="connsiteY27" fmla="*/ 307181 h 1719262"/>
                <a:gd name="connsiteX28" fmla="*/ 1545431 w 1545431"/>
                <a:gd name="connsiteY28" fmla="*/ 333375 h 1719262"/>
                <a:gd name="connsiteX29" fmla="*/ 1540669 w 1545431"/>
                <a:gd name="connsiteY29" fmla="*/ 352425 h 1719262"/>
                <a:gd name="connsiteX30" fmla="*/ 1531144 w 1545431"/>
                <a:gd name="connsiteY30" fmla="*/ 364331 h 1719262"/>
                <a:gd name="connsiteX31" fmla="*/ 1519237 w 1545431"/>
                <a:gd name="connsiteY31" fmla="*/ 373856 h 1719262"/>
                <a:gd name="connsiteX32" fmla="*/ 1490662 w 1545431"/>
                <a:gd name="connsiteY32" fmla="*/ 378618 h 1719262"/>
                <a:gd name="connsiteX33" fmla="*/ 1440656 w 1545431"/>
                <a:gd name="connsiteY33" fmla="*/ 385762 h 1719262"/>
                <a:gd name="connsiteX34" fmla="*/ 1397794 w 1545431"/>
                <a:gd name="connsiteY34" fmla="*/ 400050 h 1719262"/>
                <a:gd name="connsiteX35" fmla="*/ 1333500 w 1545431"/>
                <a:gd name="connsiteY35" fmla="*/ 440531 h 1719262"/>
                <a:gd name="connsiteX36" fmla="*/ 1243012 w 1545431"/>
                <a:gd name="connsiteY36" fmla="*/ 516731 h 1719262"/>
                <a:gd name="connsiteX37" fmla="*/ 1126331 w 1545431"/>
                <a:gd name="connsiteY37" fmla="*/ 640556 h 1719262"/>
                <a:gd name="connsiteX38" fmla="*/ 957262 w 1545431"/>
                <a:gd name="connsiteY38" fmla="*/ 826293 h 1719262"/>
                <a:gd name="connsiteX39" fmla="*/ 792956 w 1545431"/>
                <a:gd name="connsiteY39" fmla="*/ 997743 h 1719262"/>
                <a:gd name="connsiteX40" fmla="*/ 488156 w 1545431"/>
                <a:gd name="connsiteY40" fmla="*/ 1302543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45431" h="1719262">
                  <a:moveTo>
                    <a:pt x="488156" y="1302543"/>
                  </a:moveTo>
                  <a:lnTo>
                    <a:pt x="83344" y="1719262"/>
                  </a:lnTo>
                  <a:lnTo>
                    <a:pt x="0" y="1709737"/>
                  </a:lnTo>
                  <a:lnTo>
                    <a:pt x="38100" y="1643062"/>
                  </a:lnTo>
                  <a:lnTo>
                    <a:pt x="238125" y="1414462"/>
                  </a:lnTo>
                  <a:lnTo>
                    <a:pt x="416719" y="1209675"/>
                  </a:lnTo>
                  <a:lnTo>
                    <a:pt x="600075" y="997743"/>
                  </a:lnTo>
                  <a:lnTo>
                    <a:pt x="842962" y="683418"/>
                  </a:lnTo>
                  <a:lnTo>
                    <a:pt x="1050131" y="414337"/>
                  </a:lnTo>
                  <a:lnTo>
                    <a:pt x="1221581" y="192881"/>
                  </a:lnTo>
                  <a:lnTo>
                    <a:pt x="1221581" y="178593"/>
                  </a:lnTo>
                  <a:lnTo>
                    <a:pt x="1216819" y="150018"/>
                  </a:lnTo>
                  <a:lnTo>
                    <a:pt x="1181100" y="104775"/>
                  </a:lnTo>
                  <a:lnTo>
                    <a:pt x="1133475" y="61912"/>
                  </a:lnTo>
                  <a:lnTo>
                    <a:pt x="1116806" y="40481"/>
                  </a:lnTo>
                  <a:lnTo>
                    <a:pt x="1116806" y="23812"/>
                  </a:lnTo>
                  <a:lnTo>
                    <a:pt x="1119187" y="11906"/>
                  </a:lnTo>
                  <a:lnTo>
                    <a:pt x="1133475" y="2381"/>
                  </a:lnTo>
                  <a:lnTo>
                    <a:pt x="1152525" y="0"/>
                  </a:lnTo>
                  <a:lnTo>
                    <a:pt x="1178719" y="4762"/>
                  </a:lnTo>
                  <a:lnTo>
                    <a:pt x="1219200" y="26193"/>
                  </a:lnTo>
                  <a:lnTo>
                    <a:pt x="1314450" y="88106"/>
                  </a:lnTo>
                  <a:lnTo>
                    <a:pt x="1371600" y="123825"/>
                  </a:lnTo>
                  <a:lnTo>
                    <a:pt x="1421606" y="157162"/>
                  </a:lnTo>
                  <a:lnTo>
                    <a:pt x="1466850" y="195262"/>
                  </a:lnTo>
                  <a:lnTo>
                    <a:pt x="1512094" y="245268"/>
                  </a:lnTo>
                  <a:lnTo>
                    <a:pt x="1533525" y="280987"/>
                  </a:lnTo>
                  <a:lnTo>
                    <a:pt x="1543050" y="307181"/>
                  </a:lnTo>
                  <a:lnTo>
                    <a:pt x="1545431" y="333375"/>
                  </a:lnTo>
                  <a:lnTo>
                    <a:pt x="1540669" y="352425"/>
                  </a:lnTo>
                  <a:lnTo>
                    <a:pt x="1531144" y="364331"/>
                  </a:lnTo>
                  <a:lnTo>
                    <a:pt x="1519237" y="373856"/>
                  </a:lnTo>
                  <a:lnTo>
                    <a:pt x="1490662" y="378618"/>
                  </a:lnTo>
                  <a:lnTo>
                    <a:pt x="1440656" y="385762"/>
                  </a:lnTo>
                  <a:lnTo>
                    <a:pt x="1397794" y="400050"/>
                  </a:lnTo>
                  <a:lnTo>
                    <a:pt x="1333500" y="440531"/>
                  </a:lnTo>
                  <a:lnTo>
                    <a:pt x="1243012" y="516731"/>
                  </a:lnTo>
                  <a:lnTo>
                    <a:pt x="1126331" y="640556"/>
                  </a:lnTo>
                  <a:lnTo>
                    <a:pt x="957262" y="826293"/>
                  </a:lnTo>
                  <a:lnTo>
                    <a:pt x="792956" y="997743"/>
                  </a:lnTo>
                  <a:lnTo>
                    <a:pt x="488156" y="1302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4A9663A8-900F-4D26-BF69-528C8588A820}"/>
                </a:ext>
              </a:extLst>
            </p:cNvPr>
            <p:cNvSpPr/>
            <p:nvPr/>
          </p:nvSpPr>
          <p:spPr>
            <a:xfrm>
              <a:off x="3970339" y="3586164"/>
              <a:ext cx="1563687" cy="587375"/>
            </a:xfrm>
            <a:custGeom>
              <a:avLst/>
              <a:gdLst>
                <a:gd name="connsiteX0" fmla="*/ 1181100 w 1564481"/>
                <a:gd name="connsiteY0" fmla="*/ 223837 h 588168"/>
                <a:gd name="connsiteX1" fmla="*/ 973931 w 1564481"/>
                <a:gd name="connsiteY1" fmla="*/ 295275 h 588168"/>
                <a:gd name="connsiteX2" fmla="*/ 762000 w 1564481"/>
                <a:gd name="connsiteY2" fmla="*/ 364331 h 588168"/>
                <a:gd name="connsiteX3" fmla="*/ 471487 w 1564481"/>
                <a:gd name="connsiteY3" fmla="*/ 469106 h 588168"/>
                <a:gd name="connsiteX4" fmla="*/ 290512 w 1564481"/>
                <a:gd name="connsiteY4" fmla="*/ 535781 h 588168"/>
                <a:gd name="connsiteX5" fmla="*/ 280987 w 1564481"/>
                <a:gd name="connsiteY5" fmla="*/ 564356 h 588168"/>
                <a:gd name="connsiteX6" fmla="*/ 271462 w 1564481"/>
                <a:gd name="connsiteY6" fmla="*/ 581025 h 588168"/>
                <a:gd name="connsiteX7" fmla="*/ 257175 w 1564481"/>
                <a:gd name="connsiteY7" fmla="*/ 588168 h 588168"/>
                <a:gd name="connsiteX8" fmla="*/ 228600 w 1564481"/>
                <a:gd name="connsiteY8" fmla="*/ 585787 h 588168"/>
                <a:gd name="connsiteX9" fmla="*/ 202406 w 1564481"/>
                <a:gd name="connsiteY9" fmla="*/ 581025 h 588168"/>
                <a:gd name="connsiteX10" fmla="*/ 169069 w 1564481"/>
                <a:gd name="connsiteY10" fmla="*/ 559593 h 588168"/>
                <a:gd name="connsiteX11" fmla="*/ 119062 w 1564481"/>
                <a:gd name="connsiteY11" fmla="*/ 514350 h 588168"/>
                <a:gd name="connsiteX12" fmla="*/ 73819 w 1564481"/>
                <a:gd name="connsiteY12" fmla="*/ 464343 h 588168"/>
                <a:gd name="connsiteX13" fmla="*/ 47625 w 1564481"/>
                <a:gd name="connsiteY13" fmla="*/ 426243 h 588168"/>
                <a:gd name="connsiteX14" fmla="*/ 23812 w 1564481"/>
                <a:gd name="connsiteY14" fmla="*/ 385762 h 588168"/>
                <a:gd name="connsiteX15" fmla="*/ 0 w 1564481"/>
                <a:gd name="connsiteY15" fmla="*/ 323850 h 588168"/>
                <a:gd name="connsiteX16" fmla="*/ 0 w 1564481"/>
                <a:gd name="connsiteY16" fmla="*/ 307181 h 588168"/>
                <a:gd name="connsiteX17" fmla="*/ 16669 w 1564481"/>
                <a:gd name="connsiteY17" fmla="*/ 285750 h 588168"/>
                <a:gd name="connsiteX18" fmla="*/ 47625 w 1564481"/>
                <a:gd name="connsiteY18" fmla="*/ 264318 h 588168"/>
                <a:gd name="connsiteX19" fmla="*/ 85725 w 1564481"/>
                <a:gd name="connsiteY19" fmla="*/ 252412 h 588168"/>
                <a:gd name="connsiteX20" fmla="*/ 169069 w 1564481"/>
                <a:gd name="connsiteY20" fmla="*/ 240506 h 588168"/>
                <a:gd name="connsiteX21" fmla="*/ 295275 w 1564481"/>
                <a:gd name="connsiteY21" fmla="*/ 226218 h 588168"/>
                <a:gd name="connsiteX22" fmla="*/ 531019 w 1564481"/>
                <a:gd name="connsiteY22" fmla="*/ 180975 h 588168"/>
                <a:gd name="connsiteX23" fmla="*/ 826294 w 1564481"/>
                <a:gd name="connsiteY23" fmla="*/ 128587 h 588168"/>
                <a:gd name="connsiteX24" fmla="*/ 1171575 w 1564481"/>
                <a:gd name="connsiteY24" fmla="*/ 66675 h 588168"/>
                <a:gd name="connsiteX25" fmla="*/ 1519237 w 1564481"/>
                <a:gd name="connsiteY25" fmla="*/ 0 h 588168"/>
                <a:gd name="connsiteX26" fmla="*/ 1564481 w 1564481"/>
                <a:gd name="connsiteY26" fmla="*/ 111918 h 588168"/>
                <a:gd name="connsiteX27" fmla="*/ 1181100 w 1564481"/>
                <a:gd name="connsiteY27" fmla="*/ 2238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564481" h="588168">
                  <a:moveTo>
                    <a:pt x="1181100" y="223837"/>
                  </a:moveTo>
                  <a:lnTo>
                    <a:pt x="973931" y="295275"/>
                  </a:lnTo>
                  <a:lnTo>
                    <a:pt x="762000" y="364331"/>
                  </a:lnTo>
                  <a:lnTo>
                    <a:pt x="471487" y="469106"/>
                  </a:lnTo>
                  <a:lnTo>
                    <a:pt x="290512" y="535781"/>
                  </a:lnTo>
                  <a:lnTo>
                    <a:pt x="280987" y="564356"/>
                  </a:lnTo>
                  <a:lnTo>
                    <a:pt x="271462" y="581025"/>
                  </a:lnTo>
                  <a:lnTo>
                    <a:pt x="257175" y="588168"/>
                  </a:lnTo>
                  <a:lnTo>
                    <a:pt x="228600" y="585787"/>
                  </a:lnTo>
                  <a:lnTo>
                    <a:pt x="202406" y="581025"/>
                  </a:lnTo>
                  <a:lnTo>
                    <a:pt x="169069" y="559593"/>
                  </a:lnTo>
                  <a:lnTo>
                    <a:pt x="119062" y="514350"/>
                  </a:lnTo>
                  <a:lnTo>
                    <a:pt x="73819" y="464343"/>
                  </a:lnTo>
                  <a:lnTo>
                    <a:pt x="47625" y="426243"/>
                  </a:lnTo>
                  <a:lnTo>
                    <a:pt x="23812" y="385762"/>
                  </a:lnTo>
                  <a:lnTo>
                    <a:pt x="0" y="323850"/>
                  </a:lnTo>
                  <a:lnTo>
                    <a:pt x="0" y="307181"/>
                  </a:lnTo>
                  <a:lnTo>
                    <a:pt x="16669" y="285750"/>
                  </a:lnTo>
                  <a:lnTo>
                    <a:pt x="47625" y="264318"/>
                  </a:lnTo>
                  <a:lnTo>
                    <a:pt x="85725" y="252412"/>
                  </a:lnTo>
                  <a:lnTo>
                    <a:pt x="169069" y="240506"/>
                  </a:lnTo>
                  <a:lnTo>
                    <a:pt x="295275" y="226218"/>
                  </a:lnTo>
                  <a:lnTo>
                    <a:pt x="531019" y="180975"/>
                  </a:lnTo>
                  <a:lnTo>
                    <a:pt x="826294" y="128587"/>
                  </a:lnTo>
                  <a:lnTo>
                    <a:pt x="1171575" y="66675"/>
                  </a:lnTo>
                  <a:lnTo>
                    <a:pt x="1519237" y="0"/>
                  </a:lnTo>
                  <a:lnTo>
                    <a:pt x="1564481" y="111918"/>
                  </a:lnTo>
                  <a:lnTo>
                    <a:pt x="1181100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0C2D2E4-BFDA-4922-A082-854D447CF070}"/>
                </a:ext>
              </a:extLst>
            </p:cNvPr>
            <p:cNvSpPr/>
            <p:nvPr/>
          </p:nvSpPr>
          <p:spPr>
            <a:xfrm>
              <a:off x="5181601" y="3163888"/>
              <a:ext cx="638175" cy="933450"/>
            </a:xfrm>
            <a:custGeom>
              <a:avLst/>
              <a:gdLst>
                <a:gd name="connsiteX0" fmla="*/ 378619 w 638175"/>
                <a:gd name="connsiteY0" fmla="*/ 740569 h 933450"/>
                <a:gd name="connsiteX1" fmla="*/ 280988 w 638175"/>
                <a:gd name="connsiteY1" fmla="*/ 550069 h 933450"/>
                <a:gd name="connsiteX2" fmla="*/ 230981 w 638175"/>
                <a:gd name="connsiteY2" fmla="*/ 428625 h 933450"/>
                <a:gd name="connsiteX3" fmla="*/ 154781 w 638175"/>
                <a:gd name="connsiteY3" fmla="*/ 285750 h 933450"/>
                <a:gd name="connsiteX4" fmla="*/ 66675 w 638175"/>
                <a:gd name="connsiteY4" fmla="*/ 142875 h 933450"/>
                <a:gd name="connsiteX5" fmla="*/ 19050 w 638175"/>
                <a:gd name="connsiteY5" fmla="*/ 76200 h 933450"/>
                <a:gd name="connsiteX6" fmla="*/ 4763 w 638175"/>
                <a:gd name="connsiteY6" fmla="*/ 47625 h 933450"/>
                <a:gd name="connsiteX7" fmla="*/ 0 w 638175"/>
                <a:gd name="connsiteY7" fmla="*/ 26194 h 933450"/>
                <a:gd name="connsiteX8" fmla="*/ 0 w 638175"/>
                <a:gd name="connsiteY8" fmla="*/ 11907 h 933450"/>
                <a:gd name="connsiteX9" fmla="*/ 7144 w 638175"/>
                <a:gd name="connsiteY9" fmla="*/ 0 h 933450"/>
                <a:gd name="connsiteX10" fmla="*/ 28575 w 638175"/>
                <a:gd name="connsiteY10" fmla="*/ 2382 h 933450"/>
                <a:gd name="connsiteX11" fmla="*/ 66675 w 638175"/>
                <a:gd name="connsiteY11" fmla="*/ 19050 h 933450"/>
                <a:gd name="connsiteX12" fmla="*/ 200025 w 638175"/>
                <a:gd name="connsiteY12" fmla="*/ 133350 h 933450"/>
                <a:gd name="connsiteX13" fmla="*/ 338138 w 638175"/>
                <a:gd name="connsiteY13" fmla="*/ 245269 h 933450"/>
                <a:gd name="connsiteX14" fmla="*/ 466725 w 638175"/>
                <a:gd name="connsiteY14" fmla="*/ 359569 h 933450"/>
                <a:gd name="connsiteX15" fmla="*/ 511969 w 638175"/>
                <a:gd name="connsiteY15" fmla="*/ 407194 h 933450"/>
                <a:gd name="connsiteX16" fmla="*/ 557213 w 638175"/>
                <a:gd name="connsiteY16" fmla="*/ 509588 h 933450"/>
                <a:gd name="connsiteX17" fmla="*/ 609600 w 638175"/>
                <a:gd name="connsiteY17" fmla="*/ 659607 h 933450"/>
                <a:gd name="connsiteX18" fmla="*/ 633413 w 638175"/>
                <a:gd name="connsiteY18" fmla="*/ 773907 h 933450"/>
                <a:gd name="connsiteX19" fmla="*/ 638175 w 638175"/>
                <a:gd name="connsiteY19" fmla="*/ 816769 h 933450"/>
                <a:gd name="connsiteX20" fmla="*/ 633413 w 638175"/>
                <a:gd name="connsiteY20" fmla="*/ 854869 h 933450"/>
                <a:gd name="connsiteX21" fmla="*/ 611981 w 638175"/>
                <a:gd name="connsiteY21" fmla="*/ 897732 h 933450"/>
                <a:gd name="connsiteX22" fmla="*/ 592931 w 638175"/>
                <a:gd name="connsiteY22" fmla="*/ 923925 h 933450"/>
                <a:gd name="connsiteX23" fmla="*/ 564356 w 638175"/>
                <a:gd name="connsiteY23" fmla="*/ 933450 h 933450"/>
                <a:gd name="connsiteX24" fmla="*/ 535781 w 638175"/>
                <a:gd name="connsiteY24" fmla="*/ 926307 h 933450"/>
                <a:gd name="connsiteX25" fmla="*/ 509588 w 638175"/>
                <a:gd name="connsiteY25" fmla="*/ 919163 h 933450"/>
                <a:gd name="connsiteX26" fmla="*/ 464344 w 638175"/>
                <a:gd name="connsiteY26" fmla="*/ 892969 h 933450"/>
                <a:gd name="connsiteX27" fmla="*/ 378619 w 638175"/>
                <a:gd name="connsiteY27" fmla="*/ 740569 h 933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38175" h="933450">
                  <a:moveTo>
                    <a:pt x="378619" y="740569"/>
                  </a:moveTo>
                  <a:lnTo>
                    <a:pt x="280988" y="550069"/>
                  </a:lnTo>
                  <a:lnTo>
                    <a:pt x="230981" y="428625"/>
                  </a:lnTo>
                  <a:lnTo>
                    <a:pt x="154781" y="285750"/>
                  </a:lnTo>
                  <a:lnTo>
                    <a:pt x="66675" y="142875"/>
                  </a:lnTo>
                  <a:lnTo>
                    <a:pt x="19050" y="76200"/>
                  </a:lnTo>
                  <a:lnTo>
                    <a:pt x="4763" y="47625"/>
                  </a:lnTo>
                  <a:lnTo>
                    <a:pt x="0" y="26194"/>
                  </a:lnTo>
                  <a:lnTo>
                    <a:pt x="0" y="11907"/>
                  </a:lnTo>
                  <a:lnTo>
                    <a:pt x="7144" y="0"/>
                  </a:lnTo>
                  <a:lnTo>
                    <a:pt x="28575" y="2382"/>
                  </a:lnTo>
                  <a:lnTo>
                    <a:pt x="66675" y="19050"/>
                  </a:lnTo>
                  <a:lnTo>
                    <a:pt x="200025" y="133350"/>
                  </a:lnTo>
                  <a:lnTo>
                    <a:pt x="338138" y="245269"/>
                  </a:lnTo>
                  <a:lnTo>
                    <a:pt x="466725" y="359569"/>
                  </a:lnTo>
                  <a:lnTo>
                    <a:pt x="511969" y="407194"/>
                  </a:lnTo>
                  <a:lnTo>
                    <a:pt x="557213" y="509588"/>
                  </a:lnTo>
                  <a:lnTo>
                    <a:pt x="609600" y="659607"/>
                  </a:lnTo>
                  <a:lnTo>
                    <a:pt x="633413" y="773907"/>
                  </a:lnTo>
                  <a:lnTo>
                    <a:pt x="638175" y="816769"/>
                  </a:lnTo>
                  <a:lnTo>
                    <a:pt x="633413" y="854869"/>
                  </a:lnTo>
                  <a:lnTo>
                    <a:pt x="611981" y="897732"/>
                  </a:lnTo>
                  <a:lnTo>
                    <a:pt x="592931" y="923925"/>
                  </a:lnTo>
                  <a:lnTo>
                    <a:pt x="564356" y="933450"/>
                  </a:lnTo>
                  <a:lnTo>
                    <a:pt x="535781" y="926307"/>
                  </a:lnTo>
                  <a:lnTo>
                    <a:pt x="509588" y="919163"/>
                  </a:lnTo>
                  <a:lnTo>
                    <a:pt x="464344" y="892969"/>
                  </a:lnTo>
                  <a:lnTo>
                    <a:pt x="378619" y="740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3">
              <a:extLst>
                <a:ext uri="{FF2B5EF4-FFF2-40B4-BE49-F238E27FC236}">
                  <a16:creationId xmlns:a16="http://schemas.microsoft.com/office/drawing/2014/main" id="{3E660620-5C7A-4028-B047-3821EEF94795}"/>
                </a:ext>
              </a:extLst>
            </p:cNvPr>
            <p:cNvSpPr/>
            <p:nvPr/>
          </p:nvSpPr>
          <p:spPr>
            <a:xfrm rot="16200000">
              <a:off x="3756819" y="4736307"/>
              <a:ext cx="2159000" cy="322262"/>
            </a:xfrm>
            <a:custGeom>
              <a:avLst/>
              <a:gdLst>
                <a:gd name="connsiteX0" fmla="*/ 966788 w 2159794"/>
                <a:gd name="connsiteY0" fmla="*/ 319088 h 321469"/>
                <a:gd name="connsiteX1" fmla="*/ 369094 w 2159794"/>
                <a:gd name="connsiteY1" fmla="*/ 319088 h 321469"/>
                <a:gd name="connsiteX2" fmla="*/ 180975 w 2159794"/>
                <a:gd name="connsiteY2" fmla="*/ 321469 h 321469"/>
                <a:gd name="connsiteX3" fmla="*/ 140494 w 2159794"/>
                <a:gd name="connsiteY3" fmla="*/ 316706 h 321469"/>
                <a:gd name="connsiteX4" fmla="*/ 107156 w 2159794"/>
                <a:gd name="connsiteY4" fmla="*/ 309563 h 321469"/>
                <a:gd name="connsiteX5" fmla="*/ 61913 w 2159794"/>
                <a:gd name="connsiteY5" fmla="*/ 292894 h 321469"/>
                <a:gd name="connsiteX6" fmla="*/ 40481 w 2159794"/>
                <a:gd name="connsiteY6" fmla="*/ 280988 h 321469"/>
                <a:gd name="connsiteX7" fmla="*/ 16669 w 2159794"/>
                <a:gd name="connsiteY7" fmla="*/ 264319 h 321469"/>
                <a:gd name="connsiteX8" fmla="*/ 4763 w 2159794"/>
                <a:gd name="connsiteY8" fmla="*/ 240506 h 321469"/>
                <a:gd name="connsiteX9" fmla="*/ 0 w 2159794"/>
                <a:gd name="connsiteY9" fmla="*/ 204788 h 321469"/>
                <a:gd name="connsiteX10" fmla="*/ 11906 w 2159794"/>
                <a:gd name="connsiteY10" fmla="*/ 169069 h 321469"/>
                <a:gd name="connsiteX11" fmla="*/ 45244 w 2159794"/>
                <a:gd name="connsiteY11" fmla="*/ 135731 h 321469"/>
                <a:gd name="connsiteX12" fmla="*/ 76200 w 2159794"/>
                <a:gd name="connsiteY12" fmla="*/ 107156 h 321469"/>
                <a:gd name="connsiteX13" fmla="*/ 128588 w 2159794"/>
                <a:gd name="connsiteY13" fmla="*/ 71438 h 321469"/>
                <a:gd name="connsiteX14" fmla="*/ 178594 w 2159794"/>
                <a:gd name="connsiteY14" fmla="*/ 42863 h 321469"/>
                <a:gd name="connsiteX15" fmla="*/ 233363 w 2159794"/>
                <a:gd name="connsiteY15" fmla="*/ 21431 h 321469"/>
                <a:gd name="connsiteX16" fmla="*/ 283369 w 2159794"/>
                <a:gd name="connsiteY16" fmla="*/ 7144 h 321469"/>
                <a:gd name="connsiteX17" fmla="*/ 345281 w 2159794"/>
                <a:gd name="connsiteY17" fmla="*/ 0 h 321469"/>
                <a:gd name="connsiteX18" fmla="*/ 442913 w 2159794"/>
                <a:gd name="connsiteY18" fmla="*/ 16669 h 321469"/>
                <a:gd name="connsiteX19" fmla="*/ 545306 w 2159794"/>
                <a:gd name="connsiteY19" fmla="*/ 47625 h 321469"/>
                <a:gd name="connsiteX20" fmla="*/ 640556 w 2159794"/>
                <a:gd name="connsiteY20" fmla="*/ 73819 h 321469"/>
                <a:gd name="connsiteX21" fmla="*/ 714375 w 2159794"/>
                <a:gd name="connsiteY21" fmla="*/ 83344 h 321469"/>
                <a:gd name="connsiteX22" fmla="*/ 792956 w 2159794"/>
                <a:gd name="connsiteY22" fmla="*/ 92869 h 321469"/>
                <a:gd name="connsiteX23" fmla="*/ 1154906 w 2159794"/>
                <a:gd name="connsiteY23" fmla="*/ 97631 h 321469"/>
                <a:gd name="connsiteX24" fmla="*/ 1631156 w 2159794"/>
                <a:gd name="connsiteY24" fmla="*/ 95250 h 321469"/>
                <a:gd name="connsiteX25" fmla="*/ 1947863 w 2159794"/>
                <a:gd name="connsiteY25" fmla="*/ 95250 h 321469"/>
                <a:gd name="connsiteX26" fmla="*/ 1995488 w 2159794"/>
                <a:gd name="connsiteY26" fmla="*/ 88106 h 321469"/>
                <a:gd name="connsiteX27" fmla="*/ 2100263 w 2159794"/>
                <a:gd name="connsiteY27" fmla="*/ 45244 h 321469"/>
                <a:gd name="connsiteX28" fmla="*/ 2159794 w 2159794"/>
                <a:gd name="connsiteY28" fmla="*/ 247650 h 321469"/>
                <a:gd name="connsiteX29" fmla="*/ 2031206 w 2159794"/>
                <a:gd name="connsiteY29" fmla="*/ 295275 h 321469"/>
                <a:gd name="connsiteX30" fmla="*/ 1966913 w 2159794"/>
                <a:gd name="connsiteY30" fmla="*/ 314325 h 321469"/>
                <a:gd name="connsiteX31" fmla="*/ 1919288 w 2159794"/>
                <a:gd name="connsiteY31" fmla="*/ 319088 h 321469"/>
                <a:gd name="connsiteX32" fmla="*/ 1816894 w 2159794"/>
                <a:gd name="connsiteY32" fmla="*/ 319088 h 321469"/>
                <a:gd name="connsiteX33" fmla="*/ 966788 w 2159794"/>
                <a:gd name="connsiteY33" fmla="*/ 319088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159794" h="321469">
                  <a:moveTo>
                    <a:pt x="966788" y="319088"/>
                  </a:moveTo>
                  <a:lnTo>
                    <a:pt x="369094" y="319088"/>
                  </a:lnTo>
                  <a:lnTo>
                    <a:pt x="180975" y="321469"/>
                  </a:lnTo>
                  <a:lnTo>
                    <a:pt x="140494" y="316706"/>
                  </a:lnTo>
                  <a:lnTo>
                    <a:pt x="107156" y="309563"/>
                  </a:lnTo>
                  <a:lnTo>
                    <a:pt x="61913" y="292894"/>
                  </a:lnTo>
                  <a:lnTo>
                    <a:pt x="40481" y="280988"/>
                  </a:lnTo>
                  <a:lnTo>
                    <a:pt x="16669" y="264319"/>
                  </a:lnTo>
                  <a:lnTo>
                    <a:pt x="4763" y="240506"/>
                  </a:lnTo>
                  <a:lnTo>
                    <a:pt x="0" y="204788"/>
                  </a:lnTo>
                  <a:lnTo>
                    <a:pt x="11906" y="169069"/>
                  </a:lnTo>
                  <a:lnTo>
                    <a:pt x="45244" y="135731"/>
                  </a:lnTo>
                  <a:lnTo>
                    <a:pt x="76200" y="107156"/>
                  </a:lnTo>
                  <a:lnTo>
                    <a:pt x="128588" y="71438"/>
                  </a:lnTo>
                  <a:lnTo>
                    <a:pt x="178594" y="42863"/>
                  </a:lnTo>
                  <a:lnTo>
                    <a:pt x="233363" y="21431"/>
                  </a:lnTo>
                  <a:lnTo>
                    <a:pt x="283369" y="7144"/>
                  </a:lnTo>
                  <a:lnTo>
                    <a:pt x="345281" y="0"/>
                  </a:lnTo>
                  <a:lnTo>
                    <a:pt x="442913" y="16669"/>
                  </a:lnTo>
                  <a:lnTo>
                    <a:pt x="545306" y="47625"/>
                  </a:lnTo>
                  <a:lnTo>
                    <a:pt x="640556" y="73819"/>
                  </a:lnTo>
                  <a:lnTo>
                    <a:pt x="714375" y="83344"/>
                  </a:lnTo>
                  <a:lnTo>
                    <a:pt x="792956" y="92869"/>
                  </a:lnTo>
                  <a:lnTo>
                    <a:pt x="1154906" y="97631"/>
                  </a:lnTo>
                  <a:lnTo>
                    <a:pt x="1631156" y="95250"/>
                  </a:lnTo>
                  <a:lnTo>
                    <a:pt x="1947863" y="95250"/>
                  </a:lnTo>
                  <a:lnTo>
                    <a:pt x="1995488" y="88106"/>
                  </a:lnTo>
                  <a:lnTo>
                    <a:pt x="2100263" y="45244"/>
                  </a:lnTo>
                  <a:lnTo>
                    <a:pt x="2159794" y="247650"/>
                  </a:lnTo>
                  <a:lnTo>
                    <a:pt x="2031206" y="295275"/>
                  </a:lnTo>
                  <a:lnTo>
                    <a:pt x="1966913" y="314325"/>
                  </a:lnTo>
                  <a:lnTo>
                    <a:pt x="1919288" y="319088"/>
                  </a:lnTo>
                  <a:lnTo>
                    <a:pt x="1816894" y="319088"/>
                  </a:lnTo>
                  <a:lnTo>
                    <a:pt x="966788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C8B0FC25-1534-42B0-987B-7A43C315883B}"/>
                </a:ext>
              </a:extLst>
            </p:cNvPr>
            <p:cNvSpPr/>
            <p:nvPr/>
          </p:nvSpPr>
          <p:spPr>
            <a:xfrm>
              <a:off x="6210301" y="3352801"/>
              <a:ext cx="1560513" cy="385763"/>
            </a:xfrm>
            <a:custGeom>
              <a:avLst/>
              <a:gdLst>
                <a:gd name="connsiteX0" fmla="*/ 742950 w 1559719"/>
                <a:gd name="connsiteY0" fmla="*/ 276225 h 385763"/>
                <a:gd name="connsiteX1" fmla="*/ 114300 w 1559719"/>
                <a:gd name="connsiteY1" fmla="*/ 385763 h 385763"/>
                <a:gd name="connsiteX2" fmla="*/ 0 w 1559719"/>
                <a:gd name="connsiteY2" fmla="*/ 228600 h 385763"/>
                <a:gd name="connsiteX3" fmla="*/ 97631 w 1559719"/>
                <a:gd name="connsiteY3" fmla="*/ 211931 h 385763"/>
                <a:gd name="connsiteX4" fmla="*/ 542925 w 1559719"/>
                <a:gd name="connsiteY4" fmla="*/ 145256 h 385763"/>
                <a:gd name="connsiteX5" fmla="*/ 1014413 w 1559719"/>
                <a:gd name="connsiteY5" fmla="*/ 73819 h 385763"/>
                <a:gd name="connsiteX6" fmla="*/ 1559719 w 1559719"/>
                <a:gd name="connsiteY6" fmla="*/ 0 h 385763"/>
                <a:gd name="connsiteX7" fmla="*/ 1478756 w 1559719"/>
                <a:gd name="connsiteY7" fmla="*/ 164306 h 385763"/>
                <a:gd name="connsiteX8" fmla="*/ 1138238 w 1559719"/>
                <a:gd name="connsiteY8" fmla="*/ 211931 h 385763"/>
                <a:gd name="connsiteX9" fmla="*/ 742950 w 1559719"/>
                <a:gd name="connsiteY9" fmla="*/ 276225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719" h="385763">
                  <a:moveTo>
                    <a:pt x="742950" y="276225"/>
                  </a:moveTo>
                  <a:lnTo>
                    <a:pt x="114300" y="385763"/>
                  </a:lnTo>
                  <a:lnTo>
                    <a:pt x="0" y="228600"/>
                  </a:lnTo>
                  <a:lnTo>
                    <a:pt x="97631" y="211931"/>
                  </a:lnTo>
                  <a:lnTo>
                    <a:pt x="542925" y="145256"/>
                  </a:lnTo>
                  <a:lnTo>
                    <a:pt x="1014413" y="73819"/>
                  </a:lnTo>
                  <a:lnTo>
                    <a:pt x="1559719" y="0"/>
                  </a:lnTo>
                  <a:lnTo>
                    <a:pt x="1478756" y="164306"/>
                  </a:lnTo>
                  <a:lnTo>
                    <a:pt x="1138238" y="211931"/>
                  </a:lnTo>
                  <a:lnTo>
                    <a:pt x="7429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2CE9E8E3-80DB-427F-BFD7-8A8EF0A8DF22}"/>
                </a:ext>
              </a:extLst>
            </p:cNvPr>
            <p:cNvSpPr/>
            <p:nvPr/>
          </p:nvSpPr>
          <p:spPr>
            <a:xfrm>
              <a:off x="6038850" y="3482976"/>
              <a:ext cx="2482850" cy="2200275"/>
            </a:xfrm>
            <a:custGeom>
              <a:avLst/>
              <a:gdLst>
                <a:gd name="connsiteX0" fmla="*/ 136525 w 2482850"/>
                <a:gd name="connsiteY0" fmla="*/ 1228725 h 2200275"/>
                <a:gd name="connsiteX1" fmla="*/ 139700 w 2482850"/>
                <a:gd name="connsiteY1" fmla="*/ 352425 h 2200275"/>
                <a:gd name="connsiteX2" fmla="*/ 133350 w 2482850"/>
                <a:gd name="connsiteY2" fmla="*/ 307975 h 2200275"/>
                <a:gd name="connsiteX3" fmla="*/ 120650 w 2482850"/>
                <a:gd name="connsiteY3" fmla="*/ 260350 h 2200275"/>
                <a:gd name="connsiteX4" fmla="*/ 92075 w 2482850"/>
                <a:gd name="connsiteY4" fmla="*/ 196850 h 2200275"/>
                <a:gd name="connsiteX5" fmla="*/ 12700 w 2482850"/>
                <a:gd name="connsiteY5" fmla="*/ 73025 h 2200275"/>
                <a:gd name="connsiteX6" fmla="*/ 0 w 2482850"/>
                <a:gd name="connsiteY6" fmla="*/ 44450 h 2200275"/>
                <a:gd name="connsiteX7" fmla="*/ 0 w 2482850"/>
                <a:gd name="connsiteY7" fmla="*/ 12700 h 2200275"/>
                <a:gd name="connsiteX8" fmla="*/ 6350 w 2482850"/>
                <a:gd name="connsiteY8" fmla="*/ 0 h 2200275"/>
                <a:gd name="connsiteX9" fmla="*/ 38100 w 2482850"/>
                <a:gd name="connsiteY9" fmla="*/ 0 h 2200275"/>
                <a:gd name="connsiteX10" fmla="*/ 69850 w 2482850"/>
                <a:gd name="connsiteY10" fmla="*/ 12700 h 2200275"/>
                <a:gd name="connsiteX11" fmla="*/ 130175 w 2482850"/>
                <a:gd name="connsiteY11" fmla="*/ 31750 h 2200275"/>
                <a:gd name="connsiteX12" fmla="*/ 304800 w 2482850"/>
                <a:gd name="connsiteY12" fmla="*/ 95250 h 2200275"/>
                <a:gd name="connsiteX13" fmla="*/ 381000 w 2482850"/>
                <a:gd name="connsiteY13" fmla="*/ 234950 h 2200275"/>
                <a:gd name="connsiteX14" fmla="*/ 371475 w 2482850"/>
                <a:gd name="connsiteY14" fmla="*/ 631825 h 2200275"/>
                <a:gd name="connsiteX15" fmla="*/ 368300 w 2482850"/>
                <a:gd name="connsiteY15" fmla="*/ 1073150 h 2200275"/>
                <a:gd name="connsiteX16" fmla="*/ 355600 w 2482850"/>
                <a:gd name="connsiteY16" fmla="*/ 1479550 h 2200275"/>
                <a:gd name="connsiteX17" fmla="*/ 361950 w 2482850"/>
                <a:gd name="connsiteY17" fmla="*/ 1558925 h 2200275"/>
                <a:gd name="connsiteX18" fmla="*/ 368300 w 2482850"/>
                <a:gd name="connsiteY18" fmla="*/ 1644650 h 2200275"/>
                <a:gd name="connsiteX19" fmla="*/ 381000 w 2482850"/>
                <a:gd name="connsiteY19" fmla="*/ 1730375 h 2200275"/>
                <a:gd name="connsiteX20" fmla="*/ 406400 w 2482850"/>
                <a:gd name="connsiteY20" fmla="*/ 1812925 h 2200275"/>
                <a:gd name="connsiteX21" fmla="*/ 428625 w 2482850"/>
                <a:gd name="connsiteY21" fmla="*/ 1863725 h 2200275"/>
                <a:gd name="connsiteX22" fmla="*/ 460375 w 2482850"/>
                <a:gd name="connsiteY22" fmla="*/ 1895475 h 2200275"/>
                <a:gd name="connsiteX23" fmla="*/ 501650 w 2482850"/>
                <a:gd name="connsiteY23" fmla="*/ 1924050 h 2200275"/>
                <a:gd name="connsiteX24" fmla="*/ 552450 w 2482850"/>
                <a:gd name="connsiteY24" fmla="*/ 1943100 h 2200275"/>
                <a:gd name="connsiteX25" fmla="*/ 619125 w 2482850"/>
                <a:gd name="connsiteY25" fmla="*/ 1965325 h 2200275"/>
                <a:gd name="connsiteX26" fmla="*/ 758825 w 2482850"/>
                <a:gd name="connsiteY26" fmla="*/ 1987550 h 2200275"/>
                <a:gd name="connsiteX27" fmla="*/ 942975 w 2482850"/>
                <a:gd name="connsiteY27" fmla="*/ 1997075 h 2200275"/>
                <a:gd name="connsiteX28" fmla="*/ 1257300 w 2482850"/>
                <a:gd name="connsiteY28" fmla="*/ 1997075 h 2200275"/>
                <a:gd name="connsiteX29" fmla="*/ 1619250 w 2482850"/>
                <a:gd name="connsiteY29" fmla="*/ 1981200 h 2200275"/>
                <a:gd name="connsiteX30" fmla="*/ 1746250 w 2482850"/>
                <a:gd name="connsiteY30" fmla="*/ 1965325 h 2200275"/>
                <a:gd name="connsiteX31" fmla="*/ 1847850 w 2482850"/>
                <a:gd name="connsiteY31" fmla="*/ 1949450 h 2200275"/>
                <a:gd name="connsiteX32" fmla="*/ 1920875 w 2482850"/>
                <a:gd name="connsiteY32" fmla="*/ 1930400 h 2200275"/>
                <a:gd name="connsiteX33" fmla="*/ 1971675 w 2482850"/>
                <a:gd name="connsiteY33" fmla="*/ 1908175 h 2200275"/>
                <a:gd name="connsiteX34" fmla="*/ 2368550 w 2482850"/>
                <a:gd name="connsiteY34" fmla="*/ 1847850 h 2200275"/>
                <a:gd name="connsiteX35" fmla="*/ 2419350 w 2482850"/>
                <a:gd name="connsiteY35" fmla="*/ 1895475 h 2200275"/>
                <a:gd name="connsiteX36" fmla="*/ 2454275 w 2482850"/>
                <a:gd name="connsiteY36" fmla="*/ 1933575 h 2200275"/>
                <a:gd name="connsiteX37" fmla="*/ 2473325 w 2482850"/>
                <a:gd name="connsiteY37" fmla="*/ 1971675 h 2200275"/>
                <a:gd name="connsiteX38" fmla="*/ 2482850 w 2482850"/>
                <a:gd name="connsiteY38" fmla="*/ 2006600 h 2200275"/>
                <a:gd name="connsiteX39" fmla="*/ 2470150 w 2482850"/>
                <a:gd name="connsiteY39" fmla="*/ 2047875 h 2200275"/>
                <a:gd name="connsiteX40" fmla="*/ 2447925 w 2482850"/>
                <a:gd name="connsiteY40" fmla="*/ 2079625 h 2200275"/>
                <a:gd name="connsiteX41" fmla="*/ 2393950 w 2482850"/>
                <a:gd name="connsiteY41" fmla="*/ 2117725 h 2200275"/>
                <a:gd name="connsiteX42" fmla="*/ 2314575 w 2482850"/>
                <a:gd name="connsiteY42" fmla="*/ 2143125 h 2200275"/>
                <a:gd name="connsiteX43" fmla="*/ 2222500 w 2482850"/>
                <a:gd name="connsiteY43" fmla="*/ 2162175 h 2200275"/>
                <a:gd name="connsiteX44" fmla="*/ 2003425 w 2482850"/>
                <a:gd name="connsiteY44" fmla="*/ 2174875 h 2200275"/>
                <a:gd name="connsiteX45" fmla="*/ 1625600 w 2482850"/>
                <a:gd name="connsiteY45" fmla="*/ 2190750 h 2200275"/>
                <a:gd name="connsiteX46" fmla="*/ 1158875 w 2482850"/>
                <a:gd name="connsiteY46" fmla="*/ 2200275 h 2200275"/>
                <a:gd name="connsiteX47" fmla="*/ 942975 w 2482850"/>
                <a:gd name="connsiteY47" fmla="*/ 2197100 h 2200275"/>
                <a:gd name="connsiteX48" fmla="*/ 800100 w 2482850"/>
                <a:gd name="connsiteY48" fmla="*/ 2190750 h 2200275"/>
                <a:gd name="connsiteX49" fmla="*/ 641350 w 2482850"/>
                <a:gd name="connsiteY49" fmla="*/ 2174875 h 2200275"/>
                <a:gd name="connsiteX50" fmla="*/ 495300 w 2482850"/>
                <a:gd name="connsiteY50" fmla="*/ 2146300 h 2200275"/>
                <a:gd name="connsiteX51" fmla="*/ 409575 w 2482850"/>
                <a:gd name="connsiteY51" fmla="*/ 2120900 h 2200275"/>
                <a:gd name="connsiteX52" fmla="*/ 349250 w 2482850"/>
                <a:gd name="connsiteY52" fmla="*/ 2092325 h 2200275"/>
                <a:gd name="connsiteX53" fmla="*/ 311150 w 2482850"/>
                <a:gd name="connsiteY53" fmla="*/ 2066925 h 2200275"/>
                <a:gd name="connsiteX54" fmla="*/ 285750 w 2482850"/>
                <a:gd name="connsiteY54" fmla="*/ 2041525 h 2200275"/>
                <a:gd name="connsiteX55" fmla="*/ 257175 w 2482850"/>
                <a:gd name="connsiteY55" fmla="*/ 2003425 h 2200275"/>
                <a:gd name="connsiteX56" fmla="*/ 228600 w 2482850"/>
                <a:gd name="connsiteY56" fmla="*/ 1958975 h 2200275"/>
                <a:gd name="connsiteX57" fmla="*/ 200025 w 2482850"/>
                <a:gd name="connsiteY57" fmla="*/ 1892300 h 2200275"/>
                <a:gd name="connsiteX58" fmla="*/ 177800 w 2482850"/>
                <a:gd name="connsiteY58" fmla="*/ 1812925 h 2200275"/>
                <a:gd name="connsiteX59" fmla="*/ 158750 w 2482850"/>
                <a:gd name="connsiteY59" fmla="*/ 1730375 h 2200275"/>
                <a:gd name="connsiteX60" fmla="*/ 149225 w 2482850"/>
                <a:gd name="connsiteY60" fmla="*/ 1616075 h 2200275"/>
                <a:gd name="connsiteX61" fmla="*/ 139700 w 2482850"/>
                <a:gd name="connsiteY61" fmla="*/ 1501775 h 2200275"/>
                <a:gd name="connsiteX62" fmla="*/ 136525 w 2482850"/>
                <a:gd name="connsiteY62" fmla="*/ 1228725 h 220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2850" h="2200275">
                  <a:moveTo>
                    <a:pt x="136525" y="1228725"/>
                  </a:moveTo>
                  <a:cubicBezTo>
                    <a:pt x="137583" y="936625"/>
                    <a:pt x="138642" y="644525"/>
                    <a:pt x="139700" y="352425"/>
                  </a:cubicBezTo>
                  <a:lnTo>
                    <a:pt x="133350" y="307975"/>
                  </a:lnTo>
                  <a:lnTo>
                    <a:pt x="120650" y="260350"/>
                  </a:lnTo>
                  <a:lnTo>
                    <a:pt x="92075" y="196850"/>
                  </a:lnTo>
                  <a:lnTo>
                    <a:pt x="12700" y="73025"/>
                  </a:lnTo>
                  <a:lnTo>
                    <a:pt x="0" y="44450"/>
                  </a:lnTo>
                  <a:lnTo>
                    <a:pt x="0" y="12700"/>
                  </a:lnTo>
                  <a:lnTo>
                    <a:pt x="6350" y="0"/>
                  </a:lnTo>
                  <a:lnTo>
                    <a:pt x="38100" y="0"/>
                  </a:lnTo>
                  <a:lnTo>
                    <a:pt x="69850" y="12700"/>
                  </a:lnTo>
                  <a:lnTo>
                    <a:pt x="130175" y="31750"/>
                  </a:lnTo>
                  <a:lnTo>
                    <a:pt x="304800" y="95250"/>
                  </a:lnTo>
                  <a:lnTo>
                    <a:pt x="381000" y="234950"/>
                  </a:lnTo>
                  <a:lnTo>
                    <a:pt x="371475" y="631825"/>
                  </a:lnTo>
                  <a:cubicBezTo>
                    <a:pt x="370417" y="778933"/>
                    <a:pt x="369358" y="926042"/>
                    <a:pt x="368300" y="1073150"/>
                  </a:cubicBezTo>
                  <a:lnTo>
                    <a:pt x="355600" y="1479550"/>
                  </a:lnTo>
                  <a:lnTo>
                    <a:pt x="361950" y="1558925"/>
                  </a:lnTo>
                  <a:lnTo>
                    <a:pt x="368300" y="1644650"/>
                  </a:lnTo>
                  <a:lnTo>
                    <a:pt x="381000" y="1730375"/>
                  </a:lnTo>
                  <a:lnTo>
                    <a:pt x="406400" y="1812925"/>
                  </a:lnTo>
                  <a:lnTo>
                    <a:pt x="428625" y="1863725"/>
                  </a:lnTo>
                  <a:lnTo>
                    <a:pt x="460375" y="1895475"/>
                  </a:lnTo>
                  <a:lnTo>
                    <a:pt x="501650" y="1924050"/>
                  </a:lnTo>
                  <a:lnTo>
                    <a:pt x="552450" y="1943100"/>
                  </a:lnTo>
                  <a:lnTo>
                    <a:pt x="619125" y="1965325"/>
                  </a:lnTo>
                  <a:lnTo>
                    <a:pt x="758825" y="1987550"/>
                  </a:lnTo>
                  <a:lnTo>
                    <a:pt x="942975" y="1997075"/>
                  </a:lnTo>
                  <a:lnTo>
                    <a:pt x="1257300" y="1997075"/>
                  </a:lnTo>
                  <a:lnTo>
                    <a:pt x="1619250" y="1981200"/>
                  </a:lnTo>
                  <a:lnTo>
                    <a:pt x="1746250" y="1965325"/>
                  </a:lnTo>
                  <a:lnTo>
                    <a:pt x="1847850" y="1949450"/>
                  </a:lnTo>
                  <a:lnTo>
                    <a:pt x="1920875" y="1930400"/>
                  </a:lnTo>
                  <a:lnTo>
                    <a:pt x="1971675" y="1908175"/>
                  </a:lnTo>
                  <a:lnTo>
                    <a:pt x="2368550" y="1847850"/>
                  </a:lnTo>
                  <a:lnTo>
                    <a:pt x="2419350" y="1895475"/>
                  </a:lnTo>
                  <a:lnTo>
                    <a:pt x="2454275" y="1933575"/>
                  </a:lnTo>
                  <a:lnTo>
                    <a:pt x="2473325" y="1971675"/>
                  </a:lnTo>
                  <a:lnTo>
                    <a:pt x="2482850" y="2006600"/>
                  </a:lnTo>
                  <a:lnTo>
                    <a:pt x="2470150" y="2047875"/>
                  </a:lnTo>
                  <a:lnTo>
                    <a:pt x="2447925" y="2079625"/>
                  </a:lnTo>
                  <a:lnTo>
                    <a:pt x="2393950" y="2117725"/>
                  </a:lnTo>
                  <a:lnTo>
                    <a:pt x="2314575" y="2143125"/>
                  </a:lnTo>
                  <a:lnTo>
                    <a:pt x="2222500" y="2162175"/>
                  </a:lnTo>
                  <a:lnTo>
                    <a:pt x="2003425" y="2174875"/>
                  </a:lnTo>
                  <a:lnTo>
                    <a:pt x="1625600" y="2190750"/>
                  </a:lnTo>
                  <a:lnTo>
                    <a:pt x="1158875" y="2200275"/>
                  </a:lnTo>
                  <a:lnTo>
                    <a:pt x="942975" y="2197100"/>
                  </a:lnTo>
                  <a:lnTo>
                    <a:pt x="800100" y="2190750"/>
                  </a:lnTo>
                  <a:lnTo>
                    <a:pt x="641350" y="2174875"/>
                  </a:lnTo>
                  <a:lnTo>
                    <a:pt x="495300" y="2146300"/>
                  </a:lnTo>
                  <a:lnTo>
                    <a:pt x="409575" y="2120900"/>
                  </a:lnTo>
                  <a:lnTo>
                    <a:pt x="349250" y="2092325"/>
                  </a:lnTo>
                  <a:lnTo>
                    <a:pt x="311150" y="2066925"/>
                  </a:lnTo>
                  <a:lnTo>
                    <a:pt x="285750" y="2041525"/>
                  </a:lnTo>
                  <a:lnTo>
                    <a:pt x="257175" y="2003425"/>
                  </a:lnTo>
                  <a:lnTo>
                    <a:pt x="228600" y="1958975"/>
                  </a:lnTo>
                  <a:lnTo>
                    <a:pt x="200025" y="1892300"/>
                  </a:lnTo>
                  <a:lnTo>
                    <a:pt x="177800" y="1812925"/>
                  </a:lnTo>
                  <a:lnTo>
                    <a:pt x="158750" y="1730375"/>
                  </a:lnTo>
                  <a:lnTo>
                    <a:pt x="149225" y="1616075"/>
                  </a:lnTo>
                  <a:lnTo>
                    <a:pt x="139700" y="1501775"/>
                  </a:lnTo>
                  <a:cubicBezTo>
                    <a:pt x="138642" y="1404408"/>
                    <a:pt x="137583" y="1307042"/>
                    <a:pt x="136525" y="1228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EF33E083-8D07-42D6-B720-6CA540F8E70B}"/>
                </a:ext>
              </a:extLst>
            </p:cNvPr>
            <p:cNvSpPr/>
            <p:nvPr/>
          </p:nvSpPr>
          <p:spPr>
            <a:xfrm>
              <a:off x="7986713" y="4586289"/>
              <a:ext cx="436562" cy="815975"/>
            </a:xfrm>
            <a:custGeom>
              <a:avLst/>
              <a:gdLst>
                <a:gd name="connsiteX0" fmla="*/ 323850 w 435768"/>
                <a:gd name="connsiteY0" fmla="*/ 345281 h 816768"/>
                <a:gd name="connsiteX1" fmla="*/ 335756 w 435768"/>
                <a:gd name="connsiteY1" fmla="*/ 464343 h 816768"/>
                <a:gd name="connsiteX2" fmla="*/ 350043 w 435768"/>
                <a:gd name="connsiteY2" fmla="*/ 564356 h 816768"/>
                <a:gd name="connsiteX3" fmla="*/ 364331 w 435768"/>
                <a:gd name="connsiteY3" fmla="*/ 623887 h 816768"/>
                <a:gd name="connsiteX4" fmla="*/ 378618 w 435768"/>
                <a:gd name="connsiteY4" fmla="*/ 671512 h 816768"/>
                <a:gd name="connsiteX5" fmla="*/ 435768 w 435768"/>
                <a:gd name="connsiteY5" fmla="*/ 773906 h 816768"/>
                <a:gd name="connsiteX6" fmla="*/ 0 w 435768"/>
                <a:gd name="connsiteY6" fmla="*/ 816768 h 816768"/>
                <a:gd name="connsiteX7" fmla="*/ 35718 w 435768"/>
                <a:gd name="connsiteY7" fmla="*/ 800100 h 816768"/>
                <a:gd name="connsiteX8" fmla="*/ 57150 w 435768"/>
                <a:gd name="connsiteY8" fmla="*/ 778668 h 816768"/>
                <a:gd name="connsiteX9" fmla="*/ 83343 w 435768"/>
                <a:gd name="connsiteY9" fmla="*/ 740568 h 816768"/>
                <a:gd name="connsiteX10" fmla="*/ 104775 w 435768"/>
                <a:gd name="connsiteY10" fmla="*/ 697706 h 816768"/>
                <a:gd name="connsiteX11" fmla="*/ 138112 w 435768"/>
                <a:gd name="connsiteY11" fmla="*/ 623887 h 816768"/>
                <a:gd name="connsiteX12" fmla="*/ 157162 w 435768"/>
                <a:gd name="connsiteY12" fmla="*/ 557212 h 816768"/>
                <a:gd name="connsiteX13" fmla="*/ 185737 w 435768"/>
                <a:gd name="connsiteY13" fmla="*/ 438150 h 816768"/>
                <a:gd name="connsiteX14" fmla="*/ 216693 w 435768"/>
                <a:gd name="connsiteY14" fmla="*/ 273843 h 816768"/>
                <a:gd name="connsiteX15" fmla="*/ 245268 w 435768"/>
                <a:gd name="connsiteY15" fmla="*/ 47625 h 816768"/>
                <a:gd name="connsiteX16" fmla="*/ 261937 w 435768"/>
                <a:gd name="connsiteY16" fmla="*/ 26193 h 816768"/>
                <a:gd name="connsiteX17" fmla="*/ 278606 w 435768"/>
                <a:gd name="connsiteY17" fmla="*/ 9525 h 816768"/>
                <a:gd name="connsiteX18" fmla="*/ 295275 w 435768"/>
                <a:gd name="connsiteY18" fmla="*/ 0 h 816768"/>
                <a:gd name="connsiteX19" fmla="*/ 304800 w 435768"/>
                <a:gd name="connsiteY19" fmla="*/ 2381 h 816768"/>
                <a:gd name="connsiteX20" fmla="*/ 314325 w 435768"/>
                <a:gd name="connsiteY20" fmla="*/ 14287 h 816768"/>
                <a:gd name="connsiteX21" fmla="*/ 311943 w 435768"/>
                <a:gd name="connsiteY21" fmla="*/ 107156 h 816768"/>
                <a:gd name="connsiteX22" fmla="*/ 323850 w 435768"/>
                <a:gd name="connsiteY22" fmla="*/ 345281 h 816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5768" h="816768">
                  <a:moveTo>
                    <a:pt x="323850" y="345281"/>
                  </a:moveTo>
                  <a:lnTo>
                    <a:pt x="335756" y="464343"/>
                  </a:lnTo>
                  <a:lnTo>
                    <a:pt x="350043" y="564356"/>
                  </a:lnTo>
                  <a:lnTo>
                    <a:pt x="364331" y="623887"/>
                  </a:lnTo>
                  <a:lnTo>
                    <a:pt x="378618" y="671512"/>
                  </a:lnTo>
                  <a:lnTo>
                    <a:pt x="435768" y="773906"/>
                  </a:lnTo>
                  <a:lnTo>
                    <a:pt x="0" y="816768"/>
                  </a:lnTo>
                  <a:lnTo>
                    <a:pt x="35718" y="800100"/>
                  </a:lnTo>
                  <a:lnTo>
                    <a:pt x="57150" y="778668"/>
                  </a:lnTo>
                  <a:lnTo>
                    <a:pt x="83343" y="740568"/>
                  </a:lnTo>
                  <a:lnTo>
                    <a:pt x="104775" y="697706"/>
                  </a:lnTo>
                  <a:lnTo>
                    <a:pt x="138112" y="623887"/>
                  </a:lnTo>
                  <a:lnTo>
                    <a:pt x="157162" y="557212"/>
                  </a:lnTo>
                  <a:lnTo>
                    <a:pt x="185737" y="438150"/>
                  </a:lnTo>
                  <a:lnTo>
                    <a:pt x="216693" y="273843"/>
                  </a:lnTo>
                  <a:lnTo>
                    <a:pt x="245268" y="47625"/>
                  </a:lnTo>
                  <a:lnTo>
                    <a:pt x="261937" y="26193"/>
                  </a:lnTo>
                  <a:lnTo>
                    <a:pt x="278606" y="9525"/>
                  </a:lnTo>
                  <a:lnTo>
                    <a:pt x="295275" y="0"/>
                  </a:lnTo>
                  <a:lnTo>
                    <a:pt x="304800" y="2381"/>
                  </a:lnTo>
                  <a:lnTo>
                    <a:pt x="314325" y="14287"/>
                  </a:lnTo>
                  <a:lnTo>
                    <a:pt x="311943" y="107156"/>
                  </a:lnTo>
                  <a:lnTo>
                    <a:pt x="323850" y="3452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611098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雪わたり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CN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燃 粉 断 判 往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464611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2D49E912-5BF3-41BA-B280-9FEA1F047C09}"/>
              </a:ext>
            </a:extLst>
          </p:cNvPr>
          <p:cNvSpPr/>
          <p:nvPr/>
        </p:nvSpPr>
        <p:spPr>
          <a:xfrm>
            <a:off x="3621089" y="2576515"/>
            <a:ext cx="390525" cy="1247775"/>
          </a:xfrm>
          <a:custGeom>
            <a:avLst/>
            <a:gdLst>
              <a:gd name="connsiteX0" fmla="*/ 80963 w 390525"/>
              <a:gd name="connsiteY0" fmla="*/ 790575 h 1247775"/>
              <a:gd name="connsiteX1" fmla="*/ 116682 w 390525"/>
              <a:gd name="connsiteY1" fmla="*/ 728662 h 1247775"/>
              <a:gd name="connsiteX2" fmla="*/ 150019 w 390525"/>
              <a:gd name="connsiteY2" fmla="*/ 659606 h 1247775"/>
              <a:gd name="connsiteX3" fmla="*/ 178594 w 390525"/>
              <a:gd name="connsiteY3" fmla="*/ 588168 h 1247775"/>
              <a:gd name="connsiteX4" fmla="*/ 200025 w 390525"/>
              <a:gd name="connsiteY4" fmla="*/ 528637 h 1247775"/>
              <a:gd name="connsiteX5" fmla="*/ 216694 w 390525"/>
              <a:gd name="connsiteY5" fmla="*/ 473868 h 1247775"/>
              <a:gd name="connsiteX6" fmla="*/ 233363 w 390525"/>
              <a:gd name="connsiteY6" fmla="*/ 402431 h 1247775"/>
              <a:gd name="connsiteX7" fmla="*/ 245269 w 390525"/>
              <a:gd name="connsiteY7" fmla="*/ 342900 h 1247775"/>
              <a:gd name="connsiteX8" fmla="*/ 252413 w 390525"/>
              <a:gd name="connsiteY8" fmla="*/ 278606 h 1247775"/>
              <a:gd name="connsiteX9" fmla="*/ 257175 w 390525"/>
              <a:gd name="connsiteY9" fmla="*/ 238125 h 1247775"/>
              <a:gd name="connsiteX10" fmla="*/ 257175 w 390525"/>
              <a:gd name="connsiteY10" fmla="*/ 214312 h 1247775"/>
              <a:gd name="connsiteX11" fmla="*/ 252413 w 390525"/>
              <a:gd name="connsiteY11" fmla="*/ 176212 h 1247775"/>
              <a:gd name="connsiteX12" fmla="*/ 242888 w 390525"/>
              <a:gd name="connsiteY12" fmla="*/ 130968 h 1247775"/>
              <a:gd name="connsiteX13" fmla="*/ 226219 w 390525"/>
              <a:gd name="connsiteY13" fmla="*/ 80962 h 1247775"/>
              <a:gd name="connsiteX14" fmla="*/ 216694 w 390525"/>
              <a:gd name="connsiteY14" fmla="*/ 57150 h 1247775"/>
              <a:gd name="connsiteX15" fmla="*/ 214313 w 390525"/>
              <a:gd name="connsiteY15" fmla="*/ 28575 h 1247775"/>
              <a:gd name="connsiteX16" fmla="*/ 221457 w 390525"/>
              <a:gd name="connsiteY16" fmla="*/ 7143 h 1247775"/>
              <a:gd name="connsiteX17" fmla="*/ 230982 w 390525"/>
              <a:gd name="connsiteY17" fmla="*/ 0 h 1247775"/>
              <a:gd name="connsiteX18" fmla="*/ 240507 w 390525"/>
              <a:gd name="connsiteY18" fmla="*/ 0 h 1247775"/>
              <a:gd name="connsiteX19" fmla="*/ 257175 w 390525"/>
              <a:gd name="connsiteY19" fmla="*/ 4762 h 1247775"/>
              <a:gd name="connsiteX20" fmla="*/ 273844 w 390525"/>
              <a:gd name="connsiteY20" fmla="*/ 16668 h 1247775"/>
              <a:gd name="connsiteX21" fmla="*/ 280988 w 390525"/>
              <a:gd name="connsiteY21" fmla="*/ 28575 h 1247775"/>
              <a:gd name="connsiteX22" fmla="*/ 307182 w 390525"/>
              <a:gd name="connsiteY22" fmla="*/ 95250 h 1247775"/>
              <a:gd name="connsiteX23" fmla="*/ 330994 w 390525"/>
              <a:gd name="connsiteY23" fmla="*/ 166687 h 1247775"/>
              <a:gd name="connsiteX24" fmla="*/ 347663 w 390525"/>
              <a:gd name="connsiteY24" fmla="*/ 223837 h 1247775"/>
              <a:gd name="connsiteX25" fmla="*/ 359569 w 390525"/>
              <a:gd name="connsiteY25" fmla="*/ 280987 h 1247775"/>
              <a:gd name="connsiteX26" fmla="*/ 371475 w 390525"/>
              <a:gd name="connsiteY26" fmla="*/ 330993 h 1247775"/>
              <a:gd name="connsiteX27" fmla="*/ 381000 w 390525"/>
              <a:gd name="connsiteY27" fmla="*/ 402431 h 1247775"/>
              <a:gd name="connsiteX28" fmla="*/ 388144 w 390525"/>
              <a:gd name="connsiteY28" fmla="*/ 461962 h 1247775"/>
              <a:gd name="connsiteX29" fmla="*/ 390525 w 390525"/>
              <a:gd name="connsiteY29" fmla="*/ 519112 h 1247775"/>
              <a:gd name="connsiteX30" fmla="*/ 390525 w 390525"/>
              <a:gd name="connsiteY30" fmla="*/ 576262 h 1247775"/>
              <a:gd name="connsiteX31" fmla="*/ 388144 w 390525"/>
              <a:gd name="connsiteY31" fmla="*/ 633412 h 1247775"/>
              <a:gd name="connsiteX32" fmla="*/ 383382 w 390525"/>
              <a:gd name="connsiteY32" fmla="*/ 695325 h 1247775"/>
              <a:gd name="connsiteX33" fmla="*/ 378619 w 390525"/>
              <a:gd name="connsiteY33" fmla="*/ 747712 h 1247775"/>
              <a:gd name="connsiteX34" fmla="*/ 364332 w 390525"/>
              <a:gd name="connsiteY34" fmla="*/ 831056 h 1247775"/>
              <a:gd name="connsiteX35" fmla="*/ 347663 w 390525"/>
              <a:gd name="connsiteY35" fmla="*/ 902493 h 1247775"/>
              <a:gd name="connsiteX36" fmla="*/ 330994 w 390525"/>
              <a:gd name="connsiteY36" fmla="*/ 962025 h 1247775"/>
              <a:gd name="connsiteX37" fmla="*/ 311944 w 390525"/>
              <a:gd name="connsiteY37" fmla="*/ 1026318 h 1247775"/>
              <a:gd name="connsiteX38" fmla="*/ 285750 w 390525"/>
              <a:gd name="connsiteY38" fmla="*/ 1095375 h 1247775"/>
              <a:gd name="connsiteX39" fmla="*/ 266700 w 390525"/>
              <a:gd name="connsiteY39" fmla="*/ 1140618 h 1247775"/>
              <a:gd name="connsiteX40" fmla="*/ 250032 w 390525"/>
              <a:gd name="connsiteY40" fmla="*/ 1176337 h 1247775"/>
              <a:gd name="connsiteX41" fmla="*/ 230982 w 390525"/>
              <a:gd name="connsiteY41" fmla="*/ 1209675 h 1247775"/>
              <a:gd name="connsiteX42" fmla="*/ 211932 w 390525"/>
              <a:gd name="connsiteY42" fmla="*/ 1231106 h 1247775"/>
              <a:gd name="connsiteX43" fmla="*/ 192882 w 390525"/>
              <a:gd name="connsiteY43" fmla="*/ 1243012 h 1247775"/>
              <a:gd name="connsiteX44" fmla="*/ 173832 w 390525"/>
              <a:gd name="connsiteY44" fmla="*/ 1247775 h 1247775"/>
              <a:gd name="connsiteX45" fmla="*/ 152400 w 390525"/>
              <a:gd name="connsiteY45" fmla="*/ 1245393 h 1247775"/>
              <a:gd name="connsiteX46" fmla="*/ 130969 w 390525"/>
              <a:gd name="connsiteY46" fmla="*/ 1235868 h 1247775"/>
              <a:gd name="connsiteX47" fmla="*/ 114300 w 390525"/>
              <a:gd name="connsiteY47" fmla="*/ 1223962 h 1247775"/>
              <a:gd name="connsiteX48" fmla="*/ 90488 w 390525"/>
              <a:gd name="connsiteY48" fmla="*/ 1202531 h 1247775"/>
              <a:gd name="connsiteX49" fmla="*/ 69057 w 390525"/>
              <a:gd name="connsiteY49" fmla="*/ 1176337 h 1247775"/>
              <a:gd name="connsiteX50" fmla="*/ 40482 w 390525"/>
              <a:gd name="connsiteY50" fmla="*/ 1135856 h 1247775"/>
              <a:gd name="connsiteX51" fmla="*/ 23813 w 390525"/>
              <a:gd name="connsiteY51" fmla="*/ 1102518 h 1247775"/>
              <a:gd name="connsiteX52" fmla="*/ 9525 w 390525"/>
              <a:gd name="connsiteY52" fmla="*/ 1064418 h 1247775"/>
              <a:gd name="connsiteX53" fmla="*/ 0 w 390525"/>
              <a:gd name="connsiteY53" fmla="*/ 1016793 h 1247775"/>
              <a:gd name="connsiteX54" fmla="*/ 0 w 390525"/>
              <a:gd name="connsiteY54" fmla="*/ 976312 h 1247775"/>
              <a:gd name="connsiteX55" fmla="*/ 2382 w 390525"/>
              <a:gd name="connsiteY55" fmla="*/ 931068 h 1247775"/>
              <a:gd name="connsiteX56" fmla="*/ 7144 w 390525"/>
              <a:gd name="connsiteY56" fmla="*/ 904875 h 1247775"/>
              <a:gd name="connsiteX57" fmla="*/ 28575 w 390525"/>
              <a:gd name="connsiteY57" fmla="*/ 871537 h 1247775"/>
              <a:gd name="connsiteX58" fmla="*/ 80963 w 390525"/>
              <a:gd name="connsiteY58" fmla="*/ 790575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0525" h="1247775">
                <a:moveTo>
                  <a:pt x="80963" y="790575"/>
                </a:moveTo>
                <a:lnTo>
                  <a:pt x="116682" y="728662"/>
                </a:lnTo>
                <a:lnTo>
                  <a:pt x="150019" y="659606"/>
                </a:lnTo>
                <a:lnTo>
                  <a:pt x="178594" y="588168"/>
                </a:lnTo>
                <a:lnTo>
                  <a:pt x="200025" y="528637"/>
                </a:lnTo>
                <a:lnTo>
                  <a:pt x="216694" y="473868"/>
                </a:lnTo>
                <a:lnTo>
                  <a:pt x="233363" y="402431"/>
                </a:lnTo>
                <a:lnTo>
                  <a:pt x="245269" y="342900"/>
                </a:lnTo>
                <a:lnTo>
                  <a:pt x="252413" y="278606"/>
                </a:lnTo>
                <a:lnTo>
                  <a:pt x="257175" y="238125"/>
                </a:lnTo>
                <a:lnTo>
                  <a:pt x="257175" y="214312"/>
                </a:lnTo>
                <a:lnTo>
                  <a:pt x="252413" y="176212"/>
                </a:lnTo>
                <a:lnTo>
                  <a:pt x="242888" y="130968"/>
                </a:lnTo>
                <a:lnTo>
                  <a:pt x="226219" y="80962"/>
                </a:lnTo>
                <a:lnTo>
                  <a:pt x="216694" y="57150"/>
                </a:lnTo>
                <a:lnTo>
                  <a:pt x="214313" y="28575"/>
                </a:lnTo>
                <a:lnTo>
                  <a:pt x="221457" y="7143"/>
                </a:lnTo>
                <a:lnTo>
                  <a:pt x="230982" y="0"/>
                </a:lnTo>
                <a:lnTo>
                  <a:pt x="240507" y="0"/>
                </a:lnTo>
                <a:lnTo>
                  <a:pt x="257175" y="4762"/>
                </a:lnTo>
                <a:lnTo>
                  <a:pt x="273844" y="16668"/>
                </a:lnTo>
                <a:lnTo>
                  <a:pt x="280988" y="28575"/>
                </a:lnTo>
                <a:lnTo>
                  <a:pt x="307182" y="95250"/>
                </a:lnTo>
                <a:lnTo>
                  <a:pt x="330994" y="166687"/>
                </a:lnTo>
                <a:lnTo>
                  <a:pt x="347663" y="223837"/>
                </a:lnTo>
                <a:lnTo>
                  <a:pt x="359569" y="280987"/>
                </a:lnTo>
                <a:lnTo>
                  <a:pt x="371475" y="330993"/>
                </a:lnTo>
                <a:lnTo>
                  <a:pt x="381000" y="402431"/>
                </a:lnTo>
                <a:lnTo>
                  <a:pt x="388144" y="461962"/>
                </a:lnTo>
                <a:cubicBezTo>
                  <a:pt x="388938" y="481012"/>
                  <a:pt x="389731" y="500062"/>
                  <a:pt x="390525" y="519112"/>
                </a:cubicBezTo>
                <a:lnTo>
                  <a:pt x="390525" y="576262"/>
                </a:lnTo>
                <a:cubicBezTo>
                  <a:pt x="389731" y="595312"/>
                  <a:pt x="388938" y="614362"/>
                  <a:pt x="388144" y="633412"/>
                </a:cubicBezTo>
                <a:lnTo>
                  <a:pt x="383382" y="695325"/>
                </a:lnTo>
                <a:lnTo>
                  <a:pt x="378619" y="747712"/>
                </a:lnTo>
                <a:lnTo>
                  <a:pt x="364332" y="831056"/>
                </a:lnTo>
                <a:lnTo>
                  <a:pt x="347663" y="902493"/>
                </a:lnTo>
                <a:lnTo>
                  <a:pt x="330994" y="962025"/>
                </a:lnTo>
                <a:lnTo>
                  <a:pt x="311944" y="1026318"/>
                </a:lnTo>
                <a:lnTo>
                  <a:pt x="285750" y="1095375"/>
                </a:lnTo>
                <a:lnTo>
                  <a:pt x="266700" y="1140618"/>
                </a:lnTo>
                <a:lnTo>
                  <a:pt x="250032" y="1176337"/>
                </a:lnTo>
                <a:lnTo>
                  <a:pt x="230982" y="1209675"/>
                </a:lnTo>
                <a:lnTo>
                  <a:pt x="211932" y="1231106"/>
                </a:lnTo>
                <a:lnTo>
                  <a:pt x="192882" y="1243012"/>
                </a:lnTo>
                <a:lnTo>
                  <a:pt x="173832" y="1247775"/>
                </a:lnTo>
                <a:lnTo>
                  <a:pt x="152400" y="1245393"/>
                </a:lnTo>
                <a:lnTo>
                  <a:pt x="130969" y="1235868"/>
                </a:lnTo>
                <a:lnTo>
                  <a:pt x="114300" y="1223962"/>
                </a:lnTo>
                <a:lnTo>
                  <a:pt x="90488" y="1202531"/>
                </a:lnTo>
                <a:lnTo>
                  <a:pt x="69057" y="1176337"/>
                </a:lnTo>
                <a:lnTo>
                  <a:pt x="40482" y="1135856"/>
                </a:lnTo>
                <a:lnTo>
                  <a:pt x="23813" y="1102518"/>
                </a:lnTo>
                <a:lnTo>
                  <a:pt x="9525" y="1064418"/>
                </a:lnTo>
                <a:lnTo>
                  <a:pt x="0" y="1016793"/>
                </a:lnTo>
                <a:lnTo>
                  <a:pt x="0" y="976312"/>
                </a:lnTo>
                <a:lnTo>
                  <a:pt x="2382" y="931068"/>
                </a:lnTo>
                <a:lnTo>
                  <a:pt x="7144" y="904875"/>
                </a:lnTo>
                <a:lnTo>
                  <a:pt x="28575" y="871537"/>
                </a:lnTo>
                <a:lnTo>
                  <a:pt x="80963" y="7905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F0EDB45E-AC91-435B-B55F-050B4D3704C9}"/>
              </a:ext>
            </a:extLst>
          </p:cNvPr>
          <p:cNvSpPr/>
          <p:nvPr/>
        </p:nvSpPr>
        <p:spPr>
          <a:xfrm>
            <a:off x="4475164" y="2090740"/>
            <a:ext cx="860425" cy="954087"/>
          </a:xfrm>
          <a:custGeom>
            <a:avLst/>
            <a:gdLst>
              <a:gd name="connsiteX0" fmla="*/ 561975 w 862012"/>
              <a:gd name="connsiteY0" fmla="*/ 611981 h 954881"/>
              <a:gd name="connsiteX1" fmla="*/ 669131 w 862012"/>
              <a:gd name="connsiteY1" fmla="*/ 538162 h 954881"/>
              <a:gd name="connsiteX2" fmla="*/ 750094 w 862012"/>
              <a:gd name="connsiteY2" fmla="*/ 481012 h 954881"/>
              <a:gd name="connsiteX3" fmla="*/ 771525 w 862012"/>
              <a:gd name="connsiteY3" fmla="*/ 466725 h 954881"/>
              <a:gd name="connsiteX4" fmla="*/ 790575 w 862012"/>
              <a:gd name="connsiteY4" fmla="*/ 457200 h 954881"/>
              <a:gd name="connsiteX5" fmla="*/ 809625 w 862012"/>
              <a:gd name="connsiteY5" fmla="*/ 447675 h 954881"/>
              <a:gd name="connsiteX6" fmla="*/ 835819 w 862012"/>
              <a:gd name="connsiteY6" fmla="*/ 426243 h 954881"/>
              <a:gd name="connsiteX7" fmla="*/ 852487 w 862012"/>
              <a:gd name="connsiteY7" fmla="*/ 404812 h 954881"/>
              <a:gd name="connsiteX8" fmla="*/ 859631 w 862012"/>
              <a:gd name="connsiteY8" fmla="*/ 385762 h 954881"/>
              <a:gd name="connsiteX9" fmla="*/ 862012 w 862012"/>
              <a:gd name="connsiteY9" fmla="*/ 364331 h 954881"/>
              <a:gd name="connsiteX10" fmla="*/ 857250 w 862012"/>
              <a:gd name="connsiteY10" fmla="*/ 342900 h 954881"/>
              <a:gd name="connsiteX11" fmla="*/ 857250 w 862012"/>
              <a:gd name="connsiteY11" fmla="*/ 323850 h 954881"/>
              <a:gd name="connsiteX12" fmla="*/ 850106 w 862012"/>
              <a:gd name="connsiteY12" fmla="*/ 297656 h 954881"/>
              <a:gd name="connsiteX13" fmla="*/ 833437 w 862012"/>
              <a:gd name="connsiteY13" fmla="*/ 266700 h 954881"/>
              <a:gd name="connsiteX14" fmla="*/ 809625 w 862012"/>
              <a:gd name="connsiteY14" fmla="*/ 230981 h 954881"/>
              <a:gd name="connsiteX15" fmla="*/ 785812 w 862012"/>
              <a:gd name="connsiteY15" fmla="*/ 204787 h 954881"/>
              <a:gd name="connsiteX16" fmla="*/ 740569 w 862012"/>
              <a:gd name="connsiteY16" fmla="*/ 161925 h 954881"/>
              <a:gd name="connsiteX17" fmla="*/ 695325 w 862012"/>
              <a:gd name="connsiteY17" fmla="*/ 121443 h 954881"/>
              <a:gd name="connsiteX18" fmla="*/ 661987 w 862012"/>
              <a:gd name="connsiteY18" fmla="*/ 92868 h 954881"/>
              <a:gd name="connsiteX19" fmla="*/ 635794 w 862012"/>
              <a:gd name="connsiteY19" fmla="*/ 76200 h 954881"/>
              <a:gd name="connsiteX20" fmla="*/ 590550 w 862012"/>
              <a:gd name="connsiteY20" fmla="*/ 52387 h 954881"/>
              <a:gd name="connsiteX21" fmla="*/ 552450 w 862012"/>
              <a:gd name="connsiteY21" fmla="*/ 35718 h 954881"/>
              <a:gd name="connsiteX22" fmla="*/ 507206 w 862012"/>
              <a:gd name="connsiteY22" fmla="*/ 19050 h 954881"/>
              <a:gd name="connsiteX23" fmla="*/ 454819 w 862012"/>
              <a:gd name="connsiteY23" fmla="*/ 4762 h 954881"/>
              <a:gd name="connsiteX24" fmla="*/ 435769 w 862012"/>
              <a:gd name="connsiteY24" fmla="*/ 0 h 954881"/>
              <a:gd name="connsiteX25" fmla="*/ 411956 w 862012"/>
              <a:gd name="connsiteY25" fmla="*/ 0 h 954881"/>
              <a:gd name="connsiteX26" fmla="*/ 400050 w 862012"/>
              <a:gd name="connsiteY26" fmla="*/ 2381 h 954881"/>
              <a:gd name="connsiteX27" fmla="*/ 392906 w 862012"/>
              <a:gd name="connsiteY27" fmla="*/ 11906 h 954881"/>
              <a:gd name="connsiteX28" fmla="*/ 392906 w 862012"/>
              <a:gd name="connsiteY28" fmla="*/ 23812 h 954881"/>
              <a:gd name="connsiteX29" fmla="*/ 392906 w 862012"/>
              <a:gd name="connsiteY29" fmla="*/ 33337 h 954881"/>
              <a:gd name="connsiteX30" fmla="*/ 397669 w 862012"/>
              <a:gd name="connsiteY30" fmla="*/ 47625 h 954881"/>
              <a:gd name="connsiteX31" fmla="*/ 409575 w 862012"/>
              <a:gd name="connsiteY31" fmla="*/ 64293 h 954881"/>
              <a:gd name="connsiteX32" fmla="*/ 423862 w 862012"/>
              <a:gd name="connsiteY32" fmla="*/ 78581 h 954881"/>
              <a:gd name="connsiteX33" fmla="*/ 450056 w 862012"/>
              <a:gd name="connsiteY33" fmla="*/ 100012 h 954881"/>
              <a:gd name="connsiteX34" fmla="*/ 469106 w 862012"/>
              <a:gd name="connsiteY34" fmla="*/ 119062 h 954881"/>
              <a:gd name="connsiteX35" fmla="*/ 485775 w 862012"/>
              <a:gd name="connsiteY35" fmla="*/ 138112 h 954881"/>
              <a:gd name="connsiteX36" fmla="*/ 500062 w 862012"/>
              <a:gd name="connsiteY36" fmla="*/ 157162 h 954881"/>
              <a:gd name="connsiteX37" fmla="*/ 511969 w 862012"/>
              <a:gd name="connsiteY37" fmla="*/ 183356 h 954881"/>
              <a:gd name="connsiteX38" fmla="*/ 516731 w 862012"/>
              <a:gd name="connsiteY38" fmla="*/ 207168 h 954881"/>
              <a:gd name="connsiteX39" fmla="*/ 519112 w 862012"/>
              <a:gd name="connsiteY39" fmla="*/ 238125 h 954881"/>
              <a:gd name="connsiteX40" fmla="*/ 516731 w 862012"/>
              <a:gd name="connsiteY40" fmla="*/ 269081 h 954881"/>
              <a:gd name="connsiteX41" fmla="*/ 509587 w 862012"/>
              <a:gd name="connsiteY41" fmla="*/ 314325 h 954881"/>
              <a:gd name="connsiteX42" fmla="*/ 495300 w 862012"/>
              <a:gd name="connsiteY42" fmla="*/ 347662 h 954881"/>
              <a:gd name="connsiteX43" fmla="*/ 450056 w 862012"/>
              <a:gd name="connsiteY43" fmla="*/ 414337 h 954881"/>
              <a:gd name="connsiteX44" fmla="*/ 378619 w 862012"/>
              <a:gd name="connsiteY44" fmla="*/ 509587 h 954881"/>
              <a:gd name="connsiteX45" fmla="*/ 304800 w 862012"/>
              <a:gd name="connsiteY45" fmla="*/ 597693 h 954881"/>
              <a:gd name="connsiteX46" fmla="*/ 211931 w 862012"/>
              <a:gd name="connsiteY46" fmla="*/ 692943 h 954881"/>
              <a:gd name="connsiteX47" fmla="*/ 135731 w 862012"/>
              <a:gd name="connsiteY47" fmla="*/ 769143 h 954881"/>
              <a:gd name="connsiteX48" fmla="*/ 47625 w 862012"/>
              <a:gd name="connsiteY48" fmla="*/ 845343 h 954881"/>
              <a:gd name="connsiteX49" fmla="*/ 4762 w 862012"/>
              <a:gd name="connsiteY49" fmla="*/ 876300 h 954881"/>
              <a:gd name="connsiteX50" fmla="*/ 0 w 862012"/>
              <a:gd name="connsiteY50" fmla="*/ 954881 h 954881"/>
              <a:gd name="connsiteX51" fmla="*/ 107156 w 862012"/>
              <a:gd name="connsiteY51" fmla="*/ 909637 h 954881"/>
              <a:gd name="connsiteX52" fmla="*/ 173831 w 862012"/>
              <a:gd name="connsiteY52" fmla="*/ 869156 h 954881"/>
              <a:gd name="connsiteX53" fmla="*/ 261937 w 862012"/>
              <a:gd name="connsiteY53" fmla="*/ 812006 h 954881"/>
              <a:gd name="connsiteX54" fmla="*/ 354806 w 862012"/>
              <a:gd name="connsiteY54" fmla="*/ 750093 h 954881"/>
              <a:gd name="connsiteX55" fmla="*/ 454819 w 862012"/>
              <a:gd name="connsiteY55" fmla="*/ 683418 h 954881"/>
              <a:gd name="connsiteX56" fmla="*/ 561975 w 862012"/>
              <a:gd name="connsiteY56" fmla="*/ 611981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862012" h="954881">
                <a:moveTo>
                  <a:pt x="561975" y="611981"/>
                </a:moveTo>
                <a:lnTo>
                  <a:pt x="669131" y="538162"/>
                </a:lnTo>
                <a:lnTo>
                  <a:pt x="750094" y="481012"/>
                </a:lnTo>
                <a:lnTo>
                  <a:pt x="771525" y="466725"/>
                </a:lnTo>
                <a:lnTo>
                  <a:pt x="790575" y="457200"/>
                </a:lnTo>
                <a:lnTo>
                  <a:pt x="809625" y="447675"/>
                </a:lnTo>
                <a:lnTo>
                  <a:pt x="835819" y="426243"/>
                </a:lnTo>
                <a:lnTo>
                  <a:pt x="852487" y="404812"/>
                </a:lnTo>
                <a:lnTo>
                  <a:pt x="859631" y="385762"/>
                </a:lnTo>
                <a:lnTo>
                  <a:pt x="862012" y="364331"/>
                </a:lnTo>
                <a:lnTo>
                  <a:pt x="857250" y="342900"/>
                </a:lnTo>
                <a:lnTo>
                  <a:pt x="857250" y="323850"/>
                </a:lnTo>
                <a:lnTo>
                  <a:pt x="850106" y="297656"/>
                </a:lnTo>
                <a:lnTo>
                  <a:pt x="833437" y="266700"/>
                </a:lnTo>
                <a:lnTo>
                  <a:pt x="809625" y="230981"/>
                </a:lnTo>
                <a:lnTo>
                  <a:pt x="785812" y="204787"/>
                </a:lnTo>
                <a:lnTo>
                  <a:pt x="740569" y="161925"/>
                </a:lnTo>
                <a:lnTo>
                  <a:pt x="695325" y="121443"/>
                </a:lnTo>
                <a:lnTo>
                  <a:pt x="661987" y="92868"/>
                </a:lnTo>
                <a:lnTo>
                  <a:pt x="635794" y="76200"/>
                </a:lnTo>
                <a:lnTo>
                  <a:pt x="590550" y="52387"/>
                </a:lnTo>
                <a:lnTo>
                  <a:pt x="552450" y="35718"/>
                </a:lnTo>
                <a:lnTo>
                  <a:pt x="507206" y="19050"/>
                </a:lnTo>
                <a:lnTo>
                  <a:pt x="454819" y="4762"/>
                </a:lnTo>
                <a:lnTo>
                  <a:pt x="435769" y="0"/>
                </a:lnTo>
                <a:lnTo>
                  <a:pt x="411956" y="0"/>
                </a:lnTo>
                <a:lnTo>
                  <a:pt x="400050" y="2381"/>
                </a:lnTo>
                <a:lnTo>
                  <a:pt x="392906" y="11906"/>
                </a:lnTo>
                <a:lnTo>
                  <a:pt x="392906" y="23812"/>
                </a:lnTo>
                <a:lnTo>
                  <a:pt x="392906" y="33337"/>
                </a:lnTo>
                <a:lnTo>
                  <a:pt x="397669" y="47625"/>
                </a:lnTo>
                <a:lnTo>
                  <a:pt x="409575" y="64293"/>
                </a:lnTo>
                <a:lnTo>
                  <a:pt x="423862" y="78581"/>
                </a:lnTo>
                <a:lnTo>
                  <a:pt x="450056" y="100012"/>
                </a:lnTo>
                <a:lnTo>
                  <a:pt x="469106" y="119062"/>
                </a:lnTo>
                <a:lnTo>
                  <a:pt x="485775" y="138112"/>
                </a:lnTo>
                <a:lnTo>
                  <a:pt x="500062" y="157162"/>
                </a:lnTo>
                <a:lnTo>
                  <a:pt x="511969" y="183356"/>
                </a:lnTo>
                <a:lnTo>
                  <a:pt x="516731" y="207168"/>
                </a:lnTo>
                <a:lnTo>
                  <a:pt x="519112" y="238125"/>
                </a:lnTo>
                <a:lnTo>
                  <a:pt x="516731" y="269081"/>
                </a:lnTo>
                <a:lnTo>
                  <a:pt x="509587" y="314325"/>
                </a:lnTo>
                <a:lnTo>
                  <a:pt x="495300" y="347662"/>
                </a:lnTo>
                <a:lnTo>
                  <a:pt x="450056" y="414337"/>
                </a:lnTo>
                <a:lnTo>
                  <a:pt x="378619" y="509587"/>
                </a:lnTo>
                <a:lnTo>
                  <a:pt x="304800" y="597693"/>
                </a:lnTo>
                <a:lnTo>
                  <a:pt x="211931" y="692943"/>
                </a:lnTo>
                <a:lnTo>
                  <a:pt x="135731" y="769143"/>
                </a:lnTo>
                <a:lnTo>
                  <a:pt x="47625" y="845343"/>
                </a:lnTo>
                <a:lnTo>
                  <a:pt x="4762" y="876300"/>
                </a:lnTo>
                <a:lnTo>
                  <a:pt x="0" y="954881"/>
                </a:lnTo>
                <a:lnTo>
                  <a:pt x="107156" y="909637"/>
                </a:lnTo>
                <a:lnTo>
                  <a:pt x="173831" y="869156"/>
                </a:lnTo>
                <a:lnTo>
                  <a:pt x="261937" y="812006"/>
                </a:lnTo>
                <a:lnTo>
                  <a:pt x="354806" y="750093"/>
                </a:lnTo>
                <a:lnTo>
                  <a:pt x="454819" y="683418"/>
                </a:lnTo>
                <a:lnTo>
                  <a:pt x="561975" y="611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6A334759-DD54-41E8-9A87-9B6705D471CD}"/>
              </a:ext>
            </a:extLst>
          </p:cNvPr>
          <p:cNvSpPr/>
          <p:nvPr/>
        </p:nvSpPr>
        <p:spPr>
          <a:xfrm>
            <a:off x="7554913" y="4695825"/>
            <a:ext cx="711200" cy="1047750"/>
          </a:xfrm>
          <a:custGeom>
            <a:avLst/>
            <a:gdLst>
              <a:gd name="connsiteX0" fmla="*/ 330994 w 709613"/>
              <a:gd name="connsiteY0" fmla="*/ 564356 h 1047750"/>
              <a:gd name="connsiteX1" fmla="*/ 352425 w 709613"/>
              <a:gd name="connsiteY1" fmla="*/ 614363 h 1047750"/>
              <a:gd name="connsiteX2" fmla="*/ 361950 w 709613"/>
              <a:gd name="connsiteY2" fmla="*/ 635794 h 1047750"/>
              <a:gd name="connsiteX3" fmla="*/ 381000 w 709613"/>
              <a:gd name="connsiteY3" fmla="*/ 683419 h 1047750"/>
              <a:gd name="connsiteX4" fmla="*/ 397669 w 709613"/>
              <a:gd name="connsiteY4" fmla="*/ 731044 h 1047750"/>
              <a:gd name="connsiteX5" fmla="*/ 411957 w 709613"/>
              <a:gd name="connsiteY5" fmla="*/ 776288 h 1047750"/>
              <a:gd name="connsiteX6" fmla="*/ 423863 w 709613"/>
              <a:gd name="connsiteY6" fmla="*/ 821531 h 1047750"/>
              <a:gd name="connsiteX7" fmla="*/ 433388 w 709613"/>
              <a:gd name="connsiteY7" fmla="*/ 864394 h 1047750"/>
              <a:gd name="connsiteX8" fmla="*/ 442913 w 709613"/>
              <a:gd name="connsiteY8" fmla="*/ 914400 h 1047750"/>
              <a:gd name="connsiteX9" fmla="*/ 450057 w 709613"/>
              <a:gd name="connsiteY9" fmla="*/ 954881 h 1047750"/>
              <a:gd name="connsiteX10" fmla="*/ 459582 w 709613"/>
              <a:gd name="connsiteY10" fmla="*/ 983456 h 1047750"/>
              <a:gd name="connsiteX11" fmla="*/ 469107 w 709613"/>
              <a:gd name="connsiteY11" fmla="*/ 1004888 h 1047750"/>
              <a:gd name="connsiteX12" fmla="*/ 485775 w 709613"/>
              <a:gd name="connsiteY12" fmla="*/ 1021556 h 1047750"/>
              <a:gd name="connsiteX13" fmla="*/ 504825 w 709613"/>
              <a:gd name="connsiteY13" fmla="*/ 1033463 h 1047750"/>
              <a:gd name="connsiteX14" fmla="*/ 523875 w 709613"/>
              <a:gd name="connsiteY14" fmla="*/ 1042988 h 1047750"/>
              <a:gd name="connsiteX15" fmla="*/ 547688 w 709613"/>
              <a:gd name="connsiteY15" fmla="*/ 1047750 h 1047750"/>
              <a:gd name="connsiteX16" fmla="*/ 578644 w 709613"/>
              <a:gd name="connsiteY16" fmla="*/ 1040606 h 1047750"/>
              <a:gd name="connsiteX17" fmla="*/ 604838 w 709613"/>
              <a:gd name="connsiteY17" fmla="*/ 1028700 h 1047750"/>
              <a:gd name="connsiteX18" fmla="*/ 633413 w 709613"/>
              <a:gd name="connsiteY18" fmla="*/ 1009650 h 1047750"/>
              <a:gd name="connsiteX19" fmla="*/ 661988 w 709613"/>
              <a:gd name="connsiteY19" fmla="*/ 985838 h 1047750"/>
              <a:gd name="connsiteX20" fmla="*/ 676275 w 709613"/>
              <a:gd name="connsiteY20" fmla="*/ 966788 h 1047750"/>
              <a:gd name="connsiteX21" fmla="*/ 683419 w 709613"/>
              <a:gd name="connsiteY21" fmla="*/ 945356 h 1047750"/>
              <a:gd name="connsiteX22" fmla="*/ 695325 w 709613"/>
              <a:gd name="connsiteY22" fmla="*/ 902494 h 1047750"/>
              <a:gd name="connsiteX23" fmla="*/ 702469 w 709613"/>
              <a:gd name="connsiteY23" fmla="*/ 854869 h 1047750"/>
              <a:gd name="connsiteX24" fmla="*/ 707232 w 709613"/>
              <a:gd name="connsiteY24" fmla="*/ 814388 h 1047750"/>
              <a:gd name="connsiteX25" fmla="*/ 709613 w 709613"/>
              <a:gd name="connsiteY25" fmla="*/ 757238 h 1047750"/>
              <a:gd name="connsiteX26" fmla="*/ 704850 w 709613"/>
              <a:gd name="connsiteY26" fmla="*/ 700088 h 1047750"/>
              <a:gd name="connsiteX27" fmla="*/ 697707 w 709613"/>
              <a:gd name="connsiteY27" fmla="*/ 638175 h 1047750"/>
              <a:gd name="connsiteX28" fmla="*/ 685800 w 709613"/>
              <a:gd name="connsiteY28" fmla="*/ 571500 h 1047750"/>
              <a:gd name="connsiteX29" fmla="*/ 676275 w 709613"/>
              <a:gd name="connsiteY29" fmla="*/ 542925 h 1047750"/>
              <a:gd name="connsiteX30" fmla="*/ 657225 w 709613"/>
              <a:gd name="connsiteY30" fmla="*/ 511969 h 1047750"/>
              <a:gd name="connsiteX31" fmla="*/ 607219 w 709613"/>
              <a:gd name="connsiteY31" fmla="*/ 457200 h 1047750"/>
              <a:gd name="connsiteX32" fmla="*/ 573882 w 709613"/>
              <a:gd name="connsiteY32" fmla="*/ 421481 h 1047750"/>
              <a:gd name="connsiteX33" fmla="*/ 519113 w 709613"/>
              <a:gd name="connsiteY33" fmla="*/ 364331 h 1047750"/>
              <a:gd name="connsiteX34" fmla="*/ 454819 w 709613"/>
              <a:gd name="connsiteY34" fmla="*/ 307181 h 1047750"/>
              <a:gd name="connsiteX35" fmla="*/ 383382 w 709613"/>
              <a:gd name="connsiteY35" fmla="*/ 245269 h 1047750"/>
              <a:gd name="connsiteX36" fmla="*/ 333375 w 709613"/>
              <a:gd name="connsiteY36" fmla="*/ 202406 h 1047750"/>
              <a:gd name="connsiteX37" fmla="*/ 250032 w 709613"/>
              <a:gd name="connsiteY37" fmla="*/ 140494 h 1047750"/>
              <a:gd name="connsiteX38" fmla="*/ 173832 w 709613"/>
              <a:gd name="connsiteY38" fmla="*/ 85725 h 1047750"/>
              <a:gd name="connsiteX39" fmla="*/ 83344 w 709613"/>
              <a:gd name="connsiteY39" fmla="*/ 28575 h 1047750"/>
              <a:gd name="connsiteX40" fmla="*/ 66675 w 709613"/>
              <a:gd name="connsiteY40" fmla="*/ 16669 h 1047750"/>
              <a:gd name="connsiteX41" fmla="*/ 47625 w 709613"/>
              <a:gd name="connsiteY41" fmla="*/ 4763 h 1047750"/>
              <a:gd name="connsiteX42" fmla="*/ 23813 w 709613"/>
              <a:gd name="connsiteY42" fmla="*/ 0 h 1047750"/>
              <a:gd name="connsiteX43" fmla="*/ 14288 w 709613"/>
              <a:gd name="connsiteY43" fmla="*/ 0 h 1047750"/>
              <a:gd name="connsiteX44" fmla="*/ 4763 w 709613"/>
              <a:gd name="connsiteY44" fmla="*/ 2381 h 1047750"/>
              <a:gd name="connsiteX45" fmla="*/ 0 w 709613"/>
              <a:gd name="connsiteY45" fmla="*/ 19050 h 1047750"/>
              <a:gd name="connsiteX46" fmla="*/ 4763 w 709613"/>
              <a:gd name="connsiteY46" fmla="*/ 45244 h 1047750"/>
              <a:gd name="connsiteX47" fmla="*/ 21432 w 709613"/>
              <a:gd name="connsiteY47" fmla="*/ 71438 h 1047750"/>
              <a:gd name="connsiteX48" fmla="*/ 66675 w 709613"/>
              <a:gd name="connsiteY48" fmla="*/ 128588 h 1047750"/>
              <a:gd name="connsiteX49" fmla="*/ 133350 w 709613"/>
              <a:gd name="connsiteY49" fmla="*/ 226219 h 1047750"/>
              <a:gd name="connsiteX50" fmla="*/ 185738 w 709613"/>
              <a:gd name="connsiteY50" fmla="*/ 304800 h 1047750"/>
              <a:gd name="connsiteX51" fmla="*/ 233363 w 709613"/>
              <a:gd name="connsiteY51" fmla="*/ 383381 h 1047750"/>
              <a:gd name="connsiteX52" fmla="*/ 269082 w 709613"/>
              <a:gd name="connsiteY52" fmla="*/ 445294 h 1047750"/>
              <a:gd name="connsiteX53" fmla="*/ 304800 w 709613"/>
              <a:gd name="connsiteY53" fmla="*/ 514350 h 1047750"/>
              <a:gd name="connsiteX54" fmla="*/ 330994 w 709613"/>
              <a:gd name="connsiteY54" fmla="*/ 564356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709613" h="1047750">
                <a:moveTo>
                  <a:pt x="330994" y="564356"/>
                </a:moveTo>
                <a:lnTo>
                  <a:pt x="352425" y="614363"/>
                </a:lnTo>
                <a:lnTo>
                  <a:pt x="361950" y="635794"/>
                </a:lnTo>
                <a:lnTo>
                  <a:pt x="381000" y="683419"/>
                </a:lnTo>
                <a:lnTo>
                  <a:pt x="397669" y="731044"/>
                </a:lnTo>
                <a:lnTo>
                  <a:pt x="411957" y="776288"/>
                </a:lnTo>
                <a:lnTo>
                  <a:pt x="423863" y="821531"/>
                </a:lnTo>
                <a:lnTo>
                  <a:pt x="433388" y="864394"/>
                </a:lnTo>
                <a:lnTo>
                  <a:pt x="442913" y="914400"/>
                </a:lnTo>
                <a:lnTo>
                  <a:pt x="450057" y="954881"/>
                </a:lnTo>
                <a:lnTo>
                  <a:pt x="459582" y="983456"/>
                </a:lnTo>
                <a:lnTo>
                  <a:pt x="469107" y="1004888"/>
                </a:lnTo>
                <a:lnTo>
                  <a:pt x="485775" y="1021556"/>
                </a:lnTo>
                <a:lnTo>
                  <a:pt x="504825" y="1033463"/>
                </a:lnTo>
                <a:lnTo>
                  <a:pt x="523875" y="1042988"/>
                </a:lnTo>
                <a:lnTo>
                  <a:pt x="547688" y="1047750"/>
                </a:lnTo>
                <a:lnTo>
                  <a:pt x="578644" y="1040606"/>
                </a:lnTo>
                <a:lnTo>
                  <a:pt x="604838" y="1028700"/>
                </a:lnTo>
                <a:lnTo>
                  <a:pt x="633413" y="1009650"/>
                </a:lnTo>
                <a:lnTo>
                  <a:pt x="661988" y="985838"/>
                </a:lnTo>
                <a:lnTo>
                  <a:pt x="676275" y="966788"/>
                </a:lnTo>
                <a:lnTo>
                  <a:pt x="683419" y="945356"/>
                </a:lnTo>
                <a:lnTo>
                  <a:pt x="695325" y="902494"/>
                </a:lnTo>
                <a:lnTo>
                  <a:pt x="702469" y="854869"/>
                </a:lnTo>
                <a:lnTo>
                  <a:pt x="707232" y="814388"/>
                </a:lnTo>
                <a:cubicBezTo>
                  <a:pt x="708026" y="795338"/>
                  <a:pt x="708819" y="776288"/>
                  <a:pt x="709613" y="757238"/>
                </a:cubicBezTo>
                <a:lnTo>
                  <a:pt x="704850" y="700088"/>
                </a:lnTo>
                <a:lnTo>
                  <a:pt x="697707" y="638175"/>
                </a:lnTo>
                <a:lnTo>
                  <a:pt x="685800" y="571500"/>
                </a:lnTo>
                <a:lnTo>
                  <a:pt x="676275" y="542925"/>
                </a:lnTo>
                <a:lnTo>
                  <a:pt x="657225" y="511969"/>
                </a:lnTo>
                <a:lnTo>
                  <a:pt x="607219" y="457200"/>
                </a:lnTo>
                <a:lnTo>
                  <a:pt x="573882" y="421481"/>
                </a:lnTo>
                <a:lnTo>
                  <a:pt x="519113" y="364331"/>
                </a:lnTo>
                <a:lnTo>
                  <a:pt x="454819" y="307181"/>
                </a:lnTo>
                <a:lnTo>
                  <a:pt x="383382" y="245269"/>
                </a:lnTo>
                <a:lnTo>
                  <a:pt x="333375" y="202406"/>
                </a:lnTo>
                <a:lnTo>
                  <a:pt x="250032" y="140494"/>
                </a:lnTo>
                <a:lnTo>
                  <a:pt x="173832" y="85725"/>
                </a:lnTo>
                <a:lnTo>
                  <a:pt x="83344" y="28575"/>
                </a:lnTo>
                <a:lnTo>
                  <a:pt x="66675" y="16669"/>
                </a:lnTo>
                <a:lnTo>
                  <a:pt x="47625" y="4763"/>
                </a:lnTo>
                <a:lnTo>
                  <a:pt x="23813" y="0"/>
                </a:lnTo>
                <a:lnTo>
                  <a:pt x="14288" y="0"/>
                </a:lnTo>
                <a:lnTo>
                  <a:pt x="4763" y="2381"/>
                </a:lnTo>
                <a:lnTo>
                  <a:pt x="0" y="19050"/>
                </a:lnTo>
                <a:lnTo>
                  <a:pt x="4763" y="45244"/>
                </a:lnTo>
                <a:lnTo>
                  <a:pt x="21432" y="71438"/>
                </a:lnTo>
                <a:lnTo>
                  <a:pt x="66675" y="128588"/>
                </a:lnTo>
                <a:lnTo>
                  <a:pt x="133350" y="226219"/>
                </a:lnTo>
                <a:lnTo>
                  <a:pt x="185738" y="304800"/>
                </a:lnTo>
                <a:lnTo>
                  <a:pt x="233363" y="383381"/>
                </a:lnTo>
                <a:lnTo>
                  <a:pt x="269082" y="445294"/>
                </a:lnTo>
                <a:lnTo>
                  <a:pt x="304800" y="514350"/>
                </a:lnTo>
                <a:lnTo>
                  <a:pt x="330994" y="5643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DCF45EB6-9A3A-4DA8-8D5A-E592D82590EF}"/>
              </a:ext>
            </a:extLst>
          </p:cNvPr>
          <p:cNvSpPr/>
          <p:nvPr/>
        </p:nvSpPr>
        <p:spPr>
          <a:xfrm>
            <a:off x="6677026" y="4667251"/>
            <a:ext cx="595313" cy="963613"/>
          </a:xfrm>
          <a:custGeom>
            <a:avLst/>
            <a:gdLst>
              <a:gd name="connsiteX0" fmla="*/ 323850 w 595313"/>
              <a:gd name="connsiteY0" fmla="*/ 257175 h 964406"/>
              <a:gd name="connsiteX1" fmla="*/ 271463 w 595313"/>
              <a:gd name="connsiteY1" fmla="*/ 207169 h 964406"/>
              <a:gd name="connsiteX2" fmla="*/ 230981 w 595313"/>
              <a:gd name="connsiteY2" fmla="*/ 166688 h 964406"/>
              <a:gd name="connsiteX3" fmla="*/ 169069 w 595313"/>
              <a:gd name="connsiteY3" fmla="*/ 109538 h 964406"/>
              <a:gd name="connsiteX4" fmla="*/ 109538 w 595313"/>
              <a:gd name="connsiteY4" fmla="*/ 57150 h 964406"/>
              <a:gd name="connsiteX5" fmla="*/ 61913 w 595313"/>
              <a:gd name="connsiteY5" fmla="*/ 14288 h 964406"/>
              <a:gd name="connsiteX6" fmla="*/ 35719 w 595313"/>
              <a:gd name="connsiteY6" fmla="*/ 2381 h 964406"/>
              <a:gd name="connsiteX7" fmla="*/ 19050 w 595313"/>
              <a:gd name="connsiteY7" fmla="*/ 0 h 964406"/>
              <a:gd name="connsiteX8" fmla="*/ 9525 w 595313"/>
              <a:gd name="connsiteY8" fmla="*/ 0 h 964406"/>
              <a:gd name="connsiteX9" fmla="*/ 0 w 595313"/>
              <a:gd name="connsiteY9" fmla="*/ 4763 h 964406"/>
              <a:gd name="connsiteX10" fmla="*/ 2381 w 595313"/>
              <a:gd name="connsiteY10" fmla="*/ 28575 h 964406"/>
              <a:gd name="connsiteX11" fmla="*/ 23813 w 595313"/>
              <a:gd name="connsiteY11" fmla="*/ 73819 h 964406"/>
              <a:gd name="connsiteX12" fmla="*/ 88106 w 595313"/>
              <a:gd name="connsiteY12" fmla="*/ 183356 h 964406"/>
              <a:gd name="connsiteX13" fmla="*/ 150019 w 595313"/>
              <a:gd name="connsiteY13" fmla="*/ 309563 h 964406"/>
              <a:gd name="connsiteX14" fmla="*/ 214313 w 595313"/>
              <a:gd name="connsiteY14" fmla="*/ 459581 h 964406"/>
              <a:gd name="connsiteX15" fmla="*/ 235744 w 595313"/>
              <a:gd name="connsiteY15" fmla="*/ 521494 h 964406"/>
              <a:gd name="connsiteX16" fmla="*/ 273844 w 595313"/>
              <a:gd name="connsiteY16" fmla="*/ 635794 h 964406"/>
              <a:gd name="connsiteX17" fmla="*/ 302419 w 595313"/>
              <a:gd name="connsiteY17" fmla="*/ 738188 h 964406"/>
              <a:gd name="connsiteX18" fmla="*/ 304800 w 595313"/>
              <a:gd name="connsiteY18" fmla="*/ 788194 h 964406"/>
              <a:gd name="connsiteX19" fmla="*/ 309563 w 595313"/>
              <a:gd name="connsiteY19" fmla="*/ 835819 h 964406"/>
              <a:gd name="connsiteX20" fmla="*/ 316706 w 595313"/>
              <a:gd name="connsiteY20" fmla="*/ 876300 h 964406"/>
              <a:gd name="connsiteX21" fmla="*/ 326231 w 595313"/>
              <a:gd name="connsiteY21" fmla="*/ 904875 h 964406"/>
              <a:gd name="connsiteX22" fmla="*/ 340519 w 595313"/>
              <a:gd name="connsiteY22" fmla="*/ 928688 h 964406"/>
              <a:gd name="connsiteX23" fmla="*/ 354806 w 595313"/>
              <a:gd name="connsiteY23" fmla="*/ 945356 h 964406"/>
              <a:gd name="connsiteX24" fmla="*/ 373856 w 595313"/>
              <a:gd name="connsiteY24" fmla="*/ 954881 h 964406"/>
              <a:gd name="connsiteX25" fmla="*/ 400050 w 595313"/>
              <a:gd name="connsiteY25" fmla="*/ 962025 h 964406"/>
              <a:gd name="connsiteX26" fmla="*/ 431006 w 595313"/>
              <a:gd name="connsiteY26" fmla="*/ 964406 h 964406"/>
              <a:gd name="connsiteX27" fmla="*/ 454819 w 595313"/>
              <a:gd name="connsiteY27" fmla="*/ 959644 h 964406"/>
              <a:gd name="connsiteX28" fmla="*/ 481013 w 595313"/>
              <a:gd name="connsiteY28" fmla="*/ 952500 h 964406"/>
              <a:gd name="connsiteX29" fmla="*/ 504825 w 595313"/>
              <a:gd name="connsiteY29" fmla="*/ 935831 h 964406"/>
              <a:gd name="connsiteX30" fmla="*/ 526256 w 595313"/>
              <a:gd name="connsiteY30" fmla="*/ 916781 h 964406"/>
              <a:gd name="connsiteX31" fmla="*/ 545306 w 595313"/>
              <a:gd name="connsiteY31" fmla="*/ 892969 h 964406"/>
              <a:gd name="connsiteX32" fmla="*/ 554831 w 595313"/>
              <a:gd name="connsiteY32" fmla="*/ 866775 h 964406"/>
              <a:gd name="connsiteX33" fmla="*/ 566738 w 595313"/>
              <a:gd name="connsiteY33" fmla="*/ 828675 h 964406"/>
              <a:gd name="connsiteX34" fmla="*/ 581025 w 595313"/>
              <a:gd name="connsiteY34" fmla="*/ 771525 h 964406"/>
              <a:gd name="connsiteX35" fmla="*/ 588169 w 595313"/>
              <a:gd name="connsiteY35" fmla="*/ 728663 h 964406"/>
              <a:gd name="connsiteX36" fmla="*/ 595313 w 595313"/>
              <a:gd name="connsiteY36" fmla="*/ 666750 h 964406"/>
              <a:gd name="connsiteX37" fmla="*/ 595313 w 595313"/>
              <a:gd name="connsiteY37" fmla="*/ 642938 h 964406"/>
              <a:gd name="connsiteX38" fmla="*/ 585788 w 595313"/>
              <a:gd name="connsiteY38" fmla="*/ 609600 h 964406"/>
              <a:gd name="connsiteX39" fmla="*/ 564356 w 595313"/>
              <a:gd name="connsiteY39" fmla="*/ 566738 h 964406"/>
              <a:gd name="connsiteX40" fmla="*/ 538163 w 595313"/>
              <a:gd name="connsiteY40" fmla="*/ 521494 h 964406"/>
              <a:gd name="connsiteX41" fmla="*/ 509588 w 595313"/>
              <a:gd name="connsiteY41" fmla="*/ 478631 h 964406"/>
              <a:gd name="connsiteX42" fmla="*/ 478631 w 595313"/>
              <a:gd name="connsiteY42" fmla="*/ 433388 h 964406"/>
              <a:gd name="connsiteX43" fmla="*/ 438150 w 595313"/>
              <a:gd name="connsiteY43" fmla="*/ 383381 h 964406"/>
              <a:gd name="connsiteX44" fmla="*/ 402431 w 595313"/>
              <a:gd name="connsiteY44" fmla="*/ 340519 h 964406"/>
              <a:gd name="connsiteX45" fmla="*/ 323850 w 595313"/>
              <a:gd name="connsiteY45" fmla="*/ 257175 h 964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95313" h="964406">
                <a:moveTo>
                  <a:pt x="323850" y="257175"/>
                </a:moveTo>
                <a:lnTo>
                  <a:pt x="271463" y="207169"/>
                </a:lnTo>
                <a:lnTo>
                  <a:pt x="230981" y="166688"/>
                </a:lnTo>
                <a:lnTo>
                  <a:pt x="169069" y="109538"/>
                </a:lnTo>
                <a:lnTo>
                  <a:pt x="109538" y="57150"/>
                </a:lnTo>
                <a:lnTo>
                  <a:pt x="61913" y="14288"/>
                </a:lnTo>
                <a:lnTo>
                  <a:pt x="35719" y="2381"/>
                </a:lnTo>
                <a:lnTo>
                  <a:pt x="19050" y="0"/>
                </a:lnTo>
                <a:lnTo>
                  <a:pt x="9525" y="0"/>
                </a:lnTo>
                <a:lnTo>
                  <a:pt x="0" y="4763"/>
                </a:lnTo>
                <a:lnTo>
                  <a:pt x="2381" y="28575"/>
                </a:lnTo>
                <a:lnTo>
                  <a:pt x="23813" y="73819"/>
                </a:lnTo>
                <a:lnTo>
                  <a:pt x="88106" y="183356"/>
                </a:lnTo>
                <a:lnTo>
                  <a:pt x="150019" y="309563"/>
                </a:lnTo>
                <a:lnTo>
                  <a:pt x="214313" y="459581"/>
                </a:lnTo>
                <a:lnTo>
                  <a:pt x="235744" y="521494"/>
                </a:lnTo>
                <a:lnTo>
                  <a:pt x="273844" y="635794"/>
                </a:lnTo>
                <a:lnTo>
                  <a:pt x="302419" y="738188"/>
                </a:lnTo>
                <a:lnTo>
                  <a:pt x="304800" y="788194"/>
                </a:lnTo>
                <a:lnTo>
                  <a:pt x="309563" y="835819"/>
                </a:lnTo>
                <a:lnTo>
                  <a:pt x="316706" y="876300"/>
                </a:lnTo>
                <a:lnTo>
                  <a:pt x="326231" y="904875"/>
                </a:lnTo>
                <a:lnTo>
                  <a:pt x="340519" y="928688"/>
                </a:lnTo>
                <a:lnTo>
                  <a:pt x="354806" y="945356"/>
                </a:lnTo>
                <a:lnTo>
                  <a:pt x="373856" y="954881"/>
                </a:lnTo>
                <a:lnTo>
                  <a:pt x="400050" y="962025"/>
                </a:lnTo>
                <a:lnTo>
                  <a:pt x="431006" y="964406"/>
                </a:lnTo>
                <a:lnTo>
                  <a:pt x="454819" y="959644"/>
                </a:lnTo>
                <a:lnTo>
                  <a:pt x="481013" y="952500"/>
                </a:lnTo>
                <a:lnTo>
                  <a:pt x="504825" y="935831"/>
                </a:lnTo>
                <a:lnTo>
                  <a:pt x="526256" y="916781"/>
                </a:lnTo>
                <a:lnTo>
                  <a:pt x="545306" y="892969"/>
                </a:lnTo>
                <a:lnTo>
                  <a:pt x="554831" y="866775"/>
                </a:lnTo>
                <a:lnTo>
                  <a:pt x="566738" y="828675"/>
                </a:lnTo>
                <a:lnTo>
                  <a:pt x="581025" y="771525"/>
                </a:lnTo>
                <a:lnTo>
                  <a:pt x="588169" y="728663"/>
                </a:lnTo>
                <a:lnTo>
                  <a:pt x="595313" y="666750"/>
                </a:lnTo>
                <a:lnTo>
                  <a:pt x="595313" y="642938"/>
                </a:lnTo>
                <a:lnTo>
                  <a:pt x="585788" y="609600"/>
                </a:lnTo>
                <a:lnTo>
                  <a:pt x="564356" y="566738"/>
                </a:lnTo>
                <a:lnTo>
                  <a:pt x="538163" y="521494"/>
                </a:lnTo>
                <a:lnTo>
                  <a:pt x="509588" y="478631"/>
                </a:lnTo>
                <a:lnTo>
                  <a:pt x="478631" y="433388"/>
                </a:lnTo>
                <a:lnTo>
                  <a:pt x="438150" y="383381"/>
                </a:lnTo>
                <a:lnTo>
                  <a:pt x="402431" y="340519"/>
                </a:lnTo>
                <a:lnTo>
                  <a:pt x="32385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FF79ECAE-2BF9-4C1A-97E2-FB8AE9BE8483}"/>
              </a:ext>
            </a:extLst>
          </p:cNvPr>
          <p:cNvSpPr/>
          <p:nvPr/>
        </p:nvSpPr>
        <p:spPr>
          <a:xfrm>
            <a:off x="5872164" y="4667251"/>
            <a:ext cx="504825" cy="995363"/>
          </a:xfrm>
          <a:custGeom>
            <a:avLst/>
            <a:gdLst>
              <a:gd name="connsiteX0" fmla="*/ 88106 w 504825"/>
              <a:gd name="connsiteY0" fmla="*/ 214313 h 995363"/>
              <a:gd name="connsiteX1" fmla="*/ 52387 w 504825"/>
              <a:gd name="connsiteY1" fmla="*/ 138113 h 995363"/>
              <a:gd name="connsiteX2" fmla="*/ 9525 w 504825"/>
              <a:gd name="connsiteY2" fmla="*/ 52388 h 995363"/>
              <a:gd name="connsiteX3" fmla="*/ 0 w 504825"/>
              <a:gd name="connsiteY3" fmla="*/ 19050 h 995363"/>
              <a:gd name="connsiteX4" fmla="*/ 2381 w 504825"/>
              <a:gd name="connsiteY4" fmla="*/ 4763 h 995363"/>
              <a:gd name="connsiteX5" fmla="*/ 11906 w 504825"/>
              <a:gd name="connsiteY5" fmla="*/ 0 h 995363"/>
              <a:gd name="connsiteX6" fmla="*/ 26193 w 504825"/>
              <a:gd name="connsiteY6" fmla="*/ 0 h 995363"/>
              <a:gd name="connsiteX7" fmla="*/ 47625 w 504825"/>
              <a:gd name="connsiteY7" fmla="*/ 4763 h 995363"/>
              <a:gd name="connsiteX8" fmla="*/ 69056 w 504825"/>
              <a:gd name="connsiteY8" fmla="*/ 16669 h 995363"/>
              <a:gd name="connsiteX9" fmla="*/ 126206 w 504825"/>
              <a:gd name="connsiteY9" fmla="*/ 73819 h 995363"/>
              <a:gd name="connsiteX10" fmla="*/ 219075 w 504825"/>
              <a:gd name="connsiteY10" fmla="*/ 161925 h 995363"/>
              <a:gd name="connsiteX11" fmla="*/ 290512 w 504825"/>
              <a:gd name="connsiteY11" fmla="*/ 238125 h 995363"/>
              <a:gd name="connsiteX12" fmla="*/ 335756 w 504825"/>
              <a:gd name="connsiteY12" fmla="*/ 288131 h 995363"/>
              <a:gd name="connsiteX13" fmla="*/ 359568 w 504825"/>
              <a:gd name="connsiteY13" fmla="*/ 314325 h 995363"/>
              <a:gd name="connsiteX14" fmla="*/ 381000 w 504825"/>
              <a:gd name="connsiteY14" fmla="*/ 342900 h 995363"/>
              <a:gd name="connsiteX15" fmla="*/ 400050 w 504825"/>
              <a:gd name="connsiteY15" fmla="*/ 376238 h 995363"/>
              <a:gd name="connsiteX16" fmla="*/ 431006 w 504825"/>
              <a:gd name="connsiteY16" fmla="*/ 440531 h 995363"/>
              <a:gd name="connsiteX17" fmla="*/ 452437 w 504825"/>
              <a:gd name="connsiteY17" fmla="*/ 497681 h 995363"/>
              <a:gd name="connsiteX18" fmla="*/ 471487 w 504825"/>
              <a:gd name="connsiteY18" fmla="*/ 552450 h 995363"/>
              <a:gd name="connsiteX19" fmla="*/ 485775 w 504825"/>
              <a:gd name="connsiteY19" fmla="*/ 614363 h 995363"/>
              <a:gd name="connsiteX20" fmla="*/ 495300 w 504825"/>
              <a:gd name="connsiteY20" fmla="*/ 666750 h 995363"/>
              <a:gd name="connsiteX21" fmla="*/ 504825 w 504825"/>
              <a:gd name="connsiteY21" fmla="*/ 740569 h 995363"/>
              <a:gd name="connsiteX22" fmla="*/ 502443 w 504825"/>
              <a:gd name="connsiteY22" fmla="*/ 769144 h 995363"/>
              <a:gd name="connsiteX23" fmla="*/ 488156 w 504825"/>
              <a:gd name="connsiteY23" fmla="*/ 814388 h 995363"/>
              <a:gd name="connsiteX24" fmla="*/ 469106 w 504825"/>
              <a:gd name="connsiteY24" fmla="*/ 862013 h 995363"/>
              <a:gd name="connsiteX25" fmla="*/ 442912 w 504825"/>
              <a:gd name="connsiteY25" fmla="*/ 914400 h 995363"/>
              <a:gd name="connsiteX26" fmla="*/ 409575 w 504825"/>
              <a:gd name="connsiteY26" fmla="*/ 957263 h 995363"/>
              <a:gd name="connsiteX27" fmla="*/ 385762 w 504825"/>
              <a:gd name="connsiteY27" fmla="*/ 976313 h 995363"/>
              <a:gd name="connsiteX28" fmla="*/ 357187 w 504825"/>
              <a:gd name="connsiteY28" fmla="*/ 992981 h 995363"/>
              <a:gd name="connsiteX29" fmla="*/ 330993 w 504825"/>
              <a:gd name="connsiteY29" fmla="*/ 995363 h 995363"/>
              <a:gd name="connsiteX30" fmla="*/ 300037 w 504825"/>
              <a:gd name="connsiteY30" fmla="*/ 990600 h 995363"/>
              <a:gd name="connsiteX31" fmla="*/ 271462 w 504825"/>
              <a:gd name="connsiteY31" fmla="*/ 978694 h 995363"/>
              <a:gd name="connsiteX32" fmla="*/ 250031 w 504825"/>
              <a:gd name="connsiteY32" fmla="*/ 959644 h 995363"/>
              <a:gd name="connsiteX33" fmla="*/ 238125 w 504825"/>
              <a:gd name="connsiteY33" fmla="*/ 940594 h 995363"/>
              <a:gd name="connsiteX34" fmla="*/ 226218 w 504825"/>
              <a:gd name="connsiteY34" fmla="*/ 914400 h 995363"/>
              <a:gd name="connsiteX35" fmla="*/ 219075 w 504825"/>
              <a:gd name="connsiteY35" fmla="*/ 885825 h 995363"/>
              <a:gd name="connsiteX36" fmla="*/ 214312 w 504825"/>
              <a:gd name="connsiteY36" fmla="*/ 802481 h 995363"/>
              <a:gd name="connsiteX37" fmla="*/ 209550 w 504825"/>
              <a:gd name="connsiteY37" fmla="*/ 704850 h 995363"/>
              <a:gd name="connsiteX38" fmla="*/ 204787 w 504825"/>
              <a:gd name="connsiteY38" fmla="*/ 635794 h 995363"/>
              <a:gd name="connsiteX39" fmla="*/ 190500 w 504825"/>
              <a:gd name="connsiteY39" fmla="*/ 542925 h 995363"/>
              <a:gd name="connsiteX40" fmla="*/ 180975 w 504825"/>
              <a:gd name="connsiteY40" fmla="*/ 488156 h 995363"/>
              <a:gd name="connsiteX41" fmla="*/ 169068 w 504825"/>
              <a:gd name="connsiteY41" fmla="*/ 433388 h 995363"/>
              <a:gd name="connsiteX42" fmla="*/ 140493 w 504825"/>
              <a:gd name="connsiteY42" fmla="*/ 352425 h 995363"/>
              <a:gd name="connsiteX43" fmla="*/ 88106 w 504825"/>
              <a:gd name="connsiteY43" fmla="*/ 214313 h 995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04825" h="995363">
                <a:moveTo>
                  <a:pt x="88106" y="214313"/>
                </a:moveTo>
                <a:lnTo>
                  <a:pt x="52387" y="138113"/>
                </a:lnTo>
                <a:lnTo>
                  <a:pt x="9525" y="52388"/>
                </a:lnTo>
                <a:lnTo>
                  <a:pt x="0" y="19050"/>
                </a:lnTo>
                <a:lnTo>
                  <a:pt x="2381" y="4763"/>
                </a:lnTo>
                <a:lnTo>
                  <a:pt x="11906" y="0"/>
                </a:lnTo>
                <a:lnTo>
                  <a:pt x="26193" y="0"/>
                </a:lnTo>
                <a:lnTo>
                  <a:pt x="47625" y="4763"/>
                </a:lnTo>
                <a:lnTo>
                  <a:pt x="69056" y="16669"/>
                </a:lnTo>
                <a:lnTo>
                  <a:pt x="126206" y="73819"/>
                </a:lnTo>
                <a:lnTo>
                  <a:pt x="219075" y="161925"/>
                </a:lnTo>
                <a:lnTo>
                  <a:pt x="290512" y="238125"/>
                </a:lnTo>
                <a:lnTo>
                  <a:pt x="335756" y="288131"/>
                </a:lnTo>
                <a:lnTo>
                  <a:pt x="359568" y="314325"/>
                </a:lnTo>
                <a:lnTo>
                  <a:pt x="381000" y="342900"/>
                </a:lnTo>
                <a:lnTo>
                  <a:pt x="400050" y="376238"/>
                </a:lnTo>
                <a:lnTo>
                  <a:pt x="431006" y="440531"/>
                </a:lnTo>
                <a:lnTo>
                  <a:pt x="452437" y="497681"/>
                </a:lnTo>
                <a:lnTo>
                  <a:pt x="471487" y="552450"/>
                </a:lnTo>
                <a:lnTo>
                  <a:pt x="485775" y="614363"/>
                </a:lnTo>
                <a:lnTo>
                  <a:pt x="495300" y="666750"/>
                </a:lnTo>
                <a:lnTo>
                  <a:pt x="504825" y="740569"/>
                </a:lnTo>
                <a:lnTo>
                  <a:pt x="502443" y="769144"/>
                </a:lnTo>
                <a:lnTo>
                  <a:pt x="488156" y="814388"/>
                </a:lnTo>
                <a:lnTo>
                  <a:pt x="469106" y="862013"/>
                </a:lnTo>
                <a:lnTo>
                  <a:pt x="442912" y="914400"/>
                </a:lnTo>
                <a:lnTo>
                  <a:pt x="409575" y="957263"/>
                </a:lnTo>
                <a:lnTo>
                  <a:pt x="385762" y="976313"/>
                </a:lnTo>
                <a:lnTo>
                  <a:pt x="357187" y="992981"/>
                </a:lnTo>
                <a:lnTo>
                  <a:pt x="330993" y="995363"/>
                </a:lnTo>
                <a:lnTo>
                  <a:pt x="300037" y="990600"/>
                </a:lnTo>
                <a:lnTo>
                  <a:pt x="271462" y="978694"/>
                </a:lnTo>
                <a:lnTo>
                  <a:pt x="250031" y="959644"/>
                </a:lnTo>
                <a:lnTo>
                  <a:pt x="238125" y="940594"/>
                </a:lnTo>
                <a:lnTo>
                  <a:pt x="226218" y="914400"/>
                </a:lnTo>
                <a:lnTo>
                  <a:pt x="219075" y="885825"/>
                </a:lnTo>
                <a:lnTo>
                  <a:pt x="214312" y="802481"/>
                </a:lnTo>
                <a:lnTo>
                  <a:pt x="209550" y="704850"/>
                </a:lnTo>
                <a:lnTo>
                  <a:pt x="204787" y="635794"/>
                </a:lnTo>
                <a:lnTo>
                  <a:pt x="190500" y="542925"/>
                </a:lnTo>
                <a:lnTo>
                  <a:pt x="180975" y="488156"/>
                </a:lnTo>
                <a:lnTo>
                  <a:pt x="169068" y="433388"/>
                </a:lnTo>
                <a:lnTo>
                  <a:pt x="140493" y="352425"/>
                </a:lnTo>
                <a:lnTo>
                  <a:pt x="88106" y="2143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48E95B61-A200-4B6A-BBC8-B9AA593E4220}"/>
              </a:ext>
            </a:extLst>
          </p:cNvPr>
          <p:cNvSpPr/>
          <p:nvPr/>
        </p:nvSpPr>
        <p:spPr>
          <a:xfrm>
            <a:off x="4932363" y="4738688"/>
            <a:ext cx="508000" cy="1077912"/>
          </a:xfrm>
          <a:custGeom>
            <a:avLst/>
            <a:gdLst>
              <a:gd name="connsiteX0" fmla="*/ 433387 w 509587"/>
              <a:gd name="connsiteY0" fmla="*/ 592931 h 1078706"/>
              <a:gd name="connsiteX1" fmla="*/ 416719 w 509587"/>
              <a:gd name="connsiteY1" fmla="*/ 657225 h 1078706"/>
              <a:gd name="connsiteX2" fmla="*/ 404812 w 509587"/>
              <a:gd name="connsiteY2" fmla="*/ 692943 h 1078706"/>
              <a:gd name="connsiteX3" fmla="*/ 388144 w 509587"/>
              <a:gd name="connsiteY3" fmla="*/ 742950 h 1078706"/>
              <a:gd name="connsiteX4" fmla="*/ 359569 w 509587"/>
              <a:gd name="connsiteY4" fmla="*/ 802481 h 1078706"/>
              <a:gd name="connsiteX5" fmla="*/ 321469 w 509587"/>
              <a:gd name="connsiteY5" fmla="*/ 862012 h 1078706"/>
              <a:gd name="connsiteX6" fmla="*/ 250031 w 509587"/>
              <a:gd name="connsiteY6" fmla="*/ 957262 h 1078706"/>
              <a:gd name="connsiteX7" fmla="*/ 200025 w 509587"/>
              <a:gd name="connsiteY7" fmla="*/ 1016793 h 1078706"/>
              <a:gd name="connsiteX8" fmla="*/ 159544 w 509587"/>
              <a:gd name="connsiteY8" fmla="*/ 1057275 h 1078706"/>
              <a:gd name="connsiteX9" fmla="*/ 138112 w 509587"/>
              <a:gd name="connsiteY9" fmla="*/ 1071562 h 1078706"/>
              <a:gd name="connsiteX10" fmla="*/ 111919 w 509587"/>
              <a:gd name="connsiteY10" fmla="*/ 1078706 h 1078706"/>
              <a:gd name="connsiteX11" fmla="*/ 95250 w 509587"/>
              <a:gd name="connsiteY11" fmla="*/ 1078706 h 1078706"/>
              <a:gd name="connsiteX12" fmla="*/ 76200 w 509587"/>
              <a:gd name="connsiteY12" fmla="*/ 1071562 h 1078706"/>
              <a:gd name="connsiteX13" fmla="*/ 61912 w 509587"/>
              <a:gd name="connsiteY13" fmla="*/ 1057275 h 1078706"/>
              <a:gd name="connsiteX14" fmla="*/ 45244 w 509587"/>
              <a:gd name="connsiteY14" fmla="*/ 1028700 h 1078706"/>
              <a:gd name="connsiteX15" fmla="*/ 28575 w 509587"/>
              <a:gd name="connsiteY15" fmla="*/ 985837 h 1078706"/>
              <a:gd name="connsiteX16" fmla="*/ 16669 w 509587"/>
              <a:gd name="connsiteY16" fmla="*/ 933450 h 1078706"/>
              <a:gd name="connsiteX17" fmla="*/ 7144 w 509587"/>
              <a:gd name="connsiteY17" fmla="*/ 869156 h 1078706"/>
              <a:gd name="connsiteX18" fmla="*/ 0 w 509587"/>
              <a:gd name="connsiteY18" fmla="*/ 804862 h 1078706"/>
              <a:gd name="connsiteX19" fmla="*/ 0 w 509587"/>
              <a:gd name="connsiteY19" fmla="*/ 776287 h 1078706"/>
              <a:gd name="connsiteX20" fmla="*/ 2381 w 509587"/>
              <a:gd name="connsiteY20" fmla="*/ 764381 h 1078706"/>
              <a:gd name="connsiteX21" fmla="*/ 7144 w 509587"/>
              <a:gd name="connsiteY21" fmla="*/ 759618 h 1078706"/>
              <a:gd name="connsiteX22" fmla="*/ 59531 w 509587"/>
              <a:gd name="connsiteY22" fmla="*/ 719137 h 1078706"/>
              <a:gd name="connsiteX23" fmla="*/ 130969 w 509587"/>
              <a:gd name="connsiteY23" fmla="*/ 654843 h 1078706"/>
              <a:gd name="connsiteX24" fmla="*/ 173831 w 509587"/>
              <a:gd name="connsiteY24" fmla="*/ 614362 h 1078706"/>
              <a:gd name="connsiteX25" fmla="*/ 219075 w 509587"/>
              <a:gd name="connsiteY25" fmla="*/ 561975 h 1078706"/>
              <a:gd name="connsiteX26" fmla="*/ 254794 w 509587"/>
              <a:gd name="connsiteY26" fmla="*/ 507206 h 1078706"/>
              <a:gd name="connsiteX27" fmla="*/ 288131 w 509587"/>
              <a:gd name="connsiteY27" fmla="*/ 452437 h 1078706"/>
              <a:gd name="connsiteX28" fmla="*/ 328612 w 509587"/>
              <a:gd name="connsiteY28" fmla="*/ 373856 h 1078706"/>
              <a:gd name="connsiteX29" fmla="*/ 369094 w 509587"/>
              <a:gd name="connsiteY29" fmla="*/ 266700 h 1078706"/>
              <a:gd name="connsiteX30" fmla="*/ 395287 w 509587"/>
              <a:gd name="connsiteY30" fmla="*/ 195262 h 1078706"/>
              <a:gd name="connsiteX31" fmla="*/ 431006 w 509587"/>
              <a:gd name="connsiteY31" fmla="*/ 80962 h 1078706"/>
              <a:gd name="connsiteX32" fmla="*/ 438150 w 509587"/>
              <a:gd name="connsiteY32" fmla="*/ 47625 h 1078706"/>
              <a:gd name="connsiteX33" fmla="*/ 442912 w 509587"/>
              <a:gd name="connsiteY33" fmla="*/ 30956 h 1078706"/>
              <a:gd name="connsiteX34" fmla="*/ 457200 w 509587"/>
              <a:gd name="connsiteY34" fmla="*/ 14287 h 1078706"/>
              <a:gd name="connsiteX35" fmla="*/ 478631 w 509587"/>
              <a:gd name="connsiteY35" fmla="*/ 0 h 1078706"/>
              <a:gd name="connsiteX36" fmla="*/ 488156 w 509587"/>
              <a:gd name="connsiteY36" fmla="*/ 0 h 1078706"/>
              <a:gd name="connsiteX37" fmla="*/ 497681 w 509587"/>
              <a:gd name="connsiteY37" fmla="*/ 2381 h 1078706"/>
              <a:gd name="connsiteX38" fmla="*/ 504825 w 509587"/>
              <a:gd name="connsiteY38" fmla="*/ 14287 h 1078706"/>
              <a:gd name="connsiteX39" fmla="*/ 509587 w 509587"/>
              <a:gd name="connsiteY39" fmla="*/ 40481 h 1078706"/>
              <a:gd name="connsiteX40" fmla="*/ 504825 w 509587"/>
              <a:gd name="connsiteY40" fmla="*/ 119062 h 1078706"/>
              <a:gd name="connsiteX41" fmla="*/ 488156 w 509587"/>
              <a:gd name="connsiteY41" fmla="*/ 278606 h 1078706"/>
              <a:gd name="connsiteX42" fmla="*/ 471487 w 509587"/>
              <a:gd name="connsiteY42" fmla="*/ 402431 h 1078706"/>
              <a:gd name="connsiteX43" fmla="*/ 454819 w 509587"/>
              <a:gd name="connsiteY43" fmla="*/ 492918 h 1078706"/>
              <a:gd name="connsiteX44" fmla="*/ 433387 w 509587"/>
              <a:gd name="connsiteY44" fmla="*/ 5929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09587" h="1078706">
                <a:moveTo>
                  <a:pt x="433387" y="592931"/>
                </a:moveTo>
                <a:lnTo>
                  <a:pt x="416719" y="657225"/>
                </a:lnTo>
                <a:lnTo>
                  <a:pt x="404812" y="692943"/>
                </a:lnTo>
                <a:lnTo>
                  <a:pt x="388144" y="742950"/>
                </a:lnTo>
                <a:lnTo>
                  <a:pt x="359569" y="802481"/>
                </a:lnTo>
                <a:lnTo>
                  <a:pt x="321469" y="862012"/>
                </a:lnTo>
                <a:lnTo>
                  <a:pt x="250031" y="957262"/>
                </a:lnTo>
                <a:lnTo>
                  <a:pt x="200025" y="1016793"/>
                </a:lnTo>
                <a:lnTo>
                  <a:pt x="159544" y="1057275"/>
                </a:lnTo>
                <a:lnTo>
                  <a:pt x="138112" y="1071562"/>
                </a:lnTo>
                <a:lnTo>
                  <a:pt x="111919" y="1078706"/>
                </a:lnTo>
                <a:lnTo>
                  <a:pt x="95250" y="1078706"/>
                </a:lnTo>
                <a:lnTo>
                  <a:pt x="76200" y="1071562"/>
                </a:lnTo>
                <a:lnTo>
                  <a:pt x="61912" y="1057275"/>
                </a:lnTo>
                <a:lnTo>
                  <a:pt x="45244" y="1028700"/>
                </a:lnTo>
                <a:lnTo>
                  <a:pt x="28575" y="985837"/>
                </a:lnTo>
                <a:lnTo>
                  <a:pt x="16669" y="933450"/>
                </a:lnTo>
                <a:lnTo>
                  <a:pt x="7144" y="869156"/>
                </a:lnTo>
                <a:lnTo>
                  <a:pt x="0" y="804862"/>
                </a:lnTo>
                <a:lnTo>
                  <a:pt x="0" y="776287"/>
                </a:lnTo>
                <a:lnTo>
                  <a:pt x="2381" y="764381"/>
                </a:lnTo>
                <a:lnTo>
                  <a:pt x="7144" y="759618"/>
                </a:lnTo>
                <a:lnTo>
                  <a:pt x="59531" y="719137"/>
                </a:lnTo>
                <a:lnTo>
                  <a:pt x="130969" y="654843"/>
                </a:lnTo>
                <a:lnTo>
                  <a:pt x="173831" y="614362"/>
                </a:lnTo>
                <a:lnTo>
                  <a:pt x="219075" y="561975"/>
                </a:lnTo>
                <a:lnTo>
                  <a:pt x="254794" y="507206"/>
                </a:lnTo>
                <a:lnTo>
                  <a:pt x="288131" y="452437"/>
                </a:lnTo>
                <a:lnTo>
                  <a:pt x="328612" y="373856"/>
                </a:lnTo>
                <a:lnTo>
                  <a:pt x="369094" y="266700"/>
                </a:lnTo>
                <a:lnTo>
                  <a:pt x="395287" y="195262"/>
                </a:lnTo>
                <a:lnTo>
                  <a:pt x="431006" y="80962"/>
                </a:lnTo>
                <a:lnTo>
                  <a:pt x="438150" y="47625"/>
                </a:lnTo>
                <a:lnTo>
                  <a:pt x="442912" y="30956"/>
                </a:lnTo>
                <a:lnTo>
                  <a:pt x="457200" y="14287"/>
                </a:lnTo>
                <a:lnTo>
                  <a:pt x="478631" y="0"/>
                </a:lnTo>
                <a:lnTo>
                  <a:pt x="488156" y="0"/>
                </a:lnTo>
                <a:lnTo>
                  <a:pt x="497681" y="2381"/>
                </a:lnTo>
                <a:lnTo>
                  <a:pt x="504825" y="14287"/>
                </a:lnTo>
                <a:lnTo>
                  <a:pt x="509587" y="40481"/>
                </a:lnTo>
                <a:lnTo>
                  <a:pt x="504825" y="119062"/>
                </a:lnTo>
                <a:lnTo>
                  <a:pt x="488156" y="278606"/>
                </a:lnTo>
                <a:lnTo>
                  <a:pt x="471487" y="402431"/>
                </a:lnTo>
                <a:lnTo>
                  <a:pt x="454819" y="492918"/>
                </a:lnTo>
                <a:lnTo>
                  <a:pt x="433387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716EE4FD-245D-48C1-BDFD-25F20C6E3242}"/>
              </a:ext>
            </a:extLst>
          </p:cNvPr>
          <p:cNvSpPr/>
          <p:nvPr/>
        </p:nvSpPr>
        <p:spPr>
          <a:xfrm rot="5400000">
            <a:off x="2151063" y="3243264"/>
            <a:ext cx="3879850" cy="1035050"/>
          </a:xfrm>
          <a:custGeom>
            <a:avLst/>
            <a:gdLst>
              <a:gd name="connsiteX0" fmla="*/ 1552575 w 3879850"/>
              <a:gd name="connsiteY0" fmla="*/ 57150 h 1035050"/>
              <a:gd name="connsiteX1" fmla="*/ 1784350 w 3879850"/>
              <a:gd name="connsiteY1" fmla="*/ 73025 h 1035050"/>
              <a:gd name="connsiteX2" fmla="*/ 1924050 w 3879850"/>
              <a:gd name="connsiteY2" fmla="*/ 85725 h 1035050"/>
              <a:gd name="connsiteX3" fmla="*/ 2089150 w 3879850"/>
              <a:gd name="connsiteY3" fmla="*/ 101600 h 1035050"/>
              <a:gd name="connsiteX4" fmla="*/ 2235200 w 3879850"/>
              <a:gd name="connsiteY4" fmla="*/ 120650 h 1035050"/>
              <a:gd name="connsiteX5" fmla="*/ 2305050 w 3879850"/>
              <a:gd name="connsiteY5" fmla="*/ 130175 h 1035050"/>
              <a:gd name="connsiteX6" fmla="*/ 2482850 w 3879850"/>
              <a:gd name="connsiteY6" fmla="*/ 177800 h 1035050"/>
              <a:gd name="connsiteX7" fmla="*/ 2625725 w 3879850"/>
              <a:gd name="connsiteY7" fmla="*/ 219075 h 1035050"/>
              <a:gd name="connsiteX8" fmla="*/ 2740025 w 3879850"/>
              <a:gd name="connsiteY8" fmla="*/ 257175 h 1035050"/>
              <a:gd name="connsiteX9" fmla="*/ 2809875 w 3879850"/>
              <a:gd name="connsiteY9" fmla="*/ 282575 h 1035050"/>
              <a:gd name="connsiteX10" fmla="*/ 2901950 w 3879850"/>
              <a:gd name="connsiteY10" fmla="*/ 317500 h 1035050"/>
              <a:gd name="connsiteX11" fmla="*/ 3003550 w 3879850"/>
              <a:gd name="connsiteY11" fmla="*/ 361950 h 1035050"/>
              <a:gd name="connsiteX12" fmla="*/ 3111500 w 3879850"/>
              <a:gd name="connsiteY12" fmla="*/ 415925 h 1035050"/>
              <a:gd name="connsiteX13" fmla="*/ 3209925 w 3879850"/>
              <a:gd name="connsiteY13" fmla="*/ 473075 h 1035050"/>
              <a:gd name="connsiteX14" fmla="*/ 3298825 w 3879850"/>
              <a:gd name="connsiteY14" fmla="*/ 527050 h 1035050"/>
              <a:gd name="connsiteX15" fmla="*/ 3397250 w 3879850"/>
              <a:gd name="connsiteY15" fmla="*/ 590550 h 1035050"/>
              <a:gd name="connsiteX16" fmla="*/ 3489325 w 3879850"/>
              <a:gd name="connsiteY16" fmla="*/ 654050 h 1035050"/>
              <a:gd name="connsiteX17" fmla="*/ 3581400 w 3879850"/>
              <a:gd name="connsiteY17" fmla="*/ 723900 h 1035050"/>
              <a:gd name="connsiteX18" fmla="*/ 3667125 w 3879850"/>
              <a:gd name="connsiteY18" fmla="*/ 793750 h 1035050"/>
              <a:gd name="connsiteX19" fmla="*/ 3736975 w 3879850"/>
              <a:gd name="connsiteY19" fmla="*/ 854075 h 1035050"/>
              <a:gd name="connsiteX20" fmla="*/ 3816350 w 3879850"/>
              <a:gd name="connsiteY20" fmla="*/ 927100 h 1035050"/>
              <a:gd name="connsiteX21" fmla="*/ 3860800 w 3879850"/>
              <a:gd name="connsiteY21" fmla="*/ 971550 h 1035050"/>
              <a:gd name="connsiteX22" fmla="*/ 3873500 w 3879850"/>
              <a:gd name="connsiteY22" fmla="*/ 990600 h 1035050"/>
              <a:gd name="connsiteX23" fmla="*/ 3879850 w 3879850"/>
              <a:gd name="connsiteY23" fmla="*/ 1006475 h 1035050"/>
              <a:gd name="connsiteX24" fmla="*/ 3879850 w 3879850"/>
              <a:gd name="connsiteY24" fmla="*/ 1019175 h 1035050"/>
              <a:gd name="connsiteX25" fmla="*/ 3870325 w 3879850"/>
              <a:gd name="connsiteY25" fmla="*/ 1035050 h 1035050"/>
              <a:gd name="connsiteX26" fmla="*/ 3860800 w 3879850"/>
              <a:gd name="connsiteY26" fmla="*/ 1035050 h 1035050"/>
              <a:gd name="connsiteX27" fmla="*/ 3832225 w 3879850"/>
              <a:gd name="connsiteY27" fmla="*/ 1025525 h 1035050"/>
              <a:gd name="connsiteX28" fmla="*/ 3806825 w 3879850"/>
              <a:gd name="connsiteY28" fmla="*/ 1009650 h 1035050"/>
              <a:gd name="connsiteX29" fmla="*/ 3740150 w 3879850"/>
              <a:gd name="connsiteY29" fmla="*/ 962025 h 1035050"/>
              <a:gd name="connsiteX30" fmla="*/ 3648075 w 3879850"/>
              <a:gd name="connsiteY30" fmla="*/ 901700 h 1035050"/>
              <a:gd name="connsiteX31" fmla="*/ 3581400 w 3879850"/>
              <a:gd name="connsiteY31" fmla="*/ 860425 h 1035050"/>
              <a:gd name="connsiteX32" fmla="*/ 3517900 w 3879850"/>
              <a:gd name="connsiteY32" fmla="*/ 822325 h 1035050"/>
              <a:gd name="connsiteX33" fmla="*/ 3403600 w 3879850"/>
              <a:gd name="connsiteY33" fmla="*/ 755650 h 1035050"/>
              <a:gd name="connsiteX34" fmla="*/ 3292475 w 3879850"/>
              <a:gd name="connsiteY34" fmla="*/ 698500 h 1035050"/>
              <a:gd name="connsiteX35" fmla="*/ 3175000 w 3879850"/>
              <a:gd name="connsiteY35" fmla="*/ 644525 h 1035050"/>
              <a:gd name="connsiteX36" fmla="*/ 3041650 w 3879850"/>
              <a:gd name="connsiteY36" fmla="*/ 584200 h 1035050"/>
              <a:gd name="connsiteX37" fmla="*/ 2930525 w 3879850"/>
              <a:gd name="connsiteY37" fmla="*/ 542925 h 1035050"/>
              <a:gd name="connsiteX38" fmla="*/ 2794000 w 3879850"/>
              <a:gd name="connsiteY38" fmla="*/ 495300 h 1035050"/>
              <a:gd name="connsiteX39" fmla="*/ 2622550 w 3879850"/>
              <a:gd name="connsiteY39" fmla="*/ 444500 h 1035050"/>
              <a:gd name="connsiteX40" fmla="*/ 2473325 w 3879850"/>
              <a:gd name="connsiteY40" fmla="*/ 406400 h 1035050"/>
              <a:gd name="connsiteX41" fmla="*/ 2314575 w 3879850"/>
              <a:gd name="connsiteY41" fmla="*/ 371475 h 1035050"/>
              <a:gd name="connsiteX42" fmla="*/ 2149475 w 3879850"/>
              <a:gd name="connsiteY42" fmla="*/ 342900 h 1035050"/>
              <a:gd name="connsiteX43" fmla="*/ 1990725 w 3879850"/>
              <a:gd name="connsiteY43" fmla="*/ 323850 h 1035050"/>
              <a:gd name="connsiteX44" fmla="*/ 1717675 w 3879850"/>
              <a:gd name="connsiteY44" fmla="*/ 304800 h 1035050"/>
              <a:gd name="connsiteX45" fmla="*/ 1444625 w 3879850"/>
              <a:gd name="connsiteY45" fmla="*/ 292100 h 1035050"/>
              <a:gd name="connsiteX46" fmla="*/ 1120775 w 3879850"/>
              <a:gd name="connsiteY46" fmla="*/ 285750 h 1035050"/>
              <a:gd name="connsiteX47" fmla="*/ 835025 w 3879850"/>
              <a:gd name="connsiteY47" fmla="*/ 282575 h 1035050"/>
              <a:gd name="connsiteX48" fmla="*/ 577850 w 3879850"/>
              <a:gd name="connsiteY48" fmla="*/ 282575 h 1035050"/>
              <a:gd name="connsiteX49" fmla="*/ 400050 w 3879850"/>
              <a:gd name="connsiteY49" fmla="*/ 282575 h 1035050"/>
              <a:gd name="connsiteX50" fmla="*/ 307975 w 3879850"/>
              <a:gd name="connsiteY50" fmla="*/ 282575 h 1035050"/>
              <a:gd name="connsiteX51" fmla="*/ 254000 w 3879850"/>
              <a:gd name="connsiteY51" fmla="*/ 288925 h 1035050"/>
              <a:gd name="connsiteX52" fmla="*/ 206375 w 3879850"/>
              <a:gd name="connsiteY52" fmla="*/ 301625 h 1035050"/>
              <a:gd name="connsiteX53" fmla="*/ 171450 w 3879850"/>
              <a:gd name="connsiteY53" fmla="*/ 317500 h 1035050"/>
              <a:gd name="connsiteX54" fmla="*/ 127000 w 3879850"/>
              <a:gd name="connsiteY54" fmla="*/ 349250 h 1035050"/>
              <a:gd name="connsiteX55" fmla="*/ 92075 w 3879850"/>
              <a:gd name="connsiteY55" fmla="*/ 381000 h 1035050"/>
              <a:gd name="connsiteX56" fmla="*/ 63500 w 3879850"/>
              <a:gd name="connsiteY56" fmla="*/ 422275 h 1035050"/>
              <a:gd name="connsiteX57" fmla="*/ 38100 w 3879850"/>
              <a:gd name="connsiteY57" fmla="*/ 438150 h 1035050"/>
              <a:gd name="connsiteX58" fmla="*/ 19050 w 3879850"/>
              <a:gd name="connsiteY58" fmla="*/ 438150 h 1035050"/>
              <a:gd name="connsiteX59" fmla="*/ 6350 w 3879850"/>
              <a:gd name="connsiteY59" fmla="*/ 425450 h 1035050"/>
              <a:gd name="connsiteX60" fmla="*/ 0 w 3879850"/>
              <a:gd name="connsiteY60" fmla="*/ 390525 h 1035050"/>
              <a:gd name="connsiteX61" fmla="*/ 0 w 3879850"/>
              <a:gd name="connsiteY61" fmla="*/ 342900 h 1035050"/>
              <a:gd name="connsiteX62" fmla="*/ 3175 w 3879850"/>
              <a:gd name="connsiteY62" fmla="*/ 292100 h 1035050"/>
              <a:gd name="connsiteX63" fmla="*/ 9525 w 3879850"/>
              <a:gd name="connsiteY63" fmla="*/ 244475 h 1035050"/>
              <a:gd name="connsiteX64" fmla="*/ 19050 w 3879850"/>
              <a:gd name="connsiteY64" fmla="*/ 219075 h 1035050"/>
              <a:gd name="connsiteX65" fmla="*/ 50800 w 3879850"/>
              <a:gd name="connsiteY65" fmla="*/ 165100 h 1035050"/>
              <a:gd name="connsiteX66" fmla="*/ 79375 w 3879850"/>
              <a:gd name="connsiteY66" fmla="*/ 120650 h 1035050"/>
              <a:gd name="connsiteX67" fmla="*/ 111125 w 3879850"/>
              <a:gd name="connsiteY67" fmla="*/ 82550 h 1035050"/>
              <a:gd name="connsiteX68" fmla="*/ 142875 w 3879850"/>
              <a:gd name="connsiteY68" fmla="*/ 47625 h 1035050"/>
              <a:gd name="connsiteX69" fmla="*/ 168275 w 3879850"/>
              <a:gd name="connsiteY69" fmla="*/ 28575 h 1035050"/>
              <a:gd name="connsiteX70" fmla="*/ 203200 w 3879850"/>
              <a:gd name="connsiteY70" fmla="*/ 9525 h 1035050"/>
              <a:gd name="connsiteX71" fmla="*/ 234950 w 3879850"/>
              <a:gd name="connsiteY71" fmla="*/ 0 h 1035050"/>
              <a:gd name="connsiteX72" fmla="*/ 263525 w 3879850"/>
              <a:gd name="connsiteY72" fmla="*/ 0 h 1035050"/>
              <a:gd name="connsiteX73" fmla="*/ 292100 w 3879850"/>
              <a:gd name="connsiteY73" fmla="*/ 3175 h 1035050"/>
              <a:gd name="connsiteX74" fmla="*/ 339725 w 3879850"/>
              <a:gd name="connsiteY74" fmla="*/ 15875 h 1035050"/>
              <a:gd name="connsiteX75" fmla="*/ 469900 w 3879850"/>
              <a:gd name="connsiteY75" fmla="*/ 12700 h 1035050"/>
              <a:gd name="connsiteX76" fmla="*/ 666750 w 3879850"/>
              <a:gd name="connsiteY76" fmla="*/ 15875 h 1035050"/>
              <a:gd name="connsiteX77" fmla="*/ 838200 w 3879850"/>
              <a:gd name="connsiteY77" fmla="*/ 15875 h 1035050"/>
              <a:gd name="connsiteX78" fmla="*/ 996950 w 3879850"/>
              <a:gd name="connsiteY78" fmla="*/ 15875 h 1035050"/>
              <a:gd name="connsiteX79" fmla="*/ 1069975 w 3879850"/>
              <a:gd name="connsiteY79" fmla="*/ 15875 h 1035050"/>
              <a:gd name="connsiteX80" fmla="*/ 1177925 w 3879850"/>
              <a:gd name="connsiteY80" fmla="*/ 38100 h 1035050"/>
              <a:gd name="connsiteX81" fmla="*/ 1330325 w 3879850"/>
              <a:gd name="connsiteY81" fmla="*/ 44450 h 1035050"/>
              <a:gd name="connsiteX82" fmla="*/ 1470025 w 3879850"/>
              <a:gd name="connsiteY82" fmla="*/ 53975 h 1035050"/>
              <a:gd name="connsiteX83" fmla="*/ 1552575 w 3879850"/>
              <a:gd name="connsiteY83" fmla="*/ 57150 h 103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</a:cxnLst>
            <a:rect l="l" t="t" r="r" b="b"/>
            <a:pathLst>
              <a:path w="3879850" h="1035050">
                <a:moveTo>
                  <a:pt x="1552575" y="57150"/>
                </a:moveTo>
                <a:lnTo>
                  <a:pt x="1784350" y="73025"/>
                </a:lnTo>
                <a:lnTo>
                  <a:pt x="1924050" y="85725"/>
                </a:lnTo>
                <a:lnTo>
                  <a:pt x="2089150" y="101600"/>
                </a:lnTo>
                <a:lnTo>
                  <a:pt x="2235200" y="120650"/>
                </a:lnTo>
                <a:lnTo>
                  <a:pt x="2305050" y="130175"/>
                </a:lnTo>
                <a:lnTo>
                  <a:pt x="2482850" y="177800"/>
                </a:lnTo>
                <a:lnTo>
                  <a:pt x="2625725" y="219075"/>
                </a:lnTo>
                <a:lnTo>
                  <a:pt x="2740025" y="257175"/>
                </a:lnTo>
                <a:lnTo>
                  <a:pt x="2809875" y="282575"/>
                </a:lnTo>
                <a:lnTo>
                  <a:pt x="2901950" y="317500"/>
                </a:lnTo>
                <a:lnTo>
                  <a:pt x="3003550" y="361950"/>
                </a:lnTo>
                <a:lnTo>
                  <a:pt x="3111500" y="415925"/>
                </a:lnTo>
                <a:lnTo>
                  <a:pt x="3209925" y="473075"/>
                </a:lnTo>
                <a:lnTo>
                  <a:pt x="3298825" y="527050"/>
                </a:lnTo>
                <a:lnTo>
                  <a:pt x="3397250" y="590550"/>
                </a:lnTo>
                <a:lnTo>
                  <a:pt x="3489325" y="654050"/>
                </a:lnTo>
                <a:lnTo>
                  <a:pt x="3581400" y="723900"/>
                </a:lnTo>
                <a:lnTo>
                  <a:pt x="3667125" y="793750"/>
                </a:lnTo>
                <a:lnTo>
                  <a:pt x="3736975" y="854075"/>
                </a:lnTo>
                <a:lnTo>
                  <a:pt x="3816350" y="927100"/>
                </a:lnTo>
                <a:lnTo>
                  <a:pt x="3860800" y="971550"/>
                </a:lnTo>
                <a:lnTo>
                  <a:pt x="3873500" y="990600"/>
                </a:lnTo>
                <a:lnTo>
                  <a:pt x="3879850" y="1006475"/>
                </a:lnTo>
                <a:lnTo>
                  <a:pt x="3879850" y="1019175"/>
                </a:lnTo>
                <a:lnTo>
                  <a:pt x="3870325" y="1035050"/>
                </a:lnTo>
                <a:lnTo>
                  <a:pt x="3860800" y="1035050"/>
                </a:lnTo>
                <a:lnTo>
                  <a:pt x="3832225" y="1025525"/>
                </a:lnTo>
                <a:lnTo>
                  <a:pt x="3806825" y="1009650"/>
                </a:lnTo>
                <a:lnTo>
                  <a:pt x="3740150" y="962025"/>
                </a:lnTo>
                <a:lnTo>
                  <a:pt x="3648075" y="901700"/>
                </a:lnTo>
                <a:lnTo>
                  <a:pt x="3581400" y="860425"/>
                </a:lnTo>
                <a:lnTo>
                  <a:pt x="3517900" y="822325"/>
                </a:lnTo>
                <a:lnTo>
                  <a:pt x="3403600" y="755650"/>
                </a:lnTo>
                <a:lnTo>
                  <a:pt x="3292475" y="698500"/>
                </a:lnTo>
                <a:lnTo>
                  <a:pt x="3175000" y="644525"/>
                </a:lnTo>
                <a:lnTo>
                  <a:pt x="3041650" y="584200"/>
                </a:lnTo>
                <a:lnTo>
                  <a:pt x="2930525" y="542925"/>
                </a:lnTo>
                <a:lnTo>
                  <a:pt x="2794000" y="495300"/>
                </a:lnTo>
                <a:lnTo>
                  <a:pt x="2622550" y="444500"/>
                </a:lnTo>
                <a:lnTo>
                  <a:pt x="2473325" y="406400"/>
                </a:lnTo>
                <a:lnTo>
                  <a:pt x="2314575" y="371475"/>
                </a:lnTo>
                <a:lnTo>
                  <a:pt x="2149475" y="342900"/>
                </a:lnTo>
                <a:lnTo>
                  <a:pt x="1990725" y="323850"/>
                </a:lnTo>
                <a:lnTo>
                  <a:pt x="1717675" y="304800"/>
                </a:lnTo>
                <a:lnTo>
                  <a:pt x="1444625" y="292100"/>
                </a:lnTo>
                <a:lnTo>
                  <a:pt x="1120775" y="285750"/>
                </a:lnTo>
                <a:lnTo>
                  <a:pt x="835025" y="282575"/>
                </a:lnTo>
                <a:lnTo>
                  <a:pt x="577850" y="282575"/>
                </a:lnTo>
                <a:lnTo>
                  <a:pt x="400050" y="282575"/>
                </a:lnTo>
                <a:lnTo>
                  <a:pt x="307975" y="282575"/>
                </a:lnTo>
                <a:lnTo>
                  <a:pt x="254000" y="288925"/>
                </a:lnTo>
                <a:lnTo>
                  <a:pt x="206375" y="301625"/>
                </a:lnTo>
                <a:lnTo>
                  <a:pt x="171450" y="317500"/>
                </a:lnTo>
                <a:lnTo>
                  <a:pt x="127000" y="349250"/>
                </a:lnTo>
                <a:lnTo>
                  <a:pt x="92075" y="381000"/>
                </a:lnTo>
                <a:lnTo>
                  <a:pt x="63500" y="422275"/>
                </a:lnTo>
                <a:lnTo>
                  <a:pt x="38100" y="438150"/>
                </a:lnTo>
                <a:lnTo>
                  <a:pt x="19050" y="438150"/>
                </a:lnTo>
                <a:lnTo>
                  <a:pt x="6350" y="425450"/>
                </a:lnTo>
                <a:lnTo>
                  <a:pt x="0" y="390525"/>
                </a:lnTo>
                <a:lnTo>
                  <a:pt x="0" y="342900"/>
                </a:lnTo>
                <a:lnTo>
                  <a:pt x="3175" y="292100"/>
                </a:lnTo>
                <a:lnTo>
                  <a:pt x="9525" y="244475"/>
                </a:lnTo>
                <a:lnTo>
                  <a:pt x="19050" y="219075"/>
                </a:lnTo>
                <a:lnTo>
                  <a:pt x="50800" y="165100"/>
                </a:lnTo>
                <a:lnTo>
                  <a:pt x="79375" y="120650"/>
                </a:lnTo>
                <a:lnTo>
                  <a:pt x="111125" y="82550"/>
                </a:lnTo>
                <a:lnTo>
                  <a:pt x="142875" y="47625"/>
                </a:lnTo>
                <a:lnTo>
                  <a:pt x="168275" y="28575"/>
                </a:lnTo>
                <a:lnTo>
                  <a:pt x="203200" y="9525"/>
                </a:lnTo>
                <a:lnTo>
                  <a:pt x="234950" y="0"/>
                </a:lnTo>
                <a:lnTo>
                  <a:pt x="263525" y="0"/>
                </a:lnTo>
                <a:lnTo>
                  <a:pt x="292100" y="3175"/>
                </a:lnTo>
                <a:lnTo>
                  <a:pt x="339725" y="15875"/>
                </a:lnTo>
                <a:lnTo>
                  <a:pt x="469900" y="12700"/>
                </a:lnTo>
                <a:lnTo>
                  <a:pt x="666750" y="15875"/>
                </a:lnTo>
                <a:lnTo>
                  <a:pt x="838200" y="15875"/>
                </a:lnTo>
                <a:lnTo>
                  <a:pt x="996950" y="15875"/>
                </a:lnTo>
                <a:lnTo>
                  <a:pt x="1069975" y="15875"/>
                </a:lnTo>
                <a:lnTo>
                  <a:pt x="1177925" y="38100"/>
                </a:lnTo>
                <a:lnTo>
                  <a:pt x="1330325" y="44450"/>
                </a:lnTo>
                <a:lnTo>
                  <a:pt x="1470025" y="53975"/>
                </a:lnTo>
                <a:lnTo>
                  <a:pt x="1552575" y="57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A2B622C-D0C1-4226-8DD3-29C4AED753ED}"/>
              </a:ext>
            </a:extLst>
          </p:cNvPr>
          <p:cNvSpPr/>
          <p:nvPr/>
        </p:nvSpPr>
        <p:spPr>
          <a:xfrm>
            <a:off x="4391025" y="4097340"/>
            <a:ext cx="693738" cy="860425"/>
          </a:xfrm>
          <a:custGeom>
            <a:avLst/>
            <a:gdLst>
              <a:gd name="connsiteX0" fmla="*/ 278606 w 692944"/>
              <a:gd name="connsiteY0" fmla="*/ 309563 h 859632"/>
              <a:gd name="connsiteX1" fmla="*/ 240506 w 692944"/>
              <a:gd name="connsiteY1" fmla="*/ 261938 h 859632"/>
              <a:gd name="connsiteX2" fmla="*/ 211931 w 692944"/>
              <a:gd name="connsiteY2" fmla="*/ 228600 h 859632"/>
              <a:gd name="connsiteX3" fmla="*/ 178594 w 692944"/>
              <a:gd name="connsiteY3" fmla="*/ 192882 h 859632"/>
              <a:gd name="connsiteX4" fmla="*/ 135731 w 692944"/>
              <a:gd name="connsiteY4" fmla="*/ 150019 h 859632"/>
              <a:gd name="connsiteX5" fmla="*/ 92869 w 692944"/>
              <a:gd name="connsiteY5" fmla="*/ 111919 h 859632"/>
              <a:gd name="connsiteX6" fmla="*/ 54769 w 692944"/>
              <a:gd name="connsiteY6" fmla="*/ 80963 h 859632"/>
              <a:gd name="connsiteX7" fmla="*/ 0 w 692944"/>
              <a:gd name="connsiteY7" fmla="*/ 42863 h 859632"/>
              <a:gd name="connsiteX8" fmla="*/ 7144 w 692944"/>
              <a:gd name="connsiteY8" fmla="*/ 0 h 859632"/>
              <a:gd name="connsiteX9" fmla="*/ 95250 w 692944"/>
              <a:gd name="connsiteY9" fmla="*/ 26194 h 859632"/>
              <a:gd name="connsiteX10" fmla="*/ 176213 w 692944"/>
              <a:gd name="connsiteY10" fmla="*/ 64294 h 859632"/>
              <a:gd name="connsiteX11" fmla="*/ 252413 w 692944"/>
              <a:gd name="connsiteY11" fmla="*/ 102394 h 859632"/>
              <a:gd name="connsiteX12" fmla="*/ 321469 w 692944"/>
              <a:gd name="connsiteY12" fmla="*/ 140494 h 859632"/>
              <a:gd name="connsiteX13" fmla="*/ 373856 w 692944"/>
              <a:gd name="connsiteY13" fmla="*/ 171450 h 859632"/>
              <a:gd name="connsiteX14" fmla="*/ 419100 w 692944"/>
              <a:gd name="connsiteY14" fmla="*/ 200025 h 859632"/>
              <a:gd name="connsiteX15" fmla="*/ 459581 w 692944"/>
              <a:gd name="connsiteY15" fmla="*/ 226219 h 859632"/>
              <a:gd name="connsiteX16" fmla="*/ 500063 w 692944"/>
              <a:gd name="connsiteY16" fmla="*/ 257175 h 859632"/>
              <a:gd name="connsiteX17" fmla="*/ 533400 w 692944"/>
              <a:gd name="connsiteY17" fmla="*/ 285750 h 859632"/>
              <a:gd name="connsiteX18" fmla="*/ 561975 w 692944"/>
              <a:gd name="connsiteY18" fmla="*/ 311944 h 859632"/>
              <a:gd name="connsiteX19" fmla="*/ 581025 w 692944"/>
              <a:gd name="connsiteY19" fmla="*/ 333375 h 859632"/>
              <a:gd name="connsiteX20" fmla="*/ 609600 w 692944"/>
              <a:gd name="connsiteY20" fmla="*/ 371475 h 859632"/>
              <a:gd name="connsiteX21" fmla="*/ 631031 w 692944"/>
              <a:gd name="connsiteY21" fmla="*/ 409575 h 859632"/>
              <a:gd name="connsiteX22" fmla="*/ 647700 w 692944"/>
              <a:gd name="connsiteY22" fmla="*/ 445294 h 859632"/>
              <a:gd name="connsiteX23" fmla="*/ 664369 w 692944"/>
              <a:gd name="connsiteY23" fmla="*/ 495300 h 859632"/>
              <a:gd name="connsiteX24" fmla="*/ 673894 w 692944"/>
              <a:gd name="connsiteY24" fmla="*/ 540544 h 859632"/>
              <a:gd name="connsiteX25" fmla="*/ 683419 w 692944"/>
              <a:gd name="connsiteY25" fmla="*/ 597694 h 859632"/>
              <a:gd name="connsiteX26" fmla="*/ 690563 w 692944"/>
              <a:gd name="connsiteY26" fmla="*/ 661988 h 859632"/>
              <a:gd name="connsiteX27" fmla="*/ 692944 w 692944"/>
              <a:gd name="connsiteY27" fmla="*/ 726282 h 859632"/>
              <a:gd name="connsiteX28" fmla="*/ 688181 w 692944"/>
              <a:gd name="connsiteY28" fmla="*/ 754857 h 859632"/>
              <a:gd name="connsiteX29" fmla="*/ 671513 w 692944"/>
              <a:gd name="connsiteY29" fmla="*/ 795338 h 859632"/>
              <a:gd name="connsiteX30" fmla="*/ 650081 w 692944"/>
              <a:gd name="connsiteY30" fmla="*/ 828675 h 859632"/>
              <a:gd name="connsiteX31" fmla="*/ 626269 w 692944"/>
              <a:gd name="connsiteY31" fmla="*/ 847725 h 859632"/>
              <a:gd name="connsiteX32" fmla="*/ 600075 w 692944"/>
              <a:gd name="connsiteY32" fmla="*/ 857250 h 859632"/>
              <a:gd name="connsiteX33" fmla="*/ 576263 w 692944"/>
              <a:gd name="connsiteY33" fmla="*/ 859632 h 859632"/>
              <a:gd name="connsiteX34" fmla="*/ 540544 w 692944"/>
              <a:gd name="connsiteY34" fmla="*/ 857250 h 859632"/>
              <a:gd name="connsiteX35" fmla="*/ 511969 w 692944"/>
              <a:gd name="connsiteY35" fmla="*/ 850107 h 859632"/>
              <a:gd name="connsiteX36" fmla="*/ 488156 w 692944"/>
              <a:gd name="connsiteY36" fmla="*/ 833438 h 859632"/>
              <a:gd name="connsiteX37" fmla="*/ 473869 w 692944"/>
              <a:gd name="connsiteY37" fmla="*/ 814388 h 859632"/>
              <a:gd name="connsiteX38" fmla="*/ 459581 w 692944"/>
              <a:gd name="connsiteY38" fmla="*/ 785813 h 859632"/>
              <a:gd name="connsiteX39" fmla="*/ 440531 w 692944"/>
              <a:gd name="connsiteY39" fmla="*/ 733425 h 859632"/>
              <a:gd name="connsiteX40" fmla="*/ 428625 w 692944"/>
              <a:gd name="connsiteY40" fmla="*/ 690563 h 859632"/>
              <a:gd name="connsiteX41" fmla="*/ 416719 w 692944"/>
              <a:gd name="connsiteY41" fmla="*/ 633413 h 859632"/>
              <a:gd name="connsiteX42" fmla="*/ 402431 w 692944"/>
              <a:gd name="connsiteY42" fmla="*/ 561975 h 859632"/>
              <a:gd name="connsiteX43" fmla="*/ 390525 w 692944"/>
              <a:gd name="connsiteY43" fmla="*/ 521494 h 859632"/>
              <a:gd name="connsiteX44" fmla="*/ 373856 w 692944"/>
              <a:gd name="connsiteY44" fmla="*/ 471488 h 859632"/>
              <a:gd name="connsiteX45" fmla="*/ 350044 w 692944"/>
              <a:gd name="connsiteY45" fmla="*/ 423863 h 859632"/>
              <a:gd name="connsiteX46" fmla="*/ 328613 w 692944"/>
              <a:gd name="connsiteY46" fmla="*/ 385763 h 859632"/>
              <a:gd name="connsiteX47" fmla="*/ 278606 w 692944"/>
              <a:gd name="connsiteY47" fmla="*/ 309563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692944" h="859632">
                <a:moveTo>
                  <a:pt x="278606" y="309563"/>
                </a:moveTo>
                <a:lnTo>
                  <a:pt x="240506" y="261938"/>
                </a:lnTo>
                <a:lnTo>
                  <a:pt x="211931" y="228600"/>
                </a:lnTo>
                <a:lnTo>
                  <a:pt x="178594" y="192882"/>
                </a:lnTo>
                <a:lnTo>
                  <a:pt x="135731" y="150019"/>
                </a:lnTo>
                <a:lnTo>
                  <a:pt x="92869" y="111919"/>
                </a:lnTo>
                <a:lnTo>
                  <a:pt x="54769" y="80963"/>
                </a:lnTo>
                <a:lnTo>
                  <a:pt x="0" y="42863"/>
                </a:lnTo>
                <a:lnTo>
                  <a:pt x="7144" y="0"/>
                </a:lnTo>
                <a:lnTo>
                  <a:pt x="95250" y="26194"/>
                </a:lnTo>
                <a:lnTo>
                  <a:pt x="176213" y="64294"/>
                </a:lnTo>
                <a:lnTo>
                  <a:pt x="252413" y="102394"/>
                </a:lnTo>
                <a:lnTo>
                  <a:pt x="321469" y="140494"/>
                </a:lnTo>
                <a:lnTo>
                  <a:pt x="373856" y="171450"/>
                </a:lnTo>
                <a:lnTo>
                  <a:pt x="419100" y="200025"/>
                </a:lnTo>
                <a:lnTo>
                  <a:pt x="459581" y="226219"/>
                </a:lnTo>
                <a:lnTo>
                  <a:pt x="500063" y="257175"/>
                </a:lnTo>
                <a:lnTo>
                  <a:pt x="533400" y="285750"/>
                </a:lnTo>
                <a:lnTo>
                  <a:pt x="561975" y="311944"/>
                </a:lnTo>
                <a:lnTo>
                  <a:pt x="581025" y="333375"/>
                </a:lnTo>
                <a:lnTo>
                  <a:pt x="609600" y="371475"/>
                </a:lnTo>
                <a:lnTo>
                  <a:pt x="631031" y="409575"/>
                </a:lnTo>
                <a:lnTo>
                  <a:pt x="647700" y="445294"/>
                </a:lnTo>
                <a:lnTo>
                  <a:pt x="664369" y="495300"/>
                </a:lnTo>
                <a:lnTo>
                  <a:pt x="673894" y="540544"/>
                </a:lnTo>
                <a:lnTo>
                  <a:pt x="683419" y="597694"/>
                </a:lnTo>
                <a:lnTo>
                  <a:pt x="690563" y="661988"/>
                </a:lnTo>
                <a:cubicBezTo>
                  <a:pt x="691357" y="683419"/>
                  <a:pt x="692150" y="704851"/>
                  <a:pt x="692944" y="726282"/>
                </a:cubicBezTo>
                <a:lnTo>
                  <a:pt x="688181" y="754857"/>
                </a:lnTo>
                <a:lnTo>
                  <a:pt x="671513" y="795338"/>
                </a:lnTo>
                <a:lnTo>
                  <a:pt x="650081" y="828675"/>
                </a:lnTo>
                <a:lnTo>
                  <a:pt x="626269" y="847725"/>
                </a:lnTo>
                <a:lnTo>
                  <a:pt x="600075" y="857250"/>
                </a:lnTo>
                <a:lnTo>
                  <a:pt x="576263" y="859632"/>
                </a:lnTo>
                <a:lnTo>
                  <a:pt x="540544" y="857250"/>
                </a:lnTo>
                <a:lnTo>
                  <a:pt x="511969" y="850107"/>
                </a:lnTo>
                <a:lnTo>
                  <a:pt x="488156" y="833438"/>
                </a:lnTo>
                <a:lnTo>
                  <a:pt x="473869" y="814388"/>
                </a:lnTo>
                <a:lnTo>
                  <a:pt x="459581" y="785813"/>
                </a:lnTo>
                <a:lnTo>
                  <a:pt x="440531" y="733425"/>
                </a:lnTo>
                <a:lnTo>
                  <a:pt x="428625" y="690563"/>
                </a:lnTo>
                <a:lnTo>
                  <a:pt x="416719" y="633413"/>
                </a:lnTo>
                <a:lnTo>
                  <a:pt x="402431" y="561975"/>
                </a:lnTo>
                <a:lnTo>
                  <a:pt x="390525" y="521494"/>
                </a:lnTo>
                <a:lnTo>
                  <a:pt x="373856" y="471488"/>
                </a:lnTo>
                <a:lnTo>
                  <a:pt x="350044" y="423863"/>
                </a:lnTo>
                <a:lnTo>
                  <a:pt x="328613" y="385763"/>
                </a:lnTo>
                <a:lnTo>
                  <a:pt x="278606" y="3095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CA34F876-436C-43F4-9B1E-9E57651335CA}"/>
              </a:ext>
            </a:extLst>
          </p:cNvPr>
          <p:cNvSpPr/>
          <p:nvPr/>
        </p:nvSpPr>
        <p:spPr>
          <a:xfrm>
            <a:off x="4827589" y="1643065"/>
            <a:ext cx="1082675" cy="1843087"/>
          </a:xfrm>
          <a:custGeom>
            <a:avLst/>
            <a:gdLst>
              <a:gd name="connsiteX0" fmla="*/ 600075 w 1083469"/>
              <a:gd name="connsiteY0" fmla="*/ 873918 h 1843087"/>
              <a:gd name="connsiteX1" fmla="*/ 623887 w 1083469"/>
              <a:gd name="connsiteY1" fmla="*/ 823912 h 1843087"/>
              <a:gd name="connsiteX2" fmla="*/ 642937 w 1083469"/>
              <a:gd name="connsiteY2" fmla="*/ 778668 h 1843087"/>
              <a:gd name="connsiteX3" fmla="*/ 664369 w 1083469"/>
              <a:gd name="connsiteY3" fmla="*/ 728662 h 1843087"/>
              <a:gd name="connsiteX4" fmla="*/ 683419 w 1083469"/>
              <a:gd name="connsiteY4" fmla="*/ 676275 h 1843087"/>
              <a:gd name="connsiteX5" fmla="*/ 702469 w 1083469"/>
              <a:gd name="connsiteY5" fmla="*/ 619125 h 1843087"/>
              <a:gd name="connsiteX6" fmla="*/ 711994 w 1083469"/>
              <a:gd name="connsiteY6" fmla="*/ 583406 h 1843087"/>
              <a:gd name="connsiteX7" fmla="*/ 723900 w 1083469"/>
              <a:gd name="connsiteY7" fmla="*/ 540543 h 1843087"/>
              <a:gd name="connsiteX8" fmla="*/ 733425 w 1083469"/>
              <a:gd name="connsiteY8" fmla="*/ 492918 h 1843087"/>
              <a:gd name="connsiteX9" fmla="*/ 740569 w 1083469"/>
              <a:gd name="connsiteY9" fmla="*/ 445293 h 1843087"/>
              <a:gd name="connsiteX10" fmla="*/ 747712 w 1083469"/>
              <a:gd name="connsiteY10" fmla="*/ 388143 h 1843087"/>
              <a:gd name="connsiteX11" fmla="*/ 750094 w 1083469"/>
              <a:gd name="connsiteY11" fmla="*/ 342900 h 1843087"/>
              <a:gd name="connsiteX12" fmla="*/ 747712 w 1083469"/>
              <a:gd name="connsiteY12" fmla="*/ 295275 h 1843087"/>
              <a:gd name="connsiteX13" fmla="*/ 740569 w 1083469"/>
              <a:gd name="connsiteY13" fmla="*/ 252412 h 1843087"/>
              <a:gd name="connsiteX14" fmla="*/ 733425 w 1083469"/>
              <a:gd name="connsiteY14" fmla="*/ 223837 h 1843087"/>
              <a:gd name="connsiteX15" fmla="*/ 723900 w 1083469"/>
              <a:gd name="connsiteY15" fmla="*/ 197643 h 1843087"/>
              <a:gd name="connsiteX16" fmla="*/ 709612 w 1083469"/>
              <a:gd name="connsiteY16" fmla="*/ 171450 h 1843087"/>
              <a:gd name="connsiteX17" fmla="*/ 681037 w 1083469"/>
              <a:gd name="connsiteY17" fmla="*/ 133350 h 1843087"/>
              <a:gd name="connsiteX18" fmla="*/ 659606 w 1083469"/>
              <a:gd name="connsiteY18" fmla="*/ 109537 h 1843087"/>
              <a:gd name="connsiteX19" fmla="*/ 635794 w 1083469"/>
              <a:gd name="connsiteY19" fmla="*/ 85725 h 1843087"/>
              <a:gd name="connsiteX20" fmla="*/ 607219 w 1083469"/>
              <a:gd name="connsiteY20" fmla="*/ 61912 h 1843087"/>
              <a:gd name="connsiteX21" fmla="*/ 590550 w 1083469"/>
              <a:gd name="connsiteY21" fmla="*/ 38100 h 1843087"/>
              <a:gd name="connsiteX22" fmla="*/ 588169 w 1083469"/>
              <a:gd name="connsiteY22" fmla="*/ 21431 h 1843087"/>
              <a:gd name="connsiteX23" fmla="*/ 592931 w 1083469"/>
              <a:gd name="connsiteY23" fmla="*/ 7143 h 1843087"/>
              <a:gd name="connsiteX24" fmla="*/ 611981 w 1083469"/>
              <a:gd name="connsiteY24" fmla="*/ 2381 h 1843087"/>
              <a:gd name="connsiteX25" fmla="*/ 638175 w 1083469"/>
              <a:gd name="connsiteY25" fmla="*/ 0 h 1843087"/>
              <a:gd name="connsiteX26" fmla="*/ 678656 w 1083469"/>
              <a:gd name="connsiteY26" fmla="*/ 7143 h 1843087"/>
              <a:gd name="connsiteX27" fmla="*/ 735806 w 1083469"/>
              <a:gd name="connsiteY27" fmla="*/ 19050 h 1843087"/>
              <a:gd name="connsiteX28" fmla="*/ 821531 w 1083469"/>
              <a:gd name="connsiteY28" fmla="*/ 45243 h 1843087"/>
              <a:gd name="connsiteX29" fmla="*/ 866775 w 1083469"/>
              <a:gd name="connsiteY29" fmla="*/ 61912 h 1843087"/>
              <a:gd name="connsiteX30" fmla="*/ 914400 w 1083469"/>
              <a:gd name="connsiteY30" fmla="*/ 85725 h 1843087"/>
              <a:gd name="connsiteX31" fmla="*/ 954881 w 1083469"/>
              <a:gd name="connsiteY31" fmla="*/ 109537 h 1843087"/>
              <a:gd name="connsiteX32" fmla="*/ 983456 w 1083469"/>
              <a:gd name="connsiteY32" fmla="*/ 128587 h 1843087"/>
              <a:gd name="connsiteX33" fmla="*/ 1021556 w 1083469"/>
              <a:gd name="connsiteY33" fmla="*/ 159543 h 1843087"/>
              <a:gd name="connsiteX34" fmla="*/ 1047750 w 1083469"/>
              <a:gd name="connsiteY34" fmla="*/ 183356 h 1843087"/>
              <a:gd name="connsiteX35" fmla="*/ 1069181 w 1083469"/>
              <a:gd name="connsiteY35" fmla="*/ 204787 h 1843087"/>
              <a:gd name="connsiteX36" fmla="*/ 1078706 w 1083469"/>
              <a:gd name="connsiteY36" fmla="*/ 219075 h 1843087"/>
              <a:gd name="connsiteX37" fmla="*/ 1083469 w 1083469"/>
              <a:gd name="connsiteY37" fmla="*/ 240506 h 1843087"/>
              <a:gd name="connsiteX38" fmla="*/ 1081087 w 1083469"/>
              <a:gd name="connsiteY38" fmla="*/ 266700 h 1843087"/>
              <a:gd name="connsiteX39" fmla="*/ 1071562 w 1083469"/>
              <a:gd name="connsiteY39" fmla="*/ 295275 h 1843087"/>
              <a:gd name="connsiteX40" fmla="*/ 1057275 w 1083469"/>
              <a:gd name="connsiteY40" fmla="*/ 319087 h 1843087"/>
              <a:gd name="connsiteX41" fmla="*/ 1028700 w 1083469"/>
              <a:gd name="connsiteY41" fmla="*/ 385762 h 1843087"/>
              <a:gd name="connsiteX42" fmla="*/ 1004887 w 1083469"/>
              <a:gd name="connsiteY42" fmla="*/ 447675 h 1843087"/>
              <a:gd name="connsiteX43" fmla="*/ 947737 w 1083469"/>
              <a:gd name="connsiteY43" fmla="*/ 609600 h 1843087"/>
              <a:gd name="connsiteX44" fmla="*/ 892969 w 1083469"/>
              <a:gd name="connsiteY44" fmla="*/ 747712 h 1843087"/>
              <a:gd name="connsiteX45" fmla="*/ 845344 w 1083469"/>
              <a:gd name="connsiteY45" fmla="*/ 852487 h 1843087"/>
              <a:gd name="connsiteX46" fmla="*/ 790575 w 1083469"/>
              <a:gd name="connsiteY46" fmla="*/ 969168 h 1843087"/>
              <a:gd name="connsiteX47" fmla="*/ 742950 w 1083469"/>
              <a:gd name="connsiteY47" fmla="*/ 1047750 h 1843087"/>
              <a:gd name="connsiteX48" fmla="*/ 640556 w 1083469"/>
              <a:gd name="connsiteY48" fmla="*/ 1207293 h 1843087"/>
              <a:gd name="connsiteX49" fmla="*/ 533400 w 1083469"/>
              <a:gd name="connsiteY49" fmla="*/ 1364456 h 1843087"/>
              <a:gd name="connsiteX50" fmla="*/ 476250 w 1083469"/>
              <a:gd name="connsiteY50" fmla="*/ 1447800 h 1843087"/>
              <a:gd name="connsiteX51" fmla="*/ 416719 w 1083469"/>
              <a:gd name="connsiteY51" fmla="*/ 1516856 h 1843087"/>
              <a:gd name="connsiteX52" fmla="*/ 333375 w 1083469"/>
              <a:gd name="connsiteY52" fmla="*/ 1593056 h 1843087"/>
              <a:gd name="connsiteX53" fmla="*/ 242887 w 1083469"/>
              <a:gd name="connsiteY53" fmla="*/ 1671637 h 1843087"/>
              <a:gd name="connsiteX54" fmla="*/ 154781 w 1083469"/>
              <a:gd name="connsiteY54" fmla="*/ 1747837 h 1843087"/>
              <a:gd name="connsiteX55" fmla="*/ 92869 w 1083469"/>
              <a:gd name="connsiteY55" fmla="*/ 1802606 h 1843087"/>
              <a:gd name="connsiteX56" fmla="*/ 50006 w 1083469"/>
              <a:gd name="connsiteY56" fmla="*/ 1835943 h 1843087"/>
              <a:gd name="connsiteX57" fmla="*/ 23812 w 1083469"/>
              <a:gd name="connsiteY57" fmla="*/ 1843087 h 1843087"/>
              <a:gd name="connsiteX58" fmla="*/ 14287 w 1083469"/>
              <a:gd name="connsiteY58" fmla="*/ 1843087 h 1843087"/>
              <a:gd name="connsiteX59" fmla="*/ 7144 w 1083469"/>
              <a:gd name="connsiteY59" fmla="*/ 1838325 h 1843087"/>
              <a:gd name="connsiteX60" fmla="*/ 2381 w 1083469"/>
              <a:gd name="connsiteY60" fmla="*/ 1828800 h 1843087"/>
              <a:gd name="connsiteX61" fmla="*/ 0 w 1083469"/>
              <a:gd name="connsiteY61" fmla="*/ 1814512 h 1843087"/>
              <a:gd name="connsiteX62" fmla="*/ 7144 w 1083469"/>
              <a:gd name="connsiteY62" fmla="*/ 1793081 h 1843087"/>
              <a:gd name="connsiteX63" fmla="*/ 21431 w 1083469"/>
              <a:gd name="connsiteY63" fmla="*/ 1771650 h 1843087"/>
              <a:gd name="connsiteX64" fmla="*/ 57150 w 1083469"/>
              <a:gd name="connsiteY64" fmla="*/ 1726406 h 1843087"/>
              <a:gd name="connsiteX65" fmla="*/ 109537 w 1083469"/>
              <a:gd name="connsiteY65" fmla="*/ 1659731 h 1843087"/>
              <a:gd name="connsiteX66" fmla="*/ 169069 w 1083469"/>
              <a:gd name="connsiteY66" fmla="*/ 1576387 h 1843087"/>
              <a:gd name="connsiteX67" fmla="*/ 233362 w 1083469"/>
              <a:gd name="connsiteY67" fmla="*/ 1485900 h 1843087"/>
              <a:gd name="connsiteX68" fmla="*/ 288131 w 1083469"/>
              <a:gd name="connsiteY68" fmla="*/ 1409700 h 1843087"/>
              <a:gd name="connsiteX69" fmla="*/ 333375 w 1083469"/>
              <a:gd name="connsiteY69" fmla="*/ 1340643 h 1843087"/>
              <a:gd name="connsiteX70" fmla="*/ 397669 w 1083469"/>
              <a:gd name="connsiteY70" fmla="*/ 1243012 h 1843087"/>
              <a:gd name="connsiteX71" fmla="*/ 442912 w 1083469"/>
              <a:gd name="connsiteY71" fmla="*/ 1166812 h 1843087"/>
              <a:gd name="connsiteX72" fmla="*/ 507206 w 1083469"/>
              <a:gd name="connsiteY72" fmla="*/ 1057275 h 1843087"/>
              <a:gd name="connsiteX73" fmla="*/ 542925 w 1083469"/>
              <a:gd name="connsiteY73" fmla="*/ 992981 h 1843087"/>
              <a:gd name="connsiteX74" fmla="*/ 600075 w 1083469"/>
              <a:gd name="connsiteY74" fmla="*/ 873918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83469" h="1843087">
                <a:moveTo>
                  <a:pt x="600075" y="873918"/>
                </a:moveTo>
                <a:lnTo>
                  <a:pt x="623887" y="823912"/>
                </a:lnTo>
                <a:lnTo>
                  <a:pt x="642937" y="778668"/>
                </a:lnTo>
                <a:lnTo>
                  <a:pt x="664369" y="728662"/>
                </a:lnTo>
                <a:lnTo>
                  <a:pt x="683419" y="676275"/>
                </a:lnTo>
                <a:lnTo>
                  <a:pt x="702469" y="619125"/>
                </a:lnTo>
                <a:lnTo>
                  <a:pt x="711994" y="583406"/>
                </a:lnTo>
                <a:lnTo>
                  <a:pt x="723900" y="540543"/>
                </a:lnTo>
                <a:lnTo>
                  <a:pt x="733425" y="492918"/>
                </a:lnTo>
                <a:lnTo>
                  <a:pt x="740569" y="445293"/>
                </a:lnTo>
                <a:lnTo>
                  <a:pt x="747712" y="388143"/>
                </a:lnTo>
                <a:lnTo>
                  <a:pt x="750094" y="342900"/>
                </a:lnTo>
                <a:lnTo>
                  <a:pt x="747712" y="295275"/>
                </a:lnTo>
                <a:lnTo>
                  <a:pt x="740569" y="252412"/>
                </a:lnTo>
                <a:lnTo>
                  <a:pt x="733425" y="223837"/>
                </a:lnTo>
                <a:lnTo>
                  <a:pt x="723900" y="197643"/>
                </a:lnTo>
                <a:lnTo>
                  <a:pt x="709612" y="171450"/>
                </a:lnTo>
                <a:lnTo>
                  <a:pt x="681037" y="133350"/>
                </a:lnTo>
                <a:lnTo>
                  <a:pt x="659606" y="109537"/>
                </a:lnTo>
                <a:lnTo>
                  <a:pt x="635794" y="85725"/>
                </a:lnTo>
                <a:lnTo>
                  <a:pt x="607219" y="61912"/>
                </a:lnTo>
                <a:lnTo>
                  <a:pt x="590550" y="38100"/>
                </a:lnTo>
                <a:lnTo>
                  <a:pt x="588169" y="21431"/>
                </a:lnTo>
                <a:lnTo>
                  <a:pt x="592931" y="7143"/>
                </a:lnTo>
                <a:lnTo>
                  <a:pt x="611981" y="2381"/>
                </a:lnTo>
                <a:lnTo>
                  <a:pt x="638175" y="0"/>
                </a:lnTo>
                <a:lnTo>
                  <a:pt x="678656" y="7143"/>
                </a:lnTo>
                <a:lnTo>
                  <a:pt x="735806" y="19050"/>
                </a:lnTo>
                <a:lnTo>
                  <a:pt x="821531" y="45243"/>
                </a:lnTo>
                <a:lnTo>
                  <a:pt x="866775" y="61912"/>
                </a:lnTo>
                <a:lnTo>
                  <a:pt x="914400" y="85725"/>
                </a:lnTo>
                <a:lnTo>
                  <a:pt x="954881" y="109537"/>
                </a:lnTo>
                <a:lnTo>
                  <a:pt x="983456" y="128587"/>
                </a:lnTo>
                <a:lnTo>
                  <a:pt x="1021556" y="159543"/>
                </a:lnTo>
                <a:lnTo>
                  <a:pt x="1047750" y="183356"/>
                </a:lnTo>
                <a:lnTo>
                  <a:pt x="1069181" y="204787"/>
                </a:lnTo>
                <a:lnTo>
                  <a:pt x="1078706" y="219075"/>
                </a:lnTo>
                <a:lnTo>
                  <a:pt x="1083469" y="240506"/>
                </a:lnTo>
                <a:lnTo>
                  <a:pt x="1081087" y="266700"/>
                </a:lnTo>
                <a:lnTo>
                  <a:pt x="1071562" y="295275"/>
                </a:lnTo>
                <a:lnTo>
                  <a:pt x="1057275" y="319087"/>
                </a:lnTo>
                <a:lnTo>
                  <a:pt x="1028700" y="385762"/>
                </a:lnTo>
                <a:lnTo>
                  <a:pt x="1004887" y="447675"/>
                </a:lnTo>
                <a:lnTo>
                  <a:pt x="947737" y="609600"/>
                </a:lnTo>
                <a:lnTo>
                  <a:pt x="892969" y="747712"/>
                </a:lnTo>
                <a:lnTo>
                  <a:pt x="845344" y="852487"/>
                </a:lnTo>
                <a:lnTo>
                  <a:pt x="790575" y="969168"/>
                </a:lnTo>
                <a:lnTo>
                  <a:pt x="742950" y="1047750"/>
                </a:lnTo>
                <a:lnTo>
                  <a:pt x="640556" y="1207293"/>
                </a:lnTo>
                <a:lnTo>
                  <a:pt x="533400" y="1364456"/>
                </a:lnTo>
                <a:lnTo>
                  <a:pt x="476250" y="1447800"/>
                </a:lnTo>
                <a:lnTo>
                  <a:pt x="416719" y="1516856"/>
                </a:lnTo>
                <a:lnTo>
                  <a:pt x="333375" y="1593056"/>
                </a:lnTo>
                <a:lnTo>
                  <a:pt x="242887" y="1671637"/>
                </a:lnTo>
                <a:lnTo>
                  <a:pt x="154781" y="1747837"/>
                </a:lnTo>
                <a:lnTo>
                  <a:pt x="92869" y="1802606"/>
                </a:lnTo>
                <a:lnTo>
                  <a:pt x="50006" y="1835943"/>
                </a:lnTo>
                <a:lnTo>
                  <a:pt x="23812" y="1843087"/>
                </a:lnTo>
                <a:lnTo>
                  <a:pt x="14287" y="1843087"/>
                </a:lnTo>
                <a:lnTo>
                  <a:pt x="7144" y="1838325"/>
                </a:lnTo>
                <a:lnTo>
                  <a:pt x="2381" y="1828800"/>
                </a:lnTo>
                <a:lnTo>
                  <a:pt x="0" y="1814512"/>
                </a:lnTo>
                <a:lnTo>
                  <a:pt x="7144" y="1793081"/>
                </a:lnTo>
                <a:lnTo>
                  <a:pt x="21431" y="1771650"/>
                </a:lnTo>
                <a:lnTo>
                  <a:pt x="57150" y="1726406"/>
                </a:lnTo>
                <a:lnTo>
                  <a:pt x="109537" y="1659731"/>
                </a:lnTo>
                <a:lnTo>
                  <a:pt x="169069" y="1576387"/>
                </a:lnTo>
                <a:lnTo>
                  <a:pt x="233362" y="1485900"/>
                </a:lnTo>
                <a:lnTo>
                  <a:pt x="288131" y="1409700"/>
                </a:lnTo>
                <a:lnTo>
                  <a:pt x="333375" y="1340643"/>
                </a:lnTo>
                <a:lnTo>
                  <a:pt x="397669" y="1243012"/>
                </a:lnTo>
                <a:lnTo>
                  <a:pt x="442912" y="1166812"/>
                </a:lnTo>
                <a:lnTo>
                  <a:pt x="507206" y="1057275"/>
                </a:lnTo>
                <a:lnTo>
                  <a:pt x="542925" y="992981"/>
                </a:lnTo>
                <a:lnTo>
                  <a:pt x="600075" y="8739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73CB37A4-5A1A-45FE-9BFB-5BC8AB7EF95B}"/>
              </a:ext>
            </a:extLst>
          </p:cNvPr>
          <p:cNvSpPr/>
          <p:nvPr/>
        </p:nvSpPr>
        <p:spPr>
          <a:xfrm>
            <a:off x="5707064" y="1924051"/>
            <a:ext cx="885825" cy="363538"/>
          </a:xfrm>
          <a:custGeom>
            <a:avLst/>
            <a:gdLst>
              <a:gd name="connsiteX0" fmla="*/ 307182 w 885825"/>
              <a:gd name="connsiteY0" fmla="*/ 92869 h 364331"/>
              <a:gd name="connsiteX1" fmla="*/ 216694 w 885825"/>
              <a:gd name="connsiteY1" fmla="*/ 119063 h 364331"/>
              <a:gd name="connsiteX2" fmla="*/ 154782 w 885825"/>
              <a:gd name="connsiteY2" fmla="*/ 135731 h 364331"/>
              <a:gd name="connsiteX3" fmla="*/ 85725 w 885825"/>
              <a:gd name="connsiteY3" fmla="*/ 152400 h 364331"/>
              <a:gd name="connsiteX4" fmla="*/ 16669 w 885825"/>
              <a:gd name="connsiteY4" fmla="*/ 157163 h 364331"/>
              <a:gd name="connsiteX5" fmla="*/ 0 w 885825"/>
              <a:gd name="connsiteY5" fmla="*/ 330994 h 364331"/>
              <a:gd name="connsiteX6" fmla="*/ 100013 w 885825"/>
              <a:gd name="connsiteY6" fmla="*/ 314325 h 364331"/>
              <a:gd name="connsiteX7" fmla="*/ 245269 w 885825"/>
              <a:gd name="connsiteY7" fmla="*/ 278606 h 364331"/>
              <a:gd name="connsiteX8" fmla="*/ 340519 w 885825"/>
              <a:gd name="connsiteY8" fmla="*/ 254794 h 364331"/>
              <a:gd name="connsiteX9" fmla="*/ 402432 w 885825"/>
              <a:gd name="connsiteY9" fmla="*/ 238125 h 364331"/>
              <a:gd name="connsiteX10" fmla="*/ 445294 w 885825"/>
              <a:gd name="connsiteY10" fmla="*/ 230981 h 364331"/>
              <a:gd name="connsiteX11" fmla="*/ 469107 w 885825"/>
              <a:gd name="connsiteY11" fmla="*/ 230981 h 364331"/>
              <a:gd name="connsiteX12" fmla="*/ 495300 w 885825"/>
              <a:gd name="connsiteY12" fmla="*/ 233363 h 364331"/>
              <a:gd name="connsiteX13" fmla="*/ 514350 w 885825"/>
              <a:gd name="connsiteY13" fmla="*/ 240506 h 364331"/>
              <a:gd name="connsiteX14" fmla="*/ 526257 w 885825"/>
              <a:gd name="connsiteY14" fmla="*/ 252413 h 364331"/>
              <a:gd name="connsiteX15" fmla="*/ 804863 w 885825"/>
              <a:gd name="connsiteY15" fmla="*/ 364331 h 364331"/>
              <a:gd name="connsiteX16" fmla="*/ 823913 w 885825"/>
              <a:gd name="connsiteY16" fmla="*/ 347663 h 364331"/>
              <a:gd name="connsiteX17" fmla="*/ 842963 w 885825"/>
              <a:gd name="connsiteY17" fmla="*/ 326231 h 364331"/>
              <a:gd name="connsiteX18" fmla="*/ 864394 w 885825"/>
              <a:gd name="connsiteY18" fmla="*/ 295275 h 364331"/>
              <a:gd name="connsiteX19" fmla="*/ 876300 w 885825"/>
              <a:gd name="connsiteY19" fmla="*/ 271463 h 364331"/>
              <a:gd name="connsiteX20" fmla="*/ 883444 w 885825"/>
              <a:gd name="connsiteY20" fmla="*/ 245269 h 364331"/>
              <a:gd name="connsiteX21" fmla="*/ 885825 w 885825"/>
              <a:gd name="connsiteY21" fmla="*/ 228600 h 364331"/>
              <a:gd name="connsiteX22" fmla="*/ 883444 w 885825"/>
              <a:gd name="connsiteY22" fmla="*/ 211931 h 364331"/>
              <a:gd name="connsiteX23" fmla="*/ 876300 w 885825"/>
              <a:gd name="connsiteY23" fmla="*/ 192881 h 364331"/>
              <a:gd name="connsiteX24" fmla="*/ 864394 w 885825"/>
              <a:gd name="connsiteY24" fmla="*/ 176213 h 364331"/>
              <a:gd name="connsiteX25" fmla="*/ 842963 w 885825"/>
              <a:gd name="connsiteY25" fmla="*/ 161925 h 364331"/>
              <a:gd name="connsiteX26" fmla="*/ 823913 w 885825"/>
              <a:gd name="connsiteY26" fmla="*/ 154781 h 364331"/>
              <a:gd name="connsiteX27" fmla="*/ 771525 w 885825"/>
              <a:gd name="connsiteY27" fmla="*/ 126206 h 364331"/>
              <a:gd name="connsiteX28" fmla="*/ 716757 w 885825"/>
              <a:gd name="connsiteY28" fmla="*/ 95250 h 364331"/>
              <a:gd name="connsiteX29" fmla="*/ 671513 w 885825"/>
              <a:gd name="connsiteY29" fmla="*/ 69056 h 364331"/>
              <a:gd name="connsiteX30" fmla="*/ 628650 w 885825"/>
              <a:gd name="connsiteY30" fmla="*/ 40481 h 364331"/>
              <a:gd name="connsiteX31" fmla="*/ 590550 w 885825"/>
              <a:gd name="connsiteY31" fmla="*/ 14288 h 364331"/>
              <a:gd name="connsiteX32" fmla="*/ 569119 w 885825"/>
              <a:gd name="connsiteY32" fmla="*/ 7144 h 364331"/>
              <a:gd name="connsiteX33" fmla="*/ 519113 w 885825"/>
              <a:gd name="connsiteY33" fmla="*/ 0 h 364331"/>
              <a:gd name="connsiteX34" fmla="*/ 485775 w 885825"/>
              <a:gd name="connsiteY34" fmla="*/ 2381 h 364331"/>
              <a:gd name="connsiteX35" fmla="*/ 473869 w 885825"/>
              <a:gd name="connsiteY35" fmla="*/ 7144 h 364331"/>
              <a:gd name="connsiteX36" fmla="*/ 442913 w 885825"/>
              <a:gd name="connsiteY36" fmla="*/ 28575 h 364331"/>
              <a:gd name="connsiteX37" fmla="*/ 404813 w 885825"/>
              <a:gd name="connsiteY37" fmla="*/ 52388 h 364331"/>
              <a:gd name="connsiteX38" fmla="*/ 359569 w 885825"/>
              <a:gd name="connsiteY38" fmla="*/ 76200 h 364331"/>
              <a:gd name="connsiteX39" fmla="*/ 307182 w 885825"/>
              <a:gd name="connsiteY39" fmla="*/ 9286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85825" h="364331">
                <a:moveTo>
                  <a:pt x="307182" y="92869"/>
                </a:moveTo>
                <a:lnTo>
                  <a:pt x="216694" y="119063"/>
                </a:lnTo>
                <a:lnTo>
                  <a:pt x="154782" y="135731"/>
                </a:lnTo>
                <a:lnTo>
                  <a:pt x="85725" y="152400"/>
                </a:lnTo>
                <a:lnTo>
                  <a:pt x="16669" y="157163"/>
                </a:lnTo>
                <a:lnTo>
                  <a:pt x="0" y="330994"/>
                </a:lnTo>
                <a:lnTo>
                  <a:pt x="100013" y="314325"/>
                </a:lnTo>
                <a:lnTo>
                  <a:pt x="245269" y="278606"/>
                </a:lnTo>
                <a:lnTo>
                  <a:pt x="340519" y="254794"/>
                </a:lnTo>
                <a:lnTo>
                  <a:pt x="402432" y="238125"/>
                </a:lnTo>
                <a:lnTo>
                  <a:pt x="445294" y="230981"/>
                </a:lnTo>
                <a:lnTo>
                  <a:pt x="469107" y="230981"/>
                </a:lnTo>
                <a:lnTo>
                  <a:pt x="495300" y="233363"/>
                </a:lnTo>
                <a:lnTo>
                  <a:pt x="514350" y="240506"/>
                </a:lnTo>
                <a:lnTo>
                  <a:pt x="526257" y="252413"/>
                </a:lnTo>
                <a:lnTo>
                  <a:pt x="804863" y="364331"/>
                </a:lnTo>
                <a:lnTo>
                  <a:pt x="823913" y="347663"/>
                </a:lnTo>
                <a:lnTo>
                  <a:pt x="842963" y="326231"/>
                </a:lnTo>
                <a:lnTo>
                  <a:pt x="864394" y="295275"/>
                </a:lnTo>
                <a:lnTo>
                  <a:pt x="876300" y="271463"/>
                </a:lnTo>
                <a:lnTo>
                  <a:pt x="883444" y="245269"/>
                </a:lnTo>
                <a:lnTo>
                  <a:pt x="885825" y="228600"/>
                </a:lnTo>
                <a:lnTo>
                  <a:pt x="883444" y="211931"/>
                </a:lnTo>
                <a:lnTo>
                  <a:pt x="876300" y="192881"/>
                </a:lnTo>
                <a:lnTo>
                  <a:pt x="864394" y="176213"/>
                </a:lnTo>
                <a:lnTo>
                  <a:pt x="842963" y="161925"/>
                </a:lnTo>
                <a:lnTo>
                  <a:pt x="823913" y="154781"/>
                </a:lnTo>
                <a:lnTo>
                  <a:pt x="771525" y="126206"/>
                </a:lnTo>
                <a:lnTo>
                  <a:pt x="716757" y="95250"/>
                </a:lnTo>
                <a:lnTo>
                  <a:pt x="671513" y="69056"/>
                </a:lnTo>
                <a:lnTo>
                  <a:pt x="628650" y="40481"/>
                </a:lnTo>
                <a:lnTo>
                  <a:pt x="590550" y="14288"/>
                </a:lnTo>
                <a:lnTo>
                  <a:pt x="569119" y="7144"/>
                </a:lnTo>
                <a:lnTo>
                  <a:pt x="519113" y="0"/>
                </a:lnTo>
                <a:lnTo>
                  <a:pt x="485775" y="2381"/>
                </a:lnTo>
                <a:lnTo>
                  <a:pt x="473869" y="7144"/>
                </a:lnTo>
                <a:lnTo>
                  <a:pt x="442913" y="28575"/>
                </a:lnTo>
                <a:lnTo>
                  <a:pt x="404813" y="52388"/>
                </a:lnTo>
                <a:lnTo>
                  <a:pt x="359569" y="76200"/>
                </a:lnTo>
                <a:lnTo>
                  <a:pt x="307182" y="928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BCA1FC56-1291-4C69-ABDC-57AAAA80ED8B}"/>
              </a:ext>
            </a:extLst>
          </p:cNvPr>
          <p:cNvSpPr/>
          <p:nvPr/>
        </p:nvSpPr>
        <p:spPr>
          <a:xfrm rot="5400000">
            <a:off x="4648994" y="2467770"/>
            <a:ext cx="2338388" cy="1485900"/>
          </a:xfrm>
          <a:custGeom>
            <a:avLst/>
            <a:gdLst>
              <a:gd name="connsiteX0" fmla="*/ 657225 w 2338388"/>
              <a:gd name="connsiteY0" fmla="*/ 433387 h 1485900"/>
              <a:gd name="connsiteX1" fmla="*/ 545307 w 2338388"/>
              <a:gd name="connsiteY1" fmla="*/ 400050 h 1485900"/>
              <a:gd name="connsiteX2" fmla="*/ 454819 w 2338388"/>
              <a:gd name="connsiteY2" fmla="*/ 376237 h 1485900"/>
              <a:gd name="connsiteX3" fmla="*/ 350044 w 2338388"/>
              <a:gd name="connsiteY3" fmla="*/ 350044 h 1485900"/>
              <a:gd name="connsiteX4" fmla="*/ 269082 w 2338388"/>
              <a:gd name="connsiteY4" fmla="*/ 330994 h 1485900"/>
              <a:gd name="connsiteX5" fmla="*/ 204788 w 2338388"/>
              <a:gd name="connsiteY5" fmla="*/ 319087 h 1485900"/>
              <a:gd name="connsiteX6" fmla="*/ 183357 w 2338388"/>
              <a:gd name="connsiteY6" fmla="*/ 314325 h 1485900"/>
              <a:gd name="connsiteX7" fmla="*/ 157163 w 2338388"/>
              <a:gd name="connsiteY7" fmla="*/ 316706 h 1485900"/>
              <a:gd name="connsiteX8" fmla="*/ 138113 w 2338388"/>
              <a:gd name="connsiteY8" fmla="*/ 321469 h 1485900"/>
              <a:gd name="connsiteX9" fmla="*/ 128588 w 2338388"/>
              <a:gd name="connsiteY9" fmla="*/ 328612 h 1485900"/>
              <a:gd name="connsiteX10" fmla="*/ 114300 w 2338388"/>
              <a:gd name="connsiteY10" fmla="*/ 342900 h 1485900"/>
              <a:gd name="connsiteX11" fmla="*/ 107157 w 2338388"/>
              <a:gd name="connsiteY11" fmla="*/ 376237 h 1485900"/>
              <a:gd name="connsiteX12" fmla="*/ 0 w 2338388"/>
              <a:gd name="connsiteY12" fmla="*/ 350044 h 1485900"/>
              <a:gd name="connsiteX13" fmla="*/ 190500 w 2338388"/>
              <a:gd name="connsiteY13" fmla="*/ 0 h 1485900"/>
              <a:gd name="connsiteX14" fmla="*/ 214313 w 2338388"/>
              <a:gd name="connsiteY14" fmla="*/ 16669 h 1485900"/>
              <a:gd name="connsiteX15" fmla="*/ 238125 w 2338388"/>
              <a:gd name="connsiteY15" fmla="*/ 40481 h 1485900"/>
              <a:gd name="connsiteX16" fmla="*/ 245269 w 2338388"/>
              <a:gd name="connsiteY16" fmla="*/ 47625 h 1485900"/>
              <a:gd name="connsiteX17" fmla="*/ 273844 w 2338388"/>
              <a:gd name="connsiteY17" fmla="*/ 54769 h 1485900"/>
              <a:gd name="connsiteX18" fmla="*/ 333375 w 2338388"/>
              <a:gd name="connsiteY18" fmla="*/ 64294 h 1485900"/>
              <a:gd name="connsiteX19" fmla="*/ 383382 w 2338388"/>
              <a:gd name="connsiteY19" fmla="*/ 76200 h 1485900"/>
              <a:gd name="connsiteX20" fmla="*/ 471488 w 2338388"/>
              <a:gd name="connsiteY20" fmla="*/ 97631 h 1485900"/>
              <a:gd name="connsiteX21" fmla="*/ 557213 w 2338388"/>
              <a:gd name="connsiteY21" fmla="*/ 123825 h 1485900"/>
              <a:gd name="connsiteX22" fmla="*/ 657225 w 2338388"/>
              <a:gd name="connsiteY22" fmla="*/ 157162 h 1485900"/>
              <a:gd name="connsiteX23" fmla="*/ 747713 w 2338388"/>
              <a:gd name="connsiteY23" fmla="*/ 190500 h 1485900"/>
              <a:gd name="connsiteX24" fmla="*/ 821532 w 2338388"/>
              <a:gd name="connsiteY24" fmla="*/ 219075 h 1485900"/>
              <a:gd name="connsiteX25" fmla="*/ 964407 w 2338388"/>
              <a:gd name="connsiteY25" fmla="*/ 280987 h 1485900"/>
              <a:gd name="connsiteX26" fmla="*/ 1054894 w 2338388"/>
              <a:gd name="connsiteY26" fmla="*/ 328612 h 1485900"/>
              <a:gd name="connsiteX27" fmla="*/ 1138238 w 2338388"/>
              <a:gd name="connsiteY27" fmla="*/ 369094 h 1485900"/>
              <a:gd name="connsiteX28" fmla="*/ 1247775 w 2338388"/>
              <a:gd name="connsiteY28" fmla="*/ 428625 h 1485900"/>
              <a:gd name="connsiteX29" fmla="*/ 1352550 w 2338388"/>
              <a:gd name="connsiteY29" fmla="*/ 492919 h 1485900"/>
              <a:gd name="connsiteX30" fmla="*/ 1443038 w 2338388"/>
              <a:gd name="connsiteY30" fmla="*/ 550069 h 1485900"/>
              <a:gd name="connsiteX31" fmla="*/ 1535907 w 2338388"/>
              <a:gd name="connsiteY31" fmla="*/ 614362 h 1485900"/>
              <a:gd name="connsiteX32" fmla="*/ 1624013 w 2338388"/>
              <a:gd name="connsiteY32" fmla="*/ 678656 h 1485900"/>
              <a:gd name="connsiteX33" fmla="*/ 1704975 w 2338388"/>
              <a:gd name="connsiteY33" fmla="*/ 738187 h 1485900"/>
              <a:gd name="connsiteX34" fmla="*/ 1783557 w 2338388"/>
              <a:gd name="connsiteY34" fmla="*/ 800100 h 1485900"/>
              <a:gd name="connsiteX35" fmla="*/ 1824038 w 2338388"/>
              <a:gd name="connsiteY35" fmla="*/ 833437 h 1485900"/>
              <a:gd name="connsiteX36" fmla="*/ 1878807 w 2338388"/>
              <a:gd name="connsiteY36" fmla="*/ 885825 h 1485900"/>
              <a:gd name="connsiteX37" fmla="*/ 1926432 w 2338388"/>
              <a:gd name="connsiteY37" fmla="*/ 931069 h 1485900"/>
              <a:gd name="connsiteX38" fmla="*/ 2012157 w 2338388"/>
              <a:gd name="connsiteY38" fmla="*/ 1021556 h 1485900"/>
              <a:gd name="connsiteX39" fmla="*/ 2083594 w 2338388"/>
              <a:gd name="connsiteY39" fmla="*/ 1107281 h 1485900"/>
              <a:gd name="connsiteX40" fmla="*/ 2152650 w 2338388"/>
              <a:gd name="connsiteY40" fmla="*/ 1195387 h 1485900"/>
              <a:gd name="connsiteX41" fmla="*/ 2216944 w 2338388"/>
              <a:gd name="connsiteY41" fmla="*/ 1278731 h 1485900"/>
              <a:gd name="connsiteX42" fmla="*/ 2276475 w 2338388"/>
              <a:gd name="connsiteY42" fmla="*/ 1362075 h 1485900"/>
              <a:gd name="connsiteX43" fmla="*/ 2321719 w 2338388"/>
              <a:gd name="connsiteY43" fmla="*/ 1423987 h 1485900"/>
              <a:gd name="connsiteX44" fmla="*/ 2333625 w 2338388"/>
              <a:gd name="connsiteY44" fmla="*/ 1447800 h 1485900"/>
              <a:gd name="connsiteX45" fmla="*/ 2338388 w 2338388"/>
              <a:gd name="connsiteY45" fmla="*/ 1466850 h 1485900"/>
              <a:gd name="connsiteX46" fmla="*/ 2338388 w 2338388"/>
              <a:gd name="connsiteY46" fmla="*/ 1478756 h 1485900"/>
              <a:gd name="connsiteX47" fmla="*/ 2338388 w 2338388"/>
              <a:gd name="connsiteY47" fmla="*/ 1478756 h 1485900"/>
              <a:gd name="connsiteX48" fmla="*/ 2321719 w 2338388"/>
              <a:gd name="connsiteY48" fmla="*/ 1485900 h 1485900"/>
              <a:gd name="connsiteX49" fmla="*/ 2300288 w 2338388"/>
              <a:gd name="connsiteY49" fmla="*/ 1483519 h 1485900"/>
              <a:gd name="connsiteX50" fmla="*/ 2278857 w 2338388"/>
              <a:gd name="connsiteY50" fmla="*/ 1473994 h 1485900"/>
              <a:gd name="connsiteX51" fmla="*/ 2245519 w 2338388"/>
              <a:gd name="connsiteY51" fmla="*/ 1440656 h 1485900"/>
              <a:gd name="connsiteX52" fmla="*/ 2181225 w 2338388"/>
              <a:gd name="connsiteY52" fmla="*/ 1376362 h 1485900"/>
              <a:gd name="connsiteX53" fmla="*/ 2097882 w 2338388"/>
              <a:gd name="connsiteY53" fmla="*/ 1290637 h 1485900"/>
              <a:gd name="connsiteX54" fmla="*/ 2012157 w 2338388"/>
              <a:gd name="connsiteY54" fmla="*/ 1212056 h 1485900"/>
              <a:gd name="connsiteX55" fmla="*/ 1947863 w 2338388"/>
              <a:gd name="connsiteY55" fmla="*/ 1152525 h 1485900"/>
              <a:gd name="connsiteX56" fmla="*/ 1859757 w 2338388"/>
              <a:gd name="connsiteY56" fmla="*/ 1073944 h 1485900"/>
              <a:gd name="connsiteX57" fmla="*/ 1781175 w 2338388"/>
              <a:gd name="connsiteY57" fmla="*/ 1009650 h 1485900"/>
              <a:gd name="connsiteX58" fmla="*/ 1674019 w 2338388"/>
              <a:gd name="connsiteY58" fmla="*/ 928687 h 1485900"/>
              <a:gd name="connsiteX59" fmla="*/ 1540669 w 2338388"/>
              <a:gd name="connsiteY59" fmla="*/ 833437 h 1485900"/>
              <a:gd name="connsiteX60" fmla="*/ 1414463 w 2338388"/>
              <a:gd name="connsiteY60" fmla="*/ 754856 h 1485900"/>
              <a:gd name="connsiteX61" fmla="*/ 1314450 w 2338388"/>
              <a:gd name="connsiteY61" fmla="*/ 700087 h 1485900"/>
              <a:gd name="connsiteX62" fmla="*/ 1228725 w 2338388"/>
              <a:gd name="connsiteY62" fmla="*/ 657225 h 1485900"/>
              <a:gd name="connsiteX63" fmla="*/ 1114425 w 2338388"/>
              <a:gd name="connsiteY63" fmla="*/ 602456 h 1485900"/>
              <a:gd name="connsiteX64" fmla="*/ 1042988 w 2338388"/>
              <a:gd name="connsiteY64" fmla="*/ 571500 h 1485900"/>
              <a:gd name="connsiteX65" fmla="*/ 897732 w 2338388"/>
              <a:gd name="connsiteY65" fmla="*/ 514350 h 1485900"/>
              <a:gd name="connsiteX66" fmla="*/ 812007 w 2338388"/>
              <a:gd name="connsiteY66" fmla="*/ 483394 h 1485900"/>
              <a:gd name="connsiteX67" fmla="*/ 657225 w 2338388"/>
              <a:gd name="connsiteY67" fmla="*/ 433387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2338388" h="1485900">
                <a:moveTo>
                  <a:pt x="657225" y="433387"/>
                </a:moveTo>
                <a:lnTo>
                  <a:pt x="545307" y="400050"/>
                </a:lnTo>
                <a:lnTo>
                  <a:pt x="454819" y="376237"/>
                </a:lnTo>
                <a:lnTo>
                  <a:pt x="350044" y="350044"/>
                </a:lnTo>
                <a:lnTo>
                  <a:pt x="269082" y="330994"/>
                </a:lnTo>
                <a:lnTo>
                  <a:pt x="204788" y="319087"/>
                </a:lnTo>
                <a:lnTo>
                  <a:pt x="183357" y="314325"/>
                </a:lnTo>
                <a:lnTo>
                  <a:pt x="157163" y="316706"/>
                </a:lnTo>
                <a:lnTo>
                  <a:pt x="138113" y="321469"/>
                </a:lnTo>
                <a:lnTo>
                  <a:pt x="128588" y="328612"/>
                </a:lnTo>
                <a:lnTo>
                  <a:pt x="114300" y="342900"/>
                </a:lnTo>
                <a:lnTo>
                  <a:pt x="107157" y="376237"/>
                </a:lnTo>
                <a:lnTo>
                  <a:pt x="0" y="350044"/>
                </a:lnTo>
                <a:lnTo>
                  <a:pt x="190500" y="0"/>
                </a:lnTo>
                <a:lnTo>
                  <a:pt x="214313" y="16669"/>
                </a:lnTo>
                <a:lnTo>
                  <a:pt x="238125" y="40481"/>
                </a:lnTo>
                <a:lnTo>
                  <a:pt x="245269" y="47625"/>
                </a:lnTo>
                <a:lnTo>
                  <a:pt x="273844" y="54769"/>
                </a:lnTo>
                <a:lnTo>
                  <a:pt x="333375" y="64294"/>
                </a:lnTo>
                <a:lnTo>
                  <a:pt x="383382" y="76200"/>
                </a:lnTo>
                <a:lnTo>
                  <a:pt x="471488" y="97631"/>
                </a:lnTo>
                <a:lnTo>
                  <a:pt x="557213" y="123825"/>
                </a:lnTo>
                <a:lnTo>
                  <a:pt x="657225" y="157162"/>
                </a:lnTo>
                <a:lnTo>
                  <a:pt x="747713" y="190500"/>
                </a:lnTo>
                <a:lnTo>
                  <a:pt x="821532" y="219075"/>
                </a:lnTo>
                <a:lnTo>
                  <a:pt x="964407" y="280987"/>
                </a:lnTo>
                <a:lnTo>
                  <a:pt x="1054894" y="328612"/>
                </a:lnTo>
                <a:lnTo>
                  <a:pt x="1138238" y="369094"/>
                </a:lnTo>
                <a:lnTo>
                  <a:pt x="1247775" y="428625"/>
                </a:lnTo>
                <a:lnTo>
                  <a:pt x="1352550" y="492919"/>
                </a:lnTo>
                <a:lnTo>
                  <a:pt x="1443038" y="550069"/>
                </a:lnTo>
                <a:lnTo>
                  <a:pt x="1535907" y="614362"/>
                </a:lnTo>
                <a:lnTo>
                  <a:pt x="1624013" y="678656"/>
                </a:lnTo>
                <a:lnTo>
                  <a:pt x="1704975" y="738187"/>
                </a:lnTo>
                <a:lnTo>
                  <a:pt x="1783557" y="800100"/>
                </a:lnTo>
                <a:lnTo>
                  <a:pt x="1824038" y="833437"/>
                </a:lnTo>
                <a:lnTo>
                  <a:pt x="1878807" y="885825"/>
                </a:lnTo>
                <a:lnTo>
                  <a:pt x="1926432" y="931069"/>
                </a:lnTo>
                <a:lnTo>
                  <a:pt x="2012157" y="1021556"/>
                </a:lnTo>
                <a:lnTo>
                  <a:pt x="2083594" y="1107281"/>
                </a:lnTo>
                <a:lnTo>
                  <a:pt x="2152650" y="1195387"/>
                </a:lnTo>
                <a:lnTo>
                  <a:pt x="2216944" y="1278731"/>
                </a:lnTo>
                <a:lnTo>
                  <a:pt x="2276475" y="1362075"/>
                </a:lnTo>
                <a:lnTo>
                  <a:pt x="2321719" y="1423987"/>
                </a:lnTo>
                <a:lnTo>
                  <a:pt x="2333625" y="1447800"/>
                </a:lnTo>
                <a:lnTo>
                  <a:pt x="2338388" y="1466850"/>
                </a:lnTo>
                <a:lnTo>
                  <a:pt x="2338388" y="1478756"/>
                </a:lnTo>
                <a:lnTo>
                  <a:pt x="2338388" y="1478756"/>
                </a:lnTo>
                <a:lnTo>
                  <a:pt x="2321719" y="1485900"/>
                </a:lnTo>
                <a:lnTo>
                  <a:pt x="2300288" y="1483519"/>
                </a:lnTo>
                <a:lnTo>
                  <a:pt x="2278857" y="1473994"/>
                </a:lnTo>
                <a:lnTo>
                  <a:pt x="2245519" y="1440656"/>
                </a:lnTo>
                <a:lnTo>
                  <a:pt x="2181225" y="1376362"/>
                </a:lnTo>
                <a:lnTo>
                  <a:pt x="2097882" y="1290637"/>
                </a:lnTo>
                <a:lnTo>
                  <a:pt x="2012157" y="1212056"/>
                </a:lnTo>
                <a:lnTo>
                  <a:pt x="1947863" y="1152525"/>
                </a:lnTo>
                <a:lnTo>
                  <a:pt x="1859757" y="1073944"/>
                </a:lnTo>
                <a:lnTo>
                  <a:pt x="1781175" y="1009650"/>
                </a:lnTo>
                <a:lnTo>
                  <a:pt x="1674019" y="928687"/>
                </a:lnTo>
                <a:lnTo>
                  <a:pt x="1540669" y="833437"/>
                </a:lnTo>
                <a:lnTo>
                  <a:pt x="1414463" y="754856"/>
                </a:lnTo>
                <a:lnTo>
                  <a:pt x="1314450" y="700087"/>
                </a:lnTo>
                <a:lnTo>
                  <a:pt x="1228725" y="657225"/>
                </a:lnTo>
                <a:lnTo>
                  <a:pt x="1114425" y="602456"/>
                </a:lnTo>
                <a:lnTo>
                  <a:pt x="1042988" y="571500"/>
                </a:lnTo>
                <a:lnTo>
                  <a:pt x="897732" y="514350"/>
                </a:lnTo>
                <a:lnTo>
                  <a:pt x="812007" y="483394"/>
                </a:lnTo>
                <a:lnTo>
                  <a:pt x="657225" y="4333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ADA2A35-C739-4A9C-B4D9-4A8C4723013F}"/>
              </a:ext>
            </a:extLst>
          </p:cNvPr>
          <p:cNvSpPr/>
          <p:nvPr/>
        </p:nvSpPr>
        <p:spPr>
          <a:xfrm>
            <a:off x="5541964" y="2590801"/>
            <a:ext cx="458787" cy="420688"/>
          </a:xfrm>
          <a:custGeom>
            <a:avLst/>
            <a:gdLst>
              <a:gd name="connsiteX0" fmla="*/ 209550 w 459581"/>
              <a:gd name="connsiteY0" fmla="*/ 230981 h 421481"/>
              <a:gd name="connsiteX1" fmla="*/ 178594 w 459581"/>
              <a:gd name="connsiteY1" fmla="*/ 190500 h 421481"/>
              <a:gd name="connsiteX2" fmla="*/ 133350 w 459581"/>
              <a:gd name="connsiteY2" fmla="*/ 138113 h 421481"/>
              <a:gd name="connsiteX3" fmla="*/ 90487 w 459581"/>
              <a:gd name="connsiteY3" fmla="*/ 92869 h 421481"/>
              <a:gd name="connsiteX4" fmla="*/ 30956 w 459581"/>
              <a:gd name="connsiteY4" fmla="*/ 30956 h 421481"/>
              <a:gd name="connsiteX5" fmla="*/ 0 w 459581"/>
              <a:gd name="connsiteY5" fmla="*/ 0 h 421481"/>
              <a:gd name="connsiteX6" fmla="*/ 100012 w 459581"/>
              <a:gd name="connsiteY6" fmla="*/ 14288 h 421481"/>
              <a:gd name="connsiteX7" fmla="*/ 150019 w 459581"/>
              <a:gd name="connsiteY7" fmla="*/ 21431 h 421481"/>
              <a:gd name="connsiteX8" fmla="*/ 216694 w 459581"/>
              <a:gd name="connsiteY8" fmla="*/ 35719 h 421481"/>
              <a:gd name="connsiteX9" fmla="*/ 264319 w 459581"/>
              <a:gd name="connsiteY9" fmla="*/ 50006 h 421481"/>
              <a:gd name="connsiteX10" fmla="*/ 302419 w 459581"/>
              <a:gd name="connsiteY10" fmla="*/ 64294 h 421481"/>
              <a:gd name="connsiteX11" fmla="*/ 342900 w 459581"/>
              <a:gd name="connsiteY11" fmla="*/ 83344 h 421481"/>
              <a:gd name="connsiteX12" fmla="*/ 376237 w 459581"/>
              <a:gd name="connsiteY12" fmla="*/ 102394 h 421481"/>
              <a:gd name="connsiteX13" fmla="*/ 400050 w 459581"/>
              <a:gd name="connsiteY13" fmla="*/ 119063 h 421481"/>
              <a:gd name="connsiteX14" fmla="*/ 419100 w 459581"/>
              <a:gd name="connsiteY14" fmla="*/ 140494 h 421481"/>
              <a:gd name="connsiteX15" fmla="*/ 431006 w 459581"/>
              <a:gd name="connsiteY15" fmla="*/ 157163 h 421481"/>
              <a:gd name="connsiteX16" fmla="*/ 445294 w 459581"/>
              <a:gd name="connsiteY16" fmla="*/ 185738 h 421481"/>
              <a:gd name="connsiteX17" fmla="*/ 452437 w 459581"/>
              <a:gd name="connsiteY17" fmla="*/ 214313 h 421481"/>
              <a:gd name="connsiteX18" fmla="*/ 457200 w 459581"/>
              <a:gd name="connsiteY18" fmla="*/ 238125 h 421481"/>
              <a:gd name="connsiteX19" fmla="*/ 459581 w 459581"/>
              <a:gd name="connsiteY19" fmla="*/ 280988 h 421481"/>
              <a:gd name="connsiteX20" fmla="*/ 457200 w 459581"/>
              <a:gd name="connsiteY20" fmla="*/ 326231 h 421481"/>
              <a:gd name="connsiteX21" fmla="*/ 450056 w 459581"/>
              <a:gd name="connsiteY21" fmla="*/ 366713 h 421481"/>
              <a:gd name="connsiteX22" fmla="*/ 438150 w 459581"/>
              <a:gd name="connsiteY22" fmla="*/ 397669 h 421481"/>
              <a:gd name="connsiteX23" fmla="*/ 421481 w 459581"/>
              <a:gd name="connsiteY23" fmla="*/ 416719 h 421481"/>
              <a:gd name="connsiteX24" fmla="*/ 407194 w 459581"/>
              <a:gd name="connsiteY24" fmla="*/ 421481 h 421481"/>
              <a:gd name="connsiteX25" fmla="*/ 388144 w 459581"/>
              <a:gd name="connsiteY25" fmla="*/ 421481 h 421481"/>
              <a:gd name="connsiteX26" fmla="*/ 366712 w 459581"/>
              <a:gd name="connsiteY26" fmla="*/ 411956 h 421481"/>
              <a:gd name="connsiteX27" fmla="*/ 333375 w 459581"/>
              <a:gd name="connsiteY27" fmla="*/ 392906 h 421481"/>
              <a:gd name="connsiteX28" fmla="*/ 307181 w 459581"/>
              <a:gd name="connsiteY28" fmla="*/ 373856 h 421481"/>
              <a:gd name="connsiteX29" fmla="*/ 290512 w 459581"/>
              <a:gd name="connsiteY29" fmla="*/ 350044 h 421481"/>
              <a:gd name="connsiteX30" fmla="*/ 247650 w 459581"/>
              <a:gd name="connsiteY30" fmla="*/ 288131 h 421481"/>
              <a:gd name="connsiteX31" fmla="*/ 209550 w 459581"/>
              <a:gd name="connsiteY31" fmla="*/ 230981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59581" h="421481">
                <a:moveTo>
                  <a:pt x="209550" y="230981"/>
                </a:moveTo>
                <a:lnTo>
                  <a:pt x="178594" y="190500"/>
                </a:lnTo>
                <a:lnTo>
                  <a:pt x="133350" y="138113"/>
                </a:lnTo>
                <a:lnTo>
                  <a:pt x="90487" y="92869"/>
                </a:lnTo>
                <a:lnTo>
                  <a:pt x="30956" y="30956"/>
                </a:lnTo>
                <a:lnTo>
                  <a:pt x="0" y="0"/>
                </a:lnTo>
                <a:lnTo>
                  <a:pt x="100012" y="14288"/>
                </a:lnTo>
                <a:lnTo>
                  <a:pt x="150019" y="21431"/>
                </a:lnTo>
                <a:lnTo>
                  <a:pt x="216694" y="35719"/>
                </a:lnTo>
                <a:lnTo>
                  <a:pt x="264319" y="50006"/>
                </a:lnTo>
                <a:lnTo>
                  <a:pt x="302419" y="64294"/>
                </a:lnTo>
                <a:lnTo>
                  <a:pt x="342900" y="83344"/>
                </a:lnTo>
                <a:lnTo>
                  <a:pt x="376237" y="102394"/>
                </a:lnTo>
                <a:lnTo>
                  <a:pt x="400050" y="119063"/>
                </a:lnTo>
                <a:lnTo>
                  <a:pt x="419100" y="140494"/>
                </a:lnTo>
                <a:lnTo>
                  <a:pt x="431006" y="157163"/>
                </a:lnTo>
                <a:lnTo>
                  <a:pt x="445294" y="185738"/>
                </a:lnTo>
                <a:lnTo>
                  <a:pt x="452437" y="214313"/>
                </a:lnTo>
                <a:lnTo>
                  <a:pt x="457200" y="238125"/>
                </a:lnTo>
                <a:lnTo>
                  <a:pt x="459581" y="280988"/>
                </a:lnTo>
                <a:lnTo>
                  <a:pt x="457200" y="326231"/>
                </a:lnTo>
                <a:lnTo>
                  <a:pt x="450056" y="366713"/>
                </a:lnTo>
                <a:lnTo>
                  <a:pt x="438150" y="397669"/>
                </a:lnTo>
                <a:lnTo>
                  <a:pt x="421481" y="416719"/>
                </a:lnTo>
                <a:lnTo>
                  <a:pt x="407194" y="421481"/>
                </a:lnTo>
                <a:lnTo>
                  <a:pt x="388144" y="421481"/>
                </a:lnTo>
                <a:lnTo>
                  <a:pt x="366712" y="411956"/>
                </a:lnTo>
                <a:lnTo>
                  <a:pt x="333375" y="392906"/>
                </a:lnTo>
                <a:lnTo>
                  <a:pt x="307181" y="373856"/>
                </a:lnTo>
                <a:lnTo>
                  <a:pt x="290512" y="350044"/>
                </a:lnTo>
                <a:lnTo>
                  <a:pt x="247650" y="288131"/>
                </a:lnTo>
                <a:lnTo>
                  <a:pt x="209550" y="2309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87506CE4-C7D8-490E-8EEE-65E6376F2312}"/>
              </a:ext>
            </a:extLst>
          </p:cNvPr>
          <p:cNvSpPr/>
          <p:nvPr/>
        </p:nvSpPr>
        <p:spPr>
          <a:xfrm>
            <a:off x="5195889" y="3105152"/>
            <a:ext cx="536575" cy="468313"/>
          </a:xfrm>
          <a:custGeom>
            <a:avLst/>
            <a:gdLst>
              <a:gd name="connsiteX0" fmla="*/ 228600 w 535781"/>
              <a:gd name="connsiteY0" fmla="*/ 216694 h 469106"/>
              <a:gd name="connsiteX1" fmla="*/ 190500 w 535781"/>
              <a:gd name="connsiteY1" fmla="*/ 173831 h 469106"/>
              <a:gd name="connsiteX2" fmla="*/ 150018 w 535781"/>
              <a:gd name="connsiteY2" fmla="*/ 133350 h 469106"/>
              <a:gd name="connsiteX3" fmla="*/ 102393 w 535781"/>
              <a:gd name="connsiteY3" fmla="*/ 95250 h 469106"/>
              <a:gd name="connsiteX4" fmla="*/ 71437 w 535781"/>
              <a:gd name="connsiteY4" fmla="*/ 71438 h 469106"/>
              <a:gd name="connsiteX5" fmla="*/ 0 w 535781"/>
              <a:gd name="connsiteY5" fmla="*/ 23813 h 469106"/>
              <a:gd name="connsiteX6" fmla="*/ 42862 w 535781"/>
              <a:gd name="connsiteY6" fmla="*/ 0 h 469106"/>
              <a:gd name="connsiteX7" fmla="*/ 119062 w 535781"/>
              <a:gd name="connsiteY7" fmla="*/ 19050 h 469106"/>
              <a:gd name="connsiteX8" fmla="*/ 197643 w 535781"/>
              <a:gd name="connsiteY8" fmla="*/ 40481 h 469106"/>
              <a:gd name="connsiteX9" fmla="*/ 252412 w 535781"/>
              <a:gd name="connsiteY9" fmla="*/ 57150 h 469106"/>
              <a:gd name="connsiteX10" fmla="*/ 311943 w 535781"/>
              <a:gd name="connsiteY10" fmla="*/ 76200 h 469106"/>
              <a:gd name="connsiteX11" fmla="*/ 361950 w 535781"/>
              <a:gd name="connsiteY11" fmla="*/ 95250 h 469106"/>
              <a:gd name="connsiteX12" fmla="*/ 404812 w 535781"/>
              <a:gd name="connsiteY12" fmla="*/ 119063 h 469106"/>
              <a:gd name="connsiteX13" fmla="*/ 438150 w 535781"/>
              <a:gd name="connsiteY13" fmla="*/ 140494 h 469106"/>
              <a:gd name="connsiteX14" fmla="*/ 473868 w 535781"/>
              <a:gd name="connsiteY14" fmla="*/ 169069 h 469106"/>
              <a:gd name="connsiteX15" fmla="*/ 492918 w 535781"/>
              <a:gd name="connsiteY15" fmla="*/ 185738 h 469106"/>
              <a:gd name="connsiteX16" fmla="*/ 504825 w 535781"/>
              <a:gd name="connsiteY16" fmla="*/ 200025 h 469106"/>
              <a:gd name="connsiteX17" fmla="*/ 514350 w 535781"/>
              <a:gd name="connsiteY17" fmla="*/ 219075 h 469106"/>
              <a:gd name="connsiteX18" fmla="*/ 523875 w 535781"/>
              <a:gd name="connsiteY18" fmla="*/ 240506 h 469106"/>
              <a:gd name="connsiteX19" fmla="*/ 528637 w 535781"/>
              <a:gd name="connsiteY19" fmla="*/ 266700 h 469106"/>
              <a:gd name="connsiteX20" fmla="*/ 533400 w 535781"/>
              <a:gd name="connsiteY20" fmla="*/ 295275 h 469106"/>
              <a:gd name="connsiteX21" fmla="*/ 535781 w 535781"/>
              <a:gd name="connsiteY21" fmla="*/ 335756 h 469106"/>
              <a:gd name="connsiteX22" fmla="*/ 531018 w 535781"/>
              <a:gd name="connsiteY22" fmla="*/ 385763 h 469106"/>
              <a:gd name="connsiteX23" fmla="*/ 526256 w 535781"/>
              <a:gd name="connsiteY23" fmla="*/ 416719 h 469106"/>
              <a:gd name="connsiteX24" fmla="*/ 514350 w 535781"/>
              <a:gd name="connsiteY24" fmla="*/ 442913 h 469106"/>
              <a:gd name="connsiteX25" fmla="*/ 497681 w 535781"/>
              <a:gd name="connsiteY25" fmla="*/ 457200 h 469106"/>
              <a:gd name="connsiteX26" fmla="*/ 471487 w 535781"/>
              <a:gd name="connsiteY26" fmla="*/ 469106 h 469106"/>
              <a:gd name="connsiteX27" fmla="*/ 440531 w 535781"/>
              <a:gd name="connsiteY27" fmla="*/ 469106 h 469106"/>
              <a:gd name="connsiteX28" fmla="*/ 416718 w 535781"/>
              <a:gd name="connsiteY28" fmla="*/ 459581 h 469106"/>
              <a:gd name="connsiteX29" fmla="*/ 395287 w 535781"/>
              <a:gd name="connsiteY29" fmla="*/ 442913 h 469106"/>
              <a:gd name="connsiteX30" fmla="*/ 366712 w 535781"/>
              <a:gd name="connsiteY30" fmla="*/ 411956 h 469106"/>
              <a:gd name="connsiteX31" fmla="*/ 347662 w 535781"/>
              <a:gd name="connsiteY31" fmla="*/ 378619 h 469106"/>
              <a:gd name="connsiteX32" fmla="*/ 300037 w 535781"/>
              <a:gd name="connsiteY32" fmla="*/ 311944 h 469106"/>
              <a:gd name="connsiteX33" fmla="*/ 261937 w 535781"/>
              <a:gd name="connsiteY33" fmla="*/ 259556 h 469106"/>
              <a:gd name="connsiteX34" fmla="*/ 228600 w 535781"/>
              <a:gd name="connsiteY34" fmla="*/ 216694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35781" h="469106">
                <a:moveTo>
                  <a:pt x="228600" y="216694"/>
                </a:moveTo>
                <a:lnTo>
                  <a:pt x="190500" y="173831"/>
                </a:lnTo>
                <a:lnTo>
                  <a:pt x="150018" y="133350"/>
                </a:lnTo>
                <a:lnTo>
                  <a:pt x="102393" y="95250"/>
                </a:lnTo>
                <a:lnTo>
                  <a:pt x="71437" y="71438"/>
                </a:lnTo>
                <a:lnTo>
                  <a:pt x="0" y="23813"/>
                </a:lnTo>
                <a:lnTo>
                  <a:pt x="42862" y="0"/>
                </a:lnTo>
                <a:lnTo>
                  <a:pt x="119062" y="19050"/>
                </a:lnTo>
                <a:lnTo>
                  <a:pt x="197643" y="40481"/>
                </a:lnTo>
                <a:lnTo>
                  <a:pt x="252412" y="57150"/>
                </a:lnTo>
                <a:lnTo>
                  <a:pt x="311943" y="76200"/>
                </a:lnTo>
                <a:lnTo>
                  <a:pt x="361950" y="95250"/>
                </a:lnTo>
                <a:lnTo>
                  <a:pt x="404812" y="119063"/>
                </a:lnTo>
                <a:lnTo>
                  <a:pt x="438150" y="140494"/>
                </a:lnTo>
                <a:lnTo>
                  <a:pt x="473868" y="169069"/>
                </a:lnTo>
                <a:lnTo>
                  <a:pt x="492918" y="185738"/>
                </a:lnTo>
                <a:lnTo>
                  <a:pt x="504825" y="200025"/>
                </a:lnTo>
                <a:lnTo>
                  <a:pt x="514350" y="219075"/>
                </a:lnTo>
                <a:lnTo>
                  <a:pt x="523875" y="240506"/>
                </a:lnTo>
                <a:lnTo>
                  <a:pt x="528637" y="266700"/>
                </a:lnTo>
                <a:lnTo>
                  <a:pt x="533400" y="295275"/>
                </a:lnTo>
                <a:lnTo>
                  <a:pt x="535781" y="335756"/>
                </a:lnTo>
                <a:lnTo>
                  <a:pt x="531018" y="385763"/>
                </a:lnTo>
                <a:lnTo>
                  <a:pt x="526256" y="416719"/>
                </a:lnTo>
                <a:lnTo>
                  <a:pt x="514350" y="442913"/>
                </a:lnTo>
                <a:lnTo>
                  <a:pt x="497681" y="457200"/>
                </a:lnTo>
                <a:lnTo>
                  <a:pt x="471487" y="469106"/>
                </a:lnTo>
                <a:lnTo>
                  <a:pt x="440531" y="469106"/>
                </a:lnTo>
                <a:lnTo>
                  <a:pt x="416718" y="459581"/>
                </a:lnTo>
                <a:lnTo>
                  <a:pt x="395287" y="442913"/>
                </a:lnTo>
                <a:lnTo>
                  <a:pt x="366712" y="411956"/>
                </a:lnTo>
                <a:lnTo>
                  <a:pt x="347662" y="378619"/>
                </a:lnTo>
                <a:lnTo>
                  <a:pt x="300037" y="311944"/>
                </a:lnTo>
                <a:lnTo>
                  <a:pt x="261937" y="259556"/>
                </a:lnTo>
                <a:lnTo>
                  <a:pt x="228600" y="2166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1243A6E4-1038-4E56-A3BA-1356A3DF290F}"/>
              </a:ext>
            </a:extLst>
          </p:cNvPr>
          <p:cNvSpPr/>
          <p:nvPr/>
        </p:nvSpPr>
        <p:spPr>
          <a:xfrm>
            <a:off x="6438900" y="2516190"/>
            <a:ext cx="1550988" cy="427037"/>
          </a:xfrm>
          <a:custGeom>
            <a:avLst/>
            <a:gdLst>
              <a:gd name="connsiteX0" fmla="*/ 454819 w 1550194"/>
              <a:gd name="connsiteY0" fmla="*/ 378619 h 426244"/>
              <a:gd name="connsiteX1" fmla="*/ 378619 w 1550194"/>
              <a:gd name="connsiteY1" fmla="*/ 392907 h 426244"/>
              <a:gd name="connsiteX2" fmla="*/ 295275 w 1550194"/>
              <a:gd name="connsiteY2" fmla="*/ 409575 h 426244"/>
              <a:gd name="connsiteX3" fmla="*/ 230981 w 1550194"/>
              <a:gd name="connsiteY3" fmla="*/ 423863 h 426244"/>
              <a:gd name="connsiteX4" fmla="*/ 204788 w 1550194"/>
              <a:gd name="connsiteY4" fmla="*/ 426244 h 426244"/>
              <a:gd name="connsiteX5" fmla="*/ 180975 w 1550194"/>
              <a:gd name="connsiteY5" fmla="*/ 426244 h 426244"/>
              <a:gd name="connsiteX6" fmla="*/ 157163 w 1550194"/>
              <a:gd name="connsiteY6" fmla="*/ 421482 h 426244"/>
              <a:gd name="connsiteX7" fmla="*/ 133350 w 1550194"/>
              <a:gd name="connsiteY7" fmla="*/ 411957 h 426244"/>
              <a:gd name="connsiteX8" fmla="*/ 111919 w 1550194"/>
              <a:gd name="connsiteY8" fmla="*/ 400050 h 426244"/>
              <a:gd name="connsiteX9" fmla="*/ 92869 w 1550194"/>
              <a:gd name="connsiteY9" fmla="*/ 385763 h 426244"/>
              <a:gd name="connsiteX10" fmla="*/ 73819 w 1550194"/>
              <a:gd name="connsiteY10" fmla="*/ 366713 h 426244"/>
              <a:gd name="connsiteX11" fmla="*/ 50006 w 1550194"/>
              <a:gd name="connsiteY11" fmla="*/ 335757 h 426244"/>
              <a:gd name="connsiteX12" fmla="*/ 38100 w 1550194"/>
              <a:gd name="connsiteY12" fmla="*/ 316707 h 426244"/>
              <a:gd name="connsiteX13" fmla="*/ 21431 w 1550194"/>
              <a:gd name="connsiteY13" fmla="*/ 283369 h 426244"/>
              <a:gd name="connsiteX14" fmla="*/ 9525 w 1550194"/>
              <a:gd name="connsiteY14" fmla="*/ 250032 h 426244"/>
              <a:gd name="connsiteX15" fmla="*/ 0 w 1550194"/>
              <a:gd name="connsiteY15" fmla="*/ 214313 h 426244"/>
              <a:gd name="connsiteX16" fmla="*/ 0 w 1550194"/>
              <a:gd name="connsiteY16" fmla="*/ 202407 h 426244"/>
              <a:gd name="connsiteX17" fmla="*/ 7144 w 1550194"/>
              <a:gd name="connsiteY17" fmla="*/ 190500 h 426244"/>
              <a:gd name="connsiteX18" fmla="*/ 16669 w 1550194"/>
              <a:gd name="connsiteY18" fmla="*/ 188119 h 426244"/>
              <a:gd name="connsiteX19" fmla="*/ 30956 w 1550194"/>
              <a:gd name="connsiteY19" fmla="*/ 188119 h 426244"/>
              <a:gd name="connsiteX20" fmla="*/ 50006 w 1550194"/>
              <a:gd name="connsiteY20" fmla="*/ 197644 h 426244"/>
              <a:gd name="connsiteX21" fmla="*/ 69056 w 1550194"/>
              <a:gd name="connsiteY21" fmla="*/ 214313 h 426244"/>
              <a:gd name="connsiteX22" fmla="*/ 88106 w 1550194"/>
              <a:gd name="connsiteY22" fmla="*/ 223838 h 426244"/>
              <a:gd name="connsiteX23" fmla="*/ 116681 w 1550194"/>
              <a:gd name="connsiteY23" fmla="*/ 235744 h 426244"/>
              <a:gd name="connsiteX24" fmla="*/ 161925 w 1550194"/>
              <a:gd name="connsiteY24" fmla="*/ 242888 h 426244"/>
              <a:gd name="connsiteX25" fmla="*/ 197644 w 1550194"/>
              <a:gd name="connsiteY25" fmla="*/ 245269 h 426244"/>
              <a:gd name="connsiteX26" fmla="*/ 252413 w 1550194"/>
              <a:gd name="connsiteY26" fmla="*/ 238125 h 426244"/>
              <a:gd name="connsiteX27" fmla="*/ 307181 w 1550194"/>
              <a:gd name="connsiteY27" fmla="*/ 226219 h 426244"/>
              <a:gd name="connsiteX28" fmla="*/ 457200 w 1550194"/>
              <a:gd name="connsiteY28" fmla="*/ 200025 h 426244"/>
              <a:gd name="connsiteX29" fmla="*/ 566738 w 1550194"/>
              <a:gd name="connsiteY29" fmla="*/ 180975 h 426244"/>
              <a:gd name="connsiteX30" fmla="*/ 621506 w 1550194"/>
              <a:gd name="connsiteY30" fmla="*/ 171450 h 426244"/>
              <a:gd name="connsiteX31" fmla="*/ 826294 w 1550194"/>
              <a:gd name="connsiteY31" fmla="*/ 130969 h 426244"/>
              <a:gd name="connsiteX32" fmla="*/ 923925 w 1550194"/>
              <a:gd name="connsiteY32" fmla="*/ 107157 h 426244"/>
              <a:gd name="connsiteX33" fmla="*/ 978694 w 1550194"/>
              <a:gd name="connsiteY33" fmla="*/ 88107 h 426244"/>
              <a:gd name="connsiteX34" fmla="*/ 1042988 w 1550194"/>
              <a:gd name="connsiteY34" fmla="*/ 61913 h 426244"/>
              <a:gd name="connsiteX35" fmla="*/ 1116806 w 1550194"/>
              <a:gd name="connsiteY35" fmla="*/ 30957 h 426244"/>
              <a:gd name="connsiteX36" fmla="*/ 1183481 w 1550194"/>
              <a:gd name="connsiteY36" fmla="*/ 0 h 426244"/>
              <a:gd name="connsiteX37" fmla="*/ 1200150 w 1550194"/>
              <a:gd name="connsiteY37" fmla="*/ 0 h 426244"/>
              <a:gd name="connsiteX38" fmla="*/ 1247775 w 1550194"/>
              <a:gd name="connsiteY38" fmla="*/ 7144 h 426244"/>
              <a:gd name="connsiteX39" fmla="*/ 1381125 w 1550194"/>
              <a:gd name="connsiteY39" fmla="*/ 40482 h 426244"/>
              <a:gd name="connsiteX40" fmla="*/ 1431131 w 1550194"/>
              <a:gd name="connsiteY40" fmla="*/ 54769 h 426244"/>
              <a:gd name="connsiteX41" fmla="*/ 1476375 w 1550194"/>
              <a:gd name="connsiteY41" fmla="*/ 71438 h 426244"/>
              <a:gd name="connsiteX42" fmla="*/ 1495425 w 1550194"/>
              <a:gd name="connsiteY42" fmla="*/ 80963 h 426244"/>
              <a:gd name="connsiteX43" fmla="*/ 1512094 w 1550194"/>
              <a:gd name="connsiteY43" fmla="*/ 90488 h 426244"/>
              <a:gd name="connsiteX44" fmla="*/ 1528763 w 1550194"/>
              <a:gd name="connsiteY44" fmla="*/ 104775 h 426244"/>
              <a:gd name="connsiteX45" fmla="*/ 1538288 w 1550194"/>
              <a:gd name="connsiteY45" fmla="*/ 116682 h 426244"/>
              <a:gd name="connsiteX46" fmla="*/ 1545431 w 1550194"/>
              <a:gd name="connsiteY46" fmla="*/ 130969 h 426244"/>
              <a:gd name="connsiteX47" fmla="*/ 1547813 w 1550194"/>
              <a:gd name="connsiteY47" fmla="*/ 145257 h 426244"/>
              <a:gd name="connsiteX48" fmla="*/ 1550194 w 1550194"/>
              <a:gd name="connsiteY48" fmla="*/ 161925 h 426244"/>
              <a:gd name="connsiteX49" fmla="*/ 1547813 w 1550194"/>
              <a:gd name="connsiteY49" fmla="*/ 188119 h 426244"/>
              <a:gd name="connsiteX50" fmla="*/ 1540669 w 1550194"/>
              <a:gd name="connsiteY50" fmla="*/ 211932 h 426244"/>
              <a:gd name="connsiteX51" fmla="*/ 1521619 w 1550194"/>
              <a:gd name="connsiteY51" fmla="*/ 235744 h 426244"/>
              <a:gd name="connsiteX52" fmla="*/ 1495425 w 1550194"/>
              <a:gd name="connsiteY52" fmla="*/ 252413 h 426244"/>
              <a:gd name="connsiteX53" fmla="*/ 1457325 w 1550194"/>
              <a:gd name="connsiteY53" fmla="*/ 261938 h 426244"/>
              <a:gd name="connsiteX54" fmla="*/ 1407319 w 1550194"/>
              <a:gd name="connsiteY54" fmla="*/ 266700 h 426244"/>
              <a:gd name="connsiteX55" fmla="*/ 1297781 w 1550194"/>
              <a:gd name="connsiteY55" fmla="*/ 266700 h 426244"/>
              <a:gd name="connsiteX56" fmla="*/ 1176338 w 1550194"/>
              <a:gd name="connsiteY56" fmla="*/ 273844 h 426244"/>
              <a:gd name="connsiteX57" fmla="*/ 1040606 w 1550194"/>
              <a:gd name="connsiteY57" fmla="*/ 283369 h 426244"/>
              <a:gd name="connsiteX58" fmla="*/ 871538 w 1550194"/>
              <a:gd name="connsiteY58" fmla="*/ 300038 h 426244"/>
              <a:gd name="connsiteX59" fmla="*/ 781050 w 1550194"/>
              <a:gd name="connsiteY59" fmla="*/ 314325 h 426244"/>
              <a:gd name="connsiteX60" fmla="*/ 545306 w 1550194"/>
              <a:gd name="connsiteY60" fmla="*/ 357188 h 426244"/>
              <a:gd name="connsiteX61" fmla="*/ 454819 w 1550194"/>
              <a:gd name="connsiteY61" fmla="*/ 378619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50194" h="426244">
                <a:moveTo>
                  <a:pt x="454819" y="378619"/>
                </a:moveTo>
                <a:lnTo>
                  <a:pt x="378619" y="392907"/>
                </a:lnTo>
                <a:lnTo>
                  <a:pt x="295275" y="409575"/>
                </a:lnTo>
                <a:lnTo>
                  <a:pt x="230981" y="423863"/>
                </a:lnTo>
                <a:lnTo>
                  <a:pt x="204788" y="426244"/>
                </a:lnTo>
                <a:lnTo>
                  <a:pt x="180975" y="426244"/>
                </a:lnTo>
                <a:lnTo>
                  <a:pt x="157163" y="421482"/>
                </a:lnTo>
                <a:lnTo>
                  <a:pt x="133350" y="411957"/>
                </a:lnTo>
                <a:lnTo>
                  <a:pt x="111919" y="400050"/>
                </a:lnTo>
                <a:lnTo>
                  <a:pt x="92869" y="385763"/>
                </a:lnTo>
                <a:lnTo>
                  <a:pt x="73819" y="366713"/>
                </a:lnTo>
                <a:lnTo>
                  <a:pt x="50006" y="335757"/>
                </a:lnTo>
                <a:lnTo>
                  <a:pt x="38100" y="316707"/>
                </a:lnTo>
                <a:lnTo>
                  <a:pt x="21431" y="283369"/>
                </a:lnTo>
                <a:lnTo>
                  <a:pt x="9525" y="250032"/>
                </a:lnTo>
                <a:lnTo>
                  <a:pt x="0" y="214313"/>
                </a:lnTo>
                <a:lnTo>
                  <a:pt x="0" y="202407"/>
                </a:lnTo>
                <a:lnTo>
                  <a:pt x="7144" y="190500"/>
                </a:lnTo>
                <a:lnTo>
                  <a:pt x="16669" y="188119"/>
                </a:lnTo>
                <a:lnTo>
                  <a:pt x="30956" y="188119"/>
                </a:lnTo>
                <a:lnTo>
                  <a:pt x="50006" y="197644"/>
                </a:lnTo>
                <a:lnTo>
                  <a:pt x="69056" y="214313"/>
                </a:lnTo>
                <a:lnTo>
                  <a:pt x="88106" y="223838"/>
                </a:lnTo>
                <a:lnTo>
                  <a:pt x="116681" y="235744"/>
                </a:lnTo>
                <a:lnTo>
                  <a:pt x="161925" y="242888"/>
                </a:lnTo>
                <a:lnTo>
                  <a:pt x="197644" y="245269"/>
                </a:lnTo>
                <a:lnTo>
                  <a:pt x="252413" y="238125"/>
                </a:lnTo>
                <a:lnTo>
                  <a:pt x="307181" y="226219"/>
                </a:lnTo>
                <a:lnTo>
                  <a:pt x="457200" y="200025"/>
                </a:lnTo>
                <a:lnTo>
                  <a:pt x="566738" y="180975"/>
                </a:lnTo>
                <a:lnTo>
                  <a:pt x="621506" y="171450"/>
                </a:lnTo>
                <a:lnTo>
                  <a:pt x="826294" y="130969"/>
                </a:lnTo>
                <a:lnTo>
                  <a:pt x="923925" y="107157"/>
                </a:lnTo>
                <a:lnTo>
                  <a:pt x="978694" y="88107"/>
                </a:lnTo>
                <a:lnTo>
                  <a:pt x="1042988" y="61913"/>
                </a:lnTo>
                <a:lnTo>
                  <a:pt x="1116806" y="30957"/>
                </a:lnTo>
                <a:lnTo>
                  <a:pt x="1183481" y="0"/>
                </a:lnTo>
                <a:lnTo>
                  <a:pt x="1200150" y="0"/>
                </a:lnTo>
                <a:lnTo>
                  <a:pt x="1247775" y="7144"/>
                </a:lnTo>
                <a:lnTo>
                  <a:pt x="1381125" y="40482"/>
                </a:lnTo>
                <a:lnTo>
                  <a:pt x="1431131" y="54769"/>
                </a:lnTo>
                <a:lnTo>
                  <a:pt x="1476375" y="71438"/>
                </a:lnTo>
                <a:lnTo>
                  <a:pt x="1495425" y="80963"/>
                </a:lnTo>
                <a:lnTo>
                  <a:pt x="1512094" y="90488"/>
                </a:lnTo>
                <a:lnTo>
                  <a:pt x="1528763" y="104775"/>
                </a:lnTo>
                <a:lnTo>
                  <a:pt x="1538288" y="116682"/>
                </a:lnTo>
                <a:lnTo>
                  <a:pt x="1545431" y="130969"/>
                </a:lnTo>
                <a:lnTo>
                  <a:pt x="1547813" y="145257"/>
                </a:lnTo>
                <a:lnTo>
                  <a:pt x="1550194" y="161925"/>
                </a:lnTo>
                <a:lnTo>
                  <a:pt x="1547813" y="188119"/>
                </a:lnTo>
                <a:lnTo>
                  <a:pt x="1540669" y="211932"/>
                </a:lnTo>
                <a:lnTo>
                  <a:pt x="1521619" y="235744"/>
                </a:lnTo>
                <a:lnTo>
                  <a:pt x="1495425" y="252413"/>
                </a:lnTo>
                <a:lnTo>
                  <a:pt x="1457325" y="261938"/>
                </a:lnTo>
                <a:lnTo>
                  <a:pt x="1407319" y="266700"/>
                </a:lnTo>
                <a:lnTo>
                  <a:pt x="1297781" y="266700"/>
                </a:lnTo>
                <a:lnTo>
                  <a:pt x="1176338" y="273844"/>
                </a:lnTo>
                <a:lnTo>
                  <a:pt x="1040606" y="283369"/>
                </a:lnTo>
                <a:lnTo>
                  <a:pt x="871538" y="300038"/>
                </a:lnTo>
                <a:lnTo>
                  <a:pt x="781050" y="314325"/>
                </a:lnTo>
                <a:lnTo>
                  <a:pt x="545306" y="357188"/>
                </a:lnTo>
                <a:lnTo>
                  <a:pt x="454819" y="3786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62E6225-AB0E-4CA5-A4C9-3318EA354FDA}"/>
              </a:ext>
            </a:extLst>
          </p:cNvPr>
          <p:cNvSpPr/>
          <p:nvPr/>
        </p:nvSpPr>
        <p:spPr>
          <a:xfrm rot="5400000">
            <a:off x="5213351" y="2325689"/>
            <a:ext cx="2820987" cy="1411288"/>
          </a:xfrm>
          <a:custGeom>
            <a:avLst/>
            <a:gdLst>
              <a:gd name="connsiteX0" fmla="*/ 769144 w 2821781"/>
              <a:gd name="connsiteY0" fmla="*/ 45244 h 1412081"/>
              <a:gd name="connsiteX1" fmla="*/ 878681 w 2821781"/>
              <a:gd name="connsiteY1" fmla="*/ 50006 h 1412081"/>
              <a:gd name="connsiteX2" fmla="*/ 957263 w 2821781"/>
              <a:gd name="connsiteY2" fmla="*/ 54769 h 1412081"/>
              <a:gd name="connsiteX3" fmla="*/ 1021556 w 2821781"/>
              <a:gd name="connsiteY3" fmla="*/ 59531 h 1412081"/>
              <a:gd name="connsiteX4" fmla="*/ 1197769 w 2821781"/>
              <a:gd name="connsiteY4" fmla="*/ 78581 h 1412081"/>
              <a:gd name="connsiteX5" fmla="*/ 1245394 w 2821781"/>
              <a:gd name="connsiteY5" fmla="*/ 88106 h 1412081"/>
              <a:gd name="connsiteX6" fmla="*/ 1307306 w 2821781"/>
              <a:gd name="connsiteY6" fmla="*/ 102394 h 1412081"/>
              <a:gd name="connsiteX7" fmla="*/ 1490663 w 2821781"/>
              <a:gd name="connsiteY7" fmla="*/ 159544 h 1412081"/>
              <a:gd name="connsiteX8" fmla="*/ 1581150 w 2821781"/>
              <a:gd name="connsiteY8" fmla="*/ 197644 h 1412081"/>
              <a:gd name="connsiteX9" fmla="*/ 1683544 w 2821781"/>
              <a:gd name="connsiteY9" fmla="*/ 240506 h 1412081"/>
              <a:gd name="connsiteX10" fmla="*/ 1759744 w 2821781"/>
              <a:gd name="connsiteY10" fmla="*/ 276225 h 1412081"/>
              <a:gd name="connsiteX11" fmla="*/ 1831181 w 2821781"/>
              <a:gd name="connsiteY11" fmla="*/ 311944 h 1412081"/>
              <a:gd name="connsiteX12" fmla="*/ 1895475 w 2821781"/>
              <a:gd name="connsiteY12" fmla="*/ 347663 h 1412081"/>
              <a:gd name="connsiteX13" fmla="*/ 1947863 w 2821781"/>
              <a:gd name="connsiteY13" fmla="*/ 376238 h 1412081"/>
              <a:gd name="connsiteX14" fmla="*/ 2000250 w 2821781"/>
              <a:gd name="connsiteY14" fmla="*/ 409575 h 1412081"/>
              <a:gd name="connsiteX15" fmla="*/ 2052638 w 2821781"/>
              <a:gd name="connsiteY15" fmla="*/ 445294 h 1412081"/>
              <a:gd name="connsiteX16" fmla="*/ 2119313 w 2821781"/>
              <a:gd name="connsiteY16" fmla="*/ 492919 h 1412081"/>
              <a:gd name="connsiteX17" fmla="*/ 2169319 w 2821781"/>
              <a:gd name="connsiteY17" fmla="*/ 533400 h 1412081"/>
              <a:gd name="connsiteX18" fmla="*/ 2216944 w 2821781"/>
              <a:gd name="connsiteY18" fmla="*/ 576263 h 1412081"/>
              <a:gd name="connsiteX19" fmla="*/ 2283619 w 2821781"/>
              <a:gd name="connsiteY19" fmla="*/ 640556 h 1412081"/>
              <a:gd name="connsiteX20" fmla="*/ 2314575 w 2821781"/>
              <a:gd name="connsiteY20" fmla="*/ 671513 h 1412081"/>
              <a:gd name="connsiteX21" fmla="*/ 2355056 w 2821781"/>
              <a:gd name="connsiteY21" fmla="*/ 711994 h 1412081"/>
              <a:gd name="connsiteX22" fmla="*/ 2395538 w 2821781"/>
              <a:gd name="connsiteY22" fmla="*/ 754856 h 1412081"/>
              <a:gd name="connsiteX23" fmla="*/ 2433638 w 2821781"/>
              <a:gd name="connsiteY23" fmla="*/ 800100 h 1412081"/>
              <a:gd name="connsiteX24" fmla="*/ 2483644 w 2821781"/>
              <a:gd name="connsiteY24" fmla="*/ 859631 h 1412081"/>
              <a:gd name="connsiteX25" fmla="*/ 2519363 w 2821781"/>
              <a:gd name="connsiteY25" fmla="*/ 904875 h 1412081"/>
              <a:gd name="connsiteX26" fmla="*/ 2564606 w 2821781"/>
              <a:gd name="connsiteY26" fmla="*/ 964406 h 1412081"/>
              <a:gd name="connsiteX27" fmla="*/ 2633663 w 2821781"/>
              <a:gd name="connsiteY27" fmla="*/ 1062038 h 1412081"/>
              <a:gd name="connsiteX28" fmla="*/ 2712244 w 2821781"/>
              <a:gd name="connsiteY28" fmla="*/ 1181100 h 1412081"/>
              <a:gd name="connsiteX29" fmla="*/ 2778919 w 2821781"/>
              <a:gd name="connsiteY29" fmla="*/ 1293019 h 1412081"/>
              <a:gd name="connsiteX30" fmla="*/ 2812256 w 2821781"/>
              <a:gd name="connsiteY30" fmla="*/ 1354931 h 1412081"/>
              <a:gd name="connsiteX31" fmla="*/ 2821781 w 2821781"/>
              <a:gd name="connsiteY31" fmla="*/ 1376363 h 1412081"/>
              <a:gd name="connsiteX32" fmla="*/ 2821781 w 2821781"/>
              <a:gd name="connsiteY32" fmla="*/ 1388269 h 1412081"/>
              <a:gd name="connsiteX33" fmla="*/ 2819400 w 2821781"/>
              <a:gd name="connsiteY33" fmla="*/ 1404938 h 1412081"/>
              <a:gd name="connsiteX34" fmla="*/ 2809875 w 2821781"/>
              <a:gd name="connsiteY34" fmla="*/ 1412081 h 1412081"/>
              <a:gd name="connsiteX35" fmla="*/ 2790825 w 2821781"/>
              <a:gd name="connsiteY35" fmla="*/ 1407319 h 1412081"/>
              <a:gd name="connsiteX36" fmla="*/ 2776538 w 2821781"/>
              <a:gd name="connsiteY36" fmla="*/ 1400175 h 1412081"/>
              <a:gd name="connsiteX37" fmla="*/ 2759869 w 2821781"/>
              <a:gd name="connsiteY37" fmla="*/ 1383506 h 1412081"/>
              <a:gd name="connsiteX38" fmla="*/ 2733675 w 2821781"/>
              <a:gd name="connsiteY38" fmla="*/ 1350169 h 1412081"/>
              <a:gd name="connsiteX39" fmla="*/ 2681288 w 2821781"/>
              <a:gd name="connsiteY39" fmla="*/ 1281113 h 1412081"/>
              <a:gd name="connsiteX40" fmla="*/ 2631281 w 2821781"/>
              <a:gd name="connsiteY40" fmla="*/ 1221581 h 1412081"/>
              <a:gd name="connsiteX41" fmla="*/ 2571750 w 2821781"/>
              <a:gd name="connsiteY41" fmla="*/ 1152525 h 1412081"/>
              <a:gd name="connsiteX42" fmla="*/ 2512219 w 2821781"/>
              <a:gd name="connsiteY42" fmla="*/ 1083469 h 1412081"/>
              <a:gd name="connsiteX43" fmla="*/ 2424113 w 2821781"/>
              <a:gd name="connsiteY43" fmla="*/ 995363 h 1412081"/>
              <a:gd name="connsiteX44" fmla="*/ 2362200 w 2821781"/>
              <a:gd name="connsiteY44" fmla="*/ 938213 h 1412081"/>
              <a:gd name="connsiteX45" fmla="*/ 2290763 w 2821781"/>
              <a:gd name="connsiteY45" fmla="*/ 873919 h 1412081"/>
              <a:gd name="connsiteX46" fmla="*/ 2231231 w 2821781"/>
              <a:gd name="connsiteY46" fmla="*/ 823913 h 1412081"/>
              <a:gd name="connsiteX47" fmla="*/ 2152650 w 2821781"/>
              <a:gd name="connsiteY47" fmla="*/ 762000 h 1412081"/>
              <a:gd name="connsiteX48" fmla="*/ 2090738 w 2821781"/>
              <a:gd name="connsiteY48" fmla="*/ 716756 h 1412081"/>
              <a:gd name="connsiteX49" fmla="*/ 2000250 w 2821781"/>
              <a:gd name="connsiteY49" fmla="*/ 654844 h 1412081"/>
              <a:gd name="connsiteX50" fmla="*/ 1928813 w 2821781"/>
              <a:gd name="connsiteY50" fmla="*/ 611981 h 1412081"/>
              <a:gd name="connsiteX51" fmla="*/ 1862138 w 2821781"/>
              <a:gd name="connsiteY51" fmla="*/ 573881 h 1412081"/>
              <a:gd name="connsiteX52" fmla="*/ 1781175 w 2821781"/>
              <a:gd name="connsiteY52" fmla="*/ 528638 h 1412081"/>
              <a:gd name="connsiteX53" fmla="*/ 1685925 w 2821781"/>
              <a:gd name="connsiteY53" fmla="*/ 481013 h 1412081"/>
              <a:gd name="connsiteX54" fmla="*/ 1554956 w 2821781"/>
              <a:gd name="connsiteY54" fmla="*/ 426244 h 1412081"/>
              <a:gd name="connsiteX55" fmla="*/ 1407319 w 2821781"/>
              <a:gd name="connsiteY55" fmla="*/ 371475 h 1412081"/>
              <a:gd name="connsiteX56" fmla="*/ 1312069 w 2821781"/>
              <a:gd name="connsiteY56" fmla="*/ 340519 h 1412081"/>
              <a:gd name="connsiteX57" fmla="*/ 1219200 w 2821781"/>
              <a:gd name="connsiteY57" fmla="*/ 319088 h 1412081"/>
              <a:gd name="connsiteX58" fmla="*/ 1085850 w 2821781"/>
              <a:gd name="connsiteY58" fmla="*/ 302419 h 1412081"/>
              <a:gd name="connsiteX59" fmla="*/ 950119 w 2821781"/>
              <a:gd name="connsiteY59" fmla="*/ 297656 h 1412081"/>
              <a:gd name="connsiteX60" fmla="*/ 754856 w 2821781"/>
              <a:gd name="connsiteY60" fmla="*/ 290513 h 1412081"/>
              <a:gd name="connsiteX61" fmla="*/ 621506 w 2821781"/>
              <a:gd name="connsiteY61" fmla="*/ 290513 h 1412081"/>
              <a:gd name="connsiteX62" fmla="*/ 419100 w 2821781"/>
              <a:gd name="connsiteY62" fmla="*/ 292894 h 1412081"/>
              <a:gd name="connsiteX63" fmla="*/ 283369 w 2821781"/>
              <a:gd name="connsiteY63" fmla="*/ 300038 h 1412081"/>
              <a:gd name="connsiteX64" fmla="*/ 242888 w 2821781"/>
              <a:gd name="connsiteY64" fmla="*/ 304800 h 1412081"/>
              <a:gd name="connsiteX65" fmla="*/ 202406 w 2821781"/>
              <a:gd name="connsiteY65" fmla="*/ 335756 h 1412081"/>
              <a:gd name="connsiteX66" fmla="*/ 135731 w 2821781"/>
              <a:gd name="connsiteY66" fmla="*/ 392906 h 1412081"/>
              <a:gd name="connsiteX67" fmla="*/ 92869 w 2821781"/>
              <a:gd name="connsiteY67" fmla="*/ 433388 h 1412081"/>
              <a:gd name="connsiteX68" fmla="*/ 52388 w 2821781"/>
              <a:gd name="connsiteY68" fmla="*/ 471488 h 1412081"/>
              <a:gd name="connsiteX69" fmla="*/ 38100 w 2821781"/>
              <a:gd name="connsiteY69" fmla="*/ 481013 h 1412081"/>
              <a:gd name="connsiteX70" fmla="*/ 21431 w 2821781"/>
              <a:gd name="connsiteY70" fmla="*/ 485775 h 1412081"/>
              <a:gd name="connsiteX71" fmla="*/ 9525 w 2821781"/>
              <a:gd name="connsiteY71" fmla="*/ 478631 h 1412081"/>
              <a:gd name="connsiteX72" fmla="*/ 2381 w 2821781"/>
              <a:gd name="connsiteY72" fmla="*/ 459581 h 1412081"/>
              <a:gd name="connsiteX73" fmla="*/ 0 w 2821781"/>
              <a:gd name="connsiteY73" fmla="*/ 428625 h 1412081"/>
              <a:gd name="connsiteX74" fmla="*/ 2381 w 2821781"/>
              <a:gd name="connsiteY74" fmla="*/ 376238 h 1412081"/>
              <a:gd name="connsiteX75" fmla="*/ 11906 w 2821781"/>
              <a:gd name="connsiteY75" fmla="*/ 326231 h 1412081"/>
              <a:gd name="connsiteX76" fmla="*/ 35719 w 2821781"/>
              <a:gd name="connsiteY76" fmla="*/ 238125 h 1412081"/>
              <a:gd name="connsiteX77" fmla="*/ 57150 w 2821781"/>
              <a:gd name="connsiteY77" fmla="*/ 173831 h 1412081"/>
              <a:gd name="connsiteX78" fmla="*/ 83344 w 2821781"/>
              <a:gd name="connsiteY78" fmla="*/ 104775 h 1412081"/>
              <a:gd name="connsiteX79" fmla="*/ 104775 w 2821781"/>
              <a:gd name="connsiteY79" fmla="*/ 47625 h 1412081"/>
              <a:gd name="connsiteX80" fmla="*/ 116681 w 2821781"/>
              <a:gd name="connsiteY80" fmla="*/ 21431 h 1412081"/>
              <a:gd name="connsiteX81" fmla="*/ 128588 w 2821781"/>
              <a:gd name="connsiteY81" fmla="*/ 9525 h 1412081"/>
              <a:gd name="connsiteX82" fmla="*/ 150019 w 2821781"/>
              <a:gd name="connsiteY82" fmla="*/ 2381 h 1412081"/>
              <a:gd name="connsiteX83" fmla="*/ 171450 w 2821781"/>
              <a:gd name="connsiteY83" fmla="*/ 0 h 1412081"/>
              <a:gd name="connsiteX84" fmla="*/ 200025 w 2821781"/>
              <a:gd name="connsiteY84" fmla="*/ 2381 h 1412081"/>
              <a:gd name="connsiteX85" fmla="*/ 235744 w 2821781"/>
              <a:gd name="connsiteY85" fmla="*/ 9525 h 1412081"/>
              <a:gd name="connsiteX86" fmla="*/ 276225 w 2821781"/>
              <a:gd name="connsiteY86" fmla="*/ 21431 h 1412081"/>
              <a:gd name="connsiteX87" fmla="*/ 302419 w 2821781"/>
              <a:gd name="connsiteY87" fmla="*/ 30956 h 1412081"/>
              <a:gd name="connsiteX88" fmla="*/ 328613 w 2821781"/>
              <a:gd name="connsiteY88" fmla="*/ 35719 h 1412081"/>
              <a:gd name="connsiteX89" fmla="*/ 433388 w 2821781"/>
              <a:gd name="connsiteY89" fmla="*/ 35719 h 1412081"/>
              <a:gd name="connsiteX90" fmla="*/ 590550 w 2821781"/>
              <a:gd name="connsiteY90" fmla="*/ 38100 h 1412081"/>
              <a:gd name="connsiteX91" fmla="*/ 769144 w 2821781"/>
              <a:gd name="connsiteY91" fmla="*/ 45244 h 141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821781" h="1412081">
                <a:moveTo>
                  <a:pt x="769144" y="45244"/>
                </a:moveTo>
                <a:lnTo>
                  <a:pt x="878681" y="50006"/>
                </a:lnTo>
                <a:lnTo>
                  <a:pt x="957263" y="54769"/>
                </a:lnTo>
                <a:lnTo>
                  <a:pt x="1021556" y="59531"/>
                </a:lnTo>
                <a:lnTo>
                  <a:pt x="1197769" y="78581"/>
                </a:lnTo>
                <a:lnTo>
                  <a:pt x="1245394" y="88106"/>
                </a:lnTo>
                <a:lnTo>
                  <a:pt x="1307306" y="102394"/>
                </a:lnTo>
                <a:lnTo>
                  <a:pt x="1490663" y="159544"/>
                </a:lnTo>
                <a:lnTo>
                  <a:pt x="1581150" y="197644"/>
                </a:lnTo>
                <a:lnTo>
                  <a:pt x="1683544" y="240506"/>
                </a:lnTo>
                <a:lnTo>
                  <a:pt x="1759744" y="276225"/>
                </a:lnTo>
                <a:lnTo>
                  <a:pt x="1831181" y="311944"/>
                </a:lnTo>
                <a:lnTo>
                  <a:pt x="1895475" y="347663"/>
                </a:lnTo>
                <a:lnTo>
                  <a:pt x="1947863" y="376238"/>
                </a:lnTo>
                <a:lnTo>
                  <a:pt x="2000250" y="409575"/>
                </a:lnTo>
                <a:lnTo>
                  <a:pt x="2052638" y="445294"/>
                </a:lnTo>
                <a:lnTo>
                  <a:pt x="2119313" y="492919"/>
                </a:lnTo>
                <a:lnTo>
                  <a:pt x="2169319" y="533400"/>
                </a:lnTo>
                <a:lnTo>
                  <a:pt x="2216944" y="576263"/>
                </a:lnTo>
                <a:lnTo>
                  <a:pt x="2283619" y="640556"/>
                </a:lnTo>
                <a:lnTo>
                  <a:pt x="2314575" y="671513"/>
                </a:lnTo>
                <a:lnTo>
                  <a:pt x="2355056" y="711994"/>
                </a:lnTo>
                <a:lnTo>
                  <a:pt x="2395538" y="754856"/>
                </a:lnTo>
                <a:lnTo>
                  <a:pt x="2433638" y="800100"/>
                </a:lnTo>
                <a:lnTo>
                  <a:pt x="2483644" y="859631"/>
                </a:lnTo>
                <a:lnTo>
                  <a:pt x="2519363" y="904875"/>
                </a:lnTo>
                <a:lnTo>
                  <a:pt x="2564606" y="964406"/>
                </a:lnTo>
                <a:lnTo>
                  <a:pt x="2633663" y="1062038"/>
                </a:lnTo>
                <a:lnTo>
                  <a:pt x="2712244" y="1181100"/>
                </a:lnTo>
                <a:lnTo>
                  <a:pt x="2778919" y="1293019"/>
                </a:lnTo>
                <a:lnTo>
                  <a:pt x="2812256" y="1354931"/>
                </a:lnTo>
                <a:lnTo>
                  <a:pt x="2821781" y="1376363"/>
                </a:lnTo>
                <a:lnTo>
                  <a:pt x="2821781" y="1388269"/>
                </a:lnTo>
                <a:lnTo>
                  <a:pt x="2819400" y="1404938"/>
                </a:lnTo>
                <a:lnTo>
                  <a:pt x="2809875" y="1412081"/>
                </a:lnTo>
                <a:lnTo>
                  <a:pt x="2790825" y="1407319"/>
                </a:lnTo>
                <a:lnTo>
                  <a:pt x="2776538" y="1400175"/>
                </a:lnTo>
                <a:lnTo>
                  <a:pt x="2759869" y="1383506"/>
                </a:lnTo>
                <a:lnTo>
                  <a:pt x="2733675" y="1350169"/>
                </a:lnTo>
                <a:lnTo>
                  <a:pt x="2681288" y="1281113"/>
                </a:lnTo>
                <a:lnTo>
                  <a:pt x="2631281" y="1221581"/>
                </a:lnTo>
                <a:lnTo>
                  <a:pt x="2571750" y="1152525"/>
                </a:lnTo>
                <a:lnTo>
                  <a:pt x="2512219" y="1083469"/>
                </a:lnTo>
                <a:lnTo>
                  <a:pt x="2424113" y="995363"/>
                </a:lnTo>
                <a:lnTo>
                  <a:pt x="2362200" y="938213"/>
                </a:lnTo>
                <a:lnTo>
                  <a:pt x="2290763" y="873919"/>
                </a:lnTo>
                <a:lnTo>
                  <a:pt x="2231231" y="823913"/>
                </a:lnTo>
                <a:lnTo>
                  <a:pt x="2152650" y="762000"/>
                </a:lnTo>
                <a:lnTo>
                  <a:pt x="2090738" y="716756"/>
                </a:lnTo>
                <a:lnTo>
                  <a:pt x="2000250" y="654844"/>
                </a:lnTo>
                <a:lnTo>
                  <a:pt x="1928813" y="611981"/>
                </a:lnTo>
                <a:lnTo>
                  <a:pt x="1862138" y="573881"/>
                </a:lnTo>
                <a:lnTo>
                  <a:pt x="1781175" y="528638"/>
                </a:lnTo>
                <a:lnTo>
                  <a:pt x="1685925" y="481013"/>
                </a:lnTo>
                <a:lnTo>
                  <a:pt x="1554956" y="426244"/>
                </a:lnTo>
                <a:lnTo>
                  <a:pt x="1407319" y="371475"/>
                </a:lnTo>
                <a:lnTo>
                  <a:pt x="1312069" y="340519"/>
                </a:lnTo>
                <a:lnTo>
                  <a:pt x="1219200" y="319088"/>
                </a:lnTo>
                <a:lnTo>
                  <a:pt x="1085850" y="302419"/>
                </a:lnTo>
                <a:lnTo>
                  <a:pt x="950119" y="297656"/>
                </a:lnTo>
                <a:lnTo>
                  <a:pt x="754856" y="290513"/>
                </a:lnTo>
                <a:lnTo>
                  <a:pt x="621506" y="290513"/>
                </a:lnTo>
                <a:lnTo>
                  <a:pt x="419100" y="292894"/>
                </a:lnTo>
                <a:lnTo>
                  <a:pt x="283369" y="300038"/>
                </a:lnTo>
                <a:lnTo>
                  <a:pt x="242888" y="304800"/>
                </a:lnTo>
                <a:lnTo>
                  <a:pt x="202406" y="335756"/>
                </a:lnTo>
                <a:lnTo>
                  <a:pt x="135731" y="392906"/>
                </a:lnTo>
                <a:lnTo>
                  <a:pt x="92869" y="433388"/>
                </a:lnTo>
                <a:lnTo>
                  <a:pt x="52388" y="471488"/>
                </a:lnTo>
                <a:lnTo>
                  <a:pt x="38100" y="481013"/>
                </a:lnTo>
                <a:lnTo>
                  <a:pt x="21431" y="485775"/>
                </a:lnTo>
                <a:lnTo>
                  <a:pt x="9525" y="478631"/>
                </a:lnTo>
                <a:lnTo>
                  <a:pt x="2381" y="459581"/>
                </a:lnTo>
                <a:lnTo>
                  <a:pt x="0" y="428625"/>
                </a:lnTo>
                <a:lnTo>
                  <a:pt x="2381" y="376238"/>
                </a:lnTo>
                <a:lnTo>
                  <a:pt x="11906" y="326231"/>
                </a:lnTo>
                <a:lnTo>
                  <a:pt x="35719" y="238125"/>
                </a:lnTo>
                <a:lnTo>
                  <a:pt x="57150" y="173831"/>
                </a:lnTo>
                <a:lnTo>
                  <a:pt x="83344" y="104775"/>
                </a:lnTo>
                <a:lnTo>
                  <a:pt x="104775" y="47625"/>
                </a:lnTo>
                <a:lnTo>
                  <a:pt x="116681" y="21431"/>
                </a:lnTo>
                <a:lnTo>
                  <a:pt x="128588" y="9525"/>
                </a:lnTo>
                <a:lnTo>
                  <a:pt x="150019" y="2381"/>
                </a:lnTo>
                <a:lnTo>
                  <a:pt x="171450" y="0"/>
                </a:lnTo>
                <a:lnTo>
                  <a:pt x="200025" y="2381"/>
                </a:lnTo>
                <a:lnTo>
                  <a:pt x="235744" y="9525"/>
                </a:lnTo>
                <a:lnTo>
                  <a:pt x="276225" y="21431"/>
                </a:lnTo>
                <a:lnTo>
                  <a:pt x="302419" y="30956"/>
                </a:lnTo>
                <a:lnTo>
                  <a:pt x="328613" y="35719"/>
                </a:lnTo>
                <a:lnTo>
                  <a:pt x="433388" y="35719"/>
                </a:lnTo>
                <a:lnTo>
                  <a:pt x="590550" y="38100"/>
                </a:lnTo>
                <a:lnTo>
                  <a:pt x="769144" y="452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2B187CDF-B7EB-4CE8-A11B-4FC3CBBCE9A7}"/>
              </a:ext>
            </a:extLst>
          </p:cNvPr>
          <p:cNvSpPr/>
          <p:nvPr/>
        </p:nvSpPr>
        <p:spPr>
          <a:xfrm>
            <a:off x="7132638" y="2811464"/>
            <a:ext cx="1447800" cy="1576387"/>
          </a:xfrm>
          <a:custGeom>
            <a:avLst/>
            <a:gdLst>
              <a:gd name="connsiteX0" fmla="*/ 376237 w 1447800"/>
              <a:gd name="connsiteY0" fmla="*/ 900113 h 1576388"/>
              <a:gd name="connsiteX1" fmla="*/ 321469 w 1447800"/>
              <a:gd name="connsiteY1" fmla="*/ 795338 h 1576388"/>
              <a:gd name="connsiteX2" fmla="*/ 261937 w 1447800"/>
              <a:gd name="connsiteY2" fmla="*/ 678657 h 1576388"/>
              <a:gd name="connsiteX3" fmla="*/ 195262 w 1447800"/>
              <a:gd name="connsiteY3" fmla="*/ 547688 h 1576388"/>
              <a:gd name="connsiteX4" fmla="*/ 123825 w 1447800"/>
              <a:gd name="connsiteY4" fmla="*/ 407194 h 1576388"/>
              <a:gd name="connsiteX5" fmla="*/ 57150 w 1447800"/>
              <a:gd name="connsiteY5" fmla="*/ 273844 h 1576388"/>
              <a:gd name="connsiteX6" fmla="*/ 0 w 1447800"/>
              <a:gd name="connsiteY6" fmla="*/ 164307 h 1576388"/>
              <a:gd name="connsiteX7" fmla="*/ 28575 w 1447800"/>
              <a:gd name="connsiteY7" fmla="*/ 0 h 1576388"/>
              <a:gd name="connsiteX8" fmla="*/ 104775 w 1447800"/>
              <a:gd name="connsiteY8" fmla="*/ 114300 h 1576388"/>
              <a:gd name="connsiteX9" fmla="*/ 169069 w 1447800"/>
              <a:gd name="connsiteY9" fmla="*/ 226219 h 1576388"/>
              <a:gd name="connsiteX10" fmla="*/ 240506 w 1447800"/>
              <a:gd name="connsiteY10" fmla="*/ 340519 h 1576388"/>
              <a:gd name="connsiteX11" fmla="*/ 326231 w 1447800"/>
              <a:gd name="connsiteY11" fmla="*/ 469107 h 1576388"/>
              <a:gd name="connsiteX12" fmla="*/ 419100 w 1447800"/>
              <a:gd name="connsiteY12" fmla="*/ 592932 h 1576388"/>
              <a:gd name="connsiteX13" fmla="*/ 478631 w 1447800"/>
              <a:gd name="connsiteY13" fmla="*/ 671513 h 1576388"/>
              <a:gd name="connsiteX14" fmla="*/ 547687 w 1447800"/>
              <a:gd name="connsiteY14" fmla="*/ 757238 h 1576388"/>
              <a:gd name="connsiteX15" fmla="*/ 650081 w 1447800"/>
              <a:gd name="connsiteY15" fmla="*/ 871538 h 1576388"/>
              <a:gd name="connsiteX16" fmla="*/ 711994 w 1447800"/>
              <a:gd name="connsiteY16" fmla="*/ 938213 h 1576388"/>
              <a:gd name="connsiteX17" fmla="*/ 788194 w 1447800"/>
              <a:gd name="connsiteY17" fmla="*/ 1016794 h 1576388"/>
              <a:gd name="connsiteX18" fmla="*/ 866775 w 1447800"/>
              <a:gd name="connsiteY18" fmla="*/ 1090613 h 1576388"/>
              <a:gd name="connsiteX19" fmla="*/ 935831 w 1447800"/>
              <a:gd name="connsiteY19" fmla="*/ 1152525 h 1576388"/>
              <a:gd name="connsiteX20" fmla="*/ 995362 w 1447800"/>
              <a:gd name="connsiteY20" fmla="*/ 1200150 h 1576388"/>
              <a:gd name="connsiteX21" fmla="*/ 1076325 w 1447800"/>
              <a:gd name="connsiteY21" fmla="*/ 1266825 h 1576388"/>
              <a:gd name="connsiteX22" fmla="*/ 1154906 w 1447800"/>
              <a:gd name="connsiteY22" fmla="*/ 1326357 h 1576388"/>
              <a:gd name="connsiteX23" fmla="*/ 1245394 w 1447800"/>
              <a:gd name="connsiteY23" fmla="*/ 1390650 h 1576388"/>
              <a:gd name="connsiteX24" fmla="*/ 1319212 w 1447800"/>
              <a:gd name="connsiteY24" fmla="*/ 1440657 h 1576388"/>
              <a:gd name="connsiteX25" fmla="*/ 1390650 w 1447800"/>
              <a:gd name="connsiteY25" fmla="*/ 1483519 h 1576388"/>
              <a:gd name="connsiteX26" fmla="*/ 1428750 w 1447800"/>
              <a:gd name="connsiteY26" fmla="*/ 1504950 h 1576388"/>
              <a:gd name="connsiteX27" fmla="*/ 1440656 w 1447800"/>
              <a:gd name="connsiteY27" fmla="*/ 1514475 h 1576388"/>
              <a:gd name="connsiteX28" fmla="*/ 1447800 w 1447800"/>
              <a:gd name="connsiteY28" fmla="*/ 1533525 h 1576388"/>
              <a:gd name="connsiteX29" fmla="*/ 1447800 w 1447800"/>
              <a:gd name="connsiteY29" fmla="*/ 1550194 h 1576388"/>
              <a:gd name="connsiteX30" fmla="*/ 1440656 w 1447800"/>
              <a:gd name="connsiteY30" fmla="*/ 1562100 h 1576388"/>
              <a:gd name="connsiteX31" fmla="*/ 1433512 w 1447800"/>
              <a:gd name="connsiteY31" fmla="*/ 1571625 h 1576388"/>
              <a:gd name="connsiteX32" fmla="*/ 1412081 w 1447800"/>
              <a:gd name="connsiteY32" fmla="*/ 1576388 h 1576388"/>
              <a:gd name="connsiteX33" fmla="*/ 1352550 w 1447800"/>
              <a:gd name="connsiteY33" fmla="*/ 1576388 h 1576388"/>
              <a:gd name="connsiteX34" fmla="*/ 1226344 w 1447800"/>
              <a:gd name="connsiteY34" fmla="*/ 1571625 h 1576388"/>
              <a:gd name="connsiteX35" fmla="*/ 1071562 w 1447800"/>
              <a:gd name="connsiteY35" fmla="*/ 1564482 h 1576388"/>
              <a:gd name="connsiteX36" fmla="*/ 881062 w 1447800"/>
              <a:gd name="connsiteY36" fmla="*/ 1554957 h 1576388"/>
              <a:gd name="connsiteX37" fmla="*/ 821531 w 1447800"/>
              <a:gd name="connsiteY37" fmla="*/ 1554957 h 1576388"/>
              <a:gd name="connsiteX38" fmla="*/ 797719 w 1447800"/>
              <a:gd name="connsiteY38" fmla="*/ 1552575 h 1576388"/>
              <a:gd name="connsiteX39" fmla="*/ 771525 w 1447800"/>
              <a:gd name="connsiteY39" fmla="*/ 1545432 h 1576388"/>
              <a:gd name="connsiteX40" fmla="*/ 740569 w 1447800"/>
              <a:gd name="connsiteY40" fmla="*/ 1528763 h 1576388"/>
              <a:gd name="connsiteX41" fmla="*/ 719137 w 1447800"/>
              <a:gd name="connsiteY41" fmla="*/ 1512094 h 1576388"/>
              <a:gd name="connsiteX42" fmla="*/ 700087 w 1447800"/>
              <a:gd name="connsiteY42" fmla="*/ 1495425 h 1576388"/>
              <a:gd name="connsiteX43" fmla="*/ 673894 w 1447800"/>
              <a:gd name="connsiteY43" fmla="*/ 1464469 h 1576388"/>
              <a:gd name="connsiteX44" fmla="*/ 647700 w 1447800"/>
              <a:gd name="connsiteY44" fmla="*/ 1428750 h 1576388"/>
              <a:gd name="connsiteX45" fmla="*/ 616744 w 1447800"/>
              <a:gd name="connsiteY45" fmla="*/ 1378744 h 1576388"/>
              <a:gd name="connsiteX46" fmla="*/ 571500 w 1447800"/>
              <a:gd name="connsiteY46" fmla="*/ 1283494 h 1576388"/>
              <a:gd name="connsiteX47" fmla="*/ 514350 w 1447800"/>
              <a:gd name="connsiteY47" fmla="*/ 1169194 h 1576388"/>
              <a:gd name="connsiteX48" fmla="*/ 457200 w 1447800"/>
              <a:gd name="connsiteY48" fmla="*/ 1062038 h 1576388"/>
              <a:gd name="connsiteX49" fmla="*/ 376237 w 1447800"/>
              <a:gd name="connsiteY49" fmla="*/ 900113 h 1576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47800" h="1576388">
                <a:moveTo>
                  <a:pt x="376237" y="900113"/>
                </a:moveTo>
                <a:lnTo>
                  <a:pt x="321469" y="795338"/>
                </a:lnTo>
                <a:lnTo>
                  <a:pt x="261937" y="678657"/>
                </a:lnTo>
                <a:lnTo>
                  <a:pt x="195262" y="547688"/>
                </a:lnTo>
                <a:lnTo>
                  <a:pt x="123825" y="407194"/>
                </a:lnTo>
                <a:lnTo>
                  <a:pt x="57150" y="273844"/>
                </a:lnTo>
                <a:lnTo>
                  <a:pt x="0" y="164307"/>
                </a:lnTo>
                <a:lnTo>
                  <a:pt x="28575" y="0"/>
                </a:lnTo>
                <a:lnTo>
                  <a:pt x="104775" y="114300"/>
                </a:lnTo>
                <a:lnTo>
                  <a:pt x="169069" y="226219"/>
                </a:lnTo>
                <a:lnTo>
                  <a:pt x="240506" y="340519"/>
                </a:lnTo>
                <a:lnTo>
                  <a:pt x="326231" y="469107"/>
                </a:lnTo>
                <a:lnTo>
                  <a:pt x="419100" y="592932"/>
                </a:lnTo>
                <a:lnTo>
                  <a:pt x="478631" y="671513"/>
                </a:lnTo>
                <a:lnTo>
                  <a:pt x="547687" y="757238"/>
                </a:lnTo>
                <a:lnTo>
                  <a:pt x="650081" y="871538"/>
                </a:lnTo>
                <a:lnTo>
                  <a:pt x="711994" y="938213"/>
                </a:lnTo>
                <a:lnTo>
                  <a:pt x="788194" y="1016794"/>
                </a:lnTo>
                <a:lnTo>
                  <a:pt x="866775" y="1090613"/>
                </a:lnTo>
                <a:lnTo>
                  <a:pt x="935831" y="1152525"/>
                </a:lnTo>
                <a:lnTo>
                  <a:pt x="995362" y="1200150"/>
                </a:lnTo>
                <a:lnTo>
                  <a:pt x="1076325" y="1266825"/>
                </a:lnTo>
                <a:lnTo>
                  <a:pt x="1154906" y="1326357"/>
                </a:lnTo>
                <a:lnTo>
                  <a:pt x="1245394" y="1390650"/>
                </a:lnTo>
                <a:lnTo>
                  <a:pt x="1319212" y="1440657"/>
                </a:lnTo>
                <a:lnTo>
                  <a:pt x="1390650" y="1483519"/>
                </a:lnTo>
                <a:lnTo>
                  <a:pt x="1428750" y="1504950"/>
                </a:lnTo>
                <a:lnTo>
                  <a:pt x="1440656" y="1514475"/>
                </a:lnTo>
                <a:lnTo>
                  <a:pt x="1447800" y="1533525"/>
                </a:lnTo>
                <a:lnTo>
                  <a:pt x="1447800" y="1550194"/>
                </a:lnTo>
                <a:lnTo>
                  <a:pt x="1440656" y="1562100"/>
                </a:lnTo>
                <a:lnTo>
                  <a:pt x="1433512" y="1571625"/>
                </a:lnTo>
                <a:lnTo>
                  <a:pt x="1412081" y="1576388"/>
                </a:lnTo>
                <a:lnTo>
                  <a:pt x="1352550" y="1576388"/>
                </a:lnTo>
                <a:lnTo>
                  <a:pt x="1226344" y="1571625"/>
                </a:lnTo>
                <a:lnTo>
                  <a:pt x="1071562" y="1564482"/>
                </a:lnTo>
                <a:lnTo>
                  <a:pt x="881062" y="1554957"/>
                </a:lnTo>
                <a:lnTo>
                  <a:pt x="821531" y="1554957"/>
                </a:lnTo>
                <a:lnTo>
                  <a:pt x="797719" y="1552575"/>
                </a:lnTo>
                <a:lnTo>
                  <a:pt x="771525" y="1545432"/>
                </a:lnTo>
                <a:lnTo>
                  <a:pt x="740569" y="1528763"/>
                </a:lnTo>
                <a:lnTo>
                  <a:pt x="719137" y="1512094"/>
                </a:lnTo>
                <a:lnTo>
                  <a:pt x="700087" y="1495425"/>
                </a:lnTo>
                <a:lnTo>
                  <a:pt x="673894" y="1464469"/>
                </a:lnTo>
                <a:lnTo>
                  <a:pt x="647700" y="1428750"/>
                </a:lnTo>
                <a:lnTo>
                  <a:pt x="616744" y="1378744"/>
                </a:lnTo>
                <a:lnTo>
                  <a:pt x="571500" y="1283494"/>
                </a:lnTo>
                <a:lnTo>
                  <a:pt x="514350" y="1169194"/>
                </a:lnTo>
                <a:lnTo>
                  <a:pt x="457200" y="1062038"/>
                </a:lnTo>
                <a:lnTo>
                  <a:pt x="376237" y="9001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DEA34BA4-AC56-4E4A-9534-89CAF34B707E}"/>
              </a:ext>
            </a:extLst>
          </p:cNvPr>
          <p:cNvSpPr/>
          <p:nvPr/>
        </p:nvSpPr>
        <p:spPr>
          <a:xfrm>
            <a:off x="7400925" y="1757364"/>
            <a:ext cx="649288" cy="681037"/>
          </a:xfrm>
          <a:custGeom>
            <a:avLst/>
            <a:gdLst>
              <a:gd name="connsiteX0" fmla="*/ 342900 w 650081"/>
              <a:gd name="connsiteY0" fmla="*/ 416718 h 681037"/>
              <a:gd name="connsiteX1" fmla="*/ 297656 w 650081"/>
              <a:gd name="connsiteY1" fmla="*/ 352425 h 681037"/>
              <a:gd name="connsiteX2" fmla="*/ 271463 w 650081"/>
              <a:gd name="connsiteY2" fmla="*/ 319087 h 681037"/>
              <a:gd name="connsiteX3" fmla="*/ 235744 w 650081"/>
              <a:gd name="connsiteY3" fmla="*/ 276225 h 681037"/>
              <a:gd name="connsiteX4" fmla="*/ 185738 w 650081"/>
              <a:gd name="connsiteY4" fmla="*/ 219075 h 681037"/>
              <a:gd name="connsiteX5" fmla="*/ 135731 w 650081"/>
              <a:gd name="connsiteY5" fmla="*/ 166687 h 681037"/>
              <a:gd name="connsiteX6" fmla="*/ 78581 w 650081"/>
              <a:gd name="connsiteY6" fmla="*/ 111918 h 681037"/>
              <a:gd name="connsiteX7" fmla="*/ 21431 w 650081"/>
              <a:gd name="connsiteY7" fmla="*/ 61912 h 681037"/>
              <a:gd name="connsiteX8" fmla="*/ 7144 w 650081"/>
              <a:gd name="connsiteY8" fmla="*/ 42862 h 681037"/>
              <a:gd name="connsiteX9" fmla="*/ 2381 w 650081"/>
              <a:gd name="connsiteY9" fmla="*/ 33337 h 681037"/>
              <a:gd name="connsiteX10" fmla="*/ 0 w 650081"/>
              <a:gd name="connsiteY10" fmla="*/ 16668 h 681037"/>
              <a:gd name="connsiteX11" fmla="*/ 2381 w 650081"/>
              <a:gd name="connsiteY11" fmla="*/ 9525 h 681037"/>
              <a:gd name="connsiteX12" fmla="*/ 14288 w 650081"/>
              <a:gd name="connsiteY12" fmla="*/ 2381 h 681037"/>
              <a:gd name="connsiteX13" fmla="*/ 28575 w 650081"/>
              <a:gd name="connsiteY13" fmla="*/ 0 h 681037"/>
              <a:gd name="connsiteX14" fmla="*/ 54769 w 650081"/>
              <a:gd name="connsiteY14" fmla="*/ 2381 h 681037"/>
              <a:gd name="connsiteX15" fmla="*/ 107156 w 650081"/>
              <a:gd name="connsiteY15" fmla="*/ 16668 h 681037"/>
              <a:gd name="connsiteX16" fmla="*/ 228600 w 650081"/>
              <a:gd name="connsiteY16" fmla="*/ 61912 h 681037"/>
              <a:gd name="connsiteX17" fmla="*/ 340519 w 650081"/>
              <a:gd name="connsiteY17" fmla="*/ 104775 h 681037"/>
              <a:gd name="connsiteX18" fmla="*/ 454819 w 650081"/>
              <a:gd name="connsiteY18" fmla="*/ 154781 h 681037"/>
              <a:gd name="connsiteX19" fmla="*/ 523875 w 650081"/>
              <a:gd name="connsiteY19" fmla="*/ 192881 h 681037"/>
              <a:gd name="connsiteX20" fmla="*/ 561975 w 650081"/>
              <a:gd name="connsiteY20" fmla="*/ 219075 h 681037"/>
              <a:gd name="connsiteX21" fmla="*/ 573881 w 650081"/>
              <a:gd name="connsiteY21" fmla="*/ 228600 h 681037"/>
              <a:gd name="connsiteX22" fmla="*/ 588169 w 650081"/>
              <a:gd name="connsiteY22" fmla="*/ 257175 h 681037"/>
              <a:gd name="connsiteX23" fmla="*/ 602456 w 650081"/>
              <a:gd name="connsiteY23" fmla="*/ 285750 h 681037"/>
              <a:gd name="connsiteX24" fmla="*/ 623888 w 650081"/>
              <a:gd name="connsiteY24" fmla="*/ 347662 h 681037"/>
              <a:gd name="connsiteX25" fmla="*/ 642938 w 650081"/>
              <a:gd name="connsiteY25" fmla="*/ 426243 h 681037"/>
              <a:gd name="connsiteX26" fmla="*/ 650081 w 650081"/>
              <a:gd name="connsiteY26" fmla="*/ 459581 h 681037"/>
              <a:gd name="connsiteX27" fmla="*/ 650081 w 650081"/>
              <a:gd name="connsiteY27" fmla="*/ 490537 h 681037"/>
              <a:gd name="connsiteX28" fmla="*/ 638175 w 650081"/>
              <a:gd name="connsiteY28" fmla="*/ 550068 h 681037"/>
              <a:gd name="connsiteX29" fmla="*/ 626269 w 650081"/>
              <a:gd name="connsiteY29" fmla="*/ 619125 h 681037"/>
              <a:gd name="connsiteX30" fmla="*/ 619125 w 650081"/>
              <a:gd name="connsiteY30" fmla="*/ 642937 h 681037"/>
              <a:gd name="connsiteX31" fmla="*/ 604838 w 650081"/>
              <a:gd name="connsiteY31" fmla="*/ 666750 h 681037"/>
              <a:gd name="connsiteX32" fmla="*/ 590550 w 650081"/>
              <a:gd name="connsiteY32" fmla="*/ 676275 h 681037"/>
              <a:gd name="connsiteX33" fmla="*/ 569119 w 650081"/>
              <a:gd name="connsiteY33" fmla="*/ 681037 h 681037"/>
              <a:gd name="connsiteX34" fmla="*/ 542925 w 650081"/>
              <a:gd name="connsiteY34" fmla="*/ 678656 h 681037"/>
              <a:gd name="connsiteX35" fmla="*/ 504825 w 650081"/>
              <a:gd name="connsiteY35" fmla="*/ 666750 h 681037"/>
              <a:gd name="connsiteX36" fmla="*/ 476250 w 650081"/>
              <a:gd name="connsiteY36" fmla="*/ 647700 h 681037"/>
              <a:gd name="connsiteX37" fmla="*/ 454819 w 650081"/>
              <a:gd name="connsiteY37" fmla="*/ 609600 h 681037"/>
              <a:gd name="connsiteX38" fmla="*/ 421481 w 650081"/>
              <a:gd name="connsiteY38" fmla="*/ 547687 h 681037"/>
              <a:gd name="connsiteX39" fmla="*/ 385763 w 650081"/>
              <a:gd name="connsiteY39" fmla="*/ 485775 h 681037"/>
              <a:gd name="connsiteX40" fmla="*/ 342900 w 650081"/>
              <a:gd name="connsiteY40" fmla="*/ 416718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50081" h="681037">
                <a:moveTo>
                  <a:pt x="342900" y="416718"/>
                </a:moveTo>
                <a:lnTo>
                  <a:pt x="297656" y="352425"/>
                </a:lnTo>
                <a:lnTo>
                  <a:pt x="271463" y="319087"/>
                </a:lnTo>
                <a:lnTo>
                  <a:pt x="235744" y="276225"/>
                </a:lnTo>
                <a:lnTo>
                  <a:pt x="185738" y="219075"/>
                </a:lnTo>
                <a:lnTo>
                  <a:pt x="135731" y="166687"/>
                </a:lnTo>
                <a:lnTo>
                  <a:pt x="78581" y="111918"/>
                </a:lnTo>
                <a:lnTo>
                  <a:pt x="21431" y="61912"/>
                </a:lnTo>
                <a:lnTo>
                  <a:pt x="7144" y="42862"/>
                </a:lnTo>
                <a:lnTo>
                  <a:pt x="2381" y="33337"/>
                </a:lnTo>
                <a:lnTo>
                  <a:pt x="0" y="16668"/>
                </a:lnTo>
                <a:lnTo>
                  <a:pt x="2381" y="9525"/>
                </a:lnTo>
                <a:lnTo>
                  <a:pt x="14288" y="2381"/>
                </a:lnTo>
                <a:lnTo>
                  <a:pt x="28575" y="0"/>
                </a:lnTo>
                <a:lnTo>
                  <a:pt x="54769" y="2381"/>
                </a:lnTo>
                <a:lnTo>
                  <a:pt x="107156" y="16668"/>
                </a:lnTo>
                <a:lnTo>
                  <a:pt x="228600" y="61912"/>
                </a:lnTo>
                <a:lnTo>
                  <a:pt x="340519" y="104775"/>
                </a:lnTo>
                <a:lnTo>
                  <a:pt x="454819" y="154781"/>
                </a:lnTo>
                <a:lnTo>
                  <a:pt x="523875" y="192881"/>
                </a:lnTo>
                <a:lnTo>
                  <a:pt x="561975" y="219075"/>
                </a:lnTo>
                <a:lnTo>
                  <a:pt x="573881" y="228600"/>
                </a:lnTo>
                <a:lnTo>
                  <a:pt x="588169" y="257175"/>
                </a:lnTo>
                <a:lnTo>
                  <a:pt x="602456" y="285750"/>
                </a:lnTo>
                <a:lnTo>
                  <a:pt x="623888" y="347662"/>
                </a:lnTo>
                <a:lnTo>
                  <a:pt x="642938" y="426243"/>
                </a:lnTo>
                <a:lnTo>
                  <a:pt x="650081" y="459581"/>
                </a:lnTo>
                <a:lnTo>
                  <a:pt x="650081" y="490537"/>
                </a:lnTo>
                <a:lnTo>
                  <a:pt x="638175" y="550068"/>
                </a:lnTo>
                <a:lnTo>
                  <a:pt x="626269" y="619125"/>
                </a:lnTo>
                <a:lnTo>
                  <a:pt x="619125" y="642937"/>
                </a:lnTo>
                <a:lnTo>
                  <a:pt x="604838" y="666750"/>
                </a:lnTo>
                <a:lnTo>
                  <a:pt x="590550" y="676275"/>
                </a:lnTo>
                <a:lnTo>
                  <a:pt x="569119" y="681037"/>
                </a:lnTo>
                <a:lnTo>
                  <a:pt x="542925" y="678656"/>
                </a:lnTo>
                <a:lnTo>
                  <a:pt x="504825" y="666750"/>
                </a:lnTo>
                <a:lnTo>
                  <a:pt x="476250" y="647700"/>
                </a:lnTo>
                <a:lnTo>
                  <a:pt x="454819" y="609600"/>
                </a:lnTo>
                <a:lnTo>
                  <a:pt x="421481" y="547687"/>
                </a:lnTo>
                <a:lnTo>
                  <a:pt x="385763" y="485775"/>
                </a:lnTo>
                <a:lnTo>
                  <a:pt x="342900" y="4167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F49946C-CC33-482D-97B9-54E24717C171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</p:grpSpPr>
        <p:sp>
          <p:nvSpPr>
            <p:cNvPr id="20" name="フリーフォーム 37">
              <a:extLst>
                <a:ext uri="{FF2B5EF4-FFF2-40B4-BE49-F238E27FC236}">
                  <a16:creationId xmlns:a16="http://schemas.microsoft.com/office/drawing/2014/main" id="{45A2A83A-B574-4A04-A139-3F7A0B116B0C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8">
              <a:extLst>
                <a:ext uri="{FF2B5EF4-FFF2-40B4-BE49-F238E27FC236}">
                  <a16:creationId xmlns:a16="http://schemas.microsoft.com/office/drawing/2014/main" id="{D3898E94-C299-4D1C-8A66-5BB3F95F5BFA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7">
              <a:extLst>
                <a:ext uri="{FF2B5EF4-FFF2-40B4-BE49-F238E27FC236}">
                  <a16:creationId xmlns:a16="http://schemas.microsoft.com/office/drawing/2014/main" id="{08CEF4AC-5B45-40B7-808B-BECC745A0CD2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8">
              <a:extLst>
                <a:ext uri="{FF2B5EF4-FFF2-40B4-BE49-F238E27FC236}">
                  <a16:creationId xmlns:a16="http://schemas.microsoft.com/office/drawing/2014/main" id="{1B8C7000-A2C7-4634-83BE-0E1F86AEB7AC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0">
              <a:extLst>
                <a:ext uri="{FF2B5EF4-FFF2-40B4-BE49-F238E27FC236}">
                  <a16:creationId xmlns:a16="http://schemas.microsoft.com/office/drawing/2014/main" id="{69395FBC-B375-42CF-B24A-64B476B99864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1">
              <a:extLst>
                <a:ext uri="{FF2B5EF4-FFF2-40B4-BE49-F238E27FC236}">
                  <a16:creationId xmlns:a16="http://schemas.microsoft.com/office/drawing/2014/main" id="{0CC23D42-CFED-4802-8353-B92568C905F2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5">
              <a:extLst>
                <a:ext uri="{FF2B5EF4-FFF2-40B4-BE49-F238E27FC236}">
                  <a16:creationId xmlns:a16="http://schemas.microsoft.com/office/drawing/2014/main" id="{E5155B7A-9FAF-4543-9027-C204BA581344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9">
              <a:extLst>
                <a:ext uri="{FF2B5EF4-FFF2-40B4-BE49-F238E27FC236}">
                  <a16:creationId xmlns:a16="http://schemas.microsoft.com/office/drawing/2014/main" id="{7207243C-F0D3-4BA6-9BD8-D3DD7B51E2A8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0">
              <a:extLst>
                <a:ext uri="{FF2B5EF4-FFF2-40B4-BE49-F238E27FC236}">
                  <a16:creationId xmlns:a16="http://schemas.microsoft.com/office/drawing/2014/main" id="{1BA6D22E-5DE2-4462-B019-FB20CBBA5927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1">
              <a:extLst>
                <a:ext uri="{FF2B5EF4-FFF2-40B4-BE49-F238E27FC236}">
                  <a16:creationId xmlns:a16="http://schemas.microsoft.com/office/drawing/2014/main" id="{F3887DC7-C7B0-4DE5-BA2E-509A3BC225A6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54">
              <a:extLst>
                <a:ext uri="{FF2B5EF4-FFF2-40B4-BE49-F238E27FC236}">
                  <a16:creationId xmlns:a16="http://schemas.microsoft.com/office/drawing/2014/main" id="{E16ADB22-ED40-43DA-B2F0-97E1B951056B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2">
              <a:extLst>
                <a:ext uri="{FF2B5EF4-FFF2-40B4-BE49-F238E27FC236}">
                  <a16:creationId xmlns:a16="http://schemas.microsoft.com/office/drawing/2014/main" id="{DD30A1A5-7B65-4541-805E-4160B5F4AB4C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3">
              <a:extLst>
                <a:ext uri="{FF2B5EF4-FFF2-40B4-BE49-F238E27FC236}">
                  <a16:creationId xmlns:a16="http://schemas.microsoft.com/office/drawing/2014/main" id="{E059F325-1083-44CB-9BBD-7A3C8FFA2F0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4">
              <a:extLst>
                <a:ext uri="{FF2B5EF4-FFF2-40B4-BE49-F238E27FC236}">
                  <a16:creationId xmlns:a16="http://schemas.microsoft.com/office/drawing/2014/main" id="{7E014BC9-3FAB-48CD-9914-0C2408289319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3">
              <a:extLst>
                <a:ext uri="{FF2B5EF4-FFF2-40B4-BE49-F238E27FC236}">
                  <a16:creationId xmlns:a16="http://schemas.microsoft.com/office/drawing/2014/main" id="{D13A4039-EC7E-424F-ABB2-E7E254D55D2A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46">
              <a:extLst>
                <a:ext uri="{FF2B5EF4-FFF2-40B4-BE49-F238E27FC236}">
                  <a16:creationId xmlns:a16="http://schemas.microsoft.com/office/drawing/2014/main" id="{116E2357-C752-4E07-BE4B-FA6D93F724E3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45">
              <a:extLst>
                <a:ext uri="{FF2B5EF4-FFF2-40B4-BE49-F238E27FC236}">
                  <a16:creationId xmlns:a16="http://schemas.microsoft.com/office/drawing/2014/main" id="{138FDAC6-0339-4D8F-B038-2AC69464D9B5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9090C011-A229-4751-817D-3B2B8A579DDB}"/>
              </a:ext>
            </a:extLst>
          </p:cNvPr>
          <p:cNvGrpSpPr/>
          <p:nvPr/>
        </p:nvGrpSpPr>
        <p:grpSpPr>
          <a:xfrm>
            <a:off x="3573463" y="1619355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50" name="フリーフォーム 37">
              <a:extLst>
                <a:ext uri="{FF2B5EF4-FFF2-40B4-BE49-F238E27FC236}">
                  <a16:creationId xmlns:a16="http://schemas.microsoft.com/office/drawing/2014/main" id="{39EBB2C6-88EE-43E1-B5C0-6CE96DD44FFF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38">
              <a:extLst>
                <a:ext uri="{FF2B5EF4-FFF2-40B4-BE49-F238E27FC236}">
                  <a16:creationId xmlns:a16="http://schemas.microsoft.com/office/drawing/2014/main" id="{71768614-7E8F-44E0-AA62-F3C0A88A8740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7">
              <a:extLst>
                <a:ext uri="{FF2B5EF4-FFF2-40B4-BE49-F238E27FC236}">
                  <a16:creationId xmlns:a16="http://schemas.microsoft.com/office/drawing/2014/main" id="{5972DFF5-9D74-442A-B638-C838089C738A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8">
              <a:extLst>
                <a:ext uri="{FF2B5EF4-FFF2-40B4-BE49-F238E27FC236}">
                  <a16:creationId xmlns:a16="http://schemas.microsoft.com/office/drawing/2014/main" id="{E7DD8E51-D284-48D6-B8BF-10310E430DCB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0">
              <a:extLst>
                <a:ext uri="{FF2B5EF4-FFF2-40B4-BE49-F238E27FC236}">
                  <a16:creationId xmlns:a16="http://schemas.microsoft.com/office/drawing/2014/main" id="{9378B03E-A8DF-4F80-8E99-B543B0FA5340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51">
              <a:extLst>
                <a:ext uri="{FF2B5EF4-FFF2-40B4-BE49-F238E27FC236}">
                  <a16:creationId xmlns:a16="http://schemas.microsoft.com/office/drawing/2014/main" id="{50927112-3639-406A-A503-18EEBDD0C0DC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55">
              <a:extLst>
                <a:ext uri="{FF2B5EF4-FFF2-40B4-BE49-F238E27FC236}">
                  <a16:creationId xmlns:a16="http://schemas.microsoft.com/office/drawing/2014/main" id="{FF725295-50E7-44EB-B475-EFF8409C525F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39">
              <a:extLst>
                <a:ext uri="{FF2B5EF4-FFF2-40B4-BE49-F238E27FC236}">
                  <a16:creationId xmlns:a16="http://schemas.microsoft.com/office/drawing/2014/main" id="{42E8E9CC-FEF1-4AA4-B9A3-5BA9FCCE8F21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0">
              <a:extLst>
                <a:ext uri="{FF2B5EF4-FFF2-40B4-BE49-F238E27FC236}">
                  <a16:creationId xmlns:a16="http://schemas.microsoft.com/office/drawing/2014/main" id="{6A3DEC07-8AF1-435E-80D8-27616E58567E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1">
              <a:extLst>
                <a:ext uri="{FF2B5EF4-FFF2-40B4-BE49-F238E27FC236}">
                  <a16:creationId xmlns:a16="http://schemas.microsoft.com/office/drawing/2014/main" id="{30CFF029-5480-4520-B16D-3F2306914A7E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54">
              <a:extLst>
                <a:ext uri="{FF2B5EF4-FFF2-40B4-BE49-F238E27FC236}">
                  <a16:creationId xmlns:a16="http://schemas.microsoft.com/office/drawing/2014/main" id="{F33E41D8-C211-49F8-BB4D-6A473842DF1C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2">
              <a:extLst>
                <a:ext uri="{FF2B5EF4-FFF2-40B4-BE49-F238E27FC236}">
                  <a16:creationId xmlns:a16="http://schemas.microsoft.com/office/drawing/2014/main" id="{539D71E5-B493-4802-B002-482D987960FF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3">
              <a:extLst>
                <a:ext uri="{FF2B5EF4-FFF2-40B4-BE49-F238E27FC236}">
                  <a16:creationId xmlns:a16="http://schemas.microsoft.com/office/drawing/2014/main" id="{9CE81493-AE63-4132-8748-B1CA4300B2B2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4">
              <a:extLst>
                <a:ext uri="{FF2B5EF4-FFF2-40B4-BE49-F238E27FC236}">
                  <a16:creationId xmlns:a16="http://schemas.microsoft.com/office/drawing/2014/main" id="{0AE10092-A20E-4A42-91F6-ACB938D0F42B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53">
              <a:extLst>
                <a:ext uri="{FF2B5EF4-FFF2-40B4-BE49-F238E27FC236}">
                  <a16:creationId xmlns:a16="http://schemas.microsoft.com/office/drawing/2014/main" id="{E3F78A1C-8AFC-4325-AAB0-14B2F5F3ACEB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46">
              <a:extLst>
                <a:ext uri="{FF2B5EF4-FFF2-40B4-BE49-F238E27FC236}">
                  <a16:creationId xmlns:a16="http://schemas.microsoft.com/office/drawing/2014/main" id="{399FC4EA-E19D-4E97-AE57-35F917DA9BA5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45">
              <a:extLst>
                <a:ext uri="{FF2B5EF4-FFF2-40B4-BE49-F238E27FC236}">
                  <a16:creationId xmlns:a16="http://schemas.microsoft.com/office/drawing/2014/main" id="{0EEFC14D-6F3E-460F-81AC-7F4701F90481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40326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 animBg="1"/>
      <p:bldP spid="39" grpId="0" animBg="1"/>
      <p:bldP spid="48" grpId="0" animBg="1"/>
      <p:bldP spid="49" grpId="0" animBg="1"/>
      <p:bldP spid="51" grpId="0" animBg="1"/>
      <p:bldP spid="52" grpId="0" animBg="1"/>
      <p:bldP spid="56" grpId="0" animBg="1"/>
      <p:bldP spid="40" grpId="0" animBg="1"/>
      <p:bldP spid="41" grpId="0" animBg="1"/>
      <p:bldP spid="42" grpId="0" animBg="1"/>
      <p:bldP spid="55" grpId="0" animBg="1"/>
      <p:bldP spid="43" grpId="0" animBg="1"/>
      <p:bldP spid="44" grpId="0" animBg="1"/>
      <p:bldP spid="45" grpId="0" animBg="1"/>
      <p:bldP spid="54" grpId="0" animBg="1"/>
      <p:bldP spid="47" grpId="0" animBg="1"/>
      <p:bldP spid="4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FC49050C-08BD-46A8-85D1-D1ADCEA787EA}"/>
              </a:ext>
            </a:extLst>
          </p:cNvPr>
          <p:cNvGrpSpPr/>
          <p:nvPr/>
        </p:nvGrpSpPr>
        <p:grpSpPr>
          <a:xfrm>
            <a:off x="3573463" y="1620839"/>
            <a:ext cx="5006975" cy="4195761"/>
            <a:chOff x="3573463" y="1620839"/>
            <a:chExt cx="5006975" cy="4195761"/>
          </a:xfrm>
          <a:solidFill>
            <a:schemeClr val="tx1"/>
          </a:solidFill>
        </p:grpSpPr>
        <p:sp>
          <p:nvSpPr>
            <p:cNvPr id="3" name="フリーフォーム 37">
              <a:extLst>
                <a:ext uri="{FF2B5EF4-FFF2-40B4-BE49-F238E27FC236}">
                  <a16:creationId xmlns:a16="http://schemas.microsoft.com/office/drawing/2014/main" id="{11C1FC4C-DCBE-4BD4-8C26-56B84D22FC10}"/>
                </a:ext>
              </a:extLst>
            </p:cNvPr>
            <p:cNvSpPr/>
            <p:nvPr/>
          </p:nvSpPr>
          <p:spPr>
            <a:xfrm>
              <a:off x="3621089" y="2576515"/>
              <a:ext cx="390525" cy="1247775"/>
            </a:xfrm>
            <a:custGeom>
              <a:avLst/>
              <a:gdLst>
                <a:gd name="connsiteX0" fmla="*/ 80963 w 390525"/>
                <a:gd name="connsiteY0" fmla="*/ 790575 h 1247775"/>
                <a:gd name="connsiteX1" fmla="*/ 116682 w 390525"/>
                <a:gd name="connsiteY1" fmla="*/ 728662 h 1247775"/>
                <a:gd name="connsiteX2" fmla="*/ 150019 w 390525"/>
                <a:gd name="connsiteY2" fmla="*/ 659606 h 1247775"/>
                <a:gd name="connsiteX3" fmla="*/ 178594 w 390525"/>
                <a:gd name="connsiteY3" fmla="*/ 588168 h 1247775"/>
                <a:gd name="connsiteX4" fmla="*/ 200025 w 390525"/>
                <a:gd name="connsiteY4" fmla="*/ 528637 h 1247775"/>
                <a:gd name="connsiteX5" fmla="*/ 216694 w 390525"/>
                <a:gd name="connsiteY5" fmla="*/ 473868 h 1247775"/>
                <a:gd name="connsiteX6" fmla="*/ 233363 w 390525"/>
                <a:gd name="connsiteY6" fmla="*/ 402431 h 1247775"/>
                <a:gd name="connsiteX7" fmla="*/ 245269 w 390525"/>
                <a:gd name="connsiteY7" fmla="*/ 342900 h 1247775"/>
                <a:gd name="connsiteX8" fmla="*/ 252413 w 390525"/>
                <a:gd name="connsiteY8" fmla="*/ 278606 h 1247775"/>
                <a:gd name="connsiteX9" fmla="*/ 257175 w 390525"/>
                <a:gd name="connsiteY9" fmla="*/ 238125 h 1247775"/>
                <a:gd name="connsiteX10" fmla="*/ 257175 w 390525"/>
                <a:gd name="connsiteY10" fmla="*/ 214312 h 1247775"/>
                <a:gd name="connsiteX11" fmla="*/ 252413 w 390525"/>
                <a:gd name="connsiteY11" fmla="*/ 176212 h 1247775"/>
                <a:gd name="connsiteX12" fmla="*/ 242888 w 390525"/>
                <a:gd name="connsiteY12" fmla="*/ 130968 h 1247775"/>
                <a:gd name="connsiteX13" fmla="*/ 226219 w 390525"/>
                <a:gd name="connsiteY13" fmla="*/ 80962 h 1247775"/>
                <a:gd name="connsiteX14" fmla="*/ 216694 w 390525"/>
                <a:gd name="connsiteY14" fmla="*/ 57150 h 1247775"/>
                <a:gd name="connsiteX15" fmla="*/ 214313 w 390525"/>
                <a:gd name="connsiteY15" fmla="*/ 28575 h 1247775"/>
                <a:gd name="connsiteX16" fmla="*/ 221457 w 390525"/>
                <a:gd name="connsiteY16" fmla="*/ 7143 h 1247775"/>
                <a:gd name="connsiteX17" fmla="*/ 230982 w 390525"/>
                <a:gd name="connsiteY17" fmla="*/ 0 h 1247775"/>
                <a:gd name="connsiteX18" fmla="*/ 240507 w 390525"/>
                <a:gd name="connsiteY18" fmla="*/ 0 h 1247775"/>
                <a:gd name="connsiteX19" fmla="*/ 257175 w 390525"/>
                <a:gd name="connsiteY19" fmla="*/ 4762 h 1247775"/>
                <a:gd name="connsiteX20" fmla="*/ 273844 w 390525"/>
                <a:gd name="connsiteY20" fmla="*/ 16668 h 1247775"/>
                <a:gd name="connsiteX21" fmla="*/ 280988 w 390525"/>
                <a:gd name="connsiteY21" fmla="*/ 28575 h 1247775"/>
                <a:gd name="connsiteX22" fmla="*/ 307182 w 390525"/>
                <a:gd name="connsiteY22" fmla="*/ 95250 h 1247775"/>
                <a:gd name="connsiteX23" fmla="*/ 330994 w 390525"/>
                <a:gd name="connsiteY23" fmla="*/ 166687 h 1247775"/>
                <a:gd name="connsiteX24" fmla="*/ 347663 w 390525"/>
                <a:gd name="connsiteY24" fmla="*/ 223837 h 1247775"/>
                <a:gd name="connsiteX25" fmla="*/ 359569 w 390525"/>
                <a:gd name="connsiteY25" fmla="*/ 280987 h 1247775"/>
                <a:gd name="connsiteX26" fmla="*/ 371475 w 390525"/>
                <a:gd name="connsiteY26" fmla="*/ 330993 h 1247775"/>
                <a:gd name="connsiteX27" fmla="*/ 381000 w 390525"/>
                <a:gd name="connsiteY27" fmla="*/ 402431 h 1247775"/>
                <a:gd name="connsiteX28" fmla="*/ 388144 w 390525"/>
                <a:gd name="connsiteY28" fmla="*/ 461962 h 1247775"/>
                <a:gd name="connsiteX29" fmla="*/ 390525 w 390525"/>
                <a:gd name="connsiteY29" fmla="*/ 519112 h 1247775"/>
                <a:gd name="connsiteX30" fmla="*/ 390525 w 390525"/>
                <a:gd name="connsiteY30" fmla="*/ 576262 h 1247775"/>
                <a:gd name="connsiteX31" fmla="*/ 388144 w 390525"/>
                <a:gd name="connsiteY31" fmla="*/ 633412 h 1247775"/>
                <a:gd name="connsiteX32" fmla="*/ 383382 w 390525"/>
                <a:gd name="connsiteY32" fmla="*/ 695325 h 1247775"/>
                <a:gd name="connsiteX33" fmla="*/ 378619 w 390525"/>
                <a:gd name="connsiteY33" fmla="*/ 747712 h 1247775"/>
                <a:gd name="connsiteX34" fmla="*/ 364332 w 390525"/>
                <a:gd name="connsiteY34" fmla="*/ 831056 h 1247775"/>
                <a:gd name="connsiteX35" fmla="*/ 347663 w 390525"/>
                <a:gd name="connsiteY35" fmla="*/ 902493 h 1247775"/>
                <a:gd name="connsiteX36" fmla="*/ 330994 w 390525"/>
                <a:gd name="connsiteY36" fmla="*/ 962025 h 1247775"/>
                <a:gd name="connsiteX37" fmla="*/ 311944 w 390525"/>
                <a:gd name="connsiteY37" fmla="*/ 1026318 h 1247775"/>
                <a:gd name="connsiteX38" fmla="*/ 285750 w 390525"/>
                <a:gd name="connsiteY38" fmla="*/ 1095375 h 1247775"/>
                <a:gd name="connsiteX39" fmla="*/ 266700 w 390525"/>
                <a:gd name="connsiteY39" fmla="*/ 1140618 h 1247775"/>
                <a:gd name="connsiteX40" fmla="*/ 250032 w 390525"/>
                <a:gd name="connsiteY40" fmla="*/ 1176337 h 1247775"/>
                <a:gd name="connsiteX41" fmla="*/ 230982 w 390525"/>
                <a:gd name="connsiteY41" fmla="*/ 1209675 h 1247775"/>
                <a:gd name="connsiteX42" fmla="*/ 211932 w 390525"/>
                <a:gd name="connsiteY42" fmla="*/ 1231106 h 1247775"/>
                <a:gd name="connsiteX43" fmla="*/ 192882 w 390525"/>
                <a:gd name="connsiteY43" fmla="*/ 1243012 h 1247775"/>
                <a:gd name="connsiteX44" fmla="*/ 173832 w 390525"/>
                <a:gd name="connsiteY44" fmla="*/ 1247775 h 1247775"/>
                <a:gd name="connsiteX45" fmla="*/ 152400 w 390525"/>
                <a:gd name="connsiteY45" fmla="*/ 1245393 h 1247775"/>
                <a:gd name="connsiteX46" fmla="*/ 130969 w 390525"/>
                <a:gd name="connsiteY46" fmla="*/ 1235868 h 1247775"/>
                <a:gd name="connsiteX47" fmla="*/ 114300 w 390525"/>
                <a:gd name="connsiteY47" fmla="*/ 1223962 h 1247775"/>
                <a:gd name="connsiteX48" fmla="*/ 90488 w 390525"/>
                <a:gd name="connsiteY48" fmla="*/ 1202531 h 1247775"/>
                <a:gd name="connsiteX49" fmla="*/ 69057 w 390525"/>
                <a:gd name="connsiteY49" fmla="*/ 1176337 h 1247775"/>
                <a:gd name="connsiteX50" fmla="*/ 40482 w 390525"/>
                <a:gd name="connsiteY50" fmla="*/ 1135856 h 1247775"/>
                <a:gd name="connsiteX51" fmla="*/ 23813 w 390525"/>
                <a:gd name="connsiteY51" fmla="*/ 1102518 h 1247775"/>
                <a:gd name="connsiteX52" fmla="*/ 9525 w 390525"/>
                <a:gd name="connsiteY52" fmla="*/ 1064418 h 1247775"/>
                <a:gd name="connsiteX53" fmla="*/ 0 w 390525"/>
                <a:gd name="connsiteY53" fmla="*/ 1016793 h 1247775"/>
                <a:gd name="connsiteX54" fmla="*/ 0 w 390525"/>
                <a:gd name="connsiteY54" fmla="*/ 976312 h 1247775"/>
                <a:gd name="connsiteX55" fmla="*/ 2382 w 390525"/>
                <a:gd name="connsiteY55" fmla="*/ 931068 h 1247775"/>
                <a:gd name="connsiteX56" fmla="*/ 7144 w 390525"/>
                <a:gd name="connsiteY56" fmla="*/ 904875 h 1247775"/>
                <a:gd name="connsiteX57" fmla="*/ 28575 w 390525"/>
                <a:gd name="connsiteY57" fmla="*/ 871537 h 1247775"/>
                <a:gd name="connsiteX58" fmla="*/ 80963 w 390525"/>
                <a:gd name="connsiteY58" fmla="*/ 790575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0525" h="1247775">
                  <a:moveTo>
                    <a:pt x="80963" y="790575"/>
                  </a:moveTo>
                  <a:lnTo>
                    <a:pt x="116682" y="728662"/>
                  </a:lnTo>
                  <a:lnTo>
                    <a:pt x="150019" y="659606"/>
                  </a:lnTo>
                  <a:lnTo>
                    <a:pt x="178594" y="588168"/>
                  </a:lnTo>
                  <a:lnTo>
                    <a:pt x="200025" y="528637"/>
                  </a:lnTo>
                  <a:lnTo>
                    <a:pt x="216694" y="473868"/>
                  </a:lnTo>
                  <a:lnTo>
                    <a:pt x="233363" y="402431"/>
                  </a:lnTo>
                  <a:lnTo>
                    <a:pt x="245269" y="342900"/>
                  </a:lnTo>
                  <a:lnTo>
                    <a:pt x="252413" y="278606"/>
                  </a:lnTo>
                  <a:lnTo>
                    <a:pt x="257175" y="238125"/>
                  </a:lnTo>
                  <a:lnTo>
                    <a:pt x="257175" y="214312"/>
                  </a:lnTo>
                  <a:lnTo>
                    <a:pt x="252413" y="176212"/>
                  </a:lnTo>
                  <a:lnTo>
                    <a:pt x="242888" y="130968"/>
                  </a:lnTo>
                  <a:lnTo>
                    <a:pt x="226219" y="80962"/>
                  </a:lnTo>
                  <a:lnTo>
                    <a:pt x="216694" y="57150"/>
                  </a:lnTo>
                  <a:lnTo>
                    <a:pt x="214313" y="28575"/>
                  </a:lnTo>
                  <a:lnTo>
                    <a:pt x="221457" y="7143"/>
                  </a:lnTo>
                  <a:lnTo>
                    <a:pt x="230982" y="0"/>
                  </a:lnTo>
                  <a:lnTo>
                    <a:pt x="240507" y="0"/>
                  </a:lnTo>
                  <a:lnTo>
                    <a:pt x="257175" y="4762"/>
                  </a:lnTo>
                  <a:lnTo>
                    <a:pt x="273844" y="16668"/>
                  </a:lnTo>
                  <a:lnTo>
                    <a:pt x="280988" y="28575"/>
                  </a:lnTo>
                  <a:lnTo>
                    <a:pt x="307182" y="95250"/>
                  </a:lnTo>
                  <a:lnTo>
                    <a:pt x="330994" y="166687"/>
                  </a:lnTo>
                  <a:lnTo>
                    <a:pt x="347663" y="223837"/>
                  </a:lnTo>
                  <a:lnTo>
                    <a:pt x="359569" y="280987"/>
                  </a:lnTo>
                  <a:lnTo>
                    <a:pt x="371475" y="330993"/>
                  </a:lnTo>
                  <a:lnTo>
                    <a:pt x="381000" y="402431"/>
                  </a:lnTo>
                  <a:lnTo>
                    <a:pt x="388144" y="461962"/>
                  </a:lnTo>
                  <a:cubicBezTo>
                    <a:pt x="388938" y="481012"/>
                    <a:pt x="389731" y="500062"/>
                    <a:pt x="390525" y="519112"/>
                  </a:cubicBezTo>
                  <a:lnTo>
                    <a:pt x="390525" y="576262"/>
                  </a:lnTo>
                  <a:cubicBezTo>
                    <a:pt x="389731" y="595312"/>
                    <a:pt x="388938" y="614362"/>
                    <a:pt x="388144" y="633412"/>
                  </a:cubicBezTo>
                  <a:lnTo>
                    <a:pt x="383382" y="695325"/>
                  </a:lnTo>
                  <a:lnTo>
                    <a:pt x="378619" y="747712"/>
                  </a:lnTo>
                  <a:lnTo>
                    <a:pt x="364332" y="831056"/>
                  </a:lnTo>
                  <a:lnTo>
                    <a:pt x="347663" y="902493"/>
                  </a:lnTo>
                  <a:lnTo>
                    <a:pt x="330994" y="962025"/>
                  </a:lnTo>
                  <a:lnTo>
                    <a:pt x="311944" y="1026318"/>
                  </a:lnTo>
                  <a:lnTo>
                    <a:pt x="285750" y="1095375"/>
                  </a:lnTo>
                  <a:lnTo>
                    <a:pt x="266700" y="1140618"/>
                  </a:lnTo>
                  <a:lnTo>
                    <a:pt x="250032" y="1176337"/>
                  </a:lnTo>
                  <a:lnTo>
                    <a:pt x="230982" y="1209675"/>
                  </a:lnTo>
                  <a:lnTo>
                    <a:pt x="211932" y="1231106"/>
                  </a:lnTo>
                  <a:lnTo>
                    <a:pt x="192882" y="1243012"/>
                  </a:lnTo>
                  <a:lnTo>
                    <a:pt x="173832" y="1247775"/>
                  </a:lnTo>
                  <a:lnTo>
                    <a:pt x="152400" y="1245393"/>
                  </a:lnTo>
                  <a:lnTo>
                    <a:pt x="130969" y="1235868"/>
                  </a:lnTo>
                  <a:lnTo>
                    <a:pt x="114300" y="1223962"/>
                  </a:lnTo>
                  <a:lnTo>
                    <a:pt x="90488" y="1202531"/>
                  </a:lnTo>
                  <a:lnTo>
                    <a:pt x="69057" y="1176337"/>
                  </a:lnTo>
                  <a:lnTo>
                    <a:pt x="40482" y="1135856"/>
                  </a:lnTo>
                  <a:lnTo>
                    <a:pt x="23813" y="1102518"/>
                  </a:lnTo>
                  <a:lnTo>
                    <a:pt x="9525" y="1064418"/>
                  </a:lnTo>
                  <a:lnTo>
                    <a:pt x="0" y="1016793"/>
                  </a:lnTo>
                  <a:lnTo>
                    <a:pt x="0" y="976312"/>
                  </a:lnTo>
                  <a:lnTo>
                    <a:pt x="2382" y="931068"/>
                  </a:lnTo>
                  <a:lnTo>
                    <a:pt x="7144" y="904875"/>
                  </a:lnTo>
                  <a:lnTo>
                    <a:pt x="28575" y="871537"/>
                  </a:lnTo>
                  <a:lnTo>
                    <a:pt x="80963" y="790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8">
              <a:extLst>
                <a:ext uri="{FF2B5EF4-FFF2-40B4-BE49-F238E27FC236}">
                  <a16:creationId xmlns:a16="http://schemas.microsoft.com/office/drawing/2014/main" id="{7B2BD4AC-B0FA-4D1E-882A-624E814AC32D}"/>
                </a:ext>
              </a:extLst>
            </p:cNvPr>
            <p:cNvSpPr/>
            <p:nvPr/>
          </p:nvSpPr>
          <p:spPr>
            <a:xfrm>
              <a:off x="4475164" y="2090740"/>
              <a:ext cx="860425" cy="954087"/>
            </a:xfrm>
            <a:custGeom>
              <a:avLst/>
              <a:gdLst>
                <a:gd name="connsiteX0" fmla="*/ 561975 w 862012"/>
                <a:gd name="connsiteY0" fmla="*/ 611981 h 954881"/>
                <a:gd name="connsiteX1" fmla="*/ 669131 w 862012"/>
                <a:gd name="connsiteY1" fmla="*/ 538162 h 954881"/>
                <a:gd name="connsiteX2" fmla="*/ 750094 w 862012"/>
                <a:gd name="connsiteY2" fmla="*/ 481012 h 954881"/>
                <a:gd name="connsiteX3" fmla="*/ 771525 w 862012"/>
                <a:gd name="connsiteY3" fmla="*/ 466725 h 954881"/>
                <a:gd name="connsiteX4" fmla="*/ 790575 w 862012"/>
                <a:gd name="connsiteY4" fmla="*/ 457200 h 954881"/>
                <a:gd name="connsiteX5" fmla="*/ 809625 w 862012"/>
                <a:gd name="connsiteY5" fmla="*/ 447675 h 954881"/>
                <a:gd name="connsiteX6" fmla="*/ 835819 w 862012"/>
                <a:gd name="connsiteY6" fmla="*/ 426243 h 954881"/>
                <a:gd name="connsiteX7" fmla="*/ 852487 w 862012"/>
                <a:gd name="connsiteY7" fmla="*/ 404812 h 954881"/>
                <a:gd name="connsiteX8" fmla="*/ 859631 w 862012"/>
                <a:gd name="connsiteY8" fmla="*/ 385762 h 954881"/>
                <a:gd name="connsiteX9" fmla="*/ 862012 w 862012"/>
                <a:gd name="connsiteY9" fmla="*/ 364331 h 954881"/>
                <a:gd name="connsiteX10" fmla="*/ 857250 w 862012"/>
                <a:gd name="connsiteY10" fmla="*/ 342900 h 954881"/>
                <a:gd name="connsiteX11" fmla="*/ 857250 w 862012"/>
                <a:gd name="connsiteY11" fmla="*/ 323850 h 954881"/>
                <a:gd name="connsiteX12" fmla="*/ 850106 w 862012"/>
                <a:gd name="connsiteY12" fmla="*/ 297656 h 954881"/>
                <a:gd name="connsiteX13" fmla="*/ 833437 w 862012"/>
                <a:gd name="connsiteY13" fmla="*/ 266700 h 954881"/>
                <a:gd name="connsiteX14" fmla="*/ 809625 w 862012"/>
                <a:gd name="connsiteY14" fmla="*/ 230981 h 954881"/>
                <a:gd name="connsiteX15" fmla="*/ 785812 w 862012"/>
                <a:gd name="connsiteY15" fmla="*/ 204787 h 954881"/>
                <a:gd name="connsiteX16" fmla="*/ 740569 w 862012"/>
                <a:gd name="connsiteY16" fmla="*/ 161925 h 954881"/>
                <a:gd name="connsiteX17" fmla="*/ 695325 w 862012"/>
                <a:gd name="connsiteY17" fmla="*/ 121443 h 954881"/>
                <a:gd name="connsiteX18" fmla="*/ 661987 w 862012"/>
                <a:gd name="connsiteY18" fmla="*/ 92868 h 954881"/>
                <a:gd name="connsiteX19" fmla="*/ 635794 w 862012"/>
                <a:gd name="connsiteY19" fmla="*/ 76200 h 954881"/>
                <a:gd name="connsiteX20" fmla="*/ 590550 w 862012"/>
                <a:gd name="connsiteY20" fmla="*/ 52387 h 954881"/>
                <a:gd name="connsiteX21" fmla="*/ 552450 w 862012"/>
                <a:gd name="connsiteY21" fmla="*/ 35718 h 954881"/>
                <a:gd name="connsiteX22" fmla="*/ 507206 w 862012"/>
                <a:gd name="connsiteY22" fmla="*/ 19050 h 954881"/>
                <a:gd name="connsiteX23" fmla="*/ 454819 w 862012"/>
                <a:gd name="connsiteY23" fmla="*/ 4762 h 954881"/>
                <a:gd name="connsiteX24" fmla="*/ 435769 w 862012"/>
                <a:gd name="connsiteY24" fmla="*/ 0 h 954881"/>
                <a:gd name="connsiteX25" fmla="*/ 411956 w 862012"/>
                <a:gd name="connsiteY25" fmla="*/ 0 h 954881"/>
                <a:gd name="connsiteX26" fmla="*/ 400050 w 862012"/>
                <a:gd name="connsiteY26" fmla="*/ 2381 h 954881"/>
                <a:gd name="connsiteX27" fmla="*/ 392906 w 862012"/>
                <a:gd name="connsiteY27" fmla="*/ 11906 h 954881"/>
                <a:gd name="connsiteX28" fmla="*/ 392906 w 862012"/>
                <a:gd name="connsiteY28" fmla="*/ 23812 h 954881"/>
                <a:gd name="connsiteX29" fmla="*/ 392906 w 862012"/>
                <a:gd name="connsiteY29" fmla="*/ 33337 h 954881"/>
                <a:gd name="connsiteX30" fmla="*/ 397669 w 862012"/>
                <a:gd name="connsiteY30" fmla="*/ 47625 h 954881"/>
                <a:gd name="connsiteX31" fmla="*/ 409575 w 862012"/>
                <a:gd name="connsiteY31" fmla="*/ 64293 h 954881"/>
                <a:gd name="connsiteX32" fmla="*/ 423862 w 862012"/>
                <a:gd name="connsiteY32" fmla="*/ 78581 h 954881"/>
                <a:gd name="connsiteX33" fmla="*/ 450056 w 862012"/>
                <a:gd name="connsiteY33" fmla="*/ 100012 h 954881"/>
                <a:gd name="connsiteX34" fmla="*/ 469106 w 862012"/>
                <a:gd name="connsiteY34" fmla="*/ 119062 h 954881"/>
                <a:gd name="connsiteX35" fmla="*/ 485775 w 862012"/>
                <a:gd name="connsiteY35" fmla="*/ 138112 h 954881"/>
                <a:gd name="connsiteX36" fmla="*/ 500062 w 862012"/>
                <a:gd name="connsiteY36" fmla="*/ 157162 h 954881"/>
                <a:gd name="connsiteX37" fmla="*/ 511969 w 862012"/>
                <a:gd name="connsiteY37" fmla="*/ 183356 h 954881"/>
                <a:gd name="connsiteX38" fmla="*/ 516731 w 862012"/>
                <a:gd name="connsiteY38" fmla="*/ 207168 h 954881"/>
                <a:gd name="connsiteX39" fmla="*/ 519112 w 862012"/>
                <a:gd name="connsiteY39" fmla="*/ 238125 h 954881"/>
                <a:gd name="connsiteX40" fmla="*/ 516731 w 862012"/>
                <a:gd name="connsiteY40" fmla="*/ 269081 h 954881"/>
                <a:gd name="connsiteX41" fmla="*/ 509587 w 862012"/>
                <a:gd name="connsiteY41" fmla="*/ 314325 h 954881"/>
                <a:gd name="connsiteX42" fmla="*/ 495300 w 862012"/>
                <a:gd name="connsiteY42" fmla="*/ 347662 h 954881"/>
                <a:gd name="connsiteX43" fmla="*/ 450056 w 862012"/>
                <a:gd name="connsiteY43" fmla="*/ 414337 h 954881"/>
                <a:gd name="connsiteX44" fmla="*/ 378619 w 862012"/>
                <a:gd name="connsiteY44" fmla="*/ 509587 h 954881"/>
                <a:gd name="connsiteX45" fmla="*/ 304800 w 862012"/>
                <a:gd name="connsiteY45" fmla="*/ 597693 h 954881"/>
                <a:gd name="connsiteX46" fmla="*/ 211931 w 862012"/>
                <a:gd name="connsiteY46" fmla="*/ 692943 h 954881"/>
                <a:gd name="connsiteX47" fmla="*/ 135731 w 862012"/>
                <a:gd name="connsiteY47" fmla="*/ 769143 h 954881"/>
                <a:gd name="connsiteX48" fmla="*/ 47625 w 862012"/>
                <a:gd name="connsiteY48" fmla="*/ 845343 h 954881"/>
                <a:gd name="connsiteX49" fmla="*/ 4762 w 862012"/>
                <a:gd name="connsiteY49" fmla="*/ 876300 h 954881"/>
                <a:gd name="connsiteX50" fmla="*/ 0 w 862012"/>
                <a:gd name="connsiteY50" fmla="*/ 954881 h 954881"/>
                <a:gd name="connsiteX51" fmla="*/ 107156 w 862012"/>
                <a:gd name="connsiteY51" fmla="*/ 909637 h 954881"/>
                <a:gd name="connsiteX52" fmla="*/ 173831 w 862012"/>
                <a:gd name="connsiteY52" fmla="*/ 869156 h 954881"/>
                <a:gd name="connsiteX53" fmla="*/ 261937 w 862012"/>
                <a:gd name="connsiteY53" fmla="*/ 812006 h 954881"/>
                <a:gd name="connsiteX54" fmla="*/ 354806 w 862012"/>
                <a:gd name="connsiteY54" fmla="*/ 750093 h 954881"/>
                <a:gd name="connsiteX55" fmla="*/ 454819 w 862012"/>
                <a:gd name="connsiteY55" fmla="*/ 683418 h 954881"/>
                <a:gd name="connsiteX56" fmla="*/ 561975 w 862012"/>
                <a:gd name="connsiteY56" fmla="*/ 611981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862012" h="954881">
                  <a:moveTo>
                    <a:pt x="561975" y="611981"/>
                  </a:moveTo>
                  <a:lnTo>
                    <a:pt x="669131" y="538162"/>
                  </a:lnTo>
                  <a:lnTo>
                    <a:pt x="750094" y="481012"/>
                  </a:lnTo>
                  <a:lnTo>
                    <a:pt x="771525" y="466725"/>
                  </a:lnTo>
                  <a:lnTo>
                    <a:pt x="790575" y="457200"/>
                  </a:lnTo>
                  <a:lnTo>
                    <a:pt x="809625" y="447675"/>
                  </a:lnTo>
                  <a:lnTo>
                    <a:pt x="835819" y="426243"/>
                  </a:lnTo>
                  <a:lnTo>
                    <a:pt x="852487" y="404812"/>
                  </a:lnTo>
                  <a:lnTo>
                    <a:pt x="859631" y="385762"/>
                  </a:lnTo>
                  <a:lnTo>
                    <a:pt x="862012" y="364331"/>
                  </a:lnTo>
                  <a:lnTo>
                    <a:pt x="857250" y="342900"/>
                  </a:lnTo>
                  <a:lnTo>
                    <a:pt x="857250" y="323850"/>
                  </a:lnTo>
                  <a:lnTo>
                    <a:pt x="850106" y="297656"/>
                  </a:lnTo>
                  <a:lnTo>
                    <a:pt x="833437" y="266700"/>
                  </a:lnTo>
                  <a:lnTo>
                    <a:pt x="809625" y="230981"/>
                  </a:lnTo>
                  <a:lnTo>
                    <a:pt x="785812" y="204787"/>
                  </a:lnTo>
                  <a:lnTo>
                    <a:pt x="740569" y="161925"/>
                  </a:lnTo>
                  <a:lnTo>
                    <a:pt x="695325" y="121443"/>
                  </a:lnTo>
                  <a:lnTo>
                    <a:pt x="661987" y="92868"/>
                  </a:lnTo>
                  <a:lnTo>
                    <a:pt x="635794" y="76200"/>
                  </a:lnTo>
                  <a:lnTo>
                    <a:pt x="590550" y="52387"/>
                  </a:lnTo>
                  <a:lnTo>
                    <a:pt x="552450" y="35718"/>
                  </a:lnTo>
                  <a:lnTo>
                    <a:pt x="507206" y="19050"/>
                  </a:lnTo>
                  <a:lnTo>
                    <a:pt x="454819" y="4762"/>
                  </a:lnTo>
                  <a:lnTo>
                    <a:pt x="435769" y="0"/>
                  </a:lnTo>
                  <a:lnTo>
                    <a:pt x="411956" y="0"/>
                  </a:lnTo>
                  <a:lnTo>
                    <a:pt x="400050" y="2381"/>
                  </a:lnTo>
                  <a:lnTo>
                    <a:pt x="392906" y="11906"/>
                  </a:lnTo>
                  <a:lnTo>
                    <a:pt x="392906" y="23812"/>
                  </a:lnTo>
                  <a:lnTo>
                    <a:pt x="392906" y="33337"/>
                  </a:lnTo>
                  <a:lnTo>
                    <a:pt x="397669" y="47625"/>
                  </a:lnTo>
                  <a:lnTo>
                    <a:pt x="409575" y="64293"/>
                  </a:lnTo>
                  <a:lnTo>
                    <a:pt x="423862" y="78581"/>
                  </a:lnTo>
                  <a:lnTo>
                    <a:pt x="450056" y="100012"/>
                  </a:lnTo>
                  <a:lnTo>
                    <a:pt x="469106" y="119062"/>
                  </a:lnTo>
                  <a:lnTo>
                    <a:pt x="485775" y="138112"/>
                  </a:lnTo>
                  <a:lnTo>
                    <a:pt x="500062" y="157162"/>
                  </a:lnTo>
                  <a:lnTo>
                    <a:pt x="511969" y="183356"/>
                  </a:lnTo>
                  <a:lnTo>
                    <a:pt x="516731" y="207168"/>
                  </a:lnTo>
                  <a:lnTo>
                    <a:pt x="519112" y="238125"/>
                  </a:lnTo>
                  <a:lnTo>
                    <a:pt x="516731" y="269081"/>
                  </a:lnTo>
                  <a:lnTo>
                    <a:pt x="509587" y="314325"/>
                  </a:lnTo>
                  <a:lnTo>
                    <a:pt x="495300" y="347662"/>
                  </a:lnTo>
                  <a:lnTo>
                    <a:pt x="450056" y="414337"/>
                  </a:lnTo>
                  <a:lnTo>
                    <a:pt x="378619" y="509587"/>
                  </a:lnTo>
                  <a:lnTo>
                    <a:pt x="304800" y="597693"/>
                  </a:lnTo>
                  <a:lnTo>
                    <a:pt x="211931" y="692943"/>
                  </a:lnTo>
                  <a:lnTo>
                    <a:pt x="135731" y="769143"/>
                  </a:lnTo>
                  <a:lnTo>
                    <a:pt x="47625" y="845343"/>
                  </a:lnTo>
                  <a:lnTo>
                    <a:pt x="4762" y="876300"/>
                  </a:lnTo>
                  <a:lnTo>
                    <a:pt x="0" y="954881"/>
                  </a:lnTo>
                  <a:lnTo>
                    <a:pt x="107156" y="909637"/>
                  </a:lnTo>
                  <a:lnTo>
                    <a:pt x="173831" y="869156"/>
                  </a:lnTo>
                  <a:lnTo>
                    <a:pt x="261937" y="812006"/>
                  </a:lnTo>
                  <a:lnTo>
                    <a:pt x="354806" y="750093"/>
                  </a:lnTo>
                  <a:lnTo>
                    <a:pt x="454819" y="683418"/>
                  </a:lnTo>
                  <a:lnTo>
                    <a:pt x="561975" y="611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7">
              <a:extLst>
                <a:ext uri="{FF2B5EF4-FFF2-40B4-BE49-F238E27FC236}">
                  <a16:creationId xmlns:a16="http://schemas.microsoft.com/office/drawing/2014/main" id="{2122B48E-6CA9-466F-8E96-B29CA56996E9}"/>
                </a:ext>
              </a:extLst>
            </p:cNvPr>
            <p:cNvSpPr/>
            <p:nvPr/>
          </p:nvSpPr>
          <p:spPr>
            <a:xfrm>
              <a:off x="7554913" y="4695825"/>
              <a:ext cx="711200" cy="1047750"/>
            </a:xfrm>
            <a:custGeom>
              <a:avLst/>
              <a:gdLst>
                <a:gd name="connsiteX0" fmla="*/ 330994 w 709613"/>
                <a:gd name="connsiteY0" fmla="*/ 564356 h 1047750"/>
                <a:gd name="connsiteX1" fmla="*/ 352425 w 709613"/>
                <a:gd name="connsiteY1" fmla="*/ 614363 h 1047750"/>
                <a:gd name="connsiteX2" fmla="*/ 361950 w 709613"/>
                <a:gd name="connsiteY2" fmla="*/ 635794 h 1047750"/>
                <a:gd name="connsiteX3" fmla="*/ 381000 w 709613"/>
                <a:gd name="connsiteY3" fmla="*/ 683419 h 1047750"/>
                <a:gd name="connsiteX4" fmla="*/ 397669 w 709613"/>
                <a:gd name="connsiteY4" fmla="*/ 731044 h 1047750"/>
                <a:gd name="connsiteX5" fmla="*/ 411957 w 709613"/>
                <a:gd name="connsiteY5" fmla="*/ 776288 h 1047750"/>
                <a:gd name="connsiteX6" fmla="*/ 423863 w 709613"/>
                <a:gd name="connsiteY6" fmla="*/ 821531 h 1047750"/>
                <a:gd name="connsiteX7" fmla="*/ 433388 w 709613"/>
                <a:gd name="connsiteY7" fmla="*/ 864394 h 1047750"/>
                <a:gd name="connsiteX8" fmla="*/ 442913 w 709613"/>
                <a:gd name="connsiteY8" fmla="*/ 914400 h 1047750"/>
                <a:gd name="connsiteX9" fmla="*/ 450057 w 709613"/>
                <a:gd name="connsiteY9" fmla="*/ 954881 h 1047750"/>
                <a:gd name="connsiteX10" fmla="*/ 459582 w 709613"/>
                <a:gd name="connsiteY10" fmla="*/ 983456 h 1047750"/>
                <a:gd name="connsiteX11" fmla="*/ 469107 w 709613"/>
                <a:gd name="connsiteY11" fmla="*/ 1004888 h 1047750"/>
                <a:gd name="connsiteX12" fmla="*/ 485775 w 709613"/>
                <a:gd name="connsiteY12" fmla="*/ 1021556 h 1047750"/>
                <a:gd name="connsiteX13" fmla="*/ 504825 w 709613"/>
                <a:gd name="connsiteY13" fmla="*/ 1033463 h 1047750"/>
                <a:gd name="connsiteX14" fmla="*/ 523875 w 709613"/>
                <a:gd name="connsiteY14" fmla="*/ 1042988 h 1047750"/>
                <a:gd name="connsiteX15" fmla="*/ 547688 w 709613"/>
                <a:gd name="connsiteY15" fmla="*/ 1047750 h 1047750"/>
                <a:gd name="connsiteX16" fmla="*/ 578644 w 709613"/>
                <a:gd name="connsiteY16" fmla="*/ 1040606 h 1047750"/>
                <a:gd name="connsiteX17" fmla="*/ 604838 w 709613"/>
                <a:gd name="connsiteY17" fmla="*/ 1028700 h 1047750"/>
                <a:gd name="connsiteX18" fmla="*/ 633413 w 709613"/>
                <a:gd name="connsiteY18" fmla="*/ 1009650 h 1047750"/>
                <a:gd name="connsiteX19" fmla="*/ 661988 w 709613"/>
                <a:gd name="connsiteY19" fmla="*/ 985838 h 1047750"/>
                <a:gd name="connsiteX20" fmla="*/ 676275 w 709613"/>
                <a:gd name="connsiteY20" fmla="*/ 966788 h 1047750"/>
                <a:gd name="connsiteX21" fmla="*/ 683419 w 709613"/>
                <a:gd name="connsiteY21" fmla="*/ 945356 h 1047750"/>
                <a:gd name="connsiteX22" fmla="*/ 695325 w 709613"/>
                <a:gd name="connsiteY22" fmla="*/ 902494 h 1047750"/>
                <a:gd name="connsiteX23" fmla="*/ 702469 w 709613"/>
                <a:gd name="connsiteY23" fmla="*/ 854869 h 1047750"/>
                <a:gd name="connsiteX24" fmla="*/ 707232 w 709613"/>
                <a:gd name="connsiteY24" fmla="*/ 814388 h 1047750"/>
                <a:gd name="connsiteX25" fmla="*/ 709613 w 709613"/>
                <a:gd name="connsiteY25" fmla="*/ 757238 h 1047750"/>
                <a:gd name="connsiteX26" fmla="*/ 704850 w 709613"/>
                <a:gd name="connsiteY26" fmla="*/ 700088 h 1047750"/>
                <a:gd name="connsiteX27" fmla="*/ 697707 w 709613"/>
                <a:gd name="connsiteY27" fmla="*/ 638175 h 1047750"/>
                <a:gd name="connsiteX28" fmla="*/ 685800 w 709613"/>
                <a:gd name="connsiteY28" fmla="*/ 571500 h 1047750"/>
                <a:gd name="connsiteX29" fmla="*/ 676275 w 709613"/>
                <a:gd name="connsiteY29" fmla="*/ 542925 h 1047750"/>
                <a:gd name="connsiteX30" fmla="*/ 657225 w 709613"/>
                <a:gd name="connsiteY30" fmla="*/ 511969 h 1047750"/>
                <a:gd name="connsiteX31" fmla="*/ 607219 w 709613"/>
                <a:gd name="connsiteY31" fmla="*/ 457200 h 1047750"/>
                <a:gd name="connsiteX32" fmla="*/ 573882 w 709613"/>
                <a:gd name="connsiteY32" fmla="*/ 421481 h 1047750"/>
                <a:gd name="connsiteX33" fmla="*/ 519113 w 709613"/>
                <a:gd name="connsiteY33" fmla="*/ 364331 h 1047750"/>
                <a:gd name="connsiteX34" fmla="*/ 454819 w 709613"/>
                <a:gd name="connsiteY34" fmla="*/ 307181 h 1047750"/>
                <a:gd name="connsiteX35" fmla="*/ 383382 w 709613"/>
                <a:gd name="connsiteY35" fmla="*/ 245269 h 1047750"/>
                <a:gd name="connsiteX36" fmla="*/ 333375 w 709613"/>
                <a:gd name="connsiteY36" fmla="*/ 202406 h 1047750"/>
                <a:gd name="connsiteX37" fmla="*/ 250032 w 709613"/>
                <a:gd name="connsiteY37" fmla="*/ 140494 h 1047750"/>
                <a:gd name="connsiteX38" fmla="*/ 173832 w 709613"/>
                <a:gd name="connsiteY38" fmla="*/ 85725 h 1047750"/>
                <a:gd name="connsiteX39" fmla="*/ 83344 w 709613"/>
                <a:gd name="connsiteY39" fmla="*/ 28575 h 1047750"/>
                <a:gd name="connsiteX40" fmla="*/ 66675 w 709613"/>
                <a:gd name="connsiteY40" fmla="*/ 16669 h 1047750"/>
                <a:gd name="connsiteX41" fmla="*/ 47625 w 709613"/>
                <a:gd name="connsiteY41" fmla="*/ 4763 h 1047750"/>
                <a:gd name="connsiteX42" fmla="*/ 23813 w 709613"/>
                <a:gd name="connsiteY42" fmla="*/ 0 h 1047750"/>
                <a:gd name="connsiteX43" fmla="*/ 14288 w 709613"/>
                <a:gd name="connsiteY43" fmla="*/ 0 h 1047750"/>
                <a:gd name="connsiteX44" fmla="*/ 4763 w 709613"/>
                <a:gd name="connsiteY44" fmla="*/ 2381 h 1047750"/>
                <a:gd name="connsiteX45" fmla="*/ 0 w 709613"/>
                <a:gd name="connsiteY45" fmla="*/ 19050 h 1047750"/>
                <a:gd name="connsiteX46" fmla="*/ 4763 w 709613"/>
                <a:gd name="connsiteY46" fmla="*/ 45244 h 1047750"/>
                <a:gd name="connsiteX47" fmla="*/ 21432 w 709613"/>
                <a:gd name="connsiteY47" fmla="*/ 71438 h 1047750"/>
                <a:gd name="connsiteX48" fmla="*/ 66675 w 709613"/>
                <a:gd name="connsiteY48" fmla="*/ 128588 h 1047750"/>
                <a:gd name="connsiteX49" fmla="*/ 133350 w 709613"/>
                <a:gd name="connsiteY49" fmla="*/ 226219 h 1047750"/>
                <a:gd name="connsiteX50" fmla="*/ 185738 w 709613"/>
                <a:gd name="connsiteY50" fmla="*/ 304800 h 1047750"/>
                <a:gd name="connsiteX51" fmla="*/ 233363 w 709613"/>
                <a:gd name="connsiteY51" fmla="*/ 383381 h 1047750"/>
                <a:gd name="connsiteX52" fmla="*/ 269082 w 709613"/>
                <a:gd name="connsiteY52" fmla="*/ 445294 h 1047750"/>
                <a:gd name="connsiteX53" fmla="*/ 304800 w 709613"/>
                <a:gd name="connsiteY53" fmla="*/ 514350 h 1047750"/>
                <a:gd name="connsiteX54" fmla="*/ 330994 w 709613"/>
                <a:gd name="connsiteY54" fmla="*/ 564356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709613" h="1047750">
                  <a:moveTo>
                    <a:pt x="330994" y="564356"/>
                  </a:moveTo>
                  <a:lnTo>
                    <a:pt x="352425" y="614363"/>
                  </a:lnTo>
                  <a:lnTo>
                    <a:pt x="361950" y="635794"/>
                  </a:lnTo>
                  <a:lnTo>
                    <a:pt x="381000" y="683419"/>
                  </a:lnTo>
                  <a:lnTo>
                    <a:pt x="397669" y="731044"/>
                  </a:lnTo>
                  <a:lnTo>
                    <a:pt x="411957" y="776288"/>
                  </a:lnTo>
                  <a:lnTo>
                    <a:pt x="423863" y="821531"/>
                  </a:lnTo>
                  <a:lnTo>
                    <a:pt x="433388" y="864394"/>
                  </a:lnTo>
                  <a:lnTo>
                    <a:pt x="442913" y="914400"/>
                  </a:lnTo>
                  <a:lnTo>
                    <a:pt x="450057" y="954881"/>
                  </a:lnTo>
                  <a:lnTo>
                    <a:pt x="459582" y="983456"/>
                  </a:lnTo>
                  <a:lnTo>
                    <a:pt x="469107" y="1004888"/>
                  </a:lnTo>
                  <a:lnTo>
                    <a:pt x="485775" y="1021556"/>
                  </a:lnTo>
                  <a:lnTo>
                    <a:pt x="504825" y="1033463"/>
                  </a:lnTo>
                  <a:lnTo>
                    <a:pt x="523875" y="1042988"/>
                  </a:lnTo>
                  <a:lnTo>
                    <a:pt x="547688" y="1047750"/>
                  </a:lnTo>
                  <a:lnTo>
                    <a:pt x="578644" y="1040606"/>
                  </a:lnTo>
                  <a:lnTo>
                    <a:pt x="604838" y="1028700"/>
                  </a:lnTo>
                  <a:lnTo>
                    <a:pt x="633413" y="1009650"/>
                  </a:lnTo>
                  <a:lnTo>
                    <a:pt x="661988" y="985838"/>
                  </a:lnTo>
                  <a:lnTo>
                    <a:pt x="676275" y="966788"/>
                  </a:lnTo>
                  <a:lnTo>
                    <a:pt x="683419" y="945356"/>
                  </a:lnTo>
                  <a:lnTo>
                    <a:pt x="695325" y="902494"/>
                  </a:lnTo>
                  <a:lnTo>
                    <a:pt x="702469" y="854869"/>
                  </a:lnTo>
                  <a:lnTo>
                    <a:pt x="707232" y="814388"/>
                  </a:lnTo>
                  <a:cubicBezTo>
                    <a:pt x="708026" y="795338"/>
                    <a:pt x="708819" y="776288"/>
                    <a:pt x="709613" y="757238"/>
                  </a:cubicBezTo>
                  <a:lnTo>
                    <a:pt x="704850" y="700088"/>
                  </a:lnTo>
                  <a:lnTo>
                    <a:pt x="697707" y="638175"/>
                  </a:lnTo>
                  <a:lnTo>
                    <a:pt x="685800" y="571500"/>
                  </a:lnTo>
                  <a:lnTo>
                    <a:pt x="676275" y="542925"/>
                  </a:lnTo>
                  <a:lnTo>
                    <a:pt x="657225" y="511969"/>
                  </a:lnTo>
                  <a:lnTo>
                    <a:pt x="607219" y="457200"/>
                  </a:lnTo>
                  <a:lnTo>
                    <a:pt x="573882" y="421481"/>
                  </a:lnTo>
                  <a:lnTo>
                    <a:pt x="519113" y="364331"/>
                  </a:lnTo>
                  <a:lnTo>
                    <a:pt x="454819" y="307181"/>
                  </a:lnTo>
                  <a:lnTo>
                    <a:pt x="383382" y="245269"/>
                  </a:lnTo>
                  <a:lnTo>
                    <a:pt x="333375" y="202406"/>
                  </a:lnTo>
                  <a:lnTo>
                    <a:pt x="250032" y="140494"/>
                  </a:lnTo>
                  <a:lnTo>
                    <a:pt x="173832" y="85725"/>
                  </a:lnTo>
                  <a:lnTo>
                    <a:pt x="83344" y="28575"/>
                  </a:lnTo>
                  <a:lnTo>
                    <a:pt x="66675" y="16669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14288" y="0"/>
                  </a:lnTo>
                  <a:lnTo>
                    <a:pt x="4763" y="2381"/>
                  </a:lnTo>
                  <a:lnTo>
                    <a:pt x="0" y="19050"/>
                  </a:lnTo>
                  <a:lnTo>
                    <a:pt x="4763" y="45244"/>
                  </a:lnTo>
                  <a:lnTo>
                    <a:pt x="21432" y="71438"/>
                  </a:lnTo>
                  <a:lnTo>
                    <a:pt x="66675" y="128588"/>
                  </a:lnTo>
                  <a:lnTo>
                    <a:pt x="133350" y="226219"/>
                  </a:lnTo>
                  <a:lnTo>
                    <a:pt x="185738" y="304800"/>
                  </a:lnTo>
                  <a:lnTo>
                    <a:pt x="233363" y="383381"/>
                  </a:lnTo>
                  <a:lnTo>
                    <a:pt x="269082" y="445294"/>
                  </a:lnTo>
                  <a:lnTo>
                    <a:pt x="304800" y="514350"/>
                  </a:lnTo>
                  <a:lnTo>
                    <a:pt x="330994" y="564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8">
              <a:extLst>
                <a:ext uri="{FF2B5EF4-FFF2-40B4-BE49-F238E27FC236}">
                  <a16:creationId xmlns:a16="http://schemas.microsoft.com/office/drawing/2014/main" id="{D91DD2F5-4EB9-4E41-88C5-0829A98D7955}"/>
                </a:ext>
              </a:extLst>
            </p:cNvPr>
            <p:cNvSpPr/>
            <p:nvPr/>
          </p:nvSpPr>
          <p:spPr>
            <a:xfrm>
              <a:off x="6677026" y="4667251"/>
              <a:ext cx="595313" cy="963613"/>
            </a:xfrm>
            <a:custGeom>
              <a:avLst/>
              <a:gdLst>
                <a:gd name="connsiteX0" fmla="*/ 323850 w 595313"/>
                <a:gd name="connsiteY0" fmla="*/ 257175 h 964406"/>
                <a:gd name="connsiteX1" fmla="*/ 271463 w 595313"/>
                <a:gd name="connsiteY1" fmla="*/ 207169 h 964406"/>
                <a:gd name="connsiteX2" fmla="*/ 230981 w 595313"/>
                <a:gd name="connsiteY2" fmla="*/ 166688 h 964406"/>
                <a:gd name="connsiteX3" fmla="*/ 169069 w 595313"/>
                <a:gd name="connsiteY3" fmla="*/ 109538 h 964406"/>
                <a:gd name="connsiteX4" fmla="*/ 109538 w 595313"/>
                <a:gd name="connsiteY4" fmla="*/ 57150 h 964406"/>
                <a:gd name="connsiteX5" fmla="*/ 61913 w 595313"/>
                <a:gd name="connsiteY5" fmla="*/ 14288 h 964406"/>
                <a:gd name="connsiteX6" fmla="*/ 35719 w 595313"/>
                <a:gd name="connsiteY6" fmla="*/ 2381 h 964406"/>
                <a:gd name="connsiteX7" fmla="*/ 19050 w 595313"/>
                <a:gd name="connsiteY7" fmla="*/ 0 h 964406"/>
                <a:gd name="connsiteX8" fmla="*/ 9525 w 595313"/>
                <a:gd name="connsiteY8" fmla="*/ 0 h 964406"/>
                <a:gd name="connsiteX9" fmla="*/ 0 w 595313"/>
                <a:gd name="connsiteY9" fmla="*/ 4763 h 964406"/>
                <a:gd name="connsiteX10" fmla="*/ 2381 w 595313"/>
                <a:gd name="connsiteY10" fmla="*/ 28575 h 964406"/>
                <a:gd name="connsiteX11" fmla="*/ 23813 w 595313"/>
                <a:gd name="connsiteY11" fmla="*/ 73819 h 964406"/>
                <a:gd name="connsiteX12" fmla="*/ 88106 w 595313"/>
                <a:gd name="connsiteY12" fmla="*/ 183356 h 964406"/>
                <a:gd name="connsiteX13" fmla="*/ 150019 w 595313"/>
                <a:gd name="connsiteY13" fmla="*/ 309563 h 964406"/>
                <a:gd name="connsiteX14" fmla="*/ 214313 w 595313"/>
                <a:gd name="connsiteY14" fmla="*/ 459581 h 964406"/>
                <a:gd name="connsiteX15" fmla="*/ 235744 w 595313"/>
                <a:gd name="connsiteY15" fmla="*/ 521494 h 964406"/>
                <a:gd name="connsiteX16" fmla="*/ 273844 w 595313"/>
                <a:gd name="connsiteY16" fmla="*/ 635794 h 964406"/>
                <a:gd name="connsiteX17" fmla="*/ 302419 w 595313"/>
                <a:gd name="connsiteY17" fmla="*/ 738188 h 964406"/>
                <a:gd name="connsiteX18" fmla="*/ 304800 w 595313"/>
                <a:gd name="connsiteY18" fmla="*/ 788194 h 964406"/>
                <a:gd name="connsiteX19" fmla="*/ 309563 w 595313"/>
                <a:gd name="connsiteY19" fmla="*/ 835819 h 964406"/>
                <a:gd name="connsiteX20" fmla="*/ 316706 w 595313"/>
                <a:gd name="connsiteY20" fmla="*/ 876300 h 964406"/>
                <a:gd name="connsiteX21" fmla="*/ 326231 w 595313"/>
                <a:gd name="connsiteY21" fmla="*/ 904875 h 964406"/>
                <a:gd name="connsiteX22" fmla="*/ 340519 w 595313"/>
                <a:gd name="connsiteY22" fmla="*/ 928688 h 964406"/>
                <a:gd name="connsiteX23" fmla="*/ 354806 w 595313"/>
                <a:gd name="connsiteY23" fmla="*/ 945356 h 964406"/>
                <a:gd name="connsiteX24" fmla="*/ 373856 w 595313"/>
                <a:gd name="connsiteY24" fmla="*/ 954881 h 964406"/>
                <a:gd name="connsiteX25" fmla="*/ 400050 w 595313"/>
                <a:gd name="connsiteY25" fmla="*/ 962025 h 964406"/>
                <a:gd name="connsiteX26" fmla="*/ 431006 w 595313"/>
                <a:gd name="connsiteY26" fmla="*/ 964406 h 964406"/>
                <a:gd name="connsiteX27" fmla="*/ 454819 w 595313"/>
                <a:gd name="connsiteY27" fmla="*/ 959644 h 964406"/>
                <a:gd name="connsiteX28" fmla="*/ 481013 w 595313"/>
                <a:gd name="connsiteY28" fmla="*/ 952500 h 964406"/>
                <a:gd name="connsiteX29" fmla="*/ 504825 w 595313"/>
                <a:gd name="connsiteY29" fmla="*/ 935831 h 964406"/>
                <a:gd name="connsiteX30" fmla="*/ 526256 w 595313"/>
                <a:gd name="connsiteY30" fmla="*/ 916781 h 964406"/>
                <a:gd name="connsiteX31" fmla="*/ 545306 w 595313"/>
                <a:gd name="connsiteY31" fmla="*/ 892969 h 964406"/>
                <a:gd name="connsiteX32" fmla="*/ 554831 w 595313"/>
                <a:gd name="connsiteY32" fmla="*/ 866775 h 964406"/>
                <a:gd name="connsiteX33" fmla="*/ 566738 w 595313"/>
                <a:gd name="connsiteY33" fmla="*/ 828675 h 964406"/>
                <a:gd name="connsiteX34" fmla="*/ 581025 w 595313"/>
                <a:gd name="connsiteY34" fmla="*/ 771525 h 964406"/>
                <a:gd name="connsiteX35" fmla="*/ 588169 w 595313"/>
                <a:gd name="connsiteY35" fmla="*/ 728663 h 964406"/>
                <a:gd name="connsiteX36" fmla="*/ 595313 w 595313"/>
                <a:gd name="connsiteY36" fmla="*/ 666750 h 964406"/>
                <a:gd name="connsiteX37" fmla="*/ 595313 w 595313"/>
                <a:gd name="connsiteY37" fmla="*/ 642938 h 964406"/>
                <a:gd name="connsiteX38" fmla="*/ 585788 w 595313"/>
                <a:gd name="connsiteY38" fmla="*/ 609600 h 964406"/>
                <a:gd name="connsiteX39" fmla="*/ 564356 w 595313"/>
                <a:gd name="connsiteY39" fmla="*/ 566738 h 964406"/>
                <a:gd name="connsiteX40" fmla="*/ 538163 w 595313"/>
                <a:gd name="connsiteY40" fmla="*/ 521494 h 964406"/>
                <a:gd name="connsiteX41" fmla="*/ 509588 w 595313"/>
                <a:gd name="connsiteY41" fmla="*/ 478631 h 964406"/>
                <a:gd name="connsiteX42" fmla="*/ 478631 w 595313"/>
                <a:gd name="connsiteY42" fmla="*/ 433388 h 964406"/>
                <a:gd name="connsiteX43" fmla="*/ 438150 w 595313"/>
                <a:gd name="connsiteY43" fmla="*/ 383381 h 964406"/>
                <a:gd name="connsiteX44" fmla="*/ 402431 w 595313"/>
                <a:gd name="connsiteY44" fmla="*/ 340519 h 964406"/>
                <a:gd name="connsiteX45" fmla="*/ 323850 w 595313"/>
                <a:gd name="connsiteY45" fmla="*/ 257175 h 96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95313" h="964406">
                  <a:moveTo>
                    <a:pt x="323850" y="257175"/>
                  </a:moveTo>
                  <a:lnTo>
                    <a:pt x="271463" y="207169"/>
                  </a:lnTo>
                  <a:lnTo>
                    <a:pt x="230981" y="166688"/>
                  </a:lnTo>
                  <a:lnTo>
                    <a:pt x="169069" y="109538"/>
                  </a:lnTo>
                  <a:lnTo>
                    <a:pt x="109538" y="57150"/>
                  </a:lnTo>
                  <a:lnTo>
                    <a:pt x="61913" y="14288"/>
                  </a:lnTo>
                  <a:lnTo>
                    <a:pt x="35719" y="2381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0" y="4763"/>
                  </a:lnTo>
                  <a:lnTo>
                    <a:pt x="2381" y="28575"/>
                  </a:lnTo>
                  <a:lnTo>
                    <a:pt x="23813" y="73819"/>
                  </a:lnTo>
                  <a:lnTo>
                    <a:pt x="88106" y="183356"/>
                  </a:lnTo>
                  <a:lnTo>
                    <a:pt x="150019" y="309563"/>
                  </a:lnTo>
                  <a:lnTo>
                    <a:pt x="214313" y="459581"/>
                  </a:lnTo>
                  <a:lnTo>
                    <a:pt x="235744" y="521494"/>
                  </a:lnTo>
                  <a:lnTo>
                    <a:pt x="273844" y="635794"/>
                  </a:lnTo>
                  <a:lnTo>
                    <a:pt x="302419" y="738188"/>
                  </a:lnTo>
                  <a:lnTo>
                    <a:pt x="304800" y="788194"/>
                  </a:lnTo>
                  <a:lnTo>
                    <a:pt x="309563" y="835819"/>
                  </a:lnTo>
                  <a:lnTo>
                    <a:pt x="316706" y="876300"/>
                  </a:lnTo>
                  <a:lnTo>
                    <a:pt x="326231" y="904875"/>
                  </a:lnTo>
                  <a:lnTo>
                    <a:pt x="340519" y="928688"/>
                  </a:lnTo>
                  <a:lnTo>
                    <a:pt x="354806" y="945356"/>
                  </a:lnTo>
                  <a:lnTo>
                    <a:pt x="373856" y="954881"/>
                  </a:lnTo>
                  <a:lnTo>
                    <a:pt x="400050" y="962025"/>
                  </a:lnTo>
                  <a:lnTo>
                    <a:pt x="431006" y="964406"/>
                  </a:lnTo>
                  <a:lnTo>
                    <a:pt x="454819" y="959644"/>
                  </a:lnTo>
                  <a:lnTo>
                    <a:pt x="481013" y="952500"/>
                  </a:lnTo>
                  <a:lnTo>
                    <a:pt x="504825" y="935831"/>
                  </a:lnTo>
                  <a:lnTo>
                    <a:pt x="526256" y="916781"/>
                  </a:lnTo>
                  <a:lnTo>
                    <a:pt x="545306" y="892969"/>
                  </a:lnTo>
                  <a:lnTo>
                    <a:pt x="554831" y="866775"/>
                  </a:lnTo>
                  <a:lnTo>
                    <a:pt x="566738" y="828675"/>
                  </a:lnTo>
                  <a:lnTo>
                    <a:pt x="581025" y="771525"/>
                  </a:lnTo>
                  <a:lnTo>
                    <a:pt x="588169" y="728663"/>
                  </a:lnTo>
                  <a:lnTo>
                    <a:pt x="595313" y="666750"/>
                  </a:lnTo>
                  <a:lnTo>
                    <a:pt x="595313" y="642938"/>
                  </a:lnTo>
                  <a:lnTo>
                    <a:pt x="585788" y="609600"/>
                  </a:lnTo>
                  <a:lnTo>
                    <a:pt x="564356" y="566738"/>
                  </a:lnTo>
                  <a:lnTo>
                    <a:pt x="538163" y="521494"/>
                  </a:lnTo>
                  <a:lnTo>
                    <a:pt x="509588" y="478631"/>
                  </a:lnTo>
                  <a:lnTo>
                    <a:pt x="478631" y="433388"/>
                  </a:lnTo>
                  <a:lnTo>
                    <a:pt x="438150" y="383381"/>
                  </a:lnTo>
                  <a:lnTo>
                    <a:pt x="402431" y="340519"/>
                  </a:lnTo>
                  <a:lnTo>
                    <a:pt x="32385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0">
              <a:extLst>
                <a:ext uri="{FF2B5EF4-FFF2-40B4-BE49-F238E27FC236}">
                  <a16:creationId xmlns:a16="http://schemas.microsoft.com/office/drawing/2014/main" id="{896603D8-6B85-475E-BDBC-2011B795818D}"/>
                </a:ext>
              </a:extLst>
            </p:cNvPr>
            <p:cNvSpPr/>
            <p:nvPr/>
          </p:nvSpPr>
          <p:spPr>
            <a:xfrm>
              <a:off x="5872164" y="4667251"/>
              <a:ext cx="504825" cy="995363"/>
            </a:xfrm>
            <a:custGeom>
              <a:avLst/>
              <a:gdLst>
                <a:gd name="connsiteX0" fmla="*/ 88106 w 504825"/>
                <a:gd name="connsiteY0" fmla="*/ 214313 h 995363"/>
                <a:gd name="connsiteX1" fmla="*/ 52387 w 504825"/>
                <a:gd name="connsiteY1" fmla="*/ 138113 h 995363"/>
                <a:gd name="connsiteX2" fmla="*/ 9525 w 504825"/>
                <a:gd name="connsiteY2" fmla="*/ 52388 h 995363"/>
                <a:gd name="connsiteX3" fmla="*/ 0 w 504825"/>
                <a:gd name="connsiteY3" fmla="*/ 19050 h 995363"/>
                <a:gd name="connsiteX4" fmla="*/ 2381 w 504825"/>
                <a:gd name="connsiteY4" fmla="*/ 4763 h 995363"/>
                <a:gd name="connsiteX5" fmla="*/ 11906 w 504825"/>
                <a:gd name="connsiteY5" fmla="*/ 0 h 995363"/>
                <a:gd name="connsiteX6" fmla="*/ 26193 w 504825"/>
                <a:gd name="connsiteY6" fmla="*/ 0 h 995363"/>
                <a:gd name="connsiteX7" fmla="*/ 47625 w 504825"/>
                <a:gd name="connsiteY7" fmla="*/ 4763 h 995363"/>
                <a:gd name="connsiteX8" fmla="*/ 69056 w 504825"/>
                <a:gd name="connsiteY8" fmla="*/ 16669 h 995363"/>
                <a:gd name="connsiteX9" fmla="*/ 126206 w 504825"/>
                <a:gd name="connsiteY9" fmla="*/ 73819 h 995363"/>
                <a:gd name="connsiteX10" fmla="*/ 219075 w 504825"/>
                <a:gd name="connsiteY10" fmla="*/ 161925 h 995363"/>
                <a:gd name="connsiteX11" fmla="*/ 290512 w 504825"/>
                <a:gd name="connsiteY11" fmla="*/ 238125 h 995363"/>
                <a:gd name="connsiteX12" fmla="*/ 335756 w 504825"/>
                <a:gd name="connsiteY12" fmla="*/ 288131 h 995363"/>
                <a:gd name="connsiteX13" fmla="*/ 359568 w 504825"/>
                <a:gd name="connsiteY13" fmla="*/ 314325 h 995363"/>
                <a:gd name="connsiteX14" fmla="*/ 381000 w 504825"/>
                <a:gd name="connsiteY14" fmla="*/ 342900 h 995363"/>
                <a:gd name="connsiteX15" fmla="*/ 400050 w 504825"/>
                <a:gd name="connsiteY15" fmla="*/ 376238 h 995363"/>
                <a:gd name="connsiteX16" fmla="*/ 431006 w 504825"/>
                <a:gd name="connsiteY16" fmla="*/ 440531 h 995363"/>
                <a:gd name="connsiteX17" fmla="*/ 452437 w 504825"/>
                <a:gd name="connsiteY17" fmla="*/ 497681 h 995363"/>
                <a:gd name="connsiteX18" fmla="*/ 471487 w 504825"/>
                <a:gd name="connsiteY18" fmla="*/ 552450 h 995363"/>
                <a:gd name="connsiteX19" fmla="*/ 485775 w 504825"/>
                <a:gd name="connsiteY19" fmla="*/ 614363 h 995363"/>
                <a:gd name="connsiteX20" fmla="*/ 495300 w 504825"/>
                <a:gd name="connsiteY20" fmla="*/ 666750 h 995363"/>
                <a:gd name="connsiteX21" fmla="*/ 504825 w 504825"/>
                <a:gd name="connsiteY21" fmla="*/ 740569 h 995363"/>
                <a:gd name="connsiteX22" fmla="*/ 502443 w 504825"/>
                <a:gd name="connsiteY22" fmla="*/ 769144 h 995363"/>
                <a:gd name="connsiteX23" fmla="*/ 488156 w 504825"/>
                <a:gd name="connsiteY23" fmla="*/ 814388 h 995363"/>
                <a:gd name="connsiteX24" fmla="*/ 469106 w 504825"/>
                <a:gd name="connsiteY24" fmla="*/ 862013 h 995363"/>
                <a:gd name="connsiteX25" fmla="*/ 442912 w 504825"/>
                <a:gd name="connsiteY25" fmla="*/ 914400 h 995363"/>
                <a:gd name="connsiteX26" fmla="*/ 409575 w 504825"/>
                <a:gd name="connsiteY26" fmla="*/ 957263 h 995363"/>
                <a:gd name="connsiteX27" fmla="*/ 385762 w 504825"/>
                <a:gd name="connsiteY27" fmla="*/ 976313 h 995363"/>
                <a:gd name="connsiteX28" fmla="*/ 357187 w 504825"/>
                <a:gd name="connsiteY28" fmla="*/ 992981 h 995363"/>
                <a:gd name="connsiteX29" fmla="*/ 330993 w 504825"/>
                <a:gd name="connsiteY29" fmla="*/ 995363 h 995363"/>
                <a:gd name="connsiteX30" fmla="*/ 300037 w 504825"/>
                <a:gd name="connsiteY30" fmla="*/ 990600 h 995363"/>
                <a:gd name="connsiteX31" fmla="*/ 271462 w 504825"/>
                <a:gd name="connsiteY31" fmla="*/ 978694 h 995363"/>
                <a:gd name="connsiteX32" fmla="*/ 250031 w 504825"/>
                <a:gd name="connsiteY32" fmla="*/ 959644 h 995363"/>
                <a:gd name="connsiteX33" fmla="*/ 238125 w 504825"/>
                <a:gd name="connsiteY33" fmla="*/ 940594 h 995363"/>
                <a:gd name="connsiteX34" fmla="*/ 226218 w 504825"/>
                <a:gd name="connsiteY34" fmla="*/ 914400 h 995363"/>
                <a:gd name="connsiteX35" fmla="*/ 219075 w 504825"/>
                <a:gd name="connsiteY35" fmla="*/ 885825 h 995363"/>
                <a:gd name="connsiteX36" fmla="*/ 214312 w 504825"/>
                <a:gd name="connsiteY36" fmla="*/ 802481 h 995363"/>
                <a:gd name="connsiteX37" fmla="*/ 209550 w 504825"/>
                <a:gd name="connsiteY37" fmla="*/ 704850 h 995363"/>
                <a:gd name="connsiteX38" fmla="*/ 204787 w 504825"/>
                <a:gd name="connsiteY38" fmla="*/ 635794 h 995363"/>
                <a:gd name="connsiteX39" fmla="*/ 190500 w 504825"/>
                <a:gd name="connsiteY39" fmla="*/ 542925 h 995363"/>
                <a:gd name="connsiteX40" fmla="*/ 180975 w 504825"/>
                <a:gd name="connsiteY40" fmla="*/ 488156 h 995363"/>
                <a:gd name="connsiteX41" fmla="*/ 169068 w 504825"/>
                <a:gd name="connsiteY41" fmla="*/ 433388 h 995363"/>
                <a:gd name="connsiteX42" fmla="*/ 140493 w 504825"/>
                <a:gd name="connsiteY42" fmla="*/ 352425 h 995363"/>
                <a:gd name="connsiteX43" fmla="*/ 88106 w 504825"/>
                <a:gd name="connsiteY43" fmla="*/ 214313 h 99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04825" h="995363">
                  <a:moveTo>
                    <a:pt x="88106" y="214313"/>
                  </a:moveTo>
                  <a:lnTo>
                    <a:pt x="52387" y="138113"/>
                  </a:lnTo>
                  <a:lnTo>
                    <a:pt x="9525" y="52388"/>
                  </a:lnTo>
                  <a:lnTo>
                    <a:pt x="0" y="19050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6193" y="0"/>
                  </a:lnTo>
                  <a:lnTo>
                    <a:pt x="47625" y="4763"/>
                  </a:lnTo>
                  <a:lnTo>
                    <a:pt x="69056" y="16669"/>
                  </a:lnTo>
                  <a:lnTo>
                    <a:pt x="126206" y="73819"/>
                  </a:lnTo>
                  <a:lnTo>
                    <a:pt x="219075" y="161925"/>
                  </a:lnTo>
                  <a:lnTo>
                    <a:pt x="290512" y="238125"/>
                  </a:lnTo>
                  <a:lnTo>
                    <a:pt x="335756" y="288131"/>
                  </a:lnTo>
                  <a:lnTo>
                    <a:pt x="359568" y="314325"/>
                  </a:lnTo>
                  <a:lnTo>
                    <a:pt x="381000" y="342900"/>
                  </a:lnTo>
                  <a:lnTo>
                    <a:pt x="400050" y="376238"/>
                  </a:lnTo>
                  <a:lnTo>
                    <a:pt x="431006" y="440531"/>
                  </a:lnTo>
                  <a:lnTo>
                    <a:pt x="452437" y="497681"/>
                  </a:lnTo>
                  <a:lnTo>
                    <a:pt x="471487" y="552450"/>
                  </a:lnTo>
                  <a:lnTo>
                    <a:pt x="485775" y="614363"/>
                  </a:lnTo>
                  <a:lnTo>
                    <a:pt x="495300" y="666750"/>
                  </a:lnTo>
                  <a:lnTo>
                    <a:pt x="504825" y="740569"/>
                  </a:lnTo>
                  <a:lnTo>
                    <a:pt x="502443" y="769144"/>
                  </a:lnTo>
                  <a:lnTo>
                    <a:pt x="488156" y="814388"/>
                  </a:lnTo>
                  <a:lnTo>
                    <a:pt x="469106" y="862013"/>
                  </a:lnTo>
                  <a:lnTo>
                    <a:pt x="442912" y="914400"/>
                  </a:lnTo>
                  <a:lnTo>
                    <a:pt x="409575" y="957263"/>
                  </a:lnTo>
                  <a:lnTo>
                    <a:pt x="385762" y="976313"/>
                  </a:lnTo>
                  <a:lnTo>
                    <a:pt x="357187" y="992981"/>
                  </a:lnTo>
                  <a:lnTo>
                    <a:pt x="330993" y="995363"/>
                  </a:lnTo>
                  <a:lnTo>
                    <a:pt x="300037" y="990600"/>
                  </a:lnTo>
                  <a:lnTo>
                    <a:pt x="271462" y="978694"/>
                  </a:lnTo>
                  <a:lnTo>
                    <a:pt x="250031" y="959644"/>
                  </a:lnTo>
                  <a:lnTo>
                    <a:pt x="238125" y="940594"/>
                  </a:lnTo>
                  <a:lnTo>
                    <a:pt x="226218" y="914400"/>
                  </a:lnTo>
                  <a:lnTo>
                    <a:pt x="219075" y="885825"/>
                  </a:lnTo>
                  <a:lnTo>
                    <a:pt x="214312" y="802481"/>
                  </a:lnTo>
                  <a:lnTo>
                    <a:pt x="209550" y="704850"/>
                  </a:lnTo>
                  <a:lnTo>
                    <a:pt x="204787" y="635794"/>
                  </a:lnTo>
                  <a:lnTo>
                    <a:pt x="190500" y="542925"/>
                  </a:lnTo>
                  <a:lnTo>
                    <a:pt x="180975" y="488156"/>
                  </a:lnTo>
                  <a:lnTo>
                    <a:pt x="169068" y="433388"/>
                  </a:lnTo>
                  <a:lnTo>
                    <a:pt x="140493" y="352425"/>
                  </a:lnTo>
                  <a:lnTo>
                    <a:pt x="88106" y="214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1">
              <a:extLst>
                <a:ext uri="{FF2B5EF4-FFF2-40B4-BE49-F238E27FC236}">
                  <a16:creationId xmlns:a16="http://schemas.microsoft.com/office/drawing/2014/main" id="{E9C77132-3F59-41BB-B4E2-3B8DBF4B7854}"/>
                </a:ext>
              </a:extLst>
            </p:cNvPr>
            <p:cNvSpPr/>
            <p:nvPr/>
          </p:nvSpPr>
          <p:spPr>
            <a:xfrm>
              <a:off x="4932363" y="4738688"/>
              <a:ext cx="508000" cy="1077912"/>
            </a:xfrm>
            <a:custGeom>
              <a:avLst/>
              <a:gdLst>
                <a:gd name="connsiteX0" fmla="*/ 433387 w 509587"/>
                <a:gd name="connsiteY0" fmla="*/ 592931 h 1078706"/>
                <a:gd name="connsiteX1" fmla="*/ 416719 w 509587"/>
                <a:gd name="connsiteY1" fmla="*/ 657225 h 1078706"/>
                <a:gd name="connsiteX2" fmla="*/ 404812 w 509587"/>
                <a:gd name="connsiteY2" fmla="*/ 692943 h 1078706"/>
                <a:gd name="connsiteX3" fmla="*/ 388144 w 509587"/>
                <a:gd name="connsiteY3" fmla="*/ 742950 h 1078706"/>
                <a:gd name="connsiteX4" fmla="*/ 359569 w 509587"/>
                <a:gd name="connsiteY4" fmla="*/ 802481 h 1078706"/>
                <a:gd name="connsiteX5" fmla="*/ 321469 w 509587"/>
                <a:gd name="connsiteY5" fmla="*/ 862012 h 1078706"/>
                <a:gd name="connsiteX6" fmla="*/ 250031 w 509587"/>
                <a:gd name="connsiteY6" fmla="*/ 957262 h 1078706"/>
                <a:gd name="connsiteX7" fmla="*/ 200025 w 509587"/>
                <a:gd name="connsiteY7" fmla="*/ 1016793 h 1078706"/>
                <a:gd name="connsiteX8" fmla="*/ 159544 w 509587"/>
                <a:gd name="connsiteY8" fmla="*/ 1057275 h 1078706"/>
                <a:gd name="connsiteX9" fmla="*/ 138112 w 509587"/>
                <a:gd name="connsiteY9" fmla="*/ 1071562 h 1078706"/>
                <a:gd name="connsiteX10" fmla="*/ 111919 w 509587"/>
                <a:gd name="connsiteY10" fmla="*/ 1078706 h 1078706"/>
                <a:gd name="connsiteX11" fmla="*/ 95250 w 509587"/>
                <a:gd name="connsiteY11" fmla="*/ 1078706 h 1078706"/>
                <a:gd name="connsiteX12" fmla="*/ 76200 w 509587"/>
                <a:gd name="connsiteY12" fmla="*/ 1071562 h 1078706"/>
                <a:gd name="connsiteX13" fmla="*/ 61912 w 509587"/>
                <a:gd name="connsiteY13" fmla="*/ 1057275 h 1078706"/>
                <a:gd name="connsiteX14" fmla="*/ 45244 w 509587"/>
                <a:gd name="connsiteY14" fmla="*/ 1028700 h 1078706"/>
                <a:gd name="connsiteX15" fmla="*/ 28575 w 509587"/>
                <a:gd name="connsiteY15" fmla="*/ 985837 h 1078706"/>
                <a:gd name="connsiteX16" fmla="*/ 16669 w 509587"/>
                <a:gd name="connsiteY16" fmla="*/ 933450 h 1078706"/>
                <a:gd name="connsiteX17" fmla="*/ 7144 w 509587"/>
                <a:gd name="connsiteY17" fmla="*/ 869156 h 1078706"/>
                <a:gd name="connsiteX18" fmla="*/ 0 w 509587"/>
                <a:gd name="connsiteY18" fmla="*/ 804862 h 1078706"/>
                <a:gd name="connsiteX19" fmla="*/ 0 w 509587"/>
                <a:gd name="connsiteY19" fmla="*/ 776287 h 1078706"/>
                <a:gd name="connsiteX20" fmla="*/ 2381 w 509587"/>
                <a:gd name="connsiteY20" fmla="*/ 764381 h 1078706"/>
                <a:gd name="connsiteX21" fmla="*/ 7144 w 509587"/>
                <a:gd name="connsiteY21" fmla="*/ 759618 h 1078706"/>
                <a:gd name="connsiteX22" fmla="*/ 59531 w 509587"/>
                <a:gd name="connsiteY22" fmla="*/ 719137 h 1078706"/>
                <a:gd name="connsiteX23" fmla="*/ 130969 w 509587"/>
                <a:gd name="connsiteY23" fmla="*/ 654843 h 1078706"/>
                <a:gd name="connsiteX24" fmla="*/ 173831 w 509587"/>
                <a:gd name="connsiteY24" fmla="*/ 614362 h 1078706"/>
                <a:gd name="connsiteX25" fmla="*/ 219075 w 509587"/>
                <a:gd name="connsiteY25" fmla="*/ 561975 h 1078706"/>
                <a:gd name="connsiteX26" fmla="*/ 254794 w 509587"/>
                <a:gd name="connsiteY26" fmla="*/ 507206 h 1078706"/>
                <a:gd name="connsiteX27" fmla="*/ 288131 w 509587"/>
                <a:gd name="connsiteY27" fmla="*/ 452437 h 1078706"/>
                <a:gd name="connsiteX28" fmla="*/ 328612 w 509587"/>
                <a:gd name="connsiteY28" fmla="*/ 373856 h 1078706"/>
                <a:gd name="connsiteX29" fmla="*/ 369094 w 509587"/>
                <a:gd name="connsiteY29" fmla="*/ 266700 h 1078706"/>
                <a:gd name="connsiteX30" fmla="*/ 395287 w 509587"/>
                <a:gd name="connsiteY30" fmla="*/ 195262 h 1078706"/>
                <a:gd name="connsiteX31" fmla="*/ 431006 w 509587"/>
                <a:gd name="connsiteY31" fmla="*/ 80962 h 1078706"/>
                <a:gd name="connsiteX32" fmla="*/ 438150 w 509587"/>
                <a:gd name="connsiteY32" fmla="*/ 47625 h 1078706"/>
                <a:gd name="connsiteX33" fmla="*/ 442912 w 509587"/>
                <a:gd name="connsiteY33" fmla="*/ 30956 h 1078706"/>
                <a:gd name="connsiteX34" fmla="*/ 457200 w 509587"/>
                <a:gd name="connsiteY34" fmla="*/ 14287 h 1078706"/>
                <a:gd name="connsiteX35" fmla="*/ 478631 w 509587"/>
                <a:gd name="connsiteY35" fmla="*/ 0 h 1078706"/>
                <a:gd name="connsiteX36" fmla="*/ 488156 w 509587"/>
                <a:gd name="connsiteY36" fmla="*/ 0 h 1078706"/>
                <a:gd name="connsiteX37" fmla="*/ 497681 w 509587"/>
                <a:gd name="connsiteY37" fmla="*/ 2381 h 1078706"/>
                <a:gd name="connsiteX38" fmla="*/ 504825 w 509587"/>
                <a:gd name="connsiteY38" fmla="*/ 14287 h 1078706"/>
                <a:gd name="connsiteX39" fmla="*/ 509587 w 509587"/>
                <a:gd name="connsiteY39" fmla="*/ 40481 h 1078706"/>
                <a:gd name="connsiteX40" fmla="*/ 504825 w 509587"/>
                <a:gd name="connsiteY40" fmla="*/ 119062 h 1078706"/>
                <a:gd name="connsiteX41" fmla="*/ 488156 w 509587"/>
                <a:gd name="connsiteY41" fmla="*/ 278606 h 1078706"/>
                <a:gd name="connsiteX42" fmla="*/ 471487 w 509587"/>
                <a:gd name="connsiteY42" fmla="*/ 402431 h 1078706"/>
                <a:gd name="connsiteX43" fmla="*/ 454819 w 509587"/>
                <a:gd name="connsiteY43" fmla="*/ 492918 h 1078706"/>
                <a:gd name="connsiteX44" fmla="*/ 433387 w 509587"/>
                <a:gd name="connsiteY44" fmla="*/ 592931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09587" h="1078706">
                  <a:moveTo>
                    <a:pt x="433387" y="592931"/>
                  </a:moveTo>
                  <a:lnTo>
                    <a:pt x="416719" y="657225"/>
                  </a:lnTo>
                  <a:lnTo>
                    <a:pt x="404812" y="692943"/>
                  </a:lnTo>
                  <a:lnTo>
                    <a:pt x="388144" y="742950"/>
                  </a:lnTo>
                  <a:lnTo>
                    <a:pt x="359569" y="802481"/>
                  </a:lnTo>
                  <a:lnTo>
                    <a:pt x="321469" y="862012"/>
                  </a:lnTo>
                  <a:lnTo>
                    <a:pt x="250031" y="957262"/>
                  </a:lnTo>
                  <a:lnTo>
                    <a:pt x="200025" y="1016793"/>
                  </a:lnTo>
                  <a:lnTo>
                    <a:pt x="159544" y="1057275"/>
                  </a:lnTo>
                  <a:lnTo>
                    <a:pt x="138112" y="1071562"/>
                  </a:lnTo>
                  <a:lnTo>
                    <a:pt x="111919" y="1078706"/>
                  </a:lnTo>
                  <a:lnTo>
                    <a:pt x="95250" y="1078706"/>
                  </a:lnTo>
                  <a:lnTo>
                    <a:pt x="76200" y="1071562"/>
                  </a:lnTo>
                  <a:lnTo>
                    <a:pt x="61912" y="1057275"/>
                  </a:lnTo>
                  <a:lnTo>
                    <a:pt x="45244" y="1028700"/>
                  </a:lnTo>
                  <a:lnTo>
                    <a:pt x="28575" y="985837"/>
                  </a:lnTo>
                  <a:lnTo>
                    <a:pt x="16669" y="933450"/>
                  </a:lnTo>
                  <a:lnTo>
                    <a:pt x="7144" y="869156"/>
                  </a:lnTo>
                  <a:lnTo>
                    <a:pt x="0" y="804862"/>
                  </a:lnTo>
                  <a:lnTo>
                    <a:pt x="0" y="776287"/>
                  </a:lnTo>
                  <a:lnTo>
                    <a:pt x="2381" y="764381"/>
                  </a:lnTo>
                  <a:lnTo>
                    <a:pt x="7144" y="759618"/>
                  </a:lnTo>
                  <a:lnTo>
                    <a:pt x="59531" y="719137"/>
                  </a:lnTo>
                  <a:lnTo>
                    <a:pt x="130969" y="654843"/>
                  </a:lnTo>
                  <a:lnTo>
                    <a:pt x="173831" y="614362"/>
                  </a:lnTo>
                  <a:lnTo>
                    <a:pt x="219075" y="561975"/>
                  </a:lnTo>
                  <a:lnTo>
                    <a:pt x="254794" y="507206"/>
                  </a:lnTo>
                  <a:lnTo>
                    <a:pt x="288131" y="452437"/>
                  </a:lnTo>
                  <a:lnTo>
                    <a:pt x="328612" y="373856"/>
                  </a:lnTo>
                  <a:lnTo>
                    <a:pt x="369094" y="266700"/>
                  </a:lnTo>
                  <a:lnTo>
                    <a:pt x="395287" y="195262"/>
                  </a:lnTo>
                  <a:lnTo>
                    <a:pt x="431006" y="80962"/>
                  </a:lnTo>
                  <a:lnTo>
                    <a:pt x="438150" y="47625"/>
                  </a:lnTo>
                  <a:lnTo>
                    <a:pt x="442912" y="30956"/>
                  </a:lnTo>
                  <a:lnTo>
                    <a:pt x="457200" y="14287"/>
                  </a:lnTo>
                  <a:lnTo>
                    <a:pt x="478631" y="0"/>
                  </a:lnTo>
                  <a:lnTo>
                    <a:pt x="488156" y="0"/>
                  </a:lnTo>
                  <a:lnTo>
                    <a:pt x="497681" y="2381"/>
                  </a:lnTo>
                  <a:lnTo>
                    <a:pt x="504825" y="14287"/>
                  </a:lnTo>
                  <a:lnTo>
                    <a:pt x="509587" y="40481"/>
                  </a:lnTo>
                  <a:lnTo>
                    <a:pt x="504825" y="119062"/>
                  </a:lnTo>
                  <a:lnTo>
                    <a:pt x="488156" y="278606"/>
                  </a:lnTo>
                  <a:lnTo>
                    <a:pt x="471487" y="402431"/>
                  </a:lnTo>
                  <a:lnTo>
                    <a:pt x="454819" y="492918"/>
                  </a:lnTo>
                  <a:lnTo>
                    <a:pt x="433387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5">
              <a:extLst>
                <a:ext uri="{FF2B5EF4-FFF2-40B4-BE49-F238E27FC236}">
                  <a16:creationId xmlns:a16="http://schemas.microsoft.com/office/drawing/2014/main" id="{84F4F2CD-A71E-435B-9A86-B032E328BD78}"/>
                </a:ext>
              </a:extLst>
            </p:cNvPr>
            <p:cNvSpPr/>
            <p:nvPr/>
          </p:nvSpPr>
          <p:spPr>
            <a:xfrm rot="5400000">
              <a:off x="2151063" y="3243264"/>
              <a:ext cx="3879850" cy="1035050"/>
            </a:xfrm>
            <a:custGeom>
              <a:avLst/>
              <a:gdLst>
                <a:gd name="connsiteX0" fmla="*/ 1552575 w 3879850"/>
                <a:gd name="connsiteY0" fmla="*/ 57150 h 1035050"/>
                <a:gd name="connsiteX1" fmla="*/ 1784350 w 3879850"/>
                <a:gd name="connsiteY1" fmla="*/ 73025 h 1035050"/>
                <a:gd name="connsiteX2" fmla="*/ 1924050 w 3879850"/>
                <a:gd name="connsiteY2" fmla="*/ 85725 h 1035050"/>
                <a:gd name="connsiteX3" fmla="*/ 2089150 w 3879850"/>
                <a:gd name="connsiteY3" fmla="*/ 101600 h 1035050"/>
                <a:gd name="connsiteX4" fmla="*/ 2235200 w 3879850"/>
                <a:gd name="connsiteY4" fmla="*/ 120650 h 1035050"/>
                <a:gd name="connsiteX5" fmla="*/ 2305050 w 3879850"/>
                <a:gd name="connsiteY5" fmla="*/ 130175 h 1035050"/>
                <a:gd name="connsiteX6" fmla="*/ 2482850 w 3879850"/>
                <a:gd name="connsiteY6" fmla="*/ 177800 h 1035050"/>
                <a:gd name="connsiteX7" fmla="*/ 2625725 w 3879850"/>
                <a:gd name="connsiteY7" fmla="*/ 219075 h 1035050"/>
                <a:gd name="connsiteX8" fmla="*/ 2740025 w 3879850"/>
                <a:gd name="connsiteY8" fmla="*/ 257175 h 1035050"/>
                <a:gd name="connsiteX9" fmla="*/ 2809875 w 3879850"/>
                <a:gd name="connsiteY9" fmla="*/ 282575 h 1035050"/>
                <a:gd name="connsiteX10" fmla="*/ 2901950 w 3879850"/>
                <a:gd name="connsiteY10" fmla="*/ 317500 h 1035050"/>
                <a:gd name="connsiteX11" fmla="*/ 3003550 w 3879850"/>
                <a:gd name="connsiteY11" fmla="*/ 361950 h 1035050"/>
                <a:gd name="connsiteX12" fmla="*/ 3111500 w 3879850"/>
                <a:gd name="connsiteY12" fmla="*/ 415925 h 1035050"/>
                <a:gd name="connsiteX13" fmla="*/ 3209925 w 3879850"/>
                <a:gd name="connsiteY13" fmla="*/ 473075 h 1035050"/>
                <a:gd name="connsiteX14" fmla="*/ 3298825 w 3879850"/>
                <a:gd name="connsiteY14" fmla="*/ 527050 h 1035050"/>
                <a:gd name="connsiteX15" fmla="*/ 3397250 w 3879850"/>
                <a:gd name="connsiteY15" fmla="*/ 590550 h 1035050"/>
                <a:gd name="connsiteX16" fmla="*/ 3489325 w 3879850"/>
                <a:gd name="connsiteY16" fmla="*/ 654050 h 1035050"/>
                <a:gd name="connsiteX17" fmla="*/ 3581400 w 3879850"/>
                <a:gd name="connsiteY17" fmla="*/ 723900 h 1035050"/>
                <a:gd name="connsiteX18" fmla="*/ 3667125 w 3879850"/>
                <a:gd name="connsiteY18" fmla="*/ 793750 h 1035050"/>
                <a:gd name="connsiteX19" fmla="*/ 3736975 w 3879850"/>
                <a:gd name="connsiteY19" fmla="*/ 854075 h 1035050"/>
                <a:gd name="connsiteX20" fmla="*/ 3816350 w 3879850"/>
                <a:gd name="connsiteY20" fmla="*/ 927100 h 1035050"/>
                <a:gd name="connsiteX21" fmla="*/ 3860800 w 3879850"/>
                <a:gd name="connsiteY21" fmla="*/ 971550 h 1035050"/>
                <a:gd name="connsiteX22" fmla="*/ 3873500 w 3879850"/>
                <a:gd name="connsiteY22" fmla="*/ 990600 h 1035050"/>
                <a:gd name="connsiteX23" fmla="*/ 3879850 w 3879850"/>
                <a:gd name="connsiteY23" fmla="*/ 1006475 h 1035050"/>
                <a:gd name="connsiteX24" fmla="*/ 3879850 w 3879850"/>
                <a:gd name="connsiteY24" fmla="*/ 1019175 h 1035050"/>
                <a:gd name="connsiteX25" fmla="*/ 3870325 w 3879850"/>
                <a:gd name="connsiteY25" fmla="*/ 1035050 h 1035050"/>
                <a:gd name="connsiteX26" fmla="*/ 3860800 w 3879850"/>
                <a:gd name="connsiteY26" fmla="*/ 1035050 h 1035050"/>
                <a:gd name="connsiteX27" fmla="*/ 3832225 w 3879850"/>
                <a:gd name="connsiteY27" fmla="*/ 1025525 h 1035050"/>
                <a:gd name="connsiteX28" fmla="*/ 3806825 w 3879850"/>
                <a:gd name="connsiteY28" fmla="*/ 1009650 h 1035050"/>
                <a:gd name="connsiteX29" fmla="*/ 3740150 w 3879850"/>
                <a:gd name="connsiteY29" fmla="*/ 962025 h 1035050"/>
                <a:gd name="connsiteX30" fmla="*/ 3648075 w 3879850"/>
                <a:gd name="connsiteY30" fmla="*/ 901700 h 1035050"/>
                <a:gd name="connsiteX31" fmla="*/ 3581400 w 3879850"/>
                <a:gd name="connsiteY31" fmla="*/ 860425 h 1035050"/>
                <a:gd name="connsiteX32" fmla="*/ 3517900 w 3879850"/>
                <a:gd name="connsiteY32" fmla="*/ 822325 h 1035050"/>
                <a:gd name="connsiteX33" fmla="*/ 3403600 w 3879850"/>
                <a:gd name="connsiteY33" fmla="*/ 755650 h 1035050"/>
                <a:gd name="connsiteX34" fmla="*/ 3292475 w 3879850"/>
                <a:gd name="connsiteY34" fmla="*/ 698500 h 1035050"/>
                <a:gd name="connsiteX35" fmla="*/ 3175000 w 3879850"/>
                <a:gd name="connsiteY35" fmla="*/ 644525 h 1035050"/>
                <a:gd name="connsiteX36" fmla="*/ 3041650 w 3879850"/>
                <a:gd name="connsiteY36" fmla="*/ 584200 h 1035050"/>
                <a:gd name="connsiteX37" fmla="*/ 2930525 w 3879850"/>
                <a:gd name="connsiteY37" fmla="*/ 542925 h 1035050"/>
                <a:gd name="connsiteX38" fmla="*/ 2794000 w 3879850"/>
                <a:gd name="connsiteY38" fmla="*/ 495300 h 1035050"/>
                <a:gd name="connsiteX39" fmla="*/ 2622550 w 3879850"/>
                <a:gd name="connsiteY39" fmla="*/ 444500 h 1035050"/>
                <a:gd name="connsiteX40" fmla="*/ 2473325 w 3879850"/>
                <a:gd name="connsiteY40" fmla="*/ 406400 h 1035050"/>
                <a:gd name="connsiteX41" fmla="*/ 2314575 w 3879850"/>
                <a:gd name="connsiteY41" fmla="*/ 371475 h 1035050"/>
                <a:gd name="connsiteX42" fmla="*/ 2149475 w 3879850"/>
                <a:gd name="connsiteY42" fmla="*/ 342900 h 1035050"/>
                <a:gd name="connsiteX43" fmla="*/ 1990725 w 3879850"/>
                <a:gd name="connsiteY43" fmla="*/ 323850 h 1035050"/>
                <a:gd name="connsiteX44" fmla="*/ 1717675 w 3879850"/>
                <a:gd name="connsiteY44" fmla="*/ 304800 h 1035050"/>
                <a:gd name="connsiteX45" fmla="*/ 1444625 w 3879850"/>
                <a:gd name="connsiteY45" fmla="*/ 292100 h 1035050"/>
                <a:gd name="connsiteX46" fmla="*/ 1120775 w 3879850"/>
                <a:gd name="connsiteY46" fmla="*/ 285750 h 1035050"/>
                <a:gd name="connsiteX47" fmla="*/ 835025 w 3879850"/>
                <a:gd name="connsiteY47" fmla="*/ 282575 h 1035050"/>
                <a:gd name="connsiteX48" fmla="*/ 577850 w 3879850"/>
                <a:gd name="connsiteY48" fmla="*/ 282575 h 1035050"/>
                <a:gd name="connsiteX49" fmla="*/ 400050 w 3879850"/>
                <a:gd name="connsiteY49" fmla="*/ 282575 h 1035050"/>
                <a:gd name="connsiteX50" fmla="*/ 307975 w 3879850"/>
                <a:gd name="connsiteY50" fmla="*/ 282575 h 1035050"/>
                <a:gd name="connsiteX51" fmla="*/ 254000 w 3879850"/>
                <a:gd name="connsiteY51" fmla="*/ 288925 h 1035050"/>
                <a:gd name="connsiteX52" fmla="*/ 206375 w 3879850"/>
                <a:gd name="connsiteY52" fmla="*/ 301625 h 1035050"/>
                <a:gd name="connsiteX53" fmla="*/ 171450 w 3879850"/>
                <a:gd name="connsiteY53" fmla="*/ 317500 h 1035050"/>
                <a:gd name="connsiteX54" fmla="*/ 127000 w 3879850"/>
                <a:gd name="connsiteY54" fmla="*/ 349250 h 1035050"/>
                <a:gd name="connsiteX55" fmla="*/ 92075 w 3879850"/>
                <a:gd name="connsiteY55" fmla="*/ 381000 h 1035050"/>
                <a:gd name="connsiteX56" fmla="*/ 63500 w 3879850"/>
                <a:gd name="connsiteY56" fmla="*/ 422275 h 1035050"/>
                <a:gd name="connsiteX57" fmla="*/ 38100 w 3879850"/>
                <a:gd name="connsiteY57" fmla="*/ 438150 h 1035050"/>
                <a:gd name="connsiteX58" fmla="*/ 19050 w 3879850"/>
                <a:gd name="connsiteY58" fmla="*/ 438150 h 1035050"/>
                <a:gd name="connsiteX59" fmla="*/ 6350 w 3879850"/>
                <a:gd name="connsiteY59" fmla="*/ 425450 h 1035050"/>
                <a:gd name="connsiteX60" fmla="*/ 0 w 3879850"/>
                <a:gd name="connsiteY60" fmla="*/ 390525 h 1035050"/>
                <a:gd name="connsiteX61" fmla="*/ 0 w 3879850"/>
                <a:gd name="connsiteY61" fmla="*/ 342900 h 1035050"/>
                <a:gd name="connsiteX62" fmla="*/ 3175 w 3879850"/>
                <a:gd name="connsiteY62" fmla="*/ 292100 h 1035050"/>
                <a:gd name="connsiteX63" fmla="*/ 9525 w 3879850"/>
                <a:gd name="connsiteY63" fmla="*/ 244475 h 1035050"/>
                <a:gd name="connsiteX64" fmla="*/ 19050 w 3879850"/>
                <a:gd name="connsiteY64" fmla="*/ 219075 h 1035050"/>
                <a:gd name="connsiteX65" fmla="*/ 50800 w 3879850"/>
                <a:gd name="connsiteY65" fmla="*/ 165100 h 1035050"/>
                <a:gd name="connsiteX66" fmla="*/ 79375 w 3879850"/>
                <a:gd name="connsiteY66" fmla="*/ 120650 h 1035050"/>
                <a:gd name="connsiteX67" fmla="*/ 111125 w 3879850"/>
                <a:gd name="connsiteY67" fmla="*/ 82550 h 1035050"/>
                <a:gd name="connsiteX68" fmla="*/ 142875 w 3879850"/>
                <a:gd name="connsiteY68" fmla="*/ 47625 h 1035050"/>
                <a:gd name="connsiteX69" fmla="*/ 168275 w 3879850"/>
                <a:gd name="connsiteY69" fmla="*/ 28575 h 1035050"/>
                <a:gd name="connsiteX70" fmla="*/ 203200 w 3879850"/>
                <a:gd name="connsiteY70" fmla="*/ 9525 h 1035050"/>
                <a:gd name="connsiteX71" fmla="*/ 234950 w 3879850"/>
                <a:gd name="connsiteY71" fmla="*/ 0 h 1035050"/>
                <a:gd name="connsiteX72" fmla="*/ 263525 w 3879850"/>
                <a:gd name="connsiteY72" fmla="*/ 0 h 1035050"/>
                <a:gd name="connsiteX73" fmla="*/ 292100 w 3879850"/>
                <a:gd name="connsiteY73" fmla="*/ 3175 h 1035050"/>
                <a:gd name="connsiteX74" fmla="*/ 339725 w 3879850"/>
                <a:gd name="connsiteY74" fmla="*/ 15875 h 1035050"/>
                <a:gd name="connsiteX75" fmla="*/ 469900 w 3879850"/>
                <a:gd name="connsiteY75" fmla="*/ 12700 h 1035050"/>
                <a:gd name="connsiteX76" fmla="*/ 666750 w 3879850"/>
                <a:gd name="connsiteY76" fmla="*/ 15875 h 1035050"/>
                <a:gd name="connsiteX77" fmla="*/ 838200 w 3879850"/>
                <a:gd name="connsiteY77" fmla="*/ 15875 h 1035050"/>
                <a:gd name="connsiteX78" fmla="*/ 996950 w 3879850"/>
                <a:gd name="connsiteY78" fmla="*/ 15875 h 1035050"/>
                <a:gd name="connsiteX79" fmla="*/ 1069975 w 3879850"/>
                <a:gd name="connsiteY79" fmla="*/ 15875 h 1035050"/>
                <a:gd name="connsiteX80" fmla="*/ 1177925 w 3879850"/>
                <a:gd name="connsiteY80" fmla="*/ 38100 h 1035050"/>
                <a:gd name="connsiteX81" fmla="*/ 1330325 w 3879850"/>
                <a:gd name="connsiteY81" fmla="*/ 44450 h 1035050"/>
                <a:gd name="connsiteX82" fmla="*/ 1470025 w 3879850"/>
                <a:gd name="connsiteY82" fmla="*/ 53975 h 1035050"/>
                <a:gd name="connsiteX83" fmla="*/ 1552575 w 3879850"/>
                <a:gd name="connsiteY83" fmla="*/ 57150 h 103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3879850" h="1035050">
                  <a:moveTo>
                    <a:pt x="1552575" y="57150"/>
                  </a:moveTo>
                  <a:lnTo>
                    <a:pt x="1784350" y="73025"/>
                  </a:lnTo>
                  <a:lnTo>
                    <a:pt x="1924050" y="85725"/>
                  </a:lnTo>
                  <a:lnTo>
                    <a:pt x="2089150" y="101600"/>
                  </a:lnTo>
                  <a:lnTo>
                    <a:pt x="2235200" y="120650"/>
                  </a:lnTo>
                  <a:lnTo>
                    <a:pt x="2305050" y="130175"/>
                  </a:lnTo>
                  <a:lnTo>
                    <a:pt x="2482850" y="177800"/>
                  </a:lnTo>
                  <a:lnTo>
                    <a:pt x="2625725" y="219075"/>
                  </a:lnTo>
                  <a:lnTo>
                    <a:pt x="2740025" y="257175"/>
                  </a:lnTo>
                  <a:lnTo>
                    <a:pt x="2809875" y="282575"/>
                  </a:lnTo>
                  <a:lnTo>
                    <a:pt x="2901950" y="317500"/>
                  </a:lnTo>
                  <a:lnTo>
                    <a:pt x="3003550" y="361950"/>
                  </a:lnTo>
                  <a:lnTo>
                    <a:pt x="3111500" y="415925"/>
                  </a:lnTo>
                  <a:lnTo>
                    <a:pt x="3209925" y="473075"/>
                  </a:lnTo>
                  <a:lnTo>
                    <a:pt x="3298825" y="527050"/>
                  </a:lnTo>
                  <a:lnTo>
                    <a:pt x="3397250" y="590550"/>
                  </a:lnTo>
                  <a:lnTo>
                    <a:pt x="3489325" y="654050"/>
                  </a:lnTo>
                  <a:lnTo>
                    <a:pt x="3581400" y="723900"/>
                  </a:lnTo>
                  <a:lnTo>
                    <a:pt x="3667125" y="793750"/>
                  </a:lnTo>
                  <a:lnTo>
                    <a:pt x="3736975" y="854075"/>
                  </a:lnTo>
                  <a:lnTo>
                    <a:pt x="3816350" y="927100"/>
                  </a:lnTo>
                  <a:lnTo>
                    <a:pt x="3860800" y="971550"/>
                  </a:lnTo>
                  <a:lnTo>
                    <a:pt x="3873500" y="990600"/>
                  </a:lnTo>
                  <a:lnTo>
                    <a:pt x="3879850" y="1006475"/>
                  </a:lnTo>
                  <a:lnTo>
                    <a:pt x="3879850" y="1019175"/>
                  </a:lnTo>
                  <a:lnTo>
                    <a:pt x="3870325" y="1035050"/>
                  </a:lnTo>
                  <a:lnTo>
                    <a:pt x="3860800" y="1035050"/>
                  </a:lnTo>
                  <a:lnTo>
                    <a:pt x="3832225" y="1025525"/>
                  </a:lnTo>
                  <a:lnTo>
                    <a:pt x="3806825" y="1009650"/>
                  </a:lnTo>
                  <a:lnTo>
                    <a:pt x="3740150" y="962025"/>
                  </a:lnTo>
                  <a:lnTo>
                    <a:pt x="3648075" y="901700"/>
                  </a:lnTo>
                  <a:lnTo>
                    <a:pt x="3581400" y="860425"/>
                  </a:lnTo>
                  <a:lnTo>
                    <a:pt x="3517900" y="822325"/>
                  </a:lnTo>
                  <a:lnTo>
                    <a:pt x="3403600" y="755650"/>
                  </a:lnTo>
                  <a:lnTo>
                    <a:pt x="3292475" y="698500"/>
                  </a:lnTo>
                  <a:lnTo>
                    <a:pt x="3175000" y="644525"/>
                  </a:lnTo>
                  <a:lnTo>
                    <a:pt x="3041650" y="584200"/>
                  </a:lnTo>
                  <a:lnTo>
                    <a:pt x="2930525" y="542925"/>
                  </a:lnTo>
                  <a:lnTo>
                    <a:pt x="2794000" y="495300"/>
                  </a:lnTo>
                  <a:lnTo>
                    <a:pt x="2622550" y="444500"/>
                  </a:lnTo>
                  <a:lnTo>
                    <a:pt x="2473325" y="406400"/>
                  </a:lnTo>
                  <a:lnTo>
                    <a:pt x="2314575" y="371475"/>
                  </a:lnTo>
                  <a:lnTo>
                    <a:pt x="2149475" y="342900"/>
                  </a:lnTo>
                  <a:lnTo>
                    <a:pt x="1990725" y="323850"/>
                  </a:lnTo>
                  <a:lnTo>
                    <a:pt x="1717675" y="304800"/>
                  </a:lnTo>
                  <a:lnTo>
                    <a:pt x="1444625" y="292100"/>
                  </a:lnTo>
                  <a:lnTo>
                    <a:pt x="1120775" y="285750"/>
                  </a:lnTo>
                  <a:lnTo>
                    <a:pt x="835025" y="282575"/>
                  </a:lnTo>
                  <a:lnTo>
                    <a:pt x="577850" y="282575"/>
                  </a:lnTo>
                  <a:lnTo>
                    <a:pt x="400050" y="282575"/>
                  </a:lnTo>
                  <a:lnTo>
                    <a:pt x="307975" y="282575"/>
                  </a:lnTo>
                  <a:lnTo>
                    <a:pt x="254000" y="288925"/>
                  </a:lnTo>
                  <a:lnTo>
                    <a:pt x="206375" y="301625"/>
                  </a:lnTo>
                  <a:lnTo>
                    <a:pt x="171450" y="317500"/>
                  </a:lnTo>
                  <a:lnTo>
                    <a:pt x="127000" y="349250"/>
                  </a:lnTo>
                  <a:lnTo>
                    <a:pt x="92075" y="381000"/>
                  </a:lnTo>
                  <a:lnTo>
                    <a:pt x="63500" y="422275"/>
                  </a:lnTo>
                  <a:lnTo>
                    <a:pt x="38100" y="438150"/>
                  </a:lnTo>
                  <a:lnTo>
                    <a:pt x="19050" y="438150"/>
                  </a:lnTo>
                  <a:lnTo>
                    <a:pt x="6350" y="425450"/>
                  </a:lnTo>
                  <a:lnTo>
                    <a:pt x="0" y="390525"/>
                  </a:lnTo>
                  <a:lnTo>
                    <a:pt x="0" y="342900"/>
                  </a:lnTo>
                  <a:lnTo>
                    <a:pt x="3175" y="292100"/>
                  </a:lnTo>
                  <a:lnTo>
                    <a:pt x="9525" y="244475"/>
                  </a:lnTo>
                  <a:lnTo>
                    <a:pt x="19050" y="219075"/>
                  </a:lnTo>
                  <a:lnTo>
                    <a:pt x="50800" y="165100"/>
                  </a:lnTo>
                  <a:lnTo>
                    <a:pt x="79375" y="120650"/>
                  </a:lnTo>
                  <a:lnTo>
                    <a:pt x="111125" y="82550"/>
                  </a:lnTo>
                  <a:lnTo>
                    <a:pt x="142875" y="47625"/>
                  </a:lnTo>
                  <a:lnTo>
                    <a:pt x="168275" y="28575"/>
                  </a:lnTo>
                  <a:lnTo>
                    <a:pt x="203200" y="9525"/>
                  </a:lnTo>
                  <a:lnTo>
                    <a:pt x="234950" y="0"/>
                  </a:lnTo>
                  <a:lnTo>
                    <a:pt x="263525" y="0"/>
                  </a:lnTo>
                  <a:lnTo>
                    <a:pt x="292100" y="3175"/>
                  </a:lnTo>
                  <a:lnTo>
                    <a:pt x="339725" y="15875"/>
                  </a:lnTo>
                  <a:lnTo>
                    <a:pt x="469900" y="12700"/>
                  </a:lnTo>
                  <a:lnTo>
                    <a:pt x="666750" y="15875"/>
                  </a:lnTo>
                  <a:lnTo>
                    <a:pt x="838200" y="15875"/>
                  </a:lnTo>
                  <a:lnTo>
                    <a:pt x="996950" y="15875"/>
                  </a:lnTo>
                  <a:lnTo>
                    <a:pt x="1069975" y="15875"/>
                  </a:lnTo>
                  <a:lnTo>
                    <a:pt x="1177925" y="38100"/>
                  </a:lnTo>
                  <a:lnTo>
                    <a:pt x="1330325" y="44450"/>
                  </a:lnTo>
                  <a:lnTo>
                    <a:pt x="1470025" y="53975"/>
                  </a:lnTo>
                  <a:lnTo>
                    <a:pt x="1552575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9">
              <a:extLst>
                <a:ext uri="{FF2B5EF4-FFF2-40B4-BE49-F238E27FC236}">
                  <a16:creationId xmlns:a16="http://schemas.microsoft.com/office/drawing/2014/main" id="{177B7A71-6672-490E-AA8B-453F6C89CD7A}"/>
                </a:ext>
              </a:extLst>
            </p:cNvPr>
            <p:cNvSpPr/>
            <p:nvPr/>
          </p:nvSpPr>
          <p:spPr>
            <a:xfrm>
              <a:off x="4391025" y="4097340"/>
              <a:ext cx="693738" cy="860425"/>
            </a:xfrm>
            <a:custGeom>
              <a:avLst/>
              <a:gdLst>
                <a:gd name="connsiteX0" fmla="*/ 278606 w 692944"/>
                <a:gd name="connsiteY0" fmla="*/ 309563 h 859632"/>
                <a:gd name="connsiteX1" fmla="*/ 240506 w 692944"/>
                <a:gd name="connsiteY1" fmla="*/ 261938 h 859632"/>
                <a:gd name="connsiteX2" fmla="*/ 211931 w 692944"/>
                <a:gd name="connsiteY2" fmla="*/ 228600 h 859632"/>
                <a:gd name="connsiteX3" fmla="*/ 178594 w 692944"/>
                <a:gd name="connsiteY3" fmla="*/ 192882 h 859632"/>
                <a:gd name="connsiteX4" fmla="*/ 135731 w 692944"/>
                <a:gd name="connsiteY4" fmla="*/ 150019 h 859632"/>
                <a:gd name="connsiteX5" fmla="*/ 92869 w 692944"/>
                <a:gd name="connsiteY5" fmla="*/ 111919 h 859632"/>
                <a:gd name="connsiteX6" fmla="*/ 54769 w 692944"/>
                <a:gd name="connsiteY6" fmla="*/ 80963 h 859632"/>
                <a:gd name="connsiteX7" fmla="*/ 0 w 692944"/>
                <a:gd name="connsiteY7" fmla="*/ 42863 h 859632"/>
                <a:gd name="connsiteX8" fmla="*/ 7144 w 692944"/>
                <a:gd name="connsiteY8" fmla="*/ 0 h 859632"/>
                <a:gd name="connsiteX9" fmla="*/ 95250 w 692944"/>
                <a:gd name="connsiteY9" fmla="*/ 26194 h 859632"/>
                <a:gd name="connsiteX10" fmla="*/ 176213 w 692944"/>
                <a:gd name="connsiteY10" fmla="*/ 64294 h 859632"/>
                <a:gd name="connsiteX11" fmla="*/ 252413 w 692944"/>
                <a:gd name="connsiteY11" fmla="*/ 102394 h 859632"/>
                <a:gd name="connsiteX12" fmla="*/ 321469 w 692944"/>
                <a:gd name="connsiteY12" fmla="*/ 140494 h 859632"/>
                <a:gd name="connsiteX13" fmla="*/ 373856 w 692944"/>
                <a:gd name="connsiteY13" fmla="*/ 171450 h 859632"/>
                <a:gd name="connsiteX14" fmla="*/ 419100 w 692944"/>
                <a:gd name="connsiteY14" fmla="*/ 200025 h 859632"/>
                <a:gd name="connsiteX15" fmla="*/ 459581 w 692944"/>
                <a:gd name="connsiteY15" fmla="*/ 226219 h 859632"/>
                <a:gd name="connsiteX16" fmla="*/ 500063 w 692944"/>
                <a:gd name="connsiteY16" fmla="*/ 257175 h 859632"/>
                <a:gd name="connsiteX17" fmla="*/ 533400 w 692944"/>
                <a:gd name="connsiteY17" fmla="*/ 285750 h 859632"/>
                <a:gd name="connsiteX18" fmla="*/ 561975 w 692944"/>
                <a:gd name="connsiteY18" fmla="*/ 311944 h 859632"/>
                <a:gd name="connsiteX19" fmla="*/ 581025 w 692944"/>
                <a:gd name="connsiteY19" fmla="*/ 333375 h 859632"/>
                <a:gd name="connsiteX20" fmla="*/ 609600 w 692944"/>
                <a:gd name="connsiteY20" fmla="*/ 371475 h 859632"/>
                <a:gd name="connsiteX21" fmla="*/ 631031 w 692944"/>
                <a:gd name="connsiteY21" fmla="*/ 409575 h 859632"/>
                <a:gd name="connsiteX22" fmla="*/ 647700 w 692944"/>
                <a:gd name="connsiteY22" fmla="*/ 445294 h 859632"/>
                <a:gd name="connsiteX23" fmla="*/ 664369 w 692944"/>
                <a:gd name="connsiteY23" fmla="*/ 495300 h 859632"/>
                <a:gd name="connsiteX24" fmla="*/ 673894 w 692944"/>
                <a:gd name="connsiteY24" fmla="*/ 540544 h 859632"/>
                <a:gd name="connsiteX25" fmla="*/ 683419 w 692944"/>
                <a:gd name="connsiteY25" fmla="*/ 597694 h 859632"/>
                <a:gd name="connsiteX26" fmla="*/ 690563 w 692944"/>
                <a:gd name="connsiteY26" fmla="*/ 661988 h 859632"/>
                <a:gd name="connsiteX27" fmla="*/ 692944 w 692944"/>
                <a:gd name="connsiteY27" fmla="*/ 726282 h 859632"/>
                <a:gd name="connsiteX28" fmla="*/ 688181 w 692944"/>
                <a:gd name="connsiteY28" fmla="*/ 754857 h 859632"/>
                <a:gd name="connsiteX29" fmla="*/ 671513 w 692944"/>
                <a:gd name="connsiteY29" fmla="*/ 795338 h 859632"/>
                <a:gd name="connsiteX30" fmla="*/ 650081 w 692944"/>
                <a:gd name="connsiteY30" fmla="*/ 828675 h 859632"/>
                <a:gd name="connsiteX31" fmla="*/ 626269 w 692944"/>
                <a:gd name="connsiteY31" fmla="*/ 847725 h 859632"/>
                <a:gd name="connsiteX32" fmla="*/ 600075 w 692944"/>
                <a:gd name="connsiteY32" fmla="*/ 857250 h 859632"/>
                <a:gd name="connsiteX33" fmla="*/ 576263 w 692944"/>
                <a:gd name="connsiteY33" fmla="*/ 859632 h 859632"/>
                <a:gd name="connsiteX34" fmla="*/ 540544 w 692944"/>
                <a:gd name="connsiteY34" fmla="*/ 857250 h 859632"/>
                <a:gd name="connsiteX35" fmla="*/ 511969 w 692944"/>
                <a:gd name="connsiteY35" fmla="*/ 850107 h 859632"/>
                <a:gd name="connsiteX36" fmla="*/ 488156 w 692944"/>
                <a:gd name="connsiteY36" fmla="*/ 833438 h 859632"/>
                <a:gd name="connsiteX37" fmla="*/ 473869 w 692944"/>
                <a:gd name="connsiteY37" fmla="*/ 814388 h 859632"/>
                <a:gd name="connsiteX38" fmla="*/ 459581 w 692944"/>
                <a:gd name="connsiteY38" fmla="*/ 785813 h 859632"/>
                <a:gd name="connsiteX39" fmla="*/ 440531 w 692944"/>
                <a:gd name="connsiteY39" fmla="*/ 733425 h 859632"/>
                <a:gd name="connsiteX40" fmla="*/ 428625 w 692944"/>
                <a:gd name="connsiteY40" fmla="*/ 690563 h 859632"/>
                <a:gd name="connsiteX41" fmla="*/ 416719 w 692944"/>
                <a:gd name="connsiteY41" fmla="*/ 633413 h 859632"/>
                <a:gd name="connsiteX42" fmla="*/ 402431 w 692944"/>
                <a:gd name="connsiteY42" fmla="*/ 561975 h 859632"/>
                <a:gd name="connsiteX43" fmla="*/ 390525 w 692944"/>
                <a:gd name="connsiteY43" fmla="*/ 521494 h 859632"/>
                <a:gd name="connsiteX44" fmla="*/ 373856 w 692944"/>
                <a:gd name="connsiteY44" fmla="*/ 471488 h 859632"/>
                <a:gd name="connsiteX45" fmla="*/ 350044 w 692944"/>
                <a:gd name="connsiteY45" fmla="*/ 423863 h 859632"/>
                <a:gd name="connsiteX46" fmla="*/ 328613 w 692944"/>
                <a:gd name="connsiteY46" fmla="*/ 385763 h 859632"/>
                <a:gd name="connsiteX47" fmla="*/ 278606 w 692944"/>
                <a:gd name="connsiteY47" fmla="*/ 309563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692944" h="859632">
                  <a:moveTo>
                    <a:pt x="278606" y="309563"/>
                  </a:moveTo>
                  <a:lnTo>
                    <a:pt x="240506" y="261938"/>
                  </a:lnTo>
                  <a:lnTo>
                    <a:pt x="211931" y="228600"/>
                  </a:lnTo>
                  <a:lnTo>
                    <a:pt x="178594" y="192882"/>
                  </a:lnTo>
                  <a:lnTo>
                    <a:pt x="135731" y="150019"/>
                  </a:lnTo>
                  <a:lnTo>
                    <a:pt x="92869" y="111919"/>
                  </a:lnTo>
                  <a:lnTo>
                    <a:pt x="54769" y="80963"/>
                  </a:lnTo>
                  <a:lnTo>
                    <a:pt x="0" y="42863"/>
                  </a:lnTo>
                  <a:lnTo>
                    <a:pt x="7144" y="0"/>
                  </a:lnTo>
                  <a:lnTo>
                    <a:pt x="95250" y="26194"/>
                  </a:lnTo>
                  <a:lnTo>
                    <a:pt x="176213" y="64294"/>
                  </a:lnTo>
                  <a:lnTo>
                    <a:pt x="252413" y="102394"/>
                  </a:lnTo>
                  <a:lnTo>
                    <a:pt x="321469" y="140494"/>
                  </a:lnTo>
                  <a:lnTo>
                    <a:pt x="373856" y="171450"/>
                  </a:lnTo>
                  <a:lnTo>
                    <a:pt x="419100" y="200025"/>
                  </a:lnTo>
                  <a:lnTo>
                    <a:pt x="459581" y="226219"/>
                  </a:lnTo>
                  <a:lnTo>
                    <a:pt x="500063" y="257175"/>
                  </a:lnTo>
                  <a:lnTo>
                    <a:pt x="533400" y="285750"/>
                  </a:lnTo>
                  <a:lnTo>
                    <a:pt x="561975" y="311944"/>
                  </a:lnTo>
                  <a:lnTo>
                    <a:pt x="581025" y="333375"/>
                  </a:lnTo>
                  <a:lnTo>
                    <a:pt x="609600" y="371475"/>
                  </a:lnTo>
                  <a:lnTo>
                    <a:pt x="631031" y="409575"/>
                  </a:lnTo>
                  <a:lnTo>
                    <a:pt x="647700" y="445294"/>
                  </a:lnTo>
                  <a:lnTo>
                    <a:pt x="664369" y="495300"/>
                  </a:lnTo>
                  <a:lnTo>
                    <a:pt x="673894" y="540544"/>
                  </a:lnTo>
                  <a:lnTo>
                    <a:pt x="683419" y="597694"/>
                  </a:lnTo>
                  <a:lnTo>
                    <a:pt x="690563" y="661988"/>
                  </a:lnTo>
                  <a:cubicBezTo>
                    <a:pt x="691357" y="683419"/>
                    <a:pt x="692150" y="704851"/>
                    <a:pt x="692944" y="726282"/>
                  </a:cubicBezTo>
                  <a:lnTo>
                    <a:pt x="688181" y="754857"/>
                  </a:lnTo>
                  <a:lnTo>
                    <a:pt x="671513" y="795338"/>
                  </a:lnTo>
                  <a:lnTo>
                    <a:pt x="650081" y="828675"/>
                  </a:lnTo>
                  <a:lnTo>
                    <a:pt x="626269" y="847725"/>
                  </a:lnTo>
                  <a:lnTo>
                    <a:pt x="600075" y="857250"/>
                  </a:lnTo>
                  <a:lnTo>
                    <a:pt x="576263" y="859632"/>
                  </a:lnTo>
                  <a:lnTo>
                    <a:pt x="540544" y="857250"/>
                  </a:lnTo>
                  <a:lnTo>
                    <a:pt x="511969" y="850107"/>
                  </a:lnTo>
                  <a:lnTo>
                    <a:pt x="488156" y="833438"/>
                  </a:lnTo>
                  <a:lnTo>
                    <a:pt x="473869" y="814388"/>
                  </a:lnTo>
                  <a:lnTo>
                    <a:pt x="459581" y="785813"/>
                  </a:lnTo>
                  <a:lnTo>
                    <a:pt x="440531" y="733425"/>
                  </a:lnTo>
                  <a:lnTo>
                    <a:pt x="428625" y="690563"/>
                  </a:lnTo>
                  <a:lnTo>
                    <a:pt x="416719" y="633413"/>
                  </a:lnTo>
                  <a:lnTo>
                    <a:pt x="402431" y="561975"/>
                  </a:lnTo>
                  <a:lnTo>
                    <a:pt x="390525" y="521494"/>
                  </a:lnTo>
                  <a:lnTo>
                    <a:pt x="373856" y="471488"/>
                  </a:lnTo>
                  <a:lnTo>
                    <a:pt x="350044" y="423863"/>
                  </a:lnTo>
                  <a:lnTo>
                    <a:pt x="328613" y="385763"/>
                  </a:lnTo>
                  <a:lnTo>
                    <a:pt x="278606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0">
              <a:extLst>
                <a:ext uri="{FF2B5EF4-FFF2-40B4-BE49-F238E27FC236}">
                  <a16:creationId xmlns:a16="http://schemas.microsoft.com/office/drawing/2014/main" id="{C050202F-1EAE-45EC-9CAE-06E46D956A14}"/>
                </a:ext>
              </a:extLst>
            </p:cNvPr>
            <p:cNvSpPr/>
            <p:nvPr/>
          </p:nvSpPr>
          <p:spPr>
            <a:xfrm>
              <a:off x="4827589" y="1643065"/>
              <a:ext cx="1082675" cy="1843087"/>
            </a:xfrm>
            <a:custGeom>
              <a:avLst/>
              <a:gdLst>
                <a:gd name="connsiteX0" fmla="*/ 600075 w 1083469"/>
                <a:gd name="connsiteY0" fmla="*/ 873918 h 1843087"/>
                <a:gd name="connsiteX1" fmla="*/ 623887 w 1083469"/>
                <a:gd name="connsiteY1" fmla="*/ 823912 h 1843087"/>
                <a:gd name="connsiteX2" fmla="*/ 642937 w 1083469"/>
                <a:gd name="connsiteY2" fmla="*/ 778668 h 1843087"/>
                <a:gd name="connsiteX3" fmla="*/ 664369 w 1083469"/>
                <a:gd name="connsiteY3" fmla="*/ 728662 h 1843087"/>
                <a:gd name="connsiteX4" fmla="*/ 683419 w 1083469"/>
                <a:gd name="connsiteY4" fmla="*/ 676275 h 1843087"/>
                <a:gd name="connsiteX5" fmla="*/ 702469 w 1083469"/>
                <a:gd name="connsiteY5" fmla="*/ 619125 h 1843087"/>
                <a:gd name="connsiteX6" fmla="*/ 711994 w 1083469"/>
                <a:gd name="connsiteY6" fmla="*/ 583406 h 1843087"/>
                <a:gd name="connsiteX7" fmla="*/ 723900 w 1083469"/>
                <a:gd name="connsiteY7" fmla="*/ 540543 h 1843087"/>
                <a:gd name="connsiteX8" fmla="*/ 733425 w 1083469"/>
                <a:gd name="connsiteY8" fmla="*/ 492918 h 1843087"/>
                <a:gd name="connsiteX9" fmla="*/ 740569 w 1083469"/>
                <a:gd name="connsiteY9" fmla="*/ 445293 h 1843087"/>
                <a:gd name="connsiteX10" fmla="*/ 747712 w 1083469"/>
                <a:gd name="connsiteY10" fmla="*/ 388143 h 1843087"/>
                <a:gd name="connsiteX11" fmla="*/ 750094 w 1083469"/>
                <a:gd name="connsiteY11" fmla="*/ 342900 h 1843087"/>
                <a:gd name="connsiteX12" fmla="*/ 747712 w 1083469"/>
                <a:gd name="connsiteY12" fmla="*/ 295275 h 1843087"/>
                <a:gd name="connsiteX13" fmla="*/ 740569 w 1083469"/>
                <a:gd name="connsiteY13" fmla="*/ 252412 h 1843087"/>
                <a:gd name="connsiteX14" fmla="*/ 733425 w 1083469"/>
                <a:gd name="connsiteY14" fmla="*/ 223837 h 1843087"/>
                <a:gd name="connsiteX15" fmla="*/ 723900 w 1083469"/>
                <a:gd name="connsiteY15" fmla="*/ 197643 h 1843087"/>
                <a:gd name="connsiteX16" fmla="*/ 709612 w 1083469"/>
                <a:gd name="connsiteY16" fmla="*/ 171450 h 1843087"/>
                <a:gd name="connsiteX17" fmla="*/ 681037 w 1083469"/>
                <a:gd name="connsiteY17" fmla="*/ 133350 h 1843087"/>
                <a:gd name="connsiteX18" fmla="*/ 659606 w 1083469"/>
                <a:gd name="connsiteY18" fmla="*/ 109537 h 1843087"/>
                <a:gd name="connsiteX19" fmla="*/ 635794 w 1083469"/>
                <a:gd name="connsiteY19" fmla="*/ 85725 h 1843087"/>
                <a:gd name="connsiteX20" fmla="*/ 607219 w 1083469"/>
                <a:gd name="connsiteY20" fmla="*/ 61912 h 1843087"/>
                <a:gd name="connsiteX21" fmla="*/ 590550 w 1083469"/>
                <a:gd name="connsiteY21" fmla="*/ 38100 h 1843087"/>
                <a:gd name="connsiteX22" fmla="*/ 588169 w 1083469"/>
                <a:gd name="connsiteY22" fmla="*/ 21431 h 1843087"/>
                <a:gd name="connsiteX23" fmla="*/ 592931 w 1083469"/>
                <a:gd name="connsiteY23" fmla="*/ 7143 h 1843087"/>
                <a:gd name="connsiteX24" fmla="*/ 611981 w 1083469"/>
                <a:gd name="connsiteY24" fmla="*/ 2381 h 1843087"/>
                <a:gd name="connsiteX25" fmla="*/ 638175 w 1083469"/>
                <a:gd name="connsiteY25" fmla="*/ 0 h 1843087"/>
                <a:gd name="connsiteX26" fmla="*/ 678656 w 1083469"/>
                <a:gd name="connsiteY26" fmla="*/ 7143 h 1843087"/>
                <a:gd name="connsiteX27" fmla="*/ 735806 w 1083469"/>
                <a:gd name="connsiteY27" fmla="*/ 19050 h 1843087"/>
                <a:gd name="connsiteX28" fmla="*/ 821531 w 1083469"/>
                <a:gd name="connsiteY28" fmla="*/ 45243 h 1843087"/>
                <a:gd name="connsiteX29" fmla="*/ 866775 w 1083469"/>
                <a:gd name="connsiteY29" fmla="*/ 61912 h 1843087"/>
                <a:gd name="connsiteX30" fmla="*/ 914400 w 1083469"/>
                <a:gd name="connsiteY30" fmla="*/ 85725 h 1843087"/>
                <a:gd name="connsiteX31" fmla="*/ 954881 w 1083469"/>
                <a:gd name="connsiteY31" fmla="*/ 109537 h 1843087"/>
                <a:gd name="connsiteX32" fmla="*/ 983456 w 1083469"/>
                <a:gd name="connsiteY32" fmla="*/ 128587 h 1843087"/>
                <a:gd name="connsiteX33" fmla="*/ 1021556 w 1083469"/>
                <a:gd name="connsiteY33" fmla="*/ 159543 h 1843087"/>
                <a:gd name="connsiteX34" fmla="*/ 1047750 w 1083469"/>
                <a:gd name="connsiteY34" fmla="*/ 183356 h 1843087"/>
                <a:gd name="connsiteX35" fmla="*/ 1069181 w 1083469"/>
                <a:gd name="connsiteY35" fmla="*/ 204787 h 1843087"/>
                <a:gd name="connsiteX36" fmla="*/ 1078706 w 1083469"/>
                <a:gd name="connsiteY36" fmla="*/ 219075 h 1843087"/>
                <a:gd name="connsiteX37" fmla="*/ 1083469 w 1083469"/>
                <a:gd name="connsiteY37" fmla="*/ 240506 h 1843087"/>
                <a:gd name="connsiteX38" fmla="*/ 1081087 w 1083469"/>
                <a:gd name="connsiteY38" fmla="*/ 266700 h 1843087"/>
                <a:gd name="connsiteX39" fmla="*/ 1071562 w 1083469"/>
                <a:gd name="connsiteY39" fmla="*/ 295275 h 1843087"/>
                <a:gd name="connsiteX40" fmla="*/ 1057275 w 1083469"/>
                <a:gd name="connsiteY40" fmla="*/ 319087 h 1843087"/>
                <a:gd name="connsiteX41" fmla="*/ 1028700 w 1083469"/>
                <a:gd name="connsiteY41" fmla="*/ 385762 h 1843087"/>
                <a:gd name="connsiteX42" fmla="*/ 1004887 w 1083469"/>
                <a:gd name="connsiteY42" fmla="*/ 447675 h 1843087"/>
                <a:gd name="connsiteX43" fmla="*/ 947737 w 1083469"/>
                <a:gd name="connsiteY43" fmla="*/ 609600 h 1843087"/>
                <a:gd name="connsiteX44" fmla="*/ 892969 w 1083469"/>
                <a:gd name="connsiteY44" fmla="*/ 747712 h 1843087"/>
                <a:gd name="connsiteX45" fmla="*/ 845344 w 1083469"/>
                <a:gd name="connsiteY45" fmla="*/ 852487 h 1843087"/>
                <a:gd name="connsiteX46" fmla="*/ 790575 w 1083469"/>
                <a:gd name="connsiteY46" fmla="*/ 969168 h 1843087"/>
                <a:gd name="connsiteX47" fmla="*/ 742950 w 1083469"/>
                <a:gd name="connsiteY47" fmla="*/ 1047750 h 1843087"/>
                <a:gd name="connsiteX48" fmla="*/ 640556 w 1083469"/>
                <a:gd name="connsiteY48" fmla="*/ 1207293 h 1843087"/>
                <a:gd name="connsiteX49" fmla="*/ 533400 w 1083469"/>
                <a:gd name="connsiteY49" fmla="*/ 1364456 h 1843087"/>
                <a:gd name="connsiteX50" fmla="*/ 476250 w 1083469"/>
                <a:gd name="connsiteY50" fmla="*/ 1447800 h 1843087"/>
                <a:gd name="connsiteX51" fmla="*/ 416719 w 1083469"/>
                <a:gd name="connsiteY51" fmla="*/ 1516856 h 1843087"/>
                <a:gd name="connsiteX52" fmla="*/ 333375 w 1083469"/>
                <a:gd name="connsiteY52" fmla="*/ 1593056 h 1843087"/>
                <a:gd name="connsiteX53" fmla="*/ 242887 w 1083469"/>
                <a:gd name="connsiteY53" fmla="*/ 1671637 h 1843087"/>
                <a:gd name="connsiteX54" fmla="*/ 154781 w 1083469"/>
                <a:gd name="connsiteY54" fmla="*/ 1747837 h 1843087"/>
                <a:gd name="connsiteX55" fmla="*/ 92869 w 1083469"/>
                <a:gd name="connsiteY55" fmla="*/ 1802606 h 1843087"/>
                <a:gd name="connsiteX56" fmla="*/ 50006 w 1083469"/>
                <a:gd name="connsiteY56" fmla="*/ 1835943 h 1843087"/>
                <a:gd name="connsiteX57" fmla="*/ 23812 w 1083469"/>
                <a:gd name="connsiteY57" fmla="*/ 1843087 h 1843087"/>
                <a:gd name="connsiteX58" fmla="*/ 14287 w 1083469"/>
                <a:gd name="connsiteY58" fmla="*/ 1843087 h 1843087"/>
                <a:gd name="connsiteX59" fmla="*/ 7144 w 1083469"/>
                <a:gd name="connsiteY59" fmla="*/ 1838325 h 1843087"/>
                <a:gd name="connsiteX60" fmla="*/ 2381 w 1083469"/>
                <a:gd name="connsiteY60" fmla="*/ 1828800 h 1843087"/>
                <a:gd name="connsiteX61" fmla="*/ 0 w 1083469"/>
                <a:gd name="connsiteY61" fmla="*/ 1814512 h 1843087"/>
                <a:gd name="connsiteX62" fmla="*/ 7144 w 1083469"/>
                <a:gd name="connsiteY62" fmla="*/ 1793081 h 1843087"/>
                <a:gd name="connsiteX63" fmla="*/ 21431 w 1083469"/>
                <a:gd name="connsiteY63" fmla="*/ 1771650 h 1843087"/>
                <a:gd name="connsiteX64" fmla="*/ 57150 w 1083469"/>
                <a:gd name="connsiteY64" fmla="*/ 1726406 h 1843087"/>
                <a:gd name="connsiteX65" fmla="*/ 109537 w 1083469"/>
                <a:gd name="connsiteY65" fmla="*/ 1659731 h 1843087"/>
                <a:gd name="connsiteX66" fmla="*/ 169069 w 1083469"/>
                <a:gd name="connsiteY66" fmla="*/ 1576387 h 1843087"/>
                <a:gd name="connsiteX67" fmla="*/ 233362 w 1083469"/>
                <a:gd name="connsiteY67" fmla="*/ 1485900 h 1843087"/>
                <a:gd name="connsiteX68" fmla="*/ 288131 w 1083469"/>
                <a:gd name="connsiteY68" fmla="*/ 1409700 h 1843087"/>
                <a:gd name="connsiteX69" fmla="*/ 333375 w 1083469"/>
                <a:gd name="connsiteY69" fmla="*/ 1340643 h 1843087"/>
                <a:gd name="connsiteX70" fmla="*/ 397669 w 1083469"/>
                <a:gd name="connsiteY70" fmla="*/ 1243012 h 1843087"/>
                <a:gd name="connsiteX71" fmla="*/ 442912 w 1083469"/>
                <a:gd name="connsiteY71" fmla="*/ 1166812 h 1843087"/>
                <a:gd name="connsiteX72" fmla="*/ 507206 w 1083469"/>
                <a:gd name="connsiteY72" fmla="*/ 1057275 h 1843087"/>
                <a:gd name="connsiteX73" fmla="*/ 542925 w 1083469"/>
                <a:gd name="connsiteY73" fmla="*/ 992981 h 1843087"/>
                <a:gd name="connsiteX74" fmla="*/ 600075 w 1083469"/>
                <a:gd name="connsiteY74" fmla="*/ 873918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83469" h="1843087">
                  <a:moveTo>
                    <a:pt x="600075" y="873918"/>
                  </a:moveTo>
                  <a:lnTo>
                    <a:pt x="623887" y="823912"/>
                  </a:lnTo>
                  <a:lnTo>
                    <a:pt x="642937" y="778668"/>
                  </a:lnTo>
                  <a:lnTo>
                    <a:pt x="664369" y="728662"/>
                  </a:lnTo>
                  <a:lnTo>
                    <a:pt x="683419" y="676275"/>
                  </a:lnTo>
                  <a:lnTo>
                    <a:pt x="702469" y="619125"/>
                  </a:lnTo>
                  <a:lnTo>
                    <a:pt x="711994" y="583406"/>
                  </a:lnTo>
                  <a:lnTo>
                    <a:pt x="723900" y="540543"/>
                  </a:lnTo>
                  <a:lnTo>
                    <a:pt x="733425" y="492918"/>
                  </a:lnTo>
                  <a:lnTo>
                    <a:pt x="740569" y="445293"/>
                  </a:lnTo>
                  <a:lnTo>
                    <a:pt x="747712" y="388143"/>
                  </a:lnTo>
                  <a:lnTo>
                    <a:pt x="750094" y="342900"/>
                  </a:lnTo>
                  <a:lnTo>
                    <a:pt x="747712" y="295275"/>
                  </a:lnTo>
                  <a:lnTo>
                    <a:pt x="740569" y="252412"/>
                  </a:lnTo>
                  <a:lnTo>
                    <a:pt x="733425" y="223837"/>
                  </a:lnTo>
                  <a:lnTo>
                    <a:pt x="723900" y="197643"/>
                  </a:lnTo>
                  <a:lnTo>
                    <a:pt x="709612" y="171450"/>
                  </a:lnTo>
                  <a:lnTo>
                    <a:pt x="681037" y="133350"/>
                  </a:lnTo>
                  <a:lnTo>
                    <a:pt x="659606" y="109537"/>
                  </a:lnTo>
                  <a:lnTo>
                    <a:pt x="635794" y="85725"/>
                  </a:lnTo>
                  <a:lnTo>
                    <a:pt x="607219" y="61912"/>
                  </a:lnTo>
                  <a:lnTo>
                    <a:pt x="590550" y="38100"/>
                  </a:lnTo>
                  <a:lnTo>
                    <a:pt x="588169" y="21431"/>
                  </a:lnTo>
                  <a:lnTo>
                    <a:pt x="592931" y="7143"/>
                  </a:lnTo>
                  <a:lnTo>
                    <a:pt x="611981" y="2381"/>
                  </a:lnTo>
                  <a:lnTo>
                    <a:pt x="638175" y="0"/>
                  </a:lnTo>
                  <a:lnTo>
                    <a:pt x="678656" y="7143"/>
                  </a:lnTo>
                  <a:lnTo>
                    <a:pt x="735806" y="19050"/>
                  </a:lnTo>
                  <a:lnTo>
                    <a:pt x="821531" y="45243"/>
                  </a:lnTo>
                  <a:lnTo>
                    <a:pt x="866775" y="61912"/>
                  </a:lnTo>
                  <a:lnTo>
                    <a:pt x="914400" y="85725"/>
                  </a:lnTo>
                  <a:lnTo>
                    <a:pt x="954881" y="109537"/>
                  </a:lnTo>
                  <a:lnTo>
                    <a:pt x="983456" y="128587"/>
                  </a:lnTo>
                  <a:lnTo>
                    <a:pt x="1021556" y="159543"/>
                  </a:lnTo>
                  <a:lnTo>
                    <a:pt x="1047750" y="183356"/>
                  </a:lnTo>
                  <a:lnTo>
                    <a:pt x="1069181" y="204787"/>
                  </a:lnTo>
                  <a:lnTo>
                    <a:pt x="1078706" y="219075"/>
                  </a:lnTo>
                  <a:lnTo>
                    <a:pt x="1083469" y="240506"/>
                  </a:lnTo>
                  <a:lnTo>
                    <a:pt x="1081087" y="266700"/>
                  </a:lnTo>
                  <a:lnTo>
                    <a:pt x="1071562" y="295275"/>
                  </a:lnTo>
                  <a:lnTo>
                    <a:pt x="1057275" y="319087"/>
                  </a:lnTo>
                  <a:lnTo>
                    <a:pt x="1028700" y="385762"/>
                  </a:lnTo>
                  <a:lnTo>
                    <a:pt x="1004887" y="447675"/>
                  </a:lnTo>
                  <a:lnTo>
                    <a:pt x="947737" y="609600"/>
                  </a:lnTo>
                  <a:lnTo>
                    <a:pt x="892969" y="747712"/>
                  </a:lnTo>
                  <a:lnTo>
                    <a:pt x="845344" y="852487"/>
                  </a:lnTo>
                  <a:lnTo>
                    <a:pt x="790575" y="969168"/>
                  </a:lnTo>
                  <a:lnTo>
                    <a:pt x="742950" y="1047750"/>
                  </a:lnTo>
                  <a:lnTo>
                    <a:pt x="640556" y="1207293"/>
                  </a:lnTo>
                  <a:lnTo>
                    <a:pt x="533400" y="1364456"/>
                  </a:lnTo>
                  <a:lnTo>
                    <a:pt x="476250" y="1447800"/>
                  </a:lnTo>
                  <a:lnTo>
                    <a:pt x="416719" y="1516856"/>
                  </a:lnTo>
                  <a:lnTo>
                    <a:pt x="333375" y="1593056"/>
                  </a:lnTo>
                  <a:lnTo>
                    <a:pt x="242887" y="1671637"/>
                  </a:lnTo>
                  <a:lnTo>
                    <a:pt x="154781" y="1747837"/>
                  </a:lnTo>
                  <a:lnTo>
                    <a:pt x="92869" y="1802606"/>
                  </a:lnTo>
                  <a:lnTo>
                    <a:pt x="50006" y="1835943"/>
                  </a:lnTo>
                  <a:lnTo>
                    <a:pt x="23812" y="1843087"/>
                  </a:lnTo>
                  <a:lnTo>
                    <a:pt x="14287" y="1843087"/>
                  </a:lnTo>
                  <a:lnTo>
                    <a:pt x="7144" y="1838325"/>
                  </a:lnTo>
                  <a:lnTo>
                    <a:pt x="2381" y="1828800"/>
                  </a:lnTo>
                  <a:lnTo>
                    <a:pt x="0" y="1814512"/>
                  </a:lnTo>
                  <a:lnTo>
                    <a:pt x="7144" y="1793081"/>
                  </a:lnTo>
                  <a:lnTo>
                    <a:pt x="21431" y="1771650"/>
                  </a:lnTo>
                  <a:lnTo>
                    <a:pt x="57150" y="1726406"/>
                  </a:lnTo>
                  <a:lnTo>
                    <a:pt x="109537" y="1659731"/>
                  </a:lnTo>
                  <a:lnTo>
                    <a:pt x="169069" y="1576387"/>
                  </a:lnTo>
                  <a:lnTo>
                    <a:pt x="233362" y="1485900"/>
                  </a:lnTo>
                  <a:lnTo>
                    <a:pt x="288131" y="1409700"/>
                  </a:lnTo>
                  <a:lnTo>
                    <a:pt x="333375" y="1340643"/>
                  </a:lnTo>
                  <a:lnTo>
                    <a:pt x="397669" y="1243012"/>
                  </a:lnTo>
                  <a:lnTo>
                    <a:pt x="442912" y="1166812"/>
                  </a:lnTo>
                  <a:lnTo>
                    <a:pt x="507206" y="1057275"/>
                  </a:lnTo>
                  <a:lnTo>
                    <a:pt x="542925" y="992981"/>
                  </a:lnTo>
                  <a:lnTo>
                    <a:pt x="600075" y="8739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1">
              <a:extLst>
                <a:ext uri="{FF2B5EF4-FFF2-40B4-BE49-F238E27FC236}">
                  <a16:creationId xmlns:a16="http://schemas.microsoft.com/office/drawing/2014/main" id="{685E529E-EA7E-4625-B29E-FAC0C578FADF}"/>
                </a:ext>
              </a:extLst>
            </p:cNvPr>
            <p:cNvSpPr/>
            <p:nvPr/>
          </p:nvSpPr>
          <p:spPr>
            <a:xfrm>
              <a:off x="5707064" y="1924051"/>
              <a:ext cx="885825" cy="363538"/>
            </a:xfrm>
            <a:custGeom>
              <a:avLst/>
              <a:gdLst>
                <a:gd name="connsiteX0" fmla="*/ 307182 w 885825"/>
                <a:gd name="connsiteY0" fmla="*/ 92869 h 364331"/>
                <a:gd name="connsiteX1" fmla="*/ 216694 w 885825"/>
                <a:gd name="connsiteY1" fmla="*/ 119063 h 364331"/>
                <a:gd name="connsiteX2" fmla="*/ 154782 w 885825"/>
                <a:gd name="connsiteY2" fmla="*/ 135731 h 364331"/>
                <a:gd name="connsiteX3" fmla="*/ 85725 w 885825"/>
                <a:gd name="connsiteY3" fmla="*/ 152400 h 364331"/>
                <a:gd name="connsiteX4" fmla="*/ 16669 w 885825"/>
                <a:gd name="connsiteY4" fmla="*/ 157163 h 364331"/>
                <a:gd name="connsiteX5" fmla="*/ 0 w 885825"/>
                <a:gd name="connsiteY5" fmla="*/ 330994 h 364331"/>
                <a:gd name="connsiteX6" fmla="*/ 100013 w 885825"/>
                <a:gd name="connsiteY6" fmla="*/ 314325 h 364331"/>
                <a:gd name="connsiteX7" fmla="*/ 245269 w 885825"/>
                <a:gd name="connsiteY7" fmla="*/ 278606 h 364331"/>
                <a:gd name="connsiteX8" fmla="*/ 340519 w 885825"/>
                <a:gd name="connsiteY8" fmla="*/ 254794 h 364331"/>
                <a:gd name="connsiteX9" fmla="*/ 402432 w 885825"/>
                <a:gd name="connsiteY9" fmla="*/ 238125 h 364331"/>
                <a:gd name="connsiteX10" fmla="*/ 445294 w 885825"/>
                <a:gd name="connsiteY10" fmla="*/ 230981 h 364331"/>
                <a:gd name="connsiteX11" fmla="*/ 469107 w 885825"/>
                <a:gd name="connsiteY11" fmla="*/ 230981 h 364331"/>
                <a:gd name="connsiteX12" fmla="*/ 495300 w 885825"/>
                <a:gd name="connsiteY12" fmla="*/ 233363 h 364331"/>
                <a:gd name="connsiteX13" fmla="*/ 514350 w 885825"/>
                <a:gd name="connsiteY13" fmla="*/ 240506 h 364331"/>
                <a:gd name="connsiteX14" fmla="*/ 526257 w 885825"/>
                <a:gd name="connsiteY14" fmla="*/ 252413 h 364331"/>
                <a:gd name="connsiteX15" fmla="*/ 804863 w 885825"/>
                <a:gd name="connsiteY15" fmla="*/ 364331 h 364331"/>
                <a:gd name="connsiteX16" fmla="*/ 823913 w 885825"/>
                <a:gd name="connsiteY16" fmla="*/ 347663 h 364331"/>
                <a:gd name="connsiteX17" fmla="*/ 842963 w 885825"/>
                <a:gd name="connsiteY17" fmla="*/ 326231 h 364331"/>
                <a:gd name="connsiteX18" fmla="*/ 864394 w 885825"/>
                <a:gd name="connsiteY18" fmla="*/ 295275 h 364331"/>
                <a:gd name="connsiteX19" fmla="*/ 876300 w 885825"/>
                <a:gd name="connsiteY19" fmla="*/ 271463 h 364331"/>
                <a:gd name="connsiteX20" fmla="*/ 883444 w 885825"/>
                <a:gd name="connsiteY20" fmla="*/ 245269 h 364331"/>
                <a:gd name="connsiteX21" fmla="*/ 885825 w 885825"/>
                <a:gd name="connsiteY21" fmla="*/ 228600 h 364331"/>
                <a:gd name="connsiteX22" fmla="*/ 883444 w 885825"/>
                <a:gd name="connsiteY22" fmla="*/ 211931 h 364331"/>
                <a:gd name="connsiteX23" fmla="*/ 876300 w 885825"/>
                <a:gd name="connsiteY23" fmla="*/ 192881 h 364331"/>
                <a:gd name="connsiteX24" fmla="*/ 864394 w 885825"/>
                <a:gd name="connsiteY24" fmla="*/ 176213 h 364331"/>
                <a:gd name="connsiteX25" fmla="*/ 842963 w 885825"/>
                <a:gd name="connsiteY25" fmla="*/ 161925 h 364331"/>
                <a:gd name="connsiteX26" fmla="*/ 823913 w 885825"/>
                <a:gd name="connsiteY26" fmla="*/ 154781 h 364331"/>
                <a:gd name="connsiteX27" fmla="*/ 771525 w 885825"/>
                <a:gd name="connsiteY27" fmla="*/ 126206 h 364331"/>
                <a:gd name="connsiteX28" fmla="*/ 716757 w 885825"/>
                <a:gd name="connsiteY28" fmla="*/ 95250 h 364331"/>
                <a:gd name="connsiteX29" fmla="*/ 671513 w 885825"/>
                <a:gd name="connsiteY29" fmla="*/ 69056 h 364331"/>
                <a:gd name="connsiteX30" fmla="*/ 628650 w 885825"/>
                <a:gd name="connsiteY30" fmla="*/ 40481 h 364331"/>
                <a:gd name="connsiteX31" fmla="*/ 590550 w 885825"/>
                <a:gd name="connsiteY31" fmla="*/ 14288 h 364331"/>
                <a:gd name="connsiteX32" fmla="*/ 569119 w 885825"/>
                <a:gd name="connsiteY32" fmla="*/ 7144 h 364331"/>
                <a:gd name="connsiteX33" fmla="*/ 519113 w 885825"/>
                <a:gd name="connsiteY33" fmla="*/ 0 h 364331"/>
                <a:gd name="connsiteX34" fmla="*/ 485775 w 885825"/>
                <a:gd name="connsiteY34" fmla="*/ 2381 h 364331"/>
                <a:gd name="connsiteX35" fmla="*/ 473869 w 885825"/>
                <a:gd name="connsiteY35" fmla="*/ 7144 h 364331"/>
                <a:gd name="connsiteX36" fmla="*/ 442913 w 885825"/>
                <a:gd name="connsiteY36" fmla="*/ 28575 h 364331"/>
                <a:gd name="connsiteX37" fmla="*/ 404813 w 885825"/>
                <a:gd name="connsiteY37" fmla="*/ 52388 h 364331"/>
                <a:gd name="connsiteX38" fmla="*/ 359569 w 885825"/>
                <a:gd name="connsiteY38" fmla="*/ 76200 h 364331"/>
                <a:gd name="connsiteX39" fmla="*/ 307182 w 885825"/>
                <a:gd name="connsiteY39" fmla="*/ 9286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85825" h="364331">
                  <a:moveTo>
                    <a:pt x="307182" y="92869"/>
                  </a:moveTo>
                  <a:lnTo>
                    <a:pt x="216694" y="119063"/>
                  </a:lnTo>
                  <a:lnTo>
                    <a:pt x="154782" y="135731"/>
                  </a:lnTo>
                  <a:lnTo>
                    <a:pt x="85725" y="152400"/>
                  </a:lnTo>
                  <a:lnTo>
                    <a:pt x="16669" y="157163"/>
                  </a:lnTo>
                  <a:lnTo>
                    <a:pt x="0" y="330994"/>
                  </a:lnTo>
                  <a:lnTo>
                    <a:pt x="100013" y="314325"/>
                  </a:lnTo>
                  <a:lnTo>
                    <a:pt x="245269" y="278606"/>
                  </a:lnTo>
                  <a:lnTo>
                    <a:pt x="340519" y="254794"/>
                  </a:lnTo>
                  <a:lnTo>
                    <a:pt x="402432" y="238125"/>
                  </a:lnTo>
                  <a:lnTo>
                    <a:pt x="445294" y="230981"/>
                  </a:lnTo>
                  <a:lnTo>
                    <a:pt x="469107" y="230981"/>
                  </a:lnTo>
                  <a:lnTo>
                    <a:pt x="495300" y="233363"/>
                  </a:lnTo>
                  <a:lnTo>
                    <a:pt x="514350" y="240506"/>
                  </a:lnTo>
                  <a:lnTo>
                    <a:pt x="526257" y="252413"/>
                  </a:lnTo>
                  <a:lnTo>
                    <a:pt x="804863" y="364331"/>
                  </a:lnTo>
                  <a:lnTo>
                    <a:pt x="823913" y="347663"/>
                  </a:lnTo>
                  <a:lnTo>
                    <a:pt x="842963" y="326231"/>
                  </a:lnTo>
                  <a:lnTo>
                    <a:pt x="864394" y="295275"/>
                  </a:lnTo>
                  <a:lnTo>
                    <a:pt x="876300" y="271463"/>
                  </a:lnTo>
                  <a:lnTo>
                    <a:pt x="883444" y="245269"/>
                  </a:lnTo>
                  <a:lnTo>
                    <a:pt x="885825" y="228600"/>
                  </a:lnTo>
                  <a:lnTo>
                    <a:pt x="883444" y="211931"/>
                  </a:lnTo>
                  <a:lnTo>
                    <a:pt x="876300" y="192881"/>
                  </a:lnTo>
                  <a:lnTo>
                    <a:pt x="864394" y="176213"/>
                  </a:lnTo>
                  <a:lnTo>
                    <a:pt x="842963" y="161925"/>
                  </a:lnTo>
                  <a:lnTo>
                    <a:pt x="823913" y="154781"/>
                  </a:lnTo>
                  <a:lnTo>
                    <a:pt x="771525" y="126206"/>
                  </a:lnTo>
                  <a:lnTo>
                    <a:pt x="716757" y="95250"/>
                  </a:lnTo>
                  <a:lnTo>
                    <a:pt x="671513" y="69056"/>
                  </a:lnTo>
                  <a:lnTo>
                    <a:pt x="628650" y="40481"/>
                  </a:lnTo>
                  <a:lnTo>
                    <a:pt x="590550" y="14288"/>
                  </a:lnTo>
                  <a:lnTo>
                    <a:pt x="569119" y="7144"/>
                  </a:lnTo>
                  <a:lnTo>
                    <a:pt x="519113" y="0"/>
                  </a:lnTo>
                  <a:lnTo>
                    <a:pt x="485775" y="2381"/>
                  </a:lnTo>
                  <a:lnTo>
                    <a:pt x="473869" y="7144"/>
                  </a:lnTo>
                  <a:lnTo>
                    <a:pt x="442913" y="28575"/>
                  </a:lnTo>
                  <a:lnTo>
                    <a:pt x="404813" y="52388"/>
                  </a:lnTo>
                  <a:lnTo>
                    <a:pt x="359569" y="76200"/>
                  </a:lnTo>
                  <a:lnTo>
                    <a:pt x="307182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4">
              <a:extLst>
                <a:ext uri="{FF2B5EF4-FFF2-40B4-BE49-F238E27FC236}">
                  <a16:creationId xmlns:a16="http://schemas.microsoft.com/office/drawing/2014/main" id="{AABAFE83-F39C-4A19-993B-72995037C599}"/>
                </a:ext>
              </a:extLst>
            </p:cNvPr>
            <p:cNvSpPr/>
            <p:nvPr/>
          </p:nvSpPr>
          <p:spPr>
            <a:xfrm rot="5400000">
              <a:off x="4648994" y="2467770"/>
              <a:ext cx="2338388" cy="1485900"/>
            </a:xfrm>
            <a:custGeom>
              <a:avLst/>
              <a:gdLst>
                <a:gd name="connsiteX0" fmla="*/ 657225 w 2338388"/>
                <a:gd name="connsiteY0" fmla="*/ 433387 h 1485900"/>
                <a:gd name="connsiteX1" fmla="*/ 545307 w 2338388"/>
                <a:gd name="connsiteY1" fmla="*/ 400050 h 1485900"/>
                <a:gd name="connsiteX2" fmla="*/ 454819 w 2338388"/>
                <a:gd name="connsiteY2" fmla="*/ 376237 h 1485900"/>
                <a:gd name="connsiteX3" fmla="*/ 350044 w 2338388"/>
                <a:gd name="connsiteY3" fmla="*/ 350044 h 1485900"/>
                <a:gd name="connsiteX4" fmla="*/ 269082 w 2338388"/>
                <a:gd name="connsiteY4" fmla="*/ 330994 h 1485900"/>
                <a:gd name="connsiteX5" fmla="*/ 204788 w 2338388"/>
                <a:gd name="connsiteY5" fmla="*/ 319087 h 1485900"/>
                <a:gd name="connsiteX6" fmla="*/ 183357 w 2338388"/>
                <a:gd name="connsiteY6" fmla="*/ 314325 h 1485900"/>
                <a:gd name="connsiteX7" fmla="*/ 157163 w 2338388"/>
                <a:gd name="connsiteY7" fmla="*/ 316706 h 1485900"/>
                <a:gd name="connsiteX8" fmla="*/ 138113 w 2338388"/>
                <a:gd name="connsiteY8" fmla="*/ 321469 h 1485900"/>
                <a:gd name="connsiteX9" fmla="*/ 128588 w 2338388"/>
                <a:gd name="connsiteY9" fmla="*/ 328612 h 1485900"/>
                <a:gd name="connsiteX10" fmla="*/ 114300 w 2338388"/>
                <a:gd name="connsiteY10" fmla="*/ 342900 h 1485900"/>
                <a:gd name="connsiteX11" fmla="*/ 107157 w 2338388"/>
                <a:gd name="connsiteY11" fmla="*/ 376237 h 1485900"/>
                <a:gd name="connsiteX12" fmla="*/ 0 w 2338388"/>
                <a:gd name="connsiteY12" fmla="*/ 350044 h 1485900"/>
                <a:gd name="connsiteX13" fmla="*/ 190500 w 2338388"/>
                <a:gd name="connsiteY13" fmla="*/ 0 h 1485900"/>
                <a:gd name="connsiteX14" fmla="*/ 214313 w 2338388"/>
                <a:gd name="connsiteY14" fmla="*/ 16669 h 1485900"/>
                <a:gd name="connsiteX15" fmla="*/ 238125 w 2338388"/>
                <a:gd name="connsiteY15" fmla="*/ 40481 h 1485900"/>
                <a:gd name="connsiteX16" fmla="*/ 245269 w 2338388"/>
                <a:gd name="connsiteY16" fmla="*/ 47625 h 1485900"/>
                <a:gd name="connsiteX17" fmla="*/ 273844 w 2338388"/>
                <a:gd name="connsiteY17" fmla="*/ 54769 h 1485900"/>
                <a:gd name="connsiteX18" fmla="*/ 333375 w 2338388"/>
                <a:gd name="connsiteY18" fmla="*/ 64294 h 1485900"/>
                <a:gd name="connsiteX19" fmla="*/ 383382 w 2338388"/>
                <a:gd name="connsiteY19" fmla="*/ 76200 h 1485900"/>
                <a:gd name="connsiteX20" fmla="*/ 471488 w 2338388"/>
                <a:gd name="connsiteY20" fmla="*/ 97631 h 1485900"/>
                <a:gd name="connsiteX21" fmla="*/ 557213 w 2338388"/>
                <a:gd name="connsiteY21" fmla="*/ 123825 h 1485900"/>
                <a:gd name="connsiteX22" fmla="*/ 657225 w 2338388"/>
                <a:gd name="connsiteY22" fmla="*/ 157162 h 1485900"/>
                <a:gd name="connsiteX23" fmla="*/ 747713 w 2338388"/>
                <a:gd name="connsiteY23" fmla="*/ 190500 h 1485900"/>
                <a:gd name="connsiteX24" fmla="*/ 821532 w 2338388"/>
                <a:gd name="connsiteY24" fmla="*/ 219075 h 1485900"/>
                <a:gd name="connsiteX25" fmla="*/ 964407 w 2338388"/>
                <a:gd name="connsiteY25" fmla="*/ 280987 h 1485900"/>
                <a:gd name="connsiteX26" fmla="*/ 1054894 w 2338388"/>
                <a:gd name="connsiteY26" fmla="*/ 328612 h 1485900"/>
                <a:gd name="connsiteX27" fmla="*/ 1138238 w 2338388"/>
                <a:gd name="connsiteY27" fmla="*/ 369094 h 1485900"/>
                <a:gd name="connsiteX28" fmla="*/ 1247775 w 2338388"/>
                <a:gd name="connsiteY28" fmla="*/ 428625 h 1485900"/>
                <a:gd name="connsiteX29" fmla="*/ 1352550 w 2338388"/>
                <a:gd name="connsiteY29" fmla="*/ 492919 h 1485900"/>
                <a:gd name="connsiteX30" fmla="*/ 1443038 w 2338388"/>
                <a:gd name="connsiteY30" fmla="*/ 550069 h 1485900"/>
                <a:gd name="connsiteX31" fmla="*/ 1535907 w 2338388"/>
                <a:gd name="connsiteY31" fmla="*/ 614362 h 1485900"/>
                <a:gd name="connsiteX32" fmla="*/ 1624013 w 2338388"/>
                <a:gd name="connsiteY32" fmla="*/ 678656 h 1485900"/>
                <a:gd name="connsiteX33" fmla="*/ 1704975 w 2338388"/>
                <a:gd name="connsiteY33" fmla="*/ 738187 h 1485900"/>
                <a:gd name="connsiteX34" fmla="*/ 1783557 w 2338388"/>
                <a:gd name="connsiteY34" fmla="*/ 800100 h 1485900"/>
                <a:gd name="connsiteX35" fmla="*/ 1824038 w 2338388"/>
                <a:gd name="connsiteY35" fmla="*/ 833437 h 1485900"/>
                <a:gd name="connsiteX36" fmla="*/ 1878807 w 2338388"/>
                <a:gd name="connsiteY36" fmla="*/ 885825 h 1485900"/>
                <a:gd name="connsiteX37" fmla="*/ 1926432 w 2338388"/>
                <a:gd name="connsiteY37" fmla="*/ 931069 h 1485900"/>
                <a:gd name="connsiteX38" fmla="*/ 2012157 w 2338388"/>
                <a:gd name="connsiteY38" fmla="*/ 1021556 h 1485900"/>
                <a:gd name="connsiteX39" fmla="*/ 2083594 w 2338388"/>
                <a:gd name="connsiteY39" fmla="*/ 1107281 h 1485900"/>
                <a:gd name="connsiteX40" fmla="*/ 2152650 w 2338388"/>
                <a:gd name="connsiteY40" fmla="*/ 1195387 h 1485900"/>
                <a:gd name="connsiteX41" fmla="*/ 2216944 w 2338388"/>
                <a:gd name="connsiteY41" fmla="*/ 1278731 h 1485900"/>
                <a:gd name="connsiteX42" fmla="*/ 2276475 w 2338388"/>
                <a:gd name="connsiteY42" fmla="*/ 1362075 h 1485900"/>
                <a:gd name="connsiteX43" fmla="*/ 2321719 w 2338388"/>
                <a:gd name="connsiteY43" fmla="*/ 1423987 h 1485900"/>
                <a:gd name="connsiteX44" fmla="*/ 2333625 w 2338388"/>
                <a:gd name="connsiteY44" fmla="*/ 1447800 h 1485900"/>
                <a:gd name="connsiteX45" fmla="*/ 2338388 w 2338388"/>
                <a:gd name="connsiteY45" fmla="*/ 1466850 h 1485900"/>
                <a:gd name="connsiteX46" fmla="*/ 2338388 w 2338388"/>
                <a:gd name="connsiteY46" fmla="*/ 1478756 h 1485900"/>
                <a:gd name="connsiteX47" fmla="*/ 2338388 w 2338388"/>
                <a:gd name="connsiteY47" fmla="*/ 1478756 h 1485900"/>
                <a:gd name="connsiteX48" fmla="*/ 2321719 w 2338388"/>
                <a:gd name="connsiteY48" fmla="*/ 1485900 h 1485900"/>
                <a:gd name="connsiteX49" fmla="*/ 2300288 w 2338388"/>
                <a:gd name="connsiteY49" fmla="*/ 1483519 h 1485900"/>
                <a:gd name="connsiteX50" fmla="*/ 2278857 w 2338388"/>
                <a:gd name="connsiteY50" fmla="*/ 1473994 h 1485900"/>
                <a:gd name="connsiteX51" fmla="*/ 2245519 w 2338388"/>
                <a:gd name="connsiteY51" fmla="*/ 1440656 h 1485900"/>
                <a:gd name="connsiteX52" fmla="*/ 2181225 w 2338388"/>
                <a:gd name="connsiteY52" fmla="*/ 1376362 h 1485900"/>
                <a:gd name="connsiteX53" fmla="*/ 2097882 w 2338388"/>
                <a:gd name="connsiteY53" fmla="*/ 1290637 h 1485900"/>
                <a:gd name="connsiteX54" fmla="*/ 2012157 w 2338388"/>
                <a:gd name="connsiteY54" fmla="*/ 1212056 h 1485900"/>
                <a:gd name="connsiteX55" fmla="*/ 1947863 w 2338388"/>
                <a:gd name="connsiteY55" fmla="*/ 1152525 h 1485900"/>
                <a:gd name="connsiteX56" fmla="*/ 1859757 w 2338388"/>
                <a:gd name="connsiteY56" fmla="*/ 1073944 h 1485900"/>
                <a:gd name="connsiteX57" fmla="*/ 1781175 w 2338388"/>
                <a:gd name="connsiteY57" fmla="*/ 1009650 h 1485900"/>
                <a:gd name="connsiteX58" fmla="*/ 1674019 w 2338388"/>
                <a:gd name="connsiteY58" fmla="*/ 928687 h 1485900"/>
                <a:gd name="connsiteX59" fmla="*/ 1540669 w 2338388"/>
                <a:gd name="connsiteY59" fmla="*/ 833437 h 1485900"/>
                <a:gd name="connsiteX60" fmla="*/ 1414463 w 2338388"/>
                <a:gd name="connsiteY60" fmla="*/ 754856 h 1485900"/>
                <a:gd name="connsiteX61" fmla="*/ 1314450 w 2338388"/>
                <a:gd name="connsiteY61" fmla="*/ 700087 h 1485900"/>
                <a:gd name="connsiteX62" fmla="*/ 1228725 w 2338388"/>
                <a:gd name="connsiteY62" fmla="*/ 657225 h 1485900"/>
                <a:gd name="connsiteX63" fmla="*/ 1114425 w 2338388"/>
                <a:gd name="connsiteY63" fmla="*/ 602456 h 1485900"/>
                <a:gd name="connsiteX64" fmla="*/ 1042988 w 2338388"/>
                <a:gd name="connsiteY64" fmla="*/ 571500 h 1485900"/>
                <a:gd name="connsiteX65" fmla="*/ 897732 w 2338388"/>
                <a:gd name="connsiteY65" fmla="*/ 514350 h 1485900"/>
                <a:gd name="connsiteX66" fmla="*/ 812007 w 2338388"/>
                <a:gd name="connsiteY66" fmla="*/ 483394 h 1485900"/>
                <a:gd name="connsiteX67" fmla="*/ 657225 w 2338388"/>
                <a:gd name="connsiteY67" fmla="*/ 433387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2338388" h="1485900">
                  <a:moveTo>
                    <a:pt x="657225" y="433387"/>
                  </a:moveTo>
                  <a:lnTo>
                    <a:pt x="545307" y="400050"/>
                  </a:lnTo>
                  <a:lnTo>
                    <a:pt x="454819" y="376237"/>
                  </a:lnTo>
                  <a:lnTo>
                    <a:pt x="350044" y="350044"/>
                  </a:lnTo>
                  <a:lnTo>
                    <a:pt x="269082" y="330994"/>
                  </a:lnTo>
                  <a:lnTo>
                    <a:pt x="204788" y="319087"/>
                  </a:lnTo>
                  <a:lnTo>
                    <a:pt x="183357" y="314325"/>
                  </a:lnTo>
                  <a:lnTo>
                    <a:pt x="157163" y="316706"/>
                  </a:lnTo>
                  <a:lnTo>
                    <a:pt x="138113" y="321469"/>
                  </a:lnTo>
                  <a:lnTo>
                    <a:pt x="128588" y="328612"/>
                  </a:lnTo>
                  <a:lnTo>
                    <a:pt x="114300" y="342900"/>
                  </a:lnTo>
                  <a:lnTo>
                    <a:pt x="107157" y="376237"/>
                  </a:lnTo>
                  <a:lnTo>
                    <a:pt x="0" y="350044"/>
                  </a:lnTo>
                  <a:lnTo>
                    <a:pt x="190500" y="0"/>
                  </a:lnTo>
                  <a:lnTo>
                    <a:pt x="214313" y="16669"/>
                  </a:lnTo>
                  <a:lnTo>
                    <a:pt x="238125" y="40481"/>
                  </a:lnTo>
                  <a:lnTo>
                    <a:pt x="245269" y="47625"/>
                  </a:lnTo>
                  <a:lnTo>
                    <a:pt x="273844" y="54769"/>
                  </a:lnTo>
                  <a:lnTo>
                    <a:pt x="333375" y="64294"/>
                  </a:lnTo>
                  <a:lnTo>
                    <a:pt x="383382" y="76200"/>
                  </a:lnTo>
                  <a:lnTo>
                    <a:pt x="471488" y="97631"/>
                  </a:lnTo>
                  <a:lnTo>
                    <a:pt x="557213" y="123825"/>
                  </a:lnTo>
                  <a:lnTo>
                    <a:pt x="657225" y="157162"/>
                  </a:lnTo>
                  <a:lnTo>
                    <a:pt x="747713" y="190500"/>
                  </a:lnTo>
                  <a:lnTo>
                    <a:pt x="821532" y="219075"/>
                  </a:lnTo>
                  <a:lnTo>
                    <a:pt x="964407" y="280987"/>
                  </a:lnTo>
                  <a:lnTo>
                    <a:pt x="1054894" y="328612"/>
                  </a:lnTo>
                  <a:lnTo>
                    <a:pt x="1138238" y="369094"/>
                  </a:lnTo>
                  <a:lnTo>
                    <a:pt x="1247775" y="428625"/>
                  </a:lnTo>
                  <a:lnTo>
                    <a:pt x="1352550" y="492919"/>
                  </a:lnTo>
                  <a:lnTo>
                    <a:pt x="1443038" y="550069"/>
                  </a:lnTo>
                  <a:lnTo>
                    <a:pt x="1535907" y="614362"/>
                  </a:lnTo>
                  <a:lnTo>
                    <a:pt x="1624013" y="678656"/>
                  </a:lnTo>
                  <a:lnTo>
                    <a:pt x="1704975" y="738187"/>
                  </a:lnTo>
                  <a:lnTo>
                    <a:pt x="1783557" y="800100"/>
                  </a:lnTo>
                  <a:lnTo>
                    <a:pt x="1824038" y="833437"/>
                  </a:lnTo>
                  <a:lnTo>
                    <a:pt x="1878807" y="885825"/>
                  </a:lnTo>
                  <a:lnTo>
                    <a:pt x="1926432" y="931069"/>
                  </a:lnTo>
                  <a:lnTo>
                    <a:pt x="2012157" y="1021556"/>
                  </a:lnTo>
                  <a:lnTo>
                    <a:pt x="2083594" y="1107281"/>
                  </a:lnTo>
                  <a:lnTo>
                    <a:pt x="2152650" y="1195387"/>
                  </a:lnTo>
                  <a:lnTo>
                    <a:pt x="2216944" y="1278731"/>
                  </a:lnTo>
                  <a:lnTo>
                    <a:pt x="2276475" y="1362075"/>
                  </a:lnTo>
                  <a:lnTo>
                    <a:pt x="2321719" y="1423987"/>
                  </a:lnTo>
                  <a:lnTo>
                    <a:pt x="2333625" y="1447800"/>
                  </a:lnTo>
                  <a:lnTo>
                    <a:pt x="2338388" y="1466850"/>
                  </a:lnTo>
                  <a:lnTo>
                    <a:pt x="2338388" y="1478756"/>
                  </a:lnTo>
                  <a:lnTo>
                    <a:pt x="2338388" y="1478756"/>
                  </a:lnTo>
                  <a:lnTo>
                    <a:pt x="2321719" y="1485900"/>
                  </a:lnTo>
                  <a:lnTo>
                    <a:pt x="2300288" y="1483519"/>
                  </a:lnTo>
                  <a:lnTo>
                    <a:pt x="2278857" y="1473994"/>
                  </a:lnTo>
                  <a:lnTo>
                    <a:pt x="2245519" y="1440656"/>
                  </a:lnTo>
                  <a:lnTo>
                    <a:pt x="2181225" y="1376362"/>
                  </a:lnTo>
                  <a:lnTo>
                    <a:pt x="2097882" y="1290637"/>
                  </a:lnTo>
                  <a:lnTo>
                    <a:pt x="2012157" y="1212056"/>
                  </a:lnTo>
                  <a:lnTo>
                    <a:pt x="1947863" y="1152525"/>
                  </a:lnTo>
                  <a:lnTo>
                    <a:pt x="1859757" y="1073944"/>
                  </a:lnTo>
                  <a:lnTo>
                    <a:pt x="1781175" y="1009650"/>
                  </a:lnTo>
                  <a:lnTo>
                    <a:pt x="1674019" y="928687"/>
                  </a:lnTo>
                  <a:lnTo>
                    <a:pt x="1540669" y="833437"/>
                  </a:lnTo>
                  <a:lnTo>
                    <a:pt x="1414463" y="754856"/>
                  </a:lnTo>
                  <a:lnTo>
                    <a:pt x="1314450" y="700087"/>
                  </a:lnTo>
                  <a:lnTo>
                    <a:pt x="1228725" y="657225"/>
                  </a:lnTo>
                  <a:lnTo>
                    <a:pt x="1114425" y="602456"/>
                  </a:lnTo>
                  <a:lnTo>
                    <a:pt x="1042988" y="571500"/>
                  </a:lnTo>
                  <a:lnTo>
                    <a:pt x="897732" y="514350"/>
                  </a:lnTo>
                  <a:lnTo>
                    <a:pt x="812007" y="483394"/>
                  </a:lnTo>
                  <a:lnTo>
                    <a:pt x="657225" y="4333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2">
              <a:extLst>
                <a:ext uri="{FF2B5EF4-FFF2-40B4-BE49-F238E27FC236}">
                  <a16:creationId xmlns:a16="http://schemas.microsoft.com/office/drawing/2014/main" id="{998CA53E-94A8-493F-9D07-855C3707CA29}"/>
                </a:ext>
              </a:extLst>
            </p:cNvPr>
            <p:cNvSpPr/>
            <p:nvPr/>
          </p:nvSpPr>
          <p:spPr>
            <a:xfrm>
              <a:off x="5541964" y="2590801"/>
              <a:ext cx="458787" cy="420688"/>
            </a:xfrm>
            <a:custGeom>
              <a:avLst/>
              <a:gdLst>
                <a:gd name="connsiteX0" fmla="*/ 209550 w 459581"/>
                <a:gd name="connsiteY0" fmla="*/ 230981 h 421481"/>
                <a:gd name="connsiteX1" fmla="*/ 178594 w 459581"/>
                <a:gd name="connsiteY1" fmla="*/ 190500 h 421481"/>
                <a:gd name="connsiteX2" fmla="*/ 133350 w 459581"/>
                <a:gd name="connsiteY2" fmla="*/ 138113 h 421481"/>
                <a:gd name="connsiteX3" fmla="*/ 90487 w 459581"/>
                <a:gd name="connsiteY3" fmla="*/ 92869 h 421481"/>
                <a:gd name="connsiteX4" fmla="*/ 30956 w 459581"/>
                <a:gd name="connsiteY4" fmla="*/ 30956 h 421481"/>
                <a:gd name="connsiteX5" fmla="*/ 0 w 459581"/>
                <a:gd name="connsiteY5" fmla="*/ 0 h 421481"/>
                <a:gd name="connsiteX6" fmla="*/ 100012 w 459581"/>
                <a:gd name="connsiteY6" fmla="*/ 14288 h 421481"/>
                <a:gd name="connsiteX7" fmla="*/ 150019 w 459581"/>
                <a:gd name="connsiteY7" fmla="*/ 21431 h 421481"/>
                <a:gd name="connsiteX8" fmla="*/ 216694 w 459581"/>
                <a:gd name="connsiteY8" fmla="*/ 35719 h 421481"/>
                <a:gd name="connsiteX9" fmla="*/ 264319 w 459581"/>
                <a:gd name="connsiteY9" fmla="*/ 50006 h 421481"/>
                <a:gd name="connsiteX10" fmla="*/ 302419 w 459581"/>
                <a:gd name="connsiteY10" fmla="*/ 64294 h 421481"/>
                <a:gd name="connsiteX11" fmla="*/ 342900 w 459581"/>
                <a:gd name="connsiteY11" fmla="*/ 83344 h 421481"/>
                <a:gd name="connsiteX12" fmla="*/ 376237 w 459581"/>
                <a:gd name="connsiteY12" fmla="*/ 102394 h 421481"/>
                <a:gd name="connsiteX13" fmla="*/ 400050 w 459581"/>
                <a:gd name="connsiteY13" fmla="*/ 119063 h 421481"/>
                <a:gd name="connsiteX14" fmla="*/ 419100 w 459581"/>
                <a:gd name="connsiteY14" fmla="*/ 140494 h 421481"/>
                <a:gd name="connsiteX15" fmla="*/ 431006 w 459581"/>
                <a:gd name="connsiteY15" fmla="*/ 157163 h 421481"/>
                <a:gd name="connsiteX16" fmla="*/ 445294 w 459581"/>
                <a:gd name="connsiteY16" fmla="*/ 185738 h 421481"/>
                <a:gd name="connsiteX17" fmla="*/ 452437 w 459581"/>
                <a:gd name="connsiteY17" fmla="*/ 214313 h 421481"/>
                <a:gd name="connsiteX18" fmla="*/ 457200 w 459581"/>
                <a:gd name="connsiteY18" fmla="*/ 238125 h 421481"/>
                <a:gd name="connsiteX19" fmla="*/ 459581 w 459581"/>
                <a:gd name="connsiteY19" fmla="*/ 280988 h 421481"/>
                <a:gd name="connsiteX20" fmla="*/ 457200 w 459581"/>
                <a:gd name="connsiteY20" fmla="*/ 326231 h 421481"/>
                <a:gd name="connsiteX21" fmla="*/ 450056 w 459581"/>
                <a:gd name="connsiteY21" fmla="*/ 366713 h 421481"/>
                <a:gd name="connsiteX22" fmla="*/ 438150 w 459581"/>
                <a:gd name="connsiteY22" fmla="*/ 397669 h 421481"/>
                <a:gd name="connsiteX23" fmla="*/ 421481 w 459581"/>
                <a:gd name="connsiteY23" fmla="*/ 416719 h 421481"/>
                <a:gd name="connsiteX24" fmla="*/ 407194 w 459581"/>
                <a:gd name="connsiteY24" fmla="*/ 421481 h 421481"/>
                <a:gd name="connsiteX25" fmla="*/ 388144 w 459581"/>
                <a:gd name="connsiteY25" fmla="*/ 421481 h 421481"/>
                <a:gd name="connsiteX26" fmla="*/ 366712 w 459581"/>
                <a:gd name="connsiteY26" fmla="*/ 411956 h 421481"/>
                <a:gd name="connsiteX27" fmla="*/ 333375 w 459581"/>
                <a:gd name="connsiteY27" fmla="*/ 392906 h 421481"/>
                <a:gd name="connsiteX28" fmla="*/ 307181 w 459581"/>
                <a:gd name="connsiteY28" fmla="*/ 373856 h 421481"/>
                <a:gd name="connsiteX29" fmla="*/ 290512 w 459581"/>
                <a:gd name="connsiteY29" fmla="*/ 350044 h 421481"/>
                <a:gd name="connsiteX30" fmla="*/ 247650 w 459581"/>
                <a:gd name="connsiteY30" fmla="*/ 288131 h 421481"/>
                <a:gd name="connsiteX31" fmla="*/ 209550 w 459581"/>
                <a:gd name="connsiteY31" fmla="*/ 230981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59581" h="421481">
                  <a:moveTo>
                    <a:pt x="209550" y="230981"/>
                  </a:moveTo>
                  <a:lnTo>
                    <a:pt x="178594" y="190500"/>
                  </a:lnTo>
                  <a:lnTo>
                    <a:pt x="133350" y="138113"/>
                  </a:lnTo>
                  <a:lnTo>
                    <a:pt x="90487" y="92869"/>
                  </a:lnTo>
                  <a:lnTo>
                    <a:pt x="30956" y="30956"/>
                  </a:lnTo>
                  <a:lnTo>
                    <a:pt x="0" y="0"/>
                  </a:lnTo>
                  <a:lnTo>
                    <a:pt x="100012" y="14288"/>
                  </a:lnTo>
                  <a:lnTo>
                    <a:pt x="150019" y="21431"/>
                  </a:lnTo>
                  <a:lnTo>
                    <a:pt x="216694" y="35719"/>
                  </a:lnTo>
                  <a:lnTo>
                    <a:pt x="264319" y="50006"/>
                  </a:lnTo>
                  <a:lnTo>
                    <a:pt x="302419" y="64294"/>
                  </a:lnTo>
                  <a:lnTo>
                    <a:pt x="342900" y="83344"/>
                  </a:lnTo>
                  <a:lnTo>
                    <a:pt x="376237" y="102394"/>
                  </a:lnTo>
                  <a:lnTo>
                    <a:pt x="400050" y="119063"/>
                  </a:lnTo>
                  <a:lnTo>
                    <a:pt x="419100" y="140494"/>
                  </a:lnTo>
                  <a:lnTo>
                    <a:pt x="431006" y="157163"/>
                  </a:lnTo>
                  <a:lnTo>
                    <a:pt x="445294" y="185738"/>
                  </a:lnTo>
                  <a:lnTo>
                    <a:pt x="452437" y="214313"/>
                  </a:lnTo>
                  <a:lnTo>
                    <a:pt x="457200" y="238125"/>
                  </a:lnTo>
                  <a:lnTo>
                    <a:pt x="459581" y="280988"/>
                  </a:lnTo>
                  <a:lnTo>
                    <a:pt x="457200" y="326231"/>
                  </a:lnTo>
                  <a:lnTo>
                    <a:pt x="450056" y="366713"/>
                  </a:lnTo>
                  <a:lnTo>
                    <a:pt x="438150" y="397669"/>
                  </a:lnTo>
                  <a:lnTo>
                    <a:pt x="421481" y="416719"/>
                  </a:lnTo>
                  <a:lnTo>
                    <a:pt x="407194" y="421481"/>
                  </a:lnTo>
                  <a:lnTo>
                    <a:pt x="388144" y="421481"/>
                  </a:lnTo>
                  <a:lnTo>
                    <a:pt x="366712" y="411956"/>
                  </a:lnTo>
                  <a:lnTo>
                    <a:pt x="333375" y="392906"/>
                  </a:lnTo>
                  <a:lnTo>
                    <a:pt x="307181" y="373856"/>
                  </a:lnTo>
                  <a:lnTo>
                    <a:pt x="290512" y="350044"/>
                  </a:lnTo>
                  <a:lnTo>
                    <a:pt x="247650" y="288131"/>
                  </a:lnTo>
                  <a:lnTo>
                    <a:pt x="209550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3">
              <a:extLst>
                <a:ext uri="{FF2B5EF4-FFF2-40B4-BE49-F238E27FC236}">
                  <a16:creationId xmlns:a16="http://schemas.microsoft.com/office/drawing/2014/main" id="{3BED9CB3-6B81-4BC0-8085-5BFBD6824000}"/>
                </a:ext>
              </a:extLst>
            </p:cNvPr>
            <p:cNvSpPr/>
            <p:nvPr/>
          </p:nvSpPr>
          <p:spPr>
            <a:xfrm>
              <a:off x="5195889" y="3105152"/>
              <a:ext cx="536575" cy="468313"/>
            </a:xfrm>
            <a:custGeom>
              <a:avLst/>
              <a:gdLst>
                <a:gd name="connsiteX0" fmla="*/ 228600 w 535781"/>
                <a:gd name="connsiteY0" fmla="*/ 216694 h 469106"/>
                <a:gd name="connsiteX1" fmla="*/ 190500 w 535781"/>
                <a:gd name="connsiteY1" fmla="*/ 173831 h 469106"/>
                <a:gd name="connsiteX2" fmla="*/ 150018 w 535781"/>
                <a:gd name="connsiteY2" fmla="*/ 133350 h 469106"/>
                <a:gd name="connsiteX3" fmla="*/ 102393 w 535781"/>
                <a:gd name="connsiteY3" fmla="*/ 95250 h 469106"/>
                <a:gd name="connsiteX4" fmla="*/ 71437 w 535781"/>
                <a:gd name="connsiteY4" fmla="*/ 71438 h 469106"/>
                <a:gd name="connsiteX5" fmla="*/ 0 w 535781"/>
                <a:gd name="connsiteY5" fmla="*/ 23813 h 469106"/>
                <a:gd name="connsiteX6" fmla="*/ 42862 w 535781"/>
                <a:gd name="connsiteY6" fmla="*/ 0 h 469106"/>
                <a:gd name="connsiteX7" fmla="*/ 119062 w 535781"/>
                <a:gd name="connsiteY7" fmla="*/ 19050 h 469106"/>
                <a:gd name="connsiteX8" fmla="*/ 197643 w 535781"/>
                <a:gd name="connsiteY8" fmla="*/ 40481 h 469106"/>
                <a:gd name="connsiteX9" fmla="*/ 252412 w 535781"/>
                <a:gd name="connsiteY9" fmla="*/ 57150 h 469106"/>
                <a:gd name="connsiteX10" fmla="*/ 311943 w 535781"/>
                <a:gd name="connsiteY10" fmla="*/ 76200 h 469106"/>
                <a:gd name="connsiteX11" fmla="*/ 361950 w 535781"/>
                <a:gd name="connsiteY11" fmla="*/ 95250 h 469106"/>
                <a:gd name="connsiteX12" fmla="*/ 404812 w 535781"/>
                <a:gd name="connsiteY12" fmla="*/ 119063 h 469106"/>
                <a:gd name="connsiteX13" fmla="*/ 438150 w 535781"/>
                <a:gd name="connsiteY13" fmla="*/ 140494 h 469106"/>
                <a:gd name="connsiteX14" fmla="*/ 473868 w 535781"/>
                <a:gd name="connsiteY14" fmla="*/ 169069 h 469106"/>
                <a:gd name="connsiteX15" fmla="*/ 492918 w 535781"/>
                <a:gd name="connsiteY15" fmla="*/ 185738 h 469106"/>
                <a:gd name="connsiteX16" fmla="*/ 504825 w 535781"/>
                <a:gd name="connsiteY16" fmla="*/ 200025 h 469106"/>
                <a:gd name="connsiteX17" fmla="*/ 514350 w 535781"/>
                <a:gd name="connsiteY17" fmla="*/ 219075 h 469106"/>
                <a:gd name="connsiteX18" fmla="*/ 523875 w 535781"/>
                <a:gd name="connsiteY18" fmla="*/ 240506 h 469106"/>
                <a:gd name="connsiteX19" fmla="*/ 528637 w 535781"/>
                <a:gd name="connsiteY19" fmla="*/ 266700 h 469106"/>
                <a:gd name="connsiteX20" fmla="*/ 533400 w 535781"/>
                <a:gd name="connsiteY20" fmla="*/ 295275 h 469106"/>
                <a:gd name="connsiteX21" fmla="*/ 535781 w 535781"/>
                <a:gd name="connsiteY21" fmla="*/ 335756 h 469106"/>
                <a:gd name="connsiteX22" fmla="*/ 531018 w 535781"/>
                <a:gd name="connsiteY22" fmla="*/ 385763 h 469106"/>
                <a:gd name="connsiteX23" fmla="*/ 526256 w 535781"/>
                <a:gd name="connsiteY23" fmla="*/ 416719 h 469106"/>
                <a:gd name="connsiteX24" fmla="*/ 514350 w 535781"/>
                <a:gd name="connsiteY24" fmla="*/ 442913 h 469106"/>
                <a:gd name="connsiteX25" fmla="*/ 497681 w 535781"/>
                <a:gd name="connsiteY25" fmla="*/ 457200 h 469106"/>
                <a:gd name="connsiteX26" fmla="*/ 471487 w 535781"/>
                <a:gd name="connsiteY26" fmla="*/ 469106 h 469106"/>
                <a:gd name="connsiteX27" fmla="*/ 440531 w 535781"/>
                <a:gd name="connsiteY27" fmla="*/ 469106 h 469106"/>
                <a:gd name="connsiteX28" fmla="*/ 416718 w 535781"/>
                <a:gd name="connsiteY28" fmla="*/ 459581 h 469106"/>
                <a:gd name="connsiteX29" fmla="*/ 395287 w 535781"/>
                <a:gd name="connsiteY29" fmla="*/ 442913 h 469106"/>
                <a:gd name="connsiteX30" fmla="*/ 366712 w 535781"/>
                <a:gd name="connsiteY30" fmla="*/ 411956 h 469106"/>
                <a:gd name="connsiteX31" fmla="*/ 347662 w 535781"/>
                <a:gd name="connsiteY31" fmla="*/ 378619 h 469106"/>
                <a:gd name="connsiteX32" fmla="*/ 300037 w 535781"/>
                <a:gd name="connsiteY32" fmla="*/ 311944 h 469106"/>
                <a:gd name="connsiteX33" fmla="*/ 261937 w 535781"/>
                <a:gd name="connsiteY33" fmla="*/ 259556 h 469106"/>
                <a:gd name="connsiteX34" fmla="*/ 228600 w 535781"/>
                <a:gd name="connsiteY34" fmla="*/ 216694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35781" h="469106">
                  <a:moveTo>
                    <a:pt x="228600" y="216694"/>
                  </a:moveTo>
                  <a:lnTo>
                    <a:pt x="190500" y="173831"/>
                  </a:lnTo>
                  <a:lnTo>
                    <a:pt x="150018" y="133350"/>
                  </a:lnTo>
                  <a:lnTo>
                    <a:pt x="102393" y="95250"/>
                  </a:lnTo>
                  <a:lnTo>
                    <a:pt x="71437" y="71438"/>
                  </a:lnTo>
                  <a:lnTo>
                    <a:pt x="0" y="23813"/>
                  </a:lnTo>
                  <a:lnTo>
                    <a:pt x="42862" y="0"/>
                  </a:lnTo>
                  <a:lnTo>
                    <a:pt x="119062" y="19050"/>
                  </a:lnTo>
                  <a:lnTo>
                    <a:pt x="197643" y="40481"/>
                  </a:lnTo>
                  <a:lnTo>
                    <a:pt x="252412" y="57150"/>
                  </a:lnTo>
                  <a:lnTo>
                    <a:pt x="311943" y="76200"/>
                  </a:lnTo>
                  <a:lnTo>
                    <a:pt x="361950" y="95250"/>
                  </a:lnTo>
                  <a:lnTo>
                    <a:pt x="404812" y="119063"/>
                  </a:lnTo>
                  <a:lnTo>
                    <a:pt x="438150" y="140494"/>
                  </a:lnTo>
                  <a:lnTo>
                    <a:pt x="473868" y="169069"/>
                  </a:lnTo>
                  <a:lnTo>
                    <a:pt x="492918" y="185738"/>
                  </a:lnTo>
                  <a:lnTo>
                    <a:pt x="504825" y="200025"/>
                  </a:lnTo>
                  <a:lnTo>
                    <a:pt x="514350" y="219075"/>
                  </a:lnTo>
                  <a:lnTo>
                    <a:pt x="523875" y="240506"/>
                  </a:lnTo>
                  <a:lnTo>
                    <a:pt x="528637" y="266700"/>
                  </a:lnTo>
                  <a:lnTo>
                    <a:pt x="533400" y="295275"/>
                  </a:lnTo>
                  <a:lnTo>
                    <a:pt x="535781" y="335756"/>
                  </a:lnTo>
                  <a:lnTo>
                    <a:pt x="531018" y="385763"/>
                  </a:lnTo>
                  <a:lnTo>
                    <a:pt x="526256" y="416719"/>
                  </a:lnTo>
                  <a:lnTo>
                    <a:pt x="514350" y="442913"/>
                  </a:lnTo>
                  <a:lnTo>
                    <a:pt x="497681" y="457200"/>
                  </a:lnTo>
                  <a:lnTo>
                    <a:pt x="471487" y="469106"/>
                  </a:lnTo>
                  <a:lnTo>
                    <a:pt x="440531" y="469106"/>
                  </a:lnTo>
                  <a:lnTo>
                    <a:pt x="416718" y="459581"/>
                  </a:lnTo>
                  <a:lnTo>
                    <a:pt x="395287" y="442913"/>
                  </a:lnTo>
                  <a:lnTo>
                    <a:pt x="366712" y="411956"/>
                  </a:lnTo>
                  <a:lnTo>
                    <a:pt x="347662" y="378619"/>
                  </a:lnTo>
                  <a:lnTo>
                    <a:pt x="300037" y="311944"/>
                  </a:lnTo>
                  <a:lnTo>
                    <a:pt x="261937" y="259556"/>
                  </a:lnTo>
                  <a:lnTo>
                    <a:pt x="228600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4">
              <a:extLst>
                <a:ext uri="{FF2B5EF4-FFF2-40B4-BE49-F238E27FC236}">
                  <a16:creationId xmlns:a16="http://schemas.microsoft.com/office/drawing/2014/main" id="{C1411FE0-FE6C-4F3C-8789-3A20D0C8BC15}"/>
                </a:ext>
              </a:extLst>
            </p:cNvPr>
            <p:cNvSpPr/>
            <p:nvPr/>
          </p:nvSpPr>
          <p:spPr>
            <a:xfrm>
              <a:off x="6438900" y="2516190"/>
              <a:ext cx="1550988" cy="427037"/>
            </a:xfrm>
            <a:custGeom>
              <a:avLst/>
              <a:gdLst>
                <a:gd name="connsiteX0" fmla="*/ 454819 w 1550194"/>
                <a:gd name="connsiteY0" fmla="*/ 378619 h 426244"/>
                <a:gd name="connsiteX1" fmla="*/ 378619 w 1550194"/>
                <a:gd name="connsiteY1" fmla="*/ 392907 h 426244"/>
                <a:gd name="connsiteX2" fmla="*/ 295275 w 1550194"/>
                <a:gd name="connsiteY2" fmla="*/ 409575 h 426244"/>
                <a:gd name="connsiteX3" fmla="*/ 230981 w 1550194"/>
                <a:gd name="connsiteY3" fmla="*/ 423863 h 426244"/>
                <a:gd name="connsiteX4" fmla="*/ 204788 w 1550194"/>
                <a:gd name="connsiteY4" fmla="*/ 426244 h 426244"/>
                <a:gd name="connsiteX5" fmla="*/ 180975 w 1550194"/>
                <a:gd name="connsiteY5" fmla="*/ 426244 h 426244"/>
                <a:gd name="connsiteX6" fmla="*/ 157163 w 1550194"/>
                <a:gd name="connsiteY6" fmla="*/ 421482 h 426244"/>
                <a:gd name="connsiteX7" fmla="*/ 133350 w 1550194"/>
                <a:gd name="connsiteY7" fmla="*/ 411957 h 426244"/>
                <a:gd name="connsiteX8" fmla="*/ 111919 w 1550194"/>
                <a:gd name="connsiteY8" fmla="*/ 400050 h 426244"/>
                <a:gd name="connsiteX9" fmla="*/ 92869 w 1550194"/>
                <a:gd name="connsiteY9" fmla="*/ 385763 h 426244"/>
                <a:gd name="connsiteX10" fmla="*/ 73819 w 1550194"/>
                <a:gd name="connsiteY10" fmla="*/ 366713 h 426244"/>
                <a:gd name="connsiteX11" fmla="*/ 50006 w 1550194"/>
                <a:gd name="connsiteY11" fmla="*/ 335757 h 426244"/>
                <a:gd name="connsiteX12" fmla="*/ 38100 w 1550194"/>
                <a:gd name="connsiteY12" fmla="*/ 316707 h 426244"/>
                <a:gd name="connsiteX13" fmla="*/ 21431 w 1550194"/>
                <a:gd name="connsiteY13" fmla="*/ 283369 h 426244"/>
                <a:gd name="connsiteX14" fmla="*/ 9525 w 1550194"/>
                <a:gd name="connsiteY14" fmla="*/ 250032 h 426244"/>
                <a:gd name="connsiteX15" fmla="*/ 0 w 1550194"/>
                <a:gd name="connsiteY15" fmla="*/ 214313 h 426244"/>
                <a:gd name="connsiteX16" fmla="*/ 0 w 1550194"/>
                <a:gd name="connsiteY16" fmla="*/ 202407 h 426244"/>
                <a:gd name="connsiteX17" fmla="*/ 7144 w 1550194"/>
                <a:gd name="connsiteY17" fmla="*/ 190500 h 426244"/>
                <a:gd name="connsiteX18" fmla="*/ 16669 w 1550194"/>
                <a:gd name="connsiteY18" fmla="*/ 188119 h 426244"/>
                <a:gd name="connsiteX19" fmla="*/ 30956 w 1550194"/>
                <a:gd name="connsiteY19" fmla="*/ 188119 h 426244"/>
                <a:gd name="connsiteX20" fmla="*/ 50006 w 1550194"/>
                <a:gd name="connsiteY20" fmla="*/ 197644 h 426244"/>
                <a:gd name="connsiteX21" fmla="*/ 69056 w 1550194"/>
                <a:gd name="connsiteY21" fmla="*/ 214313 h 426244"/>
                <a:gd name="connsiteX22" fmla="*/ 88106 w 1550194"/>
                <a:gd name="connsiteY22" fmla="*/ 223838 h 426244"/>
                <a:gd name="connsiteX23" fmla="*/ 116681 w 1550194"/>
                <a:gd name="connsiteY23" fmla="*/ 235744 h 426244"/>
                <a:gd name="connsiteX24" fmla="*/ 161925 w 1550194"/>
                <a:gd name="connsiteY24" fmla="*/ 242888 h 426244"/>
                <a:gd name="connsiteX25" fmla="*/ 197644 w 1550194"/>
                <a:gd name="connsiteY25" fmla="*/ 245269 h 426244"/>
                <a:gd name="connsiteX26" fmla="*/ 252413 w 1550194"/>
                <a:gd name="connsiteY26" fmla="*/ 238125 h 426244"/>
                <a:gd name="connsiteX27" fmla="*/ 307181 w 1550194"/>
                <a:gd name="connsiteY27" fmla="*/ 226219 h 426244"/>
                <a:gd name="connsiteX28" fmla="*/ 457200 w 1550194"/>
                <a:gd name="connsiteY28" fmla="*/ 200025 h 426244"/>
                <a:gd name="connsiteX29" fmla="*/ 566738 w 1550194"/>
                <a:gd name="connsiteY29" fmla="*/ 180975 h 426244"/>
                <a:gd name="connsiteX30" fmla="*/ 621506 w 1550194"/>
                <a:gd name="connsiteY30" fmla="*/ 171450 h 426244"/>
                <a:gd name="connsiteX31" fmla="*/ 826294 w 1550194"/>
                <a:gd name="connsiteY31" fmla="*/ 130969 h 426244"/>
                <a:gd name="connsiteX32" fmla="*/ 923925 w 1550194"/>
                <a:gd name="connsiteY32" fmla="*/ 107157 h 426244"/>
                <a:gd name="connsiteX33" fmla="*/ 978694 w 1550194"/>
                <a:gd name="connsiteY33" fmla="*/ 88107 h 426244"/>
                <a:gd name="connsiteX34" fmla="*/ 1042988 w 1550194"/>
                <a:gd name="connsiteY34" fmla="*/ 61913 h 426244"/>
                <a:gd name="connsiteX35" fmla="*/ 1116806 w 1550194"/>
                <a:gd name="connsiteY35" fmla="*/ 30957 h 426244"/>
                <a:gd name="connsiteX36" fmla="*/ 1183481 w 1550194"/>
                <a:gd name="connsiteY36" fmla="*/ 0 h 426244"/>
                <a:gd name="connsiteX37" fmla="*/ 1200150 w 1550194"/>
                <a:gd name="connsiteY37" fmla="*/ 0 h 426244"/>
                <a:gd name="connsiteX38" fmla="*/ 1247775 w 1550194"/>
                <a:gd name="connsiteY38" fmla="*/ 7144 h 426244"/>
                <a:gd name="connsiteX39" fmla="*/ 1381125 w 1550194"/>
                <a:gd name="connsiteY39" fmla="*/ 40482 h 426244"/>
                <a:gd name="connsiteX40" fmla="*/ 1431131 w 1550194"/>
                <a:gd name="connsiteY40" fmla="*/ 54769 h 426244"/>
                <a:gd name="connsiteX41" fmla="*/ 1476375 w 1550194"/>
                <a:gd name="connsiteY41" fmla="*/ 71438 h 426244"/>
                <a:gd name="connsiteX42" fmla="*/ 1495425 w 1550194"/>
                <a:gd name="connsiteY42" fmla="*/ 80963 h 426244"/>
                <a:gd name="connsiteX43" fmla="*/ 1512094 w 1550194"/>
                <a:gd name="connsiteY43" fmla="*/ 90488 h 426244"/>
                <a:gd name="connsiteX44" fmla="*/ 1528763 w 1550194"/>
                <a:gd name="connsiteY44" fmla="*/ 104775 h 426244"/>
                <a:gd name="connsiteX45" fmla="*/ 1538288 w 1550194"/>
                <a:gd name="connsiteY45" fmla="*/ 116682 h 426244"/>
                <a:gd name="connsiteX46" fmla="*/ 1545431 w 1550194"/>
                <a:gd name="connsiteY46" fmla="*/ 130969 h 426244"/>
                <a:gd name="connsiteX47" fmla="*/ 1547813 w 1550194"/>
                <a:gd name="connsiteY47" fmla="*/ 145257 h 426244"/>
                <a:gd name="connsiteX48" fmla="*/ 1550194 w 1550194"/>
                <a:gd name="connsiteY48" fmla="*/ 161925 h 426244"/>
                <a:gd name="connsiteX49" fmla="*/ 1547813 w 1550194"/>
                <a:gd name="connsiteY49" fmla="*/ 188119 h 426244"/>
                <a:gd name="connsiteX50" fmla="*/ 1540669 w 1550194"/>
                <a:gd name="connsiteY50" fmla="*/ 211932 h 426244"/>
                <a:gd name="connsiteX51" fmla="*/ 1521619 w 1550194"/>
                <a:gd name="connsiteY51" fmla="*/ 235744 h 426244"/>
                <a:gd name="connsiteX52" fmla="*/ 1495425 w 1550194"/>
                <a:gd name="connsiteY52" fmla="*/ 252413 h 426244"/>
                <a:gd name="connsiteX53" fmla="*/ 1457325 w 1550194"/>
                <a:gd name="connsiteY53" fmla="*/ 261938 h 426244"/>
                <a:gd name="connsiteX54" fmla="*/ 1407319 w 1550194"/>
                <a:gd name="connsiteY54" fmla="*/ 266700 h 426244"/>
                <a:gd name="connsiteX55" fmla="*/ 1297781 w 1550194"/>
                <a:gd name="connsiteY55" fmla="*/ 266700 h 426244"/>
                <a:gd name="connsiteX56" fmla="*/ 1176338 w 1550194"/>
                <a:gd name="connsiteY56" fmla="*/ 273844 h 426244"/>
                <a:gd name="connsiteX57" fmla="*/ 1040606 w 1550194"/>
                <a:gd name="connsiteY57" fmla="*/ 283369 h 426244"/>
                <a:gd name="connsiteX58" fmla="*/ 871538 w 1550194"/>
                <a:gd name="connsiteY58" fmla="*/ 300038 h 426244"/>
                <a:gd name="connsiteX59" fmla="*/ 781050 w 1550194"/>
                <a:gd name="connsiteY59" fmla="*/ 314325 h 426244"/>
                <a:gd name="connsiteX60" fmla="*/ 545306 w 1550194"/>
                <a:gd name="connsiteY60" fmla="*/ 357188 h 426244"/>
                <a:gd name="connsiteX61" fmla="*/ 454819 w 1550194"/>
                <a:gd name="connsiteY61" fmla="*/ 378619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50194" h="426244">
                  <a:moveTo>
                    <a:pt x="454819" y="378619"/>
                  </a:moveTo>
                  <a:lnTo>
                    <a:pt x="378619" y="392907"/>
                  </a:lnTo>
                  <a:lnTo>
                    <a:pt x="295275" y="409575"/>
                  </a:lnTo>
                  <a:lnTo>
                    <a:pt x="230981" y="423863"/>
                  </a:lnTo>
                  <a:lnTo>
                    <a:pt x="204788" y="426244"/>
                  </a:lnTo>
                  <a:lnTo>
                    <a:pt x="180975" y="426244"/>
                  </a:lnTo>
                  <a:lnTo>
                    <a:pt x="157163" y="421482"/>
                  </a:lnTo>
                  <a:lnTo>
                    <a:pt x="133350" y="411957"/>
                  </a:lnTo>
                  <a:lnTo>
                    <a:pt x="111919" y="400050"/>
                  </a:lnTo>
                  <a:lnTo>
                    <a:pt x="92869" y="385763"/>
                  </a:lnTo>
                  <a:lnTo>
                    <a:pt x="73819" y="366713"/>
                  </a:lnTo>
                  <a:lnTo>
                    <a:pt x="50006" y="335757"/>
                  </a:lnTo>
                  <a:lnTo>
                    <a:pt x="38100" y="316707"/>
                  </a:lnTo>
                  <a:lnTo>
                    <a:pt x="21431" y="283369"/>
                  </a:lnTo>
                  <a:lnTo>
                    <a:pt x="9525" y="250032"/>
                  </a:lnTo>
                  <a:lnTo>
                    <a:pt x="0" y="214313"/>
                  </a:lnTo>
                  <a:lnTo>
                    <a:pt x="0" y="202407"/>
                  </a:lnTo>
                  <a:lnTo>
                    <a:pt x="7144" y="190500"/>
                  </a:lnTo>
                  <a:lnTo>
                    <a:pt x="16669" y="188119"/>
                  </a:lnTo>
                  <a:lnTo>
                    <a:pt x="30956" y="188119"/>
                  </a:lnTo>
                  <a:lnTo>
                    <a:pt x="50006" y="197644"/>
                  </a:lnTo>
                  <a:lnTo>
                    <a:pt x="69056" y="214313"/>
                  </a:lnTo>
                  <a:lnTo>
                    <a:pt x="88106" y="223838"/>
                  </a:lnTo>
                  <a:lnTo>
                    <a:pt x="116681" y="235744"/>
                  </a:lnTo>
                  <a:lnTo>
                    <a:pt x="161925" y="242888"/>
                  </a:lnTo>
                  <a:lnTo>
                    <a:pt x="197644" y="245269"/>
                  </a:lnTo>
                  <a:lnTo>
                    <a:pt x="252413" y="238125"/>
                  </a:lnTo>
                  <a:lnTo>
                    <a:pt x="307181" y="226219"/>
                  </a:lnTo>
                  <a:lnTo>
                    <a:pt x="457200" y="200025"/>
                  </a:lnTo>
                  <a:lnTo>
                    <a:pt x="566738" y="180975"/>
                  </a:lnTo>
                  <a:lnTo>
                    <a:pt x="621506" y="171450"/>
                  </a:lnTo>
                  <a:lnTo>
                    <a:pt x="826294" y="130969"/>
                  </a:lnTo>
                  <a:lnTo>
                    <a:pt x="923925" y="107157"/>
                  </a:lnTo>
                  <a:lnTo>
                    <a:pt x="978694" y="88107"/>
                  </a:lnTo>
                  <a:lnTo>
                    <a:pt x="1042988" y="61913"/>
                  </a:lnTo>
                  <a:lnTo>
                    <a:pt x="1116806" y="30957"/>
                  </a:lnTo>
                  <a:lnTo>
                    <a:pt x="1183481" y="0"/>
                  </a:lnTo>
                  <a:lnTo>
                    <a:pt x="1200150" y="0"/>
                  </a:lnTo>
                  <a:lnTo>
                    <a:pt x="1247775" y="7144"/>
                  </a:lnTo>
                  <a:lnTo>
                    <a:pt x="1381125" y="40482"/>
                  </a:lnTo>
                  <a:lnTo>
                    <a:pt x="1431131" y="54769"/>
                  </a:lnTo>
                  <a:lnTo>
                    <a:pt x="1476375" y="71438"/>
                  </a:lnTo>
                  <a:lnTo>
                    <a:pt x="1495425" y="80963"/>
                  </a:lnTo>
                  <a:lnTo>
                    <a:pt x="1512094" y="90488"/>
                  </a:lnTo>
                  <a:lnTo>
                    <a:pt x="1528763" y="104775"/>
                  </a:lnTo>
                  <a:lnTo>
                    <a:pt x="1538288" y="116682"/>
                  </a:lnTo>
                  <a:lnTo>
                    <a:pt x="1545431" y="130969"/>
                  </a:lnTo>
                  <a:lnTo>
                    <a:pt x="1547813" y="145257"/>
                  </a:lnTo>
                  <a:lnTo>
                    <a:pt x="1550194" y="161925"/>
                  </a:lnTo>
                  <a:lnTo>
                    <a:pt x="1547813" y="188119"/>
                  </a:lnTo>
                  <a:lnTo>
                    <a:pt x="1540669" y="211932"/>
                  </a:lnTo>
                  <a:lnTo>
                    <a:pt x="1521619" y="235744"/>
                  </a:lnTo>
                  <a:lnTo>
                    <a:pt x="1495425" y="252413"/>
                  </a:lnTo>
                  <a:lnTo>
                    <a:pt x="1457325" y="261938"/>
                  </a:lnTo>
                  <a:lnTo>
                    <a:pt x="1407319" y="266700"/>
                  </a:lnTo>
                  <a:lnTo>
                    <a:pt x="1297781" y="266700"/>
                  </a:lnTo>
                  <a:lnTo>
                    <a:pt x="1176338" y="273844"/>
                  </a:lnTo>
                  <a:lnTo>
                    <a:pt x="1040606" y="283369"/>
                  </a:lnTo>
                  <a:lnTo>
                    <a:pt x="871538" y="300038"/>
                  </a:lnTo>
                  <a:lnTo>
                    <a:pt x="781050" y="314325"/>
                  </a:lnTo>
                  <a:lnTo>
                    <a:pt x="545306" y="357188"/>
                  </a:lnTo>
                  <a:lnTo>
                    <a:pt x="454819" y="3786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3">
              <a:extLst>
                <a:ext uri="{FF2B5EF4-FFF2-40B4-BE49-F238E27FC236}">
                  <a16:creationId xmlns:a16="http://schemas.microsoft.com/office/drawing/2014/main" id="{4A705B95-998C-4985-93FA-67B49689E8CE}"/>
                </a:ext>
              </a:extLst>
            </p:cNvPr>
            <p:cNvSpPr/>
            <p:nvPr/>
          </p:nvSpPr>
          <p:spPr>
            <a:xfrm rot="5400000">
              <a:off x="5213351" y="2325689"/>
              <a:ext cx="2820987" cy="1411288"/>
            </a:xfrm>
            <a:custGeom>
              <a:avLst/>
              <a:gdLst>
                <a:gd name="connsiteX0" fmla="*/ 769144 w 2821781"/>
                <a:gd name="connsiteY0" fmla="*/ 45244 h 1412081"/>
                <a:gd name="connsiteX1" fmla="*/ 878681 w 2821781"/>
                <a:gd name="connsiteY1" fmla="*/ 50006 h 1412081"/>
                <a:gd name="connsiteX2" fmla="*/ 957263 w 2821781"/>
                <a:gd name="connsiteY2" fmla="*/ 54769 h 1412081"/>
                <a:gd name="connsiteX3" fmla="*/ 1021556 w 2821781"/>
                <a:gd name="connsiteY3" fmla="*/ 59531 h 1412081"/>
                <a:gd name="connsiteX4" fmla="*/ 1197769 w 2821781"/>
                <a:gd name="connsiteY4" fmla="*/ 78581 h 1412081"/>
                <a:gd name="connsiteX5" fmla="*/ 1245394 w 2821781"/>
                <a:gd name="connsiteY5" fmla="*/ 88106 h 1412081"/>
                <a:gd name="connsiteX6" fmla="*/ 1307306 w 2821781"/>
                <a:gd name="connsiteY6" fmla="*/ 102394 h 1412081"/>
                <a:gd name="connsiteX7" fmla="*/ 1490663 w 2821781"/>
                <a:gd name="connsiteY7" fmla="*/ 159544 h 1412081"/>
                <a:gd name="connsiteX8" fmla="*/ 1581150 w 2821781"/>
                <a:gd name="connsiteY8" fmla="*/ 197644 h 1412081"/>
                <a:gd name="connsiteX9" fmla="*/ 1683544 w 2821781"/>
                <a:gd name="connsiteY9" fmla="*/ 240506 h 1412081"/>
                <a:gd name="connsiteX10" fmla="*/ 1759744 w 2821781"/>
                <a:gd name="connsiteY10" fmla="*/ 276225 h 1412081"/>
                <a:gd name="connsiteX11" fmla="*/ 1831181 w 2821781"/>
                <a:gd name="connsiteY11" fmla="*/ 311944 h 1412081"/>
                <a:gd name="connsiteX12" fmla="*/ 1895475 w 2821781"/>
                <a:gd name="connsiteY12" fmla="*/ 347663 h 1412081"/>
                <a:gd name="connsiteX13" fmla="*/ 1947863 w 2821781"/>
                <a:gd name="connsiteY13" fmla="*/ 376238 h 1412081"/>
                <a:gd name="connsiteX14" fmla="*/ 2000250 w 2821781"/>
                <a:gd name="connsiteY14" fmla="*/ 409575 h 1412081"/>
                <a:gd name="connsiteX15" fmla="*/ 2052638 w 2821781"/>
                <a:gd name="connsiteY15" fmla="*/ 445294 h 1412081"/>
                <a:gd name="connsiteX16" fmla="*/ 2119313 w 2821781"/>
                <a:gd name="connsiteY16" fmla="*/ 492919 h 1412081"/>
                <a:gd name="connsiteX17" fmla="*/ 2169319 w 2821781"/>
                <a:gd name="connsiteY17" fmla="*/ 533400 h 1412081"/>
                <a:gd name="connsiteX18" fmla="*/ 2216944 w 2821781"/>
                <a:gd name="connsiteY18" fmla="*/ 576263 h 1412081"/>
                <a:gd name="connsiteX19" fmla="*/ 2283619 w 2821781"/>
                <a:gd name="connsiteY19" fmla="*/ 640556 h 1412081"/>
                <a:gd name="connsiteX20" fmla="*/ 2314575 w 2821781"/>
                <a:gd name="connsiteY20" fmla="*/ 671513 h 1412081"/>
                <a:gd name="connsiteX21" fmla="*/ 2355056 w 2821781"/>
                <a:gd name="connsiteY21" fmla="*/ 711994 h 1412081"/>
                <a:gd name="connsiteX22" fmla="*/ 2395538 w 2821781"/>
                <a:gd name="connsiteY22" fmla="*/ 754856 h 1412081"/>
                <a:gd name="connsiteX23" fmla="*/ 2433638 w 2821781"/>
                <a:gd name="connsiteY23" fmla="*/ 800100 h 1412081"/>
                <a:gd name="connsiteX24" fmla="*/ 2483644 w 2821781"/>
                <a:gd name="connsiteY24" fmla="*/ 859631 h 1412081"/>
                <a:gd name="connsiteX25" fmla="*/ 2519363 w 2821781"/>
                <a:gd name="connsiteY25" fmla="*/ 904875 h 1412081"/>
                <a:gd name="connsiteX26" fmla="*/ 2564606 w 2821781"/>
                <a:gd name="connsiteY26" fmla="*/ 964406 h 1412081"/>
                <a:gd name="connsiteX27" fmla="*/ 2633663 w 2821781"/>
                <a:gd name="connsiteY27" fmla="*/ 1062038 h 1412081"/>
                <a:gd name="connsiteX28" fmla="*/ 2712244 w 2821781"/>
                <a:gd name="connsiteY28" fmla="*/ 1181100 h 1412081"/>
                <a:gd name="connsiteX29" fmla="*/ 2778919 w 2821781"/>
                <a:gd name="connsiteY29" fmla="*/ 1293019 h 1412081"/>
                <a:gd name="connsiteX30" fmla="*/ 2812256 w 2821781"/>
                <a:gd name="connsiteY30" fmla="*/ 1354931 h 1412081"/>
                <a:gd name="connsiteX31" fmla="*/ 2821781 w 2821781"/>
                <a:gd name="connsiteY31" fmla="*/ 1376363 h 1412081"/>
                <a:gd name="connsiteX32" fmla="*/ 2821781 w 2821781"/>
                <a:gd name="connsiteY32" fmla="*/ 1388269 h 1412081"/>
                <a:gd name="connsiteX33" fmla="*/ 2819400 w 2821781"/>
                <a:gd name="connsiteY33" fmla="*/ 1404938 h 1412081"/>
                <a:gd name="connsiteX34" fmla="*/ 2809875 w 2821781"/>
                <a:gd name="connsiteY34" fmla="*/ 1412081 h 1412081"/>
                <a:gd name="connsiteX35" fmla="*/ 2790825 w 2821781"/>
                <a:gd name="connsiteY35" fmla="*/ 1407319 h 1412081"/>
                <a:gd name="connsiteX36" fmla="*/ 2776538 w 2821781"/>
                <a:gd name="connsiteY36" fmla="*/ 1400175 h 1412081"/>
                <a:gd name="connsiteX37" fmla="*/ 2759869 w 2821781"/>
                <a:gd name="connsiteY37" fmla="*/ 1383506 h 1412081"/>
                <a:gd name="connsiteX38" fmla="*/ 2733675 w 2821781"/>
                <a:gd name="connsiteY38" fmla="*/ 1350169 h 1412081"/>
                <a:gd name="connsiteX39" fmla="*/ 2681288 w 2821781"/>
                <a:gd name="connsiteY39" fmla="*/ 1281113 h 1412081"/>
                <a:gd name="connsiteX40" fmla="*/ 2631281 w 2821781"/>
                <a:gd name="connsiteY40" fmla="*/ 1221581 h 1412081"/>
                <a:gd name="connsiteX41" fmla="*/ 2571750 w 2821781"/>
                <a:gd name="connsiteY41" fmla="*/ 1152525 h 1412081"/>
                <a:gd name="connsiteX42" fmla="*/ 2512219 w 2821781"/>
                <a:gd name="connsiteY42" fmla="*/ 1083469 h 1412081"/>
                <a:gd name="connsiteX43" fmla="*/ 2424113 w 2821781"/>
                <a:gd name="connsiteY43" fmla="*/ 995363 h 1412081"/>
                <a:gd name="connsiteX44" fmla="*/ 2362200 w 2821781"/>
                <a:gd name="connsiteY44" fmla="*/ 938213 h 1412081"/>
                <a:gd name="connsiteX45" fmla="*/ 2290763 w 2821781"/>
                <a:gd name="connsiteY45" fmla="*/ 873919 h 1412081"/>
                <a:gd name="connsiteX46" fmla="*/ 2231231 w 2821781"/>
                <a:gd name="connsiteY46" fmla="*/ 823913 h 1412081"/>
                <a:gd name="connsiteX47" fmla="*/ 2152650 w 2821781"/>
                <a:gd name="connsiteY47" fmla="*/ 762000 h 1412081"/>
                <a:gd name="connsiteX48" fmla="*/ 2090738 w 2821781"/>
                <a:gd name="connsiteY48" fmla="*/ 716756 h 1412081"/>
                <a:gd name="connsiteX49" fmla="*/ 2000250 w 2821781"/>
                <a:gd name="connsiteY49" fmla="*/ 654844 h 1412081"/>
                <a:gd name="connsiteX50" fmla="*/ 1928813 w 2821781"/>
                <a:gd name="connsiteY50" fmla="*/ 611981 h 1412081"/>
                <a:gd name="connsiteX51" fmla="*/ 1862138 w 2821781"/>
                <a:gd name="connsiteY51" fmla="*/ 573881 h 1412081"/>
                <a:gd name="connsiteX52" fmla="*/ 1781175 w 2821781"/>
                <a:gd name="connsiteY52" fmla="*/ 528638 h 1412081"/>
                <a:gd name="connsiteX53" fmla="*/ 1685925 w 2821781"/>
                <a:gd name="connsiteY53" fmla="*/ 481013 h 1412081"/>
                <a:gd name="connsiteX54" fmla="*/ 1554956 w 2821781"/>
                <a:gd name="connsiteY54" fmla="*/ 426244 h 1412081"/>
                <a:gd name="connsiteX55" fmla="*/ 1407319 w 2821781"/>
                <a:gd name="connsiteY55" fmla="*/ 371475 h 1412081"/>
                <a:gd name="connsiteX56" fmla="*/ 1312069 w 2821781"/>
                <a:gd name="connsiteY56" fmla="*/ 340519 h 1412081"/>
                <a:gd name="connsiteX57" fmla="*/ 1219200 w 2821781"/>
                <a:gd name="connsiteY57" fmla="*/ 319088 h 1412081"/>
                <a:gd name="connsiteX58" fmla="*/ 1085850 w 2821781"/>
                <a:gd name="connsiteY58" fmla="*/ 302419 h 1412081"/>
                <a:gd name="connsiteX59" fmla="*/ 950119 w 2821781"/>
                <a:gd name="connsiteY59" fmla="*/ 297656 h 1412081"/>
                <a:gd name="connsiteX60" fmla="*/ 754856 w 2821781"/>
                <a:gd name="connsiteY60" fmla="*/ 290513 h 1412081"/>
                <a:gd name="connsiteX61" fmla="*/ 621506 w 2821781"/>
                <a:gd name="connsiteY61" fmla="*/ 290513 h 1412081"/>
                <a:gd name="connsiteX62" fmla="*/ 419100 w 2821781"/>
                <a:gd name="connsiteY62" fmla="*/ 292894 h 1412081"/>
                <a:gd name="connsiteX63" fmla="*/ 283369 w 2821781"/>
                <a:gd name="connsiteY63" fmla="*/ 300038 h 1412081"/>
                <a:gd name="connsiteX64" fmla="*/ 242888 w 2821781"/>
                <a:gd name="connsiteY64" fmla="*/ 304800 h 1412081"/>
                <a:gd name="connsiteX65" fmla="*/ 202406 w 2821781"/>
                <a:gd name="connsiteY65" fmla="*/ 335756 h 1412081"/>
                <a:gd name="connsiteX66" fmla="*/ 135731 w 2821781"/>
                <a:gd name="connsiteY66" fmla="*/ 392906 h 1412081"/>
                <a:gd name="connsiteX67" fmla="*/ 92869 w 2821781"/>
                <a:gd name="connsiteY67" fmla="*/ 433388 h 1412081"/>
                <a:gd name="connsiteX68" fmla="*/ 52388 w 2821781"/>
                <a:gd name="connsiteY68" fmla="*/ 471488 h 1412081"/>
                <a:gd name="connsiteX69" fmla="*/ 38100 w 2821781"/>
                <a:gd name="connsiteY69" fmla="*/ 481013 h 1412081"/>
                <a:gd name="connsiteX70" fmla="*/ 21431 w 2821781"/>
                <a:gd name="connsiteY70" fmla="*/ 485775 h 1412081"/>
                <a:gd name="connsiteX71" fmla="*/ 9525 w 2821781"/>
                <a:gd name="connsiteY71" fmla="*/ 478631 h 1412081"/>
                <a:gd name="connsiteX72" fmla="*/ 2381 w 2821781"/>
                <a:gd name="connsiteY72" fmla="*/ 459581 h 1412081"/>
                <a:gd name="connsiteX73" fmla="*/ 0 w 2821781"/>
                <a:gd name="connsiteY73" fmla="*/ 428625 h 1412081"/>
                <a:gd name="connsiteX74" fmla="*/ 2381 w 2821781"/>
                <a:gd name="connsiteY74" fmla="*/ 376238 h 1412081"/>
                <a:gd name="connsiteX75" fmla="*/ 11906 w 2821781"/>
                <a:gd name="connsiteY75" fmla="*/ 326231 h 1412081"/>
                <a:gd name="connsiteX76" fmla="*/ 35719 w 2821781"/>
                <a:gd name="connsiteY76" fmla="*/ 238125 h 1412081"/>
                <a:gd name="connsiteX77" fmla="*/ 57150 w 2821781"/>
                <a:gd name="connsiteY77" fmla="*/ 173831 h 1412081"/>
                <a:gd name="connsiteX78" fmla="*/ 83344 w 2821781"/>
                <a:gd name="connsiteY78" fmla="*/ 104775 h 1412081"/>
                <a:gd name="connsiteX79" fmla="*/ 104775 w 2821781"/>
                <a:gd name="connsiteY79" fmla="*/ 47625 h 1412081"/>
                <a:gd name="connsiteX80" fmla="*/ 116681 w 2821781"/>
                <a:gd name="connsiteY80" fmla="*/ 21431 h 1412081"/>
                <a:gd name="connsiteX81" fmla="*/ 128588 w 2821781"/>
                <a:gd name="connsiteY81" fmla="*/ 9525 h 1412081"/>
                <a:gd name="connsiteX82" fmla="*/ 150019 w 2821781"/>
                <a:gd name="connsiteY82" fmla="*/ 2381 h 1412081"/>
                <a:gd name="connsiteX83" fmla="*/ 171450 w 2821781"/>
                <a:gd name="connsiteY83" fmla="*/ 0 h 1412081"/>
                <a:gd name="connsiteX84" fmla="*/ 200025 w 2821781"/>
                <a:gd name="connsiteY84" fmla="*/ 2381 h 1412081"/>
                <a:gd name="connsiteX85" fmla="*/ 235744 w 2821781"/>
                <a:gd name="connsiteY85" fmla="*/ 9525 h 1412081"/>
                <a:gd name="connsiteX86" fmla="*/ 276225 w 2821781"/>
                <a:gd name="connsiteY86" fmla="*/ 21431 h 1412081"/>
                <a:gd name="connsiteX87" fmla="*/ 302419 w 2821781"/>
                <a:gd name="connsiteY87" fmla="*/ 30956 h 1412081"/>
                <a:gd name="connsiteX88" fmla="*/ 328613 w 2821781"/>
                <a:gd name="connsiteY88" fmla="*/ 35719 h 1412081"/>
                <a:gd name="connsiteX89" fmla="*/ 433388 w 2821781"/>
                <a:gd name="connsiteY89" fmla="*/ 35719 h 1412081"/>
                <a:gd name="connsiteX90" fmla="*/ 590550 w 2821781"/>
                <a:gd name="connsiteY90" fmla="*/ 38100 h 1412081"/>
                <a:gd name="connsiteX91" fmla="*/ 769144 w 2821781"/>
                <a:gd name="connsiteY91" fmla="*/ 45244 h 1412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821781" h="1412081">
                  <a:moveTo>
                    <a:pt x="769144" y="45244"/>
                  </a:moveTo>
                  <a:lnTo>
                    <a:pt x="878681" y="50006"/>
                  </a:lnTo>
                  <a:lnTo>
                    <a:pt x="957263" y="54769"/>
                  </a:lnTo>
                  <a:lnTo>
                    <a:pt x="1021556" y="59531"/>
                  </a:lnTo>
                  <a:lnTo>
                    <a:pt x="1197769" y="78581"/>
                  </a:lnTo>
                  <a:lnTo>
                    <a:pt x="1245394" y="88106"/>
                  </a:lnTo>
                  <a:lnTo>
                    <a:pt x="1307306" y="102394"/>
                  </a:lnTo>
                  <a:lnTo>
                    <a:pt x="1490663" y="159544"/>
                  </a:lnTo>
                  <a:lnTo>
                    <a:pt x="1581150" y="197644"/>
                  </a:lnTo>
                  <a:lnTo>
                    <a:pt x="1683544" y="240506"/>
                  </a:lnTo>
                  <a:lnTo>
                    <a:pt x="1759744" y="276225"/>
                  </a:lnTo>
                  <a:lnTo>
                    <a:pt x="1831181" y="311944"/>
                  </a:lnTo>
                  <a:lnTo>
                    <a:pt x="1895475" y="347663"/>
                  </a:lnTo>
                  <a:lnTo>
                    <a:pt x="1947863" y="376238"/>
                  </a:lnTo>
                  <a:lnTo>
                    <a:pt x="2000250" y="409575"/>
                  </a:lnTo>
                  <a:lnTo>
                    <a:pt x="2052638" y="445294"/>
                  </a:lnTo>
                  <a:lnTo>
                    <a:pt x="2119313" y="492919"/>
                  </a:lnTo>
                  <a:lnTo>
                    <a:pt x="2169319" y="533400"/>
                  </a:lnTo>
                  <a:lnTo>
                    <a:pt x="2216944" y="576263"/>
                  </a:lnTo>
                  <a:lnTo>
                    <a:pt x="2283619" y="640556"/>
                  </a:lnTo>
                  <a:lnTo>
                    <a:pt x="2314575" y="671513"/>
                  </a:lnTo>
                  <a:lnTo>
                    <a:pt x="2355056" y="711994"/>
                  </a:lnTo>
                  <a:lnTo>
                    <a:pt x="2395538" y="754856"/>
                  </a:lnTo>
                  <a:lnTo>
                    <a:pt x="2433638" y="800100"/>
                  </a:lnTo>
                  <a:lnTo>
                    <a:pt x="2483644" y="859631"/>
                  </a:lnTo>
                  <a:lnTo>
                    <a:pt x="2519363" y="904875"/>
                  </a:lnTo>
                  <a:lnTo>
                    <a:pt x="2564606" y="964406"/>
                  </a:lnTo>
                  <a:lnTo>
                    <a:pt x="2633663" y="1062038"/>
                  </a:lnTo>
                  <a:lnTo>
                    <a:pt x="2712244" y="1181100"/>
                  </a:lnTo>
                  <a:lnTo>
                    <a:pt x="2778919" y="1293019"/>
                  </a:lnTo>
                  <a:lnTo>
                    <a:pt x="2812256" y="1354931"/>
                  </a:lnTo>
                  <a:lnTo>
                    <a:pt x="2821781" y="1376363"/>
                  </a:lnTo>
                  <a:lnTo>
                    <a:pt x="2821781" y="1388269"/>
                  </a:lnTo>
                  <a:lnTo>
                    <a:pt x="2819400" y="1404938"/>
                  </a:lnTo>
                  <a:lnTo>
                    <a:pt x="2809875" y="1412081"/>
                  </a:lnTo>
                  <a:lnTo>
                    <a:pt x="2790825" y="1407319"/>
                  </a:lnTo>
                  <a:lnTo>
                    <a:pt x="2776538" y="1400175"/>
                  </a:lnTo>
                  <a:lnTo>
                    <a:pt x="2759869" y="1383506"/>
                  </a:lnTo>
                  <a:lnTo>
                    <a:pt x="2733675" y="1350169"/>
                  </a:lnTo>
                  <a:lnTo>
                    <a:pt x="2681288" y="1281113"/>
                  </a:lnTo>
                  <a:lnTo>
                    <a:pt x="2631281" y="1221581"/>
                  </a:lnTo>
                  <a:lnTo>
                    <a:pt x="2571750" y="1152525"/>
                  </a:lnTo>
                  <a:lnTo>
                    <a:pt x="2512219" y="1083469"/>
                  </a:lnTo>
                  <a:lnTo>
                    <a:pt x="2424113" y="995363"/>
                  </a:lnTo>
                  <a:lnTo>
                    <a:pt x="2362200" y="938213"/>
                  </a:lnTo>
                  <a:lnTo>
                    <a:pt x="2290763" y="873919"/>
                  </a:lnTo>
                  <a:lnTo>
                    <a:pt x="2231231" y="823913"/>
                  </a:lnTo>
                  <a:lnTo>
                    <a:pt x="2152650" y="762000"/>
                  </a:lnTo>
                  <a:lnTo>
                    <a:pt x="2090738" y="716756"/>
                  </a:lnTo>
                  <a:lnTo>
                    <a:pt x="2000250" y="654844"/>
                  </a:lnTo>
                  <a:lnTo>
                    <a:pt x="1928813" y="611981"/>
                  </a:lnTo>
                  <a:lnTo>
                    <a:pt x="1862138" y="573881"/>
                  </a:lnTo>
                  <a:lnTo>
                    <a:pt x="1781175" y="528638"/>
                  </a:lnTo>
                  <a:lnTo>
                    <a:pt x="1685925" y="481013"/>
                  </a:lnTo>
                  <a:lnTo>
                    <a:pt x="1554956" y="426244"/>
                  </a:lnTo>
                  <a:lnTo>
                    <a:pt x="1407319" y="371475"/>
                  </a:lnTo>
                  <a:lnTo>
                    <a:pt x="1312069" y="340519"/>
                  </a:lnTo>
                  <a:lnTo>
                    <a:pt x="1219200" y="319088"/>
                  </a:lnTo>
                  <a:lnTo>
                    <a:pt x="1085850" y="302419"/>
                  </a:lnTo>
                  <a:lnTo>
                    <a:pt x="950119" y="297656"/>
                  </a:lnTo>
                  <a:lnTo>
                    <a:pt x="754856" y="290513"/>
                  </a:lnTo>
                  <a:lnTo>
                    <a:pt x="621506" y="290513"/>
                  </a:lnTo>
                  <a:lnTo>
                    <a:pt x="419100" y="292894"/>
                  </a:lnTo>
                  <a:lnTo>
                    <a:pt x="283369" y="300038"/>
                  </a:lnTo>
                  <a:lnTo>
                    <a:pt x="242888" y="304800"/>
                  </a:lnTo>
                  <a:lnTo>
                    <a:pt x="202406" y="335756"/>
                  </a:lnTo>
                  <a:lnTo>
                    <a:pt x="135731" y="392906"/>
                  </a:lnTo>
                  <a:lnTo>
                    <a:pt x="92869" y="433388"/>
                  </a:lnTo>
                  <a:lnTo>
                    <a:pt x="52388" y="471488"/>
                  </a:lnTo>
                  <a:lnTo>
                    <a:pt x="38100" y="481013"/>
                  </a:lnTo>
                  <a:lnTo>
                    <a:pt x="21431" y="485775"/>
                  </a:lnTo>
                  <a:lnTo>
                    <a:pt x="9525" y="478631"/>
                  </a:lnTo>
                  <a:lnTo>
                    <a:pt x="2381" y="459581"/>
                  </a:lnTo>
                  <a:lnTo>
                    <a:pt x="0" y="428625"/>
                  </a:lnTo>
                  <a:lnTo>
                    <a:pt x="2381" y="376238"/>
                  </a:lnTo>
                  <a:lnTo>
                    <a:pt x="11906" y="326231"/>
                  </a:lnTo>
                  <a:lnTo>
                    <a:pt x="35719" y="238125"/>
                  </a:lnTo>
                  <a:lnTo>
                    <a:pt x="57150" y="173831"/>
                  </a:lnTo>
                  <a:lnTo>
                    <a:pt x="83344" y="104775"/>
                  </a:lnTo>
                  <a:lnTo>
                    <a:pt x="104775" y="47625"/>
                  </a:lnTo>
                  <a:lnTo>
                    <a:pt x="116681" y="21431"/>
                  </a:lnTo>
                  <a:lnTo>
                    <a:pt x="128588" y="9525"/>
                  </a:lnTo>
                  <a:lnTo>
                    <a:pt x="150019" y="2381"/>
                  </a:lnTo>
                  <a:lnTo>
                    <a:pt x="171450" y="0"/>
                  </a:lnTo>
                  <a:lnTo>
                    <a:pt x="200025" y="2381"/>
                  </a:lnTo>
                  <a:lnTo>
                    <a:pt x="235744" y="9525"/>
                  </a:lnTo>
                  <a:lnTo>
                    <a:pt x="276225" y="21431"/>
                  </a:lnTo>
                  <a:lnTo>
                    <a:pt x="302419" y="30956"/>
                  </a:lnTo>
                  <a:lnTo>
                    <a:pt x="328613" y="35719"/>
                  </a:lnTo>
                  <a:lnTo>
                    <a:pt x="433388" y="35719"/>
                  </a:lnTo>
                  <a:lnTo>
                    <a:pt x="590550" y="38100"/>
                  </a:lnTo>
                  <a:lnTo>
                    <a:pt x="769144" y="452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46">
              <a:extLst>
                <a:ext uri="{FF2B5EF4-FFF2-40B4-BE49-F238E27FC236}">
                  <a16:creationId xmlns:a16="http://schemas.microsoft.com/office/drawing/2014/main" id="{26B51BE7-18D6-4B42-BECF-9FC8DCC265FF}"/>
                </a:ext>
              </a:extLst>
            </p:cNvPr>
            <p:cNvSpPr/>
            <p:nvPr/>
          </p:nvSpPr>
          <p:spPr>
            <a:xfrm>
              <a:off x="7132638" y="2811464"/>
              <a:ext cx="1447800" cy="1576387"/>
            </a:xfrm>
            <a:custGeom>
              <a:avLst/>
              <a:gdLst>
                <a:gd name="connsiteX0" fmla="*/ 376237 w 1447800"/>
                <a:gd name="connsiteY0" fmla="*/ 900113 h 1576388"/>
                <a:gd name="connsiteX1" fmla="*/ 321469 w 1447800"/>
                <a:gd name="connsiteY1" fmla="*/ 795338 h 1576388"/>
                <a:gd name="connsiteX2" fmla="*/ 261937 w 1447800"/>
                <a:gd name="connsiteY2" fmla="*/ 678657 h 1576388"/>
                <a:gd name="connsiteX3" fmla="*/ 195262 w 1447800"/>
                <a:gd name="connsiteY3" fmla="*/ 547688 h 1576388"/>
                <a:gd name="connsiteX4" fmla="*/ 123825 w 1447800"/>
                <a:gd name="connsiteY4" fmla="*/ 407194 h 1576388"/>
                <a:gd name="connsiteX5" fmla="*/ 57150 w 1447800"/>
                <a:gd name="connsiteY5" fmla="*/ 273844 h 1576388"/>
                <a:gd name="connsiteX6" fmla="*/ 0 w 1447800"/>
                <a:gd name="connsiteY6" fmla="*/ 164307 h 1576388"/>
                <a:gd name="connsiteX7" fmla="*/ 28575 w 1447800"/>
                <a:gd name="connsiteY7" fmla="*/ 0 h 1576388"/>
                <a:gd name="connsiteX8" fmla="*/ 104775 w 1447800"/>
                <a:gd name="connsiteY8" fmla="*/ 114300 h 1576388"/>
                <a:gd name="connsiteX9" fmla="*/ 169069 w 1447800"/>
                <a:gd name="connsiteY9" fmla="*/ 226219 h 1576388"/>
                <a:gd name="connsiteX10" fmla="*/ 240506 w 1447800"/>
                <a:gd name="connsiteY10" fmla="*/ 340519 h 1576388"/>
                <a:gd name="connsiteX11" fmla="*/ 326231 w 1447800"/>
                <a:gd name="connsiteY11" fmla="*/ 469107 h 1576388"/>
                <a:gd name="connsiteX12" fmla="*/ 419100 w 1447800"/>
                <a:gd name="connsiteY12" fmla="*/ 592932 h 1576388"/>
                <a:gd name="connsiteX13" fmla="*/ 478631 w 1447800"/>
                <a:gd name="connsiteY13" fmla="*/ 671513 h 1576388"/>
                <a:gd name="connsiteX14" fmla="*/ 547687 w 1447800"/>
                <a:gd name="connsiteY14" fmla="*/ 757238 h 1576388"/>
                <a:gd name="connsiteX15" fmla="*/ 650081 w 1447800"/>
                <a:gd name="connsiteY15" fmla="*/ 871538 h 1576388"/>
                <a:gd name="connsiteX16" fmla="*/ 711994 w 1447800"/>
                <a:gd name="connsiteY16" fmla="*/ 938213 h 1576388"/>
                <a:gd name="connsiteX17" fmla="*/ 788194 w 1447800"/>
                <a:gd name="connsiteY17" fmla="*/ 1016794 h 1576388"/>
                <a:gd name="connsiteX18" fmla="*/ 866775 w 1447800"/>
                <a:gd name="connsiteY18" fmla="*/ 1090613 h 1576388"/>
                <a:gd name="connsiteX19" fmla="*/ 935831 w 1447800"/>
                <a:gd name="connsiteY19" fmla="*/ 1152525 h 1576388"/>
                <a:gd name="connsiteX20" fmla="*/ 995362 w 1447800"/>
                <a:gd name="connsiteY20" fmla="*/ 1200150 h 1576388"/>
                <a:gd name="connsiteX21" fmla="*/ 1076325 w 1447800"/>
                <a:gd name="connsiteY21" fmla="*/ 1266825 h 1576388"/>
                <a:gd name="connsiteX22" fmla="*/ 1154906 w 1447800"/>
                <a:gd name="connsiteY22" fmla="*/ 1326357 h 1576388"/>
                <a:gd name="connsiteX23" fmla="*/ 1245394 w 1447800"/>
                <a:gd name="connsiteY23" fmla="*/ 1390650 h 1576388"/>
                <a:gd name="connsiteX24" fmla="*/ 1319212 w 1447800"/>
                <a:gd name="connsiteY24" fmla="*/ 1440657 h 1576388"/>
                <a:gd name="connsiteX25" fmla="*/ 1390650 w 1447800"/>
                <a:gd name="connsiteY25" fmla="*/ 1483519 h 1576388"/>
                <a:gd name="connsiteX26" fmla="*/ 1428750 w 1447800"/>
                <a:gd name="connsiteY26" fmla="*/ 1504950 h 1576388"/>
                <a:gd name="connsiteX27" fmla="*/ 1440656 w 1447800"/>
                <a:gd name="connsiteY27" fmla="*/ 1514475 h 1576388"/>
                <a:gd name="connsiteX28" fmla="*/ 1447800 w 1447800"/>
                <a:gd name="connsiteY28" fmla="*/ 1533525 h 1576388"/>
                <a:gd name="connsiteX29" fmla="*/ 1447800 w 1447800"/>
                <a:gd name="connsiteY29" fmla="*/ 1550194 h 1576388"/>
                <a:gd name="connsiteX30" fmla="*/ 1440656 w 1447800"/>
                <a:gd name="connsiteY30" fmla="*/ 1562100 h 1576388"/>
                <a:gd name="connsiteX31" fmla="*/ 1433512 w 1447800"/>
                <a:gd name="connsiteY31" fmla="*/ 1571625 h 1576388"/>
                <a:gd name="connsiteX32" fmla="*/ 1412081 w 1447800"/>
                <a:gd name="connsiteY32" fmla="*/ 1576388 h 1576388"/>
                <a:gd name="connsiteX33" fmla="*/ 1352550 w 1447800"/>
                <a:gd name="connsiteY33" fmla="*/ 1576388 h 1576388"/>
                <a:gd name="connsiteX34" fmla="*/ 1226344 w 1447800"/>
                <a:gd name="connsiteY34" fmla="*/ 1571625 h 1576388"/>
                <a:gd name="connsiteX35" fmla="*/ 1071562 w 1447800"/>
                <a:gd name="connsiteY35" fmla="*/ 1564482 h 1576388"/>
                <a:gd name="connsiteX36" fmla="*/ 881062 w 1447800"/>
                <a:gd name="connsiteY36" fmla="*/ 1554957 h 1576388"/>
                <a:gd name="connsiteX37" fmla="*/ 821531 w 1447800"/>
                <a:gd name="connsiteY37" fmla="*/ 1554957 h 1576388"/>
                <a:gd name="connsiteX38" fmla="*/ 797719 w 1447800"/>
                <a:gd name="connsiteY38" fmla="*/ 1552575 h 1576388"/>
                <a:gd name="connsiteX39" fmla="*/ 771525 w 1447800"/>
                <a:gd name="connsiteY39" fmla="*/ 1545432 h 1576388"/>
                <a:gd name="connsiteX40" fmla="*/ 740569 w 1447800"/>
                <a:gd name="connsiteY40" fmla="*/ 1528763 h 1576388"/>
                <a:gd name="connsiteX41" fmla="*/ 719137 w 1447800"/>
                <a:gd name="connsiteY41" fmla="*/ 1512094 h 1576388"/>
                <a:gd name="connsiteX42" fmla="*/ 700087 w 1447800"/>
                <a:gd name="connsiteY42" fmla="*/ 1495425 h 1576388"/>
                <a:gd name="connsiteX43" fmla="*/ 673894 w 1447800"/>
                <a:gd name="connsiteY43" fmla="*/ 1464469 h 1576388"/>
                <a:gd name="connsiteX44" fmla="*/ 647700 w 1447800"/>
                <a:gd name="connsiteY44" fmla="*/ 1428750 h 1576388"/>
                <a:gd name="connsiteX45" fmla="*/ 616744 w 1447800"/>
                <a:gd name="connsiteY45" fmla="*/ 1378744 h 1576388"/>
                <a:gd name="connsiteX46" fmla="*/ 571500 w 1447800"/>
                <a:gd name="connsiteY46" fmla="*/ 1283494 h 1576388"/>
                <a:gd name="connsiteX47" fmla="*/ 514350 w 1447800"/>
                <a:gd name="connsiteY47" fmla="*/ 1169194 h 1576388"/>
                <a:gd name="connsiteX48" fmla="*/ 457200 w 1447800"/>
                <a:gd name="connsiteY48" fmla="*/ 1062038 h 1576388"/>
                <a:gd name="connsiteX49" fmla="*/ 376237 w 1447800"/>
                <a:gd name="connsiteY49" fmla="*/ 900113 h 1576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47800" h="1576388">
                  <a:moveTo>
                    <a:pt x="376237" y="900113"/>
                  </a:moveTo>
                  <a:lnTo>
                    <a:pt x="321469" y="795338"/>
                  </a:lnTo>
                  <a:lnTo>
                    <a:pt x="261937" y="678657"/>
                  </a:lnTo>
                  <a:lnTo>
                    <a:pt x="195262" y="547688"/>
                  </a:lnTo>
                  <a:lnTo>
                    <a:pt x="123825" y="407194"/>
                  </a:lnTo>
                  <a:lnTo>
                    <a:pt x="57150" y="273844"/>
                  </a:lnTo>
                  <a:lnTo>
                    <a:pt x="0" y="164307"/>
                  </a:lnTo>
                  <a:lnTo>
                    <a:pt x="28575" y="0"/>
                  </a:lnTo>
                  <a:lnTo>
                    <a:pt x="104775" y="114300"/>
                  </a:lnTo>
                  <a:lnTo>
                    <a:pt x="169069" y="226219"/>
                  </a:lnTo>
                  <a:lnTo>
                    <a:pt x="240506" y="340519"/>
                  </a:lnTo>
                  <a:lnTo>
                    <a:pt x="326231" y="469107"/>
                  </a:lnTo>
                  <a:lnTo>
                    <a:pt x="419100" y="592932"/>
                  </a:lnTo>
                  <a:lnTo>
                    <a:pt x="478631" y="671513"/>
                  </a:lnTo>
                  <a:lnTo>
                    <a:pt x="547687" y="757238"/>
                  </a:lnTo>
                  <a:lnTo>
                    <a:pt x="650081" y="871538"/>
                  </a:lnTo>
                  <a:lnTo>
                    <a:pt x="711994" y="938213"/>
                  </a:lnTo>
                  <a:lnTo>
                    <a:pt x="788194" y="1016794"/>
                  </a:lnTo>
                  <a:lnTo>
                    <a:pt x="866775" y="1090613"/>
                  </a:lnTo>
                  <a:lnTo>
                    <a:pt x="935831" y="1152525"/>
                  </a:lnTo>
                  <a:lnTo>
                    <a:pt x="995362" y="1200150"/>
                  </a:lnTo>
                  <a:lnTo>
                    <a:pt x="1076325" y="1266825"/>
                  </a:lnTo>
                  <a:lnTo>
                    <a:pt x="1154906" y="1326357"/>
                  </a:lnTo>
                  <a:lnTo>
                    <a:pt x="1245394" y="1390650"/>
                  </a:lnTo>
                  <a:lnTo>
                    <a:pt x="1319212" y="1440657"/>
                  </a:lnTo>
                  <a:lnTo>
                    <a:pt x="1390650" y="1483519"/>
                  </a:lnTo>
                  <a:lnTo>
                    <a:pt x="1428750" y="1504950"/>
                  </a:lnTo>
                  <a:lnTo>
                    <a:pt x="1440656" y="1514475"/>
                  </a:lnTo>
                  <a:lnTo>
                    <a:pt x="1447800" y="1533525"/>
                  </a:lnTo>
                  <a:lnTo>
                    <a:pt x="1447800" y="1550194"/>
                  </a:lnTo>
                  <a:lnTo>
                    <a:pt x="1440656" y="1562100"/>
                  </a:lnTo>
                  <a:lnTo>
                    <a:pt x="1433512" y="1571625"/>
                  </a:lnTo>
                  <a:lnTo>
                    <a:pt x="1412081" y="1576388"/>
                  </a:lnTo>
                  <a:lnTo>
                    <a:pt x="1352550" y="1576388"/>
                  </a:lnTo>
                  <a:lnTo>
                    <a:pt x="1226344" y="1571625"/>
                  </a:lnTo>
                  <a:lnTo>
                    <a:pt x="1071562" y="1564482"/>
                  </a:lnTo>
                  <a:lnTo>
                    <a:pt x="881062" y="1554957"/>
                  </a:lnTo>
                  <a:lnTo>
                    <a:pt x="821531" y="1554957"/>
                  </a:lnTo>
                  <a:lnTo>
                    <a:pt x="797719" y="1552575"/>
                  </a:lnTo>
                  <a:lnTo>
                    <a:pt x="771525" y="1545432"/>
                  </a:lnTo>
                  <a:lnTo>
                    <a:pt x="740569" y="1528763"/>
                  </a:lnTo>
                  <a:lnTo>
                    <a:pt x="719137" y="1512094"/>
                  </a:lnTo>
                  <a:lnTo>
                    <a:pt x="700087" y="1495425"/>
                  </a:lnTo>
                  <a:lnTo>
                    <a:pt x="673894" y="1464469"/>
                  </a:lnTo>
                  <a:lnTo>
                    <a:pt x="647700" y="1428750"/>
                  </a:lnTo>
                  <a:lnTo>
                    <a:pt x="616744" y="1378744"/>
                  </a:lnTo>
                  <a:lnTo>
                    <a:pt x="571500" y="1283494"/>
                  </a:lnTo>
                  <a:lnTo>
                    <a:pt x="514350" y="1169194"/>
                  </a:lnTo>
                  <a:lnTo>
                    <a:pt x="457200" y="1062038"/>
                  </a:lnTo>
                  <a:lnTo>
                    <a:pt x="376237" y="900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5">
              <a:extLst>
                <a:ext uri="{FF2B5EF4-FFF2-40B4-BE49-F238E27FC236}">
                  <a16:creationId xmlns:a16="http://schemas.microsoft.com/office/drawing/2014/main" id="{20A1DE43-9F04-4D92-99C0-97C84C5C3894}"/>
                </a:ext>
              </a:extLst>
            </p:cNvPr>
            <p:cNvSpPr/>
            <p:nvPr/>
          </p:nvSpPr>
          <p:spPr>
            <a:xfrm>
              <a:off x="7400925" y="1757364"/>
              <a:ext cx="649288" cy="681037"/>
            </a:xfrm>
            <a:custGeom>
              <a:avLst/>
              <a:gdLst>
                <a:gd name="connsiteX0" fmla="*/ 342900 w 650081"/>
                <a:gd name="connsiteY0" fmla="*/ 416718 h 681037"/>
                <a:gd name="connsiteX1" fmla="*/ 297656 w 650081"/>
                <a:gd name="connsiteY1" fmla="*/ 352425 h 681037"/>
                <a:gd name="connsiteX2" fmla="*/ 271463 w 650081"/>
                <a:gd name="connsiteY2" fmla="*/ 319087 h 681037"/>
                <a:gd name="connsiteX3" fmla="*/ 235744 w 650081"/>
                <a:gd name="connsiteY3" fmla="*/ 276225 h 681037"/>
                <a:gd name="connsiteX4" fmla="*/ 185738 w 650081"/>
                <a:gd name="connsiteY4" fmla="*/ 219075 h 681037"/>
                <a:gd name="connsiteX5" fmla="*/ 135731 w 650081"/>
                <a:gd name="connsiteY5" fmla="*/ 166687 h 681037"/>
                <a:gd name="connsiteX6" fmla="*/ 78581 w 650081"/>
                <a:gd name="connsiteY6" fmla="*/ 111918 h 681037"/>
                <a:gd name="connsiteX7" fmla="*/ 21431 w 650081"/>
                <a:gd name="connsiteY7" fmla="*/ 61912 h 681037"/>
                <a:gd name="connsiteX8" fmla="*/ 7144 w 650081"/>
                <a:gd name="connsiteY8" fmla="*/ 42862 h 681037"/>
                <a:gd name="connsiteX9" fmla="*/ 2381 w 650081"/>
                <a:gd name="connsiteY9" fmla="*/ 33337 h 681037"/>
                <a:gd name="connsiteX10" fmla="*/ 0 w 650081"/>
                <a:gd name="connsiteY10" fmla="*/ 16668 h 681037"/>
                <a:gd name="connsiteX11" fmla="*/ 2381 w 650081"/>
                <a:gd name="connsiteY11" fmla="*/ 9525 h 681037"/>
                <a:gd name="connsiteX12" fmla="*/ 14288 w 650081"/>
                <a:gd name="connsiteY12" fmla="*/ 2381 h 681037"/>
                <a:gd name="connsiteX13" fmla="*/ 28575 w 650081"/>
                <a:gd name="connsiteY13" fmla="*/ 0 h 681037"/>
                <a:gd name="connsiteX14" fmla="*/ 54769 w 650081"/>
                <a:gd name="connsiteY14" fmla="*/ 2381 h 681037"/>
                <a:gd name="connsiteX15" fmla="*/ 107156 w 650081"/>
                <a:gd name="connsiteY15" fmla="*/ 16668 h 681037"/>
                <a:gd name="connsiteX16" fmla="*/ 228600 w 650081"/>
                <a:gd name="connsiteY16" fmla="*/ 61912 h 681037"/>
                <a:gd name="connsiteX17" fmla="*/ 340519 w 650081"/>
                <a:gd name="connsiteY17" fmla="*/ 104775 h 681037"/>
                <a:gd name="connsiteX18" fmla="*/ 454819 w 650081"/>
                <a:gd name="connsiteY18" fmla="*/ 154781 h 681037"/>
                <a:gd name="connsiteX19" fmla="*/ 523875 w 650081"/>
                <a:gd name="connsiteY19" fmla="*/ 192881 h 681037"/>
                <a:gd name="connsiteX20" fmla="*/ 561975 w 650081"/>
                <a:gd name="connsiteY20" fmla="*/ 219075 h 681037"/>
                <a:gd name="connsiteX21" fmla="*/ 573881 w 650081"/>
                <a:gd name="connsiteY21" fmla="*/ 228600 h 681037"/>
                <a:gd name="connsiteX22" fmla="*/ 588169 w 650081"/>
                <a:gd name="connsiteY22" fmla="*/ 257175 h 681037"/>
                <a:gd name="connsiteX23" fmla="*/ 602456 w 650081"/>
                <a:gd name="connsiteY23" fmla="*/ 285750 h 681037"/>
                <a:gd name="connsiteX24" fmla="*/ 623888 w 650081"/>
                <a:gd name="connsiteY24" fmla="*/ 347662 h 681037"/>
                <a:gd name="connsiteX25" fmla="*/ 642938 w 650081"/>
                <a:gd name="connsiteY25" fmla="*/ 426243 h 681037"/>
                <a:gd name="connsiteX26" fmla="*/ 650081 w 650081"/>
                <a:gd name="connsiteY26" fmla="*/ 459581 h 681037"/>
                <a:gd name="connsiteX27" fmla="*/ 650081 w 650081"/>
                <a:gd name="connsiteY27" fmla="*/ 490537 h 681037"/>
                <a:gd name="connsiteX28" fmla="*/ 638175 w 650081"/>
                <a:gd name="connsiteY28" fmla="*/ 550068 h 681037"/>
                <a:gd name="connsiteX29" fmla="*/ 626269 w 650081"/>
                <a:gd name="connsiteY29" fmla="*/ 619125 h 681037"/>
                <a:gd name="connsiteX30" fmla="*/ 619125 w 650081"/>
                <a:gd name="connsiteY30" fmla="*/ 642937 h 681037"/>
                <a:gd name="connsiteX31" fmla="*/ 604838 w 650081"/>
                <a:gd name="connsiteY31" fmla="*/ 666750 h 681037"/>
                <a:gd name="connsiteX32" fmla="*/ 590550 w 650081"/>
                <a:gd name="connsiteY32" fmla="*/ 676275 h 681037"/>
                <a:gd name="connsiteX33" fmla="*/ 569119 w 650081"/>
                <a:gd name="connsiteY33" fmla="*/ 681037 h 681037"/>
                <a:gd name="connsiteX34" fmla="*/ 542925 w 650081"/>
                <a:gd name="connsiteY34" fmla="*/ 678656 h 681037"/>
                <a:gd name="connsiteX35" fmla="*/ 504825 w 650081"/>
                <a:gd name="connsiteY35" fmla="*/ 666750 h 681037"/>
                <a:gd name="connsiteX36" fmla="*/ 476250 w 650081"/>
                <a:gd name="connsiteY36" fmla="*/ 647700 h 681037"/>
                <a:gd name="connsiteX37" fmla="*/ 454819 w 650081"/>
                <a:gd name="connsiteY37" fmla="*/ 609600 h 681037"/>
                <a:gd name="connsiteX38" fmla="*/ 421481 w 650081"/>
                <a:gd name="connsiteY38" fmla="*/ 547687 h 681037"/>
                <a:gd name="connsiteX39" fmla="*/ 385763 w 650081"/>
                <a:gd name="connsiteY39" fmla="*/ 485775 h 681037"/>
                <a:gd name="connsiteX40" fmla="*/ 342900 w 650081"/>
                <a:gd name="connsiteY40" fmla="*/ 416718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50081" h="681037">
                  <a:moveTo>
                    <a:pt x="342900" y="416718"/>
                  </a:moveTo>
                  <a:lnTo>
                    <a:pt x="297656" y="352425"/>
                  </a:lnTo>
                  <a:lnTo>
                    <a:pt x="271463" y="319087"/>
                  </a:lnTo>
                  <a:lnTo>
                    <a:pt x="235744" y="276225"/>
                  </a:lnTo>
                  <a:lnTo>
                    <a:pt x="185738" y="219075"/>
                  </a:lnTo>
                  <a:lnTo>
                    <a:pt x="135731" y="166687"/>
                  </a:lnTo>
                  <a:lnTo>
                    <a:pt x="78581" y="111918"/>
                  </a:lnTo>
                  <a:lnTo>
                    <a:pt x="21431" y="61912"/>
                  </a:lnTo>
                  <a:lnTo>
                    <a:pt x="7144" y="42862"/>
                  </a:lnTo>
                  <a:lnTo>
                    <a:pt x="2381" y="33337"/>
                  </a:lnTo>
                  <a:lnTo>
                    <a:pt x="0" y="16668"/>
                  </a:lnTo>
                  <a:lnTo>
                    <a:pt x="2381" y="9525"/>
                  </a:lnTo>
                  <a:lnTo>
                    <a:pt x="14288" y="2381"/>
                  </a:lnTo>
                  <a:lnTo>
                    <a:pt x="28575" y="0"/>
                  </a:lnTo>
                  <a:lnTo>
                    <a:pt x="54769" y="2381"/>
                  </a:lnTo>
                  <a:lnTo>
                    <a:pt x="107156" y="16668"/>
                  </a:lnTo>
                  <a:lnTo>
                    <a:pt x="228600" y="61912"/>
                  </a:lnTo>
                  <a:lnTo>
                    <a:pt x="340519" y="104775"/>
                  </a:lnTo>
                  <a:lnTo>
                    <a:pt x="454819" y="154781"/>
                  </a:lnTo>
                  <a:lnTo>
                    <a:pt x="523875" y="192881"/>
                  </a:lnTo>
                  <a:lnTo>
                    <a:pt x="561975" y="219075"/>
                  </a:lnTo>
                  <a:lnTo>
                    <a:pt x="573881" y="228600"/>
                  </a:lnTo>
                  <a:lnTo>
                    <a:pt x="588169" y="257175"/>
                  </a:lnTo>
                  <a:lnTo>
                    <a:pt x="602456" y="285750"/>
                  </a:lnTo>
                  <a:lnTo>
                    <a:pt x="623888" y="347662"/>
                  </a:lnTo>
                  <a:lnTo>
                    <a:pt x="642938" y="426243"/>
                  </a:lnTo>
                  <a:lnTo>
                    <a:pt x="650081" y="459581"/>
                  </a:lnTo>
                  <a:lnTo>
                    <a:pt x="650081" y="490537"/>
                  </a:lnTo>
                  <a:lnTo>
                    <a:pt x="638175" y="550068"/>
                  </a:lnTo>
                  <a:lnTo>
                    <a:pt x="626269" y="619125"/>
                  </a:lnTo>
                  <a:lnTo>
                    <a:pt x="619125" y="642937"/>
                  </a:lnTo>
                  <a:lnTo>
                    <a:pt x="604838" y="666750"/>
                  </a:lnTo>
                  <a:lnTo>
                    <a:pt x="590550" y="676275"/>
                  </a:lnTo>
                  <a:lnTo>
                    <a:pt x="569119" y="681037"/>
                  </a:lnTo>
                  <a:lnTo>
                    <a:pt x="542925" y="678656"/>
                  </a:lnTo>
                  <a:lnTo>
                    <a:pt x="504825" y="666750"/>
                  </a:lnTo>
                  <a:lnTo>
                    <a:pt x="476250" y="647700"/>
                  </a:lnTo>
                  <a:lnTo>
                    <a:pt x="454819" y="609600"/>
                  </a:lnTo>
                  <a:lnTo>
                    <a:pt x="421481" y="547687"/>
                  </a:lnTo>
                  <a:lnTo>
                    <a:pt x="385763" y="485775"/>
                  </a:lnTo>
                  <a:lnTo>
                    <a:pt x="342900" y="4167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382136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1898471"/>
            <a:ext cx="9046977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いつか，大切なところ　　　　　　　　　　常 永 慣 現 混 状 態 迷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新聞を読もう　　　　　　　　　　　　　　情 報 張 容 編 確 構 解 囲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「情報ノート」を作ろう　　　　　　　　　災 技 術 資 故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漢字学習ノート　　　　　　　　　　　　　快 識 性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言葉と事実　　　　　　　　　　　　　　　際 逆 象 価 非 像 織 証 属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比 職 応 質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「町じまん」をすいせんしよう　　　　　　減 述 経 効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ポスターを作ろう　　　　　　　　　　　　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漢文に親しむ　　　　　　　　　　　　　　序 歴 史 精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敬語　　　　　　　　　　　　　　　　　　任 勢 貸 許 責 謝 適 程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複合語　　　　　　　　　　　　　　　　　複 移 厚 飼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大造じいさんとがん　　　　　　　　　　　率 領 寄 夢 喜 険 導 能 略 救 弁 堂 貯 雑 殺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　　　　　　　　　　　　　　　　　　　句 得</a:t>
            </a:r>
          </a:p>
          <a:p>
            <a:r>
              <a:rPr lang="en-US" altLang="ja-JP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AI</a:t>
            </a:r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（エーアイ）とのくらし　　　　　　　　寄 増 準 備 可 支 護 士 評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熟語の構成　　　　　　　　　　　　　　　防 犯 罪 営 造 修 仮 耕 綿 布 損 豊 久 毒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1808" y="271463"/>
            <a:ext cx="88566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(1/2)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E67B29F4-F573-4678-B4F6-65F55518AA95}"/>
              </a:ext>
            </a:extLst>
          </p:cNvPr>
          <p:cNvSpPr/>
          <p:nvPr/>
        </p:nvSpPr>
        <p:spPr>
          <a:xfrm>
            <a:off x="568008" y="1345317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上巻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06DA2D7-606A-4905-A64A-3259DFF4C638}"/>
              </a:ext>
            </a:extLst>
          </p:cNvPr>
          <p:cNvSpPr/>
          <p:nvPr/>
        </p:nvSpPr>
        <p:spPr>
          <a:xfrm>
            <a:off x="5162551" y="1937111"/>
            <a:ext cx="676275" cy="838200"/>
          </a:xfrm>
          <a:custGeom>
            <a:avLst/>
            <a:gdLst>
              <a:gd name="connsiteX0" fmla="*/ 385763 w 676275"/>
              <a:gd name="connsiteY0" fmla="*/ 523875 h 838200"/>
              <a:gd name="connsiteX1" fmla="*/ 471488 w 676275"/>
              <a:gd name="connsiteY1" fmla="*/ 447675 h 838200"/>
              <a:gd name="connsiteX2" fmla="*/ 535781 w 676275"/>
              <a:gd name="connsiteY2" fmla="*/ 388143 h 838200"/>
              <a:gd name="connsiteX3" fmla="*/ 545306 w 676275"/>
              <a:gd name="connsiteY3" fmla="*/ 378618 h 838200"/>
              <a:gd name="connsiteX4" fmla="*/ 583406 w 676275"/>
              <a:gd name="connsiteY4" fmla="*/ 369093 h 838200"/>
              <a:gd name="connsiteX5" fmla="*/ 626269 w 676275"/>
              <a:gd name="connsiteY5" fmla="*/ 352425 h 838200"/>
              <a:gd name="connsiteX6" fmla="*/ 652463 w 676275"/>
              <a:gd name="connsiteY6" fmla="*/ 335756 h 838200"/>
              <a:gd name="connsiteX7" fmla="*/ 676275 w 676275"/>
              <a:gd name="connsiteY7" fmla="*/ 307181 h 838200"/>
              <a:gd name="connsiteX8" fmla="*/ 676275 w 676275"/>
              <a:gd name="connsiteY8" fmla="*/ 295275 h 838200"/>
              <a:gd name="connsiteX9" fmla="*/ 669131 w 676275"/>
              <a:gd name="connsiteY9" fmla="*/ 269081 h 838200"/>
              <a:gd name="connsiteX10" fmla="*/ 645319 w 676275"/>
              <a:gd name="connsiteY10" fmla="*/ 230981 h 838200"/>
              <a:gd name="connsiteX11" fmla="*/ 607219 w 676275"/>
              <a:gd name="connsiteY11" fmla="*/ 185737 h 838200"/>
              <a:gd name="connsiteX12" fmla="*/ 561975 w 676275"/>
              <a:gd name="connsiteY12" fmla="*/ 142875 h 838200"/>
              <a:gd name="connsiteX13" fmla="*/ 516731 w 676275"/>
              <a:gd name="connsiteY13" fmla="*/ 107156 h 838200"/>
              <a:gd name="connsiteX14" fmla="*/ 464344 w 676275"/>
              <a:gd name="connsiteY14" fmla="*/ 73818 h 838200"/>
              <a:gd name="connsiteX15" fmla="*/ 404813 w 676275"/>
              <a:gd name="connsiteY15" fmla="*/ 42862 h 838200"/>
              <a:gd name="connsiteX16" fmla="*/ 345281 w 676275"/>
              <a:gd name="connsiteY16" fmla="*/ 14287 h 838200"/>
              <a:gd name="connsiteX17" fmla="*/ 295275 w 676275"/>
              <a:gd name="connsiteY17" fmla="*/ 0 h 838200"/>
              <a:gd name="connsiteX18" fmla="*/ 271463 w 676275"/>
              <a:gd name="connsiteY18" fmla="*/ 2381 h 838200"/>
              <a:gd name="connsiteX19" fmla="*/ 252413 w 676275"/>
              <a:gd name="connsiteY19" fmla="*/ 7143 h 838200"/>
              <a:gd name="connsiteX20" fmla="*/ 247650 w 676275"/>
              <a:gd name="connsiteY20" fmla="*/ 19050 h 838200"/>
              <a:gd name="connsiteX21" fmla="*/ 254794 w 676275"/>
              <a:gd name="connsiteY21" fmla="*/ 40481 h 838200"/>
              <a:gd name="connsiteX22" fmla="*/ 266700 w 676275"/>
              <a:gd name="connsiteY22" fmla="*/ 54768 h 838200"/>
              <a:gd name="connsiteX23" fmla="*/ 285750 w 676275"/>
              <a:gd name="connsiteY23" fmla="*/ 73818 h 838200"/>
              <a:gd name="connsiteX24" fmla="*/ 304800 w 676275"/>
              <a:gd name="connsiteY24" fmla="*/ 83343 h 838200"/>
              <a:gd name="connsiteX25" fmla="*/ 333375 w 676275"/>
              <a:gd name="connsiteY25" fmla="*/ 100012 h 838200"/>
              <a:gd name="connsiteX26" fmla="*/ 350044 w 676275"/>
              <a:gd name="connsiteY26" fmla="*/ 114300 h 838200"/>
              <a:gd name="connsiteX27" fmla="*/ 359569 w 676275"/>
              <a:gd name="connsiteY27" fmla="*/ 130968 h 838200"/>
              <a:gd name="connsiteX28" fmla="*/ 361950 w 676275"/>
              <a:gd name="connsiteY28" fmla="*/ 140493 h 838200"/>
              <a:gd name="connsiteX29" fmla="*/ 361950 w 676275"/>
              <a:gd name="connsiteY29" fmla="*/ 166687 h 838200"/>
              <a:gd name="connsiteX30" fmla="*/ 347663 w 676275"/>
              <a:gd name="connsiteY30" fmla="*/ 197643 h 838200"/>
              <a:gd name="connsiteX31" fmla="*/ 333375 w 676275"/>
              <a:gd name="connsiteY31" fmla="*/ 230981 h 838200"/>
              <a:gd name="connsiteX32" fmla="*/ 242888 w 676275"/>
              <a:gd name="connsiteY32" fmla="*/ 397668 h 838200"/>
              <a:gd name="connsiteX33" fmla="*/ 123825 w 676275"/>
              <a:gd name="connsiteY33" fmla="*/ 590550 h 838200"/>
              <a:gd name="connsiteX34" fmla="*/ 50006 w 676275"/>
              <a:gd name="connsiteY34" fmla="*/ 709612 h 838200"/>
              <a:gd name="connsiteX35" fmla="*/ 11906 w 676275"/>
              <a:gd name="connsiteY35" fmla="*/ 773906 h 838200"/>
              <a:gd name="connsiteX36" fmla="*/ 0 w 676275"/>
              <a:gd name="connsiteY36" fmla="*/ 812006 h 838200"/>
              <a:gd name="connsiteX37" fmla="*/ 0 w 676275"/>
              <a:gd name="connsiteY37" fmla="*/ 823912 h 838200"/>
              <a:gd name="connsiteX38" fmla="*/ 7144 w 676275"/>
              <a:gd name="connsiteY38" fmla="*/ 835818 h 838200"/>
              <a:gd name="connsiteX39" fmla="*/ 28575 w 676275"/>
              <a:gd name="connsiteY39" fmla="*/ 838200 h 838200"/>
              <a:gd name="connsiteX40" fmla="*/ 61913 w 676275"/>
              <a:gd name="connsiteY40" fmla="*/ 821531 h 838200"/>
              <a:gd name="connsiteX41" fmla="*/ 130969 w 676275"/>
              <a:gd name="connsiteY41" fmla="*/ 754856 h 838200"/>
              <a:gd name="connsiteX42" fmla="*/ 290513 w 676275"/>
              <a:gd name="connsiteY42" fmla="*/ 614362 h 838200"/>
              <a:gd name="connsiteX43" fmla="*/ 385763 w 676275"/>
              <a:gd name="connsiteY43" fmla="*/ 523875 h 838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676275" h="838200">
                <a:moveTo>
                  <a:pt x="385763" y="523875"/>
                </a:moveTo>
                <a:lnTo>
                  <a:pt x="471488" y="447675"/>
                </a:lnTo>
                <a:lnTo>
                  <a:pt x="535781" y="388143"/>
                </a:lnTo>
                <a:lnTo>
                  <a:pt x="545306" y="378618"/>
                </a:lnTo>
                <a:lnTo>
                  <a:pt x="583406" y="369093"/>
                </a:lnTo>
                <a:lnTo>
                  <a:pt x="626269" y="352425"/>
                </a:lnTo>
                <a:lnTo>
                  <a:pt x="652463" y="335756"/>
                </a:lnTo>
                <a:lnTo>
                  <a:pt x="676275" y="307181"/>
                </a:lnTo>
                <a:lnTo>
                  <a:pt x="676275" y="295275"/>
                </a:lnTo>
                <a:lnTo>
                  <a:pt x="669131" y="269081"/>
                </a:lnTo>
                <a:lnTo>
                  <a:pt x="645319" y="230981"/>
                </a:lnTo>
                <a:lnTo>
                  <a:pt x="607219" y="185737"/>
                </a:lnTo>
                <a:lnTo>
                  <a:pt x="561975" y="142875"/>
                </a:lnTo>
                <a:lnTo>
                  <a:pt x="516731" y="107156"/>
                </a:lnTo>
                <a:lnTo>
                  <a:pt x="464344" y="73818"/>
                </a:lnTo>
                <a:lnTo>
                  <a:pt x="404813" y="42862"/>
                </a:lnTo>
                <a:lnTo>
                  <a:pt x="345281" y="14287"/>
                </a:lnTo>
                <a:lnTo>
                  <a:pt x="295275" y="0"/>
                </a:lnTo>
                <a:lnTo>
                  <a:pt x="271463" y="2381"/>
                </a:lnTo>
                <a:lnTo>
                  <a:pt x="252413" y="7143"/>
                </a:lnTo>
                <a:lnTo>
                  <a:pt x="247650" y="19050"/>
                </a:lnTo>
                <a:lnTo>
                  <a:pt x="254794" y="40481"/>
                </a:lnTo>
                <a:lnTo>
                  <a:pt x="266700" y="54768"/>
                </a:lnTo>
                <a:lnTo>
                  <a:pt x="285750" y="73818"/>
                </a:lnTo>
                <a:lnTo>
                  <a:pt x="304800" y="83343"/>
                </a:lnTo>
                <a:lnTo>
                  <a:pt x="333375" y="100012"/>
                </a:lnTo>
                <a:lnTo>
                  <a:pt x="350044" y="114300"/>
                </a:lnTo>
                <a:lnTo>
                  <a:pt x="359569" y="130968"/>
                </a:lnTo>
                <a:lnTo>
                  <a:pt x="361950" y="140493"/>
                </a:lnTo>
                <a:lnTo>
                  <a:pt x="361950" y="166687"/>
                </a:lnTo>
                <a:lnTo>
                  <a:pt x="347663" y="197643"/>
                </a:lnTo>
                <a:lnTo>
                  <a:pt x="333375" y="230981"/>
                </a:lnTo>
                <a:lnTo>
                  <a:pt x="242888" y="397668"/>
                </a:lnTo>
                <a:lnTo>
                  <a:pt x="123825" y="590550"/>
                </a:lnTo>
                <a:lnTo>
                  <a:pt x="50006" y="709612"/>
                </a:lnTo>
                <a:lnTo>
                  <a:pt x="11906" y="773906"/>
                </a:lnTo>
                <a:lnTo>
                  <a:pt x="0" y="812006"/>
                </a:lnTo>
                <a:lnTo>
                  <a:pt x="0" y="823912"/>
                </a:lnTo>
                <a:lnTo>
                  <a:pt x="7144" y="835818"/>
                </a:lnTo>
                <a:lnTo>
                  <a:pt x="28575" y="838200"/>
                </a:lnTo>
                <a:lnTo>
                  <a:pt x="61913" y="821531"/>
                </a:lnTo>
                <a:lnTo>
                  <a:pt x="130969" y="754856"/>
                </a:lnTo>
                <a:lnTo>
                  <a:pt x="290513" y="614362"/>
                </a:lnTo>
                <a:lnTo>
                  <a:pt x="385763" y="5238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53FB022-190F-418B-A3C7-E0990244B92A}"/>
              </a:ext>
            </a:extLst>
          </p:cNvPr>
          <p:cNvSpPr/>
          <p:nvPr/>
        </p:nvSpPr>
        <p:spPr>
          <a:xfrm>
            <a:off x="5432426" y="2119313"/>
            <a:ext cx="1116013" cy="1460500"/>
          </a:xfrm>
          <a:custGeom>
            <a:avLst/>
            <a:gdLst>
              <a:gd name="connsiteX0" fmla="*/ 631032 w 1116807"/>
              <a:gd name="connsiteY0" fmla="*/ 571500 h 1459706"/>
              <a:gd name="connsiteX1" fmla="*/ 692944 w 1116807"/>
              <a:gd name="connsiteY1" fmla="*/ 469106 h 1459706"/>
              <a:gd name="connsiteX2" fmla="*/ 752475 w 1116807"/>
              <a:gd name="connsiteY2" fmla="*/ 359568 h 1459706"/>
              <a:gd name="connsiteX3" fmla="*/ 795338 w 1116807"/>
              <a:gd name="connsiteY3" fmla="*/ 273843 h 1459706"/>
              <a:gd name="connsiteX4" fmla="*/ 812007 w 1116807"/>
              <a:gd name="connsiteY4" fmla="*/ 240506 h 1459706"/>
              <a:gd name="connsiteX5" fmla="*/ 814388 w 1116807"/>
              <a:gd name="connsiteY5" fmla="*/ 228600 h 1459706"/>
              <a:gd name="connsiteX6" fmla="*/ 819150 w 1116807"/>
              <a:gd name="connsiteY6" fmla="*/ 202406 h 1459706"/>
              <a:gd name="connsiteX7" fmla="*/ 816769 w 1116807"/>
              <a:gd name="connsiteY7" fmla="*/ 180975 h 1459706"/>
              <a:gd name="connsiteX8" fmla="*/ 812007 w 1116807"/>
              <a:gd name="connsiteY8" fmla="*/ 159543 h 1459706"/>
              <a:gd name="connsiteX9" fmla="*/ 800100 w 1116807"/>
              <a:gd name="connsiteY9" fmla="*/ 130968 h 1459706"/>
              <a:gd name="connsiteX10" fmla="*/ 783432 w 1116807"/>
              <a:gd name="connsiteY10" fmla="*/ 104775 h 1459706"/>
              <a:gd name="connsiteX11" fmla="*/ 764382 w 1116807"/>
              <a:gd name="connsiteY11" fmla="*/ 80962 h 1459706"/>
              <a:gd name="connsiteX12" fmla="*/ 750094 w 1116807"/>
              <a:gd name="connsiteY12" fmla="*/ 64293 h 1459706"/>
              <a:gd name="connsiteX13" fmla="*/ 738188 w 1116807"/>
              <a:gd name="connsiteY13" fmla="*/ 45243 h 1459706"/>
              <a:gd name="connsiteX14" fmla="*/ 735807 w 1116807"/>
              <a:gd name="connsiteY14" fmla="*/ 21431 h 1459706"/>
              <a:gd name="connsiteX15" fmla="*/ 738188 w 1116807"/>
              <a:gd name="connsiteY15" fmla="*/ 7143 h 1459706"/>
              <a:gd name="connsiteX16" fmla="*/ 747713 w 1116807"/>
              <a:gd name="connsiteY16" fmla="*/ 0 h 1459706"/>
              <a:gd name="connsiteX17" fmla="*/ 762000 w 1116807"/>
              <a:gd name="connsiteY17" fmla="*/ 2381 h 1459706"/>
              <a:gd name="connsiteX18" fmla="*/ 792957 w 1116807"/>
              <a:gd name="connsiteY18" fmla="*/ 14287 h 1459706"/>
              <a:gd name="connsiteX19" fmla="*/ 835819 w 1116807"/>
              <a:gd name="connsiteY19" fmla="*/ 40481 h 1459706"/>
              <a:gd name="connsiteX20" fmla="*/ 897732 w 1116807"/>
              <a:gd name="connsiteY20" fmla="*/ 78581 h 1459706"/>
              <a:gd name="connsiteX21" fmla="*/ 940594 w 1116807"/>
              <a:gd name="connsiteY21" fmla="*/ 109537 h 1459706"/>
              <a:gd name="connsiteX22" fmla="*/ 990600 w 1116807"/>
              <a:gd name="connsiteY22" fmla="*/ 147637 h 1459706"/>
              <a:gd name="connsiteX23" fmla="*/ 1031082 w 1116807"/>
              <a:gd name="connsiteY23" fmla="*/ 185737 h 1459706"/>
              <a:gd name="connsiteX24" fmla="*/ 1057275 w 1116807"/>
              <a:gd name="connsiteY24" fmla="*/ 214312 h 1459706"/>
              <a:gd name="connsiteX25" fmla="*/ 1088232 w 1116807"/>
              <a:gd name="connsiteY25" fmla="*/ 254793 h 1459706"/>
              <a:gd name="connsiteX26" fmla="*/ 1102519 w 1116807"/>
              <a:gd name="connsiteY26" fmla="*/ 283368 h 1459706"/>
              <a:gd name="connsiteX27" fmla="*/ 1114425 w 1116807"/>
              <a:gd name="connsiteY27" fmla="*/ 311943 h 1459706"/>
              <a:gd name="connsiteX28" fmla="*/ 1116807 w 1116807"/>
              <a:gd name="connsiteY28" fmla="*/ 330993 h 1459706"/>
              <a:gd name="connsiteX29" fmla="*/ 1109663 w 1116807"/>
              <a:gd name="connsiteY29" fmla="*/ 359568 h 1459706"/>
              <a:gd name="connsiteX30" fmla="*/ 1095375 w 1116807"/>
              <a:gd name="connsiteY30" fmla="*/ 383381 h 1459706"/>
              <a:gd name="connsiteX31" fmla="*/ 1066800 w 1116807"/>
              <a:gd name="connsiteY31" fmla="*/ 407193 h 1459706"/>
              <a:gd name="connsiteX32" fmla="*/ 1021557 w 1116807"/>
              <a:gd name="connsiteY32" fmla="*/ 433387 h 1459706"/>
              <a:gd name="connsiteX33" fmla="*/ 969169 w 1116807"/>
              <a:gd name="connsiteY33" fmla="*/ 497681 h 1459706"/>
              <a:gd name="connsiteX34" fmla="*/ 831057 w 1116807"/>
              <a:gd name="connsiteY34" fmla="*/ 673893 h 1459706"/>
              <a:gd name="connsiteX35" fmla="*/ 673894 w 1116807"/>
              <a:gd name="connsiteY35" fmla="*/ 873918 h 1459706"/>
              <a:gd name="connsiteX36" fmla="*/ 602457 w 1116807"/>
              <a:gd name="connsiteY36" fmla="*/ 959643 h 1459706"/>
              <a:gd name="connsiteX37" fmla="*/ 559594 w 1116807"/>
              <a:gd name="connsiteY37" fmla="*/ 1009650 h 1459706"/>
              <a:gd name="connsiteX38" fmla="*/ 490538 w 1116807"/>
              <a:gd name="connsiteY38" fmla="*/ 1081087 h 1459706"/>
              <a:gd name="connsiteX39" fmla="*/ 354807 w 1116807"/>
              <a:gd name="connsiteY39" fmla="*/ 1209675 h 1459706"/>
              <a:gd name="connsiteX40" fmla="*/ 166688 w 1116807"/>
              <a:gd name="connsiteY40" fmla="*/ 1371600 h 1459706"/>
              <a:gd name="connsiteX41" fmla="*/ 104775 w 1116807"/>
              <a:gd name="connsiteY41" fmla="*/ 1421606 h 1459706"/>
              <a:gd name="connsiteX42" fmla="*/ 78582 w 1116807"/>
              <a:gd name="connsiteY42" fmla="*/ 1443037 h 1459706"/>
              <a:gd name="connsiteX43" fmla="*/ 50007 w 1116807"/>
              <a:gd name="connsiteY43" fmla="*/ 1454943 h 1459706"/>
              <a:gd name="connsiteX44" fmla="*/ 21432 w 1116807"/>
              <a:gd name="connsiteY44" fmla="*/ 1459706 h 1459706"/>
              <a:gd name="connsiteX45" fmla="*/ 2382 w 1116807"/>
              <a:gd name="connsiteY45" fmla="*/ 1452562 h 1459706"/>
              <a:gd name="connsiteX46" fmla="*/ 0 w 1116807"/>
              <a:gd name="connsiteY46" fmla="*/ 1440656 h 1459706"/>
              <a:gd name="connsiteX47" fmla="*/ 2382 w 1116807"/>
              <a:gd name="connsiteY47" fmla="*/ 1416843 h 1459706"/>
              <a:gd name="connsiteX48" fmla="*/ 7144 w 1116807"/>
              <a:gd name="connsiteY48" fmla="*/ 1402556 h 1459706"/>
              <a:gd name="connsiteX49" fmla="*/ 47625 w 1116807"/>
              <a:gd name="connsiteY49" fmla="*/ 1357312 h 1459706"/>
              <a:gd name="connsiteX50" fmla="*/ 126207 w 1116807"/>
              <a:gd name="connsiteY50" fmla="*/ 1264443 h 1459706"/>
              <a:gd name="connsiteX51" fmla="*/ 223838 w 1116807"/>
              <a:gd name="connsiteY51" fmla="*/ 1147762 h 1459706"/>
              <a:gd name="connsiteX52" fmla="*/ 316707 w 1116807"/>
              <a:gd name="connsiteY52" fmla="*/ 1028700 h 1459706"/>
              <a:gd name="connsiteX53" fmla="*/ 421482 w 1116807"/>
              <a:gd name="connsiteY53" fmla="*/ 890587 h 1459706"/>
              <a:gd name="connsiteX54" fmla="*/ 545307 w 1116807"/>
              <a:gd name="connsiteY54" fmla="*/ 709612 h 1459706"/>
              <a:gd name="connsiteX55" fmla="*/ 631032 w 1116807"/>
              <a:gd name="connsiteY55" fmla="*/ 571500 h 145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116807" h="1459706">
                <a:moveTo>
                  <a:pt x="631032" y="571500"/>
                </a:moveTo>
                <a:lnTo>
                  <a:pt x="692944" y="469106"/>
                </a:lnTo>
                <a:lnTo>
                  <a:pt x="752475" y="359568"/>
                </a:lnTo>
                <a:lnTo>
                  <a:pt x="795338" y="273843"/>
                </a:lnTo>
                <a:lnTo>
                  <a:pt x="812007" y="240506"/>
                </a:lnTo>
                <a:lnTo>
                  <a:pt x="814388" y="228600"/>
                </a:lnTo>
                <a:lnTo>
                  <a:pt x="819150" y="202406"/>
                </a:lnTo>
                <a:lnTo>
                  <a:pt x="816769" y="180975"/>
                </a:lnTo>
                <a:lnTo>
                  <a:pt x="812007" y="159543"/>
                </a:lnTo>
                <a:lnTo>
                  <a:pt x="800100" y="130968"/>
                </a:lnTo>
                <a:lnTo>
                  <a:pt x="783432" y="104775"/>
                </a:lnTo>
                <a:lnTo>
                  <a:pt x="764382" y="80962"/>
                </a:lnTo>
                <a:lnTo>
                  <a:pt x="750094" y="64293"/>
                </a:lnTo>
                <a:lnTo>
                  <a:pt x="738188" y="45243"/>
                </a:lnTo>
                <a:lnTo>
                  <a:pt x="735807" y="21431"/>
                </a:lnTo>
                <a:lnTo>
                  <a:pt x="738188" y="7143"/>
                </a:lnTo>
                <a:lnTo>
                  <a:pt x="747713" y="0"/>
                </a:lnTo>
                <a:lnTo>
                  <a:pt x="762000" y="2381"/>
                </a:lnTo>
                <a:lnTo>
                  <a:pt x="792957" y="14287"/>
                </a:lnTo>
                <a:lnTo>
                  <a:pt x="835819" y="40481"/>
                </a:lnTo>
                <a:lnTo>
                  <a:pt x="897732" y="78581"/>
                </a:lnTo>
                <a:lnTo>
                  <a:pt x="940594" y="109537"/>
                </a:lnTo>
                <a:lnTo>
                  <a:pt x="990600" y="147637"/>
                </a:lnTo>
                <a:lnTo>
                  <a:pt x="1031082" y="185737"/>
                </a:lnTo>
                <a:lnTo>
                  <a:pt x="1057275" y="214312"/>
                </a:lnTo>
                <a:lnTo>
                  <a:pt x="1088232" y="254793"/>
                </a:lnTo>
                <a:lnTo>
                  <a:pt x="1102519" y="283368"/>
                </a:lnTo>
                <a:lnTo>
                  <a:pt x="1114425" y="311943"/>
                </a:lnTo>
                <a:lnTo>
                  <a:pt x="1116807" y="330993"/>
                </a:lnTo>
                <a:lnTo>
                  <a:pt x="1109663" y="359568"/>
                </a:lnTo>
                <a:lnTo>
                  <a:pt x="1095375" y="383381"/>
                </a:lnTo>
                <a:lnTo>
                  <a:pt x="1066800" y="407193"/>
                </a:lnTo>
                <a:lnTo>
                  <a:pt x="1021557" y="433387"/>
                </a:lnTo>
                <a:lnTo>
                  <a:pt x="969169" y="497681"/>
                </a:lnTo>
                <a:lnTo>
                  <a:pt x="831057" y="673893"/>
                </a:lnTo>
                <a:lnTo>
                  <a:pt x="673894" y="873918"/>
                </a:lnTo>
                <a:lnTo>
                  <a:pt x="602457" y="959643"/>
                </a:lnTo>
                <a:lnTo>
                  <a:pt x="559594" y="1009650"/>
                </a:lnTo>
                <a:lnTo>
                  <a:pt x="490538" y="1081087"/>
                </a:lnTo>
                <a:lnTo>
                  <a:pt x="354807" y="1209675"/>
                </a:lnTo>
                <a:lnTo>
                  <a:pt x="166688" y="1371600"/>
                </a:lnTo>
                <a:lnTo>
                  <a:pt x="104775" y="1421606"/>
                </a:lnTo>
                <a:lnTo>
                  <a:pt x="78582" y="1443037"/>
                </a:lnTo>
                <a:lnTo>
                  <a:pt x="50007" y="1454943"/>
                </a:lnTo>
                <a:lnTo>
                  <a:pt x="21432" y="1459706"/>
                </a:lnTo>
                <a:lnTo>
                  <a:pt x="2382" y="1452562"/>
                </a:lnTo>
                <a:lnTo>
                  <a:pt x="0" y="1440656"/>
                </a:lnTo>
                <a:lnTo>
                  <a:pt x="2382" y="1416843"/>
                </a:lnTo>
                <a:lnTo>
                  <a:pt x="7144" y="1402556"/>
                </a:lnTo>
                <a:lnTo>
                  <a:pt x="47625" y="1357312"/>
                </a:lnTo>
                <a:lnTo>
                  <a:pt x="126207" y="1264443"/>
                </a:lnTo>
                <a:lnTo>
                  <a:pt x="223838" y="1147762"/>
                </a:lnTo>
                <a:lnTo>
                  <a:pt x="316707" y="1028700"/>
                </a:lnTo>
                <a:lnTo>
                  <a:pt x="421482" y="890587"/>
                </a:lnTo>
                <a:lnTo>
                  <a:pt x="545307" y="709612"/>
                </a:lnTo>
                <a:lnTo>
                  <a:pt x="631032" y="5715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5015F502-B2B5-4007-ADC7-CA702176FDDA}"/>
              </a:ext>
            </a:extLst>
          </p:cNvPr>
          <p:cNvSpPr/>
          <p:nvPr/>
        </p:nvSpPr>
        <p:spPr>
          <a:xfrm>
            <a:off x="6770688" y="1919289"/>
            <a:ext cx="1795462" cy="1514475"/>
          </a:xfrm>
          <a:custGeom>
            <a:avLst/>
            <a:gdLst>
              <a:gd name="connsiteX0" fmla="*/ 476250 w 1795462"/>
              <a:gd name="connsiteY0" fmla="*/ 614362 h 1514475"/>
              <a:gd name="connsiteX1" fmla="*/ 373856 w 1795462"/>
              <a:gd name="connsiteY1" fmla="*/ 447675 h 1514475"/>
              <a:gd name="connsiteX2" fmla="*/ 311944 w 1795462"/>
              <a:gd name="connsiteY2" fmla="*/ 350043 h 1514475"/>
              <a:gd name="connsiteX3" fmla="*/ 273844 w 1795462"/>
              <a:gd name="connsiteY3" fmla="*/ 283368 h 1514475"/>
              <a:gd name="connsiteX4" fmla="*/ 257175 w 1795462"/>
              <a:gd name="connsiteY4" fmla="*/ 257175 h 1514475"/>
              <a:gd name="connsiteX5" fmla="*/ 235744 w 1795462"/>
              <a:gd name="connsiteY5" fmla="*/ 228600 h 1514475"/>
              <a:gd name="connsiteX6" fmla="*/ 207169 w 1795462"/>
              <a:gd name="connsiteY6" fmla="*/ 197643 h 1514475"/>
              <a:gd name="connsiteX7" fmla="*/ 173831 w 1795462"/>
              <a:gd name="connsiteY7" fmla="*/ 164306 h 1514475"/>
              <a:gd name="connsiteX8" fmla="*/ 152400 w 1795462"/>
              <a:gd name="connsiteY8" fmla="*/ 145256 h 1514475"/>
              <a:gd name="connsiteX9" fmla="*/ 121444 w 1795462"/>
              <a:gd name="connsiteY9" fmla="*/ 116681 h 1514475"/>
              <a:gd name="connsiteX10" fmla="*/ 85725 w 1795462"/>
              <a:gd name="connsiteY10" fmla="*/ 92868 h 1514475"/>
              <a:gd name="connsiteX11" fmla="*/ 50006 w 1795462"/>
              <a:gd name="connsiteY11" fmla="*/ 73818 h 1514475"/>
              <a:gd name="connsiteX12" fmla="*/ 23812 w 1795462"/>
              <a:gd name="connsiteY12" fmla="*/ 66675 h 1514475"/>
              <a:gd name="connsiteX13" fmla="*/ 9525 w 1795462"/>
              <a:gd name="connsiteY13" fmla="*/ 57150 h 1514475"/>
              <a:gd name="connsiteX14" fmla="*/ 0 w 1795462"/>
              <a:gd name="connsiteY14" fmla="*/ 21431 h 1514475"/>
              <a:gd name="connsiteX15" fmla="*/ 2381 w 1795462"/>
              <a:gd name="connsiteY15" fmla="*/ 7143 h 1514475"/>
              <a:gd name="connsiteX16" fmla="*/ 9525 w 1795462"/>
              <a:gd name="connsiteY16" fmla="*/ 0 h 1514475"/>
              <a:gd name="connsiteX17" fmla="*/ 21431 w 1795462"/>
              <a:gd name="connsiteY17" fmla="*/ 0 h 1514475"/>
              <a:gd name="connsiteX18" fmla="*/ 52387 w 1795462"/>
              <a:gd name="connsiteY18" fmla="*/ 11906 h 1514475"/>
              <a:gd name="connsiteX19" fmla="*/ 88106 w 1795462"/>
              <a:gd name="connsiteY19" fmla="*/ 16668 h 1514475"/>
              <a:gd name="connsiteX20" fmla="*/ 130969 w 1795462"/>
              <a:gd name="connsiteY20" fmla="*/ 23812 h 1514475"/>
              <a:gd name="connsiteX21" fmla="*/ 173831 w 1795462"/>
              <a:gd name="connsiteY21" fmla="*/ 35718 h 1514475"/>
              <a:gd name="connsiteX22" fmla="*/ 202406 w 1795462"/>
              <a:gd name="connsiteY22" fmla="*/ 50006 h 1514475"/>
              <a:gd name="connsiteX23" fmla="*/ 240506 w 1795462"/>
              <a:gd name="connsiteY23" fmla="*/ 73818 h 1514475"/>
              <a:gd name="connsiteX24" fmla="*/ 283369 w 1795462"/>
              <a:gd name="connsiteY24" fmla="*/ 107156 h 1514475"/>
              <a:gd name="connsiteX25" fmla="*/ 300037 w 1795462"/>
              <a:gd name="connsiteY25" fmla="*/ 126206 h 1514475"/>
              <a:gd name="connsiteX26" fmla="*/ 319087 w 1795462"/>
              <a:gd name="connsiteY26" fmla="*/ 152400 h 1514475"/>
              <a:gd name="connsiteX27" fmla="*/ 376237 w 1795462"/>
              <a:gd name="connsiteY27" fmla="*/ 233362 h 1514475"/>
              <a:gd name="connsiteX28" fmla="*/ 473869 w 1795462"/>
              <a:gd name="connsiteY28" fmla="*/ 364331 h 1514475"/>
              <a:gd name="connsiteX29" fmla="*/ 609600 w 1795462"/>
              <a:gd name="connsiteY29" fmla="*/ 528637 h 1514475"/>
              <a:gd name="connsiteX30" fmla="*/ 747712 w 1795462"/>
              <a:gd name="connsiteY30" fmla="*/ 688181 h 1514475"/>
              <a:gd name="connsiteX31" fmla="*/ 866775 w 1795462"/>
              <a:gd name="connsiteY31" fmla="*/ 812006 h 1514475"/>
              <a:gd name="connsiteX32" fmla="*/ 995362 w 1795462"/>
              <a:gd name="connsiteY32" fmla="*/ 931068 h 1514475"/>
              <a:gd name="connsiteX33" fmla="*/ 1119187 w 1795462"/>
              <a:gd name="connsiteY33" fmla="*/ 1040606 h 1514475"/>
              <a:gd name="connsiteX34" fmla="*/ 1309687 w 1795462"/>
              <a:gd name="connsiteY34" fmla="*/ 1190625 h 1514475"/>
              <a:gd name="connsiteX35" fmla="*/ 1493044 w 1795462"/>
              <a:gd name="connsiteY35" fmla="*/ 1312068 h 1514475"/>
              <a:gd name="connsiteX36" fmla="*/ 1709737 w 1795462"/>
              <a:gd name="connsiteY36" fmla="*/ 1435893 h 1514475"/>
              <a:gd name="connsiteX37" fmla="*/ 1781175 w 1795462"/>
              <a:gd name="connsiteY37" fmla="*/ 1469231 h 1514475"/>
              <a:gd name="connsiteX38" fmla="*/ 1790700 w 1795462"/>
              <a:gd name="connsiteY38" fmla="*/ 1481137 h 1514475"/>
              <a:gd name="connsiteX39" fmla="*/ 1795462 w 1795462"/>
              <a:gd name="connsiteY39" fmla="*/ 1490662 h 1514475"/>
              <a:gd name="connsiteX40" fmla="*/ 1790700 w 1795462"/>
              <a:gd name="connsiteY40" fmla="*/ 1502568 h 1514475"/>
              <a:gd name="connsiteX41" fmla="*/ 1774031 w 1795462"/>
              <a:gd name="connsiteY41" fmla="*/ 1514475 h 1514475"/>
              <a:gd name="connsiteX42" fmla="*/ 1731169 w 1795462"/>
              <a:gd name="connsiteY42" fmla="*/ 1514475 h 1514475"/>
              <a:gd name="connsiteX43" fmla="*/ 1674019 w 1795462"/>
              <a:gd name="connsiteY43" fmla="*/ 1512093 h 1514475"/>
              <a:gd name="connsiteX44" fmla="*/ 1562100 w 1795462"/>
              <a:gd name="connsiteY44" fmla="*/ 1507331 h 1514475"/>
              <a:gd name="connsiteX45" fmla="*/ 1435894 w 1795462"/>
              <a:gd name="connsiteY45" fmla="*/ 1495425 h 1514475"/>
              <a:gd name="connsiteX46" fmla="*/ 1331119 w 1795462"/>
              <a:gd name="connsiteY46" fmla="*/ 1481137 h 1514475"/>
              <a:gd name="connsiteX47" fmla="*/ 1226344 w 1795462"/>
              <a:gd name="connsiteY47" fmla="*/ 1464468 h 1514475"/>
              <a:gd name="connsiteX48" fmla="*/ 1135856 w 1795462"/>
              <a:gd name="connsiteY48" fmla="*/ 1443037 h 1514475"/>
              <a:gd name="connsiteX49" fmla="*/ 1069181 w 1795462"/>
              <a:gd name="connsiteY49" fmla="*/ 1419225 h 1514475"/>
              <a:gd name="connsiteX50" fmla="*/ 1009650 w 1795462"/>
              <a:gd name="connsiteY50" fmla="*/ 1393031 h 1514475"/>
              <a:gd name="connsiteX51" fmla="*/ 962025 w 1795462"/>
              <a:gd name="connsiteY51" fmla="*/ 1362075 h 1514475"/>
              <a:gd name="connsiteX52" fmla="*/ 940594 w 1795462"/>
              <a:gd name="connsiteY52" fmla="*/ 1343025 h 1514475"/>
              <a:gd name="connsiteX53" fmla="*/ 912019 w 1795462"/>
              <a:gd name="connsiteY53" fmla="*/ 1312068 h 1514475"/>
              <a:gd name="connsiteX54" fmla="*/ 878681 w 1795462"/>
              <a:gd name="connsiteY54" fmla="*/ 1262062 h 1514475"/>
              <a:gd name="connsiteX55" fmla="*/ 800100 w 1795462"/>
              <a:gd name="connsiteY55" fmla="*/ 1133475 h 1514475"/>
              <a:gd name="connsiteX56" fmla="*/ 692944 w 1795462"/>
              <a:gd name="connsiteY56" fmla="*/ 964406 h 1514475"/>
              <a:gd name="connsiteX57" fmla="*/ 561975 w 1795462"/>
              <a:gd name="connsiteY57" fmla="*/ 757237 h 1514475"/>
              <a:gd name="connsiteX58" fmla="*/ 476250 w 1795462"/>
              <a:gd name="connsiteY58" fmla="*/ 614362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95462" h="1514475">
                <a:moveTo>
                  <a:pt x="476250" y="614362"/>
                </a:moveTo>
                <a:lnTo>
                  <a:pt x="373856" y="447675"/>
                </a:lnTo>
                <a:lnTo>
                  <a:pt x="311944" y="350043"/>
                </a:lnTo>
                <a:lnTo>
                  <a:pt x="273844" y="283368"/>
                </a:lnTo>
                <a:lnTo>
                  <a:pt x="257175" y="257175"/>
                </a:lnTo>
                <a:lnTo>
                  <a:pt x="235744" y="228600"/>
                </a:lnTo>
                <a:lnTo>
                  <a:pt x="207169" y="197643"/>
                </a:lnTo>
                <a:lnTo>
                  <a:pt x="173831" y="164306"/>
                </a:lnTo>
                <a:lnTo>
                  <a:pt x="152400" y="145256"/>
                </a:lnTo>
                <a:lnTo>
                  <a:pt x="121444" y="116681"/>
                </a:lnTo>
                <a:lnTo>
                  <a:pt x="85725" y="92868"/>
                </a:lnTo>
                <a:lnTo>
                  <a:pt x="50006" y="73818"/>
                </a:lnTo>
                <a:lnTo>
                  <a:pt x="23812" y="66675"/>
                </a:lnTo>
                <a:lnTo>
                  <a:pt x="9525" y="57150"/>
                </a:lnTo>
                <a:lnTo>
                  <a:pt x="0" y="21431"/>
                </a:lnTo>
                <a:lnTo>
                  <a:pt x="2381" y="7143"/>
                </a:lnTo>
                <a:lnTo>
                  <a:pt x="9525" y="0"/>
                </a:lnTo>
                <a:lnTo>
                  <a:pt x="21431" y="0"/>
                </a:lnTo>
                <a:lnTo>
                  <a:pt x="52387" y="11906"/>
                </a:lnTo>
                <a:lnTo>
                  <a:pt x="88106" y="16668"/>
                </a:lnTo>
                <a:lnTo>
                  <a:pt x="130969" y="23812"/>
                </a:lnTo>
                <a:lnTo>
                  <a:pt x="173831" y="35718"/>
                </a:lnTo>
                <a:lnTo>
                  <a:pt x="202406" y="50006"/>
                </a:lnTo>
                <a:lnTo>
                  <a:pt x="240506" y="73818"/>
                </a:lnTo>
                <a:lnTo>
                  <a:pt x="283369" y="107156"/>
                </a:lnTo>
                <a:lnTo>
                  <a:pt x="300037" y="126206"/>
                </a:lnTo>
                <a:lnTo>
                  <a:pt x="319087" y="152400"/>
                </a:lnTo>
                <a:lnTo>
                  <a:pt x="376237" y="233362"/>
                </a:lnTo>
                <a:lnTo>
                  <a:pt x="473869" y="364331"/>
                </a:lnTo>
                <a:lnTo>
                  <a:pt x="609600" y="528637"/>
                </a:lnTo>
                <a:lnTo>
                  <a:pt x="747712" y="688181"/>
                </a:lnTo>
                <a:lnTo>
                  <a:pt x="866775" y="812006"/>
                </a:lnTo>
                <a:lnTo>
                  <a:pt x="995362" y="931068"/>
                </a:lnTo>
                <a:lnTo>
                  <a:pt x="1119187" y="1040606"/>
                </a:lnTo>
                <a:lnTo>
                  <a:pt x="1309687" y="1190625"/>
                </a:lnTo>
                <a:lnTo>
                  <a:pt x="1493044" y="1312068"/>
                </a:lnTo>
                <a:lnTo>
                  <a:pt x="1709737" y="1435893"/>
                </a:lnTo>
                <a:lnTo>
                  <a:pt x="1781175" y="1469231"/>
                </a:lnTo>
                <a:lnTo>
                  <a:pt x="1790700" y="1481137"/>
                </a:lnTo>
                <a:lnTo>
                  <a:pt x="1795462" y="1490662"/>
                </a:lnTo>
                <a:lnTo>
                  <a:pt x="1790700" y="1502568"/>
                </a:lnTo>
                <a:lnTo>
                  <a:pt x="1774031" y="1514475"/>
                </a:lnTo>
                <a:lnTo>
                  <a:pt x="1731169" y="1514475"/>
                </a:lnTo>
                <a:lnTo>
                  <a:pt x="1674019" y="1512093"/>
                </a:lnTo>
                <a:lnTo>
                  <a:pt x="1562100" y="1507331"/>
                </a:lnTo>
                <a:lnTo>
                  <a:pt x="1435894" y="1495425"/>
                </a:lnTo>
                <a:lnTo>
                  <a:pt x="1331119" y="1481137"/>
                </a:lnTo>
                <a:lnTo>
                  <a:pt x="1226344" y="1464468"/>
                </a:lnTo>
                <a:lnTo>
                  <a:pt x="1135856" y="1443037"/>
                </a:lnTo>
                <a:lnTo>
                  <a:pt x="1069181" y="1419225"/>
                </a:lnTo>
                <a:lnTo>
                  <a:pt x="1009650" y="1393031"/>
                </a:lnTo>
                <a:lnTo>
                  <a:pt x="962025" y="1362075"/>
                </a:lnTo>
                <a:lnTo>
                  <a:pt x="940594" y="1343025"/>
                </a:lnTo>
                <a:lnTo>
                  <a:pt x="912019" y="1312068"/>
                </a:lnTo>
                <a:lnTo>
                  <a:pt x="878681" y="1262062"/>
                </a:lnTo>
                <a:lnTo>
                  <a:pt x="800100" y="1133475"/>
                </a:lnTo>
                <a:lnTo>
                  <a:pt x="692944" y="964406"/>
                </a:lnTo>
                <a:lnTo>
                  <a:pt x="561975" y="757237"/>
                </a:lnTo>
                <a:lnTo>
                  <a:pt x="476250" y="6143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E639AA92-0EE1-49D1-8E01-C1DD4769EF2A}"/>
              </a:ext>
            </a:extLst>
          </p:cNvPr>
          <p:cNvSpPr/>
          <p:nvPr/>
        </p:nvSpPr>
        <p:spPr>
          <a:xfrm>
            <a:off x="3732214" y="2256199"/>
            <a:ext cx="661987" cy="709613"/>
          </a:xfrm>
          <a:custGeom>
            <a:avLst/>
            <a:gdLst>
              <a:gd name="connsiteX0" fmla="*/ 297656 w 661987"/>
              <a:gd name="connsiteY0" fmla="*/ 138113 h 709613"/>
              <a:gd name="connsiteX1" fmla="*/ 369094 w 661987"/>
              <a:gd name="connsiteY1" fmla="*/ 180975 h 709613"/>
              <a:gd name="connsiteX2" fmla="*/ 409575 w 661987"/>
              <a:gd name="connsiteY2" fmla="*/ 209550 h 709613"/>
              <a:gd name="connsiteX3" fmla="*/ 459581 w 661987"/>
              <a:gd name="connsiteY3" fmla="*/ 245269 h 709613"/>
              <a:gd name="connsiteX4" fmla="*/ 497681 w 661987"/>
              <a:gd name="connsiteY4" fmla="*/ 276225 h 709613"/>
              <a:gd name="connsiteX5" fmla="*/ 526256 w 661987"/>
              <a:gd name="connsiteY5" fmla="*/ 304800 h 709613"/>
              <a:gd name="connsiteX6" fmla="*/ 550069 w 661987"/>
              <a:gd name="connsiteY6" fmla="*/ 330994 h 709613"/>
              <a:gd name="connsiteX7" fmla="*/ 581025 w 661987"/>
              <a:gd name="connsiteY7" fmla="*/ 366713 h 709613"/>
              <a:gd name="connsiteX8" fmla="*/ 621506 w 661987"/>
              <a:gd name="connsiteY8" fmla="*/ 426244 h 709613"/>
              <a:gd name="connsiteX9" fmla="*/ 640556 w 661987"/>
              <a:gd name="connsiteY9" fmla="*/ 464344 h 709613"/>
              <a:gd name="connsiteX10" fmla="*/ 654844 w 661987"/>
              <a:gd name="connsiteY10" fmla="*/ 507206 h 709613"/>
              <a:gd name="connsiteX11" fmla="*/ 661987 w 661987"/>
              <a:gd name="connsiteY11" fmla="*/ 545306 h 709613"/>
              <a:gd name="connsiteX12" fmla="*/ 659606 w 661987"/>
              <a:gd name="connsiteY12" fmla="*/ 595313 h 709613"/>
              <a:gd name="connsiteX13" fmla="*/ 647700 w 661987"/>
              <a:gd name="connsiteY13" fmla="*/ 635794 h 709613"/>
              <a:gd name="connsiteX14" fmla="*/ 631031 w 661987"/>
              <a:gd name="connsiteY14" fmla="*/ 664369 h 709613"/>
              <a:gd name="connsiteX15" fmla="*/ 609600 w 661987"/>
              <a:gd name="connsiteY15" fmla="*/ 685800 h 709613"/>
              <a:gd name="connsiteX16" fmla="*/ 576262 w 661987"/>
              <a:gd name="connsiteY16" fmla="*/ 702469 h 709613"/>
              <a:gd name="connsiteX17" fmla="*/ 521494 w 661987"/>
              <a:gd name="connsiteY17" fmla="*/ 709613 h 709613"/>
              <a:gd name="connsiteX18" fmla="*/ 478631 w 661987"/>
              <a:gd name="connsiteY18" fmla="*/ 704850 h 709613"/>
              <a:gd name="connsiteX19" fmla="*/ 457200 w 661987"/>
              <a:gd name="connsiteY19" fmla="*/ 692944 h 709613"/>
              <a:gd name="connsiteX20" fmla="*/ 431006 w 661987"/>
              <a:gd name="connsiteY20" fmla="*/ 664369 h 709613"/>
              <a:gd name="connsiteX21" fmla="*/ 402431 w 661987"/>
              <a:gd name="connsiteY21" fmla="*/ 628650 h 709613"/>
              <a:gd name="connsiteX22" fmla="*/ 371475 w 661987"/>
              <a:gd name="connsiteY22" fmla="*/ 571500 h 709613"/>
              <a:gd name="connsiteX23" fmla="*/ 342900 w 661987"/>
              <a:gd name="connsiteY23" fmla="*/ 504825 h 709613"/>
              <a:gd name="connsiteX24" fmla="*/ 311944 w 661987"/>
              <a:gd name="connsiteY24" fmla="*/ 421481 h 709613"/>
              <a:gd name="connsiteX25" fmla="*/ 283369 w 661987"/>
              <a:gd name="connsiteY25" fmla="*/ 350044 h 709613"/>
              <a:gd name="connsiteX26" fmla="*/ 259556 w 661987"/>
              <a:gd name="connsiteY26" fmla="*/ 295275 h 709613"/>
              <a:gd name="connsiteX27" fmla="*/ 221456 w 661987"/>
              <a:gd name="connsiteY27" fmla="*/ 240506 h 709613"/>
              <a:gd name="connsiteX28" fmla="*/ 173831 w 661987"/>
              <a:gd name="connsiteY28" fmla="*/ 183356 h 709613"/>
              <a:gd name="connsiteX29" fmla="*/ 128587 w 661987"/>
              <a:gd name="connsiteY29" fmla="*/ 142875 h 709613"/>
              <a:gd name="connsiteX30" fmla="*/ 76200 w 661987"/>
              <a:gd name="connsiteY30" fmla="*/ 102394 h 709613"/>
              <a:gd name="connsiteX31" fmla="*/ 23812 w 661987"/>
              <a:gd name="connsiteY31" fmla="*/ 66675 h 709613"/>
              <a:gd name="connsiteX32" fmla="*/ 7144 w 661987"/>
              <a:gd name="connsiteY32" fmla="*/ 52388 h 709613"/>
              <a:gd name="connsiteX33" fmla="*/ 0 w 661987"/>
              <a:gd name="connsiteY33" fmla="*/ 33338 h 709613"/>
              <a:gd name="connsiteX34" fmla="*/ 0 w 661987"/>
              <a:gd name="connsiteY34" fmla="*/ 16669 h 709613"/>
              <a:gd name="connsiteX35" fmla="*/ 2381 w 661987"/>
              <a:gd name="connsiteY35" fmla="*/ 4763 h 709613"/>
              <a:gd name="connsiteX36" fmla="*/ 14287 w 661987"/>
              <a:gd name="connsiteY36" fmla="*/ 0 h 709613"/>
              <a:gd name="connsiteX37" fmla="*/ 35719 w 661987"/>
              <a:gd name="connsiteY37" fmla="*/ 4763 h 709613"/>
              <a:gd name="connsiteX38" fmla="*/ 88106 w 661987"/>
              <a:gd name="connsiteY38" fmla="*/ 28575 h 709613"/>
              <a:gd name="connsiteX39" fmla="*/ 195262 w 661987"/>
              <a:gd name="connsiteY39" fmla="*/ 83344 h 709613"/>
              <a:gd name="connsiteX40" fmla="*/ 297656 w 661987"/>
              <a:gd name="connsiteY40" fmla="*/ 138113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7" h="709613">
                <a:moveTo>
                  <a:pt x="297656" y="138113"/>
                </a:moveTo>
                <a:lnTo>
                  <a:pt x="369094" y="180975"/>
                </a:lnTo>
                <a:lnTo>
                  <a:pt x="409575" y="209550"/>
                </a:lnTo>
                <a:lnTo>
                  <a:pt x="459581" y="245269"/>
                </a:lnTo>
                <a:lnTo>
                  <a:pt x="497681" y="276225"/>
                </a:lnTo>
                <a:lnTo>
                  <a:pt x="526256" y="304800"/>
                </a:lnTo>
                <a:lnTo>
                  <a:pt x="550069" y="330994"/>
                </a:lnTo>
                <a:lnTo>
                  <a:pt x="581025" y="366713"/>
                </a:lnTo>
                <a:lnTo>
                  <a:pt x="621506" y="426244"/>
                </a:lnTo>
                <a:lnTo>
                  <a:pt x="640556" y="464344"/>
                </a:lnTo>
                <a:lnTo>
                  <a:pt x="654844" y="507206"/>
                </a:lnTo>
                <a:lnTo>
                  <a:pt x="661987" y="545306"/>
                </a:lnTo>
                <a:lnTo>
                  <a:pt x="659606" y="595313"/>
                </a:lnTo>
                <a:lnTo>
                  <a:pt x="647700" y="635794"/>
                </a:lnTo>
                <a:lnTo>
                  <a:pt x="631031" y="664369"/>
                </a:lnTo>
                <a:lnTo>
                  <a:pt x="609600" y="685800"/>
                </a:lnTo>
                <a:lnTo>
                  <a:pt x="576262" y="702469"/>
                </a:lnTo>
                <a:lnTo>
                  <a:pt x="521494" y="709613"/>
                </a:lnTo>
                <a:lnTo>
                  <a:pt x="478631" y="704850"/>
                </a:lnTo>
                <a:lnTo>
                  <a:pt x="457200" y="692944"/>
                </a:lnTo>
                <a:lnTo>
                  <a:pt x="431006" y="664369"/>
                </a:lnTo>
                <a:lnTo>
                  <a:pt x="402431" y="628650"/>
                </a:lnTo>
                <a:lnTo>
                  <a:pt x="371475" y="571500"/>
                </a:lnTo>
                <a:lnTo>
                  <a:pt x="342900" y="504825"/>
                </a:lnTo>
                <a:lnTo>
                  <a:pt x="311944" y="421481"/>
                </a:lnTo>
                <a:lnTo>
                  <a:pt x="283369" y="350044"/>
                </a:lnTo>
                <a:lnTo>
                  <a:pt x="259556" y="295275"/>
                </a:lnTo>
                <a:lnTo>
                  <a:pt x="221456" y="240506"/>
                </a:lnTo>
                <a:lnTo>
                  <a:pt x="173831" y="183356"/>
                </a:lnTo>
                <a:lnTo>
                  <a:pt x="128587" y="142875"/>
                </a:lnTo>
                <a:lnTo>
                  <a:pt x="76200" y="102394"/>
                </a:lnTo>
                <a:lnTo>
                  <a:pt x="23812" y="66675"/>
                </a:lnTo>
                <a:lnTo>
                  <a:pt x="7144" y="52388"/>
                </a:lnTo>
                <a:lnTo>
                  <a:pt x="0" y="33338"/>
                </a:lnTo>
                <a:lnTo>
                  <a:pt x="0" y="16669"/>
                </a:lnTo>
                <a:lnTo>
                  <a:pt x="2381" y="4763"/>
                </a:lnTo>
                <a:lnTo>
                  <a:pt x="14287" y="0"/>
                </a:lnTo>
                <a:lnTo>
                  <a:pt x="35719" y="4763"/>
                </a:lnTo>
                <a:lnTo>
                  <a:pt x="88106" y="28575"/>
                </a:lnTo>
                <a:lnTo>
                  <a:pt x="195262" y="83344"/>
                </a:lnTo>
                <a:lnTo>
                  <a:pt x="297656" y="1381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E533F1BD-280C-4FCE-917E-C04E63DF9038}"/>
              </a:ext>
            </a:extLst>
          </p:cNvPr>
          <p:cNvSpPr/>
          <p:nvPr/>
        </p:nvSpPr>
        <p:spPr>
          <a:xfrm>
            <a:off x="3532189" y="2999148"/>
            <a:ext cx="1952625" cy="573088"/>
          </a:xfrm>
          <a:custGeom>
            <a:avLst/>
            <a:gdLst>
              <a:gd name="connsiteX0" fmla="*/ 633412 w 1952625"/>
              <a:gd name="connsiteY0" fmla="*/ 285750 h 573881"/>
              <a:gd name="connsiteX1" fmla="*/ 469106 w 1952625"/>
              <a:gd name="connsiteY1" fmla="*/ 328613 h 573881"/>
              <a:gd name="connsiteX2" fmla="*/ 428625 w 1952625"/>
              <a:gd name="connsiteY2" fmla="*/ 340519 h 573881"/>
              <a:gd name="connsiteX3" fmla="*/ 402431 w 1952625"/>
              <a:gd name="connsiteY3" fmla="*/ 345281 h 573881"/>
              <a:gd name="connsiteX4" fmla="*/ 361950 w 1952625"/>
              <a:gd name="connsiteY4" fmla="*/ 350044 h 573881"/>
              <a:gd name="connsiteX5" fmla="*/ 316706 w 1952625"/>
              <a:gd name="connsiteY5" fmla="*/ 354806 h 573881"/>
              <a:gd name="connsiteX6" fmla="*/ 290512 w 1952625"/>
              <a:gd name="connsiteY6" fmla="*/ 352425 h 573881"/>
              <a:gd name="connsiteX7" fmla="*/ 254794 w 1952625"/>
              <a:gd name="connsiteY7" fmla="*/ 350044 h 573881"/>
              <a:gd name="connsiteX8" fmla="*/ 197644 w 1952625"/>
              <a:gd name="connsiteY8" fmla="*/ 338138 h 573881"/>
              <a:gd name="connsiteX9" fmla="*/ 161925 w 1952625"/>
              <a:gd name="connsiteY9" fmla="*/ 323850 h 573881"/>
              <a:gd name="connsiteX10" fmla="*/ 128587 w 1952625"/>
              <a:gd name="connsiteY10" fmla="*/ 302419 h 573881"/>
              <a:gd name="connsiteX11" fmla="*/ 107156 w 1952625"/>
              <a:gd name="connsiteY11" fmla="*/ 288131 h 573881"/>
              <a:gd name="connsiteX12" fmla="*/ 83344 w 1952625"/>
              <a:gd name="connsiteY12" fmla="*/ 264319 h 573881"/>
              <a:gd name="connsiteX13" fmla="*/ 61912 w 1952625"/>
              <a:gd name="connsiteY13" fmla="*/ 238125 h 573881"/>
              <a:gd name="connsiteX14" fmla="*/ 47625 w 1952625"/>
              <a:gd name="connsiteY14" fmla="*/ 226219 h 573881"/>
              <a:gd name="connsiteX15" fmla="*/ 28575 w 1952625"/>
              <a:gd name="connsiteY15" fmla="*/ 221456 h 573881"/>
              <a:gd name="connsiteX16" fmla="*/ 11906 w 1952625"/>
              <a:gd name="connsiteY16" fmla="*/ 221456 h 573881"/>
              <a:gd name="connsiteX17" fmla="*/ 2381 w 1952625"/>
              <a:gd name="connsiteY17" fmla="*/ 228600 h 573881"/>
              <a:gd name="connsiteX18" fmla="*/ 0 w 1952625"/>
              <a:gd name="connsiteY18" fmla="*/ 247650 h 573881"/>
              <a:gd name="connsiteX19" fmla="*/ 7144 w 1952625"/>
              <a:gd name="connsiteY19" fmla="*/ 271463 h 573881"/>
              <a:gd name="connsiteX20" fmla="*/ 30956 w 1952625"/>
              <a:gd name="connsiteY20" fmla="*/ 309563 h 573881"/>
              <a:gd name="connsiteX21" fmla="*/ 64294 w 1952625"/>
              <a:gd name="connsiteY21" fmla="*/ 354806 h 573881"/>
              <a:gd name="connsiteX22" fmla="*/ 104775 w 1952625"/>
              <a:gd name="connsiteY22" fmla="*/ 400050 h 573881"/>
              <a:gd name="connsiteX23" fmla="*/ 147637 w 1952625"/>
              <a:gd name="connsiteY23" fmla="*/ 445294 h 573881"/>
              <a:gd name="connsiteX24" fmla="*/ 192881 w 1952625"/>
              <a:gd name="connsiteY24" fmla="*/ 483394 h 573881"/>
              <a:gd name="connsiteX25" fmla="*/ 228600 w 1952625"/>
              <a:gd name="connsiteY25" fmla="*/ 511969 h 573881"/>
              <a:gd name="connsiteX26" fmla="*/ 261937 w 1952625"/>
              <a:gd name="connsiteY26" fmla="*/ 528638 h 573881"/>
              <a:gd name="connsiteX27" fmla="*/ 302419 w 1952625"/>
              <a:gd name="connsiteY27" fmla="*/ 547688 h 573881"/>
              <a:gd name="connsiteX28" fmla="*/ 347662 w 1952625"/>
              <a:gd name="connsiteY28" fmla="*/ 564356 h 573881"/>
              <a:gd name="connsiteX29" fmla="*/ 397669 w 1952625"/>
              <a:gd name="connsiteY29" fmla="*/ 573881 h 573881"/>
              <a:gd name="connsiteX30" fmla="*/ 431006 w 1952625"/>
              <a:gd name="connsiteY30" fmla="*/ 573881 h 573881"/>
              <a:gd name="connsiteX31" fmla="*/ 471487 w 1952625"/>
              <a:gd name="connsiteY31" fmla="*/ 569119 h 573881"/>
              <a:gd name="connsiteX32" fmla="*/ 576262 w 1952625"/>
              <a:gd name="connsiteY32" fmla="*/ 531019 h 573881"/>
              <a:gd name="connsiteX33" fmla="*/ 792956 w 1952625"/>
              <a:gd name="connsiteY33" fmla="*/ 447675 h 573881"/>
              <a:gd name="connsiteX34" fmla="*/ 1057275 w 1952625"/>
              <a:gd name="connsiteY34" fmla="*/ 357188 h 573881"/>
              <a:gd name="connsiteX35" fmla="*/ 1373981 w 1952625"/>
              <a:gd name="connsiteY35" fmla="*/ 280988 h 573881"/>
              <a:gd name="connsiteX36" fmla="*/ 1600200 w 1952625"/>
              <a:gd name="connsiteY36" fmla="*/ 242888 h 573881"/>
              <a:gd name="connsiteX37" fmla="*/ 1759744 w 1952625"/>
              <a:gd name="connsiteY37" fmla="*/ 219075 h 573881"/>
              <a:gd name="connsiteX38" fmla="*/ 1816894 w 1952625"/>
              <a:gd name="connsiteY38" fmla="*/ 209550 h 573881"/>
              <a:gd name="connsiteX39" fmla="*/ 1864519 w 1952625"/>
              <a:gd name="connsiteY39" fmla="*/ 195263 h 573881"/>
              <a:gd name="connsiteX40" fmla="*/ 1907381 w 1952625"/>
              <a:gd name="connsiteY40" fmla="*/ 173831 h 573881"/>
              <a:gd name="connsiteX41" fmla="*/ 1943100 w 1952625"/>
              <a:gd name="connsiteY41" fmla="*/ 147638 h 573881"/>
              <a:gd name="connsiteX42" fmla="*/ 1952625 w 1952625"/>
              <a:gd name="connsiteY42" fmla="*/ 130969 h 573881"/>
              <a:gd name="connsiteX43" fmla="*/ 1952625 w 1952625"/>
              <a:gd name="connsiteY43" fmla="*/ 114300 h 573881"/>
              <a:gd name="connsiteX44" fmla="*/ 1943100 w 1952625"/>
              <a:gd name="connsiteY44" fmla="*/ 85725 h 573881"/>
              <a:gd name="connsiteX45" fmla="*/ 1916906 w 1952625"/>
              <a:gd name="connsiteY45" fmla="*/ 52388 h 573881"/>
              <a:gd name="connsiteX46" fmla="*/ 1883569 w 1952625"/>
              <a:gd name="connsiteY46" fmla="*/ 28575 h 573881"/>
              <a:gd name="connsiteX47" fmla="*/ 1845469 w 1952625"/>
              <a:gd name="connsiteY47" fmla="*/ 9525 h 573881"/>
              <a:gd name="connsiteX48" fmla="*/ 1795462 w 1952625"/>
              <a:gd name="connsiteY48" fmla="*/ 0 h 573881"/>
              <a:gd name="connsiteX49" fmla="*/ 1754981 w 1952625"/>
              <a:gd name="connsiteY49" fmla="*/ 0 h 573881"/>
              <a:gd name="connsiteX50" fmla="*/ 1709737 w 1952625"/>
              <a:gd name="connsiteY50" fmla="*/ 9525 h 573881"/>
              <a:gd name="connsiteX51" fmla="*/ 1535906 w 1952625"/>
              <a:gd name="connsiteY51" fmla="*/ 61913 h 573881"/>
              <a:gd name="connsiteX52" fmla="*/ 1373981 w 1952625"/>
              <a:gd name="connsiteY52" fmla="*/ 107156 h 573881"/>
              <a:gd name="connsiteX53" fmla="*/ 1193006 w 1952625"/>
              <a:gd name="connsiteY53" fmla="*/ 140494 h 573881"/>
              <a:gd name="connsiteX54" fmla="*/ 985837 w 1952625"/>
              <a:gd name="connsiteY54" fmla="*/ 192881 h 573881"/>
              <a:gd name="connsiteX55" fmla="*/ 633412 w 1952625"/>
              <a:gd name="connsiteY55" fmla="*/ 285750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52625" h="573881">
                <a:moveTo>
                  <a:pt x="633412" y="285750"/>
                </a:moveTo>
                <a:lnTo>
                  <a:pt x="469106" y="328613"/>
                </a:lnTo>
                <a:lnTo>
                  <a:pt x="428625" y="340519"/>
                </a:lnTo>
                <a:lnTo>
                  <a:pt x="402431" y="345281"/>
                </a:lnTo>
                <a:lnTo>
                  <a:pt x="361950" y="350044"/>
                </a:lnTo>
                <a:lnTo>
                  <a:pt x="316706" y="354806"/>
                </a:lnTo>
                <a:lnTo>
                  <a:pt x="290512" y="352425"/>
                </a:lnTo>
                <a:lnTo>
                  <a:pt x="254794" y="350044"/>
                </a:lnTo>
                <a:lnTo>
                  <a:pt x="197644" y="338138"/>
                </a:lnTo>
                <a:lnTo>
                  <a:pt x="161925" y="323850"/>
                </a:lnTo>
                <a:lnTo>
                  <a:pt x="128587" y="302419"/>
                </a:lnTo>
                <a:lnTo>
                  <a:pt x="107156" y="288131"/>
                </a:lnTo>
                <a:lnTo>
                  <a:pt x="83344" y="264319"/>
                </a:lnTo>
                <a:lnTo>
                  <a:pt x="61912" y="238125"/>
                </a:lnTo>
                <a:lnTo>
                  <a:pt x="47625" y="226219"/>
                </a:lnTo>
                <a:lnTo>
                  <a:pt x="28575" y="221456"/>
                </a:lnTo>
                <a:lnTo>
                  <a:pt x="11906" y="221456"/>
                </a:lnTo>
                <a:lnTo>
                  <a:pt x="2381" y="228600"/>
                </a:lnTo>
                <a:lnTo>
                  <a:pt x="0" y="247650"/>
                </a:lnTo>
                <a:lnTo>
                  <a:pt x="7144" y="271463"/>
                </a:lnTo>
                <a:lnTo>
                  <a:pt x="30956" y="309563"/>
                </a:lnTo>
                <a:lnTo>
                  <a:pt x="64294" y="354806"/>
                </a:lnTo>
                <a:lnTo>
                  <a:pt x="104775" y="400050"/>
                </a:lnTo>
                <a:lnTo>
                  <a:pt x="147637" y="445294"/>
                </a:lnTo>
                <a:lnTo>
                  <a:pt x="192881" y="483394"/>
                </a:lnTo>
                <a:lnTo>
                  <a:pt x="228600" y="511969"/>
                </a:lnTo>
                <a:lnTo>
                  <a:pt x="261937" y="528638"/>
                </a:lnTo>
                <a:lnTo>
                  <a:pt x="302419" y="547688"/>
                </a:lnTo>
                <a:lnTo>
                  <a:pt x="347662" y="564356"/>
                </a:lnTo>
                <a:lnTo>
                  <a:pt x="397669" y="573881"/>
                </a:lnTo>
                <a:lnTo>
                  <a:pt x="431006" y="573881"/>
                </a:lnTo>
                <a:lnTo>
                  <a:pt x="471487" y="569119"/>
                </a:lnTo>
                <a:lnTo>
                  <a:pt x="576262" y="531019"/>
                </a:lnTo>
                <a:lnTo>
                  <a:pt x="792956" y="447675"/>
                </a:lnTo>
                <a:lnTo>
                  <a:pt x="1057275" y="357188"/>
                </a:lnTo>
                <a:lnTo>
                  <a:pt x="1373981" y="280988"/>
                </a:lnTo>
                <a:lnTo>
                  <a:pt x="1600200" y="242888"/>
                </a:lnTo>
                <a:lnTo>
                  <a:pt x="1759744" y="219075"/>
                </a:lnTo>
                <a:lnTo>
                  <a:pt x="1816894" y="209550"/>
                </a:lnTo>
                <a:lnTo>
                  <a:pt x="1864519" y="195263"/>
                </a:lnTo>
                <a:lnTo>
                  <a:pt x="1907381" y="173831"/>
                </a:lnTo>
                <a:lnTo>
                  <a:pt x="1943100" y="147638"/>
                </a:lnTo>
                <a:lnTo>
                  <a:pt x="1952625" y="130969"/>
                </a:lnTo>
                <a:lnTo>
                  <a:pt x="1952625" y="114300"/>
                </a:lnTo>
                <a:lnTo>
                  <a:pt x="1943100" y="85725"/>
                </a:lnTo>
                <a:lnTo>
                  <a:pt x="1916906" y="52388"/>
                </a:lnTo>
                <a:lnTo>
                  <a:pt x="1883569" y="28575"/>
                </a:lnTo>
                <a:lnTo>
                  <a:pt x="1845469" y="9525"/>
                </a:lnTo>
                <a:lnTo>
                  <a:pt x="1795462" y="0"/>
                </a:lnTo>
                <a:lnTo>
                  <a:pt x="1754981" y="0"/>
                </a:lnTo>
                <a:lnTo>
                  <a:pt x="1709737" y="9525"/>
                </a:lnTo>
                <a:lnTo>
                  <a:pt x="1535906" y="61913"/>
                </a:lnTo>
                <a:lnTo>
                  <a:pt x="1373981" y="107156"/>
                </a:lnTo>
                <a:lnTo>
                  <a:pt x="1193006" y="140494"/>
                </a:lnTo>
                <a:lnTo>
                  <a:pt x="985837" y="192881"/>
                </a:lnTo>
                <a:lnTo>
                  <a:pt x="633412" y="2857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406D7FB-2EE3-4F86-9BA3-1C3C181A4E93}"/>
              </a:ext>
            </a:extLst>
          </p:cNvPr>
          <p:cNvSpPr/>
          <p:nvPr/>
        </p:nvSpPr>
        <p:spPr>
          <a:xfrm rot="16200000">
            <a:off x="2586038" y="3532548"/>
            <a:ext cx="4254500" cy="533400"/>
          </a:xfrm>
          <a:custGeom>
            <a:avLst/>
            <a:gdLst>
              <a:gd name="connsiteX0" fmla="*/ 1511055 w 4254255"/>
              <a:gd name="connsiteY0" fmla="*/ 257727 h 533106"/>
              <a:gd name="connsiteX1" fmla="*/ 2252460 w 4254255"/>
              <a:gd name="connsiteY1" fmla="*/ 257727 h 533106"/>
              <a:gd name="connsiteX2" fmla="*/ 2849115 w 4254255"/>
              <a:gd name="connsiteY2" fmla="*/ 257727 h 533106"/>
              <a:gd name="connsiteX3" fmla="*/ 3202165 w 4254255"/>
              <a:gd name="connsiteY3" fmla="*/ 257727 h 533106"/>
              <a:gd name="connsiteX4" fmla="*/ 3385751 w 4254255"/>
              <a:gd name="connsiteY4" fmla="*/ 257727 h 533106"/>
              <a:gd name="connsiteX5" fmla="*/ 3491666 w 4254255"/>
              <a:gd name="connsiteY5" fmla="*/ 257727 h 533106"/>
              <a:gd name="connsiteX6" fmla="*/ 3569337 w 4254255"/>
              <a:gd name="connsiteY6" fmla="*/ 254197 h 533106"/>
              <a:gd name="connsiteX7" fmla="*/ 3668191 w 4254255"/>
              <a:gd name="connsiteY7" fmla="*/ 254197 h 533106"/>
              <a:gd name="connsiteX8" fmla="*/ 3763515 w 4254255"/>
              <a:gd name="connsiteY8" fmla="*/ 243605 h 533106"/>
              <a:gd name="connsiteX9" fmla="*/ 3894143 w 4254255"/>
              <a:gd name="connsiteY9" fmla="*/ 229483 h 533106"/>
              <a:gd name="connsiteX10" fmla="*/ 4014180 w 4254255"/>
              <a:gd name="connsiteY10" fmla="*/ 204770 h 533106"/>
              <a:gd name="connsiteX11" fmla="*/ 4060077 w 4254255"/>
              <a:gd name="connsiteY11" fmla="*/ 190648 h 533106"/>
              <a:gd name="connsiteX12" fmla="*/ 4095382 w 4254255"/>
              <a:gd name="connsiteY12" fmla="*/ 165934 h 533106"/>
              <a:gd name="connsiteX13" fmla="*/ 4127157 w 4254255"/>
              <a:gd name="connsiteY13" fmla="*/ 127099 h 533106"/>
              <a:gd name="connsiteX14" fmla="*/ 4148340 w 4254255"/>
              <a:gd name="connsiteY14" fmla="*/ 98854 h 533106"/>
              <a:gd name="connsiteX15" fmla="*/ 4173053 w 4254255"/>
              <a:gd name="connsiteY15" fmla="*/ 56488 h 533106"/>
              <a:gd name="connsiteX16" fmla="*/ 4183645 w 4254255"/>
              <a:gd name="connsiteY16" fmla="*/ 28244 h 533106"/>
              <a:gd name="connsiteX17" fmla="*/ 4190706 w 4254255"/>
              <a:gd name="connsiteY17" fmla="*/ 17653 h 533106"/>
              <a:gd name="connsiteX18" fmla="*/ 4197767 w 4254255"/>
              <a:gd name="connsiteY18" fmla="*/ 7061 h 533106"/>
              <a:gd name="connsiteX19" fmla="*/ 4226011 w 4254255"/>
              <a:gd name="connsiteY19" fmla="*/ 0 h 533106"/>
              <a:gd name="connsiteX20" fmla="*/ 4243663 w 4254255"/>
              <a:gd name="connsiteY20" fmla="*/ 7061 h 533106"/>
              <a:gd name="connsiteX21" fmla="*/ 4250724 w 4254255"/>
              <a:gd name="connsiteY21" fmla="*/ 14122 h 533106"/>
              <a:gd name="connsiteX22" fmla="*/ 4254255 w 4254255"/>
              <a:gd name="connsiteY22" fmla="*/ 28244 h 533106"/>
              <a:gd name="connsiteX23" fmla="*/ 4243663 w 4254255"/>
              <a:gd name="connsiteY23" fmla="*/ 70610 h 533106"/>
              <a:gd name="connsiteX24" fmla="*/ 4229541 w 4254255"/>
              <a:gd name="connsiteY24" fmla="*/ 116507 h 533106"/>
              <a:gd name="connsiteX25" fmla="*/ 4204828 w 4254255"/>
              <a:gd name="connsiteY25" fmla="*/ 208300 h 533106"/>
              <a:gd name="connsiteX26" fmla="*/ 4169523 w 4254255"/>
              <a:gd name="connsiteY26" fmla="*/ 300093 h 533106"/>
              <a:gd name="connsiteX27" fmla="*/ 4130687 w 4254255"/>
              <a:gd name="connsiteY27" fmla="*/ 391886 h 533106"/>
              <a:gd name="connsiteX28" fmla="*/ 4102443 w 4254255"/>
              <a:gd name="connsiteY28" fmla="*/ 437783 h 533106"/>
              <a:gd name="connsiteX29" fmla="*/ 4070669 w 4254255"/>
              <a:gd name="connsiteY29" fmla="*/ 476618 h 533106"/>
              <a:gd name="connsiteX30" fmla="*/ 4028303 w 4254255"/>
              <a:gd name="connsiteY30" fmla="*/ 511923 h 533106"/>
              <a:gd name="connsiteX31" fmla="*/ 3996528 w 4254255"/>
              <a:gd name="connsiteY31" fmla="*/ 526045 h 533106"/>
              <a:gd name="connsiteX32" fmla="*/ 3964753 w 4254255"/>
              <a:gd name="connsiteY32" fmla="*/ 533106 h 533106"/>
              <a:gd name="connsiteX33" fmla="*/ 3929448 w 4254255"/>
              <a:gd name="connsiteY33" fmla="*/ 522515 h 533106"/>
              <a:gd name="connsiteX34" fmla="*/ 3855308 w 4254255"/>
              <a:gd name="connsiteY34" fmla="*/ 497801 h 533106"/>
              <a:gd name="connsiteX35" fmla="*/ 3717618 w 4254255"/>
              <a:gd name="connsiteY35" fmla="*/ 480149 h 533106"/>
              <a:gd name="connsiteX36" fmla="*/ 3459892 w 4254255"/>
              <a:gd name="connsiteY36" fmla="*/ 483679 h 533106"/>
              <a:gd name="connsiteX37" fmla="*/ 2817340 w 4254255"/>
              <a:gd name="connsiteY37" fmla="*/ 483679 h 533106"/>
              <a:gd name="connsiteX38" fmla="*/ 2263052 w 4254255"/>
              <a:gd name="connsiteY38" fmla="*/ 480149 h 533106"/>
              <a:gd name="connsiteX39" fmla="*/ 610777 w 4254255"/>
              <a:gd name="connsiteY39" fmla="*/ 483679 h 533106"/>
              <a:gd name="connsiteX40" fmla="*/ 345989 w 4254255"/>
              <a:gd name="connsiteY40" fmla="*/ 480149 h 533106"/>
              <a:gd name="connsiteX41" fmla="*/ 215360 w 4254255"/>
              <a:gd name="connsiteY41" fmla="*/ 483679 h 533106"/>
              <a:gd name="connsiteX42" fmla="*/ 169464 w 4254255"/>
              <a:gd name="connsiteY42" fmla="*/ 480149 h 533106"/>
              <a:gd name="connsiteX43" fmla="*/ 127098 w 4254255"/>
              <a:gd name="connsiteY43" fmla="*/ 473088 h 533106"/>
              <a:gd name="connsiteX44" fmla="*/ 81201 w 4254255"/>
              <a:gd name="connsiteY44" fmla="*/ 455435 h 533106"/>
              <a:gd name="connsiteX45" fmla="*/ 35305 w 4254255"/>
              <a:gd name="connsiteY45" fmla="*/ 434252 h 533106"/>
              <a:gd name="connsiteX46" fmla="*/ 14122 w 4254255"/>
              <a:gd name="connsiteY46" fmla="*/ 413069 h 533106"/>
              <a:gd name="connsiteX47" fmla="*/ 3530 w 4254255"/>
              <a:gd name="connsiteY47" fmla="*/ 398947 h 533106"/>
              <a:gd name="connsiteX48" fmla="*/ 0 w 4254255"/>
              <a:gd name="connsiteY48" fmla="*/ 384825 h 533106"/>
              <a:gd name="connsiteX49" fmla="*/ 0 w 4254255"/>
              <a:gd name="connsiteY49" fmla="*/ 367173 h 533106"/>
              <a:gd name="connsiteX50" fmla="*/ 3530 w 4254255"/>
              <a:gd name="connsiteY50" fmla="*/ 349520 h 533106"/>
              <a:gd name="connsiteX51" fmla="*/ 24713 w 4254255"/>
              <a:gd name="connsiteY51" fmla="*/ 331868 h 533106"/>
              <a:gd name="connsiteX52" fmla="*/ 49427 w 4254255"/>
              <a:gd name="connsiteY52" fmla="*/ 317746 h 533106"/>
              <a:gd name="connsiteX53" fmla="*/ 148281 w 4254255"/>
              <a:gd name="connsiteY53" fmla="*/ 282441 h 533106"/>
              <a:gd name="connsiteX54" fmla="*/ 314214 w 4254255"/>
              <a:gd name="connsiteY54" fmla="*/ 236544 h 533106"/>
              <a:gd name="connsiteX55" fmla="*/ 413069 w 4254255"/>
              <a:gd name="connsiteY55" fmla="*/ 215361 h 533106"/>
              <a:gd name="connsiteX56" fmla="*/ 483679 w 4254255"/>
              <a:gd name="connsiteY56" fmla="*/ 201239 h 533106"/>
              <a:gd name="connsiteX57" fmla="*/ 522514 w 4254255"/>
              <a:gd name="connsiteY57" fmla="*/ 201239 h 533106"/>
              <a:gd name="connsiteX58" fmla="*/ 564880 w 4254255"/>
              <a:gd name="connsiteY58" fmla="*/ 215361 h 533106"/>
              <a:gd name="connsiteX59" fmla="*/ 723753 w 4254255"/>
              <a:gd name="connsiteY59" fmla="*/ 236544 h 533106"/>
              <a:gd name="connsiteX60" fmla="*/ 1030906 w 4254255"/>
              <a:gd name="connsiteY60" fmla="*/ 261258 h 533106"/>
              <a:gd name="connsiteX61" fmla="*/ 1511055 w 4254255"/>
              <a:gd name="connsiteY61" fmla="*/ 257727 h 533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4254255" h="533106">
                <a:moveTo>
                  <a:pt x="1511055" y="257727"/>
                </a:moveTo>
                <a:lnTo>
                  <a:pt x="2252460" y="257727"/>
                </a:lnTo>
                <a:lnTo>
                  <a:pt x="2849115" y="257727"/>
                </a:lnTo>
                <a:lnTo>
                  <a:pt x="3202165" y="257727"/>
                </a:lnTo>
                <a:lnTo>
                  <a:pt x="3385751" y="257727"/>
                </a:lnTo>
                <a:lnTo>
                  <a:pt x="3491666" y="257727"/>
                </a:lnTo>
                <a:lnTo>
                  <a:pt x="3569337" y="254197"/>
                </a:lnTo>
                <a:lnTo>
                  <a:pt x="3668191" y="254197"/>
                </a:lnTo>
                <a:lnTo>
                  <a:pt x="3763515" y="243605"/>
                </a:lnTo>
                <a:lnTo>
                  <a:pt x="3894143" y="229483"/>
                </a:lnTo>
                <a:lnTo>
                  <a:pt x="4014180" y="204770"/>
                </a:lnTo>
                <a:lnTo>
                  <a:pt x="4060077" y="190648"/>
                </a:lnTo>
                <a:lnTo>
                  <a:pt x="4095382" y="165934"/>
                </a:lnTo>
                <a:lnTo>
                  <a:pt x="4127157" y="127099"/>
                </a:lnTo>
                <a:lnTo>
                  <a:pt x="4148340" y="98854"/>
                </a:lnTo>
                <a:lnTo>
                  <a:pt x="4173053" y="56488"/>
                </a:lnTo>
                <a:lnTo>
                  <a:pt x="4183645" y="28244"/>
                </a:lnTo>
                <a:lnTo>
                  <a:pt x="4190706" y="17653"/>
                </a:lnTo>
                <a:lnTo>
                  <a:pt x="4197767" y="7061"/>
                </a:lnTo>
                <a:lnTo>
                  <a:pt x="4226011" y="0"/>
                </a:lnTo>
                <a:lnTo>
                  <a:pt x="4243663" y="7061"/>
                </a:lnTo>
                <a:lnTo>
                  <a:pt x="4250724" y="14122"/>
                </a:lnTo>
                <a:lnTo>
                  <a:pt x="4254255" y="28244"/>
                </a:lnTo>
                <a:lnTo>
                  <a:pt x="4243663" y="70610"/>
                </a:lnTo>
                <a:lnTo>
                  <a:pt x="4229541" y="116507"/>
                </a:lnTo>
                <a:lnTo>
                  <a:pt x="4204828" y="208300"/>
                </a:lnTo>
                <a:lnTo>
                  <a:pt x="4169523" y="300093"/>
                </a:lnTo>
                <a:lnTo>
                  <a:pt x="4130687" y="391886"/>
                </a:lnTo>
                <a:lnTo>
                  <a:pt x="4102443" y="437783"/>
                </a:lnTo>
                <a:lnTo>
                  <a:pt x="4070669" y="476618"/>
                </a:lnTo>
                <a:lnTo>
                  <a:pt x="4028303" y="511923"/>
                </a:lnTo>
                <a:lnTo>
                  <a:pt x="3996528" y="526045"/>
                </a:lnTo>
                <a:lnTo>
                  <a:pt x="3964753" y="533106"/>
                </a:lnTo>
                <a:lnTo>
                  <a:pt x="3929448" y="522515"/>
                </a:lnTo>
                <a:lnTo>
                  <a:pt x="3855308" y="497801"/>
                </a:lnTo>
                <a:lnTo>
                  <a:pt x="3717618" y="480149"/>
                </a:lnTo>
                <a:lnTo>
                  <a:pt x="3459892" y="483679"/>
                </a:lnTo>
                <a:lnTo>
                  <a:pt x="2817340" y="483679"/>
                </a:lnTo>
                <a:lnTo>
                  <a:pt x="2263052" y="480149"/>
                </a:lnTo>
                <a:lnTo>
                  <a:pt x="610777" y="483679"/>
                </a:lnTo>
                <a:lnTo>
                  <a:pt x="345989" y="480149"/>
                </a:lnTo>
                <a:lnTo>
                  <a:pt x="215360" y="483679"/>
                </a:lnTo>
                <a:lnTo>
                  <a:pt x="169464" y="480149"/>
                </a:lnTo>
                <a:lnTo>
                  <a:pt x="127098" y="473088"/>
                </a:lnTo>
                <a:lnTo>
                  <a:pt x="81201" y="455435"/>
                </a:lnTo>
                <a:lnTo>
                  <a:pt x="35305" y="434252"/>
                </a:lnTo>
                <a:lnTo>
                  <a:pt x="14122" y="413069"/>
                </a:lnTo>
                <a:lnTo>
                  <a:pt x="3530" y="398947"/>
                </a:lnTo>
                <a:lnTo>
                  <a:pt x="0" y="384825"/>
                </a:lnTo>
                <a:lnTo>
                  <a:pt x="0" y="367173"/>
                </a:lnTo>
                <a:lnTo>
                  <a:pt x="3530" y="349520"/>
                </a:lnTo>
                <a:lnTo>
                  <a:pt x="24713" y="331868"/>
                </a:lnTo>
                <a:lnTo>
                  <a:pt x="49427" y="317746"/>
                </a:lnTo>
                <a:lnTo>
                  <a:pt x="148281" y="282441"/>
                </a:lnTo>
                <a:lnTo>
                  <a:pt x="314214" y="236544"/>
                </a:lnTo>
                <a:lnTo>
                  <a:pt x="413069" y="215361"/>
                </a:lnTo>
                <a:lnTo>
                  <a:pt x="483679" y="201239"/>
                </a:lnTo>
                <a:lnTo>
                  <a:pt x="522514" y="201239"/>
                </a:lnTo>
                <a:lnTo>
                  <a:pt x="564880" y="215361"/>
                </a:lnTo>
                <a:lnTo>
                  <a:pt x="723753" y="236544"/>
                </a:lnTo>
                <a:lnTo>
                  <a:pt x="1030906" y="261258"/>
                </a:lnTo>
                <a:lnTo>
                  <a:pt x="1511055" y="2577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45C0DE15-56C6-4C01-99D0-48442497D033}"/>
              </a:ext>
            </a:extLst>
          </p:cNvPr>
          <p:cNvSpPr/>
          <p:nvPr/>
        </p:nvSpPr>
        <p:spPr>
          <a:xfrm>
            <a:off x="3617914" y="3276962"/>
            <a:ext cx="1125537" cy="1800225"/>
          </a:xfrm>
          <a:custGeom>
            <a:avLst/>
            <a:gdLst>
              <a:gd name="connsiteX0" fmla="*/ 831056 w 1126331"/>
              <a:gd name="connsiteY0" fmla="*/ 414338 h 1800225"/>
              <a:gd name="connsiteX1" fmla="*/ 776287 w 1126331"/>
              <a:gd name="connsiteY1" fmla="*/ 542925 h 1800225"/>
              <a:gd name="connsiteX2" fmla="*/ 723900 w 1126331"/>
              <a:gd name="connsiteY2" fmla="*/ 661988 h 1800225"/>
              <a:gd name="connsiteX3" fmla="*/ 666750 w 1126331"/>
              <a:gd name="connsiteY3" fmla="*/ 792957 h 1800225"/>
              <a:gd name="connsiteX4" fmla="*/ 607219 w 1126331"/>
              <a:gd name="connsiteY4" fmla="*/ 909638 h 1800225"/>
              <a:gd name="connsiteX5" fmla="*/ 561975 w 1126331"/>
              <a:gd name="connsiteY5" fmla="*/ 990600 h 1800225"/>
              <a:gd name="connsiteX6" fmla="*/ 457200 w 1126331"/>
              <a:gd name="connsiteY6" fmla="*/ 1157288 h 1800225"/>
              <a:gd name="connsiteX7" fmla="*/ 359569 w 1126331"/>
              <a:gd name="connsiteY7" fmla="*/ 1300163 h 1800225"/>
              <a:gd name="connsiteX8" fmla="*/ 266700 w 1126331"/>
              <a:gd name="connsiteY8" fmla="*/ 1431132 h 1800225"/>
              <a:gd name="connsiteX9" fmla="*/ 140494 w 1126331"/>
              <a:gd name="connsiteY9" fmla="*/ 1593057 h 1800225"/>
              <a:gd name="connsiteX10" fmla="*/ 26194 w 1126331"/>
              <a:gd name="connsiteY10" fmla="*/ 1724025 h 1800225"/>
              <a:gd name="connsiteX11" fmla="*/ 7144 w 1126331"/>
              <a:gd name="connsiteY11" fmla="*/ 1754982 h 1800225"/>
              <a:gd name="connsiteX12" fmla="*/ 0 w 1126331"/>
              <a:gd name="connsiteY12" fmla="*/ 1781175 h 1800225"/>
              <a:gd name="connsiteX13" fmla="*/ 2381 w 1126331"/>
              <a:gd name="connsiteY13" fmla="*/ 1793082 h 1800225"/>
              <a:gd name="connsiteX14" fmla="*/ 16669 w 1126331"/>
              <a:gd name="connsiteY14" fmla="*/ 1800225 h 1800225"/>
              <a:gd name="connsiteX15" fmla="*/ 42862 w 1126331"/>
              <a:gd name="connsiteY15" fmla="*/ 1790700 h 1800225"/>
              <a:gd name="connsiteX16" fmla="*/ 69056 w 1126331"/>
              <a:gd name="connsiteY16" fmla="*/ 1774032 h 1800225"/>
              <a:gd name="connsiteX17" fmla="*/ 195262 w 1126331"/>
              <a:gd name="connsiteY17" fmla="*/ 1657350 h 1800225"/>
              <a:gd name="connsiteX18" fmla="*/ 357187 w 1126331"/>
              <a:gd name="connsiteY18" fmla="*/ 1493044 h 1800225"/>
              <a:gd name="connsiteX19" fmla="*/ 473869 w 1126331"/>
              <a:gd name="connsiteY19" fmla="*/ 1366838 h 1800225"/>
              <a:gd name="connsiteX20" fmla="*/ 583406 w 1126331"/>
              <a:gd name="connsiteY20" fmla="*/ 1245394 h 1800225"/>
              <a:gd name="connsiteX21" fmla="*/ 678656 w 1126331"/>
              <a:gd name="connsiteY21" fmla="*/ 1119188 h 1800225"/>
              <a:gd name="connsiteX22" fmla="*/ 795337 w 1126331"/>
              <a:gd name="connsiteY22" fmla="*/ 950119 h 1800225"/>
              <a:gd name="connsiteX23" fmla="*/ 914400 w 1126331"/>
              <a:gd name="connsiteY23" fmla="*/ 750094 h 1800225"/>
              <a:gd name="connsiteX24" fmla="*/ 1035844 w 1126331"/>
              <a:gd name="connsiteY24" fmla="*/ 540544 h 1800225"/>
              <a:gd name="connsiteX25" fmla="*/ 1097756 w 1126331"/>
              <a:gd name="connsiteY25" fmla="*/ 419100 h 1800225"/>
              <a:gd name="connsiteX26" fmla="*/ 1126331 w 1126331"/>
              <a:gd name="connsiteY26" fmla="*/ 342900 h 1800225"/>
              <a:gd name="connsiteX27" fmla="*/ 1123950 w 1126331"/>
              <a:gd name="connsiteY27" fmla="*/ 0 h 1800225"/>
              <a:gd name="connsiteX28" fmla="*/ 962025 w 1126331"/>
              <a:gd name="connsiteY28" fmla="*/ 45244 h 1800225"/>
              <a:gd name="connsiteX29" fmla="*/ 921544 w 1126331"/>
              <a:gd name="connsiteY29" fmla="*/ 176213 h 1800225"/>
              <a:gd name="connsiteX30" fmla="*/ 883444 w 1126331"/>
              <a:gd name="connsiteY30" fmla="*/ 278607 h 1800225"/>
              <a:gd name="connsiteX31" fmla="*/ 831056 w 1126331"/>
              <a:gd name="connsiteY31" fmla="*/ 414338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26331" h="1800225">
                <a:moveTo>
                  <a:pt x="831056" y="414338"/>
                </a:moveTo>
                <a:lnTo>
                  <a:pt x="776287" y="542925"/>
                </a:lnTo>
                <a:lnTo>
                  <a:pt x="723900" y="661988"/>
                </a:lnTo>
                <a:lnTo>
                  <a:pt x="666750" y="792957"/>
                </a:lnTo>
                <a:lnTo>
                  <a:pt x="607219" y="909638"/>
                </a:lnTo>
                <a:lnTo>
                  <a:pt x="561975" y="990600"/>
                </a:lnTo>
                <a:lnTo>
                  <a:pt x="457200" y="1157288"/>
                </a:lnTo>
                <a:lnTo>
                  <a:pt x="359569" y="1300163"/>
                </a:lnTo>
                <a:lnTo>
                  <a:pt x="266700" y="1431132"/>
                </a:lnTo>
                <a:lnTo>
                  <a:pt x="140494" y="1593057"/>
                </a:lnTo>
                <a:lnTo>
                  <a:pt x="26194" y="1724025"/>
                </a:lnTo>
                <a:lnTo>
                  <a:pt x="7144" y="1754982"/>
                </a:lnTo>
                <a:lnTo>
                  <a:pt x="0" y="1781175"/>
                </a:lnTo>
                <a:lnTo>
                  <a:pt x="2381" y="1793082"/>
                </a:lnTo>
                <a:lnTo>
                  <a:pt x="16669" y="1800225"/>
                </a:lnTo>
                <a:lnTo>
                  <a:pt x="42862" y="1790700"/>
                </a:lnTo>
                <a:lnTo>
                  <a:pt x="69056" y="1774032"/>
                </a:lnTo>
                <a:lnTo>
                  <a:pt x="195262" y="1657350"/>
                </a:lnTo>
                <a:lnTo>
                  <a:pt x="357187" y="1493044"/>
                </a:lnTo>
                <a:lnTo>
                  <a:pt x="473869" y="1366838"/>
                </a:lnTo>
                <a:lnTo>
                  <a:pt x="583406" y="1245394"/>
                </a:lnTo>
                <a:lnTo>
                  <a:pt x="678656" y="1119188"/>
                </a:lnTo>
                <a:lnTo>
                  <a:pt x="795337" y="950119"/>
                </a:lnTo>
                <a:lnTo>
                  <a:pt x="914400" y="750094"/>
                </a:lnTo>
                <a:lnTo>
                  <a:pt x="1035844" y="540544"/>
                </a:lnTo>
                <a:lnTo>
                  <a:pt x="1097756" y="419100"/>
                </a:lnTo>
                <a:lnTo>
                  <a:pt x="1126331" y="342900"/>
                </a:lnTo>
                <a:cubicBezTo>
                  <a:pt x="1125537" y="228600"/>
                  <a:pt x="1124744" y="114300"/>
                  <a:pt x="1123950" y="0"/>
                </a:cubicBezTo>
                <a:lnTo>
                  <a:pt x="962025" y="45244"/>
                </a:lnTo>
                <a:lnTo>
                  <a:pt x="921544" y="176213"/>
                </a:lnTo>
                <a:lnTo>
                  <a:pt x="883444" y="278607"/>
                </a:lnTo>
                <a:lnTo>
                  <a:pt x="831056" y="4143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22CA54B-AF99-428F-AE29-B996F45DFE41}"/>
              </a:ext>
            </a:extLst>
          </p:cNvPr>
          <p:cNvSpPr/>
          <p:nvPr/>
        </p:nvSpPr>
        <p:spPr>
          <a:xfrm>
            <a:off x="4876800" y="3643314"/>
            <a:ext cx="719138" cy="688975"/>
          </a:xfrm>
          <a:custGeom>
            <a:avLst/>
            <a:gdLst>
              <a:gd name="connsiteX0" fmla="*/ 228600 w 719138"/>
              <a:gd name="connsiteY0" fmla="*/ 66675 h 688181"/>
              <a:gd name="connsiteX1" fmla="*/ 335756 w 719138"/>
              <a:gd name="connsiteY1" fmla="*/ 107156 h 688181"/>
              <a:gd name="connsiteX2" fmla="*/ 409575 w 719138"/>
              <a:gd name="connsiteY2" fmla="*/ 135731 h 688181"/>
              <a:gd name="connsiteX3" fmla="*/ 476250 w 719138"/>
              <a:gd name="connsiteY3" fmla="*/ 166687 h 688181"/>
              <a:gd name="connsiteX4" fmla="*/ 547688 w 719138"/>
              <a:gd name="connsiteY4" fmla="*/ 204787 h 688181"/>
              <a:gd name="connsiteX5" fmla="*/ 600075 w 719138"/>
              <a:gd name="connsiteY5" fmla="*/ 235743 h 688181"/>
              <a:gd name="connsiteX6" fmla="*/ 638175 w 719138"/>
              <a:gd name="connsiteY6" fmla="*/ 261937 h 688181"/>
              <a:gd name="connsiteX7" fmla="*/ 654844 w 719138"/>
              <a:gd name="connsiteY7" fmla="*/ 276225 h 688181"/>
              <a:gd name="connsiteX8" fmla="*/ 671513 w 719138"/>
              <a:gd name="connsiteY8" fmla="*/ 292893 h 688181"/>
              <a:gd name="connsiteX9" fmla="*/ 685800 w 719138"/>
              <a:gd name="connsiteY9" fmla="*/ 321468 h 688181"/>
              <a:gd name="connsiteX10" fmla="*/ 700088 w 719138"/>
              <a:gd name="connsiteY10" fmla="*/ 366712 h 688181"/>
              <a:gd name="connsiteX11" fmla="*/ 711994 w 719138"/>
              <a:gd name="connsiteY11" fmla="*/ 423862 h 688181"/>
              <a:gd name="connsiteX12" fmla="*/ 719138 w 719138"/>
              <a:gd name="connsiteY12" fmla="*/ 521493 h 688181"/>
              <a:gd name="connsiteX13" fmla="*/ 719138 w 719138"/>
              <a:gd name="connsiteY13" fmla="*/ 585787 h 688181"/>
              <a:gd name="connsiteX14" fmla="*/ 709613 w 719138"/>
              <a:gd name="connsiteY14" fmla="*/ 619125 h 688181"/>
              <a:gd name="connsiteX15" fmla="*/ 692944 w 719138"/>
              <a:gd name="connsiteY15" fmla="*/ 647700 h 688181"/>
              <a:gd name="connsiteX16" fmla="*/ 673894 w 719138"/>
              <a:gd name="connsiteY16" fmla="*/ 676275 h 688181"/>
              <a:gd name="connsiteX17" fmla="*/ 650081 w 719138"/>
              <a:gd name="connsiteY17" fmla="*/ 688181 h 688181"/>
              <a:gd name="connsiteX18" fmla="*/ 623888 w 719138"/>
              <a:gd name="connsiteY18" fmla="*/ 688181 h 688181"/>
              <a:gd name="connsiteX19" fmla="*/ 590550 w 719138"/>
              <a:gd name="connsiteY19" fmla="*/ 681037 h 688181"/>
              <a:gd name="connsiteX20" fmla="*/ 550069 w 719138"/>
              <a:gd name="connsiteY20" fmla="*/ 661987 h 688181"/>
              <a:gd name="connsiteX21" fmla="*/ 533400 w 719138"/>
              <a:gd name="connsiteY21" fmla="*/ 645318 h 688181"/>
              <a:gd name="connsiteX22" fmla="*/ 476250 w 719138"/>
              <a:gd name="connsiteY22" fmla="*/ 566737 h 688181"/>
              <a:gd name="connsiteX23" fmla="*/ 366713 w 719138"/>
              <a:gd name="connsiteY23" fmla="*/ 407193 h 688181"/>
              <a:gd name="connsiteX24" fmla="*/ 252413 w 719138"/>
              <a:gd name="connsiteY24" fmla="*/ 252412 h 688181"/>
              <a:gd name="connsiteX25" fmla="*/ 233363 w 719138"/>
              <a:gd name="connsiteY25" fmla="*/ 230981 h 688181"/>
              <a:gd name="connsiteX26" fmla="*/ 197644 w 719138"/>
              <a:gd name="connsiteY26" fmla="*/ 197643 h 688181"/>
              <a:gd name="connsiteX27" fmla="*/ 128588 w 719138"/>
              <a:gd name="connsiteY27" fmla="*/ 145256 h 688181"/>
              <a:gd name="connsiteX28" fmla="*/ 47625 w 719138"/>
              <a:gd name="connsiteY28" fmla="*/ 95250 h 688181"/>
              <a:gd name="connsiteX29" fmla="*/ 0 w 719138"/>
              <a:gd name="connsiteY29" fmla="*/ 66675 h 688181"/>
              <a:gd name="connsiteX30" fmla="*/ 0 w 719138"/>
              <a:gd name="connsiteY30" fmla="*/ 0 h 688181"/>
              <a:gd name="connsiteX31" fmla="*/ 78581 w 719138"/>
              <a:gd name="connsiteY31" fmla="*/ 19050 h 688181"/>
              <a:gd name="connsiteX32" fmla="*/ 228600 w 719138"/>
              <a:gd name="connsiteY32" fmla="*/ 66675 h 688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9138" h="688181">
                <a:moveTo>
                  <a:pt x="228600" y="66675"/>
                </a:moveTo>
                <a:lnTo>
                  <a:pt x="335756" y="107156"/>
                </a:lnTo>
                <a:lnTo>
                  <a:pt x="409575" y="135731"/>
                </a:lnTo>
                <a:lnTo>
                  <a:pt x="476250" y="166687"/>
                </a:lnTo>
                <a:lnTo>
                  <a:pt x="547688" y="204787"/>
                </a:lnTo>
                <a:lnTo>
                  <a:pt x="600075" y="235743"/>
                </a:lnTo>
                <a:lnTo>
                  <a:pt x="638175" y="261937"/>
                </a:lnTo>
                <a:lnTo>
                  <a:pt x="654844" y="276225"/>
                </a:lnTo>
                <a:lnTo>
                  <a:pt x="671513" y="292893"/>
                </a:lnTo>
                <a:lnTo>
                  <a:pt x="685800" y="321468"/>
                </a:lnTo>
                <a:lnTo>
                  <a:pt x="700088" y="366712"/>
                </a:lnTo>
                <a:lnTo>
                  <a:pt x="711994" y="423862"/>
                </a:lnTo>
                <a:lnTo>
                  <a:pt x="719138" y="521493"/>
                </a:lnTo>
                <a:lnTo>
                  <a:pt x="719138" y="585787"/>
                </a:lnTo>
                <a:lnTo>
                  <a:pt x="709613" y="619125"/>
                </a:lnTo>
                <a:lnTo>
                  <a:pt x="692944" y="647700"/>
                </a:lnTo>
                <a:lnTo>
                  <a:pt x="673894" y="676275"/>
                </a:lnTo>
                <a:lnTo>
                  <a:pt x="650081" y="688181"/>
                </a:lnTo>
                <a:lnTo>
                  <a:pt x="623888" y="688181"/>
                </a:lnTo>
                <a:lnTo>
                  <a:pt x="590550" y="681037"/>
                </a:lnTo>
                <a:lnTo>
                  <a:pt x="550069" y="661987"/>
                </a:lnTo>
                <a:lnTo>
                  <a:pt x="533400" y="645318"/>
                </a:lnTo>
                <a:lnTo>
                  <a:pt x="476250" y="566737"/>
                </a:lnTo>
                <a:lnTo>
                  <a:pt x="366713" y="407193"/>
                </a:lnTo>
                <a:lnTo>
                  <a:pt x="252413" y="252412"/>
                </a:lnTo>
                <a:lnTo>
                  <a:pt x="233363" y="230981"/>
                </a:lnTo>
                <a:lnTo>
                  <a:pt x="197644" y="197643"/>
                </a:lnTo>
                <a:lnTo>
                  <a:pt x="128588" y="145256"/>
                </a:lnTo>
                <a:lnTo>
                  <a:pt x="47625" y="95250"/>
                </a:lnTo>
                <a:lnTo>
                  <a:pt x="0" y="66675"/>
                </a:lnTo>
                <a:lnTo>
                  <a:pt x="0" y="0"/>
                </a:lnTo>
                <a:lnTo>
                  <a:pt x="78581" y="19050"/>
                </a:lnTo>
                <a:lnTo>
                  <a:pt x="228600" y="666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A75BC43F-FB86-42F0-B1ED-EC4761FEEE96}"/>
              </a:ext>
            </a:extLst>
          </p:cNvPr>
          <p:cNvSpPr/>
          <p:nvPr/>
        </p:nvSpPr>
        <p:spPr>
          <a:xfrm>
            <a:off x="5741988" y="3522663"/>
            <a:ext cx="2266950" cy="468312"/>
          </a:xfrm>
          <a:custGeom>
            <a:avLst/>
            <a:gdLst>
              <a:gd name="connsiteX0" fmla="*/ 962025 w 2266950"/>
              <a:gd name="connsiteY0" fmla="*/ 150019 h 469106"/>
              <a:gd name="connsiteX1" fmla="*/ 1328737 w 2266950"/>
              <a:gd name="connsiteY1" fmla="*/ 88106 h 469106"/>
              <a:gd name="connsiteX2" fmla="*/ 1631156 w 2266950"/>
              <a:gd name="connsiteY2" fmla="*/ 35719 h 469106"/>
              <a:gd name="connsiteX3" fmla="*/ 1847850 w 2266950"/>
              <a:gd name="connsiteY3" fmla="*/ 0 h 469106"/>
              <a:gd name="connsiteX4" fmla="*/ 1866900 w 2266950"/>
              <a:gd name="connsiteY4" fmla="*/ 0 h 469106"/>
              <a:gd name="connsiteX5" fmla="*/ 1902619 w 2266950"/>
              <a:gd name="connsiteY5" fmla="*/ 9525 h 469106"/>
              <a:gd name="connsiteX6" fmla="*/ 1959769 w 2266950"/>
              <a:gd name="connsiteY6" fmla="*/ 35719 h 469106"/>
              <a:gd name="connsiteX7" fmla="*/ 2014537 w 2266950"/>
              <a:gd name="connsiteY7" fmla="*/ 64294 h 469106"/>
              <a:gd name="connsiteX8" fmla="*/ 2085975 w 2266950"/>
              <a:gd name="connsiteY8" fmla="*/ 109537 h 469106"/>
              <a:gd name="connsiteX9" fmla="*/ 2131219 w 2266950"/>
              <a:gd name="connsiteY9" fmla="*/ 145256 h 469106"/>
              <a:gd name="connsiteX10" fmla="*/ 2169319 w 2266950"/>
              <a:gd name="connsiteY10" fmla="*/ 176212 h 469106"/>
              <a:gd name="connsiteX11" fmla="*/ 2219325 w 2266950"/>
              <a:gd name="connsiteY11" fmla="*/ 221456 h 469106"/>
              <a:gd name="connsiteX12" fmla="*/ 2245519 w 2266950"/>
              <a:gd name="connsiteY12" fmla="*/ 250031 h 469106"/>
              <a:gd name="connsiteX13" fmla="*/ 2262187 w 2266950"/>
              <a:gd name="connsiteY13" fmla="*/ 273844 h 469106"/>
              <a:gd name="connsiteX14" fmla="*/ 2266950 w 2266950"/>
              <a:gd name="connsiteY14" fmla="*/ 295275 h 469106"/>
              <a:gd name="connsiteX15" fmla="*/ 2266950 w 2266950"/>
              <a:gd name="connsiteY15" fmla="*/ 316706 h 469106"/>
              <a:gd name="connsiteX16" fmla="*/ 2257425 w 2266950"/>
              <a:gd name="connsiteY16" fmla="*/ 345281 h 469106"/>
              <a:gd name="connsiteX17" fmla="*/ 2233612 w 2266950"/>
              <a:gd name="connsiteY17" fmla="*/ 388144 h 469106"/>
              <a:gd name="connsiteX18" fmla="*/ 2205037 w 2266950"/>
              <a:gd name="connsiteY18" fmla="*/ 428625 h 469106"/>
              <a:gd name="connsiteX19" fmla="*/ 2176462 w 2266950"/>
              <a:gd name="connsiteY19" fmla="*/ 469106 h 469106"/>
              <a:gd name="connsiteX20" fmla="*/ 1883569 w 2266950"/>
              <a:gd name="connsiteY20" fmla="*/ 214312 h 469106"/>
              <a:gd name="connsiteX21" fmla="*/ 1854994 w 2266950"/>
              <a:gd name="connsiteY21" fmla="*/ 202406 h 469106"/>
              <a:gd name="connsiteX22" fmla="*/ 1826419 w 2266950"/>
              <a:gd name="connsiteY22" fmla="*/ 197644 h 469106"/>
              <a:gd name="connsiteX23" fmla="*/ 1790700 w 2266950"/>
              <a:gd name="connsiteY23" fmla="*/ 197644 h 469106"/>
              <a:gd name="connsiteX24" fmla="*/ 1678781 w 2266950"/>
              <a:gd name="connsiteY24" fmla="*/ 211931 h 469106"/>
              <a:gd name="connsiteX25" fmla="*/ 1435894 w 2266950"/>
              <a:gd name="connsiteY25" fmla="*/ 247650 h 469106"/>
              <a:gd name="connsiteX26" fmla="*/ 1095375 w 2266950"/>
              <a:gd name="connsiteY26" fmla="*/ 297656 h 469106"/>
              <a:gd name="connsiteX27" fmla="*/ 816769 w 2266950"/>
              <a:gd name="connsiteY27" fmla="*/ 335756 h 469106"/>
              <a:gd name="connsiteX28" fmla="*/ 654844 w 2266950"/>
              <a:gd name="connsiteY28" fmla="*/ 376237 h 469106"/>
              <a:gd name="connsiteX29" fmla="*/ 561975 w 2266950"/>
              <a:gd name="connsiteY29" fmla="*/ 397669 h 469106"/>
              <a:gd name="connsiteX30" fmla="*/ 459581 w 2266950"/>
              <a:gd name="connsiteY30" fmla="*/ 426244 h 469106"/>
              <a:gd name="connsiteX31" fmla="*/ 390525 w 2266950"/>
              <a:gd name="connsiteY31" fmla="*/ 442912 h 469106"/>
              <a:gd name="connsiteX32" fmla="*/ 376237 w 2266950"/>
              <a:gd name="connsiteY32" fmla="*/ 442912 h 469106"/>
              <a:gd name="connsiteX33" fmla="*/ 347662 w 2266950"/>
              <a:gd name="connsiteY33" fmla="*/ 435769 h 469106"/>
              <a:gd name="connsiteX34" fmla="*/ 300037 w 2266950"/>
              <a:gd name="connsiteY34" fmla="*/ 416719 h 469106"/>
              <a:gd name="connsiteX35" fmla="*/ 238125 w 2266950"/>
              <a:gd name="connsiteY35" fmla="*/ 378619 h 469106"/>
              <a:gd name="connsiteX36" fmla="*/ 166687 w 2266950"/>
              <a:gd name="connsiteY36" fmla="*/ 321469 h 469106"/>
              <a:gd name="connsiteX37" fmla="*/ 102394 w 2266950"/>
              <a:gd name="connsiteY37" fmla="*/ 264319 h 469106"/>
              <a:gd name="connsiteX38" fmla="*/ 45244 w 2266950"/>
              <a:gd name="connsiteY38" fmla="*/ 211931 h 469106"/>
              <a:gd name="connsiteX39" fmla="*/ 16669 w 2266950"/>
              <a:gd name="connsiteY39" fmla="*/ 183356 h 469106"/>
              <a:gd name="connsiteX40" fmla="*/ 4762 w 2266950"/>
              <a:gd name="connsiteY40" fmla="*/ 164306 h 469106"/>
              <a:gd name="connsiteX41" fmla="*/ 0 w 2266950"/>
              <a:gd name="connsiteY41" fmla="*/ 147637 h 469106"/>
              <a:gd name="connsiteX42" fmla="*/ 2381 w 2266950"/>
              <a:gd name="connsiteY42" fmla="*/ 128587 h 469106"/>
              <a:gd name="connsiteX43" fmla="*/ 11906 w 2266950"/>
              <a:gd name="connsiteY43" fmla="*/ 121444 h 469106"/>
              <a:gd name="connsiteX44" fmla="*/ 30956 w 2266950"/>
              <a:gd name="connsiteY44" fmla="*/ 119062 h 469106"/>
              <a:gd name="connsiteX45" fmla="*/ 73819 w 2266950"/>
              <a:gd name="connsiteY45" fmla="*/ 142875 h 469106"/>
              <a:gd name="connsiteX46" fmla="*/ 123825 w 2266950"/>
              <a:gd name="connsiteY46" fmla="*/ 173831 h 469106"/>
              <a:gd name="connsiteX47" fmla="*/ 159544 w 2266950"/>
              <a:gd name="connsiteY47" fmla="*/ 192881 h 469106"/>
              <a:gd name="connsiteX48" fmla="*/ 221456 w 2266950"/>
              <a:gd name="connsiteY48" fmla="*/ 211931 h 469106"/>
              <a:gd name="connsiteX49" fmla="*/ 316706 w 2266950"/>
              <a:gd name="connsiteY49" fmla="*/ 235744 h 469106"/>
              <a:gd name="connsiteX50" fmla="*/ 383381 w 2266950"/>
              <a:gd name="connsiteY50" fmla="*/ 242887 h 469106"/>
              <a:gd name="connsiteX51" fmla="*/ 419100 w 2266950"/>
              <a:gd name="connsiteY51" fmla="*/ 240506 h 469106"/>
              <a:gd name="connsiteX52" fmla="*/ 585787 w 2266950"/>
              <a:gd name="connsiteY52" fmla="*/ 211931 h 469106"/>
              <a:gd name="connsiteX53" fmla="*/ 852487 w 2266950"/>
              <a:gd name="connsiteY53" fmla="*/ 166687 h 469106"/>
              <a:gd name="connsiteX54" fmla="*/ 962025 w 2266950"/>
              <a:gd name="connsiteY54" fmla="*/ 150019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6950" h="469106">
                <a:moveTo>
                  <a:pt x="962025" y="150019"/>
                </a:moveTo>
                <a:lnTo>
                  <a:pt x="1328737" y="88106"/>
                </a:lnTo>
                <a:lnTo>
                  <a:pt x="1631156" y="35719"/>
                </a:lnTo>
                <a:lnTo>
                  <a:pt x="1847850" y="0"/>
                </a:lnTo>
                <a:lnTo>
                  <a:pt x="1866900" y="0"/>
                </a:lnTo>
                <a:lnTo>
                  <a:pt x="1902619" y="9525"/>
                </a:lnTo>
                <a:lnTo>
                  <a:pt x="1959769" y="35719"/>
                </a:lnTo>
                <a:lnTo>
                  <a:pt x="2014537" y="64294"/>
                </a:lnTo>
                <a:lnTo>
                  <a:pt x="2085975" y="109537"/>
                </a:lnTo>
                <a:lnTo>
                  <a:pt x="2131219" y="145256"/>
                </a:lnTo>
                <a:lnTo>
                  <a:pt x="2169319" y="176212"/>
                </a:lnTo>
                <a:lnTo>
                  <a:pt x="2219325" y="221456"/>
                </a:lnTo>
                <a:lnTo>
                  <a:pt x="2245519" y="250031"/>
                </a:lnTo>
                <a:lnTo>
                  <a:pt x="2262187" y="273844"/>
                </a:lnTo>
                <a:lnTo>
                  <a:pt x="2266950" y="295275"/>
                </a:lnTo>
                <a:lnTo>
                  <a:pt x="2266950" y="316706"/>
                </a:lnTo>
                <a:lnTo>
                  <a:pt x="2257425" y="345281"/>
                </a:lnTo>
                <a:lnTo>
                  <a:pt x="2233612" y="388144"/>
                </a:lnTo>
                <a:lnTo>
                  <a:pt x="2205037" y="428625"/>
                </a:lnTo>
                <a:lnTo>
                  <a:pt x="2176462" y="469106"/>
                </a:lnTo>
                <a:lnTo>
                  <a:pt x="1883569" y="214312"/>
                </a:lnTo>
                <a:lnTo>
                  <a:pt x="1854994" y="202406"/>
                </a:lnTo>
                <a:lnTo>
                  <a:pt x="1826419" y="197644"/>
                </a:lnTo>
                <a:lnTo>
                  <a:pt x="1790700" y="197644"/>
                </a:lnTo>
                <a:lnTo>
                  <a:pt x="1678781" y="211931"/>
                </a:lnTo>
                <a:lnTo>
                  <a:pt x="1435894" y="247650"/>
                </a:lnTo>
                <a:lnTo>
                  <a:pt x="1095375" y="297656"/>
                </a:lnTo>
                <a:lnTo>
                  <a:pt x="816769" y="335756"/>
                </a:lnTo>
                <a:lnTo>
                  <a:pt x="654844" y="376237"/>
                </a:lnTo>
                <a:lnTo>
                  <a:pt x="561975" y="397669"/>
                </a:lnTo>
                <a:lnTo>
                  <a:pt x="459581" y="426244"/>
                </a:lnTo>
                <a:lnTo>
                  <a:pt x="390525" y="442912"/>
                </a:lnTo>
                <a:lnTo>
                  <a:pt x="376237" y="442912"/>
                </a:lnTo>
                <a:lnTo>
                  <a:pt x="347662" y="435769"/>
                </a:lnTo>
                <a:lnTo>
                  <a:pt x="300037" y="416719"/>
                </a:lnTo>
                <a:lnTo>
                  <a:pt x="238125" y="378619"/>
                </a:lnTo>
                <a:lnTo>
                  <a:pt x="166687" y="321469"/>
                </a:lnTo>
                <a:lnTo>
                  <a:pt x="102394" y="264319"/>
                </a:lnTo>
                <a:lnTo>
                  <a:pt x="45244" y="211931"/>
                </a:lnTo>
                <a:lnTo>
                  <a:pt x="16669" y="183356"/>
                </a:lnTo>
                <a:lnTo>
                  <a:pt x="4762" y="164306"/>
                </a:lnTo>
                <a:lnTo>
                  <a:pt x="0" y="147637"/>
                </a:lnTo>
                <a:lnTo>
                  <a:pt x="2381" y="128587"/>
                </a:lnTo>
                <a:lnTo>
                  <a:pt x="11906" y="121444"/>
                </a:lnTo>
                <a:lnTo>
                  <a:pt x="30956" y="119062"/>
                </a:lnTo>
                <a:lnTo>
                  <a:pt x="73819" y="142875"/>
                </a:lnTo>
                <a:lnTo>
                  <a:pt x="123825" y="173831"/>
                </a:lnTo>
                <a:lnTo>
                  <a:pt x="159544" y="192881"/>
                </a:lnTo>
                <a:lnTo>
                  <a:pt x="221456" y="211931"/>
                </a:lnTo>
                <a:lnTo>
                  <a:pt x="316706" y="235744"/>
                </a:lnTo>
                <a:lnTo>
                  <a:pt x="383381" y="242887"/>
                </a:lnTo>
                <a:lnTo>
                  <a:pt x="419100" y="240506"/>
                </a:lnTo>
                <a:lnTo>
                  <a:pt x="585787" y="211931"/>
                </a:lnTo>
                <a:lnTo>
                  <a:pt x="852487" y="166687"/>
                </a:lnTo>
                <a:lnTo>
                  <a:pt x="962025" y="1500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CE9D2A96-B51E-4D13-9113-ACB174F5FEC4}"/>
              </a:ext>
            </a:extLst>
          </p:cNvPr>
          <p:cNvSpPr/>
          <p:nvPr/>
        </p:nvSpPr>
        <p:spPr>
          <a:xfrm>
            <a:off x="7013576" y="3735389"/>
            <a:ext cx="931863" cy="2243137"/>
          </a:xfrm>
          <a:custGeom>
            <a:avLst/>
            <a:gdLst>
              <a:gd name="connsiteX0" fmla="*/ 842916 w 932271"/>
              <a:gd name="connsiteY0" fmla="*/ 607614 h 2242812"/>
              <a:gd name="connsiteX1" fmla="*/ 878658 w 932271"/>
              <a:gd name="connsiteY1" fmla="*/ 425926 h 2242812"/>
              <a:gd name="connsiteX2" fmla="*/ 893550 w 932271"/>
              <a:gd name="connsiteY2" fmla="*/ 321678 h 2242812"/>
              <a:gd name="connsiteX3" fmla="*/ 899507 w 932271"/>
              <a:gd name="connsiteY3" fmla="*/ 271044 h 2242812"/>
              <a:gd name="connsiteX4" fmla="*/ 905464 w 932271"/>
              <a:gd name="connsiteY4" fmla="*/ 250194 h 2242812"/>
              <a:gd name="connsiteX5" fmla="*/ 932271 w 932271"/>
              <a:gd name="connsiteY5" fmla="*/ 208495 h 2242812"/>
              <a:gd name="connsiteX6" fmla="*/ 613571 w 932271"/>
              <a:gd name="connsiteY6" fmla="*/ 0 h 2242812"/>
              <a:gd name="connsiteX7" fmla="*/ 640378 w 932271"/>
              <a:gd name="connsiteY7" fmla="*/ 29785 h 2242812"/>
              <a:gd name="connsiteX8" fmla="*/ 649313 w 932271"/>
              <a:gd name="connsiteY8" fmla="*/ 47656 h 2242812"/>
              <a:gd name="connsiteX9" fmla="*/ 658249 w 932271"/>
              <a:gd name="connsiteY9" fmla="*/ 86377 h 2242812"/>
              <a:gd name="connsiteX10" fmla="*/ 658249 w 932271"/>
              <a:gd name="connsiteY10" fmla="*/ 211474 h 2242812"/>
              <a:gd name="connsiteX11" fmla="*/ 649313 w 932271"/>
              <a:gd name="connsiteY11" fmla="*/ 378270 h 2242812"/>
              <a:gd name="connsiteX12" fmla="*/ 640378 w 932271"/>
              <a:gd name="connsiteY12" fmla="*/ 470603 h 2242812"/>
              <a:gd name="connsiteX13" fmla="*/ 622507 w 932271"/>
              <a:gd name="connsiteY13" fmla="*/ 589743 h 2242812"/>
              <a:gd name="connsiteX14" fmla="*/ 598679 w 932271"/>
              <a:gd name="connsiteY14" fmla="*/ 738668 h 2242812"/>
              <a:gd name="connsiteX15" fmla="*/ 562937 w 932271"/>
              <a:gd name="connsiteY15" fmla="*/ 899508 h 2242812"/>
              <a:gd name="connsiteX16" fmla="*/ 509323 w 932271"/>
              <a:gd name="connsiteY16" fmla="*/ 1087153 h 2242812"/>
              <a:gd name="connsiteX17" fmla="*/ 467624 w 932271"/>
              <a:gd name="connsiteY17" fmla="*/ 1215229 h 2242812"/>
              <a:gd name="connsiteX18" fmla="*/ 419968 w 932271"/>
              <a:gd name="connsiteY18" fmla="*/ 1340326 h 2242812"/>
              <a:gd name="connsiteX19" fmla="*/ 372312 w 932271"/>
              <a:gd name="connsiteY19" fmla="*/ 1453509 h 2242812"/>
              <a:gd name="connsiteX20" fmla="*/ 324656 w 932271"/>
              <a:gd name="connsiteY20" fmla="*/ 1548821 h 2242812"/>
              <a:gd name="connsiteX21" fmla="*/ 279979 w 932271"/>
              <a:gd name="connsiteY21" fmla="*/ 1623283 h 2242812"/>
              <a:gd name="connsiteX22" fmla="*/ 241258 w 932271"/>
              <a:gd name="connsiteY22" fmla="*/ 1676896 h 2242812"/>
              <a:gd name="connsiteX23" fmla="*/ 193602 w 932271"/>
              <a:gd name="connsiteY23" fmla="*/ 1727531 h 2242812"/>
              <a:gd name="connsiteX24" fmla="*/ 148925 w 932271"/>
              <a:gd name="connsiteY24" fmla="*/ 1760295 h 2242812"/>
              <a:gd name="connsiteX25" fmla="*/ 0 w 932271"/>
              <a:gd name="connsiteY25" fmla="*/ 2180263 h 2242812"/>
              <a:gd name="connsiteX26" fmla="*/ 17871 w 932271"/>
              <a:gd name="connsiteY26" fmla="*/ 2213027 h 2242812"/>
              <a:gd name="connsiteX27" fmla="*/ 35742 w 932271"/>
              <a:gd name="connsiteY27" fmla="*/ 2227919 h 2242812"/>
              <a:gd name="connsiteX28" fmla="*/ 62548 w 932271"/>
              <a:gd name="connsiteY28" fmla="*/ 2239833 h 2242812"/>
              <a:gd name="connsiteX29" fmla="*/ 80419 w 932271"/>
              <a:gd name="connsiteY29" fmla="*/ 2242812 h 2242812"/>
              <a:gd name="connsiteX30" fmla="*/ 101269 w 932271"/>
              <a:gd name="connsiteY30" fmla="*/ 2242812 h 2242812"/>
              <a:gd name="connsiteX31" fmla="*/ 131054 w 932271"/>
              <a:gd name="connsiteY31" fmla="*/ 2230898 h 2242812"/>
              <a:gd name="connsiteX32" fmla="*/ 163817 w 932271"/>
              <a:gd name="connsiteY32" fmla="*/ 2204091 h 2242812"/>
              <a:gd name="connsiteX33" fmla="*/ 256151 w 932271"/>
              <a:gd name="connsiteY33" fmla="*/ 2096865 h 2242812"/>
              <a:gd name="connsiteX34" fmla="*/ 324656 w 932271"/>
              <a:gd name="connsiteY34" fmla="*/ 2007510 h 2242812"/>
              <a:gd name="connsiteX35" fmla="*/ 384226 w 932271"/>
              <a:gd name="connsiteY35" fmla="*/ 1915177 h 2242812"/>
              <a:gd name="connsiteX36" fmla="*/ 434861 w 932271"/>
              <a:gd name="connsiteY36" fmla="*/ 1828800 h 2242812"/>
              <a:gd name="connsiteX37" fmla="*/ 503366 w 932271"/>
              <a:gd name="connsiteY37" fmla="*/ 1697746 h 2242812"/>
              <a:gd name="connsiteX38" fmla="*/ 556980 w 932271"/>
              <a:gd name="connsiteY38" fmla="*/ 1575627 h 2242812"/>
              <a:gd name="connsiteX39" fmla="*/ 592722 w 932271"/>
              <a:gd name="connsiteY39" fmla="*/ 1495208 h 2242812"/>
              <a:gd name="connsiteX40" fmla="*/ 640378 w 932271"/>
              <a:gd name="connsiteY40" fmla="*/ 1361175 h 2242812"/>
              <a:gd name="connsiteX41" fmla="*/ 679098 w 932271"/>
              <a:gd name="connsiteY41" fmla="*/ 1256928 h 2242812"/>
              <a:gd name="connsiteX42" fmla="*/ 720797 w 932271"/>
              <a:gd name="connsiteY42" fmla="*/ 1116938 h 2242812"/>
              <a:gd name="connsiteX43" fmla="*/ 777389 w 932271"/>
              <a:gd name="connsiteY43" fmla="*/ 905465 h 2242812"/>
              <a:gd name="connsiteX44" fmla="*/ 842916 w 932271"/>
              <a:gd name="connsiteY44" fmla="*/ 607614 h 2242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932271" h="2242812">
                <a:moveTo>
                  <a:pt x="842916" y="607614"/>
                </a:moveTo>
                <a:lnTo>
                  <a:pt x="878658" y="425926"/>
                </a:lnTo>
                <a:lnTo>
                  <a:pt x="893550" y="321678"/>
                </a:lnTo>
                <a:lnTo>
                  <a:pt x="899507" y="271044"/>
                </a:lnTo>
                <a:lnTo>
                  <a:pt x="905464" y="250194"/>
                </a:lnTo>
                <a:lnTo>
                  <a:pt x="932271" y="208495"/>
                </a:lnTo>
                <a:lnTo>
                  <a:pt x="613571" y="0"/>
                </a:lnTo>
                <a:lnTo>
                  <a:pt x="640378" y="29785"/>
                </a:lnTo>
                <a:lnTo>
                  <a:pt x="649313" y="47656"/>
                </a:lnTo>
                <a:lnTo>
                  <a:pt x="658249" y="86377"/>
                </a:lnTo>
                <a:lnTo>
                  <a:pt x="658249" y="211474"/>
                </a:lnTo>
                <a:lnTo>
                  <a:pt x="649313" y="378270"/>
                </a:lnTo>
                <a:lnTo>
                  <a:pt x="640378" y="470603"/>
                </a:lnTo>
                <a:lnTo>
                  <a:pt x="622507" y="589743"/>
                </a:lnTo>
                <a:lnTo>
                  <a:pt x="598679" y="738668"/>
                </a:lnTo>
                <a:lnTo>
                  <a:pt x="562937" y="899508"/>
                </a:lnTo>
                <a:lnTo>
                  <a:pt x="509323" y="1087153"/>
                </a:lnTo>
                <a:lnTo>
                  <a:pt x="467624" y="1215229"/>
                </a:lnTo>
                <a:lnTo>
                  <a:pt x="419968" y="1340326"/>
                </a:lnTo>
                <a:lnTo>
                  <a:pt x="372312" y="1453509"/>
                </a:lnTo>
                <a:lnTo>
                  <a:pt x="324656" y="1548821"/>
                </a:lnTo>
                <a:lnTo>
                  <a:pt x="279979" y="1623283"/>
                </a:lnTo>
                <a:lnTo>
                  <a:pt x="241258" y="1676896"/>
                </a:lnTo>
                <a:lnTo>
                  <a:pt x="193602" y="1727531"/>
                </a:lnTo>
                <a:lnTo>
                  <a:pt x="148925" y="1760295"/>
                </a:lnTo>
                <a:lnTo>
                  <a:pt x="0" y="2180263"/>
                </a:lnTo>
                <a:lnTo>
                  <a:pt x="17871" y="2213027"/>
                </a:lnTo>
                <a:lnTo>
                  <a:pt x="35742" y="2227919"/>
                </a:lnTo>
                <a:lnTo>
                  <a:pt x="62548" y="2239833"/>
                </a:lnTo>
                <a:lnTo>
                  <a:pt x="80419" y="2242812"/>
                </a:lnTo>
                <a:lnTo>
                  <a:pt x="101269" y="2242812"/>
                </a:lnTo>
                <a:lnTo>
                  <a:pt x="131054" y="2230898"/>
                </a:lnTo>
                <a:lnTo>
                  <a:pt x="163817" y="2204091"/>
                </a:lnTo>
                <a:lnTo>
                  <a:pt x="256151" y="2096865"/>
                </a:lnTo>
                <a:lnTo>
                  <a:pt x="324656" y="2007510"/>
                </a:lnTo>
                <a:lnTo>
                  <a:pt x="384226" y="1915177"/>
                </a:lnTo>
                <a:lnTo>
                  <a:pt x="434861" y="1828800"/>
                </a:lnTo>
                <a:lnTo>
                  <a:pt x="503366" y="1697746"/>
                </a:lnTo>
                <a:lnTo>
                  <a:pt x="556980" y="1575627"/>
                </a:lnTo>
                <a:lnTo>
                  <a:pt x="592722" y="1495208"/>
                </a:lnTo>
                <a:lnTo>
                  <a:pt x="640378" y="1361175"/>
                </a:lnTo>
                <a:lnTo>
                  <a:pt x="679098" y="1256928"/>
                </a:lnTo>
                <a:lnTo>
                  <a:pt x="720797" y="1116938"/>
                </a:lnTo>
                <a:lnTo>
                  <a:pt x="777389" y="905465"/>
                </a:lnTo>
                <a:lnTo>
                  <a:pt x="842916" y="60761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EBACEBB4-C97B-491A-80FD-EA7DD604569E}"/>
              </a:ext>
            </a:extLst>
          </p:cNvPr>
          <p:cNvSpPr/>
          <p:nvPr/>
        </p:nvSpPr>
        <p:spPr>
          <a:xfrm>
            <a:off x="6500814" y="5334000"/>
            <a:ext cx="712787" cy="609600"/>
          </a:xfrm>
          <a:custGeom>
            <a:avLst/>
            <a:gdLst>
              <a:gd name="connsiteX0" fmla="*/ 219075 w 711993"/>
              <a:gd name="connsiteY0" fmla="*/ 90488 h 609600"/>
              <a:gd name="connsiteX1" fmla="*/ 342900 w 711993"/>
              <a:gd name="connsiteY1" fmla="*/ 140494 h 609600"/>
              <a:gd name="connsiteX2" fmla="*/ 419100 w 711993"/>
              <a:gd name="connsiteY2" fmla="*/ 169069 h 609600"/>
              <a:gd name="connsiteX3" fmla="*/ 478631 w 711993"/>
              <a:gd name="connsiteY3" fmla="*/ 185738 h 609600"/>
              <a:gd name="connsiteX4" fmla="*/ 511968 w 711993"/>
              <a:gd name="connsiteY4" fmla="*/ 192881 h 609600"/>
              <a:gd name="connsiteX5" fmla="*/ 550068 w 711993"/>
              <a:gd name="connsiteY5" fmla="*/ 197644 h 609600"/>
              <a:gd name="connsiteX6" fmla="*/ 588168 w 711993"/>
              <a:gd name="connsiteY6" fmla="*/ 192881 h 609600"/>
              <a:gd name="connsiteX7" fmla="*/ 623887 w 711993"/>
              <a:gd name="connsiteY7" fmla="*/ 180975 h 609600"/>
              <a:gd name="connsiteX8" fmla="*/ 661987 w 711993"/>
              <a:gd name="connsiteY8" fmla="*/ 161925 h 609600"/>
              <a:gd name="connsiteX9" fmla="*/ 711993 w 711993"/>
              <a:gd name="connsiteY9" fmla="*/ 123825 h 609600"/>
              <a:gd name="connsiteX10" fmla="*/ 531018 w 711993"/>
              <a:gd name="connsiteY10" fmla="*/ 609600 h 609600"/>
              <a:gd name="connsiteX11" fmla="*/ 509587 w 711993"/>
              <a:gd name="connsiteY11" fmla="*/ 573881 h 609600"/>
              <a:gd name="connsiteX12" fmla="*/ 504825 w 711993"/>
              <a:gd name="connsiteY12" fmla="*/ 557213 h 609600"/>
              <a:gd name="connsiteX13" fmla="*/ 500062 w 711993"/>
              <a:gd name="connsiteY13" fmla="*/ 523875 h 609600"/>
              <a:gd name="connsiteX14" fmla="*/ 483393 w 711993"/>
              <a:gd name="connsiteY14" fmla="*/ 464344 h 609600"/>
              <a:gd name="connsiteX15" fmla="*/ 452437 w 711993"/>
              <a:gd name="connsiteY15" fmla="*/ 404813 h 609600"/>
              <a:gd name="connsiteX16" fmla="*/ 411956 w 711993"/>
              <a:gd name="connsiteY16" fmla="*/ 350044 h 609600"/>
              <a:gd name="connsiteX17" fmla="*/ 369093 w 711993"/>
              <a:gd name="connsiteY17" fmla="*/ 304800 h 609600"/>
              <a:gd name="connsiteX18" fmla="*/ 326231 w 711993"/>
              <a:gd name="connsiteY18" fmla="*/ 261938 h 609600"/>
              <a:gd name="connsiteX19" fmla="*/ 280987 w 711993"/>
              <a:gd name="connsiteY19" fmla="*/ 228600 h 609600"/>
              <a:gd name="connsiteX20" fmla="*/ 161925 w 711993"/>
              <a:gd name="connsiteY20" fmla="*/ 147638 h 609600"/>
              <a:gd name="connsiteX21" fmla="*/ 64293 w 711993"/>
              <a:gd name="connsiteY21" fmla="*/ 92869 h 609600"/>
              <a:gd name="connsiteX22" fmla="*/ 33337 w 711993"/>
              <a:gd name="connsiteY22" fmla="*/ 73819 h 609600"/>
              <a:gd name="connsiteX23" fmla="*/ 16668 w 711993"/>
              <a:gd name="connsiteY23" fmla="*/ 61913 h 609600"/>
              <a:gd name="connsiteX24" fmla="*/ 7143 w 711993"/>
              <a:gd name="connsiteY24" fmla="*/ 50006 h 609600"/>
              <a:gd name="connsiteX25" fmla="*/ 2381 w 711993"/>
              <a:gd name="connsiteY25" fmla="*/ 38100 h 609600"/>
              <a:gd name="connsiteX26" fmla="*/ 0 w 711993"/>
              <a:gd name="connsiteY26" fmla="*/ 21431 h 609600"/>
              <a:gd name="connsiteX27" fmla="*/ 2381 w 711993"/>
              <a:gd name="connsiteY27" fmla="*/ 4763 h 609600"/>
              <a:gd name="connsiteX28" fmla="*/ 11906 w 711993"/>
              <a:gd name="connsiteY28" fmla="*/ 0 h 609600"/>
              <a:gd name="connsiteX29" fmla="*/ 28575 w 711993"/>
              <a:gd name="connsiteY29" fmla="*/ 4763 h 609600"/>
              <a:gd name="connsiteX30" fmla="*/ 76200 w 711993"/>
              <a:gd name="connsiteY30" fmla="*/ 26194 h 609600"/>
              <a:gd name="connsiteX31" fmla="*/ 169068 w 711993"/>
              <a:gd name="connsiteY31" fmla="*/ 66675 h 609600"/>
              <a:gd name="connsiteX32" fmla="*/ 219075 w 711993"/>
              <a:gd name="connsiteY32" fmla="*/ 90488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1993" h="609600">
                <a:moveTo>
                  <a:pt x="219075" y="90488"/>
                </a:moveTo>
                <a:lnTo>
                  <a:pt x="342900" y="140494"/>
                </a:lnTo>
                <a:lnTo>
                  <a:pt x="419100" y="169069"/>
                </a:lnTo>
                <a:lnTo>
                  <a:pt x="478631" y="185738"/>
                </a:lnTo>
                <a:lnTo>
                  <a:pt x="511968" y="192881"/>
                </a:lnTo>
                <a:lnTo>
                  <a:pt x="550068" y="197644"/>
                </a:lnTo>
                <a:lnTo>
                  <a:pt x="588168" y="192881"/>
                </a:lnTo>
                <a:lnTo>
                  <a:pt x="623887" y="180975"/>
                </a:lnTo>
                <a:lnTo>
                  <a:pt x="661987" y="161925"/>
                </a:lnTo>
                <a:lnTo>
                  <a:pt x="711993" y="123825"/>
                </a:lnTo>
                <a:lnTo>
                  <a:pt x="531018" y="609600"/>
                </a:lnTo>
                <a:lnTo>
                  <a:pt x="509587" y="573881"/>
                </a:lnTo>
                <a:lnTo>
                  <a:pt x="504825" y="557213"/>
                </a:lnTo>
                <a:lnTo>
                  <a:pt x="500062" y="523875"/>
                </a:lnTo>
                <a:lnTo>
                  <a:pt x="483393" y="464344"/>
                </a:lnTo>
                <a:lnTo>
                  <a:pt x="452437" y="404813"/>
                </a:lnTo>
                <a:lnTo>
                  <a:pt x="411956" y="350044"/>
                </a:lnTo>
                <a:lnTo>
                  <a:pt x="369093" y="304800"/>
                </a:lnTo>
                <a:lnTo>
                  <a:pt x="326231" y="261938"/>
                </a:lnTo>
                <a:lnTo>
                  <a:pt x="280987" y="228600"/>
                </a:lnTo>
                <a:lnTo>
                  <a:pt x="161925" y="147638"/>
                </a:lnTo>
                <a:lnTo>
                  <a:pt x="64293" y="92869"/>
                </a:lnTo>
                <a:lnTo>
                  <a:pt x="33337" y="73819"/>
                </a:lnTo>
                <a:lnTo>
                  <a:pt x="16668" y="61913"/>
                </a:lnTo>
                <a:lnTo>
                  <a:pt x="7143" y="50006"/>
                </a:lnTo>
                <a:lnTo>
                  <a:pt x="2381" y="38100"/>
                </a:lnTo>
                <a:lnTo>
                  <a:pt x="0" y="21431"/>
                </a:lnTo>
                <a:lnTo>
                  <a:pt x="2381" y="4763"/>
                </a:lnTo>
                <a:lnTo>
                  <a:pt x="11906" y="0"/>
                </a:lnTo>
                <a:lnTo>
                  <a:pt x="28575" y="4763"/>
                </a:lnTo>
                <a:lnTo>
                  <a:pt x="76200" y="26194"/>
                </a:lnTo>
                <a:lnTo>
                  <a:pt x="169068" y="66675"/>
                </a:lnTo>
                <a:lnTo>
                  <a:pt x="219075" y="904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F19C883-05B1-4330-B25A-CD4D7B5A7E18}"/>
              </a:ext>
            </a:extLst>
          </p:cNvPr>
          <p:cNvSpPr/>
          <p:nvPr/>
        </p:nvSpPr>
        <p:spPr>
          <a:xfrm>
            <a:off x="5384801" y="3836988"/>
            <a:ext cx="1458913" cy="2063750"/>
          </a:xfrm>
          <a:custGeom>
            <a:avLst/>
            <a:gdLst>
              <a:gd name="connsiteX0" fmla="*/ 1110981 w 1459466"/>
              <a:gd name="connsiteY0" fmla="*/ 935250 h 2064102"/>
              <a:gd name="connsiteX1" fmla="*/ 1161616 w 1459466"/>
              <a:gd name="connsiteY1" fmla="*/ 848873 h 2064102"/>
              <a:gd name="connsiteX2" fmla="*/ 1221186 w 1459466"/>
              <a:gd name="connsiteY2" fmla="*/ 738669 h 2064102"/>
              <a:gd name="connsiteX3" fmla="*/ 1280756 w 1459466"/>
              <a:gd name="connsiteY3" fmla="*/ 619528 h 2064102"/>
              <a:gd name="connsiteX4" fmla="*/ 1349262 w 1459466"/>
              <a:gd name="connsiteY4" fmla="*/ 470603 h 2064102"/>
              <a:gd name="connsiteX5" fmla="*/ 1393939 w 1459466"/>
              <a:gd name="connsiteY5" fmla="*/ 360399 h 2064102"/>
              <a:gd name="connsiteX6" fmla="*/ 1408832 w 1459466"/>
              <a:gd name="connsiteY6" fmla="*/ 345506 h 2064102"/>
              <a:gd name="connsiteX7" fmla="*/ 1432660 w 1459466"/>
              <a:gd name="connsiteY7" fmla="*/ 324657 h 2064102"/>
              <a:gd name="connsiteX8" fmla="*/ 1447552 w 1459466"/>
              <a:gd name="connsiteY8" fmla="*/ 300829 h 2064102"/>
              <a:gd name="connsiteX9" fmla="*/ 1456488 w 1459466"/>
              <a:gd name="connsiteY9" fmla="*/ 277001 h 2064102"/>
              <a:gd name="connsiteX10" fmla="*/ 1459466 w 1459466"/>
              <a:gd name="connsiteY10" fmla="*/ 262108 h 2064102"/>
              <a:gd name="connsiteX11" fmla="*/ 1456488 w 1459466"/>
              <a:gd name="connsiteY11" fmla="*/ 244237 h 2064102"/>
              <a:gd name="connsiteX12" fmla="*/ 1450531 w 1459466"/>
              <a:gd name="connsiteY12" fmla="*/ 226366 h 2064102"/>
              <a:gd name="connsiteX13" fmla="*/ 1435638 w 1459466"/>
              <a:gd name="connsiteY13" fmla="*/ 208495 h 2064102"/>
              <a:gd name="connsiteX14" fmla="*/ 1352240 w 1459466"/>
              <a:gd name="connsiteY14" fmla="*/ 134033 h 2064102"/>
              <a:gd name="connsiteX15" fmla="*/ 1262885 w 1459466"/>
              <a:gd name="connsiteY15" fmla="*/ 62549 h 2064102"/>
              <a:gd name="connsiteX16" fmla="*/ 1176508 w 1459466"/>
              <a:gd name="connsiteY16" fmla="*/ 0 h 2064102"/>
              <a:gd name="connsiteX17" fmla="*/ 997798 w 1459466"/>
              <a:gd name="connsiteY17" fmla="*/ 41699 h 2064102"/>
              <a:gd name="connsiteX18" fmla="*/ 1042476 w 1459466"/>
              <a:gd name="connsiteY18" fmla="*/ 83398 h 2064102"/>
              <a:gd name="connsiteX19" fmla="*/ 1063325 w 1459466"/>
              <a:gd name="connsiteY19" fmla="*/ 110205 h 2064102"/>
              <a:gd name="connsiteX20" fmla="*/ 1075239 w 1459466"/>
              <a:gd name="connsiteY20" fmla="*/ 134033 h 2064102"/>
              <a:gd name="connsiteX21" fmla="*/ 1087153 w 1459466"/>
              <a:gd name="connsiteY21" fmla="*/ 172753 h 2064102"/>
              <a:gd name="connsiteX22" fmla="*/ 1099067 w 1459466"/>
              <a:gd name="connsiteY22" fmla="*/ 217431 h 2064102"/>
              <a:gd name="connsiteX23" fmla="*/ 1102046 w 1459466"/>
              <a:gd name="connsiteY23" fmla="*/ 265087 h 2064102"/>
              <a:gd name="connsiteX24" fmla="*/ 1105024 w 1459466"/>
              <a:gd name="connsiteY24" fmla="*/ 324657 h 2064102"/>
              <a:gd name="connsiteX25" fmla="*/ 1099067 w 1459466"/>
              <a:gd name="connsiteY25" fmla="*/ 384227 h 2064102"/>
              <a:gd name="connsiteX26" fmla="*/ 1093110 w 1459466"/>
              <a:gd name="connsiteY26" fmla="*/ 428904 h 2064102"/>
              <a:gd name="connsiteX27" fmla="*/ 1066304 w 1459466"/>
              <a:gd name="connsiteY27" fmla="*/ 521238 h 2064102"/>
              <a:gd name="connsiteX28" fmla="*/ 1027583 w 1459466"/>
              <a:gd name="connsiteY28" fmla="*/ 628464 h 2064102"/>
              <a:gd name="connsiteX29" fmla="*/ 973970 w 1459466"/>
              <a:gd name="connsiteY29" fmla="*/ 753561 h 2064102"/>
              <a:gd name="connsiteX30" fmla="*/ 890572 w 1459466"/>
              <a:gd name="connsiteY30" fmla="*/ 908443 h 2064102"/>
              <a:gd name="connsiteX31" fmla="*/ 825045 w 1459466"/>
              <a:gd name="connsiteY31" fmla="*/ 1024605 h 2064102"/>
              <a:gd name="connsiteX32" fmla="*/ 741647 w 1459466"/>
              <a:gd name="connsiteY32" fmla="*/ 1158637 h 2064102"/>
              <a:gd name="connsiteX33" fmla="*/ 622507 w 1459466"/>
              <a:gd name="connsiteY33" fmla="*/ 1316498 h 2064102"/>
              <a:gd name="connsiteX34" fmla="*/ 455711 w 1459466"/>
              <a:gd name="connsiteY34" fmla="*/ 1527971 h 2064102"/>
              <a:gd name="connsiteX35" fmla="*/ 330614 w 1459466"/>
              <a:gd name="connsiteY35" fmla="*/ 1676897 h 2064102"/>
              <a:gd name="connsiteX36" fmla="*/ 235302 w 1459466"/>
              <a:gd name="connsiteY36" fmla="*/ 1778166 h 2064102"/>
              <a:gd name="connsiteX37" fmla="*/ 139990 w 1459466"/>
              <a:gd name="connsiteY37" fmla="*/ 1879435 h 2064102"/>
              <a:gd name="connsiteX38" fmla="*/ 53613 w 1459466"/>
              <a:gd name="connsiteY38" fmla="*/ 1962833 h 2064102"/>
              <a:gd name="connsiteX39" fmla="*/ 14893 w 1459466"/>
              <a:gd name="connsiteY39" fmla="*/ 2001553 h 2064102"/>
              <a:gd name="connsiteX40" fmla="*/ 5957 w 1459466"/>
              <a:gd name="connsiteY40" fmla="*/ 2013467 h 2064102"/>
              <a:gd name="connsiteX41" fmla="*/ 0 w 1459466"/>
              <a:gd name="connsiteY41" fmla="*/ 2028360 h 2064102"/>
              <a:gd name="connsiteX42" fmla="*/ 0 w 1459466"/>
              <a:gd name="connsiteY42" fmla="*/ 2040274 h 2064102"/>
              <a:gd name="connsiteX43" fmla="*/ 5957 w 1459466"/>
              <a:gd name="connsiteY43" fmla="*/ 2058145 h 2064102"/>
              <a:gd name="connsiteX44" fmla="*/ 17871 w 1459466"/>
              <a:gd name="connsiteY44" fmla="*/ 2064102 h 2064102"/>
              <a:gd name="connsiteX45" fmla="*/ 47656 w 1459466"/>
              <a:gd name="connsiteY45" fmla="*/ 2061123 h 2064102"/>
              <a:gd name="connsiteX46" fmla="*/ 92334 w 1459466"/>
              <a:gd name="connsiteY46" fmla="*/ 2040274 h 2064102"/>
              <a:gd name="connsiteX47" fmla="*/ 181689 w 1459466"/>
              <a:gd name="connsiteY47" fmla="*/ 1971768 h 2064102"/>
              <a:gd name="connsiteX48" fmla="*/ 339550 w 1459466"/>
              <a:gd name="connsiteY48" fmla="*/ 1846671 h 2064102"/>
              <a:gd name="connsiteX49" fmla="*/ 548045 w 1459466"/>
              <a:gd name="connsiteY49" fmla="*/ 1650090 h 2064102"/>
              <a:gd name="connsiteX50" fmla="*/ 682077 w 1459466"/>
              <a:gd name="connsiteY50" fmla="*/ 1513079 h 2064102"/>
              <a:gd name="connsiteX51" fmla="*/ 828024 w 1459466"/>
              <a:gd name="connsiteY51" fmla="*/ 1340326 h 2064102"/>
              <a:gd name="connsiteX52" fmla="*/ 890572 w 1459466"/>
              <a:gd name="connsiteY52" fmla="*/ 1259906 h 2064102"/>
              <a:gd name="connsiteX53" fmla="*/ 988863 w 1459466"/>
              <a:gd name="connsiteY53" fmla="*/ 1128852 h 2064102"/>
              <a:gd name="connsiteX54" fmla="*/ 1110981 w 1459466"/>
              <a:gd name="connsiteY54" fmla="*/ 935250 h 2064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459466" h="2064102">
                <a:moveTo>
                  <a:pt x="1110981" y="935250"/>
                </a:moveTo>
                <a:lnTo>
                  <a:pt x="1161616" y="848873"/>
                </a:lnTo>
                <a:lnTo>
                  <a:pt x="1221186" y="738669"/>
                </a:lnTo>
                <a:lnTo>
                  <a:pt x="1280756" y="619528"/>
                </a:lnTo>
                <a:lnTo>
                  <a:pt x="1349262" y="470603"/>
                </a:lnTo>
                <a:lnTo>
                  <a:pt x="1393939" y="360399"/>
                </a:lnTo>
                <a:lnTo>
                  <a:pt x="1408832" y="345506"/>
                </a:lnTo>
                <a:lnTo>
                  <a:pt x="1432660" y="324657"/>
                </a:lnTo>
                <a:lnTo>
                  <a:pt x="1447552" y="300829"/>
                </a:lnTo>
                <a:lnTo>
                  <a:pt x="1456488" y="277001"/>
                </a:lnTo>
                <a:lnTo>
                  <a:pt x="1459466" y="262108"/>
                </a:lnTo>
                <a:lnTo>
                  <a:pt x="1456488" y="244237"/>
                </a:lnTo>
                <a:lnTo>
                  <a:pt x="1450531" y="226366"/>
                </a:lnTo>
                <a:lnTo>
                  <a:pt x="1435638" y="208495"/>
                </a:lnTo>
                <a:lnTo>
                  <a:pt x="1352240" y="134033"/>
                </a:lnTo>
                <a:lnTo>
                  <a:pt x="1262885" y="62549"/>
                </a:lnTo>
                <a:lnTo>
                  <a:pt x="1176508" y="0"/>
                </a:lnTo>
                <a:lnTo>
                  <a:pt x="997798" y="41699"/>
                </a:lnTo>
                <a:lnTo>
                  <a:pt x="1042476" y="83398"/>
                </a:lnTo>
                <a:lnTo>
                  <a:pt x="1063325" y="110205"/>
                </a:lnTo>
                <a:lnTo>
                  <a:pt x="1075239" y="134033"/>
                </a:lnTo>
                <a:lnTo>
                  <a:pt x="1087153" y="172753"/>
                </a:lnTo>
                <a:lnTo>
                  <a:pt x="1099067" y="217431"/>
                </a:lnTo>
                <a:lnTo>
                  <a:pt x="1102046" y="265087"/>
                </a:lnTo>
                <a:lnTo>
                  <a:pt x="1105024" y="324657"/>
                </a:lnTo>
                <a:lnTo>
                  <a:pt x="1099067" y="384227"/>
                </a:lnTo>
                <a:lnTo>
                  <a:pt x="1093110" y="428904"/>
                </a:lnTo>
                <a:lnTo>
                  <a:pt x="1066304" y="521238"/>
                </a:lnTo>
                <a:lnTo>
                  <a:pt x="1027583" y="628464"/>
                </a:lnTo>
                <a:lnTo>
                  <a:pt x="973970" y="753561"/>
                </a:lnTo>
                <a:lnTo>
                  <a:pt x="890572" y="908443"/>
                </a:lnTo>
                <a:lnTo>
                  <a:pt x="825045" y="1024605"/>
                </a:lnTo>
                <a:lnTo>
                  <a:pt x="741647" y="1158637"/>
                </a:lnTo>
                <a:lnTo>
                  <a:pt x="622507" y="1316498"/>
                </a:lnTo>
                <a:lnTo>
                  <a:pt x="455711" y="1527971"/>
                </a:lnTo>
                <a:lnTo>
                  <a:pt x="330614" y="1676897"/>
                </a:lnTo>
                <a:lnTo>
                  <a:pt x="235302" y="1778166"/>
                </a:lnTo>
                <a:lnTo>
                  <a:pt x="139990" y="1879435"/>
                </a:lnTo>
                <a:lnTo>
                  <a:pt x="53613" y="1962833"/>
                </a:lnTo>
                <a:lnTo>
                  <a:pt x="14893" y="2001553"/>
                </a:lnTo>
                <a:lnTo>
                  <a:pt x="5957" y="2013467"/>
                </a:lnTo>
                <a:lnTo>
                  <a:pt x="0" y="2028360"/>
                </a:lnTo>
                <a:lnTo>
                  <a:pt x="0" y="2040274"/>
                </a:lnTo>
                <a:lnTo>
                  <a:pt x="5957" y="2058145"/>
                </a:lnTo>
                <a:lnTo>
                  <a:pt x="17871" y="2064102"/>
                </a:lnTo>
                <a:lnTo>
                  <a:pt x="47656" y="2061123"/>
                </a:lnTo>
                <a:lnTo>
                  <a:pt x="92334" y="2040274"/>
                </a:lnTo>
                <a:lnTo>
                  <a:pt x="181689" y="1971768"/>
                </a:lnTo>
                <a:lnTo>
                  <a:pt x="339550" y="1846671"/>
                </a:lnTo>
                <a:lnTo>
                  <a:pt x="548045" y="1650090"/>
                </a:lnTo>
                <a:lnTo>
                  <a:pt x="682077" y="1513079"/>
                </a:lnTo>
                <a:lnTo>
                  <a:pt x="828024" y="1340326"/>
                </a:lnTo>
                <a:lnTo>
                  <a:pt x="890572" y="1259906"/>
                </a:lnTo>
                <a:lnTo>
                  <a:pt x="988863" y="1128852"/>
                </a:lnTo>
                <a:lnTo>
                  <a:pt x="1110981" y="935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CEFB10C-51C6-40AC-A8C2-05B09CDC50AF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</p:grpSpPr>
        <p:sp>
          <p:nvSpPr>
            <p:cNvPr id="15" name="フリーフォーム 77">
              <a:extLst>
                <a:ext uri="{FF2B5EF4-FFF2-40B4-BE49-F238E27FC236}">
                  <a16:creationId xmlns:a16="http://schemas.microsoft.com/office/drawing/2014/main" id="{0048B192-E4C7-4BED-9E06-BFCE2F262FB1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78">
              <a:extLst>
                <a:ext uri="{FF2B5EF4-FFF2-40B4-BE49-F238E27FC236}">
                  <a16:creationId xmlns:a16="http://schemas.microsoft.com/office/drawing/2014/main" id="{6BDB9C12-1992-4DA6-9881-18EF3838AB0D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9">
              <a:extLst>
                <a:ext uri="{FF2B5EF4-FFF2-40B4-BE49-F238E27FC236}">
                  <a16:creationId xmlns:a16="http://schemas.microsoft.com/office/drawing/2014/main" id="{16ADE37A-A59A-4658-B23E-FC74F16B9A15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0">
              <a:extLst>
                <a:ext uri="{FF2B5EF4-FFF2-40B4-BE49-F238E27FC236}">
                  <a16:creationId xmlns:a16="http://schemas.microsoft.com/office/drawing/2014/main" id="{E6EE62D0-D3D3-4CE1-9EAD-FE0B4DE1B92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1">
              <a:extLst>
                <a:ext uri="{FF2B5EF4-FFF2-40B4-BE49-F238E27FC236}">
                  <a16:creationId xmlns:a16="http://schemas.microsoft.com/office/drawing/2014/main" id="{18CFF715-7237-4322-BC30-E9A952FA1A49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9">
              <a:extLst>
                <a:ext uri="{FF2B5EF4-FFF2-40B4-BE49-F238E27FC236}">
                  <a16:creationId xmlns:a16="http://schemas.microsoft.com/office/drawing/2014/main" id="{A3E83FE1-A526-4165-BC54-7651E37CAF3D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2">
              <a:extLst>
                <a:ext uri="{FF2B5EF4-FFF2-40B4-BE49-F238E27FC236}">
                  <a16:creationId xmlns:a16="http://schemas.microsoft.com/office/drawing/2014/main" id="{BC8DAB4C-F5E8-4750-8B97-398EF958EAD7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83">
              <a:extLst>
                <a:ext uri="{FF2B5EF4-FFF2-40B4-BE49-F238E27FC236}">
                  <a16:creationId xmlns:a16="http://schemas.microsoft.com/office/drawing/2014/main" id="{FDE25BBC-C139-4026-82BB-4DCE6751E497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BB607F26-5B4C-4559-AA4D-255177FC79D9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159638E3-A839-440C-8BAD-90469F181EF3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F559D5E2-E0A4-403D-9A32-990A2001E6D1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A80FB450-FE35-483F-BE9E-2DBAA18C2797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CD334D7-F358-4F76-8D89-0093E6AAA577}"/>
              </a:ext>
            </a:extLst>
          </p:cNvPr>
          <p:cNvGrpSpPr/>
          <p:nvPr/>
        </p:nvGrpSpPr>
        <p:grpSpPr>
          <a:xfrm>
            <a:off x="3540486" y="1671997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28" name="フリーフォーム 77">
              <a:extLst>
                <a:ext uri="{FF2B5EF4-FFF2-40B4-BE49-F238E27FC236}">
                  <a16:creationId xmlns:a16="http://schemas.microsoft.com/office/drawing/2014/main" id="{88396A39-F8E6-437D-B303-8C237F7F7ACA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8">
              <a:extLst>
                <a:ext uri="{FF2B5EF4-FFF2-40B4-BE49-F238E27FC236}">
                  <a16:creationId xmlns:a16="http://schemas.microsoft.com/office/drawing/2014/main" id="{7456BBBB-8FA5-40CD-A3E5-8BC1DE62BEA1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9">
              <a:extLst>
                <a:ext uri="{FF2B5EF4-FFF2-40B4-BE49-F238E27FC236}">
                  <a16:creationId xmlns:a16="http://schemas.microsoft.com/office/drawing/2014/main" id="{F982A72B-6FF6-4875-8F76-03CBB81DDE9F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0">
              <a:extLst>
                <a:ext uri="{FF2B5EF4-FFF2-40B4-BE49-F238E27FC236}">
                  <a16:creationId xmlns:a16="http://schemas.microsoft.com/office/drawing/2014/main" id="{7DB09550-28CB-4DC1-B1FC-0BE8AB31810E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1">
              <a:extLst>
                <a:ext uri="{FF2B5EF4-FFF2-40B4-BE49-F238E27FC236}">
                  <a16:creationId xmlns:a16="http://schemas.microsoft.com/office/drawing/2014/main" id="{457446BA-32DF-4AD0-A62A-ECC609E81B3F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9">
              <a:extLst>
                <a:ext uri="{FF2B5EF4-FFF2-40B4-BE49-F238E27FC236}">
                  <a16:creationId xmlns:a16="http://schemas.microsoft.com/office/drawing/2014/main" id="{E1E797E1-2DE8-4296-A530-A2236D832477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2">
              <a:extLst>
                <a:ext uri="{FF2B5EF4-FFF2-40B4-BE49-F238E27FC236}">
                  <a16:creationId xmlns:a16="http://schemas.microsoft.com/office/drawing/2014/main" id="{4D112D59-37DF-4FC5-AD18-E900CDAEDBAE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3">
              <a:extLst>
                <a:ext uri="{FF2B5EF4-FFF2-40B4-BE49-F238E27FC236}">
                  <a16:creationId xmlns:a16="http://schemas.microsoft.com/office/drawing/2014/main" id="{8AAA5AAF-A977-4769-820B-2D141DEA0CE6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84">
              <a:extLst>
                <a:ext uri="{FF2B5EF4-FFF2-40B4-BE49-F238E27FC236}">
                  <a16:creationId xmlns:a16="http://schemas.microsoft.com/office/drawing/2014/main" id="{AF674B38-FD31-4B40-9389-BB9C6956C23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5">
              <a:extLst>
                <a:ext uri="{FF2B5EF4-FFF2-40B4-BE49-F238E27FC236}">
                  <a16:creationId xmlns:a16="http://schemas.microsoft.com/office/drawing/2014/main" id="{11AAB4AA-A885-4C13-983B-1A42A34B9760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87">
              <a:extLst>
                <a:ext uri="{FF2B5EF4-FFF2-40B4-BE49-F238E27FC236}">
                  <a16:creationId xmlns:a16="http://schemas.microsoft.com/office/drawing/2014/main" id="{52A6F66B-A280-4040-AF4B-363702CB7AA9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6">
              <a:extLst>
                <a:ext uri="{FF2B5EF4-FFF2-40B4-BE49-F238E27FC236}">
                  <a16:creationId xmlns:a16="http://schemas.microsoft.com/office/drawing/2014/main" id="{BAF97B43-F45F-40D5-8ADE-2AE344DC281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978396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1000"/>
                            </p:stCondLst>
                            <p:childTnLst>
                              <p:par>
                                <p:cTn id="6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1" grpId="0" animBg="1"/>
      <p:bldP spid="82" grpId="0" animBg="1"/>
      <p:bldP spid="90" grpId="0" animBg="1"/>
      <p:bldP spid="83" grpId="0" animBg="1"/>
      <p:bldP spid="84" grpId="0" animBg="1"/>
      <p:bldP spid="85" grpId="0" animBg="1"/>
      <p:bldP spid="86" grpId="0" animBg="1"/>
      <p:bldP spid="88" grpId="0" animBg="1"/>
      <p:bldP spid="8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A52C30D3-5C7D-4ACB-BA77-A1744B53AE86}"/>
              </a:ext>
            </a:extLst>
          </p:cNvPr>
          <p:cNvGrpSpPr/>
          <p:nvPr/>
        </p:nvGrpSpPr>
        <p:grpSpPr>
          <a:xfrm>
            <a:off x="3532189" y="1671998"/>
            <a:ext cx="5033961" cy="4306528"/>
            <a:chOff x="3532189" y="1671998"/>
            <a:chExt cx="5033961" cy="430652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0DE99259-CC32-4365-BADF-18948260071F}"/>
                </a:ext>
              </a:extLst>
            </p:cNvPr>
            <p:cNvSpPr/>
            <p:nvPr/>
          </p:nvSpPr>
          <p:spPr>
            <a:xfrm>
              <a:off x="5162551" y="1937111"/>
              <a:ext cx="676275" cy="838200"/>
            </a:xfrm>
            <a:custGeom>
              <a:avLst/>
              <a:gdLst>
                <a:gd name="connsiteX0" fmla="*/ 385763 w 676275"/>
                <a:gd name="connsiteY0" fmla="*/ 523875 h 838200"/>
                <a:gd name="connsiteX1" fmla="*/ 471488 w 676275"/>
                <a:gd name="connsiteY1" fmla="*/ 447675 h 838200"/>
                <a:gd name="connsiteX2" fmla="*/ 535781 w 676275"/>
                <a:gd name="connsiteY2" fmla="*/ 388143 h 838200"/>
                <a:gd name="connsiteX3" fmla="*/ 545306 w 676275"/>
                <a:gd name="connsiteY3" fmla="*/ 378618 h 838200"/>
                <a:gd name="connsiteX4" fmla="*/ 583406 w 676275"/>
                <a:gd name="connsiteY4" fmla="*/ 369093 h 838200"/>
                <a:gd name="connsiteX5" fmla="*/ 626269 w 676275"/>
                <a:gd name="connsiteY5" fmla="*/ 352425 h 838200"/>
                <a:gd name="connsiteX6" fmla="*/ 652463 w 676275"/>
                <a:gd name="connsiteY6" fmla="*/ 335756 h 838200"/>
                <a:gd name="connsiteX7" fmla="*/ 676275 w 676275"/>
                <a:gd name="connsiteY7" fmla="*/ 307181 h 838200"/>
                <a:gd name="connsiteX8" fmla="*/ 676275 w 676275"/>
                <a:gd name="connsiteY8" fmla="*/ 295275 h 838200"/>
                <a:gd name="connsiteX9" fmla="*/ 669131 w 676275"/>
                <a:gd name="connsiteY9" fmla="*/ 269081 h 838200"/>
                <a:gd name="connsiteX10" fmla="*/ 645319 w 676275"/>
                <a:gd name="connsiteY10" fmla="*/ 230981 h 838200"/>
                <a:gd name="connsiteX11" fmla="*/ 607219 w 676275"/>
                <a:gd name="connsiteY11" fmla="*/ 185737 h 838200"/>
                <a:gd name="connsiteX12" fmla="*/ 561975 w 676275"/>
                <a:gd name="connsiteY12" fmla="*/ 142875 h 838200"/>
                <a:gd name="connsiteX13" fmla="*/ 516731 w 676275"/>
                <a:gd name="connsiteY13" fmla="*/ 107156 h 838200"/>
                <a:gd name="connsiteX14" fmla="*/ 464344 w 676275"/>
                <a:gd name="connsiteY14" fmla="*/ 73818 h 838200"/>
                <a:gd name="connsiteX15" fmla="*/ 404813 w 676275"/>
                <a:gd name="connsiteY15" fmla="*/ 42862 h 838200"/>
                <a:gd name="connsiteX16" fmla="*/ 345281 w 676275"/>
                <a:gd name="connsiteY16" fmla="*/ 14287 h 838200"/>
                <a:gd name="connsiteX17" fmla="*/ 295275 w 676275"/>
                <a:gd name="connsiteY17" fmla="*/ 0 h 838200"/>
                <a:gd name="connsiteX18" fmla="*/ 271463 w 676275"/>
                <a:gd name="connsiteY18" fmla="*/ 2381 h 838200"/>
                <a:gd name="connsiteX19" fmla="*/ 252413 w 676275"/>
                <a:gd name="connsiteY19" fmla="*/ 7143 h 838200"/>
                <a:gd name="connsiteX20" fmla="*/ 247650 w 676275"/>
                <a:gd name="connsiteY20" fmla="*/ 19050 h 838200"/>
                <a:gd name="connsiteX21" fmla="*/ 254794 w 676275"/>
                <a:gd name="connsiteY21" fmla="*/ 40481 h 838200"/>
                <a:gd name="connsiteX22" fmla="*/ 266700 w 676275"/>
                <a:gd name="connsiteY22" fmla="*/ 54768 h 838200"/>
                <a:gd name="connsiteX23" fmla="*/ 285750 w 676275"/>
                <a:gd name="connsiteY23" fmla="*/ 73818 h 838200"/>
                <a:gd name="connsiteX24" fmla="*/ 304800 w 676275"/>
                <a:gd name="connsiteY24" fmla="*/ 83343 h 838200"/>
                <a:gd name="connsiteX25" fmla="*/ 333375 w 676275"/>
                <a:gd name="connsiteY25" fmla="*/ 100012 h 838200"/>
                <a:gd name="connsiteX26" fmla="*/ 350044 w 676275"/>
                <a:gd name="connsiteY26" fmla="*/ 114300 h 838200"/>
                <a:gd name="connsiteX27" fmla="*/ 359569 w 676275"/>
                <a:gd name="connsiteY27" fmla="*/ 130968 h 838200"/>
                <a:gd name="connsiteX28" fmla="*/ 361950 w 676275"/>
                <a:gd name="connsiteY28" fmla="*/ 140493 h 838200"/>
                <a:gd name="connsiteX29" fmla="*/ 361950 w 676275"/>
                <a:gd name="connsiteY29" fmla="*/ 166687 h 838200"/>
                <a:gd name="connsiteX30" fmla="*/ 347663 w 676275"/>
                <a:gd name="connsiteY30" fmla="*/ 197643 h 838200"/>
                <a:gd name="connsiteX31" fmla="*/ 333375 w 676275"/>
                <a:gd name="connsiteY31" fmla="*/ 230981 h 838200"/>
                <a:gd name="connsiteX32" fmla="*/ 242888 w 676275"/>
                <a:gd name="connsiteY32" fmla="*/ 397668 h 838200"/>
                <a:gd name="connsiteX33" fmla="*/ 123825 w 676275"/>
                <a:gd name="connsiteY33" fmla="*/ 590550 h 838200"/>
                <a:gd name="connsiteX34" fmla="*/ 50006 w 676275"/>
                <a:gd name="connsiteY34" fmla="*/ 709612 h 838200"/>
                <a:gd name="connsiteX35" fmla="*/ 11906 w 676275"/>
                <a:gd name="connsiteY35" fmla="*/ 773906 h 838200"/>
                <a:gd name="connsiteX36" fmla="*/ 0 w 676275"/>
                <a:gd name="connsiteY36" fmla="*/ 812006 h 838200"/>
                <a:gd name="connsiteX37" fmla="*/ 0 w 676275"/>
                <a:gd name="connsiteY37" fmla="*/ 823912 h 838200"/>
                <a:gd name="connsiteX38" fmla="*/ 7144 w 676275"/>
                <a:gd name="connsiteY38" fmla="*/ 835818 h 838200"/>
                <a:gd name="connsiteX39" fmla="*/ 28575 w 676275"/>
                <a:gd name="connsiteY39" fmla="*/ 838200 h 838200"/>
                <a:gd name="connsiteX40" fmla="*/ 61913 w 676275"/>
                <a:gd name="connsiteY40" fmla="*/ 821531 h 838200"/>
                <a:gd name="connsiteX41" fmla="*/ 130969 w 676275"/>
                <a:gd name="connsiteY41" fmla="*/ 754856 h 838200"/>
                <a:gd name="connsiteX42" fmla="*/ 290513 w 676275"/>
                <a:gd name="connsiteY42" fmla="*/ 614362 h 838200"/>
                <a:gd name="connsiteX43" fmla="*/ 385763 w 676275"/>
                <a:gd name="connsiteY43" fmla="*/ 523875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676275" h="838200">
                  <a:moveTo>
                    <a:pt x="385763" y="523875"/>
                  </a:moveTo>
                  <a:lnTo>
                    <a:pt x="471488" y="447675"/>
                  </a:lnTo>
                  <a:lnTo>
                    <a:pt x="535781" y="388143"/>
                  </a:lnTo>
                  <a:lnTo>
                    <a:pt x="545306" y="378618"/>
                  </a:lnTo>
                  <a:lnTo>
                    <a:pt x="583406" y="369093"/>
                  </a:lnTo>
                  <a:lnTo>
                    <a:pt x="626269" y="352425"/>
                  </a:lnTo>
                  <a:lnTo>
                    <a:pt x="652463" y="335756"/>
                  </a:lnTo>
                  <a:lnTo>
                    <a:pt x="676275" y="307181"/>
                  </a:lnTo>
                  <a:lnTo>
                    <a:pt x="676275" y="295275"/>
                  </a:lnTo>
                  <a:lnTo>
                    <a:pt x="669131" y="269081"/>
                  </a:lnTo>
                  <a:lnTo>
                    <a:pt x="645319" y="230981"/>
                  </a:lnTo>
                  <a:lnTo>
                    <a:pt x="607219" y="185737"/>
                  </a:lnTo>
                  <a:lnTo>
                    <a:pt x="561975" y="142875"/>
                  </a:lnTo>
                  <a:lnTo>
                    <a:pt x="516731" y="107156"/>
                  </a:lnTo>
                  <a:lnTo>
                    <a:pt x="464344" y="73818"/>
                  </a:lnTo>
                  <a:lnTo>
                    <a:pt x="404813" y="42862"/>
                  </a:lnTo>
                  <a:lnTo>
                    <a:pt x="345281" y="14287"/>
                  </a:lnTo>
                  <a:lnTo>
                    <a:pt x="295275" y="0"/>
                  </a:lnTo>
                  <a:lnTo>
                    <a:pt x="271463" y="2381"/>
                  </a:lnTo>
                  <a:lnTo>
                    <a:pt x="252413" y="7143"/>
                  </a:lnTo>
                  <a:lnTo>
                    <a:pt x="247650" y="19050"/>
                  </a:lnTo>
                  <a:lnTo>
                    <a:pt x="254794" y="40481"/>
                  </a:lnTo>
                  <a:lnTo>
                    <a:pt x="266700" y="54768"/>
                  </a:lnTo>
                  <a:lnTo>
                    <a:pt x="285750" y="73818"/>
                  </a:lnTo>
                  <a:lnTo>
                    <a:pt x="304800" y="83343"/>
                  </a:lnTo>
                  <a:lnTo>
                    <a:pt x="333375" y="100012"/>
                  </a:lnTo>
                  <a:lnTo>
                    <a:pt x="350044" y="114300"/>
                  </a:lnTo>
                  <a:lnTo>
                    <a:pt x="359569" y="130968"/>
                  </a:lnTo>
                  <a:lnTo>
                    <a:pt x="361950" y="140493"/>
                  </a:lnTo>
                  <a:lnTo>
                    <a:pt x="361950" y="166687"/>
                  </a:lnTo>
                  <a:lnTo>
                    <a:pt x="347663" y="197643"/>
                  </a:lnTo>
                  <a:lnTo>
                    <a:pt x="333375" y="230981"/>
                  </a:lnTo>
                  <a:lnTo>
                    <a:pt x="242888" y="397668"/>
                  </a:lnTo>
                  <a:lnTo>
                    <a:pt x="123825" y="590550"/>
                  </a:lnTo>
                  <a:lnTo>
                    <a:pt x="50006" y="709612"/>
                  </a:lnTo>
                  <a:lnTo>
                    <a:pt x="11906" y="773906"/>
                  </a:lnTo>
                  <a:lnTo>
                    <a:pt x="0" y="812006"/>
                  </a:lnTo>
                  <a:lnTo>
                    <a:pt x="0" y="823912"/>
                  </a:lnTo>
                  <a:lnTo>
                    <a:pt x="7144" y="835818"/>
                  </a:lnTo>
                  <a:lnTo>
                    <a:pt x="28575" y="838200"/>
                  </a:lnTo>
                  <a:lnTo>
                    <a:pt x="61913" y="821531"/>
                  </a:lnTo>
                  <a:lnTo>
                    <a:pt x="130969" y="754856"/>
                  </a:lnTo>
                  <a:lnTo>
                    <a:pt x="290513" y="614362"/>
                  </a:lnTo>
                  <a:lnTo>
                    <a:pt x="385763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80F6D39F-74F4-4121-B515-4FF74CB1E985}"/>
                </a:ext>
              </a:extLst>
            </p:cNvPr>
            <p:cNvSpPr/>
            <p:nvPr/>
          </p:nvSpPr>
          <p:spPr>
            <a:xfrm>
              <a:off x="5432426" y="2119313"/>
              <a:ext cx="1116013" cy="1460500"/>
            </a:xfrm>
            <a:custGeom>
              <a:avLst/>
              <a:gdLst>
                <a:gd name="connsiteX0" fmla="*/ 631032 w 1116807"/>
                <a:gd name="connsiteY0" fmla="*/ 571500 h 1459706"/>
                <a:gd name="connsiteX1" fmla="*/ 692944 w 1116807"/>
                <a:gd name="connsiteY1" fmla="*/ 469106 h 1459706"/>
                <a:gd name="connsiteX2" fmla="*/ 752475 w 1116807"/>
                <a:gd name="connsiteY2" fmla="*/ 359568 h 1459706"/>
                <a:gd name="connsiteX3" fmla="*/ 795338 w 1116807"/>
                <a:gd name="connsiteY3" fmla="*/ 273843 h 1459706"/>
                <a:gd name="connsiteX4" fmla="*/ 812007 w 1116807"/>
                <a:gd name="connsiteY4" fmla="*/ 240506 h 1459706"/>
                <a:gd name="connsiteX5" fmla="*/ 814388 w 1116807"/>
                <a:gd name="connsiteY5" fmla="*/ 228600 h 1459706"/>
                <a:gd name="connsiteX6" fmla="*/ 819150 w 1116807"/>
                <a:gd name="connsiteY6" fmla="*/ 202406 h 1459706"/>
                <a:gd name="connsiteX7" fmla="*/ 816769 w 1116807"/>
                <a:gd name="connsiteY7" fmla="*/ 180975 h 1459706"/>
                <a:gd name="connsiteX8" fmla="*/ 812007 w 1116807"/>
                <a:gd name="connsiteY8" fmla="*/ 159543 h 1459706"/>
                <a:gd name="connsiteX9" fmla="*/ 800100 w 1116807"/>
                <a:gd name="connsiteY9" fmla="*/ 130968 h 1459706"/>
                <a:gd name="connsiteX10" fmla="*/ 783432 w 1116807"/>
                <a:gd name="connsiteY10" fmla="*/ 104775 h 1459706"/>
                <a:gd name="connsiteX11" fmla="*/ 764382 w 1116807"/>
                <a:gd name="connsiteY11" fmla="*/ 80962 h 1459706"/>
                <a:gd name="connsiteX12" fmla="*/ 750094 w 1116807"/>
                <a:gd name="connsiteY12" fmla="*/ 64293 h 1459706"/>
                <a:gd name="connsiteX13" fmla="*/ 738188 w 1116807"/>
                <a:gd name="connsiteY13" fmla="*/ 45243 h 1459706"/>
                <a:gd name="connsiteX14" fmla="*/ 735807 w 1116807"/>
                <a:gd name="connsiteY14" fmla="*/ 21431 h 1459706"/>
                <a:gd name="connsiteX15" fmla="*/ 738188 w 1116807"/>
                <a:gd name="connsiteY15" fmla="*/ 7143 h 1459706"/>
                <a:gd name="connsiteX16" fmla="*/ 747713 w 1116807"/>
                <a:gd name="connsiteY16" fmla="*/ 0 h 1459706"/>
                <a:gd name="connsiteX17" fmla="*/ 762000 w 1116807"/>
                <a:gd name="connsiteY17" fmla="*/ 2381 h 1459706"/>
                <a:gd name="connsiteX18" fmla="*/ 792957 w 1116807"/>
                <a:gd name="connsiteY18" fmla="*/ 14287 h 1459706"/>
                <a:gd name="connsiteX19" fmla="*/ 835819 w 1116807"/>
                <a:gd name="connsiteY19" fmla="*/ 40481 h 1459706"/>
                <a:gd name="connsiteX20" fmla="*/ 897732 w 1116807"/>
                <a:gd name="connsiteY20" fmla="*/ 78581 h 1459706"/>
                <a:gd name="connsiteX21" fmla="*/ 940594 w 1116807"/>
                <a:gd name="connsiteY21" fmla="*/ 109537 h 1459706"/>
                <a:gd name="connsiteX22" fmla="*/ 990600 w 1116807"/>
                <a:gd name="connsiteY22" fmla="*/ 147637 h 1459706"/>
                <a:gd name="connsiteX23" fmla="*/ 1031082 w 1116807"/>
                <a:gd name="connsiteY23" fmla="*/ 185737 h 1459706"/>
                <a:gd name="connsiteX24" fmla="*/ 1057275 w 1116807"/>
                <a:gd name="connsiteY24" fmla="*/ 214312 h 1459706"/>
                <a:gd name="connsiteX25" fmla="*/ 1088232 w 1116807"/>
                <a:gd name="connsiteY25" fmla="*/ 254793 h 1459706"/>
                <a:gd name="connsiteX26" fmla="*/ 1102519 w 1116807"/>
                <a:gd name="connsiteY26" fmla="*/ 283368 h 1459706"/>
                <a:gd name="connsiteX27" fmla="*/ 1114425 w 1116807"/>
                <a:gd name="connsiteY27" fmla="*/ 311943 h 1459706"/>
                <a:gd name="connsiteX28" fmla="*/ 1116807 w 1116807"/>
                <a:gd name="connsiteY28" fmla="*/ 330993 h 1459706"/>
                <a:gd name="connsiteX29" fmla="*/ 1109663 w 1116807"/>
                <a:gd name="connsiteY29" fmla="*/ 359568 h 1459706"/>
                <a:gd name="connsiteX30" fmla="*/ 1095375 w 1116807"/>
                <a:gd name="connsiteY30" fmla="*/ 383381 h 1459706"/>
                <a:gd name="connsiteX31" fmla="*/ 1066800 w 1116807"/>
                <a:gd name="connsiteY31" fmla="*/ 407193 h 1459706"/>
                <a:gd name="connsiteX32" fmla="*/ 1021557 w 1116807"/>
                <a:gd name="connsiteY32" fmla="*/ 433387 h 1459706"/>
                <a:gd name="connsiteX33" fmla="*/ 969169 w 1116807"/>
                <a:gd name="connsiteY33" fmla="*/ 497681 h 1459706"/>
                <a:gd name="connsiteX34" fmla="*/ 831057 w 1116807"/>
                <a:gd name="connsiteY34" fmla="*/ 673893 h 1459706"/>
                <a:gd name="connsiteX35" fmla="*/ 673894 w 1116807"/>
                <a:gd name="connsiteY35" fmla="*/ 873918 h 1459706"/>
                <a:gd name="connsiteX36" fmla="*/ 602457 w 1116807"/>
                <a:gd name="connsiteY36" fmla="*/ 959643 h 1459706"/>
                <a:gd name="connsiteX37" fmla="*/ 559594 w 1116807"/>
                <a:gd name="connsiteY37" fmla="*/ 1009650 h 1459706"/>
                <a:gd name="connsiteX38" fmla="*/ 490538 w 1116807"/>
                <a:gd name="connsiteY38" fmla="*/ 1081087 h 1459706"/>
                <a:gd name="connsiteX39" fmla="*/ 354807 w 1116807"/>
                <a:gd name="connsiteY39" fmla="*/ 1209675 h 1459706"/>
                <a:gd name="connsiteX40" fmla="*/ 166688 w 1116807"/>
                <a:gd name="connsiteY40" fmla="*/ 1371600 h 1459706"/>
                <a:gd name="connsiteX41" fmla="*/ 104775 w 1116807"/>
                <a:gd name="connsiteY41" fmla="*/ 1421606 h 1459706"/>
                <a:gd name="connsiteX42" fmla="*/ 78582 w 1116807"/>
                <a:gd name="connsiteY42" fmla="*/ 1443037 h 1459706"/>
                <a:gd name="connsiteX43" fmla="*/ 50007 w 1116807"/>
                <a:gd name="connsiteY43" fmla="*/ 1454943 h 1459706"/>
                <a:gd name="connsiteX44" fmla="*/ 21432 w 1116807"/>
                <a:gd name="connsiteY44" fmla="*/ 1459706 h 1459706"/>
                <a:gd name="connsiteX45" fmla="*/ 2382 w 1116807"/>
                <a:gd name="connsiteY45" fmla="*/ 1452562 h 1459706"/>
                <a:gd name="connsiteX46" fmla="*/ 0 w 1116807"/>
                <a:gd name="connsiteY46" fmla="*/ 1440656 h 1459706"/>
                <a:gd name="connsiteX47" fmla="*/ 2382 w 1116807"/>
                <a:gd name="connsiteY47" fmla="*/ 1416843 h 1459706"/>
                <a:gd name="connsiteX48" fmla="*/ 7144 w 1116807"/>
                <a:gd name="connsiteY48" fmla="*/ 1402556 h 1459706"/>
                <a:gd name="connsiteX49" fmla="*/ 47625 w 1116807"/>
                <a:gd name="connsiteY49" fmla="*/ 1357312 h 1459706"/>
                <a:gd name="connsiteX50" fmla="*/ 126207 w 1116807"/>
                <a:gd name="connsiteY50" fmla="*/ 1264443 h 1459706"/>
                <a:gd name="connsiteX51" fmla="*/ 223838 w 1116807"/>
                <a:gd name="connsiteY51" fmla="*/ 1147762 h 1459706"/>
                <a:gd name="connsiteX52" fmla="*/ 316707 w 1116807"/>
                <a:gd name="connsiteY52" fmla="*/ 1028700 h 1459706"/>
                <a:gd name="connsiteX53" fmla="*/ 421482 w 1116807"/>
                <a:gd name="connsiteY53" fmla="*/ 890587 h 1459706"/>
                <a:gd name="connsiteX54" fmla="*/ 545307 w 1116807"/>
                <a:gd name="connsiteY54" fmla="*/ 709612 h 1459706"/>
                <a:gd name="connsiteX55" fmla="*/ 631032 w 1116807"/>
                <a:gd name="connsiteY55" fmla="*/ 571500 h 145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16807" h="1459706">
                  <a:moveTo>
                    <a:pt x="631032" y="571500"/>
                  </a:moveTo>
                  <a:lnTo>
                    <a:pt x="692944" y="469106"/>
                  </a:lnTo>
                  <a:lnTo>
                    <a:pt x="752475" y="359568"/>
                  </a:lnTo>
                  <a:lnTo>
                    <a:pt x="795338" y="273843"/>
                  </a:lnTo>
                  <a:lnTo>
                    <a:pt x="812007" y="240506"/>
                  </a:lnTo>
                  <a:lnTo>
                    <a:pt x="814388" y="228600"/>
                  </a:lnTo>
                  <a:lnTo>
                    <a:pt x="819150" y="202406"/>
                  </a:lnTo>
                  <a:lnTo>
                    <a:pt x="816769" y="180975"/>
                  </a:lnTo>
                  <a:lnTo>
                    <a:pt x="812007" y="159543"/>
                  </a:lnTo>
                  <a:lnTo>
                    <a:pt x="800100" y="130968"/>
                  </a:lnTo>
                  <a:lnTo>
                    <a:pt x="783432" y="104775"/>
                  </a:lnTo>
                  <a:lnTo>
                    <a:pt x="764382" y="80962"/>
                  </a:lnTo>
                  <a:lnTo>
                    <a:pt x="750094" y="64293"/>
                  </a:lnTo>
                  <a:lnTo>
                    <a:pt x="738188" y="45243"/>
                  </a:lnTo>
                  <a:lnTo>
                    <a:pt x="735807" y="21431"/>
                  </a:lnTo>
                  <a:lnTo>
                    <a:pt x="738188" y="7143"/>
                  </a:lnTo>
                  <a:lnTo>
                    <a:pt x="747713" y="0"/>
                  </a:lnTo>
                  <a:lnTo>
                    <a:pt x="762000" y="2381"/>
                  </a:lnTo>
                  <a:lnTo>
                    <a:pt x="792957" y="14287"/>
                  </a:lnTo>
                  <a:lnTo>
                    <a:pt x="835819" y="40481"/>
                  </a:lnTo>
                  <a:lnTo>
                    <a:pt x="897732" y="78581"/>
                  </a:lnTo>
                  <a:lnTo>
                    <a:pt x="940594" y="109537"/>
                  </a:lnTo>
                  <a:lnTo>
                    <a:pt x="990600" y="147637"/>
                  </a:lnTo>
                  <a:lnTo>
                    <a:pt x="1031082" y="185737"/>
                  </a:lnTo>
                  <a:lnTo>
                    <a:pt x="1057275" y="214312"/>
                  </a:lnTo>
                  <a:lnTo>
                    <a:pt x="1088232" y="254793"/>
                  </a:lnTo>
                  <a:lnTo>
                    <a:pt x="1102519" y="283368"/>
                  </a:lnTo>
                  <a:lnTo>
                    <a:pt x="1114425" y="311943"/>
                  </a:lnTo>
                  <a:lnTo>
                    <a:pt x="1116807" y="330993"/>
                  </a:lnTo>
                  <a:lnTo>
                    <a:pt x="1109663" y="359568"/>
                  </a:lnTo>
                  <a:lnTo>
                    <a:pt x="1095375" y="383381"/>
                  </a:lnTo>
                  <a:lnTo>
                    <a:pt x="1066800" y="407193"/>
                  </a:lnTo>
                  <a:lnTo>
                    <a:pt x="1021557" y="433387"/>
                  </a:lnTo>
                  <a:lnTo>
                    <a:pt x="969169" y="497681"/>
                  </a:lnTo>
                  <a:lnTo>
                    <a:pt x="831057" y="673893"/>
                  </a:lnTo>
                  <a:lnTo>
                    <a:pt x="673894" y="873918"/>
                  </a:lnTo>
                  <a:lnTo>
                    <a:pt x="602457" y="959643"/>
                  </a:lnTo>
                  <a:lnTo>
                    <a:pt x="559594" y="1009650"/>
                  </a:lnTo>
                  <a:lnTo>
                    <a:pt x="490538" y="1081087"/>
                  </a:lnTo>
                  <a:lnTo>
                    <a:pt x="354807" y="1209675"/>
                  </a:lnTo>
                  <a:lnTo>
                    <a:pt x="166688" y="1371600"/>
                  </a:lnTo>
                  <a:lnTo>
                    <a:pt x="104775" y="1421606"/>
                  </a:lnTo>
                  <a:lnTo>
                    <a:pt x="78582" y="1443037"/>
                  </a:lnTo>
                  <a:lnTo>
                    <a:pt x="50007" y="1454943"/>
                  </a:lnTo>
                  <a:lnTo>
                    <a:pt x="21432" y="1459706"/>
                  </a:lnTo>
                  <a:lnTo>
                    <a:pt x="2382" y="1452562"/>
                  </a:lnTo>
                  <a:lnTo>
                    <a:pt x="0" y="1440656"/>
                  </a:lnTo>
                  <a:lnTo>
                    <a:pt x="2382" y="1416843"/>
                  </a:lnTo>
                  <a:lnTo>
                    <a:pt x="7144" y="1402556"/>
                  </a:lnTo>
                  <a:lnTo>
                    <a:pt x="47625" y="1357312"/>
                  </a:lnTo>
                  <a:lnTo>
                    <a:pt x="126207" y="1264443"/>
                  </a:lnTo>
                  <a:lnTo>
                    <a:pt x="223838" y="1147762"/>
                  </a:lnTo>
                  <a:lnTo>
                    <a:pt x="316707" y="1028700"/>
                  </a:lnTo>
                  <a:lnTo>
                    <a:pt x="421482" y="890587"/>
                  </a:lnTo>
                  <a:lnTo>
                    <a:pt x="545307" y="709612"/>
                  </a:lnTo>
                  <a:lnTo>
                    <a:pt x="631032" y="571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41F94427-75FC-417D-B034-F2C2F8B4BB92}"/>
                </a:ext>
              </a:extLst>
            </p:cNvPr>
            <p:cNvSpPr/>
            <p:nvPr/>
          </p:nvSpPr>
          <p:spPr>
            <a:xfrm>
              <a:off x="6770688" y="1919289"/>
              <a:ext cx="1795462" cy="1514475"/>
            </a:xfrm>
            <a:custGeom>
              <a:avLst/>
              <a:gdLst>
                <a:gd name="connsiteX0" fmla="*/ 476250 w 1795462"/>
                <a:gd name="connsiteY0" fmla="*/ 614362 h 1514475"/>
                <a:gd name="connsiteX1" fmla="*/ 373856 w 1795462"/>
                <a:gd name="connsiteY1" fmla="*/ 447675 h 1514475"/>
                <a:gd name="connsiteX2" fmla="*/ 311944 w 1795462"/>
                <a:gd name="connsiteY2" fmla="*/ 350043 h 1514475"/>
                <a:gd name="connsiteX3" fmla="*/ 273844 w 1795462"/>
                <a:gd name="connsiteY3" fmla="*/ 283368 h 1514475"/>
                <a:gd name="connsiteX4" fmla="*/ 257175 w 1795462"/>
                <a:gd name="connsiteY4" fmla="*/ 257175 h 1514475"/>
                <a:gd name="connsiteX5" fmla="*/ 235744 w 1795462"/>
                <a:gd name="connsiteY5" fmla="*/ 228600 h 1514475"/>
                <a:gd name="connsiteX6" fmla="*/ 207169 w 1795462"/>
                <a:gd name="connsiteY6" fmla="*/ 197643 h 1514475"/>
                <a:gd name="connsiteX7" fmla="*/ 173831 w 1795462"/>
                <a:gd name="connsiteY7" fmla="*/ 164306 h 1514475"/>
                <a:gd name="connsiteX8" fmla="*/ 152400 w 1795462"/>
                <a:gd name="connsiteY8" fmla="*/ 145256 h 1514475"/>
                <a:gd name="connsiteX9" fmla="*/ 121444 w 1795462"/>
                <a:gd name="connsiteY9" fmla="*/ 116681 h 1514475"/>
                <a:gd name="connsiteX10" fmla="*/ 85725 w 1795462"/>
                <a:gd name="connsiteY10" fmla="*/ 92868 h 1514475"/>
                <a:gd name="connsiteX11" fmla="*/ 50006 w 1795462"/>
                <a:gd name="connsiteY11" fmla="*/ 73818 h 1514475"/>
                <a:gd name="connsiteX12" fmla="*/ 23812 w 1795462"/>
                <a:gd name="connsiteY12" fmla="*/ 66675 h 1514475"/>
                <a:gd name="connsiteX13" fmla="*/ 9525 w 1795462"/>
                <a:gd name="connsiteY13" fmla="*/ 57150 h 1514475"/>
                <a:gd name="connsiteX14" fmla="*/ 0 w 1795462"/>
                <a:gd name="connsiteY14" fmla="*/ 21431 h 1514475"/>
                <a:gd name="connsiteX15" fmla="*/ 2381 w 1795462"/>
                <a:gd name="connsiteY15" fmla="*/ 7143 h 1514475"/>
                <a:gd name="connsiteX16" fmla="*/ 9525 w 1795462"/>
                <a:gd name="connsiteY16" fmla="*/ 0 h 1514475"/>
                <a:gd name="connsiteX17" fmla="*/ 21431 w 1795462"/>
                <a:gd name="connsiteY17" fmla="*/ 0 h 1514475"/>
                <a:gd name="connsiteX18" fmla="*/ 52387 w 1795462"/>
                <a:gd name="connsiteY18" fmla="*/ 11906 h 1514475"/>
                <a:gd name="connsiteX19" fmla="*/ 88106 w 1795462"/>
                <a:gd name="connsiteY19" fmla="*/ 16668 h 1514475"/>
                <a:gd name="connsiteX20" fmla="*/ 130969 w 1795462"/>
                <a:gd name="connsiteY20" fmla="*/ 23812 h 1514475"/>
                <a:gd name="connsiteX21" fmla="*/ 173831 w 1795462"/>
                <a:gd name="connsiteY21" fmla="*/ 35718 h 1514475"/>
                <a:gd name="connsiteX22" fmla="*/ 202406 w 1795462"/>
                <a:gd name="connsiteY22" fmla="*/ 50006 h 1514475"/>
                <a:gd name="connsiteX23" fmla="*/ 240506 w 1795462"/>
                <a:gd name="connsiteY23" fmla="*/ 73818 h 1514475"/>
                <a:gd name="connsiteX24" fmla="*/ 283369 w 1795462"/>
                <a:gd name="connsiteY24" fmla="*/ 107156 h 1514475"/>
                <a:gd name="connsiteX25" fmla="*/ 300037 w 1795462"/>
                <a:gd name="connsiteY25" fmla="*/ 126206 h 1514475"/>
                <a:gd name="connsiteX26" fmla="*/ 319087 w 1795462"/>
                <a:gd name="connsiteY26" fmla="*/ 152400 h 1514475"/>
                <a:gd name="connsiteX27" fmla="*/ 376237 w 1795462"/>
                <a:gd name="connsiteY27" fmla="*/ 233362 h 1514475"/>
                <a:gd name="connsiteX28" fmla="*/ 473869 w 1795462"/>
                <a:gd name="connsiteY28" fmla="*/ 364331 h 1514475"/>
                <a:gd name="connsiteX29" fmla="*/ 609600 w 1795462"/>
                <a:gd name="connsiteY29" fmla="*/ 528637 h 1514475"/>
                <a:gd name="connsiteX30" fmla="*/ 747712 w 1795462"/>
                <a:gd name="connsiteY30" fmla="*/ 688181 h 1514475"/>
                <a:gd name="connsiteX31" fmla="*/ 866775 w 1795462"/>
                <a:gd name="connsiteY31" fmla="*/ 812006 h 1514475"/>
                <a:gd name="connsiteX32" fmla="*/ 995362 w 1795462"/>
                <a:gd name="connsiteY32" fmla="*/ 931068 h 1514475"/>
                <a:gd name="connsiteX33" fmla="*/ 1119187 w 1795462"/>
                <a:gd name="connsiteY33" fmla="*/ 1040606 h 1514475"/>
                <a:gd name="connsiteX34" fmla="*/ 1309687 w 1795462"/>
                <a:gd name="connsiteY34" fmla="*/ 1190625 h 1514475"/>
                <a:gd name="connsiteX35" fmla="*/ 1493044 w 1795462"/>
                <a:gd name="connsiteY35" fmla="*/ 1312068 h 1514475"/>
                <a:gd name="connsiteX36" fmla="*/ 1709737 w 1795462"/>
                <a:gd name="connsiteY36" fmla="*/ 1435893 h 1514475"/>
                <a:gd name="connsiteX37" fmla="*/ 1781175 w 1795462"/>
                <a:gd name="connsiteY37" fmla="*/ 1469231 h 1514475"/>
                <a:gd name="connsiteX38" fmla="*/ 1790700 w 1795462"/>
                <a:gd name="connsiteY38" fmla="*/ 1481137 h 1514475"/>
                <a:gd name="connsiteX39" fmla="*/ 1795462 w 1795462"/>
                <a:gd name="connsiteY39" fmla="*/ 1490662 h 1514475"/>
                <a:gd name="connsiteX40" fmla="*/ 1790700 w 1795462"/>
                <a:gd name="connsiteY40" fmla="*/ 1502568 h 1514475"/>
                <a:gd name="connsiteX41" fmla="*/ 1774031 w 1795462"/>
                <a:gd name="connsiteY41" fmla="*/ 1514475 h 1514475"/>
                <a:gd name="connsiteX42" fmla="*/ 1731169 w 1795462"/>
                <a:gd name="connsiteY42" fmla="*/ 1514475 h 1514475"/>
                <a:gd name="connsiteX43" fmla="*/ 1674019 w 1795462"/>
                <a:gd name="connsiteY43" fmla="*/ 1512093 h 1514475"/>
                <a:gd name="connsiteX44" fmla="*/ 1562100 w 1795462"/>
                <a:gd name="connsiteY44" fmla="*/ 1507331 h 1514475"/>
                <a:gd name="connsiteX45" fmla="*/ 1435894 w 1795462"/>
                <a:gd name="connsiteY45" fmla="*/ 1495425 h 1514475"/>
                <a:gd name="connsiteX46" fmla="*/ 1331119 w 1795462"/>
                <a:gd name="connsiteY46" fmla="*/ 1481137 h 1514475"/>
                <a:gd name="connsiteX47" fmla="*/ 1226344 w 1795462"/>
                <a:gd name="connsiteY47" fmla="*/ 1464468 h 1514475"/>
                <a:gd name="connsiteX48" fmla="*/ 1135856 w 1795462"/>
                <a:gd name="connsiteY48" fmla="*/ 1443037 h 1514475"/>
                <a:gd name="connsiteX49" fmla="*/ 1069181 w 1795462"/>
                <a:gd name="connsiteY49" fmla="*/ 1419225 h 1514475"/>
                <a:gd name="connsiteX50" fmla="*/ 1009650 w 1795462"/>
                <a:gd name="connsiteY50" fmla="*/ 1393031 h 1514475"/>
                <a:gd name="connsiteX51" fmla="*/ 962025 w 1795462"/>
                <a:gd name="connsiteY51" fmla="*/ 1362075 h 1514475"/>
                <a:gd name="connsiteX52" fmla="*/ 940594 w 1795462"/>
                <a:gd name="connsiteY52" fmla="*/ 1343025 h 1514475"/>
                <a:gd name="connsiteX53" fmla="*/ 912019 w 1795462"/>
                <a:gd name="connsiteY53" fmla="*/ 1312068 h 1514475"/>
                <a:gd name="connsiteX54" fmla="*/ 878681 w 1795462"/>
                <a:gd name="connsiteY54" fmla="*/ 1262062 h 1514475"/>
                <a:gd name="connsiteX55" fmla="*/ 800100 w 1795462"/>
                <a:gd name="connsiteY55" fmla="*/ 1133475 h 1514475"/>
                <a:gd name="connsiteX56" fmla="*/ 692944 w 1795462"/>
                <a:gd name="connsiteY56" fmla="*/ 964406 h 1514475"/>
                <a:gd name="connsiteX57" fmla="*/ 561975 w 1795462"/>
                <a:gd name="connsiteY57" fmla="*/ 757237 h 1514475"/>
                <a:gd name="connsiteX58" fmla="*/ 476250 w 1795462"/>
                <a:gd name="connsiteY58" fmla="*/ 614362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95462" h="1514475">
                  <a:moveTo>
                    <a:pt x="476250" y="614362"/>
                  </a:moveTo>
                  <a:lnTo>
                    <a:pt x="373856" y="447675"/>
                  </a:lnTo>
                  <a:lnTo>
                    <a:pt x="311944" y="350043"/>
                  </a:lnTo>
                  <a:lnTo>
                    <a:pt x="273844" y="283368"/>
                  </a:lnTo>
                  <a:lnTo>
                    <a:pt x="257175" y="257175"/>
                  </a:lnTo>
                  <a:lnTo>
                    <a:pt x="235744" y="228600"/>
                  </a:lnTo>
                  <a:lnTo>
                    <a:pt x="207169" y="197643"/>
                  </a:lnTo>
                  <a:lnTo>
                    <a:pt x="173831" y="164306"/>
                  </a:lnTo>
                  <a:lnTo>
                    <a:pt x="152400" y="145256"/>
                  </a:lnTo>
                  <a:lnTo>
                    <a:pt x="121444" y="116681"/>
                  </a:lnTo>
                  <a:lnTo>
                    <a:pt x="85725" y="92868"/>
                  </a:lnTo>
                  <a:lnTo>
                    <a:pt x="50006" y="73818"/>
                  </a:lnTo>
                  <a:lnTo>
                    <a:pt x="23812" y="66675"/>
                  </a:lnTo>
                  <a:lnTo>
                    <a:pt x="9525" y="57150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9525" y="0"/>
                  </a:lnTo>
                  <a:lnTo>
                    <a:pt x="21431" y="0"/>
                  </a:lnTo>
                  <a:lnTo>
                    <a:pt x="52387" y="11906"/>
                  </a:lnTo>
                  <a:lnTo>
                    <a:pt x="88106" y="16668"/>
                  </a:lnTo>
                  <a:lnTo>
                    <a:pt x="130969" y="23812"/>
                  </a:lnTo>
                  <a:lnTo>
                    <a:pt x="173831" y="35718"/>
                  </a:lnTo>
                  <a:lnTo>
                    <a:pt x="202406" y="50006"/>
                  </a:lnTo>
                  <a:lnTo>
                    <a:pt x="240506" y="73818"/>
                  </a:lnTo>
                  <a:lnTo>
                    <a:pt x="283369" y="107156"/>
                  </a:lnTo>
                  <a:lnTo>
                    <a:pt x="300037" y="126206"/>
                  </a:lnTo>
                  <a:lnTo>
                    <a:pt x="319087" y="152400"/>
                  </a:lnTo>
                  <a:lnTo>
                    <a:pt x="376237" y="233362"/>
                  </a:lnTo>
                  <a:lnTo>
                    <a:pt x="473869" y="364331"/>
                  </a:lnTo>
                  <a:lnTo>
                    <a:pt x="609600" y="528637"/>
                  </a:lnTo>
                  <a:lnTo>
                    <a:pt x="747712" y="688181"/>
                  </a:lnTo>
                  <a:lnTo>
                    <a:pt x="866775" y="812006"/>
                  </a:lnTo>
                  <a:lnTo>
                    <a:pt x="995362" y="931068"/>
                  </a:lnTo>
                  <a:lnTo>
                    <a:pt x="1119187" y="1040606"/>
                  </a:lnTo>
                  <a:lnTo>
                    <a:pt x="1309687" y="1190625"/>
                  </a:lnTo>
                  <a:lnTo>
                    <a:pt x="1493044" y="1312068"/>
                  </a:lnTo>
                  <a:lnTo>
                    <a:pt x="1709737" y="1435893"/>
                  </a:lnTo>
                  <a:lnTo>
                    <a:pt x="1781175" y="1469231"/>
                  </a:lnTo>
                  <a:lnTo>
                    <a:pt x="1790700" y="1481137"/>
                  </a:lnTo>
                  <a:lnTo>
                    <a:pt x="1795462" y="1490662"/>
                  </a:lnTo>
                  <a:lnTo>
                    <a:pt x="1790700" y="1502568"/>
                  </a:lnTo>
                  <a:lnTo>
                    <a:pt x="1774031" y="1514475"/>
                  </a:lnTo>
                  <a:lnTo>
                    <a:pt x="1731169" y="1514475"/>
                  </a:lnTo>
                  <a:lnTo>
                    <a:pt x="1674019" y="1512093"/>
                  </a:lnTo>
                  <a:lnTo>
                    <a:pt x="1562100" y="1507331"/>
                  </a:lnTo>
                  <a:lnTo>
                    <a:pt x="1435894" y="1495425"/>
                  </a:lnTo>
                  <a:lnTo>
                    <a:pt x="1331119" y="1481137"/>
                  </a:lnTo>
                  <a:lnTo>
                    <a:pt x="1226344" y="1464468"/>
                  </a:lnTo>
                  <a:lnTo>
                    <a:pt x="1135856" y="1443037"/>
                  </a:lnTo>
                  <a:lnTo>
                    <a:pt x="1069181" y="1419225"/>
                  </a:lnTo>
                  <a:lnTo>
                    <a:pt x="1009650" y="1393031"/>
                  </a:lnTo>
                  <a:lnTo>
                    <a:pt x="962025" y="1362075"/>
                  </a:lnTo>
                  <a:lnTo>
                    <a:pt x="940594" y="1343025"/>
                  </a:lnTo>
                  <a:lnTo>
                    <a:pt x="912019" y="1312068"/>
                  </a:lnTo>
                  <a:lnTo>
                    <a:pt x="878681" y="1262062"/>
                  </a:lnTo>
                  <a:lnTo>
                    <a:pt x="800100" y="1133475"/>
                  </a:lnTo>
                  <a:lnTo>
                    <a:pt x="692944" y="964406"/>
                  </a:lnTo>
                  <a:lnTo>
                    <a:pt x="561975" y="757237"/>
                  </a:lnTo>
                  <a:lnTo>
                    <a:pt x="47625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0">
              <a:extLst>
                <a:ext uri="{FF2B5EF4-FFF2-40B4-BE49-F238E27FC236}">
                  <a16:creationId xmlns:a16="http://schemas.microsoft.com/office/drawing/2014/main" id="{F1964B01-3D1D-479A-9032-8109F8C5BC10}"/>
                </a:ext>
              </a:extLst>
            </p:cNvPr>
            <p:cNvSpPr/>
            <p:nvPr/>
          </p:nvSpPr>
          <p:spPr>
            <a:xfrm>
              <a:off x="3732214" y="2256199"/>
              <a:ext cx="661987" cy="709613"/>
            </a:xfrm>
            <a:custGeom>
              <a:avLst/>
              <a:gdLst>
                <a:gd name="connsiteX0" fmla="*/ 297656 w 661987"/>
                <a:gd name="connsiteY0" fmla="*/ 138113 h 709613"/>
                <a:gd name="connsiteX1" fmla="*/ 369094 w 661987"/>
                <a:gd name="connsiteY1" fmla="*/ 180975 h 709613"/>
                <a:gd name="connsiteX2" fmla="*/ 409575 w 661987"/>
                <a:gd name="connsiteY2" fmla="*/ 209550 h 709613"/>
                <a:gd name="connsiteX3" fmla="*/ 459581 w 661987"/>
                <a:gd name="connsiteY3" fmla="*/ 245269 h 709613"/>
                <a:gd name="connsiteX4" fmla="*/ 497681 w 661987"/>
                <a:gd name="connsiteY4" fmla="*/ 276225 h 709613"/>
                <a:gd name="connsiteX5" fmla="*/ 526256 w 661987"/>
                <a:gd name="connsiteY5" fmla="*/ 304800 h 709613"/>
                <a:gd name="connsiteX6" fmla="*/ 550069 w 661987"/>
                <a:gd name="connsiteY6" fmla="*/ 330994 h 709613"/>
                <a:gd name="connsiteX7" fmla="*/ 581025 w 661987"/>
                <a:gd name="connsiteY7" fmla="*/ 366713 h 709613"/>
                <a:gd name="connsiteX8" fmla="*/ 621506 w 661987"/>
                <a:gd name="connsiteY8" fmla="*/ 426244 h 709613"/>
                <a:gd name="connsiteX9" fmla="*/ 640556 w 661987"/>
                <a:gd name="connsiteY9" fmla="*/ 464344 h 709613"/>
                <a:gd name="connsiteX10" fmla="*/ 654844 w 661987"/>
                <a:gd name="connsiteY10" fmla="*/ 507206 h 709613"/>
                <a:gd name="connsiteX11" fmla="*/ 661987 w 661987"/>
                <a:gd name="connsiteY11" fmla="*/ 545306 h 709613"/>
                <a:gd name="connsiteX12" fmla="*/ 659606 w 661987"/>
                <a:gd name="connsiteY12" fmla="*/ 595313 h 709613"/>
                <a:gd name="connsiteX13" fmla="*/ 647700 w 661987"/>
                <a:gd name="connsiteY13" fmla="*/ 635794 h 709613"/>
                <a:gd name="connsiteX14" fmla="*/ 631031 w 661987"/>
                <a:gd name="connsiteY14" fmla="*/ 664369 h 709613"/>
                <a:gd name="connsiteX15" fmla="*/ 609600 w 661987"/>
                <a:gd name="connsiteY15" fmla="*/ 685800 h 709613"/>
                <a:gd name="connsiteX16" fmla="*/ 576262 w 661987"/>
                <a:gd name="connsiteY16" fmla="*/ 702469 h 709613"/>
                <a:gd name="connsiteX17" fmla="*/ 521494 w 661987"/>
                <a:gd name="connsiteY17" fmla="*/ 709613 h 709613"/>
                <a:gd name="connsiteX18" fmla="*/ 478631 w 661987"/>
                <a:gd name="connsiteY18" fmla="*/ 704850 h 709613"/>
                <a:gd name="connsiteX19" fmla="*/ 457200 w 661987"/>
                <a:gd name="connsiteY19" fmla="*/ 692944 h 709613"/>
                <a:gd name="connsiteX20" fmla="*/ 431006 w 661987"/>
                <a:gd name="connsiteY20" fmla="*/ 664369 h 709613"/>
                <a:gd name="connsiteX21" fmla="*/ 402431 w 661987"/>
                <a:gd name="connsiteY21" fmla="*/ 628650 h 709613"/>
                <a:gd name="connsiteX22" fmla="*/ 371475 w 661987"/>
                <a:gd name="connsiteY22" fmla="*/ 571500 h 709613"/>
                <a:gd name="connsiteX23" fmla="*/ 342900 w 661987"/>
                <a:gd name="connsiteY23" fmla="*/ 504825 h 709613"/>
                <a:gd name="connsiteX24" fmla="*/ 311944 w 661987"/>
                <a:gd name="connsiteY24" fmla="*/ 421481 h 709613"/>
                <a:gd name="connsiteX25" fmla="*/ 283369 w 661987"/>
                <a:gd name="connsiteY25" fmla="*/ 350044 h 709613"/>
                <a:gd name="connsiteX26" fmla="*/ 259556 w 661987"/>
                <a:gd name="connsiteY26" fmla="*/ 295275 h 709613"/>
                <a:gd name="connsiteX27" fmla="*/ 221456 w 661987"/>
                <a:gd name="connsiteY27" fmla="*/ 240506 h 709613"/>
                <a:gd name="connsiteX28" fmla="*/ 173831 w 661987"/>
                <a:gd name="connsiteY28" fmla="*/ 183356 h 709613"/>
                <a:gd name="connsiteX29" fmla="*/ 128587 w 661987"/>
                <a:gd name="connsiteY29" fmla="*/ 142875 h 709613"/>
                <a:gd name="connsiteX30" fmla="*/ 76200 w 661987"/>
                <a:gd name="connsiteY30" fmla="*/ 102394 h 709613"/>
                <a:gd name="connsiteX31" fmla="*/ 23812 w 661987"/>
                <a:gd name="connsiteY31" fmla="*/ 66675 h 709613"/>
                <a:gd name="connsiteX32" fmla="*/ 7144 w 661987"/>
                <a:gd name="connsiteY32" fmla="*/ 52388 h 709613"/>
                <a:gd name="connsiteX33" fmla="*/ 0 w 661987"/>
                <a:gd name="connsiteY33" fmla="*/ 33338 h 709613"/>
                <a:gd name="connsiteX34" fmla="*/ 0 w 661987"/>
                <a:gd name="connsiteY34" fmla="*/ 16669 h 709613"/>
                <a:gd name="connsiteX35" fmla="*/ 2381 w 661987"/>
                <a:gd name="connsiteY35" fmla="*/ 4763 h 709613"/>
                <a:gd name="connsiteX36" fmla="*/ 14287 w 661987"/>
                <a:gd name="connsiteY36" fmla="*/ 0 h 709613"/>
                <a:gd name="connsiteX37" fmla="*/ 35719 w 661987"/>
                <a:gd name="connsiteY37" fmla="*/ 4763 h 709613"/>
                <a:gd name="connsiteX38" fmla="*/ 88106 w 661987"/>
                <a:gd name="connsiteY38" fmla="*/ 28575 h 709613"/>
                <a:gd name="connsiteX39" fmla="*/ 195262 w 661987"/>
                <a:gd name="connsiteY39" fmla="*/ 83344 h 709613"/>
                <a:gd name="connsiteX40" fmla="*/ 297656 w 661987"/>
                <a:gd name="connsiteY40" fmla="*/ 138113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7" h="709613">
                  <a:moveTo>
                    <a:pt x="297656" y="138113"/>
                  </a:moveTo>
                  <a:lnTo>
                    <a:pt x="369094" y="180975"/>
                  </a:lnTo>
                  <a:lnTo>
                    <a:pt x="409575" y="209550"/>
                  </a:lnTo>
                  <a:lnTo>
                    <a:pt x="459581" y="245269"/>
                  </a:lnTo>
                  <a:lnTo>
                    <a:pt x="497681" y="276225"/>
                  </a:lnTo>
                  <a:lnTo>
                    <a:pt x="526256" y="304800"/>
                  </a:lnTo>
                  <a:lnTo>
                    <a:pt x="550069" y="330994"/>
                  </a:lnTo>
                  <a:lnTo>
                    <a:pt x="581025" y="366713"/>
                  </a:lnTo>
                  <a:lnTo>
                    <a:pt x="621506" y="426244"/>
                  </a:lnTo>
                  <a:lnTo>
                    <a:pt x="640556" y="464344"/>
                  </a:lnTo>
                  <a:lnTo>
                    <a:pt x="654844" y="507206"/>
                  </a:lnTo>
                  <a:lnTo>
                    <a:pt x="661987" y="545306"/>
                  </a:lnTo>
                  <a:lnTo>
                    <a:pt x="659606" y="595313"/>
                  </a:lnTo>
                  <a:lnTo>
                    <a:pt x="647700" y="635794"/>
                  </a:lnTo>
                  <a:lnTo>
                    <a:pt x="631031" y="664369"/>
                  </a:lnTo>
                  <a:lnTo>
                    <a:pt x="609600" y="685800"/>
                  </a:lnTo>
                  <a:lnTo>
                    <a:pt x="576262" y="702469"/>
                  </a:lnTo>
                  <a:lnTo>
                    <a:pt x="521494" y="709613"/>
                  </a:lnTo>
                  <a:lnTo>
                    <a:pt x="478631" y="704850"/>
                  </a:lnTo>
                  <a:lnTo>
                    <a:pt x="457200" y="692944"/>
                  </a:lnTo>
                  <a:lnTo>
                    <a:pt x="431006" y="664369"/>
                  </a:lnTo>
                  <a:lnTo>
                    <a:pt x="402431" y="628650"/>
                  </a:lnTo>
                  <a:lnTo>
                    <a:pt x="371475" y="571500"/>
                  </a:lnTo>
                  <a:lnTo>
                    <a:pt x="342900" y="504825"/>
                  </a:lnTo>
                  <a:lnTo>
                    <a:pt x="311944" y="421481"/>
                  </a:lnTo>
                  <a:lnTo>
                    <a:pt x="283369" y="350044"/>
                  </a:lnTo>
                  <a:lnTo>
                    <a:pt x="259556" y="295275"/>
                  </a:lnTo>
                  <a:lnTo>
                    <a:pt x="221456" y="240506"/>
                  </a:lnTo>
                  <a:lnTo>
                    <a:pt x="173831" y="183356"/>
                  </a:lnTo>
                  <a:lnTo>
                    <a:pt x="128587" y="142875"/>
                  </a:lnTo>
                  <a:lnTo>
                    <a:pt x="76200" y="102394"/>
                  </a:lnTo>
                  <a:lnTo>
                    <a:pt x="23812" y="66675"/>
                  </a:lnTo>
                  <a:lnTo>
                    <a:pt x="7144" y="52388"/>
                  </a:lnTo>
                  <a:lnTo>
                    <a:pt x="0" y="33338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35719" y="4763"/>
                  </a:lnTo>
                  <a:lnTo>
                    <a:pt x="88106" y="28575"/>
                  </a:lnTo>
                  <a:lnTo>
                    <a:pt x="195262" y="83344"/>
                  </a:lnTo>
                  <a:lnTo>
                    <a:pt x="297656" y="1381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1">
              <a:extLst>
                <a:ext uri="{FF2B5EF4-FFF2-40B4-BE49-F238E27FC236}">
                  <a16:creationId xmlns:a16="http://schemas.microsoft.com/office/drawing/2014/main" id="{9BDB90E1-7C52-4B53-A645-3D4AEFF8C98C}"/>
                </a:ext>
              </a:extLst>
            </p:cNvPr>
            <p:cNvSpPr/>
            <p:nvPr/>
          </p:nvSpPr>
          <p:spPr>
            <a:xfrm>
              <a:off x="3532189" y="2999148"/>
              <a:ext cx="1952625" cy="573088"/>
            </a:xfrm>
            <a:custGeom>
              <a:avLst/>
              <a:gdLst>
                <a:gd name="connsiteX0" fmla="*/ 633412 w 1952625"/>
                <a:gd name="connsiteY0" fmla="*/ 285750 h 573881"/>
                <a:gd name="connsiteX1" fmla="*/ 469106 w 1952625"/>
                <a:gd name="connsiteY1" fmla="*/ 328613 h 573881"/>
                <a:gd name="connsiteX2" fmla="*/ 428625 w 1952625"/>
                <a:gd name="connsiteY2" fmla="*/ 340519 h 573881"/>
                <a:gd name="connsiteX3" fmla="*/ 402431 w 1952625"/>
                <a:gd name="connsiteY3" fmla="*/ 345281 h 573881"/>
                <a:gd name="connsiteX4" fmla="*/ 361950 w 1952625"/>
                <a:gd name="connsiteY4" fmla="*/ 350044 h 573881"/>
                <a:gd name="connsiteX5" fmla="*/ 316706 w 1952625"/>
                <a:gd name="connsiteY5" fmla="*/ 354806 h 573881"/>
                <a:gd name="connsiteX6" fmla="*/ 290512 w 1952625"/>
                <a:gd name="connsiteY6" fmla="*/ 352425 h 573881"/>
                <a:gd name="connsiteX7" fmla="*/ 254794 w 1952625"/>
                <a:gd name="connsiteY7" fmla="*/ 350044 h 573881"/>
                <a:gd name="connsiteX8" fmla="*/ 197644 w 1952625"/>
                <a:gd name="connsiteY8" fmla="*/ 338138 h 573881"/>
                <a:gd name="connsiteX9" fmla="*/ 161925 w 1952625"/>
                <a:gd name="connsiteY9" fmla="*/ 323850 h 573881"/>
                <a:gd name="connsiteX10" fmla="*/ 128587 w 1952625"/>
                <a:gd name="connsiteY10" fmla="*/ 302419 h 573881"/>
                <a:gd name="connsiteX11" fmla="*/ 107156 w 1952625"/>
                <a:gd name="connsiteY11" fmla="*/ 288131 h 573881"/>
                <a:gd name="connsiteX12" fmla="*/ 83344 w 1952625"/>
                <a:gd name="connsiteY12" fmla="*/ 264319 h 573881"/>
                <a:gd name="connsiteX13" fmla="*/ 61912 w 1952625"/>
                <a:gd name="connsiteY13" fmla="*/ 238125 h 573881"/>
                <a:gd name="connsiteX14" fmla="*/ 47625 w 1952625"/>
                <a:gd name="connsiteY14" fmla="*/ 226219 h 573881"/>
                <a:gd name="connsiteX15" fmla="*/ 28575 w 1952625"/>
                <a:gd name="connsiteY15" fmla="*/ 221456 h 573881"/>
                <a:gd name="connsiteX16" fmla="*/ 11906 w 1952625"/>
                <a:gd name="connsiteY16" fmla="*/ 221456 h 573881"/>
                <a:gd name="connsiteX17" fmla="*/ 2381 w 1952625"/>
                <a:gd name="connsiteY17" fmla="*/ 228600 h 573881"/>
                <a:gd name="connsiteX18" fmla="*/ 0 w 1952625"/>
                <a:gd name="connsiteY18" fmla="*/ 247650 h 573881"/>
                <a:gd name="connsiteX19" fmla="*/ 7144 w 1952625"/>
                <a:gd name="connsiteY19" fmla="*/ 271463 h 573881"/>
                <a:gd name="connsiteX20" fmla="*/ 30956 w 1952625"/>
                <a:gd name="connsiteY20" fmla="*/ 309563 h 573881"/>
                <a:gd name="connsiteX21" fmla="*/ 64294 w 1952625"/>
                <a:gd name="connsiteY21" fmla="*/ 354806 h 573881"/>
                <a:gd name="connsiteX22" fmla="*/ 104775 w 1952625"/>
                <a:gd name="connsiteY22" fmla="*/ 400050 h 573881"/>
                <a:gd name="connsiteX23" fmla="*/ 147637 w 1952625"/>
                <a:gd name="connsiteY23" fmla="*/ 445294 h 573881"/>
                <a:gd name="connsiteX24" fmla="*/ 192881 w 1952625"/>
                <a:gd name="connsiteY24" fmla="*/ 483394 h 573881"/>
                <a:gd name="connsiteX25" fmla="*/ 228600 w 1952625"/>
                <a:gd name="connsiteY25" fmla="*/ 511969 h 573881"/>
                <a:gd name="connsiteX26" fmla="*/ 261937 w 1952625"/>
                <a:gd name="connsiteY26" fmla="*/ 528638 h 573881"/>
                <a:gd name="connsiteX27" fmla="*/ 302419 w 1952625"/>
                <a:gd name="connsiteY27" fmla="*/ 547688 h 573881"/>
                <a:gd name="connsiteX28" fmla="*/ 347662 w 1952625"/>
                <a:gd name="connsiteY28" fmla="*/ 564356 h 573881"/>
                <a:gd name="connsiteX29" fmla="*/ 397669 w 1952625"/>
                <a:gd name="connsiteY29" fmla="*/ 573881 h 573881"/>
                <a:gd name="connsiteX30" fmla="*/ 431006 w 1952625"/>
                <a:gd name="connsiteY30" fmla="*/ 573881 h 573881"/>
                <a:gd name="connsiteX31" fmla="*/ 471487 w 1952625"/>
                <a:gd name="connsiteY31" fmla="*/ 569119 h 573881"/>
                <a:gd name="connsiteX32" fmla="*/ 576262 w 1952625"/>
                <a:gd name="connsiteY32" fmla="*/ 531019 h 573881"/>
                <a:gd name="connsiteX33" fmla="*/ 792956 w 1952625"/>
                <a:gd name="connsiteY33" fmla="*/ 447675 h 573881"/>
                <a:gd name="connsiteX34" fmla="*/ 1057275 w 1952625"/>
                <a:gd name="connsiteY34" fmla="*/ 357188 h 573881"/>
                <a:gd name="connsiteX35" fmla="*/ 1373981 w 1952625"/>
                <a:gd name="connsiteY35" fmla="*/ 280988 h 573881"/>
                <a:gd name="connsiteX36" fmla="*/ 1600200 w 1952625"/>
                <a:gd name="connsiteY36" fmla="*/ 242888 h 573881"/>
                <a:gd name="connsiteX37" fmla="*/ 1759744 w 1952625"/>
                <a:gd name="connsiteY37" fmla="*/ 219075 h 573881"/>
                <a:gd name="connsiteX38" fmla="*/ 1816894 w 1952625"/>
                <a:gd name="connsiteY38" fmla="*/ 209550 h 573881"/>
                <a:gd name="connsiteX39" fmla="*/ 1864519 w 1952625"/>
                <a:gd name="connsiteY39" fmla="*/ 195263 h 573881"/>
                <a:gd name="connsiteX40" fmla="*/ 1907381 w 1952625"/>
                <a:gd name="connsiteY40" fmla="*/ 173831 h 573881"/>
                <a:gd name="connsiteX41" fmla="*/ 1943100 w 1952625"/>
                <a:gd name="connsiteY41" fmla="*/ 147638 h 573881"/>
                <a:gd name="connsiteX42" fmla="*/ 1952625 w 1952625"/>
                <a:gd name="connsiteY42" fmla="*/ 130969 h 573881"/>
                <a:gd name="connsiteX43" fmla="*/ 1952625 w 1952625"/>
                <a:gd name="connsiteY43" fmla="*/ 114300 h 573881"/>
                <a:gd name="connsiteX44" fmla="*/ 1943100 w 1952625"/>
                <a:gd name="connsiteY44" fmla="*/ 85725 h 573881"/>
                <a:gd name="connsiteX45" fmla="*/ 1916906 w 1952625"/>
                <a:gd name="connsiteY45" fmla="*/ 52388 h 573881"/>
                <a:gd name="connsiteX46" fmla="*/ 1883569 w 1952625"/>
                <a:gd name="connsiteY46" fmla="*/ 28575 h 573881"/>
                <a:gd name="connsiteX47" fmla="*/ 1845469 w 1952625"/>
                <a:gd name="connsiteY47" fmla="*/ 9525 h 573881"/>
                <a:gd name="connsiteX48" fmla="*/ 1795462 w 1952625"/>
                <a:gd name="connsiteY48" fmla="*/ 0 h 573881"/>
                <a:gd name="connsiteX49" fmla="*/ 1754981 w 1952625"/>
                <a:gd name="connsiteY49" fmla="*/ 0 h 573881"/>
                <a:gd name="connsiteX50" fmla="*/ 1709737 w 1952625"/>
                <a:gd name="connsiteY50" fmla="*/ 9525 h 573881"/>
                <a:gd name="connsiteX51" fmla="*/ 1535906 w 1952625"/>
                <a:gd name="connsiteY51" fmla="*/ 61913 h 573881"/>
                <a:gd name="connsiteX52" fmla="*/ 1373981 w 1952625"/>
                <a:gd name="connsiteY52" fmla="*/ 107156 h 573881"/>
                <a:gd name="connsiteX53" fmla="*/ 1193006 w 1952625"/>
                <a:gd name="connsiteY53" fmla="*/ 140494 h 573881"/>
                <a:gd name="connsiteX54" fmla="*/ 985837 w 1952625"/>
                <a:gd name="connsiteY54" fmla="*/ 192881 h 573881"/>
                <a:gd name="connsiteX55" fmla="*/ 633412 w 1952625"/>
                <a:gd name="connsiteY55" fmla="*/ 285750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52625" h="573881">
                  <a:moveTo>
                    <a:pt x="633412" y="285750"/>
                  </a:moveTo>
                  <a:lnTo>
                    <a:pt x="469106" y="328613"/>
                  </a:lnTo>
                  <a:lnTo>
                    <a:pt x="428625" y="340519"/>
                  </a:lnTo>
                  <a:lnTo>
                    <a:pt x="402431" y="345281"/>
                  </a:lnTo>
                  <a:lnTo>
                    <a:pt x="361950" y="350044"/>
                  </a:lnTo>
                  <a:lnTo>
                    <a:pt x="316706" y="354806"/>
                  </a:lnTo>
                  <a:lnTo>
                    <a:pt x="290512" y="352425"/>
                  </a:lnTo>
                  <a:lnTo>
                    <a:pt x="254794" y="350044"/>
                  </a:lnTo>
                  <a:lnTo>
                    <a:pt x="197644" y="338138"/>
                  </a:lnTo>
                  <a:lnTo>
                    <a:pt x="161925" y="323850"/>
                  </a:lnTo>
                  <a:lnTo>
                    <a:pt x="128587" y="302419"/>
                  </a:lnTo>
                  <a:lnTo>
                    <a:pt x="107156" y="288131"/>
                  </a:lnTo>
                  <a:lnTo>
                    <a:pt x="83344" y="264319"/>
                  </a:lnTo>
                  <a:lnTo>
                    <a:pt x="61912" y="238125"/>
                  </a:lnTo>
                  <a:lnTo>
                    <a:pt x="47625" y="226219"/>
                  </a:lnTo>
                  <a:lnTo>
                    <a:pt x="28575" y="221456"/>
                  </a:lnTo>
                  <a:lnTo>
                    <a:pt x="11906" y="221456"/>
                  </a:lnTo>
                  <a:lnTo>
                    <a:pt x="2381" y="228600"/>
                  </a:lnTo>
                  <a:lnTo>
                    <a:pt x="0" y="247650"/>
                  </a:lnTo>
                  <a:lnTo>
                    <a:pt x="7144" y="271463"/>
                  </a:lnTo>
                  <a:lnTo>
                    <a:pt x="30956" y="309563"/>
                  </a:lnTo>
                  <a:lnTo>
                    <a:pt x="64294" y="354806"/>
                  </a:lnTo>
                  <a:lnTo>
                    <a:pt x="104775" y="400050"/>
                  </a:lnTo>
                  <a:lnTo>
                    <a:pt x="147637" y="445294"/>
                  </a:lnTo>
                  <a:lnTo>
                    <a:pt x="192881" y="483394"/>
                  </a:lnTo>
                  <a:lnTo>
                    <a:pt x="228600" y="511969"/>
                  </a:lnTo>
                  <a:lnTo>
                    <a:pt x="261937" y="528638"/>
                  </a:lnTo>
                  <a:lnTo>
                    <a:pt x="302419" y="547688"/>
                  </a:lnTo>
                  <a:lnTo>
                    <a:pt x="347662" y="564356"/>
                  </a:lnTo>
                  <a:lnTo>
                    <a:pt x="397669" y="573881"/>
                  </a:lnTo>
                  <a:lnTo>
                    <a:pt x="431006" y="573881"/>
                  </a:lnTo>
                  <a:lnTo>
                    <a:pt x="471487" y="569119"/>
                  </a:lnTo>
                  <a:lnTo>
                    <a:pt x="576262" y="531019"/>
                  </a:lnTo>
                  <a:lnTo>
                    <a:pt x="792956" y="447675"/>
                  </a:lnTo>
                  <a:lnTo>
                    <a:pt x="1057275" y="357188"/>
                  </a:lnTo>
                  <a:lnTo>
                    <a:pt x="1373981" y="280988"/>
                  </a:lnTo>
                  <a:lnTo>
                    <a:pt x="1600200" y="242888"/>
                  </a:lnTo>
                  <a:lnTo>
                    <a:pt x="1759744" y="219075"/>
                  </a:lnTo>
                  <a:lnTo>
                    <a:pt x="1816894" y="209550"/>
                  </a:lnTo>
                  <a:lnTo>
                    <a:pt x="1864519" y="195263"/>
                  </a:lnTo>
                  <a:lnTo>
                    <a:pt x="1907381" y="173831"/>
                  </a:lnTo>
                  <a:lnTo>
                    <a:pt x="1943100" y="147638"/>
                  </a:lnTo>
                  <a:lnTo>
                    <a:pt x="1952625" y="130969"/>
                  </a:lnTo>
                  <a:lnTo>
                    <a:pt x="1952625" y="114300"/>
                  </a:lnTo>
                  <a:lnTo>
                    <a:pt x="1943100" y="85725"/>
                  </a:lnTo>
                  <a:lnTo>
                    <a:pt x="1916906" y="52388"/>
                  </a:lnTo>
                  <a:lnTo>
                    <a:pt x="1883569" y="28575"/>
                  </a:lnTo>
                  <a:lnTo>
                    <a:pt x="1845469" y="9525"/>
                  </a:lnTo>
                  <a:lnTo>
                    <a:pt x="1795462" y="0"/>
                  </a:lnTo>
                  <a:lnTo>
                    <a:pt x="1754981" y="0"/>
                  </a:lnTo>
                  <a:lnTo>
                    <a:pt x="1709737" y="9525"/>
                  </a:lnTo>
                  <a:lnTo>
                    <a:pt x="1535906" y="61913"/>
                  </a:lnTo>
                  <a:lnTo>
                    <a:pt x="1373981" y="107156"/>
                  </a:lnTo>
                  <a:lnTo>
                    <a:pt x="1193006" y="140494"/>
                  </a:lnTo>
                  <a:lnTo>
                    <a:pt x="985837" y="192881"/>
                  </a:lnTo>
                  <a:lnTo>
                    <a:pt x="633412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9">
              <a:extLst>
                <a:ext uri="{FF2B5EF4-FFF2-40B4-BE49-F238E27FC236}">
                  <a16:creationId xmlns:a16="http://schemas.microsoft.com/office/drawing/2014/main" id="{52AF2A74-8B99-45A1-9F98-4B0AFAAAC045}"/>
                </a:ext>
              </a:extLst>
            </p:cNvPr>
            <p:cNvSpPr/>
            <p:nvPr/>
          </p:nvSpPr>
          <p:spPr>
            <a:xfrm rot="16200000">
              <a:off x="2586038" y="3532548"/>
              <a:ext cx="4254500" cy="533400"/>
            </a:xfrm>
            <a:custGeom>
              <a:avLst/>
              <a:gdLst>
                <a:gd name="connsiteX0" fmla="*/ 1511055 w 4254255"/>
                <a:gd name="connsiteY0" fmla="*/ 257727 h 533106"/>
                <a:gd name="connsiteX1" fmla="*/ 2252460 w 4254255"/>
                <a:gd name="connsiteY1" fmla="*/ 257727 h 533106"/>
                <a:gd name="connsiteX2" fmla="*/ 2849115 w 4254255"/>
                <a:gd name="connsiteY2" fmla="*/ 257727 h 533106"/>
                <a:gd name="connsiteX3" fmla="*/ 3202165 w 4254255"/>
                <a:gd name="connsiteY3" fmla="*/ 257727 h 533106"/>
                <a:gd name="connsiteX4" fmla="*/ 3385751 w 4254255"/>
                <a:gd name="connsiteY4" fmla="*/ 257727 h 533106"/>
                <a:gd name="connsiteX5" fmla="*/ 3491666 w 4254255"/>
                <a:gd name="connsiteY5" fmla="*/ 257727 h 533106"/>
                <a:gd name="connsiteX6" fmla="*/ 3569337 w 4254255"/>
                <a:gd name="connsiteY6" fmla="*/ 254197 h 533106"/>
                <a:gd name="connsiteX7" fmla="*/ 3668191 w 4254255"/>
                <a:gd name="connsiteY7" fmla="*/ 254197 h 533106"/>
                <a:gd name="connsiteX8" fmla="*/ 3763515 w 4254255"/>
                <a:gd name="connsiteY8" fmla="*/ 243605 h 533106"/>
                <a:gd name="connsiteX9" fmla="*/ 3894143 w 4254255"/>
                <a:gd name="connsiteY9" fmla="*/ 229483 h 533106"/>
                <a:gd name="connsiteX10" fmla="*/ 4014180 w 4254255"/>
                <a:gd name="connsiteY10" fmla="*/ 204770 h 533106"/>
                <a:gd name="connsiteX11" fmla="*/ 4060077 w 4254255"/>
                <a:gd name="connsiteY11" fmla="*/ 190648 h 533106"/>
                <a:gd name="connsiteX12" fmla="*/ 4095382 w 4254255"/>
                <a:gd name="connsiteY12" fmla="*/ 165934 h 533106"/>
                <a:gd name="connsiteX13" fmla="*/ 4127157 w 4254255"/>
                <a:gd name="connsiteY13" fmla="*/ 127099 h 533106"/>
                <a:gd name="connsiteX14" fmla="*/ 4148340 w 4254255"/>
                <a:gd name="connsiteY14" fmla="*/ 98854 h 533106"/>
                <a:gd name="connsiteX15" fmla="*/ 4173053 w 4254255"/>
                <a:gd name="connsiteY15" fmla="*/ 56488 h 533106"/>
                <a:gd name="connsiteX16" fmla="*/ 4183645 w 4254255"/>
                <a:gd name="connsiteY16" fmla="*/ 28244 h 533106"/>
                <a:gd name="connsiteX17" fmla="*/ 4190706 w 4254255"/>
                <a:gd name="connsiteY17" fmla="*/ 17653 h 533106"/>
                <a:gd name="connsiteX18" fmla="*/ 4197767 w 4254255"/>
                <a:gd name="connsiteY18" fmla="*/ 7061 h 533106"/>
                <a:gd name="connsiteX19" fmla="*/ 4226011 w 4254255"/>
                <a:gd name="connsiteY19" fmla="*/ 0 h 533106"/>
                <a:gd name="connsiteX20" fmla="*/ 4243663 w 4254255"/>
                <a:gd name="connsiteY20" fmla="*/ 7061 h 533106"/>
                <a:gd name="connsiteX21" fmla="*/ 4250724 w 4254255"/>
                <a:gd name="connsiteY21" fmla="*/ 14122 h 533106"/>
                <a:gd name="connsiteX22" fmla="*/ 4254255 w 4254255"/>
                <a:gd name="connsiteY22" fmla="*/ 28244 h 533106"/>
                <a:gd name="connsiteX23" fmla="*/ 4243663 w 4254255"/>
                <a:gd name="connsiteY23" fmla="*/ 70610 h 533106"/>
                <a:gd name="connsiteX24" fmla="*/ 4229541 w 4254255"/>
                <a:gd name="connsiteY24" fmla="*/ 116507 h 533106"/>
                <a:gd name="connsiteX25" fmla="*/ 4204828 w 4254255"/>
                <a:gd name="connsiteY25" fmla="*/ 208300 h 533106"/>
                <a:gd name="connsiteX26" fmla="*/ 4169523 w 4254255"/>
                <a:gd name="connsiteY26" fmla="*/ 300093 h 533106"/>
                <a:gd name="connsiteX27" fmla="*/ 4130687 w 4254255"/>
                <a:gd name="connsiteY27" fmla="*/ 391886 h 533106"/>
                <a:gd name="connsiteX28" fmla="*/ 4102443 w 4254255"/>
                <a:gd name="connsiteY28" fmla="*/ 437783 h 533106"/>
                <a:gd name="connsiteX29" fmla="*/ 4070669 w 4254255"/>
                <a:gd name="connsiteY29" fmla="*/ 476618 h 533106"/>
                <a:gd name="connsiteX30" fmla="*/ 4028303 w 4254255"/>
                <a:gd name="connsiteY30" fmla="*/ 511923 h 533106"/>
                <a:gd name="connsiteX31" fmla="*/ 3996528 w 4254255"/>
                <a:gd name="connsiteY31" fmla="*/ 526045 h 533106"/>
                <a:gd name="connsiteX32" fmla="*/ 3964753 w 4254255"/>
                <a:gd name="connsiteY32" fmla="*/ 533106 h 533106"/>
                <a:gd name="connsiteX33" fmla="*/ 3929448 w 4254255"/>
                <a:gd name="connsiteY33" fmla="*/ 522515 h 533106"/>
                <a:gd name="connsiteX34" fmla="*/ 3855308 w 4254255"/>
                <a:gd name="connsiteY34" fmla="*/ 497801 h 533106"/>
                <a:gd name="connsiteX35" fmla="*/ 3717618 w 4254255"/>
                <a:gd name="connsiteY35" fmla="*/ 480149 h 533106"/>
                <a:gd name="connsiteX36" fmla="*/ 3459892 w 4254255"/>
                <a:gd name="connsiteY36" fmla="*/ 483679 h 533106"/>
                <a:gd name="connsiteX37" fmla="*/ 2817340 w 4254255"/>
                <a:gd name="connsiteY37" fmla="*/ 483679 h 533106"/>
                <a:gd name="connsiteX38" fmla="*/ 2263052 w 4254255"/>
                <a:gd name="connsiteY38" fmla="*/ 480149 h 533106"/>
                <a:gd name="connsiteX39" fmla="*/ 610777 w 4254255"/>
                <a:gd name="connsiteY39" fmla="*/ 483679 h 533106"/>
                <a:gd name="connsiteX40" fmla="*/ 345989 w 4254255"/>
                <a:gd name="connsiteY40" fmla="*/ 480149 h 533106"/>
                <a:gd name="connsiteX41" fmla="*/ 215360 w 4254255"/>
                <a:gd name="connsiteY41" fmla="*/ 483679 h 533106"/>
                <a:gd name="connsiteX42" fmla="*/ 169464 w 4254255"/>
                <a:gd name="connsiteY42" fmla="*/ 480149 h 533106"/>
                <a:gd name="connsiteX43" fmla="*/ 127098 w 4254255"/>
                <a:gd name="connsiteY43" fmla="*/ 473088 h 533106"/>
                <a:gd name="connsiteX44" fmla="*/ 81201 w 4254255"/>
                <a:gd name="connsiteY44" fmla="*/ 455435 h 533106"/>
                <a:gd name="connsiteX45" fmla="*/ 35305 w 4254255"/>
                <a:gd name="connsiteY45" fmla="*/ 434252 h 533106"/>
                <a:gd name="connsiteX46" fmla="*/ 14122 w 4254255"/>
                <a:gd name="connsiteY46" fmla="*/ 413069 h 533106"/>
                <a:gd name="connsiteX47" fmla="*/ 3530 w 4254255"/>
                <a:gd name="connsiteY47" fmla="*/ 398947 h 533106"/>
                <a:gd name="connsiteX48" fmla="*/ 0 w 4254255"/>
                <a:gd name="connsiteY48" fmla="*/ 384825 h 533106"/>
                <a:gd name="connsiteX49" fmla="*/ 0 w 4254255"/>
                <a:gd name="connsiteY49" fmla="*/ 367173 h 533106"/>
                <a:gd name="connsiteX50" fmla="*/ 3530 w 4254255"/>
                <a:gd name="connsiteY50" fmla="*/ 349520 h 533106"/>
                <a:gd name="connsiteX51" fmla="*/ 24713 w 4254255"/>
                <a:gd name="connsiteY51" fmla="*/ 331868 h 533106"/>
                <a:gd name="connsiteX52" fmla="*/ 49427 w 4254255"/>
                <a:gd name="connsiteY52" fmla="*/ 317746 h 533106"/>
                <a:gd name="connsiteX53" fmla="*/ 148281 w 4254255"/>
                <a:gd name="connsiteY53" fmla="*/ 282441 h 533106"/>
                <a:gd name="connsiteX54" fmla="*/ 314214 w 4254255"/>
                <a:gd name="connsiteY54" fmla="*/ 236544 h 533106"/>
                <a:gd name="connsiteX55" fmla="*/ 413069 w 4254255"/>
                <a:gd name="connsiteY55" fmla="*/ 215361 h 533106"/>
                <a:gd name="connsiteX56" fmla="*/ 483679 w 4254255"/>
                <a:gd name="connsiteY56" fmla="*/ 201239 h 533106"/>
                <a:gd name="connsiteX57" fmla="*/ 522514 w 4254255"/>
                <a:gd name="connsiteY57" fmla="*/ 201239 h 533106"/>
                <a:gd name="connsiteX58" fmla="*/ 564880 w 4254255"/>
                <a:gd name="connsiteY58" fmla="*/ 215361 h 533106"/>
                <a:gd name="connsiteX59" fmla="*/ 723753 w 4254255"/>
                <a:gd name="connsiteY59" fmla="*/ 236544 h 533106"/>
                <a:gd name="connsiteX60" fmla="*/ 1030906 w 4254255"/>
                <a:gd name="connsiteY60" fmla="*/ 261258 h 533106"/>
                <a:gd name="connsiteX61" fmla="*/ 1511055 w 4254255"/>
                <a:gd name="connsiteY61" fmla="*/ 257727 h 533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4254255" h="533106">
                  <a:moveTo>
                    <a:pt x="1511055" y="257727"/>
                  </a:moveTo>
                  <a:lnTo>
                    <a:pt x="2252460" y="257727"/>
                  </a:lnTo>
                  <a:lnTo>
                    <a:pt x="2849115" y="257727"/>
                  </a:lnTo>
                  <a:lnTo>
                    <a:pt x="3202165" y="257727"/>
                  </a:lnTo>
                  <a:lnTo>
                    <a:pt x="3385751" y="257727"/>
                  </a:lnTo>
                  <a:lnTo>
                    <a:pt x="3491666" y="257727"/>
                  </a:lnTo>
                  <a:lnTo>
                    <a:pt x="3569337" y="254197"/>
                  </a:lnTo>
                  <a:lnTo>
                    <a:pt x="3668191" y="254197"/>
                  </a:lnTo>
                  <a:lnTo>
                    <a:pt x="3763515" y="243605"/>
                  </a:lnTo>
                  <a:lnTo>
                    <a:pt x="3894143" y="229483"/>
                  </a:lnTo>
                  <a:lnTo>
                    <a:pt x="4014180" y="204770"/>
                  </a:lnTo>
                  <a:lnTo>
                    <a:pt x="4060077" y="190648"/>
                  </a:lnTo>
                  <a:lnTo>
                    <a:pt x="4095382" y="165934"/>
                  </a:lnTo>
                  <a:lnTo>
                    <a:pt x="4127157" y="127099"/>
                  </a:lnTo>
                  <a:lnTo>
                    <a:pt x="4148340" y="98854"/>
                  </a:lnTo>
                  <a:lnTo>
                    <a:pt x="4173053" y="56488"/>
                  </a:lnTo>
                  <a:lnTo>
                    <a:pt x="4183645" y="28244"/>
                  </a:lnTo>
                  <a:lnTo>
                    <a:pt x="4190706" y="17653"/>
                  </a:lnTo>
                  <a:lnTo>
                    <a:pt x="4197767" y="7061"/>
                  </a:lnTo>
                  <a:lnTo>
                    <a:pt x="4226011" y="0"/>
                  </a:lnTo>
                  <a:lnTo>
                    <a:pt x="4243663" y="7061"/>
                  </a:lnTo>
                  <a:lnTo>
                    <a:pt x="4250724" y="14122"/>
                  </a:lnTo>
                  <a:lnTo>
                    <a:pt x="4254255" y="28244"/>
                  </a:lnTo>
                  <a:lnTo>
                    <a:pt x="4243663" y="70610"/>
                  </a:lnTo>
                  <a:lnTo>
                    <a:pt x="4229541" y="116507"/>
                  </a:lnTo>
                  <a:lnTo>
                    <a:pt x="4204828" y="208300"/>
                  </a:lnTo>
                  <a:lnTo>
                    <a:pt x="4169523" y="300093"/>
                  </a:lnTo>
                  <a:lnTo>
                    <a:pt x="4130687" y="391886"/>
                  </a:lnTo>
                  <a:lnTo>
                    <a:pt x="4102443" y="437783"/>
                  </a:lnTo>
                  <a:lnTo>
                    <a:pt x="4070669" y="476618"/>
                  </a:lnTo>
                  <a:lnTo>
                    <a:pt x="4028303" y="511923"/>
                  </a:lnTo>
                  <a:lnTo>
                    <a:pt x="3996528" y="526045"/>
                  </a:lnTo>
                  <a:lnTo>
                    <a:pt x="3964753" y="533106"/>
                  </a:lnTo>
                  <a:lnTo>
                    <a:pt x="3929448" y="522515"/>
                  </a:lnTo>
                  <a:lnTo>
                    <a:pt x="3855308" y="497801"/>
                  </a:lnTo>
                  <a:lnTo>
                    <a:pt x="3717618" y="480149"/>
                  </a:lnTo>
                  <a:lnTo>
                    <a:pt x="3459892" y="483679"/>
                  </a:lnTo>
                  <a:lnTo>
                    <a:pt x="2817340" y="483679"/>
                  </a:lnTo>
                  <a:lnTo>
                    <a:pt x="2263052" y="480149"/>
                  </a:lnTo>
                  <a:lnTo>
                    <a:pt x="610777" y="483679"/>
                  </a:lnTo>
                  <a:lnTo>
                    <a:pt x="345989" y="480149"/>
                  </a:lnTo>
                  <a:lnTo>
                    <a:pt x="215360" y="483679"/>
                  </a:lnTo>
                  <a:lnTo>
                    <a:pt x="169464" y="480149"/>
                  </a:lnTo>
                  <a:lnTo>
                    <a:pt x="127098" y="473088"/>
                  </a:lnTo>
                  <a:lnTo>
                    <a:pt x="81201" y="455435"/>
                  </a:lnTo>
                  <a:lnTo>
                    <a:pt x="35305" y="434252"/>
                  </a:lnTo>
                  <a:lnTo>
                    <a:pt x="14122" y="413069"/>
                  </a:lnTo>
                  <a:lnTo>
                    <a:pt x="3530" y="398947"/>
                  </a:lnTo>
                  <a:lnTo>
                    <a:pt x="0" y="384825"/>
                  </a:lnTo>
                  <a:lnTo>
                    <a:pt x="0" y="367173"/>
                  </a:lnTo>
                  <a:lnTo>
                    <a:pt x="3530" y="349520"/>
                  </a:lnTo>
                  <a:lnTo>
                    <a:pt x="24713" y="331868"/>
                  </a:lnTo>
                  <a:lnTo>
                    <a:pt x="49427" y="317746"/>
                  </a:lnTo>
                  <a:lnTo>
                    <a:pt x="148281" y="282441"/>
                  </a:lnTo>
                  <a:lnTo>
                    <a:pt x="314214" y="236544"/>
                  </a:lnTo>
                  <a:lnTo>
                    <a:pt x="413069" y="215361"/>
                  </a:lnTo>
                  <a:lnTo>
                    <a:pt x="483679" y="201239"/>
                  </a:lnTo>
                  <a:lnTo>
                    <a:pt x="522514" y="201239"/>
                  </a:lnTo>
                  <a:lnTo>
                    <a:pt x="564880" y="215361"/>
                  </a:lnTo>
                  <a:lnTo>
                    <a:pt x="723753" y="236544"/>
                  </a:lnTo>
                  <a:lnTo>
                    <a:pt x="1030906" y="261258"/>
                  </a:lnTo>
                  <a:lnTo>
                    <a:pt x="1511055" y="2577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2">
              <a:extLst>
                <a:ext uri="{FF2B5EF4-FFF2-40B4-BE49-F238E27FC236}">
                  <a16:creationId xmlns:a16="http://schemas.microsoft.com/office/drawing/2014/main" id="{A5633DB6-02D6-46A5-A9BA-5B536E89BF3B}"/>
                </a:ext>
              </a:extLst>
            </p:cNvPr>
            <p:cNvSpPr/>
            <p:nvPr/>
          </p:nvSpPr>
          <p:spPr>
            <a:xfrm>
              <a:off x="3617914" y="3276962"/>
              <a:ext cx="1125537" cy="1800225"/>
            </a:xfrm>
            <a:custGeom>
              <a:avLst/>
              <a:gdLst>
                <a:gd name="connsiteX0" fmla="*/ 831056 w 1126331"/>
                <a:gd name="connsiteY0" fmla="*/ 414338 h 1800225"/>
                <a:gd name="connsiteX1" fmla="*/ 776287 w 1126331"/>
                <a:gd name="connsiteY1" fmla="*/ 542925 h 1800225"/>
                <a:gd name="connsiteX2" fmla="*/ 723900 w 1126331"/>
                <a:gd name="connsiteY2" fmla="*/ 661988 h 1800225"/>
                <a:gd name="connsiteX3" fmla="*/ 666750 w 1126331"/>
                <a:gd name="connsiteY3" fmla="*/ 792957 h 1800225"/>
                <a:gd name="connsiteX4" fmla="*/ 607219 w 1126331"/>
                <a:gd name="connsiteY4" fmla="*/ 909638 h 1800225"/>
                <a:gd name="connsiteX5" fmla="*/ 561975 w 1126331"/>
                <a:gd name="connsiteY5" fmla="*/ 990600 h 1800225"/>
                <a:gd name="connsiteX6" fmla="*/ 457200 w 1126331"/>
                <a:gd name="connsiteY6" fmla="*/ 1157288 h 1800225"/>
                <a:gd name="connsiteX7" fmla="*/ 359569 w 1126331"/>
                <a:gd name="connsiteY7" fmla="*/ 1300163 h 1800225"/>
                <a:gd name="connsiteX8" fmla="*/ 266700 w 1126331"/>
                <a:gd name="connsiteY8" fmla="*/ 1431132 h 1800225"/>
                <a:gd name="connsiteX9" fmla="*/ 140494 w 1126331"/>
                <a:gd name="connsiteY9" fmla="*/ 1593057 h 1800225"/>
                <a:gd name="connsiteX10" fmla="*/ 26194 w 1126331"/>
                <a:gd name="connsiteY10" fmla="*/ 1724025 h 1800225"/>
                <a:gd name="connsiteX11" fmla="*/ 7144 w 1126331"/>
                <a:gd name="connsiteY11" fmla="*/ 1754982 h 1800225"/>
                <a:gd name="connsiteX12" fmla="*/ 0 w 1126331"/>
                <a:gd name="connsiteY12" fmla="*/ 1781175 h 1800225"/>
                <a:gd name="connsiteX13" fmla="*/ 2381 w 1126331"/>
                <a:gd name="connsiteY13" fmla="*/ 1793082 h 1800225"/>
                <a:gd name="connsiteX14" fmla="*/ 16669 w 1126331"/>
                <a:gd name="connsiteY14" fmla="*/ 1800225 h 1800225"/>
                <a:gd name="connsiteX15" fmla="*/ 42862 w 1126331"/>
                <a:gd name="connsiteY15" fmla="*/ 1790700 h 1800225"/>
                <a:gd name="connsiteX16" fmla="*/ 69056 w 1126331"/>
                <a:gd name="connsiteY16" fmla="*/ 1774032 h 1800225"/>
                <a:gd name="connsiteX17" fmla="*/ 195262 w 1126331"/>
                <a:gd name="connsiteY17" fmla="*/ 1657350 h 1800225"/>
                <a:gd name="connsiteX18" fmla="*/ 357187 w 1126331"/>
                <a:gd name="connsiteY18" fmla="*/ 1493044 h 1800225"/>
                <a:gd name="connsiteX19" fmla="*/ 473869 w 1126331"/>
                <a:gd name="connsiteY19" fmla="*/ 1366838 h 1800225"/>
                <a:gd name="connsiteX20" fmla="*/ 583406 w 1126331"/>
                <a:gd name="connsiteY20" fmla="*/ 1245394 h 1800225"/>
                <a:gd name="connsiteX21" fmla="*/ 678656 w 1126331"/>
                <a:gd name="connsiteY21" fmla="*/ 1119188 h 1800225"/>
                <a:gd name="connsiteX22" fmla="*/ 795337 w 1126331"/>
                <a:gd name="connsiteY22" fmla="*/ 950119 h 1800225"/>
                <a:gd name="connsiteX23" fmla="*/ 914400 w 1126331"/>
                <a:gd name="connsiteY23" fmla="*/ 750094 h 1800225"/>
                <a:gd name="connsiteX24" fmla="*/ 1035844 w 1126331"/>
                <a:gd name="connsiteY24" fmla="*/ 540544 h 1800225"/>
                <a:gd name="connsiteX25" fmla="*/ 1097756 w 1126331"/>
                <a:gd name="connsiteY25" fmla="*/ 419100 h 1800225"/>
                <a:gd name="connsiteX26" fmla="*/ 1126331 w 1126331"/>
                <a:gd name="connsiteY26" fmla="*/ 342900 h 1800225"/>
                <a:gd name="connsiteX27" fmla="*/ 1123950 w 1126331"/>
                <a:gd name="connsiteY27" fmla="*/ 0 h 1800225"/>
                <a:gd name="connsiteX28" fmla="*/ 962025 w 1126331"/>
                <a:gd name="connsiteY28" fmla="*/ 45244 h 1800225"/>
                <a:gd name="connsiteX29" fmla="*/ 921544 w 1126331"/>
                <a:gd name="connsiteY29" fmla="*/ 176213 h 1800225"/>
                <a:gd name="connsiteX30" fmla="*/ 883444 w 1126331"/>
                <a:gd name="connsiteY30" fmla="*/ 278607 h 1800225"/>
                <a:gd name="connsiteX31" fmla="*/ 831056 w 1126331"/>
                <a:gd name="connsiteY31" fmla="*/ 414338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26331" h="1800225">
                  <a:moveTo>
                    <a:pt x="831056" y="414338"/>
                  </a:moveTo>
                  <a:lnTo>
                    <a:pt x="776287" y="542925"/>
                  </a:lnTo>
                  <a:lnTo>
                    <a:pt x="723900" y="661988"/>
                  </a:lnTo>
                  <a:lnTo>
                    <a:pt x="666750" y="792957"/>
                  </a:lnTo>
                  <a:lnTo>
                    <a:pt x="607219" y="909638"/>
                  </a:lnTo>
                  <a:lnTo>
                    <a:pt x="561975" y="990600"/>
                  </a:lnTo>
                  <a:lnTo>
                    <a:pt x="457200" y="1157288"/>
                  </a:lnTo>
                  <a:lnTo>
                    <a:pt x="359569" y="1300163"/>
                  </a:lnTo>
                  <a:lnTo>
                    <a:pt x="266700" y="1431132"/>
                  </a:lnTo>
                  <a:lnTo>
                    <a:pt x="140494" y="1593057"/>
                  </a:lnTo>
                  <a:lnTo>
                    <a:pt x="26194" y="1724025"/>
                  </a:lnTo>
                  <a:lnTo>
                    <a:pt x="7144" y="1754982"/>
                  </a:lnTo>
                  <a:lnTo>
                    <a:pt x="0" y="1781175"/>
                  </a:lnTo>
                  <a:lnTo>
                    <a:pt x="2381" y="1793082"/>
                  </a:lnTo>
                  <a:lnTo>
                    <a:pt x="16669" y="1800225"/>
                  </a:lnTo>
                  <a:lnTo>
                    <a:pt x="42862" y="1790700"/>
                  </a:lnTo>
                  <a:lnTo>
                    <a:pt x="69056" y="1774032"/>
                  </a:lnTo>
                  <a:lnTo>
                    <a:pt x="195262" y="1657350"/>
                  </a:lnTo>
                  <a:lnTo>
                    <a:pt x="357187" y="1493044"/>
                  </a:lnTo>
                  <a:lnTo>
                    <a:pt x="473869" y="1366838"/>
                  </a:lnTo>
                  <a:lnTo>
                    <a:pt x="583406" y="1245394"/>
                  </a:lnTo>
                  <a:lnTo>
                    <a:pt x="678656" y="1119188"/>
                  </a:lnTo>
                  <a:lnTo>
                    <a:pt x="795337" y="950119"/>
                  </a:lnTo>
                  <a:lnTo>
                    <a:pt x="914400" y="750094"/>
                  </a:lnTo>
                  <a:lnTo>
                    <a:pt x="1035844" y="540544"/>
                  </a:lnTo>
                  <a:lnTo>
                    <a:pt x="1097756" y="419100"/>
                  </a:lnTo>
                  <a:lnTo>
                    <a:pt x="1126331" y="342900"/>
                  </a:lnTo>
                  <a:cubicBezTo>
                    <a:pt x="1125537" y="228600"/>
                    <a:pt x="1124744" y="114300"/>
                    <a:pt x="1123950" y="0"/>
                  </a:cubicBezTo>
                  <a:lnTo>
                    <a:pt x="962025" y="45244"/>
                  </a:lnTo>
                  <a:lnTo>
                    <a:pt x="921544" y="176213"/>
                  </a:lnTo>
                  <a:lnTo>
                    <a:pt x="883444" y="278607"/>
                  </a:lnTo>
                  <a:lnTo>
                    <a:pt x="831056" y="4143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3">
              <a:extLst>
                <a:ext uri="{FF2B5EF4-FFF2-40B4-BE49-F238E27FC236}">
                  <a16:creationId xmlns:a16="http://schemas.microsoft.com/office/drawing/2014/main" id="{266059DE-E4BC-4810-826C-26CCD351CCA2}"/>
                </a:ext>
              </a:extLst>
            </p:cNvPr>
            <p:cNvSpPr/>
            <p:nvPr/>
          </p:nvSpPr>
          <p:spPr>
            <a:xfrm>
              <a:off x="4876800" y="3643314"/>
              <a:ext cx="719138" cy="688975"/>
            </a:xfrm>
            <a:custGeom>
              <a:avLst/>
              <a:gdLst>
                <a:gd name="connsiteX0" fmla="*/ 228600 w 719138"/>
                <a:gd name="connsiteY0" fmla="*/ 66675 h 688181"/>
                <a:gd name="connsiteX1" fmla="*/ 335756 w 719138"/>
                <a:gd name="connsiteY1" fmla="*/ 107156 h 688181"/>
                <a:gd name="connsiteX2" fmla="*/ 409575 w 719138"/>
                <a:gd name="connsiteY2" fmla="*/ 135731 h 688181"/>
                <a:gd name="connsiteX3" fmla="*/ 476250 w 719138"/>
                <a:gd name="connsiteY3" fmla="*/ 166687 h 688181"/>
                <a:gd name="connsiteX4" fmla="*/ 547688 w 719138"/>
                <a:gd name="connsiteY4" fmla="*/ 204787 h 688181"/>
                <a:gd name="connsiteX5" fmla="*/ 600075 w 719138"/>
                <a:gd name="connsiteY5" fmla="*/ 235743 h 688181"/>
                <a:gd name="connsiteX6" fmla="*/ 638175 w 719138"/>
                <a:gd name="connsiteY6" fmla="*/ 261937 h 688181"/>
                <a:gd name="connsiteX7" fmla="*/ 654844 w 719138"/>
                <a:gd name="connsiteY7" fmla="*/ 276225 h 688181"/>
                <a:gd name="connsiteX8" fmla="*/ 671513 w 719138"/>
                <a:gd name="connsiteY8" fmla="*/ 292893 h 688181"/>
                <a:gd name="connsiteX9" fmla="*/ 685800 w 719138"/>
                <a:gd name="connsiteY9" fmla="*/ 321468 h 688181"/>
                <a:gd name="connsiteX10" fmla="*/ 700088 w 719138"/>
                <a:gd name="connsiteY10" fmla="*/ 366712 h 688181"/>
                <a:gd name="connsiteX11" fmla="*/ 711994 w 719138"/>
                <a:gd name="connsiteY11" fmla="*/ 423862 h 688181"/>
                <a:gd name="connsiteX12" fmla="*/ 719138 w 719138"/>
                <a:gd name="connsiteY12" fmla="*/ 521493 h 688181"/>
                <a:gd name="connsiteX13" fmla="*/ 719138 w 719138"/>
                <a:gd name="connsiteY13" fmla="*/ 585787 h 688181"/>
                <a:gd name="connsiteX14" fmla="*/ 709613 w 719138"/>
                <a:gd name="connsiteY14" fmla="*/ 619125 h 688181"/>
                <a:gd name="connsiteX15" fmla="*/ 692944 w 719138"/>
                <a:gd name="connsiteY15" fmla="*/ 647700 h 688181"/>
                <a:gd name="connsiteX16" fmla="*/ 673894 w 719138"/>
                <a:gd name="connsiteY16" fmla="*/ 676275 h 688181"/>
                <a:gd name="connsiteX17" fmla="*/ 650081 w 719138"/>
                <a:gd name="connsiteY17" fmla="*/ 688181 h 688181"/>
                <a:gd name="connsiteX18" fmla="*/ 623888 w 719138"/>
                <a:gd name="connsiteY18" fmla="*/ 688181 h 688181"/>
                <a:gd name="connsiteX19" fmla="*/ 590550 w 719138"/>
                <a:gd name="connsiteY19" fmla="*/ 681037 h 688181"/>
                <a:gd name="connsiteX20" fmla="*/ 550069 w 719138"/>
                <a:gd name="connsiteY20" fmla="*/ 661987 h 688181"/>
                <a:gd name="connsiteX21" fmla="*/ 533400 w 719138"/>
                <a:gd name="connsiteY21" fmla="*/ 645318 h 688181"/>
                <a:gd name="connsiteX22" fmla="*/ 476250 w 719138"/>
                <a:gd name="connsiteY22" fmla="*/ 566737 h 688181"/>
                <a:gd name="connsiteX23" fmla="*/ 366713 w 719138"/>
                <a:gd name="connsiteY23" fmla="*/ 407193 h 688181"/>
                <a:gd name="connsiteX24" fmla="*/ 252413 w 719138"/>
                <a:gd name="connsiteY24" fmla="*/ 252412 h 688181"/>
                <a:gd name="connsiteX25" fmla="*/ 233363 w 719138"/>
                <a:gd name="connsiteY25" fmla="*/ 230981 h 688181"/>
                <a:gd name="connsiteX26" fmla="*/ 197644 w 719138"/>
                <a:gd name="connsiteY26" fmla="*/ 197643 h 688181"/>
                <a:gd name="connsiteX27" fmla="*/ 128588 w 719138"/>
                <a:gd name="connsiteY27" fmla="*/ 145256 h 688181"/>
                <a:gd name="connsiteX28" fmla="*/ 47625 w 719138"/>
                <a:gd name="connsiteY28" fmla="*/ 95250 h 688181"/>
                <a:gd name="connsiteX29" fmla="*/ 0 w 719138"/>
                <a:gd name="connsiteY29" fmla="*/ 66675 h 688181"/>
                <a:gd name="connsiteX30" fmla="*/ 0 w 719138"/>
                <a:gd name="connsiteY30" fmla="*/ 0 h 688181"/>
                <a:gd name="connsiteX31" fmla="*/ 78581 w 719138"/>
                <a:gd name="connsiteY31" fmla="*/ 19050 h 688181"/>
                <a:gd name="connsiteX32" fmla="*/ 228600 w 719138"/>
                <a:gd name="connsiteY32" fmla="*/ 66675 h 68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9138" h="688181">
                  <a:moveTo>
                    <a:pt x="228600" y="66675"/>
                  </a:moveTo>
                  <a:lnTo>
                    <a:pt x="335756" y="107156"/>
                  </a:lnTo>
                  <a:lnTo>
                    <a:pt x="409575" y="135731"/>
                  </a:lnTo>
                  <a:lnTo>
                    <a:pt x="476250" y="166687"/>
                  </a:lnTo>
                  <a:lnTo>
                    <a:pt x="547688" y="204787"/>
                  </a:lnTo>
                  <a:lnTo>
                    <a:pt x="600075" y="235743"/>
                  </a:lnTo>
                  <a:lnTo>
                    <a:pt x="638175" y="261937"/>
                  </a:lnTo>
                  <a:lnTo>
                    <a:pt x="654844" y="276225"/>
                  </a:lnTo>
                  <a:lnTo>
                    <a:pt x="671513" y="292893"/>
                  </a:lnTo>
                  <a:lnTo>
                    <a:pt x="685800" y="321468"/>
                  </a:lnTo>
                  <a:lnTo>
                    <a:pt x="700088" y="366712"/>
                  </a:lnTo>
                  <a:lnTo>
                    <a:pt x="711994" y="423862"/>
                  </a:lnTo>
                  <a:lnTo>
                    <a:pt x="719138" y="521493"/>
                  </a:lnTo>
                  <a:lnTo>
                    <a:pt x="719138" y="585787"/>
                  </a:lnTo>
                  <a:lnTo>
                    <a:pt x="709613" y="619125"/>
                  </a:lnTo>
                  <a:lnTo>
                    <a:pt x="692944" y="647700"/>
                  </a:lnTo>
                  <a:lnTo>
                    <a:pt x="673894" y="676275"/>
                  </a:lnTo>
                  <a:lnTo>
                    <a:pt x="650081" y="688181"/>
                  </a:lnTo>
                  <a:lnTo>
                    <a:pt x="623888" y="688181"/>
                  </a:lnTo>
                  <a:lnTo>
                    <a:pt x="590550" y="681037"/>
                  </a:lnTo>
                  <a:lnTo>
                    <a:pt x="550069" y="661987"/>
                  </a:lnTo>
                  <a:lnTo>
                    <a:pt x="533400" y="645318"/>
                  </a:lnTo>
                  <a:lnTo>
                    <a:pt x="476250" y="566737"/>
                  </a:lnTo>
                  <a:lnTo>
                    <a:pt x="366713" y="407193"/>
                  </a:lnTo>
                  <a:lnTo>
                    <a:pt x="252413" y="252412"/>
                  </a:lnTo>
                  <a:lnTo>
                    <a:pt x="233363" y="230981"/>
                  </a:lnTo>
                  <a:lnTo>
                    <a:pt x="197644" y="197643"/>
                  </a:lnTo>
                  <a:lnTo>
                    <a:pt x="128588" y="145256"/>
                  </a:lnTo>
                  <a:lnTo>
                    <a:pt x="47625" y="95250"/>
                  </a:lnTo>
                  <a:lnTo>
                    <a:pt x="0" y="66675"/>
                  </a:lnTo>
                  <a:lnTo>
                    <a:pt x="0" y="0"/>
                  </a:lnTo>
                  <a:lnTo>
                    <a:pt x="78581" y="19050"/>
                  </a:lnTo>
                  <a:lnTo>
                    <a:pt x="228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4">
              <a:extLst>
                <a:ext uri="{FF2B5EF4-FFF2-40B4-BE49-F238E27FC236}">
                  <a16:creationId xmlns:a16="http://schemas.microsoft.com/office/drawing/2014/main" id="{E372445C-897C-46BA-9D29-4508E08AE7AC}"/>
                </a:ext>
              </a:extLst>
            </p:cNvPr>
            <p:cNvSpPr/>
            <p:nvPr/>
          </p:nvSpPr>
          <p:spPr>
            <a:xfrm>
              <a:off x="5741988" y="3522663"/>
              <a:ext cx="2266950" cy="468312"/>
            </a:xfrm>
            <a:custGeom>
              <a:avLst/>
              <a:gdLst>
                <a:gd name="connsiteX0" fmla="*/ 962025 w 2266950"/>
                <a:gd name="connsiteY0" fmla="*/ 150019 h 469106"/>
                <a:gd name="connsiteX1" fmla="*/ 1328737 w 2266950"/>
                <a:gd name="connsiteY1" fmla="*/ 88106 h 469106"/>
                <a:gd name="connsiteX2" fmla="*/ 1631156 w 2266950"/>
                <a:gd name="connsiteY2" fmla="*/ 35719 h 469106"/>
                <a:gd name="connsiteX3" fmla="*/ 1847850 w 2266950"/>
                <a:gd name="connsiteY3" fmla="*/ 0 h 469106"/>
                <a:gd name="connsiteX4" fmla="*/ 1866900 w 2266950"/>
                <a:gd name="connsiteY4" fmla="*/ 0 h 469106"/>
                <a:gd name="connsiteX5" fmla="*/ 1902619 w 2266950"/>
                <a:gd name="connsiteY5" fmla="*/ 9525 h 469106"/>
                <a:gd name="connsiteX6" fmla="*/ 1959769 w 2266950"/>
                <a:gd name="connsiteY6" fmla="*/ 35719 h 469106"/>
                <a:gd name="connsiteX7" fmla="*/ 2014537 w 2266950"/>
                <a:gd name="connsiteY7" fmla="*/ 64294 h 469106"/>
                <a:gd name="connsiteX8" fmla="*/ 2085975 w 2266950"/>
                <a:gd name="connsiteY8" fmla="*/ 109537 h 469106"/>
                <a:gd name="connsiteX9" fmla="*/ 2131219 w 2266950"/>
                <a:gd name="connsiteY9" fmla="*/ 145256 h 469106"/>
                <a:gd name="connsiteX10" fmla="*/ 2169319 w 2266950"/>
                <a:gd name="connsiteY10" fmla="*/ 176212 h 469106"/>
                <a:gd name="connsiteX11" fmla="*/ 2219325 w 2266950"/>
                <a:gd name="connsiteY11" fmla="*/ 221456 h 469106"/>
                <a:gd name="connsiteX12" fmla="*/ 2245519 w 2266950"/>
                <a:gd name="connsiteY12" fmla="*/ 250031 h 469106"/>
                <a:gd name="connsiteX13" fmla="*/ 2262187 w 2266950"/>
                <a:gd name="connsiteY13" fmla="*/ 273844 h 469106"/>
                <a:gd name="connsiteX14" fmla="*/ 2266950 w 2266950"/>
                <a:gd name="connsiteY14" fmla="*/ 295275 h 469106"/>
                <a:gd name="connsiteX15" fmla="*/ 2266950 w 2266950"/>
                <a:gd name="connsiteY15" fmla="*/ 316706 h 469106"/>
                <a:gd name="connsiteX16" fmla="*/ 2257425 w 2266950"/>
                <a:gd name="connsiteY16" fmla="*/ 345281 h 469106"/>
                <a:gd name="connsiteX17" fmla="*/ 2233612 w 2266950"/>
                <a:gd name="connsiteY17" fmla="*/ 388144 h 469106"/>
                <a:gd name="connsiteX18" fmla="*/ 2205037 w 2266950"/>
                <a:gd name="connsiteY18" fmla="*/ 428625 h 469106"/>
                <a:gd name="connsiteX19" fmla="*/ 2176462 w 2266950"/>
                <a:gd name="connsiteY19" fmla="*/ 469106 h 469106"/>
                <a:gd name="connsiteX20" fmla="*/ 1883569 w 2266950"/>
                <a:gd name="connsiteY20" fmla="*/ 214312 h 469106"/>
                <a:gd name="connsiteX21" fmla="*/ 1854994 w 2266950"/>
                <a:gd name="connsiteY21" fmla="*/ 202406 h 469106"/>
                <a:gd name="connsiteX22" fmla="*/ 1826419 w 2266950"/>
                <a:gd name="connsiteY22" fmla="*/ 197644 h 469106"/>
                <a:gd name="connsiteX23" fmla="*/ 1790700 w 2266950"/>
                <a:gd name="connsiteY23" fmla="*/ 197644 h 469106"/>
                <a:gd name="connsiteX24" fmla="*/ 1678781 w 2266950"/>
                <a:gd name="connsiteY24" fmla="*/ 211931 h 469106"/>
                <a:gd name="connsiteX25" fmla="*/ 1435894 w 2266950"/>
                <a:gd name="connsiteY25" fmla="*/ 247650 h 469106"/>
                <a:gd name="connsiteX26" fmla="*/ 1095375 w 2266950"/>
                <a:gd name="connsiteY26" fmla="*/ 297656 h 469106"/>
                <a:gd name="connsiteX27" fmla="*/ 816769 w 2266950"/>
                <a:gd name="connsiteY27" fmla="*/ 335756 h 469106"/>
                <a:gd name="connsiteX28" fmla="*/ 654844 w 2266950"/>
                <a:gd name="connsiteY28" fmla="*/ 376237 h 469106"/>
                <a:gd name="connsiteX29" fmla="*/ 561975 w 2266950"/>
                <a:gd name="connsiteY29" fmla="*/ 397669 h 469106"/>
                <a:gd name="connsiteX30" fmla="*/ 459581 w 2266950"/>
                <a:gd name="connsiteY30" fmla="*/ 426244 h 469106"/>
                <a:gd name="connsiteX31" fmla="*/ 390525 w 2266950"/>
                <a:gd name="connsiteY31" fmla="*/ 442912 h 469106"/>
                <a:gd name="connsiteX32" fmla="*/ 376237 w 2266950"/>
                <a:gd name="connsiteY32" fmla="*/ 442912 h 469106"/>
                <a:gd name="connsiteX33" fmla="*/ 347662 w 2266950"/>
                <a:gd name="connsiteY33" fmla="*/ 435769 h 469106"/>
                <a:gd name="connsiteX34" fmla="*/ 300037 w 2266950"/>
                <a:gd name="connsiteY34" fmla="*/ 416719 h 469106"/>
                <a:gd name="connsiteX35" fmla="*/ 238125 w 2266950"/>
                <a:gd name="connsiteY35" fmla="*/ 378619 h 469106"/>
                <a:gd name="connsiteX36" fmla="*/ 166687 w 2266950"/>
                <a:gd name="connsiteY36" fmla="*/ 321469 h 469106"/>
                <a:gd name="connsiteX37" fmla="*/ 102394 w 2266950"/>
                <a:gd name="connsiteY37" fmla="*/ 264319 h 469106"/>
                <a:gd name="connsiteX38" fmla="*/ 45244 w 2266950"/>
                <a:gd name="connsiteY38" fmla="*/ 211931 h 469106"/>
                <a:gd name="connsiteX39" fmla="*/ 16669 w 2266950"/>
                <a:gd name="connsiteY39" fmla="*/ 183356 h 469106"/>
                <a:gd name="connsiteX40" fmla="*/ 4762 w 2266950"/>
                <a:gd name="connsiteY40" fmla="*/ 164306 h 469106"/>
                <a:gd name="connsiteX41" fmla="*/ 0 w 2266950"/>
                <a:gd name="connsiteY41" fmla="*/ 147637 h 469106"/>
                <a:gd name="connsiteX42" fmla="*/ 2381 w 2266950"/>
                <a:gd name="connsiteY42" fmla="*/ 128587 h 469106"/>
                <a:gd name="connsiteX43" fmla="*/ 11906 w 2266950"/>
                <a:gd name="connsiteY43" fmla="*/ 121444 h 469106"/>
                <a:gd name="connsiteX44" fmla="*/ 30956 w 2266950"/>
                <a:gd name="connsiteY44" fmla="*/ 119062 h 469106"/>
                <a:gd name="connsiteX45" fmla="*/ 73819 w 2266950"/>
                <a:gd name="connsiteY45" fmla="*/ 142875 h 469106"/>
                <a:gd name="connsiteX46" fmla="*/ 123825 w 2266950"/>
                <a:gd name="connsiteY46" fmla="*/ 173831 h 469106"/>
                <a:gd name="connsiteX47" fmla="*/ 159544 w 2266950"/>
                <a:gd name="connsiteY47" fmla="*/ 192881 h 469106"/>
                <a:gd name="connsiteX48" fmla="*/ 221456 w 2266950"/>
                <a:gd name="connsiteY48" fmla="*/ 211931 h 469106"/>
                <a:gd name="connsiteX49" fmla="*/ 316706 w 2266950"/>
                <a:gd name="connsiteY49" fmla="*/ 235744 h 469106"/>
                <a:gd name="connsiteX50" fmla="*/ 383381 w 2266950"/>
                <a:gd name="connsiteY50" fmla="*/ 242887 h 469106"/>
                <a:gd name="connsiteX51" fmla="*/ 419100 w 2266950"/>
                <a:gd name="connsiteY51" fmla="*/ 240506 h 469106"/>
                <a:gd name="connsiteX52" fmla="*/ 585787 w 2266950"/>
                <a:gd name="connsiteY52" fmla="*/ 211931 h 469106"/>
                <a:gd name="connsiteX53" fmla="*/ 852487 w 2266950"/>
                <a:gd name="connsiteY53" fmla="*/ 166687 h 469106"/>
                <a:gd name="connsiteX54" fmla="*/ 962025 w 2266950"/>
                <a:gd name="connsiteY54" fmla="*/ 150019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6950" h="469106">
                  <a:moveTo>
                    <a:pt x="962025" y="150019"/>
                  </a:moveTo>
                  <a:lnTo>
                    <a:pt x="1328737" y="88106"/>
                  </a:lnTo>
                  <a:lnTo>
                    <a:pt x="1631156" y="35719"/>
                  </a:lnTo>
                  <a:lnTo>
                    <a:pt x="1847850" y="0"/>
                  </a:lnTo>
                  <a:lnTo>
                    <a:pt x="1866900" y="0"/>
                  </a:lnTo>
                  <a:lnTo>
                    <a:pt x="1902619" y="9525"/>
                  </a:lnTo>
                  <a:lnTo>
                    <a:pt x="1959769" y="35719"/>
                  </a:lnTo>
                  <a:lnTo>
                    <a:pt x="2014537" y="64294"/>
                  </a:lnTo>
                  <a:lnTo>
                    <a:pt x="2085975" y="109537"/>
                  </a:lnTo>
                  <a:lnTo>
                    <a:pt x="2131219" y="145256"/>
                  </a:lnTo>
                  <a:lnTo>
                    <a:pt x="2169319" y="176212"/>
                  </a:lnTo>
                  <a:lnTo>
                    <a:pt x="2219325" y="221456"/>
                  </a:lnTo>
                  <a:lnTo>
                    <a:pt x="2245519" y="250031"/>
                  </a:lnTo>
                  <a:lnTo>
                    <a:pt x="2262187" y="273844"/>
                  </a:lnTo>
                  <a:lnTo>
                    <a:pt x="2266950" y="295275"/>
                  </a:lnTo>
                  <a:lnTo>
                    <a:pt x="2266950" y="316706"/>
                  </a:lnTo>
                  <a:lnTo>
                    <a:pt x="2257425" y="345281"/>
                  </a:lnTo>
                  <a:lnTo>
                    <a:pt x="2233612" y="388144"/>
                  </a:lnTo>
                  <a:lnTo>
                    <a:pt x="2205037" y="428625"/>
                  </a:lnTo>
                  <a:lnTo>
                    <a:pt x="2176462" y="469106"/>
                  </a:lnTo>
                  <a:lnTo>
                    <a:pt x="1883569" y="214312"/>
                  </a:lnTo>
                  <a:lnTo>
                    <a:pt x="1854994" y="202406"/>
                  </a:lnTo>
                  <a:lnTo>
                    <a:pt x="1826419" y="197644"/>
                  </a:lnTo>
                  <a:lnTo>
                    <a:pt x="1790700" y="197644"/>
                  </a:lnTo>
                  <a:lnTo>
                    <a:pt x="1678781" y="211931"/>
                  </a:lnTo>
                  <a:lnTo>
                    <a:pt x="1435894" y="247650"/>
                  </a:lnTo>
                  <a:lnTo>
                    <a:pt x="1095375" y="297656"/>
                  </a:lnTo>
                  <a:lnTo>
                    <a:pt x="816769" y="335756"/>
                  </a:lnTo>
                  <a:lnTo>
                    <a:pt x="654844" y="376237"/>
                  </a:lnTo>
                  <a:lnTo>
                    <a:pt x="561975" y="397669"/>
                  </a:lnTo>
                  <a:lnTo>
                    <a:pt x="459581" y="426244"/>
                  </a:lnTo>
                  <a:lnTo>
                    <a:pt x="390525" y="442912"/>
                  </a:lnTo>
                  <a:lnTo>
                    <a:pt x="376237" y="442912"/>
                  </a:lnTo>
                  <a:lnTo>
                    <a:pt x="347662" y="435769"/>
                  </a:lnTo>
                  <a:lnTo>
                    <a:pt x="300037" y="416719"/>
                  </a:lnTo>
                  <a:lnTo>
                    <a:pt x="238125" y="378619"/>
                  </a:lnTo>
                  <a:lnTo>
                    <a:pt x="166687" y="321469"/>
                  </a:lnTo>
                  <a:lnTo>
                    <a:pt x="102394" y="264319"/>
                  </a:lnTo>
                  <a:lnTo>
                    <a:pt x="45244" y="211931"/>
                  </a:lnTo>
                  <a:lnTo>
                    <a:pt x="16669" y="183356"/>
                  </a:lnTo>
                  <a:lnTo>
                    <a:pt x="4762" y="164306"/>
                  </a:lnTo>
                  <a:lnTo>
                    <a:pt x="0" y="147637"/>
                  </a:lnTo>
                  <a:lnTo>
                    <a:pt x="2381" y="128587"/>
                  </a:lnTo>
                  <a:lnTo>
                    <a:pt x="11906" y="121444"/>
                  </a:lnTo>
                  <a:lnTo>
                    <a:pt x="30956" y="119062"/>
                  </a:lnTo>
                  <a:lnTo>
                    <a:pt x="73819" y="142875"/>
                  </a:lnTo>
                  <a:lnTo>
                    <a:pt x="123825" y="173831"/>
                  </a:lnTo>
                  <a:lnTo>
                    <a:pt x="159544" y="192881"/>
                  </a:lnTo>
                  <a:lnTo>
                    <a:pt x="221456" y="211931"/>
                  </a:lnTo>
                  <a:lnTo>
                    <a:pt x="316706" y="235744"/>
                  </a:lnTo>
                  <a:lnTo>
                    <a:pt x="383381" y="242887"/>
                  </a:lnTo>
                  <a:lnTo>
                    <a:pt x="419100" y="240506"/>
                  </a:lnTo>
                  <a:lnTo>
                    <a:pt x="585787" y="211931"/>
                  </a:lnTo>
                  <a:lnTo>
                    <a:pt x="852487" y="166687"/>
                  </a:lnTo>
                  <a:lnTo>
                    <a:pt x="962025" y="150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5">
              <a:extLst>
                <a:ext uri="{FF2B5EF4-FFF2-40B4-BE49-F238E27FC236}">
                  <a16:creationId xmlns:a16="http://schemas.microsoft.com/office/drawing/2014/main" id="{E25D0733-5427-49D1-BE07-45315D5BAC1B}"/>
                </a:ext>
              </a:extLst>
            </p:cNvPr>
            <p:cNvSpPr/>
            <p:nvPr/>
          </p:nvSpPr>
          <p:spPr>
            <a:xfrm>
              <a:off x="7013576" y="3735389"/>
              <a:ext cx="931863" cy="2243137"/>
            </a:xfrm>
            <a:custGeom>
              <a:avLst/>
              <a:gdLst>
                <a:gd name="connsiteX0" fmla="*/ 842916 w 932271"/>
                <a:gd name="connsiteY0" fmla="*/ 607614 h 2242812"/>
                <a:gd name="connsiteX1" fmla="*/ 878658 w 932271"/>
                <a:gd name="connsiteY1" fmla="*/ 425926 h 2242812"/>
                <a:gd name="connsiteX2" fmla="*/ 893550 w 932271"/>
                <a:gd name="connsiteY2" fmla="*/ 321678 h 2242812"/>
                <a:gd name="connsiteX3" fmla="*/ 899507 w 932271"/>
                <a:gd name="connsiteY3" fmla="*/ 271044 h 2242812"/>
                <a:gd name="connsiteX4" fmla="*/ 905464 w 932271"/>
                <a:gd name="connsiteY4" fmla="*/ 250194 h 2242812"/>
                <a:gd name="connsiteX5" fmla="*/ 932271 w 932271"/>
                <a:gd name="connsiteY5" fmla="*/ 208495 h 2242812"/>
                <a:gd name="connsiteX6" fmla="*/ 613571 w 932271"/>
                <a:gd name="connsiteY6" fmla="*/ 0 h 2242812"/>
                <a:gd name="connsiteX7" fmla="*/ 640378 w 932271"/>
                <a:gd name="connsiteY7" fmla="*/ 29785 h 2242812"/>
                <a:gd name="connsiteX8" fmla="*/ 649313 w 932271"/>
                <a:gd name="connsiteY8" fmla="*/ 47656 h 2242812"/>
                <a:gd name="connsiteX9" fmla="*/ 658249 w 932271"/>
                <a:gd name="connsiteY9" fmla="*/ 86377 h 2242812"/>
                <a:gd name="connsiteX10" fmla="*/ 658249 w 932271"/>
                <a:gd name="connsiteY10" fmla="*/ 211474 h 2242812"/>
                <a:gd name="connsiteX11" fmla="*/ 649313 w 932271"/>
                <a:gd name="connsiteY11" fmla="*/ 378270 h 2242812"/>
                <a:gd name="connsiteX12" fmla="*/ 640378 w 932271"/>
                <a:gd name="connsiteY12" fmla="*/ 470603 h 2242812"/>
                <a:gd name="connsiteX13" fmla="*/ 622507 w 932271"/>
                <a:gd name="connsiteY13" fmla="*/ 589743 h 2242812"/>
                <a:gd name="connsiteX14" fmla="*/ 598679 w 932271"/>
                <a:gd name="connsiteY14" fmla="*/ 738668 h 2242812"/>
                <a:gd name="connsiteX15" fmla="*/ 562937 w 932271"/>
                <a:gd name="connsiteY15" fmla="*/ 899508 h 2242812"/>
                <a:gd name="connsiteX16" fmla="*/ 509323 w 932271"/>
                <a:gd name="connsiteY16" fmla="*/ 1087153 h 2242812"/>
                <a:gd name="connsiteX17" fmla="*/ 467624 w 932271"/>
                <a:gd name="connsiteY17" fmla="*/ 1215229 h 2242812"/>
                <a:gd name="connsiteX18" fmla="*/ 419968 w 932271"/>
                <a:gd name="connsiteY18" fmla="*/ 1340326 h 2242812"/>
                <a:gd name="connsiteX19" fmla="*/ 372312 w 932271"/>
                <a:gd name="connsiteY19" fmla="*/ 1453509 h 2242812"/>
                <a:gd name="connsiteX20" fmla="*/ 324656 w 932271"/>
                <a:gd name="connsiteY20" fmla="*/ 1548821 h 2242812"/>
                <a:gd name="connsiteX21" fmla="*/ 279979 w 932271"/>
                <a:gd name="connsiteY21" fmla="*/ 1623283 h 2242812"/>
                <a:gd name="connsiteX22" fmla="*/ 241258 w 932271"/>
                <a:gd name="connsiteY22" fmla="*/ 1676896 h 2242812"/>
                <a:gd name="connsiteX23" fmla="*/ 193602 w 932271"/>
                <a:gd name="connsiteY23" fmla="*/ 1727531 h 2242812"/>
                <a:gd name="connsiteX24" fmla="*/ 148925 w 932271"/>
                <a:gd name="connsiteY24" fmla="*/ 1760295 h 2242812"/>
                <a:gd name="connsiteX25" fmla="*/ 0 w 932271"/>
                <a:gd name="connsiteY25" fmla="*/ 2180263 h 2242812"/>
                <a:gd name="connsiteX26" fmla="*/ 17871 w 932271"/>
                <a:gd name="connsiteY26" fmla="*/ 2213027 h 2242812"/>
                <a:gd name="connsiteX27" fmla="*/ 35742 w 932271"/>
                <a:gd name="connsiteY27" fmla="*/ 2227919 h 2242812"/>
                <a:gd name="connsiteX28" fmla="*/ 62548 w 932271"/>
                <a:gd name="connsiteY28" fmla="*/ 2239833 h 2242812"/>
                <a:gd name="connsiteX29" fmla="*/ 80419 w 932271"/>
                <a:gd name="connsiteY29" fmla="*/ 2242812 h 2242812"/>
                <a:gd name="connsiteX30" fmla="*/ 101269 w 932271"/>
                <a:gd name="connsiteY30" fmla="*/ 2242812 h 2242812"/>
                <a:gd name="connsiteX31" fmla="*/ 131054 w 932271"/>
                <a:gd name="connsiteY31" fmla="*/ 2230898 h 2242812"/>
                <a:gd name="connsiteX32" fmla="*/ 163817 w 932271"/>
                <a:gd name="connsiteY32" fmla="*/ 2204091 h 2242812"/>
                <a:gd name="connsiteX33" fmla="*/ 256151 w 932271"/>
                <a:gd name="connsiteY33" fmla="*/ 2096865 h 2242812"/>
                <a:gd name="connsiteX34" fmla="*/ 324656 w 932271"/>
                <a:gd name="connsiteY34" fmla="*/ 2007510 h 2242812"/>
                <a:gd name="connsiteX35" fmla="*/ 384226 w 932271"/>
                <a:gd name="connsiteY35" fmla="*/ 1915177 h 2242812"/>
                <a:gd name="connsiteX36" fmla="*/ 434861 w 932271"/>
                <a:gd name="connsiteY36" fmla="*/ 1828800 h 2242812"/>
                <a:gd name="connsiteX37" fmla="*/ 503366 w 932271"/>
                <a:gd name="connsiteY37" fmla="*/ 1697746 h 2242812"/>
                <a:gd name="connsiteX38" fmla="*/ 556980 w 932271"/>
                <a:gd name="connsiteY38" fmla="*/ 1575627 h 2242812"/>
                <a:gd name="connsiteX39" fmla="*/ 592722 w 932271"/>
                <a:gd name="connsiteY39" fmla="*/ 1495208 h 2242812"/>
                <a:gd name="connsiteX40" fmla="*/ 640378 w 932271"/>
                <a:gd name="connsiteY40" fmla="*/ 1361175 h 2242812"/>
                <a:gd name="connsiteX41" fmla="*/ 679098 w 932271"/>
                <a:gd name="connsiteY41" fmla="*/ 1256928 h 2242812"/>
                <a:gd name="connsiteX42" fmla="*/ 720797 w 932271"/>
                <a:gd name="connsiteY42" fmla="*/ 1116938 h 2242812"/>
                <a:gd name="connsiteX43" fmla="*/ 777389 w 932271"/>
                <a:gd name="connsiteY43" fmla="*/ 905465 h 2242812"/>
                <a:gd name="connsiteX44" fmla="*/ 842916 w 932271"/>
                <a:gd name="connsiteY44" fmla="*/ 607614 h 22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2271" h="2242812">
                  <a:moveTo>
                    <a:pt x="842916" y="607614"/>
                  </a:moveTo>
                  <a:lnTo>
                    <a:pt x="878658" y="425926"/>
                  </a:lnTo>
                  <a:lnTo>
                    <a:pt x="893550" y="321678"/>
                  </a:lnTo>
                  <a:lnTo>
                    <a:pt x="899507" y="271044"/>
                  </a:lnTo>
                  <a:lnTo>
                    <a:pt x="905464" y="250194"/>
                  </a:lnTo>
                  <a:lnTo>
                    <a:pt x="932271" y="208495"/>
                  </a:lnTo>
                  <a:lnTo>
                    <a:pt x="613571" y="0"/>
                  </a:lnTo>
                  <a:lnTo>
                    <a:pt x="640378" y="29785"/>
                  </a:lnTo>
                  <a:lnTo>
                    <a:pt x="649313" y="47656"/>
                  </a:lnTo>
                  <a:lnTo>
                    <a:pt x="658249" y="86377"/>
                  </a:lnTo>
                  <a:lnTo>
                    <a:pt x="658249" y="211474"/>
                  </a:lnTo>
                  <a:lnTo>
                    <a:pt x="649313" y="378270"/>
                  </a:lnTo>
                  <a:lnTo>
                    <a:pt x="640378" y="470603"/>
                  </a:lnTo>
                  <a:lnTo>
                    <a:pt x="622507" y="589743"/>
                  </a:lnTo>
                  <a:lnTo>
                    <a:pt x="598679" y="738668"/>
                  </a:lnTo>
                  <a:lnTo>
                    <a:pt x="562937" y="899508"/>
                  </a:lnTo>
                  <a:lnTo>
                    <a:pt x="509323" y="1087153"/>
                  </a:lnTo>
                  <a:lnTo>
                    <a:pt x="467624" y="1215229"/>
                  </a:lnTo>
                  <a:lnTo>
                    <a:pt x="419968" y="1340326"/>
                  </a:lnTo>
                  <a:lnTo>
                    <a:pt x="372312" y="1453509"/>
                  </a:lnTo>
                  <a:lnTo>
                    <a:pt x="324656" y="1548821"/>
                  </a:lnTo>
                  <a:lnTo>
                    <a:pt x="279979" y="1623283"/>
                  </a:lnTo>
                  <a:lnTo>
                    <a:pt x="241258" y="1676896"/>
                  </a:lnTo>
                  <a:lnTo>
                    <a:pt x="193602" y="1727531"/>
                  </a:lnTo>
                  <a:lnTo>
                    <a:pt x="148925" y="1760295"/>
                  </a:lnTo>
                  <a:lnTo>
                    <a:pt x="0" y="2180263"/>
                  </a:lnTo>
                  <a:lnTo>
                    <a:pt x="17871" y="2213027"/>
                  </a:lnTo>
                  <a:lnTo>
                    <a:pt x="35742" y="2227919"/>
                  </a:lnTo>
                  <a:lnTo>
                    <a:pt x="62548" y="2239833"/>
                  </a:lnTo>
                  <a:lnTo>
                    <a:pt x="80419" y="2242812"/>
                  </a:lnTo>
                  <a:lnTo>
                    <a:pt x="101269" y="2242812"/>
                  </a:lnTo>
                  <a:lnTo>
                    <a:pt x="131054" y="2230898"/>
                  </a:lnTo>
                  <a:lnTo>
                    <a:pt x="163817" y="2204091"/>
                  </a:lnTo>
                  <a:lnTo>
                    <a:pt x="256151" y="2096865"/>
                  </a:lnTo>
                  <a:lnTo>
                    <a:pt x="324656" y="2007510"/>
                  </a:lnTo>
                  <a:lnTo>
                    <a:pt x="384226" y="1915177"/>
                  </a:lnTo>
                  <a:lnTo>
                    <a:pt x="434861" y="1828800"/>
                  </a:lnTo>
                  <a:lnTo>
                    <a:pt x="503366" y="1697746"/>
                  </a:lnTo>
                  <a:lnTo>
                    <a:pt x="556980" y="1575627"/>
                  </a:lnTo>
                  <a:lnTo>
                    <a:pt x="592722" y="1495208"/>
                  </a:lnTo>
                  <a:lnTo>
                    <a:pt x="640378" y="1361175"/>
                  </a:lnTo>
                  <a:lnTo>
                    <a:pt x="679098" y="1256928"/>
                  </a:lnTo>
                  <a:lnTo>
                    <a:pt x="720797" y="1116938"/>
                  </a:lnTo>
                  <a:lnTo>
                    <a:pt x="777389" y="905465"/>
                  </a:lnTo>
                  <a:lnTo>
                    <a:pt x="842916" y="6076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C20DCB1D-6E02-4A6A-ABCA-79B0375DD710}"/>
                </a:ext>
              </a:extLst>
            </p:cNvPr>
            <p:cNvSpPr/>
            <p:nvPr/>
          </p:nvSpPr>
          <p:spPr>
            <a:xfrm>
              <a:off x="6500814" y="5334000"/>
              <a:ext cx="712787" cy="609600"/>
            </a:xfrm>
            <a:custGeom>
              <a:avLst/>
              <a:gdLst>
                <a:gd name="connsiteX0" fmla="*/ 219075 w 711993"/>
                <a:gd name="connsiteY0" fmla="*/ 90488 h 609600"/>
                <a:gd name="connsiteX1" fmla="*/ 342900 w 711993"/>
                <a:gd name="connsiteY1" fmla="*/ 140494 h 609600"/>
                <a:gd name="connsiteX2" fmla="*/ 419100 w 711993"/>
                <a:gd name="connsiteY2" fmla="*/ 169069 h 609600"/>
                <a:gd name="connsiteX3" fmla="*/ 478631 w 711993"/>
                <a:gd name="connsiteY3" fmla="*/ 185738 h 609600"/>
                <a:gd name="connsiteX4" fmla="*/ 511968 w 711993"/>
                <a:gd name="connsiteY4" fmla="*/ 192881 h 609600"/>
                <a:gd name="connsiteX5" fmla="*/ 550068 w 711993"/>
                <a:gd name="connsiteY5" fmla="*/ 197644 h 609600"/>
                <a:gd name="connsiteX6" fmla="*/ 588168 w 711993"/>
                <a:gd name="connsiteY6" fmla="*/ 192881 h 609600"/>
                <a:gd name="connsiteX7" fmla="*/ 623887 w 711993"/>
                <a:gd name="connsiteY7" fmla="*/ 180975 h 609600"/>
                <a:gd name="connsiteX8" fmla="*/ 661987 w 711993"/>
                <a:gd name="connsiteY8" fmla="*/ 161925 h 609600"/>
                <a:gd name="connsiteX9" fmla="*/ 711993 w 711993"/>
                <a:gd name="connsiteY9" fmla="*/ 123825 h 609600"/>
                <a:gd name="connsiteX10" fmla="*/ 531018 w 711993"/>
                <a:gd name="connsiteY10" fmla="*/ 609600 h 609600"/>
                <a:gd name="connsiteX11" fmla="*/ 509587 w 711993"/>
                <a:gd name="connsiteY11" fmla="*/ 573881 h 609600"/>
                <a:gd name="connsiteX12" fmla="*/ 504825 w 711993"/>
                <a:gd name="connsiteY12" fmla="*/ 557213 h 609600"/>
                <a:gd name="connsiteX13" fmla="*/ 500062 w 711993"/>
                <a:gd name="connsiteY13" fmla="*/ 523875 h 609600"/>
                <a:gd name="connsiteX14" fmla="*/ 483393 w 711993"/>
                <a:gd name="connsiteY14" fmla="*/ 464344 h 609600"/>
                <a:gd name="connsiteX15" fmla="*/ 452437 w 711993"/>
                <a:gd name="connsiteY15" fmla="*/ 404813 h 609600"/>
                <a:gd name="connsiteX16" fmla="*/ 411956 w 711993"/>
                <a:gd name="connsiteY16" fmla="*/ 350044 h 609600"/>
                <a:gd name="connsiteX17" fmla="*/ 369093 w 711993"/>
                <a:gd name="connsiteY17" fmla="*/ 304800 h 609600"/>
                <a:gd name="connsiteX18" fmla="*/ 326231 w 711993"/>
                <a:gd name="connsiteY18" fmla="*/ 261938 h 609600"/>
                <a:gd name="connsiteX19" fmla="*/ 280987 w 711993"/>
                <a:gd name="connsiteY19" fmla="*/ 228600 h 609600"/>
                <a:gd name="connsiteX20" fmla="*/ 161925 w 711993"/>
                <a:gd name="connsiteY20" fmla="*/ 147638 h 609600"/>
                <a:gd name="connsiteX21" fmla="*/ 64293 w 711993"/>
                <a:gd name="connsiteY21" fmla="*/ 92869 h 609600"/>
                <a:gd name="connsiteX22" fmla="*/ 33337 w 711993"/>
                <a:gd name="connsiteY22" fmla="*/ 73819 h 609600"/>
                <a:gd name="connsiteX23" fmla="*/ 16668 w 711993"/>
                <a:gd name="connsiteY23" fmla="*/ 61913 h 609600"/>
                <a:gd name="connsiteX24" fmla="*/ 7143 w 711993"/>
                <a:gd name="connsiteY24" fmla="*/ 50006 h 609600"/>
                <a:gd name="connsiteX25" fmla="*/ 2381 w 711993"/>
                <a:gd name="connsiteY25" fmla="*/ 38100 h 609600"/>
                <a:gd name="connsiteX26" fmla="*/ 0 w 711993"/>
                <a:gd name="connsiteY26" fmla="*/ 21431 h 609600"/>
                <a:gd name="connsiteX27" fmla="*/ 2381 w 711993"/>
                <a:gd name="connsiteY27" fmla="*/ 4763 h 609600"/>
                <a:gd name="connsiteX28" fmla="*/ 11906 w 711993"/>
                <a:gd name="connsiteY28" fmla="*/ 0 h 609600"/>
                <a:gd name="connsiteX29" fmla="*/ 28575 w 711993"/>
                <a:gd name="connsiteY29" fmla="*/ 4763 h 609600"/>
                <a:gd name="connsiteX30" fmla="*/ 76200 w 711993"/>
                <a:gd name="connsiteY30" fmla="*/ 26194 h 609600"/>
                <a:gd name="connsiteX31" fmla="*/ 169068 w 711993"/>
                <a:gd name="connsiteY31" fmla="*/ 66675 h 609600"/>
                <a:gd name="connsiteX32" fmla="*/ 219075 w 711993"/>
                <a:gd name="connsiteY32" fmla="*/ 90488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11993" h="609600">
                  <a:moveTo>
                    <a:pt x="219075" y="90488"/>
                  </a:moveTo>
                  <a:lnTo>
                    <a:pt x="342900" y="140494"/>
                  </a:lnTo>
                  <a:lnTo>
                    <a:pt x="419100" y="169069"/>
                  </a:lnTo>
                  <a:lnTo>
                    <a:pt x="478631" y="185738"/>
                  </a:lnTo>
                  <a:lnTo>
                    <a:pt x="511968" y="192881"/>
                  </a:lnTo>
                  <a:lnTo>
                    <a:pt x="550068" y="197644"/>
                  </a:lnTo>
                  <a:lnTo>
                    <a:pt x="588168" y="192881"/>
                  </a:lnTo>
                  <a:lnTo>
                    <a:pt x="623887" y="180975"/>
                  </a:lnTo>
                  <a:lnTo>
                    <a:pt x="661987" y="161925"/>
                  </a:lnTo>
                  <a:lnTo>
                    <a:pt x="711993" y="123825"/>
                  </a:lnTo>
                  <a:lnTo>
                    <a:pt x="531018" y="609600"/>
                  </a:lnTo>
                  <a:lnTo>
                    <a:pt x="509587" y="573881"/>
                  </a:lnTo>
                  <a:lnTo>
                    <a:pt x="504825" y="557213"/>
                  </a:lnTo>
                  <a:lnTo>
                    <a:pt x="500062" y="523875"/>
                  </a:lnTo>
                  <a:lnTo>
                    <a:pt x="483393" y="464344"/>
                  </a:lnTo>
                  <a:lnTo>
                    <a:pt x="452437" y="404813"/>
                  </a:lnTo>
                  <a:lnTo>
                    <a:pt x="411956" y="350044"/>
                  </a:lnTo>
                  <a:lnTo>
                    <a:pt x="369093" y="304800"/>
                  </a:lnTo>
                  <a:lnTo>
                    <a:pt x="326231" y="261938"/>
                  </a:lnTo>
                  <a:lnTo>
                    <a:pt x="280987" y="228600"/>
                  </a:lnTo>
                  <a:lnTo>
                    <a:pt x="161925" y="147638"/>
                  </a:lnTo>
                  <a:lnTo>
                    <a:pt x="64293" y="92869"/>
                  </a:lnTo>
                  <a:lnTo>
                    <a:pt x="33337" y="73819"/>
                  </a:lnTo>
                  <a:lnTo>
                    <a:pt x="16668" y="61913"/>
                  </a:lnTo>
                  <a:lnTo>
                    <a:pt x="7143" y="50006"/>
                  </a:lnTo>
                  <a:lnTo>
                    <a:pt x="2381" y="38100"/>
                  </a:lnTo>
                  <a:lnTo>
                    <a:pt x="0" y="21431"/>
                  </a:lnTo>
                  <a:lnTo>
                    <a:pt x="2381" y="4763"/>
                  </a:lnTo>
                  <a:lnTo>
                    <a:pt x="11906" y="0"/>
                  </a:lnTo>
                  <a:lnTo>
                    <a:pt x="28575" y="4763"/>
                  </a:lnTo>
                  <a:lnTo>
                    <a:pt x="76200" y="26194"/>
                  </a:lnTo>
                  <a:lnTo>
                    <a:pt x="169068" y="66675"/>
                  </a:lnTo>
                  <a:lnTo>
                    <a:pt x="219075" y="90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86">
              <a:extLst>
                <a:ext uri="{FF2B5EF4-FFF2-40B4-BE49-F238E27FC236}">
                  <a16:creationId xmlns:a16="http://schemas.microsoft.com/office/drawing/2014/main" id="{9D4ECE35-6615-4DEC-8101-B30D2AAAEA5D}"/>
                </a:ext>
              </a:extLst>
            </p:cNvPr>
            <p:cNvSpPr/>
            <p:nvPr/>
          </p:nvSpPr>
          <p:spPr>
            <a:xfrm>
              <a:off x="5384801" y="3836988"/>
              <a:ext cx="1458913" cy="2063750"/>
            </a:xfrm>
            <a:custGeom>
              <a:avLst/>
              <a:gdLst>
                <a:gd name="connsiteX0" fmla="*/ 1110981 w 1459466"/>
                <a:gd name="connsiteY0" fmla="*/ 935250 h 2064102"/>
                <a:gd name="connsiteX1" fmla="*/ 1161616 w 1459466"/>
                <a:gd name="connsiteY1" fmla="*/ 848873 h 2064102"/>
                <a:gd name="connsiteX2" fmla="*/ 1221186 w 1459466"/>
                <a:gd name="connsiteY2" fmla="*/ 738669 h 2064102"/>
                <a:gd name="connsiteX3" fmla="*/ 1280756 w 1459466"/>
                <a:gd name="connsiteY3" fmla="*/ 619528 h 2064102"/>
                <a:gd name="connsiteX4" fmla="*/ 1349262 w 1459466"/>
                <a:gd name="connsiteY4" fmla="*/ 470603 h 2064102"/>
                <a:gd name="connsiteX5" fmla="*/ 1393939 w 1459466"/>
                <a:gd name="connsiteY5" fmla="*/ 360399 h 2064102"/>
                <a:gd name="connsiteX6" fmla="*/ 1408832 w 1459466"/>
                <a:gd name="connsiteY6" fmla="*/ 345506 h 2064102"/>
                <a:gd name="connsiteX7" fmla="*/ 1432660 w 1459466"/>
                <a:gd name="connsiteY7" fmla="*/ 324657 h 2064102"/>
                <a:gd name="connsiteX8" fmla="*/ 1447552 w 1459466"/>
                <a:gd name="connsiteY8" fmla="*/ 300829 h 2064102"/>
                <a:gd name="connsiteX9" fmla="*/ 1456488 w 1459466"/>
                <a:gd name="connsiteY9" fmla="*/ 277001 h 2064102"/>
                <a:gd name="connsiteX10" fmla="*/ 1459466 w 1459466"/>
                <a:gd name="connsiteY10" fmla="*/ 262108 h 2064102"/>
                <a:gd name="connsiteX11" fmla="*/ 1456488 w 1459466"/>
                <a:gd name="connsiteY11" fmla="*/ 244237 h 2064102"/>
                <a:gd name="connsiteX12" fmla="*/ 1450531 w 1459466"/>
                <a:gd name="connsiteY12" fmla="*/ 226366 h 2064102"/>
                <a:gd name="connsiteX13" fmla="*/ 1435638 w 1459466"/>
                <a:gd name="connsiteY13" fmla="*/ 208495 h 2064102"/>
                <a:gd name="connsiteX14" fmla="*/ 1352240 w 1459466"/>
                <a:gd name="connsiteY14" fmla="*/ 134033 h 2064102"/>
                <a:gd name="connsiteX15" fmla="*/ 1262885 w 1459466"/>
                <a:gd name="connsiteY15" fmla="*/ 62549 h 2064102"/>
                <a:gd name="connsiteX16" fmla="*/ 1176508 w 1459466"/>
                <a:gd name="connsiteY16" fmla="*/ 0 h 2064102"/>
                <a:gd name="connsiteX17" fmla="*/ 997798 w 1459466"/>
                <a:gd name="connsiteY17" fmla="*/ 41699 h 2064102"/>
                <a:gd name="connsiteX18" fmla="*/ 1042476 w 1459466"/>
                <a:gd name="connsiteY18" fmla="*/ 83398 h 2064102"/>
                <a:gd name="connsiteX19" fmla="*/ 1063325 w 1459466"/>
                <a:gd name="connsiteY19" fmla="*/ 110205 h 2064102"/>
                <a:gd name="connsiteX20" fmla="*/ 1075239 w 1459466"/>
                <a:gd name="connsiteY20" fmla="*/ 134033 h 2064102"/>
                <a:gd name="connsiteX21" fmla="*/ 1087153 w 1459466"/>
                <a:gd name="connsiteY21" fmla="*/ 172753 h 2064102"/>
                <a:gd name="connsiteX22" fmla="*/ 1099067 w 1459466"/>
                <a:gd name="connsiteY22" fmla="*/ 217431 h 2064102"/>
                <a:gd name="connsiteX23" fmla="*/ 1102046 w 1459466"/>
                <a:gd name="connsiteY23" fmla="*/ 265087 h 2064102"/>
                <a:gd name="connsiteX24" fmla="*/ 1105024 w 1459466"/>
                <a:gd name="connsiteY24" fmla="*/ 324657 h 2064102"/>
                <a:gd name="connsiteX25" fmla="*/ 1099067 w 1459466"/>
                <a:gd name="connsiteY25" fmla="*/ 384227 h 2064102"/>
                <a:gd name="connsiteX26" fmla="*/ 1093110 w 1459466"/>
                <a:gd name="connsiteY26" fmla="*/ 428904 h 2064102"/>
                <a:gd name="connsiteX27" fmla="*/ 1066304 w 1459466"/>
                <a:gd name="connsiteY27" fmla="*/ 521238 h 2064102"/>
                <a:gd name="connsiteX28" fmla="*/ 1027583 w 1459466"/>
                <a:gd name="connsiteY28" fmla="*/ 628464 h 2064102"/>
                <a:gd name="connsiteX29" fmla="*/ 973970 w 1459466"/>
                <a:gd name="connsiteY29" fmla="*/ 753561 h 2064102"/>
                <a:gd name="connsiteX30" fmla="*/ 890572 w 1459466"/>
                <a:gd name="connsiteY30" fmla="*/ 908443 h 2064102"/>
                <a:gd name="connsiteX31" fmla="*/ 825045 w 1459466"/>
                <a:gd name="connsiteY31" fmla="*/ 1024605 h 2064102"/>
                <a:gd name="connsiteX32" fmla="*/ 741647 w 1459466"/>
                <a:gd name="connsiteY32" fmla="*/ 1158637 h 2064102"/>
                <a:gd name="connsiteX33" fmla="*/ 622507 w 1459466"/>
                <a:gd name="connsiteY33" fmla="*/ 1316498 h 2064102"/>
                <a:gd name="connsiteX34" fmla="*/ 455711 w 1459466"/>
                <a:gd name="connsiteY34" fmla="*/ 1527971 h 2064102"/>
                <a:gd name="connsiteX35" fmla="*/ 330614 w 1459466"/>
                <a:gd name="connsiteY35" fmla="*/ 1676897 h 2064102"/>
                <a:gd name="connsiteX36" fmla="*/ 235302 w 1459466"/>
                <a:gd name="connsiteY36" fmla="*/ 1778166 h 2064102"/>
                <a:gd name="connsiteX37" fmla="*/ 139990 w 1459466"/>
                <a:gd name="connsiteY37" fmla="*/ 1879435 h 2064102"/>
                <a:gd name="connsiteX38" fmla="*/ 53613 w 1459466"/>
                <a:gd name="connsiteY38" fmla="*/ 1962833 h 2064102"/>
                <a:gd name="connsiteX39" fmla="*/ 14893 w 1459466"/>
                <a:gd name="connsiteY39" fmla="*/ 2001553 h 2064102"/>
                <a:gd name="connsiteX40" fmla="*/ 5957 w 1459466"/>
                <a:gd name="connsiteY40" fmla="*/ 2013467 h 2064102"/>
                <a:gd name="connsiteX41" fmla="*/ 0 w 1459466"/>
                <a:gd name="connsiteY41" fmla="*/ 2028360 h 2064102"/>
                <a:gd name="connsiteX42" fmla="*/ 0 w 1459466"/>
                <a:gd name="connsiteY42" fmla="*/ 2040274 h 2064102"/>
                <a:gd name="connsiteX43" fmla="*/ 5957 w 1459466"/>
                <a:gd name="connsiteY43" fmla="*/ 2058145 h 2064102"/>
                <a:gd name="connsiteX44" fmla="*/ 17871 w 1459466"/>
                <a:gd name="connsiteY44" fmla="*/ 2064102 h 2064102"/>
                <a:gd name="connsiteX45" fmla="*/ 47656 w 1459466"/>
                <a:gd name="connsiteY45" fmla="*/ 2061123 h 2064102"/>
                <a:gd name="connsiteX46" fmla="*/ 92334 w 1459466"/>
                <a:gd name="connsiteY46" fmla="*/ 2040274 h 2064102"/>
                <a:gd name="connsiteX47" fmla="*/ 181689 w 1459466"/>
                <a:gd name="connsiteY47" fmla="*/ 1971768 h 2064102"/>
                <a:gd name="connsiteX48" fmla="*/ 339550 w 1459466"/>
                <a:gd name="connsiteY48" fmla="*/ 1846671 h 2064102"/>
                <a:gd name="connsiteX49" fmla="*/ 548045 w 1459466"/>
                <a:gd name="connsiteY49" fmla="*/ 1650090 h 2064102"/>
                <a:gd name="connsiteX50" fmla="*/ 682077 w 1459466"/>
                <a:gd name="connsiteY50" fmla="*/ 1513079 h 2064102"/>
                <a:gd name="connsiteX51" fmla="*/ 828024 w 1459466"/>
                <a:gd name="connsiteY51" fmla="*/ 1340326 h 2064102"/>
                <a:gd name="connsiteX52" fmla="*/ 890572 w 1459466"/>
                <a:gd name="connsiteY52" fmla="*/ 1259906 h 2064102"/>
                <a:gd name="connsiteX53" fmla="*/ 988863 w 1459466"/>
                <a:gd name="connsiteY53" fmla="*/ 1128852 h 2064102"/>
                <a:gd name="connsiteX54" fmla="*/ 1110981 w 1459466"/>
                <a:gd name="connsiteY54" fmla="*/ 935250 h 2064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459466" h="2064102">
                  <a:moveTo>
                    <a:pt x="1110981" y="935250"/>
                  </a:moveTo>
                  <a:lnTo>
                    <a:pt x="1161616" y="848873"/>
                  </a:lnTo>
                  <a:lnTo>
                    <a:pt x="1221186" y="738669"/>
                  </a:lnTo>
                  <a:lnTo>
                    <a:pt x="1280756" y="619528"/>
                  </a:lnTo>
                  <a:lnTo>
                    <a:pt x="1349262" y="470603"/>
                  </a:lnTo>
                  <a:lnTo>
                    <a:pt x="1393939" y="360399"/>
                  </a:lnTo>
                  <a:lnTo>
                    <a:pt x="1408832" y="345506"/>
                  </a:lnTo>
                  <a:lnTo>
                    <a:pt x="1432660" y="324657"/>
                  </a:lnTo>
                  <a:lnTo>
                    <a:pt x="1447552" y="300829"/>
                  </a:lnTo>
                  <a:lnTo>
                    <a:pt x="1456488" y="277001"/>
                  </a:lnTo>
                  <a:lnTo>
                    <a:pt x="1459466" y="262108"/>
                  </a:lnTo>
                  <a:lnTo>
                    <a:pt x="1456488" y="244237"/>
                  </a:lnTo>
                  <a:lnTo>
                    <a:pt x="1450531" y="226366"/>
                  </a:lnTo>
                  <a:lnTo>
                    <a:pt x="1435638" y="208495"/>
                  </a:lnTo>
                  <a:lnTo>
                    <a:pt x="1352240" y="134033"/>
                  </a:lnTo>
                  <a:lnTo>
                    <a:pt x="1262885" y="62549"/>
                  </a:lnTo>
                  <a:lnTo>
                    <a:pt x="1176508" y="0"/>
                  </a:lnTo>
                  <a:lnTo>
                    <a:pt x="997798" y="41699"/>
                  </a:lnTo>
                  <a:lnTo>
                    <a:pt x="1042476" y="83398"/>
                  </a:lnTo>
                  <a:lnTo>
                    <a:pt x="1063325" y="110205"/>
                  </a:lnTo>
                  <a:lnTo>
                    <a:pt x="1075239" y="134033"/>
                  </a:lnTo>
                  <a:lnTo>
                    <a:pt x="1087153" y="172753"/>
                  </a:lnTo>
                  <a:lnTo>
                    <a:pt x="1099067" y="217431"/>
                  </a:lnTo>
                  <a:lnTo>
                    <a:pt x="1102046" y="265087"/>
                  </a:lnTo>
                  <a:lnTo>
                    <a:pt x="1105024" y="324657"/>
                  </a:lnTo>
                  <a:lnTo>
                    <a:pt x="1099067" y="384227"/>
                  </a:lnTo>
                  <a:lnTo>
                    <a:pt x="1093110" y="428904"/>
                  </a:lnTo>
                  <a:lnTo>
                    <a:pt x="1066304" y="521238"/>
                  </a:lnTo>
                  <a:lnTo>
                    <a:pt x="1027583" y="628464"/>
                  </a:lnTo>
                  <a:lnTo>
                    <a:pt x="973970" y="753561"/>
                  </a:lnTo>
                  <a:lnTo>
                    <a:pt x="890572" y="908443"/>
                  </a:lnTo>
                  <a:lnTo>
                    <a:pt x="825045" y="1024605"/>
                  </a:lnTo>
                  <a:lnTo>
                    <a:pt x="741647" y="1158637"/>
                  </a:lnTo>
                  <a:lnTo>
                    <a:pt x="622507" y="1316498"/>
                  </a:lnTo>
                  <a:lnTo>
                    <a:pt x="455711" y="1527971"/>
                  </a:lnTo>
                  <a:lnTo>
                    <a:pt x="330614" y="1676897"/>
                  </a:lnTo>
                  <a:lnTo>
                    <a:pt x="235302" y="1778166"/>
                  </a:lnTo>
                  <a:lnTo>
                    <a:pt x="139990" y="1879435"/>
                  </a:lnTo>
                  <a:lnTo>
                    <a:pt x="53613" y="1962833"/>
                  </a:lnTo>
                  <a:lnTo>
                    <a:pt x="14893" y="2001553"/>
                  </a:lnTo>
                  <a:lnTo>
                    <a:pt x="5957" y="2013467"/>
                  </a:lnTo>
                  <a:lnTo>
                    <a:pt x="0" y="2028360"/>
                  </a:lnTo>
                  <a:lnTo>
                    <a:pt x="0" y="2040274"/>
                  </a:lnTo>
                  <a:lnTo>
                    <a:pt x="5957" y="2058145"/>
                  </a:lnTo>
                  <a:lnTo>
                    <a:pt x="17871" y="2064102"/>
                  </a:lnTo>
                  <a:lnTo>
                    <a:pt x="47656" y="2061123"/>
                  </a:lnTo>
                  <a:lnTo>
                    <a:pt x="92334" y="2040274"/>
                  </a:lnTo>
                  <a:lnTo>
                    <a:pt x="181689" y="1971768"/>
                  </a:lnTo>
                  <a:lnTo>
                    <a:pt x="339550" y="1846671"/>
                  </a:lnTo>
                  <a:lnTo>
                    <a:pt x="548045" y="1650090"/>
                  </a:lnTo>
                  <a:lnTo>
                    <a:pt x="682077" y="1513079"/>
                  </a:lnTo>
                  <a:lnTo>
                    <a:pt x="828024" y="1340326"/>
                  </a:lnTo>
                  <a:lnTo>
                    <a:pt x="890572" y="1259906"/>
                  </a:lnTo>
                  <a:lnTo>
                    <a:pt x="988863" y="1128852"/>
                  </a:lnTo>
                  <a:lnTo>
                    <a:pt x="1110981" y="93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229252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3D2F9FF-8063-4091-8293-5FCD29805CCD}"/>
              </a:ext>
            </a:extLst>
          </p:cNvPr>
          <p:cNvSpPr/>
          <p:nvPr/>
        </p:nvSpPr>
        <p:spPr>
          <a:xfrm>
            <a:off x="5570539" y="1931988"/>
            <a:ext cx="692150" cy="946150"/>
          </a:xfrm>
          <a:custGeom>
            <a:avLst/>
            <a:gdLst>
              <a:gd name="connsiteX0" fmla="*/ 257175 w 692944"/>
              <a:gd name="connsiteY0" fmla="*/ 435769 h 947737"/>
              <a:gd name="connsiteX1" fmla="*/ 311944 w 692944"/>
              <a:gd name="connsiteY1" fmla="*/ 323850 h 947737"/>
              <a:gd name="connsiteX2" fmla="*/ 350044 w 692944"/>
              <a:gd name="connsiteY2" fmla="*/ 233362 h 947737"/>
              <a:gd name="connsiteX3" fmla="*/ 369094 w 692944"/>
              <a:gd name="connsiteY3" fmla="*/ 192881 h 947737"/>
              <a:gd name="connsiteX4" fmla="*/ 378619 w 692944"/>
              <a:gd name="connsiteY4" fmla="*/ 166687 h 947737"/>
              <a:gd name="connsiteX5" fmla="*/ 378619 w 692944"/>
              <a:gd name="connsiteY5" fmla="*/ 152400 h 947737"/>
              <a:gd name="connsiteX6" fmla="*/ 371475 w 692944"/>
              <a:gd name="connsiteY6" fmla="*/ 126206 h 947737"/>
              <a:gd name="connsiteX7" fmla="*/ 357187 w 692944"/>
              <a:gd name="connsiteY7" fmla="*/ 104775 h 947737"/>
              <a:gd name="connsiteX8" fmla="*/ 319087 w 692944"/>
              <a:gd name="connsiteY8" fmla="*/ 71437 h 947737"/>
              <a:gd name="connsiteX9" fmla="*/ 292894 w 692944"/>
              <a:gd name="connsiteY9" fmla="*/ 50006 h 947737"/>
              <a:gd name="connsiteX10" fmla="*/ 288131 w 692944"/>
              <a:gd name="connsiteY10" fmla="*/ 40481 h 947737"/>
              <a:gd name="connsiteX11" fmla="*/ 285750 w 692944"/>
              <a:gd name="connsiteY11" fmla="*/ 30956 h 947737"/>
              <a:gd name="connsiteX12" fmla="*/ 292894 w 692944"/>
              <a:gd name="connsiteY12" fmla="*/ 14287 h 947737"/>
              <a:gd name="connsiteX13" fmla="*/ 314325 w 692944"/>
              <a:gd name="connsiteY13" fmla="*/ 4762 h 947737"/>
              <a:gd name="connsiteX14" fmla="*/ 347662 w 692944"/>
              <a:gd name="connsiteY14" fmla="*/ 0 h 947737"/>
              <a:gd name="connsiteX15" fmla="*/ 397669 w 692944"/>
              <a:gd name="connsiteY15" fmla="*/ 2381 h 947737"/>
              <a:gd name="connsiteX16" fmla="*/ 438150 w 692944"/>
              <a:gd name="connsiteY16" fmla="*/ 9525 h 947737"/>
              <a:gd name="connsiteX17" fmla="*/ 473869 w 692944"/>
              <a:gd name="connsiteY17" fmla="*/ 21431 h 947737"/>
              <a:gd name="connsiteX18" fmla="*/ 509587 w 692944"/>
              <a:gd name="connsiteY18" fmla="*/ 35719 h 947737"/>
              <a:gd name="connsiteX19" fmla="*/ 540544 w 692944"/>
              <a:gd name="connsiteY19" fmla="*/ 54769 h 947737"/>
              <a:gd name="connsiteX20" fmla="*/ 578644 w 692944"/>
              <a:gd name="connsiteY20" fmla="*/ 83344 h 947737"/>
              <a:gd name="connsiteX21" fmla="*/ 619125 w 692944"/>
              <a:gd name="connsiteY21" fmla="*/ 121444 h 947737"/>
              <a:gd name="connsiteX22" fmla="*/ 652462 w 692944"/>
              <a:gd name="connsiteY22" fmla="*/ 164306 h 947737"/>
              <a:gd name="connsiteX23" fmla="*/ 673894 w 692944"/>
              <a:gd name="connsiteY23" fmla="*/ 195262 h 947737"/>
              <a:gd name="connsiteX24" fmla="*/ 685800 w 692944"/>
              <a:gd name="connsiteY24" fmla="*/ 223837 h 947737"/>
              <a:gd name="connsiteX25" fmla="*/ 692944 w 692944"/>
              <a:gd name="connsiteY25" fmla="*/ 250031 h 947737"/>
              <a:gd name="connsiteX26" fmla="*/ 690562 w 692944"/>
              <a:gd name="connsiteY26" fmla="*/ 273844 h 947737"/>
              <a:gd name="connsiteX27" fmla="*/ 683419 w 692944"/>
              <a:gd name="connsiteY27" fmla="*/ 292894 h 947737"/>
              <a:gd name="connsiteX28" fmla="*/ 666750 w 692944"/>
              <a:gd name="connsiteY28" fmla="*/ 307181 h 947737"/>
              <a:gd name="connsiteX29" fmla="*/ 640556 w 692944"/>
              <a:gd name="connsiteY29" fmla="*/ 321469 h 947737"/>
              <a:gd name="connsiteX30" fmla="*/ 609600 w 692944"/>
              <a:gd name="connsiteY30" fmla="*/ 342900 h 947737"/>
              <a:gd name="connsiteX31" fmla="*/ 573881 w 692944"/>
              <a:gd name="connsiteY31" fmla="*/ 371475 h 947737"/>
              <a:gd name="connsiteX32" fmla="*/ 521494 w 692944"/>
              <a:gd name="connsiteY32" fmla="*/ 428625 h 947737"/>
              <a:gd name="connsiteX33" fmla="*/ 397669 w 692944"/>
              <a:gd name="connsiteY33" fmla="*/ 573881 h 947737"/>
              <a:gd name="connsiteX34" fmla="*/ 200025 w 692944"/>
              <a:gd name="connsiteY34" fmla="*/ 790575 h 947737"/>
              <a:gd name="connsiteX35" fmla="*/ 76200 w 692944"/>
              <a:gd name="connsiteY35" fmla="*/ 914400 h 947737"/>
              <a:gd name="connsiteX36" fmla="*/ 54769 w 692944"/>
              <a:gd name="connsiteY36" fmla="*/ 935831 h 947737"/>
              <a:gd name="connsiteX37" fmla="*/ 33337 w 692944"/>
              <a:gd name="connsiteY37" fmla="*/ 947737 h 947737"/>
              <a:gd name="connsiteX38" fmla="*/ 16669 w 692944"/>
              <a:gd name="connsiteY38" fmla="*/ 947737 h 947737"/>
              <a:gd name="connsiteX39" fmla="*/ 4762 w 692944"/>
              <a:gd name="connsiteY39" fmla="*/ 940594 h 947737"/>
              <a:gd name="connsiteX40" fmla="*/ 0 w 692944"/>
              <a:gd name="connsiteY40" fmla="*/ 921544 h 947737"/>
              <a:gd name="connsiteX41" fmla="*/ 4762 w 692944"/>
              <a:gd name="connsiteY41" fmla="*/ 892969 h 947737"/>
              <a:gd name="connsiteX42" fmla="*/ 47625 w 692944"/>
              <a:gd name="connsiteY42" fmla="*/ 816769 h 947737"/>
              <a:gd name="connsiteX43" fmla="*/ 171450 w 692944"/>
              <a:gd name="connsiteY43" fmla="*/ 597694 h 947737"/>
              <a:gd name="connsiteX44" fmla="*/ 257175 w 692944"/>
              <a:gd name="connsiteY44" fmla="*/ 435769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92944" h="947737">
                <a:moveTo>
                  <a:pt x="257175" y="435769"/>
                </a:moveTo>
                <a:lnTo>
                  <a:pt x="311944" y="323850"/>
                </a:lnTo>
                <a:lnTo>
                  <a:pt x="350044" y="233362"/>
                </a:lnTo>
                <a:lnTo>
                  <a:pt x="369094" y="192881"/>
                </a:lnTo>
                <a:lnTo>
                  <a:pt x="378619" y="166687"/>
                </a:lnTo>
                <a:lnTo>
                  <a:pt x="378619" y="152400"/>
                </a:lnTo>
                <a:lnTo>
                  <a:pt x="371475" y="126206"/>
                </a:lnTo>
                <a:lnTo>
                  <a:pt x="357187" y="104775"/>
                </a:lnTo>
                <a:lnTo>
                  <a:pt x="319087" y="71437"/>
                </a:lnTo>
                <a:lnTo>
                  <a:pt x="292894" y="50006"/>
                </a:lnTo>
                <a:lnTo>
                  <a:pt x="288131" y="40481"/>
                </a:lnTo>
                <a:lnTo>
                  <a:pt x="285750" y="30956"/>
                </a:lnTo>
                <a:lnTo>
                  <a:pt x="292894" y="14287"/>
                </a:lnTo>
                <a:lnTo>
                  <a:pt x="314325" y="4762"/>
                </a:lnTo>
                <a:lnTo>
                  <a:pt x="347662" y="0"/>
                </a:lnTo>
                <a:lnTo>
                  <a:pt x="397669" y="2381"/>
                </a:lnTo>
                <a:lnTo>
                  <a:pt x="438150" y="9525"/>
                </a:lnTo>
                <a:lnTo>
                  <a:pt x="473869" y="21431"/>
                </a:lnTo>
                <a:lnTo>
                  <a:pt x="509587" y="35719"/>
                </a:lnTo>
                <a:lnTo>
                  <a:pt x="540544" y="54769"/>
                </a:lnTo>
                <a:lnTo>
                  <a:pt x="578644" y="83344"/>
                </a:lnTo>
                <a:lnTo>
                  <a:pt x="619125" y="121444"/>
                </a:lnTo>
                <a:lnTo>
                  <a:pt x="652462" y="164306"/>
                </a:lnTo>
                <a:lnTo>
                  <a:pt x="673894" y="195262"/>
                </a:lnTo>
                <a:lnTo>
                  <a:pt x="685800" y="223837"/>
                </a:lnTo>
                <a:lnTo>
                  <a:pt x="692944" y="250031"/>
                </a:lnTo>
                <a:lnTo>
                  <a:pt x="690562" y="273844"/>
                </a:lnTo>
                <a:lnTo>
                  <a:pt x="683419" y="292894"/>
                </a:lnTo>
                <a:lnTo>
                  <a:pt x="666750" y="307181"/>
                </a:lnTo>
                <a:lnTo>
                  <a:pt x="640556" y="321469"/>
                </a:lnTo>
                <a:lnTo>
                  <a:pt x="609600" y="342900"/>
                </a:lnTo>
                <a:lnTo>
                  <a:pt x="573881" y="371475"/>
                </a:lnTo>
                <a:lnTo>
                  <a:pt x="521494" y="428625"/>
                </a:lnTo>
                <a:lnTo>
                  <a:pt x="397669" y="573881"/>
                </a:lnTo>
                <a:lnTo>
                  <a:pt x="200025" y="790575"/>
                </a:lnTo>
                <a:lnTo>
                  <a:pt x="76200" y="914400"/>
                </a:lnTo>
                <a:lnTo>
                  <a:pt x="54769" y="935831"/>
                </a:lnTo>
                <a:lnTo>
                  <a:pt x="33337" y="947737"/>
                </a:lnTo>
                <a:lnTo>
                  <a:pt x="16669" y="947737"/>
                </a:lnTo>
                <a:lnTo>
                  <a:pt x="4762" y="940594"/>
                </a:lnTo>
                <a:lnTo>
                  <a:pt x="0" y="921544"/>
                </a:lnTo>
                <a:lnTo>
                  <a:pt x="4762" y="892969"/>
                </a:lnTo>
                <a:lnTo>
                  <a:pt x="47625" y="816769"/>
                </a:lnTo>
                <a:lnTo>
                  <a:pt x="171450" y="597694"/>
                </a:lnTo>
                <a:lnTo>
                  <a:pt x="257175" y="4357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5C06DF2C-D8B6-492E-BCC3-9D23336C7A46}"/>
              </a:ext>
            </a:extLst>
          </p:cNvPr>
          <p:cNvSpPr/>
          <p:nvPr/>
        </p:nvSpPr>
        <p:spPr>
          <a:xfrm>
            <a:off x="4424364" y="2124075"/>
            <a:ext cx="481012" cy="884238"/>
          </a:xfrm>
          <a:custGeom>
            <a:avLst/>
            <a:gdLst>
              <a:gd name="connsiteX0" fmla="*/ 135731 w 481012"/>
              <a:gd name="connsiteY0" fmla="*/ 373856 h 883444"/>
              <a:gd name="connsiteX1" fmla="*/ 45243 w 481012"/>
              <a:gd name="connsiteY1" fmla="*/ 142875 h 883444"/>
              <a:gd name="connsiteX2" fmla="*/ 2381 w 481012"/>
              <a:gd name="connsiteY2" fmla="*/ 28575 h 883444"/>
              <a:gd name="connsiteX3" fmla="*/ 0 w 481012"/>
              <a:gd name="connsiteY3" fmla="*/ 9525 h 883444"/>
              <a:gd name="connsiteX4" fmla="*/ 4762 w 481012"/>
              <a:gd name="connsiteY4" fmla="*/ 0 h 883444"/>
              <a:gd name="connsiteX5" fmla="*/ 16668 w 481012"/>
              <a:gd name="connsiteY5" fmla="*/ 0 h 883444"/>
              <a:gd name="connsiteX6" fmla="*/ 45243 w 481012"/>
              <a:gd name="connsiteY6" fmla="*/ 4763 h 883444"/>
              <a:gd name="connsiteX7" fmla="*/ 64293 w 481012"/>
              <a:gd name="connsiteY7" fmla="*/ 16669 h 883444"/>
              <a:gd name="connsiteX8" fmla="*/ 152400 w 481012"/>
              <a:gd name="connsiteY8" fmla="*/ 92869 h 883444"/>
              <a:gd name="connsiteX9" fmla="*/ 271462 w 481012"/>
              <a:gd name="connsiteY9" fmla="*/ 197644 h 883444"/>
              <a:gd name="connsiteX10" fmla="*/ 350043 w 481012"/>
              <a:gd name="connsiteY10" fmla="*/ 273844 h 883444"/>
              <a:gd name="connsiteX11" fmla="*/ 400050 w 481012"/>
              <a:gd name="connsiteY11" fmla="*/ 326231 h 883444"/>
              <a:gd name="connsiteX12" fmla="*/ 411956 w 481012"/>
              <a:gd name="connsiteY12" fmla="*/ 340519 h 883444"/>
              <a:gd name="connsiteX13" fmla="*/ 431006 w 481012"/>
              <a:gd name="connsiteY13" fmla="*/ 369094 h 883444"/>
              <a:gd name="connsiteX14" fmla="*/ 445293 w 481012"/>
              <a:gd name="connsiteY14" fmla="*/ 404813 h 883444"/>
              <a:gd name="connsiteX15" fmla="*/ 457200 w 481012"/>
              <a:gd name="connsiteY15" fmla="*/ 435769 h 883444"/>
              <a:gd name="connsiteX16" fmla="*/ 471487 w 481012"/>
              <a:gd name="connsiteY16" fmla="*/ 502444 h 883444"/>
              <a:gd name="connsiteX17" fmla="*/ 478631 w 481012"/>
              <a:gd name="connsiteY17" fmla="*/ 600075 h 883444"/>
              <a:gd name="connsiteX18" fmla="*/ 481012 w 481012"/>
              <a:gd name="connsiteY18" fmla="*/ 688181 h 883444"/>
              <a:gd name="connsiteX19" fmla="*/ 478631 w 481012"/>
              <a:gd name="connsiteY19" fmla="*/ 740569 h 883444"/>
              <a:gd name="connsiteX20" fmla="*/ 471487 w 481012"/>
              <a:gd name="connsiteY20" fmla="*/ 792956 h 883444"/>
              <a:gd name="connsiteX21" fmla="*/ 461962 w 481012"/>
              <a:gd name="connsiteY21" fmla="*/ 826294 h 883444"/>
              <a:gd name="connsiteX22" fmla="*/ 447675 w 481012"/>
              <a:gd name="connsiteY22" fmla="*/ 859631 h 883444"/>
              <a:gd name="connsiteX23" fmla="*/ 431006 w 481012"/>
              <a:gd name="connsiteY23" fmla="*/ 878681 h 883444"/>
              <a:gd name="connsiteX24" fmla="*/ 416718 w 481012"/>
              <a:gd name="connsiteY24" fmla="*/ 883444 h 883444"/>
              <a:gd name="connsiteX25" fmla="*/ 400050 w 481012"/>
              <a:gd name="connsiteY25" fmla="*/ 883444 h 883444"/>
              <a:gd name="connsiteX26" fmla="*/ 359568 w 481012"/>
              <a:gd name="connsiteY26" fmla="*/ 869156 h 883444"/>
              <a:gd name="connsiteX27" fmla="*/ 333375 w 481012"/>
              <a:gd name="connsiteY27" fmla="*/ 847725 h 883444"/>
              <a:gd name="connsiteX28" fmla="*/ 309562 w 481012"/>
              <a:gd name="connsiteY28" fmla="*/ 816769 h 883444"/>
              <a:gd name="connsiteX29" fmla="*/ 278606 w 481012"/>
              <a:gd name="connsiteY29" fmla="*/ 745331 h 883444"/>
              <a:gd name="connsiteX30" fmla="*/ 207168 w 481012"/>
              <a:gd name="connsiteY30" fmla="*/ 559594 h 883444"/>
              <a:gd name="connsiteX31" fmla="*/ 135731 w 481012"/>
              <a:gd name="connsiteY31" fmla="*/ 373856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81012" h="883444">
                <a:moveTo>
                  <a:pt x="135731" y="373856"/>
                </a:moveTo>
                <a:lnTo>
                  <a:pt x="45243" y="142875"/>
                </a:lnTo>
                <a:lnTo>
                  <a:pt x="2381" y="28575"/>
                </a:lnTo>
                <a:lnTo>
                  <a:pt x="0" y="9525"/>
                </a:lnTo>
                <a:lnTo>
                  <a:pt x="4762" y="0"/>
                </a:lnTo>
                <a:lnTo>
                  <a:pt x="16668" y="0"/>
                </a:lnTo>
                <a:lnTo>
                  <a:pt x="45243" y="4763"/>
                </a:lnTo>
                <a:lnTo>
                  <a:pt x="64293" y="16669"/>
                </a:lnTo>
                <a:lnTo>
                  <a:pt x="152400" y="92869"/>
                </a:lnTo>
                <a:lnTo>
                  <a:pt x="271462" y="197644"/>
                </a:lnTo>
                <a:lnTo>
                  <a:pt x="350043" y="273844"/>
                </a:lnTo>
                <a:lnTo>
                  <a:pt x="400050" y="326231"/>
                </a:lnTo>
                <a:lnTo>
                  <a:pt x="411956" y="340519"/>
                </a:lnTo>
                <a:lnTo>
                  <a:pt x="431006" y="369094"/>
                </a:lnTo>
                <a:lnTo>
                  <a:pt x="445293" y="404813"/>
                </a:lnTo>
                <a:lnTo>
                  <a:pt x="457200" y="435769"/>
                </a:lnTo>
                <a:lnTo>
                  <a:pt x="471487" y="502444"/>
                </a:lnTo>
                <a:lnTo>
                  <a:pt x="478631" y="600075"/>
                </a:lnTo>
                <a:cubicBezTo>
                  <a:pt x="479425" y="629444"/>
                  <a:pt x="480218" y="658812"/>
                  <a:pt x="481012" y="688181"/>
                </a:cubicBezTo>
                <a:lnTo>
                  <a:pt x="478631" y="740569"/>
                </a:lnTo>
                <a:lnTo>
                  <a:pt x="471487" y="792956"/>
                </a:lnTo>
                <a:lnTo>
                  <a:pt x="461962" y="826294"/>
                </a:lnTo>
                <a:lnTo>
                  <a:pt x="447675" y="859631"/>
                </a:lnTo>
                <a:lnTo>
                  <a:pt x="431006" y="878681"/>
                </a:lnTo>
                <a:lnTo>
                  <a:pt x="416718" y="883444"/>
                </a:lnTo>
                <a:lnTo>
                  <a:pt x="400050" y="883444"/>
                </a:lnTo>
                <a:lnTo>
                  <a:pt x="359568" y="869156"/>
                </a:lnTo>
                <a:lnTo>
                  <a:pt x="333375" y="847725"/>
                </a:lnTo>
                <a:lnTo>
                  <a:pt x="309562" y="816769"/>
                </a:lnTo>
                <a:lnTo>
                  <a:pt x="278606" y="745331"/>
                </a:lnTo>
                <a:lnTo>
                  <a:pt x="207168" y="559594"/>
                </a:lnTo>
                <a:lnTo>
                  <a:pt x="135731" y="3738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A9FEE45-7717-4C51-BC19-A96538A48D03}"/>
              </a:ext>
            </a:extLst>
          </p:cNvPr>
          <p:cNvSpPr/>
          <p:nvPr/>
        </p:nvSpPr>
        <p:spPr>
          <a:xfrm>
            <a:off x="4275140" y="3008313"/>
            <a:ext cx="1939925" cy="495300"/>
          </a:xfrm>
          <a:custGeom>
            <a:avLst/>
            <a:gdLst>
              <a:gd name="connsiteX0" fmla="*/ 676275 w 1940719"/>
              <a:gd name="connsiteY0" fmla="*/ 219075 h 495300"/>
              <a:gd name="connsiteX1" fmla="*/ 885825 w 1940719"/>
              <a:gd name="connsiteY1" fmla="*/ 183356 h 495300"/>
              <a:gd name="connsiteX2" fmla="*/ 952500 w 1940719"/>
              <a:gd name="connsiteY2" fmla="*/ 171450 h 495300"/>
              <a:gd name="connsiteX3" fmla="*/ 1128712 w 1940719"/>
              <a:gd name="connsiteY3" fmla="*/ 135731 h 495300"/>
              <a:gd name="connsiteX4" fmla="*/ 1350169 w 1940719"/>
              <a:gd name="connsiteY4" fmla="*/ 102394 h 495300"/>
              <a:gd name="connsiteX5" fmla="*/ 1431131 w 1940719"/>
              <a:gd name="connsiteY5" fmla="*/ 88106 h 495300"/>
              <a:gd name="connsiteX6" fmla="*/ 1466850 w 1940719"/>
              <a:gd name="connsiteY6" fmla="*/ 71437 h 495300"/>
              <a:gd name="connsiteX7" fmla="*/ 1528762 w 1940719"/>
              <a:gd name="connsiteY7" fmla="*/ 35719 h 495300"/>
              <a:gd name="connsiteX8" fmla="*/ 1581150 w 1940719"/>
              <a:gd name="connsiteY8" fmla="*/ 2381 h 495300"/>
              <a:gd name="connsiteX9" fmla="*/ 1602581 w 1940719"/>
              <a:gd name="connsiteY9" fmla="*/ 0 h 495300"/>
              <a:gd name="connsiteX10" fmla="*/ 1728787 w 1940719"/>
              <a:gd name="connsiteY10" fmla="*/ 28575 h 495300"/>
              <a:gd name="connsiteX11" fmla="*/ 1840706 w 1940719"/>
              <a:gd name="connsiteY11" fmla="*/ 64294 h 495300"/>
              <a:gd name="connsiteX12" fmla="*/ 1871662 w 1940719"/>
              <a:gd name="connsiteY12" fmla="*/ 78581 h 495300"/>
              <a:gd name="connsiteX13" fmla="*/ 1893094 w 1940719"/>
              <a:gd name="connsiteY13" fmla="*/ 95250 h 495300"/>
              <a:gd name="connsiteX14" fmla="*/ 1916906 w 1940719"/>
              <a:gd name="connsiteY14" fmla="*/ 123825 h 495300"/>
              <a:gd name="connsiteX15" fmla="*/ 1931194 w 1940719"/>
              <a:gd name="connsiteY15" fmla="*/ 145256 h 495300"/>
              <a:gd name="connsiteX16" fmla="*/ 1938337 w 1940719"/>
              <a:gd name="connsiteY16" fmla="*/ 164306 h 495300"/>
              <a:gd name="connsiteX17" fmla="*/ 1940719 w 1940719"/>
              <a:gd name="connsiteY17" fmla="*/ 180975 h 495300"/>
              <a:gd name="connsiteX18" fmla="*/ 1935956 w 1940719"/>
              <a:gd name="connsiteY18" fmla="*/ 192881 h 495300"/>
              <a:gd name="connsiteX19" fmla="*/ 1919287 w 1940719"/>
              <a:gd name="connsiteY19" fmla="*/ 211931 h 495300"/>
              <a:gd name="connsiteX20" fmla="*/ 1876425 w 1940719"/>
              <a:gd name="connsiteY20" fmla="*/ 223837 h 495300"/>
              <a:gd name="connsiteX21" fmla="*/ 1740694 w 1940719"/>
              <a:gd name="connsiteY21" fmla="*/ 245269 h 495300"/>
              <a:gd name="connsiteX22" fmla="*/ 1526381 w 1940719"/>
              <a:gd name="connsiteY22" fmla="*/ 273844 h 495300"/>
              <a:gd name="connsiteX23" fmla="*/ 1321594 w 1940719"/>
              <a:gd name="connsiteY23" fmla="*/ 307181 h 495300"/>
              <a:gd name="connsiteX24" fmla="*/ 1114425 w 1940719"/>
              <a:gd name="connsiteY24" fmla="*/ 338137 h 495300"/>
              <a:gd name="connsiteX25" fmla="*/ 752475 w 1940719"/>
              <a:gd name="connsiteY25" fmla="*/ 383381 h 495300"/>
              <a:gd name="connsiteX26" fmla="*/ 647700 w 1940719"/>
              <a:gd name="connsiteY26" fmla="*/ 400050 h 495300"/>
              <a:gd name="connsiteX27" fmla="*/ 519112 w 1940719"/>
              <a:gd name="connsiteY27" fmla="*/ 419100 h 495300"/>
              <a:gd name="connsiteX28" fmla="*/ 492919 w 1940719"/>
              <a:gd name="connsiteY28" fmla="*/ 423862 h 495300"/>
              <a:gd name="connsiteX29" fmla="*/ 464344 w 1940719"/>
              <a:gd name="connsiteY29" fmla="*/ 442912 h 495300"/>
              <a:gd name="connsiteX30" fmla="*/ 414337 w 1940719"/>
              <a:gd name="connsiteY30" fmla="*/ 471487 h 495300"/>
              <a:gd name="connsiteX31" fmla="*/ 376237 w 1940719"/>
              <a:gd name="connsiteY31" fmla="*/ 485775 h 495300"/>
              <a:gd name="connsiteX32" fmla="*/ 338137 w 1940719"/>
              <a:gd name="connsiteY32" fmla="*/ 495300 h 495300"/>
              <a:gd name="connsiteX33" fmla="*/ 311944 w 1940719"/>
              <a:gd name="connsiteY33" fmla="*/ 495300 h 495300"/>
              <a:gd name="connsiteX34" fmla="*/ 273844 w 1940719"/>
              <a:gd name="connsiteY34" fmla="*/ 481012 h 495300"/>
              <a:gd name="connsiteX35" fmla="*/ 200025 w 1940719"/>
              <a:gd name="connsiteY35" fmla="*/ 440531 h 495300"/>
              <a:gd name="connsiteX36" fmla="*/ 145256 w 1940719"/>
              <a:gd name="connsiteY36" fmla="*/ 407194 h 495300"/>
              <a:gd name="connsiteX37" fmla="*/ 107156 w 1940719"/>
              <a:gd name="connsiteY37" fmla="*/ 378619 h 495300"/>
              <a:gd name="connsiteX38" fmla="*/ 69056 w 1940719"/>
              <a:gd name="connsiteY38" fmla="*/ 342900 h 495300"/>
              <a:gd name="connsiteX39" fmla="*/ 47625 w 1940719"/>
              <a:gd name="connsiteY39" fmla="*/ 319087 h 495300"/>
              <a:gd name="connsiteX40" fmla="*/ 28575 w 1940719"/>
              <a:gd name="connsiteY40" fmla="*/ 295275 h 495300"/>
              <a:gd name="connsiteX41" fmla="*/ 9525 w 1940719"/>
              <a:gd name="connsiteY41" fmla="*/ 259556 h 495300"/>
              <a:gd name="connsiteX42" fmla="*/ 0 w 1940719"/>
              <a:gd name="connsiteY42" fmla="*/ 219075 h 495300"/>
              <a:gd name="connsiteX43" fmla="*/ 2381 w 1940719"/>
              <a:gd name="connsiteY43" fmla="*/ 202406 h 495300"/>
              <a:gd name="connsiteX44" fmla="*/ 16669 w 1940719"/>
              <a:gd name="connsiteY44" fmla="*/ 192881 h 495300"/>
              <a:gd name="connsiteX45" fmla="*/ 42862 w 1940719"/>
              <a:gd name="connsiteY45" fmla="*/ 197644 h 495300"/>
              <a:gd name="connsiteX46" fmla="*/ 59531 w 1940719"/>
              <a:gd name="connsiteY46" fmla="*/ 207169 h 495300"/>
              <a:gd name="connsiteX47" fmla="*/ 85725 w 1940719"/>
              <a:gd name="connsiteY47" fmla="*/ 223837 h 495300"/>
              <a:gd name="connsiteX48" fmla="*/ 109537 w 1940719"/>
              <a:gd name="connsiteY48" fmla="*/ 235744 h 495300"/>
              <a:gd name="connsiteX49" fmla="*/ 159544 w 1940719"/>
              <a:gd name="connsiteY49" fmla="*/ 250031 h 495300"/>
              <a:gd name="connsiteX50" fmla="*/ 216694 w 1940719"/>
              <a:gd name="connsiteY50" fmla="*/ 261937 h 495300"/>
              <a:gd name="connsiteX51" fmla="*/ 304800 w 1940719"/>
              <a:gd name="connsiteY51" fmla="*/ 266700 h 495300"/>
              <a:gd name="connsiteX52" fmla="*/ 345281 w 1940719"/>
              <a:gd name="connsiteY52" fmla="*/ 269081 h 495300"/>
              <a:gd name="connsiteX53" fmla="*/ 521494 w 1940719"/>
              <a:gd name="connsiteY53" fmla="*/ 242887 h 495300"/>
              <a:gd name="connsiteX54" fmla="*/ 676275 w 1940719"/>
              <a:gd name="connsiteY54" fmla="*/ 219075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940719" h="495300">
                <a:moveTo>
                  <a:pt x="676275" y="219075"/>
                </a:moveTo>
                <a:lnTo>
                  <a:pt x="885825" y="183356"/>
                </a:lnTo>
                <a:lnTo>
                  <a:pt x="952500" y="171450"/>
                </a:lnTo>
                <a:lnTo>
                  <a:pt x="1128712" y="135731"/>
                </a:lnTo>
                <a:lnTo>
                  <a:pt x="1350169" y="102394"/>
                </a:lnTo>
                <a:lnTo>
                  <a:pt x="1431131" y="88106"/>
                </a:lnTo>
                <a:lnTo>
                  <a:pt x="1466850" y="71437"/>
                </a:lnTo>
                <a:lnTo>
                  <a:pt x="1528762" y="35719"/>
                </a:lnTo>
                <a:lnTo>
                  <a:pt x="1581150" y="2381"/>
                </a:lnTo>
                <a:lnTo>
                  <a:pt x="1602581" y="0"/>
                </a:lnTo>
                <a:lnTo>
                  <a:pt x="1728787" y="28575"/>
                </a:lnTo>
                <a:lnTo>
                  <a:pt x="1840706" y="64294"/>
                </a:lnTo>
                <a:lnTo>
                  <a:pt x="1871662" y="78581"/>
                </a:lnTo>
                <a:lnTo>
                  <a:pt x="1893094" y="95250"/>
                </a:lnTo>
                <a:lnTo>
                  <a:pt x="1916906" y="123825"/>
                </a:lnTo>
                <a:lnTo>
                  <a:pt x="1931194" y="145256"/>
                </a:lnTo>
                <a:lnTo>
                  <a:pt x="1938337" y="164306"/>
                </a:lnTo>
                <a:lnTo>
                  <a:pt x="1940719" y="180975"/>
                </a:lnTo>
                <a:lnTo>
                  <a:pt x="1935956" y="192881"/>
                </a:lnTo>
                <a:lnTo>
                  <a:pt x="1919287" y="211931"/>
                </a:lnTo>
                <a:lnTo>
                  <a:pt x="1876425" y="223837"/>
                </a:lnTo>
                <a:lnTo>
                  <a:pt x="1740694" y="245269"/>
                </a:lnTo>
                <a:lnTo>
                  <a:pt x="1526381" y="273844"/>
                </a:lnTo>
                <a:lnTo>
                  <a:pt x="1321594" y="307181"/>
                </a:lnTo>
                <a:lnTo>
                  <a:pt x="1114425" y="338137"/>
                </a:lnTo>
                <a:lnTo>
                  <a:pt x="752475" y="383381"/>
                </a:lnTo>
                <a:lnTo>
                  <a:pt x="647700" y="400050"/>
                </a:lnTo>
                <a:lnTo>
                  <a:pt x="519112" y="419100"/>
                </a:lnTo>
                <a:lnTo>
                  <a:pt x="492919" y="423862"/>
                </a:lnTo>
                <a:lnTo>
                  <a:pt x="464344" y="442912"/>
                </a:lnTo>
                <a:lnTo>
                  <a:pt x="414337" y="471487"/>
                </a:lnTo>
                <a:lnTo>
                  <a:pt x="376237" y="485775"/>
                </a:lnTo>
                <a:lnTo>
                  <a:pt x="338137" y="495300"/>
                </a:lnTo>
                <a:lnTo>
                  <a:pt x="311944" y="495300"/>
                </a:lnTo>
                <a:lnTo>
                  <a:pt x="273844" y="481012"/>
                </a:lnTo>
                <a:lnTo>
                  <a:pt x="200025" y="440531"/>
                </a:lnTo>
                <a:lnTo>
                  <a:pt x="145256" y="407194"/>
                </a:lnTo>
                <a:lnTo>
                  <a:pt x="107156" y="378619"/>
                </a:lnTo>
                <a:lnTo>
                  <a:pt x="69056" y="342900"/>
                </a:lnTo>
                <a:lnTo>
                  <a:pt x="47625" y="319087"/>
                </a:lnTo>
                <a:lnTo>
                  <a:pt x="28575" y="295275"/>
                </a:lnTo>
                <a:lnTo>
                  <a:pt x="9525" y="259556"/>
                </a:lnTo>
                <a:lnTo>
                  <a:pt x="0" y="219075"/>
                </a:lnTo>
                <a:lnTo>
                  <a:pt x="2381" y="202406"/>
                </a:lnTo>
                <a:lnTo>
                  <a:pt x="16669" y="192881"/>
                </a:lnTo>
                <a:lnTo>
                  <a:pt x="42862" y="197644"/>
                </a:lnTo>
                <a:lnTo>
                  <a:pt x="59531" y="207169"/>
                </a:lnTo>
                <a:lnTo>
                  <a:pt x="85725" y="223837"/>
                </a:lnTo>
                <a:lnTo>
                  <a:pt x="109537" y="235744"/>
                </a:lnTo>
                <a:lnTo>
                  <a:pt x="159544" y="250031"/>
                </a:lnTo>
                <a:lnTo>
                  <a:pt x="216694" y="261937"/>
                </a:lnTo>
                <a:lnTo>
                  <a:pt x="304800" y="266700"/>
                </a:lnTo>
                <a:lnTo>
                  <a:pt x="345281" y="269081"/>
                </a:lnTo>
                <a:lnTo>
                  <a:pt x="521494" y="242887"/>
                </a:lnTo>
                <a:lnTo>
                  <a:pt x="676275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F40BAB3D-18B7-4947-88FD-F31144FA89C5}"/>
              </a:ext>
            </a:extLst>
          </p:cNvPr>
          <p:cNvSpPr/>
          <p:nvPr/>
        </p:nvSpPr>
        <p:spPr>
          <a:xfrm>
            <a:off x="6538914" y="1662114"/>
            <a:ext cx="1223962" cy="1171575"/>
          </a:xfrm>
          <a:custGeom>
            <a:avLst/>
            <a:gdLst>
              <a:gd name="connsiteX0" fmla="*/ 609600 w 1223962"/>
              <a:gd name="connsiteY0" fmla="*/ 509587 h 1171575"/>
              <a:gd name="connsiteX1" fmla="*/ 426243 w 1223962"/>
              <a:gd name="connsiteY1" fmla="*/ 695325 h 1171575"/>
              <a:gd name="connsiteX2" fmla="*/ 209550 w 1223962"/>
              <a:gd name="connsiteY2" fmla="*/ 912018 h 1171575"/>
              <a:gd name="connsiteX3" fmla="*/ 0 w 1223962"/>
              <a:gd name="connsiteY3" fmla="*/ 1119187 h 1171575"/>
              <a:gd name="connsiteX4" fmla="*/ 52387 w 1223962"/>
              <a:gd name="connsiteY4" fmla="*/ 1171575 h 1171575"/>
              <a:gd name="connsiteX5" fmla="*/ 209550 w 1223962"/>
              <a:gd name="connsiteY5" fmla="*/ 1073943 h 1171575"/>
              <a:gd name="connsiteX6" fmla="*/ 342900 w 1223962"/>
              <a:gd name="connsiteY6" fmla="*/ 978693 h 1171575"/>
              <a:gd name="connsiteX7" fmla="*/ 502443 w 1223962"/>
              <a:gd name="connsiteY7" fmla="*/ 862012 h 1171575"/>
              <a:gd name="connsiteX8" fmla="*/ 700087 w 1223962"/>
              <a:gd name="connsiteY8" fmla="*/ 719137 h 1171575"/>
              <a:gd name="connsiteX9" fmla="*/ 864393 w 1223962"/>
              <a:gd name="connsiteY9" fmla="*/ 600075 h 1171575"/>
              <a:gd name="connsiteX10" fmla="*/ 969168 w 1223962"/>
              <a:gd name="connsiteY10" fmla="*/ 526256 h 1171575"/>
              <a:gd name="connsiteX11" fmla="*/ 1047750 w 1223962"/>
              <a:gd name="connsiteY11" fmla="*/ 466725 h 1171575"/>
              <a:gd name="connsiteX12" fmla="*/ 1102518 w 1223962"/>
              <a:gd name="connsiteY12" fmla="*/ 428625 h 1171575"/>
              <a:gd name="connsiteX13" fmla="*/ 1162050 w 1223962"/>
              <a:gd name="connsiteY13" fmla="*/ 383381 h 1171575"/>
              <a:gd name="connsiteX14" fmla="*/ 1195387 w 1223962"/>
              <a:gd name="connsiteY14" fmla="*/ 354806 h 1171575"/>
              <a:gd name="connsiteX15" fmla="*/ 1214437 w 1223962"/>
              <a:gd name="connsiteY15" fmla="*/ 328612 h 1171575"/>
              <a:gd name="connsiteX16" fmla="*/ 1223962 w 1223962"/>
              <a:gd name="connsiteY16" fmla="*/ 307181 h 1171575"/>
              <a:gd name="connsiteX17" fmla="*/ 1223962 w 1223962"/>
              <a:gd name="connsiteY17" fmla="*/ 297656 h 1171575"/>
              <a:gd name="connsiteX18" fmla="*/ 1219200 w 1223962"/>
              <a:gd name="connsiteY18" fmla="*/ 261937 h 1171575"/>
              <a:gd name="connsiteX19" fmla="*/ 1204912 w 1223962"/>
              <a:gd name="connsiteY19" fmla="*/ 221456 h 1171575"/>
              <a:gd name="connsiteX20" fmla="*/ 1190625 w 1223962"/>
              <a:gd name="connsiteY20" fmla="*/ 195262 h 1171575"/>
              <a:gd name="connsiteX21" fmla="*/ 1173956 w 1223962"/>
              <a:gd name="connsiteY21" fmla="*/ 171450 h 1171575"/>
              <a:gd name="connsiteX22" fmla="*/ 1154906 w 1223962"/>
              <a:gd name="connsiteY22" fmla="*/ 147637 h 1171575"/>
              <a:gd name="connsiteX23" fmla="*/ 1128712 w 1223962"/>
              <a:gd name="connsiteY23" fmla="*/ 126206 h 1171575"/>
              <a:gd name="connsiteX24" fmla="*/ 1097756 w 1223962"/>
              <a:gd name="connsiteY24" fmla="*/ 104775 h 1171575"/>
              <a:gd name="connsiteX25" fmla="*/ 1073943 w 1223962"/>
              <a:gd name="connsiteY25" fmla="*/ 90487 h 1171575"/>
              <a:gd name="connsiteX26" fmla="*/ 1016793 w 1223962"/>
              <a:gd name="connsiteY26" fmla="*/ 61912 h 1171575"/>
              <a:gd name="connsiteX27" fmla="*/ 942975 w 1223962"/>
              <a:gd name="connsiteY27" fmla="*/ 35718 h 1171575"/>
              <a:gd name="connsiteX28" fmla="*/ 866775 w 1223962"/>
              <a:gd name="connsiteY28" fmla="*/ 16668 h 1171575"/>
              <a:gd name="connsiteX29" fmla="*/ 797718 w 1223962"/>
              <a:gd name="connsiteY29" fmla="*/ 2381 h 1171575"/>
              <a:gd name="connsiteX30" fmla="*/ 776287 w 1223962"/>
              <a:gd name="connsiteY30" fmla="*/ 0 h 1171575"/>
              <a:gd name="connsiteX31" fmla="*/ 754856 w 1223962"/>
              <a:gd name="connsiteY31" fmla="*/ 0 h 1171575"/>
              <a:gd name="connsiteX32" fmla="*/ 745331 w 1223962"/>
              <a:gd name="connsiteY32" fmla="*/ 7143 h 1171575"/>
              <a:gd name="connsiteX33" fmla="*/ 745331 w 1223962"/>
              <a:gd name="connsiteY33" fmla="*/ 11906 h 1171575"/>
              <a:gd name="connsiteX34" fmla="*/ 747712 w 1223962"/>
              <a:gd name="connsiteY34" fmla="*/ 30956 h 1171575"/>
              <a:gd name="connsiteX35" fmla="*/ 759618 w 1223962"/>
              <a:gd name="connsiteY35" fmla="*/ 47625 h 1171575"/>
              <a:gd name="connsiteX36" fmla="*/ 795337 w 1223962"/>
              <a:gd name="connsiteY36" fmla="*/ 71437 h 1171575"/>
              <a:gd name="connsiteX37" fmla="*/ 831056 w 1223962"/>
              <a:gd name="connsiteY37" fmla="*/ 92868 h 1171575"/>
              <a:gd name="connsiteX38" fmla="*/ 850106 w 1223962"/>
              <a:gd name="connsiteY38" fmla="*/ 109537 h 1171575"/>
              <a:gd name="connsiteX39" fmla="*/ 859631 w 1223962"/>
              <a:gd name="connsiteY39" fmla="*/ 121443 h 1171575"/>
              <a:gd name="connsiteX40" fmla="*/ 866775 w 1223962"/>
              <a:gd name="connsiteY40" fmla="*/ 140493 h 1171575"/>
              <a:gd name="connsiteX41" fmla="*/ 869156 w 1223962"/>
              <a:gd name="connsiteY41" fmla="*/ 159543 h 1171575"/>
              <a:gd name="connsiteX42" fmla="*/ 866775 w 1223962"/>
              <a:gd name="connsiteY42" fmla="*/ 180975 h 1171575"/>
              <a:gd name="connsiteX43" fmla="*/ 864393 w 1223962"/>
              <a:gd name="connsiteY43" fmla="*/ 207168 h 1171575"/>
              <a:gd name="connsiteX44" fmla="*/ 854868 w 1223962"/>
              <a:gd name="connsiteY44" fmla="*/ 233362 h 1171575"/>
              <a:gd name="connsiteX45" fmla="*/ 831056 w 1223962"/>
              <a:gd name="connsiteY45" fmla="*/ 264318 h 1171575"/>
              <a:gd name="connsiteX46" fmla="*/ 740568 w 1223962"/>
              <a:gd name="connsiteY46" fmla="*/ 364331 h 1171575"/>
              <a:gd name="connsiteX47" fmla="*/ 609600 w 1223962"/>
              <a:gd name="connsiteY47" fmla="*/ 509587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23962" h="1171575">
                <a:moveTo>
                  <a:pt x="609600" y="509587"/>
                </a:moveTo>
                <a:lnTo>
                  <a:pt x="426243" y="695325"/>
                </a:lnTo>
                <a:lnTo>
                  <a:pt x="209550" y="912018"/>
                </a:lnTo>
                <a:lnTo>
                  <a:pt x="0" y="1119187"/>
                </a:lnTo>
                <a:lnTo>
                  <a:pt x="52387" y="1171575"/>
                </a:lnTo>
                <a:lnTo>
                  <a:pt x="209550" y="1073943"/>
                </a:lnTo>
                <a:lnTo>
                  <a:pt x="342900" y="978693"/>
                </a:lnTo>
                <a:lnTo>
                  <a:pt x="502443" y="862012"/>
                </a:lnTo>
                <a:lnTo>
                  <a:pt x="700087" y="719137"/>
                </a:lnTo>
                <a:lnTo>
                  <a:pt x="864393" y="600075"/>
                </a:lnTo>
                <a:lnTo>
                  <a:pt x="969168" y="526256"/>
                </a:lnTo>
                <a:lnTo>
                  <a:pt x="1047750" y="466725"/>
                </a:lnTo>
                <a:lnTo>
                  <a:pt x="1102518" y="428625"/>
                </a:lnTo>
                <a:lnTo>
                  <a:pt x="1162050" y="383381"/>
                </a:lnTo>
                <a:lnTo>
                  <a:pt x="1195387" y="354806"/>
                </a:lnTo>
                <a:lnTo>
                  <a:pt x="1214437" y="328612"/>
                </a:lnTo>
                <a:lnTo>
                  <a:pt x="1223962" y="307181"/>
                </a:lnTo>
                <a:lnTo>
                  <a:pt x="1223962" y="297656"/>
                </a:lnTo>
                <a:lnTo>
                  <a:pt x="1219200" y="261937"/>
                </a:lnTo>
                <a:lnTo>
                  <a:pt x="1204912" y="221456"/>
                </a:lnTo>
                <a:lnTo>
                  <a:pt x="1190625" y="195262"/>
                </a:lnTo>
                <a:lnTo>
                  <a:pt x="1173956" y="171450"/>
                </a:lnTo>
                <a:lnTo>
                  <a:pt x="1154906" y="147637"/>
                </a:lnTo>
                <a:lnTo>
                  <a:pt x="1128712" y="126206"/>
                </a:lnTo>
                <a:lnTo>
                  <a:pt x="1097756" y="104775"/>
                </a:lnTo>
                <a:lnTo>
                  <a:pt x="1073943" y="90487"/>
                </a:lnTo>
                <a:lnTo>
                  <a:pt x="1016793" y="61912"/>
                </a:lnTo>
                <a:lnTo>
                  <a:pt x="942975" y="35718"/>
                </a:lnTo>
                <a:lnTo>
                  <a:pt x="866775" y="16668"/>
                </a:lnTo>
                <a:lnTo>
                  <a:pt x="797718" y="2381"/>
                </a:lnTo>
                <a:lnTo>
                  <a:pt x="776287" y="0"/>
                </a:lnTo>
                <a:lnTo>
                  <a:pt x="754856" y="0"/>
                </a:lnTo>
                <a:lnTo>
                  <a:pt x="745331" y="7143"/>
                </a:lnTo>
                <a:lnTo>
                  <a:pt x="745331" y="11906"/>
                </a:lnTo>
                <a:lnTo>
                  <a:pt x="747712" y="30956"/>
                </a:lnTo>
                <a:lnTo>
                  <a:pt x="759618" y="47625"/>
                </a:lnTo>
                <a:lnTo>
                  <a:pt x="795337" y="71437"/>
                </a:lnTo>
                <a:lnTo>
                  <a:pt x="831056" y="92868"/>
                </a:lnTo>
                <a:lnTo>
                  <a:pt x="850106" y="109537"/>
                </a:lnTo>
                <a:lnTo>
                  <a:pt x="859631" y="121443"/>
                </a:lnTo>
                <a:lnTo>
                  <a:pt x="866775" y="140493"/>
                </a:lnTo>
                <a:lnTo>
                  <a:pt x="869156" y="159543"/>
                </a:lnTo>
                <a:lnTo>
                  <a:pt x="866775" y="180975"/>
                </a:lnTo>
                <a:lnTo>
                  <a:pt x="864393" y="207168"/>
                </a:lnTo>
                <a:lnTo>
                  <a:pt x="854868" y="233362"/>
                </a:lnTo>
                <a:lnTo>
                  <a:pt x="831056" y="264318"/>
                </a:lnTo>
                <a:lnTo>
                  <a:pt x="740568" y="364331"/>
                </a:lnTo>
                <a:lnTo>
                  <a:pt x="609600" y="50958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E6167B20-597B-42AA-9C63-14EBCF9DC8BC}"/>
              </a:ext>
            </a:extLst>
          </p:cNvPr>
          <p:cNvSpPr/>
          <p:nvPr/>
        </p:nvSpPr>
        <p:spPr>
          <a:xfrm rot="16200000">
            <a:off x="3569495" y="3066257"/>
            <a:ext cx="3346450" cy="550862"/>
          </a:xfrm>
          <a:custGeom>
            <a:avLst/>
            <a:gdLst>
              <a:gd name="connsiteX0" fmla="*/ 2073729 w 3347357"/>
              <a:gd name="connsiteY0" fmla="*/ 228600 h 549728"/>
              <a:gd name="connsiteX1" fmla="*/ 2522764 w 3347357"/>
              <a:gd name="connsiteY1" fmla="*/ 228600 h 549728"/>
              <a:gd name="connsiteX2" fmla="*/ 2843893 w 3347357"/>
              <a:gd name="connsiteY2" fmla="*/ 228600 h 549728"/>
              <a:gd name="connsiteX3" fmla="*/ 3045279 w 3347357"/>
              <a:gd name="connsiteY3" fmla="*/ 228600 h 549728"/>
              <a:gd name="connsiteX4" fmla="*/ 3086100 w 3347357"/>
              <a:gd name="connsiteY4" fmla="*/ 225878 h 549728"/>
              <a:gd name="connsiteX5" fmla="*/ 3126921 w 3347357"/>
              <a:gd name="connsiteY5" fmla="*/ 212271 h 549728"/>
              <a:gd name="connsiteX6" fmla="*/ 3154136 w 3347357"/>
              <a:gd name="connsiteY6" fmla="*/ 198664 h 549728"/>
              <a:gd name="connsiteX7" fmla="*/ 3181350 w 3347357"/>
              <a:gd name="connsiteY7" fmla="*/ 176892 h 549728"/>
              <a:gd name="connsiteX8" fmla="*/ 3205843 w 3347357"/>
              <a:gd name="connsiteY8" fmla="*/ 152400 h 549728"/>
              <a:gd name="connsiteX9" fmla="*/ 3235779 w 3347357"/>
              <a:gd name="connsiteY9" fmla="*/ 111578 h 549728"/>
              <a:gd name="connsiteX10" fmla="*/ 3254829 w 3347357"/>
              <a:gd name="connsiteY10" fmla="*/ 81642 h 549728"/>
              <a:gd name="connsiteX11" fmla="*/ 3276600 w 3347357"/>
              <a:gd name="connsiteY11" fmla="*/ 35378 h 549728"/>
              <a:gd name="connsiteX12" fmla="*/ 3287486 w 3347357"/>
              <a:gd name="connsiteY12" fmla="*/ 19050 h 549728"/>
              <a:gd name="connsiteX13" fmla="*/ 3309257 w 3347357"/>
              <a:gd name="connsiteY13" fmla="*/ 2721 h 549728"/>
              <a:gd name="connsiteX14" fmla="*/ 3325586 w 3347357"/>
              <a:gd name="connsiteY14" fmla="*/ 0 h 549728"/>
              <a:gd name="connsiteX15" fmla="*/ 3339193 w 3347357"/>
              <a:gd name="connsiteY15" fmla="*/ 5442 h 549728"/>
              <a:gd name="connsiteX16" fmla="*/ 3347357 w 3347357"/>
              <a:gd name="connsiteY16" fmla="*/ 27214 h 549728"/>
              <a:gd name="connsiteX17" fmla="*/ 3347357 w 3347357"/>
              <a:gd name="connsiteY17" fmla="*/ 68035 h 549728"/>
              <a:gd name="connsiteX18" fmla="*/ 3341914 w 3347357"/>
              <a:gd name="connsiteY18" fmla="*/ 157842 h 549728"/>
              <a:gd name="connsiteX19" fmla="*/ 3333750 w 3347357"/>
              <a:gd name="connsiteY19" fmla="*/ 217714 h 549728"/>
              <a:gd name="connsiteX20" fmla="*/ 3325586 w 3347357"/>
              <a:gd name="connsiteY20" fmla="*/ 258535 h 549728"/>
              <a:gd name="connsiteX21" fmla="*/ 3311979 w 3347357"/>
              <a:gd name="connsiteY21" fmla="*/ 310242 h 549728"/>
              <a:gd name="connsiteX22" fmla="*/ 3290207 w 3347357"/>
              <a:gd name="connsiteY22" fmla="*/ 375557 h 549728"/>
              <a:gd name="connsiteX23" fmla="*/ 3262993 w 3347357"/>
              <a:gd name="connsiteY23" fmla="*/ 429985 h 549728"/>
              <a:gd name="connsiteX24" fmla="*/ 3238500 w 3347357"/>
              <a:gd name="connsiteY24" fmla="*/ 476250 h 549728"/>
              <a:gd name="connsiteX25" fmla="*/ 3208564 w 3347357"/>
              <a:gd name="connsiteY25" fmla="*/ 517071 h 549728"/>
              <a:gd name="connsiteX26" fmla="*/ 3173186 w 3347357"/>
              <a:gd name="connsiteY26" fmla="*/ 544285 h 549728"/>
              <a:gd name="connsiteX27" fmla="*/ 3148693 w 3347357"/>
              <a:gd name="connsiteY27" fmla="*/ 549728 h 549728"/>
              <a:gd name="connsiteX28" fmla="*/ 3105150 w 3347357"/>
              <a:gd name="connsiteY28" fmla="*/ 544285 h 549728"/>
              <a:gd name="connsiteX29" fmla="*/ 3026229 w 3347357"/>
              <a:gd name="connsiteY29" fmla="*/ 519792 h 549728"/>
              <a:gd name="connsiteX30" fmla="*/ 2969079 w 3347357"/>
              <a:gd name="connsiteY30" fmla="*/ 498021 h 549728"/>
              <a:gd name="connsiteX31" fmla="*/ 2735036 w 3347357"/>
              <a:gd name="connsiteY31" fmla="*/ 487135 h 549728"/>
              <a:gd name="connsiteX32" fmla="*/ 2310493 w 3347357"/>
              <a:gd name="connsiteY32" fmla="*/ 470807 h 549728"/>
              <a:gd name="connsiteX33" fmla="*/ 1964871 w 3347357"/>
              <a:gd name="connsiteY33" fmla="*/ 457200 h 549728"/>
              <a:gd name="connsiteX34" fmla="*/ 1842407 w 3347357"/>
              <a:gd name="connsiteY34" fmla="*/ 449035 h 549728"/>
              <a:gd name="connsiteX35" fmla="*/ 1434193 w 3347357"/>
              <a:gd name="connsiteY35" fmla="*/ 451757 h 549728"/>
              <a:gd name="connsiteX36" fmla="*/ 1143000 w 3347357"/>
              <a:gd name="connsiteY36" fmla="*/ 451757 h 549728"/>
              <a:gd name="connsiteX37" fmla="*/ 783771 w 3347357"/>
              <a:gd name="connsiteY37" fmla="*/ 449035 h 549728"/>
              <a:gd name="connsiteX38" fmla="*/ 557893 w 3347357"/>
              <a:gd name="connsiteY38" fmla="*/ 451757 h 549728"/>
              <a:gd name="connsiteX39" fmla="*/ 310243 w 3347357"/>
              <a:gd name="connsiteY39" fmla="*/ 451757 h 549728"/>
              <a:gd name="connsiteX40" fmla="*/ 119743 w 3347357"/>
              <a:gd name="connsiteY40" fmla="*/ 451757 h 549728"/>
              <a:gd name="connsiteX41" fmla="*/ 103414 w 3347357"/>
              <a:gd name="connsiteY41" fmla="*/ 451757 h 549728"/>
              <a:gd name="connsiteX42" fmla="*/ 78921 w 3347357"/>
              <a:gd name="connsiteY42" fmla="*/ 443592 h 549728"/>
              <a:gd name="connsiteX43" fmla="*/ 46264 w 3347357"/>
              <a:gd name="connsiteY43" fmla="*/ 429985 h 549728"/>
              <a:gd name="connsiteX44" fmla="*/ 19050 w 3347357"/>
              <a:gd name="connsiteY44" fmla="*/ 410935 h 549728"/>
              <a:gd name="connsiteX45" fmla="*/ 5443 w 3347357"/>
              <a:gd name="connsiteY45" fmla="*/ 391885 h 549728"/>
              <a:gd name="connsiteX46" fmla="*/ 0 w 3347357"/>
              <a:gd name="connsiteY46" fmla="*/ 364671 h 549728"/>
              <a:gd name="connsiteX47" fmla="*/ 5443 w 3347357"/>
              <a:gd name="connsiteY47" fmla="*/ 340178 h 549728"/>
              <a:gd name="connsiteX48" fmla="*/ 16329 w 3347357"/>
              <a:gd name="connsiteY48" fmla="*/ 321128 h 549728"/>
              <a:gd name="connsiteX49" fmla="*/ 46264 w 3347357"/>
              <a:gd name="connsiteY49" fmla="*/ 296635 h 549728"/>
              <a:gd name="connsiteX50" fmla="*/ 87086 w 3347357"/>
              <a:gd name="connsiteY50" fmla="*/ 272142 h 549728"/>
              <a:gd name="connsiteX51" fmla="*/ 163286 w 3347357"/>
              <a:gd name="connsiteY51" fmla="*/ 242207 h 549728"/>
              <a:gd name="connsiteX52" fmla="*/ 247650 w 3347357"/>
              <a:gd name="connsiteY52" fmla="*/ 214992 h 549728"/>
              <a:gd name="connsiteX53" fmla="*/ 356507 w 3347357"/>
              <a:gd name="connsiteY53" fmla="*/ 193221 h 549728"/>
              <a:gd name="connsiteX54" fmla="*/ 427264 w 3347357"/>
              <a:gd name="connsiteY54" fmla="*/ 185057 h 549728"/>
              <a:gd name="connsiteX55" fmla="*/ 514350 w 3347357"/>
              <a:gd name="connsiteY55" fmla="*/ 204107 h 549728"/>
              <a:gd name="connsiteX56" fmla="*/ 623207 w 3347357"/>
              <a:gd name="connsiteY56" fmla="*/ 228600 h 549728"/>
              <a:gd name="connsiteX57" fmla="*/ 759279 w 3347357"/>
              <a:gd name="connsiteY57" fmla="*/ 231321 h 549728"/>
              <a:gd name="connsiteX58" fmla="*/ 922564 w 3347357"/>
              <a:gd name="connsiteY58" fmla="*/ 236764 h 549728"/>
              <a:gd name="connsiteX59" fmla="*/ 1240971 w 3347357"/>
              <a:gd name="connsiteY59" fmla="*/ 247650 h 549728"/>
              <a:gd name="connsiteX60" fmla="*/ 1458686 w 3347357"/>
              <a:gd name="connsiteY60" fmla="*/ 247650 h 549728"/>
              <a:gd name="connsiteX61" fmla="*/ 1820636 w 3347357"/>
              <a:gd name="connsiteY61" fmla="*/ 228600 h 549728"/>
              <a:gd name="connsiteX62" fmla="*/ 2073729 w 3347357"/>
              <a:gd name="connsiteY62" fmla="*/ 228600 h 549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47357" h="549728">
                <a:moveTo>
                  <a:pt x="2073729" y="228600"/>
                </a:moveTo>
                <a:lnTo>
                  <a:pt x="2522764" y="228600"/>
                </a:lnTo>
                <a:lnTo>
                  <a:pt x="2843893" y="228600"/>
                </a:lnTo>
                <a:lnTo>
                  <a:pt x="3045279" y="228600"/>
                </a:lnTo>
                <a:lnTo>
                  <a:pt x="3086100" y="225878"/>
                </a:lnTo>
                <a:lnTo>
                  <a:pt x="3126921" y="212271"/>
                </a:lnTo>
                <a:lnTo>
                  <a:pt x="3154136" y="198664"/>
                </a:lnTo>
                <a:lnTo>
                  <a:pt x="3181350" y="176892"/>
                </a:lnTo>
                <a:lnTo>
                  <a:pt x="3205843" y="152400"/>
                </a:lnTo>
                <a:lnTo>
                  <a:pt x="3235779" y="111578"/>
                </a:lnTo>
                <a:lnTo>
                  <a:pt x="3254829" y="81642"/>
                </a:lnTo>
                <a:lnTo>
                  <a:pt x="3276600" y="35378"/>
                </a:lnTo>
                <a:lnTo>
                  <a:pt x="3287486" y="19050"/>
                </a:lnTo>
                <a:lnTo>
                  <a:pt x="3309257" y="2721"/>
                </a:lnTo>
                <a:lnTo>
                  <a:pt x="3325586" y="0"/>
                </a:lnTo>
                <a:lnTo>
                  <a:pt x="3339193" y="5442"/>
                </a:lnTo>
                <a:lnTo>
                  <a:pt x="3347357" y="27214"/>
                </a:lnTo>
                <a:lnTo>
                  <a:pt x="3347357" y="68035"/>
                </a:lnTo>
                <a:lnTo>
                  <a:pt x="3341914" y="157842"/>
                </a:lnTo>
                <a:lnTo>
                  <a:pt x="3333750" y="217714"/>
                </a:lnTo>
                <a:lnTo>
                  <a:pt x="3325586" y="258535"/>
                </a:lnTo>
                <a:lnTo>
                  <a:pt x="3311979" y="310242"/>
                </a:lnTo>
                <a:lnTo>
                  <a:pt x="3290207" y="375557"/>
                </a:lnTo>
                <a:lnTo>
                  <a:pt x="3262993" y="429985"/>
                </a:lnTo>
                <a:lnTo>
                  <a:pt x="3238500" y="476250"/>
                </a:lnTo>
                <a:lnTo>
                  <a:pt x="3208564" y="517071"/>
                </a:lnTo>
                <a:lnTo>
                  <a:pt x="3173186" y="544285"/>
                </a:lnTo>
                <a:lnTo>
                  <a:pt x="3148693" y="549728"/>
                </a:lnTo>
                <a:lnTo>
                  <a:pt x="3105150" y="544285"/>
                </a:lnTo>
                <a:lnTo>
                  <a:pt x="3026229" y="519792"/>
                </a:lnTo>
                <a:lnTo>
                  <a:pt x="2969079" y="498021"/>
                </a:lnTo>
                <a:lnTo>
                  <a:pt x="2735036" y="487135"/>
                </a:lnTo>
                <a:lnTo>
                  <a:pt x="2310493" y="470807"/>
                </a:lnTo>
                <a:lnTo>
                  <a:pt x="1964871" y="457200"/>
                </a:lnTo>
                <a:lnTo>
                  <a:pt x="1842407" y="449035"/>
                </a:lnTo>
                <a:lnTo>
                  <a:pt x="1434193" y="451757"/>
                </a:lnTo>
                <a:lnTo>
                  <a:pt x="1143000" y="451757"/>
                </a:lnTo>
                <a:lnTo>
                  <a:pt x="783771" y="449035"/>
                </a:lnTo>
                <a:lnTo>
                  <a:pt x="557893" y="451757"/>
                </a:lnTo>
                <a:lnTo>
                  <a:pt x="310243" y="451757"/>
                </a:lnTo>
                <a:lnTo>
                  <a:pt x="119743" y="451757"/>
                </a:lnTo>
                <a:lnTo>
                  <a:pt x="103414" y="451757"/>
                </a:lnTo>
                <a:lnTo>
                  <a:pt x="78921" y="443592"/>
                </a:lnTo>
                <a:lnTo>
                  <a:pt x="46264" y="429985"/>
                </a:lnTo>
                <a:lnTo>
                  <a:pt x="19050" y="410935"/>
                </a:lnTo>
                <a:lnTo>
                  <a:pt x="5443" y="391885"/>
                </a:lnTo>
                <a:lnTo>
                  <a:pt x="0" y="364671"/>
                </a:lnTo>
                <a:lnTo>
                  <a:pt x="5443" y="340178"/>
                </a:lnTo>
                <a:lnTo>
                  <a:pt x="16329" y="321128"/>
                </a:lnTo>
                <a:lnTo>
                  <a:pt x="46264" y="296635"/>
                </a:lnTo>
                <a:lnTo>
                  <a:pt x="87086" y="272142"/>
                </a:lnTo>
                <a:lnTo>
                  <a:pt x="163286" y="242207"/>
                </a:lnTo>
                <a:lnTo>
                  <a:pt x="247650" y="214992"/>
                </a:lnTo>
                <a:lnTo>
                  <a:pt x="356507" y="193221"/>
                </a:lnTo>
                <a:lnTo>
                  <a:pt x="427264" y="185057"/>
                </a:lnTo>
                <a:lnTo>
                  <a:pt x="514350" y="204107"/>
                </a:lnTo>
                <a:lnTo>
                  <a:pt x="623207" y="228600"/>
                </a:lnTo>
                <a:lnTo>
                  <a:pt x="759279" y="231321"/>
                </a:lnTo>
                <a:lnTo>
                  <a:pt x="922564" y="236764"/>
                </a:lnTo>
                <a:lnTo>
                  <a:pt x="1240971" y="247650"/>
                </a:lnTo>
                <a:lnTo>
                  <a:pt x="1458686" y="247650"/>
                </a:lnTo>
                <a:lnTo>
                  <a:pt x="1820636" y="228600"/>
                </a:lnTo>
                <a:lnTo>
                  <a:pt x="2073729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55DDC4AE-9E95-4B24-A219-28A2B779B5C9}"/>
              </a:ext>
            </a:extLst>
          </p:cNvPr>
          <p:cNvSpPr/>
          <p:nvPr/>
        </p:nvSpPr>
        <p:spPr>
          <a:xfrm>
            <a:off x="4246564" y="3284538"/>
            <a:ext cx="1016000" cy="1454150"/>
          </a:xfrm>
          <a:custGeom>
            <a:avLst/>
            <a:gdLst>
              <a:gd name="connsiteX0" fmla="*/ 585787 w 1016794"/>
              <a:gd name="connsiteY0" fmla="*/ 552450 h 1454944"/>
              <a:gd name="connsiteX1" fmla="*/ 647700 w 1016794"/>
              <a:gd name="connsiteY1" fmla="*/ 445294 h 1454944"/>
              <a:gd name="connsiteX2" fmla="*/ 726281 w 1016794"/>
              <a:gd name="connsiteY2" fmla="*/ 302419 h 1454944"/>
              <a:gd name="connsiteX3" fmla="*/ 790575 w 1016794"/>
              <a:gd name="connsiteY3" fmla="*/ 169069 h 1454944"/>
              <a:gd name="connsiteX4" fmla="*/ 833437 w 1016794"/>
              <a:gd name="connsiteY4" fmla="*/ 54769 h 1454944"/>
              <a:gd name="connsiteX5" fmla="*/ 838200 w 1016794"/>
              <a:gd name="connsiteY5" fmla="*/ 21431 h 1454944"/>
              <a:gd name="connsiteX6" fmla="*/ 1016794 w 1016794"/>
              <a:gd name="connsiteY6" fmla="*/ 0 h 1454944"/>
              <a:gd name="connsiteX7" fmla="*/ 1016794 w 1016794"/>
              <a:gd name="connsiteY7" fmla="*/ 195262 h 1454944"/>
              <a:gd name="connsiteX8" fmla="*/ 964406 w 1016794"/>
              <a:gd name="connsiteY8" fmla="*/ 314325 h 1454944"/>
              <a:gd name="connsiteX9" fmla="*/ 909637 w 1016794"/>
              <a:gd name="connsiteY9" fmla="*/ 404812 h 1454944"/>
              <a:gd name="connsiteX10" fmla="*/ 831056 w 1016794"/>
              <a:gd name="connsiteY10" fmla="*/ 526256 h 1454944"/>
              <a:gd name="connsiteX11" fmla="*/ 742950 w 1016794"/>
              <a:gd name="connsiteY11" fmla="*/ 659606 h 1454944"/>
              <a:gd name="connsiteX12" fmla="*/ 657225 w 1016794"/>
              <a:gd name="connsiteY12" fmla="*/ 783431 h 1454944"/>
              <a:gd name="connsiteX13" fmla="*/ 581025 w 1016794"/>
              <a:gd name="connsiteY13" fmla="*/ 885825 h 1454944"/>
              <a:gd name="connsiteX14" fmla="*/ 461962 w 1016794"/>
              <a:gd name="connsiteY14" fmla="*/ 1038225 h 1454944"/>
              <a:gd name="connsiteX15" fmla="*/ 354806 w 1016794"/>
              <a:gd name="connsiteY15" fmla="*/ 1157287 h 1454944"/>
              <a:gd name="connsiteX16" fmla="*/ 221456 w 1016794"/>
              <a:gd name="connsiteY16" fmla="*/ 1297781 h 1454944"/>
              <a:gd name="connsiteX17" fmla="*/ 109537 w 1016794"/>
              <a:gd name="connsiteY17" fmla="*/ 1397794 h 1454944"/>
              <a:gd name="connsiteX18" fmla="*/ 59531 w 1016794"/>
              <a:gd name="connsiteY18" fmla="*/ 1438275 h 1454944"/>
              <a:gd name="connsiteX19" fmla="*/ 33337 w 1016794"/>
              <a:gd name="connsiteY19" fmla="*/ 1452562 h 1454944"/>
              <a:gd name="connsiteX20" fmla="*/ 14287 w 1016794"/>
              <a:gd name="connsiteY20" fmla="*/ 1454944 h 1454944"/>
              <a:gd name="connsiteX21" fmla="*/ 2381 w 1016794"/>
              <a:gd name="connsiteY21" fmla="*/ 1447800 h 1454944"/>
              <a:gd name="connsiteX22" fmla="*/ 0 w 1016794"/>
              <a:gd name="connsiteY22" fmla="*/ 1426369 h 1454944"/>
              <a:gd name="connsiteX23" fmla="*/ 14287 w 1016794"/>
              <a:gd name="connsiteY23" fmla="*/ 1390650 h 1454944"/>
              <a:gd name="connsiteX24" fmla="*/ 61912 w 1016794"/>
              <a:gd name="connsiteY24" fmla="*/ 1331119 h 1454944"/>
              <a:gd name="connsiteX25" fmla="*/ 169069 w 1016794"/>
              <a:gd name="connsiteY25" fmla="*/ 1190625 h 1454944"/>
              <a:gd name="connsiteX26" fmla="*/ 309562 w 1016794"/>
              <a:gd name="connsiteY26" fmla="*/ 988219 h 1454944"/>
              <a:gd name="connsiteX27" fmla="*/ 426244 w 1016794"/>
              <a:gd name="connsiteY27" fmla="*/ 812006 h 1454944"/>
              <a:gd name="connsiteX28" fmla="*/ 585787 w 1016794"/>
              <a:gd name="connsiteY28" fmla="*/ 552450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6794" h="1454944">
                <a:moveTo>
                  <a:pt x="585787" y="552450"/>
                </a:moveTo>
                <a:lnTo>
                  <a:pt x="647700" y="445294"/>
                </a:lnTo>
                <a:lnTo>
                  <a:pt x="726281" y="302419"/>
                </a:lnTo>
                <a:lnTo>
                  <a:pt x="790575" y="169069"/>
                </a:lnTo>
                <a:lnTo>
                  <a:pt x="833437" y="54769"/>
                </a:lnTo>
                <a:lnTo>
                  <a:pt x="838200" y="21431"/>
                </a:lnTo>
                <a:lnTo>
                  <a:pt x="1016794" y="0"/>
                </a:lnTo>
                <a:lnTo>
                  <a:pt x="1016794" y="195262"/>
                </a:lnTo>
                <a:lnTo>
                  <a:pt x="964406" y="314325"/>
                </a:lnTo>
                <a:lnTo>
                  <a:pt x="909637" y="404812"/>
                </a:lnTo>
                <a:lnTo>
                  <a:pt x="831056" y="526256"/>
                </a:lnTo>
                <a:lnTo>
                  <a:pt x="742950" y="659606"/>
                </a:lnTo>
                <a:lnTo>
                  <a:pt x="657225" y="783431"/>
                </a:lnTo>
                <a:lnTo>
                  <a:pt x="581025" y="885825"/>
                </a:lnTo>
                <a:lnTo>
                  <a:pt x="461962" y="1038225"/>
                </a:lnTo>
                <a:lnTo>
                  <a:pt x="354806" y="1157287"/>
                </a:lnTo>
                <a:lnTo>
                  <a:pt x="221456" y="1297781"/>
                </a:lnTo>
                <a:lnTo>
                  <a:pt x="109537" y="1397794"/>
                </a:lnTo>
                <a:lnTo>
                  <a:pt x="59531" y="1438275"/>
                </a:lnTo>
                <a:lnTo>
                  <a:pt x="33337" y="1452562"/>
                </a:lnTo>
                <a:lnTo>
                  <a:pt x="14287" y="1454944"/>
                </a:lnTo>
                <a:lnTo>
                  <a:pt x="2381" y="1447800"/>
                </a:lnTo>
                <a:lnTo>
                  <a:pt x="0" y="1426369"/>
                </a:lnTo>
                <a:lnTo>
                  <a:pt x="14287" y="1390650"/>
                </a:lnTo>
                <a:lnTo>
                  <a:pt x="61912" y="1331119"/>
                </a:lnTo>
                <a:lnTo>
                  <a:pt x="169069" y="1190625"/>
                </a:lnTo>
                <a:lnTo>
                  <a:pt x="309562" y="988219"/>
                </a:lnTo>
                <a:lnTo>
                  <a:pt x="426244" y="812006"/>
                </a:lnTo>
                <a:lnTo>
                  <a:pt x="585787" y="5524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0BCBF341-203C-475D-A28B-D4AA7E955FAE}"/>
              </a:ext>
            </a:extLst>
          </p:cNvPr>
          <p:cNvSpPr/>
          <p:nvPr/>
        </p:nvSpPr>
        <p:spPr>
          <a:xfrm>
            <a:off x="5351465" y="3624263"/>
            <a:ext cx="809625" cy="768350"/>
          </a:xfrm>
          <a:custGeom>
            <a:avLst/>
            <a:gdLst>
              <a:gd name="connsiteX0" fmla="*/ 335756 w 809625"/>
              <a:gd name="connsiteY0" fmla="*/ 409575 h 769143"/>
              <a:gd name="connsiteX1" fmla="*/ 230981 w 809625"/>
              <a:gd name="connsiteY1" fmla="*/ 297656 h 769143"/>
              <a:gd name="connsiteX2" fmla="*/ 142875 w 809625"/>
              <a:gd name="connsiteY2" fmla="*/ 200025 h 769143"/>
              <a:gd name="connsiteX3" fmla="*/ 28575 w 809625"/>
              <a:gd name="connsiteY3" fmla="*/ 73818 h 769143"/>
              <a:gd name="connsiteX4" fmla="*/ 0 w 809625"/>
              <a:gd name="connsiteY4" fmla="*/ 30956 h 769143"/>
              <a:gd name="connsiteX5" fmla="*/ 0 w 809625"/>
              <a:gd name="connsiteY5" fmla="*/ 0 h 769143"/>
              <a:gd name="connsiteX6" fmla="*/ 100012 w 809625"/>
              <a:gd name="connsiteY6" fmla="*/ 45243 h 769143"/>
              <a:gd name="connsiteX7" fmla="*/ 247650 w 809625"/>
              <a:gd name="connsiteY7" fmla="*/ 121443 h 769143"/>
              <a:gd name="connsiteX8" fmla="*/ 352425 w 809625"/>
              <a:gd name="connsiteY8" fmla="*/ 171450 h 769143"/>
              <a:gd name="connsiteX9" fmla="*/ 488156 w 809625"/>
              <a:gd name="connsiteY9" fmla="*/ 230981 h 769143"/>
              <a:gd name="connsiteX10" fmla="*/ 540544 w 809625"/>
              <a:gd name="connsiteY10" fmla="*/ 250031 h 769143"/>
              <a:gd name="connsiteX11" fmla="*/ 578644 w 809625"/>
              <a:gd name="connsiteY11" fmla="*/ 285750 h 769143"/>
              <a:gd name="connsiteX12" fmla="*/ 626269 w 809625"/>
              <a:gd name="connsiteY12" fmla="*/ 340518 h 769143"/>
              <a:gd name="connsiteX13" fmla="*/ 661987 w 809625"/>
              <a:gd name="connsiteY13" fmla="*/ 390525 h 769143"/>
              <a:gd name="connsiteX14" fmla="*/ 711994 w 809625"/>
              <a:gd name="connsiteY14" fmla="*/ 471487 h 769143"/>
              <a:gd name="connsiteX15" fmla="*/ 757237 w 809625"/>
              <a:gd name="connsiteY15" fmla="*/ 550068 h 769143"/>
              <a:gd name="connsiteX16" fmla="*/ 800100 w 809625"/>
              <a:gd name="connsiteY16" fmla="*/ 638175 h 769143"/>
              <a:gd name="connsiteX17" fmla="*/ 807244 w 809625"/>
              <a:gd name="connsiteY17" fmla="*/ 671512 h 769143"/>
              <a:gd name="connsiteX18" fmla="*/ 809625 w 809625"/>
              <a:gd name="connsiteY18" fmla="*/ 707231 h 769143"/>
              <a:gd name="connsiteX19" fmla="*/ 802481 w 809625"/>
              <a:gd name="connsiteY19" fmla="*/ 735806 h 769143"/>
              <a:gd name="connsiteX20" fmla="*/ 790575 w 809625"/>
              <a:gd name="connsiteY20" fmla="*/ 754856 h 769143"/>
              <a:gd name="connsiteX21" fmla="*/ 773906 w 809625"/>
              <a:gd name="connsiteY21" fmla="*/ 764381 h 769143"/>
              <a:gd name="connsiteX22" fmla="*/ 752475 w 809625"/>
              <a:gd name="connsiteY22" fmla="*/ 769143 h 769143"/>
              <a:gd name="connsiteX23" fmla="*/ 723900 w 809625"/>
              <a:gd name="connsiteY23" fmla="*/ 769143 h 769143"/>
              <a:gd name="connsiteX24" fmla="*/ 678656 w 809625"/>
              <a:gd name="connsiteY24" fmla="*/ 754856 h 769143"/>
              <a:gd name="connsiteX25" fmla="*/ 635794 w 809625"/>
              <a:gd name="connsiteY25" fmla="*/ 731043 h 769143"/>
              <a:gd name="connsiteX26" fmla="*/ 585787 w 809625"/>
              <a:gd name="connsiteY26" fmla="*/ 685800 h 769143"/>
              <a:gd name="connsiteX27" fmla="*/ 519112 w 809625"/>
              <a:gd name="connsiteY27" fmla="*/ 611981 h 769143"/>
              <a:gd name="connsiteX28" fmla="*/ 445294 w 809625"/>
              <a:gd name="connsiteY28" fmla="*/ 531018 h 769143"/>
              <a:gd name="connsiteX29" fmla="*/ 335756 w 809625"/>
              <a:gd name="connsiteY29" fmla="*/ 409575 h 7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09625" h="769143">
                <a:moveTo>
                  <a:pt x="335756" y="409575"/>
                </a:moveTo>
                <a:lnTo>
                  <a:pt x="230981" y="297656"/>
                </a:lnTo>
                <a:lnTo>
                  <a:pt x="142875" y="200025"/>
                </a:lnTo>
                <a:lnTo>
                  <a:pt x="28575" y="73818"/>
                </a:lnTo>
                <a:lnTo>
                  <a:pt x="0" y="30956"/>
                </a:lnTo>
                <a:lnTo>
                  <a:pt x="0" y="0"/>
                </a:lnTo>
                <a:lnTo>
                  <a:pt x="100012" y="45243"/>
                </a:lnTo>
                <a:lnTo>
                  <a:pt x="247650" y="121443"/>
                </a:lnTo>
                <a:lnTo>
                  <a:pt x="352425" y="171450"/>
                </a:lnTo>
                <a:lnTo>
                  <a:pt x="488156" y="230981"/>
                </a:lnTo>
                <a:lnTo>
                  <a:pt x="540544" y="250031"/>
                </a:lnTo>
                <a:lnTo>
                  <a:pt x="578644" y="285750"/>
                </a:lnTo>
                <a:lnTo>
                  <a:pt x="626269" y="340518"/>
                </a:lnTo>
                <a:lnTo>
                  <a:pt x="661987" y="390525"/>
                </a:lnTo>
                <a:lnTo>
                  <a:pt x="711994" y="471487"/>
                </a:lnTo>
                <a:lnTo>
                  <a:pt x="757237" y="550068"/>
                </a:lnTo>
                <a:lnTo>
                  <a:pt x="800100" y="638175"/>
                </a:lnTo>
                <a:lnTo>
                  <a:pt x="807244" y="671512"/>
                </a:lnTo>
                <a:lnTo>
                  <a:pt x="809625" y="707231"/>
                </a:lnTo>
                <a:lnTo>
                  <a:pt x="802481" y="735806"/>
                </a:lnTo>
                <a:lnTo>
                  <a:pt x="790575" y="754856"/>
                </a:lnTo>
                <a:lnTo>
                  <a:pt x="773906" y="764381"/>
                </a:lnTo>
                <a:lnTo>
                  <a:pt x="752475" y="769143"/>
                </a:lnTo>
                <a:lnTo>
                  <a:pt x="723900" y="769143"/>
                </a:lnTo>
                <a:lnTo>
                  <a:pt x="678656" y="754856"/>
                </a:lnTo>
                <a:lnTo>
                  <a:pt x="635794" y="731043"/>
                </a:lnTo>
                <a:lnTo>
                  <a:pt x="585787" y="685800"/>
                </a:lnTo>
                <a:lnTo>
                  <a:pt x="519112" y="611981"/>
                </a:lnTo>
                <a:lnTo>
                  <a:pt x="445294" y="531018"/>
                </a:lnTo>
                <a:lnTo>
                  <a:pt x="335756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15C873C8-BCAB-4A4A-8EFE-4AA9E0EDAAE5}"/>
              </a:ext>
            </a:extLst>
          </p:cNvPr>
          <p:cNvSpPr/>
          <p:nvPr/>
        </p:nvSpPr>
        <p:spPr>
          <a:xfrm rot="16200000">
            <a:off x="3305176" y="2781300"/>
            <a:ext cx="3290888" cy="2344738"/>
          </a:xfrm>
          <a:custGeom>
            <a:avLst/>
            <a:gdLst>
              <a:gd name="connsiteX0" fmla="*/ 1527971 w 3291244"/>
              <a:gd name="connsiteY0" fmla="*/ 154882 h 2344080"/>
              <a:gd name="connsiteX1" fmla="*/ 2168349 w 3291244"/>
              <a:gd name="connsiteY1" fmla="*/ 160839 h 2344080"/>
              <a:gd name="connsiteX2" fmla="*/ 2740221 w 3291244"/>
              <a:gd name="connsiteY2" fmla="*/ 166796 h 2344080"/>
              <a:gd name="connsiteX3" fmla="*/ 2939781 w 3291244"/>
              <a:gd name="connsiteY3" fmla="*/ 166796 h 2344080"/>
              <a:gd name="connsiteX4" fmla="*/ 3008287 w 3291244"/>
              <a:gd name="connsiteY4" fmla="*/ 163817 h 2344080"/>
              <a:gd name="connsiteX5" fmla="*/ 3052964 w 3291244"/>
              <a:gd name="connsiteY5" fmla="*/ 154882 h 2344080"/>
              <a:gd name="connsiteX6" fmla="*/ 3094663 w 3291244"/>
              <a:gd name="connsiteY6" fmla="*/ 139989 h 2344080"/>
              <a:gd name="connsiteX7" fmla="*/ 3136362 w 3291244"/>
              <a:gd name="connsiteY7" fmla="*/ 122118 h 2344080"/>
              <a:gd name="connsiteX8" fmla="*/ 3169126 w 3291244"/>
              <a:gd name="connsiteY8" fmla="*/ 98290 h 2344080"/>
              <a:gd name="connsiteX9" fmla="*/ 3189975 w 3291244"/>
              <a:gd name="connsiteY9" fmla="*/ 80419 h 2344080"/>
              <a:gd name="connsiteX10" fmla="*/ 3213803 w 3291244"/>
              <a:gd name="connsiteY10" fmla="*/ 44677 h 2344080"/>
              <a:gd name="connsiteX11" fmla="*/ 3231674 w 3291244"/>
              <a:gd name="connsiteY11" fmla="*/ 14892 h 2344080"/>
              <a:gd name="connsiteX12" fmla="*/ 3249545 w 3291244"/>
              <a:gd name="connsiteY12" fmla="*/ 0 h 2344080"/>
              <a:gd name="connsiteX13" fmla="*/ 3261459 w 3291244"/>
              <a:gd name="connsiteY13" fmla="*/ 0 h 2344080"/>
              <a:gd name="connsiteX14" fmla="*/ 3270395 w 3291244"/>
              <a:gd name="connsiteY14" fmla="*/ 5957 h 2344080"/>
              <a:gd name="connsiteX15" fmla="*/ 3279330 w 3291244"/>
              <a:gd name="connsiteY15" fmla="*/ 17871 h 2344080"/>
              <a:gd name="connsiteX16" fmla="*/ 3288266 w 3291244"/>
              <a:gd name="connsiteY16" fmla="*/ 59570 h 2344080"/>
              <a:gd name="connsiteX17" fmla="*/ 3291244 w 3291244"/>
              <a:gd name="connsiteY17" fmla="*/ 104247 h 2344080"/>
              <a:gd name="connsiteX18" fmla="*/ 3288266 w 3291244"/>
              <a:gd name="connsiteY18" fmla="*/ 166796 h 2344080"/>
              <a:gd name="connsiteX19" fmla="*/ 3276352 w 3291244"/>
              <a:gd name="connsiteY19" fmla="*/ 220409 h 2344080"/>
              <a:gd name="connsiteX20" fmla="*/ 3249545 w 3291244"/>
              <a:gd name="connsiteY20" fmla="*/ 279979 h 2344080"/>
              <a:gd name="connsiteX21" fmla="*/ 3213803 w 3291244"/>
              <a:gd name="connsiteY21" fmla="*/ 339549 h 2344080"/>
              <a:gd name="connsiteX22" fmla="*/ 3163169 w 3291244"/>
              <a:gd name="connsiteY22" fmla="*/ 405076 h 2344080"/>
              <a:gd name="connsiteX23" fmla="*/ 3103599 w 3291244"/>
              <a:gd name="connsiteY23" fmla="*/ 464646 h 2344080"/>
              <a:gd name="connsiteX24" fmla="*/ 3067857 w 3291244"/>
              <a:gd name="connsiteY24" fmla="*/ 488474 h 2344080"/>
              <a:gd name="connsiteX25" fmla="*/ 3047007 w 3291244"/>
              <a:gd name="connsiteY25" fmla="*/ 494431 h 2344080"/>
              <a:gd name="connsiteX26" fmla="*/ 3002330 w 3291244"/>
              <a:gd name="connsiteY26" fmla="*/ 488474 h 2344080"/>
              <a:gd name="connsiteX27" fmla="*/ 2975523 w 3291244"/>
              <a:gd name="connsiteY27" fmla="*/ 476560 h 2344080"/>
              <a:gd name="connsiteX28" fmla="*/ 2942760 w 3291244"/>
              <a:gd name="connsiteY28" fmla="*/ 452732 h 2344080"/>
              <a:gd name="connsiteX29" fmla="*/ 2909996 w 3291244"/>
              <a:gd name="connsiteY29" fmla="*/ 434861 h 2344080"/>
              <a:gd name="connsiteX30" fmla="*/ 2871276 w 3291244"/>
              <a:gd name="connsiteY30" fmla="*/ 422947 h 2344080"/>
              <a:gd name="connsiteX31" fmla="*/ 2799792 w 3291244"/>
              <a:gd name="connsiteY31" fmla="*/ 414011 h 2344080"/>
              <a:gd name="connsiteX32" fmla="*/ 2531726 w 3291244"/>
              <a:gd name="connsiteY32" fmla="*/ 408054 h 2344080"/>
              <a:gd name="connsiteX33" fmla="*/ 2114736 w 3291244"/>
              <a:gd name="connsiteY33" fmla="*/ 402097 h 2344080"/>
              <a:gd name="connsiteX34" fmla="*/ 1587541 w 3291244"/>
              <a:gd name="connsiteY34" fmla="*/ 393162 h 2344080"/>
              <a:gd name="connsiteX35" fmla="*/ 1227143 w 3291244"/>
              <a:gd name="connsiteY35" fmla="*/ 384226 h 2344080"/>
              <a:gd name="connsiteX36" fmla="*/ 896529 w 3291244"/>
              <a:gd name="connsiteY36" fmla="*/ 378269 h 2344080"/>
              <a:gd name="connsiteX37" fmla="*/ 330614 w 3291244"/>
              <a:gd name="connsiteY37" fmla="*/ 369334 h 2344080"/>
              <a:gd name="connsiteX38" fmla="*/ 318700 w 3291244"/>
              <a:gd name="connsiteY38" fmla="*/ 375291 h 2344080"/>
              <a:gd name="connsiteX39" fmla="*/ 315721 w 3291244"/>
              <a:gd name="connsiteY39" fmla="*/ 402097 h 2344080"/>
              <a:gd name="connsiteX40" fmla="*/ 327635 w 3291244"/>
              <a:gd name="connsiteY40" fmla="*/ 613571 h 2344080"/>
              <a:gd name="connsiteX41" fmla="*/ 351463 w 3291244"/>
              <a:gd name="connsiteY41" fmla="*/ 899507 h 2344080"/>
              <a:gd name="connsiteX42" fmla="*/ 375291 w 3291244"/>
              <a:gd name="connsiteY42" fmla="*/ 1125873 h 2344080"/>
              <a:gd name="connsiteX43" fmla="*/ 411033 w 3291244"/>
              <a:gd name="connsiteY43" fmla="*/ 1382024 h 2344080"/>
              <a:gd name="connsiteX44" fmla="*/ 449754 w 3291244"/>
              <a:gd name="connsiteY44" fmla="*/ 1641154 h 2344080"/>
              <a:gd name="connsiteX45" fmla="*/ 503367 w 3291244"/>
              <a:gd name="connsiteY45" fmla="*/ 1921133 h 2344080"/>
              <a:gd name="connsiteX46" fmla="*/ 515281 w 3291244"/>
              <a:gd name="connsiteY46" fmla="*/ 1977725 h 2344080"/>
              <a:gd name="connsiteX47" fmla="*/ 494431 w 3291244"/>
              <a:gd name="connsiteY47" fmla="*/ 2031338 h 2344080"/>
              <a:gd name="connsiteX48" fmla="*/ 437840 w 3291244"/>
              <a:gd name="connsiteY48" fmla="*/ 2159413 h 2344080"/>
              <a:gd name="connsiteX49" fmla="*/ 405076 w 3291244"/>
              <a:gd name="connsiteY49" fmla="*/ 2242811 h 2344080"/>
              <a:gd name="connsiteX50" fmla="*/ 372313 w 3291244"/>
              <a:gd name="connsiteY50" fmla="*/ 2305360 h 2344080"/>
              <a:gd name="connsiteX51" fmla="*/ 345506 w 3291244"/>
              <a:gd name="connsiteY51" fmla="*/ 2335145 h 2344080"/>
              <a:gd name="connsiteX52" fmla="*/ 321678 w 3291244"/>
              <a:gd name="connsiteY52" fmla="*/ 2344080 h 2344080"/>
              <a:gd name="connsiteX53" fmla="*/ 309764 w 3291244"/>
              <a:gd name="connsiteY53" fmla="*/ 2341102 h 2344080"/>
              <a:gd name="connsiteX54" fmla="*/ 294872 w 3291244"/>
              <a:gd name="connsiteY54" fmla="*/ 2323231 h 2344080"/>
              <a:gd name="connsiteX55" fmla="*/ 274022 w 3291244"/>
              <a:gd name="connsiteY55" fmla="*/ 2287489 h 2344080"/>
              <a:gd name="connsiteX56" fmla="*/ 256151 w 3291244"/>
              <a:gd name="connsiteY56" fmla="*/ 2183241 h 2344080"/>
              <a:gd name="connsiteX57" fmla="*/ 247216 w 3291244"/>
              <a:gd name="connsiteY57" fmla="*/ 2078994 h 2344080"/>
              <a:gd name="connsiteX58" fmla="*/ 232323 w 3291244"/>
              <a:gd name="connsiteY58" fmla="*/ 1885391 h 2344080"/>
              <a:gd name="connsiteX59" fmla="*/ 217431 w 3291244"/>
              <a:gd name="connsiteY59" fmla="*/ 1650089 h 2344080"/>
              <a:gd name="connsiteX60" fmla="*/ 181689 w 3291244"/>
              <a:gd name="connsiteY60" fmla="*/ 1215228 h 2344080"/>
              <a:gd name="connsiteX61" fmla="*/ 154882 w 3291244"/>
              <a:gd name="connsiteY61" fmla="*/ 935249 h 2344080"/>
              <a:gd name="connsiteX62" fmla="*/ 113183 w 3291244"/>
              <a:gd name="connsiteY62" fmla="*/ 577829 h 2344080"/>
              <a:gd name="connsiteX63" fmla="*/ 92334 w 3291244"/>
              <a:gd name="connsiteY63" fmla="*/ 402097 h 2344080"/>
              <a:gd name="connsiteX64" fmla="*/ 83398 w 3291244"/>
              <a:gd name="connsiteY64" fmla="*/ 390183 h 2344080"/>
              <a:gd name="connsiteX65" fmla="*/ 38721 w 3291244"/>
              <a:gd name="connsiteY65" fmla="*/ 357420 h 2344080"/>
              <a:gd name="connsiteX66" fmla="*/ 14893 w 3291244"/>
              <a:gd name="connsiteY66" fmla="*/ 324656 h 2344080"/>
              <a:gd name="connsiteX67" fmla="*/ 2978 w 3291244"/>
              <a:gd name="connsiteY67" fmla="*/ 288914 h 2344080"/>
              <a:gd name="connsiteX68" fmla="*/ 0 w 3291244"/>
              <a:gd name="connsiteY68" fmla="*/ 238280 h 2344080"/>
              <a:gd name="connsiteX69" fmla="*/ 14893 w 3291244"/>
              <a:gd name="connsiteY69" fmla="*/ 217430 h 2344080"/>
              <a:gd name="connsiteX70" fmla="*/ 59570 w 3291244"/>
              <a:gd name="connsiteY70" fmla="*/ 187645 h 2344080"/>
              <a:gd name="connsiteX71" fmla="*/ 125097 w 3291244"/>
              <a:gd name="connsiteY71" fmla="*/ 151903 h 2344080"/>
              <a:gd name="connsiteX72" fmla="*/ 214452 w 3291244"/>
              <a:gd name="connsiteY72" fmla="*/ 110204 h 2344080"/>
              <a:gd name="connsiteX73" fmla="*/ 279979 w 3291244"/>
              <a:gd name="connsiteY73" fmla="*/ 83398 h 2344080"/>
              <a:gd name="connsiteX74" fmla="*/ 294872 w 3291244"/>
              <a:gd name="connsiteY74" fmla="*/ 83398 h 2344080"/>
              <a:gd name="connsiteX75" fmla="*/ 339549 w 3291244"/>
              <a:gd name="connsiteY75" fmla="*/ 89355 h 2344080"/>
              <a:gd name="connsiteX76" fmla="*/ 497410 w 3291244"/>
              <a:gd name="connsiteY76" fmla="*/ 113183 h 2344080"/>
              <a:gd name="connsiteX77" fmla="*/ 702926 w 3291244"/>
              <a:gd name="connsiteY77" fmla="*/ 145946 h 2344080"/>
              <a:gd name="connsiteX78" fmla="*/ 1268842 w 3291244"/>
              <a:gd name="connsiteY78" fmla="*/ 151903 h 2344080"/>
              <a:gd name="connsiteX79" fmla="*/ 1527971 w 3291244"/>
              <a:gd name="connsiteY79" fmla="*/ 154882 h 234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3291244" h="2344080">
                <a:moveTo>
                  <a:pt x="1527971" y="154882"/>
                </a:moveTo>
                <a:lnTo>
                  <a:pt x="2168349" y="160839"/>
                </a:lnTo>
                <a:lnTo>
                  <a:pt x="2740221" y="166796"/>
                </a:lnTo>
                <a:lnTo>
                  <a:pt x="2939781" y="166796"/>
                </a:lnTo>
                <a:lnTo>
                  <a:pt x="3008287" y="163817"/>
                </a:lnTo>
                <a:lnTo>
                  <a:pt x="3052964" y="154882"/>
                </a:lnTo>
                <a:lnTo>
                  <a:pt x="3094663" y="139989"/>
                </a:lnTo>
                <a:lnTo>
                  <a:pt x="3136362" y="122118"/>
                </a:lnTo>
                <a:lnTo>
                  <a:pt x="3169126" y="98290"/>
                </a:lnTo>
                <a:lnTo>
                  <a:pt x="3189975" y="80419"/>
                </a:lnTo>
                <a:lnTo>
                  <a:pt x="3213803" y="44677"/>
                </a:lnTo>
                <a:lnTo>
                  <a:pt x="3231674" y="14892"/>
                </a:lnTo>
                <a:lnTo>
                  <a:pt x="3249545" y="0"/>
                </a:lnTo>
                <a:lnTo>
                  <a:pt x="3261459" y="0"/>
                </a:lnTo>
                <a:lnTo>
                  <a:pt x="3270395" y="5957"/>
                </a:lnTo>
                <a:lnTo>
                  <a:pt x="3279330" y="17871"/>
                </a:lnTo>
                <a:lnTo>
                  <a:pt x="3288266" y="59570"/>
                </a:lnTo>
                <a:lnTo>
                  <a:pt x="3291244" y="104247"/>
                </a:lnTo>
                <a:lnTo>
                  <a:pt x="3288266" y="166796"/>
                </a:lnTo>
                <a:lnTo>
                  <a:pt x="3276352" y="220409"/>
                </a:lnTo>
                <a:lnTo>
                  <a:pt x="3249545" y="279979"/>
                </a:lnTo>
                <a:lnTo>
                  <a:pt x="3213803" y="339549"/>
                </a:lnTo>
                <a:lnTo>
                  <a:pt x="3163169" y="405076"/>
                </a:lnTo>
                <a:lnTo>
                  <a:pt x="3103599" y="464646"/>
                </a:lnTo>
                <a:lnTo>
                  <a:pt x="3067857" y="488474"/>
                </a:lnTo>
                <a:lnTo>
                  <a:pt x="3047007" y="494431"/>
                </a:lnTo>
                <a:lnTo>
                  <a:pt x="3002330" y="488474"/>
                </a:lnTo>
                <a:lnTo>
                  <a:pt x="2975523" y="476560"/>
                </a:lnTo>
                <a:lnTo>
                  <a:pt x="2942760" y="452732"/>
                </a:lnTo>
                <a:lnTo>
                  <a:pt x="2909996" y="434861"/>
                </a:lnTo>
                <a:lnTo>
                  <a:pt x="2871276" y="422947"/>
                </a:lnTo>
                <a:lnTo>
                  <a:pt x="2799792" y="414011"/>
                </a:lnTo>
                <a:lnTo>
                  <a:pt x="2531726" y="408054"/>
                </a:lnTo>
                <a:lnTo>
                  <a:pt x="2114736" y="402097"/>
                </a:lnTo>
                <a:lnTo>
                  <a:pt x="1587541" y="393162"/>
                </a:lnTo>
                <a:lnTo>
                  <a:pt x="1227143" y="384226"/>
                </a:lnTo>
                <a:lnTo>
                  <a:pt x="896529" y="378269"/>
                </a:lnTo>
                <a:lnTo>
                  <a:pt x="330614" y="369334"/>
                </a:lnTo>
                <a:lnTo>
                  <a:pt x="318700" y="375291"/>
                </a:lnTo>
                <a:lnTo>
                  <a:pt x="315721" y="402097"/>
                </a:lnTo>
                <a:lnTo>
                  <a:pt x="327635" y="613571"/>
                </a:lnTo>
                <a:lnTo>
                  <a:pt x="351463" y="899507"/>
                </a:lnTo>
                <a:lnTo>
                  <a:pt x="375291" y="1125873"/>
                </a:lnTo>
                <a:lnTo>
                  <a:pt x="411033" y="1382024"/>
                </a:lnTo>
                <a:lnTo>
                  <a:pt x="449754" y="1641154"/>
                </a:lnTo>
                <a:lnTo>
                  <a:pt x="503367" y="1921133"/>
                </a:lnTo>
                <a:lnTo>
                  <a:pt x="515281" y="1977725"/>
                </a:lnTo>
                <a:lnTo>
                  <a:pt x="494431" y="2031338"/>
                </a:lnTo>
                <a:lnTo>
                  <a:pt x="437840" y="2159413"/>
                </a:lnTo>
                <a:lnTo>
                  <a:pt x="405076" y="2242811"/>
                </a:lnTo>
                <a:lnTo>
                  <a:pt x="372313" y="2305360"/>
                </a:lnTo>
                <a:lnTo>
                  <a:pt x="345506" y="2335145"/>
                </a:lnTo>
                <a:lnTo>
                  <a:pt x="321678" y="2344080"/>
                </a:lnTo>
                <a:lnTo>
                  <a:pt x="309764" y="2341102"/>
                </a:lnTo>
                <a:lnTo>
                  <a:pt x="294872" y="2323231"/>
                </a:lnTo>
                <a:lnTo>
                  <a:pt x="274022" y="2287489"/>
                </a:lnTo>
                <a:lnTo>
                  <a:pt x="256151" y="2183241"/>
                </a:lnTo>
                <a:lnTo>
                  <a:pt x="247216" y="2078994"/>
                </a:lnTo>
                <a:lnTo>
                  <a:pt x="232323" y="1885391"/>
                </a:lnTo>
                <a:lnTo>
                  <a:pt x="217431" y="1650089"/>
                </a:lnTo>
                <a:lnTo>
                  <a:pt x="181689" y="1215228"/>
                </a:lnTo>
                <a:lnTo>
                  <a:pt x="154882" y="935249"/>
                </a:lnTo>
                <a:lnTo>
                  <a:pt x="113183" y="577829"/>
                </a:lnTo>
                <a:lnTo>
                  <a:pt x="92334" y="402097"/>
                </a:lnTo>
                <a:lnTo>
                  <a:pt x="83398" y="390183"/>
                </a:lnTo>
                <a:lnTo>
                  <a:pt x="38721" y="357420"/>
                </a:lnTo>
                <a:lnTo>
                  <a:pt x="14893" y="324656"/>
                </a:lnTo>
                <a:lnTo>
                  <a:pt x="2978" y="288914"/>
                </a:lnTo>
                <a:lnTo>
                  <a:pt x="0" y="238280"/>
                </a:lnTo>
                <a:lnTo>
                  <a:pt x="14893" y="217430"/>
                </a:lnTo>
                <a:lnTo>
                  <a:pt x="59570" y="187645"/>
                </a:lnTo>
                <a:lnTo>
                  <a:pt x="125097" y="151903"/>
                </a:lnTo>
                <a:lnTo>
                  <a:pt x="214452" y="110204"/>
                </a:lnTo>
                <a:lnTo>
                  <a:pt x="279979" y="83398"/>
                </a:lnTo>
                <a:lnTo>
                  <a:pt x="294872" y="83398"/>
                </a:lnTo>
                <a:lnTo>
                  <a:pt x="339549" y="89355"/>
                </a:lnTo>
                <a:lnTo>
                  <a:pt x="497410" y="113183"/>
                </a:lnTo>
                <a:lnTo>
                  <a:pt x="702926" y="145946"/>
                </a:lnTo>
                <a:lnTo>
                  <a:pt x="1268842" y="151903"/>
                </a:lnTo>
                <a:lnTo>
                  <a:pt x="1527971" y="1548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0C68293D-D200-48FF-B862-5966F5B5FEEE}"/>
              </a:ext>
            </a:extLst>
          </p:cNvPr>
          <p:cNvSpPr/>
          <p:nvPr/>
        </p:nvSpPr>
        <p:spPr>
          <a:xfrm rot="16200000">
            <a:off x="4779171" y="3818732"/>
            <a:ext cx="3151187" cy="914400"/>
          </a:xfrm>
          <a:custGeom>
            <a:avLst/>
            <a:gdLst>
              <a:gd name="connsiteX0" fmla="*/ 1715466 w 3152748"/>
              <a:gd name="connsiteY0" fmla="*/ 579549 h 914400"/>
              <a:gd name="connsiteX1" fmla="*/ 1537738 w 3152748"/>
              <a:gd name="connsiteY1" fmla="*/ 561519 h 914400"/>
              <a:gd name="connsiteX2" fmla="*/ 1352282 w 3152748"/>
              <a:gd name="connsiteY2" fmla="*/ 538337 h 914400"/>
              <a:gd name="connsiteX3" fmla="*/ 1179705 w 3152748"/>
              <a:gd name="connsiteY3" fmla="*/ 510003 h 914400"/>
              <a:gd name="connsiteX4" fmla="*/ 1030310 w 3152748"/>
              <a:gd name="connsiteY4" fmla="*/ 479094 h 914400"/>
              <a:gd name="connsiteX5" fmla="*/ 891218 w 3152748"/>
              <a:gd name="connsiteY5" fmla="*/ 443033 h 914400"/>
              <a:gd name="connsiteX6" fmla="*/ 780460 w 3152748"/>
              <a:gd name="connsiteY6" fmla="*/ 406972 h 914400"/>
              <a:gd name="connsiteX7" fmla="*/ 667126 w 3152748"/>
              <a:gd name="connsiteY7" fmla="*/ 365760 h 914400"/>
              <a:gd name="connsiteX8" fmla="*/ 507428 w 3152748"/>
              <a:gd name="connsiteY8" fmla="*/ 296214 h 914400"/>
              <a:gd name="connsiteX9" fmla="*/ 409548 w 3152748"/>
              <a:gd name="connsiteY9" fmla="*/ 244699 h 914400"/>
              <a:gd name="connsiteX10" fmla="*/ 303942 w 3152748"/>
              <a:gd name="connsiteY10" fmla="*/ 185456 h 914400"/>
              <a:gd name="connsiteX11" fmla="*/ 206062 w 3152748"/>
              <a:gd name="connsiteY11" fmla="*/ 123637 h 914400"/>
              <a:gd name="connsiteX12" fmla="*/ 128789 w 3152748"/>
              <a:gd name="connsiteY12" fmla="*/ 72122 h 914400"/>
              <a:gd name="connsiteX13" fmla="*/ 66970 w 3152748"/>
              <a:gd name="connsiteY13" fmla="*/ 25758 h 914400"/>
              <a:gd name="connsiteX14" fmla="*/ 56667 w 3152748"/>
              <a:gd name="connsiteY14" fmla="*/ 18030 h 914400"/>
              <a:gd name="connsiteX15" fmla="*/ 30910 w 3152748"/>
              <a:gd name="connsiteY15" fmla="*/ 5151 h 914400"/>
              <a:gd name="connsiteX16" fmla="*/ 5152 w 3152748"/>
              <a:gd name="connsiteY16" fmla="*/ 0 h 914400"/>
              <a:gd name="connsiteX17" fmla="*/ 0 w 3152748"/>
              <a:gd name="connsiteY17" fmla="*/ 2576 h 914400"/>
              <a:gd name="connsiteX18" fmla="*/ 0 w 3152748"/>
              <a:gd name="connsiteY18" fmla="*/ 12879 h 914400"/>
              <a:gd name="connsiteX19" fmla="*/ 5152 w 3152748"/>
              <a:gd name="connsiteY19" fmla="*/ 38637 h 914400"/>
              <a:gd name="connsiteX20" fmla="*/ 20606 w 3152748"/>
              <a:gd name="connsiteY20" fmla="*/ 64394 h 914400"/>
              <a:gd name="connsiteX21" fmla="*/ 56667 w 3152748"/>
              <a:gd name="connsiteY21" fmla="*/ 100455 h 914400"/>
              <a:gd name="connsiteX22" fmla="*/ 151971 w 3152748"/>
              <a:gd name="connsiteY22" fmla="*/ 188031 h 914400"/>
              <a:gd name="connsiteX23" fmla="*/ 255002 w 3152748"/>
              <a:gd name="connsiteY23" fmla="*/ 267881 h 914400"/>
              <a:gd name="connsiteX24" fmla="*/ 324548 w 3152748"/>
              <a:gd name="connsiteY24" fmla="*/ 319396 h 914400"/>
              <a:gd name="connsiteX25" fmla="*/ 406973 w 3152748"/>
              <a:gd name="connsiteY25" fmla="*/ 373487 h 914400"/>
              <a:gd name="connsiteX26" fmla="*/ 491973 w 3152748"/>
              <a:gd name="connsiteY26" fmla="*/ 425003 h 914400"/>
              <a:gd name="connsiteX27" fmla="*/ 618186 w 3152748"/>
              <a:gd name="connsiteY27" fmla="*/ 491973 h 914400"/>
              <a:gd name="connsiteX28" fmla="*/ 801066 w 3152748"/>
              <a:gd name="connsiteY28" fmla="*/ 576973 h 914400"/>
              <a:gd name="connsiteX29" fmla="*/ 958188 w 3152748"/>
              <a:gd name="connsiteY29" fmla="*/ 636216 h 914400"/>
              <a:gd name="connsiteX30" fmla="*/ 1074098 w 3152748"/>
              <a:gd name="connsiteY30" fmla="*/ 674853 h 914400"/>
              <a:gd name="connsiteX31" fmla="*/ 1223493 w 3152748"/>
              <a:gd name="connsiteY31" fmla="*/ 723793 h 914400"/>
              <a:gd name="connsiteX32" fmla="*/ 1419252 w 3152748"/>
              <a:gd name="connsiteY32" fmla="*/ 777884 h 914400"/>
              <a:gd name="connsiteX33" fmla="*/ 1640769 w 3152748"/>
              <a:gd name="connsiteY33" fmla="*/ 821672 h 914400"/>
              <a:gd name="connsiteX34" fmla="*/ 1818497 w 3152748"/>
              <a:gd name="connsiteY34" fmla="*/ 844854 h 914400"/>
              <a:gd name="connsiteX35" fmla="*/ 2014256 w 3152748"/>
              <a:gd name="connsiteY35" fmla="*/ 865460 h 914400"/>
              <a:gd name="connsiteX36" fmla="*/ 2228045 w 3152748"/>
              <a:gd name="connsiteY36" fmla="*/ 880915 h 914400"/>
              <a:gd name="connsiteX37" fmla="*/ 2405774 w 3152748"/>
              <a:gd name="connsiteY37" fmla="*/ 886066 h 914400"/>
              <a:gd name="connsiteX38" fmla="*/ 2616987 w 3152748"/>
              <a:gd name="connsiteY38" fmla="*/ 883491 h 914400"/>
              <a:gd name="connsiteX39" fmla="*/ 2753503 w 3152748"/>
              <a:gd name="connsiteY39" fmla="*/ 886066 h 914400"/>
              <a:gd name="connsiteX40" fmla="*/ 2825625 w 3152748"/>
              <a:gd name="connsiteY40" fmla="*/ 888642 h 914400"/>
              <a:gd name="connsiteX41" fmla="*/ 2871989 w 3152748"/>
              <a:gd name="connsiteY41" fmla="*/ 896370 h 914400"/>
              <a:gd name="connsiteX42" fmla="*/ 2923504 w 3152748"/>
              <a:gd name="connsiteY42" fmla="*/ 909248 h 914400"/>
              <a:gd name="connsiteX43" fmla="*/ 2938959 w 3152748"/>
              <a:gd name="connsiteY43" fmla="*/ 911824 h 914400"/>
              <a:gd name="connsiteX44" fmla="*/ 2964717 w 3152748"/>
              <a:gd name="connsiteY44" fmla="*/ 914400 h 914400"/>
              <a:gd name="connsiteX45" fmla="*/ 2987899 w 3152748"/>
              <a:gd name="connsiteY45" fmla="*/ 909248 h 914400"/>
              <a:gd name="connsiteX46" fmla="*/ 3013657 w 3152748"/>
              <a:gd name="connsiteY46" fmla="*/ 893794 h 914400"/>
              <a:gd name="connsiteX47" fmla="*/ 3039414 w 3152748"/>
              <a:gd name="connsiteY47" fmla="*/ 878339 h 914400"/>
              <a:gd name="connsiteX48" fmla="*/ 3080627 w 3152748"/>
              <a:gd name="connsiteY48" fmla="*/ 839702 h 914400"/>
              <a:gd name="connsiteX49" fmla="*/ 3103809 w 3152748"/>
              <a:gd name="connsiteY49" fmla="*/ 803642 h 914400"/>
              <a:gd name="connsiteX50" fmla="*/ 3137294 w 3152748"/>
              <a:gd name="connsiteY50" fmla="*/ 705762 h 914400"/>
              <a:gd name="connsiteX51" fmla="*/ 3150173 w 3152748"/>
              <a:gd name="connsiteY51" fmla="*/ 623337 h 914400"/>
              <a:gd name="connsiteX52" fmla="*/ 3152748 w 3152748"/>
              <a:gd name="connsiteY52" fmla="*/ 528034 h 914400"/>
              <a:gd name="connsiteX53" fmla="*/ 3142445 w 3152748"/>
              <a:gd name="connsiteY53" fmla="*/ 473942 h 914400"/>
              <a:gd name="connsiteX54" fmla="*/ 3129566 w 3152748"/>
              <a:gd name="connsiteY54" fmla="*/ 437882 h 914400"/>
              <a:gd name="connsiteX55" fmla="*/ 3114112 w 3152748"/>
              <a:gd name="connsiteY55" fmla="*/ 414700 h 914400"/>
              <a:gd name="connsiteX56" fmla="*/ 3093506 w 3152748"/>
              <a:gd name="connsiteY56" fmla="*/ 401821 h 914400"/>
              <a:gd name="connsiteX57" fmla="*/ 3078051 w 3152748"/>
              <a:gd name="connsiteY57" fmla="*/ 394093 h 914400"/>
              <a:gd name="connsiteX58" fmla="*/ 3062596 w 3152748"/>
              <a:gd name="connsiteY58" fmla="*/ 399245 h 914400"/>
              <a:gd name="connsiteX59" fmla="*/ 3049717 w 3152748"/>
              <a:gd name="connsiteY59" fmla="*/ 414700 h 914400"/>
              <a:gd name="connsiteX60" fmla="*/ 3034263 w 3152748"/>
              <a:gd name="connsiteY60" fmla="*/ 448185 h 914400"/>
              <a:gd name="connsiteX61" fmla="*/ 3018808 w 3152748"/>
              <a:gd name="connsiteY61" fmla="*/ 484246 h 914400"/>
              <a:gd name="connsiteX62" fmla="*/ 2995626 w 3152748"/>
              <a:gd name="connsiteY62" fmla="*/ 520306 h 914400"/>
              <a:gd name="connsiteX63" fmla="*/ 2972444 w 3152748"/>
              <a:gd name="connsiteY63" fmla="*/ 548640 h 914400"/>
              <a:gd name="connsiteX64" fmla="*/ 2938959 w 3152748"/>
              <a:gd name="connsiteY64" fmla="*/ 579549 h 914400"/>
              <a:gd name="connsiteX65" fmla="*/ 2902898 w 3152748"/>
              <a:gd name="connsiteY65" fmla="*/ 600155 h 914400"/>
              <a:gd name="connsiteX66" fmla="*/ 2861686 w 3152748"/>
              <a:gd name="connsiteY66" fmla="*/ 613034 h 914400"/>
              <a:gd name="connsiteX67" fmla="*/ 2805019 w 3152748"/>
              <a:gd name="connsiteY67" fmla="*/ 618186 h 914400"/>
              <a:gd name="connsiteX68" fmla="*/ 2668503 w 3152748"/>
              <a:gd name="connsiteY68" fmla="*/ 618186 h 914400"/>
              <a:gd name="connsiteX69" fmla="*/ 2364561 w 3152748"/>
              <a:gd name="connsiteY69" fmla="*/ 613034 h 914400"/>
              <a:gd name="connsiteX70" fmla="*/ 2088953 w 3152748"/>
              <a:gd name="connsiteY70" fmla="*/ 602731 h 914400"/>
              <a:gd name="connsiteX71" fmla="*/ 1810770 w 3152748"/>
              <a:gd name="connsiteY71" fmla="*/ 587277 h 914400"/>
              <a:gd name="connsiteX72" fmla="*/ 1715466 w 3152748"/>
              <a:gd name="connsiteY72" fmla="*/ 579549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152748" h="914400">
                <a:moveTo>
                  <a:pt x="1715466" y="579549"/>
                </a:moveTo>
                <a:lnTo>
                  <a:pt x="1537738" y="561519"/>
                </a:lnTo>
                <a:lnTo>
                  <a:pt x="1352282" y="538337"/>
                </a:lnTo>
                <a:lnTo>
                  <a:pt x="1179705" y="510003"/>
                </a:lnTo>
                <a:lnTo>
                  <a:pt x="1030310" y="479094"/>
                </a:lnTo>
                <a:lnTo>
                  <a:pt x="891218" y="443033"/>
                </a:lnTo>
                <a:lnTo>
                  <a:pt x="780460" y="406972"/>
                </a:lnTo>
                <a:lnTo>
                  <a:pt x="667126" y="365760"/>
                </a:lnTo>
                <a:lnTo>
                  <a:pt x="507428" y="296214"/>
                </a:lnTo>
                <a:lnTo>
                  <a:pt x="409548" y="244699"/>
                </a:lnTo>
                <a:lnTo>
                  <a:pt x="303942" y="185456"/>
                </a:lnTo>
                <a:lnTo>
                  <a:pt x="206062" y="123637"/>
                </a:lnTo>
                <a:lnTo>
                  <a:pt x="128789" y="72122"/>
                </a:lnTo>
                <a:lnTo>
                  <a:pt x="66970" y="25758"/>
                </a:lnTo>
                <a:lnTo>
                  <a:pt x="56667" y="18030"/>
                </a:lnTo>
                <a:lnTo>
                  <a:pt x="30910" y="5151"/>
                </a:lnTo>
                <a:lnTo>
                  <a:pt x="5152" y="0"/>
                </a:lnTo>
                <a:lnTo>
                  <a:pt x="0" y="2576"/>
                </a:lnTo>
                <a:lnTo>
                  <a:pt x="0" y="12879"/>
                </a:lnTo>
                <a:lnTo>
                  <a:pt x="5152" y="38637"/>
                </a:lnTo>
                <a:lnTo>
                  <a:pt x="20606" y="64394"/>
                </a:lnTo>
                <a:lnTo>
                  <a:pt x="56667" y="100455"/>
                </a:lnTo>
                <a:lnTo>
                  <a:pt x="151971" y="188031"/>
                </a:lnTo>
                <a:lnTo>
                  <a:pt x="255002" y="267881"/>
                </a:lnTo>
                <a:lnTo>
                  <a:pt x="324548" y="319396"/>
                </a:lnTo>
                <a:lnTo>
                  <a:pt x="406973" y="373487"/>
                </a:lnTo>
                <a:lnTo>
                  <a:pt x="491973" y="425003"/>
                </a:lnTo>
                <a:lnTo>
                  <a:pt x="618186" y="491973"/>
                </a:lnTo>
                <a:lnTo>
                  <a:pt x="801066" y="576973"/>
                </a:lnTo>
                <a:lnTo>
                  <a:pt x="958188" y="636216"/>
                </a:lnTo>
                <a:lnTo>
                  <a:pt x="1074098" y="674853"/>
                </a:lnTo>
                <a:lnTo>
                  <a:pt x="1223493" y="723793"/>
                </a:lnTo>
                <a:lnTo>
                  <a:pt x="1419252" y="777884"/>
                </a:lnTo>
                <a:lnTo>
                  <a:pt x="1640769" y="821672"/>
                </a:lnTo>
                <a:lnTo>
                  <a:pt x="1818497" y="844854"/>
                </a:lnTo>
                <a:lnTo>
                  <a:pt x="2014256" y="865460"/>
                </a:lnTo>
                <a:lnTo>
                  <a:pt x="2228045" y="880915"/>
                </a:lnTo>
                <a:lnTo>
                  <a:pt x="2405774" y="886066"/>
                </a:lnTo>
                <a:lnTo>
                  <a:pt x="2616987" y="883491"/>
                </a:lnTo>
                <a:lnTo>
                  <a:pt x="2753503" y="886066"/>
                </a:lnTo>
                <a:lnTo>
                  <a:pt x="2825625" y="888642"/>
                </a:lnTo>
                <a:lnTo>
                  <a:pt x="2871989" y="896370"/>
                </a:lnTo>
                <a:lnTo>
                  <a:pt x="2923504" y="909248"/>
                </a:lnTo>
                <a:lnTo>
                  <a:pt x="2938959" y="911824"/>
                </a:lnTo>
                <a:lnTo>
                  <a:pt x="2964717" y="914400"/>
                </a:lnTo>
                <a:lnTo>
                  <a:pt x="2987899" y="909248"/>
                </a:lnTo>
                <a:lnTo>
                  <a:pt x="3013657" y="893794"/>
                </a:lnTo>
                <a:lnTo>
                  <a:pt x="3039414" y="878339"/>
                </a:lnTo>
                <a:lnTo>
                  <a:pt x="3080627" y="839702"/>
                </a:lnTo>
                <a:lnTo>
                  <a:pt x="3103809" y="803642"/>
                </a:lnTo>
                <a:lnTo>
                  <a:pt x="3137294" y="705762"/>
                </a:lnTo>
                <a:lnTo>
                  <a:pt x="3150173" y="623337"/>
                </a:lnTo>
                <a:cubicBezTo>
                  <a:pt x="3151031" y="591569"/>
                  <a:pt x="3151890" y="559802"/>
                  <a:pt x="3152748" y="528034"/>
                </a:cubicBezTo>
                <a:lnTo>
                  <a:pt x="3142445" y="473942"/>
                </a:lnTo>
                <a:lnTo>
                  <a:pt x="3129566" y="437882"/>
                </a:lnTo>
                <a:lnTo>
                  <a:pt x="3114112" y="414700"/>
                </a:lnTo>
                <a:lnTo>
                  <a:pt x="3093506" y="401821"/>
                </a:lnTo>
                <a:lnTo>
                  <a:pt x="3078051" y="394093"/>
                </a:lnTo>
                <a:lnTo>
                  <a:pt x="3062596" y="399245"/>
                </a:lnTo>
                <a:lnTo>
                  <a:pt x="3049717" y="414700"/>
                </a:lnTo>
                <a:lnTo>
                  <a:pt x="3034263" y="448185"/>
                </a:lnTo>
                <a:lnTo>
                  <a:pt x="3018808" y="484246"/>
                </a:lnTo>
                <a:lnTo>
                  <a:pt x="2995626" y="520306"/>
                </a:lnTo>
                <a:lnTo>
                  <a:pt x="2972444" y="548640"/>
                </a:lnTo>
                <a:lnTo>
                  <a:pt x="2938959" y="579549"/>
                </a:lnTo>
                <a:lnTo>
                  <a:pt x="2902898" y="600155"/>
                </a:lnTo>
                <a:lnTo>
                  <a:pt x="2861686" y="613034"/>
                </a:lnTo>
                <a:lnTo>
                  <a:pt x="2805019" y="618186"/>
                </a:lnTo>
                <a:lnTo>
                  <a:pt x="2668503" y="618186"/>
                </a:lnTo>
                <a:lnTo>
                  <a:pt x="2364561" y="613034"/>
                </a:lnTo>
                <a:lnTo>
                  <a:pt x="2088953" y="602731"/>
                </a:lnTo>
                <a:lnTo>
                  <a:pt x="1810770" y="587277"/>
                </a:lnTo>
                <a:lnTo>
                  <a:pt x="1715466" y="57954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EDA85CB8-0D43-4018-BB05-3076530AEFAB}"/>
              </a:ext>
            </a:extLst>
          </p:cNvPr>
          <p:cNvSpPr/>
          <p:nvPr/>
        </p:nvSpPr>
        <p:spPr>
          <a:xfrm>
            <a:off x="6675439" y="3071814"/>
            <a:ext cx="1858962" cy="414337"/>
          </a:xfrm>
          <a:custGeom>
            <a:avLst/>
            <a:gdLst>
              <a:gd name="connsiteX0" fmla="*/ 721519 w 1859756"/>
              <a:gd name="connsiteY0" fmla="*/ 178593 h 414337"/>
              <a:gd name="connsiteX1" fmla="*/ 952500 w 1859756"/>
              <a:gd name="connsiteY1" fmla="*/ 142875 h 414337"/>
              <a:gd name="connsiteX2" fmla="*/ 1164431 w 1859756"/>
              <a:gd name="connsiteY2" fmla="*/ 111918 h 414337"/>
              <a:gd name="connsiteX3" fmla="*/ 1302544 w 1859756"/>
              <a:gd name="connsiteY3" fmla="*/ 90487 h 414337"/>
              <a:gd name="connsiteX4" fmla="*/ 1321594 w 1859756"/>
              <a:gd name="connsiteY4" fmla="*/ 83343 h 414337"/>
              <a:gd name="connsiteX5" fmla="*/ 1347787 w 1859756"/>
              <a:gd name="connsiteY5" fmla="*/ 61912 h 414337"/>
              <a:gd name="connsiteX6" fmla="*/ 1383506 w 1859756"/>
              <a:gd name="connsiteY6" fmla="*/ 40481 h 414337"/>
              <a:gd name="connsiteX7" fmla="*/ 1416844 w 1859756"/>
              <a:gd name="connsiteY7" fmla="*/ 23812 h 414337"/>
              <a:gd name="connsiteX8" fmla="*/ 1450181 w 1859756"/>
              <a:gd name="connsiteY8" fmla="*/ 9525 h 414337"/>
              <a:gd name="connsiteX9" fmla="*/ 1493044 w 1859756"/>
              <a:gd name="connsiteY9" fmla="*/ 0 h 414337"/>
              <a:gd name="connsiteX10" fmla="*/ 1519237 w 1859756"/>
              <a:gd name="connsiteY10" fmla="*/ 2381 h 414337"/>
              <a:gd name="connsiteX11" fmla="*/ 1640681 w 1859756"/>
              <a:gd name="connsiteY11" fmla="*/ 47625 h 414337"/>
              <a:gd name="connsiteX12" fmla="*/ 1726406 w 1859756"/>
              <a:gd name="connsiteY12" fmla="*/ 83343 h 414337"/>
              <a:gd name="connsiteX13" fmla="*/ 1778794 w 1859756"/>
              <a:gd name="connsiteY13" fmla="*/ 111918 h 414337"/>
              <a:gd name="connsiteX14" fmla="*/ 1819275 w 1859756"/>
              <a:gd name="connsiteY14" fmla="*/ 140493 h 414337"/>
              <a:gd name="connsiteX15" fmla="*/ 1840706 w 1859756"/>
              <a:gd name="connsiteY15" fmla="*/ 164306 h 414337"/>
              <a:gd name="connsiteX16" fmla="*/ 1850231 w 1859756"/>
              <a:gd name="connsiteY16" fmla="*/ 185737 h 414337"/>
              <a:gd name="connsiteX17" fmla="*/ 1857375 w 1859756"/>
              <a:gd name="connsiteY17" fmla="*/ 209550 h 414337"/>
              <a:gd name="connsiteX18" fmla="*/ 1859756 w 1859756"/>
              <a:gd name="connsiteY18" fmla="*/ 233362 h 414337"/>
              <a:gd name="connsiteX19" fmla="*/ 1852612 w 1859756"/>
              <a:gd name="connsiteY19" fmla="*/ 264318 h 414337"/>
              <a:gd name="connsiteX20" fmla="*/ 1838325 w 1859756"/>
              <a:gd name="connsiteY20" fmla="*/ 280987 h 414337"/>
              <a:gd name="connsiteX21" fmla="*/ 1812131 w 1859756"/>
              <a:gd name="connsiteY21" fmla="*/ 297656 h 414337"/>
              <a:gd name="connsiteX22" fmla="*/ 1769269 w 1859756"/>
              <a:gd name="connsiteY22" fmla="*/ 314325 h 414337"/>
              <a:gd name="connsiteX23" fmla="*/ 1731169 w 1859756"/>
              <a:gd name="connsiteY23" fmla="*/ 314325 h 414337"/>
              <a:gd name="connsiteX24" fmla="*/ 1662112 w 1859756"/>
              <a:gd name="connsiteY24" fmla="*/ 309562 h 414337"/>
              <a:gd name="connsiteX25" fmla="*/ 1497806 w 1859756"/>
              <a:gd name="connsiteY25" fmla="*/ 304800 h 414337"/>
              <a:gd name="connsiteX26" fmla="*/ 1326356 w 1859756"/>
              <a:gd name="connsiteY26" fmla="*/ 309562 h 414337"/>
              <a:gd name="connsiteX27" fmla="*/ 1219200 w 1859756"/>
              <a:gd name="connsiteY27" fmla="*/ 314325 h 414337"/>
              <a:gd name="connsiteX28" fmla="*/ 1112044 w 1859756"/>
              <a:gd name="connsiteY28" fmla="*/ 321468 h 414337"/>
              <a:gd name="connsiteX29" fmla="*/ 983456 w 1859756"/>
              <a:gd name="connsiteY29" fmla="*/ 338137 h 414337"/>
              <a:gd name="connsiteX30" fmla="*/ 683419 w 1859756"/>
              <a:gd name="connsiteY30" fmla="*/ 361950 h 414337"/>
              <a:gd name="connsiteX31" fmla="*/ 485775 w 1859756"/>
              <a:gd name="connsiteY31" fmla="*/ 383381 h 414337"/>
              <a:gd name="connsiteX32" fmla="*/ 330994 w 1859756"/>
              <a:gd name="connsiteY32" fmla="*/ 407193 h 414337"/>
              <a:gd name="connsiteX33" fmla="*/ 266700 w 1859756"/>
              <a:gd name="connsiteY33" fmla="*/ 414337 h 414337"/>
              <a:gd name="connsiteX34" fmla="*/ 223837 w 1859756"/>
              <a:gd name="connsiteY34" fmla="*/ 414337 h 414337"/>
              <a:gd name="connsiteX35" fmla="*/ 169069 w 1859756"/>
              <a:gd name="connsiteY35" fmla="*/ 414337 h 414337"/>
              <a:gd name="connsiteX36" fmla="*/ 92869 w 1859756"/>
              <a:gd name="connsiteY36" fmla="*/ 402431 h 414337"/>
              <a:gd name="connsiteX37" fmla="*/ 0 w 1859756"/>
              <a:gd name="connsiteY37" fmla="*/ 381000 h 414337"/>
              <a:gd name="connsiteX38" fmla="*/ 2381 w 1859756"/>
              <a:gd name="connsiteY38" fmla="*/ 285750 h 414337"/>
              <a:gd name="connsiteX39" fmla="*/ 157162 w 1859756"/>
              <a:gd name="connsiteY39" fmla="*/ 264318 h 414337"/>
              <a:gd name="connsiteX40" fmla="*/ 476250 w 1859756"/>
              <a:gd name="connsiteY40" fmla="*/ 214312 h 414337"/>
              <a:gd name="connsiteX41" fmla="*/ 721519 w 1859756"/>
              <a:gd name="connsiteY41" fmla="*/ 178593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59756" h="414337">
                <a:moveTo>
                  <a:pt x="721519" y="178593"/>
                </a:moveTo>
                <a:lnTo>
                  <a:pt x="952500" y="142875"/>
                </a:lnTo>
                <a:lnTo>
                  <a:pt x="1164431" y="111918"/>
                </a:lnTo>
                <a:lnTo>
                  <a:pt x="1302544" y="90487"/>
                </a:lnTo>
                <a:lnTo>
                  <a:pt x="1321594" y="83343"/>
                </a:lnTo>
                <a:lnTo>
                  <a:pt x="1347787" y="61912"/>
                </a:lnTo>
                <a:lnTo>
                  <a:pt x="1383506" y="40481"/>
                </a:lnTo>
                <a:lnTo>
                  <a:pt x="1416844" y="23812"/>
                </a:lnTo>
                <a:lnTo>
                  <a:pt x="1450181" y="9525"/>
                </a:lnTo>
                <a:lnTo>
                  <a:pt x="1493044" y="0"/>
                </a:lnTo>
                <a:lnTo>
                  <a:pt x="1519237" y="2381"/>
                </a:lnTo>
                <a:lnTo>
                  <a:pt x="1640681" y="47625"/>
                </a:lnTo>
                <a:lnTo>
                  <a:pt x="1726406" y="83343"/>
                </a:lnTo>
                <a:lnTo>
                  <a:pt x="1778794" y="111918"/>
                </a:lnTo>
                <a:lnTo>
                  <a:pt x="1819275" y="140493"/>
                </a:lnTo>
                <a:lnTo>
                  <a:pt x="1840706" y="164306"/>
                </a:lnTo>
                <a:lnTo>
                  <a:pt x="1850231" y="185737"/>
                </a:lnTo>
                <a:lnTo>
                  <a:pt x="1857375" y="209550"/>
                </a:lnTo>
                <a:lnTo>
                  <a:pt x="1859756" y="233362"/>
                </a:lnTo>
                <a:lnTo>
                  <a:pt x="1852612" y="264318"/>
                </a:lnTo>
                <a:lnTo>
                  <a:pt x="1838325" y="280987"/>
                </a:lnTo>
                <a:lnTo>
                  <a:pt x="1812131" y="297656"/>
                </a:lnTo>
                <a:lnTo>
                  <a:pt x="1769269" y="314325"/>
                </a:lnTo>
                <a:lnTo>
                  <a:pt x="1731169" y="314325"/>
                </a:lnTo>
                <a:lnTo>
                  <a:pt x="1662112" y="309562"/>
                </a:lnTo>
                <a:lnTo>
                  <a:pt x="1497806" y="304800"/>
                </a:lnTo>
                <a:lnTo>
                  <a:pt x="1326356" y="309562"/>
                </a:lnTo>
                <a:lnTo>
                  <a:pt x="1219200" y="314325"/>
                </a:lnTo>
                <a:lnTo>
                  <a:pt x="1112044" y="321468"/>
                </a:lnTo>
                <a:lnTo>
                  <a:pt x="983456" y="338137"/>
                </a:lnTo>
                <a:lnTo>
                  <a:pt x="683419" y="361950"/>
                </a:lnTo>
                <a:lnTo>
                  <a:pt x="485775" y="383381"/>
                </a:lnTo>
                <a:lnTo>
                  <a:pt x="330994" y="407193"/>
                </a:lnTo>
                <a:lnTo>
                  <a:pt x="266700" y="414337"/>
                </a:lnTo>
                <a:lnTo>
                  <a:pt x="223837" y="414337"/>
                </a:lnTo>
                <a:lnTo>
                  <a:pt x="169069" y="414337"/>
                </a:lnTo>
                <a:lnTo>
                  <a:pt x="92869" y="402431"/>
                </a:lnTo>
                <a:lnTo>
                  <a:pt x="0" y="381000"/>
                </a:lnTo>
                <a:cubicBezTo>
                  <a:pt x="794" y="349250"/>
                  <a:pt x="1587" y="317500"/>
                  <a:pt x="2381" y="285750"/>
                </a:cubicBezTo>
                <a:lnTo>
                  <a:pt x="157162" y="264318"/>
                </a:lnTo>
                <a:lnTo>
                  <a:pt x="476250" y="214312"/>
                </a:lnTo>
                <a:lnTo>
                  <a:pt x="721519" y="1785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DFD9E027-2ADF-4704-B039-958A364F5FC9}"/>
              </a:ext>
            </a:extLst>
          </p:cNvPr>
          <p:cNvSpPr/>
          <p:nvPr/>
        </p:nvSpPr>
        <p:spPr>
          <a:xfrm rot="16200000">
            <a:off x="6142832" y="4555332"/>
            <a:ext cx="2813050" cy="430213"/>
          </a:xfrm>
          <a:custGeom>
            <a:avLst/>
            <a:gdLst>
              <a:gd name="connsiteX0" fmla="*/ 1517131 w 2812746"/>
              <a:gd name="connsiteY0" fmla="*/ 128789 h 430155"/>
              <a:gd name="connsiteX1" fmla="*/ 1970467 w 2812746"/>
              <a:gd name="connsiteY1" fmla="*/ 133940 h 430155"/>
              <a:gd name="connsiteX2" fmla="*/ 2264106 w 2812746"/>
              <a:gd name="connsiteY2" fmla="*/ 139092 h 430155"/>
              <a:gd name="connsiteX3" fmla="*/ 2385167 w 2812746"/>
              <a:gd name="connsiteY3" fmla="*/ 139092 h 430155"/>
              <a:gd name="connsiteX4" fmla="*/ 2426379 w 2812746"/>
              <a:gd name="connsiteY4" fmla="*/ 139092 h 430155"/>
              <a:gd name="connsiteX5" fmla="*/ 2472743 w 2812746"/>
              <a:gd name="connsiteY5" fmla="*/ 136516 h 430155"/>
              <a:gd name="connsiteX6" fmla="*/ 2531986 w 2812746"/>
              <a:gd name="connsiteY6" fmla="*/ 131365 h 430155"/>
              <a:gd name="connsiteX7" fmla="*/ 2573198 w 2812746"/>
              <a:gd name="connsiteY7" fmla="*/ 126213 h 430155"/>
              <a:gd name="connsiteX8" fmla="*/ 2635017 w 2812746"/>
              <a:gd name="connsiteY8" fmla="*/ 110759 h 430155"/>
              <a:gd name="connsiteX9" fmla="*/ 2691684 w 2812746"/>
              <a:gd name="connsiteY9" fmla="*/ 90152 h 430155"/>
              <a:gd name="connsiteX10" fmla="*/ 2725169 w 2812746"/>
              <a:gd name="connsiteY10" fmla="*/ 72122 h 430155"/>
              <a:gd name="connsiteX11" fmla="*/ 2771533 w 2812746"/>
              <a:gd name="connsiteY11" fmla="*/ 28334 h 430155"/>
              <a:gd name="connsiteX12" fmla="*/ 2794715 w 2812746"/>
              <a:gd name="connsiteY12" fmla="*/ 0 h 430155"/>
              <a:gd name="connsiteX13" fmla="*/ 2812746 w 2812746"/>
              <a:gd name="connsiteY13" fmla="*/ 311669 h 430155"/>
              <a:gd name="connsiteX14" fmla="*/ 2709715 w 2812746"/>
              <a:gd name="connsiteY14" fmla="*/ 391518 h 430155"/>
              <a:gd name="connsiteX15" fmla="*/ 2655623 w 2812746"/>
              <a:gd name="connsiteY15" fmla="*/ 430155 h 430155"/>
              <a:gd name="connsiteX16" fmla="*/ 2601532 w 2812746"/>
              <a:gd name="connsiteY16" fmla="*/ 419851 h 430155"/>
              <a:gd name="connsiteX17" fmla="*/ 2475319 w 2812746"/>
              <a:gd name="connsiteY17" fmla="*/ 399245 h 430155"/>
              <a:gd name="connsiteX18" fmla="*/ 2403197 w 2812746"/>
              <a:gd name="connsiteY18" fmla="*/ 388942 h 430155"/>
              <a:gd name="connsiteX19" fmla="*/ 2282136 w 2812746"/>
              <a:gd name="connsiteY19" fmla="*/ 386366 h 430155"/>
              <a:gd name="connsiteX20" fmla="*/ 1973043 w 2812746"/>
              <a:gd name="connsiteY20" fmla="*/ 386366 h 430155"/>
              <a:gd name="connsiteX21" fmla="*/ 1622738 w 2812746"/>
              <a:gd name="connsiteY21" fmla="*/ 383791 h 430155"/>
              <a:gd name="connsiteX22" fmla="*/ 1290463 w 2812746"/>
              <a:gd name="connsiteY22" fmla="*/ 386366 h 430155"/>
              <a:gd name="connsiteX23" fmla="*/ 888642 w 2812746"/>
              <a:gd name="connsiteY23" fmla="*/ 386366 h 430155"/>
              <a:gd name="connsiteX24" fmla="*/ 576973 w 2812746"/>
              <a:gd name="connsiteY24" fmla="*/ 386366 h 430155"/>
              <a:gd name="connsiteX25" fmla="*/ 507427 w 2812746"/>
              <a:gd name="connsiteY25" fmla="*/ 386366 h 430155"/>
              <a:gd name="connsiteX26" fmla="*/ 394093 w 2812746"/>
              <a:gd name="connsiteY26" fmla="*/ 386366 h 430155"/>
              <a:gd name="connsiteX27" fmla="*/ 303941 w 2812746"/>
              <a:gd name="connsiteY27" fmla="*/ 378639 h 430155"/>
              <a:gd name="connsiteX28" fmla="*/ 224092 w 2812746"/>
              <a:gd name="connsiteY28" fmla="*/ 368336 h 430155"/>
              <a:gd name="connsiteX29" fmla="*/ 159698 w 2812746"/>
              <a:gd name="connsiteY29" fmla="*/ 355457 h 430155"/>
              <a:gd name="connsiteX30" fmla="*/ 72121 w 2812746"/>
              <a:gd name="connsiteY30" fmla="*/ 327124 h 430155"/>
              <a:gd name="connsiteX31" fmla="*/ 33485 w 2812746"/>
              <a:gd name="connsiteY31" fmla="*/ 309093 h 430155"/>
              <a:gd name="connsiteX32" fmla="*/ 23182 w 2812746"/>
              <a:gd name="connsiteY32" fmla="*/ 298790 h 430155"/>
              <a:gd name="connsiteX33" fmla="*/ 7727 w 2812746"/>
              <a:gd name="connsiteY33" fmla="*/ 275608 h 430155"/>
              <a:gd name="connsiteX34" fmla="*/ 0 w 2812746"/>
              <a:gd name="connsiteY34" fmla="*/ 247275 h 430155"/>
              <a:gd name="connsiteX35" fmla="*/ 0 w 2812746"/>
              <a:gd name="connsiteY35" fmla="*/ 221517 h 430155"/>
              <a:gd name="connsiteX36" fmla="*/ 5151 w 2812746"/>
              <a:gd name="connsiteY36" fmla="*/ 190608 h 430155"/>
              <a:gd name="connsiteX37" fmla="*/ 23182 w 2812746"/>
              <a:gd name="connsiteY37" fmla="*/ 162274 h 430155"/>
              <a:gd name="connsiteX38" fmla="*/ 92727 w 2812746"/>
              <a:gd name="connsiteY38" fmla="*/ 149395 h 430155"/>
              <a:gd name="connsiteX39" fmla="*/ 324547 w 2812746"/>
              <a:gd name="connsiteY39" fmla="*/ 123637 h 430155"/>
              <a:gd name="connsiteX40" fmla="*/ 425002 w 2812746"/>
              <a:gd name="connsiteY40" fmla="*/ 115910 h 430155"/>
              <a:gd name="connsiteX41" fmla="*/ 620761 w 2812746"/>
              <a:gd name="connsiteY41" fmla="*/ 121062 h 430155"/>
              <a:gd name="connsiteX42" fmla="*/ 919551 w 2812746"/>
              <a:gd name="connsiteY42" fmla="*/ 123637 h 430155"/>
              <a:gd name="connsiteX43" fmla="*/ 1238947 w 2812746"/>
              <a:gd name="connsiteY43" fmla="*/ 126213 h 430155"/>
              <a:gd name="connsiteX44" fmla="*/ 1463040 w 2812746"/>
              <a:gd name="connsiteY44" fmla="*/ 128789 h 430155"/>
              <a:gd name="connsiteX45" fmla="*/ 1517131 w 2812746"/>
              <a:gd name="connsiteY45" fmla="*/ 128789 h 430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12746" h="430155">
                <a:moveTo>
                  <a:pt x="1517131" y="128789"/>
                </a:moveTo>
                <a:lnTo>
                  <a:pt x="1970467" y="133940"/>
                </a:lnTo>
                <a:lnTo>
                  <a:pt x="2264106" y="139092"/>
                </a:lnTo>
                <a:lnTo>
                  <a:pt x="2385167" y="139092"/>
                </a:lnTo>
                <a:lnTo>
                  <a:pt x="2426379" y="139092"/>
                </a:lnTo>
                <a:lnTo>
                  <a:pt x="2472743" y="136516"/>
                </a:lnTo>
                <a:lnTo>
                  <a:pt x="2531986" y="131365"/>
                </a:lnTo>
                <a:lnTo>
                  <a:pt x="2573198" y="126213"/>
                </a:lnTo>
                <a:lnTo>
                  <a:pt x="2635017" y="110759"/>
                </a:lnTo>
                <a:lnTo>
                  <a:pt x="2691684" y="90152"/>
                </a:lnTo>
                <a:lnTo>
                  <a:pt x="2725169" y="72122"/>
                </a:lnTo>
                <a:lnTo>
                  <a:pt x="2771533" y="28334"/>
                </a:lnTo>
                <a:lnTo>
                  <a:pt x="2794715" y="0"/>
                </a:lnTo>
                <a:lnTo>
                  <a:pt x="2812746" y="311669"/>
                </a:lnTo>
                <a:lnTo>
                  <a:pt x="2709715" y="391518"/>
                </a:lnTo>
                <a:lnTo>
                  <a:pt x="2655623" y="430155"/>
                </a:lnTo>
                <a:lnTo>
                  <a:pt x="2601532" y="419851"/>
                </a:lnTo>
                <a:lnTo>
                  <a:pt x="2475319" y="399245"/>
                </a:lnTo>
                <a:lnTo>
                  <a:pt x="2403197" y="388942"/>
                </a:lnTo>
                <a:lnTo>
                  <a:pt x="2282136" y="386366"/>
                </a:lnTo>
                <a:lnTo>
                  <a:pt x="1973043" y="386366"/>
                </a:lnTo>
                <a:lnTo>
                  <a:pt x="1622738" y="383791"/>
                </a:lnTo>
                <a:lnTo>
                  <a:pt x="1290463" y="386366"/>
                </a:lnTo>
                <a:lnTo>
                  <a:pt x="888642" y="386366"/>
                </a:lnTo>
                <a:lnTo>
                  <a:pt x="576973" y="386366"/>
                </a:lnTo>
                <a:lnTo>
                  <a:pt x="507427" y="386366"/>
                </a:lnTo>
                <a:lnTo>
                  <a:pt x="394093" y="386366"/>
                </a:lnTo>
                <a:lnTo>
                  <a:pt x="303941" y="378639"/>
                </a:lnTo>
                <a:lnTo>
                  <a:pt x="224092" y="368336"/>
                </a:lnTo>
                <a:lnTo>
                  <a:pt x="159698" y="355457"/>
                </a:lnTo>
                <a:lnTo>
                  <a:pt x="72121" y="327124"/>
                </a:lnTo>
                <a:lnTo>
                  <a:pt x="33485" y="309093"/>
                </a:lnTo>
                <a:lnTo>
                  <a:pt x="23182" y="298790"/>
                </a:lnTo>
                <a:lnTo>
                  <a:pt x="7727" y="275608"/>
                </a:lnTo>
                <a:lnTo>
                  <a:pt x="0" y="247275"/>
                </a:lnTo>
                <a:lnTo>
                  <a:pt x="0" y="221517"/>
                </a:lnTo>
                <a:lnTo>
                  <a:pt x="5151" y="190608"/>
                </a:lnTo>
                <a:lnTo>
                  <a:pt x="23182" y="162274"/>
                </a:lnTo>
                <a:lnTo>
                  <a:pt x="92727" y="149395"/>
                </a:lnTo>
                <a:lnTo>
                  <a:pt x="324547" y="123637"/>
                </a:lnTo>
                <a:lnTo>
                  <a:pt x="425002" y="115910"/>
                </a:lnTo>
                <a:lnTo>
                  <a:pt x="620761" y="121062"/>
                </a:lnTo>
                <a:lnTo>
                  <a:pt x="919551" y="123637"/>
                </a:lnTo>
                <a:lnTo>
                  <a:pt x="1238947" y="126213"/>
                </a:lnTo>
                <a:lnTo>
                  <a:pt x="1463040" y="128789"/>
                </a:lnTo>
                <a:lnTo>
                  <a:pt x="1517131" y="12878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892BA09-6D83-4EDD-BB8F-2DADDFC0967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</p:grpSpPr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31A6BF88-E1DE-4770-8677-B22C8C1B1AB5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4D8C3DFF-CE8E-43C4-AEF4-4DC312B69E50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E4984402-357E-4401-8406-389DEDF85D65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36">
              <a:extLst>
                <a:ext uri="{FF2B5EF4-FFF2-40B4-BE49-F238E27FC236}">
                  <a16:creationId xmlns:a16="http://schemas.microsoft.com/office/drawing/2014/main" id="{30DD20D8-C3DD-4804-AB13-70E9DDB2094B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9">
              <a:extLst>
                <a:ext uri="{FF2B5EF4-FFF2-40B4-BE49-F238E27FC236}">
                  <a16:creationId xmlns:a16="http://schemas.microsoft.com/office/drawing/2014/main" id="{3F049DA5-C754-47AC-B3B1-78ADA985CB6E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5">
              <a:extLst>
                <a:ext uri="{FF2B5EF4-FFF2-40B4-BE49-F238E27FC236}">
                  <a16:creationId xmlns:a16="http://schemas.microsoft.com/office/drawing/2014/main" id="{BEE796C3-79C1-4A01-9D80-526D4F1F1CAC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D38FDC26-E668-4F88-9561-E27D8F540B7F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DF2EBC7F-468D-4328-A0AB-F5D956FD11C4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41">
              <a:extLst>
                <a:ext uri="{FF2B5EF4-FFF2-40B4-BE49-F238E27FC236}">
                  <a16:creationId xmlns:a16="http://schemas.microsoft.com/office/drawing/2014/main" id="{AAD7C5F3-061E-4179-985E-0783425D363E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27246029-2CDD-4A91-B159-A1FF9D9C1FBD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2">
              <a:extLst>
                <a:ext uri="{FF2B5EF4-FFF2-40B4-BE49-F238E27FC236}">
                  <a16:creationId xmlns:a16="http://schemas.microsoft.com/office/drawing/2014/main" id="{BDE3D5E6-8881-45D5-A9BD-306216195B98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64EC865-23AA-41A5-ABD9-07A425E2F18F}"/>
              </a:ext>
            </a:extLst>
          </p:cNvPr>
          <p:cNvGrpSpPr/>
          <p:nvPr/>
        </p:nvGrpSpPr>
        <p:grpSpPr>
          <a:xfrm>
            <a:off x="378619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26" name="フリーフォーム 31">
              <a:extLst>
                <a:ext uri="{FF2B5EF4-FFF2-40B4-BE49-F238E27FC236}">
                  <a16:creationId xmlns:a16="http://schemas.microsoft.com/office/drawing/2014/main" id="{44160E48-AC4C-44C1-883A-2489A128F29E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2">
              <a:extLst>
                <a:ext uri="{FF2B5EF4-FFF2-40B4-BE49-F238E27FC236}">
                  <a16:creationId xmlns:a16="http://schemas.microsoft.com/office/drawing/2014/main" id="{5184EFDA-B78B-49A9-9EBB-FDD7DF7E9C42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33">
              <a:extLst>
                <a:ext uri="{FF2B5EF4-FFF2-40B4-BE49-F238E27FC236}">
                  <a16:creationId xmlns:a16="http://schemas.microsoft.com/office/drawing/2014/main" id="{6C6A4EA2-2049-4CB7-AA60-744FB04EE099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36">
              <a:extLst>
                <a:ext uri="{FF2B5EF4-FFF2-40B4-BE49-F238E27FC236}">
                  <a16:creationId xmlns:a16="http://schemas.microsoft.com/office/drawing/2014/main" id="{3597D582-7ED2-42F3-8F51-E71F2D5BCB4A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9">
              <a:extLst>
                <a:ext uri="{FF2B5EF4-FFF2-40B4-BE49-F238E27FC236}">
                  <a16:creationId xmlns:a16="http://schemas.microsoft.com/office/drawing/2014/main" id="{1F8E11E0-3538-41A1-B9CB-8B5062773FC3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35">
              <a:extLst>
                <a:ext uri="{FF2B5EF4-FFF2-40B4-BE49-F238E27FC236}">
                  <a16:creationId xmlns:a16="http://schemas.microsoft.com/office/drawing/2014/main" id="{76D75D85-4DC7-4701-A77A-880A445CD2E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34">
              <a:extLst>
                <a:ext uri="{FF2B5EF4-FFF2-40B4-BE49-F238E27FC236}">
                  <a16:creationId xmlns:a16="http://schemas.microsoft.com/office/drawing/2014/main" id="{D266B1A2-D9A3-4D50-AD75-4B1AF7597BD9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0">
              <a:extLst>
                <a:ext uri="{FF2B5EF4-FFF2-40B4-BE49-F238E27FC236}">
                  <a16:creationId xmlns:a16="http://schemas.microsoft.com/office/drawing/2014/main" id="{8FBF33D0-7F43-4C51-A0EF-3541BA422D78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41">
              <a:extLst>
                <a:ext uri="{FF2B5EF4-FFF2-40B4-BE49-F238E27FC236}">
                  <a16:creationId xmlns:a16="http://schemas.microsoft.com/office/drawing/2014/main" id="{57979C0B-01F3-4295-A7BD-1DFC865CB113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7">
              <a:extLst>
                <a:ext uri="{FF2B5EF4-FFF2-40B4-BE49-F238E27FC236}">
                  <a16:creationId xmlns:a16="http://schemas.microsoft.com/office/drawing/2014/main" id="{03AF9BC9-1A61-4551-BC3A-0F9A56E2C749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42">
              <a:extLst>
                <a:ext uri="{FF2B5EF4-FFF2-40B4-BE49-F238E27FC236}">
                  <a16:creationId xmlns:a16="http://schemas.microsoft.com/office/drawing/2014/main" id="{71A1E69D-A794-4605-8D45-1AFEA7EF4202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77574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33" grpId="0" animBg="1"/>
      <p:bldP spid="34" grpId="0" animBg="1"/>
      <p:bldP spid="37" grpId="0" animBg="1"/>
      <p:bldP spid="40" grpId="0" animBg="1"/>
      <p:bldP spid="36" grpId="0" animBg="1"/>
      <p:bldP spid="35" grpId="0" animBg="1"/>
      <p:bldP spid="41" grpId="0" animBg="1"/>
      <p:bldP spid="42" grpId="0" animBg="1"/>
      <p:bldP spid="38" grpId="0" animBg="1"/>
      <p:bldP spid="43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22FD08E-852E-48C8-8566-DD49E4067E86}"/>
              </a:ext>
            </a:extLst>
          </p:cNvPr>
          <p:cNvGrpSpPr/>
          <p:nvPr/>
        </p:nvGrpSpPr>
        <p:grpSpPr>
          <a:xfrm>
            <a:off x="3778251" y="1662114"/>
            <a:ext cx="4756150" cy="4514850"/>
            <a:chOff x="3778251" y="1662114"/>
            <a:chExt cx="4756150" cy="4514850"/>
          </a:xfrm>
          <a:solidFill>
            <a:schemeClr val="tx1"/>
          </a:solidFill>
        </p:grpSpPr>
        <p:sp>
          <p:nvSpPr>
            <p:cNvPr id="3" name="フリーフォーム 31">
              <a:extLst>
                <a:ext uri="{FF2B5EF4-FFF2-40B4-BE49-F238E27FC236}">
                  <a16:creationId xmlns:a16="http://schemas.microsoft.com/office/drawing/2014/main" id="{779502D3-AB1D-4BD9-8AF0-769F16D7FFC4}"/>
                </a:ext>
              </a:extLst>
            </p:cNvPr>
            <p:cNvSpPr/>
            <p:nvPr/>
          </p:nvSpPr>
          <p:spPr>
            <a:xfrm>
              <a:off x="5570539" y="1931988"/>
              <a:ext cx="692150" cy="946150"/>
            </a:xfrm>
            <a:custGeom>
              <a:avLst/>
              <a:gdLst>
                <a:gd name="connsiteX0" fmla="*/ 257175 w 692944"/>
                <a:gd name="connsiteY0" fmla="*/ 435769 h 947737"/>
                <a:gd name="connsiteX1" fmla="*/ 311944 w 692944"/>
                <a:gd name="connsiteY1" fmla="*/ 323850 h 947737"/>
                <a:gd name="connsiteX2" fmla="*/ 350044 w 692944"/>
                <a:gd name="connsiteY2" fmla="*/ 233362 h 947737"/>
                <a:gd name="connsiteX3" fmla="*/ 369094 w 692944"/>
                <a:gd name="connsiteY3" fmla="*/ 192881 h 947737"/>
                <a:gd name="connsiteX4" fmla="*/ 378619 w 692944"/>
                <a:gd name="connsiteY4" fmla="*/ 166687 h 947737"/>
                <a:gd name="connsiteX5" fmla="*/ 378619 w 692944"/>
                <a:gd name="connsiteY5" fmla="*/ 152400 h 947737"/>
                <a:gd name="connsiteX6" fmla="*/ 371475 w 692944"/>
                <a:gd name="connsiteY6" fmla="*/ 126206 h 947737"/>
                <a:gd name="connsiteX7" fmla="*/ 357187 w 692944"/>
                <a:gd name="connsiteY7" fmla="*/ 104775 h 947737"/>
                <a:gd name="connsiteX8" fmla="*/ 319087 w 692944"/>
                <a:gd name="connsiteY8" fmla="*/ 71437 h 947737"/>
                <a:gd name="connsiteX9" fmla="*/ 292894 w 692944"/>
                <a:gd name="connsiteY9" fmla="*/ 50006 h 947737"/>
                <a:gd name="connsiteX10" fmla="*/ 288131 w 692944"/>
                <a:gd name="connsiteY10" fmla="*/ 40481 h 947737"/>
                <a:gd name="connsiteX11" fmla="*/ 285750 w 692944"/>
                <a:gd name="connsiteY11" fmla="*/ 30956 h 947737"/>
                <a:gd name="connsiteX12" fmla="*/ 292894 w 692944"/>
                <a:gd name="connsiteY12" fmla="*/ 14287 h 947737"/>
                <a:gd name="connsiteX13" fmla="*/ 314325 w 692944"/>
                <a:gd name="connsiteY13" fmla="*/ 4762 h 947737"/>
                <a:gd name="connsiteX14" fmla="*/ 347662 w 692944"/>
                <a:gd name="connsiteY14" fmla="*/ 0 h 947737"/>
                <a:gd name="connsiteX15" fmla="*/ 397669 w 692944"/>
                <a:gd name="connsiteY15" fmla="*/ 2381 h 947737"/>
                <a:gd name="connsiteX16" fmla="*/ 438150 w 692944"/>
                <a:gd name="connsiteY16" fmla="*/ 9525 h 947737"/>
                <a:gd name="connsiteX17" fmla="*/ 473869 w 692944"/>
                <a:gd name="connsiteY17" fmla="*/ 21431 h 947737"/>
                <a:gd name="connsiteX18" fmla="*/ 509587 w 692944"/>
                <a:gd name="connsiteY18" fmla="*/ 35719 h 947737"/>
                <a:gd name="connsiteX19" fmla="*/ 540544 w 692944"/>
                <a:gd name="connsiteY19" fmla="*/ 54769 h 947737"/>
                <a:gd name="connsiteX20" fmla="*/ 578644 w 692944"/>
                <a:gd name="connsiteY20" fmla="*/ 83344 h 947737"/>
                <a:gd name="connsiteX21" fmla="*/ 619125 w 692944"/>
                <a:gd name="connsiteY21" fmla="*/ 121444 h 947737"/>
                <a:gd name="connsiteX22" fmla="*/ 652462 w 692944"/>
                <a:gd name="connsiteY22" fmla="*/ 164306 h 947737"/>
                <a:gd name="connsiteX23" fmla="*/ 673894 w 692944"/>
                <a:gd name="connsiteY23" fmla="*/ 195262 h 947737"/>
                <a:gd name="connsiteX24" fmla="*/ 685800 w 692944"/>
                <a:gd name="connsiteY24" fmla="*/ 223837 h 947737"/>
                <a:gd name="connsiteX25" fmla="*/ 692944 w 692944"/>
                <a:gd name="connsiteY25" fmla="*/ 250031 h 947737"/>
                <a:gd name="connsiteX26" fmla="*/ 690562 w 692944"/>
                <a:gd name="connsiteY26" fmla="*/ 273844 h 947737"/>
                <a:gd name="connsiteX27" fmla="*/ 683419 w 692944"/>
                <a:gd name="connsiteY27" fmla="*/ 292894 h 947737"/>
                <a:gd name="connsiteX28" fmla="*/ 666750 w 692944"/>
                <a:gd name="connsiteY28" fmla="*/ 307181 h 947737"/>
                <a:gd name="connsiteX29" fmla="*/ 640556 w 692944"/>
                <a:gd name="connsiteY29" fmla="*/ 321469 h 947737"/>
                <a:gd name="connsiteX30" fmla="*/ 609600 w 692944"/>
                <a:gd name="connsiteY30" fmla="*/ 342900 h 947737"/>
                <a:gd name="connsiteX31" fmla="*/ 573881 w 692944"/>
                <a:gd name="connsiteY31" fmla="*/ 371475 h 947737"/>
                <a:gd name="connsiteX32" fmla="*/ 521494 w 692944"/>
                <a:gd name="connsiteY32" fmla="*/ 428625 h 947737"/>
                <a:gd name="connsiteX33" fmla="*/ 397669 w 692944"/>
                <a:gd name="connsiteY33" fmla="*/ 573881 h 947737"/>
                <a:gd name="connsiteX34" fmla="*/ 200025 w 692944"/>
                <a:gd name="connsiteY34" fmla="*/ 790575 h 947737"/>
                <a:gd name="connsiteX35" fmla="*/ 76200 w 692944"/>
                <a:gd name="connsiteY35" fmla="*/ 914400 h 947737"/>
                <a:gd name="connsiteX36" fmla="*/ 54769 w 692944"/>
                <a:gd name="connsiteY36" fmla="*/ 935831 h 947737"/>
                <a:gd name="connsiteX37" fmla="*/ 33337 w 692944"/>
                <a:gd name="connsiteY37" fmla="*/ 947737 h 947737"/>
                <a:gd name="connsiteX38" fmla="*/ 16669 w 692944"/>
                <a:gd name="connsiteY38" fmla="*/ 947737 h 947737"/>
                <a:gd name="connsiteX39" fmla="*/ 4762 w 692944"/>
                <a:gd name="connsiteY39" fmla="*/ 940594 h 947737"/>
                <a:gd name="connsiteX40" fmla="*/ 0 w 692944"/>
                <a:gd name="connsiteY40" fmla="*/ 921544 h 947737"/>
                <a:gd name="connsiteX41" fmla="*/ 4762 w 692944"/>
                <a:gd name="connsiteY41" fmla="*/ 892969 h 947737"/>
                <a:gd name="connsiteX42" fmla="*/ 47625 w 692944"/>
                <a:gd name="connsiteY42" fmla="*/ 816769 h 947737"/>
                <a:gd name="connsiteX43" fmla="*/ 171450 w 692944"/>
                <a:gd name="connsiteY43" fmla="*/ 597694 h 947737"/>
                <a:gd name="connsiteX44" fmla="*/ 257175 w 692944"/>
                <a:gd name="connsiteY44" fmla="*/ 435769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92944" h="947737">
                  <a:moveTo>
                    <a:pt x="257175" y="435769"/>
                  </a:moveTo>
                  <a:lnTo>
                    <a:pt x="311944" y="323850"/>
                  </a:lnTo>
                  <a:lnTo>
                    <a:pt x="350044" y="233362"/>
                  </a:lnTo>
                  <a:lnTo>
                    <a:pt x="369094" y="192881"/>
                  </a:lnTo>
                  <a:lnTo>
                    <a:pt x="378619" y="166687"/>
                  </a:lnTo>
                  <a:lnTo>
                    <a:pt x="378619" y="152400"/>
                  </a:lnTo>
                  <a:lnTo>
                    <a:pt x="371475" y="126206"/>
                  </a:lnTo>
                  <a:lnTo>
                    <a:pt x="357187" y="104775"/>
                  </a:lnTo>
                  <a:lnTo>
                    <a:pt x="319087" y="71437"/>
                  </a:lnTo>
                  <a:lnTo>
                    <a:pt x="292894" y="50006"/>
                  </a:lnTo>
                  <a:lnTo>
                    <a:pt x="288131" y="40481"/>
                  </a:lnTo>
                  <a:lnTo>
                    <a:pt x="285750" y="30956"/>
                  </a:lnTo>
                  <a:lnTo>
                    <a:pt x="292894" y="14287"/>
                  </a:lnTo>
                  <a:lnTo>
                    <a:pt x="314325" y="4762"/>
                  </a:lnTo>
                  <a:lnTo>
                    <a:pt x="347662" y="0"/>
                  </a:lnTo>
                  <a:lnTo>
                    <a:pt x="397669" y="2381"/>
                  </a:lnTo>
                  <a:lnTo>
                    <a:pt x="438150" y="9525"/>
                  </a:lnTo>
                  <a:lnTo>
                    <a:pt x="473869" y="21431"/>
                  </a:lnTo>
                  <a:lnTo>
                    <a:pt x="509587" y="35719"/>
                  </a:lnTo>
                  <a:lnTo>
                    <a:pt x="540544" y="54769"/>
                  </a:lnTo>
                  <a:lnTo>
                    <a:pt x="578644" y="83344"/>
                  </a:lnTo>
                  <a:lnTo>
                    <a:pt x="619125" y="121444"/>
                  </a:lnTo>
                  <a:lnTo>
                    <a:pt x="652462" y="164306"/>
                  </a:lnTo>
                  <a:lnTo>
                    <a:pt x="673894" y="195262"/>
                  </a:lnTo>
                  <a:lnTo>
                    <a:pt x="685800" y="223837"/>
                  </a:lnTo>
                  <a:lnTo>
                    <a:pt x="692944" y="250031"/>
                  </a:lnTo>
                  <a:lnTo>
                    <a:pt x="690562" y="273844"/>
                  </a:lnTo>
                  <a:lnTo>
                    <a:pt x="683419" y="292894"/>
                  </a:lnTo>
                  <a:lnTo>
                    <a:pt x="666750" y="307181"/>
                  </a:lnTo>
                  <a:lnTo>
                    <a:pt x="640556" y="321469"/>
                  </a:lnTo>
                  <a:lnTo>
                    <a:pt x="609600" y="342900"/>
                  </a:lnTo>
                  <a:lnTo>
                    <a:pt x="573881" y="371475"/>
                  </a:lnTo>
                  <a:lnTo>
                    <a:pt x="521494" y="428625"/>
                  </a:lnTo>
                  <a:lnTo>
                    <a:pt x="397669" y="573881"/>
                  </a:lnTo>
                  <a:lnTo>
                    <a:pt x="200025" y="790575"/>
                  </a:lnTo>
                  <a:lnTo>
                    <a:pt x="76200" y="914400"/>
                  </a:lnTo>
                  <a:lnTo>
                    <a:pt x="54769" y="935831"/>
                  </a:lnTo>
                  <a:lnTo>
                    <a:pt x="33337" y="947737"/>
                  </a:lnTo>
                  <a:lnTo>
                    <a:pt x="16669" y="947737"/>
                  </a:lnTo>
                  <a:lnTo>
                    <a:pt x="4762" y="940594"/>
                  </a:lnTo>
                  <a:lnTo>
                    <a:pt x="0" y="921544"/>
                  </a:lnTo>
                  <a:lnTo>
                    <a:pt x="4762" y="892969"/>
                  </a:lnTo>
                  <a:lnTo>
                    <a:pt x="47625" y="816769"/>
                  </a:lnTo>
                  <a:lnTo>
                    <a:pt x="171450" y="597694"/>
                  </a:lnTo>
                  <a:lnTo>
                    <a:pt x="257175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2">
              <a:extLst>
                <a:ext uri="{FF2B5EF4-FFF2-40B4-BE49-F238E27FC236}">
                  <a16:creationId xmlns:a16="http://schemas.microsoft.com/office/drawing/2014/main" id="{0029B7B5-DF0E-4062-B887-767737F6B3FC}"/>
                </a:ext>
              </a:extLst>
            </p:cNvPr>
            <p:cNvSpPr/>
            <p:nvPr/>
          </p:nvSpPr>
          <p:spPr>
            <a:xfrm>
              <a:off x="4424364" y="2124075"/>
              <a:ext cx="481012" cy="884238"/>
            </a:xfrm>
            <a:custGeom>
              <a:avLst/>
              <a:gdLst>
                <a:gd name="connsiteX0" fmla="*/ 135731 w 481012"/>
                <a:gd name="connsiteY0" fmla="*/ 373856 h 883444"/>
                <a:gd name="connsiteX1" fmla="*/ 45243 w 481012"/>
                <a:gd name="connsiteY1" fmla="*/ 142875 h 883444"/>
                <a:gd name="connsiteX2" fmla="*/ 2381 w 481012"/>
                <a:gd name="connsiteY2" fmla="*/ 28575 h 883444"/>
                <a:gd name="connsiteX3" fmla="*/ 0 w 481012"/>
                <a:gd name="connsiteY3" fmla="*/ 9525 h 883444"/>
                <a:gd name="connsiteX4" fmla="*/ 4762 w 481012"/>
                <a:gd name="connsiteY4" fmla="*/ 0 h 883444"/>
                <a:gd name="connsiteX5" fmla="*/ 16668 w 481012"/>
                <a:gd name="connsiteY5" fmla="*/ 0 h 883444"/>
                <a:gd name="connsiteX6" fmla="*/ 45243 w 481012"/>
                <a:gd name="connsiteY6" fmla="*/ 4763 h 883444"/>
                <a:gd name="connsiteX7" fmla="*/ 64293 w 481012"/>
                <a:gd name="connsiteY7" fmla="*/ 16669 h 883444"/>
                <a:gd name="connsiteX8" fmla="*/ 152400 w 481012"/>
                <a:gd name="connsiteY8" fmla="*/ 92869 h 883444"/>
                <a:gd name="connsiteX9" fmla="*/ 271462 w 481012"/>
                <a:gd name="connsiteY9" fmla="*/ 197644 h 883444"/>
                <a:gd name="connsiteX10" fmla="*/ 350043 w 481012"/>
                <a:gd name="connsiteY10" fmla="*/ 273844 h 883444"/>
                <a:gd name="connsiteX11" fmla="*/ 400050 w 481012"/>
                <a:gd name="connsiteY11" fmla="*/ 326231 h 883444"/>
                <a:gd name="connsiteX12" fmla="*/ 411956 w 481012"/>
                <a:gd name="connsiteY12" fmla="*/ 340519 h 883444"/>
                <a:gd name="connsiteX13" fmla="*/ 431006 w 481012"/>
                <a:gd name="connsiteY13" fmla="*/ 369094 h 883444"/>
                <a:gd name="connsiteX14" fmla="*/ 445293 w 481012"/>
                <a:gd name="connsiteY14" fmla="*/ 404813 h 883444"/>
                <a:gd name="connsiteX15" fmla="*/ 457200 w 481012"/>
                <a:gd name="connsiteY15" fmla="*/ 435769 h 883444"/>
                <a:gd name="connsiteX16" fmla="*/ 471487 w 481012"/>
                <a:gd name="connsiteY16" fmla="*/ 502444 h 883444"/>
                <a:gd name="connsiteX17" fmla="*/ 478631 w 481012"/>
                <a:gd name="connsiteY17" fmla="*/ 600075 h 883444"/>
                <a:gd name="connsiteX18" fmla="*/ 481012 w 481012"/>
                <a:gd name="connsiteY18" fmla="*/ 688181 h 883444"/>
                <a:gd name="connsiteX19" fmla="*/ 478631 w 481012"/>
                <a:gd name="connsiteY19" fmla="*/ 740569 h 883444"/>
                <a:gd name="connsiteX20" fmla="*/ 471487 w 481012"/>
                <a:gd name="connsiteY20" fmla="*/ 792956 h 883444"/>
                <a:gd name="connsiteX21" fmla="*/ 461962 w 481012"/>
                <a:gd name="connsiteY21" fmla="*/ 826294 h 883444"/>
                <a:gd name="connsiteX22" fmla="*/ 447675 w 481012"/>
                <a:gd name="connsiteY22" fmla="*/ 859631 h 883444"/>
                <a:gd name="connsiteX23" fmla="*/ 431006 w 481012"/>
                <a:gd name="connsiteY23" fmla="*/ 878681 h 883444"/>
                <a:gd name="connsiteX24" fmla="*/ 416718 w 481012"/>
                <a:gd name="connsiteY24" fmla="*/ 883444 h 883444"/>
                <a:gd name="connsiteX25" fmla="*/ 400050 w 481012"/>
                <a:gd name="connsiteY25" fmla="*/ 883444 h 883444"/>
                <a:gd name="connsiteX26" fmla="*/ 359568 w 481012"/>
                <a:gd name="connsiteY26" fmla="*/ 869156 h 883444"/>
                <a:gd name="connsiteX27" fmla="*/ 333375 w 481012"/>
                <a:gd name="connsiteY27" fmla="*/ 847725 h 883444"/>
                <a:gd name="connsiteX28" fmla="*/ 309562 w 481012"/>
                <a:gd name="connsiteY28" fmla="*/ 816769 h 883444"/>
                <a:gd name="connsiteX29" fmla="*/ 278606 w 481012"/>
                <a:gd name="connsiteY29" fmla="*/ 745331 h 883444"/>
                <a:gd name="connsiteX30" fmla="*/ 207168 w 481012"/>
                <a:gd name="connsiteY30" fmla="*/ 559594 h 883444"/>
                <a:gd name="connsiteX31" fmla="*/ 135731 w 481012"/>
                <a:gd name="connsiteY31" fmla="*/ 373856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81012" h="883444">
                  <a:moveTo>
                    <a:pt x="135731" y="373856"/>
                  </a:moveTo>
                  <a:lnTo>
                    <a:pt x="45243" y="142875"/>
                  </a:lnTo>
                  <a:lnTo>
                    <a:pt x="2381" y="28575"/>
                  </a:lnTo>
                  <a:lnTo>
                    <a:pt x="0" y="9525"/>
                  </a:lnTo>
                  <a:lnTo>
                    <a:pt x="4762" y="0"/>
                  </a:lnTo>
                  <a:lnTo>
                    <a:pt x="16668" y="0"/>
                  </a:lnTo>
                  <a:lnTo>
                    <a:pt x="45243" y="4763"/>
                  </a:lnTo>
                  <a:lnTo>
                    <a:pt x="64293" y="16669"/>
                  </a:lnTo>
                  <a:lnTo>
                    <a:pt x="152400" y="92869"/>
                  </a:lnTo>
                  <a:lnTo>
                    <a:pt x="271462" y="197644"/>
                  </a:lnTo>
                  <a:lnTo>
                    <a:pt x="350043" y="273844"/>
                  </a:lnTo>
                  <a:lnTo>
                    <a:pt x="400050" y="326231"/>
                  </a:lnTo>
                  <a:lnTo>
                    <a:pt x="411956" y="340519"/>
                  </a:lnTo>
                  <a:lnTo>
                    <a:pt x="431006" y="369094"/>
                  </a:lnTo>
                  <a:lnTo>
                    <a:pt x="445293" y="404813"/>
                  </a:lnTo>
                  <a:lnTo>
                    <a:pt x="457200" y="435769"/>
                  </a:lnTo>
                  <a:lnTo>
                    <a:pt x="471487" y="502444"/>
                  </a:lnTo>
                  <a:lnTo>
                    <a:pt x="478631" y="600075"/>
                  </a:lnTo>
                  <a:cubicBezTo>
                    <a:pt x="479425" y="629444"/>
                    <a:pt x="480218" y="658812"/>
                    <a:pt x="481012" y="688181"/>
                  </a:cubicBezTo>
                  <a:lnTo>
                    <a:pt x="478631" y="740569"/>
                  </a:lnTo>
                  <a:lnTo>
                    <a:pt x="471487" y="792956"/>
                  </a:lnTo>
                  <a:lnTo>
                    <a:pt x="461962" y="826294"/>
                  </a:lnTo>
                  <a:lnTo>
                    <a:pt x="447675" y="859631"/>
                  </a:lnTo>
                  <a:lnTo>
                    <a:pt x="431006" y="878681"/>
                  </a:lnTo>
                  <a:lnTo>
                    <a:pt x="416718" y="883444"/>
                  </a:lnTo>
                  <a:lnTo>
                    <a:pt x="400050" y="883444"/>
                  </a:lnTo>
                  <a:lnTo>
                    <a:pt x="359568" y="869156"/>
                  </a:lnTo>
                  <a:lnTo>
                    <a:pt x="333375" y="847725"/>
                  </a:lnTo>
                  <a:lnTo>
                    <a:pt x="309562" y="816769"/>
                  </a:lnTo>
                  <a:lnTo>
                    <a:pt x="278606" y="745331"/>
                  </a:lnTo>
                  <a:lnTo>
                    <a:pt x="207168" y="559594"/>
                  </a:lnTo>
                  <a:lnTo>
                    <a:pt x="135731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3">
              <a:extLst>
                <a:ext uri="{FF2B5EF4-FFF2-40B4-BE49-F238E27FC236}">
                  <a16:creationId xmlns:a16="http://schemas.microsoft.com/office/drawing/2014/main" id="{8161433B-F13F-459A-8981-AED90C6E0F4B}"/>
                </a:ext>
              </a:extLst>
            </p:cNvPr>
            <p:cNvSpPr/>
            <p:nvPr/>
          </p:nvSpPr>
          <p:spPr>
            <a:xfrm>
              <a:off x="4275140" y="3008313"/>
              <a:ext cx="1939925" cy="495300"/>
            </a:xfrm>
            <a:custGeom>
              <a:avLst/>
              <a:gdLst>
                <a:gd name="connsiteX0" fmla="*/ 676275 w 1940719"/>
                <a:gd name="connsiteY0" fmla="*/ 219075 h 495300"/>
                <a:gd name="connsiteX1" fmla="*/ 885825 w 1940719"/>
                <a:gd name="connsiteY1" fmla="*/ 183356 h 495300"/>
                <a:gd name="connsiteX2" fmla="*/ 952500 w 1940719"/>
                <a:gd name="connsiteY2" fmla="*/ 171450 h 495300"/>
                <a:gd name="connsiteX3" fmla="*/ 1128712 w 1940719"/>
                <a:gd name="connsiteY3" fmla="*/ 135731 h 495300"/>
                <a:gd name="connsiteX4" fmla="*/ 1350169 w 1940719"/>
                <a:gd name="connsiteY4" fmla="*/ 102394 h 495300"/>
                <a:gd name="connsiteX5" fmla="*/ 1431131 w 1940719"/>
                <a:gd name="connsiteY5" fmla="*/ 88106 h 495300"/>
                <a:gd name="connsiteX6" fmla="*/ 1466850 w 1940719"/>
                <a:gd name="connsiteY6" fmla="*/ 71437 h 495300"/>
                <a:gd name="connsiteX7" fmla="*/ 1528762 w 1940719"/>
                <a:gd name="connsiteY7" fmla="*/ 35719 h 495300"/>
                <a:gd name="connsiteX8" fmla="*/ 1581150 w 1940719"/>
                <a:gd name="connsiteY8" fmla="*/ 2381 h 495300"/>
                <a:gd name="connsiteX9" fmla="*/ 1602581 w 1940719"/>
                <a:gd name="connsiteY9" fmla="*/ 0 h 495300"/>
                <a:gd name="connsiteX10" fmla="*/ 1728787 w 1940719"/>
                <a:gd name="connsiteY10" fmla="*/ 28575 h 495300"/>
                <a:gd name="connsiteX11" fmla="*/ 1840706 w 1940719"/>
                <a:gd name="connsiteY11" fmla="*/ 64294 h 495300"/>
                <a:gd name="connsiteX12" fmla="*/ 1871662 w 1940719"/>
                <a:gd name="connsiteY12" fmla="*/ 78581 h 495300"/>
                <a:gd name="connsiteX13" fmla="*/ 1893094 w 1940719"/>
                <a:gd name="connsiteY13" fmla="*/ 95250 h 495300"/>
                <a:gd name="connsiteX14" fmla="*/ 1916906 w 1940719"/>
                <a:gd name="connsiteY14" fmla="*/ 123825 h 495300"/>
                <a:gd name="connsiteX15" fmla="*/ 1931194 w 1940719"/>
                <a:gd name="connsiteY15" fmla="*/ 145256 h 495300"/>
                <a:gd name="connsiteX16" fmla="*/ 1938337 w 1940719"/>
                <a:gd name="connsiteY16" fmla="*/ 164306 h 495300"/>
                <a:gd name="connsiteX17" fmla="*/ 1940719 w 1940719"/>
                <a:gd name="connsiteY17" fmla="*/ 180975 h 495300"/>
                <a:gd name="connsiteX18" fmla="*/ 1935956 w 1940719"/>
                <a:gd name="connsiteY18" fmla="*/ 192881 h 495300"/>
                <a:gd name="connsiteX19" fmla="*/ 1919287 w 1940719"/>
                <a:gd name="connsiteY19" fmla="*/ 211931 h 495300"/>
                <a:gd name="connsiteX20" fmla="*/ 1876425 w 1940719"/>
                <a:gd name="connsiteY20" fmla="*/ 223837 h 495300"/>
                <a:gd name="connsiteX21" fmla="*/ 1740694 w 1940719"/>
                <a:gd name="connsiteY21" fmla="*/ 245269 h 495300"/>
                <a:gd name="connsiteX22" fmla="*/ 1526381 w 1940719"/>
                <a:gd name="connsiteY22" fmla="*/ 273844 h 495300"/>
                <a:gd name="connsiteX23" fmla="*/ 1321594 w 1940719"/>
                <a:gd name="connsiteY23" fmla="*/ 307181 h 495300"/>
                <a:gd name="connsiteX24" fmla="*/ 1114425 w 1940719"/>
                <a:gd name="connsiteY24" fmla="*/ 338137 h 495300"/>
                <a:gd name="connsiteX25" fmla="*/ 752475 w 1940719"/>
                <a:gd name="connsiteY25" fmla="*/ 383381 h 495300"/>
                <a:gd name="connsiteX26" fmla="*/ 647700 w 1940719"/>
                <a:gd name="connsiteY26" fmla="*/ 400050 h 495300"/>
                <a:gd name="connsiteX27" fmla="*/ 519112 w 1940719"/>
                <a:gd name="connsiteY27" fmla="*/ 419100 h 495300"/>
                <a:gd name="connsiteX28" fmla="*/ 492919 w 1940719"/>
                <a:gd name="connsiteY28" fmla="*/ 423862 h 495300"/>
                <a:gd name="connsiteX29" fmla="*/ 464344 w 1940719"/>
                <a:gd name="connsiteY29" fmla="*/ 442912 h 495300"/>
                <a:gd name="connsiteX30" fmla="*/ 414337 w 1940719"/>
                <a:gd name="connsiteY30" fmla="*/ 471487 h 495300"/>
                <a:gd name="connsiteX31" fmla="*/ 376237 w 1940719"/>
                <a:gd name="connsiteY31" fmla="*/ 485775 h 495300"/>
                <a:gd name="connsiteX32" fmla="*/ 338137 w 1940719"/>
                <a:gd name="connsiteY32" fmla="*/ 495300 h 495300"/>
                <a:gd name="connsiteX33" fmla="*/ 311944 w 1940719"/>
                <a:gd name="connsiteY33" fmla="*/ 495300 h 495300"/>
                <a:gd name="connsiteX34" fmla="*/ 273844 w 1940719"/>
                <a:gd name="connsiteY34" fmla="*/ 481012 h 495300"/>
                <a:gd name="connsiteX35" fmla="*/ 200025 w 1940719"/>
                <a:gd name="connsiteY35" fmla="*/ 440531 h 495300"/>
                <a:gd name="connsiteX36" fmla="*/ 145256 w 1940719"/>
                <a:gd name="connsiteY36" fmla="*/ 407194 h 495300"/>
                <a:gd name="connsiteX37" fmla="*/ 107156 w 1940719"/>
                <a:gd name="connsiteY37" fmla="*/ 378619 h 495300"/>
                <a:gd name="connsiteX38" fmla="*/ 69056 w 1940719"/>
                <a:gd name="connsiteY38" fmla="*/ 342900 h 495300"/>
                <a:gd name="connsiteX39" fmla="*/ 47625 w 1940719"/>
                <a:gd name="connsiteY39" fmla="*/ 319087 h 495300"/>
                <a:gd name="connsiteX40" fmla="*/ 28575 w 1940719"/>
                <a:gd name="connsiteY40" fmla="*/ 295275 h 495300"/>
                <a:gd name="connsiteX41" fmla="*/ 9525 w 1940719"/>
                <a:gd name="connsiteY41" fmla="*/ 259556 h 495300"/>
                <a:gd name="connsiteX42" fmla="*/ 0 w 1940719"/>
                <a:gd name="connsiteY42" fmla="*/ 219075 h 495300"/>
                <a:gd name="connsiteX43" fmla="*/ 2381 w 1940719"/>
                <a:gd name="connsiteY43" fmla="*/ 202406 h 495300"/>
                <a:gd name="connsiteX44" fmla="*/ 16669 w 1940719"/>
                <a:gd name="connsiteY44" fmla="*/ 192881 h 495300"/>
                <a:gd name="connsiteX45" fmla="*/ 42862 w 1940719"/>
                <a:gd name="connsiteY45" fmla="*/ 197644 h 495300"/>
                <a:gd name="connsiteX46" fmla="*/ 59531 w 1940719"/>
                <a:gd name="connsiteY46" fmla="*/ 207169 h 495300"/>
                <a:gd name="connsiteX47" fmla="*/ 85725 w 1940719"/>
                <a:gd name="connsiteY47" fmla="*/ 223837 h 495300"/>
                <a:gd name="connsiteX48" fmla="*/ 109537 w 1940719"/>
                <a:gd name="connsiteY48" fmla="*/ 235744 h 495300"/>
                <a:gd name="connsiteX49" fmla="*/ 159544 w 1940719"/>
                <a:gd name="connsiteY49" fmla="*/ 250031 h 495300"/>
                <a:gd name="connsiteX50" fmla="*/ 216694 w 1940719"/>
                <a:gd name="connsiteY50" fmla="*/ 261937 h 495300"/>
                <a:gd name="connsiteX51" fmla="*/ 304800 w 1940719"/>
                <a:gd name="connsiteY51" fmla="*/ 266700 h 495300"/>
                <a:gd name="connsiteX52" fmla="*/ 345281 w 1940719"/>
                <a:gd name="connsiteY52" fmla="*/ 269081 h 495300"/>
                <a:gd name="connsiteX53" fmla="*/ 521494 w 1940719"/>
                <a:gd name="connsiteY53" fmla="*/ 242887 h 495300"/>
                <a:gd name="connsiteX54" fmla="*/ 676275 w 1940719"/>
                <a:gd name="connsiteY54" fmla="*/ 219075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940719" h="495300">
                  <a:moveTo>
                    <a:pt x="676275" y="219075"/>
                  </a:moveTo>
                  <a:lnTo>
                    <a:pt x="885825" y="183356"/>
                  </a:lnTo>
                  <a:lnTo>
                    <a:pt x="952500" y="171450"/>
                  </a:lnTo>
                  <a:lnTo>
                    <a:pt x="1128712" y="135731"/>
                  </a:lnTo>
                  <a:lnTo>
                    <a:pt x="1350169" y="102394"/>
                  </a:lnTo>
                  <a:lnTo>
                    <a:pt x="1431131" y="88106"/>
                  </a:lnTo>
                  <a:lnTo>
                    <a:pt x="1466850" y="71437"/>
                  </a:lnTo>
                  <a:lnTo>
                    <a:pt x="1528762" y="35719"/>
                  </a:lnTo>
                  <a:lnTo>
                    <a:pt x="1581150" y="2381"/>
                  </a:lnTo>
                  <a:lnTo>
                    <a:pt x="1602581" y="0"/>
                  </a:lnTo>
                  <a:lnTo>
                    <a:pt x="1728787" y="28575"/>
                  </a:lnTo>
                  <a:lnTo>
                    <a:pt x="1840706" y="64294"/>
                  </a:lnTo>
                  <a:lnTo>
                    <a:pt x="1871662" y="78581"/>
                  </a:lnTo>
                  <a:lnTo>
                    <a:pt x="1893094" y="95250"/>
                  </a:lnTo>
                  <a:lnTo>
                    <a:pt x="1916906" y="123825"/>
                  </a:lnTo>
                  <a:lnTo>
                    <a:pt x="1931194" y="145256"/>
                  </a:lnTo>
                  <a:lnTo>
                    <a:pt x="1938337" y="164306"/>
                  </a:lnTo>
                  <a:lnTo>
                    <a:pt x="1940719" y="180975"/>
                  </a:lnTo>
                  <a:lnTo>
                    <a:pt x="1935956" y="192881"/>
                  </a:lnTo>
                  <a:lnTo>
                    <a:pt x="1919287" y="211931"/>
                  </a:lnTo>
                  <a:lnTo>
                    <a:pt x="1876425" y="223837"/>
                  </a:lnTo>
                  <a:lnTo>
                    <a:pt x="1740694" y="245269"/>
                  </a:lnTo>
                  <a:lnTo>
                    <a:pt x="1526381" y="273844"/>
                  </a:lnTo>
                  <a:lnTo>
                    <a:pt x="1321594" y="307181"/>
                  </a:lnTo>
                  <a:lnTo>
                    <a:pt x="1114425" y="338137"/>
                  </a:lnTo>
                  <a:lnTo>
                    <a:pt x="752475" y="383381"/>
                  </a:lnTo>
                  <a:lnTo>
                    <a:pt x="647700" y="400050"/>
                  </a:lnTo>
                  <a:lnTo>
                    <a:pt x="519112" y="419100"/>
                  </a:lnTo>
                  <a:lnTo>
                    <a:pt x="492919" y="423862"/>
                  </a:lnTo>
                  <a:lnTo>
                    <a:pt x="464344" y="442912"/>
                  </a:lnTo>
                  <a:lnTo>
                    <a:pt x="414337" y="471487"/>
                  </a:lnTo>
                  <a:lnTo>
                    <a:pt x="376237" y="485775"/>
                  </a:lnTo>
                  <a:lnTo>
                    <a:pt x="338137" y="495300"/>
                  </a:lnTo>
                  <a:lnTo>
                    <a:pt x="311944" y="495300"/>
                  </a:lnTo>
                  <a:lnTo>
                    <a:pt x="273844" y="481012"/>
                  </a:lnTo>
                  <a:lnTo>
                    <a:pt x="200025" y="440531"/>
                  </a:lnTo>
                  <a:lnTo>
                    <a:pt x="145256" y="407194"/>
                  </a:lnTo>
                  <a:lnTo>
                    <a:pt x="107156" y="378619"/>
                  </a:lnTo>
                  <a:lnTo>
                    <a:pt x="69056" y="342900"/>
                  </a:lnTo>
                  <a:lnTo>
                    <a:pt x="47625" y="319087"/>
                  </a:lnTo>
                  <a:lnTo>
                    <a:pt x="28575" y="295275"/>
                  </a:lnTo>
                  <a:lnTo>
                    <a:pt x="9525" y="259556"/>
                  </a:lnTo>
                  <a:lnTo>
                    <a:pt x="0" y="219075"/>
                  </a:lnTo>
                  <a:lnTo>
                    <a:pt x="2381" y="202406"/>
                  </a:lnTo>
                  <a:lnTo>
                    <a:pt x="16669" y="192881"/>
                  </a:lnTo>
                  <a:lnTo>
                    <a:pt x="42862" y="197644"/>
                  </a:lnTo>
                  <a:lnTo>
                    <a:pt x="59531" y="207169"/>
                  </a:lnTo>
                  <a:lnTo>
                    <a:pt x="85725" y="223837"/>
                  </a:lnTo>
                  <a:lnTo>
                    <a:pt x="109537" y="235744"/>
                  </a:lnTo>
                  <a:lnTo>
                    <a:pt x="159544" y="250031"/>
                  </a:lnTo>
                  <a:lnTo>
                    <a:pt x="216694" y="261937"/>
                  </a:lnTo>
                  <a:lnTo>
                    <a:pt x="304800" y="266700"/>
                  </a:lnTo>
                  <a:lnTo>
                    <a:pt x="345281" y="269081"/>
                  </a:lnTo>
                  <a:lnTo>
                    <a:pt x="521494" y="242887"/>
                  </a:lnTo>
                  <a:lnTo>
                    <a:pt x="676275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36">
              <a:extLst>
                <a:ext uri="{FF2B5EF4-FFF2-40B4-BE49-F238E27FC236}">
                  <a16:creationId xmlns:a16="http://schemas.microsoft.com/office/drawing/2014/main" id="{2F0C6062-DD23-4694-994E-D267C3E011D2}"/>
                </a:ext>
              </a:extLst>
            </p:cNvPr>
            <p:cNvSpPr/>
            <p:nvPr/>
          </p:nvSpPr>
          <p:spPr>
            <a:xfrm>
              <a:off x="6538914" y="1662114"/>
              <a:ext cx="1223962" cy="1171575"/>
            </a:xfrm>
            <a:custGeom>
              <a:avLst/>
              <a:gdLst>
                <a:gd name="connsiteX0" fmla="*/ 609600 w 1223962"/>
                <a:gd name="connsiteY0" fmla="*/ 509587 h 1171575"/>
                <a:gd name="connsiteX1" fmla="*/ 426243 w 1223962"/>
                <a:gd name="connsiteY1" fmla="*/ 695325 h 1171575"/>
                <a:gd name="connsiteX2" fmla="*/ 209550 w 1223962"/>
                <a:gd name="connsiteY2" fmla="*/ 912018 h 1171575"/>
                <a:gd name="connsiteX3" fmla="*/ 0 w 1223962"/>
                <a:gd name="connsiteY3" fmla="*/ 1119187 h 1171575"/>
                <a:gd name="connsiteX4" fmla="*/ 52387 w 1223962"/>
                <a:gd name="connsiteY4" fmla="*/ 1171575 h 1171575"/>
                <a:gd name="connsiteX5" fmla="*/ 209550 w 1223962"/>
                <a:gd name="connsiteY5" fmla="*/ 1073943 h 1171575"/>
                <a:gd name="connsiteX6" fmla="*/ 342900 w 1223962"/>
                <a:gd name="connsiteY6" fmla="*/ 978693 h 1171575"/>
                <a:gd name="connsiteX7" fmla="*/ 502443 w 1223962"/>
                <a:gd name="connsiteY7" fmla="*/ 862012 h 1171575"/>
                <a:gd name="connsiteX8" fmla="*/ 700087 w 1223962"/>
                <a:gd name="connsiteY8" fmla="*/ 719137 h 1171575"/>
                <a:gd name="connsiteX9" fmla="*/ 864393 w 1223962"/>
                <a:gd name="connsiteY9" fmla="*/ 600075 h 1171575"/>
                <a:gd name="connsiteX10" fmla="*/ 969168 w 1223962"/>
                <a:gd name="connsiteY10" fmla="*/ 526256 h 1171575"/>
                <a:gd name="connsiteX11" fmla="*/ 1047750 w 1223962"/>
                <a:gd name="connsiteY11" fmla="*/ 466725 h 1171575"/>
                <a:gd name="connsiteX12" fmla="*/ 1102518 w 1223962"/>
                <a:gd name="connsiteY12" fmla="*/ 428625 h 1171575"/>
                <a:gd name="connsiteX13" fmla="*/ 1162050 w 1223962"/>
                <a:gd name="connsiteY13" fmla="*/ 383381 h 1171575"/>
                <a:gd name="connsiteX14" fmla="*/ 1195387 w 1223962"/>
                <a:gd name="connsiteY14" fmla="*/ 354806 h 1171575"/>
                <a:gd name="connsiteX15" fmla="*/ 1214437 w 1223962"/>
                <a:gd name="connsiteY15" fmla="*/ 328612 h 1171575"/>
                <a:gd name="connsiteX16" fmla="*/ 1223962 w 1223962"/>
                <a:gd name="connsiteY16" fmla="*/ 307181 h 1171575"/>
                <a:gd name="connsiteX17" fmla="*/ 1223962 w 1223962"/>
                <a:gd name="connsiteY17" fmla="*/ 297656 h 1171575"/>
                <a:gd name="connsiteX18" fmla="*/ 1219200 w 1223962"/>
                <a:gd name="connsiteY18" fmla="*/ 261937 h 1171575"/>
                <a:gd name="connsiteX19" fmla="*/ 1204912 w 1223962"/>
                <a:gd name="connsiteY19" fmla="*/ 221456 h 1171575"/>
                <a:gd name="connsiteX20" fmla="*/ 1190625 w 1223962"/>
                <a:gd name="connsiteY20" fmla="*/ 195262 h 1171575"/>
                <a:gd name="connsiteX21" fmla="*/ 1173956 w 1223962"/>
                <a:gd name="connsiteY21" fmla="*/ 171450 h 1171575"/>
                <a:gd name="connsiteX22" fmla="*/ 1154906 w 1223962"/>
                <a:gd name="connsiteY22" fmla="*/ 147637 h 1171575"/>
                <a:gd name="connsiteX23" fmla="*/ 1128712 w 1223962"/>
                <a:gd name="connsiteY23" fmla="*/ 126206 h 1171575"/>
                <a:gd name="connsiteX24" fmla="*/ 1097756 w 1223962"/>
                <a:gd name="connsiteY24" fmla="*/ 104775 h 1171575"/>
                <a:gd name="connsiteX25" fmla="*/ 1073943 w 1223962"/>
                <a:gd name="connsiteY25" fmla="*/ 90487 h 1171575"/>
                <a:gd name="connsiteX26" fmla="*/ 1016793 w 1223962"/>
                <a:gd name="connsiteY26" fmla="*/ 61912 h 1171575"/>
                <a:gd name="connsiteX27" fmla="*/ 942975 w 1223962"/>
                <a:gd name="connsiteY27" fmla="*/ 35718 h 1171575"/>
                <a:gd name="connsiteX28" fmla="*/ 866775 w 1223962"/>
                <a:gd name="connsiteY28" fmla="*/ 16668 h 1171575"/>
                <a:gd name="connsiteX29" fmla="*/ 797718 w 1223962"/>
                <a:gd name="connsiteY29" fmla="*/ 2381 h 1171575"/>
                <a:gd name="connsiteX30" fmla="*/ 776287 w 1223962"/>
                <a:gd name="connsiteY30" fmla="*/ 0 h 1171575"/>
                <a:gd name="connsiteX31" fmla="*/ 754856 w 1223962"/>
                <a:gd name="connsiteY31" fmla="*/ 0 h 1171575"/>
                <a:gd name="connsiteX32" fmla="*/ 745331 w 1223962"/>
                <a:gd name="connsiteY32" fmla="*/ 7143 h 1171575"/>
                <a:gd name="connsiteX33" fmla="*/ 745331 w 1223962"/>
                <a:gd name="connsiteY33" fmla="*/ 11906 h 1171575"/>
                <a:gd name="connsiteX34" fmla="*/ 747712 w 1223962"/>
                <a:gd name="connsiteY34" fmla="*/ 30956 h 1171575"/>
                <a:gd name="connsiteX35" fmla="*/ 759618 w 1223962"/>
                <a:gd name="connsiteY35" fmla="*/ 47625 h 1171575"/>
                <a:gd name="connsiteX36" fmla="*/ 795337 w 1223962"/>
                <a:gd name="connsiteY36" fmla="*/ 71437 h 1171575"/>
                <a:gd name="connsiteX37" fmla="*/ 831056 w 1223962"/>
                <a:gd name="connsiteY37" fmla="*/ 92868 h 1171575"/>
                <a:gd name="connsiteX38" fmla="*/ 850106 w 1223962"/>
                <a:gd name="connsiteY38" fmla="*/ 109537 h 1171575"/>
                <a:gd name="connsiteX39" fmla="*/ 859631 w 1223962"/>
                <a:gd name="connsiteY39" fmla="*/ 121443 h 1171575"/>
                <a:gd name="connsiteX40" fmla="*/ 866775 w 1223962"/>
                <a:gd name="connsiteY40" fmla="*/ 140493 h 1171575"/>
                <a:gd name="connsiteX41" fmla="*/ 869156 w 1223962"/>
                <a:gd name="connsiteY41" fmla="*/ 159543 h 1171575"/>
                <a:gd name="connsiteX42" fmla="*/ 866775 w 1223962"/>
                <a:gd name="connsiteY42" fmla="*/ 180975 h 1171575"/>
                <a:gd name="connsiteX43" fmla="*/ 864393 w 1223962"/>
                <a:gd name="connsiteY43" fmla="*/ 207168 h 1171575"/>
                <a:gd name="connsiteX44" fmla="*/ 854868 w 1223962"/>
                <a:gd name="connsiteY44" fmla="*/ 233362 h 1171575"/>
                <a:gd name="connsiteX45" fmla="*/ 831056 w 1223962"/>
                <a:gd name="connsiteY45" fmla="*/ 264318 h 1171575"/>
                <a:gd name="connsiteX46" fmla="*/ 740568 w 1223962"/>
                <a:gd name="connsiteY46" fmla="*/ 364331 h 1171575"/>
                <a:gd name="connsiteX47" fmla="*/ 609600 w 1223962"/>
                <a:gd name="connsiteY47" fmla="*/ 509587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23962" h="1171575">
                  <a:moveTo>
                    <a:pt x="609600" y="509587"/>
                  </a:moveTo>
                  <a:lnTo>
                    <a:pt x="426243" y="695325"/>
                  </a:lnTo>
                  <a:lnTo>
                    <a:pt x="209550" y="912018"/>
                  </a:lnTo>
                  <a:lnTo>
                    <a:pt x="0" y="1119187"/>
                  </a:lnTo>
                  <a:lnTo>
                    <a:pt x="52387" y="1171575"/>
                  </a:lnTo>
                  <a:lnTo>
                    <a:pt x="209550" y="1073943"/>
                  </a:lnTo>
                  <a:lnTo>
                    <a:pt x="342900" y="978693"/>
                  </a:lnTo>
                  <a:lnTo>
                    <a:pt x="502443" y="862012"/>
                  </a:lnTo>
                  <a:lnTo>
                    <a:pt x="700087" y="719137"/>
                  </a:lnTo>
                  <a:lnTo>
                    <a:pt x="864393" y="600075"/>
                  </a:lnTo>
                  <a:lnTo>
                    <a:pt x="969168" y="526256"/>
                  </a:lnTo>
                  <a:lnTo>
                    <a:pt x="1047750" y="466725"/>
                  </a:lnTo>
                  <a:lnTo>
                    <a:pt x="1102518" y="428625"/>
                  </a:lnTo>
                  <a:lnTo>
                    <a:pt x="1162050" y="383381"/>
                  </a:lnTo>
                  <a:lnTo>
                    <a:pt x="1195387" y="354806"/>
                  </a:lnTo>
                  <a:lnTo>
                    <a:pt x="1214437" y="328612"/>
                  </a:lnTo>
                  <a:lnTo>
                    <a:pt x="1223962" y="307181"/>
                  </a:lnTo>
                  <a:lnTo>
                    <a:pt x="1223962" y="297656"/>
                  </a:lnTo>
                  <a:lnTo>
                    <a:pt x="1219200" y="261937"/>
                  </a:lnTo>
                  <a:lnTo>
                    <a:pt x="1204912" y="221456"/>
                  </a:lnTo>
                  <a:lnTo>
                    <a:pt x="1190625" y="195262"/>
                  </a:lnTo>
                  <a:lnTo>
                    <a:pt x="1173956" y="171450"/>
                  </a:lnTo>
                  <a:lnTo>
                    <a:pt x="1154906" y="147637"/>
                  </a:lnTo>
                  <a:lnTo>
                    <a:pt x="1128712" y="126206"/>
                  </a:lnTo>
                  <a:lnTo>
                    <a:pt x="1097756" y="104775"/>
                  </a:lnTo>
                  <a:lnTo>
                    <a:pt x="1073943" y="90487"/>
                  </a:lnTo>
                  <a:lnTo>
                    <a:pt x="1016793" y="61912"/>
                  </a:lnTo>
                  <a:lnTo>
                    <a:pt x="942975" y="35718"/>
                  </a:lnTo>
                  <a:lnTo>
                    <a:pt x="866775" y="16668"/>
                  </a:lnTo>
                  <a:lnTo>
                    <a:pt x="797718" y="2381"/>
                  </a:lnTo>
                  <a:lnTo>
                    <a:pt x="776287" y="0"/>
                  </a:lnTo>
                  <a:lnTo>
                    <a:pt x="754856" y="0"/>
                  </a:lnTo>
                  <a:lnTo>
                    <a:pt x="745331" y="7143"/>
                  </a:lnTo>
                  <a:lnTo>
                    <a:pt x="745331" y="11906"/>
                  </a:lnTo>
                  <a:lnTo>
                    <a:pt x="747712" y="30956"/>
                  </a:lnTo>
                  <a:lnTo>
                    <a:pt x="759618" y="47625"/>
                  </a:lnTo>
                  <a:lnTo>
                    <a:pt x="795337" y="71437"/>
                  </a:lnTo>
                  <a:lnTo>
                    <a:pt x="831056" y="92868"/>
                  </a:lnTo>
                  <a:lnTo>
                    <a:pt x="850106" y="109537"/>
                  </a:lnTo>
                  <a:lnTo>
                    <a:pt x="859631" y="121443"/>
                  </a:lnTo>
                  <a:lnTo>
                    <a:pt x="866775" y="140493"/>
                  </a:lnTo>
                  <a:lnTo>
                    <a:pt x="869156" y="159543"/>
                  </a:lnTo>
                  <a:lnTo>
                    <a:pt x="866775" y="180975"/>
                  </a:lnTo>
                  <a:lnTo>
                    <a:pt x="864393" y="207168"/>
                  </a:lnTo>
                  <a:lnTo>
                    <a:pt x="854868" y="233362"/>
                  </a:lnTo>
                  <a:lnTo>
                    <a:pt x="831056" y="264318"/>
                  </a:lnTo>
                  <a:lnTo>
                    <a:pt x="740568" y="364331"/>
                  </a:lnTo>
                  <a:lnTo>
                    <a:pt x="609600" y="509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9">
              <a:extLst>
                <a:ext uri="{FF2B5EF4-FFF2-40B4-BE49-F238E27FC236}">
                  <a16:creationId xmlns:a16="http://schemas.microsoft.com/office/drawing/2014/main" id="{FC922244-6BDD-4D57-B4CE-95B48528B005}"/>
                </a:ext>
              </a:extLst>
            </p:cNvPr>
            <p:cNvSpPr/>
            <p:nvPr/>
          </p:nvSpPr>
          <p:spPr>
            <a:xfrm rot="16200000">
              <a:off x="3569495" y="3066257"/>
              <a:ext cx="3346450" cy="550862"/>
            </a:xfrm>
            <a:custGeom>
              <a:avLst/>
              <a:gdLst>
                <a:gd name="connsiteX0" fmla="*/ 2073729 w 3347357"/>
                <a:gd name="connsiteY0" fmla="*/ 228600 h 549728"/>
                <a:gd name="connsiteX1" fmla="*/ 2522764 w 3347357"/>
                <a:gd name="connsiteY1" fmla="*/ 228600 h 549728"/>
                <a:gd name="connsiteX2" fmla="*/ 2843893 w 3347357"/>
                <a:gd name="connsiteY2" fmla="*/ 228600 h 549728"/>
                <a:gd name="connsiteX3" fmla="*/ 3045279 w 3347357"/>
                <a:gd name="connsiteY3" fmla="*/ 228600 h 549728"/>
                <a:gd name="connsiteX4" fmla="*/ 3086100 w 3347357"/>
                <a:gd name="connsiteY4" fmla="*/ 225878 h 549728"/>
                <a:gd name="connsiteX5" fmla="*/ 3126921 w 3347357"/>
                <a:gd name="connsiteY5" fmla="*/ 212271 h 549728"/>
                <a:gd name="connsiteX6" fmla="*/ 3154136 w 3347357"/>
                <a:gd name="connsiteY6" fmla="*/ 198664 h 549728"/>
                <a:gd name="connsiteX7" fmla="*/ 3181350 w 3347357"/>
                <a:gd name="connsiteY7" fmla="*/ 176892 h 549728"/>
                <a:gd name="connsiteX8" fmla="*/ 3205843 w 3347357"/>
                <a:gd name="connsiteY8" fmla="*/ 152400 h 549728"/>
                <a:gd name="connsiteX9" fmla="*/ 3235779 w 3347357"/>
                <a:gd name="connsiteY9" fmla="*/ 111578 h 549728"/>
                <a:gd name="connsiteX10" fmla="*/ 3254829 w 3347357"/>
                <a:gd name="connsiteY10" fmla="*/ 81642 h 549728"/>
                <a:gd name="connsiteX11" fmla="*/ 3276600 w 3347357"/>
                <a:gd name="connsiteY11" fmla="*/ 35378 h 549728"/>
                <a:gd name="connsiteX12" fmla="*/ 3287486 w 3347357"/>
                <a:gd name="connsiteY12" fmla="*/ 19050 h 549728"/>
                <a:gd name="connsiteX13" fmla="*/ 3309257 w 3347357"/>
                <a:gd name="connsiteY13" fmla="*/ 2721 h 549728"/>
                <a:gd name="connsiteX14" fmla="*/ 3325586 w 3347357"/>
                <a:gd name="connsiteY14" fmla="*/ 0 h 549728"/>
                <a:gd name="connsiteX15" fmla="*/ 3339193 w 3347357"/>
                <a:gd name="connsiteY15" fmla="*/ 5442 h 549728"/>
                <a:gd name="connsiteX16" fmla="*/ 3347357 w 3347357"/>
                <a:gd name="connsiteY16" fmla="*/ 27214 h 549728"/>
                <a:gd name="connsiteX17" fmla="*/ 3347357 w 3347357"/>
                <a:gd name="connsiteY17" fmla="*/ 68035 h 549728"/>
                <a:gd name="connsiteX18" fmla="*/ 3341914 w 3347357"/>
                <a:gd name="connsiteY18" fmla="*/ 157842 h 549728"/>
                <a:gd name="connsiteX19" fmla="*/ 3333750 w 3347357"/>
                <a:gd name="connsiteY19" fmla="*/ 217714 h 549728"/>
                <a:gd name="connsiteX20" fmla="*/ 3325586 w 3347357"/>
                <a:gd name="connsiteY20" fmla="*/ 258535 h 549728"/>
                <a:gd name="connsiteX21" fmla="*/ 3311979 w 3347357"/>
                <a:gd name="connsiteY21" fmla="*/ 310242 h 549728"/>
                <a:gd name="connsiteX22" fmla="*/ 3290207 w 3347357"/>
                <a:gd name="connsiteY22" fmla="*/ 375557 h 549728"/>
                <a:gd name="connsiteX23" fmla="*/ 3262993 w 3347357"/>
                <a:gd name="connsiteY23" fmla="*/ 429985 h 549728"/>
                <a:gd name="connsiteX24" fmla="*/ 3238500 w 3347357"/>
                <a:gd name="connsiteY24" fmla="*/ 476250 h 549728"/>
                <a:gd name="connsiteX25" fmla="*/ 3208564 w 3347357"/>
                <a:gd name="connsiteY25" fmla="*/ 517071 h 549728"/>
                <a:gd name="connsiteX26" fmla="*/ 3173186 w 3347357"/>
                <a:gd name="connsiteY26" fmla="*/ 544285 h 549728"/>
                <a:gd name="connsiteX27" fmla="*/ 3148693 w 3347357"/>
                <a:gd name="connsiteY27" fmla="*/ 549728 h 549728"/>
                <a:gd name="connsiteX28" fmla="*/ 3105150 w 3347357"/>
                <a:gd name="connsiteY28" fmla="*/ 544285 h 549728"/>
                <a:gd name="connsiteX29" fmla="*/ 3026229 w 3347357"/>
                <a:gd name="connsiteY29" fmla="*/ 519792 h 549728"/>
                <a:gd name="connsiteX30" fmla="*/ 2969079 w 3347357"/>
                <a:gd name="connsiteY30" fmla="*/ 498021 h 549728"/>
                <a:gd name="connsiteX31" fmla="*/ 2735036 w 3347357"/>
                <a:gd name="connsiteY31" fmla="*/ 487135 h 549728"/>
                <a:gd name="connsiteX32" fmla="*/ 2310493 w 3347357"/>
                <a:gd name="connsiteY32" fmla="*/ 470807 h 549728"/>
                <a:gd name="connsiteX33" fmla="*/ 1964871 w 3347357"/>
                <a:gd name="connsiteY33" fmla="*/ 457200 h 549728"/>
                <a:gd name="connsiteX34" fmla="*/ 1842407 w 3347357"/>
                <a:gd name="connsiteY34" fmla="*/ 449035 h 549728"/>
                <a:gd name="connsiteX35" fmla="*/ 1434193 w 3347357"/>
                <a:gd name="connsiteY35" fmla="*/ 451757 h 549728"/>
                <a:gd name="connsiteX36" fmla="*/ 1143000 w 3347357"/>
                <a:gd name="connsiteY36" fmla="*/ 451757 h 549728"/>
                <a:gd name="connsiteX37" fmla="*/ 783771 w 3347357"/>
                <a:gd name="connsiteY37" fmla="*/ 449035 h 549728"/>
                <a:gd name="connsiteX38" fmla="*/ 557893 w 3347357"/>
                <a:gd name="connsiteY38" fmla="*/ 451757 h 549728"/>
                <a:gd name="connsiteX39" fmla="*/ 310243 w 3347357"/>
                <a:gd name="connsiteY39" fmla="*/ 451757 h 549728"/>
                <a:gd name="connsiteX40" fmla="*/ 119743 w 3347357"/>
                <a:gd name="connsiteY40" fmla="*/ 451757 h 549728"/>
                <a:gd name="connsiteX41" fmla="*/ 103414 w 3347357"/>
                <a:gd name="connsiteY41" fmla="*/ 451757 h 549728"/>
                <a:gd name="connsiteX42" fmla="*/ 78921 w 3347357"/>
                <a:gd name="connsiteY42" fmla="*/ 443592 h 549728"/>
                <a:gd name="connsiteX43" fmla="*/ 46264 w 3347357"/>
                <a:gd name="connsiteY43" fmla="*/ 429985 h 549728"/>
                <a:gd name="connsiteX44" fmla="*/ 19050 w 3347357"/>
                <a:gd name="connsiteY44" fmla="*/ 410935 h 549728"/>
                <a:gd name="connsiteX45" fmla="*/ 5443 w 3347357"/>
                <a:gd name="connsiteY45" fmla="*/ 391885 h 549728"/>
                <a:gd name="connsiteX46" fmla="*/ 0 w 3347357"/>
                <a:gd name="connsiteY46" fmla="*/ 364671 h 549728"/>
                <a:gd name="connsiteX47" fmla="*/ 5443 w 3347357"/>
                <a:gd name="connsiteY47" fmla="*/ 340178 h 549728"/>
                <a:gd name="connsiteX48" fmla="*/ 16329 w 3347357"/>
                <a:gd name="connsiteY48" fmla="*/ 321128 h 549728"/>
                <a:gd name="connsiteX49" fmla="*/ 46264 w 3347357"/>
                <a:gd name="connsiteY49" fmla="*/ 296635 h 549728"/>
                <a:gd name="connsiteX50" fmla="*/ 87086 w 3347357"/>
                <a:gd name="connsiteY50" fmla="*/ 272142 h 549728"/>
                <a:gd name="connsiteX51" fmla="*/ 163286 w 3347357"/>
                <a:gd name="connsiteY51" fmla="*/ 242207 h 549728"/>
                <a:gd name="connsiteX52" fmla="*/ 247650 w 3347357"/>
                <a:gd name="connsiteY52" fmla="*/ 214992 h 549728"/>
                <a:gd name="connsiteX53" fmla="*/ 356507 w 3347357"/>
                <a:gd name="connsiteY53" fmla="*/ 193221 h 549728"/>
                <a:gd name="connsiteX54" fmla="*/ 427264 w 3347357"/>
                <a:gd name="connsiteY54" fmla="*/ 185057 h 549728"/>
                <a:gd name="connsiteX55" fmla="*/ 514350 w 3347357"/>
                <a:gd name="connsiteY55" fmla="*/ 204107 h 549728"/>
                <a:gd name="connsiteX56" fmla="*/ 623207 w 3347357"/>
                <a:gd name="connsiteY56" fmla="*/ 228600 h 549728"/>
                <a:gd name="connsiteX57" fmla="*/ 759279 w 3347357"/>
                <a:gd name="connsiteY57" fmla="*/ 231321 h 549728"/>
                <a:gd name="connsiteX58" fmla="*/ 922564 w 3347357"/>
                <a:gd name="connsiteY58" fmla="*/ 236764 h 549728"/>
                <a:gd name="connsiteX59" fmla="*/ 1240971 w 3347357"/>
                <a:gd name="connsiteY59" fmla="*/ 247650 h 549728"/>
                <a:gd name="connsiteX60" fmla="*/ 1458686 w 3347357"/>
                <a:gd name="connsiteY60" fmla="*/ 247650 h 549728"/>
                <a:gd name="connsiteX61" fmla="*/ 1820636 w 3347357"/>
                <a:gd name="connsiteY61" fmla="*/ 228600 h 549728"/>
                <a:gd name="connsiteX62" fmla="*/ 2073729 w 3347357"/>
                <a:gd name="connsiteY62" fmla="*/ 228600 h 549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47357" h="549728">
                  <a:moveTo>
                    <a:pt x="2073729" y="228600"/>
                  </a:moveTo>
                  <a:lnTo>
                    <a:pt x="2522764" y="228600"/>
                  </a:lnTo>
                  <a:lnTo>
                    <a:pt x="2843893" y="228600"/>
                  </a:lnTo>
                  <a:lnTo>
                    <a:pt x="3045279" y="228600"/>
                  </a:lnTo>
                  <a:lnTo>
                    <a:pt x="3086100" y="225878"/>
                  </a:lnTo>
                  <a:lnTo>
                    <a:pt x="3126921" y="212271"/>
                  </a:lnTo>
                  <a:lnTo>
                    <a:pt x="3154136" y="198664"/>
                  </a:lnTo>
                  <a:lnTo>
                    <a:pt x="3181350" y="176892"/>
                  </a:lnTo>
                  <a:lnTo>
                    <a:pt x="3205843" y="152400"/>
                  </a:lnTo>
                  <a:lnTo>
                    <a:pt x="3235779" y="111578"/>
                  </a:lnTo>
                  <a:lnTo>
                    <a:pt x="3254829" y="81642"/>
                  </a:lnTo>
                  <a:lnTo>
                    <a:pt x="3276600" y="35378"/>
                  </a:lnTo>
                  <a:lnTo>
                    <a:pt x="3287486" y="19050"/>
                  </a:lnTo>
                  <a:lnTo>
                    <a:pt x="3309257" y="2721"/>
                  </a:lnTo>
                  <a:lnTo>
                    <a:pt x="3325586" y="0"/>
                  </a:lnTo>
                  <a:lnTo>
                    <a:pt x="3339193" y="5442"/>
                  </a:lnTo>
                  <a:lnTo>
                    <a:pt x="3347357" y="27214"/>
                  </a:lnTo>
                  <a:lnTo>
                    <a:pt x="3347357" y="68035"/>
                  </a:lnTo>
                  <a:lnTo>
                    <a:pt x="3341914" y="157842"/>
                  </a:lnTo>
                  <a:lnTo>
                    <a:pt x="3333750" y="217714"/>
                  </a:lnTo>
                  <a:lnTo>
                    <a:pt x="3325586" y="258535"/>
                  </a:lnTo>
                  <a:lnTo>
                    <a:pt x="3311979" y="310242"/>
                  </a:lnTo>
                  <a:lnTo>
                    <a:pt x="3290207" y="375557"/>
                  </a:lnTo>
                  <a:lnTo>
                    <a:pt x="3262993" y="429985"/>
                  </a:lnTo>
                  <a:lnTo>
                    <a:pt x="3238500" y="476250"/>
                  </a:lnTo>
                  <a:lnTo>
                    <a:pt x="3208564" y="517071"/>
                  </a:lnTo>
                  <a:lnTo>
                    <a:pt x="3173186" y="544285"/>
                  </a:lnTo>
                  <a:lnTo>
                    <a:pt x="3148693" y="549728"/>
                  </a:lnTo>
                  <a:lnTo>
                    <a:pt x="3105150" y="544285"/>
                  </a:lnTo>
                  <a:lnTo>
                    <a:pt x="3026229" y="519792"/>
                  </a:lnTo>
                  <a:lnTo>
                    <a:pt x="2969079" y="498021"/>
                  </a:lnTo>
                  <a:lnTo>
                    <a:pt x="2735036" y="487135"/>
                  </a:lnTo>
                  <a:lnTo>
                    <a:pt x="2310493" y="470807"/>
                  </a:lnTo>
                  <a:lnTo>
                    <a:pt x="1964871" y="457200"/>
                  </a:lnTo>
                  <a:lnTo>
                    <a:pt x="1842407" y="449035"/>
                  </a:lnTo>
                  <a:lnTo>
                    <a:pt x="1434193" y="451757"/>
                  </a:lnTo>
                  <a:lnTo>
                    <a:pt x="1143000" y="451757"/>
                  </a:lnTo>
                  <a:lnTo>
                    <a:pt x="783771" y="449035"/>
                  </a:lnTo>
                  <a:lnTo>
                    <a:pt x="557893" y="451757"/>
                  </a:lnTo>
                  <a:lnTo>
                    <a:pt x="310243" y="451757"/>
                  </a:lnTo>
                  <a:lnTo>
                    <a:pt x="119743" y="451757"/>
                  </a:lnTo>
                  <a:lnTo>
                    <a:pt x="103414" y="451757"/>
                  </a:lnTo>
                  <a:lnTo>
                    <a:pt x="78921" y="443592"/>
                  </a:lnTo>
                  <a:lnTo>
                    <a:pt x="46264" y="429985"/>
                  </a:lnTo>
                  <a:lnTo>
                    <a:pt x="19050" y="410935"/>
                  </a:lnTo>
                  <a:lnTo>
                    <a:pt x="5443" y="391885"/>
                  </a:lnTo>
                  <a:lnTo>
                    <a:pt x="0" y="364671"/>
                  </a:lnTo>
                  <a:lnTo>
                    <a:pt x="5443" y="340178"/>
                  </a:lnTo>
                  <a:lnTo>
                    <a:pt x="16329" y="321128"/>
                  </a:lnTo>
                  <a:lnTo>
                    <a:pt x="46264" y="296635"/>
                  </a:lnTo>
                  <a:lnTo>
                    <a:pt x="87086" y="272142"/>
                  </a:lnTo>
                  <a:lnTo>
                    <a:pt x="163286" y="242207"/>
                  </a:lnTo>
                  <a:lnTo>
                    <a:pt x="247650" y="214992"/>
                  </a:lnTo>
                  <a:lnTo>
                    <a:pt x="356507" y="193221"/>
                  </a:lnTo>
                  <a:lnTo>
                    <a:pt x="427264" y="185057"/>
                  </a:lnTo>
                  <a:lnTo>
                    <a:pt x="514350" y="204107"/>
                  </a:lnTo>
                  <a:lnTo>
                    <a:pt x="623207" y="228600"/>
                  </a:lnTo>
                  <a:lnTo>
                    <a:pt x="759279" y="231321"/>
                  </a:lnTo>
                  <a:lnTo>
                    <a:pt x="922564" y="236764"/>
                  </a:lnTo>
                  <a:lnTo>
                    <a:pt x="1240971" y="247650"/>
                  </a:lnTo>
                  <a:lnTo>
                    <a:pt x="1458686" y="247650"/>
                  </a:lnTo>
                  <a:lnTo>
                    <a:pt x="1820636" y="228600"/>
                  </a:lnTo>
                  <a:lnTo>
                    <a:pt x="2073729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5">
              <a:extLst>
                <a:ext uri="{FF2B5EF4-FFF2-40B4-BE49-F238E27FC236}">
                  <a16:creationId xmlns:a16="http://schemas.microsoft.com/office/drawing/2014/main" id="{7B5CCE04-3ED7-464E-92AD-1E7780D2A863}"/>
                </a:ext>
              </a:extLst>
            </p:cNvPr>
            <p:cNvSpPr/>
            <p:nvPr/>
          </p:nvSpPr>
          <p:spPr>
            <a:xfrm>
              <a:off x="4246564" y="3284538"/>
              <a:ext cx="1016000" cy="1454150"/>
            </a:xfrm>
            <a:custGeom>
              <a:avLst/>
              <a:gdLst>
                <a:gd name="connsiteX0" fmla="*/ 585787 w 1016794"/>
                <a:gd name="connsiteY0" fmla="*/ 552450 h 1454944"/>
                <a:gd name="connsiteX1" fmla="*/ 647700 w 1016794"/>
                <a:gd name="connsiteY1" fmla="*/ 445294 h 1454944"/>
                <a:gd name="connsiteX2" fmla="*/ 726281 w 1016794"/>
                <a:gd name="connsiteY2" fmla="*/ 302419 h 1454944"/>
                <a:gd name="connsiteX3" fmla="*/ 790575 w 1016794"/>
                <a:gd name="connsiteY3" fmla="*/ 169069 h 1454944"/>
                <a:gd name="connsiteX4" fmla="*/ 833437 w 1016794"/>
                <a:gd name="connsiteY4" fmla="*/ 54769 h 1454944"/>
                <a:gd name="connsiteX5" fmla="*/ 838200 w 1016794"/>
                <a:gd name="connsiteY5" fmla="*/ 21431 h 1454944"/>
                <a:gd name="connsiteX6" fmla="*/ 1016794 w 1016794"/>
                <a:gd name="connsiteY6" fmla="*/ 0 h 1454944"/>
                <a:gd name="connsiteX7" fmla="*/ 1016794 w 1016794"/>
                <a:gd name="connsiteY7" fmla="*/ 195262 h 1454944"/>
                <a:gd name="connsiteX8" fmla="*/ 964406 w 1016794"/>
                <a:gd name="connsiteY8" fmla="*/ 314325 h 1454944"/>
                <a:gd name="connsiteX9" fmla="*/ 909637 w 1016794"/>
                <a:gd name="connsiteY9" fmla="*/ 404812 h 1454944"/>
                <a:gd name="connsiteX10" fmla="*/ 831056 w 1016794"/>
                <a:gd name="connsiteY10" fmla="*/ 526256 h 1454944"/>
                <a:gd name="connsiteX11" fmla="*/ 742950 w 1016794"/>
                <a:gd name="connsiteY11" fmla="*/ 659606 h 1454944"/>
                <a:gd name="connsiteX12" fmla="*/ 657225 w 1016794"/>
                <a:gd name="connsiteY12" fmla="*/ 783431 h 1454944"/>
                <a:gd name="connsiteX13" fmla="*/ 581025 w 1016794"/>
                <a:gd name="connsiteY13" fmla="*/ 885825 h 1454944"/>
                <a:gd name="connsiteX14" fmla="*/ 461962 w 1016794"/>
                <a:gd name="connsiteY14" fmla="*/ 1038225 h 1454944"/>
                <a:gd name="connsiteX15" fmla="*/ 354806 w 1016794"/>
                <a:gd name="connsiteY15" fmla="*/ 1157287 h 1454944"/>
                <a:gd name="connsiteX16" fmla="*/ 221456 w 1016794"/>
                <a:gd name="connsiteY16" fmla="*/ 1297781 h 1454944"/>
                <a:gd name="connsiteX17" fmla="*/ 109537 w 1016794"/>
                <a:gd name="connsiteY17" fmla="*/ 1397794 h 1454944"/>
                <a:gd name="connsiteX18" fmla="*/ 59531 w 1016794"/>
                <a:gd name="connsiteY18" fmla="*/ 1438275 h 1454944"/>
                <a:gd name="connsiteX19" fmla="*/ 33337 w 1016794"/>
                <a:gd name="connsiteY19" fmla="*/ 1452562 h 1454944"/>
                <a:gd name="connsiteX20" fmla="*/ 14287 w 1016794"/>
                <a:gd name="connsiteY20" fmla="*/ 1454944 h 1454944"/>
                <a:gd name="connsiteX21" fmla="*/ 2381 w 1016794"/>
                <a:gd name="connsiteY21" fmla="*/ 1447800 h 1454944"/>
                <a:gd name="connsiteX22" fmla="*/ 0 w 1016794"/>
                <a:gd name="connsiteY22" fmla="*/ 1426369 h 1454944"/>
                <a:gd name="connsiteX23" fmla="*/ 14287 w 1016794"/>
                <a:gd name="connsiteY23" fmla="*/ 1390650 h 1454944"/>
                <a:gd name="connsiteX24" fmla="*/ 61912 w 1016794"/>
                <a:gd name="connsiteY24" fmla="*/ 1331119 h 1454944"/>
                <a:gd name="connsiteX25" fmla="*/ 169069 w 1016794"/>
                <a:gd name="connsiteY25" fmla="*/ 1190625 h 1454944"/>
                <a:gd name="connsiteX26" fmla="*/ 309562 w 1016794"/>
                <a:gd name="connsiteY26" fmla="*/ 988219 h 1454944"/>
                <a:gd name="connsiteX27" fmla="*/ 426244 w 1016794"/>
                <a:gd name="connsiteY27" fmla="*/ 812006 h 1454944"/>
                <a:gd name="connsiteX28" fmla="*/ 585787 w 1016794"/>
                <a:gd name="connsiteY28" fmla="*/ 552450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6794" h="1454944">
                  <a:moveTo>
                    <a:pt x="585787" y="552450"/>
                  </a:moveTo>
                  <a:lnTo>
                    <a:pt x="647700" y="445294"/>
                  </a:lnTo>
                  <a:lnTo>
                    <a:pt x="726281" y="302419"/>
                  </a:lnTo>
                  <a:lnTo>
                    <a:pt x="790575" y="169069"/>
                  </a:lnTo>
                  <a:lnTo>
                    <a:pt x="833437" y="54769"/>
                  </a:lnTo>
                  <a:lnTo>
                    <a:pt x="838200" y="21431"/>
                  </a:lnTo>
                  <a:lnTo>
                    <a:pt x="1016794" y="0"/>
                  </a:lnTo>
                  <a:lnTo>
                    <a:pt x="1016794" y="195262"/>
                  </a:lnTo>
                  <a:lnTo>
                    <a:pt x="964406" y="314325"/>
                  </a:lnTo>
                  <a:lnTo>
                    <a:pt x="909637" y="404812"/>
                  </a:lnTo>
                  <a:lnTo>
                    <a:pt x="831056" y="526256"/>
                  </a:lnTo>
                  <a:lnTo>
                    <a:pt x="742950" y="659606"/>
                  </a:lnTo>
                  <a:lnTo>
                    <a:pt x="657225" y="783431"/>
                  </a:lnTo>
                  <a:lnTo>
                    <a:pt x="581025" y="885825"/>
                  </a:lnTo>
                  <a:lnTo>
                    <a:pt x="461962" y="1038225"/>
                  </a:lnTo>
                  <a:lnTo>
                    <a:pt x="354806" y="1157287"/>
                  </a:lnTo>
                  <a:lnTo>
                    <a:pt x="221456" y="1297781"/>
                  </a:lnTo>
                  <a:lnTo>
                    <a:pt x="109537" y="1397794"/>
                  </a:lnTo>
                  <a:lnTo>
                    <a:pt x="59531" y="1438275"/>
                  </a:lnTo>
                  <a:lnTo>
                    <a:pt x="33337" y="1452562"/>
                  </a:lnTo>
                  <a:lnTo>
                    <a:pt x="14287" y="1454944"/>
                  </a:lnTo>
                  <a:lnTo>
                    <a:pt x="2381" y="1447800"/>
                  </a:lnTo>
                  <a:lnTo>
                    <a:pt x="0" y="1426369"/>
                  </a:lnTo>
                  <a:lnTo>
                    <a:pt x="14287" y="1390650"/>
                  </a:lnTo>
                  <a:lnTo>
                    <a:pt x="61912" y="1331119"/>
                  </a:lnTo>
                  <a:lnTo>
                    <a:pt x="169069" y="1190625"/>
                  </a:lnTo>
                  <a:lnTo>
                    <a:pt x="309562" y="988219"/>
                  </a:lnTo>
                  <a:lnTo>
                    <a:pt x="426244" y="812006"/>
                  </a:lnTo>
                  <a:lnTo>
                    <a:pt x="58578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4">
              <a:extLst>
                <a:ext uri="{FF2B5EF4-FFF2-40B4-BE49-F238E27FC236}">
                  <a16:creationId xmlns:a16="http://schemas.microsoft.com/office/drawing/2014/main" id="{8F086448-C36F-4F5D-83CE-7DDD9A6F6DC8}"/>
                </a:ext>
              </a:extLst>
            </p:cNvPr>
            <p:cNvSpPr/>
            <p:nvPr/>
          </p:nvSpPr>
          <p:spPr>
            <a:xfrm>
              <a:off x="5351465" y="3624263"/>
              <a:ext cx="809625" cy="768350"/>
            </a:xfrm>
            <a:custGeom>
              <a:avLst/>
              <a:gdLst>
                <a:gd name="connsiteX0" fmla="*/ 335756 w 809625"/>
                <a:gd name="connsiteY0" fmla="*/ 409575 h 769143"/>
                <a:gd name="connsiteX1" fmla="*/ 230981 w 809625"/>
                <a:gd name="connsiteY1" fmla="*/ 297656 h 769143"/>
                <a:gd name="connsiteX2" fmla="*/ 142875 w 809625"/>
                <a:gd name="connsiteY2" fmla="*/ 200025 h 769143"/>
                <a:gd name="connsiteX3" fmla="*/ 28575 w 809625"/>
                <a:gd name="connsiteY3" fmla="*/ 73818 h 769143"/>
                <a:gd name="connsiteX4" fmla="*/ 0 w 809625"/>
                <a:gd name="connsiteY4" fmla="*/ 30956 h 769143"/>
                <a:gd name="connsiteX5" fmla="*/ 0 w 809625"/>
                <a:gd name="connsiteY5" fmla="*/ 0 h 769143"/>
                <a:gd name="connsiteX6" fmla="*/ 100012 w 809625"/>
                <a:gd name="connsiteY6" fmla="*/ 45243 h 769143"/>
                <a:gd name="connsiteX7" fmla="*/ 247650 w 809625"/>
                <a:gd name="connsiteY7" fmla="*/ 121443 h 769143"/>
                <a:gd name="connsiteX8" fmla="*/ 352425 w 809625"/>
                <a:gd name="connsiteY8" fmla="*/ 171450 h 769143"/>
                <a:gd name="connsiteX9" fmla="*/ 488156 w 809625"/>
                <a:gd name="connsiteY9" fmla="*/ 230981 h 769143"/>
                <a:gd name="connsiteX10" fmla="*/ 540544 w 809625"/>
                <a:gd name="connsiteY10" fmla="*/ 250031 h 769143"/>
                <a:gd name="connsiteX11" fmla="*/ 578644 w 809625"/>
                <a:gd name="connsiteY11" fmla="*/ 285750 h 769143"/>
                <a:gd name="connsiteX12" fmla="*/ 626269 w 809625"/>
                <a:gd name="connsiteY12" fmla="*/ 340518 h 769143"/>
                <a:gd name="connsiteX13" fmla="*/ 661987 w 809625"/>
                <a:gd name="connsiteY13" fmla="*/ 390525 h 769143"/>
                <a:gd name="connsiteX14" fmla="*/ 711994 w 809625"/>
                <a:gd name="connsiteY14" fmla="*/ 471487 h 769143"/>
                <a:gd name="connsiteX15" fmla="*/ 757237 w 809625"/>
                <a:gd name="connsiteY15" fmla="*/ 550068 h 769143"/>
                <a:gd name="connsiteX16" fmla="*/ 800100 w 809625"/>
                <a:gd name="connsiteY16" fmla="*/ 638175 h 769143"/>
                <a:gd name="connsiteX17" fmla="*/ 807244 w 809625"/>
                <a:gd name="connsiteY17" fmla="*/ 671512 h 769143"/>
                <a:gd name="connsiteX18" fmla="*/ 809625 w 809625"/>
                <a:gd name="connsiteY18" fmla="*/ 707231 h 769143"/>
                <a:gd name="connsiteX19" fmla="*/ 802481 w 809625"/>
                <a:gd name="connsiteY19" fmla="*/ 735806 h 769143"/>
                <a:gd name="connsiteX20" fmla="*/ 790575 w 809625"/>
                <a:gd name="connsiteY20" fmla="*/ 754856 h 769143"/>
                <a:gd name="connsiteX21" fmla="*/ 773906 w 809625"/>
                <a:gd name="connsiteY21" fmla="*/ 764381 h 769143"/>
                <a:gd name="connsiteX22" fmla="*/ 752475 w 809625"/>
                <a:gd name="connsiteY22" fmla="*/ 769143 h 769143"/>
                <a:gd name="connsiteX23" fmla="*/ 723900 w 809625"/>
                <a:gd name="connsiteY23" fmla="*/ 769143 h 769143"/>
                <a:gd name="connsiteX24" fmla="*/ 678656 w 809625"/>
                <a:gd name="connsiteY24" fmla="*/ 754856 h 769143"/>
                <a:gd name="connsiteX25" fmla="*/ 635794 w 809625"/>
                <a:gd name="connsiteY25" fmla="*/ 731043 h 769143"/>
                <a:gd name="connsiteX26" fmla="*/ 585787 w 809625"/>
                <a:gd name="connsiteY26" fmla="*/ 685800 h 769143"/>
                <a:gd name="connsiteX27" fmla="*/ 519112 w 809625"/>
                <a:gd name="connsiteY27" fmla="*/ 611981 h 769143"/>
                <a:gd name="connsiteX28" fmla="*/ 445294 w 809625"/>
                <a:gd name="connsiteY28" fmla="*/ 531018 h 769143"/>
                <a:gd name="connsiteX29" fmla="*/ 335756 w 809625"/>
                <a:gd name="connsiteY29" fmla="*/ 409575 h 769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09625" h="769143">
                  <a:moveTo>
                    <a:pt x="335756" y="409575"/>
                  </a:moveTo>
                  <a:lnTo>
                    <a:pt x="230981" y="297656"/>
                  </a:lnTo>
                  <a:lnTo>
                    <a:pt x="142875" y="200025"/>
                  </a:lnTo>
                  <a:lnTo>
                    <a:pt x="28575" y="73818"/>
                  </a:lnTo>
                  <a:lnTo>
                    <a:pt x="0" y="30956"/>
                  </a:lnTo>
                  <a:lnTo>
                    <a:pt x="0" y="0"/>
                  </a:lnTo>
                  <a:lnTo>
                    <a:pt x="100012" y="45243"/>
                  </a:lnTo>
                  <a:lnTo>
                    <a:pt x="247650" y="121443"/>
                  </a:lnTo>
                  <a:lnTo>
                    <a:pt x="352425" y="171450"/>
                  </a:lnTo>
                  <a:lnTo>
                    <a:pt x="488156" y="230981"/>
                  </a:lnTo>
                  <a:lnTo>
                    <a:pt x="540544" y="250031"/>
                  </a:lnTo>
                  <a:lnTo>
                    <a:pt x="578644" y="285750"/>
                  </a:lnTo>
                  <a:lnTo>
                    <a:pt x="626269" y="340518"/>
                  </a:lnTo>
                  <a:lnTo>
                    <a:pt x="661987" y="390525"/>
                  </a:lnTo>
                  <a:lnTo>
                    <a:pt x="711994" y="471487"/>
                  </a:lnTo>
                  <a:lnTo>
                    <a:pt x="757237" y="550068"/>
                  </a:lnTo>
                  <a:lnTo>
                    <a:pt x="800100" y="638175"/>
                  </a:lnTo>
                  <a:lnTo>
                    <a:pt x="807244" y="671512"/>
                  </a:lnTo>
                  <a:lnTo>
                    <a:pt x="809625" y="707231"/>
                  </a:lnTo>
                  <a:lnTo>
                    <a:pt x="802481" y="735806"/>
                  </a:lnTo>
                  <a:lnTo>
                    <a:pt x="790575" y="754856"/>
                  </a:lnTo>
                  <a:lnTo>
                    <a:pt x="773906" y="764381"/>
                  </a:lnTo>
                  <a:lnTo>
                    <a:pt x="752475" y="769143"/>
                  </a:lnTo>
                  <a:lnTo>
                    <a:pt x="723900" y="769143"/>
                  </a:lnTo>
                  <a:lnTo>
                    <a:pt x="678656" y="754856"/>
                  </a:lnTo>
                  <a:lnTo>
                    <a:pt x="635794" y="731043"/>
                  </a:lnTo>
                  <a:lnTo>
                    <a:pt x="585787" y="685800"/>
                  </a:lnTo>
                  <a:lnTo>
                    <a:pt x="519112" y="611981"/>
                  </a:lnTo>
                  <a:lnTo>
                    <a:pt x="445294" y="531018"/>
                  </a:lnTo>
                  <a:lnTo>
                    <a:pt x="335756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0">
              <a:extLst>
                <a:ext uri="{FF2B5EF4-FFF2-40B4-BE49-F238E27FC236}">
                  <a16:creationId xmlns:a16="http://schemas.microsoft.com/office/drawing/2014/main" id="{6E260FF2-BC71-4A6D-A2BB-741376796300}"/>
                </a:ext>
              </a:extLst>
            </p:cNvPr>
            <p:cNvSpPr/>
            <p:nvPr/>
          </p:nvSpPr>
          <p:spPr>
            <a:xfrm rot="16200000">
              <a:off x="3305176" y="2781300"/>
              <a:ext cx="3290888" cy="2344738"/>
            </a:xfrm>
            <a:custGeom>
              <a:avLst/>
              <a:gdLst>
                <a:gd name="connsiteX0" fmla="*/ 1527971 w 3291244"/>
                <a:gd name="connsiteY0" fmla="*/ 154882 h 2344080"/>
                <a:gd name="connsiteX1" fmla="*/ 2168349 w 3291244"/>
                <a:gd name="connsiteY1" fmla="*/ 160839 h 2344080"/>
                <a:gd name="connsiteX2" fmla="*/ 2740221 w 3291244"/>
                <a:gd name="connsiteY2" fmla="*/ 166796 h 2344080"/>
                <a:gd name="connsiteX3" fmla="*/ 2939781 w 3291244"/>
                <a:gd name="connsiteY3" fmla="*/ 166796 h 2344080"/>
                <a:gd name="connsiteX4" fmla="*/ 3008287 w 3291244"/>
                <a:gd name="connsiteY4" fmla="*/ 163817 h 2344080"/>
                <a:gd name="connsiteX5" fmla="*/ 3052964 w 3291244"/>
                <a:gd name="connsiteY5" fmla="*/ 154882 h 2344080"/>
                <a:gd name="connsiteX6" fmla="*/ 3094663 w 3291244"/>
                <a:gd name="connsiteY6" fmla="*/ 139989 h 2344080"/>
                <a:gd name="connsiteX7" fmla="*/ 3136362 w 3291244"/>
                <a:gd name="connsiteY7" fmla="*/ 122118 h 2344080"/>
                <a:gd name="connsiteX8" fmla="*/ 3169126 w 3291244"/>
                <a:gd name="connsiteY8" fmla="*/ 98290 h 2344080"/>
                <a:gd name="connsiteX9" fmla="*/ 3189975 w 3291244"/>
                <a:gd name="connsiteY9" fmla="*/ 80419 h 2344080"/>
                <a:gd name="connsiteX10" fmla="*/ 3213803 w 3291244"/>
                <a:gd name="connsiteY10" fmla="*/ 44677 h 2344080"/>
                <a:gd name="connsiteX11" fmla="*/ 3231674 w 3291244"/>
                <a:gd name="connsiteY11" fmla="*/ 14892 h 2344080"/>
                <a:gd name="connsiteX12" fmla="*/ 3249545 w 3291244"/>
                <a:gd name="connsiteY12" fmla="*/ 0 h 2344080"/>
                <a:gd name="connsiteX13" fmla="*/ 3261459 w 3291244"/>
                <a:gd name="connsiteY13" fmla="*/ 0 h 2344080"/>
                <a:gd name="connsiteX14" fmla="*/ 3270395 w 3291244"/>
                <a:gd name="connsiteY14" fmla="*/ 5957 h 2344080"/>
                <a:gd name="connsiteX15" fmla="*/ 3279330 w 3291244"/>
                <a:gd name="connsiteY15" fmla="*/ 17871 h 2344080"/>
                <a:gd name="connsiteX16" fmla="*/ 3288266 w 3291244"/>
                <a:gd name="connsiteY16" fmla="*/ 59570 h 2344080"/>
                <a:gd name="connsiteX17" fmla="*/ 3291244 w 3291244"/>
                <a:gd name="connsiteY17" fmla="*/ 104247 h 2344080"/>
                <a:gd name="connsiteX18" fmla="*/ 3288266 w 3291244"/>
                <a:gd name="connsiteY18" fmla="*/ 166796 h 2344080"/>
                <a:gd name="connsiteX19" fmla="*/ 3276352 w 3291244"/>
                <a:gd name="connsiteY19" fmla="*/ 220409 h 2344080"/>
                <a:gd name="connsiteX20" fmla="*/ 3249545 w 3291244"/>
                <a:gd name="connsiteY20" fmla="*/ 279979 h 2344080"/>
                <a:gd name="connsiteX21" fmla="*/ 3213803 w 3291244"/>
                <a:gd name="connsiteY21" fmla="*/ 339549 h 2344080"/>
                <a:gd name="connsiteX22" fmla="*/ 3163169 w 3291244"/>
                <a:gd name="connsiteY22" fmla="*/ 405076 h 2344080"/>
                <a:gd name="connsiteX23" fmla="*/ 3103599 w 3291244"/>
                <a:gd name="connsiteY23" fmla="*/ 464646 h 2344080"/>
                <a:gd name="connsiteX24" fmla="*/ 3067857 w 3291244"/>
                <a:gd name="connsiteY24" fmla="*/ 488474 h 2344080"/>
                <a:gd name="connsiteX25" fmla="*/ 3047007 w 3291244"/>
                <a:gd name="connsiteY25" fmla="*/ 494431 h 2344080"/>
                <a:gd name="connsiteX26" fmla="*/ 3002330 w 3291244"/>
                <a:gd name="connsiteY26" fmla="*/ 488474 h 2344080"/>
                <a:gd name="connsiteX27" fmla="*/ 2975523 w 3291244"/>
                <a:gd name="connsiteY27" fmla="*/ 476560 h 2344080"/>
                <a:gd name="connsiteX28" fmla="*/ 2942760 w 3291244"/>
                <a:gd name="connsiteY28" fmla="*/ 452732 h 2344080"/>
                <a:gd name="connsiteX29" fmla="*/ 2909996 w 3291244"/>
                <a:gd name="connsiteY29" fmla="*/ 434861 h 2344080"/>
                <a:gd name="connsiteX30" fmla="*/ 2871276 w 3291244"/>
                <a:gd name="connsiteY30" fmla="*/ 422947 h 2344080"/>
                <a:gd name="connsiteX31" fmla="*/ 2799792 w 3291244"/>
                <a:gd name="connsiteY31" fmla="*/ 414011 h 2344080"/>
                <a:gd name="connsiteX32" fmla="*/ 2531726 w 3291244"/>
                <a:gd name="connsiteY32" fmla="*/ 408054 h 2344080"/>
                <a:gd name="connsiteX33" fmla="*/ 2114736 w 3291244"/>
                <a:gd name="connsiteY33" fmla="*/ 402097 h 2344080"/>
                <a:gd name="connsiteX34" fmla="*/ 1587541 w 3291244"/>
                <a:gd name="connsiteY34" fmla="*/ 393162 h 2344080"/>
                <a:gd name="connsiteX35" fmla="*/ 1227143 w 3291244"/>
                <a:gd name="connsiteY35" fmla="*/ 384226 h 2344080"/>
                <a:gd name="connsiteX36" fmla="*/ 896529 w 3291244"/>
                <a:gd name="connsiteY36" fmla="*/ 378269 h 2344080"/>
                <a:gd name="connsiteX37" fmla="*/ 330614 w 3291244"/>
                <a:gd name="connsiteY37" fmla="*/ 369334 h 2344080"/>
                <a:gd name="connsiteX38" fmla="*/ 318700 w 3291244"/>
                <a:gd name="connsiteY38" fmla="*/ 375291 h 2344080"/>
                <a:gd name="connsiteX39" fmla="*/ 315721 w 3291244"/>
                <a:gd name="connsiteY39" fmla="*/ 402097 h 2344080"/>
                <a:gd name="connsiteX40" fmla="*/ 327635 w 3291244"/>
                <a:gd name="connsiteY40" fmla="*/ 613571 h 2344080"/>
                <a:gd name="connsiteX41" fmla="*/ 351463 w 3291244"/>
                <a:gd name="connsiteY41" fmla="*/ 899507 h 2344080"/>
                <a:gd name="connsiteX42" fmla="*/ 375291 w 3291244"/>
                <a:gd name="connsiteY42" fmla="*/ 1125873 h 2344080"/>
                <a:gd name="connsiteX43" fmla="*/ 411033 w 3291244"/>
                <a:gd name="connsiteY43" fmla="*/ 1382024 h 2344080"/>
                <a:gd name="connsiteX44" fmla="*/ 449754 w 3291244"/>
                <a:gd name="connsiteY44" fmla="*/ 1641154 h 2344080"/>
                <a:gd name="connsiteX45" fmla="*/ 503367 w 3291244"/>
                <a:gd name="connsiteY45" fmla="*/ 1921133 h 2344080"/>
                <a:gd name="connsiteX46" fmla="*/ 515281 w 3291244"/>
                <a:gd name="connsiteY46" fmla="*/ 1977725 h 2344080"/>
                <a:gd name="connsiteX47" fmla="*/ 494431 w 3291244"/>
                <a:gd name="connsiteY47" fmla="*/ 2031338 h 2344080"/>
                <a:gd name="connsiteX48" fmla="*/ 437840 w 3291244"/>
                <a:gd name="connsiteY48" fmla="*/ 2159413 h 2344080"/>
                <a:gd name="connsiteX49" fmla="*/ 405076 w 3291244"/>
                <a:gd name="connsiteY49" fmla="*/ 2242811 h 2344080"/>
                <a:gd name="connsiteX50" fmla="*/ 372313 w 3291244"/>
                <a:gd name="connsiteY50" fmla="*/ 2305360 h 2344080"/>
                <a:gd name="connsiteX51" fmla="*/ 345506 w 3291244"/>
                <a:gd name="connsiteY51" fmla="*/ 2335145 h 2344080"/>
                <a:gd name="connsiteX52" fmla="*/ 321678 w 3291244"/>
                <a:gd name="connsiteY52" fmla="*/ 2344080 h 2344080"/>
                <a:gd name="connsiteX53" fmla="*/ 309764 w 3291244"/>
                <a:gd name="connsiteY53" fmla="*/ 2341102 h 2344080"/>
                <a:gd name="connsiteX54" fmla="*/ 294872 w 3291244"/>
                <a:gd name="connsiteY54" fmla="*/ 2323231 h 2344080"/>
                <a:gd name="connsiteX55" fmla="*/ 274022 w 3291244"/>
                <a:gd name="connsiteY55" fmla="*/ 2287489 h 2344080"/>
                <a:gd name="connsiteX56" fmla="*/ 256151 w 3291244"/>
                <a:gd name="connsiteY56" fmla="*/ 2183241 h 2344080"/>
                <a:gd name="connsiteX57" fmla="*/ 247216 w 3291244"/>
                <a:gd name="connsiteY57" fmla="*/ 2078994 h 2344080"/>
                <a:gd name="connsiteX58" fmla="*/ 232323 w 3291244"/>
                <a:gd name="connsiteY58" fmla="*/ 1885391 h 2344080"/>
                <a:gd name="connsiteX59" fmla="*/ 217431 w 3291244"/>
                <a:gd name="connsiteY59" fmla="*/ 1650089 h 2344080"/>
                <a:gd name="connsiteX60" fmla="*/ 181689 w 3291244"/>
                <a:gd name="connsiteY60" fmla="*/ 1215228 h 2344080"/>
                <a:gd name="connsiteX61" fmla="*/ 154882 w 3291244"/>
                <a:gd name="connsiteY61" fmla="*/ 935249 h 2344080"/>
                <a:gd name="connsiteX62" fmla="*/ 113183 w 3291244"/>
                <a:gd name="connsiteY62" fmla="*/ 577829 h 2344080"/>
                <a:gd name="connsiteX63" fmla="*/ 92334 w 3291244"/>
                <a:gd name="connsiteY63" fmla="*/ 402097 h 2344080"/>
                <a:gd name="connsiteX64" fmla="*/ 83398 w 3291244"/>
                <a:gd name="connsiteY64" fmla="*/ 390183 h 2344080"/>
                <a:gd name="connsiteX65" fmla="*/ 38721 w 3291244"/>
                <a:gd name="connsiteY65" fmla="*/ 357420 h 2344080"/>
                <a:gd name="connsiteX66" fmla="*/ 14893 w 3291244"/>
                <a:gd name="connsiteY66" fmla="*/ 324656 h 2344080"/>
                <a:gd name="connsiteX67" fmla="*/ 2978 w 3291244"/>
                <a:gd name="connsiteY67" fmla="*/ 288914 h 2344080"/>
                <a:gd name="connsiteX68" fmla="*/ 0 w 3291244"/>
                <a:gd name="connsiteY68" fmla="*/ 238280 h 2344080"/>
                <a:gd name="connsiteX69" fmla="*/ 14893 w 3291244"/>
                <a:gd name="connsiteY69" fmla="*/ 217430 h 2344080"/>
                <a:gd name="connsiteX70" fmla="*/ 59570 w 3291244"/>
                <a:gd name="connsiteY70" fmla="*/ 187645 h 2344080"/>
                <a:gd name="connsiteX71" fmla="*/ 125097 w 3291244"/>
                <a:gd name="connsiteY71" fmla="*/ 151903 h 2344080"/>
                <a:gd name="connsiteX72" fmla="*/ 214452 w 3291244"/>
                <a:gd name="connsiteY72" fmla="*/ 110204 h 2344080"/>
                <a:gd name="connsiteX73" fmla="*/ 279979 w 3291244"/>
                <a:gd name="connsiteY73" fmla="*/ 83398 h 2344080"/>
                <a:gd name="connsiteX74" fmla="*/ 294872 w 3291244"/>
                <a:gd name="connsiteY74" fmla="*/ 83398 h 2344080"/>
                <a:gd name="connsiteX75" fmla="*/ 339549 w 3291244"/>
                <a:gd name="connsiteY75" fmla="*/ 89355 h 2344080"/>
                <a:gd name="connsiteX76" fmla="*/ 497410 w 3291244"/>
                <a:gd name="connsiteY76" fmla="*/ 113183 h 2344080"/>
                <a:gd name="connsiteX77" fmla="*/ 702926 w 3291244"/>
                <a:gd name="connsiteY77" fmla="*/ 145946 h 2344080"/>
                <a:gd name="connsiteX78" fmla="*/ 1268842 w 3291244"/>
                <a:gd name="connsiteY78" fmla="*/ 151903 h 2344080"/>
                <a:gd name="connsiteX79" fmla="*/ 1527971 w 3291244"/>
                <a:gd name="connsiteY79" fmla="*/ 154882 h 234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3291244" h="2344080">
                  <a:moveTo>
                    <a:pt x="1527971" y="154882"/>
                  </a:moveTo>
                  <a:lnTo>
                    <a:pt x="2168349" y="160839"/>
                  </a:lnTo>
                  <a:lnTo>
                    <a:pt x="2740221" y="166796"/>
                  </a:lnTo>
                  <a:lnTo>
                    <a:pt x="2939781" y="166796"/>
                  </a:lnTo>
                  <a:lnTo>
                    <a:pt x="3008287" y="163817"/>
                  </a:lnTo>
                  <a:lnTo>
                    <a:pt x="3052964" y="154882"/>
                  </a:lnTo>
                  <a:lnTo>
                    <a:pt x="3094663" y="139989"/>
                  </a:lnTo>
                  <a:lnTo>
                    <a:pt x="3136362" y="122118"/>
                  </a:lnTo>
                  <a:lnTo>
                    <a:pt x="3169126" y="98290"/>
                  </a:lnTo>
                  <a:lnTo>
                    <a:pt x="3189975" y="80419"/>
                  </a:lnTo>
                  <a:lnTo>
                    <a:pt x="3213803" y="44677"/>
                  </a:lnTo>
                  <a:lnTo>
                    <a:pt x="3231674" y="14892"/>
                  </a:lnTo>
                  <a:lnTo>
                    <a:pt x="3249545" y="0"/>
                  </a:lnTo>
                  <a:lnTo>
                    <a:pt x="3261459" y="0"/>
                  </a:lnTo>
                  <a:lnTo>
                    <a:pt x="3270395" y="5957"/>
                  </a:lnTo>
                  <a:lnTo>
                    <a:pt x="3279330" y="17871"/>
                  </a:lnTo>
                  <a:lnTo>
                    <a:pt x="3288266" y="59570"/>
                  </a:lnTo>
                  <a:lnTo>
                    <a:pt x="3291244" y="104247"/>
                  </a:lnTo>
                  <a:lnTo>
                    <a:pt x="3288266" y="166796"/>
                  </a:lnTo>
                  <a:lnTo>
                    <a:pt x="3276352" y="220409"/>
                  </a:lnTo>
                  <a:lnTo>
                    <a:pt x="3249545" y="279979"/>
                  </a:lnTo>
                  <a:lnTo>
                    <a:pt x="3213803" y="339549"/>
                  </a:lnTo>
                  <a:lnTo>
                    <a:pt x="3163169" y="405076"/>
                  </a:lnTo>
                  <a:lnTo>
                    <a:pt x="3103599" y="464646"/>
                  </a:lnTo>
                  <a:lnTo>
                    <a:pt x="3067857" y="488474"/>
                  </a:lnTo>
                  <a:lnTo>
                    <a:pt x="3047007" y="494431"/>
                  </a:lnTo>
                  <a:lnTo>
                    <a:pt x="3002330" y="488474"/>
                  </a:lnTo>
                  <a:lnTo>
                    <a:pt x="2975523" y="476560"/>
                  </a:lnTo>
                  <a:lnTo>
                    <a:pt x="2942760" y="452732"/>
                  </a:lnTo>
                  <a:lnTo>
                    <a:pt x="2909996" y="434861"/>
                  </a:lnTo>
                  <a:lnTo>
                    <a:pt x="2871276" y="422947"/>
                  </a:lnTo>
                  <a:lnTo>
                    <a:pt x="2799792" y="414011"/>
                  </a:lnTo>
                  <a:lnTo>
                    <a:pt x="2531726" y="408054"/>
                  </a:lnTo>
                  <a:lnTo>
                    <a:pt x="2114736" y="402097"/>
                  </a:lnTo>
                  <a:lnTo>
                    <a:pt x="1587541" y="393162"/>
                  </a:lnTo>
                  <a:lnTo>
                    <a:pt x="1227143" y="384226"/>
                  </a:lnTo>
                  <a:lnTo>
                    <a:pt x="896529" y="378269"/>
                  </a:lnTo>
                  <a:lnTo>
                    <a:pt x="330614" y="369334"/>
                  </a:lnTo>
                  <a:lnTo>
                    <a:pt x="318700" y="375291"/>
                  </a:lnTo>
                  <a:lnTo>
                    <a:pt x="315721" y="402097"/>
                  </a:lnTo>
                  <a:lnTo>
                    <a:pt x="327635" y="613571"/>
                  </a:lnTo>
                  <a:lnTo>
                    <a:pt x="351463" y="899507"/>
                  </a:lnTo>
                  <a:lnTo>
                    <a:pt x="375291" y="1125873"/>
                  </a:lnTo>
                  <a:lnTo>
                    <a:pt x="411033" y="1382024"/>
                  </a:lnTo>
                  <a:lnTo>
                    <a:pt x="449754" y="1641154"/>
                  </a:lnTo>
                  <a:lnTo>
                    <a:pt x="503367" y="1921133"/>
                  </a:lnTo>
                  <a:lnTo>
                    <a:pt x="515281" y="1977725"/>
                  </a:lnTo>
                  <a:lnTo>
                    <a:pt x="494431" y="2031338"/>
                  </a:lnTo>
                  <a:lnTo>
                    <a:pt x="437840" y="2159413"/>
                  </a:lnTo>
                  <a:lnTo>
                    <a:pt x="405076" y="2242811"/>
                  </a:lnTo>
                  <a:lnTo>
                    <a:pt x="372313" y="2305360"/>
                  </a:lnTo>
                  <a:lnTo>
                    <a:pt x="345506" y="2335145"/>
                  </a:lnTo>
                  <a:lnTo>
                    <a:pt x="321678" y="2344080"/>
                  </a:lnTo>
                  <a:lnTo>
                    <a:pt x="309764" y="2341102"/>
                  </a:lnTo>
                  <a:lnTo>
                    <a:pt x="294872" y="2323231"/>
                  </a:lnTo>
                  <a:lnTo>
                    <a:pt x="274022" y="2287489"/>
                  </a:lnTo>
                  <a:lnTo>
                    <a:pt x="256151" y="2183241"/>
                  </a:lnTo>
                  <a:lnTo>
                    <a:pt x="247216" y="2078994"/>
                  </a:lnTo>
                  <a:lnTo>
                    <a:pt x="232323" y="1885391"/>
                  </a:lnTo>
                  <a:lnTo>
                    <a:pt x="217431" y="1650089"/>
                  </a:lnTo>
                  <a:lnTo>
                    <a:pt x="181689" y="1215228"/>
                  </a:lnTo>
                  <a:lnTo>
                    <a:pt x="154882" y="935249"/>
                  </a:lnTo>
                  <a:lnTo>
                    <a:pt x="113183" y="577829"/>
                  </a:lnTo>
                  <a:lnTo>
                    <a:pt x="92334" y="402097"/>
                  </a:lnTo>
                  <a:lnTo>
                    <a:pt x="83398" y="390183"/>
                  </a:lnTo>
                  <a:lnTo>
                    <a:pt x="38721" y="357420"/>
                  </a:lnTo>
                  <a:lnTo>
                    <a:pt x="14893" y="324656"/>
                  </a:lnTo>
                  <a:lnTo>
                    <a:pt x="2978" y="288914"/>
                  </a:lnTo>
                  <a:lnTo>
                    <a:pt x="0" y="238280"/>
                  </a:lnTo>
                  <a:lnTo>
                    <a:pt x="14893" y="217430"/>
                  </a:lnTo>
                  <a:lnTo>
                    <a:pt x="59570" y="187645"/>
                  </a:lnTo>
                  <a:lnTo>
                    <a:pt x="125097" y="151903"/>
                  </a:lnTo>
                  <a:lnTo>
                    <a:pt x="214452" y="110204"/>
                  </a:lnTo>
                  <a:lnTo>
                    <a:pt x="279979" y="83398"/>
                  </a:lnTo>
                  <a:lnTo>
                    <a:pt x="294872" y="83398"/>
                  </a:lnTo>
                  <a:lnTo>
                    <a:pt x="339549" y="89355"/>
                  </a:lnTo>
                  <a:lnTo>
                    <a:pt x="497410" y="113183"/>
                  </a:lnTo>
                  <a:lnTo>
                    <a:pt x="702926" y="145946"/>
                  </a:lnTo>
                  <a:lnTo>
                    <a:pt x="1268842" y="151903"/>
                  </a:lnTo>
                  <a:lnTo>
                    <a:pt x="1527971" y="154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1">
              <a:extLst>
                <a:ext uri="{FF2B5EF4-FFF2-40B4-BE49-F238E27FC236}">
                  <a16:creationId xmlns:a16="http://schemas.microsoft.com/office/drawing/2014/main" id="{FB979589-01F2-4412-A094-4F3810292B9B}"/>
                </a:ext>
              </a:extLst>
            </p:cNvPr>
            <p:cNvSpPr/>
            <p:nvPr/>
          </p:nvSpPr>
          <p:spPr>
            <a:xfrm rot="16200000">
              <a:off x="4779171" y="3818732"/>
              <a:ext cx="3151187" cy="914400"/>
            </a:xfrm>
            <a:custGeom>
              <a:avLst/>
              <a:gdLst>
                <a:gd name="connsiteX0" fmla="*/ 1715466 w 3152748"/>
                <a:gd name="connsiteY0" fmla="*/ 579549 h 914400"/>
                <a:gd name="connsiteX1" fmla="*/ 1537738 w 3152748"/>
                <a:gd name="connsiteY1" fmla="*/ 561519 h 914400"/>
                <a:gd name="connsiteX2" fmla="*/ 1352282 w 3152748"/>
                <a:gd name="connsiteY2" fmla="*/ 538337 h 914400"/>
                <a:gd name="connsiteX3" fmla="*/ 1179705 w 3152748"/>
                <a:gd name="connsiteY3" fmla="*/ 510003 h 914400"/>
                <a:gd name="connsiteX4" fmla="*/ 1030310 w 3152748"/>
                <a:gd name="connsiteY4" fmla="*/ 479094 h 914400"/>
                <a:gd name="connsiteX5" fmla="*/ 891218 w 3152748"/>
                <a:gd name="connsiteY5" fmla="*/ 443033 h 914400"/>
                <a:gd name="connsiteX6" fmla="*/ 780460 w 3152748"/>
                <a:gd name="connsiteY6" fmla="*/ 406972 h 914400"/>
                <a:gd name="connsiteX7" fmla="*/ 667126 w 3152748"/>
                <a:gd name="connsiteY7" fmla="*/ 365760 h 914400"/>
                <a:gd name="connsiteX8" fmla="*/ 507428 w 3152748"/>
                <a:gd name="connsiteY8" fmla="*/ 296214 h 914400"/>
                <a:gd name="connsiteX9" fmla="*/ 409548 w 3152748"/>
                <a:gd name="connsiteY9" fmla="*/ 244699 h 914400"/>
                <a:gd name="connsiteX10" fmla="*/ 303942 w 3152748"/>
                <a:gd name="connsiteY10" fmla="*/ 185456 h 914400"/>
                <a:gd name="connsiteX11" fmla="*/ 206062 w 3152748"/>
                <a:gd name="connsiteY11" fmla="*/ 123637 h 914400"/>
                <a:gd name="connsiteX12" fmla="*/ 128789 w 3152748"/>
                <a:gd name="connsiteY12" fmla="*/ 72122 h 914400"/>
                <a:gd name="connsiteX13" fmla="*/ 66970 w 3152748"/>
                <a:gd name="connsiteY13" fmla="*/ 25758 h 914400"/>
                <a:gd name="connsiteX14" fmla="*/ 56667 w 3152748"/>
                <a:gd name="connsiteY14" fmla="*/ 18030 h 914400"/>
                <a:gd name="connsiteX15" fmla="*/ 30910 w 3152748"/>
                <a:gd name="connsiteY15" fmla="*/ 5151 h 914400"/>
                <a:gd name="connsiteX16" fmla="*/ 5152 w 3152748"/>
                <a:gd name="connsiteY16" fmla="*/ 0 h 914400"/>
                <a:gd name="connsiteX17" fmla="*/ 0 w 3152748"/>
                <a:gd name="connsiteY17" fmla="*/ 2576 h 914400"/>
                <a:gd name="connsiteX18" fmla="*/ 0 w 3152748"/>
                <a:gd name="connsiteY18" fmla="*/ 12879 h 914400"/>
                <a:gd name="connsiteX19" fmla="*/ 5152 w 3152748"/>
                <a:gd name="connsiteY19" fmla="*/ 38637 h 914400"/>
                <a:gd name="connsiteX20" fmla="*/ 20606 w 3152748"/>
                <a:gd name="connsiteY20" fmla="*/ 64394 h 914400"/>
                <a:gd name="connsiteX21" fmla="*/ 56667 w 3152748"/>
                <a:gd name="connsiteY21" fmla="*/ 100455 h 914400"/>
                <a:gd name="connsiteX22" fmla="*/ 151971 w 3152748"/>
                <a:gd name="connsiteY22" fmla="*/ 188031 h 914400"/>
                <a:gd name="connsiteX23" fmla="*/ 255002 w 3152748"/>
                <a:gd name="connsiteY23" fmla="*/ 267881 h 914400"/>
                <a:gd name="connsiteX24" fmla="*/ 324548 w 3152748"/>
                <a:gd name="connsiteY24" fmla="*/ 319396 h 914400"/>
                <a:gd name="connsiteX25" fmla="*/ 406973 w 3152748"/>
                <a:gd name="connsiteY25" fmla="*/ 373487 h 914400"/>
                <a:gd name="connsiteX26" fmla="*/ 491973 w 3152748"/>
                <a:gd name="connsiteY26" fmla="*/ 425003 h 914400"/>
                <a:gd name="connsiteX27" fmla="*/ 618186 w 3152748"/>
                <a:gd name="connsiteY27" fmla="*/ 491973 h 914400"/>
                <a:gd name="connsiteX28" fmla="*/ 801066 w 3152748"/>
                <a:gd name="connsiteY28" fmla="*/ 576973 h 914400"/>
                <a:gd name="connsiteX29" fmla="*/ 958188 w 3152748"/>
                <a:gd name="connsiteY29" fmla="*/ 636216 h 914400"/>
                <a:gd name="connsiteX30" fmla="*/ 1074098 w 3152748"/>
                <a:gd name="connsiteY30" fmla="*/ 674853 h 914400"/>
                <a:gd name="connsiteX31" fmla="*/ 1223493 w 3152748"/>
                <a:gd name="connsiteY31" fmla="*/ 723793 h 914400"/>
                <a:gd name="connsiteX32" fmla="*/ 1419252 w 3152748"/>
                <a:gd name="connsiteY32" fmla="*/ 777884 h 914400"/>
                <a:gd name="connsiteX33" fmla="*/ 1640769 w 3152748"/>
                <a:gd name="connsiteY33" fmla="*/ 821672 h 914400"/>
                <a:gd name="connsiteX34" fmla="*/ 1818497 w 3152748"/>
                <a:gd name="connsiteY34" fmla="*/ 844854 h 914400"/>
                <a:gd name="connsiteX35" fmla="*/ 2014256 w 3152748"/>
                <a:gd name="connsiteY35" fmla="*/ 865460 h 914400"/>
                <a:gd name="connsiteX36" fmla="*/ 2228045 w 3152748"/>
                <a:gd name="connsiteY36" fmla="*/ 880915 h 914400"/>
                <a:gd name="connsiteX37" fmla="*/ 2405774 w 3152748"/>
                <a:gd name="connsiteY37" fmla="*/ 886066 h 914400"/>
                <a:gd name="connsiteX38" fmla="*/ 2616987 w 3152748"/>
                <a:gd name="connsiteY38" fmla="*/ 883491 h 914400"/>
                <a:gd name="connsiteX39" fmla="*/ 2753503 w 3152748"/>
                <a:gd name="connsiteY39" fmla="*/ 886066 h 914400"/>
                <a:gd name="connsiteX40" fmla="*/ 2825625 w 3152748"/>
                <a:gd name="connsiteY40" fmla="*/ 888642 h 914400"/>
                <a:gd name="connsiteX41" fmla="*/ 2871989 w 3152748"/>
                <a:gd name="connsiteY41" fmla="*/ 896370 h 914400"/>
                <a:gd name="connsiteX42" fmla="*/ 2923504 w 3152748"/>
                <a:gd name="connsiteY42" fmla="*/ 909248 h 914400"/>
                <a:gd name="connsiteX43" fmla="*/ 2938959 w 3152748"/>
                <a:gd name="connsiteY43" fmla="*/ 911824 h 914400"/>
                <a:gd name="connsiteX44" fmla="*/ 2964717 w 3152748"/>
                <a:gd name="connsiteY44" fmla="*/ 914400 h 914400"/>
                <a:gd name="connsiteX45" fmla="*/ 2987899 w 3152748"/>
                <a:gd name="connsiteY45" fmla="*/ 909248 h 914400"/>
                <a:gd name="connsiteX46" fmla="*/ 3013657 w 3152748"/>
                <a:gd name="connsiteY46" fmla="*/ 893794 h 914400"/>
                <a:gd name="connsiteX47" fmla="*/ 3039414 w 3152748"/>
                <a:gd name="connsiteY47" fmla="*/ 878339 h 914400"/>
                <a:gd name="connsiteX48" fmla="*/ 3080627 w 3152748"/>
                <a:gd name="connsiteY48" fmla="*/ 839702 h 914400"/>
                <a:gd name="connsiteX49" fmla="*/ 3103809 w 3152748"/>
                <a:gd name="connsiteY49" fmla="*/ 803642 h 914400"/>
                <a:gd name="connsiteX50" fmla="*/ 3137294 w 3152748"/>
                <a:gd name="connsiteY50" fmla="*/ 705762 h 914400"/>
                <a:gd name="connsiteX51" fmla="*/ 3150173 w 3152748"/>
                <a:gd name="connsiteY51" fmla="*/ 623337 h 914400"/>
                <a:gd name="connsiteX52" fmla="*/ 3152748 w 3152748"/>
                <a:gd name="connsiteY52" fmla="*/ 528034 h 914400"/>
                <a:gd name="connsiteX53" fmla="*/ 3142445 w 3152748"/>
                <a:gd name="connsiteY53" fmla="*/ 473942 h 914400"/>
                <a:gd name="connsiteX54" fmla="*/ 3129566 w 3152748"/>
                <a:gd name="connsiteY54" fmla="*/ 437882 h 914400"/>
                <a:gd name="connsiteX55" fmla="*/ 3114112 w 3152748"/>
                <a:gd name="connsiteY55" fmla="*/ 414700 h 914400"/>
                <a:gd name="connsiteX56" fmla="*/ 3093506 w 3152748"/>
                <a:gd name="connsiteY56" fmla="*/ 401821 h 914400"/>
                <a:gd name="connsiteX57" fmla="*/ 3078051 w 3152748"/>
                <a:gd name="connsiteY57" fmla="*/ 394093 h 914400"/>
                <a:gd name="connsiteX58" fmla="*/ 3062596 w 3152748"/>
                <a:gd name="connsiteY58" fmla="*/ 399245 h 914400"/>
                <a:gd name="connsiteX59" fmla="*/ 3049717 w 3152748"/>
                <a:gd name="connsiteY59" fmla="*/ 414700 h 914400"/>
                <a:gd name="connsiteX60" fmla="*/ 3034263 w 3152748"/>
                <a:gd name="connsiteY60" fmla="*/ 448185 h 914400"/>
                <a:gd name="connsiteX61" fmla="*/ 3018808 w 3152748"/>
                <a:gd name="connsiteY61" fmla="*/ 484246 h 914400"/>
                <a:gd name="connsiteX62" fmla="*/ 2995626 w 3152748"/>
                <a:gd name="connsiteY62" fmla="*/ 520306 h 914400"/>
                <a:gd name="connsiteX63" fmla="*/ 2972444 w 3152748"/>
                <a:gd name="connsiteY63" fmla="*/ 548640 h 914400"/>
                <a:gd name="connsiteX64" fmla="*/ 2938959 w 3152748"/>
                <a:gd name="connsiteY64" fmla="*/ 579549 h 914400"/>
                <a:gd name="connsiteX65" fmla="*/ 2902898 w 3152748"/>
                <a:gd name="connsiteY65" fmla="*/ 600155 h 914400"/>
                <a:gd name="connsiteX66" fmla="*/ 2861686 w 3152748"/>
                <a:gd name="connsiteY66" fmla="*/ 613034 h 914400"/>
                <a:gd name="connsiteX67" fmla="*/ 2805019 w 3152748"/>
                <a:gd name="connsiteY67" fmla="*/ 618186 h 914400"/>
                <a:gd name="connsiteX68" fmla="*/ 2668503 w 3152748"/>
                <a:gd name="connsiteY68" fmla="*/ 618186 h 914400"/>
                <a:gd name="connsiteX69" fmla="*/ 2364561 w 3152748"/>
                <a:gd name="connsiteY69" fmla="*/ 613034 h 914400"/>
                <a:gd name="connsiteX70" fmla="*/ 2088953 w 3152748"/>
                <a:gd name="connsiteY70" fmla="*/ 602731 h 914400"/>
                <a:gd name="connsiteX71" fmla="*/ 1810770 w 3152748"/>
                <a:gd name="connsiteY71" fmla="*/ 587277 h 914400"/>
                <a:gd name="connsiteX72" fmla="*/ 1715466 w 3152748"/>
                <a:gd name="connsiteY72" fmla="*/ 579549 h 914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152748" h="914400">
                  <a:moveTo>
                    <a:pt x="1715466" y="579549"/>
                  </a:moveTo>
                  <a:lnTo>
                    <a:pt x="1537738" y="561519"/>
                  </a:lnTo>
                  <a:lnTo>
                    <a:pt x="1352282" y="538337"/>
                  </a:lnTo>
                  <a:lnTo>
                    <a:pt x="1179705" y="510003"/>
                  </a:lnTo>
                  <a:lnTo>
                    <a:pt x="1030310" y="479094"/>
                  </a:lnTo>
                  <a:lnTo>
                    <a:pt x="891218" y="443033"/>
                  </a:lnTo>
                  <a:lnTo>
                    <a:pt x="780460" y="406972"/>
                  </a:lnTo>
                  <a:lnTo>
                    <a:pt x="667126" y="365760"/>
                  </a:lnTo>
                  <a:lnTo>
                    <a:pt x="507428" y="296214"/>
                  </a:lnTo>
                  <a:lnTo>
                    <a:pt x="409548" y="244699"/>
                  </a:lnTo>
                  <a:lnTo>
                    <a:pt x="303942" y="185456"/>
                  </a:lnTo>
                  <a:lnTo>
                    <a:pt x="206062" y="123637"/>
                  </a:lnTo>
                  <a:lnTo>
                    <a:pt x="128789" y="72122"/>
                  </a:lnTo>
                  <a:lnTo>
                    <a:pt x="66970" y="25758"/>
                  </a:lnTo>
                  <a:lnTo>
                    <a:pt x="56667" y="18030"/>
                  </a:lnTo>
                  <a:lnTo>
                    <a:pt x="30910" y="5151"/>
                  </a:lnTo>
                  <a:lnTo>
                    <a:pt x="5152" y="0"/>
                  </a:lnTo>
                  <a:lnTo>
                    <a:pt x="0" y="2576"/>
                  </a:lnTo>
                  <a:lnTo>
                    <a:pt x="0" y="12879"/>
                  </a:lnTo>
                  <a:lnTo>
                    <a:pt x="5152" y="38637"/>
                  </a:lnTo>
                  <a:lnTo>
                    <a:pt x="20606" y="64394"/>
                  </a:lnTo>
                  <a:lnTo>
                    <a:pt x="56667" y="100455"/>
                  </a:lnTo>
                  <a:lnTo>
                    <a:pt x="151971" y="188031"/>
                  </a:lnTo>
                  <a:lnTo>
                    <a:pt x="255002" y="267881"/>
                  </a:lnTo>
                  <a:lnTo>
                    <a:pt x="324548" y="319396"/>
                  </a:lnTo>
                  <a:lnTo>
                    <a:pt x="406973" y="373487"/>
                  </a:lnTo>
                  <a:lnTo>
                    <a:pt x="491973" y="425003"/>
                  </a:lnTo>
                  <a:lnTo>
                    <a:pt x="618186" y="491973"/>
                  </a:lnTo>
                  <a:lnTo>
                    <a:pt x="801066" y="576973"/>
                  </a:lnTo>
                  <a:lnTo>
                    <a:pt x="958188" y="636216"/>
                  </a:lnTo>
                  <a:lnTo>
                    <a:pt x="1074098" y="674853"/>
                  </a:lnTo>
                  <a:lnTo>
                    <a:pt x="1223493" y="723793"/>
                  </a:lnTo>
                  <a:lnTo>
                    <a:pt x="1419252" y="777884"/>
                  </a:lnTo>
                  <a:lnTo>
                    <a:pt x="1640769" y="821672"/>
                  </a:lnTo>
                  <a:lnTo>
                    <a:pt x="1818497" y="844854"/>
                  </a:lnTo>
                  <a:lnTo>
                    <a:pt x="2014256" y="865460"/>
                  </a:lnTo>
                  <a:lnTo>
                    <a:pt x="2228045" y="880915"/>
                  </a:lnTo>
                  <a:lnTo>
                    <a:pt x="2405774" y="886066"/>
                  </a:lnTo>
                  <a:lnTo>
                    <a:pt x="2616987" y="883491"/>
                  </a:lnTo>
                  <a:lnTo>
                    <a:pt x="2753503" y="886066"/>
                  </a:lnTo>
                  <a:lnTo>
                    <a:pt x="2825625" y="888642"/>
                  </a:lnTo>
                  <a:lnTo>
                    <a:pt x="2871989" y="896370"/>
                  </a:lnTo>
                  <a:lnTo>
                    <a:pt x="2923504" y="909248"/>
                  </a:lnTo>
                  <a:lnTo>
                    <a:pt x="2938959" y="911824"/>
                  </a:lnTo>
                  <a:lnTo>
                    <a:pt x="2964717" y="914400"/>
                  </a:lnTo>
                  <a:lnTo>
                    <a:pt x="2987899" y="909248"/>
                  </a:lnTo>
                  <a:lnTo>
                    <a:pt x="3013657" y="893794"/>
                  </a:lnTo>
                  <a:lnTo>
                    <a:pt x="3039414" y="878339"/>
                  </a:lnTo>
                  <a:lnTo>
                    <a:pt x="3080627" y="839702"/>
                  </a:lnTo>
                  <a:lnTo>
                    <a:pt x="3103809" y="803642"/>
                  </a:lnTo>
                  <a:lnTo>
                    <a:pt x="3137294" y="705762"/>
                  </a:lnTo>
                  <a:lnTo>
                    <a:pt x="3150173" y="623337"/>
                  </a:lnTo>
                  <a:cubicBezTo>
                    <a:pt x="3151031" y="591569"/>
                    <a:pt x="3151890" y="559802"/>
                    <a:pt x="3152748" y="528034"/>
                  </a:cubicBezTo>
                  <a:lnTo>
                    <a:pt x="3142445" y="473942"/>
                  </a:lnTo>
                  <a:lnTo>
                    <a:pt x="3129566" y="437882"/>
                  </a:lnTo>
                  <a:lnTo>
                    <a:pt x="3114112" y="414700"/>
                  </a:lnTo>
                  <a:lnTo>
                    <a:pt x="3093506" y="401821"/>
                  </a:lnTo>
                  <a:lnTo>
                    <a:pt x="3078051" y="394093"/>
                  </a:lnTo>
                  <a:lnTo>
                    <a:pt x="3062596" y="399245"/>
                  </a:lnTo>
                  <a:lnTo>
                    <a:pt x="3049717" y="414700"/>
                  </a:lnTo>
                  <a:lnTo>
                    <a:pt x="3034263" y="448185"/>
                  </a:lnTo>
                  <a:lnTo>
                    <a:pt x="3018808" y="484246"/>
                  </a:lnTo>
                  <a:lnTo>
                    <a:pt x="2995626" y="520306"/>
                  </a:lnTo>
                  <a:lnTo>
                    <a:pt x="2972444" y="548640"/>
                  </a:lnTo>
                  <a:lnTo>
                    <a:pt x="2938959" y="579549"/>
                  </a:lnTo>
                  <a:lnTo>
                    <a:pt x="2902898" y="600155"/>
                  </a:lnTo>
                  <a:lnTo>
                    <a:pt x="2861686" y="613034"/>
                  </a:lnTo>
                  <a:lnTo>
                    <a:pt x="2805019" y="618186"/>
                  </a:lnTo>
                  <a:lnTo>
                    <a:pt x="2668503" y="618186"/>
                  </a:lnTo>
                  <a:lnTo>
                    <a:pt x="2364561" y="613034"/>
                  </a:lnTo>
                  <a:lnTo>
                    <a:pt x="2088953" y="602731"/>
                  </a:lnTo>
                  <a:lnTo>
                    <a:pt x="1810770" y="587277"/>
                  </a:lnTo>
                  <a:lnTo>
                    <a:pt x="1715466" y="5795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7">
              <a:extLst>
                <a:ext uri="{FF2B5EF4-FFF2-40B4-BE49-F238E27FC236}">
                  <a16:creationId xmlns:a16="http://schemas.microsoft.com/office/drawing/2014/main" id="{67611D7B-6733-4EBE-845A-35381467D7B4}"/>
                </a:ext>
              </a:extLst>
            </p:cNvPr>
            <p:cNvSpPr/>
            <p:nvPr/>
          </p:nvSpPr>
          <p:spPr>
            <a:xfrm>
              <a:off x="6675439" y="3071814"/>
              <a:ext cx="1858962" cy="414337"/>
            </a:xfrm>
            <a:custGeom>
              <a:avLst/>
              <a:gdLst>
                <a:gd name="connsiteX0" fmla="*/ 721519 w 1859756"/>
                <a:gd name="connsiteY0" fmla="*/ 178593 h 414337"/>
                <a:gd name="connsiteX1" fmla="*/ 952500 w 1859756"/>
                <a:gd name="connsiteY1" fmla="*/ 142875 h 414337"/>
                <a:gd name="connsiteX2" fmla="*/ 1164431 w 1859756"/>
                <a:gd name="connsiteY2" fmla="*/ 111918 h 414337"/>
                <a:gd name="connsiteX3" fmla="*/ 1302544 w 1859756"/>
                <a:gd name="connsiteY3" fmla="*/ 90487 h 414337"/>
                <a:gd name="connsiteX4" fmla="*/ 1321594 w 1859756"/>
                <a:gd name="connsiteY4" fmla="*/ 83343 h 414337"/>
                <a:gd name="connsiteX5" fmla="*/ 1347787 w 1859756"/>
                <a:gd name="connsiteY5" fmla="*/ 61912 h 414337"/>
                <a:gd name="connsiteX6" fmla="*/ 1383506 w 1859756"/>
                <a:gd name="connsiteY6" fmla="*/ 40481 h 414337"/>
                <a:gd name="connsiteX7" fmla="*/ 1416844 w 1859756"/>
                <a:gd name="connsiteY7" fmla="*/ 23812 h 414337"/>
                <a:gd name="connsiteX8" fmla="*/ 1450181 w 1859756"/>
                <a:gd name="connsiteY8" fmla="*/ 9525 h 414337"/>
                <a:gd name="connsiteX9" fmla="*/ 1493044 w 1859756"/>
                <a:gd name="connsiteY9" fmla="*/ 0 h 414337"/>
                <a:gd name="connsiteX10" fmla="*/ 1519237 w 1859756"/>
                <a:gd name="connsiteY10" fmla="*/ 2381 h 414337"/>
                <a:gd name="connsiteX11" fmla="*/ 1640681 w 1859756"/>
                <a:gd name="connsiteY11" fmla="*/ 47625 h 414337"/>
                <a:gd name="connsiteX12" fmla="*/ 1726406 w 1859756"/>
                <a:gd name="connsiteY12" fmla="*/ 83343 h 414337"/>
                <a:gd name="connsiteX13" fmla="*/ 1778794 w 1859756"/>
                <a:gd name="connsiteY13" fmla="*/ 111918 h 414337"/>
                <a:gd name="connsiteX14" fmla="*/ 1819275 w 1859756"/>
                <a:gd name="connsiteY14" fmla="*/ 140493 h 414337"/>
                <a:gd name="connsiteX15" fmla="*/ 1840706 w 1859756"/>
                <a:gd name="connsiteY15" fmla="*/ 164306 h 414337"/>
                <a:gd name="connsiteX16" fmla="*/ 1850231 w 1859756"/>
                <a:gd name="connsiteY16" fmla="*/ 185737 h 414337"/>
                <a:gd name="connsiteX17" fmla="*/ 1857375 w 1859756"/>
                <a:gd name="connsiteY17" fmla="*/ 209550 h 414337"/>
                <a:gd name="connsiteX18" fmla="*/ 1859756 w 1859756"/>
                <a:gd name="connsiteY18" fmla="*/ 233362 h 414337"/>
                <a:gd name="connsiteX19" fmla="*/ 1852612 w 1859756"/>
                <a:gd name="connsiteY19" fmla="*/ 264318 h 414337"/>
                <a:gd name="connsiteX20" fmla="*/ 1838325 w 1859756"/>
                <a:gd name="connsiteY20" fmla="*/ 280987 h 414337"/>
                <a:gd name="connsiteX21" fmla="*/ 1812131 w 1859756"/>
                <a:gd name="connsiteY21" fmla="*/ 297656 h 414337"/>
                <a:gd name="connsiteX22" fmla="*/ 1769269 w 1859756"/>
                <a:gd name="connsiteY22" fmla="*/ 314325 h 414337"/>
                <a:gd name="connsiteX23" fmla="*/ 1731169 w 1859756"/>
                <a:gd name="connsiteY23" fmla="*/ 314325 h 414337"/>
                <a:gd name="connsiteX24" fmla="*/ 1662112 w 1859756"/>
                <a:gd name="connsiteY24" fmla="*/ 309562 h 414337"/>
                <a:gd name="connsiteX25" fmla="*/ 1497806 w 1859756"/>
                <a:gd name="connsiteY25" fmla="*/ 304800 h 414337"/>
                <a:gd name="connsiteX26" fmla="*/ 1326356 w 1859756"/>
                <a:gd name="connsiteY26" fmla="*/ 309562 h 414337"/>
                <a:gd name="connsiteX27" fmla="*/ 1219200 w 1859756"/>
                <a:gd name="connsiteY27" fmla="*/ 314325 h 414337"/>
                <a:gd name="connsiteX28" fmla="*/ 1112044 w 1859756"/>
                <a:gd name="connsiteY28" fmla="*/ 321468 h 414337"/>
                <a:gd name="connsiteX29" fmla="*/ 983456 w 1859756"/>
                <a:gd name="connsiteY29" fmla="*/ 338137 h 414337"/>
                <a:gd name="connsiteX30" fmla="*/ 683419 w 1859756"/>
                <a:gd name="connsiteY30" fmla="*/ 361950 h 414337"/>
                <a:gd name="connsiteX31" fmla="*/ 485775 w 1859756"/>
                <a:gd name="connsiteY31" fmla="*/ 383381 h 414337"/>
                <a:gd name="connsiteX32" fmla="*/ 330994 w 1859756"/>
                <a:gd name="connsiteY32" fmla="*/ 407193 h 414337"/>
                <a:gd name="connsiteX33" fmla="*/ 266700 w 1859756"/>
                <a:gd name="connsiteY33" fmla="*/ 414337 h 414337"/>
                <a:gd name="connsiteX34" fmla="*/ 223837 w 1859756"/>
                <a:gd name="connsiteY34" fmla="*/ 414337 h 414337"/>
                <a:gd name="connsiteX35" fmla="*/ 169069 w 1859756"/>
                <a:gd name="connsiteY35" fmla="*/ 414337 h 414337"/>
                <a:gd name="connsiteX36" fmla="*/ 92869 w 1859756"/>
                <a:gd name="connsiteY36" fmla="*/ 402431 h 414337"/>
                <a:gd name="connsiteX37" fmla="*/ 0 w 1859756"/>
                <a:gd name="connsiteY37" fmla="*/ 381000 h 414337"/>
                <a:gd name="connsiteX38" fmla="*/ 2381 w 1859756"/>
                <a:gd name="connsiteY38" fmla="*/ 285750 h 414337"/>
                <a:gd name="connsiteX39" fmla="*/ 157162 w 1859756"/>
                <a:gd name="connsiteY39" fmla="*/ 264318 h 414337"/>
                <a:gd name="connsiteX40" fmla="*/ 476250 w 1859756"/>
                <a:gd name="connsiteY40" fmla="*/ 214312 h 414337"/>
                <a:gd name="connsiteX41" fmla="*/ 721519 w 1859756"/>
                <a:gd name="connsiteY41" fmla="*/ 178593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59756" h="414337">
                  <a:moveTo>
                    <a:pt x="721519" y="178593"/>
                  </a:moveTo>
                  <a:lnTo>
                    <a:pt x="952500" y="142875"/>
                  </a:lnTo>
                  <a:lnTo>
                    <a:pt x="1164431" y="111918"/>
                  </a:lnTo>
                  <a:lnTo>
                    <a:pt x="1302544" y="90487"/>
                  </a:lnTo>
                  <a:lnTo>
                    <a:pt x="1321594" y="83343"/>
                  </a:lnTo>
                  <a:lnTo>
                    <a:pt x="1347787" y="61912"/>
                  </a:lnTo>
                  <a:lnTo>
                    <a:pt x="1383506" y="40481"/>
                  </a:lnTo>
                  <a:lnTo>
                    <a:pt x="1416844" y="23812"/>
                  </a:lnTo>
                  <a:lnTo>
                    <a:pt x="1450181" y="9525"/>
                  </a:lnTo>
                  <a:lnTo>
                    <a:pt x="1493044" y="0"/>
                  </a:lnTo>
                  <a:lnTo>
                    <a:pt x="1519237" y="2381"/>
                  </a:lnTo>
                  <a:lnTo>
                    <a:pt x="1640681" y="47625"/>
                  </a:lnTo>
                  <a:lnTo>
                    <a:pt x="1726406" y="83343"/>
                  </a:lnTo>
                  <a:lnTo>
                    <a:pt x="1778794" y="111918"/>
                  </a:lnTo>
                  <a:lnTo>
                    <a:pt x="1819275" y="140493"/>
                  </a:lnTo>
                  <a:lnTo>
                    <a:pt x="1840706" y="164306"/>
                  </a:lnTo>
                  <a:lnTo>
                    <a:pt x="1850231" y="185737"/>
                  </a:lnTo>
                  <a:lnTo>
                    <a:pt x="1857375" y="209550"/>
                  </a:lnTo>
                  <a:lnTo>
                    <a:pt x="1859756" y="233362"/>
                  </a:lnTo>
                  <a:lnTo>
                    <a:pt x="1852612" y="264318"/>
                  </a:lnTo>
                  <a:lnTo>
                    <a:pt x="1838325" y="280987"/>
                  </a:lnTo>
                  <a:lnTo>
                    <a:pt x="1812131" y="297656"/>
                  </a:lnTo>
                  <a:lnTo>
                    <a:pt x="1769269" y="314325"/>
                  </a:lnTo>
                  <a:lnTo>
                    <a:pt x="1731169" y="314325"/>
                  </a:lnTo>
                  <a:lnTo>
                    <a:pt x="1662112" y="309562"/>
                  </a:lnTo>
                  <a:lnTo>
                    <a:pt x="1497806" y="304800"/>
                  </a:lnTo>
                  <a:lnTo>
                    <a:pt x="1326356" y="309562"/>
                  </a:lnTo>
                  <a:lnTo>
                    <a:pt x="1219200" y="314325"/>
                  </a:lnTo>
                  <a:lnTo>
                    <a:pt x="1112044" y="321468"/>
                  </a:lnTo>
                  <a:lnTo>
                    <a:pt x="983456" y="338137"/>
                  </a:lnTo>
                  <a:lnTo>
                    <a:pt x="683419" y="361950"/>
                  </a:lnTo>
                  <a:lnTo>
                    <a:pt x="485775" y="383381"/>
                  </a:lnTo>
                  <a:lnTo>
                    <a:pt x="330994" y="407193"/>
                  </a:lnTo>
                  <a:lnTo>
                    <a:pt x="266700" y="414337"/>
                  </a:lnTo>
                  <a:lnTo>
                    <a:pt x="223837" y="414337"/>
                  </a:lnTo>
                  <a:lnTo>
                    <a:pt x="169069" y="414337"/>
                  </a:lnTo>
                  <a:lnTo>
                    <a:pt x="92869" y="402431"/>
                  </a:lnTo>
                  <a:lnTo>
                    <a:pt x="0" y="381000"/>
                  </a:lnTo>
                  <a:cubicBezTo>
                    <a:pt x="794" y="349250"/>
                    <a:pt x="1587" y="317500"/>
                    <a:pt x="2381" y="285750"/>
                  </a:cubicBezTo>
                  <a:lnTo>
                    <a:pt x="157162" y="264318"/>
                  </a:lnTo>
                  <a:lnTo>
                    <a:pt x="476250" y="214312"/>
                  </a:lnTo>
                  <a:lnTo>
                    <a:pt x="721519" y="1785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2">
              <a:extLst>
                <a:ext uri="{FF2B5EF4-FFF2-40B4-BE49-F238E27FC236}">
                  <a16:creationId xmlns:a16="http://schemas.microsoft.com/office/drawing/2014/main" id="{4BC9DC85-1A5A-4016-BC5A-F53D20B55E71}"/>
                </a:ext>
              </a:extLst>
            </p:cNvPr>
            <p:cNvSpPr/>
            <p:nvPr/>
          </p:nvSpPr>
          <p:spPr>
            <a:xfrm rot="16200000">
              <a:off x="6142832" y="4555332"/>
              <a:ext cx="2813050" cy="430213"/>
            </a:xfrm>
            <a:custGeom>
              <a:avLst/>
              <a:gdLst>
                <a:gd name="connsiteX0" fmla="*/ 1517131 w 2812746"/>
                <a:gd name="connsiteY0" fmla="*/ 128789 h 430155"/>
                <a:gd name="connsiteX1" fmla="*/ 1970467 w 2812746"/>
                <a:gd name="connsiteY1" fmla="*/ 133940 h 430155"/>
                <a:gd name="connsiteX2" fmla="*/ 2264106 w 2812746"/>
                <a:gd name="connsiteY2" fmla="*/ 139092 h 430155"/>
                <a:gd name="connsiteX3" fmla="*/ 2385167 w 2812746"/>
                <a:gd name="connsiteY3" fmla="*/ 139092 h 430155"/>
                <a:gd name="connsiteX4" fmla="*/ 2426379 w 2812746"/>
                <a:gd name="connsiteY4" fmla="*/ 139092 h 430155"/>
                <a:gd name="connsiteX5" fmla="*/ 2472743 w 2812746"/>
                <a:gd name="connsiteY5" fmla="*/ 136516 h 430155"/>
                <a:gd name="connsiteX6" fmla="*/ 2531986 w 2812746"/>
                <a:gd name="connsiteY6" fmla="*/ 131365 h 430155"/>
                <a:gd name="connsiteX7" fmla="*/ 2573198 w 2812746"/>
                <a:gd name="connsiteY7" fmla="*/ 126213 h 430155"/>
                <a:gd name="connsiteX8" fmla="*/ 2635017 w 2812746"/>
                <a:gd name="connsiteY8" fmla="*/ 110759 h 430155"/>
                <a:gd name="connsiteX9" fmla="*/ 2691684 w 2812746"/>
                <a:gd name="connsiteY9" fmla="*/ 90152 h 430155"/>
                <a:gd name="connsiteX10" fmla="*/ 2725169 w 2812746"/>
                <a:gd name="connsiteY10" fmla="*/ 72122 h 430155"/>
                <a:gd name="connsiteX11" fmla="*/ 2771533 w 2812746"/>
                <a:gd name="connsiteY11" fmla="*/ 28334 h 430155"/>
                <a:gd name="connsiteX12" fmla="*/ 2794715 w 2812746"/>
                <a:gd name="connsiteY12" fmla="*/ 0 h 430155"/>
                <a:gd name="connsiteX13" fmla="*/ 2812746 w 2812746"/>
                <a:gd name="connsiteY13" fmla="*/ 311669 h 430155"/>
                <a:gd name="connsiteX14" fmla="*/ 2709715 w 2812746"/>
                <a:gd name="connsiteY14" fmla="*/ 391518 h 430155"/>
                <a:gd name="connsiteX15" fmla="*/ 2655623 w 2812746"/>
                <a:gd name="connsiteY15" fmla="*/ 430155 h 430155"/>
                <a:gd name="connsiteX16" fmla="*/ 2601532 w 2812746"/>
                <a:gd name="connsiteY16" fmla="*/ 419851 h 430155"/>
                <a:gd name="connsiteX17" fmla="*/ 2475319 w 2812746"/>
                <a:gd name="connsiteY17" fmla="*/ 399245 h 430155"/>
                <a:gd name="connsiteX18" fmla="*/ 2403197 w 2812746"/>
                <a:gd name="connsiteY18" fmla="*/ 388942 h 430155"/>
                <a:gd name="connsiteX19" fmla="*/ 2282136 w 2812746"/>
                <a:gd name="connsiteY19" fmla="*/ 386366 h 430155"/>
                <a:gd name="connsiteX20" fmla="*/ 1973043 w 2812746"/>
                <a:gd name="connsiteY20" fmla="*/ 386366 h 430155"/>
                <a:gd name="connsiteX21" fmla="*/ 1622738 w 2812746"/>
                <a:gd name="connsiteY21" fmla="*/ 383791 h 430155"/>
                <a:gd name="connsiteX22" fmla="*/ 1290463 w 2812746"/>
                <a:gd name="connsiteY22" fmla="*/ 386366 h 430155"/>
                <a:gd name="connsiteX23" fmla="*/ 888642 w 2812746"/>
                <a:gd name="connsiteY23" fmla="*/ 386366 h 430155"/>
                <a:gd name="connsiteX24" fmla="*/ 576973 w 2812746"/>
                <a:gd name="connsiteY24" fmla="*/ 386366 h 430155"/>
                <a:gd name="connsiteX25" fmla="*/ 507427 w 2812746"/>
                <a:gd name="connsiteY25" fmla="*/ 386366 h 430155"/>
                <a:gd name="connsiteX26" fmla="*/ 394093 w 2812746"/>
                <a:gd name="connsiteY26" fmla="*/ 386366 h 430155"/>
                <a:gd name="connsiteX27" fmla="*/ 303941 w 2812746"/>
                <a:gd name="connsiteY27" fmla="*/ 378639 h 430155"/>
                <a:gd name="connsiteX28" fmla="*/ 224092 w 2812746"/>
                <a:gd name="connsiteY28" fmla="*/ 368336 h 430155"/>
                <a:gd name="connsiteX29" fmla="*/ 159698 w 2812746"/>
                <a:gd name="connsiteY29" fmla="*/ 355457 h 430155"/>
                <a:gd name="connsiteX30" fmla="*/ 72121 w 2812746"/>
                <a:gd name="connsiteY30" fmla="*/ 327124 h 430155"/>
                <a:gd name="connsiteX31" fmla="*/ 33485 w 2812746"/>
                <a:gd name="connsiteY31" fmla="*/ 309093 h 430155"/>
                <a:gd name="connsiteX32" fmla="*/ 23182 w 2812746"/>
                <a:gd name="connsiteY32" fmla="*/ 298790 h 430155"/>
                <a:gd name="connsiteX33" fmla="*/ 7727 w 2812746"/>
                <a:gd name="connsiteY33" fmla="*/ 275608 h 430155"/>
                <a:gd name="connsiteX34" fmla="*/ 0 w 2812746"/>
                <a:gd name="connsiteY34" fmla="*/ 247275 h 430155"/>
                <a:gd name="connsiteX35" fmla="*/ 0 w 2812746"/>
                <a:gd name="connsiteY35" fmla="*/ 221517 h 430155"/>
                <a:gd name="connsiteX36" fmla="*/ 5151 w 2812746"/>
                <a:gd name="connsiteY36" fmla="*/ 190608 h 430155"/>
                <a:gd name="connsiteX37" fmla="*/ 23182 w 2812746"/>
                <a:gd name="connsiteY37" fmla="*/ 162274 h 430155"/>
                <a:gd name="connsiteX38" fmla="*/ 92727 w 2812746"/>
                <a:gd name="connsiteY38" fmla="*/ 149395 h 430155"/>
                <a:gd name="connsiteX39" fmla="*/ 324547 w 2812746"/>
                <a:gd name="connsiteY39" fmla="*/ 123637 h 430155"/>
                <a:gd name="connsiteX40" fmla="*/ 425002 w 2812746"/>
                <a:gd name="connsiteY40" fmla="*/ 115910 h 430155"/>
                <a:gd name="connsiteX41" fmla="*/ 620761 w 2812746"/>
                <a:gd name="connsiteY41" fmla="*/ 121062 h 430155"/>
                <a:gd name="connsiteX42" fmla="*/ 919551 w 2812746"/>
                <a:gd name="connsiteY42" fmla="*/ 123637 h 430155"/>
                <a:gd name="connsiteX43" fmla="*/ 1238947 w 2812746"/>
                <a:gd name="connsiteY43" fmla="*/ 126213 h 430155"/>
                <a:gd name="connsiteX44" fmla="*/ 1463040 w 2812746"/>
                <a:gd name="connsiteY44" fmla="*/ 128789 h 430155"/>
                <a:gd name="connsiteX45" fmla="*/ 1517131 w 2812746"/>
                <a:gd name="connsiteY45" fmla="*/ 128789 h 43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12746" h="430155">
                  <a:moveTo>
                    <a:pt x="1517131" y="128789"/>
                  </a:moveTo>
                  <a:lnTo>
                    <a:pt x="1970467" y="133940"/>
                  </a:lnTo>
                  <a:lnTo>
                    <a:pt x="2264106" y="139092"/>
                  </a:lnTo>
                  <a:lnTo>
                    <a:pt x="2385167" y="139092"/>
                  </a:lnTo>
                  <a:lnTo>
                    <a:pt x="2426379" y="139092"/>
                  </a:lnTo>
                  <a:lnTo>
                    <a:pt x="2472743" y="136516"/>
                  </a:lnTo>
                  <a:lnTo>
                    <a:pt x="2531986" y="131365"/>
                  </a:lnTo>
                  <a:lnTo>
                    <a:pt x="2573198" y="126213"/>
                  </a:lnTo>
                  <a:lnTo>
                    <a:pt x="2635017" y="110759"/>
                  </a:lnTo>
                  <a:lnTo>
                    <a:pt x="2691684" y="90152"/>
                  </a:lnTo>
                  <a:lnTo>
                    <a:pt x="2725169" y="72122"/>
                  </a:lnTo>
                  <a:lnTo>
                    <a:pt x="2771533" y="28334"/>
                  </a:lnTo>
                  <a:lnTo>
                    <a:pt x="2794715" y="0"/>
                  </a:lnTo>
                  <a:lnTo>
                    <a:pt x="2812746" y="311669"/>
                  </a:lnTo>
                  <a:lnTo>
                    <a:pt x="2709715" y="391518"/>
                  </a:lnTo>
                  <a:lnTo>
                    <a:pt x="2655623" y="430155"/>
                  </a:lnTo>
                  <a:lnTo>
                    <a:pt x="2601532" y="419851"/>
                  </a:lnTo>
                  <a:lnTo>
                    <a:pt x="2475319" y="399245"/>
                  </a:lnTo>
                  <a:lnTo>
                    <a:pt x="2403197" y="388942"/>
                  </a:lnTo>
                  <a:lnTo>
                    <a:pt x="2282136" y="386366"/>
                  </a:lnTo>
                  <a:lnTo>
                    <a:pt x="1973043" y="386366"/>
                  </a:lnTo>
                  <a:lnTo>
                    <a:pt x="1622738" y="383791"/>
                  </a:lnTo>
                  <a:lnTo>
                    <a:pt x="1290463" y="386366"/>
                  </a:lnTo>
                  <a:lnTo>
                    <a:pt x="888642" y="386366"/>
                  </a:lnTo>
                  <a:lnTo>
                    <a:pt x="576973" y="386366"/>
                  </a:lnTo>
                  <a:lnTo>
                    <a:pt x="507427" y="386366"/>
                  </a:lnTo>
                  <a:lnTo>
                    <a:pt x="394093" y="386366"/>
                  </a:lnTo>
                  <a:lnTo>
                    <a:pt x="303941" y="378639"/>
                  </a:lnTo>
                  <a:lnTo>
                    <a:pt x="224092" y="368336"/>
                  </a:lnTo>
                  <a:lnTo>
                    <a:pt x="159698" y="355457"/>
                  </a:lnTo>
                  <a:lnTo>
                    <a:pt x="72121" y="327124"/>
                  </a:lnTo>
                  <a:lnTo>
                    <a:pt x="33485" y="309093"/>
                  </a:lnTo>
                  <a:lnTo>
                    <a:pt x="23182" y="298790"/>
                  </a:lnTo>
                  <a:lnTo>
                    <a:pt x="7727" y="275608"/>
                  </a:lnTo>
                  <a:lnTo>
                    <a:pt x="0" y="247275"/>
                  </a:lnTo>
                  <a:lnTo>
                    <a:pt x="0" y="221517"/>
                  </a:lnTo>
                  <a:lnTo>
                    <a:pt x="5151" y="190608"/>
                  </a:lnTo>
                  <a:lnTo>
                    <a:pt x="23182" y="162274"/>
                  </a:lnTo>
                  <a:lnTo>
                    <a:pt x="92727" y="149395"/>
                  </a:lnTo>
                  <a:lnTo>
                    <a:pt x="324547" y="123637"/>
                  </a:lnTo>
                  <a:lnTo>
                    <a:pt x="425002" y="115910"/>
                  </a:lnTo>
                  <a:lnTo>
                    <a:pt x="620761" y="121062"/>
                  </a:lnTo>
                  <a:lnTo>
                    <a:pt x="919551" y="123637"/>
                  </a:lnTo>
                  <a:lnTo>
                    <a:pt x="1238947" y="126213"/>
                  </a:lnTo>
                  <a:lnTo>
                    <a:pt x="1463040" y="128789"/>
                  </a:lnTo>
                  <a:lnTo>
                    <a:pt x="1517131" y="1287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5264702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6C386E4E-6E97-40FA-B0BD-9B73A68EA2FA}"/>
              </a:ext>
            </a:extLst>
          </p:cNvPr>
          <p:cNvSpPr/>
          <p:nvPr/>
        </p:nvSpPr>
        <p:spPr>
          <a:xfrm>
            <a:off x="3976691" y="2097089"/>
            <a:ext cx="547687" cy="822325"/>
          </a:xfrm>
          <a:custGeom>
            <a:avLst/>
            <a:gdLst>
              <a:gd name="connsiteX0" fmla="*/ 178593 w 547687"/>
              <a:gd name="connsiteY0" fmla="*/ 409575 h 821532"/>
              <a:gd name="connsiteX1" fmla="*/ 121443 w 547687"/>
              <a:gd name="connsiteY1" fmla="*/ 288132 h 821532"/>
              <a:gd name="connsiteX2" fmla="*/ 59531 w 547687"/>
              <a:gd name="connsiteY2" fmla="*/ 150019 h 821532"/>
              <a:gd name="connsiteX3" fmla="*/ 7143 w 547687"/>
              <a:gd name="connsiteY3" fmla="*/ 47625 h 821532"/>
              <a:gd name="connsiteX4" fmla="*/ 0 w 547687"/>
              <a:gd name="connsiteY4" fmla="*/ 26194 h 821532"/>
              <a:gd name="connsiteX5" fmla="*/ 0 w 547687"/>
              <a:gd name="connsiteY5" fmla="*/ 7144 h 821532"/>
              <a:gd name="connsiteX6" fmla="*/ 9525 w 547687"/>
              <a:gd name="connsiteY6" fmla="*/ 0 h 821532"/>
              <a:gd name="connsiteX7" fmla="*/ 26193 w 547687"/>
              <a:gd name="connsiteY7" fmla="*/ 2382 h 821532"/>
              <a:gd name="connsiteX8" fmla="*/ 61912 w 547687"/>
              <a:gd name="connsiteY8" fmla="*/ 14288 h 821532"/>
              <a:gd name="connsiteX9" fmla="*/ 123825 w 547687"/>
              <a:gd name="connsiteY9" fmla="*/ 52388 h 821532"/>
              <a:gd name="connsiteX10" fmla="*/ 183356 w 547687"/>
              <a:gd name="connsiteY10" fmla="*/ 95250 h 821532"/>
              <a:gd name="connsiteX11" fmla="*/ 254793 w 547687"/>
              <a:gd name="connsiteY11" fmla="*/ 147638 h 821532"/>
              <a:gd name="connsiteX12" fmla="*/ 321468 w 547687"/>
              <a:gd name="connsiteY12" fmla="*/ 204788 h 821532"/>
              <a:gd name="connsiteX13" fmla="*/ 366712 w 547687"/>
              <a:gd name="connsiteY13" fmla="*/ 250032 h 821532"/>
              <a:gd name="connsiteX14" fmla="*/ 440531 w 547687"/>
              <a:gd name="connsiteY14" fmla="*/ 328613 h 821532"/>
              <a:gd name="connsiteX15" fmla="*/ 488156 w 547687"/>
              <a:gd name="connsiteY15" fmla="*/ 388144 h 821532"/>
              <a:gd name="connsiteX16" fmla="*/ 514350 w 547687"/>
              <a:gd name="connsiteY16" fmla="*/ 433388 h 821532"/>
              <a:gd name="connsiteX17" fmla="*/ 533400 w 547687"/>
              <a:gd name="connsiteY17" fmla="*/ 476250 h 821532"/>
              <a:gd name="connsiteX18" fmla="*/ 542925 w 547687"/>
              <a:gd name="connsiteY18" fmla="*/ 516732 h 821532"/>
              <a:gd name="connsiteX19" fmla="*/ 547687 w 547687"/>
              <a:gd name="connsiteY19" fmla="*/ 554832 h 821532"/>
              <a:gd name="connsiteX20" fmla="*/ 547687 w 547687"/>
              <a:gd name="connsiteY20" fmla="*/ 619125 h 821532"/>
              <a:gd name="connsiteX21" fmla="*/ 538162 w 547687"/>
              <a:gd name="connsiteY21" fmla="*/ 692944 h 821532"/>
              <a:gd name="connsiteX22" fmla="*/ 526256 w 547687"/>
              <a:gd name="connsiteY22" fmla="*/ 750094 h 821532"/>
              <a:gd name="connsiteX23" fmla="*/ 511968 w 547687"/>
              <a:gd name="connsiteY23" fmla="*/ 785813 h 821532"/>
              <a:gd name="connsiteX24" fmla="*/ 492918 w 547687"/>
              <a:gd name="connsiteY24" fmla="*/ 809625 h 821532"/>
              <a:gd name="connsiteX25" fmla="*/ 476250 w 547687"/>
              <a:gd name="connsiteY25" fmla="*/ 819150 h 821532"/>
              <a:gd name="connsiteX26" fmla="*/ 459581 w 547687"/>
              <a:gd name="connsiteY26" fmla="*/ 821532 h 821532"/>
              <a:gd name="connsiteX27" fmla="*/ 438150 w 547687"/>
              <a:gd name="connsiteY27" fmla="*/ 821532 h 821532"/>
              <a:gd name="connsiteX28" fmla="*/ 411956 w 547687"/>
              <a:gd name="connsiteY28" fmla="*/ 809625 h 821532"/>
              <a:gd name="connsiteX29" fmla="*/ 378618 w 547687"/>
              <a:gd name="connsiteY29" fmla="*/ 785813 h 821532"/>
              <a:gd name="connsiteX30" fmla="*/ 342900 w 547687"/>
              <a:gd name="connsiteY30" fmla="*/ 762000 h 821532"/>
              <a:gd name="connsiteX31" fmla="*/ 326231 w 547687"/>
              <a:gd name="connsiteY31" fmla="*/ 752475 h 821532"/>
              <a:gd name="connsiteX32" fmla="*/ 297656 w 547687"/>
              <a:gd name="connsiteY32" fmla="*/ 688182 h 821532"/>
              <a:gd name="connsiteX33" fmla="*/ 240506 w 547687"/>
              <a:gd name="connsiteY33" fmla="*/ 550069 h 821532"/>
              <a:gd name="connsiteX34" fmla="*/ 178593 w 547687"/>
              <a:gd name="connsiteY34" fmla="*/ 409575 h 82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47687" h="821532">
                <a:moveTo>
                  <a:pt x="178593" y="409575"/>
                </a:moveTo>
                <a:lnTo>
                  <a:pt x="121443" y="288132"/>
                </a:lnTo>
                <a:lnTo>
                  <a:pt x="59531" y="150019"/>
                </a:lnTo>
                <a:lnTo>
                  <a:pt x="7143" y="47625"/>
                </a:lnTo>
                <a:lnTo>
                  <a:pt x="0" y="26194"/>
                </a:lnTo>
                <a:lnTo>
                  <a:pt x="0" y="7144"/>
                </a:lnTo>
                <a:lnTo>
                  <a:pt x="9525" y="0"/>
                </a:lnTo>
                <a:lnTo>
                  <a:pt x="26193" y="2382"/>
                </a:lnTo>
                <a:lnTo>
                  <a:pt x="61912" y="14288"/>
                </a:lnTo>
                <a:lnTo>
                  <a:pt x="123825" y="52388"/>
                </a:lnTo>
                <a:lnTo>
                  <a:pt x="183356" y="95250"/>
                </a:lnTo>
                <a:lnTo>
                  <a:pt x="254793" y="147638"/>
                </a:lnTo>
                <a:lnTo>
                  <a:pt x="321468" y="204788"/>
                </a:lnTo>
                <a:lnTo>
                  <a:pt x="366712" y="250032"/>
                </a:lnTo>
                <a:lnTo>
                  <a:pt x="440531" y="328613"/>
                </a:lnTo>
                <a:lnTo>
                  <a:pt x="488156" y="388144"/>
                </a:lnTo>
                <a:lnTo>
                  <a:pt x="514350" y="433388"/>
                </a:lnTo>
                <a:lnTo>
                  <a:pt x="533400" y="476250"/>
                </a:lnTo>
                <a:lnTo>
                  <a:pt x="542925" y="516732"/>
                </a:lnTo>
                <a:lnTo>
                  <a:pt x="547687" y="554832"/>
                </a:lnTo>
                <a:lnTo>
                  <a:pt x="547687" y="619125"/>
                </a:lnTo>
                <a:lnTo>
                  <a:pt x="538162" y="692944"/>
                </a:lnTo>
                <a:lnTo>
                  <a:pt x="526256" y="750094"/>
                </a:lnTo>
                <a:lnTo>
                  <a:pt x="511968" y="785813"/>
                </a:lnTo>
                <a:lnTo>
                  <a:pt x="492918" y="809625"/>
                </a:lnTo>
                <a:lnTo>
                  <a:pt x="476250" y="819150"/>
                </a:lnTo>
                <a:lnTo>
                  <a:pt x="459581" y="821532"/>
                </a:lnTo>
                <a:lnTo>
                  <a:pt x="438150" y="821532"/>
                </a:lnTo>
                <a:lnTo>
                  <a:pt x="411956" y="809625"/>
                </a:lnTo>
                <a:lnTo>
                  <a:pt x="378618" y="785813"/>
                </a:lnTo>
                <a:lnTo>
                  <a:pt x="342900" y="762000"/>
                </a:lnTo>
                <a:lnTo>
                  <a:pt x="326231" y="752475"/>
                </a:lnTo>
                <a:lnTo>
                  <a:pt x="297656" y="688182"/>
                </a:lnTo>
                <a:lnTo>
                  <a:pt x="240506" y="550069"/>
                </a:lnTo>
                <a:lnTo>
                  <a:pt x="178593" y="409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05B4666B-3D96-4866-8BA2-88802E88A3E2}"/>
              </a:ext>
            </a:extLst>
          </p:cNvPr>
          <p:cNvSpPr/>
          <p:nvPr/>
        </p:nvSpPr>
        <p:spPr>
          <a:xfrm>
            <a:off x="5476877" y="1824039"/>
            <a:ext cx="776288" cy="947737"/>
          </a:xfrm>
          <a:custGeom>
            <a:avLst/>
            <a:gdLst>
              <a:gd name="connsiteX0" fmla="*/ 435769 w 776288"/>
              <a:gd name="connsiteY0" fmla="*/ 561975 h 947737"/>
              <a:gd name="connsiteX1" fmla="*/ 359569 w 776288"/>
              <a:gd name="connsiteY1" fmla="*/ 631031 h 947737"/>
              <a:gd name="connsiteX2" fmla="*/ 292894 w 776288"/>
              <a:gd name="connsiteY2" fmla="*/ 697706 h 947737"/>
              <a:gd name="connsiteX3" fmla="*/ 219075 w 776288"/>
              <a:gd name="connsiteY3" fmla="*/ 769143 h 947737"/>
              <a:gd name="connsiteX4" fmla="*/ 142875 w 776288"/>
              <a:gd name="connsiteY4" fmla="*/ 847725 h 947737"/>
              <a:gd name="connsiteX5" fmla="*/ 73819 w 776288"/>
              <a:gd name="connsiteY5" fmla="*/ 916781 h 947737"/>
              <a:gd name="connsiteX6" fmla="*/ 47625 w 776288"/>
              <a:gd name="connsiteY6" fmla="*/ 940593 h 947737"/>
              <a:gd name="connsiteX7" fmla="*/ 30956 w 776288"/>
              <a:gd name="connsiteY7" fmla="*/ 947737 h 947737"/>
              <a:gd name="connsiteX8" fmla="*/ 7144 w 776288"/>
              <a:gd name="connsiteY8" fmla="*/ 947737 h 947737"/>
              <a:gd name="connsiteX9" fmla="*/ 0 w 776288"/>
              <a:gd name="connsiteY9" fmla="*/ 935831 h 947737"/>
              <a:gd name="connsiteX10" fmla="*/ 0 w 776288"/>
              <a:gd name="connsiteY10" fmla="*/ 916781 h 947737"/>
              <a:gd name="connsiteX11" fmla="*/ 7144 w 776288"/>
              <a:gd name="connsiteY11" fmla="*/ 895350 h 947737"/>
              <a:gd name="connsiteX12" fmla="*/ 45244 w 776288"/>
              <a:gd name="connsiteY12" fmla="*/ 842962 h 947737"/>
              <a:gd name="connsiteX13" fmla="*/ 97631 w 776288"/>
              <a:gd name="connsiteY13" fmla="*/ 762000 h 947737"/>
              <a:gd name="connsiteX14" fmla="*/ 154781 w 776288"/>
              <a:gd name="connsiteY14" fmla="*/ 673893 h 947737"/>
              <a:gd name="connsiteX15" fmla="*/ 197644 w 776288"/>
              <a:gd name="connsiteY15" fmla="*/ 597693 h 947737"/>
              <a:gd name="connsiteX16" fmla="*/ 235744 w 776288"/>
              <a:gd name="connsiteY16" fmla="*/ 528637 h 947737"/>
              <a:gd name="connsiteX17" fmla="*/ 276225 w 776288"/>
              <a:gd name="connsiteY17" fmla="*/ 447675 h 947737"/>
              <a:gd name="connsiteX18" fmla="*/ 309563 w 776288"/>
              <a:gd name="connsiteY18" fmla="*/ 373856 h 947737"/>
              <a:gd name="connsiteX19" fmla="*/ 342900 w 776288"/>
              <a:gd name="connsiteY19" fmla="*/ 290512 h 947737"/>
              <a:gd name="connsiteX20" fmla="*/ 357188 w 776288"/>
              <a:gd name="connsiteY20" fmla="*/ 242887 h 947737"/>
              <a:gd name="connsiteX21" fmla="*/ 364331 w 776288"/>
              <a:gd name="connsiteY21" fmla="*/ 197643 h 947737"/>
              <a:gd name="connsiteX22" fmla="*/ 364331 w 776288"/>
              <a:gd name="connsiteY22" fmla="*/ 178593 h 947737"/>
              <a:gd name="connsiteX23" fmla="*/ 359569 w 776288"/>
              <a:gd name="connsiteY23" fmla="*/ 157162 h 947737"/>
              <a:gd name="connsiteX24" fmla="*/ 340519 w 776288"/>
              <a:gd name="connsiteY24" fmla="*/ 128587 h 947737"/>
              <a:gd name="connsiteX25" fmla="*/ 319088 w 776288"/>
              <a:gd name="connsiteY25" fmla="*/ 100012 h 947737"/>
              <a:gd name="connsiteX26" fmla="*/ 302419 w 776288"/>
              <a:gd name="connsiteY26" fmla="*/ 66675 h 947737"/>
              <a:gd name="connsiteX27" fmla="*/ 290513 w 776288"/>
              <a:gd name="connsiteY27" fmla="*/ 54768 h 947737"/>
              <a:gd name="connsiteX28" fmla="*/ 276225 w 776288"/>
              <a:gd name="connsiteY28" fmla="*/ 33337 h 947737"/>
              <a:gd name="connsiteX29" fmla="*/ 276225 w 776288"/>
              <a:gd name="connsiteY29" fmla="*/ 26193 h 947737"/>
              <a:gd name="connsiteX30" fmla="*/ 278606 w 776288"/>
              <a:gd name="connsiteY30" fmla="*/ 14287 h 947737"/>
              <a:gd name="connsiteX31" fmla="*/ 295275 w 776288"/>
              <a:gd name="connsiteY31" fmla="*/ 2381 h 947737"/>
              <a:gd name="connsiteX32" fmla="*/ 321469 w 776288"/>
              <a:gd name="connsiteY32" fmla="*/ 0 h 947737"/>
              <a:gd name="connsiteX33" fmla="*/ 359569 w 776288"/>
              <a:gd name="connsiteY33" fmla="*/ 0 h 947737"/>
              <a:gd name="connsiteX34" fmla="*/ 409575 w 776288"/>
              <a:gd name="connsiteY34" fmla="*/ 9525 h 947737"/>
              <a:gd name="connsiteX35" fmla="*/ 445294 w 776288"/>
              <a:gd name="connsiteY35" fmla="*/ 23812 h 947737"/>
              <a:gd name="connsiteX36" fmla="*/ 540544 w 776288"/>
              <a:gd name="connsiteY36" fmla="*/ 59531 h 947737"/>
              <a:gd name="connsiteX37" fmla="*/ 628650 w 776288"/>
              <a:gd name="connsiteY37" fmla="*/ 97631 h 947737"/>
              <a:gd name="connsiteX38" fmla="*/ 695325 w 776288"/>
              <a:gd name="connsiteY38" fmla="*/ 130968 h 947737"/>
              <a:gd name="connsiteX39" fmla="*/ 721519 w 776288"/>
              <a:gd name="connsiteY39" fmla="*/ 147637 h 947737"/>
              <a:gd name="connsiteX40" fmla="*/ 740569 w 776288"/>
              <a:gd name="connsiteY40" fmla="*/ 166687 h 947737"/>
              <a:gd name="connsiteX41" fmla="*/ 757238 w 776288"/>
              <a:gd name="connsiteY41" fmla="*/ 188118 h 947737"/>
              <a:gd name="connsiteX42" fmla="*/ 769144 w 776288"/>
              <a:gd name="connsiteY42" fmla="*/ 209550 h 947737"/>
              <a:gd name="connsiteX43" fmla="*/ 776288 w 776288"/>
              <a:gd name="connsiteY43" fmla="*/ 235743 h 947737"/>
              <a:gd name="connsiteX44" fmla="*/ 771525 w 776288"/>
              <a:gd name="connsiteY44" fmla="*/ 259556 h 947737"/>
              <a:gd name="connsiteX45" fmla="*/ 754856 w 776288"/>
              <a:gd name="connsiteY45" fmla="*/ 280987 h 947737"/>
              <a:gd name="connsiteX46" fmla="*/ 731044 w 776288"/>
              <a:gd name="connsiteY46" fmla="*/ 295275 h 947737"/>
              <a:gd name="connsiteX47" fmla="*/ 704850 w 776288"/>
              <a:gd name="connsiteY47" fmla="*/ 307181 h 947737"/>
              <a:gd name="connsiteX48" fmla="*/ 652463 w 776288"/>
              <a:gd name="connsiteY48" fmla="*/ 352425 h 947737"/>
              <a:gd name="connsiteX49" fmla="*/ 576263 w 776288"/>
              <a:gd name="connsiteY49" fmla="*/ 426243 h 947737"/>
              <a:gd name="connsiteX50" fmla="*/ 435769 w 776288"/>
              <a:gd name="connsiteY50" fmla="*/ 561975 h 947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776288" h="947737">
                <a:moveTo>
                  <a:pt x="435769" y="561975"/>
                </a:moveTo>
                <a:lnTo>
                  <a:pt x="359569" y="631031"/>
                </a:lnTo>
                <a:lnTo>
                  <a:pt x="292894" y="697706"/>
                </a:lnTo>
                <a:lnTo>
                  <a:pt x="219075" y="769143"/>
                </a:lnTo>
                <a:lnTo>
                  <a:pt x="142875" y="847725"/>
                </a:lnTo>
                <a:lnTo>
                  <a:pt x="73819" y="916781"/>
                </a:lnTo>
                <a:lnTo>
                  <a:pt x="47625" y="940593"/>
                </a:lnTo>
                <a:lnTo>
                  <a:pt x="30956" y="947737"/>
                </a:lnTo>
                <a:lnTo>
                  <a:pt x="7144" y="947737"/>
                </a:lnTo>
                <a:lnTo>
                  <a:pt x="0" y="935831"/>
                </a:lnTo>
                <a:lnTo>
                  <a:pt x="0" y="916781"/>
                </a:lnTo>
                <a:lnTo>
                  <a:pt x="7144" y="895350"/>
                </a:lnTo>
                <a:lnTo>
                  <a:pt x="45244" y="842962"/>
                </a:lnTo>
                <a:lnTo>
                  <a:pt x="97631" y="762000"/>
                </a:lnTo>
                <a:lnTo>
                  <a:pt x="154781" y="673893"/>
                </a:lnTo>
                <a:lnTo>
                  <a:pt x="197644" y="597693"/>
                </a:lnTo>
                <a:lnTo>
                  <a:pt x="235744" y="528637"/>
                </a:lnTo>
                <a:lnTo>
                  <a:pt x="276225" y="447675"/>
                </a:lnTo>
                <a:lnTo>
                  <a:pt x="309563" y="373856"/>
                </a:lnTo>
                <a:lnTo>
                  <a:pt x="342900" y="290512"/>
                </a:lnTo>
                <a:lnTo>
                  <a:pt x="357188" y="242887"/>
                </a:lnTo>
                <a:lnTo>
                  <a:pt x="364331" y="197643"/>
                </a:lnTo>
                <a:lnTo>
                  <a:pt x="364331" y="178593"/>
                </a:lnTo>
                <a:lnTo>
                  <a:pt x="359569" y="157162"/>
                </a:lnTo>
                <a:lnTo>
                  <a:pt x="340519" y="128587"/>
                </a:lnTo>
                <a:lnTo>
                  <a:pt x="319088" y="100012"/>
                </a:lnTo>
                <a:lnTo>
                  <a:pt x="302419" y="66675"/>
                </a:lnTo>
                <a:lnTo>
                  <a:pt x="290513" y="54768"/>
                </a:lnTo>
                <a:lnTo>
                  <a:pt x="276225" y="33337"/>
                </a:lnTo>
                <a:lnTo>
                  <a:pt x="276225" y="26193"/>
                </a:lnTo>
                <a:lnTo>
                  <a:pt x="278606" y="14287"/>
                </a:lnTo>
                <a:lnTo>
                  <a:pt x="295275" y="2381"/>
                </a:lnTo>
                <a:lnTo>
                  <a:pt x="321469" y="0"/>
                </a:lnTo>
                <a:lnTo>
                  <a:pt x="359569" y="0"/>
                </a:lnTo>
                <a:lnTo>
                  <a:pt x="409575" y="9525"/>
                </a:lnTo>
                <a:lnTo>
                  <a:pt x="445294" y="23812"/>
                </a:lnTo>
                <a:lnTo>
                  <a:pt x="540544" y="59531"/>
                </a:lnTo>
                <a:lnTo>
                  <a:pt x="628650" y="97631"/>
                </a:lnTo>
                <a:lnTo>
                  <a:pt x="695325" y="130968"/>
                </a:lnTo>
                <a:lnTo>
                  <a:pt x="721519" y="147637"/>
                </a:lnTo>
                <a:lnTo>
                  <a:pt x="740569" y="166687"/>
                </a:lnTo>
                <a:lnTo>
                  <a:pt x="757238" y="188118"/>
                </a:lnTo>
                <a:lnTo>
                  <a:pt x="769144" y="209550"/>
                </a:lnTo>
                <a:lnTo>
                  <a:pt x="776288" y="235743"/>
                </a:lnTo>
                <a:lnTo>
                  <a:pt x="771525" y="259556"/>
                </a:lnTo>
                <a:lnTo>
                  <a:pt x="754856" y="280987"/>
                </a:lnTo>
                <a:lnTo>
                  <a:pt x="731044" y="295275"/>
                </a:lnTo>
                <a:lnTo>
                  <a:pt x="704850" y="307181"/>
                </a:lnTo>
                <a:lnTo>
                  <a:pt x="652463" y="352425"/>
                </a:lnTo>
                <a:lnTo>
                  <a:pt x="576263" y="426243"/>
                </a:lnTo>
                <a:lnTo>
                  <a:pt x="435769" y="561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1B6D00B-F863-4EB9-9EC9-BEB1F27B87AF}"/>
              </a:ext>
            </a:extLst>
          </p:cNvPr>
          <p:cNvSpPr/>
          <p:nvPr/>
        </p:nvSpPr>
        <p:spPr>
          <a:xfrm rot="16200000">
            <a:off x="5561808" y="3131344"/>
            <a:ext cx="2400300" cy="481013"/>
          </a:xfrm>
          <a:custGeom>
            <a:avLst/>
            <a:gdLst>
              <a:gd name="connsiteX0" fmla="*/ 1197768 w 2400300"/>
              <a:gd name="connsiteY0" fmla="*/ 190500 h 481012"/>
              <a:gd name="connsiteX1" fmla="*/ 1412081 w 2400300"/>
              <a:gd name="connsiteY1" fmla="*/ 192881 h 481012"/>
              <a:gd name="connsiteX2" fmla="*/ 1612106 w 2400300"/>
              <a:gd name="connsiteY2" fmla="*/ 192881 h 481012"/>
              <a:gd name="connsiteX3" fmla="*/ 1833562 w 2400300"/>
              <a:gd name="connsiteY3" fmla="*/ 192881 h 481012"/>
              <a:gd name="connsiteX4" fmla="*/ 1990725 w 2400300"/>
              <a:gd name="connsiteY4" fmla="*/ 192881 h 481012"/>
              <a:gd name="connsiteX5" fmla="*/ 2093118 w 2400300"/>
              <a:gd name="connsiteY5" fmla="*/ 192881 h 481012"/>
              <a:gd name="connsiteX6" fmla="*/ 2128837 w 2400300"/>
              <a:gd name="connsiteY6" fmla="*/ 188119 h 481012"/>
              <a:gd name="connsiteX7" fmla="*/ 2169318 w 2400300"/>
              <a:gd name="connsiteY7" fmla="*/ 178594 h 481012"/>
              <a:gd name="connsiteX8" fmla="*/ 2209800 w 2400300"/>
              <a:gd name="connsiteY8" fmla="*/ 159544 h 481012"/>
              <a:gd name="connsiteX9" fmla="*/ 2240756 w 2400300"/>
              <a:gd name="connsiteY9" fmla="*/ 140494 h 481012"/>
              <a:gd name="connsiteX10" fmla="*/ 2262187 w 2400300"/>
              <a:gd name="connsiteY10" fmla="*/ 121444 h 481012"/>
              <a:gd name="connsiteX11" fmla="*/ 2276475 w 2400300"/>
              <a:gd name="connsiteY11" fmla="*/ 104775 h 481012"/>
              <a:gd name="connsiteX12" fmla="*/ 2290762 w 2400300"/>
              <a:gd name="connsiteY12" fmla="*/ 83344 h 481012"/>
              <a:gd name="connsiteX13" fmla="*/ 2309812 w 2400300"/>
              <a:gd name="connsiteY13" fmla="*/ 42862 h 481012"/>
              <a:gd name="connsiteX14" fmla="*/ 2331243 w 2400300"/>
              <a:gd name="connsiteY14" fmla="*/ 14287 h 481012"/>
              <a:gd name="connsiteX15" fmla="*/ 2345531 w 2400300"/>
              <a:gd name="connsiteY15" fmla="*/ 4762 h 481012"/>
              <a:gd name="connsiteX16" fmla="*/ 2359818 w 2400300"/>
              <a:gd name="connsiteY16" fmla="*/ 0 h 481012"/>
              <a:gd name="connsiteX17" fmla="*/ 2374106 w 2400300"/>
              <a:gd name="connsiteY17" fmla="*/ 0 h 481012"/>
              <a:gd name="connsiteX18" fmla="*/ 2386012 w 2400300"/>
              <a:gd name="connsiteY18" fmla="*/ 7144 h 481012"/>
              <a:gd name="connsiteX19" fmla="*/ 2395537 w 2400300"/>
              <a:gd name="connsiteY19" fmla="*/ 19050 h 481012"/>
              <a:gd name="connsiteX20" fmla="*/ 2400300 w 2400300"/>
              <a:gd name="connsiteY20" fmla="*/ 35719 h 481012"/>
              <a:gd name="connsiteX21" fmla="*/ 2397918 w 2400300"/>
              <a:gd name="connsiteY21" fmla="*/ 76200 h 481012"/>
              <a:gd name="connsiteX22" fmla="*/ 2386012 w 2400300"/>
              <a:gd name="connsiteY22" fmla="*/ 140494 h 481012"/>
              <a:gd name="connsiteX23" fmla="*/ 2366962 w 2400300"/>
              <a:gd name="connsiteY23" fmla="*/ 209550 h 481012"/>
              <a:gd name="connsiteX24" fmla="*/ 2352675 w 2400300"/>
              <a:gd name="connsiteY24" fmla="*/ 250031 h 481012"/>
              <a:gd name="connsiteX25" fmla="*/ 2319337 w 2400300"/>
              <a:gd name="connsiteY25" fmla="*/ 309562 h 481012"/>
              <a:gd name="connsiteX26" fmla="*/ 2274093 w 2400300"/>
              <a:gd name="connsiteY26" fmla="*/ 371475 h 481012"/>
              <a:gd name="connsiteX27" fmla="*/ 2219325 w 2400300"/>
              <a:gd name="connsiteY27" fmla="*/ 433387 h 481012"/>
              <a:gd name="connsiteX28" fmla="*/ 2195512 w 2400300"/>
              <a:gd name="connsiteY28" fmla="*/ 457200 h 481012"/>
              <a:gd name="connsiteX29" fmla="*/ 2171700 w 2400300"/>
              <a:gd name="connsiteY29" fmla="*/ 476250 h 481012"/>
              <a:gd name="connsiteX30" fmla="*/ 2152650 w 2400300"/>
              <a:gd name="connsiteY30" fmla="*/ 481012 h 481012"/>
              <a:gd name="connsiteX31" fmla="*/ 2135981 w 2400300"/>
              <a:gd name="connsiteY31" fmla="*/ 481012 h 481012"/>
              <a:gd name="connsiteX32" fmla="*/ 2107406 w 2400300"/>
              <a:gd name="connsiteY32" fmla="*/ 476250 h 481012"/>
              <a:gd name="connsiteX33" fmla="*/ 2081212 w 2400300"/>
              <a:gd name="connsiteY33" fmla="*/ 469106 h 481012"/>
              <a:gd name="connsiteX34" fmla="*/ 2050256 w 2400300"/>
              <a:gd name="connsiteY34" fmla="*/ 457200 h 481012"/>
              <a:gd name="connsiteX35" fmla="*/ 2019300 w 2400300"/>
              <a:gd name="connsiteY35" fmla="*/ 442912 h 481012"/>
              <a:gd name="connsiteX36" fmla="*/ 2012156 w 2400300"/>
              <a:gd name="connsiteY36" fmla="*/ 440531 h 481012"/>
              <a:gd name="connsiteX37" fmla="*/ 1943100 w 2400300"/>
              <a:gd name="connsiteY37" fmla="*/ 440531 h 481012"/>
              <a:gd name="connsiteX38" fmla="*/ 1790700 w 2400300"/>
              <a:gd name="connsiteY38" fmla="*/ 435769 h 481012"/>
              <a:gd name="connsiteX39" fmla="*/ 1614487 w 2400300"/>
              <a:gd name="connsiteY39" fmla="*/ 433387 h 481012"/>
              <a:gd name="connsiteX40" fmla="*/ 1459706 w 2400300"/>
              <a:gd name="connsiteY40" fmla="*/ 431006 h 481012"/>
              <a:gd name="connsiteX41" fmla="*/ 1276350 w 2400300"/>
              <a:gd name="connsiteY41" fmla="*/ 426244 h 481012"/>
              <a:gd name="connsiteX42" fmla="*/ 1088231 w 2400300"/>
              <a:gd name="connsiteY42" fmla="*/ 421481 h 481012"/>
              <a:gd name="connsiteX43" fmla="*/ 950118 w 2400300"/>
              <a:gd name="connsiteY43" fmla="*/ 419100 h 481012"/>
              <a:gd name="connsiteX44" fmla="*/ 766762 w 2400300"/>
              <a:gd name="connsiteY44" fmla="*/ 416719 h 481012"/>
              <a:gd name="connsiteX45" fmla="*/ 681037 w 2400300"/>
              <a:gd name="connsiteY45" fmla="*/ 421481 h 481012"/>
              <a:gd name="connsiteX46" fmla="*/ 533400 w 2400300"/>
              <a:gd name="connsiteY46" fmla="*/ 426244 h 481012"/>
              <a:gd name="connsiteX47" fmla="*/ 419100 w 2400300"/>
              <a:gd name="connsiteY47" fmla="*/ 431006 h 481012"/>
              <a:gd name="connsiteX48" fmla="*/ 257175 w 2400300"/>
              <a:gd name="connsiteY48" fmla="*/ 438150 h 481012"/>
              <a:gd name="connsiteX49" fmla="*/ 247650 w 2400300"/>
              <a:gd name="connsiteY49" fmla="*/ 438150 h 481012"/>
              <a:gd name="connsiteX50" fmla="*/ 221456 w 2400300"/>
              <a:gd name="connsiteY50" fmla="*/ 428625 h 481012"/>
              <a:gd name="connsiteX51" fmla="*/ 183356 w 2400300"/>
              <a:gd name="connsiteY51" fmla="*/ 414337 h 481012"/>
              <a:gd name="connsiteX52" fmla="*/ 135731 w 2400300"/>
              <a:gd name="connsiteY52" fmla="*/ 397669 h 481012"/>
              <a:gd name="connsiteX53" fmla="*/ 92868 w 2400300"/>
              <a:gd name="connsiteY53" fmla="*/ 381000 h 481012"/>
              <a:gd name="connsiteX54" fmla="*/ 66675 w 2400300"/>
              <a:gd name="connsiteY54" fmla="*/ 371475 h 481012"/>
              <a:gd name="connsiteX55" fmla="*/ 47625 w 2400300"/>
              <a:gd name="connsiteY55" fmla="*/ 359569 h 481012"/>
              <a:gd name="connsiteX56" fmla="*/ 33337 w 2400300"/>
              <a:gd name="connsiteY56" fmla="*/ 347662 h 481012"/>
              <a:gd name="connsiteX57" fmla="*/ 19050 w 2400300"/>
              <a:gd name="connsiteY57" fmla="*/ 333375 h 481012"/>
              <a:gd name="connsiteX58" fmla="*/ 4762 w 2400300"/>
              <a:gd name="connsiteY58" fmla="*/ 316706 h 481012"/>
              <a:gd name="connsiteX59" fmla="*/ 0 w 2400300"/>
              <a:gd name="connsiteY59" fmla="*/ 300037 h 481012"/>
              <a:gd name="connsiteX60" fmla="*/ 2381 w 2400300"/>
              <a:gd name="connsiteY60" fmla="*/ 280987 h 481012"/>
              <a:gd name="connsiteX61" fmla="*/ 9525 w 2400300"/>
              <a:gd name="connsiteY61" fmla="*/ 271462 h 481012"/>
              <a:gd name="connsiteX62" fmla="*/ 35718 w 2400300"/>
              <a:gd name="connsiteY62" fmla="*/ 247650 h 481012"/>
              <a:gd name="connsiteX63" fmla="*/ 61912 w 2400300"/>
              <a:gd name="connsiteY63" fmla="*/ 230981 h 481012"/>
              <a:gd name="connsiteX64" fmla="*/ 100012 w 2400300"/>
              <a:gd name="connsiteY64" fmla="*/ 209550 h 481012"/>
              <a:gd name="connsiteX65" fmla="*/ 166687 w 2400300"/>
              <a:gd name="connsiteY65" fmla="*/ 183356 h 481012"/>
              <a:gd name="connsiteX66" fmla="*/ 228600 w 2400300"/>
              <a:gd name="connsiteY66" fmla="*/ 164306 h 481012"/>
              <a:gd name="connsiteX67" fmla="*/ 290512 w 2400300"/>
              <a:gd name="connsiteY67" fmla="*/ 150019 h 481012"/>
              <a:gd name="connsiteX68" fmla="*/ 319087 w 2400300"/>
              <a:gd name="connsiteY68" fmla="*/ 150019 h 481012"/>
              <a:gd name="connsiteX69" fmla="*/ 414337 w 2400300"/>
              <a:gd name="connsiteY69" fmla="*/ 159544 h 481012"/>
              <a:gd name="connsiteX70" fmla="*/ 569118 w 2400300"/>
              <a:gd name="connsiteY70" fmla="*/ 169069 h 481012"/>
              <a:gd name="connsiteX71" fmla="*/ 704850 w 2400300"/>
              <a:gd name="connsiteY71" fmla="*/ 176212 h 481012"/>
              <a:gd name="connsiteX72" fmla="*/ 850106 w 2400300"/>
              <a:gd name="connsiteY72" fmla="*/ 183356 h 481012"/>
              <a:gd name="connsiteX73" fmla="*/ 1085850 w 2400300"/>
              <a:gd name="connsiteY73" fmla="*/ 188119 h 481012"/>
              <a:gd name="connsiteX74" fmla="*/ 1197768 w 2400300"/>
              <a:gd name="connsiteY74" fmla="*/ 190500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400300" h="481012">
                <a:moveTo>
                  <a:pt x="1197768" y="190500"/>
                </a:moveTo>
                <a:lnTo>
                  <a:pt x="1412081" y="192881"/>
                </a:lnTo>
                <a:lnTo>
                  <a:pt x="1612106" y="192881"/>
                </a:lnTo>
                <a:lnTo>
                  <a:pt x="1833562" y="192881"/>
                </a:lnTo>
                <a:lnTo>
                  <a:pt x="1990725" y="192881"/>
                </a:lnTo>
                <a:lnTo>
                  <a:pt x="2093118" y="192881"/>
                </a:lnTo>
                <a:lnTo>
                  <a:pt x="2128837" y="188119"/>
                </a:lnTo>
                <a:lnTo>
                  <a:pt x="2169318" y="178594"/>
                </a:lnTo>
                <a:lnTo>
                  <a:pt x="2209800" y="159544"/>
                </a:lnTo>
                <a:lnTo>
                  <a:pt x="2240756" y="140494"/>
                </a:lnTo>
                <a:lnTo>
                  <a:pt x="2262187" y="121444"/>
                </a:lnTo>
                <a:lnTo>
                  <a:pt x="2276475" y="104775"/>
                </a:lnTo>
                <a:lnTo>
                  <a:pt x="2290762" y="83344"/>
                </a:lnTo>
                <a:lnTo>
                  <a:pt x="2309812" y="42862"/>
                </a:lnTo>
                <a:lnTo>
                  <a:pt x="2331243" y="14287"/>
                </a:lnTo>
                <a:lnTo>
                  <a:pt x="2345531" y="4762"/>
                </a:lnTo>
                <a:lnTo>
                  <a:pt x="2359818" y="0"/>
                </a:lnTo>
                <a:lnTo>
                  <a:pt x="2374106" y="0"/>
                </a:lnTo>
                <a:lnTo>
                  <a:pt x="2386012" y="7144"/>
                </a:lnTo>
                <a:lnTo>
                  <a:pt x="2395537" y="19050"/>
                </a:lnTo>
                <a:lnTo>
                  <a:pt x="2400300" y="35719"/>
                </a:lnTo>
                <a:lnTo>
                  <a:pt x="2397918" y="76200"/>
                </a:lnTo>
                <a:lnTo>
                  <a:pt x="2386012" y="140494"/>
                </a:lnTo>
                <a:lnTo>
                  <a:pt x="2366962" y="209550"/>
                </a:lnTo>
                <a:lnTo>
                  <a:pt x="2352675" y="250031"/>
                </a:lnTo>
                <a:lnTo>
                  <a:pt x="2319337" y="309562"/>
                </a:lnTo>
                <a:lnTo>
                  <a:pt x="2274093" y="371475"/>
                </a:lnTo>
                <a:lnTo>
                  <a:pt x="2219325" y="433387"/>
                </a:lnTo>
                <a:lnTo>
                  <a:pt x="2195512" y="457200"/>
                </a:lnTo>
                <a:lnTo>
                  <a:pt x="2171700" y="476250"/>
                </a:lnTo>
                <a:lnTo>
                  <a:pt x="2152650" y="481012"/>
                </a:lnTo>
                <a:lnTo>
                  <a:pt x="2135981" y="481012"/>
                </a:lnTo>
                <a:lnTo>
                  <a:pt x="2107406" y="476250"/>
                </a:lnTo>
                <a:lnTo>
                  <a:pt x="2081212" y="469106"/>
                </a:lnTo>
                <a:lnTo>
                  <a:pt x="2050256" y="457200"/>
                </a:lnTo>
                <a:lnTo>
                  <a:pt x="2019300" y="442912"/>
                </a:lnTo>
                <a:lnTo>
                  <a:pt x="2012156" y="440531"/>
                </a:lnTo>
                <a:lnTo>
                  <a:pt x="1943100" y="440531"/>
                </a:lnTo>
                <a:lnTo>
                  <a:pt x="1790700" y="435769"/>
                </a:lnTo>
                <a:lnTo>
                  <a:pt x="1614487" y="433387"/>
                </a:lnTo>
                <a:lnTo>
                  <a:pt x="1459706" y="431006"/>
                </a:lnTo>
                <a:lnTo>
                  <a:pt x="1276350" y="426244"/>
                </a:lnTo>
                <a:lnTo>
                  <a:pt x="1088231" y="421481"/>
                </a:lnTo>
                <a:lnTo>
                  <a:pt x="950118" y="419100"/>
                </a:lnTo>
                <a:lnTo>
                  <a:pt x="766762" y="416719"/>
                </a:lnTo>
                <a:lnTo>
                  <a:pt x="681037" y="421481"/>
                </a:lnTo>
                <a:lnTo>
                  <a:pt x="533400" y="426244"/>
                </a:lnTo>
                <a:lnTo>
                  <a:pt x="419100" y="431006"/>
                </a:lnTo>
                <a:lnTo>
                  <a:pt x="257175" y="438150"/>
                </a:lnTo>
                <a:lnTo>
                  <a:pt x="247650" y="438150"/>
                </a:lnTo>
                <a:lnTo>
                  <a:pt x="221456" y="428625"/>
                </a:lnTo>
                <a:lnTo>
                  <a:pt x="183356" y="414337"/>
                </a:lnTo>
                <a:lnTo>
                  <a:pt x="135731" y="397669"/>
                </a:lnTo>
                <a:lnTo>
                  <a:pt x="92868" y="381000"/>
                </a:lnTo>
                <a:lnTo>
                  <a:pt x="66675" y="371475"/>
                </a:lnTo>
                <a:lnTo>
                  <a:pt x="47625" y="359569"/>
                </a:lnTo>
                <a:lnTo>
                  <a:pt x="33337" y="347662"/>
                </a:lnTo>
                <a:lnTo>
                  <a:pt x="19050" y="333375"/>
                </a:lnTo>
                <a:lnTo>
                  <a:pt x="4762" y="316706"/>
                </a:lnTo>
                <a:lnTo>
                  <a:pt x="0" y="300037"/>
                </a:lnTo>
                <a:lnTo>
                  <a:pt x="2381" y="280987"/>
                </a:lnTo>
                <a:lnTo>
                  <a:pt x="9525" y="271462"/>
                </a:lnTo>
                <a:lnTo>
                  <a:pt x="35718" y="247650"/>
                </a:lnTo>
                <a:lnTo>
                  <a:pt x="61912" y="230981"/>
                </a:lnTo>
                <a:lnTo>
                  <a:pt x="100012" y="209550"/>
                </a:lnTo>
                <a:lnTo>
                  <a:pt x="166687" y="183356"/>
                </a:lnTo>
                <a:lnTo>
                  <a:pt x="228600" y="164306"/>
                </a:lnTo>
                <a:lnTo>
                  <a:pt x="290512" y="150019"/>
                </a:lnTo>
                <a:lnTo>
                  <a:pt x="319087" y="150019"/>
                </a:lnTo>
                <a:lnTo>
                  <a:pt x="414337" y="159544"/>
                </a:lnTo>
                <a:lnTo>
                  <a:pt x="569118" y="169069"/>
                </a:lnTo>
                <a:lnTo>
                  <a:pt x="704850" y="176212"/>
                </a:lnTo>
                <a:lnTo>
                  <a:pt x="850106" y="183356"/>
                </a:lnTo>
                <a:lnTo>
                  <a:pt x="1085850" y="188119"/>
                </a:lnTo>
                <a:lnTo>
                  <a:pt x="1197768" y="1905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E3F92823-109B-40DD-9A7F-44881437514D}"/>
              </a:ext>
            </a:extLst>
          </p:cNvPr>
          <p:cNvSpPr/>
          <p:nvPr/>
        </p:nvSpPr>
        <p:spPr>
          <a:xfrm>
            <a:off x="3910016" y="2938464"/>
            <a:ext cx="2143125" cy="623887"/>
          </a:xfrm>
          <a:custGeom>
            <a:avLst/>
            <a:gdLst>
              <a:gd name="connsiteX0" fmla="*/ 900112 w 2143125"/>
              <a:gd name="connsiteY0" fmla="*/ 235743 h 623887"/>
              <a:gd name="connsiteX1" fmla="*/ 1042987 w 2143125"/>
              <a:gd name="connsiteY1" fmla="*/ 197643 h 623887"/>
              <a:gd name="connsiteX2" fmla="*/ 1145381 w 2143125"/>
              <a:gd name="connsiteY2" fmla="*/ 171450 h 623887"/>
              <a:gd name="connsiteX3" fmla="*/ 1333500 w 2143125"/>
              <a:gd name="connsiteY3" fmla="*/ 133350 h 623887"/>
              <a:gd name="connsiteX4" fmla="*/ 1485900 w 2143125"/>
              <a:gd name="connsiteY4" fmla="*/ 102393 h 623887"/>
              <a:gd name="connsiteX5" fmla="*/ 1643062 w 2143125"/>
              <a:gd name="connsiteY5" fmla="*/ 69056 h 623887"/>
              <a:gd name="connsiteX6" fmla="*/ 1712118 w 2143125"/>
              <a:gd name="connsiteY6" fmla="*/ 52387 h 623887"/>
              <a:gd name="connsiteX7" fmla="*/ 1747837 w 2143125"/>
              <a:gd name="connsiteY7" fmla="*/ 35718 h 623887"/>
              <a:gd name="connsiteX8" fmla="*/ 1795462 w 2143125"/>
              <a:gd name="connsiteY8" fmla="*/ 14287 h 623887"/>
              <a:gd name="connsiteX9" fmla="*/ 1854993 w 2143125"/>
              <a:gd name="connsiteY9" fmla="*/ 0 h 623887"/>
              <a:gd name="connsiteX10" fmla="*/ 1876425 w 2143125"/>
              <a:gd name="connsiteY10" fmla="*/ 0 h 623887"/>
              <a:gd name="connsiteX11" fmla="*/ 1914525 w 2143125"/>
              <a:gd name="connsiteY11" fmla="*/ 9525 h 623887"/>
              <a:gd name="connsiteX12" fmla="*/ 2000250 w 2143125"/>
              <a:gd name="connsiteY12" fmla="*/ 42862 h 623887"/>
              <a:gd name="connsiteX13" fmla="*/ 2069306 w 2143125"/>
              <a:gd name="connsiteY13" fmla="*/ 78581 h 623887"/>
              <a:gd name="connsiteX14" fmla="*/ 2109787 w 2143125"/>
              <a:gd name="connsiteY14" fmla="*/ 102393 h 623887"/>
              <a:gd name="connsiteX15" fmla="*/ 2133600 w 2143125"/>
              <a:gd name="connsiteY15" fmla="*/ 123825 h 623887"/>
              <a:gd name="connsiteX16" fmla="*/ 2140743 w 2143125"/>
              <a:gd name="connsiteY16" fmla="*/ 138112 h 623887"/>
              <a:gd name="connsiteX17" fmla="*/ 2143125 w 2143125"/>
              <a:gd name="connsiteY17" fmla="*/ 154781 h 623887"/>
              <a:gd name="connsiteX18" fmla="*/ 2143125 w 2143125"/>
              <a:gd name="connsiteY18" fmla="*/ 176212 h 623887"/>
              <a:gd name="connsiteX19" fmla="*/ 2133600 w 2143125"/>
              <a:gd name="connsiteY19" fmla="*/ 200025 h 623887"/>
              <a:gd name="connsiteX20" fmla="*/ 2114550 w 2143125"/>
              <a:gd name="connsiteY20" fmla="*/ 219075 h 623887"/>
              <a:gd name="connsiteX21" fmla="*/ 2088356 w 2143125"/>
              <a:gd name="connsiteY21" fmla="*/ 230981 h 623887"/>
              <a:gd name="connsiteX22" fmla="*/ 2028825 w 2143125"/>
              <a:gd name="connsiteY22" fmla="*/ 245268 h 623887"/>
              <a:gd name="connsiteX23" fmla="*/ 1952625 w 2143125"/>
              <a:gd name="connsiteY23" fmla="*/ 257175 h 623887"/>
              <a:gd name="connsiteX24" fmla="*/ 1847850 w 2143125"/>
              <a:gd name="connsiteY24" fmla="*/ 266700 h 623887"/>
              <a:gd name="connsiteX25" fmla="*/ 1714500 w 2143125"/>
              <a:gd name="connsiteY25" fmla="*/ 280987 h 623887"/>
              <a:gd name="connsiteX26" fmla="*/ 1585912 w 2143125"/>
              <a:gd name="connsiteY26" fmla="*/ 297656 h 623887"/>
              <a:gd name="connsiteX27" fmla="*/ 1423987 w 2143125"/>
              <a:gd name="connsiteY27" fmla="*/ 319087 h 623887"/>
              <a:gd name="connsiteX28" fmla="*/ 1288256 w 2143125"/>
              <a:gd name="connsiteY28" fmla="*/ 342900 h 623887"/>
              <a:gd name="connsiteX29" fmla="*/ 1054893 w 2143125"/>
              <a:gd name="connsiteY29" fmla="*/ 388143 h 623887"/>
              <a:gd name="connsiteX30" fmla="*/ 919162 w 2143125"/>
              <a:gd name="connsiteY30" fmla="*/ 416718 h 623887"/>
              <a:gd name="connsiteX31" fmla="*/ 852487 w 2143125"/>
              <a:gd name="connsiteY31" fmla="*/ 433387 h 623887"/>
              <a:gd name="connsiteX32" fmla="*/ 788193 w 2143125"/>
              <a:gd name="connsiteY32" fmla="*/ 450056 h 623887"/>
              <a:gd name="connsiteX33" fmla="*/ 728662 w 2143125"/>
              <a:gd name="connsiteY33" fmla="*/ 466725 h 623887"/>
              <a:gd name="connsiteX34" fmla="*/ 659606 w 2143125"/>
              <a:gd name="connsiteY34" fmla="*/ 488156 h 623887"/>
              <a:gd name="connsiteX35" fmla="*/ 578643 w 2143125"/>
              <a:gd name="connsiteY35" fmla="*/ 516731 h 623887"/>
              <a:gd name="connsiteX36" fmla="*/ 511968 w 2143125"/>
              <a:gd name="connsiteY36" fmla="*/ 540543 h 623887"/>
              <a:gd name="connsiteX37" fmla="*/ 442912 w 2143125"/>
              <a:gd name="connsiteY37" fmla="*/ 571500 h 623887"/>
              <a:gd name="connsiteX38" fmla="*/ 385762 w 2143125"/>
              <a:gd name="connsiteY38" fmla="*/ 602456 h 623887"/>
              <a:gd name="connsiteX39" fmla="*/ 357187 w 2143125"/>
              <a:gd name="connsiteY39" fmla="*/ 621506 h 623887"/>
              <a:gd name="connsiteX40" fmla="*/ 345281 w 2143125"/>
              <a:gd name="connsiteY40" fmla="*/ 623887 h 623887"/>
              <a:gd name="connsiteX41" fmla="*/ 319087 w 2143125"/>
              <a:gd name="connsiteY41" fmla="*/ 614362 h 623887"/>
              <a:gd name="connsiteX42" fmla="*/ 269081 w 2143125"/>
              <a:gd name="connsiteY42" fmla="*/ 583406 h 623887"/>
              <a:gd name="connsiteX43" fmla="*/ 223837 w 2143125"/>
              <a:gd name="connsiteY43" fmla="*/ 554831 h 623887"/>
              <a:gd name="connsiteX44" fmla="*/ 176212 w 2143125"/>
              <a:gd name="connsiteY44" fmla="*/ 521493 h 623887"/>
              <a:gd name="connsiteX45" fmla="*/ 133350 w 2143125"/>
              <a:gd name="connsiteY45" fmla="*/ 485775 h 623887"/>
              <a:gd name="connsiteX46" fmla="*/ 100012 w 2143125"/>
              <a:gd name="connsiteY46" fmla="*/ 452437 h 623887"/>
              <a:gd name="connsiteX47" fmla="*/ 66675 w 2143125"/>
              <a:gd name="connsiteY47" fmla="*/ 414337 h 623887"/>
              <a:gd name="connsiteX48" fmla="*/ 33337 w 2143125"/>
              <a:gd name="connsiteY48" fmla="*/ 361950 h 623887"/>
              <a:gd name="connsiteX49" fmla="*/ 4762 w 2143125"/>
              <a:gd name="connsiteY49" fmla="*/ 295275 h 623887"/>
              <a:gd name="connsiteX50" fmla="*/ 0 w 2143125"/>
              <a:gd name="connsiteY50" fmla="*/ 273843 h 623887"/>
              <a:gd name="connsiteX51" fmla="*/ 2381 w 2143125"/>
              <a:gd name="connsiteY51" fmla="*/ 261937 h 623887"/>
              <a:gd name="connsiteX52" fmla="*/ 11906 w 2143125"/>
              <a:gd name="connsiteY52" fmla="*/ 254793 h 623887"/>
              <a:gd name="connsiteX53" fmla="*/ 38100 w 2143125"/>
              <a:gd name="connsiteY53" fmla="*/ 259556 h 623887"/>
              <a:gd name="connsiteX54" fmla="*/ 61912 w 2143125"/>
              <a:gd name="connsiteY54" fmla="*/ 271462 h 623887"/>
              <a:gd name="connsiteX55" fmla="*/ 97631 w 2143125"/>
              <a:gd name="connsiteY55" fmla="*/ 300037 h 623887"/>
              <a:gd name="connsiteX56" fmla="*/ 140493 w 2143125"/>
              <a:gd name="connsiteY56" fmla="*/ 328612 h 623887"/>
              <a:gd name="connsiteX57" fmla="*/ 166687 w 2143125"/>
              <a:gd name="connsiteY57" fmla="*/ 342900 h 623887"/>
              <a:gd name="connsiteX58" fmla="*/ 209550 w 2143125"/>
              <a:gd name="connsiteY58" fmla="*/ 359568 h 623887"/>
              <a:gd name="connsiteX59" fmla="*/ 247650 w 2143125"/>
              <a:gd name="connsiteY59" fmla="*/ 369093 h 623887"/>
              <a:gd name="connsiteX60" fmla="*/ 283368 w 2143125"/>
              <a:gd name="connsiteY60" fmla="*/ 376237 h 623887"/>
              <a:gd name="connsiteX61" fmla="*/ 333375 w 2143125"/>
              <a:gd name="connsiteY61" fmla="*/ 378618 h 623887"/>
              <a:gd name="connsiteX62" fmla="*/ 385762 w 2143125"/>
              <a:gd name="connsiteY62" fmla="*/ 373856 h 623887"/>
              <a:gd name="connsiteX63" fmla="*/ 450056 w 2143125"/>
              <a:gd name="connsiteY63" fmla="*/ 361950 h 623887"/>
              <a:gd name="connsiteX64" fmla="*/ 578643 w 2143125"/>
              <a:gd name="connsiteY64" fmla="*/ 323850 h 623887"/>
              <a:gd name="connsiteX65" fmla="*/ 900112 w 2143125"/>
              <a:gd name="connsiteY65" fmla="*/ 235743 h 623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43125" h="623887">
                <a:moveTo>
                  <a:pt x="900112" y="235743"/>
                </a:moveTo>
                <a:lnTo>
                  <a:pt x="1042987" y="197643"/>
                </a:lnTo>
                <a:lnTo>
                  <a:pt x="1145381" y="171450"/>
                </a:lnTo>
                <a:lnTo>
                  <a:pt x="1333500" y="133350"/>
                </a:lnTo>
                <a:lnTo>
                  <a:pt x="1485900" y="102393"/>
                </a:lnTo>
                <a:lnTo>
                  <a:pt x="1643062" y="69056"/>
                </a:lnTo>
                <a:lnTo>
                  <a:pt x="1712118" y="52387"/>
                </a:lnTo>
                <a:lnTo>
                  <a:pt x="1747837" y="35718"/>
                </a:lnTo>
                <a:lnTo>
                  <a:pt x="1795462" y="14287"/>
                </a:lnTo>
                <a:lnTo>
                  <a:pt x="1854993" y="0"/>
                </a:lnTo>
                <a:lnTo>
                  <a:pt x="1876425" y="0"/>
                </a:lnTo>
                <a:lnTo>
                  <a:pt x="1914525" y="9525"/>
                </a:lnTo>
                <a:lnTo>
                  <a:pt x="2000250" y="42862"/>
                </a:lnTo>
                <a:lnTo>
                  <a:pt x="2069306" y="78581"/>
                </a:lnTo>
                <a:lnTo>
                  <a:pt x="2109787" y="102393"/>
                </a:lnTo>
                <a:lnTo>
                  <a:pt x="2133600" y="123825"/>
                </a:lnTo>
                <a:lnTo>
                  <a:pt x="2140743" y="138112"/>
                </a:lnTo>
                <a:lnTo>
                  <a:pt x="2143125" y="154781"/>
                </a:lnTo>
                <a:lnTo>
                  <a:pt x="2143125" y="176212"/>
                </a:lnTo>
                <a:lnTo>
                  <a:pt x="2133600" y="200025"/>
                </a:lnTo>
                <a:lnTo>
                  <a:pt x="2114550" y="219075"/>
                </a:lnTo>
                <a:lnTo>
                  <a:pt x="2088356" y="230981"/>
                </a:lnTo>
                <a:lnTo>
                  <a:pt x="2028825" y="245268"/>
                </a:lnTo>
                <a:lnTo>
                  <a:pt x="1952625" y="257175"/>
                </a:lnTo>
                <a:lnTo>
                  <a:pt x="1847850" y="266700"/>
                </a:lnTo>
                <a:lnTo>
                  <a:pt x="1714500" y="280987"/>
                </a:lnTo>
                <a:lnTo>
                  <a:pt x="1585912" y="297656"/>
                </a:lnTo>
                <a:lnTo>
                  <a:pt x="1423987" y="319087"/>
                </a:lnTo>
                <a:lnTo>
                  <a:pt x="1288256" y="342900"/>
                </a:lnTo>
                <a:lnTo>
                  <a:pt x="1054893" y="388143"/>
                </a:lnTo>
                <a:lnTo>
                  <a:pt x="919162" y="416718"/>
                </a:lnTo>
                <a:lnTo>
                  <a:pt x="852487" y="433387"/>
                </a:lnTo>
                <a:lnTo>
                  <a:pt x="788193" y="450056"/>
                </a:lnTo>
                <a:lnTo>
                  <a:pt x="728662" y="466725"/>
                </a:lnTo>
                <a:lnTo>
                  <a:pt x="659606" y="488156"/>
                </a:lnTo>
                <a:lnTo>
                  <a:pt x="578643" y="516731"/>
                </a:lnTo>
                <a:lnTo>
                  <a:pt x="511968" y="540543"/>
                </a:lnTo>
                <a:lnTo>
                  <a:pt x="442912" y="571500"/>
                </a:lnTo>
                <a:lnTo>
                  <a:pt x="385762" y="602456"/>
                </a:lnTo>
                <a:lnTo>
                  <a:pt x="357187" y="621506"/>
                </a:lnTo>
                <a:lnTo>
                  <a:pt x="345281" y="623887"/>
                </a:lnTo>
                <a:lnTo>
                  <a:pt x="319087" y="614362"/>
                </a:lnTo>
                <a:lnTo>
                  <a:pt x="269081" y="583406"/>
                </a:lnTo>
                <a:lnTo>
                  <a:pt x="223837" y="554831"/>
                </a:lnTo>
                <a:lnTo>
                  <a:pt x="176212" y="521493"/>
                </a:lnTo>
                <a:lnTo>
                  <a:pt x="133350" y="485775"/>
                </a:lnTo>
                <a:lnTo>
                  <a:pt x="100012" y="452437"/>
                </a:lnTo>
                <a:lnTo>
                  <a:pt x="66675" y="414337"/>
                </a:lnTo>
                <a:lnTo>
                  <a:pt x="33337" y="361950"/>
                </a:lnTo>
                <a:lnTo>
                  <a:pt x="4762" y="295275"/>
                </a:lnTo>
                <a:lnTo>
                  <a:pt x="0" y="273843"/>
                </a:lnTo>
                <a:lnTo>
                  <a:pt x="2381" y="261937"/>
                </a:lnTo>
                <a:lnTo>
                  <a:pt x="11906" y="254793"/>
                </a:lnTo>
                <a:lnTo>
                  <a:pt x="38100" y="259556"/>
                </a:lnTo>
                <a:lnTo>
                  <a:pt x="61912" y="271462"/>
                </a:lnTo>
                <a:lnTo>
                  <a:pt x="97631" y="300037"/>
                </a:lnTo>
                <a:lnTo>
                  <a:pt x="140493" y="328612"/>
                </a:lnTo>
                <a:lnTo>
                  <a:pt x="166687" y="342900"/>
                </a:lnTo>
                <a:lnTo>
                  <a:pt x="209550" y="359568"/>
                </a:lnTo>
                <a:lnTo>
                  <a:pt x="247650" y="369093"/>
                </a:lnTo>
                <a:lnTo>
                  <a:pt x="283368" y="376237"/>
                </a:lnTo>
                <a:lnTo>
                  <a:pt x="333375" y="378618"/>
                </a:lnTo>
                <a:lnTo>
                  <a:pt x="385762" y="373856"/>
                </a:lnTo>
                <a:lnTo>
                  <a:pt x="450056" y="361950"/>
                </a:lnTo>
                <a:lnTo>
                  <a:pt x="578643" y="323850"/>
                </a:lnTo>
                <a:lnTo>
                  <a:pt x="900112" y="2357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AF0392B3-1DC4-4343-BEB5-0D875B89E588}"/>
              </a:ext>
            </a:extLst>
          </p:cNvPr>
          <p:cNvSpPr/>
          <p:nvPr/>
        </p:nvSpPr>
        <p:spPr>
          <a:xfrm>
            <a:off x="3605215" y="3792538"/>
            <a:ext cx="2686050" cy="730250"/>
          </a:xfrm>
          <a:custGeom>
            <a:avLst/>
            <a:gdLst>
              <a:gd name="connsiteX0" fmla="*/ 947737 w 2686050"/>
              <a:gd name="connsiteY0" fmla="*/ 295275 h 728663"/>
              <a:gd name="connsiteX1" fmla="*/ 1126331 w 2686050"/>
              <a:gd name="connsiteY1" fmla="*/ 252413 h 728663"/>
              <a:gd name="connsiteX2" fmla="*/ 1328737 w 2686050"/>
              <a:gd name="connsiteY2" fmla="*/ 207169 h 728663"/>
              <a:gd name="connsiteX3" fmla="*/ 1433512 w 2686050"/>
              <a:gd name="connsiteY3" fmla="*/ 185738 h 728663"/>
              <a:gd name="connsiteX4" fmla="*/ 1635918 w 2686050"/>
              <a:gd name="connsiteY4" fmla="*/ 147638 h 728663"/>
              <a:gd name="connsiteX5" fmla="*/ 1788318 w 2686050"/>
              <a:gd name="connsiteY5" fmla="*/ 126207 h 728663"/>
              <a:gd name="connsiteX6" fmla="*/ 1957387 w 2686050"/>
              <a:gd name="connsiteY6" fmla="*/ 102394 h 728663"/>
              <a:gd name="connsiteX7" fmla="*/ 2052637 w 2686050"/>
              <a:gd name="connsiteY7" fmla="*/ 88107 h 728663"/>
              <a:gd name="connsiteX8" fmla="*/ 2090737 w 2686050"/>
              <a:gd name="connsiteY8" fmla="*/ 80963 h 728663"/>
              <a:gd name="connsiteX9" fmla="*/ 2126456 w 2686050"/>
              <a:gd name="connsiteY9" fmla="*/ 71438 h 728663"/>
              <a:gd name="connsiteX10" fmla="*/ 2159793 w 2686050"/>
              <a:gd name="connsiteY10" fmla="*/ 54769 h 728663"/>
              <a:gd name="connsiteX11" fmla="*/ 2188368 w 2686050"/>
              <a:gd name="connsiteY11" fmla="*/ 38100 h 728663"/>
              <a:gd name="connsiteX12" fmla="*/ 2209800 w 2686050"/>
              <a:gd name="connsiteY12" fmla="*/ 19050 h 728663"/>
              <a:gd name="connsiteX13" fmla="*/ 2233612 w 2686050"/>
              <a:gd name="connsiteY13" fmla="*/ 7144 h 728663"/>
              <a:gd name="connsiteX14" fmla="*/ 2274093 w 2686050"/>
              <a:gd name="connsiteY14" fmla="*/ 0 h 728663"/>
              <a:gd name="connsiteX15" fmla="*/ 2314575 w 2686050"/>
              <a:gd name="connsiteY15" fmla="*/ 0 h 728663"/>
              <a:gd name="connsiteX16" fmla="*/ 2371725 w 2686050"/>
              <a:gd name="connsiteY16" fmla="*/ 7144 h 728663"/>
              <a:gd name="connsiteX17" fmla="*/ 2455068 w 2686050"/>
              <a:gd name="connsiteY17" fmla="*/ 23813 h 728663"/>
              <a:gd name="connsiteX18" fmla="*/ 2526506 w 2686050"/>
              <a:gd name="connsiteY18" fmla="*/ 40482 h 728663"/>
              <a:gd name="connsiteX19" fmla="*/ 2597943 w 2686050"/>
              <a:gd name="connsiteY19" fmla="*/ 61913 h 728663"/>
              <a:gd name="connsiteX20" fmla="*/ 2626518 w 2686050"/>
              <a:gd name="connsiteY20" fmla="*/ 69057 h 728663"/>
              <a:gd name="connsiteX21" fmla="*/ 2652712 w 2686050"/>
              <a:gd name="connsiteY21" fmla="*/ 80963 h 728663"/>
              <a:gd name="connsiteX22" fmla="*/ 2662237 w 2686050"/>
              <a:gd name="connsiteY22" fmla="*/ 88107 h 728663"/>
              <a:gd name="connsiteX23" fmla="*/ 2676525 w 2686050"/>
              <a:gd name="connsiteY23" fmla="*/ 104775 h 728663"/>
              <a:gd name="connsiteX24" fmla="*/ 2683668 w 2686050"/>
              <a:gd name="connsiteY24" fmla="*/ 123825 h 728663"/>
              <a:gd name="connsiteX25" fmla="*/ 2686050 w 2686050"/>
              <a:gd name="connsiteY25" fmla="*/ 142875 h 728663"/>
              <a:gd name="connsiteX26" fmla="*/ 2683668 w 2686050"/>
              <a:gd name="connsiteY26" fmla="*/ 173832 h 728663"/>
              <a:gd name="connsiteX27" fmla="*/ 2676525 w 2686050"/>
              <a:gd name="connsiteY27" fmla="*/ 202407 h 728663"/>
              <a:gd name="connsiteX28" fmla="*/ 2662237 w 2686050"/>
              <a:gd name="connsiteY28" fmla="*/ 223838 h 728663"/>
              <a:gd name="connsiteX29" fmla="*/ 2645568 w 2686050"/>
              <a:gd name="connsiteY29" fmla="*/ 240507 h 728663"/>
              <a:gd name="connsiteX30" fmla="*/ 2624137 w 2686050"/>
              <a:gd name="connsiteY30" fmla="*/ 252413 h 728663"/>
              <a:gd name="connsiteX31" fmla="*/ 2600325 w 2686050"/>
              <a:gd name="connsiteY31" fmla="*/ 261938 h 728663"/>
              <a:gd name="connsiteX32" fmla="*/ 2547937 w 2686050"/>
              <a:gd name="connsiteY32" fmla="*/ 273844 h 728663"/>
              <a:gd name="connsiteX33" fmla="*/ 2509837 w 2686050"/>
              <a:gd name="connsiteY33" fmla="*/ 280988 h 728663"/>
              <a:gd name="connsiteX34" fmla="*/ 2462212 w 2686050"/>
              <a:gd name="connsiteY34" fmla="*/ 283369 h 728663"/>
              <a:gd name="connsiteX35" fmla="*/ 2393156 w 2686050"/>
              <a:gd name="connsiteY35" fmla="*/ 285750 h 728663"/>
              <a:gd name="connsiteX36" fmla="*/ 2281237 w 2686050"/>
              <a:gd name="connsiteY36" fmla="*/ 292894 h 728663"/>
              <a:gd name="connsiteX37" fmla="*/ 2119312 w 2686050"/>
              <a:gd name="connsiteY37" fmla="*/ 302419 h 728663"/>
              <a:gd name="connsiteX38" fmla="*/ 1902618 w 2686050"/>
              <a:gd name="connsiteY38" fmla="*/ 321469 h 728663"/>
              <a:gd name="connsiteX39" fmla="*/ 1678781 w 2686050"/>
              <a:gd name="connsiteY39" fmla="*/ 345282 h 728663"/>
              <a:gd name="connsiteX40" fmla="*/ 1612106 w 2686050"/>
              <a:gd name="connsiteY40" fmla="*/ 354807 h 728663"/>
              <a:gd name="connsiteX41" fmla="*/ 1381125 w 2686050"/>
              <a:gd name="connsiteY41" fmla="*/ 397669 h 728663"/>
              <a:gd name="connsiteX42" fmla="*/ 1247775 w 2686050"/>
              <a:gd name="connsiteY42" fmla="*/ 421482 h 728663"/>
              <a:gd name="connsiteX43" fmla="*/ 1147762 w 2686050"/>
              <a:gd name="connsiteY43" fmla="*/ 442913 h 728663"/>
              <a:gd name="connsiteX44" fmla="*/ 1016793 w 2686050"/>
              <a:gd name="connsiteY44" fmla="*/ 478632 h 728663"/>
              <a:gd name="connsiteX45" fmla="*/ 916781 w 2686050"/>
              <a:gd name="connsiteY45" fmla="*/ 504825 h 728663"/>
              <a:gd name="connsiteX46" fmla="*/ 812006 w 2686050"/>
              <a:gd name="connsiteY46" fmla="*/ 535782 h 728663"/>
              <a:gd name="connsiteX47" fmla="*/ 704850 w 2686050"/>
              <a:gd name="connsiteY47" fmla="*/ 571500 h 728663"/>
              <a:gd name="connsiteX48" fmla="*/ 616743 w 2686050"/>
              <a:gd name="connsiteY48" fmla="*/ 604838 h 728663"/>
              <a:gd name="connsiteX49" fmla="*/ 545306 w 2686050"/>
              <a:gd name="connsiteY49" fmla="*/ 635794 h 728663"/>
              <a:gd name="connsiteX50" fmla="*/ 431006 w 2686050"/>
              <a:gd name="connsiteY50" fmla="*/ 685800 h 728663"/>
              <a:gd name="connsiteX51" fmla="*/ 350043 w 2686050"/>
              <a:gd name="connsiteY51" fmla="*/ 728663 h 728663"/>
              <a:gd name="connsiteX52" fmla="*/ 335756 w 2686050"/>
              <a:gd name="connsiteY52" fmla="*/ 728663 h 728663"/>
              <a:gd name="connsiteX53" fmla="*/ 307181 w 2686050"/>
              <a:gd name="connsiteY53" fmla="*/ 719138 h 728663"/>
              <a:gd name="connsiteX54" fmla="*/ 264318 w 2686050"/>
              <a:gd name="connsiteY54" fmla="*/ 700088 h 728663"/>
              <a:gd name="connsiteX55" fmla="*/ 235743 w 2686050"/>
              <a:gd name="connsiteY55" fmla="*/ 685800 h 728663"/>
              <a:gd name="connsiteX56" fmla="*/ 200025 w 2686050"/>
              <a:gd name="connsiteY56" fmla="*/ 659607 h 728663"/>
              <a:gd name="connsiteX57" fmla="*/ 164306 w 2686050"/>
              <a:gd name="connsiteY57" fmla="*/ 631032 h 728663"/>
              <a:gd name="connsiteX58" fmla="*/ 121443 w 2686050"/>
              <a:gd name="connsiteY58" fmla="*/ 590550 h 728663"/>
              <a:gd name="connsiteX59" fmla="*/ 85725 w 2686050"/>
              <a:gd name="connsiteY59" fmla="*/ 550069 h 728663"/>
              <a:gd name="connsiteX60" fmla="*/ 52387 w 2686050"/>
              <a:gd name="connsiteY60" fmla="*/ 509588 h 728663"/>
              <a:gd name="connsiteX61" fmla="*/ 11906 w 2686050"/>
              <a:gd name="connsiteY61" fmla="*/ 452438 h 728663"/>
              <a:gd name="connsiteX62" fmla="*/ 2381 w 2686050"/>
              <a:gd name="connsiteY62" fmla="*/ 431007 h 728663"/>
              <a:gd name="connsiteX63" fmla="*/ 0 w 2686050"/>
              <a:gd name="connsiteY63" fmla="*/ 402432 h 728663"/>
              <a:gd name="connsiteX64" fmla="*/ 9525 w 2686050"/>
              <a:gd name="connsiteY64" fmla="*/ 383382 h 728663"/>
              <a:gd name="connsiteX65" fmla="*/ 30956 w 2686050"/>
              <a:gd name="connsiteY65" fmla="*/ 376238 h 728663"/>
              <a:gd name="connsiteX66" fmla="*/ 45243 w 2686050"/>
              <a:gd name="connsiteY66" fmla="*/ 373857 h 728663"/>
              <a:gd name="connsiteX67" fmla="*/ 59531 w 2686050"/>
              <a:gd name="connsiteY67" fmla="*/ 383382 h 728663"/>
              <a:gd name="connsiteX68" fmla="*/ 88106 w 2686050"/>
              <a:gd name="connsiteY68" fmla="*/ 409575 h 728663"/>
              <a:gd name="connsiteX69" fmla="*/ 107156 w 2686050"/>
              <a:gd name="connsiteY69" fmla="*/ 426244 h 728663"/>
              <a:gd name="connsiteX70" fmla="*/ 130968 w 2686050"/>
              <a:gd name="connsiteY70" fmla="*/ 442913 h 728663"/>
              <a:gd name="connsiteX71" fmla="*/ 166687 w 2686050"/>
              <a:gd name="connsiteY71" fmla="*/ 459582 h 728663"/>
              <a:gd name="connsiteX72" fmla="*/ 195262 w 2686050"/>
              <a:gd name="connsiteY72" fmla="*/ 466725 h 728663"/>
              <a:gd name="connsiteX73" fmla="*/ 221456 w 2686050"/>
              <a:gd name="connsiteY73" fmla="*/ 471488 h 728663"/>
              <a:gd name="connsiteX74" fmla="*/ 271462 w 2686050"/>
              <a:gd name="connsiteY74" fmla="*/ 476250 h 728663"/>
              <a:gd name="connsiteX75" fmla="*/ 321468 w 2686050"/>
              <a:gd name="connsiteY75" fmla="*/ 466725 h 728663"/>
              <a:gd name="connsiteX76" fmla="*/ 371475 w 2686050"/>
              <a:gd name="connsiteY76" fmla="*/ 452438 h 728663"/>
              <a:gd name="connsiteX77" fmla="*/ 509587 w 2686050"/>
              <a:gd name="connsiteY77" fmla="*/ 409575 h 728663"/>
              <a:gd name="connsiteX78" fmla="*/ 657225 w 2686050"/>
              <a:gd name="connsiteY78" fmla="*/ 369094 h 728663"/>
              <a:gd name="connsiteX79" fmla="*/ 850106 w 2686050"/>
              <a:gd name="connsiteY79" fmla="*/ 321469 h 728663"/>
              <a:gd name="connsiteX80" fmla="*/ 947737 w 2686050"/>
              <a:gd name="connsiteY80" fmla="*/ 295275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686050" h="728663">
                <a:moveTo>
                  <a:pt x="947737" y="295275"/>
                </a:moveTo>
                <a:lnTo>
                  <a:pt x="1126331" y="252413"/>
                </a:lnTo>
                <a:lnTo>
                  <a:pt x="1328737" y="207169"/>
                </a:lnTo>
                <a:lnTo>
                  <a:pt x="1433512" y="185738"/>
                </a:lnTo>
                <a:lnTo>
                  <a:pt x="1635918" y="147638"/>
                </a:lnTo>
                <a:lnTo>
                  <a:pt x="1788318" y="126207"/>
                </a:lnTo>
                <a:lnTo>
                  <a:pt x="1957387" y="102394"/>
                </a:lnTo>
                <a:lnTo>
                  <a:pt x="2052637" y="88107"/>
                </a:lnTo>
                <a:lnTo>
                  <a:pt x="2090737" y="80963"/>
                </a:lnTo>
                <a:lnTo>
                  <a:pt x="2126456" y="71438"/>
                </a:lnTo>
                <a:lnTo>
                  <a:pt x="2159793" y="54769"/>
                </a:lnTo>
                <a:lnTo>
                  <a:pt x="2188368" y="38100"/>
                </a:lnTo>
                <a:lnTo>
                  <a:pt x="2209800" y="19050"/>
                </a:lnTo>
                <a:lnTo>
                  <a:pt x="2233612" y="7144"/>
                </a:lnTo>
                <a:lnTo>
                  <a:pt x="2274093" y="0"/>
                </a:lnTo>
                <a:lnTo>
                  <a:pt x="2314575" y="0"/>
                </a:lnTo>
                <a:lnTo>
                  <a:pt x="2371725" y="7144"/>
                </a:lnTo>
                <a:lnTo>
                  <a:pt x="2455068" y="23813"/>
                </a:lnTo>
                <a:lnTo>
                  <a:pt x="2526506" y="40482"/>
                </a:lnTo>
                <a:lnTo>
                  <a:pt x="2597943" y="61913"/>
                </a:lnTo>
                <a:lnTo>
                  <a:pt x="2626518" y="69057"/>
                </a:lnTo>
                <a:lnTo>
                  <a:pt x="2652712" y="80963"/>
                </a:lnTo>
                <a:lnTo>
                  <a:pt x="2662237" y="88107"/>
                </a:lnTo>
                <a:lnTo>
                  <a:pt x="2676525" y="104775"/>
                </a:lnTo>
                <a:lnTo>
                  <a:pt x="2683668" y="123825"/>
                </a:lnTo>
                <a:lnTo>
                  <a:pt x="2686050" y="142875"/>
                </a:lnTo>
                <a:lnTo>
                  <a:pt x="2683668" y="173832"/>
                </a:lnTo>
                <a:lnTo>
                  <a:pt x="2676525" y="202407"/>
                </a:lnTo>
                <a:lnTo>
                  <a:pt x="2662237" y="223838"/>
                </a:lnTo>
                <a:lnTo>
                  <a:pt x="2645568" y="240507"/>
                </a:lnTo>
                <a:lnTo>
                  <a:pt x="2624137" y="252413"/>
                </a:lnTo>
                <a:lnTo>
                  <a:pt x="2600325" y="261938"/>
                </a:lnTo>
                <a:lnTo>
                  <a:pt x="2547937" y="273844"/>
                </a:lnTo>
                <a:lnTo>
                  <a:pt x="2509837" y="280988"/>
                </a:lnTo>
                <a:lnTo>
                  <a:pt x="2462212" y="283369"/>
                </a:lnTo>
                <a:lnTo>
                  <a:pt x="2393156" y="285750"/>
                </a:lnTo>
                <a:lnTo>
                  <a:pt x="2281237" y="292894"/>
                </a:lnTo>
                <a:lnTo>
                  <a:pt x="2119312" y="302419"/>
                </a:lnTo>
                <a:lnTo>
                  <a:pt x="1902618" y="321469"/>
                </a:lnTo>
                <a:lnTo>
                  <a:pt x="1678781" y="345282"/>
                </a:lnTo>
                <a:lnTo>
                  <a:pt x="1612106" y="354807"/>
                </a:lnTo>
                <a:lnTo>
                  <a:pt x="1381125" y="397669"/>
                </a:lnTo>
                <a:lnTo>
                  <a:pt x="1247775" y="421482"/>
                </a:lnTo>
                <a:lnTo>
                  <a:pt x="1147762" y="442913"/>
                </a:lnTo>
                <a:lnTo>
                  <a:pt x="1016793" y="478632"/>
                </a:lnTo>
                <a:lnTo>
                  <a:pt x="916781" y="504825"/>
                </a:lnTo>
                <a:lnTo>
                  <a:pt x="812006" y="535782"/>
                </a:lnTo>
                <a:lnTo>
                  <a:pt x="704850" y="571500"/>
                </a:lnTo>
                <a:lnTo>
                  <a:pt x="616743" y="604838"/>
                </a:lnTo>
                <a:lnTo>
                  <a:pt x="545306" y="635794"/>
                </a:lnTo>
                <a:lnTo>
                  <a:pt x="431006" y="685800"/>
                </a:lnTo>
                <a:lnTo>
                  <a:pt x="350043" y="728663"/>
                </a:lnTo>
                <a:lnTo>
                  <a:pt x="335756" y="728663"/>
                </a:lnTo>
                <a:lnTo>
                  <a:pt x="307181" y="719138"/>
                </a:lnTo>
                <a:lnTo>
                  <a:pt x="264318" y="700088"/>
                </a:lnTo>
                <a:lnTo>
                  <a:pt x="235743" y="685800"/>
                </a:lnTo>
                <a:lnTo>
                  <a:pt x="200025" y="659607"/>
                </a:lnTo>
                <a:lnTo>
                  <a:pt x="164306" y="631032"/>
                </a:lnTo>
                <a:lnTo>
                  <a:pt x="121443" y="590550"/>
                </a:lnTo>
                <a:lnTo>
                  <a:pt x="85725" y="550069"/>
                </a:lnTo>
                <a:lnTo>
                  <a:pt x="52387" y="509588"/>
                </a:lnTo>
                <a:lnTo>
                  <a:pt x="11906" y="452438"/>
                </a:lnTo>
                <a:lnTo>
                  <a:pt x="2381" y="431007"/>
                </a:lnTo>
                <a:lnTo>
                  <a:pt x="0" y="402432"/>
                </a:lnTo>
                <a:lnTo>
                  <a:pt x="9525" y="383382"/>
                </a:lnTo>
                <a:lnTo>
                  <a:pt x="30956" y="376238"/>
                </a:lnTo>
                <a:lnTo>
                  <a:pt x="45243" y="373857"/>
                </a:lnTo>
                <a:lnTo>
                  <a:pt x="59531" y="383382"/>
                </a:lnTo>
                <a:lnTo>
                  <a:pt x="88106" y="409575"/>
                </a:lnTo>
                <a:lnTo>
                  <a:pt x="107156" y="426244"/>
                </a:lnTo>
                <a:lnTo>
                  <a:pt x="130968" y="442913"/>
                </a:lnTo>
                <a:lnTo>
                  <a:pt x="166687" y="459582"/>
                </a:lnTo>
                <a:lnTo>
                  <a:pt x="195262" y="466725"/>
                </a:lnTo>
                <a:lnTo>
                  <a:pt x="221456" y="471488"/>
                </a:lnTo>
                <a:lnTo>
                  <a:pt x="271462" y="476250"/>
                </a:lnTo>
                <a:lnTo>
                  <a:pt x="321468" y="466725"/>
                </a:lnTo>
                <a:lnTo>
                  <a:pt x="371475" y="452438"/>
                </a:lnTo>
                <a:lnTo>
                  <a:pt x="509587" y="409575"/>
                </a:lnTo>
                <a:lnTo>
                  <a:pt x="657225" y="369094"/>
                </a:lnTo>
                <a:lnTo>
                  <a:pt x="850106" y="321469"/>
                </a:lnTo>
                <a:lnTo>
                  <a:pt x="947737" y="2952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F434236-87B6-45F2-8F34-EDDEF94406B3}"/>
              </a:ext>
            </a:extLst>
          </p:cNvPr>
          <p:cNvSpPr/>
          <p:nvPr/>
        </p:nvSpPr>
        <p:spPr>
          <a:xfrm rot="16200000">
            <a:off x="2855121" y="3469482"/>
            <a:ext cx="4338638" cy="574675"/>
          </a:xfrm>
          <a:custGeom>
            <a:avLst/>
            <a:gdLst>
              <a:gd name="connsiteX0" fmla="*/ 2210094 w 4338987"/>
              <a:gd name="connsiteY0" fmla="*/ 268318 h 575471"/>
              <a:gd name="connsiteX1" fmla="*/ 2626693 w 4338987"/>
              <a:gd name="connsiteY1" fmla="*/ 282440 h 575471"/>
              <a:gd name="connsiteX2" fmla="*/ 3011518 w 4338987"/>
              <a:gd name="connsiteY2" fmla="*/ 282440 h 575471"/>
              <a:gd name="connsiteX3" fmla="*/ 3368099 w 4338987"/>
              <a:gd name="connsiteY3" fmla="*/ 278909 h 575471"/>
              <a:gd name="connsiteX4" fmla="*/ 3597581 w 4338987"/>
              <a:gd name="connsiteY4" fmla="*/ 282440 h 575471"/>
              <a:gd name="connsiteX5" fmla="*/ 3827064 w 4338987"/>
              <a:gd name="connsiteY5" fmla="*/ 278909 h 575471"/>
              <a:gd name="connsiteX6" fmla="*/ 3936509 w 4338987"/>
              <a:gd name="connsiteY6" fmla="*/ 278909 h 575471"/>
              <a:gd name="connsiteX7" fmla="*/ 4035364 w 4338987"/>
              <a:gd name="connsiteY7" fmla="*/ 268318 h 575471"/>
              <a:gd name="connsiteX8" fmla="*/ 4070669 w 4338987"/>
              <a:gd name="connsiteY8" fmla="*/ 261257 h 575471"/>
              <a:gd name="connsiteX9" fmla="*/ 4098913 w 4338987"/>
              <a:gd name="connsiteY9" fmla="*/ 250665 h 575471"/>
              <a:gd name="connsiteX10" fmla="*/ 4144809 w 4338987"/>
              <a:gd name="connsiteY10" fmla="*/ 208299 h 575471"/>
              <a:gd name="connsiteX11" fmla="*/ 4190706 w 4338987"/>
              <a:gd name="connsiteY11" fmla="*/ 148281 h 575471"/>
              <a:gd name="connsiteX12" fmla="*/ 4233072 w 4338987"/>
              <a:gd name="connsiteY12" fmla="*/ 84732 h 575471"/>
              <a:gd name="connsiteX13" fmla="*/ 4257785 w 4338987"/>
              <a:gd name="connsiteY13" fmla="*/ 38835 h 575471"/>
              <a:gd name="connsiteX14" fmla="*/ 4278968 w 4338987"/>
              <a:gd name="connsiteY14" fmla="*/ 7061 h 575471"/>
              <a:gd name="connsiteX15" fmla="*/ 4296621 w 4338987"/>
              <a:gd name="connsiteY15" fmla="*/ 0 h 575471"/>
              <a:gd name="connsiteX16" fmla="*/ 4310743 w 4338987"/>
              <a:gd name="connsiteY16" fmla="*/ 0 h 575471"/>
              <a:gd name="connsiteX17" fmla="*/ 4324865 w 4338987"/>
              <a:gd name="connsiteY17" fmla="*/ 7061 h 575471"/>
              <a:gd name="connsiteX18" fmla="*/ 4331926 w 4338987"/>
              <a:gd name="connsiteY18" fmla="*/ 21183 h 575471"/>
              <a:gd name="connsiteX19" fmla="*/ 4338987 w 4338987"/>
              <a:gd name="connsiteY19" fmla="*/ 56488 h 575471"/>
              <a:gd name="connsiteX20" fmla="*/ 4338987 w 4338987"/>
              <a:gd name="connsiteY20" fmla="*/ 95323 h 575471"/>
              <a:gd name="connsiteX21" fmla="*/ 4335456 w 4338987"/>
              <a:gd name="connsiteY21" fmla="*/ 141220 h 575471"/>
              <a:gd name="connsiteX22" fmla="*/ 4324865 w 4338987"/>
              <a:gd name="connsiteY22" fmla="*/ 190647 h 575471"/>
              <a:gd name="connsiteX23" fmla="*/ 4286029 w 4338987"/>
              <a:gd name="connsiteY23" fmla="*/ 296562 h 575471"/>
              <a:gd name="connsiteX24" fmla="*/ 4247194 w 4338987"/>
              <a:gd name="connsiteY24" fmla="*/ 402477 h 575471"/>
              <a:gd name="connsiteX25" fmla="*/ 4218950 w 4338987"/>
              <a:gd name="connsiteY25" fmla="*/ 462495 h 575471"/>
              <a:gd name="connsiteX26" fmla="*/ 4187175 w 4338987"/>
              <a:gd name="connsiteY26" fmla="*/ 515453 h 575471"/>
              <a:gd name="connsiteX27" fmla="*/ 4162462 w 4338987"/>
              <a:gd name="connsiteY27" fmla="*/ 543697 h 575471"/>
              <a:gd name="connsiteX28" fmla="*/ 4130687 w 4338987"/>
              <a:gd name="connsiteY28" fmla="*/ 564880 h 575471"/>
              <a:gd name="connsiteX29" fmla="*/ 4095382 w 4338987"/>
              <a:gd name="connsiteY29" fmla="*/ 575471 h 575471"/>
              <a:gd name="connsiteX30" fmla="*/ 4077730 w 4338987"/>
              <a:gd name="connsiteY30" fmla="*/ 575471 h 575471"/>
              <a:gd name="connsiteX31" fmla="*/ 4038894 w 4338987"/>
              <a:gd name="connsiteY31" fmla="*/ 557819 h 575471"/>
              <a:gd name="connsiteX32" fmla="*/ 3978875 w 4338987"/>
              <a:gd name="connsiteY32" fmla="*/ 540166 h 575471"/>
              <a:gd name="connsiteX33" fmla="*/ 3887082 w 4338987"/>
              <a:gd name="connsiteY33" fmla="*/ 522514 h 575471"/>
              <a:gd name="connsiteX34" fmla="*/ 3802350 w 4338987"/>
              <a:gd name="connsiteY34" fmla="*/ 511922 h 575471"/>
              <a:gd name="connsiteX35" fmla="*/ 3692905 w 4338987"/>
              <a:gd name="connsiteY35" fmla="*/ 504861 h 575471"/>
              <a:gd name="connsiteX36" fmla="*/ 3488136 w 4338987"/>
              <a:gd name="connsiteY36" fmla="*/ 504861 h 575471"/>
              <a:gd name="connsiteX37" fmla="*/ 3304550 w 4338987"/>
              <a:gd name="connsiteY37" fmla="*/ 504861 h 575471"/>
              <a:gd name="connsiteX38" fmla="*/ 3053884 w 4338987"/>
              <a:gd name="connsiteY38" fmla="*/ 504861 h 575471"/>
              <a:gd name="connsiteX39" fmla="*/ 2827932 w 4338987"/>
              <a:gd name="connsiteY39" fmla="*/ 504861 h 575471"/>
              <a:gd name="connsiteX40" fmla="*/ 2467821 w 4338987"/>
              <a:gd name="connsiteY40" fmla="*/ 501331 h 575471"/>
              <a:gd name="connsiteX41" fmla="*/ 2065343 w 4338987"/>
              <a:gd name="connsiteY41" fmla="*/ 504861 h 575471"/>
              <a:gd name="connsiteX42" fmla="*/ 1945306 w 4338987"/>
              <a:gd name="connsiteY42" fmla="*/ 504861 h 575471"/>
              <a:gd name="connsiteX43" fmla="*/ 1592256 w 4338987"/>
              <a:gd name="connsiteY43" fmla="*/ 501331 h 575471"/>
              <a:gd name="connsiteX44" fmla="*/ 1345121 w 4338987"/>
              <a:gd name="connsiteY44" fmla="*/ 494270 h 575471"/>
              <a:gd name="connsiteX45" fmla="*/ 1087394 w 4338987"/>
              <a:gd name="connsiteY45" fmla="*/ 487209 h 575471"/>
              <a:gd name="connsiteX46" fmla="*/ 882625 w 4338987"/>
              <a:gd name="connsiteY46" fmla="*/ 483678 h 575471"/>
              <a:gd name="connsiteX47" fmla="*/ 762588 w 4338987"/>
              <a:gd name="connsiteY47" fmla="*/ 480148 h 575471"/>
              <a:gd name="connsiteX48" fmla="*/ 603716 w 4338987"/>
              <a:gd name="connsiteY48" fmla="*/ 476617 h 575471"/>
              <a:gd name="connsiteX49" fmla="*/ 458965 w 4338987"/>
              <a:gd name="connsiteY49" fmla="*/ 466026 h 575471"/>
              <a:gd name="connsiteX50" fmla="*/ 317745 w 4338987"/>
              <a:gd name="connsiteY50" fmla="*/ 455434 h 575471"/>
              <a:gd name="connsiteX51" fmla="*/ 236543 w 4338987"/>
              <a:gd name="connsiteY51" fmla="*/ 448373 h 575471"/>
              <a:gd name="connsiteX52" fmla="*/ 183586 w 4338987"/>
              <a:gd name="connsiteY52" fmla="*/ 441312 h 575471"/>
              <a:gd name="connsiteX53" fmla="*/ 134159 w 4338987"/>
              <a:gd name="connsiteY53" fmla="*/ 430721 h 575471"/>
              <a:gd name="connsiteX54" fmla="*/ 109445 w 4338987"/>
              <a:gd name="connsiteY54" fmla="*/ 423660 h 575471"/>
              <a:gd name="connsiteX55" fmla="*/ 77671 w 4338987"/>
              <a:gd name="connsiteY55" fmla="*/ 406007 h 575471"/>
              <a:gd name="connsiteX56" fmla="*/ 42366 w 4338987"/>
              <a:gd name="connsiteY56" fmla="*/ 381294 h 575471"/>
              <a:gd name="connsiteX57" fmla="*/ 21183 w 4338987"/>
              <a:gd name="connsiteY57" fmla="*/ 353050 h 575471"/>
              <a:gd name="connsiteX58" fmla="*/ 3530 w 4338987"/>
              <a:gd name="connsiteY58" fmla="*/ 317745 h 575471"/>
              <a:gd name="connsiteX59" fmla="*/ 0 w 4338987"/>
              <a:gd name="connsiteY59" fmla="*/ 303623 h 575471"/>
              <a:gd name="connsiteX60" fmla="*/ 3530 w 4338987"/>
              <a:gd name="connsiteY60" fmla="*/ 293031 h 575471"/>
              <a:gd name="connsiteX61" fmla="*/ 14122 w 4338987"/>
              <a:gd name="connsiteY61" fmla="*/ 278909 h 575471"/>
              <a:gd name="connsiteX62" fmla="*/ 38835 w 4338987"/>
              <a:gd name="connsiteY62" fmla="*/ 257726 h 575471"/>
              <a:gd name="connsiteX63" fmla="*/ 74140 w 4338987"/>
              <a:gd name="connsiteY63" fmla="*/ 240074 h 575471"/>
              <a:gd name="connsiteX64" fmla="*/ 120037 w 4338987"/>
              <a:gd name="connsiteY64" fmla="*/ 222421 h 575471"/>
              <a:gd name="connsiteX65" fmla="*/ 172994 w 4338987"/>
              <a:gd name="connsiteY65" fmla="*/ 208299 h 575471"/>
              <a:gd name="connsiteX66" fmla="*/ 222421 w 4338987"/>
              <a:gd name="connsiteY66" fmla="*/ 201238 h 575471"/>
              <a:gd name="connsiteX67" fmla="*/ 285970 w 4338987"/>
              <a:gd name="connsiteY67" fmla="*/ 190647 h 575471"/>
              <a:gd name="connsiteX68" fmla="*/ 416599 w 4338987"/>
              <a:gd name="connsiteY68" fmla="*/ 204769 h 575471"/>
              <a:gd name="connsiteX69" fmla="*/ 586063 w 4338987"/>
              <a:gd name="connsiteY69" fmla="*/ 218891 h 575471"/>
              <a:gd name="connsiteX70" fmla="*/ 727283 w 4338987"/>
              <a:gd name="connsiteY70" fmla="*/ 225952 h 575471"/>
              <a:gd name="connsiteX71" fmla="*/ 981479 w 4338987"/>
              <a:gd name="connsiteY71" fmla="*/ 236543 h 575471"/>
              <a:gd name="connsiteX72" fmla="*/ 1253328 w 4338987"/>
              <a:gd name="connsiteY72" fmla="*/ 247135 h 575471"/>
              <a:gd name="connsiteX73" fmla="*/ 1493402 w 4338987"/>
              <a:gd name="connsiteY73" fmla="*/ 254196 h 575471"/>
              <a:gd name="connsiteX74" fmla="*/ 1807617 w 4338987"/>
              <a:gd name="connsiteY74" fmla="*/ 257726 h 575471"/>
              <a:gd name="connsiteX75" fmla="*/ 2143014 w 4338987"/>
              <a:gd name="connsiteY75" fmla="*/ 264787 h 575471"/>
              <a:gd name="connsiteX76" fmla="*/ 2210094 w 4338987"/>
              <a:gd name="connsiteY76" fmla="*/ 268318 h 57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8987" h="575471">
                <a:moveTo>
                  <a:pt x="2210094" y="268318"/>
                </a:moveTo>
                <a:lnTo>
                  <a:pt x="2626693" y="282440"/>
                </a:lnTo>
                <a:lnTo>
                  <a:pt x="3011518" y="282440"/>
                </a:lnTo>
                <a:lnTo>
                  <a:pt x="3368099" y="278909"/>
                </a:lnTo>
                <a:lnTo>
                  <a:pt x="3597581" y="282440"/>
                </a:lnTo>
                <a:lnTo>
                  <a:pt x="3827064" y="278909"/>
                </a:lnTo>
                <a:lnTo>
                  <a:pt x="3936509" y="278909"/>
                </a:lnTo>
                <a:lnTo>
                  <a:pt x="4035364" y="268318"/>
                </a:lnTo>
                <a:lnTo>
                  <a:pt x="4070669" y="261257"/>
                </a:lnTo>
                <a:lnTo>
                  <a:pt x="4098913" y="250665"/>
                </a:lnTo>
                <a:lnTo>
                  <a:pt x="4144809" y="208299"/>
                </a:lnTo>
                <a:lnTo>
                  <a:pt x="4190706" y="148281"/>
                </a:lnTo>
                <a:lnTo>
                  <a:pt x="4233072" y="84732"/>
                </a:lnTo>
                <a:lnTo>
                  <a:pt x="4257785" y="38835"/>
                </a:lnTo>
                <a:lnTo>
                  <a:pt x="4278968" y="7061"/>
                </a:lnTo>
                <a:lnTo>
                  <a:pt x="4296621" y="0"/>
                </a:lnTo>
                <a:lnTo>
                  <a:pt x="4310743" y="0"/>
                </a:lnTo>
                <a:lnTo>
                  <a:pt x="4324865" y="7061"/>
                </a:lnTo>
                <a:lnTo>
                  <a:pt x="4331926" y="21183"/>
                </a:lnTo>
                <a:lnTo>
                  <a:pt x="4338987" y="56488"/>
                </a:lnTo>
                <a:lnTo>
                  <a:pt x="4338987" y="95323"/>
                </a:lnTo>
                <a:lnTo>
                  <a:pt x="4335456" y="141220"/>
                </a:lnTo>
                <a:lnTo>
                  <a:pt x="4324865" y="190647"/>
                </a:lnTo>
                <a:lnTo>
                  <a:pt x="4286029" y="296562"/>
                </a:lnTo>
                <a:lnTo>
                  <a:pt x="4247194" y="402477"/>
                </a:lnTo>
                <a:lnTo>
                  <a:pt x="4218950" y="462495"/>
                </a:lnTo>
                <a:lnTo>
                  <a:pt x="4187175" y="515453"/>
                </a:lnTo>
                <a:lnTo>
                  <a:pt x="4162462" y="543697"/>
                </a:lnTo>
                <a:lnTo>
                  <a:pt x="4130687" y="564880"/>
                </a:lnTo>
                <a:lnTo>
                  <a:pt x="4095382" y="575471"/>
                </a:lnTo>
                <a:lnTo>
                  <a:pt x="4077730" y="575471"/>
                </a:lnTo>
                <a:lnTo>
                  <a:pt x="4038894" y="557819"/>
                </a:lnTo>
                <a:lnTo>
                  <a:pt x="3978875" y="540166"/>
                </a:lnTo>
                <a:lnTo>
                  <a:pt x="3887082" y="522514"/>
                </a:lnTo>
                <a:lnTo>
                  <a:pt x="3802350" y="511922"/>
                </a:lnTo>
                <a:lnTo>
                  <a:pt x="3692905" y="504861"/>
                </a:lnTo>
                <a:lnTo>
                  <a:pt x="3488136" y="504861"/>
                </a:lnTo>
                <a:lnTo>
                  <a:pt x="3304550" y="504861"/>
                </a:lnTo>
                <a:lnTo>
                  <a:pt x="3053884" y="504861"/>
                </a:lnTo>
                <a:lnTo>
                  <a:pt x="2827932" y="504861"/>
                </a:lnTo>
                <a:lnTo>
                  <a:pt x="2467821" y="501331"/>
                </a:lnTo>
                <a:lnTo>
                  <a:pt x="2065343" y="504861"/>
                </a:lnTo>
                <a:lnTo>
                  <a:pt x="1945306" y="504861"/>
                </a:lnTo>
                <a:lnTo>
                  <a:pt x="1592256" y="501331"/>
                </a:lnTo>
                <a:lnTo>
                  <a:pt x="1345121" y="494270"/>
                </a:lnTo>
                <a:lnTo>
                  <a:pt x="1087394" y="487209"/>
                </a:lnTo>
                <a:lnTo>
                  <a:pt x="882625" y="483678"/>
                </a:lnTo>
                <a:lnTo>
                  <a:pt x="762588" y="480148"/>
                </a:lnTo>
                <a:lnTo>
                  <a:pt x="603716" y="476617"/>
                </a:lnTo>
                <a:lnTo>
                  <a:pt x="458965" y="466026"/>
                </a:lnTo>
                <a:lnTo>
                  <a:pt x="317745" y="455434"/>
                </a:lnTo>
                <a:lnTo>
                  <a:pt x="236543" y="448373"/>
                </a:lnTo>
                <a:lnTo>
                  <a:pt x="183586" y="441312"/>
                </a:lnTo>
                <a:lnTo>
                  <a:pt x="134159" y="430721"/>
                </a:lnTo>
                <a:lnTo>
                  <a:pt x="109445" y="423660"/>
                </a:lnTo>
                <a:lnTo>
                  <a:pt x="77671" y="406007"/>
                </a:lnTo>
                <a:lnTo>
                  <a:pt x="42366" y="381294"/>
                </a:lnTo>
                <a:lnTo>
                  <a:pt x="21183" y="353050"/>
                </a:lnTo>
                <a:lnTo>
                  <a:pt x="3530" y="317745"/>
                </a:lnTo>
                <a:lnTo>
                  <a:pt x="0" y="303623"/>
                </a:lnTo>
                <a:lnTo>
                  <a:pt x="3530" y="293031"/>
                </a:lnTo>
                <a:lnTo>
                  <a:pt x="14122" y="278909"/>
                </a:lnTo>
                <a:lnTo>
                  <a:pt x="38835" y="257726"/>
                </a:lnTo>
                <a:lnTo>
                  <a:pt x="74140" y="240074"/>
                </a:lnTo>
                <a:lnTo>
                  <a:pt x="120037" y="222421"/>
                </a:lnTo>
                <a:lnTo>
                  <a:pt x="172994" y="208299"/>
                </a:lnTo>
                <a:lnTo>
                  <a:pt x="222421" y="201238"/>
                </a:lnTo>
                <a:lnTo>
                  <a:pt x="285970" y="190647"/>
                </a:lnTo>
                <a:lnTo>
                  <a:pt x="416599" y="204769"/>
                </a:lnTo>
                <a:lnTo>
                  <a:pt x="586063" y="218891"/>
                </a:lnTo>
                <a:lnTo>
                  <a:pt x="727283" y="225952"/>
                </a:lnTo>
                <a:lnTo>
                  <a:pt x="981479" y="236543"/>
                </a:lnTo>
                <a:lnTo>
                  <a:pt x="1253328" y="247135"/>
                </a:lnTo>
                <a:lnTo>
                  <a:pt x="1493402" y="254196"/>
                </a:lnTo>
                <a:lnTo>
                  <a:pt x="1807617" y="257726"/>
                </a:lnTo>
                <a:lnTo>
                  <a:pt x="2143014" y="264787"/>
                </a:lnTo>
                <a:lnTo>
                  <a:pt x="2210094" y="26831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C079180A-26B0-4EAA-8178-8A43DD1359D1}"/>
              </a:ext>
            </a:extLst>
          </p:cNvPr>
          <p:cNvSpPr/>
          <p:nvPr/>
        </p:nvSpPr>
        <p:spPr>
          <a:xfrm rot="16200000">
            <a:off x="5623720" y="3534570"/>
            <a:ext cx="4491037" cy="504825"/>
          </a:xfrm>
          <a:custGeom>
            <a:avLst/>
            <a:gdLst>
              <a:gd name="connsiteX0" fmla="*/ 2037283 w 4491533"/>
              <a:gd name="connsiteY0" fmla="*/ 215798 h 504749"/>
              <a:gd name="connsiteX1" fmla="*/ 2589581 w 4491533"/>
              <a:gd name="connsiteY1" fmla="*/ 215798 h 504749"/>
              <a:gd name="connsiteX2" fmla="*/ 3108960 w 4491533"/>
              <a:gd name="connsiteY2" fmla="*/ 215798 h 504749"/>
              <a:gd name="connsiteX3" fmla="*/ 3482035 w 4491533"/>
              <a:gd name="connsiteY3" fmla="*/ 215798 h 504749"/>
              <a:gd name="connsiteX4" fmla="*/ 3829507 w 4491533"/>
              <a:gd name="connsiteY4" fmla="*/ 208483 h 504749"/>
              <a:gd name="connsiteX5" fmla="*/ 3942893 w 4491533"/>
              <a:gd name="connsiteY5" fmla="*/ 204825 h 504749"/>
              <a:gd name="connsiteX6" fmla="*/ 4019702 w 4491533"/>
              <a:gd name="connsiteY6" fmla="*/ 201168 h 504749"/>
              <a:gd name="connsiteX7" fmla="*/ 4089197 w 4491533"/>
              <a:gd name="connsiteY7" fmla="*/ 193853 h 504749"/>
              <a:gd name="connsiteX8" fmla="*/ 4155033 w 4491533"/>
              <a:gd name="connsiteY8" fmla="*/ 179222 h 504749"/>
              <a:gd name="connsiteX9" fmla="*/ 4224528 w 4491533"/>
              <a:gd name="connsiteY9" fmla="*/ 153619 h 504749"/>
              <a:gd name="connsiteX10" fmla="*/ 4294022 w 4491533"/>
              <a:gd name="connsiteY10" fmla="*/ 120701 h 504749"/>
              <a:gd name="connsiteX11" fmla="*/ 4356201 w 4491533"/>
              <a:gd name="connsiteY11" fmla="*/ 84125 h 504749"/>
              <a:gd name="connsiteX12" fmla="*/ 4392777 w 4491533"/>
              <a:gd name="connsiteY12" fmla="*/ 54864 h 504749"/>
              <a:gd name="connsiteX13" fmla="*/ 4411065 w 4491533"/>
              <a:gd name="connsiteY13" fmla="*/ 25603 h 504749"/>
              <a:gd name="connsiteX14" fmla="*/ 4425696 w 4491533"/>
              <a:gd name="connsiteY14" fmla="*/ 7315 h 504749"/>
              <a:gd name="connsiteX15" fmla="*/ 4443984 w 4491533"/>
              <a:gd name="connsiteY15" fmla="*/ 0 h 504749"/>
              <a:gd name="connsiteX16" fmla="*/ 4462272 w 4491533"/>
              <a:gd name="connsiteY16" fmla="*/ 0 h 504749"/>
              <a:gd name="connsiteX17" fmla="*/ 4473245 w 4491533"/>
              <a:gd name="connsiteY17" fmla="*/ 3657 h 504749"/>
              <a:gd name="connsiteX18" fmla="*/ 4484217 w 4491533"/>
              <a:gd name="connsiteY18" fmla="*/ 18288 h 504749"/>
              <a:gd name="connsiteX19" fmla="*/ 4487875 w 4491533"/>
              <a:gd name="connsiteY19" fmla="*/ 47549 h 504749"/>
              <a:gd name="connsiteX20" fmla="*/ 4491533 w 4491533"/>
              <a:gd name="connsiteY20" fmla="*/ 87782 h 504749"/>
              <a:gd name="connsiteX21" fmla="*/ 4491533 w 4491533"/>
              <a:gd name="connsiteY21" fmla="*/ 131673 h 504749"/>
              <a:gd name="connsiteX22" fmla="*/ 4476902 w 4491533"/>
              <a:gd name="connsiteY22" fmla="*/ 179222 h 504749"/>
              <a:gd name="connsiteX23" fmla="*/ 4433011 w 4491533"/>
              <a:gd name="connsiteY23" fmla="*/ 259689 h 504749"/>
              <a:gd name="connsiteX24" fmla="*/ 4367174 w 4491533"/>
              <a:gd name="connsiteY24" fmla="*/ 376733 h 504749"/>
              <a:gd name="connsiteX25" fmla="*/ 4323283 w 4491533"/>
              <a:gd name="connsiteY25" fmla="*/ 442569 h 504749"/>
              <a:gd name="connsiteX26" fmla="*/ 4290365 w 4491533"/>
              <a:gd name="connsiteY26" fmla="*/ 482803 h 504749"/>
              <a:gd name="connsiteX27" fmla="*/ 4264761 w 4491533"/>
              <a:gd name="connsiteY27" fmla="*/ 501091 h 504749"/>
              <a:gd name="connsiteX28" fmla="*/ 4250131 w 4491533"/>
              <a:gd name="connsiteY28" fmla="*/ 504749 h 504749"/>
              <a:gd name="connsiteX29" fmla="*/ 4206240 w 4491533"/>
              <a:gd name="connsiteY29" fmla="*/ 501091 h 504749"/>
              <a:gd name="connsiteX30" fmla="*/ 4147718 w 4491533"/>
              <a:gd name="connsiteY30" fmla="*/ 497433 h 504749"/>
              <a:gd name="connsiteX31" fmla="*/ 4048963 w 4491533"/>
              <a:gd name="connsiteY31" fmla="*/ 482803 h 504749"/>
              <a:gd name="connsiteX32" fmla="*/ 3979469 w 4491533"/>
              <a:gd name="connsiteY32" fmla="*/ 464515 h 504749"/>
              <a:gd name="connsiteX33" fmla="*/ 3953865 w 4491533"/>
              <a:gd name="connsiteY33" fmla="*/ 460857 h 504749"/>
              <a:gd name="connsiteX34" fmla="*/ 3855110 w 4491533"/>
              <a:gd name="connsiteY34" fmla="*/ 449885 h 504749"/>
              <a:gd name="connsiteX35" fmla="*/ 3686861 w 4491533"/>
              <a:gd name="connsiteY35" fmla="*/ 438912 h 504749"/>
              <a:gd name="connsiteX36" fmla="*/ 3386937 w 4491533"/>
              <a:gd name="connsiteY36" fmla="*/ 438912 h 504749"/>
              <a:gd name="connsiteX37" fmla="*/ 2900477 w 4491533"/>
              <a:gd name="connsiteY37" fmla="*/ 438912 h 504749"/>
              <a:gd name="connsiteX38" fmla="*/ 2534717 w 4491533"/>
              <a:gd name="connsiteY38" fmla="*/ 438912 h 504749"/>
              <a:gd name="connsiteX39" fmla="*/ 2264054 w 4491533"/>
              <a:gd name="connsiteY39" fmla="*/ 438912 h 504749"/>
              <a:gd name="connsiteX40" fmla="*/ 1920240 w 4491533"/>
              <a:gd name="connsiteY40" fmla="*/ 438912 h 504749"/>
              <a:gd name="connsiteX41" fmla="*/ 1583741 w 4491533"/>
              <a:gd name="connsiteY41" fmla="*/ 438912 h 504749"/>
              <a:gd name="connsiteX42" fmla="*/ 1393545 w 4491533"/>
              <a:gd name="connsiteY42" fmla="*/ 438912 h 504749"/>
              <a:gd name="connsiteX43" fmla="*/ 1093622 w 4491533"/>
              <a:gd name="connsiteY43" fmla="*/ 438912 h 504749"/>
              <a:gd name="connsiteX44" fmla="*/ 874166 w 4491533"/>
              <a:gd name="connsiteY44" fmla="*/ 442569 h 504749"/>
              <a:gd name="connsiteX45" fmla="*/ 742493 w 4491533"/>
              <a:gd name="connsiteY45" fmla="*/ 442569 h 504749"/>
              <a:gd name="connsiteX46" fmla="*/ 625449 w 4491533"/>
              <a:gd name="connsiteY46" fmla="*/ 449885 h 504749"/>
              <a:gd name="connsiteX47" fmla="*/ 534009 w 4491533"/>
              <a:gd name="connsiteY47" fmla="*/ 457200 h 504749"/>
              <a:gd name="connsiteX48" fmla="*/ 493776 w 4491533"/>
              <a:gd name="connsiteY48" fmla="*/ 460857 h 504749"/>
              <a:gd name="connsiteX49" fmla="*/ 431597 w 4491533"/>
              <a:gd name="connsiteY49" fmla="*/ 460857 h 504749"/>
              <a:gd name="connsiteX50" fmla="*/ 362102 w 4491533"/>
              <a:gd name="connsiteY50" fmla="*/ 449885 h 504749"/>
              <a:gd name="connsiteX51" fmla="*/ 259689 w 4491533"/>
              <a:gd name="connsiteY51" fmla="*/ 424281 h 504749"/>
              <a:gd name="connsiteX52" fmla="*/ 164592 w 4491533"/>
              <a:gd name="connsiteY52" fmla="*/ 391363 h 504749"/>
              <a:gd name="connsiteX53" fmla="*/ 102413 w 4491533"/>
              <a:gd name="connsiteY53" fmla="*/ 354787 h 504749"/>
              <a:gd name="connsiteX54" fmla="*/ 54864 w 4491533"/>
              <a:gd name="connsiteY54" fmla="*/ 321869 h 504749"/>
              <a:gd name="connsiteX55" fmla="*/ 29261 w 4491533"/>
              <a:gd name="connsiteY55" fmla="*/ 296265 h 504749"/>
              <a:gd name="connsiteX56" fmla="*/ 10973 w 4491533"/>
              <a:gd name="connsiteY56" fmla="*/ 270662 h 504749"/>
              <a:gd name="connsiteX57" fmla="*/ 0 w 4491533"/>
              <a:gd name="connsiteY57" fmla="*/ 237744 h 504749"/>
              <a:gd name="connsiteX58" fmla="*/ 0 w 4491533"/>
              <a:gd name="connsiteY58" fmla="*/ 212141 h 504749"/>
              <a:gd name="connsiteX59" fmla="*/ 7315 w 4491533"/>
              <a:gd name="connsiteY59" fmla="*/ 193853 h 504749"/>
              <a:gd name="connsiteX60" fmla="*/ 21945 w 4491533"/>
              <a:gd name="connsiteY60" fmla="*/ 179222 h 504749"/>
              <a:gd name="connsiteX61" fmla="*/ 54864 w 4491533"/>
              <a:gd name="connsiteY61" fmla="*/ 157277 h 504749"/>
              <a:gd name="connsiteX62" fmla="*/ 102413 w 4491533"/>
              <a:gd name="connsiteY62" fmla="*/ 138989 h 504749"/>
              <a:gd name="connsiteX63" fmla="*/ 585216 w 4491533"/>
              <a:gd name="connsiteY63" fmla="*/ 215798 h 504749"/>
              <a:gd name="connsiteX64" fmla="*/ 691286 w 4491533"/>
              <a:gd name="connsiteY64" fmla="*/ 215798 h 504749"/>
              <a:gd name="connsiteX65" fmla="*/ 943661 w 4491533"/>
              <a:gd name="connsiteY65" fmla="*/ 215798 h 504749"/>
              <a:gd name="connsiteX66" fmla="*/ 1276502 w 4491533"/>
              <a:gd name="connsiteY66" fmla="*/ 215798 h 504749"/>
              <a:gd name="connsiteX67" fmla="*/ 1613001 w 4491533"/>
              <a:gd name="connsiteY67" fmla="*/ 215798 h 504749"/>
              <a:gd name="connsiteX68" fmla="*/ 2037283 w 4491533"/>
              <a:gd name="connsiteY68" fmla="*/ 215798 h 504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491533" h="504749">
                <a:moveTo>
                  <a:pt x="2037283" y="215798"/>
                </a:moveTo>
                <a:lnTo>
                  <a:pt x="2589581" y="215798"/>
                </a:lnTo>
                <a:lnTo>
                  <a:pt x="3108960" y="215798"/>
                </a:lnTo>
                <a:lnTo>
                  <a:pt x="3482035" y="215798"/>
                </a:lnTo>
                <a:lnTo>
                  <a:pt x="3829507" y="208483"/>
                </a:lnTo>
                <a:lnTo>
                  <a:pt x="3942893" y="204825"/>
                </a:lnTo>
                <a:lnTo>
                  <a:pt x="4019702" y="201168"/>
                </a:lnTo>
                <a:lnTo>
                  <a:pt x="4089197" y="193853"/>
                </a:lnTo>
                <a:lnTo>
                  <a:pt x="4155033" y="179222"/>
                </a:lnTo>
                <a:lnTo>
                  <a:pt x="4224528" y="153619"/>
                </a:lnTo>
                <a:lnTo>
                  <a:pt x="4294022" y="120701"/>
                </a:lnTo>
                <a:lnTo>
                  <a:pt x="4356201" y="84125"/>
                </a:lnTo>
                <a:lnTo>
                  <a:pt x="4392777" y="54864"/>
                </a:lnTo>
                <a:lnTo>
                  <a:pt x="4411065" y="25603"/>
                </a:lnTo>
                <a:lnTo>
                  <a:pt x="4425696" y="7315"/>
                </a:lnTo>
                <a:lnTo>
                  <a:pt x="4443984" y="0"/>
                </a:lnTo>
                <a:lnTo>
                  <a:pt x="4462272" y="0"/>
                </a:lnTo>
                <a:lnTo>
                  <a:pt x="4473245" y="3657"/>
                </a:lnTo>
                <a:lnTo>
                  <a:pt x="4484217" y="18288"/>
                </a:lnTo>
                <a:lnTo>
                  <a:pt x="4487875" y="47549"/>
                </a:lnTo>
                <a:lnTo>
                  <a:pt x="4491533" y="87782"/>
                </a:lnTo>
                <a:lnTo>
                  <a:pt x="4491533" y="131673"/>
                </a:lnTo>
                <a:lnTo>
                  <a:pt x="4476902" y="179222"/>
                </a:lnTo>
                <a:lnTo>
                  <a:pt x="4433011" y="259689"/>
                </a:lnTo>
                <a:lnTo>
                  <a:pt x="4367174" y="376733"/>
                </a:lnTo>
                <a:lnTo>
                  <a:pt x="4323283" y="442569"/>
                </a:lnTo>
                <a:lnTo>
                  <a:pt x="4290365" y="482803"/>
                </a:lnTo>
                <a:lnTo>
                  <a:pt x="4264761" y="501091"/>
                </a:lnTo>
                <a:lnTo>
                  <a:pt x="4250131" y="504749"/>
                </a:lnTo>
                <a:lnTo>
                  <a:pt x="4206240" y="501091"/>
                </a:lnTo>
                <a:lnTo>
                  <a:pt x="4147718" y="497433"/>
                </a:lnTo>
                <a:lnTo>
                  <a:pt x="4048963" y="482803"/>
                </a:lnTo>
                <a:lnTo>
                  <a:pt x="3979469" y="464515"/>
                </a:lnTo>
                <a:lnTo>
                  <a:pt x="3953865" y="460857"/>
                </a:lnTo>
                <a:lnTo>
                  <a:pt x="3855110" y="449885"/>
                </a:lnTo>
                <a:lnTo>
                  <a:pt x="3686861" y="438912"/>
                </a:lnTo>
                <a:lnTo>
                  <a:pt x="3386937" y="438912"/>
                </a:lnTo>
                <a:lnTo>
                  <a:pt x="2900477" y="438912"/>
                </a:lnTo>
                <a:lnTo>
                  <a:pt x="2534717" y="438912"/>
                </a:lnTo>
                <a:lnTo>
                  <a:pt x="2264054" y="438912"/>
                </a:lnTo>
                <a:lnTo>
                  <a:pt x="1920240" y="438912"/>
                </a:lnTo>
                <a:lnTo>
                  <a:pt x="1583741" y="438912"/>
                </a:lnTo>
                <a:lnTo>
                  <a:pt x="1393545" y="438912"/>
                </a:lnTo>
                <a:lnTo>
                  <a:pt x="1093622" y="438912"/>
                </a:lnTo>
                <a:lnTo>
                  <a:pt x="874166" y="442569"/>
                </a:lnTo>
                <a:lnTo>
                  <a:pt x="742493" y="442569"/>
                </a:lnTo>
                <a:lnTo>
                  <a:pt x="625449" y="449885"/>
                </a:lnTo>
                <a:lnTo>
                  <a:pt x="534009" y="457200"/>
                </a:lnTo>
                <a:lnTo>
                  <a:pt x="493776" y="460857"/>
                </a:lnTo>
                <a:lnTo>
                  <a:pt x="431597" y="460857"/>
                </a:lnTo>
                <a:lnTo>
                  <a:pt x="362102" y="449885"/>
                </a:lnTo>
                <a:lnTo>
                  <a:pt x="259689" y="424281"/>
                </a:lnTo>
                <a:lnTo>
                  <a:pt x="164592" y="391363"/>
                </a:lnTo>
                <a:lnTo>
                  <a:pt x="102413" y="354787"/>
                </a:lnTo>
                <a:lnTo>
                  <a:pt x="54864" y="321869"/>
                </a:lnTo>
                <a:lnTo>
                  <a:pt x="29261" y="296265"/>
                </a:lnTo>
                <a:lnTo>
                  <a:pt x="10973" y="270662"/>
                </a:lnTo>
                <a:lnTo>
                  <a:pt x="0" y="237744"/>
                </a:lnTo>
                <a:lnTo>
                  <a:pt x="0" y="212141"/>
                </a:lnTo>
                <a:lnTo>
                  <a:pt x="7315" y="193853"/>
                </a:lnTo>
                <a:lnTo>
                  <a:pt x="21945" y="179222"/>
                </a:lnTo>
                <a:lnTo>
                  <a:pt x="54864" y="157277"/>
                </a:lnTo>
                <a:lnTo>
                  <a:pt x="102413" y="138989"/>
                </a:lnTo>
                <a:lnTo>
                  <a:pt x="585216" y="215798"/>
                </a:lnTo>
                <a:lnTo>
                  <a:pt x="691286" y="215798"/>
                </a:lnTo>
                <a:lnTo>
                  <a:pt x="943661" y="215798"/>
                </a:lnTo>
                <a:lnTo>
                  <a:pt x="1276502" y="215798"/>
                </a:lnTo>
                <a:lnTo>
                  <a:pt x="1613001" y="215798"/>
                </a:lnTo>
                <a:lnTo>
                  <a:pt x="2037283" y="21579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7EE11F8-E621-44ED-A78A-67EF4C266E47}"/>
              </a:ext>
            </a:extLst>
          </p:cNvPr>
          <p:cNvSpPr/>
          <p:nvPr/>
        </p:nvSpPr>
        <p:spPr>
          <a:xfrm rot="16200000">
            <a:off x="7144544" y="5318919"/>
            <a:ext cx="673100" cy="747712"/>
          </a:xfrm>
          <a:custGeom>
            <a:avLst/>
            <a:gdLst>
              <a:gd name="connsiteX0" fmla="*/ 616743 w 673893"/>
              <a:gd name="connsiteY0" fmla="*/ 230982 h 747713"/>
              <a:gd name="connsiteX1" fmla="*/ 583406 w 673893"/>
              <a:gd name="connsiteY1" fmla="*/ 361950 h 747713"/>
              <a:gd name="connsiteX2" fmla="*/ 561975 w 673893"/>
              <a:gd name="connsiteY2" fmla="*/ 447675 h 747713"/>
              <a:gd name="connsiteX3" fmla="*/ 542925 w 673893"/>
              <a:gd name="connsiteY3" fmla="*/ 526257 h 747713"/>
              <a:gd name="connsiteX4" fmla="*/ 526256 w 673893"/>
              <a:gd name="connsiteY4" fmla="*/ 614363 h 747713"/>
              <a:gd name="connsiteX5" fmla="*/ 519112 w 673893"/>
              <a:gd name="connsiteY5" fmla="*/ 654844 h 747713"/>
              <a:gd name="connsiteX6" fmla="*/ 521493 w 673893"/>
              <a:gd name="connsiteY6" fmla="*/ 676275 h 747713"/>
              <a:gd name="connsiteX7" fmla="*/ 526256 w 673893"/>
              <a:gd name="connsiteY7" fmla="*/ 695325 h 747713"/>
              <a:gd name="connsiteX8" fmla="*/ 535781 w 673893"/>
              <a:gd name="connsiteY8" fmla="*/ 707232 h 747713"/>
              <a:gd name="connsiteX9" fmla="*/ 550068 w 673893"/>
              <a:gd name="connsiteY9" fmla="*/ 716757 h 747713"/>
              <a:gd name="connsiteX10" fmla="*/ 571500 w 673893"/>
              <a:gd name="connsiteY10" fmla="*/ 723900 h 747713"/>
              <a:gd name="connsiteX11" fmla="*/ 657225 w 673893"/>
              <a:gd name="connsiteY11" fmla="*/ 731044 h 747713"/>
              <a:gd name="connsiteX12" fmla="*/ 0 w 673893"/>
              <a:gd name="connsiteY12" fmla="*/ 747713 h 747713"/>
              <a:gd name="connsiteX13" fmla="*/ 0 w 673893"/>
              <a:gd name="connsiteY13" fmla="*/ 723900 h 747713"/>
              <a:gd name="connsiteX14" fmla="*/ 9525 w 673893"/>
              <a:gd name="connsiteY14" fmla="*/ 702469 h 747713"/>
              <a:gd name="connsiteX15" fmla="*/ 35718 w 673893"/>
              <a:gd name="connsiteY15" fmla="*/ 683419 h 747713"/>
              <a:gd name="connsiteX16" fmla="*/ 66675 w 673893"/>
              <a:gd name="connsiteY16" fmla="*/ 664369 h 747713"/>
              <a:gd name="connsiteX17" fmla="*/ 100012 w 673893"/>
              <a:gd name="connsiteY17" fmla="*/ 647700 h 747713"/>
              <a:gd name="connsiteX18" fmla="*/ 142875 w 673893"/>
              <a:gd name="connsiteY18" fmla="*/ 623888 h 747713"/>
              <a:gd name="connsiteX19" fmla="*/ 185737 w 673893"/>
              <a:gd name="connsiteY19" fmla="*/ 592932 h 747713"/>
              <a:gd name="connsiteX20" fmla="*/ 226218 w 673893"/>
              <a:gd name="connsiteY20" fmla="*/ 559594 h 747713"/>
              <a:gd name="connsiteX21" fmla="*/ 314325 w 673893"/>
              <a:gd name="connsiteY21" fmla="*/ 466725 h 747713"/>
              <a:gd name="connsiteX22" fmla="*/ 392906 w 673893"/>
              <a:gd name="connsiteY22" fmla="*/ 366713 h 747713"/>
              <a:gd name="connsiteX23" fmla="*/ 466725 w 673893"/>
              <a:gd name="connsiteY23" fmla="*/ 261938 h 747713"/>
              <a:gd name="connsiteX24" fmla="*/ 538162 w 673893"/>
              <a:gd name="connsiteY24" fmla="*/ 154782 h 747713"/>
              <a:gd name="connsiteX25" fmla="*/ 595312 w 673893"/>
              <a:gd name="connsiteY25" fmla="*/ 71438 h 747713"/>
              <a:gd name="connsiteX26" fmla="*/ 633412 w 673893"/>
              <a:gd name="connsiteY26" fmla="*/ 14288 h 747713"/>
              <a:gd name="connsiteX27" fmla="*/ 645318 w 673893"/>
              <a:gd name="connsiteY27" fmla="*/ 4763 h 747713"/>
              <a:gd name="connsiteX28" fmla="*/ 654843 w 673893"/>
              <a:gd name="connsiteY28" fmla="*/ 0 h 747713"/>
              <a:gd name="connsiteX29" fmla="*/ 661987 w 673893"/>
              <a:gd name="connsiteY29" fmla="*/ 0 h 747713"/>
              <a:gd name="connsiteX30" fmla="*/ 669131 w 673893"/>
              <a:gd name="connsiteY30" fmla="*/ 2382 h 747713"/>
              <a:gd name="connsiteX31" fmla="*/ 673893 w 673893"/>
              <a:gd name="connsiteY31" fmla="*/ 11907 h 747713"/>
              <a:gd name="connsiteX32" fmla="*/ 671512 w 673893"/>
              <a:gd name="connsiteY32" fmla="*/ 30957 h 747713"/>
              <a:gd name="connsiteX33" fmla="*/ 652462 w 673893"/>
              <a:gd name="connsiteY33" fmla="*/ 97632 h 747713"/>
              <a:gd name="connsiteX34" fmla="*/ 616743 w 673893"/>
              <a:gd name="connsiteY34" fmla="*/ 230982 h 74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73893" h="747713">
                <a:moveTo>
                  <a:pt x="616743" y="230982"/>
                </a:moveTo>
                <a:lnTo>
                  <a:pt x="583406" y="361950"/>
                </a:lnTo>
                <a:lnTo>
                  <a:pt x="561975" y="447675"/>
                </a:lnTo>
                <a:lnTo>
                  <a:pt x="542925" y="526257"/>
                </a:lnTo>
                <a:lnTo>
                  <a:pt x="526256" y="614363"/>
                </a:lnTo>
                <a:lnTo>
                  <a:pt x="519112" y="654844"/>
                </a:lnTo>
                <a:lnTo>
                  <a:pt x="521493" y="676275"/>
                </a:lnTo>
                <a:lnTo>
                  <a:pt x="526256" y="695325"/>
                </a:lnTo>
                <a:lnTo>
                  <a:pt x="535781" y="707232"/>
                </a:lnTo>
                <a:lnTo>
                  <a:pt x="550068" y="716757"/>
                </a:lnTo>
                <a:lnTo>
                  <a:pt x="571500" y="723900"/>
                </a:lnTo>
                <a:lnTo>
                  <a:pt x="657225" y="731044"/>
                </a:lnTo>
                <a:lnTo>
                  <a:pt x="0" y="747713"/>
                </a:lnTo>
                <a:lnTo>
                  <a:pt x="0" y="723900"/>
                </a:lnTo>
                <a:lnTo>
                  <a:pt x="9525" y="702469"/>
                </a:lnTo>
                <a:lnTo>
                  <a:pt x="35718" y="683419"/>
                </a:lnTo>
                <a:lnTo>
                  <a:pt x="66675" y="664369"/>
                </a:lnTo>
                <a:lnTo>
                  <a:pt x="100012" y="647700"/>
                </a:lnTo>
                <a:lnTo>
                  <a:pt x="142875" y="623888"/>
                </a:lnTo>
                <a:lnTo>
                  <a:pt x="185737" y="592932"/>
                </a:lnTo>
                <a:lnTo>
                  <a:pt x="226218" y="559594"/>
                </a:lnTo>
                <a:lnTo>
                  <a:pt x="314325" y="466725"/>
                </a:lnTo>
                <a:lnTo>
                  <a:pt x="392906" y="366713"/>
                </a:lnTo>
                <a:lnTo>
                  <a:pt x="466725" y="261938"/>
                </a:lnTo>
                <a:lnTo>
                  <a:pt x="538162" y="154782"/>
                </a:lnTo>
                <a:lnTo>
                  <a:pt x="595312" y="71438"/>
                </a:lnTo>
                <a:lnTo>
                  <a:pt x="633412" y="14288"/>
                </a:lnTo>
                <a:lnTo>
                  <a:pt x="645318" y="4763"/>
                </a:lnTo>
                <a:lnTo>
                  <a:pt x="654843" y="0"/>
                </a:lnTo>
                <a:lnTo>
                  <a:pt x="661987" y="0"/>
                </a:lnTo>
                <a:lnTo>
                  <a:pt x="669131" y="2382"/>
                </a:lnTo>
                <a:lnTo>
                  <a:pt x="673893" y="11907"/>
                </a:lnTo>
                <a:lnTo>
                  <a:pt x="671512" y="30957"/>
                </a:lnTo>
                <a:lnTo>
                  <a:pt x="652462" y="97632"/>
                </a:lnTo>
                <a:lnTo>
                  <a:pt x="616743" y="2309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D9B6D150-0C5C-4C61-B2EA-F18EE45F42ED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</p:grpSpPr>
        <p:sp>
          <p:nvSpPr>
            <p:cNvPr id="11" name="フリーフォーム 49">
              <a:extLst>
                <a:ext uri="{FF2B5EF4-FFF2-40B4-BE49-F238E27FC236}">
                  <a16:creationId xmlns:a16="http://schemas.microsoft.com/office/drawing/2014/main" id="{9C646222-F4B0-432C-90E0-3A3C3CA53FE1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0">
              <a:extLst>
                <a:ext uri="{FF2B5EF4-FFF2-40B4-BE49-F238E27FC236}">
                  <a16:creationId xmlns:a16="http://schemas.microsoft.com/office/drawing/2014/main" id="{EC5A34A2-E7A9-4123-9451-CB7AC03F8C2C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55">
              <a:extLst>
                <a:ext uri="{FF2B5EF4-FFF2-40B4-BE49-F238E27FC236}">
                  <a16:creationId xmlns:a16="http://schemas.microsoft.com/office/drawing/2014/main" id="{F2A37EFD-BC16-4FAA-A20A-BDEC739F7B68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51">
              <a:extLst>
                <a:ext uri="{FF2B5EF4-FFF2-40B4-BE49-F238E27FC236}">
                  <a16:creationId xmlns:a16="http://schemas.microsoft.com/office/drawing/2014/main" id="{6EDCAAC2-D4F6-4144-A820-7DCDA20F71A4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DFC12263-45B8-4E81-B72E-8A2B2054E1A0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936B9491-188C-4B1E-91D3-B5B90850CE25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56">
              <a:extLst>
                <a:ext uri="{FF2B5EF4-FFF2-40B4-BE49-F238E27FC236}">
                  <a16:creationId xmlns:a16="http://schemas.microsoft.com/office/drawing/2014/main" id="{24156444-D85E-423F-92D2-3CFD32B92CD5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7">
              <a:extLst>
                <a:ext uri="{FF2B5EF4-FFF2-40B4-BE49-F238E27FC236}">
                  <a16:creationId xmlns:a16="http://schemas.microsoft.com/office/drawing/2014/main" id="{FA9EC57B-0DFD-465D-9FCA-0F275BEC7832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FE46FBAC-E553-4E81-8886-EF13F875CCAF}"/>
              </a:ext>
            </a:extLst>
          </p:cNvPr>
          <p:cNvGrpSpPr/>
          <p:nvPr/>
        </p:nvGrpSpPr>
        <p:grpSpPr>
          <a:xfrm>
            <a:off x="3606803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20" name="フリーフォーム 49">
              <a:extLst>
                <a:ext uri="{FF2B5EF4-FFF2-40B4-BE49-F238E27FC236}">
                  <a16:creationId xmlns:a16="http://schemas.microsoft.com/office/drawing/2014/main" id="{D40950D7-1FA8-490F-96E5-F244179EA15D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0">
              <a:extLst>
                <a:ext uri="{FF2B5EF4-FFF2-40B4-BE49-F238E27FC236}">
                  <a16:creationId xmlns:a16="http://schemas.microsoft.com/office/drawing/2014/main" id="{8C832F44-A653-49A1-B245-FFEEDD0ED10F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5">
              <a:extLst>
                <a:ext uri="{FF2B5EF4-FFF2-40B4-BE49-F238E27FC236}">
                  <a16:creationId xmlns:a16="http://schemas.microsoft.com/office/drawing/2014/main" id="{9ABD50E0-5323-4D60-9401-CDC4CFC1A8D1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1">
              <a:extLst>
                <a:ext uri="{FF2B5EF4-FFF2-40B4-BE49-F238E27FC236}">
                  <a16:creationId xmlns:a16="http://schemas.microsoft.com/office/drawing/2014/main" id="{B3E6D480-09E1-4517-BF6B-59B550429EB1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2">
              <a:extLst>
                <a:ext uri="{FF2B5EF4-FFF2-40B4-BE49-F238E27FC236}">
                  <a16:creationId xmlns:a16="http://schemas.microsoft.com/office/drawing/2014/main" id="{F16F20DF-3644-4298-BBE7-6871E66CDA73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4">
              <a:extLst>
                <a:ext uri="{FF2B5EF4-FFF2-40B4-BE49-F238E27FC236}">
                  <a16:creationId xmlns:a16="http://schemas.microsoft.com/office/drawing/2014/main" id="{0FA1ED1F-60A1-482A-A032-4D8BB607D03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56">
              <a:extLst>
                <a:ext uri="{FF2B5EF4-FFF2-40B4-BE49-F238E27FC236}">
                  <a16:creationId xmlns:a16="http://schemas.microsoft.com/office/drawing/2014/main" id="{8235DA27-33DF-4C1A-8BB2-67E8F2ECF48A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7">
              <a:extLst>
                <a:ext uri="{FF2B5EF4-FFF2-40B4-BE49-F238E27FC236}">
                  <a16:creationId xmlns:a16="http://schemas.microsoft.com/office/drawing/2014/main" id="{231EC42E-ED81-4DB4-A3B8-5CCCE57AA2AF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2381745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  <p:bldP spid="51" grpId="0" animBg="1"/>
      <p:bldP spid="56" grpId="0" animBg="1"/>
      <p:bldP spid="52" grpId="0" animBg="1"/>
      <p:bldP spid="53" grpId="0" animBg="1"/>
      <p:bldP spid="55" grpId="0" animBg="1"/>
      <p:bldP spid="57" grpId="0" animBg="1"/>
      <p:bldP spid="58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ECFE957-1265-4CB7-928B-AA34174C867B}"/>
              </a:ext>
            </a:extLst>
          </p:cNvPr>
          <p:cNvGrpSpPr/>
          <p:nvPr/>
        </p:nvGrpSpPr>
        <p:grpSpPr>
          <a:xfrm>
            <a:off x="3605215" y="1541464"/>
            <a:ext cx="4516436" cy="4491037"/>
            <a:chOff x="3605215" y="1541464"/>
            <a:chExt cx="4516436" cy="4491037"/>
          </a:xfrm>
          <a:solidFill>
            <a:schemeClr val="tx1"/>
          </a:solidFill>
        </p:grpSpPr>
        <p:sp>
          <p:nvSpPr>
            <p:cNvPr id="3" name="フリーフォーム 49">
              <a:extLst>
                <a:ext uri="{FF2B5EF4-FFF2-40B4-BE49-F238E27FC236}">
                  <a16:creationId xmlns:a16="http://schemas.microsoft.com/office/drawing/2014/main" id="{0D73B3CB-5BA8-44BF-8C3D-D0435510A1E9}"/>
                </a:ext>
              </a:extLst>
            </p:cNvPr>
            <p:cNvSpPr/>
            <p:nvPr/>
          </p:nvSpPr>
          <p:spPr>
            <a:xfrm>
              <a:off x="3976691" y="2097089"/>
              <a:ext cx="547687" cy="822325"/>
            </a:xfrm>
            <a:custGeom>
              <a:avLst/>
              <a:gdLst>
                <a:gd name="connsiteX0" fmla="*/ 178593 w 547687"/>
                <a:gd name="connsiteY0" fmla="*/ 409575 h 821532"/>
                <a:gd name="connsiteX1" fmla="*/ 121443 w 547687"/>
                <a:gd name="connsiteY1" fmla="*/ 288132 h 821532"/>
                <a:gd name="connsiteX2" fmla="*/ 59531 w 547687"/>
                <a:gd name="connsiteY2" fmla="*/ 150019 h 821532"/>
                <a:gd name="connsiteX3" fmla="*/ 7143 w 547687"/>
                <a:gd name="connsiteY3" fmla="*/ 47625 h 821532"/>
                <a:gd name="connsiteX4" fmla="*/ 0 w 547687"/>
                <a:gd name="connsiteY4" fmla="*/ 26194 h 821532"/>
                <a:gd name="connsiteX5" fmla="*/ 0 w 547687"/>
                <a:gd name="connsiteY5" fmla="*/ 7144 h 821532"/>
                <a:gd name="connsiteX6" fmla="*/ 9525 w 547687"/>
                <a:gd name="connsiteY6" fmla="*/ 0 h 821532"/>
                <a:gd name="connsiteX7" fmla="*/ 26193 w 547687"/>
                <a:gd name="connsiteY7" fmla="*/ 2382 h 821532"/>
                <a:gd name="connsiteX8" fmla="*/ 61912 w 547687"/>
                <a:gd name="connsiteY8" fmla="*/ 14288 h 821532"/>
                <a:gd name="connsiteX9" fmla="*/ 123825 w 547687"/>
                <a:gd name="connsiteY9" fmla="*/ 52388 h 821532"/>
                <a:gd name="connsiteX10" fmla="*/ 183356 w 547687"/>
                <a:gd name="connsiteY10" fmla="*/ 95250 h 821532"/>
                <a:gd name="connsiteX11" fmla="*/ 254793 w 547687"/>
                <a:gd name="connsiteY11" fmla="*/ 147638 h 821532"/>
                <a:gd name="connsiteX12" fmla="*/ 321468 w 547687"/>
                <a:gd name="connsiteY12" fmla="*/ 204788 h 821532"/>
                <a:gd name="connsiteX13" fmla="*/ 366712 w 547687"/>
                <a:gd name="connsiteY13" fmla="*/ 250032 h 821532"/>
                <a:gd name="connsiteX14" fmla="*/ 440531 w 547687"/>
                <a:gd name="connsiteY14" fmla="*/ 328613 h 821532"/>
                <a:gd name="connsiteX15" fmla="*/ 488156 w 547687"/>
                <a:gd name="connsiteY15" fmla="*/ 388144 h 821532"/>
                <a:gd name="connsiteX16" fmla="*/ 514350 w 547687"/>
                <a:gd name="connsiteY16" fmla="*/ 433388 h 821532"/>
                <a:gd name="connsiteX17" fmla="*/ 533400 w 547687"/>
                <a:gd name="connsiteY17" fmla="*/ 476250 h 821532"/>
                <a:gd name="connsiteX18" fmla="*/ 542925 w 547687"/>
                <a:gd name="connsiteY18" fmla="*/ 516732 h 821532"/>
                <a:gd name="connsiteX19" fmla="*/ 547687 w 547687"/>
                <a:gd name="connsiteY19" fmla="*/ 554832 h 821532"/>
                <a:gd name="connsiteX20" fmla="*/ 547687 w 547687"/>
                <a:gd name="connsiteY20" fmla="*/ 619125 h 821532"/>
                <a:gd name="connsiteX21" fmla="*/ 538162 w 547687"/>
                <a:gd name="connsiteY21" fmla="*/ 692944 h 821532"/>
                <a:gd name="connsiteX22" fmla="*/ 526256 w 547687"/>
                <a:gd name="connsiteY22" fmla="*/ 750094 h 821532"/>
                <a:gd name="connsiteX23" fmla="*/ 511968 w 547687"/>
                <a:gd name="connsiteY23" fmla="*/ 785813 h 821532"/>
                <a:gd name="connsiteX24" fmla="*/ 492918 w 547687"/>
                <a:gd name="connsiteY24" fmla="*/ 809625 h 821532"/>
                <a:gd name="connsiteX25" fmla="*/ 476250 w 547687"/>
                <a:gd name="connsiteY25" fmla="*/ 819150 h 821532"/>
                <a:gd name="connsiteX26" fmla="*/ 459581 w 547687"/>
                <a:gd name="connsiteY26" fmla="*/ 821532 h 821532"/>
                <a:gd name="connsiteX27" fmla="*/ 438150 w 547687"/>
                <a:gd name="connsiteY27" fmla="*/ 821532 h 821532"/>
                <a:gd name="connsiteX28" fmla="*/ 411956 w 547687"/>
                <a:gd name="connsiteY28" fmla="*/ 809625 h 821532"/>
                <a:gd name="connsiteX29" fmla="*/ 378618 w 547687"/>
                <a:gd name="connsiteY29" fmla="*/ 785813 h 821532"/>
                <a:gd name="connsiteX30" fmla="*/ 342900 w 547687"/>
                <a:gd name="connsiteY30" fmla="*/ 762000 h 821532"/>
                <a:gd name="connsiteX31" fmla="*/ 326231 w 547687"/>
                <a:gd name="connsiteY31" fmla="*/ 752475 h 821532"/>
                <a:gd name="connsiteX32" fmla="*/ 297656 w 547687"/>
                <a:gd name="connsiteY32" fmla="*/ 688182 h 821532"/>
                <a:gd name="connsiteX33" fmla="*/ 240506 w 547687"/>
                <a:gd name="connsiteY33" fmla="*/ 550069 h 821532"/>
                <a:gd name="connsiteX34" fmla="*/ 178593 w 547687"/>
                <a:gd name="connsiteY34" fmla="*/ 409575 h 821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47687" h="821532">
                  <a:moveTo>
                    <a:pt x="178593" y="409575"/>
                  </a:moveTo>
                  <a:lnTo>
                    <a:pt x="121443" y="288132"/>
                  </a:lnTo>
                  <a:lnTo>
                    <a:pt x="59531" y="150019"/>
                  </a:lnTo>
                  <a:lnTo>
                    <a:pt x="7143" y="47625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3" y="2382"/>
                  </a:lnTo>
                  <a:lnTo>
                    <a:pt x="61912" y="14288"/>
                  </a:lnTo>
                  <a:lnTo>
                    <a:pt x="123825" y="52388"/>
                  </a:lnTo>
                  <a:lnTo>
                    <a:pt x="183356" y="95250"/>
                  </a:lnTo>
                  <a:lnTo>
                    <a:pt x="254793" y="147638"/>
                  </a:lnTo>
                  <a:lnTo>
                    <a:pt x="321468" y="204788"/>
                  </a:lnTo>
                  <a:lnTo>
                    <a:pt x="366712" y="250032"/>
                  </a:lnTo>
                  <a:lnTo>
                    <a:pt x="440531" y="328613"/>
                  </a:lnTo>
                  <a:lnTo>
                    <a:pt x="488156" y="388144"/>
                  </a:lnTo>
                  <a:lnTo>
                    <a:pt x="514350" y="433388"/>
                  </a:lnTo>
                  <a:lnTo>
                    <a:pt x="533400" y="476250"/>
                  </a:lnTo>
                  <a:lnTo>
                    <a:pt x="542925" y="516732"/>
                  </a:lnTo>
                  <a:lnTo>
                    <a:pt x="547687" y="554832"/>
                  </a:lnTo>
                  <a:lnTo>
                    <a:pt x="547687" y="619125"/>
                  </a:lnTo>
                  <a:lnTo>
                    <a:pt x="538162" y="692944"/>
                  </a:lnTo>
                  <a:lnTo>
                    <a:pt x="526256" y="750094"/>
                  </a:lnTo>
                  <a:lnTo>
                    <a:pt x="511968" y="785813"/>
                  </a:lnTo>
                  <a:lnTo>
                    <a:pt x="492918" y="809625"/>
                  </a:lnTo>
                  <a:lnTo>
                    <a:pt x="476250" y="819150"/>
                  </a:lnTo>
                  <a:lnTo>
                    <a:pt x="459581" y="821532"/>
                  </a:lnTo>
                  <a:lnTo>
                    <a:pt x="438150" y="821532"/>
                  </a:lnTo>
                  <a:lnTo>
                    <a:pt x="411956" y="809625"/>
                  </a:lnTo>
                  <a:lnTo>
                    <a:pt x="378618" y="785813"/>
                  </a:lnTo>
                  <a:lnTo>
                    <a:pt x="342900" y="762000"/>
                  </a:lnTo>
                  <a:lnTo>
                    <a:pt x="326231" y="752475"/>
                  </a:lnTo>
                  <a:lnTo>
                    <a:pt x="297656" y="688182"/>
                  </a:lnTo>
                  <a:lnTo>
                    <a:pt x="240506" y="550069"/>
                  </a:lnTo>
                  <a:lnTo>
                    <a:pt x="178593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50">
              <a:extLst>
                <a:ext uri="{FF2B5EF4-FFF2-40B4-BE49-F238E27FC236}">
                  <a16:creationId xmlns:a16="http://schemas.microsoft.com/office/drawing/2014/main" id="{E4064374-D6C5-4960-9EFD-7DA6602293C6}"/>
                </a:ext>
              </a:extLst>
            </p:cNvPr>
            <p:cNvSpPr/>
            <p:nvPr/>
          </p:nvSpPr>
          <p:spPr>
            <a:xfrm>
              <a:off x="5476877" y="1824039"/>
              <a:ext cx="776288" cy="947737"/>
            </a:xfrm>
            <a:custGeom>
              <a:avLst/>
              <a:gdLst>
                <a:gd name="connsiteX0" fmla="*/ 435769 w 776288"/>
                <a:gd name="connsiteY0" fmla="*/ 561975 h 947737"/>
                <a:gd name="connsiteX1" fmla="*/ 359569 w 776288"/>
                <a:gd name="connsiteY1" fmla="*/ 631031 h 947737"/>
                <a:gd name="connsiteX2" fmla="*/ 292894 w 776288"/>
                <a:gd name="connsiteY2" fmla="*/ 697706 h 947737"/>
                <a:gd name="connsiteX3" fmla="*/ 219075 w 776288"/>
                <a:gd name="connsiteY3" fmla="*/ 769143 h 947737"/>
                <a:gd name="connsiteX4" fmla="*/ 142875 w 776288"/>
                <a:gd name="connsiteY4" fmla="*/ 847725 h 947737"/>
                <a:gd name="connsiteX5" fmla="*/ 73819 w 776288"/>
                <a:gd name="connsiteY5" fmla="*/ 916781 h 947737"/>
                <a:gd name="connsiteX6" fmla="*/ 47625 w 776288"/>
                <a:gd name="connsiteY6" fmla="*/ 940593 h 947737"/>
                <a:gd name="connsiteX7" fmla="*/ 30956 w 776288"/>
                <a:gd name="connsiteY7" fmla="*/ 947737 h 947737"/>
                <a:gd name="connsiteX8" fmla="*/ 7144 w 776288"/>
                <a:gd name="connsiteY8" fmla="*/ 947737 h 947737"/>
                <a:gd name="connsiteX9" fmla="*/ 0 w 776288"/>
                <a:gd name="connsiteY9" fmla="*/ 935831 h 947737"/>
                <a:gd name="connsiteX10" fmla="*/ 0 w 776288"/>
                <a:gd name="connsiteY10" fmla="*/ 916781 h 947737"/>
                <a:gd name="connsiteX11" fmla="*/ 7144 w 776288"/>
                <a:gd name="connsiteY11" fmla="*/ 895350 h 947737"/>
                <a:gd name="connsiteX12" fmla="*/ 45244 w 776288"/>
                <a:gd name="connsiteY12" fmla="*/ 842962 h 947737"/>
                <a:gd name="connsiteX13" fmla="*/ 97631 w 776288"/>
                <a:gd name="connsiteY13" fmla="*/ 762000 h 947737"/>
                <a:gd name="connsiteX14" fmla="*/ 154781 w 776288"/>
                <a:gd name="connsiteY14" fmla="*/ 673893 h 947737"/>
                <a:gd name="connsiteX15" fmla="*/ 197644 w 776288"/>
                <a:gd name="connsiteY15" fmla="*/ 597693 h 947737"/>
                <a:gd name="connsiteX16" fmla="*/ 235744 w 776288"/>
                <a:gd name="connsiteY16" fmla="*/ 528637 h 947737"/>
                <a:gd name="connsiteX17" fmla="*/ 276225 w 776288"/>
                <a:gd name="connsiteY17" fmla="*/ 447675 h 947737"/>
                <a:gd name="connsiteX18" fmla="*/ 309563 w 776288"/>
                <a:gd name="connsiteY18" fmla="*/ 373856 h 947737"/>
                <a:gd name="connsiteX19" fmla="*/ 342900 w 776288"/>
                <a:gd name="connsiteY19" fmla="*/ 290512 h 947737"/>
                <a:gd name="connsiteX20" fmla="*/ 357188 w 776288"/>
                <a:gd name="connsiteY20" fmla="*/ 242887 h 947737"/>
                <a:gd name="connsiteX21" fmla="*/ 364331 w 776288"/>
                <a:gd name="connsiteY21" fmla="*/ 197643 h 947737"/>
                <a:gd name="connsiteX22" fmla="*/ 364331 w 776288"/>
                <a:gd name="connsiteY22" fmla="*/ 178593 h 947737"/>
                <a:gd name="connsiteX23" fmla="*/ 359569 w 776288"/>
                <a:gd name="connsiteY23" fmla="*/ 157162 h 947737"/>
                <a:gd name="connsiteX24" fmla="*/ 340519 w 776288"/>
                <a:gd name="connsiteY24" fmla="*/ 128587 h 947737"/>
                <a:gd name="connsiteX25" fmla="*/ 319088 w 776288"/>
                <a:gd name="connsiteY25" fmla="*/ 100012 h 947737"/>
                <a:gd name="connsiteX26" fmla="*/ 302419 w 776288"/>
                <a:gd name="connsiteY26" fmla="*/ 66675 h 947737"/>
                <a:gd name="connsiteX27" fmla="*/ 290513 w 776288"/>
                <a:gd name="connsiteY27" fmla="*/ 54768 h 947737"/>
                <a:gd name="connsiteX28" fmla="*/ 276225 w 776288"/>
                <a:gd name="connsiteY28" fmla="*/ 33337 h 947737"/>
                <a:gd name="connsiteX29" fmla="*/ 276225 w 776288"/>
                <a:gd name="connsiteY29" fmla="*/ 26193 h 947737"/>
                <a:gd name="connsiteX30" fmla="*/ 278606 w 776288"/>
                <a:gd name="connsiteY30" fmla="*/ 14287 h 947737"/>
                <a:gd name="connsiteX31" fmla="*/ 295275 w 776288"/>
                <a:gd name="connsiteY31" fmla="*/ 2381 h 947737"/>
                <a:gd name="connsiteX32" fmla="*/ 321469 w 776288"/>
                <a:gd name="connsiteY32" fmla="*/ 0 h 947737"/>
                <a:gd name="connsiteX33" fmla="*/ 359569 w 776288"/>
                <a:gd name="connsiteY33" fmla="*/ 0 h 947737"/>
                <a:gd name="connsiteX34" fmla="*/ 409575 w 776288"/>
                <a:gd name="connsiteY34" fmla="*/ 9525 h 947737"/>
                <a:gd name="connsiteX35" fmla="*/ 445294 w 776288"/>
                <a:gd name="connsiteY35" fmla="*/ 23812 h 947737"/>
                <a:gd name="connsiteX36" fmla="*/ 540544 w 776288"/>
                <a:gd name="connsiteY36" fmla="*/ 59531 h 947737"/>
                <a:gd name="connsiteX37" fmla="*/ 628650 w 776288"/>
                <a:gd name="connsiteY37" fmla="*/ 97631 h 947737"/>
                <a:gd name="connsiteX38" fmla="*/ 695325 w 776288"/>
                <a:gd name="connsiteY38" fmla="*/ 130968 h 947737"/>
                <a:gd name="connsiteX39" fmla="*/ 721519 w 776288"/>
                <a:gd name="connsiteY39" fmla="*/ 147637 h 947737"/>
                <a:gd name="connsiteX40" fmla="*/ 740569 w 776288"/>
                <a:gd name="connsiteY40" fmla="*/ 166687 h 947737"/>
                <a:gd name="connsiteX41" fmla="*/ 757238 w 776288"/>
                <a:gd name="connsiteY41" fmla="*/ 188118 h 947737"/>
                <a:gd name="connsiteX42" fmla="*/ 769144 w 776288"/>
                <a:gd name="connsiteY42" fmla="*/ 209550 h 947737"/>
                <a:gd name="connsiteX43" fmla="*/ 776288 w 776288"/>
                <a:gd name="connsiteY43" fmla="*/ 235743 h 947737"/>
                <a:gd name="connsiteX44" fmla="*/ 771525 w 776288"/>
                <a:gd name="connsiteY44" fmla="*/ 259556 h 947737"/>
                <a:gd name="connsiteX45" fmla="*/ 754856 w 776288"/>
                <a:gd name="connsiteY45" fmla="*/ 280987 h 947737"/>
                <a:gd name="connsiteX46" fmla="*/ 731044 w 776288"/>
                <a:gd name="connsiteY46" fmla="*/ 295275 h 947737"/>
                <a:gd name="connsiteX47" fmla="*/ 704850 w 776288"/>
                <a:gd name="connsiteY47" fmla="*/ 307181 h 947737"/>
                <a:gd name="connsiteX48" fmla="*/ 652463 w 776288"/>
                <a:gd name="connsiteY48" fmla="*/ 352425 h 947737"/>
                <a:gd name="connsiteX49" fmla="*/ 576263 w 776288"/>
                <a:gd name="connsiteY49" fmla="*/ 426243 h 947737"/>
                <a:gd name="connsiteX50" fmla="*/ 435769 w 776288"/>
                <a:gd name="connsiteY50" fmla="*/ 561975 h 947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76288" h="947737">
                  <a:moveTo>
                    <a:pt x="435769" y="561975"/>
                  </a:moveTo>
                  <a:lnTo>
                    <a:pt x="359569" y="631031"/>
                  </a:lnTo>
                  <a:lnTo>
                    <a:pt x="292894" y="697706"/>
                  </a:lnTo>
                  <a:lnTo>
                    <a:pt x="219075" y="769143"/>
                  </a:lnTo>
                  <a:lnTo>
                    <a:pt x="142875" y="847725"/>
                  </a:lnTo>
                  <a:lnTo>
                    <a:pt x="73819" y="916781"/>
                  </a:lnTo>
                  <a:lnTo>
                    <a:pt x="47625" y="940593"/>
                  </a:lnTo>
                  <a:lnTo>
                    <a:pt x="30956" y="947737"/>
                  </a:lnTo>
                  <a:lnTo>
                    <a:pt x="7144" y="947737"/>
                  </a:lnTo>
                  <a:lnTo>
                    <a:pt x="0" y="935831"/>
                  </a:lnTo>
                  <a:lnTo>
                    <a:pt x="0" y="916781"/>
                  </a:lnTo>
                  <a:lnTo>
                    <a:pt x="7144" y="895350"/>
                  </a:lnTo>
                  <a:lnTo>
                    <a:pt x="45244" y="842962"/>
                  </a:lnTo>
                  <a:lnTo>
                    <a:pt x="97631" y="762000"/>
                  </a:lnTo>
                  <a:lnTo>
                    <a:pt x="154781" y="673893"/>
                  </a:lnTo>
                  <a:lnTo>
                    <a:pt x="197644" y="597693"/>
                  </a:lnTo>
                  <a:lnTo>
                    <a:pt x="235744" y="528637"/>
                  </a:lnTo>
                  <a:lnTo>
                    <a:pt x="276225" y="447675"/>
                  </a:lnTo>
                  <a:lnTo>
                    <a:pt x="309563" y="373856"/>
                  </a:lnTo>
                  <a:lnTo>
                    <a:pt x="342900" y="290512"/>
                  </a:lnTo>
                  <a:lnTo>
                    <a:pt x="357188" y="242887"/>
                  </a:lnTo>
                  <a:lnTo>
                    <a:pt x="364331" y="197643"/>
                  </a:lnTo>
                  <a:lnTo>
                    <a:pt x="364331" y="178593"/>
                  </a:lnTo>
                  <a:lnTo>
                    <a:pt x="359569" y="157162"/>
                  </a:lnTo>
                  <a:lnTo>
                    <a:pt x="340519" y="128587"/>
                  </a:lnTo>
                  <a:lnTo>
                    <a:pt x="319088" y="100012"/>
                  </a:lnTo>
                  <a:lnTo>
                    <a:pt x="302419" y="66675"/>
                  </a:lnTo>
                  <a:lnTo>
                    <a:pt x="290513" y="54768"/>
                  </a:lnTo>
                  <a:lnTo>
                    <a:pt x="276225" y="33337"/>
                  </a:lnTo>
                  <a:lnTo>
                    <a:pt x="276225" y="26193"/>
                  </a:lnTo>
                  <a:lnTo>
                    <a:pt x="278606" y="14287"/>
                  </a:lnTo>
                  <a:lnTo>
                    <a:pt x="295275" y="2381"/>
                  </a:lnTo>
                  <a:lnTo>
                    <a:pt x="321469" y="0"/>
                  </a:lnTo>
                  <a:lnTo>
                    <a:pt x="359569" y="0"/>
                  </a:lnTo>
                  <a:lnTo>
                    <a:pt x="409575" y="9525"/>
                  </a:lnTo>
                  <a:lnTo>
                    <a:pt x="445294" y="23812"/>
                  </a:lnTo>
                  <a:lnTo>
                    <a:pt x="540544" y="59531"/>
                  </a:lnTo>
                  <a:lnTo>
                    <a:pt x="628650" y="97631"/>
                  </a:lnTo>
                  <a:lnTo>
                    <a:pt x="695325" y="130968"/>
                  </a:lnTo>
                  <a:lnTo>
                    <a:pt x="721519" y="147637"/>
                  </a:lnTo>
                  <a:lnTo>
                    <a:pt x="740569" y="166687"/>
                  </a:lnTo>
                  <a:lnTo>
                    <a:pt x="757238" y="188118"/>
                  </a:lnTo>
                  <a:lnTo>
                    <a:pt x="769144" y="209550"/>
                  </a:lnTo>
                  <a:lnTo>
                    <a:pt x="776288" y="235743"/>
                  </a:lnTo>
                  <a:lnTo>
                    <a:pt x="771525" y="259556"/>
                  </a:lnTo>
                  <a:lnTo>
                    <a:pt x="754856" y="280987"/>
                  </a:lnTo>
                  <a:lnTo>
                    <a:pt x="731044" y="295275"/>
                  </a:lnTo>
                  <a:lnTo>
                    <a:pt x="704850" y="307181"/>
                  </a:lnTo>
                  <a:lnTo>
                    <a:pt x="652463" y="352425"/>
                  </a:lnTo>
                  <a:lnTo>
                    <a:pt x="576263" y="426243"/>
                  </a:lnTo>
                  <a:lnTo>
                    <a:pt x="4357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55">
              <a:extLst>
                <a:ext uri="{FF2B5EF4-FFF2-40B4-BE49-F238E27FC236}">
                  <a16:creationId xmlns:a16="http://schemas.microsoft.com/office/drawing/2014/main" id="{062F6B44-3222-40D5-95F4-D834BF3250BD}"/>
                </a:ext>
              </a:extLst>
            </p:cNvPr>
            <p:cNvSpPr/>
            <p:nvPr/>
          </p:nvSpPr>
          <p:spPr>
            <a:xfrm rot="16200000">
              <a:off x="5561808" y="3131344"/>
              <a:ext cx="2400300" cy="481013"/>
            </a:xfrm>
            <a:custGeom>
              <a:avLst/>
              <a:gdLst>
                <a:gd name="connsiteX0" fmla="*/ 1197768 w 2400300"/>
                <a:gd name="connsiteY0" fmla="*/ 190500 h 481012"/>
                <a:gd name="connsiteX1" fmla="*/ 1412081 w 2400300"/>
                <a:gd name="connsiteY1" fmla="*/ 192881 h 481012"/>
                <a:gd name="connsiteX2" fmla="*/ 1612106 w 2400300"/>
                <a:gd name="connsiteY2" fmla="*/ 192881 h 481012"/>
                <a:gd name="connsiteX3" fmla="*/ 1833562 w 2400300"/>
                <a:gd name="connsiteY3" fmla="*/ 192881 h 481012"/>
                <a:gd name="connsiteX4" fmla="*/ 1990725 w 2400300"/>
                <a:gd name="connsiteY4" fmla="*/ 192881 h 481012"/>
                <a:gd name="connsiteX5" fmla="*/ 2093118 w 2400300"/>
                <a:gd name="connsiteY5" fmla="*/ 192881 h 481012"/>
                <a:gd name="connsiteX6" fmla="*/ 2128837 w 2400300"/>
                <a:gd name="connsiteY6" fmla="*/ 188119 h 481012"/>
                <a:gd name="connsiteX7" fmla="*/ 2169318 w 2400300"/>
                <a:gd name="connsiteY7" fmla="*/ 178594 h 481012"/>
                <a:gd name="connsiteX8" fmla="*/ 2209800 w 2400300"/>
                <a:gd name="connsiteY8" fmla="*/ 159544 h 481012"/>
                <a:gd name="connsiteX9" fmla="*/ 2240756 w 2400300"/>
                <a:gd name="connsiteY9" fmla="*/ 140494 h 481012"/>
                <a:gd name="connsiteX10" fmla="*/ 2262187 w 2400300"/>
                <a:gd name="connsiteY10" fmla="*/ 121444 h 481012"/>
                <a:gd name="connsiteX11" fmla="*/ 2276475 w 2400300"/>
                <a:gd name="connsiteY11" fmla="*/ 104775 h 481012"/>
                <a:gd name="connsiteX12" fmla="*/ 2290762 w 2400300"/>
                <a:gd name="connsiteY12" fmla="*/ 83344 h 481012"/>
                <a:gd name="connsiteX13" fmla="*/ 2309812 w 2400300"/>
                <a:gd name="connsiteY13" fmla="*/ 42862 h 481012"/>
                <a:gd name="connsiteX14" fmla="*/ 2331243 w 2400300"/>
                <a:gd name="connsiteY14" fmla="*/ 14287 h 481012"/>
                <a:gd name="connsiteX15" fmla="*/ 2345531 w 2400300"/>
                <a:gd name="connsiteY15" fmla="*/ 4762 h 481012"/>
                <a:gd name="connsiteX16" fmla="*/ 2359818 w 2400300"/>
                <a:gd name="connsiteY16" fmla="*/ 0 h 481012"/>
                <a:gd name="connsiteX17" fmla="*/ 2374106 w 2400300"/>
                <a:gd name="connsiteY17" fmla="*/ 0 h 481012"/>
                <a:gd name="connsiteX18" fmla="*/ 2386012 w 2400300"/>
                <a:gd name="connsiteY18" fmla="*/ 7144 h 481012"/>
                <a:gd name="connsiteX19" fmla="*/ 2395537 w 2400300"/>
                <a:gd name="connsiteY19" fmla="*/ 19050 h 481012"/>
                <a:gd name="connsiteX20" fmla="*/ 2400300 w 2400300"/>
                <a:gd name="connsiteY20" fmla="*/ 35719 h 481012"/>
                <a:gd name="connsiteX21" fmla="*/ 2397918 w 2400300"/>
                <a:gd name="connsiteY21" fmla="*/ 76200 h 481012"/>
                <a:gd name="connsiteX22" fmla="*/ 2386012 w 2400300"/>
                <a:gd name="connsiteY22" fmla="*/ 140494 h 481012"/>
                <a:gd name="connsiteX23" fmla="*/ 2366962 w 2400300"/>
                <a:gd name="connsiteY23" fmla="*/ 209550 h 481012"/>
                <a:gd name="connsiteX24" fmla="*/ 2352675 w 2400300"/>
                <a:gd name="connsiteY24" fmla="*/ 250031 h 481012"/>
                <a:gd name="connsiteX25" fmla="*/ 2319337 w 2400300"/>
                <a:gd name="connsiteY25" fmla="*/ 309562 h 481012"/>
                <a:gd name="connsiteX26" fmla="*/ 2274093 w 2400300"/>
                <a:gd name="connsiteY26" fmla="*/ 371475 h 481012"/>
                <a:gd name="connsiteX27" fmla="*/ 2219325 w 2400300"/>
                <a:gd name="connsiteY27" fmla="*/ 433387 h 481012"/>
                <a:gd name="connsiteX28" fmla="*/ 2195512 w 2400300"/>
                <a:gd name="connsiteY28" fmla="*/ 457200 h 481012"/>
                <a:gd name="connsiteX29" fmla="*/ 2171700 w 2400300"/>
                <a:gd name="connsiteY29" fmla="*/ 476250 h 481012"/>
                <a:gd name="connsiteX30" fmla="*/ 2152650 w 2400300"/>
                <a:gd name="connsiteY30" fmla="*/ 481012 h 481012"/>
                <a:gd name="connsiteX31" fmla="*/ 2135981 w 2400300"/>
                <a:gd name="connsiteY31" fmla="*/ 481012 h 481012"/>
                <a:gd name="connsiteX32" fmla="*/ 2107406 w 2400300"/>
                <a:gd name="connsiteY32" fmla="*/ 476250 h 481012"/>
                <a:gd name="connsiteX33" fmla="*/ 2081212 w 2400300"/>
                <a:gd name="connsiteY33" fmla="*/ 469106 h 481012"/>
                <a:gd name="connsiteX34" fmla="*/ 2050256 w 2400300"/>
                <a:gd name="connsiteY34" fmla="*/ 457200 h 481012"/>
                <a:gd name="connsiteX35" fmla="*/ 2019300 w 2400300"/>
                <a:gd name="connsiteY35" fmla="*/ 442912 h 481012"/>
                <a:gd name="connsiteX36" fmla="*/ 2012156 w 2400300"/>
                <a:gd name="connsiteY36" fmla="*/ 440531 h 481012"/>
                <a:gd name="connsiteX37" fmla="*/ 1943100 w 2400300"/>
                <a:gd name="connsiteY37" fmla="*/ 440531 h 481012"/>
                <a:gd name="connsiteX38" fmla="*/ 1790700 w 2400300"/>
                <a:gd name="connsiteY38" fmla="*/ 435769 h 481012"/>
                <a:gd name="connsiteX39" fmla="*/ 1614487 w 2400300"/>
                <a:gd name="connsiteY39" fmla="*/ 433387 h 481012"/>
                <a:gd name="connsiteX40" fmla="*/ 1459706 w 2400300"/>
                <a:gd name="connsiteY40" fmla="*/ 431006 h 481012"/>
                <a:gd name="connsiteX41" fmla="*/ 1276350 w 2400300"/>
                <a:gd name="connsiteY41" fmla="*/ 426244 h 481012"/>
                <a:gd name="connsiteX42" fmla="*/ 1088231 w 2400300"/>
                <a:gd name="connsiteY42" fmla="*/ 421481 h 481012"/>
                <a:gd name="connsiteX43" fmla="*/ 950118 w 2400300"/>
                <a:gd name="connsiteY43" fmla="*/ 419100 h 481012"/>
                <a:gd name="connsiteX44" fmla="*/ 766762 w 2400300"/>
                <a:gd name="connsiteY44" fmla="*/ 416719 h 481012"/>
                <a:gd name="connsiteX45" fmla="*/ 681037 w 2400300"/>
                <a:gd name="connsiteY45" fmla="*/ 421481 h 481012"/>
                <a:gd name="connsiteX46" fmla="*/ 533400 w 2400300"/>
                <a:gd name="connsiteY46" fmla="*/ 426244 h 481012"/>
                <a:gd name="connsiteX47" fmla="*/ 419100 w 2400300"/>
                <a:gd name="connsiteY47" fmla="*/ 431006 h 481012"/>
                <a:gd name="connsiteX48" fmla="*/ 257175 w 2400300"/>
                <a:gd name="connsiteY48" fmla="*/ 438150 h 481012"/>
                <a:gd name="connsiteX49" fmla="*/ 247650 w 2400300"/>
                <a:gd name="connsiteY49" fmla="*/ 438150 h 481012"/>
                <a:gd name="connsiteX50" fmla="*/ 221456 w 2400300"/>
                <a:gd name="connsiteY50" fmla="*/ 428625 h 481012"/>
                <a:gd name="connsiteX51" fmla="*/ 183356 w 2400300"/>
                <a:gd name="connsiteY51" fmla="*/ 414337 h 481012"/>
                <a:gd name="connsiteX52" fmla="*/ 135731 w 2400300"/>
                <a:gd name="connsiteY52" fmla="*/ 397669 h 481012"/>
                <a:gd name="connsiteX53" fmla="*/ 92868 w 2400300"/>
                <a:gd name="connsiteY53" fmla="*/ 381000 h 481012"/>
                <a:gd name="connsiteX54" fmla="*/ 66675 w 2400300"/>
                <a:gd name="connsiteY54" fmla="*/ 371475 h 481012"/>
                <a:gd name="connsiteX55" fmla="*/ 47625 w 2400300"/>
                <a:gd name="connsiteY55" fmla="*/ 359569 h 481012"/>
                <a:gd name="connsiteX56" fmla="*/ 33337 w 2400300"/>
                <a:gd name="connsiteY56" fmla="*/ 347662 h 481012"/>
                <a:gd name="connsiteX57" fmla="*/ 19050 w 2400300"/>
                <a:gd name="connsiteY57" fmla="*/ 333375 h 481012"/>
                <a:gd name="connsiteX58" fmla="*/ 4762 w 2400300"/>
                <a:gd name="connsiteY58" fmla="*/ 316706 h 481012"/>
                <a:gd name="connsiteX59" fmla="*/ 0 w 2400300"/>
                <a:gd name="connsiteY59" fmla="*/ 300037 h 481012"/>
                <a:gd name="connsiteX60" fmla="*/ 2381 w 2400300"/>
                <a:gd name="connsiteY60" fmla="*/ 280987 h 481012"/>
                <a:gd name="connsiteX61" fmla="*/ 9525 w 2400300"/>
                <a:gd name="connsiteY61" fmla="*/ 271462 h 481012"/>
                <a:gd name="connsiteX62" fmla="*/ 35718 w 2400300"/>
                <a:gd name="connsiteY62" fmla="*/ 247650 h 481012"/>
                <a:gd name="connsiteX63" fmla="*/ 61912 w 2400300"/>
                <a:gd name="connsiteY63" fmla="*/ 230981 h 481012"/>
                <a:gd name="connsiteX64" fmla="*/ 100012 w 2400300"/>
                <a:gd name="connsiteY64" fmla="*/ 209550 h 481012"/>
                <a:gd name="connsiteX65" fmla="*/ 166687 w 2400300"/>
                <a:gd name="connsiteY65" fmla="*/ 183356 h 481012"/>
                <a:gd name="connsiteX66" fmla="*/ 228600 w 2400300"/>
                <a:gd name="connsiteY66" fmla="*/ 164306 h 481012"/>
                <a:gd name="connsiteX67" fmla="*/ 290512 w 2400300"/>
                <a:gd name="connsiteY67" fmla="*/ 150019 h 481012"/>
                <a:gd name="connsiteX68" fmla="*/ 319087 w 2400300"/>
                <a:gd name="connsiteY68" fmla="*/ 150019 h 481012"/>
                <a:gd name="connsiteX69" fmla="*/ 414337 w 2400300"/>
                <a:gd name="connsiteY69" fmla="*/ 159544 h 481012"/>
                <a:gd name="connsiteX70" fmla="*/ 569118 w 2400300"/>
                <a:gd name="connsiteY70" fmla="*/ 169069 h 481012"/>
                <a:gd name="connsiteX71" fmla="*/ 704850 w 2400300"/>
                <a:gd name="connsiteY71" fmla="*/ 176212 h 481012"/>
                <a:gd name="connsiteX72" fmla="*/ 850106 w 2400300"/>
                <a:gd name="connsiteY72" fmla="*/ 183356 h 481012"/>
                <a:gd name="connsiteX73" fmla="*/ 1085850 w 2400300"/>
                <a:gd name="connsiteY73" fmla="*/ 188119 h 481012"/>
                <a:gd name="connsiteX74" fmla="*/ 1197768 w 2400300"/>
                <a:gd name="connsiteY74" fmla="*/ 190500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400300" h="481012">
                  <a:moveTo>
                    <a:pt x="1197768" y="190500"/>
                  </a:moveTo>
                  <a:lnTo>
                    <a:pt x="1412081" y="192881"/>
                  </a:lnTo>
                  <a:lnTo>
                    <a:pt x="1612106" y="192881"/>
                  </a:lnTo>
                  <a:lnTo>
                    <a:pt x="1833562" y="192881"/>
                  </a:lnTo>
                  <a:lnTo>
                    <a:pt x="1990725" y="192881"/>
                  </a:lnTo>
                  <a:lnTo>
                    <a:pt x="2093118" y="192881"/>
                  </a:lnTo>
                  <a:lnTo>
                    <a:pt x="2128837" y="188119"/>
                  </a:lnTo>
                  <a:lnTo>
                    <a:pt x="2169318" y="178594"/>
                  </a:lnTo>
                  <a:lnTo>
                    <a:pt x="2209800" y="159544"/>
                  </a:lnTo>
                  <a:lnTo>
                    <a:pt x="2240756" y="140494"/>
                  </a:lnTo>
                  <a:lnTo>
                    <a:pt x="2262187" y="121444"/>
                  </a:lnTo>
                  <a:lnTo>
                    <a:pt x="2276475" y="104775"/>
                  </a:lnTo>
                  <a:lnTo>
                    <a:pt x="2290762" y="83344"/>
                  </a:lnTo>
                  <a:lnTo>
                    <a:pt x="2309812" y="42862"/>
                  </a:lnTo>
                  <a:lnTo>
                    <a:pt x="2331243" y="14287"/>
                  </a:lnTo>
                  <a:lnTo>
                    <a:pt x="2345531" y="4762"/>
                  </a:lnTo>
                  <a:lnTo>
                    <a:pt x="2359818" y="0"/>
                  </a:lnTo>
                  <a:lnTo>
                    <a:pt x="2374106" y="0"/>
                  </a:lnTo>
                  <a:lnTo>
                    <a:pt x="2386012" y="7144"/>
                  </a:lnTo>
                  <a:lnTo>
                    <a:pt x="2395537" y="19050"/>
                  </a:lnTo>
                  <a:lnTo>
                    <a:pt x="2400300" y="35719"/>
                  </a:lnTo>
                  <a:lnTo>
                    <a:pt x="2397918" y="76200"/>
                  </a:lnTo>
                  <a:lnTo>
                    <a:pt x="2386012" y="140494"/>
                  </a:lnTo>
                  <a:lnTo>
                    <a:pt x="2366962" y="209550"/>
                  </a:lnTo>
                  <a:lnTo>
                    <a:pt x="2352675" y="250031"/>
                  </a:lnTo>
                  <a:lnTo>
                    <a:pt x="2319337" y="309562"/>
                  </a:lnTo>
                  <a:lnTo>
                    <a:pt x="2274093" y="371475"/>
                  </a:lnTo>
                  <a:lnTo>
                    <a:pt x="2219325" y="433387"/>
                  </a:lnTo>
                  <a:lnTo>
                    <a:pt x="2195512" y="457200"/>
                  </a:lnTo>
                  <a:lnTo>
                    <a:pt x="2171700" y="476250"/>
                  </a:lnTo>
                  <a:lnTo>
                    <a:pt x="2152650" y="481012"/>
                  </a:lnTo>
                  <a:lnTo>
                    <a:pt x="2135981" y="481012"/>
                  </a:lnTo>
                  <a:lnTo>
                    <a:pt x="2107406" y="476250"/>
                  </a:lnTo>
                  <a:lnTo>
                    <a:pt x="2081212" y="469106"/>
                  </a:lnTo>
                  <a:lnTo>
                    <a:pt x="2050256" y="457200"/>
                  </a:lnTo>
                  <a:lnTo>
                    <a:pt x="2019300" y="442912"/>
                  </a:lnTo>
                  <a:lnTo>
                    <a:pt x="2012156" y="440531"/>
                  </a:lnTo>
                  <a:lnTo>
                    <a:pt x="1943100" y="440531"/>
                  </a:lnTo>
                  <a:lnTo>
                    <a:pt x="1790700" y="435769"/>
                  </a:lnTo>
                  <a:lnTo>
                    <a:pt x="1614487" y="433387"/>
                  </a:lnTo>
                  <a:lnTo>
                    <a:pt x="1459706" y="431006"/>
                  </a:lnTo>
                  <a:lnTo>
                    <a:pt x="1276350" y="426244"/>
                  </a:lnTo>
                  <a:lnTo>
                    <a:pt x="1088231" y="421481"/>
                  </a:lnTo>
                  <a:lnTo>
                    <a:pt x="950118" y="419100"/>
                  </a:lnTo>
                  <a:lnTo>
                    <a:pt x="766762" y="416719"/>
                  </a:lnTo>
                  <a:lnTo>
                    <a:pt x="681037" y="421481"/>
                  </a:lnTo>
                  <a:lnTo>
                    <a:pt x="533400" y="426244"/>
                  </a:lnTo>
                  <a:lnTo>
                    <a:pt x="419100" y="431006"/>
                  </a:lnTo>
                  <a:lnTo>
                    <a:pt x="257175" y="438150"/>
                  </a:lnTo>
                  <a:lnTo>
                    <a:pt x="247650" y="438150"/>
                  </a:lnTo>
                  <a:lnTo>
                    <a:pt x="221456" y="428625"/>
                  </a:lnTo>
                  <a:lnTo>
                    <a:pt x="183356" y="414337"/>
                  </a:lnTo>
                  <a:lnTo>
                    <a:pt x="135731" y="397669"/>
                  </a:lnTo>
                  <a:lnTo>
                    <a:pt x="92868" y="381000"/>
                  </a:lnTo>
                  <a:lnTo>
                    <a:pt x="66675" y="371475"/>
                  </a:lnTo>
                  <a:lnTo>
                    <a:pt x="47625" y="359569"/>
                  </a:lnTo>
                  <a:lnTo>
                    <a:pt x="33337" y="347662"/>
                  </a:lnTo>
                  <a:lnTo>
                    <a:pt x="19050" y="333375"/>
                  </a:lnTo>
                  <a:lnTo>
                    <a:pt x="4762" y="316706"/>
                  </a:lnTo>
                  <a:lnTo>
                    <a:pt x="0" y="300037"/>
                  </a:lnTo>
                  <a:lnTo>
                    <a:pt x="2381" y="280987"/>
                  </a:lnTo>
                  <a:lnTo>
                    <a:pt x="9525" y="271462"/>
                  </a:lnTo>
                  <a:lnTo>
                    <a:pt x="35718" y="247650"/>
                  </a:lnTo>
                  <a:lnTo>
                    <a:pt x="61912" y="230981"/>
                  </a:lnTo>
                  <a:lnTo>
                    <a:pt x="100012" y="209550"/>
                  </a:lnTo>
                  <a:lnTo>
                    <a:pt x="166687" y="183356"/>
                  </a:lnTo>
                  <a:lnTo>
                    <a:pt x="228600" y="164306"/>
                  </a:lnTo>
                  <a:lnTo>
                    <a:pt x="290512" y="150019"/>
                  </a:lnTo>
                  <a:lnTo>
                    <a:pt x="319087" y="150019"/>
                  </a:lnTo>
                  <a:lnTo>
                    <a:pt x="414337" y="159544"/>
                  </a:lnTo>
                  <a:lnTo>
                    <a:pt x="569118" y="169069"/>
                  </a:lnTo>
                  <a:lnTo>
                    <a:pt x="704850" y="176212"/>
                  </a:lnTo>
                  <a:lnTo>
                    <a:pt x="850106" y="183356"/>
                  </a:lnTo>
                  <a:lnTo>
                    <a:pt x="1085850" y="188119"/>
                  </a:lnTo>
                  <a:lnTo>
                    <a:pt x="1197768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1">
              <a:extLst>
                <a:ext uri="{FF2B5EF4-FFF2-40B4-BE49-F238E27FC236}">
                  <a16:creationId xmlns:a16="http://schemas.microsoft.com/office/drawing/2014/main" id="{D9F23EA9-0097-4BCD-80D6-927A80CFC105}"/>
                </a:ext>
              </a:extLst>
            </p:cNvPr>
            <p:cNvSpPr/>
            <p:nvPr/>
          </p:nvSpPr>
          <p:spPr>
            <a:xfrm>
              <a:off x="3910016" y="2938464"/>
              <a:ext cx="2143125" cy="623887"/>
            </a:xfrm>
            <a:custGeom>
              <a:avLst/>
              <a:gdLst>
                <a:gd name="connsiteX0" fmla="*/ 900112 w 2143125"/>
                <a:gd name="connsiteY0" fmla="*/ 235743 h 623887"/>
                <a:gd name="connsiteX1" fmla="*/ 1042987 w 2143125"/>
                <a:gd name="connsiteY1" fmla="*/ 197643 h 623887"/>
                <a:gd name="connsiteX2" fmla="*/ 1145381 w 2143125"/>
                <a:gd name="connsiteY2" fmla="*/ 171450 h 623887"/>
                <a:gd name="connsiteX3" fmla="*/ 1333500 w 2143125"/>
                <a:gd name="connsiteY3" fmla="*/ 133350 h 623887"/>
                <a:gd name="connsiteX4" fmla="*/ 1485900 w 2143125"/>
                <a:gd name="connsiteY4" fmla="*/ 102393 h 623887"/>
                <a:gd name="connsiteX5" fmla="*/ 1643062 w 2143125"/>
                <a:gd name="connsiteY5" fmla="*/ 69056 h 623887"/>
                <a:gd name="connsiteX6" fmla="*/ 1712118 w 2143125"/>
                <a:gd name="connsiteY6" fmla="*/ 52387 h 623887"/>
                <a:gd name="connsiteX7" fmla="*/ 1747837 w 2143125"/>
                <a:gd name="connsiteY7" fmla="*/ 35718 h 623887"/>
                <a:gd name="connsiteX8" fmla="*/ 1795462 w 2143125"/>
                <a:gd name="connsiteY8" fmla="*/ 14287 h 623887"/>
                <a:gd name="connsiteX9" fmla="*/ 1854993 w 2143125"/>
                <a:gd name="connsiteY9" fmla="*/ 0 h 623887"/>
                <a:gd name="connsiteX10" fmla="*/ 1876425 w 2143125"/>
                <a:gd name="connsiteY10" fmla="*/ 0 h 623887"/>
                <a:gd name="connsiteX11" fmla="*/ 1914525 w 2143125"/>
                <a:gd name="connsiteY11" fmla="*/ 9525 h 623887"/>
                <a:gd name="connsiteX12" fmla="*/ 2000250 w 2143125"/>
                <a:gd name="connsiteY12" fmla="*/ 42862 h 623887"/>
                <a:gd name="connsiteX13" fmla="*/ 2069306 w 2143125"/>
                <a:gd name="connsiteY13" fmla="*/ 78581 h 623887"/>
                <a:gd name="connsiteX14" fmla="*/ 2109787 w 2143125"/>
                <a:gd name="connsiteY14" fmla="*/ 102393 h 623887"/>
                <a:gd name="connsiteX15" fmla="*/ 2133600 w 2143125"/>
                <a:gd name="connsiteY15" fmla="*/ 123825 h 623887"/>
                <a:gd name="connsiteX16" fmla="*/ 2140743 w 2143125"/>
                <a:gd name="connsiteY16" fmla="*/ 138112 h 623887"/>
                <a:gd name="connsiteX17" fmla="*/ 2143125 w 2143125"/>
                <a:gd name="connsiteY17" fmla="*/ 154781 h 623887"/>
                <a:gd name="connsiteX18" fmla="*/ 2143125 w 2143125"/>
                <a:gd name="connsiteY18" fmla="*/ 176212 h 623887"/>
                <a:gd name="connsiteX19" fmla="*/ 2133600 w 2143125"/>
                <a:gd name="connsiteY19" fmla="*/ 200025 h 623887"/>
                <a:gd name="connsiteX20" fmla="*/ 2114550 w 2143125"/>
                <a:gd name="connsiteY20" fmla="*/ 219075 h 623887"/>
                <a:gd name="connsiteX21" fmla="*/ 2088356 w 2143125"/>
                <a:gd name="connsiteY21" fmla="*/ 230981 h 623887"/>
                <a:gd name="connsiteX22" fmla="*/ 2028825 w 2143125"/>
                <a:gd name="connsiteY22" fmla="*/ 245268 h 623887"/>
                <a:gd name="connsiteX23" fmla="*/ 1952625 w 2143125"/>
                <a:gd name="connsiteY23" fmla="*/ 257175 h 623887"/>
                <a:gd name="connsiteX24" fmla="*/ 1847850 w 2143125"/>
                <a:gd name="connsiteY24" fmla="*/ 266700 h 623887"/>
                <a:gd name="connsiteX25" fmla="*/ 1714500 w 2143125"/>
                <a:gd name="connsiteY25" fmla="*/ 280987 h 623887"/>
                <a:gd name="connsiteX26" fmla="*/ 1585912 w 2143125"/>
                <a:gd name="connsiteY26" fmla="*/ 297656 h 623887"/>
                <a:gd name="connsiteX27" fmla="*/ 1423987 w 2143125"/>
                <a:gd name="connsiteY27" fmla="*/ 319087 h 623887"/>
                <a:gd name="connsiteX28" fmla="*/ 1288256 w 2143125"/>
                <a:gd name="connsiteY28" fmla="*/ 342900 h 623887"/>
                <a:gd name="connsiteX29" fmla="*/ 1054893 w 2143125"/>
                <a:gd name="connsiteY29" fmla="*/ 388143 h 623887"/>
                <a:gd name="connsiteX30" fmla="*/ 919162 w 2143125"/>
                <a:gd name="connsiteY30" fmla="*/ 416718 h 623887"/>
                <a:gd name="connsiteX31" fmla="*/ 852487 w 2143125"/>
                <a:gd name="connsiteY31" fmla="*/ 433387 h 623887"/>
                <a:gd name="connsiteX32" fmla="*/ 788193 w 2143125"/>
                <a:gd name="connsiteY32" fmla="*/ 450056 h 623887"/>
                <a:gd name="connsiteX33" fmla="*/ 728662 w 2143125"/>
                <a:gd name="connsiteY33" fmla="*/ 466725 h 623887"/>
                <a:gd name="connsiteX34" fmla="*/ 659606 w 2143125"/>
                <a:gd name="connsiteY34" fmla="*/ 488156 h 623887"/>
                <a:gd name="connsiteX35" fmla="*/ 578643 w 2143125"/>
                <a:gd name="connsiteY35" fmla="*/ 516731 h 623887"/>
                <a:gd name="connsiteX36" fmla="*/ 511968 w 2143125"/>
                <a:gd name="connsiteY36" fmla="*/ 540543 h 623887"/>
                <a:gd name="connsiteX37" fmla="*/ 442912 w 2143125"/>
                <a:gd name="connsiteY37" fmla="*/ 571500 h 623887"/>
                <a:gd name="connsiteX38" fmla="*/ 385762 w 2143125"/>
                <a:gd name="connsiteY38" fmla="*/ 602456 h 623887"/>
                <a:gd name="connsiteX39" fmla="*/ 357187 w 2143125"/>
                <a:gd name="connsiteY39" fmla="*/ 621506 h 623887"/>
                <a:gd name="connsiteX40" fmla="*/ 345281 w 2143125"/>
                <a:gd name="connsiteY40" fmla="*/ 623887 h 623887"/>
                <a:gd name="connsiteX41" fmla="*/ 319087 w 2143125"/>
                <a:gd name="connsiteY41" fmla="*/ 614362 h 623887"/>
                <a:gd name="connsiteX42" fmla="*/ 269081 w 2143125"/>
                <a:gd name="connsiteY42" fmla="*/ 583406 h 623887"/>
                <a:gd name="connsiteX43" fmla="*/ 223837 w 2143125"/>
                <a:gd name="connsiteY43" fmla="*/ 554831 h 623887"/>
                <a:gd name="connsiteX44" fmla="*/ 176212 w 2143125"/>
                <a:gd name="connsiteY44" fmla="*/ 521493 h 623887"/>
                <a:gd name="connsiteX45" fmla="*/ 133350 w 2143125"/>
                <a:gd name="connsiteY45" fmla="*/ 485775 h 623887"/>
                <a:gd name="connsiteX46" fmla="*/ 100012 w 2143125"/>
                <a:gd name="connsiteY46" fmla="*/ 452437 h 623887"/>
                <a:gd name="connsiteX47" fmla="*/ 66675 w 2143125"/>
                <a:gd name="connsiteY47" fmla="*/ 414337 h 623887"/>
                <a:gd name="connsiteX48" fmla="*/ 33337 w 2143125"/>
                <a:gd name="connsiteY48" fmla="*/ 361950 h 623887"/>
                <a:gd name="connsiteX49" fmla="*/ 4762 w 2143125"/>
                <a:gd name="connsiteY49" fmla="*/ 295275 h 623887"/>
                <a:gd name="connsiteX50" fmla="*/ 0 w 2143125"/>
                <a:gd name="connsiteY50" fmla="*/ 273843 h 623887"/>
                <a:gd name="connsiteX51" fmla="*/ 2381 w 2143125"/>
                <a:gd name="connsiteY51" fmla="*/ 261937 h 623887"/>
                <a:gd name="connsiteX52" fmla="*/ 11906 w 2143125"/>
                <a:gd name="connsiteY52" fmla="*/ 254793 h 623887"/>
                <a:gd name="connsiteX53" fmla="*/ 38100 w 2143125"/>
                <a:gd name="connsiteY53" fmla="*/ 259556 h 623887"/>
                <a:gd name="connsiteX54" fmla="*/ 61912 w 2143125"/>
                <a:gd name="connsiteY54" fmla="*/ 271462 h 623887"/>
                <a:gd name="connsiteX55" fmla="*/ 97631 w 2143125"/>
                <a:gd name="connsiteY55" fmla="*/ 300037 h 623887"/>
                <a:gd name="connsiteX56" fmla="*/ 140493 w 2143125"/>
                <a:gd name="connsiteY56" fmla="*/ 328612 h 623887"/>
                <a:gd name="connsiteX57" fmla="*/ 166687 w 2143125"/>
                <a:gd name="connsiteY57" fmla="*/ 342900 h 623887"/>
                <a:gd name="connsiteX58" fmla="*/ 209550 w 2143125"/>
                <a:gd name="connsiteY58" fmla="*/ 359568 h 623887"/>
                <a:gd name="connsiteX59" fmla="*/ 247650 w 2143125"/>
                <a:gd name="connsiteY59" fmla="*/ 369093 h 623887"/>
                <a:gd name="connsiteX60" fmla="*/ 283368 w 2143125"/>
                <a:gd name="connsiteY60" fmla="*/ 376237 h 623887"/>
                <a:gd name="connsiteX61" fmla="*/ 333375 w 2143125"/>
                <a:gd name="connsiteY61" fmla="*/ 378618 h 623887"/>
                <a:gd name="connsiteX62" fmla="*/ 385762 w 2143125"/>
                <a:gd name="connsiteY62" fmla="*/ 373856 h 623887"/>
                <a:gd name="connsiteX63" fmla="*/ 450056 w 2143125"/>
                <a:gd name="connsiteY63" fmla="*/ 361950 h 623887"/>
                <a:gd name="connsiteX64" fmla="*/ 578643 w 2143125"/>
                <a:gd name="connsiteY64" fmla="*/ 323850 h 623887"/>
                <a:gd name="connsiteX65" fmla="*/ 900112 w 2143125"/>
                <a:gd name="connsiteY65" fmla="*/ 235743 h 62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43125" h="623887">
                  <a:moveTo>
                    <a:pt x="900112" y="235743"/>
                  </a:moveTo>
                  <a:lnTo>
                    <a:pt x="1042987" y="197643"/>
                  </a:lnTo>
                  <a:lnTo>
                    <a:pt x="1145381" y="171450"/>
                  </a:lnTo>
                  <a:lnTo>
                    <a:pt x="1333500" y="133350"/>
                  </a:lnTo>
                  <a:lnTo>
                    <a:pt x="1485900" y="102393"/>
                  </a:lnTo>
                  <a:lnTo>
                    <a:pt x="1643062" y="69056"/>
                  </a:lnTo>
                  <a:lnTo>
                    <a:pt x="1712118" y="52387"/>
                  </a:lnTo>
                  <a:lnTo>
                    <a:pt x="1747837" y="35718"/>
                  </a:lnTo>
                  <a:lnTo>
                    <a:pt x="1795462" y="14287"/>
                  </a:lnTo>
                  <a:lnTo>
                    <a:pt x="1854993" y="0"/>
                  </a:lnTo>
                  <a:lnTo>
                    <a:pt x="1876425" y="0"/>
                  </a:lnTo>
                  <a:lnTo>
                    <a:pt x="1914525" y="9525"/>
                  </a:lnTo>
                  <a:lnTo>
                    <a:pt x="2000250" y="42862"/>
                  </a:lnTo>
                  <a:lnTo>
                    <a:pt x="2069306" y="78581"/>
                  </a:lnTo>
                  <a:lnTo>
                    <a:pt x="2109787" y="102393"/>
                  </a:lnTo>
                  <a:lnTo>
                    <a:pt x="2133600" y="123825"/>
                  </a:lnTo>
                  <a:lnTo>
                    <a:pt x="2140743" y="138112"/>
                  </a:lnTo>
                  <a:lnTo>
                    <a:pt x="2143125" y="154781"/>
                  </a:lnTo>
                  <a:lnTo>
                    <a:pt x="2143125" y="176212"/>
                  </a:lnTo>
                  <a:lnTo>
                    <a:pt x="2133600" y="200025"/>
                  </a:lnTo>
                  <a:lnTo>
                    <a:pt x="2114550" y="219075"/>
                  </a:lnTo>
                  <a:lnTo>
                    <a:pt x="2088356" y="230981"/>
                  </a:lnTo>
                  <a:lnTo>
                    <a:pt x="2028825" y="245268"/>
                  </a:lnTo>
                  <a:lnTo>
                    <a:pt x="1952625" y="257175"/>
                  </a:lnTo>
                  <a:lnTo>
                    <a:pt x="1847850" y="266700"/>
                  </a:lnTo>
                  <a:lnTo>
                    <a:pt x="1714500" y="280987"/>
                  </a:lnTo>
                  <a:lnTo>
                    <a:pt x="1585912" y="297656"/>
                  </a:lnTo>
                  <a:lnTo>
                    <a:pt x="1423987" y="319087"/>
                  </a:lnTo>
                  <a:lnTo>
                    <a:pt x="1288256" y="342900"/>
                  </a:lnTo>
                  <a:lnTo>
                    <a:pt x="1054893" y="388143"/>
                  </a:lnTo>
                  <a:lnTo>
                    <a:pt x="919162" y="416718"/>
                  </a:lnTo>
                  <a:lnTo>
                    <a:pt x="852487" y="433387"/>
                  </a:lnTo>
                  <a:lnTo>
                    <a:pt x="788193" y="450056"/>
                  </a:lnTo>
                  <a:lnTo>
                    <a:pt x="728662" y="466725"/>
                  </a:lnTo>
                  <a:lnTo>
                    <a:pt x="659606" y="488156"/>
                  </a:lnTo>
                  <a:lnTo>
                    <a:pt x="578643" y="516731"/>
                  </a:lnTo>
                  <a:lnTo>
                    <a:pt x="511968" y="540543"/>
                  </a:lnTo>
                  <a:lnTo>
                    <a:pt x="442912" y="571500"/>
                  </a:lnTo>
                  <a:lnTo>
                    <a:pt x="385762" y="602456"/>
                  </a:lnTo>
                  <a:lnTo>
                    <a:pt x="357187" y="621506"/>
                  </a:lnTo>
                  <a:lnTo>
                    <a:pt x="345281" y="623887"/>
                  </a:lnTo>
                  <a:lnTo>
                    <a:pt x="319087" y="614362"/>
                  </a:lnTo>
                  <a:lnTo>
                    <a:pt x="269081" y="583406"/>
                  </a:lnTo>
                  <a:lnTo>
                    <a:pt x="223837" y="554831"/>
                  </a:lnTo>
                  <a:lnTo>
                    <a:pt x="176212" y="521493"/>
                  </a:lnTo>
                  <a:lnTo>
                    <a:pt x="133350" y="485775"/>
                  </a:lnTo>
                  <a:lnTo>
                    <a:pt x="100012" y="452437"/>
                  </a:lnTo>
                  <a:lnTo>
                    <a:pt x="66675" y="414337"/>
                  </a:lnTo>
                  <a:lnTo>
                    <a:pt x="33337" y="361950"/>
                  </a:lnTo>
                  <a:lnTo>
                    <a:pt x="4762" y="295275"/>
                  </a:lnTo>
                  <a:lnTo>
                    <a:pt x="0" y="273843"/>
                  </a:lnTo>
                  <a:lnTo>
                    <a:pt x="2381" y="261937"/>
                  </a:lnTo>
                  <a:lnTo>
                    <a:pt x="11906" y="254793"/>
                  </a:lnTo>
                  <a:lnTo>
                    <a:pt x="38100" y="259556"/>
                  </a:lnTo>
                  <a:lnTo>
                    <a:pt x="61912" y="271462"/>
                  </a:lnTo>
                  <a:lnTo>
                    <a:pt x="97631" y="300037"/>
                  </a:lnTo>
                  <a:lnTo>
                    <a:pt x="140493" y="328612"/>
                  </a:lnTo>
                  <a:lnTo>
                    <a:pt x="166687" y="342900"/>
                  </a:lnTo>
                  <a:lnTo>
                    <a:pt x="209550" y="359568"/>
                  </a:lnTo>
                  <a:lnTo>
                    <a:pt x="247650" y="369093"/>
                  </a:lnTo>
                  <a:lnTo>
                    <a:pt x="283368" y="376237"/>
                  </a:lnTo>
                  <a:lnTo>
                    <a:pt x="333375" y="378618"/>
                  </a:lnTo>
                  <a:lnTo>
                    <a:pt x="385762" y="373856"/>
                  </a:lnTo>
                  <a:lnTo>
                    <a:pt x="450056" y="361950"/>
                  </a:lnTo>
                  <a:lnTo>
                    <a:pt x="578643" y="323850"/>
                  </a:lnTo>
                  <a:lnTo>
                    <a:pt x="900112" y="2357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15E476EF-6FA3-4CAC-8EDD-C6DCCEFF500A}"/>
                </a:ext>
              </a:extLst>
            </p:cNvPr>
            <p:cNvSpPr/>
            <p:nvPr/>
          </p:nvSpPr>
          <p:spPr>
            <a:xfrm>
              <a:off x="3605215" y="3792538"/>
              <a:ext cx="2686050" cy="730250"/>
            </a:xfrm>
            <a:custGeom>
              <a:avLst/>
              <a:gdLst>
                <a:gd name="connsiteX0" fmla="*/ 947737 w 2686050"/>
                <a:gd name="connsiteY0" fmla="*/ 295275 h 728663"/>
                <a:gd name="connsiteX1" fmla="*/ 1126331 w 2686050"/>
                <a:gd name="connsiteY1" fmla="*/ 252413 h 728663"/>
                <a:gd name="connsiteX2" fmla="*/ 1328737 w 2686050"/>
                <a:gd name="connsiteY2" fmla="*/ 207169 h 728663"/>
                <a:gd name="connsiteX3" fmla="*/ 1433512 w 2686050"/>
                <a:gd name="connsiteY3" fmla="*/ 185738 h 728663"/>
                <a:gd name="connsiteX4" fmla="*/ 1635918 w 2686050"/>
                <a:gd name="connsiteY4" fmla="*/ 147638 h 728663"/>
                <a:gd name="connsiteX5" fmla="*/ 1788318 w 2686050"/>
                <a:gd name="connsiteY5" fmla="*/ 126207 h 728663"/>
                <a:gd name="connsiteX6" fmla="*/ 1957387 w 2686050"/>
                <a:gd name="connsiteY6" fmla="*/ 102394 h 728663"/>
                <a:gd name="connsiteX7" fmla="*/ 2052637 w 2686050"/>
                <a:gd name="connsiteY7" fmla="*/ 88107 h 728663"/>
                <a:gd name="connsiteX8" fmla="*/ 2090737 w 2686050"/>
                <a:gd name="connsiteY8" fmla="*/ 80963 h 728663"/>
                <a:gd name="connsiteX9" fmla="*/ 2126456 w 2686050"/>
                <a:gd name="connsiteY9" fmla="*/ 71438 h 728663"/>
                <a:gd name="connsiteX10" fmla="*/ 2159793 w 2686050"/>
                <a:gd name="connsiteY10" fmla="*/ 54769 h 728663"/>
                <a:gd name="connsiteX11" fmla="*/ 2188368 w 2686050"/>
                <a:gd name="connsiteY11" fmla="*/ 38100 h 728663"/>
                <a:gd name="connsiteX12" fmla="*/ 2209800 w 2686050"/>
                <a:gd name="connsiteY12" fmla="*/ 19050 h 728663"/>
                <a:gd name="connsiteX13" fmla="*/ 2233612 w 2686050"/>
                <a:gd name="connsiteY13" fmla="*/ 7144 h 728663"/>
                <a:gd name="connsiteX14" fmla="*/ 2274093 w 2686050"/>
                <a:gd name="connsiteY14" fmla="*/ 0 h 728663"/>
                <a:gd name="connsiteX15" fmla="*/ 2314575 w 2686050"/>
                <a:gd name="connsiteY15" fmla="*/ 0 h 728663"/>
                <a:gd name="connsiteX16" fmla="*/ 2371725 w 2686050"/>
                <a:gd name="connsiteY16" fmla="*/ 7144 h 728663"/>
                <a:gd name="connsiteX17" fmla="*/ 2455068 w 2686050"/>
                <a:gd name="connsiteY17" fmla="*/ 23813 h 728663"/>
                <a:gd name="connsiteX18" fmla="*/ 2526506 w 2686050"/>
                <a:gd name="connsiteY18" fmla="*/ 40482 h 728663"/>
                <a:gd name="connsiteX19" fmla="*/ 2597943 w 2686050"/>
                <a:gd name="connsiteY19" fmla="*/ 61913 h 728663"/>
                <a:gd name="connsiteX20" fmla="*/ 2626518 w 2686050"/>
                <a:gd name="connsiteY20" fmla="*/ 69057 h 728663"/>
                <a:gd name="connsiteX21" fmla="*/ 2652712 w 2686050"/>
                <a:gd name="connsiteY21" fmla="*/ 80963 h 728663"/>
                <a:gd name="connsiteX22" fmla="*/ 2662237 w 2686050"/>
                <a:gd name="connsiteY22" fmla="*/ 88107 h 728663"/>
                <a:gd name="connsiteX23" fmla="*/ 2676525 w 2686050"/>
                <a:gd name="connsiteY23" fmla="*/ 104775 h 728663"/>
                <a:gd name="connsiteX24" fmla="*/ 2683668 w 2686050"/>
                <a:gd name="connsiteY24" fmla="*/ 123825 h 728663"/>
                <a:gd name="connsiteX25" fmla="*/ 2686050 w 2686050"/>
                <a:gd name="connsiteY25" fmla="*/ 142875 h 728663"/>
                <a:gd name="connsiteX26" fmla="*/ 2683668 w 2686050"/>
                <a:gd name="connsiteY26" fmla="*/ 173832 h 728663"/>
                <a:gd name="connsiteX27" fmla="*/ 2676525 w 2686050"/>
                <a:gd name="connsiteY27" fmla="*/ 202407 h 728663"/>
                <a:gd name="connsiteX28" fmla="*/ 2662237 w 2686050"/>
                <a:gd name="connsiteY28" fmla="*/ 223838 h 728663"/>
                <a:gd name="connsiteX29" fmla="*/ 2645568 w 2686050"/>
                <a:gd name="connsiteY29" fmla="*/ 240507 h 728663"/>
                <a:gd name="connsiteX30" fmla="*/ 2624137 w 2686050"/>
                <a:gd name="connsiteY30" fmla="*/ 252413 h 728663"/>
                <a:gd name="connsiteX31" fmla="*/ 2600325 w 2686050"/>
                <a:gd name="connsiteY31" fmla="*/ 261938 h 728663"/>
                <a:gd name="connsiteX32" fmla="*/ 2547937 w 2686050"/>
                <a:gd name="connsiteY32" fmla="*/ 273844 h 728663"/>
                <a:gd name="connsiteX33" fmla="*/ 2509837 w 2686050"/>
                <a:gd name="connsiteY33" fmla="*/ 280988 h 728663"/>
                <a:gd name="connsiteX34" fmla="*/ 2462212 w 2686050"/>
                <a:gd name="connsiteY34" fmla="*/ 283369 h 728663"/>
                <a:gd name="connsiteX35" fmla="*/ 2393156 w 2686050"/>
                <a:gd name="connsiteY35" fmla="*/ 285750 h 728663"/>
                <a:gd name="connsiteX36" fmla="*/ 2281237 w 2686050"/>
                <a:gd name="connsiteY36" fmla="*/ 292894 h 728663"/>
                <a:gd name="connsiteX37" fmla="*/ 2119312 w 2686050"/>
                <a:gd name="connsiteY37" fmla="*/ 302419 h 728663"/>
                <a:gd name="connsiteX38" fmla="*/ 1902618 w 2686050"/>
                <a:gd name="connsiteY38" fmla="*/ 321469 h 728663"/>
                <a:gd name="connsiteX39" fmla="*/ 1678781 w 2686050"/>
                <a:gd name="connsiteY39" fmla="*/ 345282 h 728663"/>
                <a:gd name="connsiteX40" fmla="*/ 1612106 w 2686050"/>
                <a:gd name="connsiteY40" fmla="*/ 354807 h 728663"/>
                <a:gd name="connsiteX41" fmla="*/ 1381125 w 2686050"/>
                <a:gd name="connsiteY41" fmla="*/ 397669 h 728663"/>
                <a:gd name="connsiteX42" fmla="*/ 1247775 w 2686050"/>
                <a:gd name="connsiteY42" fmla="*/ 421482 h 728663"/>
                <a:gd name="connsiteX43" fmla="*/ 1147762 w 2686050"/>
                <a:gd name="connsiteY43" fmla="*/ 442913 h 728663"/>
                <a:gd name="connsiteX44" fmla="*/ 1016793 w 2686050"/>
                <a:gd name="connsiteY44" fmla="*/ 478632 h 728663"/>
                <a:gd name="connsiteX45" fmla="*/ 916781 w 2686050"/>
                <a:gd name="connsiteY45" fmla="*/ 504825 h 728663"/>
                <a:gd name="connsiteX46" fmla="*/ 812006 w 2686050"/>
                <a:gd name="connsiteY46" fmla="*/ 535782 h 728663"/>
                <a:gd name="connsiteX47" fmla="*/ 704850 w 2686050"/>
                <a:gd name="connsiteY47" fmla="*/ 571500 h 728663"/>
                <a:gd name="connsiteX48" fmla="*/ 616743 w 2686050"/>
                <a:gd name="connsiteY48" fmla="*/ 604838 h 728663"/>
                <a:gd name="connsiteX49" fmla="*/ 545306 w 2686050"/>
                <a:gd name="connsiteY49" fmla="*/ 635794 h 728663"/>
                <a:gd name="connsiteX50" fmla="*/ 431006 w 2686050"/>
                <a:gd name="connsiteY50" fmla="*/ 685800 h 728663"/>
                <a:gd name="connsiteX51" fmla="*/ 350043 w 2686050"/>
                <a:gd name="connsiteY51" fmla="*/ 728663 h 728663"/>
                <a:gd name="connsiteX52" fmla="*/ 335756 w 2686050"/>
                <a:gd name="connsiteY52" fmla="*/ 728663 h 728663"/>
                <a:gd name="connsiteX53" fmla="*/ 307181 w 2686050"/>
                <a:gd name="connsiteY53" fmla="*/ 719138 h 728663"/>
                <a:gd name="connsiteX54" fmla="*/ 264318 w 2686050"/>
                <a:gd name="connsiteY54" fmla="*/ 700088 h 728663"/>
                <a:gd name="connsiteX55" fmla="*/ 235743 w 2686050"/>
                <a:gd name="connsiteY55" fmla="*/ 685800 h 728663"/>
                <a:gd name="connsiteX56" fmla="*/ 200025 w 2686050"/>
                <a:gd name="connsiteY56" fmla="*/ 659607 h 728663"/>
                <a:gd name="connsiteX57" fmla="*/ 164306 w 2686050"/>
                <a:gd name="connsiteY57" fmla="*/ 631032 h 728663"/>
                <a:gd name="connsiteX58" fmla="*/ 121443 w 2686050"/>
                <a:gd name="connsiteY58" fmla="*/ 590550 h 728663"/>
                <a:gd name="connsiteX59" fmla="*/ 85725 w 2686050"/>
                <a:gd name="connsiteY59" fmla="*/ 550069 h 728663"/>
                <a:gd name="connsiteX60" fmla="*/ 52387 w 2686050"/>
                <a:gd name="connsiteY60" fmla="*/ 509588 h 728663"/>
                <a:gd name="connsiteX61" fmla="*/ 11906 w 2686050"/>
                <a:gd name="connsiteY61" fmla="*/ 452438 h 728663"/>
                <a:gd name="connsiteX62" fmla="*/ 2381 w 2686050"/>
                <a:gd name="connsiteY62" fmla="*/ 431007 h 728663"/>
                <a:gd name="connsiteX63" fmla="*/ 0 w 2686050"/>
                <a:gd name="connsiteY63" fmla="*/ 402432 h 728663"/>
                <a:gd name="connsiteX64" fmla="*/ 9525 w 2686050"/>
                <a:gd name="connsiteY64" fmla="*/ 383382 h 728663"/>
                <a:gd name="connsiteX65" fmla="*/ 30956 w 2686050"/>
                <a:gd name="connsiteY65" fmla="*/ 376238 h 728663"/>
                <a:gd name="connsiteX66" fmla="*/ 45243 w 2686050"/>
                <a:gd name="connsiteY66" fmla="*/ 373857 h 728663"/>
                <a:gd name="connsiteX67" fmla="*/ 59531 w 2686050"/>
                <a:gd name="connsiteY67" fmla="*/ 383382 h 728663"/>
                <a:gd name="connsiteX68" fmla="*/ 88106 w 2686050"/>
                <a:gd name="connsiteY68" fmla="*/ 409575 h 728663"/>
                <a:gd name="connsiteX69" fmla="*/ 107156 w 2686050"/>
                <a:gd name="connsiteY69" fmla="*/ 426244 h 728663"/>
                <a:gd name="connsiteX70" fmla="*/ 130968 w 2686050"/>
                <a:gd name="connsiteY70" fmla="*/ 442913 h 728663"/>
                <a:gd name="connsiteX71" fmla="*/ 166687 w 2686050"/>
                <a:gd name="connsiteY71" fmla="*/ 459582 h 728663"/>
                <a:gd name="connsiteX72" fmla="*/ 195262 w 2686050"/>
                <a:gd name="connsiteY72" fmla="*/ 466725 h 728663"/>
                <a:gd name="connsiteX73" fmla="*/ 221456 w 2686050"/>
                <a:gd name="connsiteY73" fmla="*/ 471488 h 728663"/>
                <a:gd name="connsiteX74" fmla="*/ 271462 w 2686050"/>
                <a:gd name="connsiteY74" fmla="*/ 476250 h 728663"/>
                <a:gd name="connsiteX75" fmla="*/ 321468 w 2686050"/>
                <a:gd name="connsiteY75" fmla="*/ 466725 h 728663"/>
                <a:gd name="connsiteX76" fmla="*/ 371475 w 2686050"/>
                <a:gd name="connsiteY76" fmla="*/ 452438 h 728663"/>
                <a:gd name="connsiteX77" fmla="*/ 509587 w 2686050"/>
                <a:gd name="connsiteY77" fmla="*/ 409575 h 728663"/>
                <a:gd name="connsiteX78" fmla="*/ 657225 w 2686050"/>
                <a:gd name="connsiteY78" fmla="*/ 369094 h 728663"/>
                <a:gd name="connsiteX79" fmla="*/ 850106 w 2686050"/>
                <a:gd name="connsiteY79" fmla="*/ 321469 h 728663"/>
                <a:gd name="connsiteX80" fmla="*/ 947737 w 2686050"/>
                <a:gd name="connsiteY80" fmla="*/ 295275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686050" h="728663">
                  <a:moveTo>
                    <a:pt x="947737" y="295275"/>
                  </a:moveTo>
                  <a:lnTo>
                    <a:pt x="1126331" y="252413"/>
                  </a:lnTo>
                  <a:lnTo>
                    <a:pt x="1328737" y="207169"/>
                  </a:lnTo>
                  <a:lnTo>
                    <a:pt x="1433512" y="185738"/>
                  </a:lnTo>
                  <a:lnTo>
                    <a:pt x="1635918" y="147638"/>
                  </a:lnTo>
                  <a:lnTo>
                    <a:pt x="1788318" y="126207"/>
                  </a:lnTo>
                  <a:lnTo>
                    <a:pt x="1957387" y="102394"/>
                  </a:lnTo>
                  <a:lnTo>
                    <a:pt x="2052637" y="88107"/>
                  </a:lnTo>
                  <a:lnTo>
                    <a:pt x="2090737" y="80963"/>
                  </a:lnTo>
                  <a:lnTo>
                    <a:pt x="2126456" y="71438"/>
                  </a:lnTo>
                  <a:lnTo>
                    <a:pt x="2159793" y="54769"/>
                  </a:lnTo>
                  <a:lnTo>
                    <a:pt x="2188368" y="38100"/>
                  </a:lnTo>
                  <a:lnTo>
                    <a:pt x="2209800" y="19050"/>
                  </a:lnTo>
                  <a:lnTo>
                    <a:pt x="2233612" y="7144"/>
                  </a:lnTo>
                  <a:lnTo>
                    <a:pt x="2274093" y="0"/>
                  </a:lnTo>
                  <a:lnTo>
                    <a:pt x="2314575" y="0"/>
                  </a:lnTo>
                  <a:lnTo>
                    <a:pt x="2371725" y="7144"/>
                  </a:lnTo>
                  <a:lnTo>
                    <a:pt x="2455068" y="23813"/>
                  </a:lnTo>
                  <a:lnTo>
                    <a:pt x="2526506" y="40482"/>
                  </a:lnTo>
                  <a:lnTo>
                    <a:pt x="2597943" y="61913"/>
                  </a:lnTo>
                  <a:lnTo>
                    <a:pt x="2626518" y="69057"/>
                  </a:lnTo>
                  <a:lnTo>
                    <a:pt x="2652712" y="80963"/>
                  </a:lnTo>
                  <a:lnTo>
                    <a:pt x="2662237" y="88107"/>
                  </a:lnTo>
                  <a:lnTo>
                    <a:pt x="2676525" y="104775"/>
                  </a:lnTo>
                  <a:lnTo>
                    <a:pt x="2683668" y="123825"/>
                  </a:lnTo>
                  <a:lnTo>
                    <a:pt x="2686050" y="142875"/>
                  </a:lnTo>
                  <a:lnTo>
                    <a:pt x="2683668" y="173832"/>
                  </a:lnTo>
                  <a:lnTo>
                    <a:pt x="2676525" y="202407"/>
                  </a:lnTo>
                  <a:lnTo>
                    <a:pt x="2662237" y="223838"/>
                  </a:lnTo>
                  <a:lnTo>
                    <a:pt x="2645568" y="240507"/>
                  </a:lnTo>
                  <a:lnTo>
                    <a:pt x="2624137" y="252413"/>
                  </a:lnTo>
                  <a:lnTo>
                    <a:pt x="2600325" y="261938"/>
                  </a:lnTo>
                  <a:lnTo>
                    <a:pt x="2547937" y="273844"/>
                  </a:lnTo>
                  <a:lnTo>
                    <a:pt x="2509837" y="280988"/>
                  </a:lnTo>
                  <a:lnTo>
                    <a:pt x="2462212" y="283369"/>
                  </a:lnTo>
                  <a:lnTo>
                    <a:pt x="2393156" y="285750"/>
                  </a:lnTo>
                  <a:lnTo>
                    <a:pt x="2281237" y="292894"/>
                  </a:lnTo>
                  <a:lnTo>
                    <a:pt x="2119312" y="302419"/>
                  </a:lnTo>
                  <a:lnTo>
                    <a:pt x="1902618" y="321469"/>
                  </a:lnTo>
                  <a:lnTo>
                    <a:pt x="1678781" y="345282"/>
                  </a:lnTo>
                  <a:lnTo>
                    <a:pt x="1612106" y="354807"/>
                  </a:lnTo>
                  <a:lnTo>
                    <a:pt x="1381125" y="397669"/>
                  </a:lnTo>
                  <a:lnTo>
                    <a:pt x="1247775" y="421482"/>
                  </a:lnTo>
                  <a:lnTo>
                    <a:pt x="1147762" y="442913"/>
                  </a:lnTo>
                  <a:lnTo>
                    <a:pt x="1016793" y="478632"/>
                  </a:lnTo>
                  <a:lnTo>
                    <a:pt x="916781" y="504825"/>
                  </a:lnTo>
                  <a:lnTo>
                    <a:pt x="812006" y="535782"/>
                  </a:lnTo>
                  <a:lnTo>
                    <a:pt x="704850" y="571500"/>
                  </a:lnTo>
                  <a:lnTo>
                    <a:pt x="616743" y="604838"/>
                  </a:lnTo>
                  <a:lnTo>
                    <a:pt x="545306" y="635794"/>
                  </a:lnTo>
                  <a:lnTo>
                    <a:pt x="431006" y="685800"/>
                  </a:lnTo>
                  <a:lnTo>
                    <a:pt x="350043" y="728663"/>
                  </a:lnTo>
                  <a:lnTo>
                    <a:pt x="335756" y="728663"/>
                  </a:lnTo>
                  <a:lnTo>
                    <a:pt x="307181" y="719138"/>
                  </a:lnTo>
                  <a:lnTo>
                    <a:pt x="264318" y="700088"/>
                  </a:lnTo>
                  <a:lnTo>
                    <a:pt x="235743" y="685800"/>
                  </a:lnTo>
                  <a:lnTo>
                    <a:pt x="200025" y="659607"/>
                  </a:lnTo>
                  <a:lnTo>
                    <a:pt x="164306" y="631032"/>
                  </a:lnTo>
                  <a:lnTo>
                    <a:pt x="121443" y="590550"/>
                  </a:lnTo>
                  <a:lnTo>
                    <a:pt x="85725" y="550069"/>
                  </a:lnTo>
                  <a:lnTo>
                    <a:pt x="52387" y="509588"/>
                  </a:lnTo>
                  <a:lnTo>
                    <a:pt x="11906" y="452438"/>
                  </a:lnTo>
                  <a:lnTo>
                    <a:pt x="2381" y="431007"/>
                  </a:lnTo>
                  <a:lnTo>
                    <a:pt x="0" y="402432"/>
                  </a:lnTo>
                  <a:lnTo>
                    <a:pt x="9525" y="383382"/>
                  </a:lnTo>
                  <a:lnTo>
                    <a:pt x="30956" y="376238"/>
                  </a:lnTo>
                  <a:lnTo>
                    <a:pt x="45243" y="373857"/>
                  </a:lnTo>
                  <a:lnTo>
                    <a:pt x="59531" y="383382"/>
                  </a:lnTo>
                  <a:lnTo>
                    <a:pt x="88106" y="409575"/>
                  </a:lnTo>
                  <a:lnTo>
                    <a:pt x="107156" y="426244"/>
                  </a:lnTo>
                  <a:lnTo>
                    <a:pt x="130968" y="442913"/>
                  </a:lnTo>
                  <a:lnTo>
                    <a:pt x="166687" y="459582"/>
                  </a:lnTo>
                  <a:lnTo>
                    <a:pt x="195262" y="466725"/>
                  </a:lnTo>
                  <a:lnTo>
                    <a:pt x="221456" y="471488"/>
                  </a:lnTo>
                  <a:lnTo>
                    <a:pt x="271462" y="476250"/>
                  </a:lnTo>
                  <a:lnTo>
                    <a:pt x="321468" y="466725"/>
                  </a:lnTo>
                  <a:lnTo>
                    <a:pt x="371475" y="452438"/>
                  </a:lnTo>
                  <a:lnTo>
                    <a:pt x="509587" y="409575"/>
                  </a:lnTo>
                  <a:lnTo>
                    <a:pt x="657225" y="369094"/>
                  </a:lnTo>
                  <a:lnTo>
                    <a:pt x="850106" y="321469"/>
                  </a:lnTo>
                  <a:lnTo>
                    <a:pt x="947737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4">
              <a:extLst>
                <a:ext uri="{FF2B5EF4-FFF2-40B4-BE49-F238E27FC236}">
                  <a16:creationId xmlns:a16="http://schemas.microsoft.com/office/drawing/2014/main" id="{4CAC87E8-0446-4F37-8FA8-4704260711D7}"/>
                </a:ext>
              </a:extLst>
            </p:cNvPr>
            <p:cNvSpPr/>
            <p:nvPr/>
          </p:nvSpPr>
          <p:spPr>
            <a:xfrm rot="16200000">
              <a:off x="2855121" y="3469482"/>
              <a:ext cx="4338638" cy="574675"/>
            </a:xfrm>
            <a:custGeom>
              <a:avLst/>
              <a:gdLst>
                <a:gd name="connsiteX0" fmla="*/ 2210094 w 4338987"/>
                <a:gd name="connsiteY0" fmla="*/ 268318 h 575471"/>
                <a:gd name="connsiteX1" fmla="*/ 2626693 w 4338987"/>
                <a:gd name="connsiteY1" fmla="*/ 282440 h 575471"/>
                <a:gd name="connsiteX2" fmla="*/ 3011518 w 4338987"/>
                <a:gd name="connsiteY2" fmla="*/ 282440 h 575471"/>
                <a:gd name="connsiteX3" fmla="*/ 3368099 w 4338987"/>
                <a:gd name="connsiteY3" fmla="*/ 278909 h 575471"/>
                <a:gd name="connsiteX4" fmla="*/ 3597581 w 4338987"/>
                <a:gd name="connsiteY4" fmla="*/ 282440 h 575471"/>
                <a:gd name="connsiteX5" fmla="*/ 3827064 w 4338987"/>
                <a:gd name="connsiteY5" fmla="*/ 278909 h 575471"/>
                <a:gd name="connsiteX6" fmla="*/ 3936509 w 4338987"/>
                <a:gd name="connsiteY6" fmla="*/ 278909 h 575471"/>
                <a:gd name="connsiteX7" fmla="*/ 4035364 w 4338987"/>
                <a:gd name="connsiteY7" fmla="*/ 268318 h 575471"/>
                <a:gd name="connsiteX8" fmla="*/ 4070669 w 4338987"/>
                <a:gd name="connsiteY8" fmla="*/ 261257 h 575471"/>
                <a:gd name="connsiteX9" fmla="*/ 4098913 w 4338987"/>
                <a:gd name="connsiteY9" fmla="*/ 250665 h 575471"/>
                <a:gd name="connsiteX10" fmla="*/ 4144809 w 4338987"/>
                <a:gd name="connsiteY10" fmla="*/ 208299 h 575471"/>
                <a:gd name="connsiteX11" fmla="*/ 4190706 w 4338987"/>
                <a:gd name="connsiteY11" fmla="*/ 148281 h 575471"/>
                <a:gd name="connsiteX12" fmla="*/ 4233072 w 4338987"/>
                <a:gd name="connsiteY12" fmla="*/ 84732 h 575471"/>
                <a:gd name="connsiteX13" fmla="*/ 4257785 w 4338987"/>
                <a:gd name="connsiteY13" fmla="*/ 38835 h 575471"/>
                <a:gd name="connsiteX14" fmla="*/ 4278968 w 4338987"/>
                <a:gd name="connsiteY14" fmla="*/ 7061 h 575471"/>
                <a:gd name="connsiteX15" fmla="*/ 4296621 w 4338987"/>
                <a:gd name="connsiteY15" fmla="*/ 0 h 575471"/>
                <a:gd name="connsiteX16" fmla="*/ 4310743 w 4338987"/>
                <a:gd name="connsiteY16" fmla="*/ 0 h 575471"/>
                <a:gd name="connsiteX17" fmla="*/ 4324865 w 4338987"/>
                <a:gd name="connsiteY17" fmla="*/ 7061 h 575471"/>
                <a:gd name="connsiteX18" fmla="*/ 4331926 w 4338987"/>
                <a:gd name="connsiteY18" fmla="*/ 21183 h 575471"/>
                <a:gd name="connsiteX19" fmla="*/ 4338987 w 4338987"/>
                <a:gd name="connsiteY19" fmla="*/ 56488 h 575471"/>
                <a:gd name="connsiteX20" fmla="*/ 4338987 w 4338987"/>
                <a:gd name="connsiteY20" fmla="*/ 95323 h 575471"/>
                <a:gd name="connsiteX21" fmla="*/ 4335456 w 4338987"/>
                <a:gd name="connsiteY21" fmla="*/ 141220 h 575471"/>
                <a:gd name="connsiteX22" fmla="*/ 4324865 w 4338987"/>
                <a:gd name="connsiteY22" fmla="*/ 190647 h 575471"/>
                <a:gd name="connsiteX23" fmla="*/ 4286029 w 4338987"/>
                <a:gd name="connsiteY23" fmla="*/ 296562 h 575471"/>
                <a:gd name="connsiteX24" fmla="*/ 4247194 w 4338987"/>
                <a:gd name="connsiteY24" fmla="*/ 402477 h 575471"/>
                <a:gd name="connsiteX25" fmla="*/ 4218950 w 4338987"/>
                <a:gd name="connsiteY25" fmla="*/ 462495 h 575471"/>
                <a:gd name="connsiteX26" fmla="*/ 4187175 w 4338987"/>
                <a:gd name="connsiteY26" fmla="*/ 515453 h 575471"/>
                <a:gd name="connsiteX27" fmla="*/ 4162462 w 4338987"/>
                <a:gd name="connsiteY27" fmla="*/ 543697 h 575471"/>
                <a:gd name="connsiteX28" fmla="*/ 4130687 w 4338987"/>
                <a:gd name="connsiteY28" fmla="*/ 564880 h 575471"/>
                <a:gd name="connsiteX29" fmla="*/ 4095382 w 4338987"/>
                <a:gd name="connsiteY29" fmla="*/ 575471 h 575471"/>
                <a:gd name="connsiteX30" fmla="*/ 4077730 w 4338987"/>
                <a:gd name="connsiteY30" fmla="*/ 575471 h 575471"/>
                <a:gd name="connsiteX31" fmla="*/ 4038894 w 4338987"/>
                <a:gd name="connsiteY31" fmla="*/ 557819 h 575471"/>
                <a:gd name="connsiteX32" fmla="*/ 3978875 w 4338987"/>
                <a:gd name="connsiteY32" fmla="*/ 540166 h 575471"/>
                <a:gd name="connsiteX33" fmla="*/ 3887082 w 4338987"/>
                <a:gd name="connsiteY33" fmla="*/ 522514 h 575471"/>
                <a:gd name="connsiteX34" fmla="*/ 3802350 w 4338987"/>
                <a:gd name="connsiteY34" fmla="*/ 511922 h 575471"/>
                <a:gd name="connsiteX35" fmla="*/ 3692905 w 4338987"/>
                <a:gd name="connsiteY35" fmla="*/ 504861 h 575471"/>
                <a:gd name="connsiteX36" fmla="*/ 3488136 w 4338987"/>
                <a:gd name="connsiteY36" fmla="*/ 504861 h 575471"/>
                <a:gd name="connsiteX37" fmla="*/ 3304550 w 4338987"/>
                <a:gd name="connsiteY37" fmla="*/ 504861 h 575471"/>
                <a:gd name="connsiteX38" fmla="*/ 3053884 w 4338987"/>
                <a:gd name="connsiteY38" fmla="*/ 504861 h 575471"/>
                <a:gd name="connsiteX39" fmla="*/ 2827932 w 4338987"/>
                <a:gd name="connsiteY39" fmla="*/ 504861 h 575471"/>
                <a:gd name="connsiteX40" fmla="*/ 2467821 w 4338987"/>
                <a:gd name="connsiteY40" fmla="*/ 501331 h 575471"/>
                <a:gd name="connsiteX41" fmla="*/ 2065343 w 4338987"/>
                <a:gd name="connsiteY41" fmla="*/ 504861 h 575471"/>
                <a:gd name="connsiteX42" fmla="*/ 1945306 w 4338987"/>
                <a:gd name="connsiteY42" fmla="*/ 504861 h 575471"/>
                <a:gd name="connsiteX43" fmla="*/ 1592256 w 4338987"/>
                <a:gd name="connsiteY43" fmla="*/ 501331 h 575471"/>
                <a:gd name="connsiteX44" fmla="*/ 1345121 w 4338987"/>
                <a:gd name="connsiteY44" fmla="*/ 494270 h 575471"/>
                <a:gd name="connsiteX45" fmla="*/ 1087394 w 4338987"/>
                <a:gd name="connsiteY45" fmla="*/ 487209 h 575471"/>
                <a:gd name="connsiteX46" fmla="*/ 882625 w 4338987"/>
                <a:gd name="connsiteY46" fmla="*/ 483678 h 575471"/>
                <a:gd name="connsiteX47" fmla="*/ 762588 w 4338987"/>
                <a:gd name="connsiteY47" fmla="*/ 480148 h 575471"/>
                <a:gd name="connsiteX48" fmla="*/ 603716 w 4338987"/>
                <a:gd name="connsiteY48" fmla="*/ 476617 h 575471"/>
                <a:gd name="connsiteX49" fmla="*/ 458965 w 4338987"/>
                <a:gd name="connsiteY49" fmla="*/ 466026 h 575471"/>
                <a:gd name="connsiteX50" fmla="*/ 317745 w 4338987"/>
                <a:gd name="connsiteY50" fmla="*/ 455434 h 575471"/>
                <a:gd name="connsiteX51" fmla="*/ 236543 w 4338987"/>
                <a:gd name="connsiteY51" fmla="*/ 448373 h 575471"/>
                <a:gd name="connsiteX52" fmla="*/ 183586 w 4338987"/>
                <a:gd name="connsiteY52" fmla="*/ 441312 h 575471"/>
                <a:gd name="connsiteX53" fmla="*/ 134159 w 4338987"/>
                <a:gd name="connsiteY53" fmla="*/ 430721 h 575471"/>
                <a:gd name="connsiteX54" fmla="*/ 109445 w 4338987"/>
                <a:gd name="connsiteY54" fmla="*/ 423660 h 575471"/>
                <a:gd name="connsiteX55" fmla="*/ 77671 w 4338987"/>
                <a:gd name="connsiteY55" fmla="*/ 406007 h 575471"/>
                <a:gd name="connsiteX56" fmla="*/ 42366 w 4338987"/>
                <a:gd name="connsiteY56" fmla="*/ 381294 h 575471"/>
                <a:gd name="connsiteX57" fmla="*/ 21183 w 4338987"/>
                <a:gd name="connsiteY57" fmla="*/ 353050 h 575471"/>
                <a:gd name="connsiteX58" fmla="*/ 3530 w 4338987"/>
                <a:gd name="connsiteY58" fmla="*/ 317745 h 575471"/>
                <a:gd name="connsiteX59" fmla="*/ 0 w 4338987"/>
                <a:gd name="connsiteY59" fmla="*/ 303623 h 575471"/>
                <a:gd name="connsiteX60" fmla="*/ 3530 w 4338987"/>
                <a:gd name="connsiteY60" fmla="*/ 293031 h 575471"/>
                <a:gd name="connsiteX61" fmla="*/ 14122 w 4338987"/>
                <a:gd name="connsiteY61" fmla="*/ 278909 h 575471"/>
                <a:gd name="connsiteX62" fmla="*/ 38835 w 4338987"/>
                <a:gd name="connsiteY62" fmla="*/ 257726 h 575471"/>
                <a:gd name="connsiteX63" fmla="*/ 74140 w 4338987"/>
                <a:gd name="connsiteY63" fmla="*/ 240074 h 575471"/>
                <a:gd name="connsiteX64" fmla="*/ 120037 w 4338987"/>
                <a:gd name="connsiteY64" fmla="*/ 222421 h 575471"/>
                <a:gd name="connsiteX65" fmla="*/ 172994 w 4338987"/>
                <a:gd name="connsiteY65" fmla="*/ 208299 h 575471"/>
                <a:gd name="connsiteX66" fmla="*/ 222421 w 4338987"/>
                <a:gd name="connsiteY66" fmla="*/ 201238 h 575471"/>
                <a:gd name="connsiteX67" fmla="*/ 285970 w 4338987"/>
                <a:gd name="connsiteY67" fmla="*/ 190647 h 575471"/>
                <a:gd name="connsiteX68" fmla="*/ 416599 w 4338987"/>
                <a:gd name="connsiteY68" fmla="*/ 204769 h 575471"/>
                <a:gd name="connsiteX69" fmla="*/ 586063 w 4338987"/>
                <a:gd name="connsiteY69" fmla="*/ 218891 h 575471"/>
                <a:gd name="connsiteX70" fmla="*/ 727283 w 4338987"/>
                <a:gd name="connsiteY70" fmla="*/ 225952 h 575471"/>
                <a:gd name="connsiteX71" fmla="*/ 981479 w 4338987"/>
                <a:gd name="connsiteY71" fmla="*/ 236543 h 575471"/>
                <a:gd name="connsiteX72" fmla="*/ 1253328 w 4338987"/>
                <a:gd name="connsiteY72" fmla="*/ 247135 h 575471"/>
                <a:gd name="connsiteX73" fmla="*/ 1493402 w 4338987"/>
                <a:gd name="connsiteY73" fmla="*/ 254196 h 575471"/>
                <a:gd name="connsiteX74" fmla="*/ 1807617 w 4338987"/>
                <a:gd name="connsiteY74" fmla="*/ 257726 h 575471"/>
                <a:gd name="connsiteX75" fmla="*/ 2143014 w 4338987"/>
                <a:gd name="connsiteY75" fmla="*/ 264787 h 575471"/>
                <a:gd name="connsiteX76" fmla="*/ 2210094 w 4338987"/>
                <a:gd name="connsiteY76" fmla="*/ 268318 h 57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8987" h="575471">
                  <a:moveTo>
                    <a:pt x="2210094" y="268318"/>
                  </a:moveTo>
                  <a:lnTo>
                    <a:pt x="2626693" y="282440"/>
                  </a:lnTo>
                  <a:lnTo>
                    <a:pt x="3011518" y="282440"/>
                  </a:lnTo>
                  <a:lnTo>
                    <a:pt x="3368099" y="278909"/>
                  </a:lnTo>
                  <a:lnTo>
                    <a:pt x="3597581" y="282440"/>
                  </a:lnTo>
                  <a:lnTo>
                    <a:pt x="3827064" y="278909"/>
                  </a:lnTo>
                  <a:lnTo>
                    <a:pt x="3936509" y="278909"/>
                  </a:lnTo>
                  <a:lnTo>
                    <a:pt x="4035364" y="268318"/>
                  </a:lnTo>
                  <a:lnTo>
                    <a:pt x="4070669" y="261257"/>
                  </a:lnTo>
                  <a:lnTo>
                    <a:pt x="4098913" y="250665"/>
                  </a:lnTo>
                  <a:lnTo>
                    <a:pt x="4144809" y="208299"/>
                  </a:lnTo>
                  <a:lnTo>
                    <a:pt x="4190706" y="148281"/>
                  </a:lnTo>
                  <a:lnTo>
                    <a:pt x="4233072" y="84732"/>
                  </a:lnTo>
                  <a:lnTo>
                    <a:pt x="4257785" y="38835"/>
                  </a:lnTo>
                  <a:lnTo>
                    <a:pt x="4278968" y="7061"/>
                  </a:lnTo>
                  <a:lnTo>
                    <a:pt x="4296621" y="0"/>
                  </a:lnTo>
                  <a:lnTo>
                    <a:pt x="4310743" y="0"/>
                  </a:lnTo>
                  <a:lnTo>
                    <a:pt x="4324865" y="7061"/>
                  </a:lnTo>
                  <a:lnTo>
                    <a:pt x="4331926" y="21183"/>
                  </a:lnTo>
                  <a:lnTo>
                    <a:pt x="4338987" y="56488"/>
                  </a:lnTo>
                  <a:lnTo>
                    <a:pt x="4338987" y="95323"/>
                  </a:lnTo>
                  <a:lnTo>
                    <a:pt x="4335456" y="141220"/>
                  </a:lnTo>
                  <a:lnTo>
                    <a:pt x="4324865" y="190647"/>
                  </a:lnTo>
                  <a:lnTo>
                    <a:pt x="4286029" y="296562"/>
                  </a:lnTo>
                  <a:lnTo>
                    <a:pt x="4247194" y="402477"/>
                  </a:lnTo>
                  <a:lnTo>
                    <a:pt x="4218950" y="462495"/>
                  </a:lnTo>
                  <a:lnTo>
                    <a:pt x="4187175" y="515453"/>
                  </a:lnTo>
                  <a:lnTo>
                    <a:pt x="4162462" y="543697"/>
                  </a:lnTo>
                  <a:lnTo>
                    <a:pt x="4130687" y="564880"/>
                  </a:lnTo>
                  <a:lnTo>
                    <a:pt x="4095382" y="575471"/>
                  </a:lnTo>
                  <a:lnTo>
                    <a:pt x="4077730" y="575471"/>
                  </a:lnTo>
                  <a:lnTo>
                    <a:pt x="4038894" y="557819"/>
                  </a:lnTo>
                  <a:lnTo>
                    <a:pt x="3978875" y="540166"/>
                  </a:lnTo>
                  <a:lnTo>
                    <a:pt x="3887082" y="522514"/>
                  </a:lnTo>
                  <a:lnTo>
                    <a:pt x="3802350" y="511922"/>
                  </a:lnTo>
                  <a:lnTo>
                    <a:pt x="3692905" y="504861"/>
                  </a:lnTo>
                  <a:lnTo>
                    <a:pt x="3488136" y="504861"/>
                  </a:lnTo>
                  <a:lnTo>
                    <a:pt x="3304550" y="504861"/>
                  </a:lnTo>
                  <a:lnTo>
                    <a:pt x="3053884" y="504861"/>
                  </a:lnTo>
                  <a:lnTo>
                    <a:pt x="2827932" y="504861"/>
                  </a:lnTo>
                  <a:lnTo>
                    <a:pt x="2467821" y="501331"/>
                  </a:lnTo>
                  <a:lnTo>
                    <a:pt x="2065343" y="504861"/>
                  </a:lnTo>
                  <a:lnTo>
                    <a:pt x="1945306" y="504861"/>
                  </a:lnTo>
                  <a:lnTo>
                    <a:pt x="1592256" y="501331"/>
                  </a:lnTo>
                  <a:lnTo>
                    <a:pt x="1345121" y="494270"/>
                  </a:lnTo>
                  <a:lnTo>
                    <a:pt x="1087394" y="487209"/>
                  </a:lnTo>
                  <a:lnTo>
                    <a:pt x="882625" y="483678"/>
                  </a:lnTo>
                  <a:lnTo>
                    <a:pt x="762588" y="480148"/>
                  </a:lnTo>
                  <a:lnTo>
                    <a:pt x="603716" y="476617"/>
                  </a:lnTo>
                  <a:lnTo>
                    <a:pt x="458965" y="466026"/>
                  </a:lnTo>
                  <a:lnTo>
                    <a:pt x="317745" y="455434"/>
                  </a:lnTo>
                  <a:lnTo>
                    <a:pt x="236543" y="448373"/>
                  </a:lnTo>
                  <a:lnTo>
                    <a:pt x="183586" y="441312"/>
                  </a:lnTo>
                  <a:lnTo>
                    <a:pt x="134159" y="430721"/>
                  </a:lnTo>
                  <a:lnTo>
                    <a:pt x="109445" y="423660"/>
                  </a:lnTo>
                  <a:lnTo>
                    <a:pt x="77671" y="406007"/>
                  </a:lnTo>
                  <a:lnTo>
                    <a:pt x="42366" y="381294"/>
                  </a:lnTo>
                  <a:lnTo>
                    <a:pt x="21183" y="353050"/>
                  </a:lnTo>
                  <a:lnTo>
                    <a:pt x="3530" y="317745"/>
                  </a:lnTo>
                  <a:lnTo>
                    <a:pt x="0" y="303623"/>
                  </a:lnTo>
                  <a:lnTo>
                    <a:pt x="3530" y="293031"/>
                  </a:lnTo>
                  <a:lnTo>
                    <a:pt x="14122" y="278909"/>
                  </a:lnTo>
                  <a:lnTo>
                    <a:pt x="38835" y="257726"/>
                  </a:lnTo>
                  <a:lnTo>
                    <a:pt x="74140" y="240074"/>
                  </a:lnTo>
                  <a:lnTo>
                    <a:pt x="120037" y="222421"/>
                  </a:lnTo>
                  <a:lnTo>
                    <a:pt x="172994" y="208299"/>
                  </a:lnTo>
                  <a:lnTo>
                    <a:pt x="222421" y="201238"/>
                  </a:lnTo>
                  <a:lnTo>
                    <a:pt x="285970" y="190647"/>
                  </a:lnTo>
                  <a:lnTo>
                    <a:pt x="416599" y="204769"/>
                  </a:lnTo>
                  <a:lnTo>
                    <a:pt x="586063" y="218891"/>
                  </a:lnTo>
                  <a:lnTo>
                    <a:pt x="727283" y="225952"/>
                  </a:lnTo>
                  <a:lnTo>
                    <a:pt x="981479" y="236543"/>
                  </a:lnTo>
                  <a:lnTo>
                    <a:pt x="1253328" y="247135"/>
                  </a:lnTo>
                  <a:lnTo>
                    <a:pt x="1493402" y="254196"/>
                  </a:lnTo>
                  <a:lnTo>
                    <a:pt x="1807617" y="257726"/>
                  </a:lnTo>
                  <a:lnTo>
                    <a:pt x="2143014" y="264787"/>
                  </a:lnTo>
                  <a:lnTo>
                    <a:pt x="2210094" y="2683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1C7C4C54-F2B5-44E4-B800-66757080041F}"/>
                </a:ext>
              </a:extLst>
            </p:cNvPr>
            <p:cNvSpPr/>
            <p:nvPr/>
          </p:nvSpPr>
          <p:spPr>
            <a:xfrm rot="16200000">
              <a:off x="5623720" y="3534570"/>
              <a:ext cx="4491037" cy="504825"/>
            </a:xfrm>
            <a:custGeom>
              <a:avLst/>
              <a:gdLst>
                <a:gd name="connsiteX0" fmla="*/ 2037283 w 4491533"/>
                <a:gd name="connsiteY0" fmla="*/ 215798 h 504749"/>
                <a:gd name="connsiteX1" fmla="*/ 2589581 w 4491533"/>
                <a:gd name="connsiteY1" fmla="*/ 215798 h 504749"/>
                <a:gd name="connsiteX2" fmla="*/ 3108960 w 4491533"/>
                <a:gd name="connsiteY2" fmla="*/ 215798 h 504749"/>
                <a:gd name="connsiteX3" fmla="*/ 3482035 w 4491533"/>
                <a:gd name="connsiteY3" fmla="*/ 215798 h 504749"/>
                <a:gd name="connsiteX4" fmla="*/ 3829507 w 4491533"/>
                <a:gd name="connsiteY4" fmla="*/ 208483 h 504749"/>
                <a:gd name="connsiteX5" fmla="*/ 3942893 w 4491533"/>
                <a:gd name="connsiteY5" fmla="*/ 204825 h 504749"/>
                <a:gd name="connsiteX6" fmla="*/ 4019702 w 4491533"/>
                <a:gd name="connsiteY6" fmla="*/ 201168 h 504749"/>
                <a:gd name="connsiteX7" fmla="*/ 4089197 w 4491533"/>
                <a:gd name="connsiteY7" fmla="*/ 193853 h 504749"/>
                <a:gd name="connsiteX8" fmla="*/ 4155033 w 4491533"/>
                <a:gd name="connsiteY8" fmla="*/ 179222 h 504749"/>
                <a:gd name="connsiteX9" fmla="*/ 4224528 w 4491533"/>
                <a:gd name="connsiteY9" fmla="*/ 153619 h 504749"/>
                <a:gd name="connsiteX10" fmla="*/ 4294022 w 4491533"/>
                <a:gd name="connsiteY10" fmla="*/ 120701 h 504749"/>
                <a:gd name="connsiteX11" fmla="*/ 4356201 w 4491533"/>
                <a:gd name="connsiteY11" fmla="*/ 84125 h 504749"/>
                <a:gd name="connsiteX12" fmla="*/ 4392777 w 4491533"/>
                <a:gd name="connsiteY12" fmla="*/ 54864 h 504749"/>
                <a:gd name="connsiteX13" fmla="*/ 4411065 w 4491533"/>
                <a:gd name="connsiteY13" fmla="*/ 25603 h 504749"/>
                <a:gd name="connsiteX14" fmla="*/ 4425696 w 4491533"/>
                <a:gd name="connsiteY14" fmla="*/ 7315 h 504749"/>
                <a:gd name="connsiteX15" fmla="*/ 4443984 w 4491533"/>
                <a:gd name="connsiteY15" fmla="*/ 0 h 504749"/>
                <a:gd name="connsiteX16" fmla="*/ 4462272 w 4491533"/>
                <a:gd name="connsiteY16" fmla="*/ 0 h 504749"/>
                <a:gd name="connsiteX17" fmla="*/ 4473245 w 4491533"/>
                <a:gd name="connsiteY17" fmla="*/ 3657 h 504749"/>
                <a:gd name="connsiteX18" fmla="*/ 4484217 w 4491533"/>
                <a:gd name="connsiteY18" fmla="*/ 18288 h 504749"/>
                <a:gd name="connsiteX19" fmla="*/ 4487875 w 4491533"/>
                <a:gd name="connsiteY19" fmla="*/ 47549 h 504749"/>
                <a:gd name="connsiteX20" fmla="*/ 4491533 w 4491533"/>
                <a:gd name="connsiteY20" fmla="*/ 87782 h 504749"/>
                <a:gd name="connsiteX21" fmla="*/ 4491533 w 4491533"/>
                <a:gd name="connsiteY21" fmla="*/ 131673 h 504749"/>
                <a:gd name="connsiteX22" fmla="*/ 4476902 w 4491533"/>
                <a:gd name="connsiteY22" fmla="*/ 179222 h 504749"/>
                <a:gd name="connsiteX23" fmla="*/ 4433011 w 4491533"/>
                <a:gd name="connsiteY23" fmla="*/ 259689 h 504749"/>
                <a:gd name="connsiteX24" fmla="*/ 4367174 w 4491533"/>
                <a:gd name="connsiteY24" fmla="*/ 376733 h 504749"/>
                <a:gd name="connsiteX25" fmla="*/ 4323283 w 4491533"/>
                <a:gd name="connsiteY25" fmla="*/ 442569 h 504749"/>
                <a:gd name="connsiteX26" fmla="*/ 4290365 w 4491533"/>
                <a:gd name="connsiteY26" fmla="*/ 482803 h 504749"/>
                <a:gd name="connsiteX27" fmla="*/ 4264761 w 4491533"/>
                <a:gd name="connsiteY27" fmla="*/ 501091 h 504749"/>
                <a:gd name="connsiteX28" fmla="*/ 4250131 w 4491533"/>
                <a:gd name="connsiteY28" fmla="*/ 504749 h 504749"/>
                <a:gd name="connsiteX29" fmla="*/ 4206240 w 4491533"/>
                <a:gd name="connsiteY29" fmla="*/ 501091 h 504749"/>
                <a:gd name="connsiteX30" fmla="*/ 4147718 w 4491533"/>
                <a:gd name="connsiteY30" fmla="*/ 497433 h 504749"/>
                <a:gd name="connsiteX31" fmla="*/ 4048963 w 4491533"/>
                <a:gd name="connsiteY31" fmla="*/ 482803 h 504749"/>
                <a:gd name="connsiteX32" fmla="*/ 3979469 w 4491533"/>
                <a:gd name="connsiteY32" fmla="*/ 464515 h 504749"/>
                <a:gd name="connsiteX33" fmla="*/ 3953865 w 4491533"/>
                <a:gd name="connsiteY33" fmla="*/ 460857 h 504749"/>
                <a:gd name="connsiteX34" fmla="*/ 3855110 w 4491533"/>
                <a:gd name="connsiteY34" fmla="*/ 449885 h 504749"/>
                <a:gd name="connsiteX35" fmla="*/ 3686861 w 4491533"/>
                <a:gd name="connsiteY35" fmla="*/ 438912 h 504749"/>
                <a:gd name="connsiteX36" fmla="*/ 3386937 w 4491533"/>
                <a:gd name="connsiteY36" fmla="*/ 438912 h 504749"/>
                <a:gd name="connsiteX37" fmla="*/ 2900477 w 4491533"/>
                <a:gd name="connsiteY37" fmla="*/ 438912 h 504749"/>
                <a:gd name="connsiteX38" fmla="*/ 2534717 w 4491533"/>
                <a:gd name="connsiteY38" fmla="*/ 438912 h 504749"/>
                <a:gd name="connsiteX39" fmla="*/ 2264054 w 4491533"/>
                <a:gd name="connsiteY39" fmla="*/ 438912 h 504749"/>
                <a:gd name="connsiteX40" fmla="*/ 1920240 w 4491533"/>
                <a:gd name="connsiteY40" fmla="*/ 438912 h 504749"/>
                <a:gd name="connsiteX41" fmla="*/ 1583741 w 4491533"/>
                <a:gd name="connsiteY41" fmla="*/ 438912 h 504749"/>
                <a:gd name="connsiteX42" fmla="*/ 1393545 w 4491533"/>
                <a:gd name="connsiteY42" fmla="*/ 438912 h 504749"/>
                <a:gd name="connsiteX43" fmla="*/ 1093622 w 4491533"/>
                <a:gd name="connsiteY43" fmla="*/ 438912 h 504749"/>
                <a:gd name="connsiteX44" fmla="*/ 874166 w 4491533"/>
                <a:gd name="connsiteY44" fmla="*/ 442569 h 504749"/>
                <a:gd name="connsiteX45" fmla="*/ 742493 w 4491533"/>
                <a:gd name="connsiteY45" fmla="*/ 442569 h 504749"/>
                <a:gd name="connsiteX46" fmla="*/ 625449 w 4491533"/>
                <a:gd name="connsiteY46" fmla="*/ 449885 h 504749"/>
                <a:gd name="connsiteX47" fmla="*/ 534009 w 4491533"/>
                <a:gd name="connsiteY47" fmla="*/ 457200 h 504749"/>
                <a:gd name="connsiteX48" fmla="*/ 493776 w 4491533"/>
                <a:gd name="connsiteY48" fmla="*/ 460857 h 504749"/>
                <a:gd name="connsiteX49" fmla="*/ 431597 w 4491533"/>
                <a:gd name="connsiteY49" fmla="*/ 460857 h 504749"/>
                <a:gd name="connsiteX50" fmla="*/ 362102 w 4491533"/>
                <a:gd name="connsiteY50" fmla="*/ 449885 h 504749"/>
                <a:gd name="connsiteX51" fmla="*/ 259689 w 4491533"/>
                <a:gd name="connsiteY51" fmla="*/ 424281 h 504749"/>
                <a:gd name="connsiteX52" fmla="*/ 164592 w 4491533"/>
                <a:gd name="connsiteY52" fmla="*/ 391363 h 504749"/>
                <a:gd name="connsiteX53" fmla="*/ 102413 w 4491533"/>
                <a:gd name="connsiteY53" fmla="*/ 354787 h 504749"/>
                <a:gd name="connsiteX54" fmla="*/ 54864 w 4491533"/>
                <a:gd name="connsiteY54" fmla="*/ 321869 h 504749"/>
                <a:gd name="connsiteX55" fmla="*/ 29261 w 4491533"/>
                <a:gd name="connsiteY55" fmla="*/ 296265 h 504749"/>
                <a:gd name="connsiteX56" fmla="*/ 10973 w 4491533"/>
                <a:gd name="connsiteY56" fmla="*/ 270662 h 504749"/>
                <a:gd name="connsiteX57" fmla="*/ 0 w 4491533"/>
                <a:gd name="connsiteY57" fmla="*/ 237744 h 504749"/>
                <a:gd name="connsiteX58" fmla="*/ 0 w 4491533"/>
                <a:gd name="connsiteY58" fmla="*/ 212141 h 504749"/>
                <a:gd name="connsiteX59" fmla="*/ 7315 w 4491533"/>
                <a:gd name="connsiteY59" fmla="*/ 193853 h 504749"/>
                <a:gd name="connsiteX60" fmla="*/ 21945 w 4491533"/>
                <a:gd name="connsiteY60" fmla="*/ 179222 h 504749"/>
                <a:gd name="connsiteX61" fmla="*/ 54864 w 4491533"/>
                <a:gd name="connsiteY61" fmla="*/ 157277 h 504749"/>
                <a:gd name="connsiteX62" fmla="*/ 102413 w 4491533"/>
                <a:gd name="connsiteY62" fmla="*/ 138989 h 504749"/>
                <a:gd name="connsiteX63" fmla="*/ 585216 w 4491533"/>
                <a:gd name="connsiteY63" fmla="*/ 215798 h 504749"/>
                <a:gd name="connsiteX64" fmla="*/ 691286 w 4491533"/>
                <a:gd name="connsiteY64" fmla="*/ 215798 h 504749"/>
                <a:gd name="connsiteX65" fmla="*/ 943661 w 4491533"/>
                <a:gd name="connsiteY65" fmla="*/ 215798 h 504749"/>
                <a:gd name="connsiteX66" fmla="*/ 1276502 w 4491533"/>
                <a:gd name="connsiteY66" fmla="*/ 215798 h 504749"/>
                <a:gd name="connsiteX67" fmla="*/ 1613001 w 4491533"/>
                <a:gd name="connsiteY67" fmla="*/ 215798 h 504749"/>
                <a:gd name="connsiteX68" fmla="*/ 2037283 w 4491533"/>
                <a:gd name="connsiteY68" fmla="*/ 215798 h 50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491533" h="504749">
                  <a:moveTo>
                    <a:pt x="2037283" y="215798"/>
                  </a:moveTo>
                  <a:lnTo>
                    <a:pt x="2589581" y="215798"/>
                  </a:lnTo>
                  <a:lnTo>
                    <a:pt x="3108960" y="215798"/>
                  </a:lnTo>
                  <a:lnTo>
                    <a:pt x="3482035" y="215798"/>
                  </a:lnTo>
                  <a:lnTo>
                    <a:pt x="3829507" y="208483"/>
                  </a:lnTo>
                  <a:lnTo>
                    <a:pt x="3942893" y="204825"/>
                  </a:lnTo>
                  <a:lnTo>
                    <a:pt x="4019702" y="201168"/>
                  </a:lnTo>
                  <a:lnTo>
                    <a:pt x="4089197" y="193853"/>
                  </a:lnTo>
                  <a:lnTo>
                    <a:pt x="4155033" y="179222"/>
                  </a:lnTo>
                  <a:lnTo>
                    <a:pt x="4224528" y="153619"/>
                  </a:lnTo>
                  <a:lnTo>
                    <a:pt x="4294022" y="120701"/>
                  </a:lnTo>
                  <a:lnTo>
                    <a:pt x="4356201" y="84125"/>
                  </a:lnTo>
                  <a:lnTo>
                    <a:pt x="4392777" y="54864"/>
                  </a:lnTo>
                  <a:lnTo>
                    <a:pt x="4411065" y="25603"/>
                  </a:lnTo>
                  <a:lnTo>
                    <a:pt x="4425696" y="7315"/>
                  </a:lnTo>
                  <a:lnTo>
                    <a:pt x="4443984" y="0"/>
                  </a:lnTo>
                  <a:lnTo>
                    <a:pt x="4462272" y="0"/>
                  </a:lnTo>
                  <a:lnTo>
                    <a:pt x="4473245" y="3657"/>
                  </a:lnTo>
                  <a:lnTo>
                    <a:pt x="4484217" y="18288"/>
                  </a:lnTo>
                  <a:lnTo>
                    <a:pt x="4487875" y="47549"/>
                  </a:lnTo>
                  <a:lnTo>
                    <a:pt x="4491533" y="87782"/>
                  </a:lnTo>
                  <a:lnTo>
                    <a:pt x="4491533" y="131673"/>
                  </a:lnTo>
                  <a:lnTo>
                    <a:pt x="4476902" y="179222"/>
                  </a:lnTo>
                  <a:lnTo>
                    <a:pt x="4433011" y="259689"/>
                  </a:lnTo>
                  <a:lnTo>
                    <a:pt x="4367174" y="376733"/>
                  </a:lnTo>
                  <a:lnTo>
                    <a:pt x="4323283" y="442569"/>
                  </a:lnTo>
                  <a:lnTo>
                    <a:pt x="4290365" y="482803"/>
                  </a:lnTo>
                  <a:lnTo>
                    <a:pt x="4264761" y="501091"/>
                  </a:lnTo>
                  <a:lnTo>
                    <a:pt x="4250131" y="504749"/>
                  </a:lnTo>
                  <a:lnTo>
                    <a:pt x="4206240" y="501091"/>
                  </a:lnTo>
                  <a:lnTo>
                    <a:pt x="4147718" y="497433"/>
                  </a:lnTo>
                  <a:lnTo>
                    <a:pt x="4048963" y="482803"/>
                  </a:lnTo>
                  <a:lnTo>
                    <a:pt x="3979469" y="464515"/>
                  </a:lnTo>
                  <a:lnTo>
                    <a:pt x="3953865" y="460857"/>
                  </a:lnTo>
                  <a:lnTo>
                    <a:pt x="3855110" y="449885"/>
                  </a:lnTo>
                  <a:lnTo>
                    <a:pt x="3686861" y="438912"/>
                  </a:lnTo>
                  <a:lnTo>
                    <a:pt x="3386937" y="438912"/>
                  </a:lnTo>
                  <a:lnTo>
                    <a:pt x="2900477" y="438912"/>
                  </a:lnTo>
                  <a:lnTo>
                    <a:pt x="2534717" y="438912"/>
                  </a:lnTo>
                  <a:lnTo>
                    <a:pt x="2264054" y="438912"/>
                  </a:lnTo>
                  <a:lnTo>
                    <a:pt x="1920240" y="438912"/>
                  </a:lnTo>
                  <a:lnTo>
                    <a:pt x="1583741" y="438912"/>
                  </a:lnTo>
                  <a:lnTo>
                    <a:pt x="1393545" y="438912"/>
                  </a:lnTo>
                  <a:lnTo>
                    <a:pt x="1093622" y="438912"/>
                  </a:lnTo>
                  <a:lnTo>
                    <a:pt x="874166" y="442569"/>
                  </a:lnTo>
                  <a:lnTo>
                    <a:pt x="742493" y="442569"/>
                  </a:lnTo>
                  <a:lnTo>
                    <a:pt x="625449" y="449885"/>
                  </a:lnTo>
                  <a:lnTo>
                    <a:pt x="534009" y="457200"/>
                  </a:lnTo>
                  <a:lnTo>
                    <a:pt x="493776" y="460857"/>
                  </a:lnTo>
                  <a:lnTo>
                    <a:pt x="431597" y="460857"/>
                  </a:lnTo>
                  <a:lnTo>
                    <a:pt x="362102" y="449885"/>
                  </a:lnTo>
                  <a:lnTo>
                    <a:pt x="259689" y="424281"/>
                  </a:lnTo>
                  <a:lnTo>
                    <a:pt x="164592" y="391363"/>
                  </a:lnTo>
                  <a:lnTo>
                    <a:pt x="102413" y="354787"/>
                  </a:lnTo>
                  <a:lnTo>
                    <a:pt x="54864" y="321869"/>
                  </a:lnTo>
                  <a:lnTo>
                    <a:pt x="29261" y="296265"/>
                  </a:lnTo>
                  <a:lnTo>
                    <a:pt x="10973" y="270662"/>
                  </a:lnTo>
                  <a:lnTo>
                    <a:pt x="0" y="237744"/>
                  </a:lnTo>
                  <a:lnTo>
                    <a:pt x="0" y="212141"/>
                  </a:lnTo>
                  <a:lnTo>
                    <a:pt x="7315" y="193853"/>
                  </a:lnTo>
                  <a:lnTo>
                    <a:pt x="21945" y="179222"/>
                  </a:lnTo>
                  <a:lnTo>
                    <a:pt x="54864" y="157277"/>
                  </a:lnTo>
                  <a:lnTo>
                    <a:pt x="102413" y="138989"/>
                  </a:lnTo>
                  <a:lnTo>
                    <a:pt x="585216" y="215798"/>
                  </a:lnTo>
                  <a:lnTo>
                    <a:pt x="691286" y="215798"/>
                  </a:lnTo>
                  <a:lnTo>
                    <a:pt x="943661" y="215798"/>
                  </a:lnTo>
                  <a:lnTo>
                    <a:pt x="1276502" y="215798"/>
                  </a:lnTo>
                  <a:lnTo>
                    <a:pt x="1613001" y="215798"/>
                  </a:lnTo>
                  <a:lnTo>
                    <a:pt x="2037283" y="21579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BB6C86AF-0138-4D7A-BCBA-FEF104F8D796}"/>
                </a:ext>
              </a:extLst>
            </p:cNvPr>
            <p:cNvSpPr/>
            <p:nvPr/>
          </p:nvSpPr>
          <p:spPr>
            <a:xfrm rot="16200000">
              <a:off x="7144544" y="5318919"/>
              <a:ext cx="673100" cy="747712"/>
            </a:xfrm>
            <a:custGeom>
              <a:avLst/>
              <a:gdLst>
                <a:gd name="connsiteX0" fmla="*/ 616743 w 673893"/>
                <a:gd name="connsiteY0" fmla="*/ 230982 h 747713"/>
                <a:gd name="connsiteX1" fmla="*/ 583406 w 673893"/>
                <a:gd name="connsiteY1" fmla="*/ 361950 h 747713"/>
                <a:gd name="connsiteX2" fmla="*/ 561975 w 673893"/>
                <a:gd name="connsiteY2" fmla="*/ 447675 h 747713"/>
                <a:gd name="connsiteX3" fmla="*/ 542925 w 673893"/>
                <a:gd name="connsiteY3" fmla="*/ 526257 h 747713"/>
                <a:gd name="connsiteX4" fmla="*/ 526256 w 673893"/>
                <a:gd name="connsiteY4" fmla="*/ 614363 h 747713"/>
                <a:gd name="connsiteX5" fmla="*/ 519112 w 673893"/>
                <a:gd name="connsiteY5" fmla="*/ 654844 h 747713"/>
                <a:gd name="connsiteX6" fmla="*/ 521493 w 673893"/>
                <a:gd name="connsiteY6" fmla="*/ 676275 h 747713"/>
                <a:gd name="connsiteX7" fmla="*/ 526256 w 673893"/>
                <a:gd name="connsiteY7" fmla="*/ 695325 h 747713"/>
                <a:gd name="connsiteX8" fmla="*/ 535781 w 673893"/>
                <a:gd name="connsiteY8" fmla="*/ 707232 h 747713"/>
                <a:gd name="connsiteX9" fmla="*/ 550068 w 673893"/>
                <a:gd name="connsiteY9" fmla="*/ 716757 h 747713"/>
                <a:gd name="connsiteX10" fmla="*/ 571500 w 673893"/>
                <a:gd name="connsiteY10" fmla="*/ 723900 h 747713"/>
                <a:gd name="connsiteX11" fmla="*/ 657225 w 673893"/>
                <a:gd name="connsiteY11" fmla="*/ 731044 h 747713"/>
                <a:gd name="connsiteX12" fmla="*/ 0 w 673893"/>
                <a:gd name="connsiteY12" fmla="*/ 747713 h 747713"/>
                <a:gd name="connsiteX13" fmla="*/ 0 w 673893"/>
                <a:gd name="connsiteY13" fmla="*/ 723900 h 747713"/>
                <a:gd name="connsiteX14" fmla="*/ 9525 w 673893"/>
                <a:gd name="connsiteY14" fmla="*/ 702469 h 747713"/>
                <a:gd name="connsiteX15" fmla="*/ 35718 w 673893"/>
                <a:gd name="connsiteY15" fmla="*/ 683419 h 747713"/>
                <a:gd name="connsiteX16" fmla="*/ 66675 w 673893"/>
                <a:gd name="connsiteY16" fmla="*/ 664369 h 747713"/>
                <a:gd name="connsiteX17" fmla="*/ 100012 w 673893"/>
                <a:gd name="connsiteY17" fmla="*/ 647700 h 747713"/>
                <a:gd name="connsiteX18" fmla="*/ 142875 w 673893"/>
                <a:gd name="connsiteY18" fmla="*/ 623888 h 747713"/>
                <a:gd name="connsiteX19" fmla="*/ 185737 w 673893"/>
                <a:gd name="connsiteY19" fmla="*/ 592932 h 747713"/>
                <a:gd name="connsiteX20" fmla="*/ 226218 w 673893"/>
                <a:gd name="connsiteY20" fmla="*/ 559594 h 747713"/>
                <a:gd name="connsiteX21" fmla="*/ 314325 w 673893"/>
                <a:gd name="connsiteY21" fmla="*/ 466725 h 747713"/>
                <a:gd name="connsiteX22" fmla="*/ 392906 w 673893"/>
                <a:gd name="connsiteY22" fmla="*/ 366713 h 747713"/>
                <a:gd name="connsiteX23" fmla="*/ 466725 w 673893"/>
                <a:gd name="connsiteY23" fmla="*/ 261938 h 747713"/>
                <a:gd name="connsiteX24" fmla="*/ 538162 w 673893"/>
                <a:gd name="connsiteY24" fmla="*/ 154782 h 747713"/>
                <a:gd name="connsiteX25" fmla="*/ 595312 w 673893"/>
                <a:gd name="connsiteY25" fmla="*/ 71438 h 747713"/>
                <a:gd name="connsiteX26" fmla="*/ 633412 w 673893"/>
                <a:gd name="connsiteY26" fmla="*/ 14288 h 747713"/>
                <a:gd name="connsiteX27" fmla="*/ 645318 w 673893"/>
                <a:gd name="connsiteY27" fmla="*/ 4763 h 747713"/>
                <a:gd name="connsiteX28" fmla="*/ 654843 w 673893"/>
                <a:gd name="connsiteY28" fmla="*/ 0 h 747713"/>
                <a:gd name="connsiteX29" fmla="*/ 661987 w 673893"/>
                <a:gd name="connsiteY29" fmla="*/ 0 h 747713"/>
                <a:gd name="connsiteX30" fmla="*/ 669131 w 673893"/>
                <a:gd name="connsiteY30" fmla="*/ 2382 h 747713"/>
                <a:gd name="connsiteX31" fmla="*/ 673893 w 673893"/>
                <a:gd name="connsiteY31" fmla="*/ 11907 h 747713"/>
                <a:gd name="connsiteX32" fmla="*/ 671512 w 673893"/>
                <a:gd name="connsiteY32" fmla="*/ 30957 h 747713"/>
                <a:gd name="connsiteX33" fmla="*/ 652462 w 673893"/>
                <a:gd name="connsiteY33" fmla="*/ 97632 h 747713"/>
                <a:gd name="connsiteX34" fmla="*/ 616743 w 673893"/>
                <a:gd name="connsiteY34" fmla="*/ 230982 h 747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73893" h="747713">
                  <a:moveTo>
                    <a:pt x="616743" y="230982"/>
                  </a:moveTo>
                  <a:lnTo>
                    <a:pt x="583406" y="361950"/>
                  </a:lnTo>
                  <a:lnTo>
                    <a:pt x="561975" y="447675"/>
                  </a:lnTo>
                  <a:lnTo>
                    <a:pt x="542925" y="526257"/>
                  </a:lnTo>
                  <a:lnTo>
                    <a:pt x="526256" y="614363"/>
                  </a:lnTo>
                  <a:lnTo>
                    <a:pt x="519112" y="654844"/>
                  </a:lnTo>
                  <a:lnTo>
                    <a:pt x="521493" y="676275"/>
                  </a:lnTo>
                  <a:lnTo>
                    <a:pt x="526256" y="695325"/>
                  </a:lnTo>
                  <a:lnTo>
                    <a:pt x="535781" y="707232"/>
                  </a:lnTo>
                  <a:lnTo>
                    <a:pt x="550068" y="716757"/>
                  </a:lnTo>
                  <a:lnTo>
                    <a:pt x="571500" y="723900"/>
                  </a:lnTo>
                  <a:lnTo>
                    <a:pt x="657225" y="731044"/>
                  </a:lnTo>
                  <a:lnTo>
                    <a:pt x="0" y="747713"/>
                  </a:lnTo>
                  <a:lnTo>
                    <a:pt x="0" y="723900"/>
                  </a:lnTo>
                  <a:lnTo>
                    <a:pt x="9525" y="702469"/>
                  </a:lnTo>
                  <a:lnTo>
                    <a:pt x="35718" y="683419"/>
                  </a:lnTo>
                  <a:lnTo>
                    <a:pt x="66675" y="664369"/>
                  </a:lnTo>
                  <a:lnTo>
                    <a:pt x="100012" y="647700"/>
                  </a:lnTo>
                  <a:lnTo>
                    <a:pt x="142875" y="623888"/>
                  </a:lnTo>
                  <a:lnTo>
                    <a:pt x="185737" y="592932"/>
                  </a:lnTo>
                  <a:lnTo>
                    <a:pt x="226218" y="559594"/>
                  </a:lnTo>
                  <a:lnTo>
                    <a:pt x="314325" y="466725"/>
                  </a:lnTo>
                  <a:lnTo>
                    <a:pt x="392906" y="366713"/>
                  </a:lnTo>
                  <a:lnTo>
                    <a:pt x="466725" y="261938"/>
                  </a:lnTo>
                  <a:lnTo>
                    <a:pt x="538162" y="154782"/>
                  </a:lnTo>
                  <a:lnTo>
                    <a:pt x="595312" y="71438"/>
                  </a:lnTo>
                  <a:lnTo>
                    <a:pt x="633412" y="14288"/>
                  </a:lnTo>
                  <a:lnTo>
                    <a:pt x="645318" y="4763"/>
                  </a:lnTo>
                  <a:lnTo>
                    <a:pt x="654843" y="0"/>
                  </a:lnTo>
                  <a:lnTo>
                    <a:pt x="661987" y="0"/>
                  </a:lnTo>
                  <a:lnTo>
                    <a:pt x="669131" y="2382"/>
                  </a:lnTo>
                  <a:lnTo>
                    <a:pt x="673893" y="11907"/>
                  </a:lnTo>
                  <a:lnTo>
                    <a:pt x="671512" y="30957"/>
                  </a:lnTo>
                  <a:lnTo>
                    <a:pt x="652462" y="97632"/>
                  </a:lnTo>
                  <a:lnTo>
                    <a:pt x="616743" y="230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871125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65800C6-6A99-4FD4-8599-5862EB932E2C}"/>
              </a:ext>
            </a:extLst>
          </p:cNvPr>
          <p:cNvSpPr/>
          <p:nvPr/>
        </p:nvSpPr>
        <p:spPr>
          <a:xfrm>
            <a:off x="3603627" y="1627189"/>
            <a:ext cx="1530350" cy="1381125"/>
          </a:xfrm>
          <a:custGeom>
            <a:avLst/>
            <a:gdLst>
              <a:gd name="connsiteX0" fmla="*/ 847725 w 1531144"/>
              <a:gd name="connsiteY0" fmla="*/ 862012 h 1381125"/>
              <a:gd name="connsiteX1" fmla="*/ 609600 w 1531144"/>
              <a:gd name="connsiteY1" fmla="*/ 1035844 h 1381125"/>
              <a:gd name="connsiteX2" fmla="*/ 309563 w 1531144"/>
              <a:gd name="connsiteY2" fmla="*/ 1233487 h 1381125"/>
              <a:gd name="connsiteX3" fmla="*/ 66675 w 1531144"/>
              <a:gd name="connsiteY3" fmla="*/ 1373981 h 1381125"/>
              <a:gd name="connsiteX4" fmla="*/ 50007 w 1531144"/>
              <a:gd name="connsiteY4" fmla="*/ 1378744 h 1381125"/>
              <a:gd name="connsiteX5" fmla="*/ 33338 w 1531144"/>
              <a:gd name="connsiteY5" fmla="*/ 1381125 h 1381125"/>
              <a:gd name="connsiteX6" fmla="*/ 14288 w 1531144"/>
              <a:gd name="connsiteY6" fmla="*/ 1378744 h 1381125"/>
              <a:gd name="connsiteX7" fmla="*/ 4763 w 1531144"/>
              <a:gd name="connsiteY7" fmla="*/ 1369219 h 1381125"/>
              <a:gd name="connsiteX8" fmla="*/ 0 w 1531144"/>
              <a:gd name="connsiteY8" fmla="*/ 1354931 h 1381125"/>
              <a:gd name="connsiteX9" fmla="*/ 0 w 1531144"/>
              <a:gd name="connsiteY9" fmla="*/ 1335881 h 1381125"/>
              <a:gd name="connsiteX10" fmla="*/ 14288 w 1531144"/>
              <a:gd name="connsiteY10" fmla="*/ 1304925 h 1381125"/>
              <a:gd name="connsiteX11" fmla="*/ 166688 w 1531144"/>
              <a:gd name="connsiteY11" fmla="*/ 1195387 h 1381125"/>
              <a:gd name="connsiteX12" fmla="*/ 328613 w 1531144"/>
              <a:gd name="connsiteY12" fmla="*/ 1071562 h 1381125"/>
              <a:gd name="connsiteX13" fmla="*/ 507207 w 1531144"/>
              <a:gd name="connsiteY13" fmla="*/ 919162 h 1381125"/>
              <a:gd name="connsiteX14" fmla="*/ 678657 w 1531144"/>
              <a:gd name="connsiteY14" fmla="*/ 757237 h 1381125"/>
              <a:gd name="connsiteX15" fmla="*/ 814388 w 1531144"/>
              <a:gd name="connsiteY15" fmla="*/ 619125 h 1381125"/>
              <a:gd name="connsiteX16" fmla="*/ 916782 w 1531144"/>
              <a:gd name="connsiteY16" fmla="*/ 509587 h 1381125"/>
              <a:gd name="connsiteX17" fmla="*/ 1019175 w 1531144"/>
              <a:gd name="connsiteY17" fmla="*/ 390525 h 1381125"/>
              <a:gd name="connsiteX18" fmla="*/ 1083469 w 1531144"/>
              <a:gd name="connsiteY18" fmla="*/ 307181 h 1381125"/>
              <a:gd name="connsiteX19" fmla="*/ 1116807 w 1531144"/>
              <a:gd name="connsiteY19" fmla="*/ 250031 h 1381125"/>
              <a:gd name="connsiteX20" fmla="*/ 1119188 w 1531144"/>
              <a:gd name="connsiteY20" fmla="*/ 223837 h 1381125"/>
              <a:gd name="connsiteX21" fmla="*/ 1112044 w 1531144"/>
              <a:gd name="connsiteY21" fmla="*/ 197644 h 1381125"/>
              <a:gd name="connsiteX22" fmla="*/ 1071563 w 1531144"/>
              <a:gd name="connsiteY22" fmla="*/ 121444 h 1381125"/>
              <a:gd name="connsiteX23" fmla="*/ 1040607 w 1531144"/>
              <a:gd name="connsiteY23" fmla="*/ 78581 h 1381125"/>
              <a:gd name="connsiteX24" fmla="*/ 1023938 w 1531144"/>
              <a:gd name="connsiteY24" fmla="*/ 47625 h 1381125"/>
              <a:gd name="connsiteX25" fmla="*/ 1019175 w 1531144"/>
              <a:gd name="connsiteY25" fmla="*/ 26194 h 1381125"/>
              <a:gd name="connsiteX26" fmla="*/ 1021557 w 1531144"/>
              <a:gd name="connsiteY26" fmla="*/ 9525 h 1381125"/>
              <a:gd name="connsiteX27" fmla="*/ 1028700 w 1531144"/>
              <a:gd name="connsiteY27" fmla="*/ 0 h 1381125"/>
              <a:gd name="connsiteX28" fmla="*/ 1050132 w 1531144"/>
              <a:gd name="connsiteY28" fmla="*/ 0 h 1381125"/>
              <a:gd name="connsiteX29" fmla="*/ 1078707 w 1531144"/>
              <a:gd name="connsiteY29" fmla="*/ 11906 h 1381125"/>
              <a:gd name="connsiteX30" fmla="*/ 1112044 w 1531144"/>
              <a:gd name="connsiteY30" fmla="*/ 16669 h 1381125"/>
              <a:gd name="connsiteX31" fmla="*/ 1159669 w 1531144"/>
              <a:gd name="connsiteY31" fmla="*/ 28575 h 1381125"/>
              <a:gd name="connsiteX32" fmla="*/ 1195388 w 1531144"/>
              <a:gd name="connsiteY32" fmla="*/ 45244 h 1381125"/>
              <a:gd name="connsiteX33" fmla="*/ 1254919 w 1531144"/>
              <a:gd name="connsiteY33" fmla="*/ 76200 h 1381125"/>
              <a:gd name="connsiteX34" fmla="*/ 1304925 w 1531144"/>
              <a:gd name="connsiteY34" fmla="*/ 107156 h 1381125"/>
              <a:gd name="connsiteX35" fmla="*/ 1376363 w 1531144"/>
              <a:gd name="connsiteY35" fmla="*/ 159544 h 1381125"/>
              <a:gd name="connsiteX36" fmla="*/ 1433513 w 1531144"/>
              <a:gd name="connsiteY36" fmla="*/ 204787 h 1381125"/>
              <a:gd name="connsiteX37" fmla="*/ 1473994 w 1531144"/>
              <a:gd name="connsiteY37" fmla="*/ 242887 h 1381125"/>
              <a:gd name="connsiteX38" fmla="*/ 1504950 w 1531144"/>
              <a:gd name="connsiteY38" fmla="*/ 273844 h 1381125"/>
              <a:gd name="connsiteX39" fmla="*/ 1519238 w 1531144"/>
              <a:gd name="connsiteY39" fmla="*/ 292894 h 1381125"/>
              <a:gd name="connsiteX40" fmla="*/ 1526382 w 1531144"/>
              <a:gd name="connsiteY40" fmla="*/ 311944 h 1381125"/>
              <a:gd name="connsiteX41" fmla="*/ 1531144 w 1531144"/>
              <a:gd name="connsiteY41" fmla="*/ 326231 h 1381125"/>
              <a:gd name="connsiteX42" fmla="*/ 1528763 w 1531144"/>
              <a:gd name="connsiteY42" fmla="*/ 342900 h 1381125"/>
              <a:gd name="connsiteX43" fmla="*/ 1516857 w 1531144"/>
              <a:gd name="connsiteY43" fmla="*/ 357187 h 1381125"/>
              <a:gd name="connsiteX44" fmla="*/ 1459707 w 1531144"/>
              <a:gd name="connsiteY44" fmla="*/ 378619 h 1381125"/>
              <a:gd name="connsiteX45" fmla="*/ 1421607 w 1531144"/>
              <a:gd name="connsiteY45" fmla="*/ 388144 h 1381125"/>
              <a:gd name="connsiteX46" fmla="*/ 1385888 w 1531144"/>
              <a:gd name="connsiteY46" fmla="*/ 404812 h 1381125"/>
              <a:gd name="connsiteX47" fmla="*/ 1352550 w 1531144"/>
              <a:gd name="connsiteY47" fmla="*/ 431006 h 1381125"/>
              <a:gd name="connsiteX48" fmla="*/ 1185863 w 1531144"/>
              <a:gd name="connsiteY48" fmla="*/ 585787 h 1381125"/>
              <a:gd name="connsiteX49" fmla="*/ 1038225 w 1531144"/>
              <a:gd name="connsiteY49" fmla="*/ 709612 h 1381125"/>
              <a:gd name="connsiteX50" fmla="*/ 847725 w 1531144"/>
              <a:gd name="connsiteY50" fmla="*/ 862012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531144" h="1381125">
                <a:moveTo>
                  <a:pt x="847725" y="862012"/>
                </a:moveTo>
                <a:lnTo>
                  <a:pt x="609600" y="1035844"/>
                </a:lnTo>
                <a:lnTo>
                  <a:pt x="309563" y="1233487"/>
                </a:lnTo>
                <a:lnTo>
                  <a:pt x="66675" y="1373981"/>
                </a:lnTo>
                <a:lnTo>
                  <a:pt x="50007" y="1378744"/>
                </a:lnTo>
                <a:lnTo>
                  <a:pt x="33338" y="1381125"/>
                </a:lnTo>
                <a:lnTo>
                  <a:pt x="14288" y="1378744"/>
                </a:lnTo>
                <a:lnTo>
                  <a:pt x="4763" y="1369219"/>
                </a:lnTo>
                <a:lnTo>
                  <a:pt x="0" y="1354931"/>
                </a:lnTo>
                <a:lnTo>
                  <a:pt x="0" y="1335881"/>
                </a:lnTo>
                <a:lnTo>
                  <a:pt x="14288" y="1304925"/>
                </a:lnTo>
                <a:lnTo>
                  <a:pt x="166688" y="1195387"/>
                </a:lnTo>
                <a:lnTo>
                  <a:pt x="328613" y="1071562"/>
                </a:lnTo>
                <a:lnTo>
                  <a:pt x="507207" y="919162"/>
                </a:lnTo>
                <a:lnTo>
                  <a:pt x="678657" y="757237"/>
                </a:lnTo>
                <a:lnTo>
                  <a:pt x="814388" y="619125"/>
                </a:lnTo>
                <a:lnTo>
                  <a:pt x="916782" y="509587"/>
                </a:lnTo>
                <a:lnTo>
                  <a:pt x="1019175" y="390525"/>
                </a:lnTo>
                <a:lnTo>
                  <a:pt x="1083469" y="307181"/>
                </a:lnTo>
                <a:lnTo>
                  <a:pt x="1116807" y="250031"/>
                </a:lnTo>
                <a:lnTo>
                  <a:pt x="1119188" y="223837"/>
                </a:lnTo>
                <a:lnTo>
                  <a:pt x="1112044" y="197644"/>
                </a:lnTo>
                <a:lnTo>
                  <a:pt x="1071563" y="121444"/>
                </a:lnTo>
                <a:lnTo>
                  <a:pt x="1040607" y="78581"/>
                </a:lnTo>
                <a:lnTo>
                  <a:pt x="1023938" y="47625"/>
                </a:lnTo>
                <a:lnTo>
                  <a:pt x="1019175" y="26194"/>
                </a:lnTo>
                <a:lnTo>
                  <a:pt x="1021557" y="9525"/>
                </a:lnTo>
                <a:lnTo>
                  <a:pt x="1028700" y="0"/>
                </a:lnTo>
                <a:lnTo>
                  <a:pt x="1050132" y="0"/>
                </a:lnTo>
                <a:lnTo>
                  <a:pt x="1078707" y="11906"/>
                </a:lnTo>
                <a:lnTo>
                  <a:pt x="1112044" y="16669"/>
                </a:lnTo>
                <a:lnTo>
                  <a:pt x="1159669" y="28575"/>
                </a:lnTo>
                <a:lnTo>
                  <a:pt x="1195388" y="45244"/>
                </a:lnTo>
                <a:lnTo>
                  <a:pt x="1254919" y="76200"/>
                </a:lnTo>
                <a:lnTo>
                  <a:pt x="1304925" y="107156"/>
                </a:lnTo>
                <a:lnTo>
                  <a:pt x="1376363" y="159544"/>
                </a:lnTo>
                <a:lnTo>
                  <a:pt x="1433513" y="204787"/>
                </a:lnTo>
                <a:lnTo>
                  <a:pt x="1473994" y="242887"/>
                </a:lnTo>
                <a:lnTo>
                  <a:pt x="1504950" y="273844"/>
                </a:lnTo>
                <a:lnTo>
                  <a:pt x="1519238" y="292894"/>
                </a:lnTo>
                <a:lnTo>
                  <a:pt x="1526382" y="311944"/>
                </a:lnTo>
                <a:lnTo>
                  <a:pt x="1531144" y="326231"/>
                </a:lnTo>
                <a:lnTo>
                  <a:pt x="1528763" y="342900"/>
                </a:lnTo>
                <a:lnTo>
                  <a:pt x="1516857" y="357187"/>
                </a:lnTo>
                <a:lnTo>
                  <a:pt x="1459707" y="378619"/>
                </a:lnTo>
                <a:lnTo>
                  <a:pt x="1421607" y="388144"/>
                </a:lnTo>
                <a:lnTo>
                  <a:pt x="1385888" y="404812"/>
                </a:lnTo>
                <a:lnTo>
                  <a:pt x="1352550" y="431006"/>
                </a:lnTo>
                <a:lnTo>
                  <a:pt x="1185863" y="585787"/>
                </a:lnTo>
                <a:lnTo>
                  <a:pt x="1038225" y="709612"/>
                </a:lnTo>
                <a:lnTo>
                  <a:pt x="847725" y="8620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6C3EB3C-CAE2-4900-BB4B-5749269F977F}"/>
              </a:ext>
            </a:extLst>
          </p:cNvPr>
          <p:cNvSpPr/>
          <p:nvPr/>
        </p:nvSpPr>
        <p:spPr>
          <a:xfrm>
            <a:off x="6094415" y="1733551"/>
            <a:ext cx="1004887" cy="581025"/>
          </a:xfrm>
          <a:custGeom>
            <a:avLst/>
            <a:gdLst>
              <a:gd name="connsiteX0" fmla="*/ 607219 w 1004887"/>
              <a:gd name="connsiteY0" fmla="*/ 416719 h 581025"/>
              <a:gd name="connsiteX1" fmla="*/ 431006 w 1004887"/>
              <a:gd name="connsiteY1" fmla="*/ 288131 h 581025"/>
              <a:gd name="connsiteX2" fmla="*/ 319087 w 1004887"/>
              <a:gd name="connsiteY2" fmla="*/ 214313 h 581025"/>
              <a:gd name="connsiteX3" fmla="*/ 209550 w 1004887"/>
              <a:gd name="connsiteY3" fmla="*/ 145256 h 581025"/>
              <a:gd name="connsiteX4" fmla="*/ 95250 w 1004887"/>
              <a:gd name="connsiteY4" fmla="*/ 80963 h 581025"/>
              <a:gd name="connsiteX5" fmla="*/ 30956 w 1004887"/>
              <a:gd name="connsiteY5" fmla="*/ 52388 h 581025"/>
              <a:gd name="connsiteX6" fmla="*/ 11906 w 1004887"/>
              <a:gd name="connsiteY6" fmla="*/ 42863 h 581025"/>
              <a:gd name="connsiteX7" fmla="*/ 0 w 1004887"/>
              <a:gd name="connsiteY7" fmla="*/ 30956 h 581025"/>
              <a:gd name="connsiteX8" fmla="*/ 2381 w 1004887"/>
              <a:gd name="connsiteY8" fmla="*/ 16669 h 581025"/>
              <a:gd name="connsiteX9" fmla="*/ 11906 w 1004887"/>
              <a:gd name="connsiteY9" fmla="*/ 7144 h 581025"/>
              <a:gd name="connsiteX10" fmla="*/ 33337 w 1004887"/>
              <a:gd name="connsiteY10" fmla="*/ 0 h 581025"/>
              <a:gd name="connsiteX11" fmla="*/ 88106 w 1004887"/>
              <a:gd name="connsiteY11" fmla="*/ 2381 h 581025"/>
              <a:gd name="connsiteX12" fmla="*/ 209550 w 1004887"/>
              <a:gd name="connsiteY12" fmla="*/ 23813 h 581025"/>
              <a:gd name="connsiteX13" fmla="*/ 442912 w 1004887"/>
              <a:gd name="connsiteY13" fmla="*/ 71438 h 581025"/>
              <a:gd name="connsiteX14" fmla="*/ 623887 w 1004887"/>
              <a:gd name="connsiteY14" fmla="*/ 109538 h 581025"/>
              <a:gd name="connsiteX15" fmla="*/ 742950 w 1004887"/>
              <a:gd name="connsiteY15" fmla="*/ 133350 h 581025"/>
              <a:gd name="connsiteX16" fmla="*/ 769144 w 1004887"/>
              <a:gd name="connsiteY16" fmla="*/ 140494 h 581025"/>
              <a:gd name="connsiteX17" fmla="*/ 804862 w 1004887"/>
              <a:gd name="connsiteY17" fmla="*/ 154781 h 581025"/>
              <a:gd name="connsiteX18" fmla="*/ 833437 w 1004887"/>
              <a:gd name="connsiteY18" fmla="*/ 169069 h 581025"/>
              <a:gd name="connsiteX19" fmla="*/ 859631 w 1004887"/>
              <a:gd name="connsiteY19" fmla="*/ 190500 h 581025"/>
              <a:gd name="connsiteX20" fmla="*/ 892969 w 1004887"/>
              <a:gd name="connsiteY20" fmla="*/ 221456 h 581025"/>
              <a:gd name="connsiteX21" fmla="*/ 914400 w 1004887"/>
              <a:gd name="connsiteY21" fmla="*/ 250031 h 581025"/>
              <a:gd name="connsiteX22" fmla="*/ 950119 w 1004887"/>
              <a:gd name="connsiteY22" fmla="*/ 304800 h 581025"/>
              <a:gd name="connsiteX23" fmla="*/ 973931 w 1004887"/>
              <a:gd name="connsiteY23" fmla="*/ 357188 h 581025"/>
              <a:gd name="connsiteX24" fmla="*/ 990600 w 1004887"/>
              <a:gd name="connsiteY24" fmla="*/ 409575 h 581025"/>
              <a:gd name="connsiteX25" fmla="*/ 1002506 w 1004887"/>
              <a:gd name="connsiteY25" fmla="*/ 457200 h 581025"/>
              <a:gd name="connsiteX26" fmla="*/ 1004887 w 1004887"/>
              <a:gd name="connsiteY26" fmla="*/ 492919 h 581025"/>
              <a:gd name="connsiteX27" fmla="*/ 997744 w 1004887"/>
              <a:gd name="connsiteY27" fmla="*/ 538163 h 581025"/>
              <a:gd name="connsiteX28" fmla="*/ 988219 w 1004887"/>
              <a:gd name="connsiteY28" fmla="*/ 559594 h 581025"/>
              <a:gd name="connsiteX29" fmla="*/ 976312 w 1004887"/>
              <a:gd name="connsiteY29" fmla="*/ 573881 h 581025"/>
              <a:gd name="connsiteX30" fmla="*/ 954881 w 1004887"/>
              <a:gd name="connsiteY30" fmla="*/ 578644 h 581025"/>
              <a:gd name="connsiteX31" fmla="*/ 916781 w 1004887"/>
              <a:gd name="connsiteY31" fmla="*/ 581025 h 581025"/>
              <a:gd name="connsiteX32" fmla="*/ 866775 w 1004887"/>
              <a:gd name="connsiteY32" fmla="*/ 576263 h 581025"/>
              <a:gd name="connsiteX33" fmla="*/ 809625 w 1004887"/>
              <a:gd name="connsiteY33" fmla="*/ 559594 h 581025"/>
              <a:gd name="connsiteX34" fmla="*/ 742950 w 1004887"/>
              <a:gd name="connsiteY34" fmla="*/ 528638 h 581025"/>
              <a:gd name="connsiteX35" fmla="*/ 607219 w 1004887"/>
              <a:gd name="connsiteY35" fmla="*/ 4167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04887" h="581025">
                <a:moveTo>
                  <a:pt x="607219" y="416719"/>
                </a:moveTo>
                <a:lnTo>
                  <a:pt x="431006" y="288131"/>
                </a:lnTo>
                <a:lnTo>
                  <a:pt x="319087" y="214313"/>
                </a:lnTo>
                <a:lnTo>
                  <a:pt x="209550" y="145256"/>
                </a:lnTo>
                <a:lnTo>
                  <a:pt x="95250" y="80963"/>
                </a:lnTo>
                <a:lnTo>
                  <a:pt x="30956" y="52388"/>
                </a:lnTo>
                <a:lnTo>
                  <a:pt x="11906" y="42863"/>
                </a:lnTo>
                <a:lnTo>
                  <a:pt x="0" y="30956"/>
                </a:lnTo>
                <a:lnTo>
                  <a:pt x="2381" y="16669"/>
                </a:lnTo>
                <a:lnTo>
                  <a:pt x="11906" y="7144"/>
                </a:lnTo>
                <a:lnTo>
                  <a:pt x="33337" y="0"/>
                </a:lnTo>
                <a:lnTo>
                  <a:pt x="88106" y="2381"/>
                </a:lnTo>
                <a:lnTo>
                  <a:pt x="209550" y="23813"/>
                </a:lnTo>
                <a:lnTo>
                  <a:pt x="442912" y="71438"/>
                </a:lnTo>
                <a:lnTo>
                  <a:pt x="623887" y="109538"/>
                </a:lnTo>
                <a:lnTo>
                  <a:pt x="742950" y="133350"/>
                </a:lnTo>
                <a:lnTo>
                  <a:pt x="769144" y="140494"/>
                </a:lnTo>
                <a:lnTo>
                  <a:pt x="804862" y="154781"/>
                </a:lnTo>
                <a:lnTo>
                  <a:pt x="833437" y="169069"/>
                </a:lnTo>
                <a:lnTo>
                  <a:pt x="859631" y="190500"/>
                </a:lnTo>
                <a:lnTo>
                  <a:pt x="892969" y="221456"/>
                </a:lnTo>
                <a:lnTo>
                  <a:pt x="914400" y="250031"/>
                </a:lnTo>
                <a:lnTo>
                  <a:pt x="950119" y="304800"/>
                </a:lnTo>
                <a:lnTo>
                  <a:pt x="973931" y="357188"/>
                </a:lnTo>
                <a:lnTo>
                  <a:pt x="990600" y="409575"/>
                </a:lnTo>
                <a:lnTo>
                  <a:pt x="1002506" y="457200"/>
                </a:lnTo>
                <a:lnTo>
                  <a:pt x="1004887" y="492919"/>
                </a:lnTo>
                <a:lnTo>
                  <a:pt x="997744" y="538163"/>
                </a:lnTo>
                <a:lnTo>
                  <a:pt x="988219" y="559594"/>
                </a:lnTo>
                <a:lnTo>
                  <a:pt x="976312" y="573881"/>
                </a:lnTo>
                <a:lnTo>
                  <a:pt x="954881" y="578644"/>
                </a:lnTo>
                <a:lnTo>
                  <a:pt x="916781" y="581025"/>
                </a:lnTo>
                <a:lnTo>
                  <a:pt x="866775" y="576263"/>
                </a:lnTo>
                <a:lnTo>
                  <a:pt x="809625" y="559594"/>
                </a:lnTo>
                <a:lnTo>
                  <a:pt x="742950" y="528638"/>
                </a:lnTo>
                <a:lnTo>
                  <a:pt x="607219" y="4167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041C6C-4891-4EBF-8063-0D705CF9BEFA}"/>
              </a:ext>
            </a:extLst>
          </p:cNvPr>
          <p:cNvSpPr/>
          <p:nvPr/>
        </p:nvSpPr>
        <p:spPr>
          <a:xfrm rot="16200000">
            <a:off x="3374234" y="2642394"/>
            <a:ext cx="2044700" cy="1719263"/>
          </a:xfrm>
          <a:custGeom>
            <a:avLst/>
            <a:gdLst>
              <a:gd name="connsiteX0" fmla="*/ 1102518 w 2045493"/>
              <a:gd name="connsiteY0" fmla="*/ 1231106 h 1719262"/>
              <a:gd name="connsiteX1" fmla="*/ 897731 w 2045493"/>
              <a:gd name="connsiteY1" fmla="*/ 1069181 h 1719262"/>
              <a:gd name="connsiteX2" fmla="*/ 776287 w 2045493"/>
              <a:gd name="connsiteY2" fmla="*/ 945356 h 1719262"/>
              <a:gd name="connsiteX3" fmla="*/ 540543 w 2045493"/>
              <a:gd name="connsiteY3" fmla="*/ 723900 h 1719262"/>
              <a:gd name="connsiteX4" fmla="*/ 402431 w 2045493"/>
              <a:gd name="connsiteY4" fmla="*/ 581025 h 1719262"/>
              <a:gd name="connsiteX5" fmla="*/ 269081 w 2045493"/>
              <a:gd name="connsiteY5" fmla="*/ 431006 h 1719262"/>
              <a:gd name="connsiteX6" fmla="*/ 169068 w 2045493"/>
              <a:gd name="connsiteY6" fmla="*/ 304800 h 1719262"/>
              <a:gd name="connsiteX7" fmla="*/ 107156 w 2045493"/>
              <a:gd name="connsiteY7" fmla="*/ 216693 h 1719262"/>
              <a:gd name="connsiteX8" fmla="*/ 28575 w 2045493"/>
              <a:gd name="connsiteY8" fmla="*/ 102393 h 1719262"/>
              <a:gd name="connsiteX9" fmla="*/ 4762 w 2045493"/>
              <a:gd name="connsiteY9" fmla="*/ 64293 h 1719262"/>
              <a:gd name="connsiteX10" fmla="*/ 2381 w 2045493"/>
              <a:gd name="connsiteY10" fmla="*/ 54768 h 1719262"/>
              <a:gd name="connsiteX11" fmla="*/ 0 w 2045493"/>
              <a:gd name="connsiteY11" fmla="*/ 40481 h 1719262"/>
              <a:gd name="connsiteX12" fmla="*/ 2381 w 2045493"/>
              <a:gd name="connsiteY12" fmla="*/ 19050 h 1719262"/>
              <a:gd name="connsiteX13" fmla="*/ 16668 w 2045493"/>
              <a:gd name="connsiteY13" fmla="*/ 4762 h 1719262"/>
              <a:gd name="connsiteX14" fmla="*/ 35718 w 2045493"/>
              <a:gd name="connsiteY14" fmla="*/ 0 h 1719262"/>
              <a:gd name="connsiteX15" fmla="*/ 61912 w 2045493"/>
              <a:gd name="connsiteY15" fmla="*/ 4762 h 1719262"/>
              <a:gd name="connsiteX16" fmla="*/ 80962 w 2045493"/>
              <a:gd name="connsiteY16" fmla="*/ 23812 h 1719262"/>
              <a:gd name="connsiteX17" fmla="*/ 223837 w 2045493"/>
              <a:gd name="connsiteY17" fmla="*/ 180975 h 1719262"/>
              <a:gd name="connsiteX18" fmla="*/ 364331 w 2045493"/>
              <a:gd name="connsiteY18" fmla="*/ 323850 h 1719262"/>
              <a:gd name="connsiteX19" fmla="*/ 497681 w 2045493"/>
              <a:gd name="connsiteY19" fmla="*/ 454818 h 1719262"/>
              <a:gd name="connsiteX20" fmla="*/ 652462 w 2045493"/>
              <a:gd name="connsiteY20" fmla="*/ 592931 h 1719262"/>
              <a:gd name="connsiteX21" fmla="*/ 769143 w 2045493"/>
              <a:gd name="connsiteY21" fmla="*/ 692943 h 1719262"/>
              <a:gd name="connsiteX22" fmla="*/ 892968 w 2045493"/>
              <a:gd name="connsiteY22" fmla="*/ 790575 h 1719262"/>
              <a:gd name="connsiteX23" fmla="*/ 1028700 w 2045493"/>
              <a:gd name="connsiteY23" fmla="*/ 900112 h 1719262"/>
              <a:gd name="connsiteX24" fmla="*/ 1143000 w 2045493"/>
              <a:gd name="connsiteY24" fmla="*/ 985837 h 1719262"/>
              <a:gd name="connsiteX25" fmla="*/ 1283493 w 2045493"/>
              <a:gd name="connsiteY25" fmla="*/ 1083468 h 1719262"/>
              <a:gd name="connsiteX26" fmla="*/ 1438275 w 2045493"/>
              <a:gd name="connsiteY26" fmla="*/ 1178718 h 1719262"/>
              <a:gd name="connsiteX27" fmla="*/ 1597818 w 2045493"/>
              <a:gd name="connsiteY27" fmla="*/ 1271587 h 1719262"/>
              <a:gd name="connsiteX28" fmla="*/ 1666875 w 2045493"/>
              <a:gd name="connsiteY28" fmla="*/ 1304925 h 1719262"/>
              <a:gd name="connsiteX29" fmla="*/ 1726406 w 2045493"/>
              <a:gd name="connsiteY29" fmla="*/ 1326356 h 1719262"/>
              <a:gd name="connsiteX30" fmla="*/ 1774031 w 2045493"/>
              <a:gd name="connsiteY30" fmla="*/ 1338262 h 1719262"/>
              <a:gd name="connsiteX31" fmla="*/ 1816893 w 2045493"/>
              <a:gd name="connsiteY31" fmla="*/ 1345406 h 1719262"/>
              <a:gd name="connsiteX32" fmla="*/ 1881187 w 2045493"/>
              <a:gd name="connsiteY32" fmla="*/ 1335881 h 1719262"/>
              <a:gd name="connsiteX33" fmla="*/ 1938337 w 2045493"/>
              <a:gd name="connsiteY33" fmla="*/ 1307306 h 1719262"/>
              <a:gd name="connsiteX34" fmla="*/ 1978818 w 2045493"/>
              <a:gd name="connsiteY34" fmla="*/ 1285875 h 1719262"/>
              <a:gd name="connsiteX35" fmla="*/ 2005012 w 2045493"/>
              <a:gd name="connsiteY35" fmla="*/ 1271587 h 1719262"/>
              <a:gd name="connsiteX36" fmla="*/ 2021681 w 2045493"/>
              <a:gd name="connsiteY36" fmla="*/ 1264443 h 1719262"/>
              <a:gd name="connsiteX37" fmla="*/ 2033587 w 2045493"/>
              <a:gd name="connsiteY37" fmla="*/ 1264443 h 1719262"/>
              <a:gd name="connsiteX38" fmla="*/ 2045493 w 2045493"/>
              <a:gd name="connsiteY38" fmla="*/ 1273968 h 1719262"/>
              <a:gd name="connsiteX39" fmla="*/ 2043112 w 2045493"/>
              <a:gd name="connsiteY39" fmla="*/ 1297781 h 1719262"/>
              <a:gd name="connsiteX40" fmla="*/ 2000250 w 2045493"/>
              <a:gd name="connsiteY40" fmla="*/ 1373981 h 1719262"/>
              <a:gd name="connsiteX41" fmla="*/ 1921668 w 2045493"/>
              <a:gd name="connsiteY41" fmla="*/ 1500187 h 1719262"/>
              <a:gd name="connsiteX42" fmla="*/ 1828800 w 2045493"/>
              <a:gd name="connsiteY42" fmla="*/ 1612106 h 1719262"/>
              <a:gd name="connsiteX43" fmla="*/ 1776412 w 2045493"/>
              <a:gd name="connsiteY43" fmla="*/ 1664493 h 1719262"/>
              <a:gd name="connsiteX44" fmla="*/ 1726406 w 2045493"/>
              <a:gd name="connsiteY44" fmla="*/ 1702593 h 1719262"/>
              <a:gd name="connsiteX45" fmla="*/ 1697831 w 2045493"/>
              <a:gd name="connsiteY45" fmla="*/ 1714500 h 1719262"/>
              <a:gd name="connsiteX46" fmla="*/ 1674018 w 2045493"/>
              <a:gd name="connsiteY46" fmla="*/ 1719262 h 1719262"/>
              <a:gd name="connsiteX47" fmla="*/ 1647825 w 2045493"/>
              <a:gd name="connsiteY47" fmla="*/ 1714500 h 1719262"/>
              <a:gd name="connsiteX48" fmla="*/ 1624012 w 2045493"/>
              <a:gd name="connsiteY48" fmla="*/ 1700212 h 1719262"/>
              <a:gd name="connsiteX49" fmla="*/ 1604962 w 2045493"/>
              <a:gd name="connsiteY49" fmla="*/ 1676400 h 1719262"/>
              <a:gd name="connsiteX50" fmla="*/ 1585912 w 2045493"/>
              <a:gd name="connsiteY50" fmla="*/ 1633537 h 1719262"/>
              <a:gd name="connsiteX51" fmla="*/ 1350168 w 2045493"/>
              <a:gd name="connsiteY51" fmla="*/ 1435893 h 1719262"/>
              <a:gd name="connsiteX52" fmla="*/ 1102518 w 2045493"/>
              <a:gd name="connsiteY52" fmla="*/ 1231106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045493" h="1719262">
                <a:moveTo>
                  <a:pt x="1102518" y="1231106"/>
                </a:moveTo>
                <a:lnTo>
                  <a:pt x="897731" y="1069181"/>
                </a:lnTo>
                <a:lnTo>
                  <a:pt x="776287" y="945356"/>
                </a:lnTo>
                <a:lnTo>
                  <a:pt x="540543" y="723900"/>
                </a:lnTo>
                <a:lnTo>
                  <a:pt x="402431" y="581025"/>
                </a:lnTo>
                <a:lnTo>
                  <a:pt x="269081" y="431006"/>
                </a:lnTo>
                <a:lnTo>
                  <a:pt x="169068" y="304800"/>
                </a:lnTo>
                <a:lnTo>
                  <a:pt x="107156" y="216693"/>
                </a:lnTo>
                <a:lnTo>
                  <a:pt x="28575" y="102393"/>
                </a:lnTo>
                <a:lnTo>
                  <a:pt x="4762" y="64293"/>
                </a:lnTo>
                <a:lnTo>
                  <a:pt x="2381" y="54768"/>
                </a:lnTo>
                <a:lnTo>
                  <a:pt x="0" y="40481"/>
                </a:lnTo>
                <a:lnTo>
                  <a:pt x="2381" y="19050"/>
                </a:lnTo>
                <a:lnTo>
                  <a:pt x="16668" y="4762"/>
                </a:lnTo>
                <a:lnTo>
                  <a:pt x="35718" y="0"/>
                </a:lnTo>
                <a:lnTo>
                  <a:pt x="61912" y="4762"/>
                </a:lnTo>
                <a:lnTo>
                  <a:pt x="80962" y="23812"/>
                </a:lnTo>
                <a:lnTo>
                  <a:pt x="223837" y="180975"/>
                </a:lnTo>
                <a:lnTo>
                  <a:pt x="364331" y="323850"/>
                </a:lnTo>
                <a:lnTo>
                  <a:pt x="497681" y="454818"/>
                </a:lnTo>
                <a:lnTo>
                  <a:pt x="652462" y="592931"/>
                </a:lnTo>
                <a:lnTo>
                  <a:pt x="769143" y="692943"/>
                </a:lnTo>
                <a:lnTo>
                  <a:pt x="892968" y="790575"/>
                </a:lnTo>
                <a:lnTo>
                  <a:pt x="1028700" y="900112"/>
                </a:lnTo>
                <a:lnTo>
                  <a:pt x="1143000" y="985837"/>
                </a:lnTo>
                <a:lnTo>
                  <a:pt x="1283493" y="1083468"/>
                </a:lnTo>
                <a:lnTo>
                  <a:pt x="1438275" y="1178718"/>
                </a:lnTo>
                <a:lnTo>
                  <a:pt x="1597818" y="1271587"/>
                </a:lnTo>
                <a:lnTo>
                  <a:pt x="1666875" y="1304925"/>
                </a:lnTo>
                <a:lnTo>
                  <a:pt x="1726406" y="1326356"/>
                </a:lnTo>
                <a:lnTo>
                  <a:pt x="1774031" y="1338262"/>
                </a:lnTo>
                <a:lnTo>
                  <a:pt x="1816893" y="1345406"/>
                </a:lnTo>
                <a:lnTo>
                  <a:pt x="1881187" y="1335881"/>
                </a:lnTo>
                <a:lnTo>
                  <a:pt x="1938337" y="1307306"/>
                </a:lnTo>
                <a:lnTo>
                  <a:pt x="1978818" y="1285875"/>
                </a:lnTo>
                <a:lnTo>
                  <a:pt x="2005012" y="1271587"/>
                </a:lnTo>
                <a:lnTo>
                  <a:pt x="2021681" y="1264443"/>
                </a:lnTo>
                <a:lnTo>
                  <a:pt x="2033587" y="1264443"/>
                </a:lnTo>
                <a:lnTo>
                  <a:pt x="2045493" y="1273968"/>
                </a:lnTo>
                <a:lnTo>
                  <a:pt x="2043112" y="1297781"/>
                </a:lnTo>
                <a:lnTo>
                  <a:pt x="2000250" y="1373981"/>
                </a:lnTo>
                <a:lnTo>
                  <a:pt x="1921668" y="1500187"/>
                </a:lnTo>
                <a:lnTo>
                  <a:pt x="1828800" y="1612106"/>
                </a:lnTo>
                <a:lnTo>
                  <a:pt x="1776412" y="1664493"/>
                </a:lnTo>
                <a:lnTo>
                  <a:pt x="1726406" y="1702593"/>
                </a:lnTo>
                <a:lnTo>
                  <a:pt x="1697831" y="1714500"/>
                </a:lnTo>
                <a:lnTo>
                  <a:pt x="1674018" y="1719262"/>
                </a:lnTo>
                <a:lnTo>
                  <a:pt x="1647825" y="1714500"/>
                </a:lnTo>
                <a:lnTo>
                  <a:pt x="1624012" y="1700212"/>
                </a:lnTo>
                <a:lnTo>
                  <a:pt x="1604962" y="1676400"/>
                </a:lnTo>
                <a:lnTo>
                  <a:pt x="1585912" y="1633537"/>
                </a:lnTo>
                <a:lnTo>
                  <a:pt x="1350168" y="1435893"/>
                </a:lnTo>
                <a:lnTo>
                  <a:pt x="1102518" y="1231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7E5E8E5-1F0E-4F3F-AD19-75CE70ECC289}"/>
              </a:ext>
            </a:extLst>
          </p:cNvPr>
          <p:cNvSpPr/>
          <p:nvPr/>
        </p:nvSpPr>
        <p:spPr>
          <a:xfrm rot="16200000">
            <a:off x="3436145" y="4537869"/>
            <a:ext cx="2286000" cy="379412"/>
          </a:xfrm>
          <a:custGeom>
            <a:avLst/>
            <a:gdLst>
              <a:gd name="connsiteX0" fmla="*/ 1200150 w 2286000"/>
              <a:gd name="connsiteY0" fmla="*/ 328613 h 378619"/>
              <a:gd name="connsiteX1" fmla="*/ 676275 w 2286000"/>
              <a:gd name="connsiteY1" fmla="*/ 319088 h 378619"/>
              <a:gd name="connsiteX2" fmla="*/ 240507 w 2286000"/>
              <a:gd name="connsiteY2" fmla="*/ 316706 h 378619"/>
              <a:gd name="connsiteX3" fmla="*/ 180975 w 2286000"/>
              <a:gd name="connsiteY3" fmla="*/ 307181 h 378619"/>
              <a:gd name="connsiteX4" fmla="*/ 128588 w 2286000"/>
              <a:gd name="connsiteY4" fmla="*/ 292894 h 378619"/>
              <a:gd name="connsiteX5" fmla="*/ 85725 w 2286000"/>
              <a:gd name="connsiteY5" fmla="*/ 273844 h 378619"/>
              <a:gd name="connsiteX6" fmla="*/ 45244 w 2286000"/>
              <a:gd name="connsiteY6" fmla="*/ 252413 h 378619"/>
              <a:gd name="connsiteX7" fmla="*/ 19050 w 2286000"/>
              <a:gd name="connsiteY7" fmla="*/ 228600 h 378619"/>
              <a:gd name="connsiteX8" fmla="*/ 9525 w 2286000"/>
              <a:gd name="connsiteY8" fmla="*/ 214313 h 378619"/>
              <a:gd name="connsiteX9" fmla="*/ 0 w 2286000"/>
              <a:gd name="connsiteY9" fmla="*/ 192881 h 378619"/>
              <a:gd name="connsiteX10" fmla="*/ 4763 w 2286000"/>
              <a:gd name="connsiteY10" fmla="*/ 164306 h 378619"/>
              <a:gd name="connsiteX11" fmla="*/ 21432 w 2286000"/>
              <a:gd name="connsiteY11" fmla="*/ 130969 h 378619"/>
              <a:gd name="connsiteX12" fmla="*/ 47625 w 2286000"/>
              <a:gd name="connsiteY12" fmla="*/ 104775 h 378619"/>
              <a:gd name="connsiteX13" fmla="*/ 95250 w 2286000"/>
              <a:gd name="connsiteY13" fmla="*/ 76200 h 378619"/>
              <a:gd name="connsiteX14" fmla="*/ 159544 w 2286000"/>
              <a:gd name="connsiteY14" fmla="*/ 52388 h 378619"/>
              <a:gd name="connsiteX15" fmla="*/ 271463 w 2286000"/>
              <a:gd name="connsiteY15" fmla="*/ 28575 h 378619"/>
              <a:gd name="connsiteX16" fmla="*/ 361950 w 2286000"/>
              <a:gd name="connsiteY16" fmla="*/ 14288 h 378619"/>
              <a:gd name="connsiteX17" fmla="*/ 466725 w 2286000"/>
              <a:gd name="connsiteY17" fmla="*/ 0 h 378619"/>
              <a:gd name="connsiteX18" fmla="*/ 533400 w 2286000"/>
              <a:gd name="connsiteY18" fmla="*/ 0 h 378619"/>
              <a:gd name="connsiteX19" fmla="*/ 588169 w 2286000"/>
              <a:gd name="connsiteY19" fmla="*/ 7144 h 378619"/>
              <a:gd name="connsiteX20" fmla="*/ 638175 w 2286000"/>
              <a:gd name="connsiteY20" fmla="*/ 21431 h 378619"/>
              <a:gd name="connsiteX21" fmla="*/ 700088 w 2286000"/>
              <a:gd name="connsiteY21" fmla="*/ 45244 h 378619"/>
              <a:gd name="connsiteX22" fmla="*/ 752475 w 2286000"/>
              <a:gd name="connsiteY22" fmla="*/ 69056 h 378619"/>
              <a:gd name="connsiteX23" fmla="*/ 1083469 w 2286000"/>
              <a:gd name="connsiteY23" fmla="*/ 97631 h 378619"/>
              <a:gd name="connsiteX24" fmla="*/ 1412082 w 2286000"/>
              <a:gd name="connsiteY24" fmla="*/ 126206 h 378619"/>
              <a:gd name="connsiteX25" fmla="*/ 1595438 w 2286000"/>
              <a:gd name="connsiteY25" fmla="*/ 138113 h 378619"/>
              <a:gd name="connsiteX26" fmla="*/ 1831182 w 2286000"/>
              <a:gd name="connsiteY26" fmla="*/ 130969 h 378619"/>
              <a:gd name="connsiteX27" fmla="*/ 1990725 w 2286000"/>
              <a:gd name="connsiteY27" fmla="*/ 111919 h 378619"/>
              <a:gd name="connsiteX28" fmla="*/ 2143125 w 2286000"/>
              <a:gd name="connsiteY28" fmla="*/ 42863 h 378619"/>
              <a:gd name="connsiteX29" fmla="*/ 2286000 w 2286000"/>
              <a:gd name="connsiteY29" fmla="*/ 200025 h 378619"/>
              <a:gd name="connsiteX30" fmla="*/ 2143125 w 2286000"/>
              <a:gd name="connsiteY30" fmla="*/ 366713 h 378619"/>
              <a:gd name="connsiteX31" fmla="*/ 2124075 w 2286000"/>
              <a:gd name="connsiteY31" fmla="*/ 378619 h 378619"/>
              <a:gd name="connsiteX32" fmla="*/ 2012157 w 2286000"/>
              <a:gd name="connsiteY32" fmla="*/ 371475 h 378619"/>
              <a:gd name="connsiteX33" fmla="*/ 1593057 w 2286000"/>
              <a:gd name="connsiteY33" fmla="*/ 342900 h 378619"/>
              <a:gd name="connsiteX34" fmla="*/ 1200150 w 2286000"/>
              <a:gd name="connsiteY34" fmla="*/ 328613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6000" h="378619">
                <a:moveTo>
                  <a:pt x="1200150" y="328613"/>
                </a:moveTo>
                <a:lnTo>
                  <a:pt x="676275" y="319088"/>
                </a:lnTo>
                <a:lnTo>
                  <a:pt x="240507" y="316706"/>
                </a:lnTo>
                <a:lnTo>
                  <a:pt x="180975" y="307181"/>
                </a:lnTo>
                <a:lnTo>
                  <a:pt x="128588" y="292894"/>
                </a:lnTo>
                <a:lnTo>
                  <a:pt x="85725" y="273844"/>
                </a:lnTo>
                <a:lnTo>
                  <a:pt x="45244" y="252413"/>
                </a:lnTo>
                <a:lnTo>
                  <a:pt x="19050" y="228600"/>
                </a:lnTo>
                <a:lnTo>
                  <a:pt x="9525" y="214313"/>
                </a:lnTo>
                <a:lnTo>
                  <a:pt x="0" y="192881"/>
                </a:lnTo>
                <a:lnTo>
                  <a:pt x="4763" y="164306"/>
                </a:lnTo>
                <a:lnTo>
                  <a:pt x="21432" y="130969"/>
                </a:lnTo>
                <a:lnTo>
                  <a:pt x="47625" y="104775"/>
                </a:lnTo>
                <a:lnTo>
                  <a:pt x="95250" y="76200"/>
                </a:lnTo>
                <a:lnTo>
                  <a:pt x="159544" y="52388"/>
                </a:lnTo>
                <a:lnTo>
                  <a:pt x="271463" y="28575"/>
                </a:lnTo>
                <a:lnTo>
                  <a:pt x="361950" y="14288"/>
                </a:lnTo>
                <a:lnTo>
                  <a:pt x="466725" y="0"/>
                </a:lnTo>
                <a:lnTo>
                  <a:pt x="533400" y="0"/>
                </a:lnTo>
                <a:lnTo>
                  <a:pt x="588169" y="7144"/>
                </a:lnTo>
                <a:lnTo>
                  <a:pt x="638175" y="21431"/>
                </a:lnTo>
                <a:lnTo>
                  <a:pt x="700088" y="45244"/>
                </a:lnTo>
                <a:lnTo>
                  <a:pt x="752475" y="69056"/>
                </a:lnTo>
                <a:lnTo>
                  <a:pt x="1083469" y="97631"/>
                </a:lnTo>
                <a:lnTo>
                  <a:pt x="1412082" y="126206"/>
                </a:lnTo>
                <a:lnTo>
                  <a:pt x="1595438" y="138113"/>
                </a:lnTo>
                <a:lnTo>
                  <a:pt x="1831182" y="130969"/>
                </a:lnTo>
                <a:lnTo>
                  <a:pt x="1990725" y="111919"/>
                </a:lnTo>
                <a:lnTo>
                  <a:pt x="2143125" y="42863"/>
                </a:lnTo>
                <a:lnTo>
                  <a:pt x="2286000" y="200025"/>
                </a:lnTo>
                <a:lnTo>
                  <a:pt x="2143125" y="366713"/>
                </a:lnTo>
                <a:lnTo>
                  <a:pt x="2124075" y="378619"/>
                </a:lnTo>
                <a:lnTo>
                  <a:pt x="2012157" y="371475"/>
                </a:lnTo>
                <a:lnTo>
                  <a:pt x="1593057" y="342900"/>
                </a:lnTo>
                <a:lnTo>
                  <a:pt x="1200150" y="3286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616E0A-4D21-4B94-9125-534F1FE89A7B}"/>
              </a:ext>
            </a:extLst>
          </p:cNvPr>
          <p:cNvSpPr/>
          <p:nvPr/>
        </p:nvSpPr>
        <p:spPr>
          <a:xfrm>
            <a:off x="5500689" y="2471738"/>
            <a:ext cx="2455862" cy="538162"/>
          </a:xfrm>
          <a:custGeom>
            <a:avLst/>
            <a:gdLst>
              <a:gd name="connsiteX0" fmla="*/ 1602581 w 2455068"/>
              <a:gd name="connsiteY0" fmla="*/ 354806 h 538162"/>
              <a:gd name="connsiteX1" fmla="*/ 1204912 w 2455068"/>
              <a:gd name="connsiteY1" fmla="*/ 402431 h 538162"/>
              <a:gd name="connsiteX2" fmla="*/ 1042987 w 2455068"/>
              <a:gd name="connsiteY2" fmla="*/ 414337 h 538162"/>
              <a:gd name="connsiteX3" fmla="*/ 912018 w 2455068"/>
              <a:gd name="connsiteY3" fmla="*/ 431006 h 538162"/>
              <a:gd name="connsiteX4" fmla="*/ 828675 w 2455068"/>
              <a:gd name="connsiteY4" fmla="*/ 445293 h 538162"/>
              <a:gd name="connsiteX5" fmla="*/ 735806 w 2455068"/>
              <a:gd name="connsiteY5" fmla="*/ 466725 h 538162"/>
              <a:gd name="connsiteX6" fmla="*/ 597693 w 2455068"/>
              <a:gd name="connsiteY6" fmla="*/ 504825 h 538162"/>
              <a:gd name="connsiteX7" fmla="*/ 490537 w 2455068"/>
              <a:gd name="connsiteY7" fmla="*/ 535781 h 538162"/>
              <a:gd name="connsiteX8" fmla="*/ 450056 w 2455068"/>
              <a:gd name="connsiteY8" fmla="*/ 538162 h 538162"/>
              <a:gd name="connsiteX9" fmla="*/ 395287 w 2455068"/>
              <a:gd name="connsiteY9" fmla="*/ 533400 h 538162"/>
              <a:gd name="connsiteX10" fmla="*/ 342900 w 2455068"/>
              <a:gd name="connsiteY10" fmla="*/ 521493 h 538162"/>
              <a:gd name="connsiteX11" fmla="*/ 285750 w 2455068"/>
              <a:gd name="connsiteY11" fmla="*/ 502443 h 538162"/>
              <a:gd name="connsiteX12" fmla="*/ 223837 w 2455068"/>
              <a:gd name="connsiteY12" fmla="*/ 471487 h 538162"/>
              <a:gd name="connsiteX13" fmla="*/ 164306 w 2455068"/>
              <a:gd name="connsiteY13" fmla="*/ 428625 h 538162"/>
              <a:gd name="connsiteX14" fmla="*/ 119062 w 2455068"/>
              <a:gd name="connsiteY14" fmla="*/ 388143 h 538162"/>
              <a:gd name="connsiteX15" fmla="*/ 73818 w 2455068"/>
              <a:gd name="connsiteY15" fmla="*/ 335756 h 538162"/>
              <a:gd name="connsiteX16" fmla="*/ 42862 w 2455068"/>
              <a:gd name="connsiteY16" fmla="*/ 292893 h 538162"/>
              <a:gd name="connsiteX17" fmla="*/ 16668 w 2455068"/>
              <a:gd name="connsiteY17" fmla="*/ 242887 h 538162"/>
              <a:gd name="connsiteX18" fmla="*/ 2381 w 2455068"/>
              <a:gd name="connsiteY18" fmla="*/ 209550 h 538162"/>
              <a:gd name="connsiteX19" fmla="*/ 0 w 2455068"/>
              <a:gd name="connsiteY19" fmla="*/ 190500 h 538162"/>
              <a:gd name="connsiteX20" fmla="*/ 0 w 2455068"/>
              <a:gd name="connsiteY20" fmla="*/ 176212 h 538162"/>
              <a:gd name="connsiteX21" fmla="*/ 4762 w 2455068"/>
              <a:gd name="connsiteY21" fmla="*/ 164306 h 538162"/>
              <a:gd name="connsiteX22" fmla="*/ 16668 w 2455068"/>
              <a:gd name="connsiteY22" fmla="*/ 159543 h 538162"/>
              <a:gd name="connsiteX23" fmla="*/ 38100 w 2455068"/>
              <a:gd name="connsiteY23" fmla="*/ 161925 h 538162"/>
              <a:gd name="connsiteX24" fmla="*/ 78581 w 2455068"/>
              <a:gd name="connsiteY24" fmla="*/ 195262 h 538162"/>
              <a:gd name="connsiteX25" fmla="*/ 121443 w 2455068"/>
              <a:gd name="connsiteY25" fmla="*/ 223837 h 538162"/>
              <a:gd name="connsiteX26" fmla="*/ 173831 w 2455068"/>
              <a:gd name="connsiteY26" fmla="*/ 252412 h 538162"/>
              <a:gd name="connsiteX27" fmla="*/ 214312 w 2455068"/>
              <a:gd name="connsiteY27" fmla="*/ 271462 h 538162"/>
              <a:gd name="connsiteX28" fmla="*/ 261937 w 2455068"/>
              <a:gd name="connsiteY28" fmla="*/ 280987 h 538162"/>
              <a:gd name="connsiteX29" fmla="*/ 342900 w 2455068"/>
              <a:gd name="connsiteY29" fmla="*/ 285750 h 538162"/>
              <a:gd name="connsiteX30" fmla="*/ 452437 w 2455068"/>
              <a:gd name="connsiteY30" fmla="*/ 288131 h 538162"/>
              <a:gd name="connsiteX31" fmla="*/ 576262 w 2455068"/>
              <a:gd name="connsiteY31" fmla="*/ 273843 h 538162"/>
              <a:gd name="connsiteX32" fmla="*/ 990600 w 2455068"/>
              <a:gd name="connsiteY32" fmla="*/ 223837 h 538162"/>
              <a:gd name="connsiteX33" fmla="*/ 1331118 w 2455068"/>
              <a:gd name="connsiteY33" fmla="*/ 171450 h 538162"/>
              <a:gd name="connsiteX34" fmla="*/ 1616868 w 2455068"/>
              <a:gd name="connsiteY34" fmla="*/ 128587 h 538162"/>
              <a:gd name="connsiteX35" fmla="*/ 1747837 w 2455068"/>
              <a:gd name="connsiteY35" fmla="*/ 107156 h 538162"/>
              <a:gd name="connsiteX36" fmla="*/ 1831181 w 2455068"/>
              <a:gd name="connsiteY36" fmla="*/ 88106 h 538162"/>
              <a:gd name="connsiteX37" fmla="*/ 1902618 w 2455068"/>
              <a:gd name="connsiteY37" fmla="*/ 57150 h 538162"/>
              <a:gd name="connsiteX38" fmla="*/ 1945481 w 2455068"/>
              <a:gd name="connsiteY38" fmla="*/ 35718 h 538162"/>
              <a:gd name="connsiteX39" fmla="*/ 1990725 w 2455068"/>
              <a:gd name="connsiteY39" fmla="*/ 2381 h 538162"/>
              <a:gd name="connsiteX40" fmla="*/ 2002631 w 2455068"/>
              <a:gd name="connsiteY40" fmla="*/ 0 h 538162"/>
              <a:gd name="connsiteX41" fmla="*/ 2055018 w 2455068"/>
              <a:gd name="connsiteY41" fmla="*/ 9525 h 538162"/>
              <a:gd name="connsiteX42" fmla="*/ 2181225 w 2455068"/>
              <a:gd name="connsiteY42" fmla="*/ 42862 h 538162"/>
              <a:gd name="connsiteX43" fmla="*/ 2319337 w 2455068"/>
              <a:gd name="connsiteY43" fmla="*/ 90487 h 538162"/>
              <a:gd name="connsiteX44" fmla="*/ 2374106 w 2455068"/>
              <a:gd name="connsiteY44" fmla="*/ 109537 h 538162"/>
              <a:gd name="connsiteX45" fmla="*/ 2388393 w 2455068"/>
              <a:gd name="connsiteY45" fmla="*/ 121443 h 538162"/>
              <a:gd name="connsiteX46" fmla="*/ 2421731 w 2455068"/>
              <a:gd name="connsiteY46" fmla="*/ 159543 h 538162"/>
              <a:gd name="connsiteX47" fmla="*/ 2445543 w 2455068"/>
              <a:gd name="connsiteY47" fmla="*/ 200025 h 538162"/>
              <a:gd name="connsiteX48" fmla="*/ 2452687 w 2455068"/>
              <a:gd name="connsiteY48" fmla="*/ 216693 h 538162"/>
              <a:gd name="connsiteX49" fmla="*/ 2455068 w 2455068"/>
              <a:gd name="connsiteY49" fmla="*/ 235743 h 538162"/>
              <a:gd name="connsiteX50" fmla="*/ 2447925 w 2455068"/>
              <a:gd name="connsiteY50" fmla="*/ 261937 h 538162"/>
              <a:gd name="connsiteX51" fmla="*/ 2433637 w 2455068"/>
              <a:gd name="connsiteY51" fmla="*/ 280987 h 538162"/>
              <a:gd name="connsiteX52" fmla="*/ 2409825 w 2455068"/>
              <a:gd name="connsiteY52" fmla="*/ 295275 h 538162"/>
              <a:gd name="connsiteX53" fmla="*/ 2350293 w 2455068"/>
              <a:gd name="connsiteY53" fmla="*/ 309562 h 538162"/>
              <a:gd name="connsiteX54" fmla="*/ 2219325 w 2455068"/>
              <a:gd name="connsiteY54" fmla="*/ 309562 h 538162"/>
              <a:gd name="connsiteX55" fmla="*/ 2078831 w 2455068"/>
              <a:gd name="connsiteY55" fmla="*/ 309562 h 538162"/>
              <a:gd name="connsiteX56" fmla="*/ 1602581 w 2455068"/>
              <a:gd name="connsiteY56" fmla="*/ 354806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55068" h="538162">
                <a:moveTo>
                  <a:pt x="1602581" y="354806"/>
                </a:moveTo>
                <a:lnTo>
                  <a:pt x="1204912" y="402431"/>
                </a:lnTo>
                <a:lnTo>
                  <a:pt x="1042987" y="414337"/>
                </a:lnTo>
                <a:lnTo>
                  <a:pt x="912018" y="431006"/>
                </a:lnTo>
                <a:lnTo>
                  <a:pt x="828675" y="445293"/>
                </a:lnTo>
                <a:lnTo>
                  <a:pt x="735806" y="466725"/>
                </a:lnTo>
                <a:lnTo>
                  <a:pt x="597693" y="504825"/>
                </a:lnTo>
                <a:lnTo>
                  <a:pt x="490537" y="535781"/>
                </a:lnTo>
                <a:lnTo>
                  <a:pt x="450056" y="538162"/>
                </a:lnTo>
                <a:lnTo>
                  <a:pt x="395287" y="533400"/>
                </a:lnTo>
                <a:lnTo>
                  <a:pt x="342900" y="521493"/>
                </a:lnTo>
                <a:lnTo>
                  <a:pt x="285750" y="502443"/>
                </a:lnTo>
                <a:lnTo>
                  <a:pt x="223837" y="471487"/>
                </a:lnTo>
                <a:lnTo>
                  <a:pt x="164306" y="428625"/>
                </a:lnTo>
                <a:lnTo>
                  <a:pt x="119062" y="388143"/>
                </a:lnTo>
                <a:lnTo>
                  <a:pt x="73818" y="335756"/>
                </a:lnTo>
                <a:lnTo>
                  <a:pt x="42862" y="292893"/>
                </a:lnTo>
                <a:lnTo>
                  <a:pt x="16668" y="242887"/>
                </a:lnTo>
                <a:lnTo>
                  <a:pt x="2381" y="209550"/>
                </a:lnTo>
                <a:lnTo>
                  <a:pt x="0" y="190500"/>
                </a:lnTo>
                <a:lnTo>
                  <a:pt x="0" y="176212"/>
                </a:lnTo>
                <a:lnTo>
                  <a:pt x="4762" y="164306"/>
                </a:lnTo>
                <a:lnTo>
                  <a:pt x="16668" y="159543"/>
                </a:lnTo>
                <a:lnTo>
                  <a:pt x="38100" y="161925"/>
                </a:lnTo>
                <a:lnTo>
                  <a:pt x="78581" y="195262"/>
                </a:lnTo>
                <a:lnTo>
                  <a:pt x="121443" y="223837"/>
                </a:lnTo>
                <a:lnTo>
                  <a:pt x="173831" y="252412"/>
                </a:lnTo>
                <a:lnTo>
                  <a:pt x="214312" y="271462"/>
                </a:lnTo>
                <a:lnTo>
                  <a:pt x="261937" y="280987"/>
                </a:lnTo>
                <a:lnTo>
                  <a:pt x="342900" y="285750"/>
                </a:lnTo>
                <a:lnTo>
                  <a:pt x="452437" y="288131"/>
                </a:lnTo>
                <a:lnTo>
                  <a:pt x="576262" y="273843"/>
                </a:lnTo>
                <a:lnTo>
                  <a:pt x="990600" y="223837"/>
                </a:lnTo>
                <a:lnTo>
                  <a:pt x="1331118" y="171450"/>
                </a:lnTo>
                <a:lnTo>
                  <a:pt x="1616868" y="128587"/>
                </a:lnTo>
                <a:lnTo>
                  <a:pt x="1747837" y="107156"/>
                </a:lnTo>
                <a:lnTo>
                  <a:pt x="1831181" y="88106"/>
                </a:lnTo>
                <a:lnTo>
                  <a:pt x="1902618" y="57150"/>
                </a:lnTo>
                <a:lnTo>
                  <a:pt x="1945481" y="35718"/>
                </a:lnTo>
                <a:lnTo>
                  <a:pt x="1990725" y="2381"/>
                </a:lnTo>
                <a:lnTo>
                  <a:pt x="2002631" y="0"/>
                </a:lnTo>
                <a:lnTo>
                  <a:pt x="2055018" y="9525"/>
                </a:lnTo>
                <a:lnTo>
                  <a:pt x="2181225" y="42862"/>
                </a:lnTo>
                <a:lnTo>
                  <a:pt x="2319337" y="90487"/>
                </a:lnTo>
                <a:lnTo>
                  <a:pt x="2374106" y="109537"/>
                </a:lnTo>
                <a:lnTo>
                  <a:pt x="2388393" y="121443"/>
                </a:lnTo>
                <a:lnTo>
                  <a:pt x="2421731" y="159543"/>
                </a:lnTo>
                <a:lnTo>
                  <a:pt x="2445543" y="200025"/>
                </a:lnTo>
                <a:lnTo>
                  <a:pt x="2452687" y="216693"/>
                </a:lnTo>
                <a:lnTo>
                  <a:pt x="2455068" y="235743"/>
                </a:lnTo>
                <a:lnTo>
                  <a:pt x="2447925" y="261937"/>
                </a:lnTo>
                <a:lnTo>
                  <a:pt x="2433637" y="280987"/>
                </a:lnTo>
                <a:lnTo>
                  <a:pt x="2409825" y="295275"/>
                </a:lnTo>
                <a:lnTo>
                  <a:pt x="2350293" y="309562"/>
                </a:lnTo>
                <a:lnTo>
                  <a:pt x="2219325" y="309562"/>
                </a:lnTo>
                <a:lnTo>
                  <a:pt x="2078831" y="309562"/>
                </a:lnTo>
                <a:lnTo>
                  <a:pt x="1602581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41F2C95-3C3C-49FC-A3E6-36F199C46B19}"/>
              </a:ext>
            </a:extLst>
          </p:cNvPr>
          <p:cNvSpPr/>
          <p:nvPr/>
        </p:nvSpPr>
        <p:spPr>
          <a:xfrm rot="16200000">
            <a:off x="5498308" y="3799682"/>
            <a:ext cx="2484438" cy="523875"/>
          </a:xfrm>
          <a:custGeom>
            <a:avLst/>
            <a:gdLst>
              <a:gd name="connsiteX0" fmla="*/ 711994 w 2483644"/>
              <a:gd name="connsiteY0" fmla="*/ 433388 h 523875"/>
              <a:gd name="connsiteX1" fmla="*/ 14287 w 2483644"/>
              <a:gd name="connsiteY1" fmla="*/ 435769 h 523875"/>
              <a:gd name="connsiteX2" fmla="*/ 0 w 2483644"/>
              <a:gd name="connsiteY2" fmla="*/ 169069 h 523875"/>
              <a:gd name="connsiteX3" fmla="*/ 759619 w 2483644"/>
              <a:gd name="connsiteY3" fmla="*/ 171450 h 523875"/>
              <a:gd name="connsiteX4" fmla="*/ 1212056 w 2483644"/>
              <a:gd name="connsiteY4" fmla="*/ 171450 h 523875"/>
              <a:gd name="connsiteX5" fmla="*/ 1593056 w 2483644"/>
              <a:gd name="connsiteY5" fmla="*/ 169069 h 523875"/>
              <a:gd name="connsiteX6" fmla="*/ 1924050 w 2483644"/>
              <a:gd name="connsiteY6" fmla="*/ 169069 h 523875"/>
              <a:gd name="connsiteX7" fmla="*/ 2076450 w 2483644"/>
              <a:gd name="connsiteY7" fmla="*/ 169069 h 523875"/>
              <a:gd name="connsiteX8" fmla="*/ 2133600 w 2483644"/>
              <a:gd name="connsiteY8" fmla="*/ 166688 h 523875"/>
              <a:gd name="connsiteX9" fmla="*/ 2183606 w 2483644"/>
              <a:gd name="connsiteY9" fmla="*/ 159544 h 523875"/>
              <a:gd name="connsiteX10" fmla="*/ 2238375 w 2483644"/>
              <a:gd name="connsiteY10" fmla="*/ 145257 h 523875"/>
              <a:gd name="connsiteX11" fmla="*/ 2300287 w 2483644"/>
              <a:gd name="connsiteY11" fmla="*/ 121444 h 523875"/>
              <a:gd name="connsiteX12" fmla="*/ 2366962 w 2483644"/>
              <a:gd name="connsiteY12" fmla="*/ 78582 h 523875"/>
              <a:gd name="connsiteX13" fmla="*/ 2447925 w 2483644"/>
              <a:gd name="connsiteY13" fmla="*/ 0 h 523875"/>
              <a:gd name="connsiteX14" fmla="*/ 2483644 w 2483644"/>
              <a:gd name="connsiteY14" fmla="*/ 185738 h 523875"/>
              <a:gd name="connsiteX15" fmla="*/ 2395537 w 2483644"/>
              <a:gd name="connsiteY15" fmla="*/ 323850 h 523875"/>
              <a:gd name="connsiteX16" fmla="*/ 2340769 w 2483644"/>
              <a:gd name="connsiteY16" fmla="*/ 419100 h 523875"/>
              <a:gd name="connsiteX17" fmla="*/ 2278856 w 2483644"/>
              <a:gd name="connsiteY17" fmla="*/ 500063 h 523875"/>
              <a:gd name="connsiteX18" fmla="*/ 2262187 w 2483644"/>
              <a:gd name="connsiteY18" fmla="*/ 514350 h 523875"/>
              <a:gd name="connsiteX19" fmla="*/ 2235994 w 2483644"/>
              <a:gd name="connsiteY19" fmla="*/ 523875 h 523875"/>
              <a:gd name="connsiteX20" fmla="*/ 2216944 w 2483644"/>
              <a:gd name="connsiteY20" fmla="*/ 523875 h 523875"/>
              <a:gd name="connsiteX21" fmla="*/ 2171700 w 2483644"/>
              <a:gd name="connsiteY21" fmla="*/ 509588 h 523875"/>
              <a:gd name="connsiteX22" fmla="*/ 2100262 w 2483644"/>
              <a:gd name="connsiteY22" fmla="*/ 476250 h 523875"/>
              <a:gd name="connsiteX23" fmla="*/ 2033587 w 2483644"/>
              <a:gd name="connsiteY23" fmla="*/ 454819 h 523875"/>
              <a:gd name="connsiteX24" fmla="*/ 1974056 w 2483644"/>
              <a:gd name="connsiteY24" fmla="*/ 438150 h 523875"/>
              <a:gd name="connsiteX25" fmla="*/ 1807369 w 2483644"/>
              <a:gd name="connsiteY25" fmla="*/ 433388 h 523875"/>
              <a:gd name="connsiteX26" fmla="*/ 1402556 w 2483644"/>
              <a:gd name="connsiteY26" fmla="*/ 438150 h 523875"/>
              <a:gd name="connsiteX27" fmla="*/ 1226344 w 2483644"/>
              <a:gd name="connsiteY27" fmla="*/ 431007 h 523875"/>
              <a:gd name="connsiteX28" fmla="*/ 711994 w 2483644"/>
              <a:gd name="connsiteY28" fmla="*/ 433388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2483644" h="523875">
                <a:moveTo>
                  <a:pt x="711994" y="433388"/>
                </a:moveTo>
                <a:lnTo>
                  <a:pt x="14287" y="435769"/>
                </a:lnTo>
                <a:lnTo>
                  <a:pt x="0" y="169069"/>
                </a:lnTo>
                <a:lnTo>
                  <a:pt x="759619" y="171450"/>
                </a:lnTo>
                <a:lnTo>
                  <a:pt x="1212056" y="171450"/>
                </a:lnTo>
                <a:lnTo>
                  <a:pt x="1593056" y="169069"/>
                </a:lnTo>
                <a:lnTo>
                  <a:pt x="1924050" y="169069"/>
                </a:lnTo>
                <a:lnTo>
                  <a:pt x="2076450" y="169069"/>
                </a:lnTo>
                <a:lnTo>
                  <a:pt x="2133600" y="166688"/>
                </a:lnTo>
                <a:lnTo>
                  <a:pt x="2183606" y="159544"/>
                </a:lnTo>
                <a:lnTo>
                  <a:pt x="2238375" y="145257"/>
                </a:lnTo>
                <a:lnTo>
                  <a:pt x="2300287" y="121444"/>
                </a:lnTo>
                <a:lnTo>
                  <a:pt x="2366962" y="78582"/>
                </a:lnTo>
                <a:lnTo>
                  <a:pt x="2447925" y="0"/>
                </a:lnTo>
                <a:lnTo>
                  <a:pt x="2483644" y="185738"/>
                </a:lnTo>
                <a:lnTo>
                  <a:pt x="2395537" y="323850"/>
                </a:lnTo>
                <a:lnTo>
                  <a:pt x="2340769" y="419100"/>
                </a:lnTo>
                <a:lnTo>
                  <a:pt x="2278856" y="500063"/>
                </a:lnTo>
                <a:lnTo>
                  <a:pt x="2262187" y="514350"/>
                </a:lnTo>
                <a:lnTo>
                  <a:pt x="2235994" y="523875"/>
                </a:lnTo>
                <a:lnTo>
                  <a:pt x="2216944" y="523875"/>
                </a:lnTo>
                <a:lnTo>
                  <a:pt x="2171700" y="509588"/>
                </a:lnTo>
                <a:lnTo>
                  <a:pt x="2100262" y="476250"/>
                </a:lnTo>
                <a:lnTo>
                  <a:pt x="2033587" y="454819"/>
                </a:lnTo>
                <a:lnTo>
                  <a:pt x="1974056" y="438150"/>
                </a:lnTo>
                <a:lnTo>
                  <a:pt x="1807369" y="433388"/>
                </a:lnTo>
                <a:lnTo>
                  <a:pt x="1402556" y="438150"/>
                </a:lnTo>
                <a:lnTo>
                  <a:pt x="1226344" y="431007"/>
                </a:lnTo>
                <a:lnTo>
                  <a:pt x="711994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AE39EE7-DB76-460F-BBC9-371346130B27}"/>
              </a:ext>
            </a:extLst>
          </p:cNvPr>
          <p:cNvSpPr/>
          <p:nvPr/>
        </p:nvSpPr>
        <p:spPr>
          <a:xfrm>
            <a:off x="5584826" y="3713164"/>
            <a:ext cx="2354263" cy="496887"/>
          </a:xfrm>
          <a:custGeom>
            <a:avLst/>
            <a:gdLst>
              <a:gd name="connsiteX0" fmla="*/ 1619250 w 2355057"/>
              <a:gd name="connsiteY0" fmla="*/ 342900 h 497681"/>
              <a:gd name="connsiteX1" fmla="*/ 1307307 w 2355057"/>
              <a:gd name="connsiteY1" fmla="*/ 371475 h 497681"/>
              <a:gd name="connsiteX2" fmla="*/ 1090613 w 2355057"/>
              <a:gd name="connsiteY2" fmla="*/ 385762 h 497681"/>
              <a:gd name="connsiteX3" fmla="*/ 823913 w 2355057"/>
              <a:gd name="connsiteY3" fmla="*/ 414337 h 497681"/>
              <a:gd name="connsiteX4" fmla="*/ 566738 w 2355057"/>
              <a:gd name="connsiteY4" fmla="*/ 452437 h 497681"/>
              <a:gd name="connsiteX5" fmla="*/ 354807 w 2355057"/>
              <a:gd name="connsiteY5" fmla="*/ 497681 h 497681"/>
              <a:gd name="connsiteX6" fmla="*/ 326232 w 2355057"/>
              <a:gd name="connsiteY6" fmla="*/ 492919 h 497681"/>
              <a:gd name="connsiteX7" fmla="*/ 264319 w 2355057"/>
              <a:gd name="connsiteY7" fmla="*/ 471487 h 497681"/>
              <a:gd name="connsiteX8" fmla="*/ 202407 w 2355057"/>
              <a:gd name="connsiteY8" fmla="*/ 435769 h 497681"/>
              <a:gd name="connsiteX9" fmla="*/ 128588 w 2355057"/>
              <a:gd name="connsiteY9" fmla="*/ 383381 h 497681"/>
              <a:gd name="connsiteX10" fmla="*/ 90488 w 2355057"/>
              <a:gd name="connsiteY10" fmla="*/ 347662 h 497681"/>
              <a:gd name="connsiteX11" fmla="*/ 47625 w 2355057"/>
              <a:gd name="connsiteY11" fmla="*/ 292894 h 497681"/>
              <a:gd name="connsiteX12" fmla="*/ 16669 w 2355057"/>
              <a:gd name="connsiteY12" fmla="*/ 245269 h 497681"/>
              <a:gd name="connsiteX13" fmla="*/ 0 w 2355057"/>
              <a:gd name="connsiteY13" fmla="*/ 207169 h 497681"/>
              <a:gd name="connsiteX14" fmla="*/ 0 w 2355057"/>
              <a:gd name="connsiteY14" fmla="*/ 188119 h 497681"/>
              <a:gd name="connsiteX15" fmla="*/ 4763 w 2355057"/>
              <a:gd name="connsiteY15" fmla="*/ 178594 h 497681"/>
              <a:gd name="connsiteX16" fmla="*/ 11907 w 2355057"/>
              <a:gd name="connsiteY16" fmla="*/ 171450 h 497681"/>
              <a:gd name="connsiteX17" fmla="*/ 28575 w 2355057"/>
              <a:gd name="connsiteY17" fmla="*/ 171450 h 497681"/>
              <a:gd name="connsiteX18" fmla="*/ 57150 w 2355057"/>
              <a:gd name="connsiteY18" fmla="*/ 185737 h 497681"/>
              <a:gd name="connsiteX19" fmla="*/ 104775 w 2355057"/>
              <a:gd name="connsiteY19" fmla="*/ 216694 h 497681"/>
              <a:gd name="connsiteX20" fmla="*/ 150019 w 2355057"/>
              <a:gd name="connsiteY20" fmla="*/ 238125 h 497681"/>
              <a:gd name="connsiteX21" fmla="*/ 200025 w 2355057"/>
              <a:gd name="connsiteY21" fmla="*/ 254794 h 497681"/>
              <a:gd name="connsiteX22" fmla="*/ 250032 w 2355057"/>
              <a:gd name="connsiteY22" fmla="*/ 271462 h 497681"/>
              <a:gd name="connsiteX23" fmla="*/ 321469 w 2355057"/>
              <a:gd name="connsiteY23" fmla="*/ 280987 h 497681"/>
              <a:gd name="connsiteX24" fmla="*/ 407194 w 2355057"/>
              <a:gd name="connsiteY24" fmla="*/ 278606 h 497681"/>
              <a:gd name="connsiteX25" fmla="*/ 640557 w 2355057"/>
              <a:gd name="connsiteY25" fmla="*/ 247650 h 497681"/>
              <a:gd name="connsiteX26" fmla="*/ 1088232 w 2355057"/>
              <a:gd name="connsiteY26" fmla="*/ 180975 h 497681"/>
              <a:gd name="connsiteX27" fmla="*/ 1300163 w 2355057"/>
              <a:gd name="connsiteY27" fmla="*/ 164306 h 497681"/>
              <a:gd name="connsiteX28" fmla="*/ 1407319 w 2355057"/>
              <a:gd name="connsiteY28" fmla="*/ 152400 h 497681"/>
              <a:gd name="connsiteX29" fmla="*/ 1502569 w 2355057"/>
              <a:gd name="connsiteY29" fmla="*/ 130969 h 497681"/>
              <a:gd name="connsiteX30" fmla="*/ 1604963 w 2355057"/>
              <a:gd name="connsiteY30" fmla="*/ 104775 h 497681"/>
              <a:gd name="connsiteX31" fmla="*/ 1716882 w 2355057"/>
              <a:gd name="connsiteY31" fmla="*/ 69056 h 497681"/>
              <a:gd name="connsiteX32" fmla="*/ 1814513 w 2355057"/>
              <a:gd name="connsiteY32" fmla="*/ 30956 h 497681"/>
              <a:gd name="connsiteX33" fmla="*/ 1871663 w 2355057"/>
              <a:gd name="connsiteY33" fmla="*/ 4762 h 497681"/>
              <a:gd name="connsiteX34" fmla="*/ 1890713 w 2355057"/>
              <a:gd name="connsiteY34" fmla="*/ 0 h 497681"/>
              <a:gd name="connsiteX35" fmla="*/ 1950244 w 2355057"/>
              <a:gd name="connsiteY35" fmla="*/ 0 h 497681"/>
              <a:gd name="connsiteX36" fmla="*/ 2059782 w 2355057"/>
              <a:gd name="connsiteY36" fmla="*/ 21431 h 497681"/>
              <a:gd name="connsiteX37" fmla="*/ 2135982 w 2355057"/>
              <a:gd name="connsiteY37" fmla="*/ 38100 h 497681"/>
              <a:gd name="connsiteX38" fmla="*/ 2176463 w 2355057"/>
              <a:gd name="connsiteY38" fmla="*/ 47625 h 497681"/>
              <a:gd name="connsiteX39" fmla="*/ 2205038 w 2355057"/>
              <a:gd name="connsiteY39" fmla="*/ 59531 h 497681"/>
              <a:gd name="connsiteX40" fmla="*/ 2231232 w 2355057"/>
              <a:gd name="connsiteY40" fmla="*/ 73819 h 497681"/>
              <a:gd name="connsiteX41" fmla="*/ 2269332 w 2355057"/>
              <a:gd name="connsiteY41" fmla="*/ 97631 h 497681"/>
              <a:gd name="connsiteX42" fmla="*/ 2290763 w 2355057"/>
              <a:gd name="connsiteY42" fmla="*/ 121444 h 497681"/>
              <a:gd name="connsiteX43" fmla="*/ 2319338 w 2355057"/>
              <a:gd name="connsiteY43" fmla="*/ 150019 h 497681"/>
              <a:gd name="connsiteX44" fmla="*/ 2340769 w 2355057"/>
              <a:gd name="connsiteY44" fmla="*/ 190500 h 497681"/>
              <a:gd name="connsiteX45" fmla="*/ 2355057 w 2355057"/>
              <a:gd name="connsiteY45" fmla="*/ 233362 h 497681"/>
              <a:gd name="connsiteX46" fmla="*/ 2352675 w 2355057"/>
              <a:gd name="connsiteY46" fmla="*/ 254794 h 497681"/>
              <a:gd name="connsiteX47" fmla="*/ 2343150 w 2355057"/>
              <a:gd name="connsiteY47" fmla="*/ 271462 h 497681"/>
              <a:gd name="connsiteX48" fmla="*/ 2326482 w 2355057"/>
              <a:gd name="connsiteY48" fmla="*/ 280987 h 497681"/>
              <a:gd name="connsiteX49" fmla="*/ 2286000 w 2355057"/>
              <a:gd name="connsiteY49" fmla="*/ 290512 h 497681"/>
              <a:gd name="connsiteX50" fmla="*/ 2069307 w 2355057"/>
              <a:gd name="connsiteY50" fmla="*/ 309562 h 497681"/>
              <a:gd name="connsiteX51" fmla="*/ 1619250 w 2355057"/>
              <a:gd name="connsiteY51" fmla="*/ 342900 h 497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355057" h="497681">
                <a:moveTo>
                  <a:pt x="1619250" y="342900"/>
                </a:moveTo>
                <a:lnTo>
                  <a:pt x="1307307" y="371475"/>
                </a:lnTo>
                <a:lnTo>
                  <a:pt x="1090613" y="385762"/>
                </a:lnTo>
                <a:lnTo>
                  <a:pt x="823913" y="414337"/>
                </a:lnTo>
                <a:lnTo>
                  <a:pt x="566738" y="452437"/>
                </a:lnTo>
                <a:lnTo>
                  <a:pt x="354807" y="497681"/>
                </a:lnTo>
                <a:lnTo>
                  <a:pt x="326232" y="492919"/>
                </a:lnTo>
                <a:lnTo>
                  <a:pt x="264319" y="471487"/>
                </a:lnTo>
                <a:lnTo>
                  <a:pt x="202407" y="435769"/>
                </a:lnTo>
                <a:lnTo>
                  <a:pt x="128588" y="383381"/>
                </a:lnTo>
                <a:lnTo>
                  <a:pt x="90488" y="347662"/>
                </a:lnTo>
                <a:lnTo>
                  <a:pt x="47625" y="292894"/>
                </a:lnTo>
                <a:lnTo>
                  <a:pt x="16669" y="245269"/>
                </a:lnTo>
                <a:lnTo>
                  <a:pt x="0" y="207169"/>
                </a:lnTo>
                <a:lnTo>
                  <a:pt x="0" y="188119"/>
                </a:lnTo>
                <a:lnTo>
                  <a:pt x="4763" y="178594"/>
                </a:lnTo>
                <a:lnTo>
                  <a:pt x="11907" y="171450"/>
                </a:lnTo>
                <a:lnTo>
                  <a:pt x="28575" y="171450"/>
                </a:lnTo>
                <a:lnTo>
                  <a:pt x="57150" y="185737"/>
                </a:lnTo>
                <a:lnTo>
                  <a:pt x="104775" y="216694"/>
                </a:lnTo>
                <a:lnTo>
                  <a:pt x="150019" y="238125"/>
                </a:lnTo>
                <a:lnTo>
                  <a:pt x="200025" y="254794"/>
                </a:lnTo>
                <a:lnTo>
                  <a:pt x="250032" y="271462"/>
                </a:lnTo>
                <a:lnTo>
                  <a:pt x="321469" y="280987"/>
                </a:lnTo>
                <a:lnTo>
                  <a:pt x="407194" y="278606"/>
                </a:lnTo>
                <a:lnTo>
                  <a:pt x="640557" y="247650"/>
                </a:lnTo>
                <a:lnTo>
                  <a:pt x="1088232" y="180975"/>
                </a:lnTo>
                <a:lnTo>
                  <a:pt x="1300163" y="164306"/>
                </a:lnTo>
                <a:lnTo>
                  <a:pt x="1407319" y="152400"/>
                </a:lnTo>
                <a:lnTo>
                  <a:pt x="1502569" y="130969"/>
                </a:lnTo>
                <a:lnTo>
                  <a:pt x="1604963" y="104775"/>
                </a:lnTo>
                <a:lnTo>
                  <a:pt x="1716882" y="69056"/>
                </a:lnTo>
                <a:lnTo>
                  <a:pt x="1814513" y="30956"/>
                </a:lnTo>
                <a:lnTo>
                  <a:pt x="1871663" y="4762"/>
                </a:lnTo>
                <a:lnTo>
                  <a:pt x="1890713" y="0"/>
                </a:lnTo>
                <a:lnTo>
                  <a:pt x="1950244" y="0"/>
                </a:lnTo>
                <a:lnTo>
                  <a:pt x="2059782" y="21431"/>
                </a:lnTo>
                <a:lnTo>
                  <a:pt x="2135982" y="38100"/>
                </a:lnTo>
                <a:lnTo>
                  <a:pt x="2176463" y="47625"/>
                </a:lnTo>
                <a:lnTo>
                  <a:pt x="2205038" y="59531"/>
                </a:lnTo>
                <a:lnTo>
                  <a:pt x="2231232" y="73819"/>
                </a:lnTo>
                <a:lnTo>
                  <a:pt x="2269332" y="97631"/>
                </a:lnTo>
                <a:lnTo>
                  <a:pt x="2290763" y="121444"/>
                </a:lnTo>
                <a:lnTo>
                  <a:pt x="2319338" y="150019"/>
                </a:lnTo>
                <a:lnTo>
                  <a:pt x="2340769" y="190500"/>
                </a:lnTo>
                <a:lnTo>
                  <a:pt x="2355057" y="233362"/>
                </a:lnTo>
                <a:lnTo>
                  <a:pt x="2352675" y="254794"/>
                </a:lnTo>
                <a:lnTo>
                  <a:pt x="2343150" y="271462"/>
                </a:lnTo>
                <a:lnTo>
                  <a:pt x="2326482" y="280987"/>
                </a:lnTo>
                <a:lnTo>
                  <a:pt x="2286000" y="290512"/>
                </a:lnTo>
                <a:lnTo>
                  <a:pt x="2069307" y="309562"/>
                </a:lnTo>
                <a:lnTo>
                  <a:pt x="1619250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1C22161D-D1E6-4301-8889-84AFC423F081}"/>
              </a:ext>
            </a:extLst>
          </p:cNvPr>
          <p:cNvSpPr/>
          <p:nvPr/>
        </p:nvSpPr>
        <p:spPr>
          <a:xfrm>
            <a:off x="5030789" y="5126039"/>
            <a:ext cx="3494087" cy="536575"/>
          </a:xfrm>
          <a:custGeom>
            <a:avLst/>
            <a:gdLst>
              <a:gd name="connsiteX0" fmla="*/ 2045141 w 3493181"/>
              <a:gd name="connsiteY0" fmla="*/ 288454 h 536525"/>
              <a:gd name="connsiteX1" fmla="*/ 1641305 w 3493181"/>
              <a:gd name="connsiteY1" fmla="*/ 297108 h 536525"/>
              <a:gd name="connsiteX2" fmla="*/ 1427849 w 3493181"/>
              <a:gd name="connsiteY2" fmla="*/ 317300 h 536525"/>
              <a:gd name="connsiteX3" fmla="*/ 1182663 w 3493181"/>
              <a:gd name="connsiteY3" fmla="*/ 349030 h 536525"/>
              <a:gd name="connsiteX4" fmla="*/ 928823 w 3493181"/>
              <a:gd name="connsiteY4" fmla="*/ 392298 h 536525"/>
              <a:gd name="connsiteX5" fmla="*/ 712482 w 3493181"/>
              <a:gd name="connsiteY5" fmla="*/ 438451 h 536525"/>
              <a:gd name="connsiteX6" fmla="*/ 620177 w 3493181"/>
              <a:gd name="connsiteY6" fmla="*/ 461527 h 536525"/>
              <a:gd name="connsiteX7" fmla="*/ 550948 w 3493181"/>
              <a:gd name="connsiteY7" fmla="*/ 487488 h 536525"/>
              <a:gd name="connsiteX8" fmla="*/ 478834 w 3493181"/>
              <a:gd name="connsiteY8" fmla="*/ 522102 h 536525"/>
              <a:gd name="connsiteX9" fmla="*/ 447105 w 3493181"/>
              <a:gd name="connsiteY9" fmla="*/ 533641 h 536525"/>
              <a:gd name="connsiteX10" fmla="*/ 412490 w 3493181"/>
              <a:gd name="connsiteY10" fmla="*/ 536525 h 536525"/>
              <a:gd name="connsiteX11" fmla="*/ 372106 w 3493181"/>
              <a:gd name="connsiteY11" fmla="*/ 524987 h 536525"/>
              <a:gd name="connsiteX12" fmla="*/ 305762 w 3493181"/>
              <a:gd name="connsiteY12" fmla="*/ 487488 h 536525"/>
              <a:gd name="connsiteX13" fmla="*/ 196149 w 3493181"/>
              <a:gd name="connsiteY13" fmla="*/ 403836 h 536525"/>
              <a:gd name="connsiteX14" fmla="*/ 77883 w 3493181"/>
              <a:gd name="connsiteY14" fmla="*/ 285570 h 536525"/>
              <a:gd name="connsiteX15" fmla="*/ 11539 w 3493181"/>
              <a:gd name="connsiteY15" fmla="*/ 213456 h 536525"/>
              <a:gd name="connsiteX16" fmla="*/ 0 w 3493181"/>
              <a:gd name="connsiteY16" fmla="*/ 196149 h 536525"/>
              <a:gd name="connsiteX17" fmla="*/ 0 w 3493181"/>
              <a:gd name="connsiteY17" fmla="*/ 175957 h 536525"/>
              <a:gd name="connsiteX18" fmla="*/ 2885 w 3493181"/>
              <a:gd name="connsiteY18" fmla="*/ 158650 h 536525"/>
              <a:gd name="connsiteX19" fmla="*/ 23077 w 3493181"/>
              <a:gd name="connsiteY19" fmla="*/ 149996 h 536525"/>
              <a:gd name="connsiteX20" fmla="*/ 40384 w 3493181"/>
              <a:gd name="connsiteY20" fmla="*/ 149996 h 536525"/>
              <a:gd name="connsiteX21" fmla="*/ 135574 w 3493181"/>
              <a:gd name="connsiteY21" fmla="*/ 184611 h 536525"/>
              <a:gd name="connsiteX22" fmla="*/ 219226 w 3493181"/>
              <a:gd name="connsiteY22" fmla="*/ 204803 h 536525"/>
              <a:gd name="connsiteX23" fmla="*/ 279801 w 3493181"/>
              <a:gd name="connsiteY23" fmla="*/ 216341 h 536525"/>
              <a:gd name="connsiteX24" fmla="*/ 328838 w 3493181"/>
              <a:gd name="connsiteY24" fmla="*/ 222110 h 536525"/>
              <a:gd name="connsiteX25" fmla="*/ 412490 w 3493181"/>
              <a:gd name="connsiteY25" fmla="*/ 222110 h 536525"/>
              <a:gd name="connsiteX26" fmla="*/ 804788 w 3493181"/>
              <a:gd name="connsiteY26" fmla="*/ 190380 h 536525"/>
              <a:gd name="connsiteX27" fmla="*/ 1220162 w 3493181"/>
              <a:gd name="connsiteY27" fmla="*/ 149996 h 536525"/>
              <a:gd name="connsiteX28" fmla="*/ 1641305 w 3493181"/>
              <a:gd name="connsiteY28" fmla="*/ 106728 h 536525"/>
              <a:gd name="connsiteX29" fmla="*/ 1851877 w 3493181"/>
              <a:gd name="connsiteY29" fmla="*/ 95190 h 536525"/>
              <a:gd name="connsiteX30" fmla="*/ 2420132 w 3493181"/>
              <a:gd name="connsiteY30" fmla="*/ 69229 h 536525"/>
              <a:gd name="connsiteX31" fmla="*/ 2688394 w 3493181"/>
              <a:gd name="connsiteY31" fmla="*/ 54806 h 536525"/>
              <a:gd name="connsiteX32" fmla="*/ 2751854 w 3493181"/>
              <a:gd name="connsiteY32" fmla="*/ 51922 h 536525"/>
              <a:gd name="connsiteX33" fmla="*/ 2800891 w 3493181"/>
              <a:gd name="connsiteY33" fmla="*/ 43268 h 536525"/>
              <a:gd name="connsiteX34" fmla="*/ 2829737 w 3493181"/>
              <a:gd name="connsiteY34" fmla="*/ 28846 h 536525"/>
              <a:gd name="connsiteX35" fmla="*/ 2867236 w 3493181"/>
              <a:gd name="connsiteY35" fmla="*/ 11538 h 536525"/>
              <a:gd name="connsiteX36" fmla="*/ 2913388 w 3493181"/>
              <a:gd name="connsiteY36" fmla="*/ 0 h 536525"/>
              <a:gd name="connsiteX37" fmla="*/ 2973964 w 3493181"/>
              <a:gd name="connsiteY37" fmla="*/ 2885 h 536525"/>
              <a:gd name="connsiteX38" fmla="*/ 3037424 w 3493181"/>
              <a:gd name="connsiteY38" fmla="*/ 11538 h 536525"/>
              <a:gd name="connsiteX39" fmla="*/ 3121075 w 3493181"/>
              <a:gd name="connsiteY39" fmla="*/ 31730 h 536525"/>
              <a:gd name="connsiteX40" fmla="*/ 3239342 w 3493181"/>
              <a:gd name="connsiteY40" fmla="*/ 74998 h 536525"/>
              <a:gd name="connsiteX41" fmla="*/ 3343185 w 3493181"/>
              <a:gd name="connsiteY41" fmla="*/ 118266 h 536525"/>
              <a:gd name="connsiteX42" fmla="*/ 3386453 w 3493181"/>
              <a:gd name="connsiteY42" fmla="*/ 138458 h 536525"/>
              <a:gd name="connsiteX43" fmla="*/ 3409530 w 3493181"/>
              <a:gd name="connsiteY43" fmla="*/ 152881 h 536525"/>
              <a:gd name="connsiteX44" fmla="*/ 3435491 w 3493181"/>
              <a:gd name="connsiteY44" fmla="*/ 173073 h 536525"/>
              <a:gd name="connsiteX45" fmla="*/ 3461452 w 3493181"/>
              <a:gd name="connsiteY45" fmla="*/ 201918 h 536525"/>
              <a:gd name="connsiteX46" fmla="*/ 3472990 w 3493181"/>
              <a:gd name="connsiteY46" fmla="*/ 222110 h 536525"/>
              <a:gd name="connsiteX47" fmla="*/ 3487412 w 3493181"/>
              <a:gd name="connsiteY47" fmla="*/ 256724 h 536525"/>
              <a:gd name="connsiteX48" fmla="*/ 3493181 w 3493181"/>
              <a:gd name="connsiteY48" fmla="*/ 291339 h 536525"/>
              <a:gd name="connsiteX49" fmla="*/ 3487412 w 3493181"/>
              <a:gd name="connsiteY49" fmla="*/ 343261 h 536525"/>
              <a:gd name="connsiteX50" fmla="*/ 3472990 w 3493181"/>
              <a:gd name="connsiteY50" fmla="*/ 377875 h 536525"/>
              <a:gd name="connsiteX51" fmla="*/ 3455682 w 3493181"/>
              <a:gd name="connsiteY51" fmla="*/ 398067 h 536525"/>
              <a:gd name="connsiteX52" fmla="*/ 3426837 w 3493181"/>
              <a:gd name="connsiteY52" fmla="*/ 403836 h 536525"/>
              <a:gd name="connsiteX53" fmla="*/ 3337416 w 3493181"/>
              <a:gd name="connsiteY53" fmla="*/ 392298 h 536525"/>
              <a:gd name="connsiteX54" fmla="*/ 3112422 w 3493181"/>
              <a:gd name="connsiteY54" fmla="*/ 351914 h 536525"/>
              <a:gd name="connsiteX55" fmla="*/ 2806660 w 3493181"/>
              <a:gd name="connsiteY55" fmla="*/ 311531 h 536525"/>
              <a:gd name="connsiteX56" fmla="*/ 2495130 w 3493181"/>
              <a:gd name="connsiteY56" fmla="*/ 294224 h 536525"/>
              <a:gd name="connsiteX57" fmla="*/ 2045141 w 3493181"/>
              <a:gd name="connsiteY57" fmla="*/ 28845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493181" h="536525">
                <a:moveTo>
                  <a:pt x="2045141" y="288454"/>
                </a:moveTo>
                <a:lnTo>
                  <a:pt x="1641305" y="297108"/>
                </a:lnTo>
                <a:lnTo>
                  <a:pt x="1427849" y="317300"/>
                </a:lnTo>
                <a:lnTo>
                  <a:pt x="1182663" y="349030"/>
                </a:lnTo>
                <a:lnTo>
                  <a:pt x="928823" y="392298"/>
                </a:lnTo>
                <a:lnTo>
                  <a:pt x="712482" y="438451"/>
                </a:lnTo>
                <a:lnTo>
                  <a:pt x="620177" y="461527"/>
                </a:lnTo>
                <a:lnTo>
                  <a:pt x="550948" y="487488"/>
                </a:lnTo>
                <a:lnTo>
                  <a:pt x="478834" y="522102"/>
                </a:lnTo>
                <a:lnTo>
                  <a:pt x="447105" y="533641"/>
                </a:lnTo>
                <a:lnTo>
                  <a:pt x="412490" y="536525"/>
                </a:lnTo>
                <a:lnTo>
                  <a:pt x="372106" y="524987"/>
                </a:lnTo>
                <a:lnTo>
                  <a:pt x="305762" y="487488"/>
                </a:lnTo>
                <a:lnTo>
                  <a:pt x="196149" y="403836"/>
                </a:lnTo>
                <a:lnTo>
                  <a:pt x="77883" y="285570"/>
                </a:lnTo>
                <a:lnTo>
                  <a:pt x="11539" y="213456"/>
                </a:lnTo>
                <a:lnTo>
                  <a:pt x="0" y="196149"/>
                </a:lnTo>
                <a:lnTo>
                  <a:pt x="0" y="175957"/>
                </a:lnTo>
                <a:lnTo>
                  <a:pt x="2885" y="158650"/>
                </a:lnTo>
                <a:lnTo>
                  <a:pt x="23077" y="149996"/>
                </a:lnTo>
                <a:lnTo>
                  <a:pt x="40384" y="149996"/>
                </a:lnTo>
                <a:lnTo>
                  <a:pt x="135574" y="184611"/>
                </a:lnTo>
                <a:lnTo>
                  <a:pt x="219226" y="204803"/>
                </a:lnTo>
                <a:lnTo>
                  <a:pt x="279801" y="216341"/>
                </a:lnTo>
                <a:lnTo>
                  <a:pt x="328838" y="222110"/>
                </a:lnTo>
                <a:lnTo>
                  <a:pt x="412490" y="222110"/>
                </a:lnTo>
                <a:lnTo>
                  <a:pt x="804788" y="190380"/>
                </a:lnTo>
                <a:lnTo>
                  <a:pt x="1220162" y="149996"/>
                </a:lnTo>
                <a:lnTo>
                  <a:pt x="1641305" y="106728"/>
                </a:lnTo>
                <a:lnTo>
                  <a:pt x="1851877" y="95190"/>
                </a:lnTo>
                <a:lnTo>
                  <a:pt x="2420132" y="69229"/>
                </a:lnTo>
                <a:lnTo>
                  <a:pt x="2688394" y="54806"/>
                </a:lnTo>
                <a:lnTo>
                  <a:pt x="2751854" y="51922"/>
                </a:lnTo>
                <a:lnTo>
                  <a:pt x="2800891" y="43268"/>
                </a:lnTo>
                <a:lnTo>
                  <a:pt x="2829737" y="28846"/>
                </a:lnTo>
                <a:lnTo>
                  <a:pt x="2867236" y="11538"/>
                </a:lnTo>
                <a:lnTo>
                  <a:pt x="2913388" y="0"/>
                </a:lnTo>
                <a:lnTo>
                  <a:pt x="2973964" y="2885"/>
                </a:lnTo>
                <a:lnTo>
                  <a:pt x="3037424" y="11538"/>
                </a:lnTo>
                <a:lnTo>
                  <a:pt x="3121075" y="31730"/>
                </a:lnTo>
                <a:lnTo>
                  <a:pt x="3239342" y="74998"/>
                </a:lnTo>
                <a:lnTo>
                  <a:pt x="3343185" y="118266"/>
                </a:lnTo>
                <a:lnTo>
                  <a:pt x="3386453" y="138458"/>
                </a:lnTo>
                <a:lnTo>
                  <a:pt x="3409530" y="152881"/>
                </a:lnTo>
                <a:lnTo>
                  <a:pt x="3435491" y="173073"/>
                </a:lnTo>
                <a:lnTo>
                  <a:pt x="3461452" y="201918"/>
                </a:lnTo>
                <a:lnTo>
                  <a:pt x="3472990" y="222110"/>
                </a:lnTo>
                <a:lnTo>
                  <a:pt x="3487412" y="256724"/>
                </a:lnTo>
                <a:lnTo>
                  <a:pt x="3493181" y="291339"/>
                </a:lnTo>
                <a:lnTo>
                  <a:pt x="3487412" y="343261"/>
                </a:lnTo>
                <a:lnTo>
                  <a:pt x="3472990" y="377875"/>
                </a:lnTo>
                <a:lnTo>
                  <a:pt x="3455682" y="398067"/>
                </a:lnTo>
                <a:lnTo>
                  <a:pt x="3426837" y="403836"/>
                </a:lnTo>
                <a:lnTo>
                  <a:pt x="3337416" y="392298"/>
                </a:lnTo>
                <a:lnTo>
                  <a:pt x="3112422" y="351914"/>
                </a:lnTo>
                <a:lnTo>
                  <a:pt x="2806660" y="311531"/>
                </a:lnTo>
                <a:lnTo>
                  <a:pt x="2495130" y="294224"/>
                </a:lnTo>
                <a:lnTo>
                  <a:pt x="2045141" y="2884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40318BE-99A8-4011-B9DF-5190F37A8728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691F282D-5AEB-4A9B-803E-D755175F39FD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">
              <a:extLst>
                <a:ext uri="{FF2B5EF4-FFF2-40B4-BE49-F238E27FC236}">
                  <a16:creationId xmlns:a16="http://schemas.microsoft.com/office/drawing/2014/main" id="{27062CB4-EB2A-46F9-BE8F-FE09E00C3150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">
              <a:extLst>
                <a:ext uri="{FF2B5EF4-FFF2-40B4-BE49-F238E27FC236}">
                  <a16:creationId xmlns:a16="http://schemas.microsoft.com/office/drawing/2014/main" id="{48582B2D-8724-4004-B1B4-283DCB4086E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10035A0E-3158-46FF-9951-11BC6162BC45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C05082DA-2B55-41D3-8350-A98442F60F35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34A14D1E-B4DF-44F7-9F0E-EC6E26A7217D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D5F3EB79-B28C-4536-BF86-032204858B18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">
              <a:extLst>
                <a:ext uri="{FF2B5EF4-FFF2-40B4-BE49-F238E27FC236}">
                  <a16:creationId xmlns:a16="http://schemas.microsoft.com/office/drawing/2014/main" id="{E87F3670-2F8E-406F-8180-D72C302C0951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3DFA1509-105A-4AA5-9440-E1B55D49BDB4}"/>
              </a:ext>
            </a:extLst>
          </p:cNvPr>
          <p:cNvGrpSpPr/>
          <p:nvPr/>
        </p:nvGrpSpPr>
        <p:grpSpPr>
          <a:xfrm>
            <a:off x="3536952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A1E44C2-2B67-4EEF-9F38-4E456C7543CA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C23ABB61-B5B5-49B9-8014-CBE3681C640E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80EFF1AD-E8EB-4082-80F9-A6F3D9A0EF0C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149F4E81-A81F-45CC-B332-8294372A3AF7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DB6C6C7D-F543-466B-AB2D-8E136B9222A6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14DBFF82-5ABA-4A0F-9CA8-6DDCB5A7BA09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72DC9655-F190-4BB4-A471-FF3B16F99312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EFE4D0EF-F2C1-4ADF-B6A3-C37C82F346C2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842568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8372D3B-1EA7-49C2-AD4F-0DF518D2D2EE}"/>
              </a:ext>
            </a:extLst>
          </p:cNvPr>
          <p:cNvGrpSpPr/>
          <p:nvPr/>
        </p:nvGrpSpPr>
        <p:grpSpPr>
          <a:xfrm>
            <a:off x="3536954" y="1627189"/>
            <a:ext cx="4987922" cy="4243386"/>
            <a:chOff x="3536954" y="1627189"/>
            <a:chExt cx="4987922" cy="4243386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83AA9023-7243-4E6D-9AE7-D64994BF0B7B}"/>
                </a:ext>
              </a:extLst>
            </p:cNvPr>
            <p:cNvSpPr/>
            <p:nvPr/>
          </p:nvSpPr>
          <p:spPr>
            <a:xfrm>
              <a:off x="3603629" y="1627189"/>
              <a:ext cx="1530350" cy="1381125"/>
            </a:xfrm>
            <a:custGeom>
              <a:avLst/>
              <a:gdLst>
                <a:gd name="connsiteX0" fmla="*/ 847725 w 1531144"/>
                <a:gd name="connsiteY0" fmla="*/ 862012 h 1381125"/>
                <a:gd name="connsiteX1" fmla="*/ 609600 w 1531144"/>
                <a:gd name="connsiteY1" fmla="*/ 1035844 h 1381125"/>
                <a:gd name="connsiteX2" fmla="*/ 309563 w 1531144"/>
                <a:gd name="connsiteY2" fmla="*/ 1233487 h 1381125"/>
                <a:gd name="connsiteX3" fmla="*/ 66675 w 1531144"/>
                <a:gd name="connsiteY3" fmla="*/ 1373981 h 1381125"/>
                <a:gd name="connsiteX4" fmla="*/ 50007 w 1531144"/>
                <a:gd name="connsiteY4" fmla="*/ 1378744 h 1381125"/>
                <a:gd name="connsiteX5" fmla="*/ 33338 w 1531144"/>
                <a:gd name="connsiteY5" fmla="*/ 1381125 h 1381125"/>
                <a:gd name="connsiteX6" fmla="*/ 14288 w 1531144"/>
                <a:gd name="connsiteY6" fmla="*/ 1378744 h 1381125"/>
                <a:gd name="connsiteX7" fmla="*/ 4763 w 1531144"/>
                <a:gd name="connsiteY7" fmla="*/ 1369219 h 1381125"/>
                <a:gd name="connsiteX8" fmla="*/ 0 w 1531144"/>
                <a:gd name="connsiteY8" fmla="*/ 1354931 h 1381125"/>
                <a:gd name="connsiteX9" fmla="*/ 0 w 1531144"/>
                <a:gd name="connsiteY9" fmla="*/ 1335881 h 1381125"/>
                <a:gd name="connsiteX10" fmla="*/ 14288 w 1531144"/>
                <a:gd name="connsiteY10" fmla="*/ 1304925 h 1381125"/>
                <a:gd name="connsiteX11" fmla="*/ 166688 w 1531144"/>
                <a:gd name="connsiteY11" fmla="*/ 1195387 h 1381125"/>
                <a:gd name="connsiteX12" fmla="*/ 328613 w 1531144"/>
                <a:gd name="connsiteY12" fmla="*/ 1071562 h 1381125"/>
                <a:gd name="connsiteX13" fmla="*/ 507207 w 1531144"/>
                <a:gd name="connsiteY13" fmla="*/ 919162 h 1381125"/>
                <a:gd name="connsiteX14" fmla="*/ 678657 w 1531144"/>
                <a:gd name="connsiteY14" fmla="*/ 757237 h 1381125"/>
                <a:gd name="connsiteX15" fmla="*/ 814388 w 1531144"/>
                <a:gd name="connsiteY15" fmla="*/ 619125 h 1381125"/>
                <a:gd name="connsiteX16" fmla="*/ 916782 w 1531144"/>
                <a:gd name="connsiteY16" fmla="*/ 509587 h 1381125"/>
                <a:gd name="connsiteX17" fmla="*/ 1019175 w 1531144"/>
                <a:gd name="connsiteY17" fmla="*/ 390525 h 1381125"/>
                <a:gd name="connsiteX18" fmla="*/ 1083469 w 1531144"/>
                <a:gd name="connsiteY18" fmla="*/ 307181 h 1381125"/>
                <a:gd name="connsiteX19" fmla="*/ 1116807 w 1531144"/>
                <a:gd name="connsiteY19" fmla="*/ 250031 h 1381125"/>
                <a:gd name="connsiteX20" fmla="*/ 1119188 w 1531144"/>
                <a:gd name="connsiteY20" fmla="*/ 223837 h 1381125"/>
                <a:gd name="connsiteX21" fmla="*/ 1112044 w 1531144"/>
                <a:gd name="connsiteY21" fmla="*/ 197644 h 1381125"/>
                <a:gd name="connsiteX22" fmla="*/ 1071563 w 1531144"/>
                <a:gd name="connsiteY22" fmla="*/ 121444 h 1381125"/>
                <a:gd name="connsiteX23" fmla="*/ 1040607 w 1531144"/>
                <a:gd name="connsiteY23" fmla="*/ 78581 h 1381125"/>
                <a:gd name="connsiteX24" fmla="*/ 1023938 w 1531144"/>
                <a:gd name="connsiteY24" fmla="*/ 47625 h 1381125"/>
                <a:gd name="connsiteX25" fmla="*/ 1019175 w 1531144"/>
                <a:gd name="connsiteY25" fmla="*/ 26194 h 1381125"/>
                <a:gd name="connsiteX26" fmla="*/ 1021557 w 1531144"/>
                <a:gd name="connsiteY26" fmla="*/ 9525 h 1381125"/>
                <a:gd name="connsiteX27" fmla="*/ 1028700 w 1531144"/>
                <a:gd name="connsiteY27" fmla="*/ 0 h 1381125"/>
                <a:gd name="connsiteX28" fmla="*/ 1050132 w 1531144"/>
                <a:gd name="connsiteY28" fmla="*/ 0 h 1381125"/>
                <a:gd name="connsiteX29" fmla="*/ 1078707 w 1531144"/>
                <a:gd name="connsiteY29" fmla="*/ 11906 h 1381125"/>
                <a:gd name="connsiteX30" fmla="*/ 1112044 w 1531144"/>
                <a:gd name="connsiteY30" fmla="*/ 16669 h 1381125"/>
                <a:gd name="connsiteX31" fmla="*/ 1159669 w 1531144"/>
                <a:gd name="connsiteY31" fmla="*/ 28575 h 1381125"/>
                <a:gd name="connsiteX32" fmla="*/ 1195388 w 1531144"/>
                <a:gd name="connsiteY32" fmla="*/ 45244 h 1381125"/>
                <a:gd name="connsiteX33" fmla="*/ 1254919 w 1531144"/>
                <a:gd name="connsiteY33" fmla="*/ 76200 h 1381125"/>
                <a:gd name="connsiteX34" fmla="*/ 1304925 w 1531144"/>
                <a:gd name="connsiteY34" fmla="*/ 107156 h 1381125"/>
                <a:gd name="connsiteX35" fmla="*/ 1376363 w 1531144"/>
                <a:gd name="connsiteY35" fmla="*/ 159544 h 1381125"/>
                <a:gd name="connsiteX36" fmla="*/ 1433513 w 1531144"/>
                <a:gd name="connsiteY36" fmla="*/ 204787 h 1381125"/>
                <a:gd name="connsiteX37" fmla="*/ 1473994 w 1531144"/>
                <a:gd name="connsiteY37" fmla="*/ 242887 h 1381125"/>
                <a:gd name="connsiteX38" fmla="*/ 1504950 w 1531144"/>
                <a:gd name="connsiteY38" fmla="*/ 273844 h 1381125"/>
                <a:gd name="connsiteX39" fmla="*/ 1519238 w 1531144"/>
                <a:gd name="connsiteY39" fmla="*/ 292894 h 1381125"/>
                <a:gd name="connsiteX40" fmla="*/ 1526382 w 1531144"/>
                <a:gd name="connsiteY40" fmla="*/ 311944 h 1381125"/>
                <a:gd name="connsiteX41" fmla="*/ 1531144 w 1531144"/>
                <a:gd name="connsiteY41" fmla="*/ 326231 h 1381125"/>
                <a:gd name="connsiteX42" fmla="*/ 1528763 w 1531144"/>
                <a:gd name="connsiteY42" fmla="*/ 342900 h 1381125"/>
                <a:gd name="connsiteX43" fmla="*/ 1516857 w 1531144"/>
                <a:gd name="connsiteY43" fmla="*/ 357187 h 1381125"/>
                <a:gd name="connsiteX44" fmla="*/ 1459707 w 1531144"/>
                <a:gd name="connsiteY44" fmla="*/ 378619 h 1381125"/>
                <a:gd name="connsiteX45" fmla="*/ 1421607 w 1531144"/>
                <a:gd name="connsiteY45" fmla="*/ 388144 h 1381125"/>
                <a:gd name="connsiteX46" fmla="*/ 1385888 w 1531144"/>
                <a:gd name="connsiteY46" fmla="*/ 404812 h 1381125"/>
                <a:gd name="connsiteX47" fmla="*/ 1352550 w 1531144"/>
                <a:gd name="connsiteY47" fmla="*/ 431006 h 1381125"/>
                <a:gd name="connsiteX48" fmla="*/ 1185863 w 1531144"/>
                <a:gd name="connsiteY48" fmla="*/ 585787 h 1381125"/>
                <a:gd name="connsiteX49" fmla="*/ 1038225 w 1531144"/>
                <a:gd name="connsiteY49" fmla="*/ 709612 h 1381125"/>
                <a:gd name="connsiteX50" fmla="*/ 847725 w 1531144"/>
                <a:gd name="connsiteY50" fmla="*/ 862012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531144" h="1381125">
                  <a:moveTo>
                    <a:pt x="847725" y="862012"/>
                  </a:moveTo>
                  <a:lnTo>
                    <a:pt x="609600" y="1035844"/>
                  </a:lnTo>
                  <a:lnTo>
                    <a:pt x="309563" y="1233487"/>
                  </a:lnTo>
                  <a:lnTo>
                    <a:pt x="66675" y="1373981"/>
                  </a:lnTo>
                  <a:lnTo>
                    <a:pt x="50007" y="1378744"/>
                  </a:lnTo>
                  <a:lnTo>
                    <a:pt x="33338" y="1381125"/>
                  </a:lnTo>
                  <a:lnTo>
                    <a:pt x="14288" y="1378744"/>
                  </a:lnTo>
                  <a:lnTo>
                    <a:pt x="4763" y="1369219"/>
                  </a:lnTo>
                  <a:lnTo>
                    <a:pt x="0" y="1354931"/>
                  </a:lnTo>
                  <a:lnTo>
                    <a:pt x="0" y="1335881"/>
                  </a:lnTo>
                  <a:lnTo>
                    <a:pt x="14288" y="1304925"/>
                  </a:lnTo>
                  <a:lnTo>
                    <a:pt x="166688" y="1195387"/>
                  </a:lnTo>
                  <a:lnTo>
                    <a:pt x="328613" y="1071562"/>
                  </a:lnTo>
                  <a:lnTo>
                    <a:pt x="507207" y="919162"/>
                  </a:lnTo>
                  <a:lnTo>
                    <a:pt x="678657" y="757237"/>
                  </a:lnTo>
                  <a:lnTo>
                    <a:pt x="814388" y="619125"/>
                  </a:lnTo>
                  <a:lnTo>
                    <a:pt x="916782" y="509587"/>
                  </a:lnTo>
                  <a:lnTo>
                    <a:pt x="1019175" y="390525"/>
                  </a:lnTo>
                  <a:lnTo>
                    <a:pt x="1083469" y="307181"/>
                  </a:lnTo>
                  <a:lnTo>
                    <a:pt x="1116807" y="250031"/>
                  </a:lnTo>
                  <a:lnTo>
                    <a:pt x="1119188" y="223837"/>
                  </a:lnTo>
                  <a:lnTo>
                    <a:pt x="1112044" y="197644"/>
                  </a:lnTo>
                  <a:lnTo>
                    <a:pt x="1071563" y="121444"/>
                  </a:lnTo>
                  <a:lnTo>
                    <a:pt x="1040607" y="78581"/>
                  </a:lnTo>
                  <a:lnTo>
                    <a:pt x="1023938" y="47625"/>
                  </a:lnTo>
                  <a:lnTo>
                    <a:pt x="1019175" y="26194"/>
                  </a:lnTo>
                  <a:lnTo>
                    <a:pt x="1021557" y="9525"/>
                  </a:lnTo>
                  <a:lnTo>
                    <a:pt x="1028700" y="0"/>
                  </a:lnTo>
                  <a:lnTo>
                    <a:pt x="1050132" y="0"/>
                  </a:lnTo>
                  <a:lnTo>
                    <a:pt x="1078707" y="11906"/>
                  </a:lnTo>
                  <a:lnTo>
                    <a:pt x="1112044" y="16669"/>
                  </a:lnTo>
                  <a:lnTo>
                    <a:pt x="1159669" y="28575"/>
                  </a:lnTo>
                  <a:lnTo>
                    <a:pt x="1195388" y="45244"/>
                  </a:lnTo>
                  <a:lnTo>
                    <a:pt x="1254919" y="76200"/>
                  </a:lnTo>
                  <a:lnTo>
                    <a:pt x="1304925" y="107156"/>
                  </a:lnTo>
                  <a:lnTo>
                    <a:pt x="1376363" y="159544"/>
                  </a:lnTo>
                  <a:lnTo>
                    <a:pt x="1433513" y="204787"/>
                  </a:lnTo>
                  <a:lnTo>
                    <a:pt x="1473994" y="242887"/>
                  </a:lnTo>
                  <a:lnTo>
                    <a:pt x="1504950" y="273844"/>
                  </a:lnTo>
                  <a:lnTo>
                    <a:pt x="1519238" y="292894"/>
                  </a:lnTo>
                  <a:lnTo>
                    <a:pt x="1526382" y="311944"/>
                  </a:lnTo>
                  <a:lnTo>
                    <a:pt x="1531144" y="326231"/>
                  </a:lnTo>
                  <a:lnTo>
                    <a:pt x="1528763" y="342900"/>
                  </a:lnTo>
                  <a:lnTo>
                    <a:pt x="1516857" y="357187"/>
                  </a:lnTo>
                  <a:lnTo>
                    <a:pt x="1459707" y="378619"/>
                  </a:lnTo>
                  <a:lnTo>
                    <a:pt x="1421607" y="388144"/>
                  </a:lnTo>
                  <a:lnTo>
                    <a:pt x="1385888" y="404812"/>
                  </a:lnTo>
                  <a:lnTo>
                    <a:pt x="1352550" y="431006"/>
                  </a:lnTo>
                  <a:lnTo>
                    <a:pt x="1185863" y="585787"/>
                  </a:lnTo>
                  <a:lnTo>
                    <a:pt x="1038225" y="709612"/>
                  </a:lnTo>
                  <a:lnTo>
                    <a:pt x="847725" y="8620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D57986A0-641C-43A8-83FE-47030226BAA3}"/>
                </a:ext>
              </a:extLst>
            </p:cNvPr>
            <p:cNvSpPr/>
            <p:nvPr/>
          </p:nvSpPr>
          <p:spPr>
            <a:xfrm>
              <a:off x="6094416" y="1733551"/>
              <a:ext cx="1004887" cy="581025"/>
            </a:xfrm>
            <a:custGeom>
              <a:avLst/>
              <a:gdLst>
                <a:gd name="connsiteX0" fmla="*/ 607219 w 1004887"/>
                <a:gd name="connsiteY0" fmla="*/ 416719 h 581025"/>
                <a:gd name="connsiteX1" fmla="*/ 431006 w 1004887"/>
                <a:gd name="connsiteY1" fmla="*/ 288131 h 581025"/>
                <a:gd name="connsiteX2" fmla="*/ 319087 w 1004887"/>
                <a:gd name="connsiteY2" fmla="*/ 214313 h 581025"/>
                <a:gd name="connsiteX3" fmla="*/ 209550 w 1004887"/>
                <a:gd name="connsiteY3" fmla="*/ 145256 h 581025"/>
                <a:gd name="connsiteX4" fmla="*/ 95250 w 1004887"/>
                <a:gd name="connsiteY4" fmla="*/ 80963 h 581025"/>
                <a:gd name="connsiteX5" fmla="*/ 30956 w 1004887"/>
                <a:gd name="connsiteY5" fmla="*/ 52388 h 581025"/>
                <a:gd name="connsiteX6" fmla="*/ 11906 w 1004887"/>
                <a:gd name="connsiteY6" fmla="*/ 42863 h 581025"/>
                <a:gd name="connsiteX7" fmla="*/ 0 w 1004887"/>
                <a:gd name="connsiteY7" fmla="*/ 30956 h 581025"/>
                <a:gd name="connsiteX8" fmla="*/ 2381 w 1004887"/>
                <a:gd name="connsiteY8" fmla="*/ 16669 h 581025"/>
                <a:gd name="connsiteX9" fmla="*/ 11906 w 1004887"/>
                <a:gd name="connsiteY9" fmla="*/ 7144 h 581025"/>
                <a:gd name="connsiteX10" fmla="*/ 33337 w 1004887"/>
                <a:gd name="connsiteY10" fmla="*/ 0 h 581025"/>
                <a:gd name="connsiteX11" fmla="*/ 88106 w 1004887"/>
                <a:gd name="connsiteY11" fmla="*/ 2381 h 581025"/>
                <a:gd name="connsiteX12" fmla="*/ 209550 w 1004887"/>
                <a:gd name="connsiteY12" fmla="*/ 23813 h 581025"/>
                <a:gd name="connsiteX13" fmla="*/ 442912 w 1004887"/>
                <a:gd name="connsiteY13" fmla="*/ 71438 h 581025"/>
                <a:gd name="connsiteX14" fmla="*/ 623887 w 1004887"/>
                <a:gd name="connsiteY14" fmla="*/ 109538 h 581025"/>
                <a:gd name="connsiteX15" fmla="*/ 742950 w 1004887"/>
                <a:gd name="connsiteY15" fmla="*/ 133350 h 581025"/>
                <a:gd name="connsiteX16" fmla="*/ 769144 w 1004887"/>
                <a:gd name="connsiteY16" fmla="*/ 140494 h 581025"/>
                <a:gd name="connsiteX17" fmla="*/ 804862 w 1004887"/>
                <a:gd name="connsiteY17" fmla="*/ 154781 h 581025"/>
                <a:gd name="connsiteX18" fmla="*/ 833437 w 1004887"/>
                <a:gd name="connsiteY18" fmla="*/ 169069 h 581025"/>
                <a:gd name="connsiteX19" fmla="*/ 859631 w 1004887"/>
                <a:gd name="connsiteY19" fmla="*/ 190500 h 581025"/>
                <a:gd name="connsiteX20" fmla="*/ 892969 w 1004887"/>
                <a:gd name="connsiteY20" fmla="*/ 221456 h 581025"/>
                <a:gd name="connsiteX21" fmla="*/ 914400 w 1004887"/>
                <a:gd name="connsiteY21" fmla="*/ 250031 h 581025"/>
                <a:gd name="connsiteX22" fmla="*/ 950119 w 1004887"/>
                <a:gd name="connsiteY22" fmla="*/ 304800 h 581025"/>
                <a:gd name="connsiteX23" fmla="*/ 973931 w 1004887"/>
                <a:gd name="connsiteY23" fmla="*/ 357188 h 581025"/>
                <a:gd name="connsiteX24" fmla="*/ 990600 w 1004887"/>
                <a:gd name="connsiteY24" fmla="*/ 409575 h 581025"/>
                <a:gd name="connsiteX25" fmla="*/ 1002506 w 1004887"/>
                <a:gd name="connsiteY25" fmla="*/ 457200 h 581025"/>
                <a:gd name="connsiteX26" fmla="*/ 1004887 w 1004887"/>
                <a:gd name="connsiteY26" fmla="*/ 492919 h 581025"/>
                <a:gd name="connsiteX27" fmla="*/ 997744 w 1004887"/>
                <a:gd name="connsiteY27" fmla="*/ 538163 h 581025"/>
                <a:gd name="connsiteX28" fmla="*/ 988219 w 1004887"/>
                <a:gd name="connsiteY28" fmla="*/ 559594 h 581025"/>
                <a:gd name="connsiteX29" fmla="*/ 976312 w 1004887"/>
                <a:gd name="connsiteY29" fmla="*/ 573881 h 581025"/>
                <a:gd name="connsiteX30" fmla="*/ 954881 w 1004887"/>
                <a:gd name="connsiteY30" fmla="*/ 578644 h 581025"/>
                <a:gd name="connsiteX31" fmla="*/ 916781 w 1004887"/>
                <a:gd name="connsiteY31" fmla="*/ 581025 h 581025"/>
                <a:gd name="connsiteX32" fmla="*/ 866775 w 1004887"/>
                <a:gd name="connsiteY32" fmla="*/ 576263 h 581025"/>
                <a:gd name="connsiteX33" fmla="*/ 809625 w 1004887"/>
                <a:gd name="connsiteY33" fmla="*/ 559594 h 581025"/>
                <a:gd name="connsiteX34" fmla="*/ 742950 w 1004887"/>
                <a:gd name="connsiteY34" fmla="*/ 528638 h 581025"/>
                <a:gd name="connsiteX35" fmla="*/ 607219 w 1004887"/>
                <a:gd name="connsiteY35" fmla="*/ 4167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04887" h="581025">
                  <a:moveTo>
                    <a:pt x="607219" y="416719"/>
                  </a:moveTo>
                  <a:lnTo>
                    <a:pt x="431006" y="288131"/>
                  </a:lnTo>
                  <a:lnTo>
                    <a:pt x="319087" y="214313"/>
                  </a:lnTo>
                  <a:lnTo>
                    <a:pt x="209550" y="145256"/>
                  </a:lnTo>
                  <a:lnTo>
                    <a:pt x="95250" y="80963"/>
                  </a:lnTo>
                  <a:lnTo>
                    <a:pt x="30956" y="52388"/>
                  </a:lnTo>
                  <a:lnTo>
                    <a:pt x="11906" y="42863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1906" y="7144"/>
                  </a:lnTo>
                  <a:lnTo>
                    <a:pt x="33337" y="0"/>
                  </a:lnTo>
                  <a:lnTo>
                    <a:pt x="88106" y="2381"/>
                  </a:lnTo>
                  <a:lnTo>
                    <a:pt x="209550" y="23813"/>
                  </a:lnTo>
                  <a:lnTo>
                    <a:pt x="442912" y="71438"/>
                  </a:lnTo>
                  <a:lnTo>
                    <a:pt x="623887" y="109538"/>
                  </a:lnTo>
                  <a:lnTo>
                    <a:pt x="742950" y="133350"/>
                  </a:lnTo>
                  <a:lnTo>
                    <a:pt x="769144" y="140494"/>
                  </a:lnTo>
                  <a:lnTo>
                    <a:pt x="804862" y="154781"/>
                  </a:lnTo>
                  <a:lnTo>
                    <a:pt x="833437" y="169069"/>
                  </a:lnTo>
                  <a:lnTo>
                    <a:pt x="859631" y="190500"/>
                  </a:lnTo>
                  <a:lnTo>
                    <a:pt x="892969" y="221456"/>
                  </a:lnTo>
                  <a:lnTo>
                    <a:pt x="914400" y="250031"/>
                  </a:lnTo>
                  <a:lnTo>
                    <a:pt x="950119" y="304800"/>
                  </a:lnTo>
                  <a:lnTo>
                    <a:pt x="973931" y="357188"/>
                  </a:lnTo>
                  <a:lnTo>
                    <a:pt x="990600" y="409575"/>
                  </a:lnTo>
                  <a:lnTo>
                    <a:pt x="1002506" y="457200"/>
                  </a:lnTo>
                  <a:lnTo>
                    <a:pt x="1004887" y="492919"/>
                  </a:lnTo>
                  <a:lnTo>
                    <a:pt x="997744" y="538163"/>
                  </a:lnTo>
                  <a:lnTo>
                    <a:pt x="988219" y="559594"/>
                  </a:lnTo>
                  <a:lnTo>
                    <a:pt x="976312" y="573881"/>
                  </a:lnTo>
                  <a:lnTo>
                    <a:pt x="954881" y="578644"/>
                  </a:lnTo>
                  <a:lnTo>
                    <a:pt x="916781" y="581025"/>
                  </a:lnTo>
                  <a:lnTo>
                    <a:pt x="866775" y="576263"/>
                  </a:lnTo>
                  <a:lnTo>
                    <a:pt x="809625" y="559594"/>
                  </a:lnTo>
                  <a:lnTo>
                    <a:pt x="742950" y="528638"/>
                  </a:lnTo>
                  <a:lnTo>
                    <a:pt x="607219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2">
              <a:extLst>
                <a:ext uri="{FF2B5EF4-FFF2-40B4-BE49-F238E27FC236}">
                  <a16:creationId xmlns:a16="http://schemas.microsoft.com/office/drawing/2014/main" id="{C4F2926A-679E-4F9B-B0E7-7A3EAFCE6FED}"/>
                </a:ext>
              </a:extLst>
            </p:cNvPr>
            <p:cNvSpPr/>
            <p:nvPr/>
          </p:nvSpPr>
          <p:spPr>
            <a:xfrm rot="16200000">
              <a:off x="3374236" y="2642394"/>
              <a:ext cx="2044700" cy="1719263"/>
            </a:xfrm>
            <a:custGeom>
              <a:avLst/>
              <a:gdLst>
                <a:gd name="connsiteX0" fmla="*/ 1102518 w 2045493"/>
                <a:gd name="connsiteY0" fmla="*/ 1231106 h 1719262"/>
                <a:gd name="connsiteX1" fmla="*/ 897731 w 2045493"/>
                <a:gd name="connsiteY1" fmla="*/ 1069181 h 1719262"/>
                <a:gd name="connsiteX2" fmla="*/ 776287 w 2045493"/>
                <a:gd name="connsiteY2" fmla="*/ 945356 h 1719262"/>
                <a:gd name="connsiteX3" fmla="*/ 540543 w 2045493"/>
                <a:gd name="connsiteY3" fmla="*/ 723900 h 1719262"/>
                <a:gd name="connsiteX4" fmla="*/ 402431 w 2045493"/>
                <a:gd name="connsiteY4" fmla="*/ 581025 h 1719262"/>
                <a:gd name="connsiteX5" fmla="*/ 269081 w 2045493"/>
                <a:gd name="connsiteY5" fmla="*/ 431006 h 1719262"/>
                <a:gd name="connsiteX6" fmla="*/ 169068 w 2045493"/>
                <a:gd name="connsiteY6" fmla="*/ 304800 h 1719262"/>
                <a:gd name="connsiteX7" fmla="*/ 107156 w 2045493"/>
                <a:gd name="connsiteY7" fmla="*/ 216693 h 1719262"/>
                <a:gd name="connsiteX8" fmla="*/ 28575 w 2045493"/>
                <a:gd name="connsiteY8" fmla="*/ 102393 h 1719262"/>
                <a:gd name="connsiteX9" fmla="*/ 4762 w 2045493"/>
                <a:gd name="connsiteY9" fmla="*/ 64293 h 1719262"/>
                <a:gd name="connsiteX10" fmla="*/ 2381 w 2045493"/>
                <a:gd name="connsiteY10" fmla="*/ 54768 h 1719262"/>
                <a:gd name="connsiteX11" fmla="*/ 0 w 2045493"/>
                <a:gd name="connsiteY11" fmla="*/ 40481 h 1719262"/>
                <a:gd name="connsiteX12" fmla="*/ 2381 w 2045493"/>
                <a:gd name="connsiteY12" fmla="*/ 19050 h 1719262"/>
                <a:gd name="connsiteX13" fmla="*/ 16668 w 2045493"/>
                <a:gd name="connsiteY13" fmla="*/ 4762 h 1719262"/>
                <a:gd name="connsiteX14" fmla="*/ 35718 w 2045493"/>
                <a:gd name="connsiteY14" fmla="*/ 0 h 1719262"/>
                <a:gd name="connsiteX15" fmla="*/ 61912 w 2045493"/>
                <a:gd name="connsiteY15" fmla="*/ 4762 h 1719262"/>
                <a:gd name="connsiteX16" fmla="*/ 80962 w 2045493"/>
                <a:gd name="connsiteY16" fmla="*/ 23812 h 1719262"/>
                <a:gd name="connsiteX17" fmla="*/ 223837 w 2045493"/>
                <a:gd name="connsiteY17" fmla="*/ 180975 h 1719262"/>
                <a:gd name="connsiteX18" fmla="*/ 364331 w 2045493"/>
                <a:gd name="connsiteY18" fmla="*/ 323850 h 1719262"/>
                <a:gd name="connsiteX19" fmla="*/ 497681 w 2045493"/>
                <a:gd name="connsiteY19" fmla="*/ 454818 h 1719262"/>
                <a:gd name="connsiteX20" fmla="*/ 652462 w 2045493"/>
                <a:gd name="connsiteY20" fmla="*/ 592931 h 1719262"/>
                <a:gd name="connsiteX21" fmla="*/ 769143 w 2045493"/>
                <a:gd name="connsiteY21" fmla="*/ 692943 h 1719262"/>
                <a:gd name="connsiteX22" fmla="*/ 892968 w 2045493"/>
                <a:gd name="connsiteY22" fmla="*/ 790575 h 1719262"/>
                <a:gd name="connsiteX23" fmla="*/ 1028700 w 2045493"/>
                <a:gd name="connsiteY23" fmla="*/ 900112 h 1719262"/>
                <a:gd name="connsiteX24" fmla="*/ 1143000 w 2045493"/>
                <a:gd name="connsiteY24" fmla="*/ 985837 h 1719262"/>
                <a:gd name="connsiteX25" fmla="*/ 1283493 w 2045493"/>
                <a:gd name="connsiteY25" fmla="*/ 1083468 h 1719262"/>
                <a:gd name="connsiteX26" fmla="*/ 1438275 w 2045493"/>
                <a:gd name="connsiteY26" fmla="*/ 1178718 h 1719262"/>
                <a:gd name="connsiteX27" fmla="*/ 1597818 w 2045493"/>
                <a:gd name="connsiteY27" fmla="*/ 1271587 h 1719262"/>
                <a:gd name="connsiteX28" fmla="*/ 1666875 w 2045493"/>
                <a:gd name="connsiteY28" fmla="*/ 1304925 h 1719262"/>
                <a:gd name="connsiteX29" fmla="*/ 1726406 w 2045493"/>
                <a:gd name="connsiteY29" fmla="*/ 1326356 h 1719262"/>
                <a:gd name="connsiteX30" fmla="*/ 1774031 w 2045493"/>
                <a:gd name="connsiteY30" fmla="*/ 1338262 h 1719262"/>
                <a:gd name="connsiteX31" fmla="*/ 1816893 w 2045493"/>
                <a:gd name="connsiteY31" fmla="*/ 1345406 h 1719262"/>
                <a:gd name="connsiteX32" fmla="*/ 1881187 w 2045493"/>
                <a:gd name="connsiteY32" fmla="*/ 1335881 h 1719262"/>
                <a:gd name="connsiteX33" fmla="*/ 1938337 w 2045493"/>
                <a:gd name="connsiteY33" fmla="*/ 1307306 h 1719262"/>
                <a:gd name="connsiteX34" fmla="*/ 1978818 w 2045493"/>
                <a:gd name="connsiteY34" fmla="*/ 1285875 h 1719262"/>
                <a:gd name="connsiteX35" fmla="*/ 2005012 w 2045493"/>
                <a:gd name="connsiteY35" fmla="*/ 1271587 h 1719262"/>
                <a:gd name="connsiteX36" fmla="*/ 2021681 w 2045493"/>
                <a:gd name="connsiteY36" fmla="*/ 1264443 h 1719262"/>
                <a:gd name="connsiteX37" fmla="*/ 2033587 w 2045493"/>
                <a:gd name="connsiteY37" fmla="*/ 1264443 h 1719262"/>
                <a:gd name="connsiteX38" fmla="*/ 2045493 w 2045493"/>
                <a:gd name="connsiteY38" fmla="*/ 1273968 h 1719262"/>
                <a:gd name="connsiteX39" fmla="*/ 2043112 w 2045493"/>
                <a:gd name="connsiteY39" fmla="*/ 1297781 h 1719262"/>
                <a:gd name="connsiteX40" fmla="*/ 2000250 w 2045493"/>
                <a:gd name="connsiteY40" fmla="*/ 1373981 h 1719262"/>
                <a:gd name="connsiteX41" fmla="*/ 1921668 w 2045493"/>
                <a:gd name="connsiteY41" fmla="*/ 1500187 h 1719262"/>
                <a:gd name="connsiteX42" fmla="*/ 1828800 w 2045493"/>
                <a:gd name="connsiteY42" fmla="*/ 1612106 h 1719262"/>
                <a:gd name="connsiteX43" fmla="*/ 1776412 w 2045493"/>
                <a:gd name="connsiteY43" fmla="*/ 1664493 h 1719262"/>
                <a:gd name="connsiteX44" fmla="*/ 1726406 w 2045493"/>
                <a:gd name="connsiteY44" fmla="*/ 1702593 h 1719262"/>
                <a:gd name="connsiteX45" fmla="*/ 1697831 w 2045493"/>
                <a:gd name="connsiteY45" fmla="*/ 1714500 h 1719262"/>
                <a:gd name="connsiteX46" fmla="*/ 1674018 w 2045493"/>
                <a:gd name="connsiteY46" fmla="*/ 1719262 h 1719262"/>
                <a:gd name="connsiteX47" fmla="*/ 1647825 w 2045493"/>
                <a:gd name="connsiteY47" fmla="*/ 1714500 h 1719262"/>
                <a:gd name="connsiteX48" fmla="*/ 1624012 w 2045493"/>
                <a:gd name="connsiteY48" fmla="*/ 1700212 h 1719262"/>
                <a:gd name="connsiteX49" fmla="*/ 1604962 w 2045493"/>
                <a:gd name="connsiteY49" fmla="*/ 1676400 h 1719262"/>
                <a:gd name="connsiteX50" fmla="*/ 1585912 w 2045493"/>
                <a:gd name="connsiteY50" fmla="*/ 1633537 h 1719262"/>
                <a:gd name="connsiteX51" fmla="*/ 1350168 w 2045493"/>
                <a:gd name="connsiteY51" fmla="*/ 1435893 h 1719262"/>
                <a:gd name="connsiteX52" fmla="*/ 1102518 w 2045493"/>
                <a:gd name="connsiteY52" fmla="*/ 1231106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045493" h="1719262">
                  <a:moveTo>
                    <a:pt x="1102518" y="1231106"/>
                  </a:moveTo>
                  <a:lnTo>
                    <a:pt x="897731" y="1069181"/>
                  </a:lnTo>
                  <a:lnTo>
                    <a:pt x="776287" y="945356"/>
                  </a:lnTo>
                  <a:lnTo>
                    <a:pt x="540543" y="723900"/>
                  </a:lnTo>
                  <a:lnTo>
                    <a:pt x="402431" y="581025"/>
                  </a:lnTo>
                  <a:lnTo>
                    <a:pt x="269081" y="431006"/>
                  </a:lnTo>
                  <a:lnTo>
                    <a:pt x="169068" y="304800"/>
                  </a:lnTo>
                  <a:lnTo>
                    <a:pt x="107156" y="216693"/>
                  </a:lnTo>
                  <a:lnTo>
                    <a:pt x="28575" y="102393"/>
                  </a:lnTo>
                  <a:lnTo>
                    <a:pt x="4762" y="64293"/>
                  </a:lnTo>
                  <a:lnTo>
                    <a:pt x="2381" y="54768"/>
                  </a:lnTo>
                  <a:lnTo>
                    <a:pt x="0" y="40481"/>
                  </a:lnTo>
                  <a:lnTo>
                    <a:pt x="2381" y="19050"/>
                  </a:lnTo>
                  <a:lnTo>
                    <a:pt x="16668" y="4762"/>
                  </a:lnTo>
                  <a:lnTo>
                    <a:pt x="35718" y="0"/>
                  </a:lnTo>
                  <a:lnTo>
                    <a:pt x="61912" y="4762"/>
                  </a:lnTo>
                  <a:lnTo>
                    <a:pt x="80962" y="23812"/>
                  </a:lnTo>
                  <a:lnTo>
                    <a:pt x="223837" y="180975"/>
                  </a:lnTo>
                  <a:lnTo>
                    <a:pt x="364331" y="323850"/>
                  </a:lnTo>
                  <a:lnTo>
                    <a:pt x="497681" y="454818"/>
                  </a:lnTo>
                  <a:lnTo>
                    <a:pt x="652462" y="592931"/>
                  </a:lnTo>
                  <a:lnTo>
                    <a:pt x="769143" y="692943"/>
                  </a:lnTo>
                  <a:lnTo>
                    <a:pt x="892968" y="790575"/>
                  </a:lnTo>
                  <a:lnTo>
                    <a:pt x="1028700" y="900112"/>
                  </a:lnTo>
                  <a:lnTo>
                    <a:pt x="1143000" y="985837"/>
                  </a:lnTo>
                  <a:lnTo>
                    <a:pt x="1283493" y="1083468"/>
                  </a:lnTo>
                  <a:lnTo>
                    <a:pt x="1438275" y="1178718"/>
                  </a:lnTo>
                  <a:lnTo>
                    <a:pt x="1597818" y="1271587"/>
                  </a:lnTo>
                  <a:lnTo>
                    <a:pt x="1666875" y="1304925"/>
                  </a:lnTo>
                  <a:lnTo>
                    <a:pt x="1726406" y="1326356"/>
                  </a:lnTo>
                  <a:lnTo>
                    <a:pt x="1774031" y="1338262"/>
                  </a:lnTo>
                  <a:lnTo>
                    <a:pt x="1816893" y="1345406"/>
                  </a:lnTo>
                  <a:lnTo>
                    <a:pt x="1881187" y="1335881"/>
                  </a:lnTo>
                  <a:lnTo>
                    <a:pt x="1938337" y="1307306"/>
                  </a:lnTo>
                  <a:lnTo>
                    <a:pt x="1978818" y="1285875"/>
                  </a:lnTo>
                  <a:lnTo>
                    <a:pt x="2005012" y="1271587"/>
                  </a:lnTo>
                  <a:lnTo>
                    <a:pt x="2021681" y="1264443"/>
                  </a:lnTo>
                  <a:lnTo>
                    <a:pt x="2033587" y="1264443"/>
                  </a:lnTo>
                  <a:lnTo>
                    <a:pt x="2045493" y="1273968"/>
                  </a:lnTo>
                  <a:lnTo>
                    <a:pt x="2043112" y="1297781"/>
                  </a:lnTo>
                  <a:lnTo>
                    <a:pt x="2000250" y="1373981"/>
                  </a:lnTo>
                  <a:lnTo>
                    <a:pt x="1921668" y="1500187"/>
                  </a:lnTo>
                  <a:lnTo>
                    <a:pt x="1828800" y="1612106"/>
                  </a:lnTo>
                  <a:lnTo>
                    <a:pt x="1776412" y="1664493"/>
                  </a:lnTo>
                  <a:lnTo>
                    <a:pt x="1726406" y="1702593"/>
                  </a:lnTo>
                  <a:lnTo>
                    <a:pt x="1697831" y="1714500"/>
                  </a:lnTo>
                  <a:lnTo>
                    <a:pt x="1674018" y="1719262"/>
                  </a:lnTo>
                  <a:lnTo>
                    <a:pt x="1647825" y="1714500"/>
                  </a:lnTo>
                  <a:lnTo>
                    <a:pt x="1624012" y="1700212"/>
                  </a:lnTo>
                  <a:lnTo>
                    <a:pt x="1604962" y="1676400"/>
                  </a:lnTo>
                  <a:lnTo>
                    <a:pt x="1585912" y="1633537"/>
                  </a:lnTo>
                  <a:lnTo>
                    <a:pt x="1350168" y="1435893"/>
                  </a:lnTo>
                  <a:lnTo>
                    <a:pt x="1102518" y="1231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87FE5B0B-8485-4E3B-9704-18F2FD9F86DC}"/>
                </a:ext>
              </a:extLst>
            </p:cNvPr>
            <p:cNvSpPr/>
            <p:nvPr/>
          </p:nvSpPr>
          <p:spPr>
            <a:xfrm rot="16200000">
              <a:off x="3436146" y="4537869"/>
              <a:ext cx="2286000" cy="379412"/>
            </a:xfrm>
            <a:custGeom>
              <a:avLst/>
              <a:gdLst>
                <a:gd name="connsiteX0" fmla="*/ 1200150 w 2286000"/>
                <a:gd name="connsiteY0" fmla="*/ 328613 h 378619"/>
                <a:gd name="connsiteX1" fmla="*/ 676275 w 2286000"/>
                <a:gd name="connsiteY1" fmla="*/ 319088 h 378619"/>
                <a:gd name="connsiteX2" fmla="*/ 240507 w 2286000"/>
                <a:gd name="connsiteY2" fmla="*/ 316706 h 378619"/>
                <a:gd name="connsiteX3" fmla="*/ 180975 w 2286000"/>
                <a:gd name="connsiteY3" fmla="*/ 307181 h 378619"/>
                <a:gd name="connsiteX4" fmla="*/ 128588 w 2286000"/>
                <a:gd name="connsiteY4" fmla="*/ 292894 h 378619"/>
                <a:gd name="connsiteX5" fmla="*/ 85725 w 2286000"/>
                <a:gd name="connsiteY5" fmla="*/ 273844 h 378619"/>
                <a:gd name="connsiteX6" fmla="*/ 45244 w 2286000"/>
                <a:gd name="connsiteY6" fmla="*/ 252413 h 378619"/>
                <a:gd name="connsiteX7" fmla="*/ 19050 w 2286000"/>
                <a:gd name="connsiteY7" fmla="*/ 228600 h 378619"/>
                <a:gd name="connsiteX8" fmla="*/ 9525 w 2286000"/>
                <a:gd name="connsiteY8" fmla="*/ 214313 h 378619"/>
                <a:gd name="connsiteX9" fmla="*/ 0 w 2286000"/>
                <a:gd name="connsiteY9" fmla="*/ 192881 h 378619"/>
                <a:gd name="connsiteX10" fmla="*/ 4763 w 2286000"/>
                <a:gd name="connsiteY10" fmla="*/ 164306 h 378619"/>
                <a:gd name="connsiteX11" fmla="*/ 21432 w 2286000"/>
                <a:gd name="connsiteY11" fmla="*/ 130969 h 378619"/>
                <a:gd name="connsiteX12" fmla="*/ 47625 w 2286000"/>
                <a:gd name="connsiteY12" fmla="*/ 104775 h 378619"/>
                <a:gd name="connsiteX13" fmla="*/ 95250 w 2286000"/>
                <a:gd name="connsiteY13" fmla="*/ 76200 h 378619"/>
                <a:gd name="connsiteX14" fmla="*/ 159544 w 2286000"/>
                <a:gd name="connsiteY14" fmla="*/ 52388 h 378619"/>
                <a:gd name="connsiteX15" fmla="*/ 271463 w 2286000"/>
                <a:gd name="connsiteY15" fmla="*/ 28575 h 378619"/>
                <a:gd name="connsiteX16" fmla="*/ 361950 w 2286000"/>
                <a:gd name="connsiteY16" fmla="*/ 14288 h 378619"/>
                <a:gd name="connsiteX17" fmla="*/ 466725 w 2286000"/>
                <a:gd name="connsiteY17" fmla="*/ 0 h 378619"/>
                <a:gd name="connsiteX18" fmla="*/ 533400 w 2286000"/>
                <a:gd name="connsiteY18" fmla="*/ 0 h 378619"/>
                <a:gd name="connsiteX19" fmla="*/ 588169 w 2286000"/>
                <a:gd name="connsiteY19" fmla="*/ 7144 h 378619"/>
                <a:gd name="connsiteX20" fmla="*/ 638175 w 2286000"/>
                <a:gd name="connsiteY20" fmla="*/ 21431 h 378619"/>
                <a:gd name="connsiteX21" fmla="*/ 700088 w 2286000"/>
                <a:gd name="connsiteY21" fmla="*/ 45244 h 378619"/>
                <a:gd name="connsiteX22" fmla="*/ 752475 w 2286000"/>
                <a:gd name="connsiteY22" fmla="*/ 69056 h 378619"/>
                <a:gd name="connsiteX23" fmla="*/ 1083469 w 2286000"/>
                <a:gd name="connsiteY23" fmla="*/ 97631 h 378619"/>
                <a:gd name="connsiteX24" fmla="*/ 1412082 w 2286000"/>
                <a:gd name="connsiteY24" fmla="*/ 126206 h 378619"/>
                <a:gd name="connsiteX25" fmla="*/ 1595438 w 2286000"/>
                <a:gd name="connsiteY25" fmla="*/ 138113 h 378619"/>
                <a:gd name="connsiteX26" fmla="*/ 1831182 w 2286000"/>
                <a:gd name="connsiteY26" fmla="*/ 130969 h 378619"/>
                <a:gd name="connsiteX27" fmla="*/ 1990725 w 2286000"/>
                <a:gd name="connsiteY27" fmla="*/ 111919 h 378619"/>
                <a:gd name="connsiteX28" fmla="*/ 2143125 w 2286000"/>
                <a:gd name="connsiteY28" fmla="*/ 42863 h 378619"/>
                <a:gd name="connsiteX29" fmla="*/ 2286000 w 2286000"/>
                <a:gd name="connsiteY29" fmla="*/ 200025 h 378619"/>
                <a:gd name="connsiteX30" fmla="*/ 2143125 w 2286000"/>
                <a:gd name="connsiteY30" fmla="*/ 366713 h 378619"/>
                <a:gd name="connsiteX31" fmla="*/ 2124075 w 2286000"/>
                <a:gd name="connsiteY31" fmla="*/ 378619 h 378619"/>
                <a:gd name="connsiteX32" fmla="*/ 2012157 w 2286000"/>
                <a:gd name="connsiteY32" fmla="*/ 371475 h 378619"/>
                <a:gd name="connsiteX33" fmla="*/ 1593057 w 2286000"/>
                <a:gd name="connsiteY33" fmla="*/ 342900 h 378619"/>
                <a:gd name="connsiteX34" fmla="*/ 1200150 w 2286000"/>
                <a:gd name="connsiteY34" fmla="*/ 328613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6000" h="378619">
                  <a:moveTo>
                    <a:pt x="1200150" y="328613"/>
                  </a:moveTo>
                  <a:lnTo>
                    <a:pt x="676275" y="319088"/>
                  </a:lnTo>
                  <a:lnTo>
                    <a:pt x="240507" y="316706"/>
                  </a:lnTo>
                  <a:lnTo>
                    <a:pt x="180975" y="307181"/>
                  </a:lnTo>
                  <a:lnTo>
                    <a:pt x="128588" y="292894"/>
                  </a:lnTo>
                  <a:lnTo>
                    <a:pt x="85725" y="273844"/>
                  </a:lnTo>
                  <a:lnTo>
                    <a:pt x="45244" y="252413"/>
                  </a:lnTo>
                  <a:lnTo>
                    <a:pt x="19050" y="228600"/>
                  </a:lnTo>
                  <a:lnTo>
                    <a:pt x="9525" y="214313"/>
                  </a:lnTo>
                  <a:lnTo>
                    <a:pt x="0" y="192881"/>
                  </a:lnTo>
                  <a:lnTo>
                    <a:pt x="4763" y="164306"/>
                  </a:lnTo>
                  <a:lnTo>
                    <a:pt x="21432" y="130969"/>
                  </a:lnTo>
                  <a:lnTo>
                    <a:pt x="47625" y="104775"/>
                  </a:lnTo>
                  <a:lnTo>
                    <a:pt x="95250" y="76200"/>
                  </a:lnTo>
                  <a:lnTo>
                    <a:pt x="159544" y="52388"/>
                  </a:lnTo>
                  <a:lnTo>
                    <a:pt x="271463" y="28575"/>
                  </a:lnTo>
                  <a:lnTo>
                    <a:pt x="361950" y="14288"/>
                  </a:lnTo>
                  <a:lnTo>
                    <a:pt x="466725" y="0"/>
                  </a:lnTo>
                  <a:lnTo>
                    <a:pt x="533400" y="0"/>
                  </a:lnTo>
                  <a:lnTo>
                    <a:pt x="588169" y="7144"/>
                  </a:lnTo>
                  <a:lnTo>
                    <a:pt x="638175" y="21431"/>
                  </a:lnTo>
                  <a:lnTo>
                    <a:pt x="700088" y="45244"/>
                  </a:lnTo>
                  <a:lnTo>
                    <a:pt x="752475" y="69056"/>
                  </a:lnTo>
                  <a:lnTo>
                    <a:pt x="1083469" y="97631"/>
                  </a:lnTo>
                  <a:lnTo>
                    <a:pt x="1412082" y="126206"/>
                  </a:lnTo>
                  <a:lnTo>
                    <a:pt x="1595438" y="138113"/>
                  </a:lnTo>
                  <a:lnTo>
                    <a:pt x="1831182" y="130969"/>
                  </a:lnTo>
                  <a:lnTo>
                    <a:pt x="1990725" y="111919"/>
                  </a:lnTo>
                  <a:lnTo>
                    <a:pt x="2143125" y="42863"/>
                  </a:lnTo>
                  <a:lnTo>
                    <a:pt x="2286000" y="200025"/>
                  </a:lnTo>
                  <a:lnTo>
                    <a:pt x="2143125" y="366713"/>
                  </a:lnTo>
                  <a:lnTo>
                    <a:pt x="2124075" y="378619"/>
                  </a:lnTo>
                  <a:lnTo>
                    <a:pt x="2012157" y="371475"/>
                  </a:lnTo>
                  <a:lnTo>
                    <a:pt x="1593057" y="342900"/>
                  </a:lnTo>
                  <a:lnTo>
                    <a:pt x="1200150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919D5077-A362-4ECD-9EA5-467E56A81F80}"/>
                </a:ext>
              </a:extLst>
            </p:cNvPr>
            <p:cNvSpPr/>
            <p:nvPr/>
          </p:nvSpPr>
          <p:spPr>
            <a:xfrm>
              <a:off x="5500690" y="2471738"/>
              <a:ext cx="2455862" cy="538162"/>
            </a:xfrm>
            <a:custGeom>
              <a:avLst/>
              <a:gdLst>
                <a:gd name="connsiteX0" fmla="*/ 1602581 w 2455068"/>
                <a:gd name="connsiteY0" fmla="*/ 354806 h 538162"/>
                <a:gd name="connsiteX1" fmla="*/ 1204912 w 2455068"/>
                <a:gd name="connsiteY1" fmla="*/ 402431 h 538162"/>
                <a:gd name="connsiteX2" fmla="*/ 1042987 w 2455068"/>
                <a:gd name="connsiteY2" fmla="*/ 414337 h 538162"/>
                <a:gd name="connsiteX3" fmla="*/ 912018 w 2455068"/>
                <a:gd name="connsiteY3" fmla="*/ 431006 h 538162"/>
                <a:gd name="connsiteX4" fmla="*/ 828675 w 2455068"/>
                <a:gd name="connsiteY4" fmla="*/ 445293 h 538162"/>
                <a:gd name="connsiteX5" fmla="*/ 735806 w 2455068"/>
                <a:gd name="connsiteY5" fmla="*/ 466725 h 538162"/>
                <a:gd name="connsiteX6" fmla="*/ 597693 w 2455068"/>
                <a:gd name="connsiteY6" fmla="*/ 504825 h 538162"/>
                <a:gd name="connsiteX7" fmla="*/ 490537 w 2455068"/>
                <a:gd name="connsiteY7" fmla="*/ 535781 h 538162"/>
                <a:gd name="connsiteX8" fmla="*/ 450056 w 2455068"/>
                <a:gd name="connsiteY8" fmla="*/ 538162 h 538162"/>
                <a:gd name="connsiteX9" fmla="*/ 395287 w 2455068"/>
                <a:gd name="connsiteY9" fmla="*/ 533400 h 538162"/>
                <a:gd name="connsiteX10" fmla="*/ 342900 w 2455068"/>
                <a:gd name="connsiteY10" fmla="*/ 521493 h 538162"/>
                <a:gd name="connsiteX11" fmla="*/ 285750 w 2455068"/>
                <a:gd name="connsiteY11" fmla="*/ 502443 h 538162"/>
                <a:gd name="connsiteX12" fmla="*/ 223837 w 2455068"/>
                <a:gd name="connsiteY12" fmla="*/ 471487 h 538162"/>
                <a:gd name="connsiteX13" fmla="*/ 164306 w 2455068"/>
                <a:gd name="connsiteY13" fmla="*/ 428625 h 538162"/>
                <a:gd name="connsiteX14" fmla="*/ 119062 w 2455068"/>
                <a:gd name="connsiteY14" fmla="*/ 388143 h 538162"/>
                <a:gd name="connsiteX15" fmla="*/ 73818 w 2455068"/>
                <a:gd name="connsiteY15" fmla="*/ 335756 h 538162"/>
                <a:gd name="connsiteX16" fmla="*/ 42862 w 2455068"/>
                <a:gd name="connsiteY16" fmla="*/ 292893 h 538162"/>
                <a:gd name="connsiteX17" fmla="*/ 16668 w 2455068"/>
                <a:gd name="connsiteY17" fmla="*/ 242887 h 538162"/>
                <a:gd name="connsiteX18" fmla="*/ 2381 w 2455068"/>
                <a:gd name="connsiteY18" fmla="*/ 209550 h 538162"/>
                <a:gd name="connsiteX19" fmla="*/ 0 w 2455068"/>
                <a:gd name="connsiteY19" fmla="*/ 190500 h 538162"/>
                <a:gd name="connsiteX20" fmla="*/ 0 w 2455068"/>
                <a:gd name="connsiteY20" fmla="*/ 176212 h 538162"/>
                <a:gd name="connsiteX21" fmla="*/ 4762 w 2455068"/>
                <a:gd name="connsiteY21" fmla="*/ 164306 h 538162"/>
                <a:gd name="connsiteX22" fmla="*/ 16668 w 2455068"/>
                <a:gd name="connsiteY22" fmla="*/ 159543 h 538162"/>
                <a:gd name="connsiteX23" fmla="*/ 38100 w 2455068"/>
                <a:gd name="connsiteY23" fmla="*/ 161925 h 538162"/>
                <a:gd name="connsiteX24" fmla="*/ 78581 w 2455068"/>
                <a:gd name="connsiteY24" fmla="*/ 195262 h 538162"/>
                <a:gd name="connsiteX25" fmla="*/ 121443 w 2455068"/>
                <a:gd name="connsiteY25" fmla="*/ 223837 h 538162"/>
                <a:gd name="connsiteX26" fmla="*/ 173831 w 2455068"/>
                <a:gd name="connsiteY26" fmla="*/ 252412 h 538162"/>
                <a:gd name="connsiteX27" fmla="*/ 214312 w 2455068"/>
                <a:gd name="connsiteY27" fmla="*/ 271462 h 538162"/>
                <a:gd name="connsiteX28" fmla="*/ 261937 w 2455068"/>
                <a:gd name="connsiteY28" fmla="*/ 280987 h 538162"/>
                <a:gd name="connsiteX29" fmla="*/ 342900 w 2455068"/>
                <a:gd name="connsiteY29" fmla="*/ 285750 h 538162"/>
                <a:gd name="connsiteX30" fmla="*/ 452437 w 2455068"/>
                <a:gd name="connsiteY30" fmla="*/ 288131 h 538162"/>
                <a:gd name="connsiteX31" fmla="*/ 576262 w 2455068"/>
                <a:gd name="connsiteY31" fmla="*/ 273843 h 538162"/>
                <a:gd name="connsiteX32" fmla="*/ 990600 w 2455068"/>
                <a:gd name="connsiteY32" fmla="*/ 223837 h 538162"/>
                <a:gd name="connsiteX33" fmla="*/ 1331118 w 2455068"/>
                <a:gd name="connsiteY33" fmla="*/ 171450 h 538162"/>
                <a:gd name="connsiteX34" fmla="*/ 1616868 w 2455068"/>
                <a:gd name="connsiteY34" fmla="*/ 128587 h 538162"/>
                <a:gd name="connsiteX35" fmla="*/ 1747837 w 2455068"/>
                <a:gd name="connsiteY35" fmla="*/ 107156 h 538162"/>
                <a:gd name="connsiteX36" fmla="*/ 1831181 w 2455068"/>
                <a:gd name="connsiteY36" fmla="*/ 88106 h 538162"/>
                <a:gd name="connsiteX37" fmla="*/ 1902618 w 2455068"/>
                <a:gd name="connsiteY37" fmla="*/ 57150 h 538162"/>
                <a:gd name="connsiteX38" fmla="*/ 1945481 w 2455068"/>
                <a:gd name="connsiteY38" fmla="*/ 35718 h 538162"/>
                <a:gd name="connsiteX39" fmla="*/ 1990725 w 2455068"/>
                <a:gd name="connsiteY39" fmla="*/ 2381 h 538162"/>
                <a:gd name="connsiteX40" fmla="*/ 2002631 w 2455068"/>
                <a:gd name="connsiteY40" fmla="*/ 0 h 538162"/>
                <a:gd name="connsiteX41" fmla="*/ 2055018 w 2455068"/>
                <a:gd name="connsiteY41" fmla="*/ 9525 h 538162"/>
                <a:gd name="connsiteX42" fmla="*/ 2181225 w 2455068"/>
                <a:gd name="connsiteY42" fmla="*/ 42862 h 538162"/>
                <a:gd name="connsiteX43" fmla="*/ 2319337 w 2455068"/>
                <a:gd name="connsiteY43" fmla="*/ 90487 h 538162"/>
                <a:gd name="connsiteX44" fmla="*/ 2374106 w 2455068"/>
                <a:gd name="connsiteY44" fmla="*/ 109537 h 538162"/>
                <a:gd name="connsiteX45" fmla="*/ 2388393 w 2455068"/>
                <a:gd name="connsiteY45" fmla="*/ 121443 h 538162"/>
                <a:gd name="connsiteX46" fmla="*/ 2421731 w 2455068"/>
                <a:gd name="connsiteY46" fmla="*/ 159543 h 538162"/>
                <a:gd name="connsiteX47" fmla="*/ 2445543 w 2455068"/>
                <a:gd name="connsiteY47" fmla="*/ 200025 h 538162"/>
                <a:gd name="connsiteX48" fmla="*/ 2452687 w 2455068"/>
                <a:gd name="connsiteY48" fmla="*/ 216693 h 538162"/>
                <a:gd name="connsiteX49" fmla="*/ 2455068 w 2455068"/>
                <a:gd name="connsiteY49" fmla="*/ 235743 h 538162"/>
                <a:gd name="connsiteX50" fmla="*/ 2447925 w 2455068"/>
                <a:gd name="connsiteY50" fmla="*/ 261937 h 538162"/>
                <a:gd name="connsiteX51" fmla="*/ 2433637 w 2455068"/>
                <a:gd name="connsiteY51" fmla="*/ 280987 h 538162"/>
                <a:gd name="connsiteX52" fmla="*/ 2409825 w 2455068"/>
                <a:gd name="connsiteY52" fmla="*/ 295275 h 538162"/>
                <a:gd name="connsiteX53" fmla="*/ 2350293 w 2455068"/>
                <a:gd name="connsiteY53" fmla="*/ 309562 h 538162"/>
                <a:gd name="connsiteX54" fmla="*/ 2219325 w 2455068"/>
                <a:gd name="connsiteY54" fmla="*/ 309562 h 538162"/>
                <a:gd name="connsiteX55" fmla="*/ 2078831 w 2455068"/>
                <a:gd name="connsiteY55" fmla="*/ 309562 h 538162"/>
                <a:gd name="connsiteX56" fmla="*/ 1602581 w 2455068"/>
                <a:gd name="connsiteY56" fmla="*/ 354806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55068" h="538162">
                  <a:moveTo>
                    <a:pt x="1602581" y="354806"/>
                  </a:moveTo>
                  <a:lnTo>
                    <a:pt x="1204912" y="402431"/>
                  </a:lnTo>
                  <a:lnTo>
                    <a:pt x="1042987" y="414337"/>
                  </a:lnTo>
                  <a:lnTo>
                    <a:pt x="912018" y="431006"/>
                  </a:lnTo>
                  <a:lnTo>
                    <a:pt x="828675" y="445293"/>
                  </a:lnTo>
                  <a:lnTo>
                    <a:pt x="735806" y="466725"/>
                  </a:lnTo>
                  <a:lnTo>
                    <a:pt x="597693" y="504825"/>
                  </a:lnTo>
                  <a:lnTo>
                    <a:pt x="490537" y="535781"/>
                  </a:lnTo>
                  <a:lnTo>
                    <a:pt x="450056" y="538162"/>
                  </a:lnTo>
                  <a:lnTo>
                    <a:pt x="395287" y="533400"/>
                  </a:lnTo>
                  <a:lnTo>
                    <a:pt x="342900" y="521493"/>
                  </a:lnTo>
                  <a:lnTo>
                    <a:pt x="285750" y="502443"/>
                  </a:lnTo>
                  <a:lnTo>
                    <a:pt x="223837" y="471487"/>
                  </a:lnTo>
                  <a:lnTo>
                    <a:pt x="164306" y="428625"/>
                  </a:lnTo>
                  <a:lnTo>
                    <a:pt x="119062" y="388143"/>
                  </a:lnTo>
                  <a:lnTo>
                    <a:pt x="73818" y="335756"/>
                  </a:lnTo>
                  <a:lnTo>
                    <a:pt x="42862" y="292893"/>
                  </a:lnTo>
                  <a:lnTo>
                    <a:pt x="16668" y="242887"/>
                  </a:lnTo>
                  <a:lnTo>
                    <a:pt x="2381" y="209550"/>
                  </a:lnTo>
                  <a:lnTo>
                    <a:pt x="0" y="190500"/>
                  </a:lnTo>
                  <a:lnTo>
                    <a:pt x="0" y="176212"/>
                  </a:lnTo>
                  <a:lnTo>
                    <a:pt x="4762" y="164306"/>
                  </a:lnTo>
                  <a:lnTo>
                    <a:pt x="16668" y="159543"/>
                  </a:lnTo>
                  <a:lnTo>
                    <a:pt x="38100" y="161925"/>
                  </a:lnTo>
                  <a:lnTo>
                    <a:pt x="78581" y="195262"/>
                  </a:lnTo>
                  <a:lnTo>
                    <a:pt x="121443" y="223837"/>
                  </a:lnTo>
                  <a:lnTo>
                    <a:pt x="173831" y="252412"/>
                  </a:lnTo>
                  <a:lnTo>
                    <a:pt x="214312" y="271462"/>
                  </a:lnTo>
                  <a:lnTo>
                    <a:pt x="261937" y="280987"/>
                  </a:lnTo>
                  <a:lnTo>
                    <a:pt x="342900" y="285750"/>
                  </a:lnTo>
                  <a:lnTo>
                    <a:pt x="452437" y="288131"/>
                  </a:lnTo>
                  <a:lnTo>
                    <a:pt x="576262" y="273843"/>
                  </a:lnTo>
                  <a:lnTo>
                    <a:pt x="990600" y="223837"/>
                  </a:lnTo>
                  <a:lnTo>
                    <a:pt x="1331118" y="171450"/>
                  </a:lnTo>
                  <a:lnTo>
                    <a:pt x="1616868" y="128587"/>
                  </a:lnTo>
                  <a:lnTo>
                    <a:pt x="1747837" y="107156"/>
                  </a:lnTo>
                  <a:lnTo>
                    <a:pt x="1831181" y="88106"/>
                  </a:lnTo>
                  <a:lnTo>
                    <a:pt x="1902618" y="57150"/>
                  </a:lnTo>
                  <a:lnTo>
                    <a:pt x="1945481" y="35718"/>
                  </a:lnTo>
                  <a:lnTo>
                    <a:pt x="1990725" y="2381"/>
                  </a:lnTo>
                  <a:lnTo>
                    <a:pt x="2002631" y="0"/>
                  </a:lnTo>
                  <a:lnTo>
                    <a:pt x="2055018" y="9525"/>
                  </a:lnTo>
                  <a:lnTo>
                    <a:pt x="2181225" y="42862"/>
                  </a:lnTo>
                  <a:lnTo>
                    <a:pt x="2319337" y="90487"/>
                  </a:lnTo>
                  <a:lnTo>
                    <a:pt x="2374106" y="109537"/>
                  </a:lnTo>
                  <a:lnTo>
                    <a:pt x="2388393" y="121443"/>
                  </a:lnTo>
                  <a:lnTo>
                    <a:pt x="2421731" y="159543"/>
                  </a:lnTo>
                  <a:lnTo>
                    <a:pt x="2445543" y="200025"/>
                  </a:lnTo>
                  <a:lnTo>
                    <a:pt x="2452687" y="216693"/>
                  </a:lnTo>
                  <a:lnTo>
                    <a:pt x="2455068" y="235743"/>
                  </a:lnTo>
                  <a:lnTo>
                    <a:pt x="2447925" y="261937"/>
                  </a:lnTo>
                  <a:lnTo>
                    <a:pt x="2433637" y="280987"/>
                  </a:lnTo>
                  <a:lnTo>
                    <a:pt x="2409825" y="295275"/>
                  </a:lnTo>
                  <a:lnTo>
                    <a:pt x="2350293" y="309562"/>
                  </a:lnTo>
                  <a:lnTo>
                    <a:pt x="2219325" y="309562"/>
                  </a:lnTo>
                  <a:lnTo>
                    <a:pt x="2078831" y="309562"/>
                  </a:lnTo>
                  <a:lnTo>
                    <a:pt x="1602581" y="3548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ED4294F8-83F3-4700-ACBA-CCF58675E02B}"/>
                </a:ext>
              </a:extLst>
            </p:cNvPr>
            <p:cNvSpPr/>
            <p:nvPr/>
          </p:nvSpPr>
          <p:spPr>
            <a:xfrm rot="16200000">
              <a:off x="5498309" y="3799682"/>
              <a:ext cx="2484438" cy="523875"/>
            </a:xfrm>
            <a:custGeom>
              <a:avLst/>
              <a:gdLst>
                <a:gd name="connsiteX0" fmla="*/ 711994 w 2483644"/>
                <a:gd name="connsiteY0" fmla="*/ 433388 h 523875"/>
                <a:gd name="connsiteX1" fmla="*/ 14287 w 2483644"/>
                <a:gd name="connsiteY1" fmla="*/ 435769 h 523875"/>
                <a:gd name="connsiteX2" fmla="*/ 0 w 2483644"/>
                <a:gd name="connsiteY2" fmla="*/ 169069 h 523875"/>
                <a:gd name="connsiteX3" fmla="*/ 759619 w 2483644"/>
                <a:gd name="connsiteY3" fmla="*/ 171450 h 523875"/>
                <a:gd name="connsiteX4" fmla="*/ 1212056 w 2483644"/>
                <a:gd name="connsiteY4" fmla="*/ 171450 h 523875"/>
                <a:gd name="connsiteX5" fmla="*/ 1593056 w 2483644"/>
                <a:gd name="connsiteY5" fmla="*/ 169069 h 523875"/>
                <a:gd name="connsiteX6" fmla="*/ 1924050 w 2483644"/>
                <a:gd name="connsiteY6" fmla="*/ 169069 h 523875"/>
                <a:gd name="connsiteX7" fmla="*/ 2076450 w 2483644"/>
                <a:gd name="connsiteY7" fmla="*/ 169069 h 523875"/>
                <a:gd name="connsiteX8" fmla="*/ 2133600 w 2483644"/>
                <a:gd name="connsiteY8" fmla="*/ 166688 h 523875"/>
                <a:gd name="connsiteX9" fmla="*/ 2183606 w 2483644"/>
                <a:gd name="connsiteY9" fmla="*/ 159544 h 523875"/>
                <a:gd name="connsiteX10" fmla="*/ 2238375 w 2483644"/>
                <a:gd name="connsiteY10" fmla="*/ 145257 h 523875"/>
                <a:gd name="connsiteX11" fmla="*/ 2300287 w 2483644"/>
                <a:gd name="connsiteY11" fmla="*/ 121444 h 523875"/>
                <a:gd name="connsiteX12" fmla="*/ 2366962 w 2483644"/>
                <a:gd name="connsiteY12" fmla="*/ 78582 h 523875"/>
                <a:gd name="connsiteX13" fmla="*/ 2447925 w 2483644"/>
                <a:gd name="connsiteY13" fmla="*/ 0 h 523875"/>
                <a:gd name="connsiteX14" fmla="*/ 2483644 w 2483644"/>
                <a:gd name="connsiteY14" fmla="*/ 185738 h 523875"/>
                <a:gd name="connsiteX15" fmla="*/ 2395537 w 2483644"/>
                <a:gd name="connsiteY15" fmla="*/ 323850 h 523875"/>
                <a:gd name="connsiteX16" fmla="*/ 2340769 w 2483644"/>
                <a:gd name="connsiteY16" fmla="*/ 419100 h 523875"/>
                <a:gd name="connsiteX17" fmla="*/ 2278856 w 2483644"/>
                <a:gd name="connsiteY17" fmla="*/ 500063 h 523875"/>
                <a:gd name="connsiteX18" fmla="*/ 2262187 w 2483644"/>
                <a:gd name="connsiteY18" fmla="*/ 514350 h 523875"/>
                <a:gd name="connsiteX19" fmla="*/ 2235994 w 2483644"/>
                <a:gd name="connsiteY19" fmla="*/ 523875 h 523875"/>
                <a:gd name="connsiteX20" fmla="*/ 2216944 w 2483644"/>
                <a:gd name="connsiteY20" fmla="*/ 523875 h 523875"/>
                <a:gd name="connsiteX21" fmla="*/ 2171700 w 2483644"/>
                <a:gd name="connsiteY21" fmla="*/ 509588 h 523875"/>
                <a:gd name="connsiteX22" fmla="*/ 2100262 w 2483644"/>
                <a:gd name="connsiteY22" fmla="*/ 476250 h 523875"/>
                <a:gd name="connsiteX23" fmla="*/ 2033587 w 2483644"/>
                <a:gd name="connsiteY23" fmla="*/ 454819 h 523875"/>
                <a:gd name="connsiteX24" fmla="*/ 1974056 w 2483644"/>
                <a:gd name="connsiteY24" fmla="*/ 438150 h 523875"/>
                <a:gd name="connsiteX25" fmla="*/ 1807369 w 2483644"/>
                <a:gd name="connsiteY25" fmla="*/ 433388 h 523875"/>
                <a:gd name="connsiteX26" fmla="*/ 1402556 w 2483644"/>
                <a:gd name="connsiteY26" fmla="*/ 438150 h 523875"/>
                <a:gd name="connsiteX27" fmla="*/ 1226344 w 2483644"/>
                <a:gd name="connsiteY27" fmla="*/ 431007 h 523875"/>
                <a:gd name="connsiteX28" fmla="*/ 711994 w 2483644"/>
                <a:gd name="connsiteY28" fmla="*/ 433388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2483644" h="523875">
                  <a:moveTo>
                    <a:pt x="711994" y="433388"/>
                  </a:moveTo>
                  <a:lnTo>
                    <a:pt x="14287" y="435769"/>
                  </a:lnTo>
                  <a:lnTo>
                    <a:pt x="0" y="169069"/>
                  </a:lnTo>
                  <a:lnTo>
                    <a:pt x="759619" y="171450"/>
                  </a:lnTo>
                  <a:lnTo>
                    <a:pt x="1212056" y="171450"/>
                  </a:lnTo>
                  <a:lnTo>
                    <a:pt x="1593056" y="169069"/>
                  </a:lnTo>
                  <a:lnTo>
                    <a:pt x="1924050" y="169069"/>
                  </a:lnTo>
                  <a:lnTo>
                    <a:pt x="2076450" y="169069"/>
                  </a:lnTo>
                  <a:lnTo>
                    <a:pt x="2133600" y="166688"/>
                  </a:lnTo>
                  <a:lnTo>
                    <a:pt x="2183606" y="159544"/>
                  </a:lnTo>
                  <a:lnTo>
                    <a:pt x="2238375" y="145257"/>
                  </a:lnTo>
                  <a:lnTo>
                    <a:pt x="2300287" y="121444"/>
                  </a:lnTo>
                  <a:lnTo>
                    <a:pt x="2366962" y="78582"/>
                  </a:lnTo>
                  <a:lnTo>
                    <a:pt x="2447925" y="0"/>
                  </a:lnTo>
                  <a:lnTo>
                    <a:pt x="2483644" y="185738"/>
                  </a:lnTo>
                  <a:lnTo>
                    <a:pt x="2395537" y="323850"/>
                  </a:lnTo>
                  <a:lnTo>
                    <a:pt x="2340769" y="419100"/>
                  </a:lnTo>
                  <a:lnTo>
                    <a:pt x="2278856" y="500063"/>
                  </a:lnTo>
                  <a:lnTo>
                    <a:pt x="2262187" y="514350"/>
                  </a:lnTo>
                  <a:lnTo>
                    <a:pt x="2235994" y="523875"/>
                  </a:lnTo>
                  <a:lnTo>
                    <a:pt x="2216944" y="523875"/>
                  </a:lnTo>
                  <a:lnTo>
                    <a:pt x="2171700" y="509588"/>
                  </a:lnTo>
                  <a:lnTo>
                    <a:pt x="2100262" y="476250"/>
                  </a:lnTo>
                  <a:lnTo>
                    <a:pt x="2033587" y="454819"/>
                  </a:lnTo>
                  <a:lnTo>
                    <a:pt x="1974056" y="438150"/>
                  </a:lnTo>
                  <a:lnTo>
                    <a:pt x="1807369" y="433388"/>
                  </a:lnTo>
                  <a:lnTo>
                    <a:pt x="1402556" y="438150"/>
                  </a:lnTo>
                  <a:lnTo>
                    <a:pt x="1226344" y="431007"/>
                  </a:lnTo>
                  <a:lnTo>
                    <a:pt x="711994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DE64F4F3-1ED1-4316-94F2-69B0660CAEEA}"/>
                </a:ext>
              </a:extLst>
            </p:cNvPr>
            <p:cNvSpPr/>
            <p:nvPr/>
          </p:nvSpPr>
          <p:spPr>
            <a:xfrm>
              <a:off x="5584826" y="3713164"/>
              <a:ext cx="2354263" cy="496887"/>
            </a:xfrm>
            <a:custGeom>
              <a:avLst/>
              <a:gdLst>
                <a:gd name="connsiteX0" fmla="*/ 1619250 w 2355057"/>
                <a:gd name="connsiteY0" fmla="*/ 342900 h 497681"/>
                <a:gd name="connsiteX1" fmla="*/ 1307307 w 2355057"/>
                <a:gd name="connsiteY1" fmla="*/ 371475 h 497681"/>
                <a:gd name="connsiteX2" fmla="*/ 1090613 w 2355057"/>
                <a:gd name="connsiteY2" fmla="*/ 385762 h 497681"/>
                <a:gd name="connsiteX3" fmla="*/ 823913 w 2355057"/>
                <a:gd name="connsiteY3" fmla="*/ 414337 h 497681"/>
                <a:gd name="connsiteX4" fmla="*/ 566738 w 2355057"/>
                <a:gd name="connsiteY4" fmla="*/ 452437 h 497681"/>
                <a:gd name="connsiteX5" fmla="*/ 354807 w 2355057"/>
                <a:gd name="connsiteY5" fmla="*/ 497681 h 497681"/>
                <a:gd name="connsiteX6" fmla="*/ 326232 w 2355057"/>
                <a:gd name="connsiteY6" fmla="*/ 492919 h 497681"/>
                <a:gd name="connsiteX7" fmla="*/ 264319 w 2355057"/>
                <a:gd name="connsiteY7" fmla="*/ 471487 h 497681"/>
                <a:gd name="connsiteX8" fmla="*/ 202407 w 2355057"/>
                <a:gd name="connsiteY8" fmla="*/ 435769 h 497681"/>
                <a:gd name="connsiteX9" fmla="*/ 128588 w 2355057"/>
                <a:gd name="connsiteY9" fmla="*/ 383381 h 497681"/>
                <a:gd name="connsiteX10" fmla="*/ 90488 w 2355057"/>
                <a:gd name="connsiteY10" fmla="*/ 347662 h 497681"/>
                <a:gd name="connsiteX11" fmla="*/ 47625 w 2355057"/>
                <a:gd name="connsiteY11" fmla="*/ 292894 h 497681"/>
                <a:gd name="connsiteX12" fmla="*/ 16669 w 2355057"/>
                <a:gd name="connsiteY12" fmla="*/ 245269 h 497681"/>
                <a:gd name="connsiteX13" fmla="*/ 0 w 2355057"/>
                <a:gd name="connsiteY13" fmla="*/ 207169 h 497681"/>
                <a:gd name="connsiteX14" fmla="*/ 0 w 2355057"/>
                <a:gd name="connsiteY14" fmla="*/ 188119 h 497681"/>
                <a:gd name="connsiteX15" fmla="*/ 4763 w 2355057"/>
                <a:gd name="connsiteY15" fmla="*/ 178594 h 497681"/>
                <a:gd name="connsiteX16" fmla="*/ 11907 w 2355057"/>
                <a:gd name="connsiteY16" fmla="*/ 171450 h 497681"/>
                <a:gd name="connsiteX17" fmla="*/ 28575 w 2355057"/>
                <a:gd name="connsiteY17" fmla="*/ 171450 h 497681"/>
                <a:gd name="connsiteX18" fmla="*/ 57150 w 2355057"/>
                <a:gd name="connsiteY18" fmla="*/ 185737 h 497681"/>
                <a:gd name="connsiteX19" fmla="*/ 104775 w 2355057"/>
                <a:gd name="connsiteY19" fmla="*/ 216694 h 497681"/>
                <a:gd name="connsiteX20" fmla="*/ 150019 w 2355057"/>
                <a:gd name="connsiteY20" fmla="*/ 238125 h 497681"/>
                <a:gd name="connsiteX21" fmla="*/ 200025 w 2355057"/>
                <a:gd name="connsiteY21" fmla="*/ 254794 h 497681"/>
                <a:gd name="connsiteX22" fmla="*/ 250032 w 2355057"/>
                <a:gd name="connsiteY22" fmla="*/ 271462 h 497681"/>
                <a:gd name="connsiteX23" fmla="*/ 321469 w 2355057"/>
                <a:gd name="connsiteY23" fmla="*/ 280987 h 497681"/>
                <a:gd name="connsiteX24" fmla="*/ 407194 w 2355057"/>
                <a:gd name="connsiteY24" fmla="*/ 278606 h 497681"/>
                <a:gd name="connsiteX25" fmla="*/ 640557 w 2355057"/>
                <a:gd name="connsiteY25" fmla="*/ 247650 h 497681"/>
                <a:gd name="connsiteX26" fmla="*/ 1088232 w 2355057"/>
                <a:gd name="connsiteY26" fmla="*/ 180975 h 497681"/>
                <a:gd name="connsiteX27" fmla="*/ 1300163 w 2355057"/>
                <a:gd name="connsiteY27" fmla="*/ 164306 h 497681"/>
                <a:gd name="connsiteX28" fmla="*/ 1407319 w 2355057"/>
                <a:gd name="connsiteY28" fmla="*/ 152400 h 497681"/>
                <a:gd name="connsiteX29" fmla="*/ 1502569 w 2355057"/>
                <a:gd name="connsiteY29" fmla="*/ 130969 h 497681"/>
                <a:gd name="connsiteX30" fmla="*/ 1604963 w 2355057"/>
                <a:gd name="connsiteY30" fmla="*/ 104775 h 497681"/>
                <a:gd name="connsiteX31" fmla="*/ 1716882 w 2355057"/>
                <a:gd name="connsiteY31" fmla="*/ 69056 h 497681"/>
                <a:gd name="connsiteX32" fmla="*/ 1814513 w 2355057"/>
                <a:gd name="connsiteY32" fmla="*/ 30956 h 497681"/>
                <a:gd name="connsiteX33" fmla="*/ 1871663 w 2355057"/>
                <a:gd name="connsiteY33" fmla="*/ 4762 h 497681"/>
                <a:gd name="connsiteX34" fmla="*/ 1890713 w 2355057"/>
                <a:gd name="connsiteY34" fmla="*/ 0 h 497681"/>
                <a:gd name="connsiteX35" fmla="*/ 1950244 w 2355057"/>
                <a:gd name="connsiteY35" fmla="*/ 0 h 497681"/>
                <a:gd name="connsiteX36" fmla="*/ 2059782 w 2355057"/>
                <a:gd name="connsiteY36" fmla="*/ 21431 h 497681"/>
                <a:gd name="connsiteX37" fmla="*/ 2135982 w 2355057"/>
                <a:gd name="connsiteY37" fmla="*/ 38100 h 497681"/>
                <a:gd name="connsiteX38" fmla="*/ 2176463 w 2355057"/>
                <a:gd name="connsiteY38" fmla="*/ 47625 h 497681"/>
                <a:gd name="connsiteX39" fmla="*/ 2205038 w 2355057"/>
                <a:gd name="connsiteY39" fmla="*/ 59531 h 497681"/>
                <a:gd name="connsiteX40" fmla="*/ 2231232 w 2355057"/>
                <a:gd name="connsiteY40" fmla="*/ 73819 h 497681"/>
                <a:gd name="connsiteX41" fmla="*/ 2269332 w 2355057"/>
                <a:gd name="connsiteY41" fmla="*/ 97631 h 497681"/>
                <a:gd name="connsiteX42" fmla="*/ 2290763 w 2355057"/>
                <a:gd name="connsiteY42" fmla="*/ 121444 h 497681"/>
                <a:gd name="connsiteX43" fmla="*/ 2319338 w 2355057"/>
                <a:gd name="connsiteY43" fmla="*/ 150019 h 497681"/>
                <a:gd name="connsiteX44" fmla="*/ 2340769 w 2355057"/>
                <a:gd name="connsiteY44" fmla="*/ 190500 h 497681"/>
                <a:gd name="connsiteX45" fmla="*/ 2355057 w 2355057"/>
                <a:gd name="connsiteY45" fmla="*/ 233362 h 497681"/>
                <a:gd name="connsiteX46" fmla="*/ 2352675 w 2355057"/>
                <a:gd name="connsiteY46" fmla="*/ 254794 h 497681"/>
                <a:gd name="connsiteX47" fmla="*/ 2343150 w 2355057"/>
                <a:gd name="connsiteY47" fmla="*/ 271462 h 497681"/>
                <a:gd name="connsiteX48" fmla="*/ 2326482 w 2355057"/>
                <a:gd name="connsiteY48" fmla="*/ 280987 h 497681"/>
                <a:gd name="connsiteX49" fmla="*/ 2286000 w 2355057"/>
                <a:gd name="connsiteY49" fmla="*/ 290512 h 497681"/>
                <a:gd name="connsiteX50" fmla="*/ 2069307 w 2355057"/>
                <a:gd name="connsiteY50" fmla="*/ 309562 h 497681"/>
                <a:gd name="connsiteX51" fmla="*/ 1619250 w 2355057"/>
                <a:gd name="connsiteY51" fmla="*/ 342900 h 497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355057" h="497681">
                  <a:moveTo>
                    <a:pt x="1619250" y="342900"/>
                  </a:moveTo>
                  <a:lnTo>
                    <a:pt x="1307307" y="371475"/>
                  </a:lnTo>
                  <a:lnTo>
                    <a:pt x="1090613" y="385762"/>
                  </a:lnTo>
                  <a:lnTo>
                    <a:pt x="823913" y="414337"/>
                  </a:lnTo>
                  <a:lnTo>
                    <a:pt x="566738" y="452437"/>
                  </a:lnTo>
                  <a:lnTo>
                    <a:pt x="354807" y="497681"/>
                  </a:lnTo>
                  <a:lnTo>
                    <a:pt x="326232" y="492919"/>
                  </a:lnTo>
                  <a:lnTo>
                    <a:pt x="264319" y="471487"/>
                  </a:lnTo>
                  <a:lnTo>
                    <a:pt x="202407" y="435769"/>
                  </a:lnTo>
                  <a:lnTo>
                    <a:pt x="128588" y="383381"/>
                  </a:lnTo>
                  <a:lnTo>
                    <a:pt x="90488" y="347662"/>
                  </a:lnTo>
                  <a:lnTo>
                    <a:pt x="47625" y="292894"/>
                  </a:lnTo>
                  <a:lnTo>
                    <a:pt x="16669" y="245269"/>
                  </a:lnTo>
                  <a:lnTo>
                    <a:pt x="0" y="207169"/>
                  </a:lnTo>
                  <a:lnTo>
                    <a:pt x="0" y="188119"/>
                  </a:lnTo>
                  <a:lnTo>
                    <a:pt x="4763" y="178594"/>
                  </a:lnTo>
                  <a:lnTo>
                    <a:pt x="11907" y="171450"/>
                  </a:lnTo>
                  <a:lnTo>
                    <a:pt x="28575" y="171450"/>
                  </a:lnTo>
                  <a:lnTo>
                    <a:pt x="57150" y="185737"/>
                  </a:lnTo>
                  <a:lnTo>
                    <a:pt x="104775" y="216694"/>
                  </a:lnTo>
                  <a:lnTo>
                    <a:pt x="150019" y="238125"/>
                  </a:lnTo>
                  <a:lnTo>
                    <a:pt x="200025" y="254794"/>
                  </a:lnTo>
                  <a:lnTo>
                    <a:pt x="250032" y="271462"/>
                  </a:lnTo>
                  <a:lnTo>
                    <a:pt x="321469" y="280987"/>
                  </a:lnTo>
                  <a:lnTo>
                    <a:pt x="407194" y="278606"/>
                  </a:lnTo>
                  <a:lnTo>
                    <a:pt x="640557" y="247650"/>
                  </a:lnTo>
                  <a:lnTo>
                    <a:pt x="1088232" y="180975"/>
                  </a:lnTo>
                  <a:lnTo>
                    <a:pt x="1300163" y="164306"/>
                  </a:lnTo>
                  <a:lnTo>
                    <a:pt x="1407319" y="152400"/>
                  </a:lnTo>
                  <a:lnTo>
                    <a:pt x="1502569" y="130969"/>
                  </a:lnTo>
                  <a:lnTo>
                    <a:pt x="1604963" y="104775"/>
                  </a:lnTo>
                  <a:lnTo>
                    <a:pt x="1716882" y="69056"/>
                  </a:lnTo>
                  <a:lnTo>
                    <a:pt x="1814513" y="30956"/>
                  </a:lnTo>
                  <a:lnTo>
                    <a:pt x="1871663" y="4762"/>
                  </a:lnTo>
                  <a:lnTo>
                    <a:pt x="1890713" y="0"/>
                  </a:lnTo>
                  <a:lnTo>
                    <a:pt x="1950244" y="0"/>
                  </a:lnTo>
                  <a:lnTo>
                    <a:pt x="2059782" y="21431"/>
                  </a:lnTo>
                  <a:lnTo>
                    <a:pt x="2135982" y="38100"/>
                  </a:lnTo>
                  <a:lnTo>
                    <a:pt x="2176463" y="47625"/>
                  </a:lnTo>
                  <a:lnTo>
                    <a:pt x="2205038" y="59531"/>
                  </a:lnTo>
                  <a:lnTo>
                    <a:pt x="2231232" y="73819"/>
                  </a:lnTo>
                  <a:lnTo>
                    <a:pt x="2269332" y="97631"/>
                  </a:lnTo>
                  <a:lnTo>
                    <a:pt x="2290763" y="121444"/>
                  </a:lnTo>
                  <a:lnTo>
                    <a:pt x="2319338" y="150019"/>
                  </a:lnTo>
                  <a:lnTo>
                    <a:pt x="2340769" y="190500"/>
                  </a:lnTo>
                  <a:lnTo>
                    <a:pt x="2355057" y="233362"/>
                  </a:lnTo>
                  <a:lnTo>
                    <a:pt x="2352675" y="254794"/>
                  </a:lnTo>
                  <a:lnTo>
                    <a:pt x="2343150" y="271462"/>
                  </a:lnTo>
                  <a:lnTo>
                    <a:pt x="2326482" y="280987"/>
                  </a:lnTo>
                  <a:lnTo>
                    <a:pt x="2286000" y="290512"/>
                  </a:lnTo>
                  <a:lnTo>
                    <a:pt x="2069307" y="309562"/>
                  </a:lnTo>
                  <a:lnTo>
                    <a:pt x="1619250" y="342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0">
              <a:extLst>
                <a:ext uri="{FF2B5EF4-FFF2-40B4-BE49-F238E27FC236}">
                  <a16:creationId xmlns:a16="http://schemas.microsoft.com/office/drawing/2014/main" id="{5F760AAE-3DBC-44CA-993A-631ADD39B9F4}"/>
                </a:ext>
              </a:extLst>
            </p:cNvPr>
            <p:cNvSpPr/>
            <p:nvPr/>
          </p:nvSpPr>
          <p:spPr>
            <a:xfrm>
              <a:off x="5030789" y="5126039"/>
              <a:ext cx="3494087" cy="536575"/>
            </a:xfrm>
            <a:custGeom>
              <a:avLst/>
              <a:gdLst>
                <a:gd name="connsiteX0" fmla="*/ 2045141 w 3493181"/>
                <a:gd name="connsiteY0" fmla="*/ 288454 h 536525"/>
                <a:gd name="connsiteX1" fmla="*/ 1641305 w 3493181"/>
                <a:gd name="connsiteY1" fmla="*/ 297108 h 536525"/>
                <a:gd name="connsiteX2" fmla="*/ 1427849 w 3493181"/>
                <a:gd name="connsiteY2" fmla="*/ 317300 h 536525"/>
                <a:gd name="connsiteX3" fmla="*/ 1182663 w 3493181"/>
                <a:gd name="connsiteY3" fmla="*/ 349030 h 536525"/>
                <a:gd name="connsiteX4" fmla="*/ 928823 w 3493181"/>
                <a:gd name="connsiteY4" fmla="*/ 392298 h 536525"/>
                <a:gd name="connsiteX5" fmla="*/ 712482 w 3493181"/>
                <a:gd name="connsiteY5" fmla="*/ 438451 h 536525"/>
                <a:gd name="connsiteX6" fmla="*/ 620177 w 3493181"/>
                <a:gd name="connsiteY6" fmla="*/ 461527 h 536525"/>
                <a:gd name="connsiteX7" fmla="*/ 550948 w 3493181"/>
                <a:gd name="connsiteY7" fmla="*/ 487488 h 536525"/>
                <a:gd name="connsiteX8" fmla="*/ 478834 w 3493181"/>
                <a:gd name="connsiteY8" fmla="*/ 522102 h 536525"/>
                <a:gd name="connsiteX9" fmla="*/ 447105 w 3493181"/>
                <a:gd name="connsiteY9" fmla="*/ 533641 h 536525"/>
                <a:gd name="connsiteX10" fmla="*/ 412490 w 3493181"/>
                <a:gd name="connsiteY10" fmla="*/ 536525 h 536525"/>
                <a:gd name="connsiteX11" fmla="*/ 372106 w 3493181"/>
                <a:gd name="connsiteY11" fmla="*/ 524987 h 536525"/>
                <a:gd name="connsiteX12" fmla="*/ 305762 w 3493181"/>
                <a:gd name="connsiteY12" fmla="*/ 487488 h 536525"/>
                <a:gd name="connsiteX13" fmla="*/ 196149 w 3493181"/>
                <a:gd name="connsiteY13" fmla="*/ 403836 h 536525"/>
                <a:gd name="connsiteX14" fmla="*/ 77883 w 3493181"/>
                <a:gd name="connsiteY14" fmla="*/ 285570 h 536525"/>
                <a:gd name="connsiteX15" fmla="*/ 11539 w 3493181"/>
                <a:gd name="connsiteY15" fmla="*/ 213456 h 536525"/>
                <a:gd name="connsiteX16" fmla="*/ 0 w 3493181"/>
                <a:gd name="connsiteY16" fmla="*/ 196149 h 536525"/>
                <a:gd name="connsiteX17" fmla="*/ 0 w 3493181"/>
                <a:gd name="connsiteY17" fmla="*/ 175957 h 536525"/>
                <a:gd name="connsiteX18" fmla="*/ 2885 w 3493181"/>
                <a:gd name="connsiteY18" fmla="*/ 158650 h 536525"/>
                <a:gd name="connsiteX19" fmla="*/ 23077 w 3493181"/>
                <a:gd name="connsiteY19" fmla="*/ 149996 h 536525"/>
                <a:gd name="connsiteX20" fmla="*/ 40384 w 3493181"/>
                <a:gd name="connsiteY20" fmla="*/ 149996 h 536525"/>
                <a:gd name="connsiteX21" fmla="*/ 135574 w 3493181"/>
                <a:gd name="connsiteY21" fmla="*/ 184611 h 536525"/>
                <a:gd name="connsiteX22" fmla="*/ 219226 w 3493181"/>
                <a:gd name="connsiteY22" fmla="*/ 204803 h 536525"/>
                <a:gd name="connsiteX23" fmla="*/ 279801 w 3493181"/>
                <a:gd name="connsiteY23" fmla="*/ 216341 h 536525"/>
                <a:gd name="connsiteX24" fmla="*/ 328838 w 3493181"/>
                <a:gd name="connsiteY24" fmla="*/ 222110 h 536525"/>
                <a:gd name="connsiteX25" fmla="*/ 412490 w 3493181"/>
                <a:gd name="connsiteY25" fmla="*/ 222110 h 536525"/>
                <a:gd name="connsiteX26" fmla="*/ 804788 w 3493181"/>
                <a:gd name="connsiteY26" fmla="*/ 190380 h 536525"/>
                <a:gd name="connsiteX27" fmla="*/ 1220162 w 3493181"/>
                <a:gd name="connsiteY27" fmla="*/ 149996 h 536525"/>
                <a:gd name="connsiteX28" fmla="*/ 1641305 w 3493181"/>
                <a:gd name="connsiteY28" fmla="*/ 106728 h 536525"/>
                <a:gd name="connsiteX29" fmla="*/ 1851877 w 3493181"/>
                <a:gd name="connsiteY29" fmla="*/ 95190 h 536525"/>
                <a:gd name="connsiteX30" fmla="*/ 2420132 w 3493181"/>
                <a:gd name="connsiteY30" fmla="*/ 69229 h 536525"/>
                <a:gd name="connsiteX31" fmla="*/ 2688394 w 3493181"/>
                <a:gd name="connsiteY31" fmla="*/ 54806 h 536525"/>
                <a:gd name="connsiteX32" fmla="*/ 2751854 w 3493181"/>
                <a:gd name="connsiteY32" fmla="*/ 51922 h 536525"/>
                <a:gd name="connsiteX33" fmla="*/ 2800891 w 3493181"/>
                <a:gd name="connsiteY33" fmla="*/ 43268 h 536525"/>
                <a:gd name="connsiteX34" fmla="*/ 2829737 w 3493181"/>
                <a:gd name="connsiteY34" fmla="*/ 28846 h 536525"/>
                <a:gd name="connsiteX35" fmla="*/ 2867236 w 3493181"/>
                <a:gd name="connsiteY35" fmla="*/ 11538 h 536525"/>
                <a:gd name="connsiteX36" fmla="*/ 2913388 w 3493181"/>
                <a:gd name="connsiteY36" fmla="*/ 0 h 536525"/>
                <a:gd name="connsiteX37" fmla="*/ 2973964 w 3493181"/>
                <a:gd name="connsiteY37" fmla="*/ 2885 h 536525"/>
                <a:gd name="connsiteX38" fmla="*/ 3037424 w 3493181"/>
                <a:gd name="connsiteY38" fmla="*/ 11538 h 536525"/>
                <a:gd name="connsiteX39" fmla="*/ 3121075 w 3493181"/>
                <a:gd name="connsiteY39" fmla="*/ 31730 h 536525"/>
                <a:gd name="connsiteX40" fmla="*/ 3239342 w 3493181"/>
                <a:gd name="connsiteY40" fmla="*/ 74998 h 536525"/>
                <a:gd name="connsiteX41" fmla="*/ 3343185 w 3493181"/>
                <a:gd name="connsiteY41" fmla="*/ 118266 h 536525"/>
                <a:gd name="connsiteX42" fmla="*/ 3386453 w 3493181"/>
                <a:gd name="connsiteY42" fmla="*/ 138458 h 536525"/>
                <a:gd name="connsiteX43" fmla="*/ 3409530 w 3493181"/>
                <a:gd name="connsiteY43" fmla="*/ 152881 h 536525"/>
                <a:gd name="connsiteX44" fmla="*/ 3435491 w 3493181"/>
                <a:gd name="connsiteY44" fmla="*/ 173073 h 536525"/>
                <a:gd name="connsiteX45" fmla="*/ 3461452 w 3493181"/>
                <a:gd name="connsiteY45" fmla="*/ 201918 h 536525"/>
                <a:gd name="connsiteX46" fmla="*/ 3472990 w 3493181"/>
                <a:gd name="connsiteY46" fmla="*/ 222110 h 536525"/>
                <a:gd name="connsiteX47" fmla="*/ 3487412 w 3493181"/>
                <a:gd name="connsiteY47" fmla="*/ 256724 h 536525"/>
                <a:gd name="connsiteX48" fmla="*/ 3493181 w 3493181"/>
                <a:gd name="connsiteY48" fmla="*/ 291339 h 536525"/>
                <a:gd name="connsiteX49" fmla="*/ 3487412 w 3493181"/>
                <a:gd name="connsiteY49" fmla="*/ 343261 h 536525"/>
                <a:gd name="connsiteX50" fmla="*/ 3472990 w 3493181"/>
                <a:gd name="connsiteY50" fmla="*/ 377875 h 536525"/>
                <a:gd name="connsiteX51" fmla="*/ 3455682 w 3493181"/>
                <a:gd name="connsiteY51" fmla="*/ 398067 h 536525"/>
                <a:gd name="connsiteX52" fmla="*/ 3426837 w 3493181"/>
                <a:gd name="connsiteY52" fmla="*/ 403836 h 536525"/>
                <a:gd name="connsiteX53" fmla="*/ 3337416 w 3493181"/>
                <a:gd name="connsiteY53" fmla="*/ 392298 h 536525"/>
                <a:gd name="connsiteX54" fmla="*/ 3112422 w 3493181"/>
                <a:gd name="connsiteY54" fmla="*/ 351914 h 536525"/>
                <a:gd name="connsiteX55" fmla="*/ 2806660 w 3493181"/>
                <a:gd name="connsiteY55" fmla="*/ 311531 h 536525"/>
                <a:gd name="connsiteX56" fmla="*/ 2495130 w 3493181"/>
                <a:gd name="connsiteY56" fmla="*/ 294224 h 536525"/>
                <a:gd name="connsiteX57" fmla="*/ 2045141 w 3493181"/>
                <a:gd name="connsiteY57" fmla="*/ 28845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493181" h="536525">
                  <a:moveTo>
                    <a:pt x="2045141" y="288454"/>
                  </a:moveTo>
                  <a:lnTo>
                    <a:pt x="1641305" y="297108"/>
                  </a:lnTo>
                  <a:lnTo>
                    <a:pt x="1427849" y="317300"/>
                  </a:lnTo>
                  <a:lnTo>
                    <a:pt x="1182663" y="349030"/>
                  </a:lnTo>
                  <a:lnTo>
                    <a:pt x="928823" y="392298"/>
                  </a:lnTo>
                  <a:lnTo>
                    <a:pt x="712482" y="438451"/>
                  </a:lnTo>
                  <a:lnTo>
                    <a:pt x="620177" y="461527"/>
                  </a:lnTo>
                  <a:lnTo>
                    <a:pt x="550948" y="487488"/>
                  </a:lnTo>
                  <a:lnTo>
                    <a:pt x="478834" y="522102"/>
                  </a:lnTo>
                  <a:lnTo>
                    <a:pt x="447105" y="533641"/>
                  </a:lnTo>
                  <a:lnTo>
                    <a:pt x="412490" y="536525"/>
                  </a:lnTo>
                  <a:lnTo>
                    <a:pt x="372106" y="524987"/>
                  </a:lnTo>
                  <a:lnTo>
                    <a:pt x="305762" y="487488"/>
                  </a:lnTo>
                  <a:lnTo>
                    <a:pt x="196149" y="403836"/>
                  </a:lnTo>
                  <a:lnTo>
                    <a:pt x="77883" y="285570"/>
                  </a:lnTo>
                  <a:lnTo>
                    <a:pt x="11539" y="213456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2885" y="158650"/>
                  </a:lnTo>
                  <a:lnTo>
                    <a:pt x="23077" y="149996"/>
                  </a:lnTo>
                  <a:lnTo>
                    <a:pt x="40384" y="149996"/>
                  </a:lnTo>
                  <a:lnTo>
                    <a:pt x="135574" y="184611"/>
                  </a:lnTo>
                  <a:lnTo>
                    <a:pt x="219226" y="204803"/>
                  </a:lnTo>
                  <a:lnTo>
                    <a:pt x="279801" y="216341"/>
                  </a:lnTo>
                  <a:lnTo>
                    <a:pt x="328838" y="222110"/>
                  </a:lnTo>
                  <a:lnTo>
                    <a:pt x="412490" y="222110"/>
                  </a:lnTo>
                  <a:lnTo>
                    <a:pt x="804788" y="190380"/>
                  </a:lnTo>
                  <a:lnTo>
                    <a:pt x="1220162" y="149996"/>
                  </a:lnTo>
                  <a:lnTo>
                    <a:pt x="1641305" y="106728"/>
                  </a:lnTo>
                  <a:lnTo>
                    <a:pt x="1851877" y="95190"/>
                  </a:lnTo>
                  <a:lnTo>
                    <a:pt x="2420132" y="69229"/>
                  </a:lnTo>
                  <a:lnTo>
                    <a:pt x="2688394" y="54806"/>
                  </a:lnTo>
                  <a:lnTo>
                    <a:pt x="2751854" y="51922"/>
                  </a:lnTo>
                  <a:lnTo>
                    <a:pt x="2800891" y="43268"/>
                  </a:lnTo>
                  <a:lnTo>
                    <a:pt x="2829737" y="28846"/>
                  </a:lnTo>
                  <a:lnTo>
                    <a:pt x="2867236" y="11538"/>
                  </a:lnTo>
                  <a:lnTo>
                    <a:pt x="2913388" y="0"/>
                  </a:lnTo>
                  <a:lnTo>
                    <a:pt x="2973964" y="2885"/>
                  </a:lnTo>
                  <a:lnTo>
                    <a:pt x="3037424" y="11538"/>
                  </a:lnTo>
                  <a:lnTo>
                    <a:pt x="3121075" y="31730"/>
                  </a:lnTo>
                  <a:lnTo>
                    <a:pt x="3239342" y="74998"/>
                  </a:lnTo>
                  <a:lnTo>
                    <a:pt x="3343185" y="118266"/>
                  </a:lnTo>
                  <a:lnTo>
                    <a:pt x="3386453" y="138458"/>
                  </a:lnTo>
                  <a:lnTo>
                    <a:pt x="3409530" y="152881"/>
                  </a:lnTo>
                  <a:lnTo>
                    <a:pt x="3435491" y="173073"/>
                  </a:lnTo>
                  <a:lnTo>
                    <a:pt x="3461452" y="201918"/>
                  </a:lnTo>
                  <a:lnTo>
                    <a:pt x="3472990" y="222110"/>
                  </a:lnTo>
                  <a:lnTo>
                    <a:pt x="3487412" y="256724"/>
                  </a:lnTo>
                  <a:lnTo>
                    <a:pt x="3493181" y="291339"/>
                  </a:lnTo>
                  <a:lnTo>
                    <a:pt x="3487412" y="343261"/>
                  </a:lnTo>
                  <a:lnTo>
                    <a:pt x="3472990" y="377875"/>
                  </a:lnTo>
                  <a:lnTo>
                    <a:pt x="3455682" y="398067"/>
                  </a:lnTo>
                  <a:lnTo>
                    <a:pt x="3426837" y="403836"/>
                  </a:lnTo>
                  <a:lnTo>
                    <a:pt x="3337416" y="392298"/>
                  </a:lnTo>
                  <a:lnTo>
                    <a:pt x="3112422" y="351914"/>
                  </a:lnTo>
                  <a:lnTo>
                    <a:pt x="2806660" y="311531"/>
                  </a:lnTo>
                  <a:lnTo>
                    <a:pt x="2495130" y="294224"/>
                  </a:lnTo>
                  <a:lnTo>
                    <a:pt x="2045141" y="28845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607533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/>
              <a:t>提案文を書こう　</a:t>
            </a: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衛 過 潔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117559857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17217F1-524D-41D2-BD20-1A8F386E8BA3}"/>
              </a:ext>
            </a:extLst>
          </p:cNvPr>
          <p:cNvSpPr/>
          <p:nvPr/>
        </p:nvSpPr>
        <p:spPr>
          <a:xfrm>
            <a:off x="3927475" y="1624013"/>
            <a:ext cx="1049338" cy="1079500"/>
          </a:xfrm>
          <a:custGeom>
            <a:avLst/>
            <a:gdLst>
              <a:gd name="connsiteX0" fmla="*/ 676275 w 1050132"/>
              <a:gd name="connsiteY0" fmla="*/ 642937 h 1078706"/>
              <a:gd name="connsiteX1" fmla="*/ 419100 w 1050132"/>
              <a:gd name="connsiteY1" fmla="*/ 838200 h 1078706"/>
              <a:gd name="connsiteX2" fmla="*/ 226219 w 1050132"/>
              <a:gd name="connsiteY2" fmla="*/ 966787 h 1078706"/>
              <a:gd name="connsiteX3" fmla="*/ 95250 w 1050132"/>
              <a:gd name="connsiteY3" fmla="*/ 1047750 h 1078706"/>
              <a:gd name="connsiteX4" fmla="*/ 52388 w 1050132"/>
              <a:gd name="connsiteY4" fmla="*/ 1073943 h 1078706"/>
              <a:gd name="connsiteX5" fmla="*/ 33338 w 1050132"/>
              <a:gd name="connsiteY5" fmla="*/ 1078706 h 1078706"/>
              <a:gd name="connsiteX6" fmla="*/ 11907 w 1050132"/>
              <a:gd name="connsiteY6" fmla="*/ 1078706 h 1078706"/>
              <a:gd name="connsiteX7" fmla="*/ 2382 w 1050132"/>
              <a:gd name="connsiteY7" fmla="*/ 1073943 h 1078706"/>
              <a:gd name="connsiteX8" fmla="*/ 0 w 1050132"/>
              <a:gd name="connsiteY8" fmla="*/ 1059656 h 1078706"/>
              <a:gd name="connsiteX9" fmla="*/ 14288 w 1050132"/>
              <a:gd name="connsiteY9" fmla="*/ 1026318 h 1078706"/>
              <a:gd name="connsiteX10" fmla="*/ 111919 w 1050132"/>
              <a:gd name="connsiteY10" fmla="*/ 923925 h 1078706"/>
              <a:gd name="connsiteX11" fmla="*/ 285750 w 1050132"/>
              <a:gd name="connsiteY11" fmla="*/ 747712 h 1078706"/>
              <a:gd name="connsiteX12" fmla="*/ 442913 w 1050132"/>
              <a:gd name="connsiteY12" fmla="*/ 583406 h 1078706"/>
              <a:gd name="connsiteX13" fmla="*/ 576263 w 1050132"/>
              <a:gd name="connsiteY13" fmla="*/ 442912 h 1078706"/>
              <a:gd name="connsiteX14" fmla="*/ 645319 w 1050132"/>
              <a:gd name="connsiteY14" fmla="*/ 366712 h 1078706"/>
              <a:gd name="connsiteX15" fmla="*/ 681038 w 1050132"/>
              <a:gd name="connsiteY15" fmla="*/ 311943 h 1078706"/>
              <a:gd name="connsiteX16" fmla="*/ 700088 w 1050132"/>
              <a:gd name="connsiteY16" fmla="*/ 278606 h 1078706"/>
              <a:gd name="connsiteX17" fmla="*/ 709613 w 1050132"/>
              <a:gd name="connsiteY17" fmla="*/ 247650 h 1078706"/>
              <a:gd name="connsiteX18" fmla="*/ 709613 w 1050132"/>
              <a:gd name="connsiteY18" fmla="*/ 216693 h 1078706"/>
              <a:gd name="connsiteX19" fmla="*/ 709613 w 1050132"/>
              <a:gd name="connsiteY19" fmla="*/ 185737 h 1078706"/>
              <a:gd name="connsiteX20" fmla="*/ 695325 w 1050132"/>
              <a:gd name="connsiteY20" fmla="*/ 145256 h 1078706"/>
              <a:gd name="connsiteX21" fmla="*/ 671513 w 1050132"/>
              <a:gd name="connsiteY21" fmla="*/ 102393 h 1078706"/>
              <a:gd name="connsiteX22" fmla="*/ 642938 w 1050132"/>
              <a:gd name="connsiteY22" fmla="*/ 59531 h 1078706"/>
              <a:gd name="connsiteX23" fmla="*/ 631032 w 1050132"/>
              <a:gd name="connsiteY23" fmla="*/ 33337 h 1078706"/>
              <a:gd name="connsiteX24" fmla="*/ 631032 w 1050132"/>
              <a:gd name="connsiteY24" fmla="*/ 14287 h 1078706"/>
              <a:gd name="connsiteX25" fmla="*/ 640557 w 1050132"/>
              <a:gd name="connsiteY25" fmla="*/ 0 h 1078706"/>
              <a:gd name="connsiteX26" fmla="*/ 657225 w 1050132"/>
              <a:gd name="connsiteY26" fmla="*/ 0 h 1078706"/>
              <a:gd name="connsiteX27" fmla="*/ 688182 w 1050132"/>
              <a:gd name="connsiteY27" fmla="*/ 14287 h 1078706"/>
              <a:gd name="connsiteX28" fmla="*/ 792957 w 1050132"/>
              <a:gd name="connsiteY28" fmla="*/ 59531 h 1078706"/>
              <a:gd name="connsiteX29" fmla="*/ 902494 w 1050132"/>
              <a:gd name="connsiteY29" fmla="*/ 116681 h 1078706"/>
              <a:gd name="connsiteX30" fmla="*/ 959644 w 1050132"/>
              <a:gd name="connsiteY30" fmla="*/ 152400 h 1078706"/>
              <a:gd name="connsiteX31" fmla="*/ 1004888 w 1050132"/>
              <a:gd name="connsiteY31" fmla="*/ 195262 h 1078706"/>
              <a:gd name="connsiteX32" fmla="*/ 1031082 w 1050132"/>
              <a:gd name="connsiteY32" fmla="*/ 228600 h 1078706"/>
              <a:gd name="connsiteX33" fmla="*/ 1047750 w 1050132"/>
              <a:gd name="connsiteY33" fmla="*/ 266700 h 1078706"/>
              <a:gd name="connsiteX34" fmla="*/ 1050132 w 1050132"/>
              <a:gd name="connsiteY34" fmla="*/ 295275 h 1078706"/>
              <a:gd name="connsiteX35" fmla="*/ 1040607 w 1050132"/>
              <a:gd name="connsiteY35" fmla="*/ 314325 h 1078706"/>
              <a:gd name="connsiteX36" fmla="*/ 892969 w 1050132"/>
              <a:gd name="connsiteY36" fmla="*/ 452437 h 1078706"/>
              <a:gd name="connsiteX37" fmla="*/ 676275 w 1050132"/>
              <a:gd name="connsiteY37" fmla="*/ 64293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50132" h="1078706">
                <a:moveTo>
                  <a:pt x="676275" y="642937"/>
                </a:moveTo>
                <a:lnTo>
                  <a:pt x="419100" y="838200"/>
                </a:lnTo>
                <a:lnTo>
                  <a:pt x="226219" y="966787"/>
                </a:lnTo>
                <a:lnTo>
                  <a:pt x="95250" y="1047750"/>
                </a:lnTo>
                <a:lnTo>
                  <a:pt x="52388" y="1073943"/>
                </a:lnTo>
                <a:lnTo>
                  <a:pt x="33338" y="1078706"/>
                </a:lnTo>
                <a:lnTo>
                  <a:pt x="11907" y="1078706"/>
                </a:lnTo>
                <a:lnTo>
                  <a:pt x="2382" y="1073943"/>
                </a:lnTo>
                <a:lnTo>
                  <a:pt x="0" y="1059656"/>
                </a:lnTo>
                <a:lnTo>
                  <a:pt x="14288" y="1026318"/>
                </a:lnTo>
                <a:lnTo>
                  <a:pt x="111919" y="923925"/>
                </a:lnTo>
                <a:lnTo>
                  <a:pt x="285750" y="747712"/>
                </a:lnTo>
                <a:lnTo>
                  <a:pt x="442913" y="583406"/>
                </a:lnTo>
                <a:lnTo>
                  <a:pt x="576263" y="442912"/>
                </a:lnTo>
                <a:lnTo>
                  <a:pt x="645319" y="366712"/>
                </a:lnTo>
                <a:lnTo>
                  <a:pt x="681038" y="311943"/>
                </a:lnTo>
                <a:lnTo>
                  <a:pt x="700088" y="278606"/>
                </a:lnTo>
                <a:lnTo>
                  <a:pt x="709613" y="247650"/>
                </a:lnTo>
                <a:lnTo>
                  <a:pt x="709613" y="216693"/>
                </a:lnTo>
                <a:lnTo>
                  <a:pt x="709613" y="185737"/>
                </a:lnTo>
                <a:lnTo>
                  <a:pt x="695325" y="145256"/>
                </a:lnTo>
                <a:lnTo>
                  <a:pt x="671513" y="102393"/>
                </a:lnTo>
                <a:lnTo>
                  <a:pt x="642938" y="59531"/>
                </a:lnTo>
                <a:lnTo>
                  <a:pt x="631032" y="33337"/>
                </a:lnTo>
                <a:lnTo>
                  <a:pt x="631032" y="14287"/>
                </a:lnTo>
                <a:lnTo>
                  <a:pt x="640557" y="0"/>
                </a:lnTo>
                <a:lnTo>
                  <a:pt x="657225" y="0"/>
                </a:lnTo>
                <a:lnTo>
                  <a:pt x="688182" y="14287"/>
                </a:lnTo>
                <a:lnTo>
                  <a:pt x="792957" y="59531"/>
                </a:lnTo>
                <a:lnTo>
                  <a:pt x="902494" y="116681"/>
                </a:lnTo>
                <a:lnTo>
                  <a:pt x="959644" y="152400"/>
                </a:lnTo>
                <a:lnTo>
                  <a:pt x="1004888" y="195262"/>
                </a:lnTo>
                <a:lnTo>
                  <a:pt x="1031082" y="228600"/>
                </a:lnTo>
                <a:lnTo>
                  <a:pt x="1047750" y="266700"/>
                </a:lnTo>
                <a:lnTo>
                  <a:pt x="1050132" y="295275"/>
                </a:lnTo>
                <a:lnTo>
                  <a:pt x="1040607" y="314325"/>
                </a:lnTo>
                <a:lnTo>
                  <a:pt x="892969" y="452437"/>
                </a:lnTo>
                <a:lnTo>
                  <a:pt x="676275" y="6429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A6BAE72-BB30-4EFA-BD00-2BFFAEDB9763}"/>
              </a:ext>
            </a:extLst>
          </p:cNvPr>
          <p:cNvSpPr/>
          <p:nvPr/>
        </p:nvSpPr>
        <p:spPr>
          <a:xfrm>
            <a:off x="3656014" y="2595564"/>
            <a:ext cx="1177925" cy="1565275"/>
          </a:xfrm>
          <a:custGeom>
            <a:avLst/>
            <a:gdLst>
              <a:gd name="connsiteX0" fmla="*/ 885825 w 1178719"/>
              <a:gd name="connsiteY0" fmla="*/ 661987 h 1564481"/>
              <a:gd name="connsiteX1" fmla="*/ 721519 w 1178719"/>
              <a:gd name="connsiteY1" fmla="*/ 897731 h 1564481"/>
              <a:gd name="connsiteX2" fmla="*/ 645319 w 1178719"/>
              <a:gd name="connsiteY2" fmla="*/ 992981 h 1564481"/>
              <a:gd name="connsiteX3" fmla="*/ 447675 w 1178719"/>
              <a:gd name="connsiteY3" fmla="*/ 1185862 h 1564481"/>
              <a:gd name="connsiteX4" fmla="*/ 302419 w 1178719"/>
              <a:gd name="connsiteY4" fmla="*/ 1331118 h 1564481"/>
              <a:gd name="connsiteX5" fmla="*/ 126206 w 1178719"/>
              <a:gd name="connsiteY5" fmla="*/ 1497806 h 1564481"/>
              <a:gd name="connsiteX6" fmla="*/ 64294 w 1178719"/>
              <a:gd name="connsiteY6" fmla="*/ 1554956 h 1564481"/>
              <a:gd name="connsiteX7" fmla="*/ 35719 w 1178719"/>
              <a:gd name="connsiteY7" fmla="*/ 1564481 h 1564481"/>
              <a:gd name="connsiteX8" fmla="*/ 19050 w 1178719"/>
              <a:gd name="connsiteY8" fmla="*/ 1562100 h 1564481"/>
              <a:gd name="connsiteX9" fmla="*/ 7144 w 1178719"/>
              <a:gd name="connsiteY9" fmla="*/ 1557337 h 1564481"/>
              <a:gd name="connsiteX10" fmla="*/ 0 w 1178719"/>
              <a:gd name="connsiteY10" fmla="*/ 1545431 h 1564481"/>
              <a:gd name="connsiteX11" fmla="*/ 9525 w 1178719"/>
              <a:gd name="connsiteY11" fmla="*/ 1516856 h 1564481"/>
              <a:gd name="connsiteX12" fmla="*/ 47625 w 1178719"/>
              <a:gd name="connsiteY12" fmla="*/ 1459706 h 1564481"/>
              <a:gd name="connsiteX13" fmla="*/ 195262 w 1178719"/>
              <a:gd name="connsiteY13" fmla="*/ 1271587 h 1564481"/>
              <a:gd name="connsiteX14" fmla="*/ 326231 w 1178719"/>
              <a:gd name="connsiteY14" fmla="*/ 1090612 h 1564481"/>
              <a:gd name="connsiteX15" fmla="*/ 447675 w 1178719"/>
              <a:gd name="connsiteY15" fmla="*/ 919162 h 1564481"/>
              <a:gd name="connsiteX16" fmla="*/ 564356 w 1178719"/>
              <a:gd name="connsiteY16" fmla="*/ 745331 h 1564481"/>
              <a:gd name="connsiteX17" fmla="*/ 650081 w 1178719"/>
              <a:gd name="connsiteY17" fmla="*/ 616743 h 1564481"/>
              <a:gd name="connsiteX18" fmla="*/ 733425 w 1178719"/>
              <a:gd name="connsiteY18" fmla="*/ 473868 h 1564481"/>
              <a:gd name="connsiteX19" fmla="*/ 814387 w 1178719"/>
              <a:gd name="connsiteY19" fmla="*/ 314325 h 1564481"/>
              <a:gd name="connsiteX20" fmla="*/ 850106 w 1178719"/>
              <a:gd name="connsiteY20" fmla="*/ 223837 h 1564481"/>
              <a:gd name="connsiteX21" fmla="*/ 852487 w 1178719"/>
              <a:gd name="connsiteY21" fmla="*/ 195262 h 1564481"/>
              <a:gd name="connsiteX22" fmla="*/ 847725 w 1178719"/>
              <a:gd name="connsiteY22" fmla="*/ 169068 h 1564481"/>
              <a:gd name="connsiteX23" fmla="*/ 831056 w 1178719"/>
              <a:gd name="connsiteY23" fmla="*/ 142875 h 1564481"/>
              <a:gd name="connsiteX24" fmla="*/ 800100 w 1178719"/>
              <a:gd name="connsiteY24" fmla="*/ 111918 h 1564481"/>
              <a:gd name="connsiteX25" fmla="*/ 757237 w 1178719"/>
              <a:gd name="connsiteY25" fmla="*/ 80962 h 1564481"/>
              <a:gd name="connsiteX26" fmla="*/ 731044 w 1178719"/>
              <a:gd name="connsiteY26" fmla="*/ 61912 h 1564481"/>
              <a:gd name="connsiteX27" fmla="*/ 711994 w 1178719"/>
              <a:gd name="connsiteY27" fmla="*/ 52387 h 1564481"/>
              <a:gd name="connsiteX28" fmla="*/ 697706 w 1178719"/>
              <a:gd name="connsiteY28" fmla="*/ 33337 h 1564481"/>
              <a:gd name="connsiteX29" fmla="*/ 697706 w 1178719"/>
              <a:gd name="connsiteY29" fmla="*/ 19050 h 1564481"/>
              <a:gd name="connsiteX30" fmla="*/ 702469 w 1178719"/>
              <a:gd name="connsiteY30" fmla="*/ 4762 h 1564481"/>
              <a:gd name="connsiteX31" fmla="*/ 728662 w 1178719"/>
              <a:gd name="connsiteY31" fmla="*/ 0 h 1564481"/>
              <a:gd name="connsiteX32" fmla="*/ 783431 w 1178719"/>
              <a:gd name="connsiteY32" fmla="*/ 9525 h 1564481"/>
              <a:gd name="connsiteX33" fmla="*/ 883444 w 1178719"/>
              <a:gd name="connsiteY33" fmla="*/ 33337 h 1564481"/>
              <a:gd name="connsiteX34" fmla="*/ 954881 w 1178719"/>
              <a:gd name="connsiteY34" fmla="*/ 52387 h 1564481"/>
              <a:gd name="connsiteX35" fmla="*/ 1014412 w 1178719"/>
              <a:gd name="connsiteY35" fmla="*/ 73818 h 1564481"/>
              <a:gd name="connsiteX36" fmla="*/ 1064419 w 1178719"/>
              <a:gd name="connsiteY36" fmla="*/ 92868 h 1564481"/>
              <a:gd name="connsiteX37" fmla="*/ 1100137 w 1178719"/>
              <a:gd name="connsiteY37" fmla="*/ 114300 h 1564481"/>
              <a:gd name="connsiteX38" fmla="*/ 1140619 w 1178719"/>
              <a:gd name="connsiteY38" fmla="*/ 142875 h 1564481"/>
              <a:gd name="connsiteX39" fmla="*/ 1159669 w 1178719"/>
              <a:gd name="connsiteY39" fmla="*/ 164306 h 1564481"/>
              <a:gd name="connsiteX40" fmla="*/ 1173956 w 1178719"/>
              <a:gd name="connsiteY40" fmla="*/ 190500 h 1564481"/>
              <a:gd name="connsiteX41" fmla="*/ 1178719 w 1178719"/>
              <a:gd name="connsiteY41" fmla="*/ 214312 h 1564481"/>
              <a:gd name="connsiteX42" fmla="*/ 1171575 w 1178719"/>
              <a:gd name="connsiteY42" fmla="*/ 238125 h 1564481"/>
              <a:gd name="connsiteX43" fmla="*/ 1154906 w 1178719"/>
              <a:gd name="connsiteY43" fmla="*/ 257175 h 1564481"/>
              <a:gd name="connsiteX44" fmla="*/ 1114425 w 1178719"/>
              <a:gd name="connsiteY44" fmla="*/ 295275 h 1564481"/>
              <a:gd name="connsiteX45" fmla="*/ 1083469 w 1178719"/>
              <a:gd name="connsiteY45" fmla="*/ 342900 h 1564481"/>
              <a:gd name="connsiteX46" fmla="*/ 1047750 w 1178719"/>
              <a:gd name="connsiteY46" fmla="*/ 404812 h 1564481"/>
              <a:gd name="connsiteX47" fmla="*/ 947737 w 1178719"/>
              <a:gd name="connsiteY47" fmla="*/ 569118 h 1564481"/>
              <a:gd name="connsiteX48" fmla="*/ 885825 w 1178719"/>
              <a:gd name="connsiteY48" fmla="*/ 661987 h 1564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78719" h="1564481">
                <a:moveTo>
                  <a:pt x="885825" y="661987"/>
                </a:moveTo>
                <a:lnTo>
                  <a:pt x="721519" y="897731"/>
                </a:lnTo>
                <a:lnTo>
                  <a:pt x="645319" y="992981"/>
                </a:lnTo>
                <a:lnTo>
                  <a:pt x="447675" y="1185862"/>
                </a:lnTo>
                <a:lnTo>
                  <a:pt x="302419" y="1331118"/>
                </a:lnTo>
                <a:lnTo>
                  <a:pt x="126206" y="1497806"/>
                </a:lnTo>
                <a:lnTo>
                  <a:pt x="64294" y="1554956"/>
                </a:lnTo>
                <a:lnTo>
                  <a:pt x="35719" y="1564481"/>
                </a:lnTo>
                <a:lnTo>
                  <a:pt x="19050" y="1562100"/>
                </a:lnTo>
                <a:lnTo>
                  <a:pt x="7144" y="1557337"/>
                </a:lnTo>
                <a:lnTo>
                  <a:pt x="0" y="1545431"/>
                </a:lnTo>
                <a:lnTo>
                  <a:pt x="9525" y="1516856"/>
                </a:lnTo>
                <a:lnTo>
                  <a:pt x="47625" y="1459706"/>
                </a:lnTo>
                <a:lnTo>
                  <a:pt x="195262" y="1271587"/>
                </a:lnTo>
                <a:lnTo>
                  <a:pt x="326231" y="1090612"/>
                </a:lnTo>
                <a:lnTo>
                  <a:pt x="447675" y="919162"/>
                </a:lnTo>
                <a:lnTo>
                  <a:pt x="564356" y="745331"/>
                </a:lnTo>
                <a:lnTo>
                  <a:pt x="650081" y="616743"/>
                </a:lnTo>
                <a:lnTo>
                  <a:pt x="733425" y="473868"/>
                </a:lnTo>
                <a:lnTo>
                  <a:pt x="814387" y="314325"/>
                </a:lnTo>
                <a:lnTo>
                  <a:pt x="850106" y="223837"/>
                </a:lnTo>
                <a:lnTo>
                  <a:pt x="852487" y="195262"/>
                </a:lnTo>
                <a:lnTo>
                  <a:pt x="847725" y="169068"/>
                </a:lnTo>
                <a:lnTo>
                  <a:pt x="831056" y="142875"/>
                </a:lnTo>
                <a:lnTo>
                  <a:pt x="800100" y="111918"/>
                </a:lnTo>
                <a:lnTo>
                  <a:pt x="757237" y="80962"/>
                </a:lnTo>
                <a:lnTo>
                  <a:pt x="731044" y="61912"/>
                </a:lnTo>
                <a:lnTo>
                  <a:pt x="711994" y="52387"/>
                </a:lnTo>
                <a:lnTo>
                  <a:pt x="697706" y="33337"/>
                </a:lnTo>
                <a:lnTo>
                  <a:pt x="697706" y="19050"/>
                </a:lnTo>
                <a:lnTo>
                  <a:pt x="702469" y="4762"/>
                </a:lnTo>
                <a:lnTo>
                  <a:pt x="728662" y="0"/>
                </a:lnTo>
                <a:lnTo>
                  <a:pt x="783431" y="9525"/>
                </a:lnTo>
                <a:lnTo>
                  <a:pt x="883444" y="33337"/>
                </a:lnTo>
                <a:lnTo>
                  <a:pt x="954881" y="52387"/>
                </a:lnTo>
                <a:lnTo>
                  <a:pt x="1014412" y="73818"/>
                </a:lnTo>
                <a:lnTo>
                  <a:pt x="1064419" y="92868"/>
                </a:lnTo>
                <a:lnTo>
                  <a:pt x="1100137" y="114300"/>
                </a:lnTo>
                <a:lnTo>
                  <a:pt x="1140619" y="142875"/>
                </a:lnTo>
                <a:lnTo>
                  <a:pt x="1159669" y="164306"/>
                </a:lnTo>
                <a:lnTo>
                  <a:pt x="1173956" y="190500"/>
                </a:lnTo>
                <a:lnTo>
                  <a:pt x="1178719" y="214312"/>
                </a:lnTo>
                <a:lnTo>
                  <a:pt x="1171575" y="238125"/>
                </a:lnTo>
                <a:lnTo>
                  <a:pt x="1154906" y="257175"/>
                </a:lnTo>
                <a:lnTo>
                  <a:pt x="1114425" y="295275"/>
                </a:lnTo>
                <a:lnTo>
                  <a:pt x="1083469" y="342900"/>
                </a:lnTo>
                <a:lnTo>
                  <a:pt x="1047750" y="404812"/>
                </a:lnTo>
                <a:lnTo>
                  <a:pt x="947737" y="569118"/>
                </a:lnTo>
                <a:lnTo>
                  <a:pt x="885825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FE4F9B9B-96EE-4C73-8048-D43818702791}"/>
              </a:ext>
            </a:extLst>
          </p:cNvPr>
          <p:cNvSpPr/>
          <p:nvPr/>
        </p:nvSpPr>
        <p:spPr>
          <a:xfrm rot="16200000">
            <a:off x="3124200" y="4498975"/>
            <a:ext cx="2509838" cy="331788"/>
          </a:xfrm>
          <a:custGeom>
            <a:avLst/>
            <a:gdLst>
              <a:gd name="connsiteX0" fmla="*/ 1228725 w 2509838"/>
              <a:gd name="connsiteY0" fmla="*/ 292893 h 330993"/>
              <a:gd name="connsiteX1" fmla="*/ 611981 w 2509838"/>
              <a:gd name="connsiteY1" fmla="*/ 292893 h 330993"/>
              <a:gd name="connsiteX2" fmla="*/ 271463 w 2509838"/>
              <a:gd name="connsiteY2" fmla="*/ 292893 h 330993"/>
              <a:gd name="connsiteX3" fmla="*/ 185738 w 2509838"/>
              <a:gd name="connsiteY3" fmla="*/ 285750 h 330993"/>
              <a:gd name="connsiteX4" fmla="*/ 116681 w 2509838"/>
              <a:gd name="connsiteY4" fmla="*/ 273843 h 330993"/>
              <a:gd name="connsiteX5" fmla="*/ 64294 w 2509838"/>
              <a:gd name="connsiteY5" fmla="*/ 257175 h 330993"/>
              <a:gd name="connsiteX6" fmla="*/ 23813 w 2509838"/>
              <a:gd name="connsiteY6" fmla="*/ 240506 h 330993"/>
              <a:gd name="connsiteX7" fmla="*/ 2381 w 2509838"/>
              <a:gd name="connsiteY7" fmla="*/ 221456 h 330993"/>
              <a:gd name="connsiteX8" fmla="*/ 0 w 2509838"/>
              <a:gd name="connsiteY8" fmla="*/ 195262 h 330993"/>
              <a:gd name="connsiteX9" fmla="*/ 7144 w 2509838"/>
              <a:gd name="connsiteY9" fmla="*/ 166687 h 330993"/>
              <a:gd name="connsiteX10" fmla="*/ 33338 w 2509838"/>
              <a:gd name="connsiteY10" fmla="*/ 133350 h 330993"/>
              <a:gd name="connsiteX11" fmla="*/ 83344 w 2509838"/>
              <a:gd name="connsiteY11" fmla="*/ 88106 h 330993"/>
              <a:gd name="connsiteX12" fmla="*/ 142875 w 2509838"/>
              <a:gd name="connsiteY12" fmla="*/ 47625 h 330993"/>
              <a:gd name="connsiteX13" fmla="*/ 192881 w 2509838"/>
              <a:gd name="connsiteY13" fmla="*/ 19050 h 330993"/>
              <a:gd name="connsiteX14" fmla="*/ 245269 w 2509838"/>
              <a:gd name="connsiteY14" fmla="*/ 4762 h 330993"/>
              <a:gd name="connsiteX15" fmla="*/ 361950 w 2509838"/>
              <a:gd name="connsiteY15" fmla="*/ 0 h 330993"/>
              <a:gd name="connsiteX16" fmla="*/ 454819 w 2509838"/>
              <a:gd name="connsiteY16" fmla="*/ 2381 h 330993"/>
              <a:gd name="connsiteX17" fmla="*/ 528638 w 2509838"/>
              <a:gd name="connsiteY17" fmla="*/ 16668 h 330993"/>
              <a:gd name="connsiteX18" fmla="*/ 650081 w 2509838"/>
              <a:gd name="connsiteY18" fmla="*/ 45243 h 330993"/>
              <a:gd name="connsiteX19" fmla="*/ 723900 w 2509838"/>
              <a:gd name="connsiteY19" fmla="*/ 52387 h 330993"/>
              <a:gd name="connsiteX20" fmla="*/ 1231106 w 2509838"/>
              <a:gd name="connsiteY20" fmla="*/ 97631 h 330993"/>
              <a:gd name="connsiteX21" fmla="*/ 1728788 w 2509838"/>
              <a:gd name="connsiteY21" fmla="*/ 130968 h 330993"/>
              <a:gd name="connsiteX22" fmla="*/ 2095500 w 2509838"/>
              <a:gd name="connsiteY22" fmla="*/ 133350 h 330993"/>
              <a:gd name="connsiteX23" fmla="*/ 2169319 w 2509838"/>
              <a:gd name="connsiteY23" fmla="*/ 130968 h 330993"/>
              <a:gd name="connsiteX24" fmla="*/ 2205038 w 2509838"/>
              <a:gd name="connsiteY24" fmla="*/ 126206 h 330993"/>
              <a:gd name="connsiteX25" fmla="*/ 2255044 w 2509838"/>
              <a:gd name="connsiteY25" fmla="*/ 102393 h 330993"/>
              <a:gd name="connsiteX26" fmla="*/ 2357438 w 2509838"/>
              <a:gd name="connsiteY26" fmla="*/ 23812 h 330993"/>
              <a:gd name="connsiteX27" fmla="*/ 2509838 w 2509838"/>
              <a:gd name="connsiteY27" fmla="*/ 111918 h 330993"/>
              <a:gd name="connsiteX28" fmla="*/ 2409825 w 2509838"/>
              <a:gd name="connsiteY28" fmla="*/ 223837 h 330993"/>
              <a:gd name="connsiteX29" fmla="*/ 2357438 w 2509838"/>
              <a:gd name="connsiteY29" fmla="*/ 290512 h 330993"/>
              <a:gd name="connsiteX30" fmla="*/ 2312194 w 2509838"/>
              <a:gd name="connsiteY30" fmla="*/ 321468 h 330993"/>
              <a:gd name="connsiteX31" fmla="*/ 2281238 w 2509838"/>
              <a:gd name="connsiteY31" fmla="*/ 330993 h 330993"/>
              <a:gd name="connsiteX32" fmla="*/ 2221706 w 2509838"/>
              <a:gd name="connsiteY32" fmla="*/ 326231 h 330993"/>
              <a:gd name="connsiteX33" fmla="*/ 2166938 w 2509838"/>
              <a:gd name="connsiteY33" fmla="*/ 309562 h 330993"/>
              <a:gd name="connsiteX34" fmla="*/ 1776413 w 2509838"/>
              <a:gd name="connsiteY34" fmla="*/ 295275 h 330993"/>
              <a:gd name="connsiteX35" fmla="*/ 1228725 w 2509838"/>
              <a:gd name="connsiteY35" fmla="*/ 292893 h 330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509838" h="330993">
                <a:moveTo>
                  <a:pt x="1228725" y="292893"/>
                </a:moveTo>
                <a:lnTo>
                  <a:pt x="611981" y="292893"/>
                </a:lnTo>
                <a:lnTo>
                  <a:pt x="271463" y="292893"/>
                </a:lnTo>
                <a:lnTo>
                  <a:pt x="185738" y="285750"/>
                </a:lnTo>
                <a:lnTo>
                  <a:pt x="116681" y="273843"/>
                </a:lnTo>
                <a:lnTo>
                  <a:pt x="64294" y="257175"/>
                </a:lnTo>
                <a:lnTo>
                  <a:pt x="23813" y="240506"/>
                </a:lnTo>
                <a:lnTo>
                  <a:pt x="2381" y="221456"/>
                </a:lnTo>
                <a:lnTo>
                  <a:pt x="0" y="195262"/>
                </a:lnTo>
                <a:lnTo>
                  <a:pt x="7144" y="166687"/>
                </a:lnTo>
                <a:lnTo>
                  <a:pt x="33338" y="133350"/>
                </a:lnTo>
                <a:lnTo>
                  <a:pt x="83344" y="88106"/>
                </a:lnTo>
                <a:lnTo>
                  <a:pt x="142875" y="47625"/>
                </a:lnTo>
                <a:lnTo>
                  <a:pt x="192881" y="19050"/>
                </a:lnTo>
                <a:lnTo>
                  <a:pt x="245269" y="4762"/>
                </a:lnTo>
                <a:lnTo>
                  <a:pt x="361950" y="0"/>
                </a:lnTo>
                <a:lnTo>
                  <a:pt x="454819" y="2381"/>
                </a:lnTo>
                <a:lnTo>
                  <a:pt x="528638" y="16668"/>
                </a:lnTo>
                <a:lnTo>
                  <a:pt x="650081" y="45243"/>
                </a:lnTo>
                <a:lnTo>
                  <a:pt x="723900" y="52387"/>
                </a:lnTo>
                <a:lnTo>
                  <a:pt x="1231106" y="97631"/>
                </a:lnTo>
                <a:lnTo>
                  <a:pt x="1728788" y="130968"/>
                </a:lnTo>
                <a:lnTo>
                  <a:pt x="2095500" y="133350"/>
                </a:lnTo>
                <a:lnTo>
                  <a:pt x="2169319" y="130968"/>
                </a:lnTo>
                <a:lnTo>
                  <a:pt x="2205038" y="126206"/>
                </a:lnTo>
                <a:lnTo>
                  <a:pt x="2255044" y="102393"/>
                </a:lnTo>
                <a:lnTo>
                  <a:pt x="2357438" y="23812"/>
                </a:lnTo>
                <a:lnTo>
                  <a:pt x="2509838" y="111918"/>
                </a:lnTo>
                <a:lnTo>
                  <a:pt x="2409825" y="223837"/>
                </a:lnTo>
                <a:lnTo>
                  <a:pt x="2357438" y="290512"/>
                </a:lnTo>
                <a:lnTo>
                  <a:pt x="2312194" y="321468"/>
                </a:lnTo>
                <a:lnTo>
                  <a:pt x="2281238" y="330993"/>
                </a:lnTo>
                <a:lnTo>
                  <a:pt x="2221706" y="326231"/>
                </a:lnTo>
                <a:lnTo>
                  <a:pt x="2166938" y="309562"/>
                </a:lnTo>
                <a:lnTo>
                  <a:pt x="1776413" y="295275"/>
                </a:lnTo>
                <a:lnTo>
                  <a:pt x="1228725" y="2928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015131-2F3B-4C83-A649-2B02D37400B7}"/>
              </a:ext>
            </a:extLst>
          </p:cNvPr>
          <p:cNvSpPr/>
          <p:nvPr/>
        </p:nvSpPr>
        <p:spPr>
          <a:xfrm>
            <a:off x="5395914" y="1427163"/>
            <a:ext cx="617537" cy="1295400"/>
          </a:xfrm>
          <a:custGeom>
            <a:avLst/>
            <a:gdLst>
              <a:gd name="connsiteX0" fmla="*/ 247650 w 616743"/>
              <a:gd name="connsiteY0" fmla="*/ 516731 h 1295400"/>
              <a:gd name="connsiteX1" fmla="*/ 328612 w 616743"/>
              <a:gd name="connsiteY1" fmla="*/ 302419 h 1295400"/>
              <a:gd name="connsiteX2" fmla="*/ 335756 w 616743"/>
              <a:gd name="connsiteY2" fmla="*/ 264319 h 1295400"/>
              <a:gd name="connsiteX3" fmla="*/ 335756 w 616743"/>
              <a:gd name="connsiteY3" fmla="*/ 223837 h 1295400"/>
              <a:gd name="connsiteX4" fmla="*/ 330993 w 616743"/>
              <a:gd name="connsiteY4" fmla="*/ 190500 h 1295400"/>
              <a:gd name="connsiteX5" fmla="*/ 288131 w 616743"/>
              <a:gd name="connsiteY5" fmla="*/ 140494 h 1295400"/>
              <a:gd name="connsiteX6" fmla="*/ 245268 w 616743"/>
              <a:gd name="connsiteY6" fmla="*/ 95250 h 1295400"/>
              <a:gd name="connsiteX7" fmla="*/ 216693 w 616743"/>
              <a:gd name="connsiteY7" fmla="*/ 73819 h 1295400"/>
              <a:gd name="connsiteX8" fmla="*/ 200025 w 616743"/>
              <a:gd name="connsiteY8" fmla="*/ 59531 h 1295400"/>
              <a:gd name="connsiteX9" fmla="*/ 188118 w 616743"/>
              <a:gd name="connsiteY9" fmla="*/ 40481 h 1295400"/>
              <a:gd name="connsiteX10" fmla="*/ 183356 w 616743"/>
              <a:gd name="connsiteY10" fmla="*/ 14287 h 1295400"/>
              <a:gd name="connsiteX11" fmla="*/ 192881 w 616743"/>
              <a:gd name="connsiteY11" fmla="*/ 0 h 1295400"/>
              <a:gd name="connsiteX12" fmla="*/ 221456 w 616743"/>
              <a:gd name="connsiteY12" fmla="*/ 0 h 1295400"/>
              <a:gd name="connsiteX13" fmla="*/ 261937 w 616743"/>
              <a:gd name="connsiteY13" fmla="*/ 16669 h 1295400"/>
              <a:gd name="connsiteX14" fmla="*/ 411956 w 616743"/>
              <a:gd name="connsiteY14" fmla="*/ 73819 h 1295400"/>
              <a:gd name="connsiteX15" fmla="*/ 533400 w 616743"/>
              <a:gd name="connsiteY15" fmla="*/ 123825 h 1295400"/>
              <a:gd name="connsiteX16" fmla="*/ 583406 w 616743"/>
              <a:gd name="connsiteY16" fmla="*/ 150019 h 1295400"/>
              <a:gd name="connsiteX17" fmla="*/ 595312 w 616743"/>
              <a:gd name="connsiteY17" fmla="*/ 161925 h 1295400"/>
              <a:gd name="connsiteX18" fmla="*/ 607218 w 616743"/>
              <a:gd name="connsiteY18" fmla="*/ 180975 h 1295400"/>
              <a:gd name="connsiteX19" fmla="*/ 614362 w 616743"/>
              <a:gd name="connsiteY19" fmla="*/ 207169 h 1295400"/>
              <a:gd name="connsiteX20" fmla="*/ 616743 w 616743"/>
              <a:gd name="connsiteY20" fmla="*/ 233362 h 1295400"/>
              <a:gd name="connsiteX21" fmla="*/ 611981 w 616743"/>
              <a:gd name="connsiteY21" fmla="*/ 264319 h 1295400"/>
              <a:gd name="connsiteX22" fmla="*/ 595312 w 616743"/>
              <a:gd name="connsiteY22" fmla="*/ 290512 h 1295400"/>
              <a:gd name="connsiteX23" fmla="*/ 569118 w 616743"/>
              <a:gd name="connsiteY23" fmla="*/ 314325 h 1295400"/>
              <a:gd name="connsiteX24" fmla="*/ 552450 w 616743"/>
              <a:gd name="connsiteY24" fmla="*/ 333375 h 1295400"/>
              <a:gd name="connsiteX25" fmla="*/ 435768 w 616743"/>
              <a:gd name="connsiteY25" fmla="*/ 621506 h 1295400"/>
              <a:gd name="connsiteX26" fmla="*/ 381000 w 616743"/>
              <a:gd name="connsiteY26" fmla="*/ 740569 h 1295400"/>
              <a:gd name="connsiteX27" fmla="*/ 176212 w 616743"/>
              <a:gd name="connsiteY27" fmla="*/ 1252537 h 1295400"/>
              <a:gd name="connsiteX28" fmla="*/ 0 w 616743"/>
              <a:gd name="connsiteY28" fmla="*/ 1295400 h 1295400"/>
              <a:gd name="connsiteX29" fmla="*/ 102393 w 616743"/>
              <a:gd name="connsiteY29" fmla="*/ 988219 h 1295400"/>
              <a:gd name="connsiteX30" fmla="*/ 185737 w 616743"/>
              <a:gd name="connsiteY30" fmla="*/ 754856 h 1295400"/>
              <a:gd name="connsiteX31" fmla="*/ 200025 w 616743"/>
              <a:gd name="connsiteY31" fmla="*/ 642937 h 1295400"/>
              <a:gd name="connsiteX32" fmla="*/ 247650 w 616743"/>
              <a:gd name="connsiteY32" fmla="*/ 516731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16743" h="1295400">
                <a:moveTo>
                  <a:pt x="247650" y="516731"/>
                </a:moveTo>
                <a:lnTo>
                  <a:pt x="328612" y="302419"/>
                </a:lnTo>
                <a:lnTo>
                  <a:pt x="335756" y="264319"/>
                </a:lnTo>
                <a:lnTo>
                  <a:pt x="335756" y="223837"/>
                </a:lnTo>
                <a:lnTo>
                  <a:pt x="330993" y="190500"/>
                </a:lnTo>
                <a:lnTo>
                  <a:pt x="288131" y="140494"/>
                </a:lnTo>
                <a:lnTo>
                  <a:pt x="245268" y="95250"/>
                </a:lnTo>
                <a:lnTo>
                  <a:pt x="216693" y="73819"/>
                </a:lnTo>
                <a:lnTo>
                  <a:pt x="200025" y="59531"/>
                </a:lnTo>
                <a:lnTo>
                  <a:pt x="188118" y="40481"/>
                </a:lnTo>
                <a:lnTo>
                  <a:pt x="183356" y="14287"/>
                </a:lnTo>
                <a:lnTo>
                  <a:pt x="192881" y="0"/>
                </a:lnTo>
                <a:lnTo>
                  <a:pt x="221456" y="0"/>
                </a:lnTo>
                <a:lnTo>
                  <a:pt x="261937" y="16669"/>
                </a:lnTo>
                <a:lnTo>
                  <a:pt x="411956" y="73819"/>
                </a:lnTo>
                <a:lnTo>
                  <a:pt x="533400" y="123825"/>
                </a:lnTo>
                <a:lnTo>
                  <a:pt x="583406" y="150019"/>
                </a:lnTo>
                <a:lnTo>
                  <a:pt x="595312" y="161925"/>
                </a:lnTo>
                <a:lnTo>
                  <a:pt x="607218" y="180975"/>
                </a:lnTo>
                <a:lnTo>
                  <a:pt x="614362" y="207169"/>
                </a:lnTo>
                <a:lnTo>
                  <a:pt x="616743" y="233362"/>
                </a:lnTo>
                <a:lnTo>
                  <a:pt x="611981" y="264319"/>
                </a:lnTo>
                <a:lnTo>
                  <a:pt x="595312" y="290512"/>
                </a:lnTo>
                <a:lnTo>
                  <a:pt x="569118" y="314325"/>
                </a:lnTo>
                <a:lnTo>
                  <a:pt x="552450" y="333375"/>
                </a:lnTo>
                <a:lnTo>
                  <a:pt x="435768" y="621506"/>
                </a:lnTo>
                <a:lnTo>
                  <a:pt x="381000" y="740569"/>
                </a:lnTo>
                <a:lnTo>
                  <a:pt x="176212" y="1252537"/>
                </a:lnTo>
                <a:lnTo>
                  <a:pt x="0" y="1295400"/>
                </a:lnTo>
                <a:lnTo>
                  <a:pt x="102393" y="988219"/>
                </a:lnTo>
                <a:lnTo>
                  <a:pt x="185737" y="754856"/>
                </a:lnTo>
                <a:lnTo>
                  <a:pt x="200025" y="642937"/>
                </a:lnTo>
                <a:lnTo>
                  <a:pt x="247650" y="516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A3B77FE-7B52-4001-9065-10A9D5CF474C}"/>
              </a:ext>
            </a:extLst>
          </p:cNvPr>
          <p:cNvSpPr/>
          <p:nvPr/>
        </p:nvSpPr>
        <p:spPr>
          <a:xfrm>
            <a:off x="5048250" y="1871664"/>
            <a:ext cx="1619250" cy="733425"/>
          </a:xfrm>
          <a:custGeom>
            <a:avLst/>
            <a:gdLst>
              <a:gd name="connsiteX0" fmla="*/ 983456 w 1619250"/>
              <a:gd name="connsiteY0" fmla="*/ 254793 h 733425"/>
              <a:gd name="connsiteX1" fmla="*/ 688181 w 1619250"/>
              <a:gd name="connsiteY1" fmla="*/ 311943 h 733425"/>
              <a:gd name="connsiteX2" fmla="*/ 547688 w 1619250"/>
              <a:gd name="connsiteY2" fmla="*/ 328612 h 733425"/>
              <a:gd name="connsiteX3" fmla="*/ 414338 w 1619250"/>
              <a:gd name="connsiteY3" fmla="*/ 350043 h 733425"/>
              <a:gd name="connsiteX4" fmla="*/ 326231 w 1619250"/>
              <a:gd name="connsiteY4" fmla="*/ 373856 h 733425"/>
              <a:gd name="connsiteX5" fmla="*/ 264319 w 1619250"/>
              <a:gd name="connsiteY5" fmla="*/ 395287 h 733425"/>
              <a:gd name="connsiteX6" fmla="*/ 245269 w 1619250"/>
              <a:gd name="connsiteY6" fmla="*/ 392906 h 733425"/>
              <a:gd name="connsiteX7" fmla="*/ 207169 w 1619250"/>
              <a:gd name="connsiteY7" fmla="*/ 369093 h 733425"/>
              <a:gd name="connsiteX8" fmla="*/ 150019 w 1619250"/>
              <a:gd name="connsiteY8" fmla="*/ 328612 h 733425"/>
              <a:gd name="connsiteX9" fmla="*/ 92869 w 1619250"/>
              <a:gd name="connsiteY9" fmla="*/ 276225 h 733425"/>
              <a:gd name="connsiteX10" fmla="*/ 52388 w 1619250"/>
              <a:gd name="connsiteY10" fmla="*/ 233362 h 733425"/>
              <a:gd name="connsiteX11" fmla="*/ 21431 w 1619250"/>
              <a:gd name="connsiteY11" fmla="*/ 195262 h 733425"/>
              <a:gd name="connsiteX12" fmla="*/ 2381 w 1619250"/>
              <a:gd name="connsiteY12" fmla="*/ 161925 h 733425"/>
              <a:gd name="connsiteX13" fmla="*/ 0 w 1619250"/>
              <a:gd name="connsiteY13" fmla="*/ 135731 h 733425"/>
              <a:gd name="connsiteX14" fmla="*/ 4763 w 1619250"/>
              <a:gd name="connsiteY14" fmla="*/ 116681 h 733425"/>
              <a:gd name="connsiteX15" fmla="*/ 21431 w 1619250"/>
              <a:gd name="connsiteY15" fmla="*/ 111918 h 733425"/>
              <a:gd name="connsiteX16" fmla="*/ 45244 w 1619250"/>
              <a:gd name="connsiteY16" fmla="*/ 119062 h 733425"/>
              <a:gd name="connsiteX17" fmla="*/ 78581 w 1619250"/>
              <a:gd name="connsiteY17" fmla="*/ 145256 h 733425"/>
              <a:gd name="connsiteX18" fmla="*/ 111919 w 1619250"/>
              <a:gd name="connsiteY18" fmla="*/ 171450 h 733425"/>
              <a:gd name="connsiteX19" fmla="*/ 147638 w 1619250"/>
              <a:gd name="connsiteY19" fmla="*/ 190500 h 733425"/>
              <a:gd name="connsiteX20" fmla="*/ 183356 w 1619250"/>
              <a:gd name="connsiteY20" fmla="*/ 202406 h 733425"/>
              <a:gd name="connsiteX21" fmla="*/ 226219 w 1619250"/>
              <a:gd name="connsiteY21" fmla="*/ 209550 h 733425"/>
              <a:gd name="connsiteX22" fmla="*/ 285750 w 1619250"/>
              <a:gd name="connsiteY22" fmla="*/ 216693 h 733425"/>
              <a:gd name="connsiteX23" fmla="*/ 357188 w 1619250"/>
              <a:gd name="connsiteY23" fmla="*/ 216693 h 733425"/>
              <a:gd name="connsiteX24" fmla="*/ 440531 w 1619250"/>
              <a:gd name="connsiteY24" fmla="*/ 214312 h 733425"/>
              <a:gd name="connsiteX25" fmla="*/ 585788 w 1619250"/>
              <a:gd name="connsiteY25" fmla="*/ 188118 h 733425"/>
              <a:gd name="connsiteX26" fmla="*/ 766763 w 1619250"/>
              <a:gd name="connsiteY26" fmla="*/ 157162 h 733425"/>
              <a:gd name="connsiteX27" fmla="*/ 990600 w 1619250"/>
              <a:gd name="connsiteY27" fmla="*/ 114300 h 733425"/>
              <a:gd name="connsiteX28" fmla="*/ 1269206 w 1619250"/>
              <a:gd name="connsiteY28" fmla="*/ 57150 h 733425"/>
              <a:gd name="connsiteX29" fmla="*/ 1281113 w 1619250"/>
              <a:gd name="connsiteY29" fmla="*/ 33337 h 733425"/>
              <a:gd name="connsiteX30" fmla="*/ 1295400 w 1619250"/>
              <a:gd name="connsiteY30" fmla="*/ 16668 h 733425"/>
              <a:gd name="connsiteX31" fmla="*/ 1312069 w 1619250"/>
              <a:gd name="connsiteY31" fmla="*/ 7143 h 733425"/>
              <a:gd name="connsiteX32" fmla="*/ 1343025 w 1619250"/>
              <a:gd name="connsiteY32" fmla="*/ 0 h 733425"/>
              <a:gd name="connsiteX33" fmla="*/ 1378744 w 1619250"/>
              <a:gd name="connsiteY33" fmla="*/ 7143 h 733425"/>
              <a:gd name="connsiteX34" fmla="*/ 1416844 w 1619250"/>
              <a:gd name="connsiteY34" fmla="*/ 26193 h 733425"/>
              <a:gd name="connsiteX35" fmla="*/ 1469231 w 1619250"/>
              <a:gd name="connsiteY35" fmla="*/ 57150 h 733425"/>
              <a:gd name="connsiteX36" fmla="*/ 1519238 w 1619250"/>
              <a:gd name="connsiteY36" fmla="*/ 92868 h 733425"/>
              <a:gd name="connsiteX37" fmla="*/ 1559719 w 1619250"/>
              <a:gd name="connsiteY37" fmla="*/ 126206 h 733425"/>
              <a:gd name="connsiteX38" fmla="*/ 1597819 w 1619250"/>
              <a:gd name="connsiteY38" fmla="*/ 166687 h 733425"/>
              <a:gd name="connsiteX39" fmla="*/ 1614488 w 1619250"/>
              <a:gd name="connsiteY39" fmla="*/ 190500 h 733425"/>
              <a:gd name="connsiteX40" fmla="*/ 1619250 w 1619250"/>
              <a:gd name="connsiteY40" fmla="*/ 214312 h 733425"/>
              <a:gd name="connsiteX41" fmla="*/ 1616869 w 1619250"/>
              <a:gd name="connsiteY41" fmla="*/ 230981 h 733425"/>
              <a:gd name="connsiteX42" fmla="*/ 1607344 w 1619250"/>
              <a:gd name="connsiteY42" fmla="*/ 252412 h 733425"/>
              <a:gd name="connsiteX43" fmla="*/ 1581150 w 1619250"/>
              <a:gd name="connsiteY43" fmla="*/ 269081 h 733425"/>
              <a:gd name="connsiteX44" fmla="*/ 1550194 w 1619250"/>
              <a:gd name="connsiteY44" fmla="*/ 285750 h 733425"/>
              <a:gd name="connsiteX45" fmla="*/ 1426369 w 1619250"/>
              <a:gd name="connsiteY45" fmla="*/ 535781 h 733425"/>
              <a:gd name="connsiteX46" fmla="*/ 1345406 w 1619250"/>
              <a:gd name="connsiteY46" fmla="*/ 716756 h 733425"/>
              <a:gd name="connsiteX47" fmla="*/ 1162050 w 1619250"/>
              <a:gd name="connsiteY47" fmla="*/ 733425 h 733425"/>
              <a:gd name="connsiteX48" fmla="*/ 1264444 w 1619250"/>
              <a:gd name="connsiteY48" fmla="*/ 290512 h 733425"/>
              <a:gd name="connsiteX49" fmla="*/ 1264444 w 1619250"/>
              <a:gd name="connsiteY49" fmla="*/ 266700 h 733425"/>
              <a:gd name="connsiteX50" fmla="*/ 1259681 w 1619250"/>
              <a:gd name="connsiteY50" fmla="*/ 242887 h 733425"/>
              <a:gd name="connsiteX51" fmla="*/ 1250156 w 1619250"/>
              <a:gd name="connsiteY51" fmla="*/ 228600 h 733425"/>
              <a:gd name="connsiteX52" fmla="*/ 1235869 w 1619250"/>
              <a:gd name="connsiteY52" fmla="*/ 219075 h 733425"/>
              <a:gd name="connsiteX53" fmla="*/ 1212056 w 1619250"/>
              <a:gd name="connsiteY53" fmla="*/ 214312 h 733425"/>
              <a:gd name="connsiteX54" fmla="*/ 1159669 w 1619250"/>
              <a:gd name="connsiteY54" fmla="*/ 221456 h 733425"/>
              <a:gd name="connsiteX55" fmla="*/ 983456 w 1619250"/>
              <a:gd name="connsiteY55" fmla="*/ 254793 h 73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19250" h="733425">
                <a:moveTo>
                  <a:pt x="983456" y="254793"/>
                </a:moveTo>
                <a:lnTo>
                  <a:pt x="688181" y="311943"/>
                </a:lnTo>
                <a:lnTo>
                  <a:pt x="547688" y="328612"/>
                </a:lnTo>
                <a:lnTo>
                  <a:pt x="414338" y="350043"/>
                </a:lnTo>
                <a:lnTo>
                  <a:pt x="326231" y="373856"/>
                </a:lnTo>
                <a:lnTo>
                  <a:pt x="264319" y="395287"/>
                </a:lnTo>
                <a:lnTo>
                  <a:pt x="245269" y="392906"/>
                </a:lnTo>
                <a:lnTo>
                  <a:pt x="207169" y="369093"/>
                </a:lnTo>
                <a:lnTo>
                  <a:pt x="150019" y="328612"/>
                </a:lnTo>
                <a:lnTo>
                  <a:pt x="92869" y="276225"/>
                </a:lnTo>
                <a:lnTo>
                  <a:pt x="52388" y="233362"/>
                </a:lnTo>
                <a:lnTo>
                  <a:pt x="21431" y="195262"/>
                </a:lnTo>
                <a:lnTo>
                  <a:pt x="2381" y="161925"/>
                </a:lnTo>
                <a:lnTo>
                  <a:pt x="0" y="135731"/>
                </a:lnTo>
                <a:lnTo>
                  <a:pt x="4763" y="116681"/>
                </a:lnTo>
                <a:lnTo>
                  <a:pt x="21431" y="111918"/>
                </a:lnTo>
                <a:lnTo>
                  <a:pt x="45244" y="119062"/>
                </a:lnTo>
                <a:lnTo>
                  <a:pt x="78581" y="145256"/>
                </a:lnTo>
                <a:lnTo>
                  <a:pt x="111919" y="171450"/>
                </a:lnTo>
                <a:lnTo>
                  <a:pt x="147638" y="190500"/>
                </a:lnTo>
                <a:lnTo>
                  <a:pt x="183356" y="202406"/>
                </a:lnTo>
                <a:lnTo>
                  <a:pt x="226219" y="209550"/>
                </a:lnTo>
                <a:lnTo>
                  <a:pt x="285750" y="216693"/>
                </a:lnTo>
                <a:lnTo>
                  <a:pt x="357188" y="216693"/>
                </a:lnTo>
                <a:lnTo>
                  <a:pt x="440531" y="214312"/>
                </a:lnTo>
                <a:lnTo>
                  <a:pt x="585788" y="188118"/>
                </a:lnTo>
                <a:lnTo>
                  <a:pt x="766763" y="157162"/>
                </a:lnTo>
                <a:lnTo>
                  <a:pt x="990600" y="114300"/>
                </a:lnTo>
                <a:lnTo>
                  <a:pt x="1269206" y="57150"/>
                </a:lnTo>
                <a:lnTo>
                  <a:pt x="1281113" y="33337"/>
                </a:lnTo>
                <a:lnTo>
                  <a:pt x="1295400" y="16668"/>
                </a:lnTo>
                <a:lnTo>
                  <a:pt x="1312069" y="7143"/>
                </a:lnTo>
                <a:lnTo>
                  <a:pt x="1343025" y="0"/>
                </a:lnTo>
                <a:lnTo>
                  <a:pt x="1378744" y="7143"/>
                </a:lnTo>
                <a:lnTo>
                  <a:pt x="1416844" y="26193"/>
                </a:lnTo>
                <a:lnTo>
                  <a:pt x="1469231" y="57150"/>
                </a:lnTo>
                <a:lnTo>
                  <a:pt x="1519238" y="92868"/>
                </a:lnTo>
                <a:lnTo>
                  <a:pt x="1559719" y="126206"/>
                </a:lnTo>
                <a:lnTo>
                  <a:pt x="1597819" y="166687"/>
                </a:lnTo>
                <a:lnTo>
                  <a:pt x="1614488" y="190500"/>
                </a:lnTo>
                <a:lnTo>
                  <a:pt x="1619250" y="214312"/>
                </a:lnTo>
                <a:lnTo>
                  <a:pt x="1616869" y="230981"/>
                </a:lnTo>
                <a:lnTo>
                  <a:pt x="1607344" y="252412"/>
                </a:lnTo>
                <a:lnTo>
                  <a:pt x="1581150" y="269081"/>
                </a:lnTo>
                <a:lnTo>
                  <a:pt x="1550194" y="285750"/>
                </a:lnTo>
                <a:lnTo>
                  <a:pt x="1426369" y="535781"/>
                </a:lnTo>
                <a:lnTo>
                  <a:pt x="1345406" y="716756"/>
                </a:lnTo>
                <a:lnTo>
                  <a:pt x="1162050" y="733425"/>
                </a:lnTo>
                <a:lnTo>
                  <a:pt x="1264444" y="290512"/>
                </a:lnTo>
                <a:lnTo>
                  <a:pt x="1264444" y="266700"/>
                </a:lnTo>
                <a:lnTo>
                  <a:pt x="1259681" y="242887"/>
                </a:lnTo>
                <a:lnTo>
                  <a:pt x="1250156" y="228600"/>
                </a:lnTo>
                <a:lnTo>
                  <a:pt x="1235869" y="219075"/>
                </a:lnTo>
                <a:lnTo>
                  <a:pt x="1212056" y="214312"/>
                </a:lnTo>
                <a:lnTo>
                  <a:pt x="1159669" y="221456"/>
                </a:lnTo>
                <a:lnTo>
                  <a:pt x="983456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2197FCF-EFAA-4484-B073-8198E75A16E3}"/>
              </a:ext>
            </a:extLst>
          </p:cNvPr>
          <p:cNvSpPr/>
          <p:nvPr/>
        </p:nvSpPr>
        <p:spPr>
          <a:xfrm>
            <a:off x="4822825" y="2474914"/>
            <a:ext cx="2147888" cy="396875"/>
          </a:xfrm>
          <a:custGeom>
            <a:avLst/>
            <a:gdLst>
              <a:gd name="connsiteX0" fmla="*/ 1343025 w 2147888"/>
              <a:gd name="connsiteY0" fmla="*/ 207169 h 397669"/>
              <a:gd name="connsiteX1" fmla="*/ 1123950 w 2147888"/>
              <a:gd name="connsiteY1" fmla="*/ 228600 h 397669"/>
              <a:gd name="connsiteX2" fmla="*/ 916782 w 2147888"/>
              <a:gd name="connsiteY2" fmla="*/ 257175 h 397669"/>
              <a:gd name="connsiteX3" fmla="*/ 650082 w 2147888"/>
              <a:gd name="connsiteY3" fmla="*/ 302419 h 397669"/>
              <a:gd name="connsiteX4" fmla="*/ 407194 w 2147888"/>
              <a:gd name="connsiteY4" fmla="*/ 352425 h 397669"/>
              <a:gd name="connsiteX5" fmla="*/ 242888 w 2147888"/>
              <a:gd name="connsiteY5" fmla="*/ 397669 h 397669"/>
              <a:gd name="connsiteX6" fmla="*/ 230982 w 2147888"/>
              <a:gd name="connsiteY6" fmla="*/ 395287 h 397669"/>
              <a:gd name="connsiteX7" fmla="*/ 200025 w 2147888"/>
              <a:gd name="connsiteY7" fmla="*/ 381000 h 397669"/>
              <a:gd name="connsiteX8" fmla="*/ 145257 w 2147888"/>
              <a:gd name="connsiteY8" fmla="*/ 342900 h 397669"/>
              <a:gd name="connsiteX9" fmla="*/ 90488 w 2147888"/>
              <a:gd name="connsiteY9" fmla="*/ 288131 h 397669"/>
              <a:gd name="connsiteX10" fmla="*/ 42863 w 2147888"/>
              <a:gd name="connsiteY10" fmla="*/ 238125 h 397669"/>
              <a:gd name="connsiteX11" fmla="*/ 21432 w 2147888"/>
              <a:gd name="connsiteY11" fmla="*/ 209550 h 397669"/>
              <a:gd name="connsiteX12" fmla="*/ 9525 w 2147888"/>
              <a:gd name="connsiteY12" fmla="*/ 188119 h 397669"/>
              <a:gd name="connsiteX13" fmla="*/ 0 w 2147888"/>
              <a:gd name="connsiteY13" fmla="*/ 169069 h 397669"/>
              <a:gd name="connsiteX14" fmla="*/ 2382 w 2147888"/>
              <a:gd name="connsiteY14" fmla="*/ 147637 h 397669"/>
              <a:gd name="connsiteX15" fmla="*/ 16669 w 2147888"/>
              <a:gd name="connsiteY15" fmla="*/ 138112 h 397669"/>
              <a:gd name="connsiteX16" fmla="*/ 30957 w 2147888"/>
              <a:gd name="connsiteY16" fmla="*/ 138112 h 397669"/>
              <a:gd name="connsiteX17" fmla="*/ 57150 w 2147888"/>
              <a:gd name="connsiteY17" fmla="*/ 147637 h 397669"/>
              <a:gd name="connsiteX18" fmla="*/ 90488 w 2147888"/>
              <a:gd name="connsiteY18" fmla="*/ 169069 h 397669"/>
              <a:gd name="connsiteX19" fmla="*/ 140494 w 2147888"/>
              <a:gd name="connsiteY19" fmla="*/ 195262 h 397669"/>
              <a:gd name="connsiteX20" fmla="*/ 180975 w 2147888"/>
              <a:gd name="connsiteY20" fmla="*/ 209550 h 397669"/>
              <a:gd name="connsiteX21" fmla="*/ 226219 w 2147888"/>
              <a:gd name="connsiteY21" fmla="*/ 219075 h 397669"/>
              <a:gd name="connsiteX22" fmla="*/ 266700 w 2147888"/>
              <a:gd name="connsiteY22" fmla="*/ 219075 h 397669"/>
              <a:gd name="connsiteX23" fmla="*/ 371475 w 2147888"/>
              <a:gd name="connsiteY23" fmla="*/ 209550 h 397669"/>
              <a:gd name="connsiteX24" fmla="*/ 604838 w 2147888"/>
              <a:gd name="connsiteY24" fmla="*/ 171450 h 397669"/>
              <a:gd name="connsiteX25" fmla="*/ 771525 w 2147888"/>
              <a:gd name="connsiteY25" fmla="*/ 133350 h 397669"/>
              <a:gd name="connsiteX26" fmla="*/ 902494 w 2147888"/>
              <a:gd name="connsiteY26" fmla="*/ 111919 h 397669"/>
              <a:gd name="connsiteX27" fmla="*/ 1159669 w 2147888"/>
              <a:gd name="connsiteY27" fmla="*/ 80962 h 397669"/>
              <a:gd name="connsiteX28" fmla="*/ 1423988 w 2147888"/>
              <a:gd name="connsiteY28" fmla="*/ 59531 h 397669"/>
              <a:gd name="connsiteX29" fmla="*/ 1597819 w 2147888"/>
              <a:gd name="connsiteY29" fmla="*/ 42862 h 397669"/>
              <a:gd name="connsiteX30" fmla="*/ 1664494 w 2147888"/>
              <a:gd name="connsiteY30" fmla="*/ 35719 h 397669"/>
              <a:gd name="connsiteX31" fmla="*/ 1721644 w 2147888"/>
              <a:gd name="connsiteY31" fmla="*/ 28575 h 397669"/>
              <a:gd name="connsiteX32" fmla="*/ 1807369 w 2147888"/>
              <a:gd name="connsiteY32" fmla="*/ 16669 h 397669"/>
              <a:gd name="connsiteX33" fmla="*/ 1893094 w 2147888"/>
              <a:gd name="connsiteY33" fmla="*/ 0 h 397669"/>
              <a:gd name="connsiteX34" fmla="*/ 1926432 w 2147888"/>
              <a:gd name="connsiteY34" fmla="*/ 2381 h 397669"/>
              <a:gd name="connsiteX35" fmla="*/ 1971675 w 2147888"/>
              <a:gd name="connsiteY35" fmla="*/ 14287 h 397669"/>
              <a:gd name="connsiteX36" fmla="*/ 2021682 w 2147888"/>
              <a:gd name="connsiteY36" fmla="*/ 35719 h 397669"/>
              <a:gd name="connsiteX37" fmla="*/ 2059782 w 2147888"/>
              <a:gd name="connsiteY37" fmla="*/ 59531 h 397669"/>
              <a:gd name="connsiteX38" fmla="*/ 2100263 w 2147888"/>
              <a:gd name="connsiteY38" fmla="*/ 90487 h 397669"/>
              <a:gd name="connsiteX39" fmla="*/ 2126457 w 2147888"/>
              <a:gd name="connsiteY39" fmla="*/ 121444 h 397669"/>
              <a:gd name="connsiteX40" fmla="*/ 2140744 w 2147888"/>
              <a:gd name="connsiteY40" fmla="*/ 145256 h 397669"/>
              <a:gd name="connsiteX41" fmla="*/ 2147888 w 2147888"/>
              <a:gd name="connsiteY41" fmla="*/ 164306 h 397669"/>
              <a:gd name="connsiteX42" fmla="*/ 2145507 w 2147888"/>
              <a:gd name="connsiteY42" fmla="*/ 188119 h 397669"/>
              <a:gd name="connsiteX43" fmla="*/ 2131219 w 2147888"/>
              <a:gd name="connsiteY43" fmla="*/ 207169 h 397669"/>
              <a:gd name="connsiteX44" fmla="*/ 2102644 w 2147888"/>
              <a:gd name="connsiteY44" fmla="*/ 214312 h 397669"/>
              <a:gd name="connsiteX45" fmla="*/ 2021682 w 2147888"/>
              <a:gd name="connsiteY45" fmla="*/ 214312 h 397669"/>
              <a:gd name="connsiteX46" fmla="*/ 1847850 w 2147888"/>
              <a:gd name="connsiteY46" fmla="*/ 197644 h 397669"/>
              <a:gd name="connsiteX47" fmla="*/ 1671638 w 2147888"/>
              <a:gd name="connsiteY47" fmla="*/ 195262 h 397669"/>
              <a:gd name="connsiteX48" fmla="*/ 1343025 w 2147888"/>
              <a:gd name="connsiteY48" fmla="*/ 207169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47888" h="397669">
                <a:moveTo>
                  <a:pt x="1343025" y="207169"/>
                </a:moveTo>
                <a:lnTo>
                  <a:pt x="1123950" y="228600"/>
                </a:lnTo>
                <a:lnTo>
                  <a:pt x="916782" y="257175"/>
                </a:lnTo>
                <a:lnTo>
                  <a:pt x="650082" y="302419"/>
                </a:lnTo>
                <a:lnTo>
                  <a:pt x="407194" y="352425"/>
                </a:lnTo>
                <a:lnTo>
                  <a:pt x="242888" y="397669"/>
                </a:lnTo>
                <a:lnTo>
                  <a:pt x="230982" y="395287"/>
                </a:lnTo>
                <a:lnTo>
                  <a:pt x="200025" y="381000"/>
                </a:lnTo>
                <a:lnTo>
                  <a:pt x="145257" y="342900"/>
                </a:lnTo>
                <a:lnTo>
                  <a:pt x="90488" y="288131"/>
                </a:lnTo>
                <a:lnTo>
                  <a:pt x="42863" y="238125"/>
                </a:lnTo>
                <a:lnTo>
                  <a:pt x="21432" y="209550"/>
                </a:lnTo>
                <a:lnTo>
                  <a:pt x="9525" y="188119"/>
                </a:lnTo>
                <a:lnTo>
                  <a:pt x="0" y="169069"/>
                </a:lnTo>
                <a:lnTo>
                  <a:pt x="2382" y="147637"/>
                </a:lnTo>
                <a:lnTo>
                  <a:pt x="16669" y="138112"/>
                </a:lnTo>
                <a:lnTo>
                  <a:pt x="30957" y="138112"/>
                </a:lnTo>
                <a:lnTo>
                  <a:pt x="57150" y="147637"/>
                </a:lnTo>
                <a:lnTo>
                  <a:pt x="90488" y="169069"/>
                </a:lnTo>
                <a:lnTo>
                  <a:pt x="140494" y="195262"/>
                </a:lnTo>
                <a:lnTo>
                  <a:pt x="180975" y="209550"/>
                </a:lnTo>
                <a:lnTo>
                  <a:pt x="226219" y="219075"/>
                </a:lnTo>
                <a:lnTo>
                  <a:pt x="266700" y="219075"/>
                </a:lnTo>
                <a:lnTo>
                  <a:pt x="371475" y="209550"/>
                </a:lnTo>
                <a:lnTo>
                  <a:pt x="604838" y="171450"/>
                </a:lnTo>
                <a:lnTo>
                  <a:pt x="771525" y="133350"/>
                </a:lnTo>
                <a:lnTo>
                  <a:pt x="902494" y="111919"/>
                </a:lnTo>
                <a:lnTo>
                  <a:pt x="1159669" y="80962"/>
                </a:lnTo>
                <a:lnTo>
                  <a:pt x="1423988" y="59531"/>
                </a:lnTo>
                <a:lnTo>
                  <a:pt x="1597819" y="42862"/>
                </a:lnTo>
                <a:lnTo>
                  <a:pt x="1664494" y="35719"/>
                </a:lnTo>
                <a:lnTo>
                  <a:pt x="1721644" y="28575"/>
                </a:lnTo>
                <a:lnTo>
                  <a:pt x="1807369" y="16669"/>
                </a:lnTo>
                <a:lnTo>
                  <a:pt x="1893094" y="0"/>
                </a:lnTo>
                <a:lnTo>
                  <a:pt x="1926432" y="2381"/>
                </a:lnTo>
                <a:lnTo>
                  <a:pt x="1971675" y="14287"/>
                </a:lnTo>
                <a:lnTo>
                  <a:pt x="2021682" y="35719"/>
                </a:lnTo>
                <a:lnTo>
                  <a:pt x="2059782" y="59531"/>
                </a:lnTo>
                <a:lnTo>
                  <a:pt x="2100263" y="90487"/>
                </a:lnTo>
                <a:lnTo>
                  <a:pt x="2126457" y="121444"/>
                </a:lnTo>
                <a:lnTo>
                  <a:pt x="2140744" y="145256"/>
                </a:lnTo>
                <a:lnTo>
                  <a:pt x="2147888" y="164306"/>
                </a:lnTo>
                <a:lnTo>
                  <a:pt x="2145507" y="188119"/>
                </a:lnTo>
                <a:lnTo>
                  <a:pt x="2131219" y="207169"/>
                </a:lnTo>
                <a:lnTo>
                  <a:pt x="2102644" y="214312"/>
                </a:lnTo>
                <a:lnTo>
                  <a:pt x="2021682" y="214312"/>
                </a:lnTo>
                <a:lnTo>
                  <a:pt x="1847850" y="197644"/>
                </a:lnTo>
                <a:lnTo>
                  <a:pt x="1671638" y="195262"/>
                </a:lnTo>
                <a:lnTo>
                  <a:pt x="1343025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87CC5F7B-4456-4125-B914-0378E40A7CF3}"/>
              </a:ext>
            </a:extLst>
          </p:cNvPr>
          <p:cNvSpPr/>
          <p:nvPr/>
        </p:nvSpPr>
        <p:spPr>
          <a:xfrm>
            <a:off x="4981576" y="3181351"/>
            <a:ext cx="474663" cy="752475"/>
          </a:xfrm>
          <a:custGeom>
            <a:avLst/>
            <a:gdLst>
              <a:gd name="connsiteX0" fmla="*/ 216694 w 473869"/>
              <a:gd name="connsiteY0" fmla="*/ 459581 h 752475"/>
              <a:gd name="connsiteX1" fmla="*/ 169069 w 473869"/>
              <a:gd name="connsiteY1" fmla="*/ 223838 h 752475"/>
              <a:gd name="connsiteX2" fmla="*/ 135731 w 473869"/>
              <a:gd name="connsiteY2" fmla="*/ 176213 h 752475"/>
              <a:gd name="connsiteX3" fmla="*/ 80963 w 473869"/>
              <a:gd name="connsiteY3" fmla="*/ 111919 h 752475"/>
              <a:gd name="connsiteX4" fmla="*/ 35719 w 473869"/>
              <a:gd name="connsiteY4" fmla="*/ 73819 h 752475"/>
              <a:gd name="connsiteX5" fmla="*/ 14288 w 473869"/>
              <a:gd name="connsiteY5" fmla="*/ 54769 h 752475"/>
              <a:gd name="connsiteX6" fmla="*/ 0 w 473869"/>
              <a:gd name="connsiteY6" fmla="*/ 38100 h 752475"/>
              <a:gd name="connsiteX7" fmla="*/ 0 w 473869"/>
              <a:gd name="connsiteY7" fmla="*/ 23813 h 752475"/>
              <a:gd name="connsiteX8" fmla="*/ 2381 w 473869"/>
              <a:gd name="connsiteY8" fmla="*/ 16669 h 752475"/>
              <a:gd name="connsiteX9" fmla="*/ 26194 w 473869"/>
              <a:gd name="connsiteY9" fmla="*/ 7144 h 752475"/>
              <a:gd name="connsiteX10" fmla="*/ 76200 w 473869"/>
              <a:gd name="connsiteY10" fmla="*/ 0 h 752475"/>
              <a:gd name="connsiteX11" fmla="*/ 157163 w 473869"/>
              <a:gd name="connsiteY11" fmla="*/ 7144 h 752475"/>
              <a:gd name="connsiteX12" fmla="*/ 254794 w 473869"/>
              <a:gd name="connsiteY12" fmla="*/ 21431 h 752475"/>
              <a:gd name="connsiteX13" fmla="*/ 328613 w 473869"/>
              <a:gd name="connsiteY13" fmla="*/ 40481 h 752475"/>
              <a:gd name="connsiteX14" fmla="*/ 390525 w 473869"/>
              <a:gd name="connsiteY14" fmla="*/ 64294 h 752475"/>
              <a:gd name="connsiteX15" fmla="*/ 371475 w 473869"/>
              <a:gd name="connsiteY15" fmla="*/ 130969 h 752475"/>
              <a:gd name="connsiteX16" fmla="*/ 469106 w 473869"/>
              <a:gd name="connsiteY16" fmla="*/ 552450 h 752475"/>
              <a:gd name="connsiteX17" fmla="*/ 473869 w 473869"/>
              <a:gd name="connsiteY17" fmla="*/ 669131 h 752475"/>
              <a:gd name="connsiteX18" fmla="*/ 471488 w 473869"/>
              <a:gd name="connsiteY18" fmla="*/ 697706 h 752475"/>
              <a:gd name="connsiteX19" fmla="*/ 452438 w 473869"/>
              <a:gd name="connsiteY19" fmla="*/ 719138 h 752475"/>
              <a:gd name="connsiteX20" fmla="*/ 435769 w 473869"/>
              <a:gd name="connsiteY20" fmla="*/ 742950 h 752475"/>
              <a:gd name="connsiteX21" fmla="*/ 419100 w 473869"/>
              <a:gd name="connsiteY21" fmla="*/ 752475 h 752475"/>
              <a:gd name="connsiteX22" fmla="*/ 390525 w 473869"/>
              <a:gd name="connsiteY22" fmla="*/ 752475 h 752475"/>
              <a:gd name="connsiteX23" fmla="*/ 364331 w 473869"/>
              <a:gd name="connsiteY23" fmla="*/ 740569 h 752475"/>
              <a:gd name="connsiteX24" fmla="*/ 314325 w 473869"/>
              <a:gd name="connsiteY24" fmla="*/ 690563 h 752475"/>
              <a:gd name="connsiteX25" fmla="*/ 264319 w 473869"/>
              <a:gd name="connsiteY25" fmla="*/ 621506 h 752475"/>
              <a:gd name="connsiteX26" fmla="*/ 233363 w 473869"/>
              <a:gd name="connsiteY26" fmla="*/ 566738 h 752475"/>
              <a:gd name="connsiteX27" fmla="*/ 216694 w 473869"/>
              <a:gd name="connsiteY27" fmla="*/ 459581 h 752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752475">
                <a:moveTo>
                  <a:pt x="216694" y="459581"/>
                </a:moveTo>
                <a:lnTo>
                  <a:pt x="169069" y="223838"/>
                </a:lnTo>
                <a:lnTo>
                  <a:pt x="135731" y="176213"/>
                </a:lnTo>
                <a:lnTo>
                  <a:pt x="80963" y="111919"/>
                </a:lnTo>
                <a:lnTo>
                  <a:pt x="35719" y="73819"/>
                </a:lnTo>
                <a:lnTo>
                  <a:pt x="14288" y="54769"/>
                </a:lnTo>
                <a:lnTo>
                  <a:pt x="0" y="38100"/>
                </a:lnTo>
                <a:lnTo>
                  <a:pt x="0" y="23813"/>
                </a:lnTo>
                <a:lnTo>
                  <a:pt x="2381" y="16669"/>
                </a:lnTo>
                <a:lnTo>
                  <a:pt x="26194" y="7144"/>
                </a:lnTo>
                <a:lnTo>
                  <a:pt x="76200" y="0"/>
                </a:lnTo>
                <a:lnTo>
                  <a:pt x="157163" y="7144"/>
                </a:lnTo>
                <a:lnTo>
                  <a:pt x="254794" y="21431"/>
                </a:lnTo>
                <a:lnTo>
                  <a:pt x="328613" y="40481"/>
                </a:lnTo>
                <a:lnTo>
                  <a:pt x="390525" y="64294"/>
                </a:lnTo>
                <a:lnTo>
                  <a:pt x="371475" y="130969"/>
                </a:lnTo>
                <a:lnTo>
                  <a:pt x="469106" y="552450"/>
                </a:lnTo>
                <a:lnTo>
                  <a:pt x="473869" y="669131"/>
                </a:lnTo>
                <a:lnTo>
                  <a:pt x="471488" y="697706"/>
                </a:lnTo>
                <a:lnTo>
                  <a:pt x="452438" y="719138"/>
                </a:lnTo>
                <a:lnTo>
                  <a:pt x="435769" y="742950"/>
                </a:lnTo>
                <a:lnTo>
                  <a:pt x="419100" y="752475"/>
                </a:lnTo>
                <a:lnTo>
                  <a:pt x="390525" y="752475"/>
                </a:lnTo>
                <a:lnTo>
                  <a:pt x="364331" y="740569"/>
                </a:lnTo>
                <a:lnTo>
                  <a:pt x="314325" y="690563"/>
                </a:lnTo>
                <a:lnTo>
                  <a:pt x="264319" y="621506"/>
                </a:lnTo>
                <a:lnTo>
                  <a:pt x="233363" y="566738"/>
                </a:lnTo>
                <a:lnTo>
                  <a:pt x="216694" y="4595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92BB19B-522B-4C05-9619-E2D590E02DD8}"/>
              </a:ext>
            </a:extLst>
          </p:cNvPr>
          <p:cNvSpPr/>
          <p:nvPr/>
        </p:nvSpPr>
        <p:spPr>
          <a:xfrm>
            <a:off x="5270500" y="3005139"/>
            <a:ext cx="1358900" cy="784225"/>
          </a:xfrm>
          <a:custGeom>
            <a:avLst/>
            <a:gdLst>
              <a:gd name="connsiteX0" fmla="*/ 376238 w 1359694"/>
              <a:gd name="connsiteY0" fmla="*/ 285750 h 783431"/>
              <a:gd name="connsiteX1" fmla="*/ 14288 w 1359694"/>
              <a:gd name="connsiteY1" fmla="*/ 350043 h 783431"/>
              <a:gd name="connsiteX2" fmla="*/ 0 w 1359694"/>
              <a:gd name="connsiteY2" fmla="*/ 238125 h 783431"/>
              <a:gd name="connsiteX3" fmla="*/ 445294 w 1359694"/>
              <a:gd name="connsiteY3" fmla="*/ 140493 h 783431"/>
              <a:gd name="connsiteX4" fmla="*/ 900113 w 1359694"/>
              <a:gd name="connsiteY4" fmla="*/ 47625 h 783431"/>
              <a:gd name="connsiteX5" fmla="*/ 1126332 w 1359694"/>
              <a:gd name="connsiteY5" fmla="*/ 0 h 783431"/>
              <a:gd name="connsiteX6" fmla="*/ 1140619 w 1359694"/>
              <a:gd name="connsiteY6" fmla="*/ 2381 h 783431"/>
              <a:gd name="connsiteX7" fmla="*/ 1169194 w 1359694"/>
              <a:gd name="connsiteY7" fmla="*/ 21431 h 783431"/>
              <a:gd name="connsiteX8" fmla="*/ 1219200 w 1359694"/>
              <a:gd name="connsiteY8" fmla="*/ 57150 h 783431"/>
              <a:gd name="connsiteX9" fmla="*/ 1264444 w 1359694"/>
              <a:gd name="connsiteY9" fmla="*/ 100012 h 783431"/>
              <a:gd name="connsiteX10" fmla="*/ 1295400 w 1359694"/>
              <a:gd name="connsiteY10" fmla="*/ 138112 h 783431"/>
              <a:gd name="connsiteX11" fmla="*/ 1326357 w 1359694"/>
              <a:gd name="connsiteY11" fmla="*/ 183356 h 783431"/>
              <a:gd name="connsiteX12" fmla="*/ 1354932 w 1359694"/>
              <a:gd name="connsiteY12" fmla="*/ 245268 h 783431"/>
              <a:gd name="connsiteX13" fmla="*/ 1359694 w 1359694"/>
              <a:gd name="connsiteY13" fmla="*/ 276225 h 783431"/>
              <a:gd name="connsiteX14" fmla="*/ 1331119 w 1359694"/>
              <a:gd name="connsiteY14" fmla="*/ 357187 h 783431"/>
              <a:gd name="connsiteX15" fmla="*/ 1300163 w 1359694"/>
              <a:gd name="connsiteY15" fmla="*/ 395287 h 783431"/>
              <a:gd name="connsiteX16" fmla="*/ 1259682 w 1359694"/>
              <a:gd name="connsiteY16" fmla="*/ 421481 h 783431"/>
              <a:gd name="connsiteX17" fmla="*/ 1173957 w 1359694"/>
              <a:gd name="connsiteY17" fmla="*/ 595312 h 783431"/>
              <a:gd name="connsiteX18" fmla="*/ 1092994 w 1359694"/>
              <a:gd name="connsiteY18" fmla="*/ 747712 h 783431"/>
              <a:gd name="connsiteX19" fmla="*/ 1073944 w 1359694"/>
              <a:gd name="connsiteY19" fmla="*/ 769143 h 783431"/>
              <a:gd name="connsiteX20" fmla="*/ 1057275 w 1359694"/>
              <a:gd name="connsiteY20" fmla="*/ 778668 h 783431"/>
              <a:gd name="connsiteX21" fmla="*/ 1023938 w 1359694"/>
              <a:gd name="connsiteY21" fmla="*/ 783431 h 783431"/>
              <a:gd name="connsiteX22" fmla="*/ 990600 w 1359694"/>
              <a:gd name="connsiteY22" fmla="*/ 783431 h 783431"/>
              <a:gd name="connsiteX23" fmla="*/ 969169 w 1359694"/>
              <a:gd name="connsiteY23" fmla="*/ 781050 h 783431"/>
              <a:gd name="connsiteX24" fmla="*/ 954882 w 1359694"/>
              <a:gd name="connsiteY24" fmla="*/ 773906 h 783431"/>
              <a:gd name="connsiteX25" fmla="*/ 935832 w 1359694"/>
              <a:gd name="connsiteY25" fmla="*/ 762000 h 783431"/>
              <a:gd name="connsiteX26" fmla="*/ 923925 w 1359694"/>
              <a:gd name="connsiteY26" fmla="*/ 740568 h 783431"/>
              <a:gd name="connsiteX27" fmla="*/ 900113 w 1359694"/>
              <a:gd name="connsiteY27" fmla="*/ 661987 h 783431"/>
              <a:gd name="connsiteX28" fmla="*/ 990600 w 1359694"/>
              <a:gd name="connsiteY28" fmla="*/ 564356 h 783431"/>
              <a:gd name="connsiteX29" fmla="*/ 1085850 w 1359694"/>
              <a:gd name="connsiteY29" fmla="*/ 250031 h 783431"/>
              <a:gd name="connsiteX30" fmla="*/ 1085850 w 1359694"/>
              <a:gd name="connsiteY30" fmla="*/ 233362 h 783431"/>
              <a:gd name="connsiteX31" fmla="*/ 1081088 w 1359694"/>
              <a:gd name="connsiteY31" fmla="*/ 211931 h 783431"/>
              <a:gd name="connsiteX32" fmla="*/ 1064419 w 1359694"/>
              <a:gd name="connsiteY32" fmla="*/ 197643 h 783431"/>
              <a:gd name="connsiteX33" fmla="*/ 1047750 w 1359694"/>
              <a:gd name="connsiteY33" fmla="*/ 190500 h 783431"/>
              <a:gd name="connsiteX34" fmla="*/ 1016794 w 1359694"/>
              <a:gd name="connsiteY34" fmla="*/ 180975 h 783431"/>
              <a:gd name="connsiteX35" fmla="*/ 981075 w 1359694"/>
              <a:gd name="connsiteY35" fmla="*/ 180975 h 783431"/>
              <a:gd name="connsiteX36" fmla="*/ 931069 w 1359694"/>
              <a:gd name="connsiteY36" fmla="*/ 185737 h 783431"/>
              <a:gd name="connsiteX37" fmla="*/ 376238 w 1359694"/>
              <a:gd name="connsiteY37" fmla="*/ 285750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359694" h="783431">
                <a:moveTo>
                  <a:pt x="376238" y="285750"/>
                </a:moveTo>
                <a:lnTo>
                  <a:pt x="14288" y="350043"/>
                </a:lnTo>
                <a:lnTo>
                  <a:pt x="0" y="238125"/>
                </a:lnTo>
                <a:lnTo>
                  <a:pt x="445294" y="140493"/>
                </a:lnTo>
                <a:lnTo>
                  <a:pt x="900113" y="47625"/>
                </a:lnTo>
                <a:lnTo>
                  <a:pt x="1126332" y="0"/>
                </a:lnTo>
                <a:lnTo>
                  <a:pt x="1140619" y="2381"/>
                </a:lnTo>
                <a:lnTo>
                  <a:pt x="1169194" y="21431"/>
                </a:lnTo>
                <a:lnTo>
                  <a:pt x="1219200" y="57150"/>
                </a:lnTo>
                <a:lnTo>
                  <a:pt x="1264444" y="100012"/>
                </a:lnTo>
                <a:lnTo>
                  <a:pt x="1295400" y="138112"/>
                </a:lnTo>
                <a:lnTo>
                  <a:pt x="1326357" y="183356"/>
                </a:lnTo>
                <a:lnTo>
                  <a:pt x="1354932" y="245268"/>
                </a:lnTo>
                <a:lnTo>
                  <a:pt x="1359694" y="276225"/>
                </a:lnTo>
                <a:lnTo>
                  <a:pt x="1331119" y="357187"/>
                </a:lnTo>
                <a:lnTo>
                  <a:pt x="1300163" y="395287"/>
                </a:lnTo>
                <a:lnTo>
                  <a:pt x="1259682" y="421481"/>
                </a:lnTo>
                <a:lnTo>
                  <a:pt x="1173957" y="595312"/>
                </a:lnTo>
                <a:lnTo>
                  <a:pt x="1092994" y="747712"/>
                </a:lnTo>
                <a:lnTo>
                  <a:pt x="1073944" y="769143"/>
                </a:lnTo>
                <a:lnTo>
                  <a:pt x="1057275" y="778668"/>
                </a:lnTo>
                <a:lnTo>
                  <a:pt x="1023938" y="783431"/>
                </a:lnTo>
                <a:lnTo>
                  <a:pt x="990600" y="783431"/>
                </a:lnTo>
                <a:lnTo>
                  <a:pt x="969169" y="781050"/>
                </a:lnTo>
                <a:lnTo>
                  <a:pt x="954882" y="773906"/>
                </a:lnTo>
                <a:lnTo>
                  <a:pt x="935832" y="762000"/>
                </a:lnTo>
                <a:lnTo>
                  <a:pt x="923925" y="740568"/>
                </a:lnTo>
                <a:lnTo>
                  <a:pt x="900113" y="661987"/>
                </a:lnTo>
                <a:lnTo>
                  <a:pt x="990600" y="564356"/>
                </a:lnTo>
                <a:lnTo>
                  <a:pt x="1085850" y="250031"/>
                </a:lnTo>
                <a:lnTo>
                  <a:pt x="1085850" y="233362"/>
                </a:lnTo>
                <a:lnTo>
                  <a:pt x="1081088" y="211931"/>
                </a:lnTo>
                <a:lnTo>
                  <a:pt x="1064419" y="197643"/>
                </a:lnTo>
                <a:lnTo>
                  <a:pt x="1047750" y="190500"/>
                </a:lnTo>
                <a:lnTo>
                  <a:pt x="1016794" y="180975"/>
                </a:lnTo>
                <a:lnTo>
                  <a:pt x="981075" y="180975"/>
                </a:lnTo>
                <a:lnTo>
                  <a:pt x="931069" y="185737"/>
                </a:lnTo>
                <a:lnTo>
                  <a:pt x="376238" y="2857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C76B4E2-9BE3-4E53-A493-34BE2579B99B}"/>
              </a:ext>
            </a:extLst>
          </p:cNvPr>
          <p:cNvSpPr/>
          <p:nvPr/>
        </p:nvSpPr>
        <p:spPr>
          <a:xfrm>
            <a:off x="5380038" y="3541714"/>
            <a:ext cx="920750" cy="377825"/>
          </a:xfrm>
          <a:custGeom>
            <a:avLst/>
            <a:gdLst>
              <a:gd name="connsiteX0" fmla="*/ 395287 w 921544"/>
              <a:gd name="connsiteY0" fmla="*/ 233362 h 378619"/>
              <a:gd name="connsiteX1" fmla="*/ 252412 w 921544"/>
              <a:gd name="connsiteY1" fmla="*/ 264319 h 378619"/>
              <a:gd name="connsiteX2" fmla="*/ 190500 w 921544"/>
              <a:gd name="connsiteY2" fmla="*/ 285750 h 378619"/>
              <a:gd name="connsiteX3" fmla="*/ 123825 w 921544"/>
              <a:gd name="connsiteY3" fmla="*/ 319087 h 378619"/>
              <a:gd name="connsiteX4" fmla="*/ 26194 w 921544"/>
              <a:gd name="connsiteY4" fmla="*/ 378619 h 378619"/>
              <a:gd name="connsiteX5" fmla="*/ 0 w 921544"/>
              <a:gd name="connsiteY5" fmla="*/ 166687 h 378619"/>
              <a:gd name="connsiteX6" fmla="*/ 342900 w 921544"/>
              <a:gd name="connsiteY6" fmla="*/ 100012 h 378619"/>
              <a:gd name="connsiteX7" fmla="*/ 731044 w 921544"/>
              <a:gd name="connsiteY7" fmla="*/ 26194 h 378619"/>
              <a:gd name="connsiteX8" fmla="*/ 921544 w 921544"/>
              <a:gd name="connsiteY8" fmla="*/ 0 h 378619"/>
              <a:gd name="connsiteX9" fmla="*/ 919162 w 921544"/>
              <a:gd name="connsiteY9" fmla="*/ 140494 h 378619"/>
              <a:gd name="connsiteX10" fmla="*/ 600075 w 921544"/>
              <a:gd name="connsiteY10" fmla="*/ 180975 h 378619"/>
              <a:gd name="connsiteX11" fmla="*/ 526256 w 921544"/>
              <a:gd name="connsiteY11" fmla="*/ 216694 h 378619"/>
              <a:gd name="connsiteX12" fmla="*/ 395287 w 921544"/>
              <a:gd name="connsiteY12" fmla="*/ 233362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1544" h="378619">
                <a:moveTo>
                  <a:pt x="395287" y="233362"/>
                </a:moveTo>
                <a:lnTo>
                  <a:pt x="252412" y="264319"/>
                </a:lnTo>
                <a:lnTo>
                  <a:pt x="190500" y="285750"/>
                </a:lnTo>
                <a:lnTo>
                  <a:pt x="123825" y="319087"/>
                </a:lnTo>
                <a:lnTo>
                  <a:pt x="26194" y="378619"/>
                </a:lnTo>
                <a:lnTo>
                  <a:pt x="0" y="166687"/>
                </a:lnTo>
                <a:lnTo>
                  <a:pt x="342900" y="100012"/>
                </a:lnTo>
                <a:lnTo>
                  <a:pt x="731044" y="26194"/>
                </a:lnTo>
                <a:lnTo>
                  <a:pt x="921544" y="0"/>
                </a:lnTo>
                <a:lnTo>
                  <a:pt x="919162" y="140494"/>
                </a:lnTo>
                <a:lnTo>
                  <a:pt x="600075" y="180975"/>
                </a:lnTo>
                <a:lnTo>
                  <a:pt x="526256" y="216694"/>
                </a:lnTo>
                <a:lnTo>
                  <a:pt x="395287" y="2333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B029FEF-335F-4B7E-8441-0AF6CAD00F2C}"/>
              </a:ext>
            </a:extLst>
          </p:cNvPr>
          <p:cNvSpPr/>
          <p:nvPr/>
        </p:nvSpPr>
        <p:spPr>
          <a:xfrm>
            <a:off x="4960938" y="4017963"/>
            <a:ext cx="1801812" cy="463550"/>
          </a:xfrm>
          <a:custGeom>
            <a:avLst/>
            <a:gdLst>
              <a:gd name="connsiteX0" fmla="*/ 807244 w 1802606"/>
              <a:gd name="connsiteY0" fmla="*/ 328612 h 464344"/>
              <a:gd name="connsiteX1" fmla="*/ 378619 w 1802606"/>
              <a:gd name="connsiteY1" fmla="*/ 402431 h 464344"/>
              <a:gd name="connsiteX2" fmla="*/ 226219 w 1802606"/>
              <a:gd name="connsiteY2" fmla="*/ 464344 h 464344"/>
              <a:gd name="connsiteX3" fmla="*/ 192881 w 1802606"/>
              <a:gd name="connsiteY3" fmla="*/ 461962 h 464344"/>
              <a:gd name="connsiteX4" fmla="*/ 166687 w 1802606"/>
              <a:gd name="connsiteY4" fmla="*/ 440531 h 464344"/>
              <a:gd name="connsiteX5" fmla="*/ 123825 w 1802606"/>
              <a:gd name="connsiteY5" fmla="*/ 404812 h 464344"/>
              <a:gd name="connsiteX6" fmla="*/ 73819 w 1802606"/>
              <a:gd name="connsiteY6" fmla="*/ 354806 h 464344"/>
              <a:gd name="connsiteX7" fmla="*/ 45244 w 1802606"/>
              <a:gd name="connsiteY7" fmla="*/ 314325 h 464344"/>
              <a:gd name="connsiteX8" fmla="*/ 19050 w 1802606"/>
              <a:gd name="connsiteY8" fmla="*/ 271462 h 464344"/>
              <a:gd name="connsiteX9" fmla="*/ 2381 w 1802606"/>
              <a:gd name="connsiteY9" fmla="*/ 235744 h 464344"/>
              <a:gd name="connsiteX10" fmla="*/ 0 w 1802606"/>
              <a:gd name="connsiteY10" fmla="*/ 216694 h 464344"/>
              <a:gd name="connsiteX11" fmla="*/ 7144 w 1802606"/>
              <a:gd name="connsiteY11" fmla="*/ 202406 h 464344"/>
              <a:gd name="connsiteX12" fmla="*/ 21431 w 1802606"/>
              <a:gd name="connsiteY12" fmla="*/ 202406 h 464344"/>
              <a:gd name="connsiteX13" fmla="*/ 40481 w 1802606"/>
              <a:gd name="connsiteY13" fmla="*/ 204787 h 464344"/>
              <a:gd name="connsiteX14" fmla="*/ 71437 w 1802606"/>
              <a:gd name="connsiteY14" fmla="*/ 230981 h 464344"/>
              <a:gd name="connsiteX15" fmla="*/ 104775 w 1802606"/>
              <a:gd name="connsiteY15" fmla="*/ 254794 h 464344"/>
              <a:gd name="connsiteX16" fmla="*/ 138112 w 1802606"/>
              <a:gd name="connsiteY16" fmla="*/ 271462 h 464344"/>
              <a:gd name="connsiteX17" fmla="*/ 173831 w 1802606"/>
              <a:gd name="connsiteY17" fmla="*/ 283369 h 464344"/>
              <a:gd name="connsiteX18" fmla="*/ 223837 w 1802606"/>
              <a:gd name="connsiteY18" fmla="*/ 290512 h 464344"/>
              <a:gd name="connsiteX19" fmla="*/ 280987 w 1802606"/>
              <a:gd name="connsiteY19" fmla="*/ 285750 h 464344"/>
              <a:gd name="connsiteX20" fmla="*/ 659606 w 1802606"/>
              <a:gd name="connsiteY20" fmla="*/ 209550 h 464344"/>
              <a:gd name="connsiteX21" fmla="*/ 1002506 w 1802606"/>
              <a:gd name="connsiteY21" fmla="*/ 142875 h 464344"/>
              <a:gd name="connsiteX22" fmla="*/ 1147762 w 1802606"/>
              <a:gd name="connsiteY22" fmla="*/ 126206 h 464344"/>
              <a:gd name="connsiteX23" fmla="*/ 1223962 w 1802606"/>
              <a:gd name="connsiteY23" fmla="*/ 116681 h 464344"/>
              <a:gd name="connsiteX24" fmla="*/ 1293019 w 1802606"/>
              <a:gd name="connsiteY24" fmla="*/ 100012 h 464344"/>
              <a:gd name="connsiteX25" fmla="*/ 1364456 w 1802606"/>
              <a:gd name="connsiteY25" fmla="*/ 71437 h 464344"/>
              <a:gd name="connsiteX26" fmla="*/ 1397794 w 1802606"/>
              <a:gd name="connsiteY26" fmla="*/ 57150 h 464344"/>
              <a:gd name="connsiteX27" fmla="*/ 1428750 w 1802606"/>
              <a:gd name="connsiteY27" fmla="*/ 30956 h 464344"/>
              <a:gd name="connsiteX28" fmla="*/ 1447800 w 1802606"/>
              <a:gd name="connsiteY28" fmla="*/ 11906 h 464344"/>
              <a:gd name="connsiteX29" fmla="*/ 1481137 w 1802606"/>
              <a:gd name="connsiteY29" fmla="*/ 2381 h 464344"/>
              <a:gd name="connsiteX30" fmla="*/ 1528762 w 1802606"/>
              <a:gd name="connsiteY30" fmla="*/ 0 h 464344"/>
              <a:gd name="connsiteX31" fmla="*/ 1576387 w 1802606"/>
              <a:gd name="connsiteY31" fmla="*/ 7144 h 464344"/>
              <a:gd name="connsiteX32" fmla="*/ 1624012 w 1802606"/>
              <a:gd name="connsiteY32" fmla="*/ 21431 h 464344"/>
              <a:gd name="connsiteX33" fmla="*/ 1671637 w 1802606"/>
              <a:gd name="connsiteY33" fmla="*/ 40481 h 464344"/>
              <a:gd name="connsiteX34" fmla="*/ 1724025 w 1802606"/>
              <a:gd name="connsiteY34" fmla="*/ 71437 h 464344"/>
              <a:gd name="connsiteX35" fmla="*/ 1759744 w 1802606"/>
              <a:gd name="connsiteY35" fmla="*/ 92869 h 464344"/>
              <a:gd name="connsiteX36" fmla="*/ 1781175 w 1802606"/>
              <a:gd name="connsiteY36" fmla="*/ 107156 h 464344"/>
              <a:gd name="connsiteX37" fmla="*/ 1793081 w 1802606"/>
              <a:gd name="connsiteY37" fmla="*/ 123825 h 464344"/>
              <a:gd name="connsiteX38" fmla="*/ 1802606 w 1802606"/>
              <a:gd name="connsiteY38" fmla="*/ 145256 h 464344"/>
              <a:gd name="connsiteX39" fmla="*/ 1800225 w 1802606"/>
              <a:gd name="connsiteY39" fmla="*/ 171450 h 464344"/>
              <a:gd name="connsiteX40" fmla="*/ 1785937 w 1802606"/>
              <a:gd name="connsiteY40" fmla="*/ 195262 h 464344"/>
              <a:gd name="connsiteX41" fmla="*/ 1747837 w 1802606"/>
              <a:gd name="connsiteY41" fmla="*/ 214312 h 464344"/>
              <a:gd name="connsiteX42" fmla="*/ 1671637 w 1802606"/>
              <a:gd name="connsiteY42" fmla="*/ 235744 h 464344"/>
              <a:gd name="connsiteX43" fmla="*/ 1497806 w 1802606"/>
              <a:gd name="connsiteY43" fmla="*/ 250031 h 464344"/>
              <a:gd name="connsiteX44" fmla="*/ 1152525 w 1802606"/>
              <a:gd name="connsiteY44" fmla="*/ 285750 h 464344"/>
              <a:gd name="connsiteX45" fmla="*/ 807244 w 1802606"/>
              <a:gd name="connsiteY45" fmla="*/ 328612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02606" h="464344">
                <a:moveTo>
                  <a:pt x="807244" y="328612"/>
                </a:moveTo>
                <a:lnTo>
                  <a:pt x="378619" y="402431"/>
                </a:lnTo>
                <a:lnTo>
                  <a:pt x="226219" y="464344"/>
                </a:lnTo>
                <a:lnTo>
                  <a:pt x="192881" y="461962"/>
                </a:lnTo>
                <a:lnTo>
                  <a:pt x="166687" y="440531"/>
                </a:lnTo>
                <a:lnTo>
                  <a:pt x="123825" y="404812"/>
                </a:lnTo>
                <a:lnTo>
                  <a:pt x="73819" y="354806"/>
                </a:lnTo>
                <a:lnTo>
                  <a:pt x="45244" y="314325"/>
                </a:lnTo>
                <a:lnTo>
                  <a:pt x="19050" y="271462"/>
                </a:lnTo>
                <a:lnTo>
                  <a:pt x="2381" y="235744"/>
                </a:lnTo>
                <a:lnTo>
                  <a:pt x="0" y="216694"/>
                </a:lnTo>
                <a:lnTo>
                  <a:pt x="7144" y="202406"/>
                </a:lnTo>
                <a:lnTo>
                  <a:pt x="21431" y="202406"/>
                </a:lnTo>
                <a:lnTo>
                  <a:pt x="40481" y="204787"/>
                </a:lnTo>
                <a:lnTo>
                  <a:pt x="71437" y="230981"/>
                </a:lnTo>
                <a:lnTo>
                  <a:pt x="104775" y="254794"/>
                </a:lnTo>
                <a:lnTo>
                  <a:pt x="138112" y="271462"/>
                </a:lnTo>
                <a:lnTo>
                  <a:pt x="173831" y="283369"/>
                </a:lnTo>
                <a:lnTo>
                  <a:pt x="223837" y="290512"/>
                </a:lnTo>
                <a:lnTo>
                  <a:pt x="280987" y="285750"/>
                </a:lnTo>
                <a:lnTo>
                  <a:pt x="659606" y="209550"/>
                </a:lnTo>
                <a:lnTo>
                  <a:pt x="1002506" y="142875"/>
                </a:lnTo>
                <a:lnTo>
                  <a:pt x="1147762" y="126206"/>
                </a:lnTo>
                <a:lnTo>
                  <a:pt x="1223962" y="116681"/>
                </a:lnTo>
                <a:lnTo>
                  <a:pt x="1293019" y="100012"/>
                </a:lnTo>
                <a:lnTo>
                  <a:pt x="1364456" y="71437"/>
                </a:lnTo>
                <a:lnTo>
                  <a:pt x="1397794" y="57150"/>
                </a:lnTo>
                <a:lnTo>
                  <a:pt x="1428750" y="30956"/>
                </a:lnTo>
                <a:lnTo>
                  <a:pt x="1447800" y="11906"/>
                </a:lnTo>
                <a:lnTo>
                  <a:pt x="1481137" y="2381"/>
                </a:lnTo>
                <a:lnTo>
                  <a:pt x="1528762" y="0"/>
                </a:lnTo>
                <a:lnTo>
                  <a:pt x="1576387" y="7144"/>
                </a:lnTo>
                <a:lnTo>
                  <a:pt x="1624012" y="21431"/>
                </a:lnTo>
                <a:lnTo>
                  <a:pt x="1671637" y="40481"/>
                </a:lnTo>
                <a:lnTo>
                  <a:pt x="1724025" y="71437"/>
                </a:lnTo>
                <a:lnTo>
                  <a:pt x="1759744" y="92869"/>
                </a:lnTo>
                <a:lnTo>
                  <a:pt x="1781175" y="107156"/>
                </a:lnTo>
                <a:lnTo>
                  <a:pt x="1793081" y="123825"/>
                </a:lnTo>
                <a:lnTo>
                  <a:pt x="1802606" y="145256"/>
                </a:lnTo>
                <a:lnTo>
                  <a:pt x="1800225" y="171450"/>
                </a:lnTo>
                <a:lnTo>
                  <a:pt x="1785937" y="195262"/>
                </a:lnTo>
                <a:lnTo>
                  <a:pt x="1747837" y="214312"/>
                </a:lnTo>
                <a:lnTo>
                  <a:pt x="1671637" y="235744"/>
                </a:lnTo>
                <a:lnTo>
                  <a:pt x="1497806" y="250031"/>
                </a:lnTo>
                <a:lnTo>
                  <a:pt x="1152525" y="285750"/>
                </a:lnTo>
                <a:lnTo>
                  <a:pt x="807244" y="328612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BB2085A-5544-4660-AF7E-56656B6F41EB}"/>
              </a:ext>
            </a:extLst>
          </p:cNvPr>
          <p:cNvSpPr/>
          <p:nvPr/>
        </p:nvSpPr>
        <p:spPr>
          <a:xfrm>
            <a:off x="5127625" y="4354513"/>
            <a:ext cx="292100" cy="711200"/>
          </a:xfrm>
          <a:custGeom>
            <a:avLst/>
            <a:gdLst>
              <a:gd name="connsiteX0" fmla="*/ 9525 w 292894"/>
              <a:gd name="connsiteY0" fmla="*/ 473869 h 709613"/>
              <a:gd name="connsiteX1" fmla="*/ 30957 w 292894"/>
              <a:gd name="connsiteY1" fmla="*/ 383382 h 709613"/>
              <a:gd name="connsiteX2" fmla="*/ 40482 w 292894"/>
              <a:gd name="connsiteY2" fmla="*/ 333375 h 709613"/>
              <a:gd name="connsiteX3" fmla="*/ 47625 w 292894"/>
              <a:gd name="connsiteY3" fmla="*/ 269082 h 709613"/>
              <a:gd name="connsiteX4" fmla="*/ 45244 w 292894"/>
              <a:gd name="connsiteY4" fmla="*/ 214313 h 709613"/>
              <a:gd name="connsiteX5" fmla="*/ 35719 w 292894"/>
              <a:gd name="connsiteY5" fmla="*/ 147638 h 709613"/>
              <a:gd name="connsiteX6" fmla="*/ 2382 w 292894"/>
              <a:gd name="connsiteY6" fmla="*/ 59532 h 709613"/>
              <a:gd name="connsiteX7" fmla="*/ 190500 w 292894"/>
              <a:gd name="connsiteY7" fmla="*/ 0 h 709613"/>
              <a:gd name="connsiteX8" fmla="*/ 273844 w 292894"/>
              <a:gd name="connsiteY8" fmla="*/ 83344 h 709613"/>
              <a:gd name="connsiteX9" fmla="*/ 285750 w 292894"/>
              <a:gd name="connsiteY9" fmla="*/ 107157 h 709613"/>
              <a:gd name="connsiteX10" fmla="*/ 292894 w 292894"/>
              <a:gd name="connsiteY10" fmla="*/ 145257 h 709613"/>
              <a:gd name="connsiteX11" fmla="*/ 290513 w 292894"/>
              <a:gd name="connsiteY11" fmla="*/ 183357 h 709613"/>
              <a:gd name="connsiteX12" fmla="*/ 273844 w 292894"/>
              <a:gd name="connsiteY12" fmla="*/ 221457 h 709613"/>
              <a:gd name="connsiteX13" fmla="*/ 245269 w 292894"/>
              <a:gd name="connsiteY13" fmla="*/ 283369 h 709613"/>
              <a:gd name="connsiteX14" fmla="*/ 219075 w 292894"/>
              <a:gd name="connsiteY14" fmla="*/ 354807 h 709613"/>
              <a:gd name="connsiteX15" fmla="*/ 185738 w 292894"/>
              <a:gd name="connsiteY15" fmla="*/ 464344 h 709613"/>
              <a:gd name="connsiteX16" fmla="*/ 145257 w 292894"/>
              <a:gd name="connsiteY16" fmla="*/ 678657 h 709613"/>
              <a:gd name="connsiteX17" fmla="*/ 0 w 292894"/>
              <a:gd name="connsiteY17" fmla="*/ 709613 h 709613"/>
              <a:gd name="connsiteX18" fmla="*/ 0 w 292894"/>
              <a:gd name="connsiteY18" fmla="*/ 569119 h 709613"/>
              <a:gd name="connsiteX19" fmla="*/ 9525 w 292894"/>
              <a:gd name="connsiteY19" fmla="*/ 473869 h 709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92894" h="709613">
                <a:moveTo>
                  <a:pt x="9525" y="473869"/>
                </a:moveTo>
                <a:lnTo>
                  <a:pt x="30957" y="383382"/>
                </a:lnTo>
                <a:lnTo>
                  <a:pt x="40482" y="333375"/>
                </a:lnTo>
                <a:lnTo>
                  <a:pt x="47625" y="269082"/>
                </a:lnTo>
                <a:cubicBezTo>
                  <a:pt x="46831" y="250826"/>
                  <a:pt x="46038" y="232569"/>
                  <a:pt x="45244" y="214313"/>
                </a:cubicBezTo>
                <a:lnTo>
                  <a:pt x="35719" y="147638"/>
                </a:lnTo>
                <a:lnTo>
                  <a:pt x="2382" y="59532"/>
                </a:lnTo>
                <a:lnTo>
                  <a:pt x="190500" y="0"/>
                </a:lnTo>
                <a:lnTo>
                  <a:pt x="273844" y="83344"/>
                </a:lnTo>
                <a:lnTo>
                  <a:pt x="285750" y="107157"/>
                </a:lnTo>
                <a:lnTo>
                  <a:pt x="292894" y="145257"/>
                </a:lnTo>
                <a:lnTo>
                  <a:pt x="290513" y="183357"/>
                </a:lnTo>
                <a:lnTo>
                  <a:pt x="273844" y="221457"/>
                </a:lnTo>
                <a:lnTo>
                  <a:pt x="245269" y="283369"/>
                </a:lnTo>
                <a:lnTo>
                  <a:pt x="219075" y="354807"/>
                </a:lnTo>
                <a:lnTo>
                  <a:pt x="185738" y="464344"/>
                </a:lnTo>
                <a:lnTo>
                  <a:pt x="145257" y="678657"/>
                </a:lnTo>
                <a:lnTo>
                  <a:pt x="0" y="709613"/>
                </a:lnTo>
                <a:lnTo>
                  <a:pt x="0" y="569119"/>
                </a:lnTo>
                <a:lnTo>
                  <a:pt x="9525" y="473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563D9FE-0415-4D1F-A6E1-59500E406942}"/>
              </a:ext>
            </a:extLst>
          </p:cNvPr>
          <p:cNvSpPr/>
          <p:nvPr/>
        </p:nvSpPr>
        <p:spPr>
          <a:xfrm>
            <a:off x="4643438" y="4678363"/>
            <a:ext cx="2298700" cy="539750"/>
          </a:xfrm>
          <a:custGeom>
            <a:avLst/>
            <a:gdLst>
              <a:gd name="connsiteX0" fmla="*/ 1028700 w 2297906"/>
              <a:gd name="connsiteY0" fmla="*/ 369094 h 538163"/>
              <a:gd name="connsiteX1" fmla="*/ 671512 w 2297906"/>
              <a:gd name="connsiteY1" fmla="*/ 442913 h 538163"/>
              <a:gd name="connsiteX2" fmla="*/ 421481 w 2297906"/>
              <a:gd name="connsiteY2" fmla="*/ 514350 h 538163"/>
              <a:gd name="connsiteX3" fmla="*/ 342900 w 2297906"/>
              <a:gd name="connsiteY3" fmla="*/ 533400 h 538163"/>
              <a:gd name="connsiteX4" fmla="*/ 307181 w 2297906"/>
              <a:gd name="connsiteY4" fmla="*/ 538163 h 538163"/>
              <a:gd name="connsiteX5" fmla="*/ 283368 w 2297906"/>
              <a:gd name="connsiteY5" fmla="*/ 535782 h 538163"/>
              <a:gd name="connsiteX6" fmla="*/ 252412 w 2297906"/>
              <a:gd name="connsiteY6" fmla="*/ 528638 h 538163"/>
              <a:gd name="connsiteX7" fmla="*/ 214312 w 2297906"/>
              <a:gd name="connsiteY7" fmla="*/ 511969 h 538163"/>
              <a:gd name="connsiteX8" fmla="*/ 123825 w 2297906"/>
              <a:gd name="connsiteY8" fmla="*/ 457200 h 538163"/>
              <a:gd name="connsiteX9" fmla="*/ 59531 w 2297906"/>
              <a:gd name="connsiteY9" fmla="*/ 400050 h 538163"/>
              <a:gd name="connsiteX10" fmla="*/ 21431 w 2297906"/>
              <a:gd name="connsiteY10" fmla="*/ 364332 h 538163"/>
              <a:gd name="connsiteX11" fmla="*/ 2381 w 2297906"/>
              <a:gd name="connsiteY11" fmla="*/ 333375 h 538163"/>
              <a:gd name="connsiteX12" fmla="*/ 0 w 2297906"/>
              <a:gd name="connsiteY12" fmla="*/ 314325 h 538163"/>
              <a:gd name="connsiteX13" fmla="*/ 4762 w 2297906"/>
              <a:gd name="connsiteY13" fmla="*/ 302419 h 538163"/>
              <a:gd name="connsiteX14" fmla="*/ 16668 w 2297906"/>
              <a:gd name="connsiteY14" fmla="*/ 297657 h 538163"/>
              <a:gd name="connsiteX15" fmla="*/ 40481 w 2297906"/>
              <a:gd name="connsiteY15" fmla="*/ 302419 h 538163"/>
              <a:gd name="connsiteX16" fmla="*/ 76200 w 2297906"/>
              <a:gd name="connsiteY16" fmla="*/ 314325 h 538163"/>
              <a:gd name="connsiteX17" fmla="*/ 240506 w 2297906"/>
              <a:gd name="connsiteY17" fmla="*/ 333375 h 538163"/>
              <a:gd name="connsiteX18" fmla="*/ 288131 w 2297906"/>
              <a:gd name="connsiteY18" fmla="*/ 330994 h 538163"/>
              <a:gd name="connsiteX19" fmla="*/ 497681 w 2297906"/>
              <a:gd name="connsiteY19" fmla="*/ 285750 h 538163"/>
              <a:gd name="connsiteX20" fmla="*/ 633412 w 2297906"/>
              <a:gd name="connsiteY20" fmla="*/ 269082 h 538163"/>
              <a:gd name="connsiteX21" fmla="*/ 1031081 w 2297906"/>
              <a:gd name="connsiteY21" fmla="*/ 197644 h 538163"/>
              <a:gd name="connsiteX22" fmla="*/ 1314450 w 2297906"/>
              <a:gd name="connsiteY22" fmla="*/ 147638 h 538163"/>
              <a:gd name="connsiteX23" fmla="*/ 1443037 w 2297906"/>
              <a:gd name="connsiteY23" fmla="*/ 138113 h 538163"/>
              <a:gd name="connsiteX24" fmla="*/ 1659731 w 2297906"/>
              <a:gd name="connsiteY24" fmla="*/ 109538 h 538163"/>
              <a:gd name="connsiteX25" fmla="*/ 1802606 w 2297906"/>
              <a:gd name="connsiteY25" fmla="*/ 90488 h 538163"/>
              <a:gd name="connsiteX26" fmla="*/ 1843087 w 2297906"/>
              <a:gd name="connsiteY26" fmla="*/ 76200 h 538163"/>
              <a:gd name="connsiteX27" fmla="*/ 1921668 w 2297906"/>
              <a:gd name="connsiteY27" fmla="*/ 35719 h 538163"/>
              <a:gd name="connsiteX28" fmla="*/ 1983581 w 2297906"/>
              <a:gd name="connsiteY28" fmla="*/ 0 h 538163"/>
              <a:gd name="connsiteX29" fmla="*/ 2038350 w 2297906"/>
              <a:gd name="connsiteY29" fmla="*/ 9525 h 538163"/>
              <a:gd name="connsiteX30" fmla="*/ 2116931 w 2297906"/>
              <a:gd name="connsiteY30" fmla="*/ 28575 h 538163"/>
              <a:gd name="connsiteX31" fmla="*/ 2181225 w 2297906"/>
              <a:gd name="connsiteY31" fmla="*/ 52388 h 538163"/>
              <a:gd name="connsiteX32" fmla="*/ 2231231 w 2297906"/>
              <a:gd name="connsiteY32" fmla="*/ 73819 h 538163"/>
              <a:gd name="connsiteX33" fmla="*/ 2266950 w 2297906"/>
              <a:gd name="connsiteY33" fmla="*/ 100013 h 538163"/>
              <a:gd name="connsiteX34" fmla="*/ 2286000 w 2297906"/>
              <a:gd name="connsiteY34" fmla="*/ 126207 h 538163"/>
              <a:gd name="connsiteX35" fmla="*/ 2295525 w 2297906"/>
              <a:gd name="connsiteY35" fmla="*/ 154782 h 538163"/>
              <a:gd name="connsiteX36" fmla="*/ 2297906 w 2297906"/>
              <a:gd name="connsiteY36" fmla="*/ 188119 h 538163"/>
              <a:gd name="connsiteX37" fmla="*/ 2288381 w 2297906"/>
              <a:gd name="connsiteY37" fmla="*/ 216694 h 538163"/>
              <a:gd name="connsiteX38" fmla="*/ 2271712 w 2297906"/>
              <a:gd name="connsiteY38" fmla="*/ 235744 h 538163"/>
              <a:gd name="connsiteX39" fmla="*/ 2245518 w 2297906"/>
              <a:gd name="connsiteY39" fmla="*/ 247650 h 538163"/>
              <a:gd name="connsiteX40" fmla="*/ 2178843 w 2297906"/>
              <a:gd name="connsiteY40" fmla="*/ 245269 h 538163"/>
              <a:gd name="connsiteX41" fmla="*/ 2069306 w 2297906"/>
              <a:gd name="connsiteY41" fmla="*/ 233363 h 538163"/>
              <a:gd name="connsiteX42" fmla="*/ 1964531 w 2297906"/>
              <a:gd name="connsiteY42" fmla="*/ 233363 h 538163"/>
              <a:gd name="connsiteX43" fmla="*/ 1840706 w 2297906"/>
              <a:gd name="connsiteY43" fmla="*/ 245269 h 538163"/>
              <a:gd name="connsiteX44" fmla="*/ 1481137 w 2297906"/>
              <a:gd name="connsiteY44" fmla="*/ 295275 h 538163"/>
              <a:gd name="connsiteX45" fmla="*/ 1295400 w 2297906"/>
              <a:gd name="connsiteY45" fmla="*/ 335757 h 538163"/>
              <a:gd name="connsiteX46" fmla="*/ 1028700 w 2297906"/>
              <a:gd name="connsiteY46" fmla="*/ 369094 h 538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297906" h="538163">
                <a:moveTo>
                  <a:pt x="1028700" y="369094"/>
                </a:moveTo>
                <a:lnTo>
                  <a:pt x="671512" y="442913"/>
                </a:lnTo>
                <a:lnTo>
                  <a:pt x="421481" y="514350"/>
                </a:lnTo>
                <a:lnTo>
                  <a:pt x="342900" y="533400"/>
                </a:lnTo>
                <a:lnTo>
                  <a:pt x="307181" y="538163"/>
                </a:lnTo>
                <a:lnTo>
                  <a:pt x="283368" y="535782"/>
                </a:lnTo>
                <a:lnTo>
                  <a:pt x="252412" y="528638"/>
                </a:lnTo>
                <a:lnTo>
                  <a:pt x="214312" y="511969"/>
                </a:lnTo>
                <a:lnTo>
                  <a:pt x="123825" y="457200"/>
                </a:lnTo>
                <a:lnTo>
                  <a:pt x="59531" y="400050"/>
                </a:lnTo>
                <a:lnTo>
                  <a:pt x="21431" y="364332"/>
                </a:lnTo>
                <a:lnTo>
                  <a:pt x="2381" y="333375"/>
                </a:lnTo>
                <a:lnTo>
                  <a:pt x="0" y="314325"/>
                </a:lnTo>
                <a:lnTo>
                  <a:pt x="4762" y="302419"/>
                </a:lnTo>
                <a:lnTo>
                  <a:pt x="16668" y="297657"/>
                </a:lnTo>
                <a:lnTo>
                  <a:pt x="40481" y="302419"/>
                </a:lnTo>
                <a:lnTo>
                  <a:pt x="76200" y="314325"/>
                </a:lnTo>
                <a:lnTo>
                  <a:pt x="240506" y="333375"/>
                </a:lnTo>
                <a:lnTo>
                  <a:pt x="288131" y="330994"/>
                </a:lnTo>
                <a:lnTo>
                  <a:pt x="497681" y="285750"/>
                </a:lnTo>
                <a:lnTo>
                  <a:pt x="633412" y="269082"/>
                </a:lnTo>
                <a:lnTo>
                  <a:pt x="1031081" y="197644"/>
                </a:lnTo>
                <a:lnTo>
                  <a:pt x="1314450" y="147638"/>
                </a:lnTo>
                <a:lnTo>
                  <a:pt x="1443037" y="138113"/>
                </a:lnTo>
                <a:lnTo>
                  <a:pt x="1659731" y="109538"/>
                </a:lnTo>
                <a:lnTo>
                  <a:pt x="1802606" y="90488"/>
                </a:lnTo>
                <a:lnTo>
                  <a:pt x="1843087" y="76200"/>
                </a:lnTo>
                <a:lnTo>
                  <a:pt x="1921668" y="35719"/>
                </a:lnTo>
                <a:lnTo>
                  <a:pt x="1983581" y="0"/>
                </a:lnTo>
                <a:lnTo>
                  <a:pt x="2038350" y="9525"/>
                </a:lnTo>
                <a:lnTo>
                  <a:pt x="2116931" y="28575"/>
                </a:lnTo>
                <a:lnTo>
                  <a:pt x="2181225" y="52388"/>
                </a:lnTo>
                <a:lnTo>
                  <a:pt x="2231231" y="73819"/>
                </a:lnTo>
                <a:lnTo>
                  <a:pt x="2266950" y="100013"/>
                </a:lnTo>
                <a:lnTo>
                  <a:pt x="2286000" y="126207"/>
                </a:lnTo>
                <a:lnTo>
                  <a:pt x="2295525" y="154782"/>
                </a:lnTo>
                <a:lnTo>
                  <a:pt x="2297906" y="188119"/>
                </a:lnTo>
                <a:lnTo>
                  <a:pt x="2288381" y="216694"/>
                </a:lnTo>
                <a:lnTo>
                  <a:pt x="2271712" y="235744"/>
                </a:lnTo>
                <a:lnTo>
                  <a:pt x="2245518" y="247650"/>
                </a:lnTo>
                <a:lnTo>
                  <a:pt x="2178843" y="245269"/>
                </a:lnTo>
                <a:lnTo>
                  <a:pt x="2069306" y="233363"/>
                </a:lnTo>
                <a:lnTo>
                  <a:pt x="1964531" y="233363"/>
                </a:lnTo>
                <a:lnTo>
                  <a:pt x="1840706" y="245269"/>
                </a:lnTo>
                <a:lnTo>
                  <a:pt x="1481137" y="295275"/>
                </a:lnTo>
                <a:lnTo>
                  <a:pt x="1295400" y="335757"/>
                </a:lnTo>
                <a:lnTo>
                  <a:pt x="1028700" y="3690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5B9D3A6-A289-4A21-A6EB-898BCEA9A9EE}"/>
              </a:ext>
            </a:extLst>
          </p:cNvPr>
          <p:cNvSpPr/>
          <p:nvPr/>
        </p:nvSpPr>
        <p:spPr>
          <a:xfrm rot="16200000">
            <a:off x="4865688" y="4651375"/>
            <a:ext cx="2284412" cy="325438"/>
          </a:xfrm>
          <a:custGeom>
            <a:avLst/>
            <a:gdLst>
              <a:gd name="connsiteX0" fmla="*/ 1309688 w 2283619"/>
              <a:gd name="connsiteY0" fmla="*/ 285750 h 326231"/>
              <a:gd name="connsiteX1" fmla="*/ 188119 w 2283619"/>
              <a:gd name="connsiteY1" fmla="*/ 288131 h 326231"/>
              <a:gd name="connsiteX2" fmla="*/ 126207 w 2283619"/>
              <a:gd name="connsiteY2" fmla="*/ 285750 h 326231"/>
              <a:gd name="connsiteX3" fmla="*/ 92869 w 2283619"/>
              <a:gd name="connsiteY3" fmla="*/ 271462 h 326231"/>
              <a:gd name="connsiteX4" fmla="*/ 40482 w 2283619"/>
              <a:gd name="connsiteY4" fmla="*/ 240506 h 326231"/>
              <a:gd name="connsiteX5" fmla="*/ 9525 w 2283619"/>
              <a:gd name="connsiteY5" fmla="*/ 211931 h 326231"/>
              <a:gd name="connsiteX6" fmla="*/ 0 w 2283619"/>
              <a:gd name="connsiteY6" fmla="*/ 178594 h 326231"/>
              <a:gd name="connsiteX7" fmla="*/ 0 w 2283619"/>
              <a:gd name="connsiteY7" fmla="*/ 142875 h 326231"/>
              <a:gd name="connsiteX8" fmla="*/ 9525 w 2283619"/>
              <a:gd name="connsiteY8" fmla="*/ 109537 h 326231"/>
              <a:gd name="connsiteX9" fmla="*/ 38100 w 2283619"/>
              <a:gd name="connsiteY9" fmla="*/ 78581 h 326231"/>
              <a:gd name="connsiteX10" fmla="*/ 85725 w 2283619"/>
              <a:gd name="connsiteY10" fmla="*/ 52387 h 326231"/>
              <a:gd name="connsiteX11" fmla="*/ 147638 w 2283619"/>
              <a:gd name="connsiteY11" fmla="*/ 33337 h 326231"/>
              <a:gd name="connsiteX12" fmla="*/ 223838 w 2283619"/>
              <a:gd name="connsiteY12" fmla="*/ 21431 h 326231"/>
              <a:gd name="connsiteX13" fmla="*/ 314325 w 2283619"/>
              <a:gd name="connsiteY13" fmla="*/ 28575 h 326231"/>
              <a:gd name="connsiteX14" fmla="*/ 673894 w 2283619"/>
              <a:gd name="connsiteY14" fmla="*/ 52387 h 326231"/>
              <a:gd name="connsiteX15" fmla="*/ 942975 w 2283619"/>
              <a:gd name="connsiteY15" fmla="*/ 66675 h 326231"/>
              <a:gd name="connsiteX16" fmla="*/ 1114425 w 2283619"/>
              <a:gd name="connsiteY16" fmla="*/ 69056 h 326231"/>
              <a:gd name="connsiteX17" fmla="*/ 1364457 w 2283619"/>
              <a:gd name="connsiteY17" fmla="*/ 83344 h 326231"/>
              <a:gd name="connsiteX18" fmla="*/ 1635919 w 2283619"/>
              <a:gd name="connsiteY18" fmla="*/ 88106 h 326231"/>
              <a:gd name="connsiteX19" fmla="*/ 1776413 w 2283619"/>
              <a:gd name="connsiteY19" fmla="*/ 90487 h 326231"/>
              <a:gd name="connsiteX20" fmla="*/ 2019300 w 2283619"/>
              <a:gd name="connsiteY20" fmla="*/ 88106 h 326231"/>
              <a:gd name="connsiteX21" fmla="*/ 2100263 w 2283619"/>
              <a:gd name="connsiteY21" fmla="*/ 80962 h 326231"/>
              <a:gd name="connsiteX22" fmla="*/ 2135982 w 2283619"/>
              <a:gd name="connsiteY22" fmla="*/ 73819 h 326231"/>
              <a:gd name="connsiteX23" fmla="*/ 2162175 w 2283619"/>
              <a:gd name="connsiteY23" fmla="*/ 59531 h 326231"/>
              <a:gd name="connsiteX24" fmla="*/ 2233613 w 2283619"/>
              <a:gd name="connsiteY24" fmla="*/ 0 h 326231"/>
              <a:gd name="connsiteX25" fmla="*/ 2283619 w 2283619"/>
              <a:gd name="connsiteY25" fmla="*/ 100012 h 326231"/>
              <a:gd name="connsiteX26" fmla="*/ 2164557 w 2283619"/>
              <a:gd name="connsiteY26" fmla="*/ 235744 h 326231"/>
              <a:gd name="connsiteX27" fmla="*/ 2114550 w 2283619"/>
              <a:gd name="connsiteY27" fmla="*/ 300037 h 326231"/>
              <a:gd name="connsiteX28" fmla="*/ 2076450 w 2283619"/>
              <a:gd name="connsiteY28" fmla="*/ 316706 h 326231"/>
              <a:gd name="connsiteX29" fmla="*/ 2045494 w 2283619"/>
              <a:gd name="connsiteY29" fmla="*/ 326231 h 326231"/>
              <a:gd name="connsiteX30" fmla="*/ 2014538 w 2283619"/>
              <a:gd name="connsiteY30" fmla="*/ 326231 h 326231"/>
              <a:gd name="connsiteX31" fmla="*/ 1966913 w 2283619"/>
              <a:gd name="connsiteY31" fmla="*/ 316706 h 326231"/>
              <a:gd name="connsiteX32" fmla="*/ 1921669 w 2283619"/>
              <a:gd name="connsiteY32" fmla="*/ 304800 h 326231"/>
              <a:gd name="connsiteX33" fmla="*/ 1864519 w 2283619"/>
              <a:gd name="connsiteY33" fmla="*/ 290512 h 326231"/>
              <a:gd name="connsiteX34" fmla="*/ 1309688 w 2283619"/>
              <a:gd name="connsiteY34" fmla="*/ 285750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283619" h="326231">
                <a:moveTo>
                  <a:pt x="1309688" y="285750"/>
                </a:moveTo>
                <a:lnTo>
                  <a:pt x="188119" y="288131"/>
                </a:lnTo>
                <a:lnTo>
                  <a:pt x="126207" y="285750"/>
                </a:lnTo>
                <a:lnTo>
                  <a:pt x="92869" y="271462"/>
                </a:lnTo>
                <a:lnTo>
                  <a:pt x="40482" y="240506"/>
                </a:lnTo>
                <a:lnTo>
                  <a:pt x="9525" y="211931"/>
                </a:lnTo>
                <a:lnTo>
                  <a:pt x="0" y="178594"/>
                </a:lnTo>
                <a:lnTo>
                  <a:pt x="0" y="142875"/>
                </a:lnTo>
                <a:lnTo>
                  <a:pt x="9525" y="109537"/>
                </a:lnTo>
                <a:lnTo>
                  <a:pt x="38100" y="78581"/>
                </a:lnTo>
                <a:lnTo>
                  <a:pt x="85725" y="52387"/>
                </a:lnTo>
                <a:cubicBezTo>
                  <a:pt x="146013" y="33095"/>
                  <a:pt x="124422" y="33337"/>
                  <a:pt x="147638" y="33337"/>
                </a:cubicBezTo>
                <a:lnTo>
                  <a:pt x="223838" y="21431"/>
                </a:lnTo>
                <a:lnTo>
                  <a:pt x="314325" y="28575"/>
                </a:lnTo>
                <a:lnTo>
                  <a:pt x="673894" y="52387"/>
                </a:lnTo>
                <a:lnTo>
                  <a:pt x="942975" y="66675"/>
                </a:lnTo>
                <a:lnTo>
                  <a:pt x="1114425" y="69056"/>
                </a:lnTo>
                <a:lnTo>
                  <a:pt x="1364457" y="83344"/>
                </a:lnTo>
                <a:lnTo>
                  <a:pt x="1635919" y="88106"/>
                </a:lnTo>
                <a:lnTo>
                  <a:pt x="1776413" y="90487"/>
                </a:lnTo>
                <a:lnTo>
                  <a:pt x="2019300" y="88106"/>
                </a:lnTo>
                <a:lnTo>
                  <a:pt x="2100263" y="80962"/>
                </a:lnTo>
                <a:lnTo>
                  <a:pt x="2135982" y="73819"/>
                </a:lnTo>
                <a:lnTo>
                  <a:pt x="2162175" y="59531"/>
                </a:lnTo>
                <a:lnTo>
                  <a:pt x="2233613" y="0"/>
                </a:lnTo>
                <a:lnTo>
                  <a:pt x="2283619" y="100012"/>
                </a:lnTo>
                <a:lnTo>
                  <a:pt x="2164557" y="235744"/>
                </a:lnTo>
                <a:lnTo>
                  <a:pt x="2114550" y="300037"/>
                </a:lnTo>
                <a:lnTo>
                  <a:pt x="2076450" y="316706"/>
                </a:lnTo>
                <a:lnTo>
                  <a:pt x="2045494" y="326231"/>
                </a:lnTo>
                <a:lnTo>
                  <a:pt x="2014538" y="326231"/>
                </a:lnTo>
                <a:lnTo>
                  <a:pt x="1966913" y="316706"/>
                </a:lnTo>
                <a:lnTo>
                  <a:pt x="1921669" y="304800"/>
                </a:lnTo>
                <a:lnTo>
                  <a:pt x="1864519" y="290512"/>
                </a:lnTo>
                <a:lnTo>
                  <a:pt x="1309688" y="2857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5E75777-5D0A-4005-BFCE-DB8034803483}"/>
              </a:ext>
            </a:extLst>
          </p:cNvPr>
          <p:cNvSpPr/>
          <p:nvPr/>
        </p:nvSpPr>
        <p:spPr>
          <a:xfrm>
            <a:off x="6946900" y="1976438"/>
            <a:ext cx="1138238" cy="381000"/>
          </a:xfrm>
          <a:custGeom>
            <a:avLst/>
            <a:gdLst>
              <a:gd name="connsiteX0" fmla="*/ 745332 w 1138238"/>
              <a:gd name="connsiteY0" fmla="*/ 300037 h 381000"/>
              <a:gd name="connsiteX1" fmla="*/ 419100 w 1138238"/>
              <a:gd name="connsiteY1" fmla="*/ 361950 h 381000"/>
              <a:gd name="connsiteX2" fmla="*/ 280988 w 1138238"/>
              <a:gd name="connsiteY2" fmla="*/ 381000 h 381000"/>
              <a:gd name="connsiteX3" fmla="*/ 264319 w 1138238"/>
              <a:gd name="connsiteY3" fmla="*/ 378618 h 381000"/>
              <a:gd name="connsiteX4" fmla="*/ 221457 w 1138238"/>
              <a:gd name="connsiteY4" fmla="*/ 369093 h 381000"/>
              <a:gd name="connsiteX5" fmla="*/ 169069 w 1138238"/>
              <a:gd name="connsiteY5" fmla="*/ 352425 h 381000"/>
              <a:gd name="connsiteX6" fmla="*/ 133350 w 1138238"/>
              <a:gd name="connsiteY6" fmla="*/ 333375 h 381000"/>
              <a:gd name="connsiteX7" fmla="*/ 102394 w 1138238"/>
              <a:gd name="connsiteY7" fmla="*/ 304800 h 381000"/>
              <a:gd name="connsiteX8" fmla="*/ 69057 w 1138238"/>
              <a:gd name="connsiteY8" fmla="*/ 269081 h 381000"/>
              <a:gd name="connsiteX9" fmla="*/ 40482 w 1138238"/>
              <a:gd name="connsiteY9" fmla="*/ 235743 h 381000"/>
              <a:gd name="connsiteX10" fmla="*/ 11907 w 1138238"/>
              <a:gd name="connsiteY10" fmla="*/ 185737 h 381000"/>
              <a:gd name="connsiteX11" fmla="*/ 0 w 1138238"/>
              <a:gd name="connsiteY11" fmla="*/ 152400 h 381000"/>
              <a:gd name="connsiteX12" fmla="*/ 0 w 1138238"/>
              <a:gd name="connsiteY12" fmla="*/ 135731 h 381000"/>
              <a:gd name="connsiteX13" fmla="*/ 7144 w 1138238"/>
              <a:gd name="connsiteY13" fmla="*/ 128587 h 381000"/>
              <a:gd name="connsiteX14" fmla="*/ 21432 w 1138238"/>
              <a:gd name="connsiteY14" fmla="*/ 123825 h 381000"/>
              <a:gd name="connsiteX15" fmla="*/ 40482 w 1138238"/>
              <a:gd name="connsiteY15" fmla="*/ 126206 h 381000"/>
              <a:gd name="connsiteX16" fmla="*/ 66675 w 1138238"/>
              <a:gd name="connsiteY16" fmla="*/ 140493 h 381000"/>
              <a:gd name="connsiteX17" fmla="*/ 104775 w 1138238"/>
              <a:gd name="connsiteY17" fmla="*/ 169068 h 381000"/>
              <a:gd name="connsiteX18" fmla="*/ 145257 w 1138238"/>
              <a:gd name="connsiteY18" fmla="*/ 190500 h 381000"/>
              <a:gd name="connsiteX19" fmla="*/ 204788 w 1138238"/>
              <a:gd name="connsiteY19" fmla="*/ 204787 h 381000"/>
              <a:gd name="connsiteX20" fmla="*/ 269082 w 1138238"/>
              <a:gd name="connsiteY20" fmla="*/ 209550 h 381000"/>
              <a:gd name="connsiteX21" fmla="*/ 314325 w 1138238"/>
              <a:gd name="connsiteY21" fmla="*/ 207168 h 381000"/>
              <a:gd name="connsiteX22" fmla="*/ 495300 w 1138238"/>
              <a:gd name="connsiteY22" fmla="*/ 161925 h 381000"/>
              <a:gd name="connsiteX23" fmla="*/ 723900 w 1138238"/>
              <a:gd name="connsiteY23" fmla="*/ 92868 h 381000"/>
              <a:gd name="connsiteX24" fmla="*/ 788194 w 1138238"/>
              <a:gd name="connsiteY24" fmla="*/ 69056 h 381000"/>
              <a:gd name="connsiteX25" fmla="*/ 812007 w 1138238"/>
              <a:gd name="connsiteY25" fmla="*/ 57150 h 381000"/>
              <a:gd name="connsiteX26" fmla="*/ 852488 w 1138238"/>
              <a:gd name="connsiteY26" fmla="*/ 26193 h 381000"/>
              <a:gd name="connsiteX27" fmla="*/ 885825 w 1138238"/>
              <a:gd name="connsiteY27" fmla="*/ 0 h 381000"/>
              <a:gd name="connsiteX28" fmla="*/ 923925 w 1138238"/>
              <a:gd name="connsiteY28" fmla="*/ 4762 h 381000"/>
              <a:gd name="connsiteX29" fmla="*/ 971550 w 1138238"/>
              <a:gd name="connsiteY29" fmla="*/ 14287 h 381000"/>
              <a:gd name="connsiteX30" fmla="*/ 997744 w 1138238"/>
              <a:gd name="connsiteY30" fmla="*/ 23812 h 381000"/>
              <a:gd name="connsiteX31" fmla="*/ 1031082 w 1138238"/>
              <a:gd name="connsiteY31" fmla="*/ 40481 h 381000"/>
              <a:gd name="connsiteX32" fmla="*/ 1083469 w 1138238"/>
              <a:gd name="connsiteY32" fmla="*/ 73818 h 381000"/>
              <a:gd name="connsiteX33" fmla="*/ 1107282 w 1138238"/>
              <a:gd name="connsiteY33" fmla="*/ 90487 h 381000"/>
              <a:gd name="connsiteX34" fmla="*/ 1123950 w 1138238"/>
              <a:gd name="connsiteY34" fmla="*/ 111918 h 381000"/>
              <a:gd name="connsiteX35" fmla="*/ 1138238 w 1138238"/>
              <a:gd name="connsiteY35" fmla="*/ 147637 h 381000"/>
              <a:gd name="connsiteX36" fmla="*/ 1138238 w 1138238"/>
              <a:gd name="connsiteY36" fmla="*/ 176212 h 381000"/>
              <a:gd name="connsiteX37" fmla="*/ 1128713 w 1138238"/>
              <a:gd name="connsiteY37" fmla="*/ 204787 h 381000"/>
              <a:gd name="connsiteX38" fmla="*/ 1114425 w 1138238"/>
              <a:gd name="connsiteY38" fmla="*/ 226218 h 381000"/>
              <a:gd name="connsiteX39" fmla="*/ 1038225 w 1138238"/>
              <a:gd name="connsiteY39" fmla="*/ 252412 h 381000"/>
              <a:gd name="connsiteX40" fmla="*/ 745332 w 1138238"/>
              <a:gd name="connsiteY40" fmla="*/ 300037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38238" h="381000">
                <a:moveTo>
                  <a:pt x="745332" y="300037"/>
                </a:moveTo>
                <a:lnTo>
                  <a:pt x="419100" y="361950"/>
                </a:lnTo>
                <a:lnTo>
                  <a:pt x="280988" y="381000"/>
                </a:lnTo>
                <a:lnTo>
                  <a:pt x="264319" y="378618"/>
                </a:lnTo>
                <a:lnTo>
                  <a:pt x="221457" y="369093"/>
                </a:lnTo>
                <a:lnTo>
                  <a:pt x="169069" y="352425"/>
                </a:lnTo>
                <a:lnTo>
                  <a:pt x="133350" y="333375"/>
                </a:lnTo>
                <a:lnTo>
                  <a:pt x="102394" y="304800"/>
                </a:lnTo>
                <a:lnTo>
                  <a:pt x="69057" y="269081"/>
                </a:lnTo>
                <a:lnTo>
                  <a:pt x="40482" y="235743"/>
                </a:lnTo>
                <a:lnTo>
                  <a:pt x="11907" y="185737"/>
                </a:lnTo>
                <a:lnTo>
                  <a:pt x="0" y="152400"/>
                </a:lnTo>
                <a:lnTo>
                  <a:pt x="0" y="135731"/>
                </a:lnTo>
                <a:lnTo>
                  <a:pt x="7144" y="128587"/>
                </a:lnTo>
                <a:lnTo>
                  <a:pt x="21432" y="123825"/>
                </a:lnTo>
                <a:lnTo>
                  <a:pt x="40482" y="126206"/>
                </a:lnTo>
                <a:lnTo>
                  <a:pt x="66675" y="140493"/>
                </a:lnTo>
                <a:lnTo>
                  <a:pt x="104775" y="169068"/>
                </a:lnTo>
                <a:lnTo>
                  <a:pt x="145257" y="190500"/>
                </a:lnTo>
                <a:lnTo>
                  <a:pt x="204788" y="204787"/>
                </a:lnTo>
                <a:lnTo>
                  <a:pt x="269082" y="209550"/>
                </a:lnTo>
                <a:lnTo>
                  <a:pt x="314325" y="207168"/>
                </a:lnTo>
                <a:lnTo>
                  <a:pt x="495300" y="161925"/>
                </a:lnTo>
                <a:lnTo>
                  <a:pt x="723900" y="92868"/>
                </a:lnTo>
                <a:lnTo>
                  <a:pt x="788194" y="69056"/>
                </a:lnTo>
                <a:lnTo>
                  <a:pt x="812007" y="57150"/>
                </a:lnTo>
                <a:lnTo>
                  <a:pt x="852488" y="26193"/>
                </a:lnTo>
                <a:lnTo>
                  <a:pt x="885825" y="0"/>
                </a:lnTo>
                <a:lnTo>
                  <a:pt x="923925" y="4762"/>
                </a:lnTo>
                <a:lnTo>
                  <a:pt x="971550" y="14287"/>
                </a:lnTo>
                <a:lnTo>
                  <a:pt x="997744" y="23812"/>
                </a:lnTo>
                <a:lnTo>
                  <a:pt x="1031082" y="40481"/>
                </a:lnTo>
                <a:lnTo>
                  <a:pt x="1083469" y="73818"/>
                </a:lnTo>
                <a:lnTo>
                  <a:pt x="1107282" y="90487"/>
                </a:lnTo>
                <a:lnTo>
                  <a:pt x="1123950" y="111918"/>
                </a:lnTo>
                <a:lnTo>
                  <a:pt x="1138238" y="147637"/>
                </a:lnTo>
                <a:lnTo>
                  <a:pt x="1138238" y="176212"/>
                </a:lnTo>
                <a:lnTo>
                  <a:pt x="1128713" y="204787"/>
                </a:lnTo>
                <a:lnTo>
                  <a:pt x="1114425" y="226218"/>
                </a:lnTo>
                <a:lnTo>
                  <a:pt x="1038225" y="252412"/>
                </a:lnTo>
                <a:lnTo>
                  <a:pt x="745332" y="3000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2630112-D7A1-4953-8B14-C3E69924A614}"/>
              </a:ext>
            </a:extLst>
          </p:cNvPr>
          <p:cNvSpPr/>
          <p:nvPr/>
        </p:nvSpPr>
        <p:spPr>
          <a:xfrm>
            <a:off x="6546850" y="3001963"/>
            <a:ext cx="1766888" cy="476250"/>
          </a:xfrm>
          <a:custGeom>
            <a:avLst/>
            <a:gdLst>
              <a:gd name="connsiteX0" fmla="*/ 1128713 w 1766888"/>
              <a:gd name="connsiteY0" fmla="*/ 307182 h 476250"/>
              <a:gd name="connsiteX1" fmla="*/ 871538 w 1766888"/>
              <a:gd name="connsiteY1" fmla="*/ 345282 h 476250"/>
              <a:gd name="connsiteX2" fmla="*/ 745332 w 1766888"/>
              <a:gd name="connsiteY2" fmla="*/ 373857 h 476250"/>
              <a:gd name="connsiteX3" fmla="*/ 547688 w 1766888"/>
              <a:gd name="connsiteY3" fmla="*/ 419100 h 476250"/>
              <a:gd name="connsiteX4" fmla="*/ 323850 w 1766888"/>
              <a:gd name="connsiteY4" fmla="*/ 471488 h 476250"/>
              <a:gd name="connsiteX5" fmla="*/ 290513 w 1766888"/>
              <a:gd name="connsiteY5" fmla="*/ 476250 h 476250"/>
              <a:gd name="connsiteX6" fmla="*/ 250032 w 1766888"/>
              <a:gd name="connsiteY6" fmla="*/ 471488 h 476250"/>
              <a:gd name="connsiteX7" fmla="*/ 202407 w 1766888"/>
              <a:gd name="connsiteY7" fmla="*/ 461963 h 476250"/>
              <a:gd name="connsiteX8" fmla="*/ 130969 w 1766888"/>
              <a:gd name="connsiteY8" fmla="*/ 433388 h 476250"/>
              <a:gd name="connsiteX9" fmla="*/ 0 w 1766888"/>
              <a:gd name="connsiteY9" fmla="*/ 366713 h 476250"/>
              <a:gd name="connsiteX10" fmla="*/ 38100 w 1766888"/>
              <a:gd name="connsiteY10" fmla="*/ 233363 h 476250"/>
              <a:gd name="connsiteX11" fmla="*/ 169069 w 1766888"/>
              <a:gd name="connsiteY11" fmla="*/ 276225 h 476250"/>
              <a:gd name="connsiteX12" fmla="*/ 269082 w 1766888"/>
              <a:gd name="connsiteY12" fmla="*/ 290513 h 476250"/>
              <a:gd name="connsiteX13" fmla="*/ 342900 w 1766888"/>
              <a:gd name="connsiteY13" fmla="*/ 288132 h 476250"/>
              <a:gd name="connsiteX14" fmla="*/ 485775 w 1766888"/>
              <a:gd name="connsiteY14" fmla="*/ 261938 h 476250"/>
              <a:gd name="connsiteX15" fmla="*/ 935832 w 1766888"/>
              <a:gd name="connsiteY15" fmla="*/ 173832 h 476250"/>
              <a:gd name="connsiteX16" fmla="*/ 1264444 w 1766888"/>
              <a:gd name="connsiteY16" fmla="*/ 111919 h 476250"/>
              <a:gd name="connsiteX17" fmla="*/ 1302544 w 1766888"/>
              <a:gd name="connsiteY17" fmla="*/ 92869 h 476250"/>
              <a:gd name="connsiteX18" fmla="*/ 1343025 w 1766888"/>
              <a:gd name="connsiteY18" fmla="*/ 61913 h 476250"/>
              <a:gd name="connsiteX19" fmla="*/ 1400175 w 1766888"/>
              <a:gd name="connsiteY19" fmla="*/ 0 h 476250"/>
              <a:gd name="connsiteX20" fmla="*/ 1450182 w 1766888"/>
              <a:gd name="connsiteY20" fmla="*/ 4763 h 476250"/>
              <a:gd name="connsiteX21" fmla="*/ 1538288 w 1766888"/>
              <a:gd name="connsiteY21" fmla="*/ 23813 h 476250"/>
              <a:gd name="connsiteX22" fmla="*/ 1590675 w 1766888"/>
              <a:gd name="connsiteY22" fmla="*/ 30957 h 476250"/>
              <a:gd name="connsiteX23" fmla="*/ 1657350 w 1766888"/>
              <a:gd name="connsiteY23" fmla="*/ 52388 h 476250"/>
              <a:gd name="connsiteX24" fmla="*/ 1690688 w 1766888"/>
              <a:gd name="connsiteY24" fmla="*/ 76200 h 476250"/>
              <a:gd name="connsiteX25" fmla="*/ 1728788 w 1766888"/>
              <a:gd name="connsiteY25" fmla="*/ 107157 h 476250"/>
              <a:gd name="connsiteX26" fmla="*/ 1752600 w 1766888"/>
              <a:gd name="connsiteY26" fmla="*/ 138113 h 476250"/>
              <a:gd name="connsiteX27" fmla="*/ 1766888 w 1766888"/>
              <a:gd name="connsiteY27" fmla="*/ 169069 h 476250"/>
              <a:gd name="connsiteX28" fmla="*/ 1762125 w 1766888"/>
              <a:gd name="connsiteY28" fmla="*/ 190500 h 476250"/>
              <a:gd name="connsiteX29" fmla="*/ 1743075 w 1766888"/>
              <a:gd name="connsiteY29" fmla="*/ 214313 h 476250"/>
              <a:gd name="connsiteX30" fmla="*/ 1652588 w 1766888"/>
              <a:gd name="connsiteY30" fmla="*/ 228600 h 476250"/>
              <a:gd name="connsiteX31" fmla="*/ 1321594 w 1766888"/>
              <a:gd name="connsiteY31" fmla="*/ 276225 h 476250"/>
              <a:gd name="connsiteX32" fmla="*/ 1128713 w 1766888"/>
              <a:gd name="connsiteY32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766888" h="476250">
                <a:moveTo>
                  <a:pt x="1128713" y="307182"/>
                </a:moveTo>
                <a:lnTo>
                  <a:pt x="871538" y="345282"/>
                </a:lnTo>
                <a:lnTo>
                  <a:pt x="745332" y="373857"/>
                </a:lnTo>
                <a:lnTo>
                  <a:pt x="547688" y="419100"/>
                </a:lnTo>
                <a:lnTo>
                  <a:pt x="323850" y="471488"/>
                </a:lnTo>
                <a:lnTo>
                  <a:pt x="290513" y="476250"/>
                </a:lnTo>
                <a:lnTo>
                  <a:pt x="250032" y="471488"/>
                </a:lnTo>
                <a:lnTo>
                  <a:pt x="202407" y="461963"/>
                </a:lnTo>
                <a:lnTo>
                  <a:pt x="130969" y="433388"/>
                </a:lnTo>
                <a:lnTo>
                  <a:pt x="0" y="366713"/>
                </a:lnTo>
                <a:lnTo>
                  <a:pt x="38100" y="233363"/>
                </a:lnTo>
                <a:lnTo>
                  <a:pt x="169069" y="276225"/>
                </a:lnTo>
                <a:lnTo>
                  <a:pt x="269082" y="290513"/>
                </a:lnTo>
                <a:lnTo>
                  <a:pt x="342900" y="288132"/>
                </a:lnTo>
                <a:lnTo>
                  <a:pt x="485775" y="261938"/>
                </a:lnTo>
                <a:lnTo>
                  <a:pt x="935832" y="173832"/>
                </a:lnTo>
                <a:lnTo>
                  <a:pt x="1264444" y="111919"/>
                </a:lnTo>
                <a:lnTo>
                  <a:pt x="1302544" y="92869"/>
                </a:lnTo>
                <a:lnTo>
                  <a:pt x="1343025" y="61913"/>
                </a:lnTo>
                <a:lnTo>
                  <a:pt x="1400175" y="0"/>
                </a:lnTo>
                <a:lnTo>
                  <a:pt x="1450182" y="4763"/>
                </a:lnTo>
                <a:lnTo>
                  <a:pt x="1538288" y="23813"/>
                </a:lnTo>
                <a:lnTo>
                  <a:pt x="1590675" y="30957"/>
                </a:lnTo>
                <a:lnTo>
                  <a:pt x="1657350" y="52388"/>
                </a:lnTo>
                <a:lnTo>
                  <a:pt x="1690688" y="76200"/>
                </a:lnTo>
                <a:lnTo>
                  <a:pt x="1728788" y="107157"/>
                </a:lnTo>
                <a:lnTo>
                  <a:pt x="1752600" y="138113"/>
                </a:lnTo>
                <a:lnTo>
                  <a:pt x="1766888" y="169069"/>
                </a:lnTo>
                <a:lnTo>
                  <a:pt x="1762125" y="190500"/>
                </a:lnTo>
                <a:lnTo>
                  <a:pt x="1743075" y="214313"/>
                </a:lnTo>
                <a:lnTo>
                  <a:pt x="1652588" y="228600"/>
                </a:lnTo>
                <a:lnTo>
                  <a:pt x="1321594" y="276225"/>
                </a:lnTo>
                <a:lnTo>
                  <a:pt x="1128713" y="3071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95B7A9D-542E-4AB4-A499-7AD5ABC94960}"/>
              </a:ext>
            </a:extLst>
          </p:cNvPr>
          <p:cNvSpPr/>
          <p:nvPr/>
        </p:nvSpPr>
        <p:spPr>
          <a:xfrm rot="16200000">
            <a:off x="6089650" y="4418013"/>
            <a:ext cx="2698750" cy="463550"/>
          </a:xfrm>
          <a:custGeom>
            <a:avLst/>
            <a:gdLst>
              <a:gd name="connsiteX0" fmla="*/ 1283494 w 2697956"/>
              <a:gd name="connsiteY0" fmla="*/ 421481 h 464344"/>
              <a:gd name="connsiteX1" fmla="*/ 707231 w 2697956"/>
              <a:gd name="connsiteY1" fmla="*/ 426244 h 464344"/>
              <a:gd name="connsiteX2" fmla="*/ 600075 w 2697956"/>
              <a:gd name="connsiteY2" fmla="*/ 435769 h 464344"/>
              <a:gd name="connsiteX3" fmla="*/ 507206 w 2697956"/>
              <a:gd name="connsiteY3" fmla="*/ 442912 h 464344"/>
              <a:gd name="connsiteX4" fmla="*/ 457200 w 2697956"/>
              <a:gd name="connsiteY4" fmla="*/ 438150 h 464344"/>
              <a:gd name="connsiteX5" fmla="*/ 300037 w 2697956"/>
              <a:gd name="connsiteY5" fmla="*/ 416719 h 464344"/>
              <a:gd name="connsiteX6" fmla="*/ 197644 w 2697956"/>
              <a:gd name="connsiteY6" fmla="*/ 400050 h 464344"/>
              <a:gd name="connsiteX7" fmla="*/ 145256 w 2697956"/>
              <a:gd name="connsiteY7" fmla="*/ 385762 h 464344"/>
              <a:gd name="connsiteX8" fmla="*/ 92869 w 2697956"/>
              <a:gd name="connsiteY8" fmla="*/ 359569 h 464344"/>
              <a:gd name="connsiteX9" fmla="*/ 54769 w 2697956"/>
              <a:gd name="connsiteY9" fmla="*/ 340519 h 464344"/>
              <a:gd name="connsiteX10" fmla="*/ 21431 w 2697956"/>
              <a:gd name="connsiteY10" fmla="*/ 314325 h 464344"/>
              <a:gd name="connsiteX11" fmla="*/ 0 w 2697956"/>
              <a:gd name="connsiteY11" fmla="*/ 283369 h 464344"/>
              <a:gd name="connsiteX12" fmla="*/ 0 w 2697956"/>
              <a:gd name="connsiteY12" fmla="*/ 250031 h 464344"/>
              <a:gd name="connsiteX13" fmla="*/ 23812 w 2697956"/>
              <a:gd name="connsiteY13" fmla="*/ 223837 h 464344"/>
              <a:gd name="connsiteX14" fmla="*/ 135731 w 2697956"/>
              <a:gd name="connsiteY14" fmla="*/ 154781 h 464344"/>
              <a:gd name="connsiteX15" fmla="*/ 581025 w 2697956"/>
              <a:gd name="connsiteY15" fmla="*/ 202406 h 464344"/>
              <a:gd name="connsiteX16" fmla="*/ 933450 w 2697956"/>
              <a:gd name="connsiteY16" fmla="*/ 221456 h 464344"/>
              <a:gd name="connsiteX17" fmla="*/ 1740694 w 2697956"/>
              <a:gd name="connsiteY17" fmla="*/ 223837 h 464344"/>
              <a:gd name="connsiteX18" fmla="*/ 1959769 w 2697956"/>
              <a:gd name="connsiteY18" fmla="*/ 211931 h 464344"/>
              <a:gd name="connsiteX19" fmla="*/ 2247900 w 2697956"/>
              <a:gd name="connsiteY19" fmla="*/ 197644 h 464344"/>
              <a:gd name="connsiteX20" fmla="*/ 2362200 w 2697956"/>
              <a:gd name="connsiteY20" fmla="*/ 197644 h 464344"/>
              <a:gd name="connsiteX21" fmla="*/ 2419350 w 2697956"/>
              <a:gd name="connsiteY21" fmla="*/ 195262 h 464344"/>
              <a:gd name="connsiteX22" fmla="*/ 2466975 w 2697956"/>
              <a:gd name="connsiteY22" fmla="*/ 180975 h 464344"/>
              <a:gd name="connsiteX23" fmla="*/ 2488406 w 2697956"/>
              <a:gd name="connsiteY23" fmla="*/ 173831 h 464344"/>
              <a:gd name="connsiteX24" fmla="*/ 2528887 w 2697956"/>
              <a:gd name="connsiteY24" fmla="*/ 150019 h 464344"/>
              <a:gd name="connsiteX25" fmla="*/ 2569369 w 2697956"/>
              <a:gd name="connsiteY25" fmla="*/ 111919 h 464344"/>
              <a:gd name="connsiteX26" fmla="*/ 2643187 w 2697956"/>
              <a:gd name="connsiteY26" fmla="*/ 0 h 464344"/>
              <a:gd name="connsiteX27" fmla="*/ 2697956 w 2697956"/>
              <a:gd name="connsiteY27" fmla="*/ 202406 h 464344"/>
              <a:gd name="connsiteX28" fmla="*/ 2562225 w 2697956"/>
              <a:gd name="connsiteY28" fmla="*/ 347662 h 464344"/>
              <a:gd name="connsiteX29" fmla="*/ 2476500 w 2697956"/>
              <a:gd name="connsiteY29" fmla="*/ 423862 h 464344"/>
              <a:gd name="connsiteX30" fmla="*/ 2445544 w 2697956"/>
              <a:gd name="connsiteY30" fmla="*/ 450056 h 464344"/>
              <a:gd name="connsiteX31" fmla="*/ 2383631 w 2697956"/>
              <a:gd name="connsiteY31" fmla="*/ 464344 h 464344"/>
              <a:gd name="connsiteX32" fmla="*/ 2340769 w 2697956"/>
              <a:gd name="connsiteY32" fmla="*/ 454819 h 464344"/>
              <a:gd name="connsiteX33" fmla="*/ 2247900 w 2697956"/>
              <a:gd name="connsiteY33" fmla="*/ 431006 h 464344"/>
              <a:gd name="connsiteX34" fmla="*/ 1907381 w 2697956"/>
              <a:gd name="connsiteY34" fmla="*/ 423862 h 464344"/>
              <a:gd name="connsiteX35" fmla="*/ 1283494 w 2697956"/>
              <a:gd name="connsiteY35" fmla="*/ 421481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697956" h="464344">
                <a:moveTo>
                  <a:pt x="1283494" y="421481"/>
                </a:moveTo>
                <a:lnTo>
                  <a:pt x="707231" y="426244"/>
                </a:lnTo>
                <a:lnTo>
                  <a:pt x="600075" y="435769"/>
                </a:lnTo>
                <a:lnTo>
                  <a:pt x="507206" y="442912"/>
                </a:lnTo>
                <a:lnTo>
                  <a:pt x="457200" y="438150"/>
                </a:lnTo>
                <a:lnTo>
                  <a:pt x="300037" y="416719"/>
                </a:lnTo>
                <a:lnTo>
                  <a:pt x="197644" y="400050"/>
                </a:lnTo>
                <a:lnTo>
                  <a:pt x="145256" y="385762"/>
                </a:lnTo>
                <a:lnTo>
                  <a:pt x="92869" y="359569"/>
                </a:lnTo>
                <a:lnTo>
                  <a:pt x="54769" y="340519"/>
                </a:lnTo>
                <a:lnTo>
                  <a:pt x="21431" y="314325"/>
                </a:lnTo>
                <a:lnTo>
                  <a:pt x="0" y="283369"/>
                </a:lnTo>
                <a:lnTo>
                  <a:pt x="0" y="250031"/>
                </a:lnTo>
                <a:lnTo>
                  <a:pt x="23812" y="223837"/>
                </a:lnTo>
                <a:lnTo>
                  <a:pt x="135731" y="154781"/>
                </a:lnTo>
                <a:lnTo>
                  <a:pt x="581025" y="202406"/>
                </a:lnTo>
                <a:lnTo>
                  <a:pt x="933450" y="221456"/>
                </a:lnTo>
                <a:lnTo>
                  <a:pt x="1740694" y="223837"/>
                </a:lnTo>
                <a:lnTo>
                  <a:pt x="1959769" y="211931"/>
                </a:lnTo>
                <a:lnTo>
                  <a:pt x="2247900" y="197644"/>
                </a:lnTo>
                <a:lnTo>
                  <a:pt x="2362200" y="197644"/>
                </a:lnTo>
                <a:lnTo>
                  <a:pt x="2419350" y="195262"/>
                </a:lnTo>
                <a:lnTo>
                  <a:pt x="2466975" y="180975"/>
                </a:lnTo>
                <a:lnTo>
                  <a:pt x="2488406" y="173831"/>
                </a:lnTo>
                <a:lnTo>
                  <a:pt x="2528887" y="150019"/>
                </a:lnTo>
                <a:lnTo>
                  <a:pt x="2569369" y="111919"/>
                </a:lnTo>
                <a:lnTo>
                  <a:pt x="2643187" y="0"/>
                </a:lnTo>
                <a:lnTo>
                  <a:pt x="2697956" y="202406"/>
                </a:lnTo>
                <a:lnTo>
                  <a:pt x="2562225" y="347662"/>
                </a:lnTo>
                <a:lnTo>
                  <a:pt x="2476500" y="423862"/>
                </a:lnTo>
                <a:lnTo>
                  <a:pt x="2445544" y="450056"/>
                </a:lnTo>
                <a:lnTo>
                  <a:pt x="2383631" y="464344"/>
                </a:lnTo>
                <a:lnTo>
                  <a:pt x="2340769" y="454819"/>
                </a:lnTo>
                <a:lnTo>
                  <a:pt x="2247900" y="431006"/>
                </a:lnTo>
                <a:lnTo>
                  <a:pt x="1907381" y="423862"/>
                </a:lnTo>
                <a:lnTo>
                  <a:pt x="1283494" y="4214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AFE65B79-9A6B-4EFB-9EEA-04E6DE7E0C8D}"/>
              </a:ext>
            </a:extLst>
          </p:cNvPr>
          <p:cNvSpPr/>
          <p:nvPr/>
        </p:nvSpPr>
        <p:spPr>
          <a:xfrm>
            <a:off x="6831013" y="5429250"/>
            <a:ext cx="609600" cy="452438"/>
          </a:xfrm>
          <a:custGeom>
            <a:avLst/>
            <a:gdLst>
              <a:gd name="connsiteX0" fmla="*/ 161925 w 609600"/>
              <a:gd name="connsiteY0" fmla="*/ 35719 h 452438"/>
              <a:gd name="connsiteX1" fmla="*/ 335757 w 609600"/>
              <a:gd name="connsiteY1" fmla="*/ 69056 h 452438"/>
              <a:gd name="connsiteX2" fmla="*/ 414338 w 609600"/>
              <a:gd name="connsiteY2" fmla="*/ 78581 h 452438"/>
              <a:gd name="connsiteX3" fmla="*/ 473869 w 609600"/>
              <a:gd name="connsiteY3" fmla="*/ 76200 h 452438"/>
              <a:gd name="connsiteX4" fmla="*/ 511969 w 609600"/>
              <a:gd name="connsiteY4" fmla="*/ 66675 h 452438"/>
              <a:gd name="connsiteX5" fmla="*/ 547688 w 609600"/>
              <a:gd name="connsiteY5" fmla="*/ 47625 h 452438"/>
              <a:gd name="connsiteX6" fmla="*/ 609600 w 609600"/>
              <a:gd name="connsiteY6" fmla="*/ 0 h 452438"/>
              <a:gd name="connsiteX7" fmla="*/ 571500 w 609600"/>
              <a:gd name="connsiteY7" fmla="*/ 452438 h 452438"/>
              <a:gd name="connsiteX8" fmla="*/ 531019 w 609600"/>
              <a:gd name="connsiteY8" fmla="*/ 435769 h 452438"/>
              <a:gd name="connsiteX9" fmla="*/ 431007 w 609600"/>
              <a:gd name="connsiteY9" fmla="*/ 330994 h 452438"/>
              <a:gd name="connsiteX10" fmla="*/ 278607 w 609600"/>
              <a:gd name="connsiteY10" fmla="*/ 211931 h 452438"/>
              <a:gd name="connsiteX11" fmla="*/ 152400 w 609600"/>
              <a:gd name="connsiteY11" fmla="*/ 130969 h 452438"/>
              <a:gd name="connsiteX12" fmla="*/ 40482 w 609600"/>
              <a:gd name="connsiteY12" fmla="*/ 73819 h 452438"/>
              <a:gd name="connsiteX13" fmla="*/ 9525 w 609600"/>
              <a:gd name="connsiteY13" fmla="*/ 57150 h 452438"/>
              <a:gd name="connsiteX14" fmla="*/ 2382 w 609600"/>
              <a:gd name="connsiteY14" fmla="*/ 47625 h 452438"/>
              <a:gd name="connsiteX15" fmla="*/ 0 w 609600"/>
              <a:gd name="connsiteY15" fmla="*/ 35719 h 452438"/>
              <a:gd name="connsiteX16" fmla="*/ 0 w 609600"/>
              <a:gd name="connsiteY16" fmla="*/ 21431 h 452438"/>
              <a:gd name="connsiteX17" fmla="*/ 7144 w 609600"/>
              <a:gd name="connsiteY17" fmla="*/ 4763 h 452438"/>
              <a:gd name="connsiteX18" fmla="*/ 35719 w 609600"/>
              <a:gd name="connsiteY18" fmla="*/ 0 h 452438"/>
              <a:gd name="connsiteX19" fmla="*/ 161925 w 609600"/>
              <a:gd name="connsiteY19" fmla="*/ 35719 h 452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9600" h="452438">
                <a:moveTo>
                  <a:pt x="161925" y="35719"/>
                </a:moveTo>
                <a:lnTo>
                  <a:pt x="335757" y="69056"/>
                </a:lnTo>
                <a:lnTo>
                  <a:pt x="414338" y="78581"/>
                </a:lnTo>
                <a:lnTo>
                  <a:pt x="473869" y="76200"/>
                </a:lnTo>
                <a:lnTo>
                  <a:pt x="511969" y="66675"/>
                </a:lnTo>
                <a:lnTo>
                  <a:pt x="547688" y="47625"/>
                </a:lnTo>
                <a:lnTo>
                  <a:pt x="609600" y="0"/>
                </a:lnTo>
                <a:lnTo>
                  <a:pt x="571500" y="452438"/>
                </a:lnTo>
                <a:lnTo>
                  <a:pt x="531019" y="435769"/>
                </a:lnTo>
                <a:lnTo>
                  <a:pt x="431007" y="330994"/>
                </a:lnTo>
                <a:lnTo>
                  <a:pt x="278607" y="211931"/>
                </a:lnTo>
                <a:lnTo>
                  <a:pt x="152400" y="130969"/>
                </a:lnTo>
                <a:lnTo>
                  <a:pt x="40482" y="73819"/>
                </a:lnTo>
                <a:lnTo>
                  <a:pt x="9525" y="57150"/>
                </a:lnTo>
                <a:lnTo>
                  <a:pt x="2382" y="47625"/>
                </a:lnTo>
                <a:lnTo>
                  <a:pt x="0" y="35719"/>
                </a:lnTo>
                <a:lnTo>
                  <a:pt x="0" y="21431"/>
                </a:lnTo>
                <a:lnTo>
                  <a:pt x="7144" y="4763"/>
                </a:lnTo>
                <a:lnTo>
                  <a:pt x="35719" y="0"/>
                </a:lnTo>
                <a:lnTo>
                  <a:pt x="161925" y="35719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8F717427-FE69-425B-84BB-DCA795A5652D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6F6F48F-0956-4882-9B65-551FA2EEE770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9" name="フリーフォーム 7">
              <a:extLst>
                <a:ext uri="{FF2B5EF4-FFF2-40B4-BE49-F238E27FC236}">
                  <a16:creationId xmlns:a16="http://schemas.microsoft.com/office/drawing/2014/main" id="{11EB91D6-AD47-498B-8B74-69D24BF68E56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5">
              <a:extLst>
                <a:ext uri="{FF2B5EF4-FFF2-40B4-BE49-F238E27FC236}">
                  <a16:creationId xmlns:a16="http://schemas.microsoft.com/office/drawing/2014/main" id="{DFCF1820-97A6-4275-9DCB-1A9234604B2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A21F6DFC-DFF9-4908-A31D-488F0C16BCAB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8C1BCC5F-1946-4AB2-B7FB-579E71D21621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43B71CC-A6F5-45B0-8C65-2090BA00F8CD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45E2448C-9163-4EC1-A2D1-FDCF4825729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4015AD25-3182-47D0-836C-872631658AE3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1F22F206-9FD7-496F-8B06-8BFA8CA8A966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46399051-7B99-4C21-998C-86C870752298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BEB6D9C7-3CD8-475D-A345-8267532B0C0B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3F16DA94-ED57-433A-B66F-885FF8153BF1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6">
              <a:extLst>
                <a:ext uri="{FF2B5EF4-FFF2-40B4-BE49-F238E27FC236}">
                  <a16:creationId xmlns:a16="http://schemas.microsoft.com/office/drawing/2014/main" id="{FE99E43D-F2E7-479F-A655-33750FFBDFFA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9B67D29F-9F27-41B0-85B9-D87D992CCCF6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F567A165-E443-49E8-A020-044184B6E2CC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ED9A73FA-9C51-4D77-BDD6-F677A6441523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9">
              <a:extLst>
                <a:ext uri="{FF2B5EF4-FFF2-40B4-BE49-F238E27FC236}">
                  <a16:creationId xmlns:a16="http://schemas.microsoft.com/office/drawing/2014/main" id="{37C7AC5F-2798-45FD-A01B-974AC0BB7C66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F747F3B6-5F68-44FE-ABA8-D12E86BBB3AC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A5F18802-B3AB-406D-8C21-9D5FCECC560F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C72E8EDA-A44A-4B35-B49C-D9359F932854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19E6BBC2-B718-47DE-BE48-9784A7C7911B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">
              <a:extLst>
                <a:ext uri="{FF2B5EF4-FFF2-40B4-BE49-F238E27FC236}">
                  <a16:creationId xmlns:a16="http://schemas.microsoft.com/office/drawing/2014/main" id="{DF96944C-3BD5-412C-A6CE-8B8C99F08AB4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11BB5759-84A1-48E0-921B-8A0675829A34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0">
              <a:extLst>
                <a:ext uri="{FF2B5EF4-FFF2-40B4-BE49-F238E27FC236}">
                  <a16:creationId xmlns:a16="http://schemas.microsoft.com/office/drawing/2014/main" id="{F0D3016B-A868-4260-AABB-318757584581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1">
              <a:extLst>
                <a:ext uri="{FF2B5EF4-FFF2-40B4-BE49-F238E27FC236}">
                  <a16:creationId xmlns:a16="http://schemas.microsoft.com/office/drawing/2014/main" id="{0B798644-2D86-4A70-9862-808C27EB59C3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">
              <a:extLst>
                <a:ext uri="{FF2B5EF4-FFF2-40B4-BE49-F238E27FC236}">
                  <a16:creationId xmlns:a16="http://schemas.microsoft.com/office/drawing/2014/main" id="{7466D6FE-4E9C-46F7-BFB2-A9939DA12806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3">
              <a:extLst>
                <a:ext uri="{FF2B5EF4-FFF2-40B4-BE49-F238E27FC236}">
                  <a16:creationId xmlns:a16="http://schemas.microsoft.com/office/drawing/2014/main" id="{6E1C11F4-DE97-4960-A833-AC3724348A02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70D45356-93A3-4942-91EF-0664244D4172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DEF1F7FB-7ACC-4EB3-AF8A-E59B659EF6BC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38894A7B-A30F-4A18-AE2E-ACC92788B55F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6">
              <a:extLst>
                <a:ext uri="{FF2B5EF4-FFF2-40B4-BE49-F238E27FC236}">
                  <a16:creationId xmlns:a16="http://schemas.microsoft.com/office/drawing/2014/main" id="{7E674E07-DEDB-447D-8216-CAEE99C07EAF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2">
              <a:extLst>
                <a:ext uri="{FF2B5EF4-FFF2-40B4-BE49-F238E27FC236}">
                  <a16:creationId xmlns:a16="http://schemas.microsoft.com/office/drawing/2014/main" id="{079714C3-53A2-44F6-8BE1-B6D3005245A7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F832D1D7-2A1E-4628-A6D6-E95CF720081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7">
              <a:extLst>
                <a:ext uri="{FF2B5EF4-FFF2-40B4-BE49-F238E27FC236}">
                  <a16:creationId xmlns:a16="http://schemas.microsoft.com/office/drawing/2014/main" id="{DA8249E3-ACA1-4C26-A101-3FDA1EA715DF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9">
              <a:extLst>
                <a:ext uri="{FF2B5EF4-FFF2-40B4-BE49-F238E27FC236}">
                  <a16:creationId xmlns:a16="http://schemas.microsoft.com/office/drawing/2014/main" id="{29106D6B-7E2B-4AA8-9ECE-172F9052DA9A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115318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500"/>
                            </p:stCondLst>
                            <p:childTnLst>
                              <p:par>
                                <p:cTn id="9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9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正方形/長方形 6">
            <a:extLst>
              <a:ext uri="{FF2B5EF4-FFF2-40B4-BE49-F238E27FC236}">
                <a16:creationId xmlns:a16="http://schemas.microsoft.com/office/drawing/2014/main" id="{FE11BEAB-4F48-48D9-9F8D-E6A0C3129903}"/>
              </a:ext>
            </a:extLst>
          </p:cNvPr>
          <p:cNvSpPr/>
          <p:nvPr/>
        </p:nvSpPr>
        <p:spPr>
          <a:xfrm>
            <a:off x="558558" y="1429705"/>
            <a:ext cx="863600" cy="3603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下巻</a:t>
            </a:r>
          </a:p>
        </p:txBody>
      </p:sp>
      <p:sp>
        <p:nvSpPr>
          <p:cNvPr id="4098" name="テキスト ボックス 5">
            <a:extLst>
              <a:ext uri="{FF2B5EF4-FFF2-40B4-BE49-F238E27FC236}">
                <a16:creationId xmlns:a16="http://schemas.microsoft.com/office/drawing/2014/main" id="{1213B976-B8A2-46E0-8515-7E2E1A227B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519" y="1999704"/>
            <a:ext cx="8740775" cy="31393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世界遺産　白神山地からの提言－意見文を書こう　　　提 採 保 河 基 規 制 設 限 条 件 接 張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「古典」を楽しむ　　　　　　　　　　　　　　　　　師 枝 似 統 演</a:t>
            </a:r>
          </a:p>
          <a:p>
            <a:r>
              <a:rPr lang="ja-JP" altLang="en-US" sz="16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かなづかいで気をつけること　　　　　　　　　　　　貧 築 政 税 賞 興</a:t>
            </a:r>
            <a:endParaRPr lang="en-US" altLang="ja-JP" sz="1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endParaRPr lang="ja-JP" altLang="en-US" sz="6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漢字の広場④　漢字の成り立ち　　　　　　　　　　　因 武 眼 財 額 紀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雪わたり　　　　　　　　　　　　　　　　　　　　　燃 粉 断 判 往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提案文を書こう　　　　　　　　　　　　　　　　　　衛 過 潔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和語・漢語・外来語　　　　　　　　　　　　　　　　境 査 航 停 貿 易 婦 酸 講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漢字の広場⑤　同じ音の漢字　　　　　　　　　　　　再 旧 績 均 志 測 暴 検 製 復 授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まんがの方法　　　　　　　　　　　　　　　　　　　刊 個 破 素 独 益 義 圧 居 型 液 禁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ひみつを調べて発表しよう　　　　　　　　　　　　　賛 絶 告 総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漢字の広場⑥　送りがなのきまり　　　　　　　　　　桜 仏 妻 舎 鉱 銅 脈 輸 則 肥</a:t>
            </a:r>
          </a:p>
          <a:p>
            <a:r>
              <a:rPr lang="ja-JP" altLang="en-US" sz="16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みすゞさがしの旅　　　　　　　　　　　　　　　　　版 留 墓 幹 団 務 祖 在 費 余 招 格</a:t>
            </a:r>
          </a:p>
        </p:txBody>
      </p:sp>
      <p:sp>
        <p:nvSpPr>
          <p:cNvPr id="4101" name="テキスト ボックス 9">
            <a:extLst>
              <a:ext uri="{FF2B5EF4-FFF2-40B4-BE49-F238E27FC236}">
                <a16:creationId xmlns:a16="http://schemas.microsoft.com/office/drawing/2014/main" id="{B47980C4-E094-40B1-B28B-0A61B8F810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070" y="271464"/>
            <a:ext cx="885666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kumimoji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50" charset="-128"/>
              </a:defRPr>
            </a:lvl9pPr>
          </a:lstStyle>
          <a:p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教育出版 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5</a:t>
            </a:r>
            <a:r>
              <a:rPr lang="ja-JP" altLang="en-US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  <a:r>
              <a:rPr lang="en-US" altLang="ja-JP" sz="24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(2/2)</a:t>
            </a:r>
            <a:endParaRPr lang="ja-JP" altLang="en-US" sz="24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5532EAE4-5972-4874-B752-792B8FFB9B57}"/>
              </a:ext>
            </a:extLst>
          </p:cNvPr>
          <p:cNvSpPr/>
          <p:nvPr/>
        </p:nvSpPr>
        <p:spPr>
          <a:xfrm>
            <a:off x="491808" y="2843213"/>
            <a:ext cx="10995342" cy="2443162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10510425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C9373C-DD2D-4568-A209-A1501A0E3589}"/>
              </a:ext>
            </a:extLst>
          </p:cNvPr>
          <p:cNvGrpSpPr/>
          <p:nvPr/>
        </p:nvGrpSpPr>
        <p:grpSpPr>
          <a:xfrm>
            <a:off x="3656014" y="1427163"/>
            <a:ext cx="4657724" cy="4572000"/>
            <a:chOff x="3656014" y="1427163"/>
            <a:chExt cx="4657724" cy="4572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BEC1340A-0AF2-49CF-BB28-11CB0E68B75E}"/>
                </a:ext>
              </a:extLst>
            </p:cNvPr>
            <p:cNvSpPr/>
            <p:nvPr/>
          </p:nvSpPr>
          <p:spPr>
            <a:xfrm>
              <a:off x="3927475" y="1624013"/>
              <a:ext cx="1049338" cy="1079500"/>
            </a:xfrm>
            <a:custGeom>
              <a:avLst/>
              <a:gdLst>
                <a:gd name="connsiteX0" fmla="*/ 676275 w 1050132"/>
                <a:gd name="connsiteY0" fmla="*/ 642937 h 1078706"/>
                <a:gd name="connsiteX1" fmla="*/ 419100 w 1050132"/>
                <a:gd name="connsiteY1" fmla="*/ 838200 h 1078706"/>
                <a:gd name="connsiteX2" fmla="*/ 226219 w 1050132"/>
                <a:gd name="connsiteY2" fmla="*/ 966787 h 1078706"/>
                <a:gd name="connsiteX3" fmla="*/ 95250 w 1050132"/>
                <a:gd name="connsiteY3" fmla="*/ 1047750 h 1078706"/>
                <a:gd name="connsiteX4" fmla="*/ 52388 w 1050132"/>
                <a:gd name="connsiteY4" fmla="*/ 1073943 h 1078706"/>
                <a:gd name="connsiteX5" fmla="*/ 33338 w 1050132"/>
                <a:gd name="connsiteY5" fmla="*/ 1078706 h 1078706"/>
                <a:gd name="connsiteX6" fmla="*/ 11907 w 1050132"/>
                <a:gd name="connsiteY6" fmla="*/ 1078706 h 1078706"/>
                <a:gd name="connsiteX7" fmla="*/ 2382 w 1050132"/>
                <a:gd name="connsiteY7" fmla="*/ 1073943 h 1078706"/>
                <a:gd name="connsiteX8" fmla="*/ 0 w 1050132"/>
                <a:gd name="connsiteY8" fmla="*/ 1059656 h 1078706"/>
                <a:gd name="connsiteX9" fmla="*/ 14288 w 1050132"/>
                <a:gd name="connsiteY9" fmla="*/ 1026318 h 1078706"/>
                <a:gd name="connsiteX10" fmla="*/ 111919 w 1050132"/>
                <a:gd name="connsiteY10" fmla="*/ 923925 h 1078706"/>
                <a:gd name="connsiteX11" fmla="*/ 285750 w 1050132"/>
                <a:gd name="connsiteY11" fmla="*/ 747712 h 1078706"/>
                <a:gd name="connsiteX12" fmla="*/ 442913 w 1050132"/>
                <a:gd name="connsiteY12" fmla="*/ 583406 h 1078706"/>
                <a:gd name="connsiteX13" fmla="*/ 576263 w 1050132"/>
                <a:gd name="connsiteY13" fmla="*/ 442912 h 1078706"/>
                <a:gd name="connsiteX14" fmla="*/ 645319 w 1050132"/>
                <a:gd name="connsiteY14" fmla="*/ 366712 h 1078706"/>
                <a:gd name="connsiteX15" fmla="*/ 681038 w 1050132"/>
                <a:gd name="connsiteY15" fmla="*/ 311943 h 1078706"/>
                <a:gd name="connsiteX16" fmla="*/ 700088 w 1050132"/>
                <a:gd name="connsiteY16" fmla="*/ 278606 h 1078706"/>
                <a:gd name="connsiteX17" fmla="*/ 709613 w 1050132"/>
                <a:gd name="connsiteY17" fmla="*/ 247650 h 1078706"/>
                <a:gd name="connsiteX18" fmla="*/ 709613 w 1050132"/>
                <a:gd name="connsiteY18" fmla="*/ 216693 h 1078706"/>
                <a:gd name="connsiteX19" fmla="*/ 709613 w 1050132"/>
                <a:gd name="connsiteY19" fmla="*/ 185737 h 1078706"/>
                <a:gd name="connsiteX20" fmla="*/ 695325 w 1050132"/>
                <a:gd name="connsiteY20" fmla="*/ 145256 h 1078706"/>
                <a:gd name="connsiteX21" fmla="*/ 671513 w 1050132"/>
                <a:gd name="connsiteY21" fmla="*/ 102393 h 1078706"/>
                <a:gd name="connsiteX22" fmla="*/ 642938 w 1050132"/>
                <a:gd name="connsiteY22" fmla="*/ 59531 h 1078706"/>
                <a:gd name="connsiteX23" fmla="*/ 631032 w 1050132"/>
                <a:gd name="connsiteY23" fmla="*/ 33337 h 1078706"/>
                <a:gd name="connsiteX24" fmla="*/ 631032 w 1050132"/>
                <a:gd name="connsiteY24" fmla="*/ 14287 h 1078706"/>
                <a:gd name="connsiteX25" fmla="*/ 640557 w 1050132"/>
                <a:gd name="connsiteY25" fmla="*/ 0 h 1078706"/>
                <a:gd name="connsiteX26" fmla="*/ 657225 w 1050132"/>
                <a:gd name="connsiteY26" fmla="*/ 0 h 1078706"/>
                <a:gd name="connsiteX27" fmla="*/ 688182 w 1050132"/>
                <a:gd name="connsiteY27" fmla="*/ 14287 h 1078706"/>
                <a:gd name="connsiteX28" fmla="*/ 792957 w 1050132"/>
                <a:gd name="connsiteY28" fmla="*/ 59531 h 1078706"/>
                <a:gd name="connsiteX29" fmla="*/ 902494 w 1050132"/>
                <a:gd name="connsiteY29" fmla="*/ 116681 h 1078706"/>
                <a:gd name="connsiteX30" fmla="*/ 959644 w 1050132"/>
                <a:gd name="connsiteY30" fmla="*/ 152400 h 1078706"/>
                <a:gd name="connsiteX31" fmla="*/ 1004888 w 1050132"/>
                <a:gd name="connsiteY31" fmla="*/ 195262 h 1078706"/>
                <a:gd name="connsiteX32" fmla="*/ 1031082 w 1050132"/>
                <a:gd name="connsiteY32" fmla="*/ 228600 h 1078706"/>
                <a:gd name="connsiteX33" fmla="*/ 1047750 w 1050132"/>
                <a:gd name="connsiteY33" fmla="*/ 266700 h 1078706"/>
                <a:gd name="connsiteX34" fmla="*/ 1050132 w 1050132"/>
                <a:gd name="connsiteY34" fmla="*/ 295275 h 1078706"/>
                <a:gd name="connsiteX35" fmla="*/ 1040607 w 1050132"/>
                <a:gd name="connsiteY35" fmla="*/ 314325 h 1078706"/>
                <a:gd name="connsiteX36" fmla="*/ 892969 w 1050132"/>
                <a:gd name="connsiteY36" fmla="*/ 452437 h 1078706"/>
                <a:gd name="connsiteX37" fmla="*/ 676275 w 1050132"/>
                <a:gd name="connsiteY37" fmla="*/ 64293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50132" h="1078706">
                  <a:moveTo>
                    <a:pt x="676275" y="642937"/>
                  </a:moveTo>
                  <a:lnTo>
                    <a:pt x="419100" y="838200"/>
                  </a:lnTo>
                  <a:lnTo>
                    <a:pt x="226219" y="966787"/>
                  </a:lnTo>
                  <a:lnTo>
                    <a:pt x="95250" y="1047750"/>
                  </a:lnTo>
                  <a:lnTo>
                    <a:pt x="52388" y="1073943"/>
                  </a:lnTo>
                  <a:lnTo>
                    <a:pt x="33338" y="1078706"/>
                  </a:lnTo>
                  <a:lnTo>
                    <a:pt x="11907" y="1078706"/>
                  </a:lnTo>
                  <a:lnTo>
                    <a:pt x="2382" y="1073943"/>
                  </a:lnTo>
                  <a:lnTo>
                    <a:pt x="0" y="1059656"/>
                  </a:lnTo>
                  <a:lnTo>
                    <a:pt x="14288" y="1026318"/>
                  </a:lnTo>
                  <a:lnTo>
                    <a:pt x="111919" y="923925"/>
                  </a:lnTo>
                  <a:lnTo>
                    <a:pt x="285750" y="747712"/>
                  </a:lnTo>
                  <a:lnTo>
                    <a:pt x="442913" y="583406"/>
                  </a:lnTo>
                  <a:lnTo>
                    <a:pt x="576263" y="442912"/>
                  </a:lnTo>
                  <a:lnTo>
                    <a:pt x="645319" y="366712"/>
                  </a:lnTo>
                  <a:lnTo>
                    <a:pt x="681038" y="311943"/>
                  </a:lnTo>
                  <a:lnTo>
                    <a:pt x="700088" y="278606"/>
                  </a:lnTo>
                  <a:lnTo>
                    <a:pt x="709613" y="247650"/>
                  </a:lnTo>
                  <a:lnTo>
                    <a:pt x="709613" y="216693"/>
                  </a:lnTo>
                  <a:lnTo>
                    <a:pt x="709613" y="185737"/>
                  </a:lnTo>
                  <a:lnTo>
                    <a:pt x="695325" y="145256"/>
                  </a:lnTo>
                  <a:lnTo>
                    <a:pt x="671513" y="102393"/>
                  </a:lnTo>
                  <a:lnTo>
                    <a:pt x="642938" y="59531"/>
                  </a:lnTo>
                  <a:lnTo>
                    <a:pt x="631032" y="33337"/>
                  </a:lnTo>
                  <a:lnTo>
                    <a:pt x="631032" y="14287"/>
                  </a:lnTo>
                  <a:lnTo>
                    <a:pt x="640557" y="0"/>
                  </a:lnTo>
                  <a:lnTo>
                    <a:pt x="657225" y="0"/>
                  </a:lnTo>
                  <a:lnTo>
                    <a:pt x="688182" y="14287"/>
                  </a:lnTo>
                  <a:lnTo>
                    <a:pt x="792957" y="59531"/>
                  </a:lnTo>
                  <a:lnTo>
                    <a:pt x="902494" y="116681"/>
                  </a:lnTo>
                  <a:lnTo>
                    <a:pt x="959644" y="152400"/>
                  </a:lnTo>
                  <a:lnTo>
                    <a:pt x="1004888" y="195262"/>
                  </a:lnTo>
                  <a:lnTo>
                    <a:pt x="1031082" y="228600"/>
                  </a:lnTo>
                  <a:lnTo>
                    <a:pt x="1047750" y="266700"/>
                  </a:lnTo>
                  <a:lnTo>
                    <a:pt x="1050132" y="295275"/>
                  </a:lnTo>
                  <a:lnTo>
                    <a:pt x="1040607" y="314325"/>
                  </a:lnTo>
                  <a:lnTo>
                    <a:pt x="892969" y="452437"/>
                  </a:lnTo>
                  <a:lnTo>
                    <a:pt x="676275" y="642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3752C373-2675-4793-B89A-D0A390F920DE}"/>
                </a:ext>
              </a:extLst>
            </p:cNvPr>
            <p:cNvSpPr/>
            <p:nvPr/>
          </p:nvSpPr>
          <p:spPr>
            <a:xfrm>
              <a:off x="3656014" y="2595564"/>
              <a:ext cx="1177925" cy="1565275"/>
            </a:xfrm>
            <a:custGeom>
              <a:avLst/>
              <a:gdLst>
                <a:gd name="connsiteX0" fmla="*/ 885825 w 1178719"/>
                <a:gd name="connsiteY0" fmla="*/ 661987 h 1564481"/>
                <a:gd name="connsiteX1" fmla="*/ 721519 w 1178719"/>
                <a:gd name="connsiteY1" fmla="*/ 897731 h 1564481"/>
                <a:gd name="connsiteX2" fmla="*/ 645319 w 1178719"/>
                <a:gd name="connsiteY2" fmla="*/ 992981 h 1564481"/>
                <a:gd name="connsiteX3" fmla="*/ 447675 w 1178719"/>
                <a:gd name="connsiteY3" fmla="*/ 1185862 h 1564481"/>
                <a:gd name="connsiteX4" fmla="*/ 302419 w 1178719"/>
                <a:gd name="connsiteY4" fmla="*/ 1331118 h 1564481"/>
                <a:gd name="connsiteX5" fmla="*/ 126206 w 1178719"/>
                <a:gd name="connsiteY5" fmla="*/ 1497806 h 1564481"/>
                <a:gd name="connsiteX6" fmla="*/ 64294 w 1178719"/>
                <a:gd name="connsiteY6" fmla="*/ 1554956 h 1564481"/>
                <a:gd name="connsiteX7" fmla="*/ 35719 w 1178719"/>
                <a:gd name="connsiteY7" fmla="*/ 1564481 h 1564481"/>
                <a:gd name="connsiteX8" fmla="*/ 19050 w 1178719"/>
                <a:gd name="connsiteY8" fmla="*/ 1562100 h 1564481"/>
                <a:gd name="connsiteX9" fmla="*/ 7144 w 1178719"/>
                <a:gd name="connsiteY9" fmla="*/ 1557337 h 1564481"/>
                <a:gd name="connsiteX10" fmla="*/ 0 w 1178719"/>
                <a:gd name="connsiteY10" fmla="*/ 1545431 h 1564481"/>
                <a:gd name="connsiteX11" fmla="*/ 9525 w 1178719"/>
                <a:gd name="connsiteY11" fmla="*/ 1516856 h 1564481"/>
                <a:gd name="connsiteX12" fmla="*/ 47625 w 1178719"/>
                <a:gd name="connsiteY12" fmla="*/ 1459706 h 1564481"/>
                <a:gd name="connsiteX13" fmla="*/ 195262 w 1178719"/>
                <a:gd name="connsiteY13" fmla="*/ 1271587 h 1564481"/>
                <a:gd name="connsiteX14" fmla="*/ 326231 w 1178719"/>
                <a:gd name="connsiteY14" fmla="*/ 1090612 h 1564481"/>
                <a:gd name="connsiteX15" fmla="*/ 447675 w 1178719"/>
                <a:gd name="connsiteY15" fmla="*/ 919162 h 1564481"/>
                <a:gd name="connsiteX16" fmla="*/ 564356 w 1178719"/>
                <a:gd name="connsiteY16" fmla="*/ 745331 h 1564481"/>
                <a:gd name="connsiteX17" fmla="*/ 650081 w 1178719"/>
                <a:gd name="connsiteY17" fmla="*/ 616743 h 1564481"/>
                <a:gd name="connsiteX18" fmla="*/ 733425 w 1178719"/>
                <a:gd name="connsiteY18" fmla="*/ 473868 h 1564481"/>
                <a:gd name="connsiteX19" fmla="*/ 814387 w 1178719"/>
                <a:gd name="connsiteY19" fmla="*/ 314325 h 1564481"/>
                <a:gd name="connsiteX20" fmla="*/ 850106 w 1178719"/>
                <a:gd name="connsiteY20" fmla="*/ 223837 h 1564481"/>
                <a:gd name="connsiteX21" fmla="*/ 852487 w 1178719"/>
                <a:gd name="connsiteY21" fmla="*/ 195262 h 1564481"/>
                <a:gd name="connsiteX22" fmla="*/ 847725 w 1178719"/>
                <a:gd name="connsiteY22" fmla="*/ 169068 h 1564481"/>
                <a:gd name="connsiteX23" fmla="*/ 831056 w 1178719"/>
                <a:gd name="connsiteY23" fmla="*/ 142875 h 1564481"/>
                <a:gd name="connsiteX24" fmla="*/ 800100 w 1178719"/>
                <a:gd name="connsiteY24" fmla="*/ 111918 h 1564481"/>
                <a:gd name="connsiteX25" fmla="*/ 757237 w 1178719"/>
                <a:gd name="connsiteY25" fmla="*/ 80962 h 1564481"/>
                <a:gd name="connsiteX26" fmla="*/ 731044 w 1178719"/>
                <a:gd name="connsiteY26" fmla="*/ 61912 h 1564481"/>
                <a:gd name="connsiteX27" fmla="*/ 711994 w 1178719"/>
                <a:gd name="connsiteY27" fmla="*/ 52387 h 1564481"/>
                <a:gd name="connsiteX28" fmla="*/ 697706 w 1178719"/>
                <a:gd name="connsiteY28" fmla="*/ 33337 h 1564481"/>
                <a:gd name="connsiteX29" fmla="*/ 697706 w 1178719"/>
                <a:gd name="connsiteY29" fmla="*/ 19050 h 1564481"/>
                <a:gd name="connsiteX30" fmla="*/ 702469 w 1178719"/>
                <a:gd name="connsiteY30" fmla="*/ 4762 h 1564481"/>
                <a:gd name="connsiteX31" fmla="*/ 728662 w 1178719"/>
                <a:gd name="connsiteY31" fmla="*/ 0 h 1564481"/>
                <a:gd name="connsiteX32" fmla="*/ 783431 w 1178719"/>
                <a:gd name="connsiteY32" fmla="*/ 9525 h 1564481"/>
                <a:gd name="connsiteX33" fmla="*/ 883444 w 1178719"/>
                <a:gd name="connsiteY33" fmla="*/ 33337 h 1564481"/>
                <a:gd name="connsiteX34" fmla="*/ 954881 w 1178719"/>
                <a:gd name="connsiteY34" fmla="*/ 52387 h 1564481"/>
                <a:gd name="connsiteX35" fmla="*/ 1014412 w 1178719"/>
                <a:gd name="connsiteY35" fmla="*/ 73818 h 1564481"/>
                <a:gd name="connsiteX36" fmla="*/ 1064419 w 1178719"/>
                <a:gd name="connsiteY36" fmla="*/ 92868 h 1564481"/>
                <a:gd name="connsiteX37" fmla="*/ 1100137 w 1178719"/>
                <a:gd name="connsiteY37" fmla="*/ 114300 h 1564481"/>
                <a:gd name="connsiteX38" fmla="*/ 1140619 w 1178719"/>
                <a:gd name="connsiteY38" fmla="*/ 142875 h 1564481"/>
                <a:gd name="connsiteX39" fmla="*/ 1159669 w 1178719"/>
                <a:gd name="connsiteY39" fmla="*/ 164306 h 1564481"/>
                <a:gd name="connsiteX40" fmla="*/ 1173956 w 1178719"/>
                <a:gd name="connsiteY40" fmla="*/ 190500 h 1564481"/>
                <a:gd name="connsiteX41" fmla="*/ 1178719 w 1178719"/>
                <a:gd name="connsiteY41" fmla="*/ 214312 h 1564481"/>
                <a:gd name="connsiteX42" fmla="*/ 1171575 w 1178719"/>
                <a:gd name="connsiteY42" fmla="*/ 238125 h 1564481"/>
                <a:gd name="connsiteX43" fmla="*/ 1154906 w 1178719"/>
                <a:gd name="connsiteY43" fmla="*/ 257175 h 1564481"/>
                <a:gd name="connsiteX44" fmla="*/ 1114425 w 1178719"/>
                <a:gd name="connsiteY44" fmla="*/ 295275 h 1564481"/>
                <a:gd name="connsiteX45" fmla="*/ 1083469 w 1178719"/>
                <a:gd name="connsiteY45" fmla="*/ 342900 h 1564481"/>
                <a:gd name="connsiteX46" fmla="*/ 1047750 w 1178719"/>
                <a:gd name="connsiteY46" fmla="*/ 404812 h 1564481"/>
                <a:gd name="connsiteX47" fmla="*/ 947737 w 1178719"/>
                <a:gd name="connsiteY47" fmla="*/ 569118 h 1564481"/>
                <a:gd name="connsiteX48" fmla="*/ 885825 w 1178719"/>
                <a:gd name="connsiteY48" fmla="*/ 661987 h 1564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78719" h="1564481">
                  <a:moveTo>
                    <a:pt x="885825" y="661987"/>
                  </a:moveTo>
                  <a:lnTo>
                    <a:pt x="721519" y="897731"/>
                  </a:lnTo>
                  <a:lnTo>
                    <a:pt x="645319" y="992981"/>
                  </a:lnTo>
                  <a:lnTo>
                    <a:pt x="447675" y="1185862"/>
                  </a:lnTo>
                  <a:lnTo>
                    <a:pt x="302419" y="1331118"/>
                  </a:lnTo>
                  <a:lnTo>
                    <a:pt x="126206" y="1497806"/>
                  </a:lnTo>
                  <a:lnTo>
                    <a:pt x="64294" y="1554956"/>
                  </a:lnTo>
                  <a:lnTo>
                    <a:pt x="35719" y="1564481"/>
                  </a:lnTo>
                  <a:lnTo>
                    <a:pt x="19050" y="1562100"/>
                  </a:lnTo>
                  <a:lnTo>
                    <a:pt x="7144" y="1557337"/>
                  </a:lnTo>
                  <a:lnTo>
                    <a:pt x="0" y="1545431"/>
                  </a:lnTo>
                  <a:lnTo>
                    <a:pt x="9525" y="1516856"/>
                  </a:lnTo>
                  <a:lnTo>
                    <a:pt x="47625" y="1459706"/>
                  </a:lnTo>
                  <a:lnTo>
                    <a:pt x="195262" y="1271587"/>
                  </a:lnTo>
                  <a:lnTo>
                    <a:pt x="326231" y="1090612"/>
                  </a:lnTo>
                  <a:lnTo>
                    <a:pt x="447675" y="919162"/>
                  </a:lnTo>
                  <a:lnTo>
                    <a:pt x="564356" y="745331"/>
                  </a:lnTo>
                  <a:lnTo>
                    <a:pt x="650081" y="616743"/>
                  </a:lnTo>
                  <a:lnTo>
                    <a:pt x="733425" y="473868"/>
                  </a:lnTo>
                  <a:lnTo>
                    <a:pt x="814387" y="314325"/>
                  </a:lnTo>
                  <a:lnTo>
                    <a:pt x="850106" y="223837"/>
                  </a:lnTo>
                  <a:lnTo>
                    <a:pt x="852487" y="195262"/>
                  </a:lnTo>
                  <a:lnTo>
                    <a:pt x="847725" y="169068"/>
                  </a:lnTo>
                  <a:lnTo>
                    <a:pt x="831056" y="142875"/>
                  </a:lnTo>
                  <a:lnTo>
                    <a:pt x="800100" y="111918"/>
                  </a:lnTo>
                  <a:lnTo>
                    <a:pt x="757237" y="80962"/>
                  </a:lnTo>
                  <a:lnTo>
                    <a:pt x="731044" y="61912"/>
                  </a:lnTo>
                  <a:lnTo>
                    <a:pt x="711994" y="52387"/>
                  </a:lnTo>
                  <a:lnTo>
                    <a:pt x="697706" y="33337"/>
                  </a:lnTo>
                  <a:lnTo>
                    <a:pt x="697706" y="19050"/>
                  </a:lnTo>
                  <a:lnTo>
                    <a:pt x="702469" y="4762"/>
                  </a:lnTo>
                  <a:lnTo>
                    <a:pt x="728662" y="0"/>
                  </a:lnTo>
                  <a:lnTo>
                    <a:pt x="783431" y="9525"/>
                  </a:lnTo>
                  <a:lnTo>
                    <a:pt x="883444" y="33337"/>
                  </a:lnTo>
                  <a:lnTo>
                    <a:pt x="954881" y="52387"/>
                  </a:lnTo>
                  <a:lnTo>
                    <a:pt x="1014412" y="73818"/>
                  </a:lnTo>
                  <a:lnTo>
                    <a:pt x="1064419" y="92868"/>
                  </a:lnTo>
                  <a:lnTo>
                    <a:pt x="1100137" y="114300"/>
                  </a:lnTo>
                  <a:lnTo>
                    <a:pt x="1140619" y="142875"/>
                  </a:lnTo>
                  <a:lnTo>
                    <a:pt x="1159669" y="164306"/>
                  </a:lnTo>
                  <a:lnTo>
                    <a:pt x="1173956" y="190500"/>
                  </a:lnTo>
                  <a:lnTo>
                    <a:pt x="1178719" y="214312"/>
                  </a:lnTo>
                  <a:lnTo>
                    <a:pt x="1171575" y="238125"/>
                  </a:lnTo>
                  <a:lnTo>
                    <a:pt x="1154906" y="257175"/>
                  </a:lnTo>
                  <a:lnTo>
                    <a:pt x="1114425" y="295275"/>
                  </a:lnTo>
                  <a:lnTo>
                    <a:pt x="1083469" y="342900"/>
                  </a:lnTo>
                  <a:lnTo>
                    <a:pt x="1047750" y="404812"/>
                  </a:lnTo>
                  <a:lnTo>
                    <a:pt x="947737" y="569118"/>
                  </a:lnTo>
                  <a:lnTo>
                    <a:pt x="885825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5">
              <a:extLst>
                <a:ext uri="{FF2B5EF4-FFF2-40B4-BE49-F238E27FC236}">
                  <a16:creationId xmlns:a16="http://schemas.microsoft.com/office/drawing/2014/main" id="{8007D832-C26D-42F9-8EFD-4C757986FED2}"/>
                </a:ext>
              </a:extLst>
            </p:cNvPr>
            <p:cNvSpPr/>
            <p:nvPr/>
          </p:nvSpPr>
          <p:spPr>
            <a:xfrm rot="16200000">
              <a:off x="3124200" y="4498975"/>
              <a:ext cx="2509838" cy="331788"/>
            </a:xfrm>
            <a:custGeom>
              <a:avLst/>
              <a:gdLst>
                <a:gd name="connsiteX0" fmla="*/ 1228725 w 2509838"/>
                <a:gd name="connsiteY0" fmla="*/ 292893 h 330993"/>
                <a:gd name="connsiteX1" fmla="*/ 611981 w 2509838"/>
                <a:gd name="connsiteY1" fmla="*/ 292893 h 330993"/>
                <a:gd name="connsiteX2" fmla="*/ 271463 w 2509838"/>
                <a:gd name="connsiteY2" fmla="*/ 292893 h 330993"/>
                <a:gd name="connsiteX3" fmla="*/ 185738 w 2509838"/>
                <a:gd name="connsiteY3" fmla="*/ 285750 h 330993"/>
                <a:gd name="connsiteX4" fmla="*/ 116681 w 2509838"/>
                <a:gd name="connsiteY4" fmla="*/ 273843 h 330993"/>
                <a:gd name="connsiteX5" fmla="*/ 64294 w 2509838"/>
                <a:gd name="connsiteY5" fmla="*/ 257175 h 330993"/>
                <a:gd name="connsiteX6" fmla="*/ 23813 w 2509838"/>
                <a:gd name="connsiteY6" fmla="*/ 240506 h 330993"/>
                <a:gd name="connsiteX7" fmla="*/ 2381 w 2509838"/>
                <a:gd name="connsiteY7" fmla="*/ 221456 h 330993"/>
                <a:gd name="connsiteX8" fmla="*/ 0 w 2509838"/>
                <a:gd name="connsiteY8" fmla="*/ 195262 h 330993"/>
                <a:gd name="connsiteX9" fmla="*/ 7144 w 2509838"/>
                <a:gd name="connsiteY9" fmla="*/ 166687 h 330993"/>
                <a:gd name="connsiteX10" fmla="*/ 33338 w 2509838"/>
                <a:gd name="connsiteY10" fmla="*/ 133350 h 330993"/>
                <a:gd name="connsiteX11" fmla="*/ 83344 w 2509838"/>
                <a:gd name="connsiteY11" fmla="*/ 88106 h 330993"/>
                <a:gd name="connsiteX12" fmla="*/ 142875 w 2509838"/>
                <a:gd name="connsiteY12" fmla="*/ 47625 h 330993"/>
                <a:gd name="connsiteX13" fmla="*/ 192881 w 2509838"/>
                <a:gd name="connsiteY13" fmla="*/ 19050 h 330993"/>
                <a:gd name="connsiteX14" fmla="*/ 245269 w 2509838"/>
                <a:gd name="connsiteY14" fmla="*/ 4762 h 330993"/>
                <a:gd name="connsiteX15" fmla="*/ 361950 w 2509838"/>
                <a:gd name="connsiteY15" fmla="*/ 0 h 330993"/>
                <a:gd name="connsiteX16" fmla="*/ 454819 w 2509838"/>
                <a:gd name="connsiteY16" fmla="*/ 2381 h 330993"/>
                <a:gd name="connsiteX17" fmla="*/ 528638 w 2509838"/>
                <a:gd name="connsiteY17" fmla="*/ 16668 h 330993"/>
                <a:gd name="connsiteX18" fmla="*/ 650081 w 2509838"/>
                <a:gd name="connsiteY18" fmla="*/ 45243 h 330993"/>
                <a:gd name="connsiteX19" fmla="*/ 723900 w 2509838"/>
                <a:gd name="connsiteY19" fmla="*/ 52387 h 330993"/>
                <a:gd name="connsiteX20" fmla="*/ 1231106 w 2509838"/>
                <a:gd name="connsiteY20" fmla="*/ 97631 h 330993"/>
                <a:gd name="connsiteX21" fmla="*/ 1728788 w 2509838"/>
                <a:gd name="connsiteY21" fmla="*/ 130968 h 330993"/>
                <a:gd name="connsiteX22" fmla="*/ 2095500 w 2509838"/>
                <a:gd name="connsiteY22" fmla="*/ 133350 h 330993"/>
                <a:gd name="connsiteX23" fmla="*/ 2169319 w 2509838"/>
                <a:gd name="connsiteY23" fmla="*/ 130968 h 330993"/>
                <a:gd name="connsiteX24" fmla="*/ 2205038 w 2509838"/>
                <a:gd name="connsiteY24" fmla="*/ 126206 h 330993"/>
                <a:gd name="connsiteX25" fmla="*/ 2255044 w 2509838"/>
                <a:gd name="connsiteY25" fmla="*/ 102393 h 330993"/>
                <a:gd name="connsiteX26" fmla="*/ 2357438 w 2509838"/>
                <a:gd name="connsiteY26" fmla="*/ 23812 h 330993"/>
                <a:gd name="connsiteX27" fmla="*/ 2509838 w 2509838"/>
                <a:gd name="connsiteY27" fmla="*/ 111918 h 330993"/>
                <a:gd name="connsiteX28" fmla="*/ 2409825 w 2509838"/>
                <a:gd name="connsiteY28" fmla="*/ 223837 h 330993"/>
                <a:gd name="connsiteX29" fmla="*/ 2357438 w 2509838"/>
                <a:gd name="connsiteY29" fmla="*/ 290512 h 330993"/>
                <a:gd name="connsiteX30" fmla="*/ 2312194 w 2509838"/>
                <a:gd name="connsiteY30" fmla="*/ 321468 h 330993"/>
                <a:gd name="connsiteX31" fmla="*/ 2281238 w 2509838"/>
                <a:gd name="connsiteY31" fmla="*/ 330993 h 330993"/>
                <a:gd name="connsiteX32" fmla="*/ 2221706 w 2509838"/>
                <a:gd name="connsiteY32" fmla="*/ 326231 h 330993"/>
                <a:gd name="connsiteX33" fmla="*/ 2166938 w 2509838"/>
                <a:gd name="connsiteY33" fmla="*/ 309562 h 330993"/>
                <a:gd name="connsiteX34" fmla="*/ 1776413 w 2509838"/>
                <a:gd name="connsiteY34" fmla="*/ 295275 h 330993"/>
                <a:gd name="connsiteX35" fmla="*/ 1228725 w 2509838"/>
                <a:gd name="connsiteY35" fmla="*/ 292893 h 330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509838" h="330993">
                  <a:moveTo>
                    <a:pt x="1228725" y="292893"/>
                  </a:moveTo>
                  <a:lnTo>
                    <a:pt x="611981" y="292893"/>
                  </a:lnTo>
                  <a:lnTo>
                    <a:pt x="271463" y="292893"/>
                  </a:lnTo>
                  <a:lnTo>
                    <a:pt x="185738" y="285750"/>
                  </a:lnTo>
                  <a:lnTo>
                    <a:pt x="116681" y="273843"/>
                  </a:lnTo>
                  <a:lnTo>
                    <a:pt x="64294" y="257175"/>
                  </a:lnTo>
                  <a:lnTo>
                    <a:pt x="23813" y="240506"/>
                  </a:lnTo>
                  <a:lnTo>
                    <a:pt x="2381" y="221456"/>
                  </a:lnTo>
                  <a:lnTo>
                    <a:pt x="0" y="195262"/>
                  </a:lnTo>
                  <a:lnTo>
                    <a:pt x="7144" y="166687"/>
                  </a:lnTo>
                  <a:lnTo>
                    <a:pt x="33338" y="133350"/>
                  </a:lnTo>
                  <a:lnTo>
                    <a:pt x="83344" y="88106"/>
                  </a:lnTo>
                  <a:lnTo>
                    <a:pt x="142875" y="47625"/>
                  </a:lnTo>
                  <a:lnTo>
                    <a:pt x="192881" y="19050"/>
                  </a:lnTo>
                  <a:lnTo>
                    <a:pt x="245269" y="4762"/>
                  </a:lnTo>
                  <a:lnTo>
                    <a:pt x="361950" y="0"/>
                  </a:lnTo>
                  <a:lnTo>
                    <a:pt x="454819" y="2381"/>
                  </a:lnTo>
                  <a:lnTo>
                    <a:pt x="528638" y="16668"/>
                  </a:lnTo>
                  <a:lnTo>
                    <a:pt x="650081" y="45243"/>
                  </a:lnTo>
                  <a:lnTo>
                    <a:pt x="723900" y="52387"/>
                  </a:lnTo>
                  <a:lnTo>
                    <a:pt x="1231106" y="97631"/>
                  </a:lnTo>
                  <a:lnTo>
                    <a:pt x="1728788" y="130968"/>
                  </a:lnTo>
                  <a:lnTo>
                    <a:pt x="2095500" y="133350"/>
                  </a:lnTo>
                  <a:lnTo>
                    <a:pt x="2169319" y="130968"/>
                  </a:lnTo>
                  <a:lnTo>
                    <a:pt x="2205038" y="126206"/>
                  </a:lnTo>
                  <a:lnTo>
                    <a:pt x="2255044" y="102393"/>
                  </a:lnTo>
                  <a:lnTo>
                    <a:pt x="2357438" y="23812"/>
                  </a:lnTo>
                  <a:lnTo>
                    <a:pt x="2509838" y="111918"/>
                  </a:lnTo>
                  <a:lnTo>
                    <a:pt x="2409825" y="223837"/>
                  </a:lnTo>
                  <a:lnTo>
                    <a:pt x="2357438" y="290512"/>
                  </a:lnTo>
                  <a:lnTo>
                    <a:pt x="2312194" y="321468"/>
                  </a:lnTo>
                  <a:lnTo>
                    <a:pt x="2281238" y="330993"/>
                  </a:lnTo>
                  <a:lnTo>
                    <a:pt x="2221706" y="326231"/>
                  </a:lnTo>
                  <a:lnTo>
                    <a:pt x="2166938" y="309562"/>
                  </a:lnTo>
                  <a:lnTo>
                    <a:pt x="1776413" y="295275"/>
                  </a:lnTo>
                  <a:lnTo>
                    <a:pt x="1228725" y="292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99ED8454-45FF-4B2E-BDAC-06019454FE71}"/>
                </a:ext>
              </a:extLst>
            </p:cNvPr>
            <p:cNvSpPr/>
            <p:nvPr/>
          </p:nvSpPr>
          <p:spPr>
            <a:xfrm>
              <a:off x="5395914" y="1427163"/>
              <a:ext cx="617537" cy="1295400"/>
            </a:xfrm>
            <a:custGeom>
              <a:avLst/>
              <a:gdLst>
                <a:gd name="connsiteX0" fmla="*/ 247650 w 616743"/>
                <a:gd name="connsiteY0" fmla="*/ 516731 h 1295400"/>
                <a:gd name="connsiteX1" fmla="*/ 328612 w 616743"/>
                <a:gd name="connsiteY1" fmla="*/ 302419 h 1295400"/>
                <a:gd name="connsiteX2" fmla="*/ 335756 w 616743"/>
                <a:gd name="connsiteY2" fmla="*/ 264319 h 1295400"/>
                <a:gd name="connsiteX3" fmla="*/ 335756 w 616743"/>
                <a:gd name="connsiteY3" fmla="*/ 223837 h 1295400"/>
                <a:gd name="connsiteX4" fmla="*/ 330993 w 616743"/>
                <a:gd name="connsiteY4" fmla="*/ 190500 h 1295400"/>
                <a:gd name="connsiteX5" fmla="*/ 288131 w 616743"/>
                <a:gd name="connsiteY5" fmla="*/ 140494 h 1295400"/>
                <a:gd name="connsiteX6" fmla="*/ 245268 w 616743"/>
                <a:gd name="connsiteY6" fmla="*/ 95250 h 1295400"/>
                <a:gd name="connsiteX7" fmla="*/ 216693 w 616743"/>
                <a:gd name="connsiteY7" fmla="*/ 73819 h 1295400"/>
                <a:gd name="connsiteX8" fmla="*/ 200025 w 616743"/>
                <a:gd name="connsiteY8" fmla="*/ 59531 h 1295400"/>
                <a:gd name="connsiteX9" fmla="*/ 188118 w 616743"/>
                <a:gd name="connsiteY9" fmla="*/ 40481 h 1295400"/>
                <a:gd name="connsiteX10" fmla="*/ 183356 w 616743"/>
                <a:gd name="connsiteY10" fmla="*/ 14287 h 1295400"/>
                <a:gd name="connsiteX11" fmla="*/ 192881 w 616743"/>
                <a:gd name="connsiteY11" fmla="*/ 0 h 1295400"/>
                <a:gd name="connsiteX12" fmla="*/ 221456 w 616743"/>
                <a:gd name="connsiteY12" fmla="*/ 0 h 1295400"/>
                <a:gd name="connsiteX13" fmla="*/ 261937 w 616743"/>
                <a:gd name="connsiteY13" fmla="*/ 16669 h 1295400"/>
                <a:gd name="connsiteX14" fmla="*/ 411956 w 616743"/>
                <a:gd name="connsiteY14" fmla="*/ 73819 h 1295400"/>
                <a:gd name="connsiteX15" fmla="*/ 533400 w 616743"/>
                <a:gd name="connsiteY15" fmla="*/ 123825 h 1295400"/>
                <a:gd name="connsiteX16" fmla="*/ 583406 w 616743"/>
                <a:gd name="connsiteY16" fmla="*/ 150019 h 1295400"/>
                <a:gd name="connsiteX17" fmla="*/ 595312 w 616743"/>
                <a:gd name="connsiteY17" fmla="*/ 161925 h 1295400"/>
                <a:gd name="connsiteX18" fmla="*/ 607218 w 616743"/>
                <a:gd name="connsiteY18" fmla="*/ 180975 h 1295400"/>
                <a:gd name="connsiteX19" fmla="*/ 614362 w 616743"/>
                <a:gd name="connsiteY19" fmla="*/ 207169 h 1295400"/>
                <a:gd name="connsiteX20" fmla="*/ 616743 w 616743"/>
                <a:gd name="connsiteY20" fmla="*/ 233362 h 1295400"/>
                <a:gd name="connsiteX21" fmla="*/ 611981 w 616743"/>
                <a:gd name="connsiteY21" fmla="*/ 264319 h 1295400"/>
                <a:gd name="connsiteX22" fmla="*/ 595312 w 616743"/>
                <a:gd name="connsiteY22" fmla="*/ 290512 h 1295400"/>
                <a:gd name="connsiteX23" fmla="*/ 569118 w 616743"/>
                <a:gd name="connsiteY23" fmla="*/ 314325 h 1295400"/>
                <a:gd name="connsiteX24" fmla="*/ 552450 w 616743"/>
                <a:gd name="connsiteY24" fmla="*/ 333375 h 1295400"/>
                <a:gd name="connsiteX25" fmla="*/ 435768 w 616743"/>
                <a:gd name="connsiteY25" fmla="*/ 621506 h 1295400"/>
                <a:gd name="connsiteX26" fmla="*/ 381000 w 616743"/>
                <a:gd name="connsiteY26" fmla="*/ 740569 h 1295400"/>
                <a:gd name="connsiteX27" fmla="*/ 176212 w 616743"/>
                <a:gd name="connsiteY27" fmla="*/ 1252537 h 1295400"/>
                <a:gd name="connsiteX28" fmla="*/ 0 w 616743"/>
                <a:gd name="connsiteY28" fmla="*/ 1295400 h 1295400"/>
                <a:gd name="connsiteX29" fmla="*/ 102393 w 616743"/>
                <a:gd name="connsiteY29" fmla="*/ 988219 h 1295400"/>
                <a:gd name="connsiteX30" fmla="*/ 185737 w 616743"/>
                <a:gd name="connsiteY30" fmla="*/ 754856 h 1295400"/>
                <a:gd name="connsiteX31" fmla="*/ 200025 w 616743"/>
                <a:gd name="connsiteY31" fmla="*/ 642937 h 1295400"/>
                <a:gd name="connsiteX32" fmla="*/ 247650 w 616743"/>
                <a:gd name="connsiteY32" fmla="*/ 516731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16743" h="1295400">
                  <a:moveTo>
                    <a:pt x="247650" y="516731"/>
                  </a:moveTo>
                  <a:lnTo>
                    <a:pt x="328612" y="302419"/>
                  </a:lnTo>
                  <a:lnTo>
                    <a:pt x="335756" y="264319"/>
                  </a:lnTo>
                  <a:lnTo>
                    <a:pt x="335756" y="223837"/>
                  </a:lnTo>
                  <a:lnTo>
                    <a:pt x="330993" y="190500"/>
                  </a:lnTo>
                  <a:lnTo>
                    <a:pt x="288131" y="140494"/>
                  </a:lnTo>
                  <a:lnTo>
                    <a:pt x="245268" y="95250"/>
                  </a:lnTo>
                  <a:lnTo>
                    <a:pt x="216693" y="73819"/>
                  </a:lnTo>
                  <a:lnTo>
                    <a:pt x="200025" y="59531"/>
                  </a:lnTo>
                  <a:lnTo>
                    <a:pt x="188118" y="40481"/>
                  </a:lnTo>
                  <a:lnTo>
                    <a:pt x="183356" y="14287"/>
                  </a:lnTo>
                  <a:lnTo>
                    <a:pt x="192881" y="0"/>
                  </a:lnTo>
                  <a:lnTo>
                    <a:pt x="221456" y="0"/>
                  </a:lnTo>
                  <a:lnTo>
                    <a:pt x="261937" y="16669"/>
                  </a:lnTo>
                  <a:lnTo>
                    <a:pt x="411956" y="73819"/>
                  </a:lnTo>
                  <a:lnTo>
                    <a:pt x="533400" y="123825"/>
                  </a:lnTo>
                  <a:lnTo>
                    <a:pt x="583406" y="150019"/>
                  </a:lnTo>
                  <a:lnTo>
                    <a:pt x="595312" y="161925"/>
                  </a:lnTo>
                  <a:lnTo>
                    <a:pt x="607218" y="180975"/>
                  </a:lnTo>
                  <a:lnTo>
                    <a:pt x="614362" y="207169"/>
                  </a:lnTo>
                  <a:lnTo>
                    <a:pt x="616743" y="233362"/>
                  </a:lnTo>
                  <a:lnTo>
                    <a:pt x="611981" y="264319"/>
                  </a:lnTo>
                  <a:lnTo>
                    <a:pt x="595312" y="290512"/>
                  </a:lnTo>
                  <a:lnTo>
                    <a:pt x="569118" y="314325"/>
                  </a:lnTo>
                  <a:lnTo>
                    <a:pt x="552450" y="333375"/>
                  </a:lnTo>
                  <a:lnTo>
                    <a:pt x="435768" y="621506"/>
                  </a:lnTo>
                  <a:lnTo>
                    <a:pt x="381000" y="740569"/>
                  </a:lnTo>
                  <a:lnTo>
                    <a:pt x="176212" y="1252537"/>
                  </a:lnTo>
                  <a:lnTo>
                    <a:pt x="0" y="1295400"/>
                  </a:lnTo>
                  <a:lnTo>
                    <a:pt x="102393" y="988219"/>
                  </a:lnTo>
                  <a:lnTo>
                    <a:pt x="185737" y="754856"/>
                  </a:lnTo>
                  <a:lnTo>
                    <a:pt x="200025" y="642937"/>
                  </a:lnTo>
                  <a:lnTo>
                    <a:pt x="247650" y="516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101AA0AB-98A4-41E3-9979-6C20490ACCD3}"/>
                </a:ext>
              </a:extLst>
            </p:cNvPr>
            <p:cNvSpPr/>
            <p:nvPr/>
          </p:nvSpPr>
          <p:spPr>
            <a:xfrm>
              <a:off x="5048250" y="1871664"/>
              <a:ext cx="1619250" cy="733425"/>
            </a:xfrm>
            <a:custGeom>
              <a:avLst/>
              <a:gdLst>
                <a:gd name="connsiteX0" fmla="*/ 983456 w 1619250"/>
                <a:gd name="connsiteY0" fmla="*/ 254793 h 733425"/>
                <a:gd name="connsiteX1" fmla="*/ 688181 w 1619250"/>
                <a:gd name="connsiteY1" fmla="*/ 311943 h 733425"/>
                <a:gd name="connsiteX2" fmla="*/ 547688 w 1619250"/>
                <a:gd name="connsiteY2" fmla="*/ 328612 h 733425"/>
                <a:gd name="connsiteX3" fmla="*/ 414338 w 1619250"/>
                <a:gd name="connsiteY3" fmla="*/ 350043 h 733425"/>
                <a:gd name="connsiteX4" fmla="*/ 326231 w 1619250"/>
                <a:gd name="connsiteY4" fmla="*/ 373856 h 733425"/>
                <a:gd name="connsiteX5" fmla="*/ 264319 w 1619250"/>
                <a:gd name="connsiteY5" fmla="*/ 395287 h 733425"/>
                <a:gd name="connsiteX6" fmla="*/ 245269 w 1619250"/>
                <a:gd name="connsiteY6" fmla="*/ 392906 h 733425"/>
                <a:gd name="connsiteX7" fmla="*/ 207169 w 1619250"/>
                <a:gd name="connsiteY7" fmla="*/ 369093 h 733425"/>
                <a:gd name="connsiteX8" fmla="*/ 150019 w 1619250"/>
                <a:gd name="connsiteY8" fmla="*/ 328612 h 733425"/>
                <a:gd name="connsiteX9" fmla="*/ 92869 w 1619250"/>
                <a:gd name="connsiteY9" fmla="*/ 276225 h 733425"/>
                <a:gd name="connsiteX10" fmla="*/ 52388 w 1619250"/>
                <a:gd name="connsiteY10" fmla="*/ 233362 h 733425"/>
                <a:gd name="connsiteX11" fmla="*/ 21431 w 1619250"/>
                <a:gd name="connsiteY11" fmla="*/ 195262 h 733425"/>
                <a:gd name="connsiteX12" fmla="*/ 2381 w 1619250"/>
                <a:gd name="connsiteY12" fmla="*/ 161925 h 733425"/>
                <a:gd name="connsiteX13" fmla="*/ 0 w 1619250"/>
                <a:gd name="connsiteY13" fmla="*/ 135731 h 733425"/>
                <a:gd name="connsiteX14" fmla="*/ 4763 w 1619250"/>
                <a:gd name="connsiteY14" fmla="*/ 116681 h 733425"/>
                <a:gd name="connsiteX15" fmla="*/ 21431 w 1619250"/>
                <a:gd name="connsiteY15" fmla="*/ 111918 h 733425"/>
                <a:gd name="connsiteX16" fmla="*/ 45244 w 1619250"/>
                <a:gd name="connsiteY16" fmla="*/ 119062 h 733425"/>
                <a:gd name="connsiteX17" fmla="*/ 78581 w 1619250"/>
                <a:gd name="connsiteY17" fmla="*/ 145256 h 733425"/>
                <a:gd name="connsiteX18" fmla="*/ 111919 w 1619250"/>
                <a:gd name="connsiteY18" fmla="*/ 171450 h 733425"/>
                <a:gd name="connsiteX19" fmla="*/ 147638 w 1619250"/>
                <a:gd name="connsiteY19" fmla="*/ 190500 h 733425"/>
                <a:gd name="connsiteX20" fmla="*/ 183356 w 1619250"/>
                <a:gd name="connsiteY20" fmla="*/ 202406 h 733425"/>
                <a:gd name="connsiteX21" fmla="*/ 226219 w 1619250"/>
                <a:gd name="connsiteY21" fmla="*/ 209550 h 733425"/>
                <a:gd name="connsiteX22" fmla="*/ 285750 w 1619250"/>
                <a:gd name="connsiteY22" fmla="*/ 216693 h 733425"/>
                <a:gd name="connsiteX23" fmla="*/ 357188 w 1619250"/>
                <a:gd name="connsiteY23" fmla="*/ 216693 h 733425"/>
                <a:gd name="connsiteX24" fmla="*/ 440531 w 1619250"/>
                <a:gd name="connsiteY24" fmla="*/ 214312 h 733425"/>
                <a:gd name="connsiteX25" fmla="*/ 585788 w 1619250"/>
                <a:gd name="connsiteY25" fmla="*/ 188118 h 733425"/>
                <a:gd name="connsiteX26" fmla="*/ 766763 w 1619250"/>
                <a:gd name="connsiteY26" fmla="*/ 157162 h 733425"/>
                <a:gd name="connsiteX27" fmla="*/ 990600 w 1619250"/>
                <a:gd name="connsiteY27" fmla="*/ 114300 h 733425"/>
                <a:gd name="connsiteX28" fmla="*/ 1269206 w 1619250"/>
                <a:gd name="connsiteY28" fmla="*/ 57150 h 733425"/>
                <a:gd name="connsiteX29" fmla="*/ 1281113 w 1619250"/>
                <a:gd name="connsiteY29" fmla="*/ 33337 h 733425"/>
                <a:gd name="connsiteX30" fmla="*/ 1295400 w 1619250"/>
                <a:gd name="connsiteY30" fmla="*/ 16668 h 733425"/>
                <a:gd name="connsiteX31" fmla="*/ 1312069 w 1619250"/>
                <a:gd name="connsiteY31" fmla="*/ 7143 h 733425"/>
                <a:gd name="connsiteX32" fmla="*/ 1343025 w 1619250"/>
                <a:gd name="connsiteY32" fmla="*/ 0 h 733425"/>
                <a:gd name="connsiteX33" fmla="*/ 1378744 w 1619250"/>
                <a:gd name="connsiteY33" fmla="*/ 7143 h 733425"/>
                <a:gd name="connsiteX34" fmla="*/ 1416844 w 1619250"/>
                <a:gd name="connsiteY34" fmla="*/ 26193 h 733425"/>
                <a:gd name="connsiteX35" fmla="*/ 1469231 w 1619250"/>
                <a:gd name="connsiteY35" fmla="*/ 57150 h 733425"/>
                <a:gd name="connsiteX36" fmla="*/ 1519238 w 1619250"/>
                <a:gd name="connsiteY36" fmla="*/ 92868 h 733425"/>
                <a:gd name="connsiteX37" fmla="*/ 1559719 w 1619250"/>
                <a:gd name="connsiteY37" fmla="*/ 126206 h 733425"/>
                <a:gd name="connsiteX38" fmla="*/ 1597819 w 1619250"/>
                <a:gd name="connsiteY38" fmla="*/ 166687 h 733425"/>
                <a:gd name="connsiteX39" fmla="*/ 1614488 w 1619250"/>
                <a:gd name="connsiteY39" fmla="*/ 190500 h 733425"/>
                <a:gd name="connsiteX40" fmla="*/ 1619250 w 1619250"/>
                <a:gd name="connsiteY40" fmla="*/ 214312 h 733425"/>
                <a:gd name="connsiteX41" fmla="*/ 1616869 w 1619250"/>
                <a:gd name="connsiteY41" fmla="*/ 230981 h 733425"/>
                <a:gd name="connsiteX42" fmla="*/ 1607344 w 1619250"/>
                <a:gd name="connsiteY42" fmla="*/ 252412 h 733425"/>
                <a:gd name="connsiteX43" fmla="*/ 1581150 w 1619250"/>
                <a:gd name="connsiteY43" fmla="*/ 269081 h 733425"/>
                <a:gd name="connsiteX44" fmla="*/ 1550194 w 1619250"/>
                <a:gd name="connsiteY44" fmla="*/ 285750 h 733425"/>
                <a:gd name="connsiteX45" fmla="*/ 1426369 w 1619250"/>
                <a:gd name="connsiteY45" fmla="*/ 535781 h 733425"/>
                <a:gd name="connsiteX46" fmla="*/ 1345406 w 1619250"/>
                <a:gd name="connsiteY46" fmla="*/ 716756 h 733425"/>
                <a:gd name="connsiteX47" fmla="*/ 1162050 w 1619250"/>
                <a:gd name="connsiteY47" fmla="*/ 733425 h 733425"/>
                <a:gd name="connsiteX48" fmla="*/ 1264444 w 1619250"/>
                <a:gd name="connsiteY48" fmla="*/ 290512 h 733425"/>
                <a:gd name="connsiteX49" fmla="*/ 1264444 w 1619250"/>
                <a:gd name="connsiteY49" fmla="*/ 266700 h 733425"/>
                <a:gd name="connsiteX50" fmla="*/ 1259681 w 1619250"/>
                <a:gd name="connsiteY50" fmla="*/ 242887 h 733425"/>
                <a:gd name="connsiteX51" fmla="*/ 1250156 w 1619250"/>
                <a:gd name="connsiteY51" fmla="*/ 228600 h 733425"/>
                <a:gd name="connsiteX52" fmla="*/ 1235869 w 1619250"/>
                <a:gd name="connsiteY52" fmla="*/ 219075 h 733425"/>
                <a:gd name="connsiteX53" fmla="*/ 1212056 w 1619250"/>
                <a:gd name="connsiteY53" fmla="*/ 214312 h 733425"/>
                <a:gd name="connsiteX54" fmla="*/ 1159669 w 1619250"/>
                <a:gd name="connsiteY54" fmla="*/ 221456 h 733425"/>
                <a:gd name="connsiteX55" fmla="*/ 983456 w 1619250"/>
                <a:gd name="connsiteY55" fmla="*/ 254793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19250" h="733425">
                  <a:moveTo>
                    <a:pt x="983456" y="254793"/>
                  </a:moveTo>
                  <a:lnTo>
                    <a:pt x="688181" y="311943"/>
                  </a:lnTo>
                  <a:lnTo>
                    <a:pt x="547688" y="328612"/>
                  </a:lnTo>
                  <a:lnTo>
                    <a:pt x="414338" y="350043"/>
                  </a:lnTo>
                  <a:lnTo>
                    <a:pt x="326231" y="373856"/>
                  </a:lnTo>
                  <a:lnTo>
                    <a:pt x="264319" y="395287"/>
                  </a:lnTo>
                  <a:lnTo>
                    <a:pt x="245269" y="392906"/>
                  </a:lnTo>
                  <a:lnTo>
                    <a:pt x="207169" y="369093"/>
                  </a:lnTo>
                  <a:lnTo>
                    <a:pt x="150019" y="328612"/>
                  </a:lnTo>
                  <a:lnTo>
                    <a:pt x="92869" y="276225"/>
                  </a:lnTo>
                  <a:lnTo>
                    <a:pt x="52388" y="233362"/>
                  </a:lnTo>
                  <a:lnTo>
                    <a:pt x="21431" y="195262"/>
                  </a:lnTo>
                  <a:lnTo>
                    <a:pt x="2381" y="161925"/>
                  </a:lnTo>
                  <a:lnTo>
                    <a:pt x="0" y="135731"/>
                  </a:lnTo>
                  <a:lnTo>
                    <a:pt x="4763" y="116681"/>
                  </a:lnTo>
                  <a:lnTo>
                    <a:pt x="21431" y="111918"/>
                  </a:lnTo>
                  <a:lnTo>
                    <a:pt x="45244" y="119062"/>
                  </a:lnTo>
                  <a:lnTo>
                    <a:pt x="78581" y="145256"/>
                  </a:lnTo>
                  <a:lnTo>
                    <a:pt x="111919" y="171450"/>
                  </a:lnTo>
                  <a:lnTo>
                    <a:pt x="147638" y="190500"/>
                  </a:lnTo>
                  <a:lnTo>
                    <a:pt x="183356" y="202406"/>
                  </a:lnTo>
                  <a:lnTo>
                    <a:pt x="226219" y="209550"/>
                  </a:lnTo>
                  <a:lnTo>
                    <a:pt x="285750" y="216693"/>
                  </a:lnTo>
                  <a:lnTo>
                    <a:pt x="357188" y="216693"/>
                  </a:lnTo>
                  <a:lnTo>
                    <a:pt x="440531" y="214312"/>
                  </a:lnTo>
                  <a:lnTo>
                    <a:pt x="585788" y="188118"/>
                  </a:lnTo>
                  <a:lnTo>
                    <a:pt x="766763" y="157162"/>
                  </a:lnTo>
                  <a:lnTo>
                    <a:pt x="990600" y="114300"/>
                  </a:lnTo>
                  <a:lnTo>
                    <a:pt x="1269206" y="57150"/>
                  </a:lnTo>
                  <a:lnTo>
                    <a:pt x="1281113" y="33337"/>
                  </a:lnTo>
                  <a:lnTo>
                    <a:pt x="1295400" y="16668"/>
                  </a:lnTo>
                  <a:lnTo>
                    <a:pt x="1312069" y="7143"/>
                  </a:lnTo>
                  <a:lnTo>
                    <a:pt x="1343025" y="0"/>
                  </a:lnTo>
                  <a:lnTo>
                    <a:pt x="1378744" y="7143"/>
                  </a:lnTo>
                  <a:lnTo>
                    <a:pt x="1416844" y="26193"/>
                  </a:lnTo>
                  <a:lnTo>
                    <a:pt x="1469231" y="57150"/>
                  </a:lnTo>
                  <a:lnTo>
                    <a:pt x="1519238" y="92868"/>
                  </a:lnTo>
                  <a:lnTo>
                    <a:pt x="1559719" y="126206"/>
                  </a:lnTo>
                  <a:lnTo>
                    <a:pt x="1597819" y="166687"/>
                  </a:lnTo>
                  <a:lnTo>
                    <a:pt x="1614488" y="190500"/>
                  </a:lnTo>
                  <a:lnTo>
                    <a:pt x="1619250" y="214312"/>
                  </a:lnTo>
                  <a:lnTo>
                    <a:pt x="1616869" y="230981"/>
                  </a:lnTo>
                  <a:lnTo>
                    <a:pt x="1607344" y="252412"/>
                  </a:lnTo>
                  <a:lnTo>
                    <a:pt x="1581150" y="269081"/>
                  </a:lnTo>
                  <a:lnTo>
                    <a:pt x="1550194" y="285750"/>
                  </a:lnTo>
                  <a:lnTo>
                    <a:pt x="1426369" y="535781"/>
                  </a:lnTo>
                  <a:lnTo>
                    <a:pt x="1345406" y="716756"/>
                  </a:lnTo>
                  <a:lnTo>
                    <a:pt x="1162050" y="733425"/>
                  </a:lnTo>
                  <a:lnTo>
                    <a:pt x="1264444" y="290512"/>
                  </a:lnTo>
                  <a:lnTo>
                    <a:pt x="1264444" y="266700"/>
                  </a:lnTo>
                  <a:lnTo>
                    <a:pt x="1259681" y="242887"/>
                  </a:lnTo>
                  <a:lnTo>
                    <a:pt x="1250156" y="228600"/>
                  </a:lnTo>
                  <a:lnTo>
                    <a:pt x="1235869" y="219075"/>
                  </a:lnTo>
                  <a:lnTo>
                    <a:pt x="1212056" y="214312"/>
                  </a:lnTo>
                  <a:lnTo>
                    <a:pt x="1159669" y="221456"/>
                  </a:lnTo>
                  <a:lnTo>
                    <a:pt x="983456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AB6ADD09-F944-444D-A2AA-BAC1BE95CC8F}"/>
                </a:ext>
              </a:extLst>
            </p:cNvPr>
            <p:cNvSpPr/>
            <p:nvPr/>
          </p:nvSpPr>
          <p:spPr>
            <a:xfrm>
              <a:off x="4822825" y="2474914"/>
              <a:ext cx="2147888" cy="396875"/>
            </a:xfrm>
            <a:custGeom>
              <a:avLst/>
              <a:gdLst>
                <a:gd name="connsiteX0" fmla="*/ 1343025 w 2147888"/>
                <a:gd name="connsiteY0" fmla="*/ 207169 h 397669"/>
                <a:gd name="connsiteX1" fmla="*/ 1123950 w 2147888"/>
                <a:gd name="connsiteY1" fmla="*/ 228600 h 397669"/>
                <a:gd name="connsiteX2" fmla="*/ 916782 w 2147888"/>
                <a:gd name="connsiteY2" fmla="*/ 257175 h 397669"/>
                <a:gd name="connsiteX3" fmla="*/ 650082 w 2147888"/>
                <a:gd name="connsiteY3" fmla="*/ 302419 h 397669"/>
                <a:gd name="connsiteX4" fmla="*/ 407194 w 2147888"/>
                <a:gd name="connsiteY4" fmla="*/ 352425 h 397669"/>
                <a:gd name="connsiteX5" fmla="*/ 242888 w 2147888"/>
                <a:gd name="connsiteY5" fmla="*/ 397669 h 397669"/>
                <a:gd name="connsiteX6" fmla="*/ 230982 w 2147888"/>
                <a:gd name="connsiteY6" fmla="*/ 395287 h 397669"/>
                <a:gd name="connsiteX7" fmla="*/ 200025 w 2147888"/>
                <a:gd name="connsiteY7" fmla="*/ 381000 h 397669"/>
                <a:gd name="connsiteX8" fmla="*/ 145257 w 2147888"/>
                <a:gd name="connsiteY8" fmla="*/ 342900 h 397669"/>
                <a:gd name="connsiteX9" fmla="*/ 90488 w 2147888"/>
                <a:gd name="connsiteY9" fmla="*/ 288131 h 397669"/>
                <a:gd name="connsiteX10" fmla="*/ 42863 w 2147888"/>
                <a:gd name="connsiteY10" fmla="*/ 238125 h 397669"/>
                <a:gd name="connsiteX11" fmla="*/ 21432 w 2147888"/>
                <a:gd name="connsiteY11" fmla="*/ 209550 h 397669"/>
                <a:gd name="connsiteX12" fmla="*/ 9525 w 2147888"/>
                <a:gd name="connsiteY12" fmla="*/ 188119 h 397669"/>
                <a:gd name="connsiteX13" fmla="*/ 0 w 2147888"/>
                <a:gd name="connsiteY13" fmla="*/ 169069 h 397669"/>
                <a:gd name="connsiteX14" fmla="*/ 2382 w 2147888"/>
                <a:gd name="connsiteY14" fmla="*/ 147637 h 397669"/>
                <a:gd name="connsiteX15" fmla="*/ 16669 w 2147888"/>
                <a:gd name="connsiteY15" fmla="*/ 138112 h 397669"/>
                <a:gd name="connsiteX16" fmla="*/ 30957 w 2147888"/>
                <a:gd name="connsiteY16" fmla="*/ 138112 h 397669"/>
                <a:gd name="connsiteX17" fmla="*/ 57150 w 2147888"/>
                <a:gd name="connsiteY17" fmla="*/ 147637 h 397669"/>
                <a:gd name="connsiteX18" fmla="*/ 90488 w 2147888"/>
                <a:gd name="connsiteY18" fmla="*/ 169069 h 397669"/>
                <a:gd name="connsiteX19" fmla="*/ 140494 w 2147888"/>
                <a:gd name="connsiteY19" fmla="*/ 195262 h 397669"/>
                <a:gd name="connsiteX20" fmla="*/ 180975 w 2147888"/>
                <a:gd name="connsiteY20" fmla="*/ 209550 h 397669"/>
                <a:gd name="connsiteX21" fmla="*/ 226219 w 2147888"/>
                <a:gd name="connsiteY21" fmla="*/ 219075 h 397669"/>
                <a:gd name="connsiteX22" fmla="*/ 266700 w 2147888"/>
                <a:gd name="connsiteY22" fmla="*/ 219075 h 397669"/>
                <a:gd name="connsiteX23" fmla="*/ 371475 w 2147888"/>
                <a:gd name="connsiteY23" fmla="*/ 209550 h 397669"/>
                <a:gd name="connsiteX24" fmla="*/ 604838 w 2147888"/>
                <a:gd name="connsiteY24" fmla="*/ 171450 h 397669"/>
                <a:gd name="connsiteX25" fmla="*/ 771525 w 2147888"/>
                <a:gd name="connsiteY25" fmla="*/ 133350 h 397669"/>
                <a:gd name="connsiteX26" fmla="*/ 902494 w 2147888"/>
                <a:gd name="connsiteY26" fmla="*/ 111919 h 397669"/>
                <a:gd name="connsiteX27" fmla="*/ 1159669 w 2147888"/>
                <a:gd name="connsiteY27" fmla="*/ 80962 h 397669"/>
                <a:gd name="connsiteX28" fmla="*/ 1423988 w 2147888"/>
                <a:gd name="connsiteY28" fmla="*/ 59531 h 397669"/>
                <a:gd name="connsiteX29" fmla="*/ 1597819 w 2147888"/>
                <a:gd name="connsiteY29" fmla="*/ 42862 h 397669"/>
                <a:gd name="connsiteX30" fmla="*/ 1664494 w 2147888"/>
                <a:gd name="connsiteY30" fmla="*/ 35719 h 397669"/>
                <a:gd name="connsiteX31" fmla="*/ 1721644 w 2147888"/>
                <a:gd name="connsiteY31" fmla="*/ 28575 h 397669"/>
                <a:gd name="connsiteX32" fmla="*/ 1807369 w 2147888"/>
                <a:gd name="connsiteY32" fmla="*/ 16669 h 397669"/>
                <a:gd name="connsiteX33" fmla="*/ 1893094 w 2147888"/>
                <a:gd name="connsiteY33" fmla="*/ 0 h 397669"/>
                <a:gd name="connsiteX34" fmla="*/ 1926432 w 2147888"/>
                <a:gd name="connsiteY34" fmla="*/ 2381 h 397669"/>
                <a:gd name="connsiteX35" fmla="*/ 1971675 w 2147888"/>
                <a:gd name="connsiteY35" fmla="*/ 14287 h 397669"/>
                <a:gd name="connsiteX36" fmla="*/ 2021682 w 2147888"/>
                <a:gd name="connsiteY36" fmla="*/ 35719 h 397669"/>
                <a:gd name="connsiteX37" fmla="*/ 2059782 w 2147888"/>
                <a:gd name="connsiteY37" fmla="*/ 59531 h 397669"/>
                <a:gd name="connsiteX38" fmla="*/ 2100263 w 2147888"/>
                <a:gd name="connsiteY38" fmla="*/ 90487 h 397669"/>
                <a:gd name="connsiteX39" fmla="*/ 2126457 w 2147888"/>
                <a:gd name="connsiteY39" fmla="*/ 121444 h 397669"/>
                <a:gd name="connsiteX40" fmla="*/ 2140744 w 2147888"/>
                <a:gd name="connsiteY40" fmla="*/ 145256 h 397669"/>
                <a:gd name="connsiteX41" fmla="*/ 2147888 w 2147888"/>
                <a:gd name="connsiteY41" fmla="*/ 164306 h 397669"/>
                <a:gd name="connsiteX42" fmla="*/ 2145507 w 2147888"/>
                <a:gd name="connsiteY42" fmla="*/ 188119 h 397669"/>
                <a:gd name="connsiteX43" fmla="*/ 2131219 w 2147888"/>
                <a:gd name="connsiteY43" fmla="*/ 207169 h 397669"/>
                <a:gd name="connsiteX44" fmla="*/ 2102644 w 2147888"/>
                <a:gd name="connsiteY44" fmla="*/ 214312 h 397669"/>
                <a:gd name="connsiteX45" fmla="*/ 2021682 w 2147888"/>
                <a:gd name="connsiteY45" fmla="*/ 214312 h 397669"/>
                <a:gd name="connsiteX46" fmla="*/ 1847850 w 2147888"/>
                <a:gd name="connsiteY46" fmla="*/ 197644 h 397669"/>
                <a:gd name="connsiteX47" fmla="*/ 1671638 w 2147888"/>
                <a:gd name="connsiteY47" fmla="*/ 195262 h 397669"/>
                <a:gd name="connsiteX48" fmla="*/ 1343025 w 2147888"/>
                <a:gd name="connsiteY48" fmla="*/ 207169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47888" h="397669">
                  <a:moveTo>
                    <a:pt x="1343025" y="207169"/>
                  </a:moveTo>
                  <a:lnTo>
                    <a:pt x="1123950" y="228600"/>
                  </a:lnTo>
                  <a:lnTo>
                    <a:pt x="916782" y="257175"/>
                  </a:lnTo>
                  <a:lnTo>
                    <a:pt x="650082" y="302419"/>
                  </a:lnTo>
                  <a:lnTo>
                    <a:pt x="407194" y="352425"/>
                  </a:lnTo>
                  <a:lnTo>
                    <a:pt x="242888" y="397669"/>
                  </a:lnTo>
                  <a:lnTo>
                    <a:pt x="230982" y="395287"/>
                  </a:lnTo>
                  <a:lnTo>
                    <a:pt x="200025" y="381000"/>
                  </a:lnTo>
                  <a:lnTo>
                    <a:pt x="145257" y="342900"/>
                  </a:lnTo>
                  <a:lnTo>
                    <a:pt x="90488" y="288131"/>
                  </a:lnTo>
                  <a:lnTo>
                    <a:pt x="42863" y="238125"/>
                  </a:lnTo>
                  <a:lnTo>
                    <a:pt x="21432" y="209550"/>
                  </a:lnTo>
                  <a:lnTo>
                    <a:pt x="9525" y="188119"/>
                  </a:lnTo>
                  <a:lnTo>
                    <a:pt x="0" y="169069"/>
                  </a:lnTo>
                  <a:lnTo>
                    <a:pt x="2382" y="147637"/>
                  </a:lnTo>
                  <a:lnTo>
                    <a:pt x="16669" y="138112"/>
                  </a:lnTo>
                  <a:lnTo>
                    <a:pt x="30957" y="138112"/>
                  </a:lnTo>
                  <a:lnTo>
                    <a:pt x="57150" y="147637"/>
                  </a:lnTo>
                  <a:lnTo>
                    <a:pt x="90488" y="169069"/>
                  </a:lnTo>
                  <a:lnTo>
                    <a:pt x="140494" y="195262"/>
                  </a:lnTo>
                  <a:lnTo>
                    <a:pt x="180975" y="209550"/>
                  </a:lnTo>
                  <a:lnTo>
                    <a:pt x="226219" y="219075"/>
                  </a:lnTo>
                  <a:lnTo>
                    <a:pt x="266700" y="219075"/>
                  </a:lnTo>
                  <a:lnTo>
                    <a:pt x="371475" y="209550"/>
                  </a:lnTo>
                  <a:lnTo>
                    <a:pt x="604838" y="171450"/>
                  </a:lnTo>
                  <a:lnTo>
                    <a:pt x="771525" y="133350"/>
                  </a:lnTo>
                  <a:lnTo>
                    <a:pt x="902494" y="111919"/>
                  </a:lnTo>
                  <a:lnTo>
                    <a:pt x="1159669" y="80962"/>
                  </a:lnTo>
                  <a:lnTo>
                    <a:pt x="1423988" y="59531"/>
                  </a:lnTo>
                  <a:lnTo>
                    <a:pt x="1597819" y="42862"/>
                  </a:lnTo>
                  <a:lnTo>
                    <a:pt x="1664494" y="35719"/>
                  </a:lnTo>
                  <a:lnTo>
                    <a:pt x="1721644" y="28575"/>
                  </a:lnTo>
                  <a:lnTo>
                    <a:pt x="1807369" y="16669"/>
                  </a:lnTo>
                  <a:lnTo>
                    <a:pt x="1893094" y="0"/>
                  </a:lnTo>
                  <a:lnTo>
                    <a:pt x="1926432" y="2381"/>
                  </a:lnTo>
                  <a:lnTo>
                    <a:pt x="1971675" y="14287"/>
                  </a:lnTo>
                  <a:lnTo>
                    <a:pt x="2021682" y="35719"/>
                  </a:lnTo>
                  <a:lnTo>
                    <a:pt x="2059782" y="59531"/>
                  </a:lnTo>
                  <a:lnTo>
                    <a:pt x="2100263" y="90487"/>
                  </a:lnTo>
                  <a:lnTo>
                    <a:pt x="2126457" y="121444"/>
                  </a:lnTo>
                  <a:lnTo>
                    <a:pt x="2140744" y="145256"/>
                  </a:lnTo>
                  <a:lnTo>
                    <a:pt x="2147888" y="164306"/>
                  </a:lnTo>
                  <a:lnTo>
                    <a:pt x="2145507" y="188119"/>
                  </a:lnTo>
                  <a:lnTo>
                    <a:pt x="2131219" y="207169"/>
                  </a:lnTo>
                  <a:lnTo>
                    <a:pt x="2102644" y="214312"/>
                  </a:lnTo>
                  <a:lnTo>
                    <a:pt x="2021682" y="214312"/>
                  </a:lnTo>
                  <a:lnTo>
                    <a:pt x="1847850" y="197644"/>
                  </a:lnTo>
                  <a:lnTo>
                    <a:pt x="1671638" y="195262"/>
                  </a:lnTo>
                  <a:lnTo>
                    <a:pt x="1343025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1">
              <a:extLst>
                <a:ext uri="{FF2B5EF4-FFF2-40B4-BE49-F238E27FC236}">
                  <a16:creationId xmlns:a16="http://schemas.microsoft.com/office/drawing/2014/main" id="{F8D261DE-2F33-41C7-B4F4-6431A651C1DC}"/>
                </a:ext>
              </a:extLst>
            </p:cNvPr>
            <p:cNvSpPr/>
            <p:nvPr/>
          </p:nvSpPr>
          <p:spPr>
            <a:xfrm>
              <a:off x="4981576" y="3181351"/>
              <a:ext cx="474663" cy="752475"/>
            </a:xfrm>
            <a:custGeom>
              <a:avLst/>
              <a:gdLst>
                <a:gd name="connsiteX0" fmla="*/ 216694 w 473869"/>
                <a:gd name="connsiteY0" fmla="*/ 459581 h 752475"/>
                <a:gd name="connsiteX1" fmla="*/ 169069 w 473869"/>
                <a:gd name="connsiteY1" fmla="*/ 223838 h 752475"/>
                <a:gd name="connsiteX2" fmla="*/ 135731 w 473869"/>
                <a:gd name="connsiteY2" fmla="*/ 176213 h 752475"/>
                <a:gd name="connsiteX3" fmla="*/ 80963 w 473869"/>
                <a:gd name="connsiteY3" fmla="*/ 111919 h 752475"/>
                <a:gd name="connsiteX4" fmla="*/ 35719 w 473869"/>
                <a:gd name="connsiteY4" fmla="*/ 73819 h 752475"/>
                <a:gd name="connsiteX5" fmla="*/ 14288 w 473869"/>
                <a:gd name="connsiteY5" fmla="*/ 54769 h 752475"/>
                <a:gd name="connsiteX6" fmla="*/ 0 w 473869"/>
                <a:gd name="connsiteY6" fmla="*/ 38100 h 752475"/>
                <a:gd name="connsiteX7" fmla="*/ 0 w 473869"/>
                <a:gd name="connsiteY7" fmla="*/ 23813 h 752475"/>
                <a:gd name="connsiteX8" fmla="*/ 2381 w 473869"/>
                <a:gd name="connsiteY8" fmla="*/ 16669 h 752475"/>
                <a:gd name="connsiteX9" fmla="*/ 26194 w 473869"/>
                <a:gd name="connsiteY9" fmla="*/ 7144 h 752475"/>
                <a:gd name="connsiteX10" fmla="*/ 76200 w 473869"/>
                <a:gd name="connsiteY10" fmla="*/ 0 h 752475"/>
                <a:gd name="connsiteX11" fmla="*/ 157163 w 473869"/>
                <a:gd name="connsiteY11" fmla="*/ 7144 h 752475"/>
                <a:gd name="connsiteX12" fmla="*/ 254794 w 473869"/>
                <a:gd name="connsiteY12" fmla="*/ 21431 h 752475"/>
                <a:gd name="connsiteX13" fmla="*/ 328613 w 473869"/>
                <a:gd name="connsiteY13" fmla="*/ 40481 h 752475"/>
                <a:gd name="connsiteX14" fmla="*/ 390525 w 473869"/>
                <a:gd name="connsiteY14" fmla="*/ 64294 h 752475"/>
                <a:gd name="connsiteX15" fmla="*/ 371475 w 473869"/>
                <a:gd name="connsiteY15" fmla="*/ 130969 h 752475"/>
                <a:gd name="connsiteX16" fmla="*/ 469106 w 473869"/>
                <a:gd name="connsiteY16" fmla="*/ 552450 h 752475"/>
                <a:gd name="connsiteX17" fmla="*/ 473869 w 473869"/>
                <a:gd name="connsiteY17" fmla="*/ 669131 h 752475"/>
                <a:gd name="connsiteX18" fmla="*/ 471488 w 473869"/>
                <a:gd name="connsiteY18" fmla="*/ 697706 h 752475"/>
                <a:gd name="connsiteX19" fmla="*/ 452438 w 473869"/>
                <a:gd name="connsiteY19" fmla="*/ 719138 h 752475"/>
                <a:gd name="connsiteX20" fmla="*/ 435769 w 473869"/>
                <a:gd name="connsiteY20" fmla="*/ 742950 h 752475"/>
                <a:gd name="connsiteX21" fmla="*/ 419100 w 473869"/>
                <a:gd name="connsiteY21" fmla="*/ 752475 h 752475"/>
                <a:gd name="connsiteX22" fmla="*/ 390525 w 473869"/>
                <a:gd name="connsiteY22" fmla="*/ 752475 h 752475"/>
                <a:gd name="connsiteX23" fmla="*/ 364331 w 473869"/>
                <a:gd name="connsiteY23" fmla="*/ 740569 h 752475"/>
                <a:gd name="connsiteX24" fmla="*/ 314325 w 473869"/>
                <a:gd name="connsiteY24" fmla="*/ 690563 h 752475"/>
                <a:gd name="connsiteX25" fmla="*/ 264319 w 473869"/>
                <a:gd name="connsiteY25" fmla="*/ 621506 h 752475"/>
                <a:gd name="connsiteX26" fmla="*/ 233363 w 473869"/>
                <a:gd name="connsiteY26" fmla="*/ 566738 h 752475"/>
                <a:gd name="connsiteX27" fmla="*/ 216694 w 473869"/>
                <a:gd name="connsiteY27" fmla="*/ 459581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752475">
                  <a:moveTo>
                    <a:pt x="216694" y="459581"/>
                  </a:moveTo>
                  <a:lnTo>
                    <a:pt x="169069" y="223838"/>
                  </a:lnTo>
                  <a:lnTo>
                    <a:pt x="135731" y="176213"/>
                  </a:lnTo>
                  <a:lnTo>
                    <a:pt x="80963" y="111919"/>
                  </a:lnTo>
                  <a:lnTo>
                    <a:pt x="35719" y="73819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2381" y="16669"/>
                  </a:lnTo>
                  <a:lnTo>
                    <a:pt x="26194" y="7144"/>
                  </a:lnTo>
                  <a:lnTo>
                    <a:pt x="76200" y="0"/>
                  </a:lnTo>
                  <a:lnTo>
                    <a:pt x="157163" y="7144"/>
                  </a:lnTo>
                  <a:lnTo>
                    <a:pt x="254794" y="21431"/>
                  </a:lnTo>
                  <a:lnTo>
                    <a:pt x="328613" y="40481"/>
                  </a:lnTo>
                  <a:lnTo>
                    <a:pt x="390525" y="64294"/>
                  </a:lnTo>
                  <a:lnTo>
                    <a:pt x="371475" y="130969"/>
                  </a:lnTo>
                  <a:lnTo>
                    <a:pt x="469106" y="552450"/>
                  </a:lnTo>
                  <a:lnTo>
                    <a:pt x="473869" y="669131"/>
                  </a:lnTo>
                  <a:lnTo>
                    <a:pt x="471488" y="697706"/>
                  </a:lnTo>
                  <a:lnTo>
                    <a:pt x="452438" y="719138"/>
                  </a:lnTo>
                  <a:lnTo>
                    <a:pt x="435769" y="742950"/>
                  </a:lnTo>
                  <a:lnTo>
                    <a:pt x="419100" y="752475"/>
                  </a:lnTo>
                  <a:lnTo>
                    <a:pt x="390525" y="752475"/>
                  </a:lnTo>
                  <a:lnTo>
                    <a:pt x="364331" y="740569"/>
                  </a:lnTo>
                  <a:lnTo>
                    <a:pt x="314325" y="690563"/>
                  </a:lnTo>
                  <a:lnTo>
                    <a:pt x="264319" y="621506"/>
                  </a:lnTo>
                  <a:lnTo>
                    <a:pt x="233363" y="566738"/>
                  </a:lnTo>
                  <a:lnTo>
                    <a:pt x="216694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2">
              <a:extLst>
                <a:ext uri="{FF2B5EF4-FFF2-40B4-BE49-F238E27FC236}">
                  <a16:creationId xmlns:a16="http://schemas.microsoft.com/office/drawing/2014/main" id="{A0DB5F9E-45B9-47F6-A963-E09501450F49}"/>
                </a:ext>
              </a:extLst>
            </p:cNvPr>
            <p:cNvSpPr/>
            <p:nvPr/>
          </p:nvSpPr>
          <p:spPr>
            <a:xfrm>
              <a:off x="5270500" y="3005139"/>
              <a:ext cx="1358900" cy="784225"/>
            </a:xfrm>
            <a:custGeom>
              <a:avLst/>
              <a:gdLst>
                <a:gd name="connsiteX0" fmla="*/ 376238 w 1359694"/>
                <a:gd name="connsiteY0" fmla="*/ 285750 h 783431"/>
                <a:gd name="connsiteX1" fmla="*/ 14288 w 1359694"/>
                <a:gd name="connsiteY1" fmla="*/ 350043 h 783431"/>
                <a:gd name="connsiteX2" fmla="*/ 0 w 1359694"/>
                <a:gd name="connsiteY2" fmla="*/ 238125 h 783431"/>
                <a:gd name="connsiteX3" fmla="*/ 445294 w 1359694"/>
                <a:gd name="connsiteY3" fmla="*/ 140493 h 783431"/>
                <a:gd name="connsiteX4" fmla="*/ 900113 w 1359694"/>
                <a:gd name="connsiteY4" fmla="*/ 47625 h 783431"/>
                <a:gd name="connsiteX5" fmla="*/ 1126332 w 1359694"/>
                <a:gd name="connsiteY5" fmla="*/ 0 h 783431"/>
                <a:gd name="connsiteX6" fmla="*/ 1140619 w 1359694"/>
                <a:gd name="connsiteY6" fmla="*/ 2381 h 783431"/>
                <a:gd name="connsiteX7" fmla="*/ 1169194 w 1359694"/>
                <a:gd name="connsiteY7" fmla="*/ 21431 h 783431"/>
                <a:gd name="connsiteX8" fmla="*/ 1219200 w 1359694"/>
                <a:gd name="connsiteY8" fmla="*/ 57150 h 783431"/>
                <a:gd name="connsiteX9" fmla="*/ 1264444 w 1359694"/>
                <a:gd name="connsiteY9" fmla="*/ 100012 h 783431"/>
                <a:gd name="connsiteX10" fmla="*/ 1295400 w 1359694"/>
                <a:gd name="connsiteY10" fmla="*/ 138112 h 783431"/>
                <a:gd name="connsiteX11" fmla="*/ 1326357 w 1359694"/>
                <a:gd name="connsiteY11" fmla="*/ 183356 h 783431"/>
                <a:gd name="connsiteX12" fmla="*/ 1354932 w 1359694"/>
                <a:gd name="connsiteY12" fmla="*/ 245268 h 783431"/>
                <a:gd name="connsiteX13" fmla="*/ 1359694 w 1359694"/>
                <a:gd name="connsiteY13" fmla="*/ 276225 h 783431"/>
                <a:gd name="connsiteX14" fmla="*/ 1331119 w 1359694"/>
                <a:gd name="connsiteY14" fmla="*/ 357187 h 783431"/>
                <a:gd name="connsiteX15" fmla="*/ 1300163 w 1359694"/>
                <a:gd name="connsiteY15" fmla="*/ 395287 h 783431"/>
                <a:gd name="connsiteX16" fmla="*/ 1259682 w 1359694"/>
                <a:gd name="connsiteY16" fmla="*/ 421481 h 783431"/>
                <a:gd name="connsiteX17" fmla="*/ 1173957 w 1359694"/>
                <a:gd name="connsiteY17" fmla="*/ 595312 h 783431"/>
                <a:gd name="connsiteX18" fmla="*/ 1092994 w 1359694"/>
                <a:gd name="connsiteY18" fmla="*/ 747712 h 783431"/>
                <a:gd name="connsiteX19" fmla="*/ 1073944 w 1359694"/>
                <a:gd name="connsiteY19" fmla="*/ 769143 h 783431"/>
                <a:gd name="connsiteX20" fmla="*/ 1057275 w 1359694"/>
                <a:gd name="connsiteY20" fmla="*/ 778668 h 783431"/>
                <a:gd name="connsiteX21" fmla="*/ 1023938 w 1359694"/>
                <a:gd name="connsiteY21" fmla="*/ 783431 h 783431"/>
                <a:gd name="connsiteX22" fmla="*/ 990600 w 1359694"/>
                <a:gd name="connsiteY22" fmla="*/ 783431 h 783431"/>
                <a:gd name="connsiteX23" fmla="*/ 969169 w 1359694"/>
                <a:gd name="connsiteY23" fmla="*/ 781050 h 783431"/>
                <a:gd name="connsiteX24" fmla="*/ 954882 w 1359694"/>
                <a:gd name="connsiteY24" fmla="*/ 773906 h 783431"/>
                <a:gd name="connsiteX25" fmla="*/ 935832 w 1359694"/>
                <a:gd name="connsiteY25" fmla="*/ 762000 h 783431"/>
                <a:gd name="connsiteX26" fmla="*/ 923925 w 1359694"/>
                <a:gd name="connsiteY26" fmla="*/ 740568 h 783431"/>
                <a:gd name="connsiteX27" fmla="*/ 900113 w 1359694"/>
                <a:gd name="connsiteY27" fmla="*/ 661987 h 783431"/>
                <a:gd name="connsiteX28" fmla="*/ 990600 w 1359694"/>
                <a:gd name="connsiteY28" fmla="*/ 564356 h 783431"/>
                <a:gd name="connsiteX29" fmla="*/ 1085850 w 1359694"/>
                <a:gd name="connsiteY29" fmla="*/ 250031 h 783431"/>
                <a:gd name="connsiteX30" fmla="*/ 1085850 w 1359694"/>
                <a:gd name="connsiteY30" fmla="*/ 233362 h 783431"/>
                <a:gd name="connsiteX31" fmla="*/ 1081088 w 1359694"/>
                <a:gd name="connsiteY31" fmla="*/ 211931 h 783431"/>
                <a:gd name="connsiteX32" fmla="*/ 1064419 w 1359694"/>
                <a:gd name="connsiteY32" fmla="*/ 197643 h 783431"/>
                <a:gd name="connsiteX33" fmla="*/ 1047750 w 1359694"/>
                <a:gd name="connsiteY33" fmla="*/ 190500 h 783431"/>
                <a:gd name="connsiteX34" fmla="*/ 1016794 w 1359694"/>
                <a:gd name="connsiteY34" fmla="*/ 180975 h 783431"/>
                <a:gd name="connsiteX35" fmla="*/ 981075 w 1359694"/>
                <a:gd name="connsiteY35" fmla="*/ 180975 h 783431"/>
                <a:gd name="connsiteX36" fmla="*/ 931069 w 1359694"/>
                <a:gd name="connsiteY36" fmla="*/ 185737 h 783431"/>
                <a:gd name="connsiteX37" fmla="*/ 376238 w 1359694"/>
                <a:gd name="connsiteY37" fmla="*/ 285750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59694" h="783431">
                  <a:moveTo>
                    <a:pt x="376238" y="285750"/>
                  </a:moveTo>
                  <a:lnTo>
                    <a:pt x="14288" y="350043"/>
                  </a:lnTo>
                  <a:lnTo>
                    <a:pt x="0" y="238125"/>
                  </a:lnTo>
                  <a:lnTo>
                    <a:pt x="445294" y="140493"/>
                  </a:lnTo>
                  <a:lnTo>
                    <a:pt x="900113" y="47625"/>
                  </a:lnTo>
                  <a:lnTo>
                    <a:pt x="1126332" y="0"/>
                  </a:lnTo>
                  <a:lnTo>
                    <a:pt x="1140619" y="2381"/>
                  </a:lnTo>
                  <a:lnTo>
                    <a:pt x="1169194" y="21431"/>
                  </a:lnTo>
                  <a:lnTo>
                    <a:pt x="1219200" y="57150"/>
                  </a:lnTo>
                  <a:lnTo>
                    <a:pt x="1264444" y="100012"/>
                  </a:lnTo>
                  <a:lnTo>
                    <a:pt x="1295400" y="138112"/>
                  </a:lnTo>
                  <a:lnTo>
                    <a:pt x="1326357" y="183356"/>
                  </a:lnTo>
                  <a:lnTo>
                    <a:pt x="1354932" y="245268"/>
                  </a:lnTo>
                  <a:lnTo>
                    <a:pt x="1359694" y="276225"/>
                  </a:lnTo>
                  <a:lnTo>
                    <a:pt x="1331119" y="357187"/>
                  </a:lnTo>
                  <a:lnTo>
                    <a:pt x="1300163" y="395287"/>
                  </a:lnTo>
                  <a:lnTo>
                    <a:pt x="1259682" y="421481"/>
                  </a:lnTo>
                  <a:lnTo>
                    <a:pt x="1173957" y="595312"/>
                  </a:lnTo>
                  <a:lnTo>
                    <a:pt x="1092994" y="747712"/>
                  </a:lnTo>
                  <a:lnTo>
                    <a:pt x="1073944" y="769143"/>
                  </a:lnTo>
                  <a:lnTo>
                    <a:pt x="1057275" y="778668"/>
                  </a:lnTo>
                  <a:lnTo>
                    <a:pt x="1023938" y="783431"/>
                  </a:lnTo>
                  <a:lnTo>
                    <a:pt x="990600" y="783431"/>
                  </a:lnTo>
                  <a:lnTo>
                    <a:pt x="969169" y="781050"/>
                  </a:lnTo>
                  <a:lnTo>
                    <a:pt x="954882" y="773906"/>
                  </a:lnTo>
                  <a:lnTo>
                    <a:pt x="935832" y="762000"/>
                  </a:lnTo>
                  <a:lnTo>
                    <a:pt x="923925" y="740568"/>
                  </a:lnTo>
                  <a:lnTo>
                    <a:pt x="900113" y="661987"/>
                  </a:lnTo>
                  <a:lnTo>
                    <a:pt x="990600" y="564356"/>
                  </a:lnTo>
                  <a:lnTo>
                    <a:pt x="1085850" y="250031"/>
                  </a:lnTo>
                  <a:lnTo>
                    <a:pt x="1085850" y="233362"/>
                  </a:lnTo>
                  <a:lnTo>
                    <a:pt x="1081088" y="211931"/>
                  </a:lnTo>
                  <a:lnTo>
                    <a:pt x="1064419" y="197643"/>
                  </a:lnTo>
                  <a:lnTo>
                    <a:pt x="1047750" y="190500"/>
                  </a:lnTo>
                  <a:lnTo>
                    <a:pt x="1016794" y="180975"/>
                  </a:lnTo>
                  <a:lnTo>
                    <a:pt x="981075" y="180975"/>
                  </a:lnTo>
                  <a:lnTo>
                    <a:pt x="931069" y="185737"/>
                  </a:lnTo>
                  <a:lnTo>
                    <a:pt x="37623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3">
              <a:extLst>
                <a:ext uri="{FF2B5EF4-FFF2-40B4-BE49-F238E27FC236}">
                  <a16:creationId xmlns:a16="http://schemas.microsoft.com/office/drawing/2014/main" id="{DDCE3878-875D-4C26-A7F5-3539C035D574}"/>
                </a:ext>
              </a:extLst>
            </p:cNvPr>
            <p:cNvSpPr/>
            <p:nvPr/>
          </p:nvSpPr>
          <p:spPr>
            <a:xfrm>
              <a:off x="5380038" y="3541714"/>
              <a:ext cx="920750" cy="377825"/>
            </a:xfrm>
            <a:custGeom>
              <a:avLst/>
              <a:gdLst>
                <a:gd name="connsiteX0" fmla="*/ 395287 w 921544"/>
                <a:gd name="connsiteY0" fmla="*/ 233362 h 378619"/>
                <a:gd name="connsiteX1" fmla="*/ 252412 w 921544"/>
                <a:gd name="connsiteY1" fmla="*/ 264319 h 378619"/>
                <a:gd name="connsiteX2" fmla="*/ 190500 w 921544"/>
                <a:gd name="connsiteY2" fmla="*/ 285750 h 378619"/>
                <a:gd name="connsiteX3" fmla="*/ 123825 w 921544"/>
                <a:gd name="connsiteY3" fmla="*/ 319087 h 378619"/>
                <a:gd name="connsiteX4" fmla="*/ 26194 w 921544"/>
                <a:gd name="connsiteY4" fmla="*/ 378619 h 378619"/>
                <a:gd name="connsiteX5" fmla="*/ 0 w 921544"/>
                <a:gd name="connsiteY5" fmla="*/ 166687 h 378619"/>
                <a:gd name="connsiteX6" fmla="*/ 342900 w 921544"/>
                <a:gd name="connsiteY6" fmla="*/ 100012 h 378619"/>
                <a:gd name="connsiteX7" fmla="*/ 731044 w 921544"/>
                <a:gd name="connsiteY7" fmla="*/ 26194 h 378619"/>
                <a:gd name="connsiteX8" fmla="*/ 921544 w 921544"/>
                <a:gd name="connsiteY8" fmla="*/ 0 h 378619"/>
                <a:gd name="connsiteX9" fmla="*/ 919162 w 921544"/>
                <a:gd name="connsiteY9" fmla="*/ 140494 h 378619"/>
                <a:gd name="connsiteX10" fmla="*/ 600075 w 921544"/>
                <a:gd name="connsiteY10" fmla="*/ 180975 h 378619"/>
                <a:gd name="connsiteX11" fmla="*/ 526256 w 921544"/>
                <a:gd name="connsiteY11" fmla="*/ 216694 h 378619"/>
                <a:gd name="connsiteX12" fmla="*/ 395287 w 921544"/>
                <a:gd name="connsiteY12" fmla="*/ 233362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544" h="378619">
                  <a:moveTo>
                    <a:pt x="395287" y="233362"/>
                  </a:moveTo>
                  <a:lnTo>
                    <a:pt x="252412" y="264319"/>
                  </a:lnTo>
                  <a:lnTo>
                    <a:pt x="190500" y="285750"/>
                  </a:lnTo>
                  <a:lnTo>
                    <a:pt x="123825" y="319087"/>
                  </a:lnTo>
                  <a:lnTo>
                    <a:pt x="26194" y="378619"/>
                  </a:lnTo>
                  <a:lnTo>
                    <a:pt x="0" y="166687"/>
                  </a:lnTo>
                  <a:lnTo>
                    <a:pt x="342900" y="100012"/>
                  </a:lnTo>
                  <a:lnTo>
                    <a:pt x="731044" y="26194"/>
                  </a:lnTo>
                  <a:lnTo>
                    <a:pt x="921544" y="0"/>
                  </a:lnTo>
                  <a:lnTo>
                    <a:pt x="919162" y="140494"/>
                  </a:lnTo>
                  <a:lnTo>
                    <a:pt x="600075" y="180975"/>
                  </a:lnTo>
                  <a:lnTo>
                    <a:pt x="526256" y="216694"/>
                  </a:lnTo>
                  <a:lnTo>
                    <a:pt x="395287" y="233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8">
              <a:extLst>
                <a:ext uri="{FF2B5EF4-FFF2-40B4-BE49-F238E27FC236}">
                  <a16:creationId xmlns:a16="http://schemas.microsoft.com/office/drawing/2014/main" id="{D42186E9-53B6-46CC-BD52-8D298212705F}"/>
                </a:ext>
              </a:extLst>
            </p:cNvPr>
            <p:cNvSpPr/>
            <p:nvPr/>
          </p:nvSpPr>
          <p:spPr>
            <a:xfrm>
              <a:off x="4960938" y="4017963"/>
              <a:ext cx="1801812" cy="463550"/>
            </a:xfrm>
            <a:custGeom>
              <a:avLst/>
              <a:gdLst>
                <a:gd name="connsiteX0" fmla="*/ 807244 w 1802606"/>
                <a:gd name="connsiteY0" fmla="*/ 328612 h 464344"/>
                <a:gd name="connsiteX1" fmla="*/ 378619 w 1802606"/>
                <a:gd name="connsiteY1" fmla="*/ 402431 h 464344"/>
                <a:gd name="connsiteX2" fmla="*/ 226219 w 1802606"/>
                <a:gd name="connsiteY2" fmla="*/ 464344 h 464344"/>
                <a:gd name="connsiteX3" fmla="*/ 192881 w 1802606"/>
                <a:gd name="connsiteY3" fmla="*/ 461962 h 464344"/>
                <a:gd name="connsiteX4" fmla="*/ 166687 w 1802606"/>
                <a:gd name="connsiteY4" fmla="*/ 440531 h 464344"/>
                <a:gd name="connsiteX5" fmla="*/ 123825 w 1802606"/>
                <a:gd name="connsiteY5" fmla="*/ 404812 h 464344"/>
                <a:gd name="connsiteX6" fmla="*/ 73819 w 1802606"/>
                <a:gd name="connsiteY6" fmla="*/ 354806 h 464344"/>
                <a:gd name="connsiteX7" fmla="*/ 45244 w 1802606"/>
                <a:gd name="connsiteY7" fmla="*/ 314325 h 464344"/>
                <a:gd name="connsiteX8" fmla="*/ 19050 w 1802606"/>
                <a:gd name="connsiteY8" fmla="*/ 271462 h 464344"/>
                <a:gd name="connsiteX9" fmla="*/ 2381 w 1802606"/>
                <a:gd name="connsiteY9" fmla="*/ 235744 h 464344"/>
                <a:gd name="connsiteX10" fmla="*/ 0 w 1802606"/>
                <a:gd name="connsiteY10" fmla="*/ 216694 h 464344"/>
                <a:gd name="connsiteX11" fmla="*/ 7144 w 1802606"/>
                <a:gd name="connsiteY11" fmla="*/ 202406 h 464344"/>
                <a:gd name="connsiteX12" fmla="*/ 21431 w 1802606"/>
                <a:gd name="connsiteY12" fmla="*/ 202406 h 464344"/>
                <a:gd name="connsiteX13" fmla="*/ 40481 w 1802606"/>
                <a:gd name="connsiteY13" fmla="*/ 204787 h 464344"/>
                <a:gd name="connsiteX14" fmla="*/ 71437 w 1802606"/>
                <a:gd name="connsiteY14" fmla="*/ 230981 h 464344"/>
                <a:gd name="connsiteX15" fmla="*/ 104775 w 1802606"/>
                <a:gd name="connsiteY15" fmla="*/ 254794 h 464344"/>
                <a:gd name="connsiteX16" fmla="*/ 138112 w 1802606"/>
                <a:gd name="connsiteY16" fmla="*/ 271462 h 464344"/>
                <a:gd name="connsiteX17" fmla="*/ 173831 w 1802606"/>
                <a:gd name="connsiteY17" fmla="*/ 283369 h 464344"/>
                <a:gd name="connsiteX18" fmla="*/ 223837 w 1802606"/>
                <a:gd name="connsiteY18" fmla="*/ 290512 h 464344"/>
                <a:gd name="connsiteX19" fmla="*/ 280987 w 1802606"/>
                <a:gd name="connsiteY19" fmla="*/ 285750 h 464344"/>
                <a:gd name="connsiteX20" fmla="*/ 659606 w 1802606"/>
                <a:gd name="connsiteY20" fmla="*/ 209550 h 464344"/>
                <a:gd name="connsiteX21" fmla="*/ 1002506 w 1802606"/>
                <a:gd name="connsiteY21" fmla="*/ 142875 h 464344"/>
                <a:gd name="connsiteX22" fmla="*/ 1147762 w 1802606"/>
                <a:gd name="connsiteY22" fmla="*/ 126206 h 464344"/>
                <a:gd name="connsiteX23" fmla="*/ 1223962 w 1802606"/>
                <a:gd name="connsiteY23" fmla="*/ 116681 h 464344"/>
                <a:gd name="connsiteX24" fmla="*/ 1293019 w 1802606"/>
                <a:gd name="connsiteY24" fmla="*/ 100012 h 464344"/>
                <a:gd name="connsiteX25" fmla="*/ 1364456 w 1802606"/>
                <a:gd name="connsiteY25" fmla="*/ 71437 h 464344"/>
                <a:gd name="connsiteX26" fmla="*/ 1397794 w 1802606"/>
                <a:gd name="connsiteY26" fmla="*/ 57150 h 464344"/>
                <a:gd name="connsiteX27" fmla="*/ 1428750 w 1802606"/>
                <a:gd name="connsiteY27" fmla="*/ 30956 h 464344"/>
                <a:gd name="connsiteX28" fmla="*/ 1447800 w 1802606"/>
                <a:gd name="connsiteY28" fmla="*/ 11906 h 464344"/>
                <a:gd name="connsiteX29" fmla="*/ 1481137 w 1802606"/>
                <a:gd name="connsiteY29" fmla="*/ 2381 h 464344"/>
                <a:gd name="connsiteX30" fmla="*/ 1528762 w 1802606"/>
                <a:gd name="connsiteY30" fmla="*/ 0 h 464344"/>
                <a:gd name="connsiteX31" fmla="*/ 1576387 w 1802606"/>
                <a:gd name="connsiteY31" fmla="*/ 7144 h 464344"/>
                <a:gd name="connsiteX32" fmla="*/ 1624012 w 1802606"/>
                <a:gd name="connsiteY32" fmla="*/ 21431 h 464344"/>
                <a:gd name="connsiteX33" fmla="*/ 1671637 w 1802606"/>
                <a:gd name="connsiteY33" fmla="*/ 40481 h 464344"/>
                <a:gd name="connsiteX34" fmla="*/ 1724025 w 1802606"/>
                <a:gd name="connsiteY34" fmla="*/ 71437 h 464344"/>
                <a:gd name="connsiteX35" fmla="*/ 1759744 w 1802606"/>
                <a:gd name="connsiteY35" fmla="*/ 92869 h 464344"/>
                <a:gd name="connsiteX36" fmla="*/ 1781175 w 1802606"/>
                <a:gd name="connsiteY36" fmla="*/ 107156 h 464344"/>
                <a:gd name="connsiteX37" fmla="*/ 1793081 w 1802606"/>
                <a:gd name="connsiteY37" fmla="*/ 123825 h 464344"/>
                <a:gd name="connsiteX38" fmla="*/ 1802606 w 1802606"/>
                <a:gd name="connsiteY38" fmla="*/ 145256 h 464344"/>
                <a:gd name="connsiteX39" fmla="*/ 1800225 w 1802606"/>
                <a:gd name="connsiteY39" fmla="*/ 171450 h 464344"/>
                <a:gd name="connsiteX40" fmla="*/ 1785937 w 1802606"/>
                <a:gd name="connsiteY40" fmla="*/ 195262 h 464344"/>
                <a:gd name="connsiteX41" fmla="*/ 1747837 w 1802606"/>
                <a:gd name="connsiteY41" fmla="*/ 214312 h 464344"/>
                <a:gd name="connsiteX42" fmla="*/ 1671637 w 1802606"/>
                <a:gd name="connsiteY42" fmla="*/ 235744 h 464344"/>
                <a:gd name="connsiteX43" fmla="*/ 1497806 w 1802606"/>
                <a:gd name="connsiteY43" fmla="*/ 250031 h 464344"/>
                <a:gd name="connsiteX44" fmla="*/ 1152525 w 1802606"/>
                <a:gd name="connsiteY44" fmla="*/ 285750 h 464344"/>
                <a:gd name="connsiteX45" fmla="*/ 807244 w 1802606"/>
                <a:gd name="connsiteY45" fmla="*/ 328612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02606" h="464344">
                  <a:moveTo>
                    <a:pt x="807244" y="328612"/>
                  </a:moveTo>
                  <a:lnTo>
                    <a:pt x="378619" y="402431"/>
                  </a:lnTo>
                  <a:lnTo>
                    <a:pt x="226219" y="464344"/>
                  </a:lnTo>
                  <a:lnTo>
                    <a:pt x="192881" y="461962"/>
                  </a:lnTo>
                  <a:lnTo>
                    <a:pt x="166687" y="440531"/>
                  </a:lnTo>
                  <a:lnTo>
                    <a:pt x="123825" y="404812"/>
                  </a:lnTo>
                  <a:lnTo>
                    <a:pt x="73819" y="354806"/>
                  </a:lnTo>
                  <a:lnTo>
                    <a:pt x="45244" y="314325"/>
                  </a:lnTo>
                  <a:lnTo>
                    <a:pt x="19050" y="271462"/>
                  </a:lnTo>
                  <a:lnTo>
                    <a:pt x="2381" y="235744"/>
                  </a:lnTo>
                  <a:lnTo>
                    <a:pt x="0" y="216694"/>
                  </a:lnTo>
                  <a:lnTo>
                    <a:pt x="7144" y="202406"/>
                  </a:lnTo>
                  <a:lnTo>
                    <a:pt x="21431" y="202406"/>
                  </a:lnTo>
                  <a:lnTo>
                    <a:pt x="40481" y="204787"/>
                  </a:lnTo>
                  <a:lnTo>
                    <a:pt x="71437" y="230981"/>
                  </a:lnTo>
                  <a:lnTo>
                    <a:pt x="104775" y="254794"/>
                  </a:lnTo>
                  <a:lnTo>
                    <a:pt x="138112" y="271462"/>
                  </a:lnTo>
                  <a:lnTo>
                    <a:pt x="173831" y="283369"/>
                  </a:lnTo>
                  <a:lnTo>
                    <a:pt x="223837" y="290512"/>
                  </a:lnTo>
                  <a:lnTo>
                    <a:pt x="280987" y="285750"/>
                  </a:lnTo>
                  <a:lnTo>
                    <a:pt x="659606" y="209550"/>
                  </a:lnTo>
                  <a:lnTo>
                    <a:pt x="1002506" y="142875"/>
                  </a:lnTo>
                  <a:lnTo>
                    <a:pt x="1147762" y="126206"/>
                  </a:lnTo>
                  <a:lnTo>
                    <a:pt x="1223962" y="116681"/>
                  </a:lnTo>
                  <a:lnTo>
                    <a:pt x="1293019" y="100012"/>
                  </a:lnTo>
                  <a:lnTo>
                    <a:pt x="1364456" y="71437"/>
                  </a:lnTo>
                  <a:lnTo>
                    <a:pt x="1397794" y="57150"/>
                  </a:lnTo>
                  <a:lnTo>
                    <a:pt x="1428750" y="30956"/>
                  </a:lnTo>
                  <a:lnTo>
                    <a:pt x="1447800" y="11906"/>
                  </a:lnTo>
                  <a:lnTo>
                    <a:pt x="1481137" y="2381"/>
                  </a:lnTo>
                  <a:lnTo>
                    <a:pt x="1528762" y="0"/>
                  </a:lnTo>
                  <a:lnTo>
                    <a:pt x="1576387" y="7144"/>
                  </a:lnTo>
                  <a:lnTo>
                    <a:pt x="1624012" y="21431"/>
                  </a:lnTo>
                  <a:lnTo>
                    <a:pt x="1671637" y="40481"/>
                  </a:lnTo>
                  <a:lnTo>
                    <a:pt x="1724025" y="71437"/>
                  </a:lnTo>
                  <a:lnTo>
                    <a:pt x="1759744" y="92869"/>
                  </a:lnTo>
                  <a:lnTo>
                    <a:pt x="1781175" y="107156"/>
                  </a:lnTo>
                  <a:lnTo>
                    <a:pt x="1793081" y="123825"/>
                  </a:lnTo>
                  <a:lnTo>
                    <a:pt x="1802606" y="145256"/>
                  </a:lnTo>
                  <a:lnTo>
                    <a:pt x="1800225" y="171450"/>
                  </a:lnTo>
                  <a:lnTo>
                    <a:pt x="1785937" y="195262"/>
                  </a:lnTo>
                  <a:lnTo>
                    <a:pt x="1747837" y="214312"/>
                  </a:lnTo>
                  <a:lnTo>
                    <a:pt x="1671637" y="235744"/>
                  </a:lnTo>
                  <a:lnTo>
                    <a:pt x="1497806" y="250031"/>
                  </a:lnTo>
                  <a:lnTo>
                    <a:pt x="1152525" y="285750"/>
                  </a:lnTo>
                  <a:lnTo>
                    <a:pt x="8072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9">
              <a:extLst>
                <a:ext uri="{FF2B5EF4-FFF2-40B4-BE49-F238E27FC236}">
                  <a16:creationId xmlns:a16="http://schemas.microsoft.com/office/drawing/2014/main" id="{28EE575B-B6D8-4F45-B175-4B56380F4827}"/>
                </a:ext>
              </a:extLst>
            </p:cNvPr>
            <p:cNvSpPr/>
            <p:nvPr/>
          </p:nvSpPr>
          <p:spPr>
            <a:xfrm>
              <a:off x="5127625" y="4354513"/>
              <a:ext cx="292100" cy="711200"/>
            </a:xfrm>
            <a:custGeom>
              <a:avLst/>
              <a:gdLst>
                <a:gd name="connsiteX0" fmla="*/ 9525 w 292894"/>
                <a:gd name="connsiteY0" fmla="*/ 473869 h 709613"/>
                <a:gd name="connsiteX1" fmla="*/ 30957 w 292894"/>
                <a:gd name="connsiteY1" fmla="*/ 383382 h 709613"/>
                <a:gd name="connsiteX2" fmla="*/ 40482 w 292894"/>
                <a:gd name="connsiteY2" fmla="*/ 333375 h 709613"/>
                <a:gd name="connsiteX3" fmla="*/ 47625 w 292894"/>
                <a:gd name="connsiteY3" fmla="*/ 269082 h 709613"/>
                <a:gd name="connsiteX4" fmla="*/ 45244 w 292894"/>
                <a:gd name="connsiteY4" fmla="*/ 214313 h 709613"/>
                <a:gd name="connsiteX5" fmla="*/ 35719 w 292894"/>
                <a:gd name="connsiteY5" fmla="*/ 147638 h 709613"/>
                <a:gd name="connsiteX6" fmla="*/ 2382 w 292894"/>
                <a:gd name="connsiteY6" fmla="*/ 59532 h 709613"/>
                <a:gd name="connsiteX7" fmla="*/ 190500 w 292894"/>
                <a:gd name="connsiteY7" fmla="*/ 0 h 709613"/>
                <a:gd name="connsiteX8" fmla="*/ 273844 w 292894"/>
                <a:gd name="connsiteY8" fmla="*/ 83344 h 709613"/>
                <a:gd name="connsiteX9" fmla="*/ 285750 w 292894"/>
                <a:gd name="connsiteY9" fmla="*/ 107157 h 709613"/>
                <a:gd name="connsiteX10" fmla="*/ 292894 w 292894"/>
                <a:gd name="connsiteY10" fmla="*/ 145257 h 709613"/>
                <a:gd name="connsiteX11" fmla="*/ 290513 w 292894"/>
                <a:gd name="connsiteY11" fmla="*/ 183357 h 709613"/>
                <a:gd name="connsiteX12" fmla="*/ 273844 w 292894"/>
                <a:gd name="connsiteY12" fmla="*/ 221457 h 709613"/>
                <a:gd name="connsiteX13" fmla="*/ 245269 w 292894"/>
                <a:gd name="connsiteY13" fmla="*/ 283369 h 709613"/>
                <a:gd name="connsiteX14" fmla="*/ 219075 w 292894"/>
                <a:gd name="connsiteY14" fmla="*/ 354807 h 709613"/>
                <a:gd name="connsiteX15" fmla="*/ 185738 w 292894"/>
                <a:gd name="connsiteY15" fmla="*/ 464344 h 709613"/>
                <a:gd name="connsiteX16" fmla="*/ 145257 w 292894"/>
                <a:gd name="connsiteY16" fmla="*/ 678657 h 709613"/>
                <a:gd name="connsiteX17" fmla="*/ 0 w 292894"/>
                <a:gd name="connsiteY17" fmla="*/ 709613 h 709613"/>
                <a:gd name="connsiteX18" fmla="*/ 0 w 292894"/>
                <a:gd name="connsiteY18" fmla="*/ 569119 h 709613"/>
                <a:gd name="connsiteX19" fmla="*/ 9525 w 292894"/>
                <a:gd name="connsiteY19" fmla="*/ 473869 h 709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2894" h="709613">
                  <a:moveTo>
                    <a:pt x="9525" y="473869"/>
                  </a:moveTo>
                  <a:lnTo>
                    <a:pt x="30957" y="383382"/>
                  </a:lnTo>
                  <a:lnTo>
                    <a:pt x="40482" y="333375"/>
                  </a:lnTo>
                  <a:lnTo>
                    <a:pt x="47625" y="269082"/>
                  </a:lnTo>
                  <a:cubicBezTo>
                    <a:pt x="46831" y="250826"/>
                    <a:pt x="46038" y="232569"/>
                    <a:pt x="45244" y="214313"/>
                  </a:cubicBezTo>
                  <a:lnTo>
                    <a:pt x="35719" y="147638"/>
                  </a:lnTo>
                  <a:lnTo>
                    <a:pt x="2382" y="59532"/>
                  </a:lnTo>
                  <a:lnTo>
                    <a:pt x="190500" y="0"/>
                  </a:lnTo>
                  <a:lnTo>
                    <a:pt x="273844" y="83344"/>
                  </a:lnTo>
                  <a:lnTo>
                    <a:pt x="285750" y="107157"/>
                  </a:lnTo>
                  <a:lnTo>
                    <a:pt x="292894" y="145257"/>
                  </a:lnTo>
                  <a:lnTo>
                    <a:pt x="290513" y="183357"/>
                  </a:lnTo>
                  <a:lnTo>
                    <a:pt x="273844" y="221457"/>
                  </a:lnTo>
                  <a:lnTo>
                    <a:pt x="245269" y="283369"/>
                  </a:lnTo>
                  <a:lnTo>
                    <a:pt x="219075" y="354807"/>
                  </a:lnTo>
                  <a:lnTo>
                    <a:pt x="185738" y="464344"/>
                  </a:lnTo>
                  <a:lnTo>
                    <a:pt x="145257" y="678657"/>
                  </a:lnTo>
                  <a:lnTo>
                    <a:pt x="0" y="709613"/>
                  </a:lnTo>
                  <a:lnTo>
                    <a:pt x="0" y="569119"/>
                  </a:lnTo>
                  <a:lnTo>
                    <a:pt x="9525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1">
              <a:extLst>
                <a:ext uri="{FF2B5EF4-FFF2-40B4-BE49-F238E27FC236}">
                  <a16:creationId xmlns:a16="http://schemas.microsoft.com/office/drawing/2014/main" id="{A1B605B8-F5B3-4C4A-B2E7-32D4B0F344AD}"/>
                </a:ext>
              </a:extLst>
            </p:cNvPr>
            <p:cNvSpPr/>
            <p:nvPr/>
          </p:nvSpPr>
          <p:spPr>
            <a:xfrm>
              <a:off x="4643438" y="4678363"/>
              <a:ext cx="2298700" cy="539750"/>
            </a:xfrm>
            <a:custGeom>
              <a:avLst/>
              <a:gdLst>
                <a:gd name="connsiteX0" fmla="*/ 1028700 w 2297906"/>
                <a:gd name="connsiteY0" fmla="*/ 369094 h 538163"/>
                <a:gd name="connsiteX1" fmla="*/ 671512 w 2297906"/>
                <a:gd name="connsiteY1" fmla="*/ 442913 h 538163"/>
                <a:gd name="connsiteX2" fmla="*/ 421481 w 2297906"/>
                <a:gd name="connsiteY2" fmla="*/ 514350 h 538163"/>
                <a:gd name="connsiteX3" fmla="*/ 342900 w 2297906"/>
                <a:gd name="connsiteY3" fmla="*/ 533400 h 538163"/>
                <a:gd name="connsiteX4" fmla="*/ 307181 w 2297906"/>
                <a:gd name="connsiteY4" fmla="*/ 538163 h 538163"/>
                <a:gd name="connsiteX5" fmla="*/ 283368 w 2297906"/>
                <a:gd name="connsiteY5" fmla="*/ 535782 h 538163"/>
                <a:gd name="connsiteX6" fmla="*/ 252412 w 2297906"/>
                <a:gd name="connsiteY6" fmla="*/ 528638 h 538163"/>
                <a:gd name="connsiteX7" fmla="*/ 214312 w 2297906"/>
                <a:gd name="connsiteY7" fmla="*/ 511969 h 538163"/>
                <a:gd name="connsiteX8" fmla="*/ 123825 w 2297906"/>
                <a:gd name="connsiteY8" fmla="*/ 457200 h 538163"/>
                <a:gd name="connsiteX9" fmla="*/ 59531 w 2297906"/>
                <a:gd name="connsiteY9" fmla="*/ 400050 h 538163"/>
                <a:gd name="connsiteX10" fmla="*/ 21431 w 2297906"/>
                <a:gd name="connsiteY10" fmla="*/ 364332 h 538163"/>
                <a:gd name="connsiteX11" fmla="*/ 2381 w 2297906"/>
                <a:gd name="connsiteY11" fmla="*/ 333375 h 538163"/>
                <a:gd name="connsiteX12" fmla="*/ 0 w 2297906"/>
                <a:gd name="connsiteY12" fmla="*/ 314325 h 538163"/>
                <a:gd name="connsiteX13" fmla="*/ 4762 w 2297906"/>
                <a:gd name="connsiteY13" fmla="*/ 302419 h 538163"/>
                <a:gd name="connsiteX14" fmla="*/ 16668 w 2297906"/>
                <a:gd name="connsiteY14" fmla="*/ 297657 h 538163"/>
                <a:gd name="connsiteX15" fmla="*/ 40481 w 2297906"/>
                <a:gd name="connsiteY15" fmla="*/ 302419 h 538163"/>
                <a:gd name="connsiteX16" fmla="*/ 76200 w 2297906"/>
                <a:gd name="connsiteY16" fmla="*/ 314325 h 538163"/>
                <a:gd name="connsiteX17" fmla="*/ 240506 w 2297906"/>
                <a:gd name="connsiteY17" fmla="*/ 333375 h 538163"/>
                <a:gd name="connsiteX18" fmla="*/ 288131 w 2297906"/>
                <a:gd name="connsiteY18" fmla="*/ 330994 h 538163"/>
                <a:gd name="connsiteX19" fmla="*/ 497681 w 2297906"/>
                <a:gd name="connsiteY19" fmla="*/ 285750 h 538163"/>
                <a:gd name="connsiteX20" fmla="*/ 633412 w 2297906"/>
                <a:gd name="connsiteY20" fmla="*/ 269082 h 538163"/>
                <a:gd name="connsiteX21" fmla="*/ 1031081 w 2297906"/>
                <a:gd name="connsiteY21" fmla="*/ 197644 h 538163"/>
                <a:gd name="connsiteX22" fmla="*/ 1314450 w 2297906"/>
                <a:gd name="connsiteY22" fmla="*/ 147638 h 538163"/>
                <a:gd name="connsiteX23" fmla="*/ 1443037 w 2297906"/>
                <a:gd name="connsiteY23" fmla="*/ 138113 h 538163"/>
                <a:gd name="connsiteX24" fmla="*/ 1659731 w 2297906"/>
                <a:gd name="connsiteY24" fmla="*/ 109538 h 538163"/>
                <a:gd name="connsiteX25" fmla="*/ 1802606 w 2297906"/>
                <a:gd name="connsiteY25" fmla="*/ 90488 h 538163"/>
                <a:gd name="connsiteX26" fmla="*/ 1843087 w 2297906"/>
                <a:gd name="connsiteY26" fmla="*/ 76200 h 538163"/>
                <a:gd name="connsiteX27" fmla="*/ 1921668 w 2297906"/>
                <a:gd name="connsiteY27" fmla="*/ 35719 h 538163"/>
                <a:gd name="connsiteX28" fmla="*/ 1983581 w 2297906"/>
                <a:gd name="connsiteY28" fmla="*/ 0 h 538163"/>
                <a:gd name="connsiteX29" fmla="*/ 2038350 w 2297906"/>
                <a:gd name="connsiteY29" fmla="*/ 9525 h 538163"/>
                <a:gd name="connsiteX30" fmla="*/ 2116931 w 2297906"/>
                <a:gd name="connsiteY30" fmla="*/ 28575 h 538163"/>
                <a:gd name="connsiteX31" fmla="*/ 2181225 w 2297906"/>
                <a:gd name="connsiteY31" fmla="*/ 52388 h 538163"/>
                <a:gd name="connsiteX32" fmla="*/ 2231231 w 2297906"/>
                <a:gd name="connsiteY32" fmla="*/ 73819 h 538163"/>
                <a:gd name="connsiteX33" fmla="*/ 2266950 w 2297906"/>
                <a:gd name="connsiteY33" fmla="*/ 100013 h 538163"/>
                <a:gd name="connsiteX34" fmla="*/ 2286000 w 2297906"/>
                <a:gd name="connsiteY34" fmla="*/ 126207 h 538163"/>
                <a:gd name="connsiteX35" fmla="*/ 2295525 w 2297906"/>
                <a:gd name="connsiteY35" fmla="*/ 154782 h 538163"/>
                <a:gd name="connsiteX36" fmla="*/ 2297906 w 2297906"/>
                <a:gd name="connsiteY36" fmla="*/ 188119 h 538163"/>
                <a:gd name="connsiteX37" fmla="*/ 2288381 w 2297906"/>
                <a:gd name="connsiteY37" fmla="*/ 216694 h 538163"/>
                <a:gd name="connsiteX38" fmla="*/ 2271712 w 2297906"/>
                <a:gd name="connsiteY38" fmla="*/ 235744 h 538163"/>
                <a:gd name="connsiteX39" fmla="*/ 2245518 w 2297906"/>
                <a:gd name="connsiteY39" fmla="*/ 247650 h 538163"/>
                <a:gd name="connsiteX40" fmla="*/ 2178843 w 2297906"/>
                <a:gd name="connsiteY40" fmla="*/ 245269 h 538163"/>
                <a:gd name="connsiteX41" fmla="*/ 2069306 w 2297906"/>
                <a:gd name="connsiteY41" fmla="*/ 233363 h 538163"/>
                <a:gd name="connsiteX42" fmla="*/ 1964531 w 2297906"/>
                <a:gd name="connsiteY42" fmla="*/ 233363 h 538163"/>
                <a:gd name="connsiteX43" fmla="*/ 1840706 w 2297906"/>
                <a:gd name="connsiteY43" fmla="*/ 245269 h 538163"/>
                <a:gd name="connsiteX44" fmla="*/ 1481137 w 2297906"/>
                <a:gd name="connsiteY44" fmla="*/ 295275 h 538163"/>
                <a:gd name="connsiteX45" fmla="*/ 1295400 w 2297906"/>
                <a:gd name="connsiteY45" fmla="*/ 335757 h 538163"/>
                <a:gd name="connsiteX46" fmla="*/ 1028700 w 2297906"/>
                <a:gd name="connsiteY46" fmla="*/ 369094 h 538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297906" h="538163">
                  <a:moveTo>
                    <a:pt x="1028700" y="369094"/>
                  </a:moveTo>
                  <a:lnTo>
                    <a:pt x="671512" y="442913"/>
                  </a:lnTo>
                  <a:lnTo>
                    <a:pt x="421481" y="514350"/>
                  </a:lnTo>
                  <a:lnTo>
                    <a:pt x="342900" y="533400"/>
                  </a:lnTo>
                  <a:lnTo>
                    <a:pt x="307181" y="538163"/>
                  </a:lnTo>
                  <a:lnTo>
                    <a:pt x="283368" y="535782"/>
                  </a:lnTo>
                  <a:lnTo>
                    <a:pt x="252412" y="528638"/>
                  </a:lnTo>
                  <a:lnTo>
                    <a:pt x="214312" y="511969"/>
                  </a:lnTo>
                  <a:lnTo>
                    <a:pt x="123825" y="457200"/>
                  </a:lnTo>
                  <a:lnTo>
                    <a:pt x="59531" y="400050"/>
                  </a:lnTo>
                  <a:lnTo>
                    <a:pt x="21431" y="364332"/>
                  </a:lnTo>
                  <a:lnTo>
                    <a:pt x="2381" y="333375"/>
                  </a:lnTo>
                  <a:lnTo>
                    <a:pt x="0" y="314325"/>
                  </a:lnTo>
                  <a:lnTo>
                    <a:pt x="4762" y="302419"/>
                  </a:lnTo>
                  <a:lnTo>
                    <a:pt x="16668" y="297657"/>
                  </a:lnTo>
                  <a:lnTo>
                    <a:pt x="40481" y="302419"/>
                  </a:lnTo>
                  <a:lnTo>
                    <a:pt x="76200" y="314325"/>
                  </a:lnTo>
                  <a:lnTo>
                    <a:pt x="240506" y="333375"/>
                  </a:lnTo>
                  <a:lnTo>
                    <a:pt x="288131" y="330994"/>
                  </a:lnTo>
                  <a:lnTo>
                    <a:pt x="497681" y="285750"/>
                  </a:lnTo>
                  <a:lnTo>
                    <a:pt x="633412" y="269082"/>
                  </a:lnTo>
                  <a:lnTo>
                    <a:pt x="1031081" y="197644"/>
                  </a:lnTo>
                  <a:lnTo>
                    <a:pt x="1314450" y="147638"/>
                  </a:lnTo>
                  <a:lnTo>
                    <a:pt x="1443037" y="138113"/>
                  </a:lnTo>
                  <a:lnTo>
                    <a:pt x="1659731" y="109538"/>
                  </a:lnTo>
                  <a:lnTo>
                    <a:pt x="1802606" y="90488"/>
                  </a:lnTo>
                  <a:lnTo>
                    <a:pt x="1843087" y="76200"/>
                  </a:lnTo>
                  <a:lnTo>
                    <a:pt x="1921668" y="35719"/>
                  </a:lnTo>
                  <a:lnTo>
                    <a:pt x="1983581" y="0"/>
                  </a:lnTo>
                  <a:lnTo>
                    <a:pt x="2038350" y="9525"/>
                  </a:lnTo>
                  <a:lnTo>
                    <a:pt x="2116931" y="28575"/>
                  </a:lnTo>
                  <a:lnTo>
                    <a:pt x="2181225" y="52388"/>
                  </a:lnTo>
                  <a:lnTo>
                    <a:pt x="2231231" y="73819"/>
                  </a:lnTo>
                  <a:lnTo>
                    <a:pt x="2266950" y="100013"/>
                  </a:lnTo>
                  <a:lnTo>
                    <a:pt x="2286000" y="126207"/>
                  </a:lnTo>
                  <a:lnTo>
                    <a:pt x="2295525" y="154782"/>
                  </a:lnTo>
                  <a:lnTo>
                    <a:pt x="2297906" y="188119"/>
                  </a:lnTo>
                  <a:lnTo>
                    <a:pt x="2288381" y="216694"/>
                  </a:lnTo>
                  <a:lnTo>
                    <a:pt x="2271712" y="235744"/>
                  </a:lnTo>
                  <a:lnTo>
                    <a:pt x="2245518" y="247650"/>
                  </a:lnTo>
                  <a:lnTo>
                    <a:pt x="2178843" y="245269"/>
                  </a:lnTo>
                  <a:lnTo>
                    <a:pt x="2069306" y="233363"/>
                  </a:lnTo>
                  <a:lnTo>
                    <a:pt x="1964531" y="233363"/>
                  </a:lnTo>
                  <a:lnTo>
                    <a:pt x="1840706" y="245269"/>
                  </a:lnTo>
                  <a:lnTo>
                    <a:pt x="1481137" y="295275"/>
                  </a:lnTo>
                  <a:lnTo>
                    <a:pt x="1295400" y="335757"/>
                  </a:lnTo>
                  <a:lnTo>
                    <a:pt x="1028700" y="369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6">
              <a:extLst>
                <a:ext uri="{FF2B5EF4-FFF2-40B4-BE49-F238E27FC236}">
                  <a16:creationId xmlns:a16="http://schemas.microsoft.com/office/drawing/2014/main" id="{E93E223F-89FE-4BE8-A471-6059FD39598C}"/>
                </a:ext>
              </a:extLst>
            </p:cNvPr>
            <p:cNvSpPr/>
            <p:nvPr/>
          </p:nvSpPr>
          <p:spPr>
            <a:xfrm rot="16200000">
              <a:off x="4865688" y="4651375"/>
              <a:ext cx="2284412" cy="325438"/>
            </a:xfrm>
            <a:custGeom>
              <a:avLst/>
              <a:gdLst>
                <a:gd name="connsiteX0" fmla="*/ 1309688 w 2283619"/>
                <a:gd name="connsiteY0" fmla="*/ 285750 h 326231"/>
                <a:gd name="connsiteX1" fmla="*/ 188119 w 2283619"/>
                <a:gd name="connsiteY1" fmla="*/ 288131 h 326231"/>
                <a:gd name="connsiteX2" fmla="*/ 126207 w 2283619"/>
                <a:gd name="connsiteY2" fmla="*/ 285750 h 326231"/>
                <a:gd name="connsiteX3" fmla="*/ 92869 w 2283619"/>
                <a:gd name="connsiteY3" fmla="*/ 271462 h 326231"/>
                <a:gd name="connsiteX4" fmla="*/ 40482 w 2283619"/>
                <a:gd name="connsiteY4" fmla="*/ 240506 h 326231"/>
                <a:gd name="connsiteX5" fmla="*/ 9525 w 2283619"/>
                <a:gd name="connsiteY5" fmla="*/ 211931 h 326231"/>
                <a:gd name="connsiteX6" fmla="*/ 0 w 2283619"/>
                <a:gd name="connsiteY6" fmla="*/ 178594 h 326231"/>
                <a:gd name="connsiteX7" fmla="*/ 0 w 2283619"/>
                <a:gd name="connsiteY7" fmla="*/ 142875 h 326231"/>
                <a:gd name="connsiteX8" fmla="*/ 9525 w 2283619"/>
                <a:gd name="connsiteY8" fmla="*/ 109537 h 326231"/>
                <a:gd name="connsiteX9" fmla="*/ 38100 w 2283619"/>
                <a:gd name="connsiteY9" fmla="*/ 78581 h 326231"/>
                <a:gd name="connsiteX10" fmla="*/ 85725 w 2283619"/>
                <a:gd name="connsiteY10" fmla="*/ 52387 h 326231"/>
                <a:gd name="connsiteX11" fmla="*/ 147638 w 2283619"/>
                <a:gd name="connsiteY11" fmla="*/ 33337 h 326231"/>
                <a:gd name="connsiteX12" fmla="*/ 223838 w 2283619"/>
                <a:gd name="connsiteY12" fmla="*/ 21431 h 326231"/>
                <a:gd name="connsiteX13" fmla="*/ 314325 w 2283619"/>
                <a:gd name="connsiteY13" fmla="*/ 28575 h 326231"/>
                <a:gd name="connsiteX14" fmla="*/ 673894 w 2283619"/>
                <a:gd name="connsiteY14" fmla="*/ 52387 h 326231"/>
                <a:gd name="connsiteX15" fmla="*/ 942975 w 2283619"/>
                <a:gd name="connsiteY15" fmla="*/ 66675 h 326231"/>
                <a:gd name="connsiteX16" fmla="*/ 1114425 w 2283619"/>
                <a:gd name="connsiteY16" fmla="*/ 69056 h 326231"/>
                <a:gd name="connsiteX17" fmla="*/ 1364457 w 2283619"/>
                <a:gd name="connsiteY17" fmla="*/ 83344 h 326231"/>
                <a:gd name="connsiteX18" fmla="*/ 1635919 w 2283619"/>
                <a:gd name="connsiteY18" fmla="*/ 88106 h 326231"/>
                <a:gd name="connsiteX19" fmla="*/ 1776413 w 2283619"/>
                <a:gd name="connsiteY19" fmla="*/ 90487 h 326231"/>
                <a:gd name="connsiteX20" fmla="*/ 2019300 w 2283619"/>
                <a:gd name="connsiteY20" fmla="*/ 88106 h 326231"/>
                <a:gd name="connsiteX21" fmla="*/ 2100263 w 2283619"/>
                <a:gd name="connsiteY21" fmla="*/ 80962 h 326231"/>
                <a:gd name="connsiteX22" fmla="*/ 2135982 w 2283619"/>
                <a:gd name="connsiteY22" fmla="*/ 73819 h 326231"/>
                <a:gd name="connsiteX23" fmla="*/ 2162175 w 2283619"/>
                <a:gd name="connsiteY23" fmla="*/ 59531 h 326231"/>
                <a:gd name="connsiteX24" fmla="*/ 2233613 w 2283619"/>
                <a:gd name="connsiteY24" fmla="*/ 0 h 326231"/>
                <a:gd name="connsiteX25" fmla="*/ 2283619 w 2283619"/>
                <a:gd name="connsiteY25" fmla="*/ 100012 h 326231"/>
                <a:gd name="connsiteX26" fmla="*/ 2164557 w 2283619"/>
                <a:gd name="connsiteY26" fmla="*/ 235744 h 326231"/>
                <a:gd name="connsiteX27" fmla="*/ 2114550 w 2283619"/>
                <a:gd name="connsiteY27" fmla="*/ 300037 h 326231"/>
                <a:gd name="connsiteX28" fmla="*/ 2076450 w 2283619"/>
                <a:gd name="connsiteY28" fmla="*/ 316706 h 326231"/>
                <a:gd name="connsiteX29" fmla="*/ 2045494 w 2283619"/>
                <a:gd name="connsiteY29" fmla="*/ 326231 h 326231"/>
                <a:gd name="connsiteX30" fmla="*/ 2014538 w 2283619"/>
                <a:gd name="connsiteY30" fmla="*/ 326231 h 326231"/>
                <a:gd name="connsiteX31" fmla="*/ 1966913 w 2283619"/>
                <a:gd name="connsiteY31" fmla="*/ 316706 h 326231"/>
                <a:gd name="connsiteX32" fmla="*/ 1921669 w 2283619"/>
                <a:gd name="connsiteY32" fmla="*/ 304800 h 326231"/>
                <a:gd name="connsiteX33" fmla="*/ 1864519 w 2283619"/>
                <a:gd name="connsiteY33" fmla="*/ 290512 h 326231"/>
                <a:gd name="connsiteX34" fmla="*/ 1309688 w 2283619"/>
                <a:gd name="connsiteY34" fmla="*/ 285750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283619" h="326231">
                  <a:moveTo>
                    <a:pt x="1309688" y="285750"/>
                  </a:moveTo>
                  <a:lnTo>
                    <a:pt x="188119" y="288131"/>
                  </a:lnTo>
                  <a:lnTo>
                    <a:pt x="126207" y="285750"/>
                  </a:lnTo>
                  <a:lnTo>
                    <a:pt x="92869" y="271462"/>
                  </a:lnTo>
                  <a:lnTo>
                    <a:pt x="40482" y="240506"/>
                  </a:lnTo>
                  <a:lnTo>
                    <a:pt x="9525" y="211931"/>
                  </a:lnTo>
                  <a:lnTo>
                    <a:pt x="0" y="178594"/>
                  </a:lnTo>
                  <a:lnTo>
                    <a:pt x="0" y="142875"/>
                  </a:lnTo>
                  <a:lnTo>
                    <a:pt x="9525" y="109537"/>
                  </a:lnTo>
                  <a:lnTo>
                    <a:pt x="38100" y="78581"/>
                  </a:lnTo>
                  <a:lnTo>
                    <a:pt x="85725" y="52387"/>
                  </a:lnTo>
                  <a:cubicBezTo>
                    <a:pt x="146013" y="33095"/>
                    <a:pt x="124422" y="33337"/>
                    <a:pt x="147638" y="33337"/>
                  </a:cubicBezTo>
                  <a:lnTo>
                    <a:pt x="223838" y="21431"/>
                  </a:lnTo>
                  <a:lnTo>
                    <a:pt x="314325" y="28575"/>
                  </a:lnTo>
                  <a:lnTo>
                    <a:pt x="673894" y="52387"/>
                  </a:lnTo>
                  <a:lnTo>
                    <a:pt x="942975" y="66675"/>
                  </a:lnTo>
                  <a:lnTo>
                    <a:pt x="1114425" y="69056"/>
                  </a:lnTo>
                  <a:lnTo>
                    <a:pt x="1364457" y="83344"/>
                  </a:lnTo>
                  <a:lnTo>
                    <a:pt x="1635919" y="88106"/>
                  </a:lnTo>
                  <a:lnTo>
                    <a:pt x="1776413" y="90487"/>
                  </a:lnTo>
                  <a:lnTo>
                    <a:pt x="2019300" y="88106"/>
                  </a:lnTo>
                  <a:lnTo>
                    <a:pt x="2100263" y="80962"/>
                  </a:lnTo>
                  <a:lnTo>
                    <a:pt x="2135982" y="73819"/>
                  </a:lnTo>
                  <a:lnTo>
                    <a:pt x="2162175" y="59531"/>
                  </a:lnTo>
                  <a:lnTo>
                    <a:pt x="2233613" y="0"/>
                  </a:lnTo>
                  <a:lnTo>
                    <a:pt x="2283619" y="100012"/>
                  </a:lnTo>
                  <a:lnTo>
                    <a:pt x="2164557" y="235744"/>
                  </a:lnTo>
                  <a:lnTo>
                    <a:pt x="2114550" y="300037"/>
                  </a:lnTo>
                  <a:lnTo>
                    <a:pt x="2076450" y="316706"/>
                  </a:lnTo>
                  <a:lnTo>
                    <a:pt x="2045494" y="326231"/>
                  </a:lnTo>
                  <a:lnTo>
                    <a:pt x="2014538" y="326231"/>
                  </a:lnTo>
                  <a:lnTo>
                    <a:pt x="1966913" y="316706"/>
                  </a:lnTo>
                  <a:lnTo>
                    <a:pt x="1921669" y="304800"/>
                  </a:lnTo>
                  <a:lnTo>
                    <a:pt x="1864519" y="290512"/>
                  </a:lnTo>
                  <a:lnTo>
                    <a:pt x="1309688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52CD4F10-5DE8-49B9-A25C-31056CC24F9F}"/>
                </a:ext>
              </a:extLst>
            </p:cNvPr>
            <p:cNvSpPr/>
            <p:nvPr/>
          </p:nvSpPr>
          <p:spPr>
            <a:xfrm>
              <a:off x="6946900" y="1976438"/>
              <a:ext cx="1138238" cy="381000"/>
            </a:xfrm>
            <a:custGeom>
              <a:avLst/>
              <a:gdLst>
                <a:gd name="connsiteX0" fmla="*/ 745332 w 1138238"/>
                <a:gd name="connsiteY0" fmla="*/ 300037 h 381000"/>
                <a:gd name="connsiteX1" fmla="*/ 419100 w 1138238"/>
                <a:gd name="connsiteY1" fmla="*/ 361950 h 381000"/>
                <a:gd name="connsiteX2" fmla="*/ 280988 w 1138238"/>
                <a:gd name="connsiteY2" fmla="*/ 381000 h 381000"/>
                <a:gd name="connsiteX3" fmla="*/ 264319 w 1138238"/>
                <a:gd name="connsiteY3" fmla="*/ 378618 h 381000"/>
                <a:gd name="connsiteX4" fmla="*/ 221457 w 1138238"/>
                <a:gd name="connsiteY4" fmla="*/ 369093 h 381000"/>
                <a:gd name="connsiteX5" fmla="*/ 169069 w 1138238"/>
                <a:gd name="connsiteY5" fmla="*/ 352425 h 381000"/>
                <a:gd name="connsiteX6" fmla="*/ 133350 w 1138238"/>
                <a:gd name="connsiteY6" fmla="*/ 333375 h 381000"/>
                <a:gd name="connsiteX7" fmla="*/ 102394 w 1138238"/>
                <a:gd name="connsiteY7" fmla="*/ 304800 h 381000"/>
                <a:gd name="connsiteX8" fmla="*/ 69057 w 1138238"/>
                <a:gd name="connsiteY8" fmla="*/ 269081 h 381000"/>
                <a:gd name="connsiteX9" fmla="*/ 40482 w 1138238"/>
                <a:gd name="connsiteY9" fmla="*/ 235743 h 381000"/>
                <a:gd name="connsiteX10" fmla="*/ 11907 w 1138238"/>
                <a:gd name="connsiteY10" fmla="*/ 185737 h 381000"/>
                <a:gd name="connsiteX11" fmla="*/ 0 w 1138238"/>
                <a:gd name="connsiteY11" fmla="*/ 152400 h 381000"/>
                <a:gd name="connsiteX12" fmla="*/ 0 w 1138238"/>
                <a:gd name="connsiteY12" fmla="*/ 135731 h 381000"/>
                <a:gd name="connsiteX13" fmla="*/ 7144 w 1138238"/>
                <a:gd name="connsiteY13" fmla="*/ 128587 h 381000"/>
                <a:gd name="connsiteX14" fmla="*/ 21432 w 1138238"/>
                <a:gd name="connsiteY14" fmla="*/ 123825 h 381000"/>
                <a:gd name="connsiteX15" fmla="*/ 40482 w 1138238"/>
                <a:gd name="connsiteY15" fmla="*/ 126206 h 381000"/>
                <a:gd name="connsiteX16" fmla="*/ 66675 w 1138238"/>
                <a:gd name="connsiteY16" fmla="*/ 140493 h 381000"/>
                <a:gd name="connsiteX17" fmla="*/ 104775 w 1138238"/>
                <a:gd name="connsiteY17" fmla="*/ 169068 h 381000"/>
                <a:gd name="connsiteX18" fmla="*/ 145257 w 1138238"/>
                <a:gd name="connsiteY18" fmla="*/ 190500 h 381000"/>
                <a:gd name="connsiteX19" fmla="*/ 204788 w 1138238"/>
                <a:gd name="connsiteY19" fmla="*/ 204787 h 381000"/>
                <a:gd name="connsiteX20" fmla="*/ 269082 w 1138238"/>
                <a:gd name="connsiteY20" fmla="*/ 209550 h 381000"/>
                <a:gd name="connsiteX21" fmla="*/ 314325 w 1138238"/>
                <a:gd name="connsiteY21" fmla="*/ 207168 h 381000"/>
                <a:gd name="connsiteX22" fmla="*/ 495300 w 1138238"/>
                <a:gd name="connsiteY22" fmla="*/ 161925 h 381000"/>
                <a:gd name="connsiteX23" fmla="*/ 723900 w 1138238"/>
                <a:gd name="connsiteY23" fmla="*/ 92868 h 381000"/>
                <a:gd name="connsiteX24" fmla="*/ 788194 w 1138238"/>
                <a:gd name="connsiteY24" fmla="*/ 69056 h 381000"/>
                <a:gd name="connsiteX25" fmla="*/ 812007 w 1138238"/>
                <a:gd name="connsiteY25" fmla="*/ 57150 h 381000"/>
                <a:gd name="connsiteX26" fmla="*/ 852488 w 1138238"/>
                <a:gd name="connsiteY26" fmla="*/ 26193 h 381000"/>
                <a:gd name="connsiteX27" fmla="*/ 885825 w 1138238"/>
                <a:gd name="connsiteY27" fmla="*/ 0 h 381000"/>
                <a:gd name="connsiteX28" fmla="*/ 923925 w 1138238"/>
                <a:gd name="connsiteY28" fmla="*/ 4762 h 381000"/>
                <a:gd name="connsiteX29" fmla="*/ 971550 w 1138238"/>
                <a:gd name="connsiteY29" fmla="*/ 14287 h 381000"/>
                <a:gd name="connsiteX30" fmla="*/ 997744 w 1138238"/>
                <a:gd name="connsiteY30" fmla="*/ 23812 h 381000"/>
                <a:gd name="connsiteX31" fmla="*/ 1031082 w 1138238"/>
                <a:gd name="connsiteY31" fmla="*/ 40481 h 381000"/>
                <a:gd name="connsiteX32" fmla="*/ 1083469 w 1138238"/>
                <a:gd name="connsiteY32" fmla="*/ 73818 h 381000"/>
                <a:gd name="connsiteX33" fmla="*/ 1107282 w 1138238"/>
                <a:gd name="connsiteY33" fmla="*/ 90487 h 381000"/>
                <a:gd name="connsiteX34" fmla="*/ 1123950 w 1138238"/>
                <a:gd name="connsiteY34" fmla="*/ 111918 h 381000"/>
                <a:gd name="connsiteX35" fmla="*/ 1138238 w 1138238"/>
                <a:gd name="connsiteY35" fmla="*/ 147637 h 381000"/>
                <a:gd name="connsiteX36" fmla="*/ 1138238 w 1138238"/>
                <a:gd name="connsiteY36" fmla="*/ 176212 h 381000"/>
                <a:gd name="connsiteX37" fmla="*/ 1128713 w 1138238"/>
                <a:gd name="connsiteY37" fmla="*/ 204787 h 381000"/>
                <a:gd name="connsiteX38" fmla="*/ 1114425 w 1138238"/>
                <a:gd name="connsiteY38" fmla="*/ 226218 h 381000"/>
                <a:gd name="connsiteX39" fmla="*/ 1038225 w 1138238"/>
                <a:gd name="connsiteY39" fmla="*/ 252412 h 381000"/>
                <a:gd name="connsiteX40" fmla="*/ 745332 w 1138238"/>
                <a:gd name="connsiteY40" fmla="*/ 300037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38238" h="381000">
                  <a:moveTo>
                    <a:pt x="745332" y="300037"/>
                  </a:moveTo>
                  <a:lnTo>
                    <a:pt x="419100" y="361950"/>
                  </a:lnTo>
                  <a:lnTo>
                    <a:pt x="280988" y="381000"/>
                  </a:lnTo>
                  <a:lnTo>
                    <a:pt x="264319" y="378618"/>
                  </a:lnTo>
                  <a:lnTo>
                    <a:pt x="221457" y="369093"/>
                  </a:lnTo>
                  <a:lnTo>
                    <a:pt x="169069" y="352425"/>
                  </a:lnTo>
                  <a:lnTo>
                    <a:pt x="133350" y="333375"/>
                  </a:lnTo>
                  <a:lnTo>
                    <a:pt x="102394" y="304800"/>
                  </a:lnTo>
                  <a:lnTo>
                    <a:pt x="69057" y="269081"/>
                  </a:lnTo>
                  <a:lnTo>
                    <a:pt x="40482" y="235743"/>
                  </a:lnTo>
                  <a:lnTo>
                    <a:pt x="11907" y="185737"/>
                  </a:lnTo>
                  <a:lnTo>
                    <a:pt x="0" y="152400"/>
                  </a:lnTo>
                  <a:lnTo>
                    <a:pt x="0" y="135731"/>
                  </a:lnTo>
                  <a:lnTo>
                    <a:pt x="7144" y="128587"/>
                  </a:lnTo>
                  <a:lnTo>
                    <a:pt x="21432" y="123825"/>
                  </a:lnTo>
                  <a:lnTo>
                    <a:pt x="40482" y="126206"/>
                  </a:lnTo>
                  <a:lnTo>
                    <a:pt x="66675" y="140493"/>
                  </a:lnTo>
                  <a:lnTo>
                    <a:pt x="104775" y="169068"/>
                  </a:lnTo>
                  <a:lnTo>
                    <a:pt x="145257" y="190500"/>
                  </a:lnTo>
                  <a:lnTo>
                    <a:pt x="204788" y="204787"/>
                  </a:lnTo>
                  <a:lnTo>
                    <a:pt x="269082" y="209550"/>
                  </a:lnTo>
                  <a:lnTo>
                    <a:pt x="314325" y="207168"/>
                  </a:lnTo>
                  <a:lnTo>
                    <a:pt x="495300" y="161925"/>
                  </a:lnTo>
                  <a:lnTo>
                    <a:pt x="723900" y="92868"/>
                  </a:lnTo>
                  <a:lnTo>
                    <a:pt x="788194" y="69056"/>
                  </a:lnTo>
                  <a:lnTo>
                    <a:pt x="812007" y="57150"/>
                  </a:lnTo>
                  <a:lnTo>
                    <a:pt x="852488" y="26193"/>
                  </a:lnTo>
                  <a:lnTo>
                    <a:pt x="885825" y="0"/>
                  </a:lnTo>
                  <a:lnTo>
                    <a:pt x="923925" y="4762"/>
                  </a:lnTo>
                  <a:lnTo>
                    <a:pt x="971550" y="14287"/>
                  </a:lnTo>
                  <a:lnTo>
                    <a:pt x="997744" y="23812"/>
                  </a:lnTo>
                  <a:lnTo>
                    <a:pt x="1031082" y="40481"/>
                  </a:lnTo>
                  <a:lnTo>
                    <a:pt x="1083469" y="73818"/>
                  </a:lnTo>
                  <a:lnTo>
                    <a:pt x="1107282" y="90487"/>
                  </a:lnTo>
                  <a:lnTo>
                    <a:pt x="1123950" y="111918"/>
                  </a:lnTo>
                  <a:lnTo>
                    <a:pt x="1138238" y="147637"/>
                  </a:lnTo>
                  <a:lnTo>
                    <a:pt x="1138238" y="176212"/>
                  </a:lnTo>
                  <a:lnTo>
                    <a:pt x="1128713" y="204787"/>
                  </a:lnTo>
                  <a:lnTo>
                    <a:pt x="1114425" y="226218"/>
                  </a:lnTo>
                  <a:lnTo>
                    <a:pt x="1038225" y="252412"/>
                  </a:lnTo>
                  <a:lnTo>
                    <a:pt x="745332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3">
              <a:extLst>
                <a:ext uri="{FF2B5EF4-FFF2-40B4-BE49-F238E27FC236}">
                  <a16:creationId xmlns:a16="http://schemas.microsoft.com/office/drawing/2014/main" id="{534FE05D-BF4F-4F2F-AD5D-2152679EE5B0}"/>
                </a:ext>
              </a:extLst>
            </p:cNvPr>
            <p:cNvSpPr/>
            <p:nvPr/>
          </p:nvSpPr>
          <p:spPr>
            <a:xfrm>
              <a:off x="6546850" y="3001963"/>
              <a:ext cx="1766888" cy="476250"/>
            </a:xfrm>
            <a:custGeom>
              <a:avLst/>
              <a:gdLst>
                <a:gd name="connsiteX0" fmla="*/ 1128713 w 1766888"/>
                <a:gd name="connsiteY0" fmla="*/ 307182 h 476250"/>
                <a:gd name="connsiteX1" fmla="*/ 871538 w 1766888"/>
                <a:gd name="connsiteY1" fmla="*/ 345282 h 476250"/>
                <a:gd name="connsiteX2" fmla="*/ 745332 w 1766888"/>
                <a:gd name="connsiteY2" fmla="*/ 373857 h 476250"/>
                <a:gd name="connsiteX3" fmla="*/ 547688 w 1766888"/>
                <a:gd name="connsiteY3" fmla="*/ 419100 h 476250"/>
                <a:gd name="connsiteX4" fmla="*/ 323850 w 1766888"/>
                <a:gd name="connsiteY4" fmla="*/ 471488 h 476250"/>
                <a:gd name="connsiteX5" fmla="*/ 290513 w 1766888"/>
                <a:gd name="connsiteY5" fmla="*/ 476250 h 476250"/>
                <a:gd name="connsiteX6" fmla="*/ 250032 w 1766888"/>
                <a:gd name="connsiteY6" fmla="*/ 471488 h 476250"/>
                <a:gd name="connsiteX7" fmla="*/ 202407 w 1766888"/>
                <a:gd name="connsiteY7" fmla="*/ 461963 h 476250"/>
                <a:gd name="connsiteX8" fmla="*/ 130969 w 1766888"/>
                <a:gd name="connsiteY8" fmla="*/ 433388 h 476250"/>
                <a:gd name="connsiteX9" fmla="*/ 0 w 1766888"/>
                <a:gd name="connsiteY9" fmla="*/ 366713 h 476250"/>
                <a:gd name="connsiteX10" fmla="*/ 38100 w 1766888"/>
                <a:gd name="connsiteY10" fmla="*/ 233363 h 476250"/>
                <a:gd name="connsiteX11" fmla="*/ 169069 w 1766888"/>
                <a:gd name="connsiteY11" fmla="*/ 276225 h 476250"/>
                <a:gd name="connsiteX12" fmla="*/ 269082 w 1766888"/>
                <a:gd name="connsiteY12" fmla="*/ 290513 h 476250"/>
                <a:gd name="connsiteX13" fmla="*/ 342900 w 1766888"/>
                <a:gd name="connsiteY13" fmla="*/ 288132 h 476250"/>
                <a:gd name="connsiteX14" fmla="*/ 485775 w 1766888"/>
                <a:gd name="connsiteY14" fmla="*/ 261938 h 476250"/>
                <a:gd name="connsiteX15" fmla="*/ 935832 w 1766888"/>
                <a:gd name="connsiteY15" fmla="*/ 173832 h 476250"/>
                <a:gd name="connsiteX16" fmla="*/ 1264444 w 1766888"/>
                <a:gd name="connsiteY16" fmla="*/ 111919 h 476250"/>
                <a:gd name="connsiteX17" fmla="*/ 1302544 w 1766888"/>
                <a:gd name="connsiteY17" fmla="*/ 92869 h 476250"/>
                <a:gd name="connsiteX18" fmla="*/ 1343025 w 1766888"/>
                <a:gd name="connsiteY18" fmla="*/ 61913 h 476250"/>
                <a:gd name="connsiteX19" fmla="*/ 1400175 w 1766888"/>
                <a:gd name="connsiteY19" fmla="*/ 0 h 476250"/>
                <a:gd name="connsiteX20" fmla="*/ 1450182 w 1766888"/>
                <a:gd name="connsiteY20" fmla="*/ 4763 h 476250"/>
                <a:gd name="connsiteX21" fmla="*/ 1538288 w 1766888"/>
                <a:gd name="connsiteY21" fmla="*/ 23813 h 476250"/>
                <a:gd name="connsiteX22" fmla="*/ 1590675 w 1766888"/>
                <a:gd name="connsiteY22" fmla="*/ 30957 h 476250"/>
                <a:gd name="connsiteX23" fmla="*/ 1657350 w 1766888"/>
                <a:gd name="connsiteY23" fmla="*/ 52388 h 476250"/>
                <a:gd name="connsiteX24" fmla="*/ 1690688 w 1766888"/>
                <a:gd name="connsiteY24" fmla="*/ 76200 h 476250"/>
                <a:gd name="connsiteX25" fmla="*/ 1728788 w 1766888"/>
                <a:gd name="connsiteY25" fmla="*/ 107157 h 476250"/>
                <a:gd name="connsiteX26" fmla="*/ 1752600 w 1766888"/>
                <a:gd name="connsiteY26" fmla="*/ 138113 h 476250"/>
                <a:gd name="connsiteX27" fmla="*/ 1766888 w 1766888"/>
                <a:gd name="connsiteY27" fmla="*/ 169069 h 476250"/>
                <a:gd name="connsiteX28" fmla="*/ 1762125 w 1766888"/>
                <a:gd name="connsiteY28" fmla="*/ 190500 h 476250"/>
                <a:gd name="connsiteX29" fmla="*/ 1743075 w 1766888"/>
                <a:gd name="connsiteY29" fmla="*/ 214313 h 476250"/>
                <a:gd name="connsiteX30" fmla="*/ 1652588 w 1766888"/>
                <a:gd name="connsiteY30" fmla="*/ 228600 h 476250"/>
                <a:gd name="connsiteX31" fmla="*/ 1321594 w 1766888"/>
                <a:gd name="connsiteY31" fmla="*/ 276225 h 476250"/>
                <a:gd name="connsiteX32" fmla="*/ 1128713 w 1766888"/>
                <a:gd name="connsiteY32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66888" h="476250">
                  <a:moveTo>
                    <a:pt x="1128713" y="307182"/>
                  </a:moveTo>
                  <a:lnTo>
                    <a:pt x="871538" y="345282"/>
                  </a:lnTo>
                  <a:lnTo>
                    <a:pt x="745332" y="373857"/>
                  </a:lnTo>
                  <a:lnTo>
                    <a:pt x="547688" y="419100"/>
                  </a:lnTo>
                  <a:lnTo>
                    <a:pt x="323850" y="471488"/>
                  </a:lnTo>
                  <a:lnTo>
                    <a:pt x="290513" y="476250"/>
                  </a:lnTo>
                  <a:lnTo>
                    <a:pt x="250032" y="471488"/>
                  </a:lnTo>
                  <a:lnTo>
                    <a:pt x="202407" y="461963"/>
                  </a:lnTo>
                  <a:lnTo>
                    <a:pt x="130969" y="433388"/>
                  </a:lnTo>
                  <a:lnTo>
                    <a:pt x="0" y="366713"/>
                  </a:lnTo>
                  <a:lnTo>
                    <a:pt x="38100" y="233363"/>
                  </a:lnTo>
                  <a:lnTo>
                    <a:pt x="169069" y="276225"/>
                  </a:lnTo>
                  <a:lnTo>
                    <a:pt x="269082" y="290513"/>
                  </a:lnTo>
                  <a:lnTo>
                    <a:pt x="342900" y="288132"/>
                  </a:lnTo>
                  <a:lnTo>
                    <a:pt x="485775" y="261938"/>
                  </a:lnTo>
                  <a:lnTo>
                    <a:pt x="935832" y="173832"/>
                  </a:lnTo>
                  <a:lnTo>
                    <a:pt x="1264444" y="111919"/>
                  </a:lnTo>
                  <a:lnTo>
                    <a:pt x="1302544" y="92869"/>
                  </a:lnTo>
                  <a:lnTo>
                    <a:pt x="1343025" y="61913"/>
                  </a:lnTo>
                  <a:lnTo>
                    <a:pt x="1400175" y="0"/>
                  </a:lnTo>
                  <a:lnTo>
                    <a:pt x="1450182" y="4763"/>
                  </a:lnTo>
                  <a:lnTo>
                    <a:pt x="1538288" y="23813"/>
                  </a:lnTo>
                  <a:lnTo>
                    <a:pt x="1590675" y="30957"/>
                  </a:lnTo>
                  <a:lnTo>
                    <a:pt x="1657350" y="52388"/>
                  </a:lnTo>
                  <a:lnTo>
                    <a:pt x="1690688" y="76200"/>
                  </a:lnTo>
                  <a:lnTo>
                    <a:pt x="1728788" y="107157"/>
                  </a:lnTo>
                  <a:lnTo>
                    <a:pt x="1752600" y="138113"/>
                  </a:lnTo>
                  <a:lnTo>
                    <a:pt x="1766888" y="169069"/>
                  </a:lnTo>
                  <a:lnTo>
                    <a:pt x="1762125" y="190500"/>
                  </a:lnTo>
                  <a:lnTo>
                    <a:pt x="1743075" y="214313"/>
                  </a:lnTo>
                  <a:lnTo>
                    <a:pt x="1652588" y="228600"/>
                  </a:lnTo>
                  <a:lnTo>
                    <a:pt x="1321594" y="276225"/>
                  </a:lnTo>
                  <a:lnTo>
                    <a:pt x="1128713" y="3071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30DF565D-EF9C-4602-9343-7E254422403A}"/>
                </a:ext>
              </a:extLst>
            </p:cNvPr>
            <p:cNvSpPr/>
            <p:nvPr/>
          </p:nvSpPr>
          <p:spPr>
            <a:xfrm rot="16200000">
              <a:off x="6089650" y="4418013"/>
              <a:ext cx="2698750" cy="463550"/>
            </a:xfrm>
            <a:custGeom>
              <a:avLst/>
              <a:gdLst>
                <a:gd name="connsiteX0" fmla="*/ 1283494 w 2697956"/>
                <a:gd name="connsiteY0" fmla="*/ 421481 h 464344"/>
                <a:gd name="connsiteX1" fmla="*/ 707231 w 2697956"/>
                <a:gd name="connsiteY1" fmla="*/ 426244 h 464344"/>
                <a:gd name="connsiteX2" fmla="*/ 600075 w 2697956"/>
                <a:gd name="connsiteY2" fmla="*/ 435769 h 464344"/>
                <a:gd name="connsiteX3" fmla="*/ 507206 w 2697956"/>
                <a:gd name="connsiteY3" fmla="*/ 442912 h 464344"/>
                <a:gd name="connsiteX4" fmla="*/ 457200 w 2697956"/>
                <a:gd name="connsiteY4" fmla="*/ 438150 h 464344"/>
                <a:gd name="connsiteX5" fmla="*/ 300037 w 2697956"/>
                <a:gd name="connsiteY5" fmla="*/ 416719 h 464344"/>
                <a:gd name="connsiteX6" fmla="*/ 197644 w 2697956"/>
                <a:gd name="connsiteY6" fmla="*/ 400050 h 464344"/>
                <a:gd name="connsiteX7" fmla="*/ 145256 w 2697956"/>
                <a:gd name="connsiteY7" fmla="*/ 385762 h 464344"/>
                <a:gd name="connsiteX8" fmla="*/ 92869 w 2697956"/>
                <a:gd name="connsiteY8" fmla="*/ 359569 h 464344"/>
                <a:gd name="connsiteX9" fmla="*/ 54769 w 2697956"/>
                <a:gd name="connsiteY9" fmla="*/ 340519 h 464344"/>
                <a:gd name="connsiteX10" fmla="*/ 21431 w 2697956"/>
                <a:gd name="connsiteY10" fmla="*/ 314325 h 464344"/>
                <a:gd name="connsiteX11" fmla="*/ 0 w 2697956"/>
                <a:gd name="connsiteY11" fmla="*/ 283369 h 464344"/>
                <a:gd name="connsiteX12" fmla="*/ 0 w 2697956"/>
                <a:gd name="connsiteY12" fmla="*/ 250031 h 464344"/>
                <a:gd name="connsiteX13" fmla="*/ 23812 w 2697956"/>
                <a:gd name="connsiteY13" fmla="*/ 223837 h 464344"/>
                <a:gd name="connsiteX14" fmla="*/ 135731 w 2697956"/>
                <a:gd name="connsiteY14" fmla="*/ 154781 h 464344"/>
                <a:gd name="connsiteX15" fmla="*/ 581025 w 2697956"/>
                <a:gd name="connsiteY15" fmla="*/ 202406 h 464344"/>
                <a:gd name="connsiteX16" fmla="*/ 933450 w 2697956"/>
                <a:gd name="connsiteY16" fmla="*/ 221456 h 464344"/>
                <a:gd name="connsiteX17" fmla="*/ 1740694 w 2697956"/>
                <a:gd name="connsiteY17" fmla="*/ 223837 h 464344"/>
                <a:gd name="connsiteX18" fmla="*/ 1959769 w 2697956"/>
                <a:gd name="connsiteY18" fmla="*/ 211931 h 464344"/>
                <a:gd name="connsiteX19" fmla="*/ 2247900 w 2697956"/>
                <a:gd name="connsiteY19" fmla="*/ 197644 h 464344"/>
                <a:gd name="connsiteX20" fmla="*/ 2362200 w 2697956"/>
                <a:gd name="connsiteY20" fmla="*/ 197644 h 464344"/>
                <a:gd name="connsiteX21" fmla="*/ 2419350 w 2697956"/>
                <a:gd name="connsiteY21" fmla="*/ 195262 h 464344"/>
                <a:gd name="connsiteX22" fmla="*/ 2466975 w 2697956"/>
                <a:gd name="connsiteY22" fmla="*/ 180975 h 464344"/>
                <a:gd name="connsiteX23" fmla="*/ 2488406 w 2697956"/>
                <a:gd name="connsiteY23" fmla="*/ 173831 h 464344"/>
                <a:gd name="connsiteX24" fmla="*/ 2528887 w 2697956"/>
                <a:gd name="connsiteY24" fmla="*/ 150019 h 464344"/>
                <a:gd name="connsiteX25" fmla="*/ 2569369 w 2697956"/>
                <a:gd name="connsiteY25" fmla="*/ 111919 h 464344"/>
                <a:gd name="connsiteX26" fmla="*/ 2643187 w 2697956"/>
                <a:gd name="connsiteY26" fmla="*/ 0 h 464344"/>
                <a:gd name="connsiteX27" fmla="*/ 2697956 w 2697956"/>
                <a:gd name="connsiteY27" fmla="*/ 202406 h 464344"/>
                <a:gd name="connsiteX28" fmla="*/ 2562225 w 2697956"/>
                <a:gd name="connsiteY28" fmla="*/ 347662 h 464344"/>
                <a:gd name="connsiteX29" fmla="*/ 2476500 w 2697956"/>
                <a:gd name="connsiteY29" fmla="*/ 423862 h 464344"/>
                <a:gd name="connsiteX30" fmla="*/ 2445544 w 2697956"/>
                <a:gd name="connsiteY30" fmla="*/ 450056 h 464344"/>
                <a:gd name="connsiteX31" fmla="*/ 2383631 w 2697956"/>
                <a:gd name="connsiteY31" fmla="*/ 464344 h 464344"/>
                <a:gd name="connsiteX32" fmla="*/ 2340769 w 2697956"/>
                <a:gd name="connsiteY32" fmla="*/ 454819 h 464344"/>
                <a:gd name="connsiteX33" fmla="*/ 2247900 w 2697956"/>
                <a:gd name="connsiteY33" fmla="*/ 431006 h 464344"/>
                <a:gd name="connsiteX34" fmla="*/ 1907381 w 2697956"/>
                <a:gd name="connsiteY34" fmla="*/ 423862 h 464344"/>
                <a:gd name="connsiteX35" fmla="*/ 1283494 w 2697956"/>
                <a:gd name="connsiteY35" fmla="*/ 421481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697956" h="464344">
                  <a:moveTo>
                    <a:pt x="1283494" y="421481"/>
                  </a:moveTo>
                  <a:lnTo>
                    <a:pt x="707231" y="426244"/>
                  </a:lnTo>
                  <a:lnTo>
                    <a:pt x="600075" y="435769"/>
                  </a:lnTo>
                  <a:lnTo>
                    <a:pt x="507206" y="442912"/>
                  </a:lnTo>
                  <a:lnTo>
                    <a:pt x="457200" y="438150"/>
                  </a:lnTo>
                  <a:lnTo>
                    <a:pt x="300037" y="416719"/>
                  </a:lnTo>
                  <a:lnTo>
                    <a:pt x="197644" y="400050"/>
                  </a:lnTo>
                  <a:lnTo>
                    <a:pt x="145256" y="385762"/>
                  </a:lnTo>
                  <a:lnTo>
                    <a:pt x="92869" y="359569"/>
                  </a:lnTo>
                  <a:lnTo>
                    <a:pt x="54769" y="340519"/>
                  </a:lnTo>
                  <a:lnTo>
                    <a:pt x="21431" y="314325"/>
                  </a:lnTo>
                  <a:lnTo>
                    <a:pt x="0" y="283369"/>
                  </a:lnTo>
                  <a:lnTo>
                    <a:pt x="0" y="250031"/>
                  </a:lnTo>
                  <a:lnTo>
                    <a:pt x="23812" y="223837"/>
                  </a:lnTo>
                  <a:lnTo>
                    <a:pt x="135731" y="154781"/>
                  </a:lnTo>
                  <a:lnTo>
                    <a:pt x="581025" y="202406"/>
                  </a:lnTo>
                  <a:lnTo>
                    <a:pt x="933450" y="221456"/>
                  </a:lnTo>
                  <a:lnTo>
                    <a:pt x="1740694" y="223837"/>
                  </a:lnTo>
                  <a:lnTo>
                    <a:pt x="1959769" y="211931"/>
                  </a:lnTo>
                  <a:lnTo>
                    <a:pt x="2247900" y="197644"/>
                  </a:lnTo>
                  <a:lnTo>
                    <a:pt x="2362200" y="197644"/>
                  </a:lnTo>
                  <a:lnTo>
                    <a:pt x="2419350" y="195262"/>
                  </a:lnTo>
                  <a:lnTo>
                    <a:pt x="2466975" y="180975"/>
                  </a:lnTo>
                  <a:lnTo>
                    <a:pt x="2488406" y="173831"/>
                  </a:lnTo>
                  <a:lnTo>
                    <a:pt x="2528887" y="150019"/>
                  </a:lnTo>
                  <a:lnTo>
                    <a:pt x="2569369" y="111919"/>
                  </a:lnTo>
                  <a:lnTo>
                    <a:pt x="2643187" y="0"/>
                  </a:lnTo>
                  <a:lnTo>
                    <a:pt x="2697956" y="202406"/>
                  </a:lnTo>
                  <a:lnTo>
                    <a:pt x="2562225" y="347662"/>
                  </a:lnTo>
                  <a:lnTo>
                    <a:pt x="2476500" y="423862"/>
                  </a:lnTo>
                  <a:lnTo>
                    <a:pt x="2445544" y="450056"/>
                  </a:lnTo>
                  <a:lnTo>
                    <a:pt x="2383631" y="464344"/>
                  </a:lnTo>
                  <a:lnTo>
                    <a:pt x="2340769" y="454819"/>
                  </a:lnTo>
                  <a:lnTo>
                    <a:pt x="2247900" y="431006"/>
                  </a:lnTo>
                  <a:lnTo>
                    <a:pt x="1907381" y="423862"/>
                  </a:lnTo>
                  <a:lnTo>
                    <a:pt x="1283494" y="4214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9">
              <a:extLst>
                <a:ext uri="{FF2B5EF4-FFF2-40B4-BE49-F238E27FC236}">
                  <a16:creationId xmlns:a16="http://schemas.microsoft.com/office/drawing/2014/main" id="{FB818AE7-927F-4B5F-A7A7-02B6EB5D1570}"/>
                </a:ext>
              </a:extLst>
            </p:cNvPr>
            <p:cNvSpPr/>
            <p:nvPr/>
          </p:nvSpPr>
          <p:spPr>
            <a:xfrm>
              <a:off x="6831013" y="5429250"/>
              <a:ext cx="609600" cy="452438"/>
            </a:xfrm>
            <a:custGeom>
              <a:avLst/>
              <a:gdLst>
                <a:gd name="connsiteX0" fmla="*/ 161925 w 609600"/>
                <a:gd name="connsiteY0" fmla="*/ 35719 h 452438"/>
                <a:gd name="connsiteX1" fmla="*/ 335757 w 609600"/>
                <a:gd name="connsiteY1" fmla="*/ 69056 h 452438"/>
                <a:gd name="connsiteX2" fmla="*/ 414338 w 609600"/>
                <a:gd name="connsiteY2" fmla="*/ 78581 h 452438"/>
                <a:gd name="connsiteX3" fmla="*/ 473869 w 609600"/>
                <a:gd name="connsiteY3" fmla="*/ 76200 h 452438"/>
                <a:gd name="connsiteX4" fmla="*/ 511969 w 609600"/>
                <a:gd name="connsiteY4" fmla="*/ 66675 h 452438"/>
                <a:gd name="connsiteX5" fmla="*/ 547688 w 609600"/>
                <a:gd name="connsiteY5" fmla="*/ 47625 h 452438"/>
                <a:gd name="connsiteX6" fmla="*/ 609600 w 609600"/>
                <a:gd name="connsiteY6" fmla="*/ 0 h 452438"/>
                <a:gd name="connsiteX7" fmla="*/ 571500 w 609600"/>
                <a:gd name="connsiteY7" fmla="*/ 452438 h 452438"/>
                <a:gd name="connsiteX8" fmla="*/ 531019 w 609600"/>
                <a:gd name="connsiteY8" fmla="*/ 435769 h 452438"/>
                <a:gd name="connsiteX9" fmla="*/ 431007 w 609600"/>
                <a:gd name="connsiteY9" fmla="*/ 330994 h 452438"/>
                <a:gd name="connsiteX10" fmla="*/ 278607 w 609600"/>
                <a:gd name="connsiteY10" fmla="*/ 211931 h 452438"/>
                <a:gd name="connsiteX11" fmla="*/ 152400 w 609600"/>
                <a:gd name="connsiteY11" fmla="*/ 130969 h 452438"/>
                <a:gd name="connsiteX12" fmla="*/ 40482 w 609600"/>
                <a:gd name="connsiteY12" fmla="*/ 73819 h 452438"/>
                <a:gd name="connsiteX13" fmla="*/ 9525 w 609600"/>
                <a:gd name="connsiteY13" fmla="*/ 57150 h 452438"/>
                <a:gd name="connsiteX14" fmla="*/ 2382 w 609600"/>
                <a:gd name="connsiteY14" fmla="*/ 47625 h 452438"/>
                <a:gd name="connsiteX15" fmla="*/ 0 w 609600"/>
                <a:gd name="connsiteY15" fmla="*/ 35719 h 452438"/>
                <a:gd name="connsiteX16" fmla="*/ 0 w 609600"/>
                <a:gd name="connsiteY16" fmla="*/ 21431 h 452438"/>
                <a:gd name="connsiteX17" fmla="*/ 7144 w 609600"/>
                <a:gd name="connsiteY17" fmla="*/ 4763 h 452438"/>
                <a:gd name="connsiteX18" fmla="*/ 35719 w 609600"/>
                <a:gd name="connsiteY18" fmla="*/ 0 h 452438"/>
                <a:gd name="connsiteX19" fmla="*/ 161925 w 609600"/>
                <a:gd name="connsiteY19" fmla="*/ 35719 h 45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9600" h="452438">
                  <a:moveTo>
                    <a:pt x="161925" y="35719"/>
                  </a:moveTo>
                  <a:lnTo>
                    <a:pt x="335757" y="69056"/>
                  </a:lnTo>
                  <a:lnTo>
                    <a:pt x="414338" y="78581"/>
                  </a:lnTo>
                  <a:lnTo>
                    <a:pt x="473869" y="76200"/>
                  </a:lnTo>
                  <a:lnTo>
                    <a:pt x="511969" y="66675"/>
                  </a:lnTo>
                  <a:lnTo>
                    <a:pt x="547688" y="47625"/>
                  </a:lnTo>
                  <a:lnTo>
                    <a:pt x="609600" y="0"/>
                  </a:lnTo>
                  <a:lnTo>
                    <a:pt x="571500" y="452438"/>
                  </a:lnTo>
                  <a:lnTo>
                    <a:pt x="531019" y="435769"/>
                  </a:lnTo>
                  <a:lnTo>
                    <a:pt x="431007" y="330994"/>
                  </a:lnTo>
                  <a:lnTo>
                    <a:pt x="278607" y="211931"/>
                  </a:lnTo>
                  <a:lnTo>
                    <a:pt x="152400" y="130969"/>
                  </a:lnTo>
                  <a:lnTo>
                    <a:pt x="40482" y="73819"/>
                  </a:lnTo>
                  <a:lnTo>
                    <a:pt x="9525" y="57150"/>
                  </a:lnTo>
                  <a:lnTo>
                    <a:pt x="2382" y="47625"/>
                  </a:lnTo>
                  <a:lnTo>
                    <a:pt x="0" y="35719"/>
                  </a:lnTo>
                  <a:lnTo>
                    <a:pt x="0" y="21431"/>
                  </a:lnTo>
                  <a:lnTo>
                    <a:pt x="7144" y="4763"/>
                  </a:lnTo>
                  <a:lnTo>
                    <a:pt x="35719" y="0"/>
                  </a:lnTo>
                  <a:lnTo>
                    <a:pt x="161925" y="35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80760283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B7BAE5C-8A2E-4026-AE2C-BCD47366F73C}"/>
              </a:ext>
            </a:extLst>
          </p:cNvPr>
          <p:cNvSpPr/>
          <p:nvPr/>
        </p:nvSpPr>
        <p:spPr>
          <a:xfrm>
            <a:off x="3995739" y="1919288"/>
            <a:ext cx="955675" cy="615950"/>
          </a:xfrm>
          <a:custGeom>
            <a:avLst/>
            <a:gdLst>
              <a:gd name="connsiteX0" fmla="*/ 557212 w 954881"/>
              <a:gd name="connsiteY0" fmla="*/ 490537 h 616743"/>
              <a:gd name="connsiteX1" fmla="*/ 357187 w 954881"/>
              <a:gd name="connsiteY1" fmla="*/ 373856 h 616743"/>
              <a:gd name="connsiteX2" fmla="*/ 245268 w 954881"/>
              <a:gd name="connsiteY2" fmla="*/ 290512 h 616743"/>
              <a:gd name="connsiteX3" fmla="*/ 128587 w 954881"/>
              <a:gd name="connsiteY3" fmla="*/ 185737 h 616743"/>
              <a:gd name="connsiteX4" fmla="*/ 59531 w 954881"/>
              <a:gd name="connsiteY4" fmla="*/ 114300 h 616743"/>
              <a:gd name="connsiteX5" fmla="*/ 28575 w 954881"/>
              <a:gd name="connsiteY5" fmla="*/ 78581 h 616743"/>
              <a:gd name="connsiteX6" fmla="*/ 11906 w 954881"/>
              <a:gd name="connsiteY6" fmla="*/ 59531 h 616743"/>
              <a:gd name="connsiteX7" fmla="*/ 4762 w 954881"/>
              <a:gd name="connsiteY7" fmla="*/ 42862 h 616743"/>
              <a:gd name="connsiteX8" fmla="*/ 0 w 954881"/>
              <a:gd name="connsiteY8" fmla="*/ 26193 h 616743"/>
              <a:gd name="connsiteX9" fmla="*/ 0 w 954881"/>
              <a:gd name="connsiteY9" fmla="*/ 14287 h 616743"/>
              <a:gd name="connsiteX10" fmla="*/ 4762 w 954881"/>
              <a:gd name="connsiteY10" fmla="*/ 4762 h 616743"/>
              <a:gd name="connsiteX11" fmla="*/ 11906 w 954881"/>
              <a:gd name="connsiteY11" fmla="*/ 0 h 616743"/>
              <a:gd name="connsiteX12" fmla="*/ 35718 w 954881"/>
              <a:gd name="connsiteY12" fmla="*/ 0 h 616743"/>
              <a:gd name="connsiteX13" fmla="*/ 76200 w 954881"/>
              <a:gd name="connsiteY13" fmla="*/ 19050 h 616743"/>
              <a:gd name="connsiteX14" fmla="*/ 145256 w 954881"/>
              <a:gd name="connsiteY14" fmla="*/ 54768 h 616743"/>
              <a:gd name="connsiteX15" fmla="*/ 207168 w 954881"/>
              <a:gd name="connsiteY15" fmla="*/ 83343 h 616743"/>
              <a:gd name="connsiteX16" fmla="*/ 297656 w 954881"/>
              <a:gd name="connsiteY16" fmla="*/ 114300 h 616743"/>
              <a:gd name="connsiteX17" fmla="*/ 407193 w 954881"/>
              <a:gd name="connsiteY17" fmla="*/ 145256 h 616743"/>
              <a:gd name="connsiteX18" fmla="*/ 497681 w 954881"/>
              <a:gd name="connsiteY18" fmla="*/ 166687 h 616743"/>
              <a:gd name="connsiteX19" fmla="*/ 607218 w 954881"/>
              <a:gd name="connsiteY19" fmla="*/ 185737 h 616743"/>
              <a:gd name="connsiteX20" fmla="*/ 695325 w 954881"/>
              <a:gd name="connsiteY20" fmla="*/ 192881 h 616743"/>
              <a:gd name="connsiteX21" fmla="*/ 740568 w 954881"/>
              <a:gd name="connsiteY21" fmla="*/ 230981 h 616743"/>
              <a:gd name="connsiteX22" fmla="*/ 831056 w 954881"/>
              <a:gd name="connsiteY22" fmla="*/ 314325 h 616743"/>
              <a:gd name="connsiteX23" fmla="*/ 881062 w 954881"/>
              <a:gd name="connsiteY23" fmla="*/ 364331 h 616743"/>
              <a:gd name="connsiteX24" fmla="*/ 916781 w 954881"/>
              <a:gd name="connsiteY24" fmla="*/ 407193 h 616743"/>
              <a:gd name="connsiteX25" fmla="*/ 938212 w 954881"/>
              <a:gd name="connsiteY25" fmla="*/ 442912 h 616743"/>
              <a:gd name="connsiteX26" fmla="*/ 950118 w 954881"/>
              <a:gd name="connsiteY26" fmla="*/ 476250 h 616743"/>
              <a:gd name="connsiteX27" fmla="*/ 954881 w 954881"/>
              <a:gd name="connsiteY27" fmla="*/ 509587 h 616743"/>
              <a:gd name="connsiteX28" fmla="*/ 947737 w 954881"/>
              <a:gd name="connsiteY28" fmla="*/ 547687 h 616743"/>
              <a:gd name="connsiteX29" fmla="*/ 933450 w 954881"/>
              <a:gd name="connsiteY29" fmla="*/ 581025 h 616743"/>
              <a:gd name="connsiteX30" fmla="*/ 914400 w 954881"/>
              <a:gd name="connsiteY30" fmla="*/ 597693 h 616743"/>
              <a:gd name="connsiteX31" fmla="*/ 876300 w 954881"/>
              <a:gd name="connsiteY31" fmla="*/ 611981 h 616743"/>
              <a:gd name="connsiteX32" fmla="*/ 816768 w 954881"/>
              <a:gd name="connsiteY32" fmla="*/ 616743 h 616743"/>
              <a:gd name="connsiteX33" fmla="*/ 557212 w 954881"/>
              <a:gd name="connsiteY33" fmla="*/ 490537 h 6167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54881" h="616743">
                <a:moveTo>
                  <a:pt x="557212" y="490537"/>
                </a:moveTo>
                <a:lnTo>
                  <a:pt x="357187" y="373856"/>
                </a:lnTo>
                <a:lnTo>
                  <a:pt x="245268" y="290512"/>
                </a:lnTo>
                <a:lnTo>
                  <a:pt x="128587" y="185737"/>
                </a:lnTo>
                <a:lnTo>
                  <a:pt x="59531" y="114300"/>
                </a:lnTo>
                <a:lnTo>
                  <a:pt x="28575" y="78581"/>
                </a:lnTo>
                <a:lnTo>
                  <a:pt x="11906" y="59531"/>
                </a:lnTo>
                <a:lnTo>
                  <a:pt x="4762" y="42862"/>
                </a:lnTo>
                <a:lnTo>
                  <a:pt x="0" y="26193"/>
                </a:lnTo>
                <a:lnTo>
                  <a:pt x="0" y="14287"/>
                </a:lnTo>
                <a:lnTo>
                  <a:pt x="4762" y="4762"/>
                </a:lnTo>
                <a:lnTo>
                  <a:pt x="11906" y="0"/>
                </a:lnTo>
                <a:lnTo>
                  <a:pt x="35718" y="0"/>
                </a:lnTo>
                <a:lnTo>
                  <a:pt x="76200" y="19050"/>
                </a:lnTo>
                <a:lnTo>
                  <a:pt x="145256" y="54768"/>
                </a:lnTo>
                <a:lnTo>
                  <a:pt x="207168" y="83343"/>
                </a:lnTo>
                <a:lnTo>
                  <a:pt x="297656" y="114300"/>
                </a:lnTo>
                <a:lnTo>
                  <a:pt x="407193" y="145256"/>
                </a:lnTo>
                <a:lnTo>
                  <a:pt x="497681" y="166687"/>
                </a:lnTo>
                <a:lnTo>
                  <a:pt x="607218" y="185737"/>
                </a:lnTo>
                <a:lnTo>
                  <a:pt x="695325" y="192881"/>
                </a:lnTo>
                <a:lnTo>
                  <a:pt x="740568" y="230981"/>
                </a:lnTo>
                <a:lnTo>
                  <a:pt x="831056" y="314325"/>
                </a:lnTo>
                <a:lnTo>
                  <a:pt x="881062" y="364331"/>
                </a:lnTo>
                <a:lnTo>
                  <a:pt x="916781" y="407193"/>
                </a:lnTo>
                <a:lnTo>
                  <a:pt x="938212" y="442912"/>
                </a:lnTo>
                <a:lnTo>
                  <a:pt x="950118" y="476250"/>
                </a:lnTo>
                <a:lnTo>
                  <a:pt x="954881" y="509587"/>
                </a:lnTo>
                <a:lnTo>
                  <a:pt x="947737" y="547687"/>
                </a:lnTo>
                <a:lnTo>
                  <a:pt x="933450" y="581025"/>
                </a:lnTo>
                <a:lnTo>
                  <a:pt x="914400" y="597693"/>
                </a:lnTo>
                <a:lnTo>
                  <a:pt x="876300" y="611981"/>
                </a:lnTo>
                <a:lnTo>
                  <a:pt x="816768" y="616743"/>
                </a:lnTo>
                <a:lnTo>
                  <a:pt x="557212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0658A9F-93EF-4F6D-9964-1855F7B85820}"/>
              </a:ext>
            </a:extLst>
          </p:cNvPr>
          <p:cNvSpPr/>
          <p:nvPr/>
        </p:nvSpPr>
        <p:spPr>
          <a:xfrm>
            <a:off x="5487989" y="1693863"/>
            <a:ext cx="517525" cy="1708150"/>
          </a:xfrm>
          <a:custGeom>
            <a:avLst/>
            <a:gdLst>
              <a:gd name="connsiteX0" fmla="*/ 240507 w 516732"/>
              <a:gd name="connsiteY0" fmla="*/ 1007269 h 1709737"/>
              <a:gd name="connsiteX1" fmla="*/ 202407 w 516732"/>
              <a:gd name="connsiteY1" fmla="*/ 450056 h 1709737"/>
              <a:gd name="connsiteX2" fmla="*/ 192882 w 516732"/>
              <a:gd name="connsiteY2" fmla="*/ 350044 h 1709737"/>
              <a:gd name="connsiteX3" fmla="*/ 171450 w 516732"/>
              <a:gd name="connsiteY3" fmla="*/ 278606 h 1709737"/>
              <a:gd name="connsiteX4" fmla="*/ 142875 w 516732"/>
              <a:gd name="connsiteY4" fmla="*/ 219075 h 1709737"/>
              <a:gd name="connsiteX5" fmla="*/ 107157 w 516732"/>
              <a:gd name="connsiteY5" fmla="*/ 159544 h 1709737"/>
              <a:gd name="connsiteX6" fmla="*/ 64294 w 516732"/>
              <a:gd name="connsiteY6" fmla="*/ 104775 h 1709737"/>
              <a:gd name="connsiteX7" fmla="*/ 28575 w 516732"/>
              <a:gd name="connsiteY7" fmla="*/ 73819 h 1709737"/>
              <a:gd name="connsiteX8" fmla="*/ 14288 w 516732"/>
              <a:gd name="connsiteY8" fmla="*/ 61912 h 1709737"/>
              <a:gd name="connsiteX9" fmla="*/ 2382 w 516732"/>
              <a:gd name="connsiteY9" fmla="*/ 42862 h 1709737"/>
              <a:gd name="connsiteX10" fmla="*/ 0 w 516732"/>
              <a:gd name="connsiteY10" fmla="*/ 21431 h 1709737"/>
              <a:gd name="connsiteX11" fmla="*/ 7144 w 516732"/>
              <a:gd name="connsiteY11" fmla="*/ 7144 h 1709737"/>
              <a:gd name="connsiteX12" fmla="*/ 21432 w 516732"/>
              <a:gd name="connsiteY12" fmla="*/ 0 h 1709737"/>
              <a:gd name="connsiteX13" fmla="*/ 47625 w 516732"/>
              <a:gd name="connsiteY13" fmla="*/ 7144 h 1709737"/>
              <a:gd name="connsiteX14" fmla="*/ 69057 w 516732"/>
              <a:gd name="connsiteY14" fmla="*/ 14287 h 1709737"/>
              <a:gd name="connsiteX15" fmla="*/ 135732 w 516732"/>
              <a:gd name="connsiteY15" fmla="*/ 35719 h 1709737"/>
              <a:gd name="connsiteX16" fmla="*/ 188119 w 516732"/>
              <a:gd name="connsiteY16" fmla="*/ 52387 h 1709737"/>
              <a:gd name="connsiteX17" fmla="*/ 242888 w 516732"/>
              <a:gd name="connsiteY17" fmla="*/ 71437 h 1709737"/>
              <a:gd name="connsiteX18" fmla="*/ 295275 w 516732"/>
              <a:gd name="connsiteY18" fmla="*/ 95250 h 1709737"/>
              <a:gd name="connsiteX19" fmla="*/ 350044 w 516732"/>
              <a:gd name="connsiteY19" fmla="*/ 128587 h 1709737"/>
              <a:gd name="connsiteX20" fmla="*/ 414338 w 516732"/>
              <a:gd name="connsiteY20" fmla="*/ 171450 h 1709737"/>
              <a:gd name="connsiteX21" fmla="*/ 419100 w 516732"/>
              <a:gd name="connsiteY21" fmla="*/ 307181 h 1709737"/>
              <a:gd name="connsiteX22" fmla="*/ 473869 w 516732"/>
              <a:gd name="connsiteY22" fmla="*/ 1033462 h 1709737"/>
              <a:gd name="connsiteX23" fmla="*/ 516732 w 516732"/>
              <a:gd name="connsiteY23" fmla="*/ 1666875 h 1709737"/>
              <a:gd name="connsiteX24" fmla="*/ 288132 w 516732"/>
              <a:gd name="connsiteY24" fmla="*/ 1709737 h 1709737"/>
              <a:gd name="connsiteX25" fmla="*/ 240507 w 516732"/>
              <a:gd name="connsiteY25" fmla="*/ 1007269 h 1709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16732" h="1709737">
                <a:moveTo>
                  <a:pt x="240507" y="1007269"/>
                </a:moveTo>
                <a:lnTo>
                  <a:pt x="202407" y="450056"/>
                </a:lnTo>
                <a:lnTo>
                  <a:pt x="192882" y="350044"/>
                </a:lnTo>
                <a:lnTo>
                  <a:pt x="171450" y="278606"/>
                </a:lnTo>
                <a:lnTo>
                  <a:pt x="142875" y="219075"/>
                </a:lnTo>
                <a:lnTo>
                  <a:pt x="107157" y="159544"/>
                </a:lnTo>
                <a:lnTo>
                  <a:pt x="64294" y="104775"/>
                </a:lnTo>
                <a:lnTo>
                  <a:pt x="28575" y="73819"/>
                </a:lnTo>
                <a:lnTo>
                  <a:pt x="14288" y="61912"/>
                </a:lnTo>
                <a:lnTo>
                  <a:pt x="2382" y="42862"/>
                </a:lnTo>
                <a:lnTo>
                  <a:pt x="0" y="21431"/>
                </a:lnTo>
                <a:lnTo>
                  <a:pt x="7144" y="7144"/>
                </a:lnTo>
                <a:lnTo>
                  <a:pt x="21432" y="0"/>
                </a:lnTo>
                <a:lnTo>
                  <a:pt x="47625" y="7144"/>
                </a:lnTo>
                <a:lnTo>
                  <a:pt x="69057" y="14287"/>
                </a:lnTo>
                <a:lnTo>
                  <a:pt x="135732" y="35719"/>
                </a:lnTo>
                <a:lnTo>
                  <a:pt x="188119" y="52387"/>
                </a:lnTo>
                <a:lnTo>
                  <a:pt x="242888" y="71437"/>
                </a:lnTo>
                <a:lnTo>
                  <a:pt x="295275" y="95250"/>
                </a:lnTo>
                <a:lnTo>
                  <a:pt x="350044" y="128587"/>
                </a:lnTo>
                <a:lnTo>
                  <a:pt x="414338" y="171450"/>
                </a:lnTo>
                <a:lnTo>
                  <a:pt x="419100" y="307181"/>
                </a:lnTo>
                <a:lnTo>
                  <a:pt x="473869" y="1033462"/>
                </a:lnTo>
                <a:lnTo>
                  <a:pt x="516732" y="1666875"/>
                </a:lnTo>
                <a:lnTo>
                  <a:pt x="288132" y="1709737"/>
                </a:lnTo>
                <a:lnTo>
                  <a:pt x="240507" y="1007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02BA6609-5FB9-4366-8E23-D88C519267B1}"/>
              </a:ext>
            </a:extLst>
          </p:cNvPr>
          <p:cNvSpPr/>
          <p:nvPr/>
        </p:nvSpPr>
        <p:spPr>
          <a:xfrm>
            <a:off x="5116514" y="3314701"/>
            <a:ext cx="473075" cy="1852613"/>
          </a:xfrm>
          <a:custGeom>
            <a:avLst/>
            <a:gdLst>
              <a:gd name="connsiteX0" fmla="*/ 180975 w 471488"/>
              <a:gd name="connsiteY0" fmla="*/ 1014413 h 1852613"/>
              <a:gd name="connsiteX1" fmla="*/ 169069 w 471488"/>
              <a:gd name="connsiteY1" fmla="*/ 326231 h 1852613"/>
              <a:gd name="connsiteX2" fmla="*/ 159544 w 471488"/>
              <a:gd name="connsiteY2" fmla="*/ 264319 h 1852613"/>
              <a:gd name="connsiteX3" fmla="*/ 140494 w 471488"/>
              <a:gd name="connsiteY3" fmla="*/ 214313 h 1852613"/>
              <a:gd name="connsiteX4" fmla="*/ 102394 w 471488"/>
              <a:gd name="connsiteY4" fmla="*/ 154781 h 1852613"/>
              <a:gd name="connsiteX5" fmla="*/ 66675 w 471488"/>
              <a:gd name="connsiteY5" fmla="*/ 107156 h 1852613"/>
              <a:gd name="connsiteX6" fmla="*/ 19050 w 471488"/>
              <a:gd name="connsiteY6" fmla="*/ 59531 h 1852613"/>
              <a:gd name="connsiteX7" fmla="*/ 7144 w 471488"/>
              <a:gd name="connsiteY7" fmla="*/ 45244 h 1852613"/>
              <a:gd name="connsiteX8" fmla="*/ 0 w 471488"/>
              <a:gd name="connsiteY8" fmla="*/ 26194 h 1852613"/>
              <a:gd name="connsiteX9" fmla="*/ 2382 w 471488"/>
              <a:gd name="connsiteY9" fmla="*/ 14288 h 1852613"/>
              <a:gd name="connsiteX10" fmla="*/ 16669 w 471488"/>
              <a:gd name="connsiteY10" fmla="*/ 4763 h 1852613"/>
              <a:gd name="connsiteX11" fmla="*/ 42863 w 471488"/>
              <a:gd name="connsiteY11" fmla="*/ 0 h 1852613"/>
              <a:gd name="connsiteX12" fmla="*/ 57150 w 471488"/>
              <a:gd name="connsiteY12" fmla="*/ 0 h 1852613"/>
              <a:gd name="connsiteX13" fmla="*/ 88107 w 471488"/>
              <a:gd name="connsiteY13" fmla="*/ 14288 h 1852613"/>
              <a:gd name="connsiteX14" fmla="*/ 273844 w 471488"/>
              <a:gd name="connsiteY14" fmla="*/ 102394 h 1852613"/>
              <a:gd name="connsiteX15" fmla="*/ 388144 w 471488"/>
              <a:gd name="connsiteY15" fmla="*/ 211931 h 1852613"/>
              <a:gd name="connsiteX16" fmla="*/ 409575 w 471488"/>
              <a:gd name="connsiteY16" fmla="*/ 542925 h 1852613"/>
              <a:gd name="connsiteX17" fmla="*/ 423863 w 471488"/>
              <a:gd name="connsiteY17" fmla="*/ 809625 h 1852613"/>
              <a:gd name="connsiteX18" fmla="*/ 438150 w 471488"/>
              <a:gd name="connsiteY18" fmla="*/ 1066800 h 1852613"/>
              <a:gd name="connsiteX19" fmla="*/ 457200 w 471488"/>
              <a:gd name="connsiteY19" fmla="*/ 1404938 h 1852613"/>
              <a:gd name="connsiteX20" fmla="*/ 464344 w 471488"/>
              <a:gd name="connsiteY20" fmla="*/ 1464469 h 1852613"/>
              <a:gd name="connsiteX21" fmla="*/ 471488 w 471488"/>
              <a:gd name="connsiteY21" fmla="*/ 1533525 h 1852613"/>
              <a:gd name="connsiteX22" fmla="*/ 471488 w 471488"/>
              <a:gd name="connsiteY22" fmla="*/ 1585913 h 1852613"/>
              <a:gd name="connsiteX23" fmla="*/ 469107 w 471488"/>
              <a:gd name="connsiteY23" fmla="*/ 1640681 h 1852613"/>
              <a:gd name="connsiteX24" fmla="*/ 459582 w 471488"/>
              <a:gd name="connsiteY24" fmla="*/ 1690688 h 1852613"/>
              <a:gd name="connsiteX25" fmla="*/ 440532 w 471488"/>
              <a:gd name="connsiteY25" fmla="*/ 1747838 h 1852613"/>
              <a:gd name="connsiteX26" fmla="*/ 416719 w 471488"/>
              <a:gd name="connsiteY26" fmla="*/ 1785938 h 1852613"/>
              <a:gd name="connsiteX27" fmla="*/ 385763 w 471488"/>
              <a:gd name="connsiteY27" fmla="*/ 1819275 h 1852613"/>
              <a:gd name="connsiteX28" fmla="*/ 361950 w 471488"/>
              <a:gd name="connsiteY28" fmla="*/ 1843088 h 1852613"/>
              <a:gd name="connsiteX29" fmla="*/ 335757 w 471488"/>
              <a:gd name="connsiteY29" fmla="*/ 1852613 h 1852613"/>
              <a:gd name="connsiteX30" fmla="*/ 311944 w 471488"/>
              <a:gd name="connsiteY30" fmla="*/ 1845469 h 1852613"/>
              <a:gd name="connsiteX31" fmla="*/ 285750 w 471488"/>
              <a:gd name="connsiteY31" fmla="*/ 1828800 h 1852613"/>
              <a:gd name="connsiteX32" fmla="*/ 250032 w 471488"/>
              <a:gd name="connsiteY32" fmla="*/ 1778794 h 1852613"/>
              <a:gd name="connsiteX33" fmla="*/ 209550 w 471488"/>
              <a:gd name="connsiteY33" fmla="*/ 1707356 h 1852613"/>
              <a:gd name="connsiteX34" fmla="*/ 183357 w 471488"/>
              <a:gd name="connsiteY34" fmla="*/ 1638300 h 1852613"/>
              <a:gd name="connsiteX35" fmla="*/ 166688 w 471488"/>
              <a:gd name="connsiteY35" fmla="*/ 1547813 h 1852613"/>
              <a:gd name="connsiteX36" fmla="*/ 166688 w 471488"/>
              <a:gd name="connsiteY36" fmla="*/ 1440656 h 1852613"/>
              <a:gd name="connsiteX37" fmla="*/ 188119 w 471488"/>
              <a:gd name="connsiteY37" fmla="*/ 1297781 h 1852613"/>
              <a:gd name="connsiteX38" fmla="*/ 180975 w 471488"/>
              <a:gd name="connsiteY38" fmla="*/ 1014413 h 185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71488" h="1852613">
                <a:moveTo>
                  <a:pt x="180975" y="1014413"/>
                </a:moveTo>
                <a:lnTo>
                  <a:pt x="169069" y="326231"/>
                </a:lnTo>
                <a:lnTo>
                  <a:pt x="159544" y="264319"/>
                </a:lnTo>
                <a:lnTo>
                  <a:pt x="140494" y="214313"/>
                </a:lnTo>
                <a:lnTo>
                  <a:pt x="102394" y="154781"/>
                </a:lnTo>
                <a:lnTo>
                  <a:pt x="66675" y="107156"/>
                </a:lnTo>
                <a:lnTo>
                  <a:pt x="19050" y="59531"/>
                </a:lnTo>
                <a:lnTo>
                  <a:pt x="7144" y="45244"/>
                </a:lnTo>
                <a:lnTo>
                  <a:pt x="0" y="26194"/>
                </a:lnTo>
                <a:lnTo>
                  <a:pt x="2382" y="14288"/>
                </a:lnTo>
                <a:lnTo>
                  <a:pt x="16669" y="4763"/>
                </a:lnTo>
                <a:lnTo>
                  <a:pt x="42863" y="0"/>
                </a:lnTo>
                <a:lnTo>
                  <a:pt x="57150" y="0"/>
                </a:lnTo>
                <a:lnTo>
                  <a:pt x="88107" y="14288"/>
                </a:lnTo>
                <a:lnTo>
                  <a:pt x="273844" y="102394"/>
                </a:lnTo>
                <a:lnTo>
                  <a:pt x="388144" y="211931"/>
                </a:lnTo>
                <a:lnTo>
                  <a:pt x="409575" y="542925"/>
                </a:lnTo>
                <a:lnTo>
                  <a:pt x="423863" y="809625"/>
                </a:lnTo>
                <a:lnTo>
                  <a:pt x="438150" y="1066800"/>
                </a:lnTo>
                <a:lnTo>
                  <a:pt x="457200" y="1404938"/>
                </a:lnTo>
                <a:lnTo>
                  <a:pt x="464344" y="1464469"/>
                </a:lnTo>
                <a:lnTo>
                  <a:pt x="471488" y="1533525"/>
                </a:lnTo>
                <a:lnTo>
                  <a:pt x="471488" y="1585913"/>
                </a:lnTo>
                <a:lnTo>
                  <a:pt x="469107" y="1640681"/>
                </a:lnTo>
                <a:lnTo>
                  <a:pt x="459582" y="1690688"/>
                </a:lnTo>
                <a:lnTo>
                  <a:pt x="440532" y="1747838"/>
                </a:lnTo>
                <a:lnTo>
                  <a:pt x="416719" y="1785938"/>
                </a:lnTo>
                <a:lnTo>
                  <a:pt x="385763" y="1819275"/>
                </a:lnTo>
                <a:lnTo>
                  <a:pt x="361950" y="1843088"/>
                </a:lnTo>
                <a:lnTo>
                  <a:pt x="335757" y="1852613"/>
                </a:lnTo>
                <a:lnTo>
                  <a:pt x="311944" y="1845469"/>
                </a:lnTo>
                <a:lnTo>
                  <a:pt x="285750" y="1828800"/>
                </a:lnTo>
                <a:lnTo>
                  <a:pt x="250032" y="1778794"/>
                </a:lnTo>
                <a:lnTo>
                  <a:pt x="209550" y="1707356"/>
                </a:lnTo>
                <a:lnTo>
                  <a:pt x="183357" y="1638300"/>
                </a:lnTo>
                <a:lnTo>
                  <a:pt x="166688" y="1547813"/>
                </a:lnTo>
                <a:lnTo>
                  <a:pt x="166688" y="1440656"/>
                </a:lnTo>
                <a:lnTo>
                  <a:pt x="188119" y="1297781"/>
                </a:lnTo>
                <a:cubicBezTo>
                  <a:pt x="186532" y="1201737"/>
                  <a:pt x="184944" y="1105694"/>
                  <a:pt x="180975" y="1014413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48E6E795-57CF-4CAD-B355-59C8F1CFAE4E}"/>
              </a:ext>
            </a:extLst>
          </p:cNvPr>
          <p:cNvSpPr/>
          <p:nvPr/>
        </p:nvSpPr>
        <p:spPr>
          <a:xfrm>
            <a:off x="5859464" y="3821114"/>
            <a:ext cx="415925" cy="904875"/>
          </a:xfrm>
          <a:custGeom>
            <a:avLst/>
            <a:gdLst>
              <a:gd name="connsiteX0" fmla="*/ 188119 w 414338"/>
              <a:gd name="connsiteY0" fmla="*/ 445294 h 904875"/>
              <a:gd name="connsiteX1" fmla="*/ 161925 w 414338"/>
              <a:gd name="connsiteY1" fmla="*/ 209550 h 904875"/>
              <a:gd name="connsiteX2" fmla="*/ 71438 w 414338"/>
              <a:gd name="connsiteY2" fmla="*/ 102394 h 904875"/>
              <a:gd name="connsiteX3" fmla="*/ 23813 w 414338"/>
              <a:gd name="connsiteY3" fmla="*/ 54769 h 904875"/>
              <a:gd name="connsiteX4" fmla="*/ 4763 w 414338"/>
              <a:gd name="connsiteY4" fmla="*/ 35719 h 904875"/>
              <a:gd name="connsiteX5" fmla="*/ 0 w 414338"/>
              <a:gd name="connsiteY5" fmla="*/ 16669 h 904875"/>
              <a:gd name="connsiteX6" fmla="*/ 7144 w 414338"/>
              <a:gd name="connsiteY6" fmla="*/ 4763 h 904875"/>
              <a:gd name="connsiteX7" fmla="*/ 45244 w 414338"/>
              <a:gd name="connsiteY7" fmla="*/ 0 h 904875"/>
              <a:gd name="connsiteX8" fmla="*/ 180975 w 414338"/>
              <a:gd name="connsiteY8" fmla="*/ 30957 h 904875"/>
              <a:gd name="connsiteX9" fmla="*/ 304800 w 414338"/>
              <a:gd name="connsiteY9" fmla="*/ 57150 h 904875"/>
              <a:gd name="connsiteX10" fmla="*/ 342900 w 414338"/>
              <a:gd name="connsiteY10" fmla="*/ 71438 h 904875"/>
              <a:gd name="connsiteX11" fmla="*/ 359569 w 414338"/>
              <a:gd name="connsiteY11" fmla="*/ 180975 h 904875"/>
              <a:gd name="connsiteX12" fmla="*/ 414338 w 414338"/>
              <a:gd name="connsiteY12" fmla="*/ 635794 h 904875"/>
              <a:gd name="connsiteX13" fmla="*/ 414338 w 414338"/>
              <a:gd name="connsiteY13" fmla="*/ 738188 h 904875"/>
              <a:gd name="connsiteX14" fmla="*/ 390525 w 414338"/>
              <a:gd name="connsiteY14" fmla="*/ 821532 h 904875"/>
              <a:gd name="connsiteX15" fmla="*/ 373857 w 414338"/>
              <a:gd name="connsiteY15" fmla="*/ 859632 h 904875"/>
              <a:gd name="connsiteX16" fmla="*/ 350044 w 414338"/>
              <a:gd name="connsiteY16" fmla="*/ 895350 h 904875"/>
              <a:gd name="connsiteX17" fmla="*/ 328613 w 414338"/>
              <a:gd name="connsiteY17" fmla="*/ 904875 h 904875"/>
              <a:gd name="connsiteX18" fmla="*/ 309563 w 414338"/>
              <a:gd name="connsiteY18" fmla="*/ 902494 h 904875"/>
              <a:gd name="connsiteX19" fmla="*/ 283369 w 414338"/>
              <a:gd name="connsiteY19" fmla="*/ 888207 h 904875"/>
              <a:gd name="connsiteX20" fmla="*/ 257175 w 414338"/>
              <a:gd name="connsiteY20" fmla="*/ 859632 h 904875"/>
              <a:gd name="connsiteX21" fmla="*/ 228600 w 414338"/>
              <a:gd name="connsiteY21" fmla="*/ 819150 h 904875"/>
              <a:gd name="connsiteX22" fmla="*/ 188119 w 414338"/>
              <a:gd name="connsiteY22" fmla="*/ 445294 h 904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14338" h="904875">
                <a:moveTo>
                  <a:pt x="188119" y="445294"/>
                </a:moveTo>
                <a:lnTo>
                  <a:pt x="161925" y="209550"/>
                </a:lnTo>
                <a:lnTo>
                  <a:pt x="71438" y="102394"/>
                </a:lnTo>
                <a:lnTo>
                  <a:pt x="23813" y="54769"/>
                </a:lnTo>
                <a:lnTo>
                  <a:pt x="4763" y="35719"/>
                </a:lnTo>
                <a:lnTo>
                  <a:pt x="0" y="16669"/>
                </a:lnTo>
                <a:lnTo>
                  <a:pt x="7144" y="4763"/>
                </a:lnTo>
                <a:lnTo>
                  <a:pt x="45244" y="0"/>
                </a:lnTo>
                <a:lnTo>
                  <a:pt x="180975" y="30957"/>
                </a:lnTo>
                <a:lnTo>
                  <a:pt x="304800" y="57150"/>
                </a:lnTo>
                <a:lnTo>
                  <a:pt x="342900" y="71438"/>
                </a:lnTo>
                <a:lnTo>
                  <a:pt x="359569" y="180975"/>
                </a:lnTo>
                <a:lnTo>
                  <a:pt x="414338" y="635794"/>
                </a:lnTo>
                <a:lnTo>
                  <a:pt x="414338" y="738188"/>
                </a:lnTo>
                <a:lnTo>
                  <a:pt x="390525" y="821532"/>
                </a:lnTo>
                <a:lnTo>
                  <a:pt x="373857" y="859632"/>
                </a:lnTo>
                <a:lnTo>
                  <a:pt x="350044" y="895350"/>
                </a:lnTo>
                <a:lnTo>
                  <a:pt x="328613" y="904875"/>
                </a:lnTo>
                <a:lnTo>
                  <a:pt x="309563" y="902494"/>
                </a:lnTo>
                <a:lnTo>
                  <a:pt x="283369" y="888207"/>
                </a:lnTo>
                <a:lnTo>
                  <a:pt x="257175" y="859632"/>
                </a:lnTo>
                <a:lnTo>
                  <a:pt x="228600" y="819150"/>
                </a:lnTo>
                <a:lnTo>
                  <a:pt x="188119" y="44529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ACAAECA-1BEF-4B9B-859F-747122406342}"/>
              </a:ext>
            </a:extLst>
          </p:cNvPr>
          <p:cNvSpPr/>
          <p:nvPr/>
        </p:nvSpPr>
        <p:spPr>
          <a:xfrm>
            <a:off x="5789613" y="1600201"/>
            <a:ext cx="2089150" cy="1630363"/>
          </a:xfrm>
          <a:custGeom>
            <a:avLst/>
            <a:gdLst>
              <a:gd name="connsiteX0" fmla="*/ 709612 w 2090737"/>
              <a:gd name="connsiteY0" fmla="*/ 366713 h 1631156"/>
              <a:gd name="connsiteX1" fmla="*/ 61912 w 2090737"/>
              <a:gd name="connsiteY1" fmla="*/ 428625 h 1631156"/>
              <a:gd name="connsiteX2" fmla="*/ 0 w 2090737"/>
              <a:gd name="connsiteY2" fmla="*/ 254794 h 1631156"/>
              <a:gd name="connsiteX3" fmla="*/ 292894 w 2090737"/>
              <a:gd name="connsiteY3" fmla="*/ 221456 h 1631156"/>
              <a:gd name="connsiteX4" fmla="*/ 738187 w 2090737"/>
              <a:gd name="connsiteY4" fmla="*/ 176213 h 1631156"/>
              <a:gd name="connsiteX5" fmla="*/ 1214437 w 2090737"/>
              <a:gd name="connsiteY5" fmla="*/ 126206 h 1631156"/>
              <a:gd name="connsiteX6" fmla="*/ 1597819 w 2090737"/>
              <a:gd name="connsiteY6" fmla="*/ 88106 h 1631156"/>
              <a:gd name="connsiteX7" fmla="*/ 1743075 w 2090737"/>
              <a:gd name="connsiteY7" fmla="*/ 0 h 1631156"/>
              <a:gd name="connsiteX8" fmla="*/ 1750219 w 2090737"/>
              <a:gd name="connsiteY8" fmla="*/ 0 h 1631156"/>
              <a:gd name="connsiteX9" fmla="*/ 1785937 w 2090737"/>
              <a:gd name="connsiteY9" fmla="*/ 16669 h 1631156"/>
              <a:gd name="connsiteX10" fmla="*/ 1852612 w 2090737"/>
              <a:gd name="connsiteY10" fmla="*/ 52388 h 1631156"/>
              <a:gd name="connsiteX11" fmla="*/ 1916906 w 2090737"/>
              <a:gd name="connsiteY11" fmla="*/ 90488 h 1631156"/>
              <a:gd name="connsiteX12" fmla="*/ 1985962 w 2090737"/>
              <a:gd name="connsiteY12" fmla="*/ 135731 h 1631156"/>
              <a:gd name="connsiteX13" fmla="*/ 2043112 w 2090737"/>
              <a:gd name="connsiteY13" fmla="*/ 176213 h 1631156"/>
              <a:gd name="connsiteX14" fmla="*/ 2066925 w 2090737"/>
              <a:gd name="connsiteY14" fmla="*/ 197644 h 1631156"/>
              <a:gd name="connsiteX15" fmla="*/ 2078831 w 2090737"/>
              <a:gd name="connsiteY15" fmla="*/ 211931 h 1631156"/>
              <a:gd name="connsiteX16" fmla="*/ 2085975 w 2090737"/>
              <a:gd name="connsiteY16" fmla="*/ 226219 h 1631156"/>
              <a:gd name="connsiteX17" fmla="*/ 2090737 w 2090737"/>
              <a:gd name="connsiteY17" fmla="*/ 247650 h 1631156"/>
              <a:gd name="connsiteX18" fmla="*/ 2090737 w 2090737"/>
              <a:gd name="connsiteY18" fmla="*/ 271463 h 1631156"/>
              <a:gd name="connsiteX19" fmla="*/ 2081212 w 2090737"/>
              <a:gd name="connsiteY19" fmla="*/ 292894 h 1631156"/>
              <a:gd name="connsiteX20" fmla="*/ 2062162 w 2090737"/>
              <a:gd name="connsiteY20" fmla="*/ 316706 h 1631156"/>
              <a:gd name="connsiteX21" fmla="*/ 2024062 w 2090737"/>
              <a:gd name="connsiteY21" fmla="*/ 347663 h 1631156"/>
              <a:gd name="connsiteX22" fmla="*/ 2009775 w 2090737"/>
              <a:gd name="connsiteY22" fmla="*/ 364331 h 1631156"/>
              <a:gd name="connsiteX23" fmla="*/ 1990725 w 2090737"/>
              <a:gd name="connsiteY23" fmla="*/ 409575 h 1631156"/>
              <a:gd name="connsiteX24" fmla="*/ 1950244 w 2090737"/>
              <a:gd name="connsiteY24" fmla="*/ 588169 h 1631156"/>
              <a:gd name="connsiteX25" fmla="*/ 1912144 w 2090737"/>
              <a:gd name="connsiteY25" fmla="*/ 802481 h 1631156"/>
              <a:gd name="connsiteX26" fmla="*/ 1869281 w 2090737"/>
              <a:gd name="connsiteY26" fmla="*/ 1104900 h 1631156"/>
              <a:gd name="connsiteX27" fmla="*/ 1840706 w 2090737"/>
              <a:gd name="connsiteY27" fmla="*/ 1345406 h 1631156"/>
              <a:gd name="connsiteX28" fmla="*/ 1814512 w 2090737"/>
              <a:gd name="connsiteY28" fmla="*/ 1628775 h 1631156"/>
              <a:gd name="connsiteX29" fmla="*/ 1619250 w 2090737"/>
              <a:gd name="connsiteY29" fmla="*/ 1631156 h 1631156"/>
              <a:gd name="connsiteX30" fmla="*/ 1631156 w 2090737"/>
              <a:gd name="connsiteY30" fmla="*/ 1362075 h 1631156"/>
              <a:gd name="connsiteX31" fmla="*/ 1645444 w 2090737"/>
              <a:gd name="connsiteY31" fmla="*/ 1143000 h 1631156"/>
              <a:gd name="connsiteX32" fmla="*/ 1657350 w 2090737"/>
              <a:gd name="connsiteY32" fmla="*/ 909638 h 1631156"/>
              <a:gd name="connsiteX33" fmla="*/ 1681162 w 2090737"/>
              <a:gd name="connsiteY33" fmla="*/ 792956 h 1631156"/>
              <a:gd name="connsiteX34" fmla="*/ 1702594 w 2090737"/>
              <a:gd name="connsiteY34" fmla="*/ 407194 h 1631156"/>
              <a:gd name="connsiteX35" fmla="*/ 1707356 w 2090737"/>
              <a:gd name="connsiteY35" fmla="*/ 376238 h 1631156"/>
              <a:gd name="connsiteX36" fmla="*/ 1714500 w 2090737"/>
              <a:gd name="connsiteY36" fmla="*/ 350044 h 1631156"/>
              <a:gd name="connsiteX37" fmla="*/ 1714500 w 2090737"/>
              <a:gd name="connsiteY37" fmla="*/ 323850 h 1631156"/>
              <a:gd name="connsiteX38" fmla="*/ 1707356 w 2090737"/>
              <a:gd name="connsiteY38" fmla="*/ 300038 h 1631156"/>
              <a:gd name="connsiteX39" fmla="*/ 1685925 w 2090737"/>
              <a:gd name="connsiteY39" fmla="*/ 288131 h 1631156"/>
              <a:gd name="connsiteX40" fmla="*/ 1631156 w 2090737"/>
              <a:gd name="connsiteY40" fmla="*/ 283369 h 1631156"/>
              <a:gd name="connsiteX41" fmla="*/ 1300162 w 2090737"/>
              <a:gd name="connsiteY41" fmla="*/ 314325 h 1631156"/>
              <a:gd name="connsiteX42" fmla="*/ 709612 w 2090737"/>
              <a:gd name="connsiteY42" fmla="*/ 366713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090737" h="1631156">
                <a:moveTo>
                  <a:pt x="709612" y="366713"/>
                </a:moveTo>
                <a:lnTo>
                  <a:pt x="61912" y="428625"/>
                </a:lnTo>
                <a:lnTo>
                  <a:pt x="0" y="254794"/>
                </a:lnTo>
                <a:lnTo>
                  <a:pt x="292894" y="221456"/>
                </a:lnTo>
                <a:lnTo>
                  <a:pt x="738187" y="176213"/>
                </a:lnTo>
                <a:lnTo>
                  <a:pt x="1214437" y="126206"/>
                </a:lnTo>
                <a:lnTo>
                  <a:pt x="1597819" y="88106"/>
                </a:lnTo>
                <a:lnTo>
                  <a:pt x="1743075" y="0"/>
                </a:lnTo>
                <a:lnTo>
                  <a:pt x="1750219" y="0"/>
                </a:lnTo>
                <a:lnTo>
                  <a:pt x="1785937" y="16669"/>
                </a:lnTo>
                <a:lnTo>
                  <a:pt x="1852612" y="52388"/>
                </a:lnTo>
                <a:lnTo>
                  <a:pt x="1916906" y="90488"/>
                </a:lnTo>
                <a:lnTo>
                  <a:pt x="1985962" y="135731"/>
                </a:lnTo>
                <a:lnTo>
                  <a:pt x="2043112" y="176213"/>
                </a:lnTo>
                <a:lnTo>
                  <a:pt x="2066925" y="197644"/>
                </a:lnTo>
                <a:lnTo>
                  <a:pt x="2078831" y="211931"/>
                </a:lnTo>
                <a:lnTo>
                  <a:pt x="2085975" y="226219"/>
                </a:lnTo>
                <a:lnTo>
                  <a:pt x="2090737" y="247650"/>
                </a:lnTo>
                <a:lnTo>
                  <a:pt x="2090737" y="271463"/>
                </a:lnTo>
                <a:lnTo>
                  <a:pt x="2081212" y="292894"/>
                </a:lnTo>
                <a:lnTo>
                  <a:pt x="2062162" y="316706"/>
                </a:lnTo>
                <a:lnTo>
                  <a:pt x="2024062" y="347663"/>
                </a:lnTo>
                <a:lnTo>
                  <a:pt x="2009775" y="364331"/>
                </a:lnTo>
                <a:lnTo>
                  <a:pt x="1990725" y="409575"/>
                </a:lnTo>
                <a:lnTo>
                  <a:pt x="1950244" y="588169"/>
                </a:lnTo>
                <a:lnTo>
                  <a:pt x="1912144" y="802481"/>
                </a:lnTo>
                <a:lnTo>
                  <a:pt x="1869281" y="1104900"/>
                </a:lnTo>
                <a:lnTo>
                  <a:pt x="1840706" y="1345406"/>
                </a:lnTo>
                <a:lnTo>
                  <a:pt x="1814512" y="1628775"/>
                </a:lnTo>
                <a:lnTo>
                  <a:pt x="1619250" y="1631156"/>
                </a:lnTo>
                <a:lnTo>
                  <a:pt x="1631156" y="1362075"/>
                </a:lnTo>
                <a:lnTo>
                  <a:pt x="1645444" y="1143000"/>
                </a:lnTo>
                <a:lnTo>
                  <a:pt x="1657350" y="909638"/>
                </a:lnTo>
                <a:lnTo>
                  <a:pt x="1681162" y="792956"/>
                </a:lnTo>
                <a:lnTo>
                  <a:pt x="1702594" y="407194"/>
                </a:lnTo>
                <a:lnTo>
                  <a:pt x="1707356" y="376238"/>
                </a:lnTo>
                <a:lnTo>
                  <a:pt x="1714500" y="350044"/>
                </a:lnTo>
                <a:lnTo>
                  <a:pt x="1714500" y="323850"/>
                </a:lnTo>
                <a:lnTo>
                  <a:pt x="1707356" y="300038"/>
                </a:lnTo>
                <a:lnTo>
                  <a:pt x="1685925" y="288131"/>
                </a:lnTo>
                <a:lnTo>
                  <a:pt x="1631156" y="283369"/>
                </a:lnTo>
                <a:lnTo>
                  <a:pt x="1300162" y="314325"/>
                </a:lnTo>
                <a:lnTo>
                  <a:pt x="709612" y="3667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75E3D90E-6E60-467B-9BC9-6A106E0FBDE3}"/>
              </a:ext>
            </a:extLst>
          </p:cNvPr>
          <p:cNvSpPr/>
          <p:nvPr/>
        </p:nvSpPr>
        <p:spPr>
          <a:xfrm>
            <a:off x="6408738" y="2271713"/>
            <a:ext cx="349250" cy="1028700"/>
          </a:xfrm>
          <a:custGeom>
            <a:avLst/>
            <a:gdLst>
              <a:gd name="connsiteX0" fmla="*/ 102394 w 350044"/>
              <a:gd name="connsiteY0" fmla="*/ 704850 h 1028700"/>
              <a:gd name="connsiteX1" fmla="*/ 104775 w 350044"/>
              <a:gd name="connsiteY1" fmla="*/ 345281 h 1028700"/>
              <a:gd name="connsiteX2" fmla="*/ 78581 w 350044"/>
              <a:gd name="connsiteY2" fmla="*/ 226218 h 1028700"/>
              <a:gd name="connsiteX3" fmla="*/ 47625 w 350044"/>
              <a:gd name="connsiteY3" fmla="*/ 130968 h 1028700"/>
              <a:gd name="connsiteX4" fmla="*/ 21431 w 350044"/>
              <a:gd name="connsiteY4" fmla="*/ 76200 h 1028700"/>
              <a:gd name="connsiteX5" fmla="*/ 7144 w 350044"/>
              <a:gd name="connsiteY5" fmla="*/ 50006 h 1028700"/>
              <a:gd name="connsiteX6" fmla="*/ 0 w 350044"/>
              <a:gd name="connsiteY6" fmla="*/ 30956 h 1028700"/>
              <a:gd name="connsiteX7" fmla="*/ 2381 w 350044"/>
              <a:gd name="connsiteY7" fmla="*/ 14287 h 1028700"/>
              <a:gd name="connsiteX8" fmla="*/ 11906 w 350044"/>
              <a:gd name="connsiteY8" fmla="*/ 2381 h 1028700"/>
              <a:gd name="connsiteX9" fmla="*/ 28575 w 350044"/>
              <a:gd name="connsiteY9" fmla="*/ 0 h 1028700"/>
              <a:gd name="connsiteX10" fmla="*/ 61912 w 350044"/>
              <a:gd name="connsiteY10" fmla="*/ 4762 h 1028700"/>
              <a:gd name="connsiteX11" fmla="*/ 123825 w 350044"/>
              <a:gd name="connsiteY11" fmla="*/ 30956 h 1028700"/>
              <a:gd name="connsiteX12" fmla="*/ 195262 w 350044"/>
              <a:gd name="connsiteY12" fmla="*/ 66675 h 1028700"/>
              <a:gd name="connsiteX13" fmla="*/ 257175 w 350044"/>
              <a:gd name="connsiteY13" fmla="*/ 109537 h 1028700"/>
              <a:gd name="connsiteX14" fmla="*/ 300037 w 350044"/>
              <a:gd name="connsiteY14" fmla="*/ 150018 h 1028700"/>
              <a:gd name="connsiteX15" fmla="*/ 350044 w 350044"/>
              <a:gd name="connsiteY15" fmla="*/ 195262 h 1028700"/>
              <a:gd name="connsiteX16" fmla="*/ 304800 w 350044"/>
              <a:gd name="connsiteY16" fmla="*/ 333375 h 1028700"/>
              <a:gd name="connsiteX17" fmla="*/ 307181 w 350044"/>
              <a:gd name="connsiteY17" fmla="*/ 995362 h 1028700"/>
              <a:gd name="connsiteX18" fmla="*/ 107156 w 350044"/>
              <a:gd name="connsiteY18" fmla="*/ 1028700 h 1028700"/>
              <a:gd name="connsiteX19" fmla="*/ 102394 w 350044"/>
              <a:gd name="connsiteY19" fmla="*/ 7048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50044" h="1028700">
                <a:moveTo>
                  <a:pt x="102394" y="704850"/>
                </a:moveTo>
                <a:cubicBezTo>
                  <a:pt x="103188" y="584994"/>
                  <a:pt x="103981" y="465137"/>
                  <a:pt x="104775" y="345281"/>
                </a:cubicBezTo>
                <a:lnTo>
                  <a:pt x="78581" y="226218"/>
                </a:lnTo>
                <a:lnTo>
                  <a:pt x="47625" y="130968"/>
                </a:lnTo>
                <a:lnTo>
                  <a:pt x="21431" y="76200"/>
                </a:lnTo>
                <a:lnTo>
                  <a:pt x="7144" y="50006"/>
                </a:lnTo>
                <a:lnTo>
                  <a:pt x="0" y="30956"/>
                </a:lnTo>
                <a:lnTo>
                  <a:pt x="2381" y="14287"/>
                </a:lnTo>
                <a:lnTo>
                  <a:pt x="11906" y="2381"/>
                </a:lnTo>
                <a:lnTo>
                  <a:pt x="28575" y="0"/>
                </a:lnTo>
                <a:lnTo>
                  <a:pt x="61912" y="4762"/>
                </a:lnTo>
                <a:lnTo>
                  <a:pt x="123825" y="30956"/>
                </a:lnTo>
                <a:lnTo>
                  <a:pt x="195262" y="66675"/>
                </a:lnTo>
                <a:lnTo>
                  <a:pt x="257175" y="109537"/>
                </a:lnTo>
                <a:lnTo>
                  <a:pt x="300037" y="150018"/>
                </a:lnTo>
                <a:lnTo>
                  <a:pt x="350044" y="195262"/>
                </a:lnTo>
                <a:lnTo>
                  <a:pt x="304800" y="333375"/>
                </a:lnTo>
                <a:cubicBezTo>
                  <a:pt x="305594" y="554037"/>
                  <a:pt x="306387" y="774700"/>
                  <a:pt x="307181" y="995362"/>
                </a:cubicBezTo>
                <a:lnTo>
                  <a:pt x="107156" y="1028700"/>
                </a:lnTo>
                <a:cubicBezTo>
                  <a:pt x="105569" y="917575"/>
                  <a:pt x="103981" y="806450"/>
                  <a:pt x="102394" y="704850"/>
                </a:cubicBez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0556C76-7EF9-4CE6-BB15-97EC5950CE64}"/>
              </a:ext>
            </a:extLst>
          </p:cNvPr>
          <p:cNvSpPr/>
          <p:nvPr/>
        </p:nvSpPr>
        <p:spPr>
          <a:xfrm>
            <a:off x="6656388" y="2351089"/>
            <a:ext cx="850900" cy="282575"/>
          </a:xfrm>
          <a:custGeom>
            <a:avLst/>
            <a:gdLst>
              <a:gd name="connsiteX0" fmla="*/ 421481 w 852487"/>
              <a:gd name="connsiteY0" fmla="*/ 230981 h 283369"/>
              <a:gd name="connsiteX1" fmla="*/ 19050 w 852487"/>
              <a:gd name="connsiteY1" fmla="*/ 283369 h 283369"/>
              <a:gd name="connsiteX2" fmla="*/ 0 w 852487"/>
              <a:gd name="connsiteY2" fmla="*/ 107156 h 283369"/>
              <a:gd name="connsiteX3" fmla="*/ 461962 w 852487"/>
              <a:gd name="connsiteY3" fmla="*/ 52387 h 283369"/>
              <a:gd name="connsiteX4" fmla="*/ 852487 w 852487"/>
              <a:gd name="connsiteY4" fmla="*/ 0 h 283369"/>
              <a:gd name="connsiteX5" fmla="*/ 850106 w 852487"/>
              <a:gd name="connsiteY5" fmla="*/ 188119 h 283369"/>
              <a:gd name="connsiteX6" fmla="*/ 421481 w 852487"/>
              <a:gd name="connsiteY6" fmla="*/ 230981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52487" h="283369">
                <a:moveTo>
                  <a:pt x="421481" y="230981"/>
                </a:moveTo>
                <a:lnTo>
                  <a:pt x="19050" y="283369"/>
                </a:lnTo>
                <a:lnTo>
                  <a:pt x="0" y="107156"/>
                </a:lnTo>
                <a:lnTo>
                  <a:pt x="461962" y="52387"/>
                </a:lnTo>
                <a:lnTo>
                  <a:pt x="852487" y="0"/>
                </a:lnTo>
                <a:cubicBezTo>
                  <a:pt x="851693" y="62706"/>
                  <a:pt x="850900" y="125413"/>
                  <a:pt x="850106" y="188119"/>
                </a:cubicBezTo>
                <a:lnTo>
                  <a:pt x="421481" y="2309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CE37783-438B-4C3E-8FB7-A006C9B952C3}"/>
              </a:ext>
            </a:extLst>
          </p:cNvPr>
          <p:cNvSpPr/>
          <p:nvPr/>
        </p:nvSpPr>
        <p:spPr>
          <a:xfrm>
            <a:off x="5299075" y="3092450"/>
            <a:ext cx="2984500" cy="2419350"/>
          </a:xfrm>
          <a:custGeom>
            <a:avLst/>
            <a:gdLst>
              <a:gd name="connsiteX0" fmla="*/ 904875 w 2984500"/>
              <a:gd name="connsiteY0" fmla="*/ 330200 h 2419350"/>
              <a:gd name="connsiteX1" fmla="*/ 441325 w 2984500"/>
              <a:gd name="connsiteY1" fmla="*/ 400050 h 2419350"/>
              <a:gd name="connsiteX2" fmla="*/ 146050 w 2984500"/>
              <a:gd name="connsiteY2" fmla="*/ 457200 h 2419350"/>
              <a:gd name="connsiteX3" fmla="*/ 0 w 2984500"/>
              <a:gd name="connsiteY3" fmla="*/ 330200 h 2419350"/>
              <a:gd name="connsiteX4" fmla="*/ 200025 w 2984500"/>
              <a:gd name="connsiteY4" fmla="*/ 292100 h 2419350"/>
              <a:gd name="connsiteX5" fmla="*/ 469900 w 2984500"/>
              <a:gd name="connsiteY5" fmla="*/ 244475 h 2419350"/>
              <a:gd name="connsiteX6" fmla="*/ 695325 w 2984500"/>
              <a:gd name="connsiteY6" fmla="*/ 203200 h 2419350"/>
              <a:gd name="connsiteX7" fmla="*/ 1219200 w 2984500"/>
              <a:gd name="connsiteY7" fmla="*/ 133350 h 2419350"/>
              <a:gd name="connsiteX8" fmla="*/ 1406525 w 2984500"/>
              <a:gd name="connsiteY8" fmla="*/ 114300 h 2419350"/>
              <a:gd name="connsiteX9" fmla="*/ 2133600 w 2984500"/>
              <a:gd name="connsiteY9" fmla="*/ 66675 h 2419350"/>
              <a:gd name="connsiteX10" fmla="*/ 2301875 w 2984500"/>
              <a:gd name="connsiteY10" fmla="*/ 66675 h 2419350"/>
              <a:gd name="connsiteX11" fmla="*/ 2362200 w 2984500"/>
              <a:gd name="connsiteY11" fmla="*/ 69850 h 2419350"/>
              <a:gd name="connsiteX12" fmla="*/ 2451100 w 2984500"/>
              <a:gd name="connsiteY12" fmla="*/ 60325 h 2419350"/>
              <a:gd name="connsiteX13" fmla="*/ 2543175 w 2984500"/>
              <a:gd name="connsiteY13" fmla="*/ 44450 h 2419350"/>
              <a:gd name="connsiteX14" fmla="*/ 2628900 w 2984500"/>
              <a:gd name="connsiteY14" fmla="*/ 19050 h 2419350"/>
              <a:gd name="connsiteX15" fmla="*/ 2689225 w 2984500"/>
              <a:gd name="connsiteY15" fmla="*/ 0 h 2419350"/>
              <a:gd name="connsiteX16" fmla="*/ 2733675 w 2984500"/>
              <a:gd name="connsiteY16" fmla="*/ 25400 h 2419350"/>
              <a:gd name="connsiteX17" fmla="*/ 2803525 w 2984500"/>
              <a:gd name="connsiteY17" fmla="*/ 76200 h 2419350"/>
              <a:gd name="connsiteX18" fmla="*/ 2895600 w 2984500"/>
              <a:gd name="connsiteY18" fmla="*/ 139700 h 2419350"/>
              <a:gd name="connsiteX19" fmla="*/ 2946400 w 2984500"/>
              <a:gd name="connsiteY19" fmla="*/ 193675 h 2419350"/>
              <a:gd name="connsiteX20" fmla="*/ 2974975 w 2984500"/>
              <a:gd name="connsiteY20" fmla="*/ 231775 h 2419350"/>
              <a:gd name="connsiteX21" fmla="*/ 2984500 w 2984500"/>
              <a:gd name="connsiteY21" fmla="*/ 263525 h 2419350"/>
              <a:gd name="connsiteX22" fmla="*/ 2981325 w 2984500"/>
              <a:gd name="connsiteY22" fmla="*/ 288925 h 2419350"/>
              <a:gd name="connsiteX23" fmla="*/ 2968625 w 2984500"/>
              <a:gd name="connsiteY23" fmla="*/ 320675 h 2419350"/>
              <a:gd name="connsiteX24" fmla="*/ 2940050 w 2984500"/>
              <a:gd name="connsiteY24" fmla="*/ 349250 h 2419350"/>
              <a:gd name="connsiteX25" fmla="*/ 2921000 w 2984500"/>
              <a:gd name="connsiteY25" fmla="*/ 377825 h 2419350"/>
              <a:gd name="connsiteX26" fmla="*/ 2898775 w 2984500"/>
              <a:gd name="connsiteY26" fmla="*/ 431800 h 2419350"/>
              <a:gd name="connsiteX27" fmla="*/ 2889250 w 2984500"/>
              <a:gd name="connsiteY27" fmla="*/ 504825 h 2419350"/>
              <a:gd name="connsiteX28" fmla="*/ 2873375 w 2984500"/>
              <a:gd name="connsiteY28" fmla="*/ 790575 h 2419350"/>
              <a:gd name="connsiteX29" fmla="*/ 2844800 w 2984500"/>
              <a:gd name="connsiteY29" fmla="*/ 1152525 h 2419350"/>
              <a:gd name="connsiteX30" fmla="*/ 2825750 w 2984500"/>
              <a:gd name="connsiteY30" fmla="*/ 1460500 h 2419350"/>
              <a:gd name="connsiteX31" fmla="*/ 2800350 w 2984500"/>
              <a:gd name="connsiteY31" fmla="*/ 1704975 h 2419350"/>
              <a:gd name="connsiteX32" fmla="*/ 2784475 w 2984500"/>
              <a:gd name="connsiteY32" fmla="*/ 1851025 h 2419350"/>
              <a:gd name="connsiteX33" fmla="*/ 2771775 w 2984500"/>
              <a:gd name="connsiteY33" fmla="*/ 1952625 h 2419350"/>
              <a:gd name="connsiteX34" fmla="*/ 2755900 w 2984500"/>
              <a:gd name="connsiteY34" fmla="*/ 2035175 h 2419350"/>
              <a:gd name="connsiteX35" fmla="*/ 2733675 w 2984500"/>
              <a:gd name="connsiteY35" fmla="*/ 2111375 h 2419350"/>
              <a:gd name="connsiteX36" fmla="*/ 2708275 w 2984500"/>
              <a:gd name="connsiteY36" fmla="*/ 2171700 h 2419350"/>
              <a:gd name="connsiteX37" fmla="*/ 2673350 w 2984500"/>
              <a:gd name="connsiteY37" fmla="*/ 2241550 h 2419350"/>
              <a:gd name="connsiteX38" fmla="*/ 2619375 w 2984500"/>
              <a:gd name="connsiteY38" fmla="*/ 2314575 h 2419350"/>
              <a:gd name="connsiteX39" fmla="*/ 2559050 w 2984500"/>
              <a:gd name="connsiteY39" fmla="*/ 2387600 h 2419350"/>
              <a:gd name="connsiteX40" fmla="*/ 2530475 w 2984500"/>
              <a:gd name="connsiteY40" fmla="*/ 2413000 h 2419350"/>
              <a:gd name="connsiteX41" fmla="*/ 2514600 w 2984500"/>
              <a:gd name="connsiteY41" fmla="*/ 2419350 h 2419350"/>
              <a:gd name="connsiteX42" fmla="*/ 2476500 w 2984500"/>
              <a:gd name="connsiteY42" fmla="*/ 2413000 h 2419350"/>
              <a:gd name="connsiteX43" fmla="*/ 2454275 w 2984500"/>
              <a:gd name="connsiteY43" fmla="*/ 2400300 h 2419350"/>
              <a:gd name="connsiteX44" fmla="*/ 2416175 w 2984500"/>
              <a:gd name="connsiteY44" fmla="*/ 2355850 h 2419350"/>
              <a:gd name="connsiteX45" fmla="*/ 2374900 w 2984500"/>
              <a:gd name="connsiteY45" fmla="*/ 2286000 h 2419350"/>
              <a:gd name="connsiteX46" fmla="*/ 2343150 w 2984500"/>
              <a:gd name="connsiteY46" fmla="*/ 2219325 h 2419350"/>
              <a:gd name="connsiteX47" fmla="*/ 2508250 w 2984500"/>
              <a:gd name="connsiteY47" fmla="*/ 1930400 h 2419350"/>
              <a:gd name="connsiteX48" fmla="*/ 2536825 w 2984500"/>
              <a:gd name="connsiteY48" fmla="*/ 1901825 h 2419350"/>
              <a:gd name="connsiteX49" fmla="*/ 2549525 w 2984500"/>
              <a:gd name="connsiteY49" fmla="*/ 1879600 h 2419350"/>
              <a:gd name="connsiteX50" fmla="*/ 2587625 w 2984500"/>
              <a:gd name="connsiteY50" fmla="*/ 1543050 h 2419350"/>
              <a:gd name="connsiteX51" fmla="*/ 2622550 w 2984500"/>
              <a:gd name="connsiteY51" fmla="*/ 1298575 h 2419350"/>
              <a:gd name="connsiteX52" fmla="*/ 2638425 w 2984500"/>
              <a:gd name="connsiteY52" fmla="*/ 831850 h 2419350"/>
              <a:gd name="connsiteX53" fmla="*/ 2644775 w 2984500"/>
              <a:gd name="connsiteY53" fmla="*/ 479425 h 2419350"/>
              <a:gd name="connsiteX54" fmla="*/ 2641600 w 2984500"/>
              <a:gd name="connsiteY54" fmla="*/ 320675 h 2419350"/>
              <a:gd name="connsiteX55" fmla="*/ 2641600 w 2984500"/>
              <a:gd name="connsiteY55" fmla="*/ 301625 h 2419350"/>
              <a:gd name="connsiteX56" fmla="*/ 2635250 w 2984500"/>
              <a:gd name="connsiteY56" fmla="*/ 282575 h 2419350"/>
              <a:gd name="connsiteX57" fmla="*/ 2606675 w 2984500"/>
              <a:gd name="connsiteY57" fmla="*/ 260350 h 2419350"/>
              <a:gd name="connsiteX58" fmla="*/ 2552700 w 2984500"/>
              <a:gd name="connsiteY58" fmla="*/ 244475 h 2419350"/>
              <a:gd name="connsiteX59" fmla="*/ 2095500 w 2984500"/>
              <a:gd name="connsiteY59" fmla="*/ 250825 h 2419350"/>
              <a:gd name="connsiteX60" fmla="*/ 1533525 w 2984500"/>
              <a:gd name="connsiteY60" fmla="*/ 276225 h 2419350"/>
              <a:gd name="connsiteX61" fmla="*/ 904875 w 2984500"/>
              <a:gd name="connsiteY61" fmla="*/ 330200 h 241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984500" h="2419350">
                <a:moveTo>
                  <a:pt x="904875" y="330200"/>
                </a:moveTo>
                <a:lnTo>
                  <a:pt x="441325" y="400050"/>
                </a:lnTo>
                <a:lnTo>
                  <a:pt x="146050" y="457200"/>
                </a:lnTo>
                <a:lnTo>
                  <a:pt x="0" y="330200"/>
                </a:lnTo>
                <a:lnTo>
                  <a:pt x="200025" y="292100"/>
                </a:lnTo>
                <a:lnTo>
                  <a:pt x="469900" y="244475"/>
                </a:lnTo>
                <a:lnTo>
                  <a:pt x="695325" y="203200"/>
                </a:lnTo>
                <a:lnTo>
                  <a:pt x="1219200" y="133350"/>
                </a:lnTo>
                <a:lnTo>
                  <a:pt x="1406525" y="114300"/>
                </a:lnTo>
                <a:lnTo>
                  <a:pt x="2133600" y="66675"/>
                </a:lnTo>
                <a:lnTo>
                  <a:pt x="2301875" y="66675"/>
                </a:lnTo>
                <a:lnTo>
                  <a:pt x="2362200" y="69850"/>
                </a:lnTo>
                <a:lnTo>
                  <a:pt x="2451100" y="60325"/>
                </a:lnTo>
                <a:lnTo>
                  <a:pt x="2543175" y="44450"/>
                </a:lnTo>
                <a:lnTo>
                  <a:pt x="2628900" y="19050"/>
                </a:lnTo>
                <a:lnTo>
                  <a:pt x="2689225" y="0"/>
                </a:lnTo>
                <a:lnTo>
                  <a:pt x="2733675" y="25400"/>
                </a:lnTo>
                <a:lnTo>
                  <a:pt x="2803525" y="76200"/>
                </a:lnTo>
                <a:lnTo>
                  <a:pt x="2895600" y="139700"/>
                </a:lnTo>
                <a:lnTo>
                  <a:pt x="2946400" y="193675"/>
                </a:lnTo>
                <a:lnTo>
                  <a:pt x="2974975" y="231775"/>
                </a:lnTo>
                <a:lnTo>
                  <a:pt x="2984500" y="263525"/>
                </a:lnTo>
                <a:lnTo>
                  <a:pt x="2981325" y="288925"/>
                </a:lnTo>
                <a:lnTo>
                  <a:pt x="2968625" y="320675"/>
                </a:lnTo>
                <a:lnTo>
                  <a:pt x="2940050" y="349250"/>
                </a:lnTo>
                <a:lnTo>
                  <a:pt x="2921000" y="377825"/>
                </a:lnTo>
                <a:lnTo>
                  <a:pt x="2898775" y="431800"/>
                </a:lnTo>
                <a:lnTo>
                  <a:pt x="2889250" y="504825"/>
                </a:lnTo>
                <a:lnTo>
                  <a:pt x="2873375" y="790575"/>
                </a:lnTo>
                <a:lnTo>
                  <a:pt x="2844800" y="1152525"/>
                </a:lnTo>
                <a:lnTo>
                  <a:pt x="2825750" y="1460500"/>
                </a:lnTo>
                <a:lnTo>
                  <a:pt x="2800350" y="1704975"/>
                </a:lnTo>
                <a:lnTo>
                  <a:pt x="2784475" y="1851025"/>
                </a:lnTo>
                <a:lnTo>
                  <a:pt x="2771775" y="1952625"/>
                </a:lnTo>
                <a:lnTo>
                  <a:pt x="2755900" y="2035175"/>
                </a:lnTo>
                <a:lnTo>
                  <a:pt x="2733675" y="2111375"/>
                </a:lnTo>
                <a:lnTo>
                  <a:pt x="2708275" y="2171700"/>
                </a:lnTo>
                <a:lnTo>
                  <a:pt x="2673350" y="2241550"/>
                </a:lnTo>
                <a:lnTo>
                  <a:pt x="2619375" y="2314575"/>
                </a:lnTo>
                <a:lnTo>
                  <a:pt x="2559050" y="2387600"/>
                </a:lnTo>
                <a:lnTo>
                  <a:pt x="2530475" y="2413000"/>
                </a:lnTo>
                <a:lnTo>
                  <a:pt x="2514600" y="2419350"/>
                </a:lnTo>
                <a:lnTo>
                  <a:pt x="2476500" y="2413000"/>
                </a:lnTo>
                <a:lnTo>
                  <a:pt x="2454275" y="2400300"/>
                </a:lnTo>
                <a:lnTo>
                  <a:pt x="2416175" y="2355850"/>
                </a:lnTo>
                <a:lnTo>
                  <a:pt x="2374900" y="2286000"/>
                </a:lnTo>
                <a:lnTo>
                  <a:pt x="2343150" y="2219325"/>
                </a:lnTo>
                <a:lnTo>
                  <a:pt x="2508250" y="1930400"/>
                </a:lnTo>
                <a:lnTo>
                  <a:pt x="2536825" y="1901825"/>
                </a:lnTo>
                <a:lnTo>
                  <a:pt x="2549525" y="1879600"/>
                </a:lnTo>
                <a:lnTo>
                  <a:pt x="2587625" y="1543050"/>
                </a:lnTo>
                <a:lnTo>
                  <a:pt x="2622550" y="1298575"/>
                </a:lnTo>
                <a:lnTo>
                  <a:pt x="2638425" y="831850"/>
                </a:lnTo>
                <a:lnTo>
                  <a:pt x="2644775" y="479425"/>
                </a:lnTo>
                <a:cubicBezTo>
                  <a:pt x="2643717" y="426508"/>
                  <a:pt x="2642658" y="373592"/>
                  <a:pt x="2641600" y="320675"/>
                </a:cubicBezTo>
                <a:lnTo>
                  <a:pt x="2641600" y="301625"/>
                </a:lnTo>
                <a:lnTo>
                  <a:pt x="2635250" y="282575"/>
                </a:lnTo>
                <a:lnTo>
                  <a:pt x="2606675" y="260350"/>
                </a:lnTo>
                <a:lnTo>
                  <a:pt x="2552700" y="244475"/>
                </a:lnTo>
                <a:lnTo>
                  <a:pt x="2095500" y="250825"/>
                </a:lnTo>
                <a:lnTo>
                  <a:pt x="1533525" y="276225"/>
                </a:lnTo>
                <a:lnTo>
                  <a:pt x="904875" y="33020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F9557C3-BAAC-432C-B3B1-DB96CAE2C00E}"/>
              </a:ext>
            </a:extLst>
          </p:cNvPr>
          <p:cNvSpPr/>
          <p:nvPr/>
        </p:nvSpPr>
        <p:spPr>
          <a:xfrm>
            <a:off x="7097713" y="4986339"/>
            <a:ext cx="755650" cy="371475"/>
          </a:xfrm>
          <a:custGeom>
            <a:avLst/>
            <a:gdLst>
              <a:gd name="connsiteX0" fmla="*/ 235744 w 754857"/>
              <a:gd name="connsiteY0" fmla="*/ 33337 h 371475"/>
              <a:gd name="connsiteX1" fmla="*/ 435769 w 754857"/>
              <a:gd name="connsiteY1" fmla="*/ 64293 h 371475"/>
              <a:gd name="connsiteX2" fmla="*/ 535782 w 754857"/>
              <a:gd name="connsiteY2" fmla="*/ 71437 h 371475"/>
              <a:gd name="connsiteX3" fmla="*/ 602457 w 754857"/>
              <a:gd name="connsiteY3" fmla="*/ 69056 h 371475"/>
              <a:gd name="connsiteX4" fmla="*/ 657225 w 754857"/>
              <a:gd name="connsiteY4" fmla="*/ 59531 h 371475"/>
              <a:gd name="connsiteX5" fmla="*/ 754857 w 754857"/>
              <a:gd name="connsiteY5" fmla="*/ 9525 h 371475"/>
              <a:gd name="connsiteX6" fmla="*/ 583407 w 754857"/>
              <a:gd name="connsiteY6" fmla="*/ 371475 h 371475"/>
              <a:gd name="connsiteX7" fmla="*/ 542925 w 754857"/>
              <a:gd name="connsiteY7" fmla="*/ 323850 h 371475"/>
              <a:gd name="connsiteX8" fmla="*/ 509588 w 754857"/>
              <a:gd name="connsiteY8" fmla="*/ 283368 h 371475"/>
              <a:gd name="connsiteX9" fmla="*/ 435769 w 754857"/>
              <a:gd name="connsiteY9" fmla="*/ 228600 h 371475"/>
              <a:gd name="connsiteX10" fmla="*/ 304800 w 754857"/>
              <a:gd name="connsiteY10" fmla="*/ 161925 h 371475"/>
              <a:gd name="connsiteX11" fmla="*/ 192882 w 754857"/>
              <a:gd name="connsiteY11" fmla="*/ 119062 h 371475"/>
              <a:gd name="connsiteX12" fmla="*/ 85725 w 754857"/>
              <a:gd name="connsiteY12" fmla="*/ 80962 h 371475"/>
              <a:gd name="connsiteX13" fmla="*/ 38100 w 754857"/>
              <a:gd name="connsiteY13" fmla="*/ 64293 h 371475"/>
              <a:gd name="connsiteX14" fmla="*/ 16669 w 754857"/>
              <a:gd name="connsiteY14" fmla="*/ 50006 h 371475"/>
              <a:gd name="connsiteX15" fmla="*/ 2382 w 754857"/>
              <a:gd name="connsiteY15" fmla="*/ 35718 h 371475"/>
              <a:gd name="connsiteX16" fmla="*/ 0 w 754857"/>
              <a:gd name="connsiteY16" fmla="*/ 19050 h 371475"/>
              <a:gd name="connsiteX17" fmla="*/ 7144 w 754857"/>
              <a:gd name="connsiteY17" fmla="*/ 9525 h 371475"/>
              <a:gd name="connsiteX18" fmla="*/ 33338 w 754857"/>
              <a:gd name="connsiteY18" fmla="*/ 0 h 371475"/>
              <a:gd name="connsiteX19" fmla="*/ 80963 w 754857"/>
              <a:gd name="connsiteY19" fmla="*/ 0 h 371475"/>
              <a:gd name="connsiteX20" fmla="*/ 235744 w 754857"/>
              <a:gd name="connsiteY20" fmla="*/ 333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54857" h="371475">
                <a:moveTo>
                  <a:pt x="235744" y="33337"/>
                </a:moveTo>
                <a:lnTo>
                  <a:pt x="435769" y="64293"/>
                </a:lnTo>
                <a:lnTo>
                  <a:pt x="535782" y="71437"/>
                </a:lnTo>
                <a:lnTo>
                  <a:pt x="602457" y="69056"/>
                </a:lnTo>
                <a:lnTo>
                  <a:pt x="657225" y="59531"/>
                </a:lnTo>
                <a:lnTo>
                  <a:pt x="754857" y="9525"/>
                </a:lnTo>
                <a:lnTo>
                  <a:pt x="583407" y="371475"/>
                </a:lnTo>
                <a:lnTo>
                  <a:pt x="542925" y="323850"/>
                </a:lnTo>
                <a:lnTo>
                  <a:pt x="509588" y="283368"/>
                </a:lnTo>
                <a:lnTo>
                  <a:pt x="435769" y="228600"/>
                </a:lnTo>
                <a:lnTo>
                  <a:pt x="304800" y="161925"/>
                </a:lnTo>
                <a:lnTo>
                  <a:pt x="192882" y="119062"/>
                </a:lnTo>
                <a:lnTo>
                  <a:pt x="85725" y="80962"/>
                </a:lnTo>
                <a:lnTo>
                  <a:pt x="38100" y="64293"/>
                </a:lnTo>
                <a:lnTo>
                  <a:pt x="16669" y="50006"/>
                </a:lnTo>
                <a:lnTo>
                  <a:pt x="2382" y="35718"/>
                </a:lnTo>
                <a:lnTo>
                  <a:pt x="0" y="19050"/>
                </a:lnTo>
                <a:lnTo>
                  <a:pt x="7144" y="9525"/>
                </a:lnTo>
                <a:lnTo>
                  <a:pt x="33338" y="0"/>
                </a:lnTo>
                <a:lnTo>
                  <a:pt x="80963" y="0"/>
                </a:lnTo>
                <a:lnTo>
                  <a:pt x="235744" y="33337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71BF71F-FE05-494C-B75E-135907DE7B1B}"/>
              </a:ext>
            </a:extLst>
          </p:cNvPr>
          <p:cNvSpPr/>
          <p:nvPr/>
        </p:nvSpPr>
        <p:spPr>
          <a:xfrm>
            <a:off x="6086476" y="3695700"/>
            <a:ext cx="1343025" cy="895350"/>
          </a:xfrm>
          <a:custGeom>
            <a:avLst/>
            <a:gdLst>
              <a:gd name="connsiteX0" fmla="*/ 426244 w 1343025"/>
              <a:gd name="connsiteY0" fmla="*/ 288131 h 895350"/>
              <a:gd name="connsiteX1" fmla="*/ 92869 w 1343025"/>
              <a:gd name="connsiteY1" fmla="*/ 345281 h 895350"/>
              <a:gd name="connsiteX2" fmla="*/ 0 w 1343025"/>
              <a:gd name="connsiteY2" fmla="*/ 185738 h 895350"/>
              <a:gd name="connsiteX3" fmla="*/ 121444 w 1343025"/>
              <a:gd name="connsiteY3" fmla="*/ 176213 h 895350"/>
              <a:gd name="connsiteX4" fmla="*/ 497681 w 1343025"/>
              <a:gd name="connsiteY4" fmla="*/ 121444 h 895350"/>
              <a:gd name="connsiteX5" fmla="*/ 807244 w 1343025"/>
              <a:gd name="connsiteY5" fmla="*/ 78581 h 895350"/>
              <a:gd name="connsiteX6" fmla="*/ 866775 w 1343025"/>
              <a:gd name="connsiteY6" fmla="*/ 69056 h 895350"/>
              <a:gd name="connsiteX7" fmla="*/ 895350 w 1343025"/>
              <a:gd name="connsiteY7" fmla="*/ 64294 h 895350"/>
              <a:gd name="connsiteX8" fmla="*/ 933450 w 1343025"/>
              <a:gd name="connsiteY8" fmla="*/ 50006 h 895350"/>
              <a:gd name="connsiteX9" fmla="*/ 990600 w 1343025"/>
              <a:gd name="connsiteY9" fmla="*/ 23813 h 895350"/>
              <a:gd name="connsiteX10" fmla="*/ 1028700 w 1343025"/>
              <a:gd name="connsiteY10" fmla="*/ 0 h 895350"/>
              <a:gd name="connsiteX11" fmla="*/ 1047750 w 1343025"/>
              <a:gd name="connsiteY11" fmla="*/ 0 h 895350"/>
              <a:gd name="connsiteX12" fmla="*/ 1100138 w 1343025"/>
              <a:gd name="connsiteY12" fmla="*/ 21431 h 895350"/>
              <a:gd name="connsiteX13" fmla="*/ 1162050 w 1343025"/>
              <a:gd name="connsiteY13" fmla="*/ 54769 h 895350"/>
              <a:gd name="connsiteX14" fmla="*/ 1228725 w 1343025"/>
              <a:gd name="connsiteY14" fmla="*/ 100013 h 895350"/>
              <a:gd name="connsiteX15" fmla="*/ 1290638 w 1343025"/>
              <a:gd name="connsiteY15" fmla="*/ 150019 h 895350"/>
              <a:gd name="connsiteX16" fmla="*/ 1323975 w 1343025"/>
              <a:gd name="connsiteY16" fmla="*/ 185738 h 895350"/>
              <a:gd name="connsiteX17" fmla="*/ 1338263 w 1343025"/>
              <a:gd name="connsiteY17" fmla="*/ 204788 h 895350"/>
              <a:gd name="connsiteX18" fmla="*/ 1343025 w 1343025"/>
              <a:gd name="connsiteY18" fmla="*/ 228600 h 895350"/>
              <a:gd name="connsiteX19" fmla="*/ 1343025 w 1343025"/>
              <a:gd name="connsiteY19" fmla="*/ 254794 h 895350"/>
              <a:gd name="connsiteX20" fmla="*/ 1333500 w 1343025"/>
              <a:gd name="connsiteY20" fmla="*/ 278606 h 895350"/>
              <a:gd name="connsiteX21" fmla="*/ 1307306 w 1343025"/>
              <a:gd name="connsiteY21" fmla="*/ 316706 h 895350"/>
              <a:gd name="connsiteX22" fmla="*/ 1273969 w 1343025"/>
              <a:gd name="connsiteY22" fmla="*/ 361950 h 895350"/>
              <a:gd name="connsiteX23" fmla="*/ 1202531 w 1343025"/>
              <a:gd name="connsiteY23" fmla="*/ 592931 h 895350"/>
              <a:gd name="connsiteX24" fmla="*/ 1147763 w 1343025"/>
              <a:gd name="connsiteY24" fmla="*/ 790575 h 895350"/>
              <a:gd name="connsiteX25" fmla="*/ 1131094 w 1343025"/>
              <a:gd name="connsiteY25" fmla="*/ 819150 h 895350"/>
              <a:gd name="connsiteX26" fmla="*/ 1097756 w 1343025"/>
              <a:gd name="connsiteY26" fmla="*/ 857250 h 895350"/>
              <a:gd name="connsiteX27" fmla="*/ 1062038 w 1343025"/>
              <a:gd name="connsiteY27" fmla="*/ 885825 h 895350"/>
              <a:gd name="connsiteX28" fmla="*/ 1040606 w 1343025"/>
              <a:gd name="connsiteY28" fmla="*/ 895350 h 895350"/>
              <a:gd name="connsiteX29" fmla="*/ 1023938 w 1343025"/>
              <a:gd name="connsiteY29" fmla="*/ 895350 h 895350"/>
              <a:gd name="connsiteX30" fmla="*/ 988219 w 1343025"/>
              <a:gd name="connsiteY30" fmla="*/ 883444 h 895350"/>
              <a:gd name="connsiteX31" fmla="*/ 966788 w 1343025"/>
              <a:gd name="connsiteY31" fmla="*/ 866775 h 895350"/>
              <a:gd name="connsiteX32" fmla="*/ 916781 w 1343025"/>
              <a:gd name="connsiteY32" fmla="*/ 807244 h 895350"/>
              <a:gd name="connsiteX33" fmla="*/ 976313 w 1343025"/>
              <a:gd name="connsiteY33" fmla="*/ 678656 h 895350"/>
              <a:gd name="connsiteX34" fmla="*/ 1031081 w 1343025"/>
              <a:gd name="connsiteY34" fmla="*/ 271463 h 895350"/>
              <a:gd name="connsiteX35" fmla="*/ 1028700 w 1343025"/>
              <a:gd name="connsiteY35" fmla="*/ 235744 h 895350"/>
              <a:gd name="connsiteX36" fmla="*/ 1021556 w 1343025"/>
              <a:gd name="connsiteY36" fmla="*/ 221456 h 895350"/>
              <a:gd name="connsiteX37" fmla="*/ 1000125 w 1343025"/>
              <a:gd name="connsiteY37" fmla="*/ 209550 h 895350"/>
              <a:gd name="connsiteX38" fmla="*/ 966788 w 1343025"/>
              <a:gd name="connsiteY38" fmla="*/ 202406 h 895350"/>
              <a:gd name="connsiteX39" fmla="*/ 919163 w 1343025"/>
              <a:gd name="connsiteY39" fmla="*/ 202406 h 895350"/>
              <a:gd name="connsiteX40" fmla="*/ 426244 w 1343025"/>
              <a:gd name="connsiteY40" fmla="*/ 288131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343025" h="895350">
                <a:moveTo>
                  <a:pt x="426244" y="288131"/>
                </a:moveTo>
                <a:lnTo>
                  <a:pt x="92869" y="345281"/>
                </a:lnTo>
                <a:lnTo>
                  <a:pt x="0" y="185738"/>
                </a:lnTo>
                <a:lnTo>
                  <a:pt x="121444" y="176213"/>
                </a:lnTo>
                <a:lnTo>
                  <a:pt x="497681" y="121444"/>
                </a:lnTo>
                <a:lnTo>
                  <a:pt x="807244" y="78581"/>
                </a:lnTo>
                <a:lnTo>
                  <a:pt x="866775" y="69056"/>
                </a:lnTo>
                <a:lnTo>
                  <a:pt x="895350" y="64294"/>
                </a:lnTo>
                <a:lnTo>
                  <a:pt x="933450" y="50006"/>
                </a:lnTo>
                <a:lnTo>
                  <a:pt x="990600" y="23813"/>
                </a:lnTo>
                <a:lnTo>
                  <a:pt x="1028700" y="0"/>
                </a:lnTo>
                <a:lnTo>
                  <a:pt x="1047750" y="0"/>
                </a:lnTo>
                <a:lnTo>
                  <a:pt x="1100138" y="21431"/>
                </a:lnTo>
                <a:lnTo>
                  <a:pt x="1162050" y="54769"/>
                </a:lnTo>
                <a:lnTo>
                  <a:pt x="1228725" y="100013"/>
                </a:lnTo>
                <a:lnTo>
                  <a:pt x="1290638" y="150019"/>
                </a:lnTo>
                <a:lnTo>
                  <a:pt x="1323975" y="185738"/>
                </a:lnTo>
                <a:lnTo>
                  <a:pt x="1338263" y="204788"/>
                </a:lnTo>
                <a:lnTo>
                  <a:pt x="1343025" y="228600"/>
                </a:lnTo>
                <a:lnTo>
                  <a:pt x="1343025" y="254794"/>
                </a:lnTo>
                <a:lnTo>
                  <a:pt x="1333500" y="278606"/>
                </a:lnTo>
                <a:lnTo>
                  <a:pt x="1307306" y="316706"/>
                </a:lnTo>
                <a:lnTo>
                  <a:pt x="1273969" y="361950"/>
                </a:lnTo>
                <a:lnTo>
                  <a:pt x="1202531" y="592931"/>
                </a:lnTo>
                <a:lnTo>
                  <a:pt x="1147763" y="790575"/>
                </a:lnTo>
                <a:lnTo>
                  <a:pt x="1131094" y="819150"/>
                </a:lnTo>
                <a:lnTo>
                  <a:pt x="1097756" y="857250"/>
                </a:lnTo>
                <a:lnTo>
                  <a:pt x="1062038" y="885825"/>
                </a:lnTo>
                <a:lnTo>
                  <a:pt x="1040606" y="895350"/>
                </a:lnTo>
                <a:lnTo>
                  <a:pt x="1023938" y="895350"/>
                </a:lnTo>
                <a:lnTo>
                  <a:pt x="988219" y="883444"/>
                </a:lnTo>
                <a:lnTo>
                  <a:pt x="966788" y="866775"/>
                </a:lnTo>
                <a:lnTo>
                  <a:pt x="916781" y="807244"/>
                </a:lnTo>
                <a:lnTo>
                  <a:pt x="976313" y="678656"/>
                </a:lnTo>
                <a:lnTo>
                  <a:pt x="1031081" y="271463"/>
                </a:lnTo>
                <a:lnTo>
                  <a:pt x="1028700" y="235744"/>
                </a:lnTo>
                <a:lnTo>
                  <a:pt x="1021556" y="221456"/>
                </a:lnTo>
                <a:lnTo>
                  <a:pt x="1000125" y="209550"/>
                </a:lnTo>
                <a:lnTo>
                  <a:pt x="966788" y="202406"/>
                </a:lnTo>
                <a:lnTo>
                  <a:pt x="919163" y="202406"/>
                </a:lnTo>
                <a:lnTo>
                  <a:pt x="426244" y="2881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E568DF7-D0BD-4368-A8D1-A65B6FB180A7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BAA574-CE93-47F2-8743-BF99DD2E758B}"/>
              </a:ext>
            </a:extLst>
          </p:cNvPr>
          <p:cNvSpPr/>
          <p:nvPr/>
        </p:nvSpPr>
        <p:spPr>
          <a:xfrm>
            <a:off x="3833814" y="3408363"/>
            <a:ext cx="1038225" cy="1225550"/>
          </a:xfrm>
          <a:custGeom>
            <a:avLst/>
            <a:gdLst>
              <a:gd name="connsiteX0" fmla="*/ 523875 w 1038225"/>
              <a:gd name="connsiteY0" fmla="*/ 342900 h 1226344"/>
              <a:gd name="connsiteX1" fmla="*/ 290512 w 1038225"/>
              <a:gd name="connsiteY1" fmla="*/ 469106 h 1226344"/>
              <a:gd name="connsiteX2" fmla="*/ 254793 w 1038225"/>
              <a:gd name="connsiteY2" fmla="*/ 516731 h 1226344"/>
              <a:gd name="connsiteX3" fmla="*/ 221456 w 1038225"/>
              <a:gd name="connsiteY3" fmla="*/ 550069 h 1226344"/>
              <a:gd name="connsiteX4" fmla="*/ 192881 w 1038225"/>
              <a:gd name="connsiteY4" fmla="*/ 561975 h 1226344"/>
              <a:gd name="connsiteX5" fmla="*/ 169068 w 1038225"/>
              <a:gd name="connsiteY5" fmla="*/ 564356 h 1226344"/>
              <a:gd name="connsiteX6" fmla="*/ 150018 w 1038225"/>
              <a:gd name="connsiteY6" fmla="*/ 557212 h 1226344"/>
              <a:gd name="connsiteX7" fmla="*/ 128587 w 1038225"/>
              <a:gd name="connsiteY7" fmla="*/ 540544 h 1226344"/>
              <a:gd name="connsiteX8" fmla="*/ 100012 w 1038225"/>
              <a:gd name="connsiteY8" fmla="*/ 502444 h 1226344"/>
              <a:gd name="connsiteX9" fmla="*/ 76200 w 1038225"/>
              <a:gd name="connsiteY9" fmla="*/ 459581 h 1226344"/>
              <a:gd name="connsiteX10" fmla="*/ 54768 w 1038225"/>
              <a:gd name="connsiteY10" fmla="*/ 411956 h 1226344"/>
              <a:gd name="connsiteX11" fmla="*/ 30956 w 1038225"/>
              <a:gd name="connsiteY11" fmla="*/ 361950 h 1226344"/>
              <a:gd name="connsiteX12" fmla="*/ 11906 w 1038225"/>
              <a:gd name="connsiteY12" fmla="*/ 309562 h 1226344"/>
              <a:gd name="connsiteX13" fmla="*/ 0 w 1038225"/>
              <a:gd name="connsiteY13" fmla="*/ 235744 h 1226344"/>
              <a:gd name="connsiteX14" fmla="*/ 0 w 1038225"/>
              <a:gd name="connsiteY14" fmla="*/ 173831 h 1226344"/>
              <a:gd name="connsiteX15" fmla="*/ 2381 w 1038225"/>
              <a:gd name="connsiteY15" fmla="*/ 123825 h 1226344"/>
              <a:gd name="connsiteX16" fmla="*/ 4762 w 1038225"/>
              <a:gd name="connsiteY16" fmla="*/ 104775 h 1226344"/>
              <a:gd name="connsiteX17" fmla="*/ 9525 w 1038225"/>
              <a:gd name="connsiteY17" fmla="*/ 88106 h 1226344"/>
              <a:gd name="connsiteX18" fmla="*/ 19050 w 1038225"/>
              <a:gd name="connsiteY18" fmla="*/ 76200 h 1226344"/>
              <a:gd name="connsiteX19" fmla="*/ 30956 w 1038225"/>
              <a:gd name="connsiteY19" fmla="*/ 76200 h 1226344"/>
              <a:gd name="connsiteX20" fmla="*/ 45243 w 1038225"/>
              <a:gd name="connsiteY20" fmla="*/ 85725 h 1226344"/>
              <a:gd name="connsiteX21" fmla="*/ 61912 w 1038225"/>
              <a:gd name="connsiteY21" fmla="*/ 123825 h 1226344"/>
              <a:gd name="connsiteX22" fmla="*/ 76200 w 1038225"/>
              <a:gd name="connsiteY22" fmla="*/ 147637 h 1226344"/>
              <a:gd name="connsiteX23" fmla="*/ 107156 w 1038225"/>
              <a:gd name="connsiteY23" fmla="*/ 185737 h 1226344"/>
              <a:gd name="connsiteX24" fmla="*/ 154781 w 1038225"/>
              <a:gd name="connsiteY24" fmla="*/ 216694 h 1226344"/>
              <a:gd name="connsiteX25" fmla="*/ 185737 w 1038225"/>
              <a:gd name="connsiteY25" fmla="*/ 230981 h 1226344"/>
              <a:gd name="connsiteX26" fmla="*/ 216693 w 1038225"/>
              <a:gd name="connsiteY26" fmla="*/ 235744 h 1226344"/>
              <a:gd name="connsiteX27" fmla="*/ 257175 w 1038225"/>
              <a:gd name="connsiteY27" fmla="*/ 235744 h 1226344"/>
              <a:gd name="connsiteX28" fmla="*/ 347662 w 1038225"/>
              <a:gd name="connsiteY28" fmla="*/ 211931 h 1226344"/>
              <a:gd name="connsiteX29" fmla="*/ 507206 w 1038225"/>
              <a:gd name="connsiteY29" fmla="*/ 164306 h 1226344"/>
              <a:gd name="connsiteX30" fmla="*/ 671512 w 1038225"/>
              <a:gd name="connsiteY30" fmla="*/ 88106 h 1226344"/>
              <a:gd name="connsiteX31" fmla="*/ 747712 w 1038225"/>
              <a:gd name="connsiteY31" fmla="*/ 7144 h 1226344"/>
              <a:gd name="connsiteX32" fmla="*/ 757237 w 1038225"/>
              <a:gd name="connsiteY32" fmla="*/ 0 h 1226344"/>
              <a:gd name="connsiteX33" fmla="*/ 778668 w 1038225"/>
              <a:gd name="connsiteY33" fmla="*/ 0 h 1226344"/>
              <a:gd name="connsiteX34" fmla="*/ 823912 w 1038225"/>
              <a:gd name="connsiteY34" fmla="*/ 21431 h 1226344"/>
              <a:gd name="connsiteX35" fmla="*/ 895350 w 1038225"/>
              <a:gd name="connsiteY35" fmla="*/ 57150 h 1226344"/>
              <a:gd name="connsiteX36" fmla="*/ 947737 w 1038225"/>
              <a:gd name="connsiteY36" fmla="*/ 85725 h 1226344"/>
              <a:gd name="connsiteX37" fmla="*/ 978693 w 1038225"/>
              <a:gd name="connsiteY37" fmla="*/ 107156 h 1226344"/>
              <a:gd name="connsiteX38" fmla="*/ 1012031 w 1038225"/>
              <a:gd name="connsiteY38" fmla="*/ 138112 h 1226344"/>
              <a:gd name="connsiteX39" fmla="*/ 1023937 w 1038225"/>
              <a:gd name="connsiteY39" fmla="*/ 157162 h 1226344"/>
              <a:gd name="connsiteX40" fmla="*/ 1026318 w 1038225"/>
              <a:gd name="connsiteY40" fmla="*/ 171450 h 1226344"/>
              <a:gd name="connsiteX41" fmla="*/ 1023937 w 1038225"/>
              <a:gd name="connsiteY41" fmla="*/ 188119 h 1226344"/>
              <a:gd name="connsiteX42" fmla="*/ 1012031 w 1038225"/>
              <a:gd name="connsiteY42" fmla="*/ 214312 h 1226344"/>
              <a:gd name="connsiteX43" fmla="*/ 992981 w 1038225"/>
              <a:gd name="connsiteY43" fmla="*/ 238125 h 1226344"/>
              <a:gd name="connsiteX44" fmla="*/ 964406 w 1038225"/>
              <a:gd name="connsiteY44" fmla="*/ 250031 h 1226344"/>
              <a:gd name="connsiteX45" fmla="*/ 923925 w 1038225"/>
              <a:gd name="connsiteY45" fmla="*/ 264319 h 1226344"/>
              <a:gd name="connsiteX46" fmla="*/ 895350 w 1038225"/>
              <a:gd name="connsiteY46" fmla="*/ 283369 h 1226344"/>
              <a:gd name="connsiteX47" fmla="*/ 866775 w 1038225"/>
              <a:gd name="connsiteY47" fmla="*/ 307181 h 1226344"/>
              <a:gd name="connsiteX48" fmla="*/ 831056 w 1038225"/>
              <a:gd name="connsiteY48" fmla="*/ 357187 h 1226344"/>
              <a:gd name="connsiteX49" fmla="*/ 731043 w 1038225"/>
              <a:gd name="connsiteY49" fmla="*/ 514350 h 1226344"/>
              <a:gd name="connsiteX50" fmla="*/ 581025 w 1038225"/>
              <a:gd name="connsiteY50" fmla="*/ 757237 h 1226344"/>
              <a:gd name="connsiteX51" fmla="*/ 581025 w 1038225"/>
              <a:gd name="connsiteY51" fmla="*/ 842962 h 1226344"/>
              <a:gd name="connsiteX52" fmla="*/ 671512 w 1038225"/>
              <a:gd name="connsiteY52" fmla="*/ 916781 h 1226344"/>
              <a:gd name="connsiteX53" fmla="*/ 859631 w 1038225"/>
              <a:gd name="connsiteY53" fmla="*/ 1062037 h 1226344"/>
              <a:gd name="connsiteX54" fmla="*/ 983456 w 1038225"/>
              <a:gd name="connsiteY54" fmla="*/ 1164431 h 1226344"/>
              <a:gd name="connsiteX55" fmla="*/ 1019175 w 1038225"/>
              <a:gd name="connsiteY55" fmla="*/ 1195387 h 1226344"/>
              <a:gd name="connsiteX56" fmla="*/ 1038225 w 1038225"/>
              <a:gd name="connsiteY56" fmla="*/ 1219200 h 1226344"/>
              <a:gd name="connsiteX57" fmla="*/ 740568 w 1038225"/>
              <a:gd name="connsiteY57" fmla="*/ 1226344 h 1226344"/>
              <a:gd name="connsiteX58" fmla="*/ 716756 w 1038225"/>
              <a:gd name="connsiteY58" fmla="*/ 1185862 h 1226344"/>
              <a:gd name="connsiteX59" fmla="*/ 681037 w 1038225"/>
              <a:gd name="connsiteY59" fmla="*/ 1147762 h 1226344"/>
              <a:gd name="connsiteX60" fmla="*/ 588168 w 1038225"/>
              <a:gd name="connsiteY60" fmla="*/ 1038225 h 1226344"/>
              <a:gd name="connsiteX61" fmla="*/ 521493 w 1038225"/>
              <a:gd name="connsiteY61" fmla="*/ 952500 h 1226344"/>
              <a:gd name="connsiteX62" fmla="*/ 476250 w 1038225"/>
              <a:gd name="connsiteY62" fmla="*/ 885825 h 1226344"/>
              <a:gd name="connsiteX63" fmla="*/ 466725 w 1038225"/>
              <a:gd name="connsiteY63" fmla="*/ 857250 h 1226344"/>
              <a:gd name="connsiteX64" fmla="*/ 461962 w 1038225"/>
              <a:gd name="connsiteY64" fmla="*/ 828675 h 1226344"/>
              <a:gd name="connsiteX65" fmla="*/ 464343 w 1038225"/>
              <a:gd name="connsiteY65" fmla="*/ 785812 h 1226344"/>
              <a:gd name="connsiteX66" fmla="*/ 483393 w 1038225"/>
              <a:gd name="connsiteY66" fmla="*/ 745331 h 1226344"/>
              <a:gd name="connsiteX67" fmla="*/ 554831 w 1038225"/>
              <a:gd name="connsiteY67" fmla="*/ 571500 h 1226344"/>
              <a:gd name="connsiteX68" fmla="*/ 645318 w 1038225"/>
              <a:gd name="connsiteY68" fmla="*/ 366712 h 1226344"/>
              <a:gd name="connsiteX69" fmla="*/ 659606 w 1038225"/>
              <a:gd name="connsiteY69" fmla="*/ 330994 h 1226344"/>
              <a:gd name="connsiteX70" fmla="*/ 661987 w 1038225"/>
              <a:gd name="connsiteY70" fmla="*/ 309562 h 1226344"/>
              <a:gd name="connsiteX71" fmla="*/ 659606 w 1038225"/>
              <a:gd name="connsiteY71" fmla="*/ 295275 h 1226344"/>
              <a:gd name="connsiteX72" fmla="*/ 647700 w 1038225"/>
              <a:gd name="connsiteY72" fmla="*/ 288131 h 1226344"/>
              <a:gd name="connsiteX73" fmla="*/ 616743 w 1038225"/>
              <a:gd name="connsiteY73" fmla="*/ 292894 h 1226344"/>
              <a:gd name="connsiteX74" fmla="*/ 523875 w 1038225"/>
              <a:gd name="connsiteY74" fmla="*/ 342900 h 1226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1038225" h="1226344">
                <a:moveTo>
                  <a:pt x="523875" y="342900"/>
                </a:moveTo>
                <a:lnTo>
                  <a:pt x="290512" y="469106"/>
                </a:lnTo>
                <a:lnTo>
                  <a:pt x="254793" y="516731"/>
                </a:lnTo>
                <a:lnTo>
                  <a:pt x="221456" y="550069"/>
                </a:lnTo>
                <a:lnTo>
                  <a:pt x="192881" y="561975"/>
                </a:lnTo>
                <a:lnTo>
                  <a:pt x="169068" y="564356"/>
                </a:lnTo>
                <a:lnTo>
                  <a:pt x="150018" y="557212"/>
                </a:lnTo>
                <a:lnTo>
                  <a:pt x="128587" y="540544"/>
                </a:lnTo>
                <a:lnTo>
                  <a:pt x="100012" y="502444"/>
                </a:lnTo>
                <a:lnTo>
                  <a:pt x="76200" y="459581"/>
                </a:lnTo>
                <a:lnTo>
                  <a:pt x="54768" y="411956"/>
                </a:lnTo>
                <a:lnTo>
                  <a:pt x="30956" y="361950"/>
                </a:lnTo>
                <a:lnTo>
                  <a:pt x="11906" y="309562"/>
                </a:lnTo>
                <a:lnTo>
                  <a:pt x="0" y="235744"/>
                </a:lnTo>
                <a:lnTo>
                  <a:pt x="0" y="173831"/>
                </a:lnTo>
                <a:lnTo>
                  <a:pt x="2381" y="123825"/>
                </a:lnTo>
                <a:lnTo>
                  <a:pt x="4762" y="104775"/>
                </a:lnTo>
                <a:lnTo>
                  <a:pt x="9525" y="88106"/>
                </a:lnTo>
                <a:lnTo>
                  <a:pt x="19050" y="76200"/>
                </a:lnTo>
                <a:lnTo>
                  <a:pt x="30956" y="76200"/>
                </a:lnTo>
                <a:lnTo>
                  <a:pt x="45243" y="85725"/>
                </a:lnTo>
                <a:lnTo>
                  <a:pt x="61912" y="123825"/>
                </a:lnTo>
                <a:lnTo>
                  <a:pt x="76200" y="147637"/>
                </a:lnTo>
                <a:lnTo>
                  <a:pt x="107156" y="185737"/>
                </a:lnTo>
                <a:lnTo>
                  <a:pt x="154781" y="216694"/>
                </a:lnTo>
                <a:lnTo>
                  <a:pt x="185737" y="230981"/>
                </a:lnTo>
                <a:lnTo>
                  <a:pt x="216693" y="235744"/>
                </a:lnTo>
                <a:lnTo>
                  <a:pt x="257175" y="235744"/>
                </a:lnTo>
                <a:lnTo>
                  <a:pt x="347662" y="211931"/>
                </a:lnTo>
                <a:lnTo>
                  <a:pt x="507206" y="164306"/>
                </a:lnTo>
                <a:lnTo>
                  <a:pt x="671512" y="88106"/>
                </a:lnTo>
                <a:lnTo>
                  <a:pt x="747712" y="7144"/>
                </a:lnTo>
                <a:lnTo>
                  <a:pt x="757237" y="0"/>
                </a:lnTo>
                <a:lnTo>
                  <a:pt x="778668" y="0"/>
                </a:lnTo>
                <a:lnTo>
                  <a:pt x="823912" y="21431"/>
                </a:lnTo>
                <a:lnTo>
                  <a:pt x="895350" y="57150"/>
                </a:lnTo>
                <a:lnTo>
                  <a:pt x="947737" y="85725"/>
                </a:lnTo>
                <a:lnTo>
                  <a:pt x="978693" y="107156"/>
                </a:lnTo>
                <a:lnTo>
                  <a:pt x="1012031" y="138112"/>
                </a:lnTo>
                <a:lnTo>
                  <a:pt x="1023937" y="157162"/>
                </a:lnTo>
                <a:lnTo>
                  <a:pt x="1026318" y="171450"/>
                </a:lnTo>
                <a:lnTo>
                  <a:pt x="1023937" y="188119"/>
                </a:lnTo>
                <a:lnTo>
                  <a:pt x="1012031" y="214312"/>
                </a:lnTo>
                <a:lnTo>
                  <a:pt x="992981" y="238125"/>
                </a:lnTo>
                <a:lnTo>
                  <a:pt x="964406" y="250031"/>
                </a:lnTo>
                <a:lnTo>
                  <a:pt x="923925" y="264319"/>
                </a:lnTo>
                <a:lnTo>
                  <a:pt x="895350" y="283369"/>
                </a:lnTo>
                <a:lnTo>
                  <a:pt x="866775" y="307181"/>
                </a:lnTo>
                <a:lnTo>
                  <a:pt x="831056" y="357187"/>
                </a:lnTo>
                <a:lnTo>
                  <a:pt x="731043" y="514350"/>
                </a:lnTo>
                <a:lnTo>
                  <a:pt x="581025" y="757237"/>
                </a:lnTo>
                <a:lnTo>
                  <a:pt x="581025" y="842962"/>
                </a:lnTo>
                <a:lnTo>
                  <a:pt x="671512" y="916781"/>
                </a:lnTo>
                <a:lnTo>
                  <a:pt x="859631" y="1062037"/>
                </a:lnTo>
                <a:lnTo>
                  <a:pt x="983456" y="1164431"/>
                </a:lnTo>
                <a:lnTo>
                  <a:pt x="1019175" y="1195387"/>
                </a:lnTo>
                <a:lnTo>
                  <a:pt x="1038225" y="1219200"/>
                </a:lnTo>
                <a:lnTo>
                  <a:pt x="740568" y="1226344"/>
                </a:lnTo>
                <a:lnTo>
                  <a:pt x="716756" y="1185862"/>
                </a:lnTo>
                <a:lnTo>
                  <a:pt x="681037" y="1147762"/>
                </a:lnTo>
                <a:lnTo>
                  <a:pt x="588168" y="1038225"/>
                </a:lnTo>
                <a:lnTo>
                  <a:pt x="521493" y="952500"/>
                </a:lnTo>
                <a:lnTo>
                  <a:pt x="476250" y="885825"/>
                </a:lnTo>
                <a:lnTo>
                  <a:pt x="466725" y="857250"/>
                </a:lnTo>
                <a:lnTo>
                  <a:pt x="461962" y="828675"/>
                </a:lnTo>
                <a:lnTo>
                  <a:pt x="464343" y="785812"/>
                </a:lnTo>
                <a:lnTo>
                  <a:pt x="483393" y="745331"/>
                </a:lnTo>
                <a:lnTo>
                  <a:pt x="554831" y="571500"/>
                </a:lnTo>
                <a:lnTo>
                  <a:pt x="645318" y="366712"/>
                </a:lnTo>
                <a:lnTo>
                  <a:pt x="659606" y="330994"/>
                </a:lnTo>
                <a:lnTo>
                  <a:pt x="661987" y="309562"/>
                </a:lnTo>
                <a:lnTo>
                  <a:pt x="659606" y="295275"/>
                </a:lnTo>
                <a:lnTo>
                  <a:pt x="647700" y="288131"/>
                </a:lnTo>
                <a:lnTo>
                  <a:pt x="616743" y="292894"/>
                </a:lnTo>
                <a:lnTo>
                  <a:pt x="523875" y="3429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219531D-3462-4BB3-973B-F6FE16B66D8D}"/>
              </a:ext>
            </a:extLst>
          </p:cNvPr>
          <p:cNvSpPr/>
          <p:nvPr/>
        </p:nvSpPr>
        <p:spPr>
          <a:xfrm>
            <a:off x="3890964" y="4581525"/>
            <a:ext cx="1031875" cy="685800"/>
          </a:xfrm>
          <a:custGeom>
            <a:avLst/>
            <a:gdLst>
              <a:gd name="connsiteX0" fmla="*/ 476250 w 1031081"/>
              <a:gd name="connsiteY0" fmla="*/ 450056 h 685800"/>
              <a:gd name="connsiteX1" fmla="*/ 192881 w 1031081"/>
              <a:gd name="connsiteY1" fmla="*/ 685800 h 685800"/>
              <a:gd name="connsiteX2" fmla="*/ 0 w 1031081"/>
              <a:gd name="connsiteY2" fmla="*/ 504825 h 685800"/>
              <a:gd name="connsiteX3" fmla="*/ 88106 w 1031081"/>
              <a:gd name="connsiteY3" fmla="*/ 495300 h 685800"/>
              <a:gd name="connsiteX4" fmla="*/ 142875 w 1031081"/>
              <a:gd name="connsiteY4" fmla="*/ 485775 h 685800"/>
              <a:gd name="connsiteX5" fmla="*/ 185737 w 1031081"/>
              <a:gd name="connsiteY5" fmla="*/ 469106 h 685800"/>
              <a:gd name="connsiteX6" fmla="*/ 288131 w 1031081"/>
              <a:gd name="connsiteY6" fmla="*/ 402431 h 685800"/>
              <a:gd name="connsiteX7" fmla="*/ 481012 w 1031081"/>
              <a:gd name="connsiteY7" fmla="*/ 276225 h 685800"/>
              <a:gd name="connsiteX8" fmla="*/ 614362 w 1031081"/>
              <a:gd name="connsiteY8" fmla="*/ 180975 h 685800"/>
              <a:gd name="connsiteX9" fmla="*/ 647700 w 1031081"/>
              <a:gd name="connsiteY9" fmla="*/ 152400 h 685800"/>
              <a:gd name="connsiteX10" fmla="*/ 664368 w 1031081"/>
              <a:gd name="connsiteY10" fmla="*/ 128588 h 685800"/>
              <a:gd name="connsiteX11" fmla="*/ 678656 w 1031081"/>
              <a:gd name="connsiteY11" fmla="*/ 97631 h 685800"/>
              <a:gd name="connsiteX12" fmla="*/ 688181 w 1031081"/>
              <a:gd name="connsiteY12" fmla="*/ 71438 h 685800"/>
              <a:gd name="connsiteX13" fmla="*/ 671512 w 1031081"/>
              <a:gd name="connsiteY13" fmla="*/ 14288 h 685800"/>
              <a:gd name="connsiteX14" fmla="*/ 921543 w 1031081"/>
              <a:gd name="connsiteY14" fmla="*/ 0 h 685800"/>
              <a:gd name="connsiteX15" fmla="*/ 978693 w 1031081"/>
              <a:gd name="connsiteY15" fmla="*/ 40481 h 685800"/>
              <a:gd name="connsiteX16" fmla="*/ 995362 w 1031081"/>
              <a:gd name="connsiteY16" fmla="*/ 61913 h 685800"/>
              <a:gd name="connsiteX17" fmla="*/ 1016793 w 1031081"/>
              <a:gd name="connsiteY17" fmla="*/ 97631 h 685800"/>
              <a:gd name="connsiteX18" fmla="*/ 1023937 w 1031081"/>
              <a:gd name="connsiteY18" fmla="*/ 119063 h 685800"/>
              <a:gd name="connsiteX19" fmla="*/ 1031081 w 1031081"/>
              <a:gd name="connsiteY19" fmla="*/ 142875 h 685800"/>
              <a:gd name="connsiteX20" fmla="*/ 1031081 w 1031081"/>
              <a:gd name="connsiteY20" fmla="*/ 166688 h 685800"/>
              <a:gd name="connsiteX21" fmla="*/ 1021556 w 1031081"/>
              <a:gd name="connsiteY21" fmla="*/ 195263 h 685800"/>
              <a:gd name="connsiteX22" fmla="*/ 1000125 w 1031081"/>
              <a:gd name="connsiteY22" fmla="*/ 216694 h 685800"/>
              <a:gd name="connsiteX23" fmla="*/ 938212 w 1031081"/>
              <a:gd name="connsiteY23" fmla="*/ 247650 h 685800"/>
              <a:gd name="connsiteX24" fmla="*/ 821531 w 1031081"/>
              <a:gd name="connsiteY24" fmla="*/ 278606 h 685800"/>
              <a:gd name="connsiteX25" fmla="*/ 697706 w 1031081"/>
              <a:gd name="connsiteY25" fmla="*/ 295275 h 685800"/>
              <a:gd name="connsiteX26" fmla="*/ 476250 w 1031081"/>
              <a:gd name="connsiteY26" fmla="*/ 4500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1081" h="685800">
                <a:moveTo>
                  <a:pt x="476250" y="450056"/>
                </a:moveTo>
                <a:lnTo>
                  <a:pt x="192881" y="685800"/>
                </a:lnTo>
                <a:lnTo>
                  <a:pt x="0" y="504825"/>
                </a:lnTo>
                <a:lnTo>
                  <a:pt x="88106" y="495300"/>
                </a:lnTo>
                <a:lnTo>
                  <a:pt x="142875" y="485775"/>
                </a:lnTo>
                <a:lnTo>
                  <a:pt x="185737" y="469106"/>
                </a:lnTo>
                <a:lnTo>
                  <a:pt x="288131" y="402431"/>
                </a:lnTo>
                <a:lnTo>
                  <a:pt x="481012" y="276225"/>
                </a:lnTo>
                <a:lnTo>
                  <a:pt x="614362" y="180975"/>
                </a:lnTo>
                <a:lnTo>
                  <a:pt x="647700" y="152400"/>
                </a:lnTo>
                <a:lnTo>
                  <a:pt x="664368" y="128588"/>
                </a:lnTo>
                <a:lnTo>
                  <a:pt x="678656" y="97631"/>
                </a:lnTo>
                <a:lnTo>
                  <a:pt x="688181" y="71438"/>
                </a:lnTo>
                <a:lnTo>
                  <a:pt x="671512" y="14288"/>
                </a:lnTo>
                <a:lnTo>
                  <a:pt x="921543" y="0"/>
                </a:lnTo>
                <a:lnTo>
                  <a:pt x="978693" y="40481"/>
                </a:lnTo>
                <a:lnTo>
                  <a:pt x="995362" y="61913"/>
                </a:lnTo>
                <a:lnTo>
                  <a:pt x="1016793" y="97631"/>
                </a:lnTo>
                <a:lnTo>
                  <a:pt x="1023937" y="119063"/>
                </a:lnTo>
                <a:lnTo>
                  <a:pt x="1031081" y="142875"/>
                </a:lnTo>
                <a:lnTo>
                  <a:pt x="1031081" y="166688"/>
                </a:lnTo>
                <a:lnTo>
                  <a:pt x="1021556" y="195263"/>
                </a:lnTo>
                <a:lnTo>
                  <a:pt x="1000125" y="216694"/>
                </a:lnTo>
                <a:lnTo>
                  <a:pt x="938212" y="247650"/>
                </a:lnTo>
                <a:lnTo>
                  <a:pt x="821531" y="278606"/>
                </a:lnTo>
                <a:lnTo>
                  <a:pt x="697706" y="295275"/>
                </a:lnTo>
                <a:lnTo>
                  <a:pt x="476250" y="4500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8055C39-4E24-4E85-A529-11BD21664526}"/>
              </a:ext>
            </a:extLst>
          </p:cNvPr>
          <p:cNvSpPr/>
          <p:nvPr/>
        </p:nvSpPr>
        <p:spPr>
          <a:xfrm>
            <a:off x="3790950" y="5060951"/>
            <a:ext cx="4654550" cy="1025525"/>
          </a:xfrm>
          <a:custGeom>
            <a:avLst/>
            <a:gdLst>
              <a:gd name="connsiteX0" fmla="*/ 1965340 w 4654751"/>
              <a:gd name="connsiteY0" fmla="*/ 599945 h 1026114"/>
              <a:gd name="connsiteX1" fmla="*/ 1501933 w 4654751"/>
              <a:gd name="connsiteY1" fmla="*/ 471681 h 1026114"/>
              <a:gd name="connsiteX2" fmla="*/ 1303331 w 4654751"/>
              <a:gd name="connsiteY2" fmla="*/ 422030 h 1026114"/>
              <a:gd name="connsiteX3" fmla="*/ 1038527 w 4654751"/>
              <a:gd name="connsiteY3" fmla="*/ 372380 h 1026114"/>
              <a:gd name="connsiteX4" fmla="*/ 868887 w 4654751"/>
              <a:gd name="connsiteY4" fmla="*/ 343417 h 1026114"/>
              <a:gd name="connsiteX5" fmla="*/ 624771 w 4654751"/>
              <a:gd name="connsiteY5" fmla="*/ 318592 h 1026114"/>
              <a:gd name="connsiteX6" fmla="*/ 347555 w 4654751"/>
              <a:gd name="connsiteY6" fmla="*/ 310316 h 1026114"/>
              <a:gd name="connsiteX7" fmla="*/ 202740 w 4654751"/>
              <a:gd name="connsiteY7" fmla="*/ 351692 h 1026114"/>
              <a:gd name="connsiteX8" fmla="*/ 119989 w 4654751"/>
              <a:gd name="connsiteY8" fmla="*/ 376517 h 1026114"/>
              <a:gd name="connsiteX9" fmla="*/ 74476 w 4654751"/>
              <a:gd name="connsiteY9" fmla="*/ 384792 h 1026114"/>
              <a:gd name="connsiteX10" fmla="*/ 53788 w 4654751"/>
              <a:gd name="connsiteY10" fmla="*/ 384792 h 1026114"/>
              <a:gd name="connsiteX11" fmla="*/ 24826 w 4654751"/>
              <a:gd name="connsiteY11" fmla="*/ 376517 h 1026114"/>
              <a:gd name="connsiteX12" fmla="*/ 8275 w 4654751"/>
              <a:gd name="connsiteY12" fmla="*/ 355830 h 1026114"/>
              <a:gd name="connsiteX13" fmla="*/ 0 w 4654751"/>
              <a:gd name="connsiteY13" fmla="*/ 326867 h 1026114"/>
              <a:gd name="connsiteX14" fmla="*/ 8275 w 4654751"/>
              <a:gd name="connsiteY14" fmla="*/ 239978 h 1026114"/>
              <a:gd name="connsiteX15" fmla="*/ 20688 w 4654751"/>
              <a:gd name="connsiteY15" fmla="*/ 111714 h 1026114"/>
              <a:gd name="connsiteX16" fmla="*/ 24826 w 4654751"/>
              <a:gd name="connsiteY16" fmla="*/ 57925 h 1026114"/>
              <a:gd name="connsiteX17" fmla="*/ 33101 w 4654751"/>
              <a:gd name="connsiteY17" fmla="*/ 33100 h 1026114"/>
              <a:gd name="connsiteX18" fmla="*/ 66201 w 4654751"/>
              <a:gd name="connsiteY18" fmla="*/ 20687 h 1026114"/>
              <a:gd name="connsiteX19" fmla="*/ 297904 w 4654751"/>
              <a:gd name="connsiteY19" fmla="*/ 0 h 1026114"/>
              <a:gd name="connsiteX20" fmla="*/ 289629 w 4654751"/>
              <a:gd name="connsiteY20" fmla="*/ 157227 h 1026114"/>
              <a:gd name="connsiteX21" fmla="*/ 488232 w 4654751"/>
              <a:gd name="connsiteY21" fmla="*/ 157227 h 1026114"/>
              <a:gd name="connsiteX22" fmla="*/ 786136 w 4654751"/>
              <a:gd name="connsiteY22" fmla="*/ 186190 h 1026114"/>
              <a:gd name="connsiteX23" fmla="*/ 1125416 w 4654751"/>
              <a:gd name="connsiteY23" fmla="*/ 231703 h 1026114"/>
              <a:gd name="connsiteX24" fmla="*/ 1601235 w 4654751"/>
              <a:gd name="connsiteY24" fmla="*/ 314454 h 1026114"/>
              <a:gd name="connsiteX25" fmla="*/ 2176355 w 4654751"/>
              <a:gd name="connsiteY25" fmla="*/ 434443 h 1026114"/>
              <a:gd name="connsiteX26" fmla="*/ 2623211 w 4654751"/>
              <a:gd name="connsiteY26" fmla="*/ 533744 h 1026114"/>
              <a:gd name="connsiteX27" fmla="*/ 3177644 w 4654751"/>
              <a:gd name="connsiteY27" fmla="*/ 591670 h 1026114"/>
              <a:gd name="connsiteX28" fmla="*/ 3794140 w 4654751"/>
              <a:gd name="connsiteY28" fmla="*/ 649596 h 1026114"/>
              <a:gd name="connsiteX29" fmla="*/ 4327884 w 4654751"/>
              <a:gd name="connsiteY29" fmla="*/ 666146 h 1026114"/>
              <a:gd name="connsiteX30" fmla="*/ 4592688 w 4654751"/>
              <a:gd name="connsiteY30" fmla="*/ 670284 h 1026114"/>
              <a:gd name="connsiteX31" fmla="*/ 4642339 w 4654751"/>
              <a:gd name="connsiteY31" fmla="*/ 674421 h 1026114"/>
              <a:gd name="connsiteX32" fmla="*/ 4654751 w 4654751"/>
              <a:gd name="connsiteY32" fmla="*/ 678559 h 1026114"/>
              <a:gd name="connsiteX33" fmla="*/ 4654751 w 4654751"/>
              <a:gd name="connsiteY33" fmla="*/ 690972 h 1026114"/>
              <a:gd name="connsiteX34" fmla="*/ 4634064 w 4654751"/>
              <a:gd name="connsiteY34" fmla="*/ 715797 h 1026114"/>
              <a:gd name="connsiteX35" fmla="*/ 4600963 w 4654751"/>
              <a:gd name="connsiteY35" fmla="*/ 740622 h 1026114"/>
              <a:gd name="connsiteX36" fmla="*/ 4406498 w 4654751"/>
              <a:gd name="connsiteY36" fmla="*/ 806823 h 1026114"/>
              <a:gd name="connsiteX37" fmla="*/ 4170657 w 4654751"/>
              <a:gd name="connsiteY37" fmla="*/ 897849 h 1026114"/>
              <a:gd name="connsiteX38" fmla="*/ 3926541 w 4654751"/>
              <a:gd name="connsiteY38" fmla="*/ 976463 h 1026114"/>
              <a:gd name="connsiteX39" fmla="*/ 3777589 w 4654751"/>
              <a:gd name="connsiteY39" fmla="*/ 1013701 h 1026114"/>
              <a:gd name="connsiteX40" fmla="*/ 3661738 w 4654751"/>
              <a:gd name="connsiteY40" fmla="*/ 1026114 h 1026114"/>
              <a:gd name="connsiteX41" fmla="*/ 3554161 w 4654751"/>
              <a:gd name="connsiteY41" fmla="*/ 1021976 h 1026114"/>
              <a:gd name="connsiteX42" fmla="*/ 3359696 w 4654751"/>
              <a:gd name="connsiteY42" fmla="*/ 984738 h 1026114"/>
              <a:gd name="connsiteX43" fmla="*/ 2900427 w 4654751"/>
              <a:gd name="connsiteY43" fmla="*/ 868887 h 1026114"/>
              <a:gd name="connsiteX44" fmla="*/ 2292207 w 4654751"/>
              <a:gd name="connsiteY44" fmla="*/ 695109 h 1026114"/>
              <a:gd name="connsiteX45" fmla="*/ 1965340 w 4654751"/>
              <a:gd name="connsiteY45" fmla="*/ 599945 h 102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54751" h="1026114">
                <a:moveTo>
                  <a:pt x="1965340" y="599945"/>
                </a:moveTo>
                <a:lnTo>
                  <a:pt x="1501933" y="471681"/>
                </a:lnTo>
                <a:lnTo>
                  <a:pt x="1303331" y="422030"/>
                </a:lnTo>
                <a:lnTo>
                  <a:pt x="1038527" y="372380"/>
                </a:lnTo>
                <a:lnTo>
                  <a:pt x="868887" y="343417"/>
                </a:lnTo>
                <a:lnTo>
                  <a:pt x="624771" y="318592"/>
                </a:lnTo>
                <a:lnTo>
                  <a:pt x="347555" y="310316"/>
                </a:lnTo>
                <a:lnTo>
                  <a:pt x="202740" y="351692"/>
                </a:lnTo>
                <a:lnTo>
                  <a:pt x="119989" y="376517"/>
                </a:lnTo>
                <a:lnTo>
                  <a:pt x="74476" y="384792"/>
                </a:lnTo>
                <a:lnTo>
                  <a:pt x="53788" y="384792"/>
                </a:lnTo>
                <a:lnTo>
                  <a:pt x="24826" y="376517"/>
                </a:lnTo>
                <a:lnTo>
                  <a:pt x="8275" y="355830"/>
                </a:lnTo>
                <a:lnTo>
                  <a:pt x="0" y="326867"/>
                </a:lnTo>
                <a:lnTo>
                  <a:pt x="8275" y="239978"/>
                </a:lnTo>
                <a:lnTo>
                  <a:pt x="20688" y="111714"/>
                </a:lnTo>
                <a:lnTo>
                  <a:pt x="24826" y="57925"/>
                </a:lnTo>
                <a:lnTo>
                  <a:pt x="33101" y="33100"/>
                </a:lnTo>
                <a:lnTo>
                  <a:pt x="66201" y="20687"/>
                </a:lnTo>
                <a:lnTo>
                  <a:pt x="297904" y="0"/>
                </a:lnTo>
                <a:lnTo>
                  <a:pt x="289629" y="157227"/>
                </a:lnTo>
                <a:lnTo>
                  <a:pt x="488232" y="157227"/>
                </a:lnTo>
                <a:lnTo>
                  <a:pt x="786136" y="186190"/>
                </a:lnTo>
                <a:lnTo>
                  <a:pt x="1125416" y="231703"/>
                </a:lnTo>
                <a:lnTo>
                  <a:pt x="1601235" y="314454"/>
                </a:lnTo>
                <a:lnTo>
                  <a:pt x="2176355" y="434443"/>
                </a:lnTo>
                <a:lnTo>
                  <a:pt x="2623211" y="533744"/>
                </a:lnTo>
                <a:lnTo>
                  <a:pt x="3177644" y="591670"/>
                </a:lnTo>
                <a:lnTo>
                  <a:pt x="3794140" y="649596"/>
                </a:lnTo>
                <a:lnTo>
                  <a:pt x="4327884" y="666146"/>
                </a:lnTo>
                <a:lnTo>
                  <a:pt x="4592688" y="670284"/>
                </a:lnTo>
                <a:lnTo>
                  <a:pt x="4642339" y="674421"/>
                </a:lnTo>
                <a:lnTo>
                  <a:pt x="4654751" y="678559"/>
                </a:lnTo>
                <a:lnTo>
                  <a:pt x="4654751" y="690972"/>
                </a:lnTo>
                <a:lnTo>
                  <a:pt x="4634064" y="715797"/>
                </a:lnTo>
                <a:lnTo>
                  <a:pt x="4600963" y="740622"/>
                </a:lnTo>
                <a:lnTo>
                  <a:pt x="4406498" y="806823"/>
                </a:lnTo>
                <a:lnTo>
                  <a:pt x="4170657" y="897849"/>
                </a:lnTo>
                <a:lnTo>
                  <a:pt x="3926541" y="976463"/>
                </a:lnTo>
                <a:lnTo>
                  <a:pt x="3777589" y="1013701"/>
                </a:lnTo>
                <a:lnTo>
                  <a:pt x="3661738" y="1026114"/>
                </a:lnTo>
                <a:lnTo>
                  <a:pt x="3554161" y="1021976"/>
                </a:lnTo>
                <a:lnTo>
                  <a:pt x="3359696" y="984738"/>
                </a:lnTo>
                <a:lnTo>
                  <a:pt x="2900427" y="868887"/>
                </a:lnTo>
                <a:lnTo>
                  <a:pt x="2292207" y="695109"/>
                </a:lnTo>
                <a:lnTo>
                  <a:pt x="1965340" y="59994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10DEDB9-8445-429B-B498-54591F75C510}"/>
              </a:ext>
            </a:extLst>
          </p:cNvPr>
          <p:cNvGrpSpPr/>
          <p:nvPr/>
        </p:nvGrpSpPr>
        <p:grpSpPr>
          <a:xfrm>
            <a:off x="3795714" y="1604961"/>
            <a:ext cx="4654550" cy="4486275"/>
            <a:chOff x="3943350" y="1752601"/>
            <a:chExt cx="4654550" cy="4486275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E6A1DDA1-BB57-495A-B989-A325AEFEE6D9}"/>
                </a:ext>
              </a:extLst>
            </p:cNvPr>
            <p:cNvSpPr/>
            <p:nvPr/>
          </p:nvSpPr>
          <p:spPr>
            <a:xfrm>
              <a:off x="4148139" y="20716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3BDD5203-CC0A-472E-A065-EF74B7DCDFC5}"/>
                </a:ext>
              </a:extLst>
            </p:cNvPr>
            <p:cNvSpPr/>
            <p:nvPr/>
          </p:nvSpPr>
          <p:spPr>
            <a:xfrm>
              <a:off x="5640389" y="18462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2">
              <a:extLst>
                <a:ext uri="{FF2B5EF4-FFF2-40B4-BE49-F238E27FC236}">
                  <a16:creationId xmlns:a16="http://schemas.microsoft.com/office/drawing/2014/main" id="{7BE9C83E-6800-4A38-BB41-B730EB125C1C}"/>
                </a:ext>
              </a:extLst>
            </p:cNvPr>
            <p:cNvSpPr/>
            <p:nvPr/>
          </p:nvSpPr>
          <p:spPr>
            <a:xfrm>
              <a:off x="5268914" y="34671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3">
              <a:extLst>
                <a:ext uri="{FF2B5EF4-FFF2-40B4-BE49-F238E27FC236}">
                  <a16:creationId xmlns:a16="http://schemas.microsoft.com/office/drawing/2014/main" id="{E29759EF-D1DF-45F7-9251-524097B48F35}"/>
                </a:ext>
              </a:extLst>
            </p:cNvPr>
            <p:cNvSpPr/>
            <p:nvPr/>
          </p:nvSpPr>
          <p:spPr>
            <a:xfrm>
              <a:off x="6011864" y="39735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D1F696FB-B481-4BAB-AA95-E579688D9A0E}"/>
                </a:ext>
              </a:extLst>
            </p:cNvPr>
            <p:cNvSpPr/>
            <p:nvPr/>
          </p:nvSpPr>
          <p:spPr>
            <a:xfrm>
              <a:off x="5942013" y="17526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7D42DC41-61BA-4FA1-A786-DC9CC8C1B6CE}"/>
                </a:ext>
              </a:extLst>
            </p:cNvPr>
            <p:cNvSpPr/>
            <p:nvPr/>
          </p:nvSpPr>
          <p:spPr>
            <a:xfrm>
              <a:off x="6561138" y="24241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0E748278-F6F8-4664-9C4D-40D03ECA8FC4}"/>
                </a:ext>
              </a:extLst>
            </p:cNvPr>
            <p:cNvSpPr/>
            <p:nvPr/>
          </p:nvSpPr>
          <p:spPr>
            <a:xfrm>
              <a:off x="6808788" y="25034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379D2A26-7B11-486A-B5C4-008F1518D319}"/>
                </a:ext>
              </a:extLst>
            </p:cNvPr>
            <p:cNvSpPr/>
            <p:nvPr/>
          </p:nvSpPr>
          <p:spPr>
            <a:xfrm>
              <a:off x="5451475" y="32448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1">
              <a:extLst>
                <a:ext uri="{FF2B5EF4-FFF2-40B4-BE49-F238E27FC236}">
                  <a16:creationId xmlns:a16="http://schemas.microsoft.com/office/drawing/2014/main" id="{E5763397-EF49-487B-8408-2D130B6A48BF}"/>
                </a:ext>
              </a:extLst>
            </p:cNvPr>
            <p:cNvSpPr/>
            <p:nvPr/>
          </p:nvSpPr>
          <p:spPr>
            <a:xfrm>
              <a:off x="7250113" y="51387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B760AEED-B74F-428F-8E22-B4E3FB855458}"/>
                </a:ext>
              </a:extLst>
            </p:cNvPr>
            <p:cNvSpPr/>
            <p:nvPr/>
          </p:nvSpPr>
          <p:spPr>
            <a:xfrm>
              <a:off x="6238876" y="38481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4E96BFD-10BD-4488-BAD1-335A7BB50054}"/>
                </a:ext>
              </a:extLst>
            </p:cNvPr>
            <p:cNvSpPr/>
            <p:nvPr/>
          </p:nvSpPr>
          <p:spPr>
            <a:xfrm>
              <a:off x="6351588" y="4495800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D547ADB9-CCF9-43FB-A7DA-1DD08CF96860}"/>
                </a:ext>
              </a:extLst>
            </p:cNvPr>
            <p:cNvSpPr/>
            <p:nvPr/>
          </p:nvSpPr>
          <p:spPr>
            <a:xfrm>
              <a:off x="3986214" y="35607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748B84EF-D5E2-4D30-9922-76B90161873B}"/>
                </a:ext>
              </a:extLst>
            </p:cNvPr>
            <p:cNvSpPr/>
            <p:nvPr/>
          </p:nvSpPr>
          <p:spPr>
            <a:xfrm>
              <a:off x="4043364" y="47339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BA50CC5-9565-4EBD-8EE5-E5C6DDFE3E37}"/>
                </a:ext>
              </a:extLst>
            </p:cNvPr>
            <p:cNvSpPr/>
            <p:nvPr/>
          </p:nvSpPr>
          <p:spPr>
            <a:xfrm>
              <a:off x="3943350" y="52133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386E894E-CEB2-45FB-A5BD-E48E08B79674}"/>
              </a:ext>
            </a:extLst>
          </p:cNvPr>
          <p:cNvGrpSpPr/>
          <p:nvPr/>
        </p:nvGrpSpPr>
        <p:grpSpPr>
          <a:xfrm>
            <a:off x="3790950" y="1604961"/>
            <a:ext cx="4654550" cy="4486275"/>
            <a:chOff x="3795714" y="1595441"/>
            <a:chExt cx="4654550" cy="4486275"/>
          </a:xfrm>
        </p:grpSpPr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91073B83-2735-404E-8A83-5A0E20C85C4D}"/>
                </a:ext>
              </a:extLst>
            </p:cNvPr>
            <p:cNvGrpSpPr/>
            <p:nvPr/>
          </p:nvGrpSpPr>
          <p:grpSpPr>
            <a:xfrm>
              <a:off x="3795714" y="1595441"/>
              <a:ext cx="4654550" cy="4486275"/>
              <a:chOff x="3790950" y="1600201"/>
              <a:chExt cx="4654550" cy="4486275"/>
            </a:xfrm>
          </p:grpSpPr>
          <p:sp>
            <p:nvSpPr>
              <p:cNvPr id="38" name="フリーフォーム 6">
                <a:extLst>
                  <a:ext uri="{FF2B5EF4-FFF2-40B4-BE49-F238E27FC236}">
                    <a16:creationId xmlns:a16="http://schemas.microsoft.com/office/drawing/2014/main" id="{BB65C1CC-91F6-48ED-8F55-4B8BCCA7BDF0}"/>
                  </a:ext>
                </a:extLst>
              </p:cNvPr>
              <p:cNvSpPr/>
              <p:nvPr/>
            </p:nvSpPr>
            <p:spPr>
              <a:xfrm>
                <a:off x="3995739" y="1919288"/>
                <a:ext cx="955675" cy="615950"/>
              </a:xfrm>
              <a:custGeom>
                <a:avLst/>
                <a:gdLst>
                  <a:gd name="connsiteX0" fmla="*/ 557212 w 954881"/>
                  <a:gd name="connsiteY0" fmla="*/ 490537 h 616743"/>
                  <a:gd name="connsiteX1" fmla="*/ 357187 w 954881"/>
                  <a:gd name="connsiteY1" fmla="*/ 373856 h 616743"/>
                  <a:gd name="connsiteX2" fmla="*/ 245268 w 954881"/>
                  <a:gd name="connsiteY2" fmla="*/ 290512 h 616743"/>
                  <a:gd name="connsiteX3" fmla="*/ 128587 w 954881"/>
                  <a:gd name="connsiteY3" fmla="*/ 185737 h 616743"/>
                  <a:gd name="connsiteX4" fmla="*/ 59531 w 954881"/>
                  <a:gd name="connsiteY4" fmla="*/ 114300 h 616743"/>
                  <a:gd name="connsiteX5" fmla="*/ 28575 w 954881"/>
                  <a:gd name="connsiteY5" fmla="*/ 78581 h 616743"/>
                  <a:gd name="connsiteX6" fmla="*/ 11906 w 954881"/>
                  <a:gd name="connsiteY6" fmla="*/ 59531 h 616743"/>
                  <a:gd name="connsiteX7" fmla="*/ 4762 w 954881"/>
                  <a:gd name="connsiteY7" fmla="*/ 42862 h 616743"/>
                  <a:gd name="connsiteX8" fmla="*/ 0 w 954881"/>
                  <a:gd name="connsiteY8" fmla="*/ 26193 h 616743"/>
                  <a:gd name="connsiteX9" fmla="*/ 0 w 954881"/>
                  <a:gd name="connsiteY9" fmla="*/ 14287 h 616743"/>
                  <a:gd name="connsiteX10" fmla="*/ 4762 w 954881"/>
                  <a:gd name="connsiteY10" fmla="*/ 4762 h 616743"/>
                  <a:gd name="connsiteX11" fmla="*/ 11906 w 954881"/>
                  <a:gd name="connsiteY11" fmla="*/ 0 h 616743"/>
                  <a:gd name="connsiteX12" fmla="*/ 35718 w 954881"/>
                  <a:gd name="connsiteY12" fmla="*/ 0 h 616743"/>
                  <a:gd name="connsiteX13" fmla="*/ 76200 w 954881"/>
                  <a:gd name="connsiteY13" fmla="*/ 19050 h 616743"/>
                  <a:gd name="connsiteX14" fmla="*/ 145256 w 954881"/>
                  <a:gd name="connsiteY14" fmla="*/ 54768 h 616743"/>
                  <a:gd name="connsiteX15" fmla="*/ 207168 w 954881"/>
                  <a:gd name="connsiteY15" fmla="*/ 83343 h 616743"/>
                  <a:gd name="connsiteX16" fmla="*/ 297656 w 954881"/>
                  <a:gd name="connsiteY16" fmla="*/ 114300 h 616743"/>
                  <a:gd name="connsiteX17" fmla="*/ 407193 w 954881"/>
                  <a:gd name="connsiteY17" fmla="*/ 145256 h 616743"/>
                  <a:gd name="connsiteX18" fmla="*/ 497681 w 954881"/>
                  <a:gd name="connsiteY18" fmla="*/ 166687 h 616743"/>
                  <a:gd name="connsiteX19" fmla="*/ 607218 w 954881"/>
                  <a:gd name="connsiteY19" fmla="*/ 185737 h 616743"/>
                  <a:gd name="connsiteX20" fmla="*/ 695325 w 954881"/>
                  <a:gd name="connsiteY20" fmla="*/ 192881 h 616743"/>
                  <a:gd name="connsiteX21" fmla="*/ 740568 w 954881"/>
                  <a:gd name="connsiteY21" fmla="*/ 230981 h 616743"/>
                  <a:gd name="connsiteX22" fmla="*/ 831056 w 954881"/>
                  <a:gd name="connsiteY22" fmla="*/ 314325 h 616743"/>
                  <a:gd name="connsiteX23" fmla="*/ 881062 w 954881"/>
                  <a:gd name="connsiteY23" fmla="*/ 364331 h 616743"/>
                  <a:gd name="connsiteX24" fmla="*/ 916781 w 954881"/>
                  <a:gd name="connsiteY24" fmla="*/ 407193 h 616743"/>
                  <a:gd name="connsiteX25" fmla="*/ 938212 w 954881"/>
                  <a:gd name="connsiteY25" fmla="*/ 442912 h 616743"/>
                  <a:gd name="connsiteX26" fmla="*/ 950118 w 954881"/>
                  <a:gd name="connsiteY26" fmla="*/ 476250 h 616743"/>
                  <a:gd name="connsiteX27" fmla="*/ 954881 w 954881"/>
                  <a:gd name="connsiteY27" fmla="*/ 509587 h 616743"/>
                  <a:gd name="connsiteX28" fmla="*/ 947737 w 954881"/>
                  <a:gd name="connsiteY28" fmla="*/ 547687 h 616743"/>
                  <a:gd name="connsiteX29" fmla="*/ 933450 w 954881"/>
                  <a:gd name="connsiteY29" fmla="*/ 581025 h 616743"/>
                  <a:gd name="connsiteX30" fmla="*/ 914400 w 954881"/>
                  <a:gd name="connsiteY30" fmla="*/ 597693 h 616743"/>
                  <a:gd name="connsiteX31" fmla="*/ 876300 w 954881"/>
                  <a:gd name="connsiteY31" fmla="*/ 611981 h 616743"/>
                  <a:gd name="connsiteX32" fmla="*/ 816768 w 954881"/>
                  <a:gd name="connsiteY32" fmla="*/ 616743 h 616743"/>
                  <a:gd name="connsiteX33" fmla="*/ 557212 w 954881"/>
                  <a:gd name="connsiteY33" fmla="*/ 490537 h 616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954881" h="616743">
                    <a:moveTo>
                      <a:pt x="557212" y="490537"/>
                    </a:moveTo>
                    <a:lnTo>
                      <a:pt x="357187" y="373856"/>
                    </a:lnTo>
                    <a:lnTo>
                      <a:pt x="245268" y="290512"/>
                    </a:lnTo>
                    <a:lnTo>
                      <a:pt x="128587" y="185737"/>
                    </a:lnTo>
                    <a:lnTo>
                      <a:pt x="59531" y="114300"/>
                    </a:lnTo>
                    <a:lnTo>
                      <a:pt x="28575" y="78581"/>
                    </a:lnTo>
                    <a:lnTo>
                      <a:pt x="11906" y="59531"/>
                    </a:lnTo>
                    <a:lnTo>
                      <a:pt x="4762" y="42862"/>
                    </a:lnTo>
                    <a:lnTo>
                      <a:pt x="0" y="26193"/>
                    </a:lnTo>
                    <a:lnTo>
                      <a:pt x="0" y="14287"/>
                    </a:lnTo>
                    <a:lnTo>
                      <a:pt x="4762" y="4762"/>
                    </a:lnTo>
                    <a:lnTo>
                      <a:pt x="11906" y="0"/>
                    </a:lnTo>
                    <a:lnTo>
                      <a:pt x="35718" y="0"/>
                    </a:lnTo>
                    <a:lnTo>
                      <a:pt x="76200" y="19050"/>
                    </a:lnTo>
                    <a:lnTo>
                      <a:pt x="145256" y="54768"/>
                    </a:lnTo>
                    <a:lnTo>
                      <a:pt x="207168" y="83343"/>
                    </a:lnTo>
                    <a:lnTo>
                      <a:pt x="297656" y="114300"/>
                    </a:lnTo>
                    <a:lnTo>
                      <a:pt x="407193" y="145256"/>
                    </a:lnTo>
                    <a:lnTo>
                      <a:pt x="497681" y="166687"/>
                    </a:lnTo>
                    <a:lnTo>
                      <a:pt x="607218" y="185737"/>
                    </a:lnTo>
                    <a:lnTo>
                      <a:pt x="695325" y="192881"/>
                    </a:lnTo>
                    <a:lnTo>
                      <a:pt x="740568" y="230981"/>
                    </a:lnTo>
                    <a:lnTo>
                      <a:pt x="831056" y="314325"/>
                    </a:lnTo>
                    <a:lnTo>
                      <a:pt x="881062" y="364331"/>
                    </a:lnTo>
                    <a:lnTo>
                      <a:pt x="916781" y="407193"/>
                    </a:lnTo>
                    <a:lnTo>
                      <a:pt x="938212" y="442912"/>
                    </a:lnTo>
                    <a:lnTo>
                      <a:pt x="950118" y="476250"/>
                    </a:lnTo>
                    <a:lnTo>
                      <a:pt x="954881" y="509587"/>
                    </a:lnTo>
                    <a:lnTo>
                      <a:pt x="947737" y="547687"/>
                    </a:lnTo>
                    <a:lnTo>
                      <a:pt x="933450" y="581025"/>
                    </a:lnTo>
                    <a:lnTo>
                      <a:pt x="914400" y="597693"/>
                    </a:lnTo>
                    <a:lnTo>
                      <a:pt x="876300" y="611981"/>
                    </a:lnTo>
                    <a:lnTo>
                      <a:pt x="816768" y="616743"/>
                    </a:lnTo>
                    <a:lnTo>
                      <a:pt x="557212" y="4905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39" name="フリーフォーム 10">
                <a:extLst>
                  <a:ext uri="{FF2B5EF4-FFF2-40B4-BE49-F238E27FC236}">
                    <a16:creationId xmlns:a16="http://schemas.microsoft.com/office/drawing/2014/main" id="{5E6CCF15-95B8-4C26-8420-039BB914847C}"/>
                  </a:ext>
                </a:extLst>
              </p:cNvPr>
              <p:cNvSpPr/>
              <p:nvPr/>
            </p:nvSpPr>
            <p:spPr>
              <a:xfrm>
                <a:off x="5487989" y="1693863"/>
                <a:ext cx="517525" cy="1708150"/>
              </a:xfrm>
              <a:custGeom>
                <a:avLst/>
                <a:gdLst>
                  <a:gd name="connsiteX0" fmla="*/ 240507 w 516732"/>
                  <a:gd name="connsiteY0" fmla="*/ 1007269 h 1709737"/>
                  <a:gd name="connsiteX1" fmla="*/ 202407 w 516732"/>
                  <a:gd name="connsiteY1" fmla="*/ 450056 h 1709737"/>
                  <a:gd name="connsiteX2" fmla="*/ 192882 w 516732"/>
                  <a:gd name="connsiteY2" fmla="*/ 350044 h 1709737"/>
                  <a:gd name="connsiteX3" fmla="*/ 171450 w 516732"/>
                  <a:gd name="connsiteY3" fmla="*/ 278606 h 1709737"/>
                  <a:gd name="connsiteX4" fmla="*/ 142875 w 516732"/>
                  <a:gd name="connsiteY4" fmla="*/ 219075 h 1709737"/>
                  <a:gd name="connsiteX5" fmla="*/ 107157 w 516732"/>
                  <a:gd name="connsiteY5" fmla="*/ 159544 h 1709737"/>
                  <a:gd name="connsiteX6" fmla="*/ 64294 w 516732"/>
                  <a:gd name="connsiteY6" fmla="*/ 104775 h 1709737"/>
                  <a:gd name="connsiteX7" fmla="*/ 28575 w 516732"/>
                  <a:gd name="connsiteY7" fmla="*/ 73819 h 1709737"/>
                  <a:gd name="connsiteX8" fmla="*/ 14288 w 516732"/>
                  <a:gd name="connsiteY8" fmla="*/ 61912 h 1709737"/>
                  <a:gd name="connsiteX9" fmla="*/ 2382 w 516732"/>
                  <a:gd name="connsiteY9" fmla="*/ 42862 h 1709737"/>
                  <a:gd name="connsiteX10" fmla="*/ 0 w 516732"/>
                  <a:gd name="connsiteY10" fmla="*/ 21431 h 1709737"/>
                  <a:gd name="connsiteX11" fmla="*/ 7144 w 516732"/>
                  <a:gd name="connsiteY11" fmla="*/ 7144 h 1709737"/>
                  <a:gd name="connsiteX12" fmla="*/ 21432 w 516732"/>
                  <a:gd name="connsiteY12" fmla="*/ 0 h 1709737"/>
                  <a:gd name="connsiteX13" fmla="*/ 47625 w 516732"/>
                  <a:gd name="connsiteY13" fmla="*/ 7144 h 1709737"/>
                  <a:gd name="connsiteX14" fmla="*/ 69057 w 516732"/>
                  <a:gd name="connsiteY14" fmla="*/ 14287 h 1709737"/>
                  <a:gd name="connsiteX15" fmla="*/ 135732 w 516732"/>
                  <a:gd name="connsiteY15" fmla="*/ 35719 h 1709737"/>
                  <a:gd name="connsiteX16" fmla="*/ 188119 w 516732"/>
                  <a:gd name="connsiteY16" fmla="*/ 52387 h 1709737"/>
                  <a:gd name="connsiteX17" fmla="*/ 242888 w 516732"/>
                  <a:gd name="connsiteY17" fmla="*/ 71437 h 1709737"/>
                  <a:gd name="connsiteX18" fmla="*/ 295275 w 516732"/>
                  <a:gd name="connsiteY18" fmla="*/ 95250 h 1709737"/>
                  <a:gd name="connsiteX19" fmla="*/ 350044 w 516732"/>
                  <a:gd name="connsiteY19" fmla="*/ 128587 h 1709737"/>
                  <a:gd name="connsiteX20" fmla="*/ 414338 w 516732"/>
                  <a:gd name="connsiteY20" fmla="*/ 171450 h 1709737"/>
                  <a:gd name="connsiteX21" fmla="*/ 419100 w 516732"/>
                  <a:gd name="connsiteY21" fmla="*/ 307181 h 1709737"/>
                  <a:gd name="connsiteX22" fmla="*/ 473869 w 516732"/>
                  <a:gd name="connsiteY22" fmla="*/ 1033462 h 1709737"/>
                  <a:gd name="connsiteX23" fmla="*/ 516732 w 516732"/>
                  <a:gd name="connsiteY23" fmla="*/ 1666875 h 1709737"/>
                  <a:gd name="connsiteX24" fmla="*/ 288132 w 516732"/>
                  <a:gd name="connsiteY24" fmla="*/ 1709737 h 1709737"/>
                  <a:gd name="connsiteX25" fmla="*/ 240507 w 516732"/>
                  <a:gd name="connsiteY25" fmla="*/ 1007269 h 1709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16732" h="1709737">
                    <a:moveTo>
                      <a:pt x="240507" y="1007269"/>
                    </a:moveTo>
                    <a:lnTo>
                      <a:pt x="202407" y="450056"/>
                    </a:lnTo>
                    <a:lnTo>
                      <a:pt x="192882" y="350044"/>
                    </a:lnTo>
                    <a:lnTo>
                      <a:pt x="171450" y="278606"/>
                    </a:lnTo>
                    <a:lnTo>
                      <a:pt x="142875" y="219075"/>
                    </a:lnTo>
                    <a:lnTo>
                      <a:pt x="107157" y="159544"/>
                    </a:lnTo>
                    <a:lnTo>
                      <a:pt x="64294" y="104775"/>
                    </a:lnTo>
                    <a:lnTo>
                      <a:pt x="28575" y="73819"/>
                    </a:lnTo>
                    <a:lnTo>
                      <a:pt x="14288" y="61912"/>
                    </a:lnTo>
                    <a:lnTo>
                      <a:pt x="2382" y="42862"/>
                    </a:lnTo>
                    <a:lnTo>
                      <a:pt x="0" y="21431"/>
                    </a:lnTo>
                    <a:lnTo>
                      <a:pt x="7144" y="7144"/>
                    </a:lnTo>
                    <a:lnTo>
                      <a:pt x="21432" y="0"/>
                    </a:lnTo>
                    <a:lnTo>
                      <a:pt x="47625" y="7144"/>
                    </a:lnTo>
                    <a:lnTo>
                      <a:pt x="69057" y="14287"/>
                    </a:lnTo>
                    <a:lnTo>
                      <a:pt x="135732" y="35719"/>
                    </a:lnTo>
                    <a:lnTo>
                      <a:pt x="188119" y="52387"/>
                    </a:lnTo>
                    <a:lnTo>
                      <a:pt x="242888" y="71437"/>
                    </a:lnTo>
                    <a:lnTo>
                      <a:pt x="295275" y="95250"/>
                    </a:lnTo>
                    <a:lnTo>
                      <a:pt x="350044" y="128587"/>
                    </a:lnTo>
                    <a:lnTo>
                      <a:pt x="414338" y="171450"/>
                    </a:lnTo>
                    <a:lnTo>
                      <a:pt x="419100" y="307181"/>
                    </a:lnTo>
                    <a:lnTo>
                      <a:pt x="473869" y="1033462"/>
                    </a:lnTo>
                    <a:lnTo>
                      <a:pt x="516732" y="1666875"/>
                    </a:lnTo>
                    <a:lnTo>
                      <a:pt x="288132" y="1709737"/>
                    </a:lnTo>
                    <a:lnTo>
                      <a:pt x="240507" y="1007269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0" name="フリーフォーム 22">
                <a:extLst>
                  <a:ext uri="{FF2B5EF4-FFF2-40B4-BE49-F238E27FC236}">
                    <a16:creationId xmlns:a16="http://schemas.microsoft.com/office/drawing/2014/main" id="{8D717332-82B8-4F58-8A51-18560F1288F4}"/>
                  </a:ext>
                </a:extLst>
              </p:cNvPr>
              <p:cNvSpPr/>
              <p:nvPr/>
            </p:nvSpPr>
            <p:spPr>
              <a:xfrm>
                <a:off x="5116514" y="3314701"/>
                <a:ext cx="473075" cy="1852613"/>
              </a:xfrm>
              <a:custGeom>
                <a:avLst/>
                <a:gdLst>
                  <a:gd name="connsiteX0" fmla="*/ 180975 w 471488"/>
                  <a:gd name="connsiteY0" fmla="*/ 1014413 h 1852613"/>
                  <a:gd name="connsiteX1" fmla="*/ 169069 w 471488"/>
                  <a:gd name="connsiteY1" fmla="*/ 326231 h 1852613"/>
                  <a:gd name="connsiteX2" fmla="*/ 159544 w 471488"/>
                  <a:gd name="connsiteY2" fmla="*/ 264319 h 1852613"/>
                  <a:gd name="connsiteX3" fmla="*/ 140494 w 471488"/>
                  <a:gd name="connsiteY3" fmla="*/ 214313 h 1852613"/>
                  <a:gd name="connsiteX4" fmla="*/ 102394 w 471488"/>
                  <a:gd name="connsiteY4" fmla="*/ 154781 h 1852613"/>
                  <a:gd name="connsiteX5" fmla="*/ 66675 w 471488"/>
                  <a:gd name="connsiteY5" fmla="*/ 107156 h 1852613"/>
                  <a:gd name="connsiteX6" fmla="*/ 19050 w 471488"/>
                  <a:gd name="connsiteY6" fmla="*/ 59531 h 1852613"/>
                  <a:gd name="connsiteX7" fmla="*/ 7144 w 471488"/>
                  <a:gd name="connsiteY7" fmla="*/ 45244 h 1852613"/>
                  <a:gd name="connsiteX8" fmla="*/ 0 w 471488"/>
                  <a:gd name="connsiteY8" fmla="*/ 26194 h 1852613"/>
                  <a:gd name="connsiteX9" fmla="*/ 2382 w 471488"/>
                  <a:gd name="connsiteY9" fmla="*/ 14288 h 1852613"/>
                  <a:gd name="connsiteX10" fmla="*/ 16669 w 471488"/>
                  <a:gd name="connsiteY10" fmla="*/ 4763 h 1852613"/>
                  <a:gd name="connsiteX11" fmla="*/ 42863 w 471488"/>
                  <a:gd name="connsiteY11" fmla="*/ 0 h 1852613"/>
                  <a:gd name="connsiteX12" fmla="*/ 57150 w 471488"/>
                  <a:gd name="connsiteY12" fmla="*/ 0 h 1852613"/>
                  <a:gd name="connsiteX13" fmla="*/ 88107 w 471488"/>
                  <a:gd name="connsiteY13" fmla="*/ 14288 h 1852613"/>
                  <a:gd name="connsiteX14" fmla="*/ 273844 w 471488"/>
                  <a:gd name="connsiteY14" fmla="*/ 102394 h 1852613"/>
                  <a:gd name="connsiteX15" fmla="*/ 388144 w 471488"/>
                  <a:gd name="connsiteY15" fmla="*/ 211931 h 1852613"/>
                  <a:gd name="connsiteX16" fmla="*/ 409575 w 471488"/>
                  <a:gd name="connsiteY16" fmla="*/ 542925 h 1852613"/>
                  <a:gd name="connsiteX17" fmla="*/ 423863 w 471488"/>
                  <a:gd name="connsiteY17" fmla="*/ 809625 h 1852613"/>
                  <a:gd name="connsiteX18" fmla="*/ 438150 w 471488"/>
                  <a:gd name="connsiteY18" fmla="*/ 1066800 h 1852613"/>
                  <a:gd name="connsiteX19" fmla="*/ 457200 w 471488"/>
                  <a:gd name="connsiteY19" fmla="*/ 1404938 h 1852613"/>
                  <a:gd name="connsiteX20" fmla="*/ 464344 w 471488"/>
                  <a:gd name="connsiteY20" fmla="*/ 1464469 h 1852613"/>
                  <a:gd name="connsiteX21" fmla="*/ 471488 w 471488"/>
                  <a:gd name="connsiteY21" fmla="*/ 1533525 h 1852613"/>
                  <a:gd name="connsiteX22" fmla="*/ 471488 w 471488"/>
                  <a:gd name="connsiteY22" fmla="*/ 1585913 h 1852613"/>
                  <a:gd name="connsiteX23" fmla="*/ 469107 w 471488"/>
                  <a:gd name="connsiteY23" fmla="*/ 1640681 h 1852613"/>
                  <a:gd name="connsiteX24" fmla="*/ 459582 w 471488"/>
                  <a:gd name="connsiteY24" fmla="*/ 1690688 h 1852613"/>
                  <a:gd name="connsiteX25" fmla="*/ 440532 w 471488"/>
                  <a:gd name="connsiteY25" fmla="*/ 1747838 h 1852613"/>
                  <a:gd name="connsiteX26" fmla="*/ 416719 w 471488"/>
                  <a:gd name="connsiteY26" fmla="*/ 1785938 h 1852613"/>
                  <a:gd name="connsiteX27" fmla="*/ 385763 w 471488"/>
                  <a:gd name="connsiteY27" fmla="*/ 1819275 h 1852613"/>
                  <a:gd name="connsiteX28" fmla="*/ 361950 w 471488"/>
                  <a:gd name="connsiteY28" fmla="*/ 1843088 h 1852613"/>
                  <a:gd name="connsiteX29" fmla="*/ 335757 w 471488"/>
                  <a:gd name="connsiteY29" fmla="*/ 1852613 h 1852613"/>
                  <a:gd name="connsiteX30" fmla="*/ 311944 w 471488"/>
                  <a:gd name="connsiteY30" fmla="*/ 1845469 h 1852613"/>
                  <a:gd name="connsiteX31" fmla="*/ 285750 w 471488"/>
                  <a:gd name="connsiteY31" fmla="*/ 1828800 h 1852613"/>
                  <a:gd name="connsiteX32" fmla="*/ 250032 w 471488"/>
                  <a:gd name="connsiteY32" fmla="*/ 1778794 h 1852613"/>
                  <a:gd name="connsiteX33" fmla="*/ 209550 w 471488"/>
                  <a:gd name="connsiteY33" fmla="*/ 1707356 h 1852613"/>
                  <a:gd name="connsiteX34" fmla="*/ 183357 w 471488"/>
                  <a:gd name="connsiteY34" fmla="*/ 1638300 h 1852613"/>
                  <a:gd name="connsiteX35" fmla="*/ 166688 w 471488"/>
                  <a:gd name="connsiteY35" fmla="*/ 1547813 h 1852613"/>
                  <a:gd name="connsiteX36" fmla="*/ 166688 w 471488"/>
                  <a:gd name="connsiteY36" fmla="*/ 1440656 h 1852613"/>
                  <a:gd name="connsiteX37" fmla="*/ 188119 w 471488"/>
                  <a:gd name="connsiteY37" fmla="*/ 1297781 h 1852613"/>
                  <a:gd name="connsiteX38" fmla="*/ 180975 w 471488"/>
                  <a:gd name="connsiteY38" fmla="*/ 1014413 h 185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71488" h="1852613">
                    <a:moveTo>
                      <a:pt x="180975" y="1014413"/>
                    </a:moveTo>
                    <a:lnTo>
                      <a:pt x="169069" y="326231"/>
                    </a:lnTo>
                    <a:lnTo>
                      <a:pt x="159544" y="264319"/>
                    </a:lnTo>
                    <a:lnTo>
                      <a:pt x="140494" y="214313"/>
                    </a:lnTo>
                    <a:lnTo>
                      <a:pt x="102394" y="154781"/>
                    </a:lnTo>
                    <a:lnTo>
                      <a:pt x="66675" y="107156"/>
                    </a:lnTo>
                    <a:lnTo>
                      <a:pt x="19050" y="59531"/>
                    </a:lnTo>
                    <a:lnTo>
                      <a:pt x="7144" y="45244"/>
                    </a:lnTo>
                    <a:lnTo>
                      <a:pt x="0" y="26194"/>
                    </a:lnTo>
                    <a:lnTo>
                      <a:pt x="2382" y="14288"/>
                    </a:lnTo>
                    <a:lnTo>
                      <a:pt x="16669" y="4763"/>
                    </a:lnTo>
                    <a:lnTo>
                      <a:pt x="42863" y="0"/>
                    </a:lnTo>
                    <a:lnTo>
                      <a:pt x="57150" y="0"/>
                    </a:lnTo>
                    <a:lnTo>
                      <a:pt x="88107" y="14288"/>
                    </a:lnTo>
                    <a:lnTo>
                      <a:pt x="273844" y="102394"/>
                    </a:lnTo>
                    <a:lnTo>
                      <a:pt x="388144" y="211931"/>
                    </a:lnTo>
                    <a:lnTo>
                      <a:pt x="409575" y="542925"/>
                    </a:lnTo>
                    <a:lnTo>
                      <a:pt x="423863" y="809625"/>
                    </a:lnTo>
                    <a:lnTo>
                      <a:pt x="438150" y="1066800"/>
                    </a:lnTo>
                    <a:lnTo>
                      <a:pt x="457200" y="1404938"/>
                    </a:lnTo>
                    <a:lnTo>
                      <a:pt x="464344" y="1464469"/>
                    </a:lnTo>
                    <a:lnTo>
                      <a:pt x="471488" y="1533525"/>
                    </a:lnTo>
                    <a:lnTo>
                      <a:pt x="471488" y="1585913"/>
                    </a:lnTo>
                    <a:lnTo>
                      <a:pt x="469107" y="1640681"/>
                    </a:lnTo>
                    <a:lnTo>
                      <a:pt x="459582" y="1690688"/>
                    </a:lnTo>
                    <a:lnTo>
                      <a:pt x="440532" y="1747838"/>
                    </a:lnTo>
                    <a:lnTo>
                      <a:pt x="416719" y="1785938"/>
                    </a:lnTo>
                    <a:lnTo>
                      <a:pt x="385763" y="1819275"/>
                    </a:lnTo>
                    <a:lnTo>
                      <a:pt x="361950" y="1843088"/>
                    </a:lnTo>
                    <a:lnTo>
                      <a:pt x="335757" y="1852613"/>
                    </a:lnTo>
                    <a:lnTo>
                      <a:pt x="311944" y="1845469"/>
                    </a:lnTo>
                    <a:lnTo>
                      <a:pt x="285750" y="1828800"/>
                    </a:lnTo>
                    <a:lnTo>
                      <a:pt x="250032" y="1778794"/>
                    </a:lnTo>
                    <a:lnTo>
                      <a:pt x="209550" y="1707356"/>
                    </a:lnTo>
                    <a:lnTo>
                      <a:pt x="183357" y="1638300"/>
                    </a:lnTo>
                    <a:lnTo>
                      <a:pt x="166688" y="1547813"/>
                    </a:lnTo>
                    <a:lnTo>
                      <a:pt x="166688" y="1440656"/>
                    </a:lnTo>
                    <a:lnTo>
                      <a:pt x="188119" y="1297781"/>
                    </a:lnTo>
                    <a:cubicBezTo>
                      <a:pt x="186532" y="1201737"/>
                      <a:pt x="184944" y="1105694"/>
                      <a:pt x="180975" y="10144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1" name="フリーフォーム 23">
                <a:extLst>
                  <a:ext uri="{FF2B5EF4-FFF2-40B4-BE49-F238E27FC236}">
                    <a16:creationId xmlns:a16="http://schemas.microsoft.com/office/drawing/2014/main" id="{24B39FBF-D5A1-4088-98EF-2F525BC8E4A6}"/>
                  </a:ext>
                </a:extLst>
              </p:cNvPr>
              <p:cNvSpPr/>
              <p:nvPr/>
            </p:nvSpPr>
            <p:spPr>
              <a:xfrm>
                <a:off x="5859464" y="3821114"/>
                <a:ext cx="415925" cy="904875"/>
              </a:xfrm>
              <a:custGeom>
                <a:avLst/>
                <a:gdLst>
                  <a:gd name="connsiteX0" fmla="*/ 188119 w 414338"/>
                  <a:gd name="connsiteY0" fmla="*/ 445294 h 904875"/>
                  <a:gd name="connsiteX1" fmla="*/ 161925 w 414338"/>
                  <a:gd name="connsiteY1" fmla="*/ 209550 h 904875"/>
                  <a:gd name="connsiteX2" fmla="*/ 71438 w 414338"/>
                  <a:gd name="connsiteY2" fmla="*/ 102394 h 904875"/>
                  <a:gd name="connsiteX3" fmla="*/ 23813 w 414338"/>
                  <a:gd name="connsiteY3" fmla="*/ 54769 h 904875"/>
                  <a:gd name="connsiteX4" fmla="*/ 4763 w 414338"/>
                  <a:gd name="connsiteY4" fmla="*/ 35719 h 904875"/>
                  <a:gd name="connsiteX5" fmla="*/ 0 w 414338"/>
                  <a:gd name="connsiteY5" fmla="*/ 16669 h 904875"/>
                  <a:gd name="connsiteX6" fmla="*/ 7144 w 414338"/>
                  <a:gd name="connsiteY6" fmla="*/ 4763 h 904875"/>
                  <a:gd name="connsiteX7" fmla="*/ 45244 w 414338"/>
                  <a:gd name="connsiteY7" fmla="*/ 0 h 904875"/>
                  <a:gd name="connsiteX8" fmla="*/ 180975 w 414338"/>
                  <a:gd name="connsiteY8" fmla="*/ 30957 h 904875"/>
                  <a:gd name="connsiteX9" fmla="*/ 304800 w 414338"/>
                  <a:gd name="connsiteY9" fmla="*/ 57150 h 904875"/>
                  <a:gd name="connsiteX10" fmla="*/ 342900 w 414338"/>
                  <a:gd name="connsiteY10" fmla="*/ 71438 h 904875"/>
                  <a:gd name="connsiteX11" fmla="*/ 359569 w 414338"/>
                  <a:gd name="connsiteY11" fmla="*/ 180975 h 904875"/>
                  <a:gd name="connsiteX12" fmla="*/ 414338 w 414338"/>
                  <a:gd name="connsiteY12" fmla="*/ 635794 h 904875"/>
                  <a:gd name="connsiteX13" fmla="*/ 414338 w 414338"/>
                  <a:gd name="connsiteY13" fmla="*/ 738188 h 904875"/>
                  <a:gd name="connsiteX14" fmla="*/ 390525 w 414338"/>
                  <a:gd name="connsiteY14" fmla="*/ 821532 h 904875"/>
                  <a:gd name="connsiteX15" fmla="*/ 373857 w 414338"/>
                  <a:gd name="connsiteY15" fmla="*/ 859632 h 904875"/>
                  <a:gd name="connsiteX16" fmla="*/ 350044 w 414338"/>
                  <a:gd name="connsiteY16" fmla="*/ 895350 h 904875"/>
                  <a:gd name="connsiteX17" fmla="*/ 328613 w 414338"/>
                  <a:gd name="connsiteY17" fmla="*/ 904875 h 904875"/>
                  <a:gd name="connsiteX18" fmla="*/ 309563 w 414338"/>
                  <a:gd name="connsiteY18" fmla="*/ 902494 h 904875"/>
                  <a:gd name="connsiteX19" fmla="*/ 283369 w 414338"/>
                  <a:gd name="connsiteY19" fmla="*/ 888207 h 904875"/>
                  <a:gd name="connsiteX20" fmla="*/ 257175 w 414338"/>
                  <a:gd name="connsiteY20" fmla="*/ 859632 h 904875"/>
                  <a:gd name="connsiteX21" fmla="*/ 228600 w 414338"/>
                  <a:gd name="connsiteY21" fmla="*/ 819150 h 904875"/>
                  <a:gd name="connsiteX22" fmla="*/ 188119 w 414338"/>
                  <a:gd name="connsiteY22" fmla="*/ 445294 h 904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4338" h="904875">
                    <a:moveTo>
                      <a:pt x="188119" y="445294"/>
                    </a:moveTo>
                    <a:lnTo>
                      <a:pt x="161925" y="209550"/>
                    </a:lnTo>
                    <a:lnTo>
                      <a:pt x="71438" y="102394"/>
                    </a:lnTo>
                    <a:lnTo>
                      <a:pt x="23813" y="54769"/>
                    </a:lnTo>
                    <a:lnTo>
                      <a:pt x="4763" y="35719"/>
                    </a:lnTo>
                    <a:lnTo>
                      <a:pt x="0" y="16669"/>
                    </a:lnTo>
                    <a:lnTo>
                      <a:pt x="7144" y="4763"/>
                    </a:lnTo>
                    <a:lnTo>
                      <a:pt x="45244" y="0"/>
                    </a:lnTo>
                    <a:lnTo>
                      <a:pt x="180975" y="30957"/>
                    </a:lnTo>
                    <a:lnTo>
                      <a:pt x="304800" y="57150"/>
                    </a:lnTo>
                    <a:lnTo>
                      <a:pt x="342900" y="71438"/>
                    </a:lnTo>
                    <a:lnTo>
                      <a:pt x="359569" y="180975"/>
                    </a:lnTo>
                    <a:lnTo>
                      <a:pt x="414338" y="635794"/>
                    </a:lnTo>
                    <a:lnTo>
                      <a:pt x="414338" y="738188"/>
                    </a:lnTo>
                    <a:lnTo>
                      <a:pt x="390525" y="821532"/>
                    </a:lnTo>
                    <a:lnTo>
                      <a:pt x="373857" y="859632"/>
                    </a:lnTo>
                    <a:lnTo>
                      <a:pt x="350044" y="895350"/>
                    </a:lnTo>
                    <a:lnTo>
                      <a:pt x="328613" y="904875"/>
                    </a:lnTo>
                    <a:lnTo>
                      <a:pt x="309563" y="902494"/>
                    </a:lnTo>
                    <a:lnTo>
                      <a:pt x="283369" y="888207"/>
                    </a:lnTo>
                    <a:lnTo>
                      <a:pt x="257175" y="859632"/>
                    </a:lnTo>
                    <a:lnTo>
                      <a:pt x="228600" y="819150"/>
                    </a:lnTo>
                    <a:lnTo>
                      <a:pt x="188119" y="445294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2" name="フリーフォーム 11">
                <a:extLst>
                  <a:ext uri="{FF2B5EF4-FFF2-40B4-BE49-F238E27FC236}">
                    <a16:creationId xmlns:a16="http://schemas.microsoft.com/office/drawing/2014/main" id="{A6C00C1C-4CA1-4795-A920-075AB1A08562}"/>
                  </a:ext>
                </a:extLst>
              </p:cNvPr>
              <p:cNvSpPr/>
              <p:nvPr/>
            </p:nvSpPr>
            <p:spPr>
              <a:xfrm>
                <a:off x="5789613" y="1600201"/>
                <a:ext cx="2089150" cy="1630363"/>
              </a:xfrm>
              <a:custGeom>
                <a:avLst/>
                <a:gdLst>
                  <a:gd name="connsiteX0" fmla="*/ 709612 w 2090737"/>
                  <a:gd name="connsiteY0" fmla="*/ 366713 h 1631156"/>
                  <a:gd name="connsiteX1" fmla="*/ 61912 w 2090737"/>
                  <a:gd name="connsiteY1" fmla="*/ 428625 h 1631156"/>
                  <a:gd name="connsiteX2" fmla="*/ 0 w 2090737"/>
                  <a:gd name="connsiteY2" fmla="*/ 254794 h 1631156"/>
                  <a:gd name="connsiteX3" fmla="*/ 292894 w 2090737"/>
                  <a:gd name="connsiteY3" fmla="*/ 221456 h 1631156"/>
                  <a:gd name="connsiteX4" fmla="*/ 738187 w 2090737"/>
                  <a:gd name="connsiteY4" fmla="*/ 176213 h 1631156"/>
                  <a:gd name="connsiteX5" fmla="*/ 1214437 w 2090737"/>
                  <a:gd name="connsiteY5" fmla="*/ 126206 h 1631156"/>
                  <a:gd name="connsiteX6" fmla="*/ 1597819 w 2090737"/>
                  <a:gd name="connsiteY6" fmla="*/ 88106 h 1631156"/>
                  <a:gd name="connsiteX7" fmla="*/ 1743075 w 2090737"/>
                  <a:gd name="connsiteY7" fmla="*/ 0 h 1631156"/>
                  <a:gd name="connsiteX8" fmla="*/ 1750219 w 2090737"/>
                  <a:gd name="connsiteY8" fmla="*/ 0 h 1631156"/>
                  <a:gd name="connsiteX9" fmla="*/ 1785937 w 2090737"/>
                  <a:gd name="connsiteY9" fmla="*/ 16669 h 1631156"/>
                  <a:gd name="connsiteX10" fmla="*/ 1852612 w 2090737"/>
                  <a:gd name="connsiteY10" fmla="*/ 52388 h 1631156"/>
                  <a:gd name="connsiteX11" fmla="*/ 1916906 w 2090737"/>
                  <a:gd name="connsiteY11" fmla="*/ 90488 h 1631156"/>
                  <a:gd name="connsiteX12" fmla="*/ 1985962 w 2090737"/>
                  <a:gd name="connsiteY12" fmla="*/ 135731 h 1631156"/>
                  <a:gd name="connsiteX13" fmla="*/ 2043112 w 2090737"/>
                  <a:gd name="connsiteY13" fmla="*/ 176213 h 1631156"/>
                  <a:gd name="connsiteX14" fmla="*/ 2066925 w 2090737"/>
                  <a:gd name="connsiteY14" fmla="*/ 197644 h 1631156"/>
                  <a:gd name="connsiteX15" fmla="*/ 2078831 w 2090737"/>
                  <a:gd name="connsiteY15" fmla="*/ 211931 h 1631156"/>
                  <a:gd name="connsiteX16" fmla="*/ 2085975 w 2090737"/>
                  <a:gd name="connsiteY16" fmla="*/ 226219 h 1631156"/>
                  <a:gd name="connsiteX17" fmla="*/ 2090737 w 2090737"/>
                  <a:gd name="connsiteY17" fmla="*/ 247650 h 1631156"/>
                  <a:gd name="connsiteX18" fmla="*/ 2090737 w 2090737"/>
                  <a:gd name="connsiteY18" fmla="*/ 271463 h 1631156"/>
                  <a:gd name="connsiteX19" fmla="*/ 2081212 w 2090737"/>
                  <a:gd name="connsiteY19" fmla="*/ 292894 h 1631156"/>
                  <a:gd name="connsiteX20" fmla="*/ 2062162 w 2090737"/>
                  <a:gd name="connsiteY20" fmla="*/ 316706 h 1631156"/>
                  <a:gd name="connsiteX21" fmla="*/ 2024062 w 2090737"/>
                  <a:gd name="connsiteY21" fmla="*/ 347663 h 1631156"/>
                  <a:gd name="connsiteX22" fmla="*/ 2009775 w 2090737"/>
                  <a:gd name="connsiteY22" fmla="*/ 364331 h 1631156"/>
                  <a:gd name="connsiteX23" fmla="*/ 1990725 w 2090737"/>
                  <a:gd name="connsiteY23" fmla="*/ 409575 h 1631156"/>
                  <a:gd name="connsiteX24" fmla="*/ 1950244 w 2090737"/>
                  <a:gd name="connsiteY24" fmla="*/ 588169 h 1631156"/>
                  <a:gd name="connsiteX25" fmla="*/ 1912144 w 2090737"/>
                  <a:gd name="connsiteY25" fmla="*/ 802481 h 1631156"/>
                  <a:gd name="connsiteX26" fmla="*/ 1869281 w 2090737"/>
                  <a:gd name="connsiteY26" fmla="*/ 1104900 h 1631156"/>
                  <a:gd name="connsiteX27" fmla="*/ 1840706 w 2090737"/>
                  <a:gd name="connsiteY27" fmla="*/ 1345406 h 1631156"/>
                  <a:gd name="connsiteX28" fmla="*/ 1814512 w 2090737"/>
                  <a:gd name="connsiteY28" fmla="*/ 1628775 h 1631156"/>
                  <a:gd name="connsiteX29" fmla="*/ 1619250 w 2090737"/>
                  <a:gd name="connsiteY29" fmla="*/ 1631156 h 1631156"/>
                  <a:gd name="connsiteX30" fmla="*/ 1631156 w 2090737"/>
                  <a:gd name="connsiteY30" fmla="*/ 1362075 h 1631156"/>
                  <a:gd name="connsiteX31" fmla="*/ 1645444 w 2090737"/>
                  <a:gd name="connsiteY31" fmla="*/ 1143000 h 1631156"/>
                  <a:gd name="connsiteX32" fmla="*/ 1657350 w 2090737"/>
                  <a:gd name="connsiteY32" fmla="*/ 909638 h 1631156"/>
                  <a:gd name="connsiteX33" fmla="*/ 1681162 w 2090737"/>
                  <a:gd name="connsiteY33" fmla="*/ 792956 h 1631156"/>
                  <a:gd name="connsiteX34" fmla="*/ 1702594 w 2090737"/>
                  <a:gd name="connsiteY34" fmla="*/ 407194 h 1631156"/>
                  <a:gd name="connsiteX35" fmla="*/ 1707356 w 2090737"/>
                  <a:gd name="connsiteY35" fmla="*/ 376238 h 1631156"/>
                  <a:gd name="connsiteX36" fmla="*/ 1714500 w 2090737"/>
                  <a:gd name="connsiteY36" fmla="*/ 350044 h 1631156"/>
                  <a:gd name="connsiteX37" fmla="*/ 1714500 w 2090737"/>
                  <a:gd name="connsiteY37" fmla="*/ 323850 h 1631156"/>
                  <a:gd name="connsiteX38" fmla="*/ 1707356 w 2090737"/>
                  <a:gd name="connsiteY38" fmla="*/ 300038 h 1631156"/>
                  <a:gd name="connsiteX39" fmla="*/ 1685925 w 2090737"/>
                  <a:gd name="connsiteY39" fmla="*/ 288131 h 1631156"/>
                  <a:gd name="connsiteX40" fmla="*/ 1631156 w 2090737"/>
                  <a:gd name="connsiteY40" fmla="*/ 283369 h 1631156"/>
                  <a:gd name="connsiteX41" fmla="*/ 1300162 w 2090737"/>
                  <a:gd name="connsiteY41" fmla="*/ 314325 h 1631156"/>
                  <a:gd name="connsiteX42" fmla="*/ 709612 w 2090737"/>
                  <a:gd name="connsiteY42" fmla="*/ 366713 h 1631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090737" h="1631156">
                    <a:moveTo>
                      <a:pt x="709612" y="366713"/>
                    </a:moveTo>
                    <a:lnTo>
                      <a:pt x="61912" y="428625"/>
                    </a:lnTo>
                    <a:lnTo>
                      <a:pt x="0" y="254794"/>
                    </a:lnTo>
                    <a:lnTo>
                      <a:pt x="292894" y="221456"/>
                    </a:lnTo>
                    <a:lnTo>
                      <a:pt x="738187" y="176213"/>
                    </a:lnTo>
                    <a:lnTo>
                      <a:pt x="1214437" y="126206"/>
                    </a:lnTo>
                    <a:lnTo>
                      <a:pt x="1597819" y="88106"/>
                    </a:lnTo>
                    <a:lnTo>
                      <a:pt x="1743075" y="0"/>
                    </a:lnTo>
                    <a:lnTo>
                      <a:pt x="1750219" y="0"/>
                    </a:lnTo>
                    <a:lnTo>
                      <a:pt x="1785937" y="16669"/>
                    </a:lnTo>
                    <a:lnTo>
                      <a:pt x="1852612" y="52388"/>
                    </a:lnTo>
                    <a:lnTo>
                      <a:pt x="1916906" y="90488"/>
                    </a:lnTo>
                    <a:lnTo>
                      <a:pt x="1985962" y="135731"/>
                    </a:lnTo>
                    <a:lnTo>
                      <a:pt x="2043112" y="176213"/>
                    </a:lnTo>
                    <a:lnTo>
                      <a:pt x="2066925" y="197644"/>
                    </a:lnTo>
                    <a:lnTo>
                      <a:pt x="2078831" y="211931"/>
                    </a:lnTo>
                    <a:lnTo>
                      <a:pt x="2085975" y="226219"/>
                    </a:lnTo>
                    <a:lnTo>
                      <a:pt x="2090737" y="247650"/>
                    </a:lnTo>
                    <a:lnTo>
                      <a:pt x="2090737" y="271463"/>
                    </a:lnTo>
                    <a:lnTo>
                      <a:pt x="2081212" y="292894"/>
                    </a:lnTo>
                    <a:lnTo>
                      <a:pt x="2062162" y="316706"/>
                    </a:lnTo>
                    <a:lnTo>
                      <a:pt x="2024062" y="347663"/>
                    </a:lnTo>
                    <a:lnTo>
                      <a:pt x="2009775" y="364331"/>
                    </a:lnTo>
                    <a:lnTo>
                      <a:pt x="1990725" y="409575"/>
                    </a:lnTo>
                    <a:lnTo>
                      <a:pt x="1950244" y="588169"/>
                    </a:lnTo>
                    <a:lnTo>
                      <a:pt x="1912144" y="802481"/>
                    </a:lnTo>
                    <a:lnTo>
                      <a:pt x="1869281" y="1104900"/>
                    </a:lnTo>
                    <a:lnTo>
                      <a:pt x="1840706" y="1345406"/>
                    </a:lnTo>
                    <a:lnTo>
                      <a:pt x="1814512" y="1628775"/>
                    </a:lnTo>
                    <a:lnTo>
                      <a:pt x="1619250" y="1631156"/>
                    </a:lnTo>
                    <a:lnTo>
                      <a:pt x="1631156" y="1362075"/>
                    </a:lnTo>
                    <a:lnTo>
                      <a:pt x="1645444" y="1143000"/>
                    </a:lnTo>
                    <a:lnTo>
                      <a:pt x="1657350" y="909638"/>
                    </a:lnTo>
                    <a:lnTo>
                      <a:pt x="1681162" y="792956"/>
                    </a:lnTo>
                    <a:lnTo>
                      <a:pt x="1702594" y="407194"/>
                    </a:lnTo>
                    <a:lnTo>
                      <a:pt x="1707356" y="376238"/>
                    </a:lnTo>
                    <a:lnTo>
                      <a:pt x="1714500" y="350044"/>
                    </a:lnTo>
                    <a:lnTo>
                      <a:pt x="1714500" y="323850"/>
                    </a:lnTo>
                    <a:lnTo>
                      <a:pt x="1707356" y="300038"/>
                    </a:lnTo>
                    <a:lnTo>
                      <a:pt x="1685925" y="288131"/>
                    </a:lnTo>
                    <a:lnTo>
                      <a:pt x="1631156" y="283369"/>
                    </a:lnTo>
                    <a:lnTo>
                      <a:pt x="1300162" y="314325"/>
                    </a:lnTo>
                    <a:lnTo>
                      <a:pt x="709612" y="36671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3" name="フリーフォーム 12">
                <a:extLst>
                  <a:ext uri="{FF2B5EF4-FFF2-40B4-BE49-F238E27FC236}">
                    <a16:creationId xmlns:a16="http://schemas.microsoft.com/office/drawing/2014/main" id="{538A3A31-5CF1-45CD-A19F-82E8A0861746}"/>
                  </a:ext>
                </a:extLst>
              </p:cNvPr>
              <p:cNvSpPr/>
              <p:nvPr/>
            </p:nvSpPr>
            <p:spPr>
              <a:xfrm>
                <a:off x="6408738" y="2271713"/>
                <a:ext cx="349250" cy="1028700"/>
              </a:xfrm>
              <a:custGeom>
                <a:avLst/>
                <a:gdLst>
                  <a:gd name="connsiteX0" fmla="*/ 102394 w 350044"/>
                  <a:gd name="connsiteY0" fmla="*/ 704850 h 1028700"/>
                  <a:gd name="connsiteX1" fmla="*/ 104775 w 350044"/>
                  <a:gd name="connsiteY1" fmla="*/ 345281 h 1028700"/>
                  <a:gd name="connsiteX2" fmla="*/ 78581 w 350044"/>
                  <a:gd name="connsiteY2" fmla="*/ 226218 h 1028700"/>
                  <a:gd name="connsiteX3" fmla="*/ 47625 w 350044"/>
                  <a:gd name="connsiteY3" fmla="*/ 130968 h 1028700"/>
                  <a:gd name="connsiteX4" fmla="*/ 21431 w 350044"/>
                  <a:gd name="connsiteY4" fmla="*/ 76200 h 1028700"/>
                  <a:gd name="connsiteX5" fmla="*/ 7144 w 350044"/>
                  <a:gd name="connsiteY5" fmla="*/ 50006 h 1028700"/>
                  <a:gd name="connsiteX6" fmla="*/ 0 w 350044"/>
                  <a:gd name="connsiteY6" fmla="*/ 30956 h 1028700"/>
                  <a:gd name="connsiteX7" fmla="*/ 2381 w 350044"/>
                  <a:gd name="connsiteY7" fmla="*/ 14287 h 1028700"/>
                  <a:gd name="connsiteX8" fmla="*/ 11906 w 350044"/>
                  <a:gd name="connsiteY8" fmla="*/ 2381 h 1028700"/>
                  <a:gd name="connsiteX9" fmla="*/ 28575 w 350044"/>
                  <a:gd name="connsiteY9" fmla="*/ 0 h 1028700"/>
                  <a:gd name="connsiteX10" fmla="*/ 61912 w 350044"/>
                  <a:gd name="connsiteY10" fmla="*/ 4762 h 1028700"/>
                  <a:gd name="connsiteX11" fmla="*/ 123825 w 350044"/>
                  <a:gd name="connsiteY11" fmla="*/ 30956 h 1028700"/>
                  <a:gd name="connsiteX12" fmla="*/ 195262 w 350044"/>
                  <a:gd name="connsiteY12" fmla="*/ 66675 h 1028700"/>
                  <a:gd name="connsiteX13" fmla="*/ 257175 w 350044"/>
                  <a:gd name="connsiteY13" fmla="*/ 109537 h 1028700"/>
                  <a:gd name="connsiteX14" fmla="*/ 300037 w 350044"/>
                  <a:gd name="connsiteY14" fmla="*/ 150018 h 1028700"/>
                  <a:gd name="connsiteX15" fmla="*/ 350044 w 350044"/>
                  <a:gd name="connsiteY15" fmla="*/ 195262 h 1028700"/>
                  <a:gd name="connsiteX16" fmla="*/ 304800 w 350044"/>
                  <a:gd name="connsiteY16" fmla="*/ 333375 h 1028700"/>
                  <a:gd name="connsiteX17" fmla="*/ 307181 w 350044"/>
                  <a:gd name="connsiteY17" fmla="*/ 995362 h 1028700"/>
                  <a:gd name="connsiteX18" fmla="*/ 107156 w 350044"/>
                  <a:gd name="connsiteY18" fmla="*/ 1028700 h 1028700"/>
                  <a:gd name="connsiteX19" fmla="*/ 102394 w 350044"/>
                  <a:gd name="connsiteY19" fmla="*/ 7048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50044" h="1028700">
                    <a:moveTo>
                      <a:pt x="102394" y="704850"/>
                    </a:moveTo>
                    <a:cubicBezTo>
                      <a:pt x="103188" y="584994"/>
                      <a:pt x="103981" y="465137"/>
                      <a:pt x="104775" y="345281"/>
                    </a:cubicBezTo>
                    <a:lnTo>
                      <a:pt x="78581" y="226218"/>
                    </a:lnTo>
                    <a:lnTo>
                      <a:pt x="47625" y="130968"/>
                    </a:lnTo>
                    <a:lnTo>
                      <a:pt x="21431" y="76200"/>
                    </a:lnTo>
                    <a:lnTo>
                      <a:pt x="7144" y="50006"/>
                    </a:lnTo>
                    <a:lnTo>
                      <a:pt x="0" y="30956"/>
                    </a:lnTo>
                    <a:lnTo>
                      <a:pt x="2381" y="14287"/>
                    </a:lnTo>
                    <a:lnTo>
                      <a:pt x="11906" y="2381"/>
                    </a:lnTo>
                    <a:lnTo>
                      <a:pt x="28575" y="0"/>
                    </a:lnTo>
                    <a:lnTo>
                      <a:pt x="61912" y="4762"/>
                    </a:lnTo>
                    <a:lnTo>
                      <a:pt x="123825" y="30956"/>
                    </a:lnTo>
                    <a:lnTo>
                      <a:pt x="195262" y="66675"/>
                    </a:lnTo>
                    <a:lnTo>
                      <a:pt x="257175" y="109537"/>
                    </a:lnTo>
                    <a:lnTo>
                      <a:pt x="300037" y="150018"/>
                    </a:lnTo>
                    <a:lnTo>
                      <a:pt x="350044" y="195262"/>
                    </a:lnTo>
                    <a:lnTo>
                      <a:pt x="304800" y="333375"/>
                    </a:lnTo>
                    <a:cubicBezTo>
                      <a:pt x="305594" y="554037"/>
                      <a:pt x="306387" y="774700"/>
                      <a:pt x="307181" y="995362"/>
                    </a:cubicBezTo>
                    <a:lnTo>
                      <a:pt x="107156" y="1028700"/>
                    </a:lnTo>
                    <a:cubicBezTo>
                      <a:pt x="105569" y="917575"/>
                      <a:pt x="103981" y="806450"/>
                      <a:pt x="102394" y="70485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4" name="フリーフォーム 13">
                <a:extLst>
                  <a:ext uri="{FF2B5EF4-FFF2-40B4-BE49-F238E27FC236}">
                    <a16:creationId xmlns:a16="http://schemas.microsoft.com/office/drawing/2014/main" id="{6EDF63D1-6A6E-4412-93F4-6389F9FFC09B}"/>
                  </a:ext>
                </a:extLst>
              </p:cNvPr>
              <p:cNvSpPr/>
              <p:nvPr/>
            </p:nvSpPr>
            <p:spPr>
              <a:xfrm>
                <a:off x="6656388" y="2351089"/>
                <a:ext cx="850900" cy="282575"/>
              </a:xfrm>
              <a:custGeom>
                <a:avLst/>
                <a:gdLst>
                  <a:gd name="connsiteX0" fmla="*/ 421481 w 852487"/>
                  <a:gd name="connsiteY0" fmla="*/ 230981 h 283369"/>
                  <a:gd name="connsiteX1" fmla="*/ 19050 w 852487"/>
                  <a:gd name="connsiteY1" fmla="*/ 283369 h 283369"/>
                  <a:gd name="connsiteX2" fmla="*/ 0 w 852487"/>
                  <a:gd name="connsiteY2" fmla="*/ 107156 h 283369"/>
                  <a:gd name="connsiteX3" fmla="*/ 461962 w 852487"/>
                  <a:gd name="connsiteY3" fmla="*/ 52387 h 283369"/>
                  <a:gd name="connsiteX4" fmla="*/ 852487 w 852487"/>
                  <a:gd name="connsiteY4" fmla="*/ 0 h 283369"/>
                  <a:gd name="connsiteX5" fmla="*/ 850106 w 852487"/>
                  <a:gd name="connsiteY5" fmla="*/ 188119 h 283369"/>
                  <a:gd name="connsiteX6" fmla="*/ 421481 w 852487"/>
                  <a:gd name="connsiteY6" fmla="*/ 230981 h 283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52487" h="283369">
                    <a:moveTo>
                      <a:pt x="421481" y="230981"/>
                    </a:moveTo>
                    <a:lnTo>
                      <a:pt x="19050" y="283369"/>
                    </a:lnTo>
                    <a:lnTo>
                      <a:pt x="0" y="107156"/>
                    </a:lnTo>
                    <a:lnTo>
                      <a:pt x="461962" y="52387"/>
                    </a:lnTo>
                    <a:lnTo>
                      <a:pt x="852487" y="0"/>
                    </a:lnTo>
                    <a:cubicBezTo>
                      <a:pt x="851693" y="62706"/>
                      <a:pt x="850900" y="125413"/>
                      <a:pt x="850106" y="188119"/>
                    </a:cubicBezTo>
                    <a:lnTo>
                      <a:pt x="421481" y="23098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18">
                <a:extLst>
                  <a:ext uri="{FF2B5EF4-FFF2-40B4-BE49-F238E27FC236}">
                    <a16:creationId xmlns:a16="http://schemas.microsoft.com/office/drawing/2014/main" id="{BC129450-DD86-4B63-9101-B8C582CE5AA0}"/>
                  </a:ext>
                </a:extLst>
              </p:cNvPr>
              <p:cNvSpPr/>
              <p:nvPr/>
            </p:nvSpPr>
            <p:spPr>
              <a:xfrm>
                <a:off x="5299075" y="3092450"/>
                <a:ext cx="2984500" cy="2419350"/>
              </a:xfrm>
              <a:custGeom>
                <a:avLst/>
                <a:gdLst>
                  <a:gd name="connsiteX0" fmla="*/ 904875 w 2984500"/>
                  <a:gd name="connsiteY0" fmla="*/ 330200 h 2419350"/>
                  <a:gd name="connsiteX1" fmla="*/ 441325 w 2984500"/>
                  <a:gd name="connsiteY1" fmla="*/ 400050 h 2419350"/>
                  <a:gd name="connsiteX2" fmla="*/ 146050 w 2984500"/>
                  <a:gd name="connsiteY2" fmla="*/ 457200 h 2419350"/>
                  <a:gd name="connsiteX3" fmla="*/ 0 w 2984500"/>
                  <a:gd name="connsiteY3" fmla="*/ 330200 h 2419350"/>
                  <a:gd name="connsiteX4" fmla="*/ 200025 w 2984500"/>
                  <a:gd name="connsiteY4" fmla="*/ 292100 h 2419350"/>
                  <a:gd name="connsiteX5" fmla="*/ 469900 w 2984500"/>
                  <a:gd name="connsiteY5" fmla="*/ 244475 h 2419350"/>
                  <a:gd name="connsiteX6" fmla="*/ 695325 w 2984500"/>
                  <a:gd name="connsiteY6" fmla="*/ 203200 h 2419350"/>
                  <a:gd name="connsiteX7" fmla="*/ 1219200 w 2984500"/>
                  <a:gd name="connsiteY7" fmla="*/ 133350 h 2419350"/>
                  <a:gd name="connsiteX8" fmla="*/ 1406525 w 2984500"/>
                  <a:gd name="connsiteY8" fmla="*/ 114300 h 2419350"/>
                  <a:gd name="connsiteX9" fmla="*/ 2133600 w 2984500"/>
                  <a:gd name="connsiteY9" fmla="*/ 66675 h 2419350"/>
                  <a:gd name="connsiteX10" fmla="*/ 2301875 w 2984500"/>
                  <a:gd name="connsiteY10" fmla="*/ 66675 h 2419350"/>
                  <a:gd name="connsiteX11" fmla="*/ 2362200 w 2984500"/>
                  <a:gd name="connsiteY11" fmla="*/ 69850 h 2419350"/>
                  <a:gd name="connsiteX12" fmla="*/ 2451100 w 2984500"/>
                  <a:gd name="connsiteY12" fmla="*/ 60325 h 2419350"/>
                  <a:gd name="connsiteX13" fmla="*/ 2543175 w 2984500"/>
                  <a:gd name="connsiteY13" fmla="*/ 44450 h 2419350"/>
                  <a:gd name="connsiteX14" fmla="*/ 2628900 w 2984500"/>
                  <a:gd name="connsiteY14" fmla="*/ 19050 h 2419350"/>
                  <a:gd name="connsiteX15" fmla="*/ 2689225 w 2984500"/>
                  <a:gd name="connsiteY15" fmla="*/ 0 h 2419350"/>
                  <a:gd name="connsiteX16" fmla="*/ 2733675 w 2984500"/>
                  <a:gd name="connsiteY16" fmla="*/ 25400 h 2419350"/>
                  <a:gd name="connsiteX17" fmla="*/ 2803525 w 2984500"/>
                  <a:gd name="connsiteY17" fmla="*/ 76200 h 2419350"/>
                  <a:gd name="connsiteX18" fmla="*/ 2895600 w 2984500"/>
                  <a:gd name="connsiteY18" fmla="*/ 139700 h 2419350"/>
                  <a:gd name="connsiteX19" fmla="*/ 2946400 w 2984500"/>
                  <a:gd name="connsiteY19" fmla="*/ 193675 h 2419350"/>
                  <a:gd name="connsiteX20" fmla="*/ 2974975 w 2984500"/>
                  <a:gd name="connsiteY20" fmla="*/ 231775 h 2419350"/>
                  <a:gd name="connsiteX21" fmla="*/ 2984500 w 2984500"/>
                  <a:gd name="connsiteY21" fmla="*/ 263525 h 2419350"/>
                  <a:gd name="connsiteX22" fmla="*/ 2981325 w 2984500"/>
                  <a:gd name="connsiteY22" fmla="*/ 288925 h 2419350"/>
                  <a:gd name="connsiteX23" fmla="*/ 2968625 w 2984500"/>
                  <a:gd name="connsiteY23" fmla="*/ 320675 h 2419350"/>
                  <a:gd name="connsiteX24" fmla="*/ 2940050 w 2984500"/>
                  <a:gd name="connsiteY24" fmla="*/ 349250 h 2419350"/>
                  <a:gd name="connsiteX25" fmla="*/ 2921000 w 2984500"/>
                  <a:gd name="connsiteY25" fmla="*/ 377825 h 2419350"/>
                  <a:gd name="connsiteX26" fmla="*/ 2898775 w 2984500"/>
                  <a:gd name="connsiteY26" fmla="*/ 431800 h 2419350"/>
                  <a:gd name="connsiteX27" fmla="*/ 2889250 w 2984500"/>
                  <a:gd name="connsiteY27" fmla="*/ 504825 h 2419350"/>
                  <a:gd name="connsiteX28" fmla="*/ 2873375 w 2984500"/>
                  <a:gd name="connsiteY28" fmla="*/ 790575 h 2419350"/>
                  <a:gd name="connsiteX29" fmla="*/ 2844800 w 2984500"/>
                  <a:gd name="connsiteY29" fmla="*/ 1152525 h 2419350"/>
                  <a:gd name="connsiteX30" fmla="*/ 2825750 w 2984500"/>
                  <a:gd name="connsiteY30" fmla="*/ 1460500 h 2419350"/>
                  <a:gd name="connsiteX31" fmla="*/ 2800350 w 2984500"/>
                  <a:gd name="connsiteY31" fmla="*/ 1704975 h 2419350"/>
                  <a:gd name="connsiteX32" fmla="*/ 2784475 w 2984500"/>
                  <a:gd name="connsiteY32" fmla="*/ 1851025 h 2419350"/>
                  <a:gd name="connsiteX33" fmla="*/ 2771775 w 2984500"/>
                  <a:gd name="connsiteY33" fmla="*/ 1952625 h 2419350"/>
                  <a:gd name="connsiteX34" fmla="*/ 2755900 w 2984500"/>
                  <a:gd name="connsiteY34" fmla="*/ 2035175 h 2419350"/>
                  <a:gd name="connsiteX35" fmla="*/ 2733675 w 2984500"/>
                  <a:gd name="connsiteY35" fmla="*/ 2111375 h 2419350"/>
                  <a:gd name="connsiteX36" fmla="*/ 2708275 w 2984500"/>
                  <a:gd name="connsiteY36" fmla="*/ 2171700 h 2419350"/>
                  <a:gd name="connsiteX37" fmla="*/ 2673350 w 2984500"/>
                  <a:gd name="connsiteY37" fmla="*/ 2241550 h 2419350"/>
                  <a:gd name="connsiteX38" fmla="*/ 2619375 w 2984500"/>
                  <a:gd name="connsiteY38" fmla="*/ 2314575 h 2419350"/>
                  <a:gd name="connsiteX39" fmla="*/ 2559050 w 2984500"/>
                  <a:gd name="connsiteY39" fmla="*/ 2387600 h 2419350"/>
                  <a:gd name="connsiteX40" fmla="*/ 2530475 w 2984500"/>
                  <a:gd name="connsiteY40" fmla="*/ 2413000 h 2419350"/>
                  <a:gd name="connsiteX41" fmla="*/ 2514600 w 2984500"/>
                  <a:gd name="connsiteY41" fmla="*/ 2419350 h 2419350"/>
                  <a:gd name="connsiteX42" fmla="*/ 2476500 w 2984500"/>
                  <a:gd name="connsiteY42" fmla="*/ 2413000 h 2419350"/>
                  <a:gd name="connsiteX43" fmla="*/ 2454275 w 2984500"/>
                  <a:gd name="connsiteY43" fmla="*/ 2400300 h 2419350"/>
                  <a:gd name="connsiteX44" fmla="*/ 2416175 w 2984500"/>
                  <a:gd name="connsiteY44" fmla="*/ 2355850 h 2419350"/>
                  <a:gd name="connsiteX45" fmla="*/ 2374900 w 2984500"/>
                  <a:gd name="connsiteY45" fmla="*/ 2286000 h 2419350"/>
                  <a:gd name="connsiteX46" fmla="*/ 2343150 w 2984500"/>
                  <a:gd name="connsiteY46" fmla="*/ 2219325 h 2419350"/>
                  <a:gd name="connsiteX47" fmla="*/ 2508250 w 2984500"/>
                  <a:gd name="connsiteY47" fmla="*/ 1930400 h 2419350"/>
                  <a:gd name="connsiteX48" fmla="*/ 2536825 w 2984500"/>
                  <a:gd name="connsiteY48" fmla="*/ 1901825 h 2419350"/>
                  <a:gd name="connsiteX49" fmla="*/ 2549525 w 2984500"/>
                  <a:gd name="connsiteY49" fmla="*/ 1879600 h 2419350"/>
                  <a:gd name="connsiteX50" fmla="*/ 2587625 w 2984500"/>
                  <a:gd name="connsiteY50" fmla="*/ 1543050 h 2419350"/>
                  <a:gd name="connsiteX51" fmla="*/ 2622550 w 2984500"/>
                  <a:gd name="connsiteY51" fmla="*/ 1298575 h 2419350"/>
                  <a:gd name="connsiteX52" fmla="*/ 2638425 w 2984500"/>
                  <a:gd name="connsiteY52" fmla="*/ 831850 h 2419350"/>
                  <a:gd name="connsiteX53" fmla="*/ 2644775 w 2984500"/>
                  <a:gd name="connsiteY53" fmla="*/ 479425 h 2419350"/>
                  <a:gd name="connsiteX54" fmla="*/ 2641600 w 2984500"/>
                  <a:gd name="connsiteY54" fmla="*/ 320675 h 2419350"/>
                  <a:gd name="connsiteX55" fmla="*/ 2641600 w 2984500"/>
                  <a:gd name="connsiteY55" fmla="*/ 301625 h 2419350"/>
                  <a:gd name="connsiteX56" fmla="*/ 2635250 w 2984500"/>
                  <a:gd name="connsiteY56" fmla="*/ 282575 h 2419350"/>
                  <a:gd name="connsiteX57" fmla="*/ 2606675 w 2984500"/>
                  <a:gd name="connsiteY57" fmla="*/ 260350 h 2419350"/>
                  <a:gd name="connsiteX58" fmla="*/ 2552700 w 2984500"/>
                  <a:gd name="connsiteY58" fmla="*/ 244475 h 2419350"/>
                  <a:gd name="connsiteX59" fmla="*/ 2095500 w 2984500"/>
                  <a:gd name="connsiteY59" fmla="*/ 250825 h 2419350"/>
                  <a:gd name="connsiteX60" fmla="*/ 1533525 w 2984500"/>
                  <a:gd name="connsiteY60" fmla="*/ 276225 h 2419350"/>
                  <a:gd name="connsiteX61" fmla="*/ 904875 w 2984500"/>
                  <a:gd name="connsiteY61" fmla="*/ 330200 h 2419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</a:cxnLst>
                <a:rect l="l" t="t" r="r" b="b"/>
                <a:pathLst>
                  <a:path w="2984500" h="2419350">
                    <a:moveTo>
                      <a:pt x="904875" y="330200"/>
                    </a:moveTo>
                    <a:lnTo>
                      <a:pt x="441325" y="400050"/>
                    </a:lnTo>
                    <a:lnTo>
                      <a:pt x="146050" y="457200"/>
                    </a:lnTo>
                    <a:lnTo>
                      <a:pt x="0" y="330200"/>
                    </a:lnTo>
                    <a:lnTo>
                      <a:pt x="200025" y="292100"/>
                    </a:lnTo>
                    <a:lnTo>
                      <a:pt x="469900" y="244475"/>
                    </a:lnTo>
                    <a:lnTo>
                      <a:pt x="695325" y="203200"/>
                    </a:lnTo>
                    <a:lnTo>
                      <a:pt x="1219200" y="133350"/>
                    </a:lnTo>
                    <a:lnTo>
                      <a:pt x="1406525" y="114300"/>
                    </a:lnTo>
                    <a:lnTo>
                      <a:pt x="2133600" y="66675"/>
                    </a:lnTo>
                    <a:lnTo>
                      <a:pt x="2301875" y="66675"/>
                    </a:lnTo>
                    <a:lnTo>
                      <a:pt x="2362200" y="69850"/>
                    </a:lnTo>
                    <a:lnTo>
                      <a:pt x="2451100" y="60325"/>
                    </a:lnTo>
                    <a:lnTo>
                      <a:pt x="2543175" y="44450"/>
                    </a:lnTo>
                    <a:lnTo>
                      <a:pt x="2628900" y="19050"/>
                    </a:lnTo>
                    <a:lnTo>
                      <a:pt x="2689225" y="0"/>
                    </a:lnTo>
                    <a:lnTo>
                      <a:pt x="2733675" y="25400"/>
                    </a:lnTo>
                    <a:lnTo>
                      <a:pt x="2803525" y="76200"/>
                    </a:lnTo>
                    <a:lnTo>
                      <a:pt x="2895600" y="139700"/>
                    </a:lnTo>
                    <a:lnTo>
                      <a:pt x="2946400" y="193675"/>
                    </a:lnTo>
                    <a:lnTo>
                      <a:pt x="2974975" y="231775"/>
                    </a:lnTo>
                    <a:lnTo>
                      <a:pt x="2984500" y="263525"/>
                    </a:lnTo>
                    <a:lnTo>
                      <a:pt x="2981325" y="288925"/>
                    </a:lnTo>
                    <a:lnTo>
                      <a:pt x="2968625" y="320675"/>
                    </a:lnTo>
                    <a:lnTo>
                      <a:pt x="2940050" y="349250"/>
                    </a:lnTo>
                    <a:lnTo>
                      <a:pt x="2921000" y="377825"/>
                    </a:lnTo>
                    <a:lnTo>
                      <a:pt x="2898775" y="431800"/>
                    </a:lnTo>
                    <a:lnTo>
                      <a:pt x="2889250" y="504825"/>
                    </a:lnTo>
                    <a:lnTo>
                      <a:pt x="2873375" y="790575"/>
                    </a:lnTo>
                    <a:lnTo>
                      <a:pt x="2844800" y="1152525"/>
                    </a:lnTo>
                    <a:lnTo>
                      <a:pt x="2825750" y="1460500"/>
                    </a:lnTo>
                    <a:lnTo>
                      <a:pt x="2800350" y="1704975"/>
                    </a:lnTo>
                    <a:lnTo>
                      <a:pt x="2784475" y="1851025"/>
                    </a:lnTo>
                    <a:lnTo>
                      <a:pt x="2771775" y="1952625"/>
                    </a:lnTo>
                    <a:lnTo>
                      <a:pt x="2755900" y="2035175"/>
                    </a:lnTo>
                    <a:lnTo>
                      <a:pt x="2733675" y="2111375"/>
                    </a:lnTo>
                    <a:lnTo>
                      <a:pt x="2708275" y="2171700"/>
                    </a:lnTo>
                    <a:lnTo>
                      <a:pt x="2673350" y="2241550"/>
                    </a:lnTo>
                    <a:lnTo>
                      <a:pt x="2619375" y="2314575"/>
                    </a:lnTo>
                    <a:lnTo>
                      <a:pt x="2559050" y="2387600"/>
                    </a:lnTo>
                    <a:lnTo>
                      <a:pt x="2530475" y="2413000"/>
                    </a:lnTo>
                    <a:lnTo>
                      <a:pt x="2514600" y="2419350"/>
                    </a:lnTo>
                    <a:lnTo>
                      <a:pt x="2476500" y="2413000"/>
                    </a:lnTo>
                    <a:lnTo>
                      <a:pt x="2454275" y="2400300"/>
                    </a:lnTo>
                    <a:lnTo>
                      <a:pt x="2416175" y="2355850"/>
                    </a:lnTo>
                    <a:lnTo>
                      <a:pt x="2374900" y="2286000"/>
                    </a:lnTo>
                    <a:lnTo>
                      <a:pt x="2343150" y="2219325"/>
                    </a:lnTo>
                    <a:lnTo>
                      <a:pt x="2508250" y="1930400"/>
                    </a:lnTo>
                    <a:lnTo>
                      <a:pt x="2536825" y="1901825"/>
                    </a:lnTo>
                    <a:lnTo>
                      <a:pt x="2549525" y="1879600"/>
                    </a:lnTo>
                    <a:lnTo>
                      <a:pt x="2587625" y="1543050"/>
                    </a:lnTo>
                    <a:lnTo>
                      <a:pt x="2622550" y="1298575"/>
                    </a:lnTo>
                    <a:lnTo>
                      <a:pt x="2638425" y="831850"/>
                    </a:lnTo>
                    <a:lnTo>
                      <a:pt x="2644775" y="479425"/>
                    </a:lnTo>
                    <a:cubicBezTo>
                      <a:pt x="2643717" y="426508"/>
                      <a:pt x="2642658" y="373592"/>
                      <a:pt x="2641600" y="320675"/>
                    </a:cubicBezTo>
                    <a:lnTo>
                      <a:pt x="2641600" y="301625"/>
                    </a:lnTo>
                    <a:lnTo>
                      <a:pt x="2635250" y="282575"/>
                    </a:lnTo>
                    <a:lnTo>
                      <a:pt x="2606675" y="260350"/>
                    </a:lnTo>
                    <a:lnTo>
                      <a:pt x="2552700" y="244475"/>
                    </a:lnTo>
                    <a:lnTo>
                      <a:pt x="2095500" y="250825"/>
                    </a:lnTo>
                    <a:lnTo>
                      <a:pt x="1533525" y="276225"/>
                    </a:lnTo>
                    <a:lnTo>
                      <a:pt x="904875" y="3302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24">
                <a:extLst>
                  <a:ext uri="{FF2B5EF4-FFF2-40B4-BE49-F238E27FC236}">
                    <a16:creationId xmlns:a16="http://schemas.microsoft.com/office/drawing/2014/main" id="{FC45CEF9-9633-4D5A-8AB8-2FD9B233EC60}"/>
                  </a:ext>
                </a:extLst>
              </p:cNvPr>
              <p:cNvSpPr/>
              <p:nvPr/>
            </p:nvSpPr>
            <p:spPr>
              <a:xfrm>
                <a:off x="6086476" y="3695700"/>
                <a:ext cx="1343025" cy="895350"/>
              </a:xfrm>
              <a:custGeom>
                <a:avLst/>
                <a:gdLst>
                  <a:gd name="connsiteX0" fmla="*/ 426244 w 1343025"/>
                  <a:gd name="connsiteY0" fmla="*/ 288131 h 895350"/>
                  <a:gd name="connsiteX1" fmla="*/ 92869 w 1343025"/>
                  <a:gd name="connsiteY1" fmla="*/ 345281 h 895350"/>
                  <a:gd name="connsiteX2" fmla="*/ 0 w 1343025"/>
                  <a:gd name="connsiteY2" fmla="*/ 185738 h 895350"/>
                  <a:gd name="connsiteX3" fmla="*/ 121444 w 1343025"/>
                  <a:gd name="connsiteY3" fmla="*/ 176213 h 895350"/>
                  <a:gd name="connsiteX4" fmla="*/ 497681 w 1343025"/>
                  <a:gd name="connsiteY4" fmla="*/ 121444 h 895350"/>
                  <a:gd name="connsiteX5" fmla="*/ 807244 w 1343025"/>
                  <a:gd name="connsiteY5" fmla="*/ 78581 h 895350"/>
                  <a:gd name="connsiteX6" fmla="*/ 866775 w 1343025"/>
                  <a:gd name="connsiteY6" fmla="*/ 69056 h 895350"/>
                  <a:gd name="connsiteX7" fmla="*/ 895350 w 1343025"/>
                  <a:gd name="connsiteY7" fmla="*/ 64294 h 895350"/>
                  <a:gd name="connsiteX8" fmla="*/ 933450 w 1343025"/>
                  <a:gd name="connsiteY8" fmla="*/ 50006 h 895350"/>
                  <a:gd name="connsiteX9" fmla="*/ 990600 w 1343025"/>
                  <a:gd name="connsiteY9" fmla="*/ 23813 h 895350"/>
                  <a:gd name="connsiteX10" fmla="*/ 1028700 w 1343025"/>
                  <a:gd name="connsiteY10" fmla="*/ 0 h 895350"/>
                  <a:gd name="connsiteX11" fmla="*/ 1047750 w 1343025"/>
                  <a:gd name="connsiteY11" fmla="*/ 0 h 895350"/>
                  <a:gd name="connsiteX12" fmla="*/ 1100138 w 1343025"/>
                  <a:gd name="connsiteY12" fmla="*/ 21431 h 895350"/>
                  <a:gd name="connsiteX13" fmla="*/ 1162050 w 1343025"/>
                  <a:gd name="connsiteY13" fmla="*/ 54769 h 895350"/>
                  <a:gd name="connsiteX14" fmla="*/ 1228725 w 1343025"/>
                  <a:gd name="connsiteY14" fmla="*/ 100013 h 895350"/>
                  <a:gd name="connsiteX15" fmla="*/ 1290638 w 1343025"/>
                  <a:gd name="connsiteY15" fmla="*/ 150019 h 895350"/>
                  <a:gd name="connsiteX16" fmla="*/ 1323975 w 1343025"/>
                  <a:gd name="connsiteY16" fmla="*/ 185738 h 895350"/>
                  <a:gd name="connsiteX17" fmla="*/ 1338263 w 1343025"/>
                  <a:gd name="connsiteY17" fmla="*/ 204788 h 895350"/>
                  <a:gd name="connsiteX18" fmla="*/ 1343025 w 1343025"/>
                  <a:gd name="connsiteY18" fmla="*/ 228600 h 895350"/>
                  <a:gd name="connsiteX19" fmla="*/ 1343025 w 1343025"/>
                  <a:gd name="connsiteY19" fmla="*/ 254794 h 895350"/>
                  <a:gd name="connsiteX20" fmla="*/ 1333500 w 1343025"/>
                  <a:gd name="connsiteY20" fmla="*/ 278606 h 895350"/>
                  <a:gd name="connsiteX21" fmla="*/ 1307306 w 1343025"/>
                  <a:gd name="connsiteY21" fmla="*/ 316706 h 895350"/>
                  <a:gd name="connsiteX22" fmla="*/ 1273969 w 1343025"/>
                  <a:gd name="connsiteY22" fmla="*/ 361950 h 895350"/>
                  <a:gd name="connsiteX23" fmla="*/ 1202531 w 1343025"/>
                  <a:gd name="connsiteY23" fmla="*/ 592931 h 895350"/>
                  <a:gd name="connsiteX24" fmla="*/ 1147763 w 1343025"/>
                  <a:gd name="connsiteY24" fmla="*/ 790575 h 895350"/>
                  <a:gd name="connsiteX25" fmla="*/ 1131094 w 1343025"/>
                  <a:gd name="connsiteY25" fmla="*/ 819150 h 895350"/>
                  <a:gd name="connsiteX26" fmla="*/ 1097756 w 1343025"/>
                  <a:gd name="connsiteY26" fmla="*/ 857250 h 895350"/>
                  <a:gd name="connsiteX27" fmla="*/ 1062038 w 1343025"/>
                  <a:gd name="connsiteY27" fmla="*/ 885825 h 895350"/>
                  <a:gd name="connsiteX28" fmla="*/ 1040606 w 1343025"/>
                  <a:gd name="connsiteY28" fmla="*/ 895350 h 895350"/>
                  <a:gd name="connsiteX29" fmla="*/ 1023938 w 1343025"/>
                  <a:gd name="connsiteY29" fmla="*/ 895350 h 895350"/>
                  <a:gd name="connsiteX30" fmla="*/ 988219 w 1343025"/>
                  <a:gd name="connsiteY30" fmla="*/ 883444 h 895350"/>
                  <a:gd name="connsiteX31" fmla="*/ 966788 w 1343025"/>
                  <a:gd name="connsiteY31" fmla="*/ 866775 h 895350"/>
                  <a:gd name="connsiteX32" fmla="*/ 916781 w 1343025"/>
                  <a:gd name="connsiteY32" fmla="*/ 807244 h 895350"/>
                  <a:gd name="connsiteX33" fmla="*/ 976313 w 1343025"/>
                  <a:gd name="connsiteY33" fmla="*/ 678656 h 895350"/>
                  <a:gd name="connsiteX34" fmla="*/ 1031081 w 1343025"/>
                  <a:gd name="connsiteY34" fmla="*/ 271463 h 895350"/>
                  <a:gd name="connsiteX35" fmla="*/ 1028700 w 1343025"/>
                  <a:gd name="connsiteY35" fmla="*/ 235744 h 895350"/>
                  <a:gd name="connsiteX36" fmla="*/ 1021556 w 1343025"/>
                  <a:gd name="connsiteY36" fmla="*/ 221456 h 895350"/>
                  <a:gd name="connsiteX37" fmla="*/ 1000125 w 1343025"/>
                  <a:gd name="connsiteY37" fmla="*/ 209550 h 895350"/>
                  <a:gd name="connsiteX38" fmla="*/ 966788 w 1343025"/>
                  <a:gd name="connsiteY38" fmla="*/ 202406 h 895350"/>
                  <a:gd name="connsiteX39" fmla="*/ 919163 w 1343025"/>
                  <a:gd name="connsiteY39" fmla="*/ 202406 h 895350"/>
                  <a:gd name="connsiteX40" fmla="*/ 426244 w 1343025"/>
                  <a:gd name="connsiteY40" fmla="*/ 288131 h 895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43025" h="895350">
                    <a:moveTo>
                      <a:pt x="426244" y="288131"/>
                    </a:moveTo>
                    <a:lnTo>
                      <a:pt x="92869" y="345281"/>
                    </a:lnTo>
                    <a:lnTo>
                      <a:pt x="0" y="185738"/>
                    </a:lnTo>
                    <a:lnTo>
                      <a:pt x="121444" y="176213"/>
                    </a:lnTo>
                    <a:lnTo>
                      <a:pt x="497681" y="121444"/>
                    </a:lnTo>
                    <a:lnTo>
                      <a:pt x="807244" y="78581"/>
                    </a:lnTo>
                    <a:lnTo>
                      <a:pt x="866775" y="69056"/>
                    </a:lnTo>
                    <a:lnTo>
                      <a:pt x="895350" y="64294"/>
                    </a:lnTo>
                    <a:lnTo>
                      <a:pt x="933450" y="50006"/>
                    </a:lnTo>
                    <a:lnTo>
                      <a:pt x="990600" y="23813"/>
                    </a:lnTo>
                    <a:lnTo>
                      <a:pt x="1028700" y="0"/>
                    </a:lnTo>
                    <a:lnTo>
                      <a:pt x="1047750" y="0"/>
                    </a:lnTo>
                    <a:lnTo>
                      <a:pt x="1100138" y="21431"/>
                    </a:lnTo>
                    <a:lnTo>
                      <a:pt x="1162050" y="54769"/>
                    </a:lnTo>
                    <a:lnTo>
                      <a:pt x="1228725" y="100013"/>
                    </a:lnTo>
                    <a:lnTo>
                      <a:pt x="1290638" y="150019"/>
                    </a:lnTo>
                    <a:lnTo>
                      <a:pt x="1323975" y="185738"/>
                    </a:lnTo>
                    <a:lnTo>
                      <a:pt x="1338263" y="204788"/>
                    </a:lnTo>
                    <a:lnTo>
                      <a:pt x="1343025" y="228600"/>
                    </a:lnTo>
                    <a:lnTo>
                      <a:pt x="1343025" y="254794"/>
                    </a:lnTo>
                    <a:lnTo>
                      <a:pt x="1333500" y="278606"/>
                    </a:lnTo>
                    <a:lnTo>
                      <a:pt x="1307306" y="316706"/>
                    </a:lnTo>
                    <a:lnTo>
                      <a:pt x="1273969" y="361950"/>
                    </a:lnTo>
                    <a:lnTo>
                      <a:pt x="1202531" y="592931"/>
                    </a:lnTo>
                    <a:lnTo>
                      <a:pt x="1147763" y="790575"/>
                    </a:lnTo>
                    <a:lnTo>
                      <a:pt x="1131094" y="819150"/>
                    </a:lnTo>
                    <a:lnTo>
                      <a:pt x="1097756" y="857250"/>
                    </a:lnTo>
                    <a:lnTo>
                      <a:pt x="1062038" y="885825"/>
                    </a:lnTo>
                    <a:lnTo>
                      <a:pt x="1040606" y="895350"/>
                    </a:lnTo>
                    <a:lnTo>
                      <a:pt x="1023938" y="895350"/>
                    </a:lnTo>
                    <a:lnTo>
                      <a:pt x="988219" y="883444"/>
                    </a:lnTo>
                    <a:lnTo>
                      <a:pt x="966788" y="866775"/>
                    </a:lnTo>
                    <a:lnTo>
                      <a:pt x="916781" y="807244"/>
                    </a:lnTo>
                    <a:lnTo>
                      <a:pt x="976313" y="678656"/>
                    </a:lnTo>
                    <a:lnTo>
                      <a:pt x="1031081" y="271463"/>
                    </a:lnTo>
                    <a:lnTo>
                      <a:pt x="1028700" y="235744"/>
                    </a:lnTo>
                    <a:lnTo>
                      <a:pt x="1021556" y="221456"/>
                    </a:lnTo>
                    <a:lnTo>
                      <a:pt x="1000125" y="209550"/>
                    </a:lnTo>
                    <a:lnTo>
                      <a:pt x="966788" y="202406"/>
                    </a:lnTo>
                    <a:lnTo>
                      <a:pt x="919163" y="202406"/>
                    </a:lnTo>
                    <a:lnTo>
                      <a:pt x="426244" y="28813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7">
                <a:extLst>
                  <a:ext uri="{FF2B5EF4-FFF2-40B4-BE49-F238E27FC236}">
                    <a16:creationId xmlns:a16="http://schemas.microsoft.com/office/drawing/2014/main" id="{0424D97C-980E-40AC-BD84-E11A80E5FBCE}"/>
                  </a:ext>
                </a:extLst>
              </p:cNvPr>
              <p:cNvSpPr/>
              <p:nvPr/>
            </p:nvSpPr>
            <p:spPr>
              <a:xfrm>
                <a:off x="3833814" y="3408363"/>
                <a:ext cx="1038225" cy="1225550"/>
              </a:xfrm>
              <a:custGeom>
                <a:avLst/>
                <a:gdLst>
                  <a:gd name="connsiteX0" fmla="*/ 523875 w 1038225"/>
                  <a:gd name="connsiteY0" fmla="*/ 342900 h 1226344"/>
                  <a:gd name="connsiteX1" fmla="*/ 290512 w 1038225"/>
                  <a:gd name="connsiteY1" fmla="*/ 469106 h 1226344"/>
                  <a:gd name="connsiteX2" fmla="*/ 254793 w 1038225"/>
                  <a:gd name="connsiteY2" fmla="*/ 516731 h 1226344"/>
                  <a:gd name="connsiteX3" fmla="*/ 221456 w 1038225"/>
                  <a:gd name="connsiteY3" fmla="*/ 550069 h 1226344"/>
                  <a:gd name="connsiteX4" fmla="*/ 192881 w 1038225"/>
                  <a:gd name="connsiteY4" fmla="*/ 561975 h 1226344"/>
                  <a:gd name="connsiteX5" fmla="*/ 169068 w 1038225"/>
                  <a:gd name="connsiteY5" fmla="*/ 564356 h 1226344"/>
                  <a:gd name="connsiteX6" fmla="*/ 150018 w 1038225"/>
                  <a:gd name="connsiteY6" fmla="*/ 557212 h 1226344"/>
                  <a:gd name="connsiteX7" fmla="*/ 128587 w 1038225"/>
                  <a:gd name="connsiteY7" fmla="*/ 540544 h 1226344"/>
                  <a:gd name="connsiteX8" fmla="*/ 100012 w 1038225"/>
                  <a:gd name="connsiteY8" fmla="*/ 502444 h 1226344"/>
                  <a:gd name="connsiteX9" fmla="*/ 76200 w 1038225"/>
                  <a:gd name="connsiteY9" fmla="*/ 459581 h 1226344"/>
                  <a:gd name="connsiteX10" fmla="*/ 54768 w 1038225"/>
                  <a:gd name="connsiteY10" fmla="*/ 411956 h 1226344"/>
                  <a:gd name="connsiteX11" fmla="*/ 30956 w 1038225"/>
                  <a:gd name="connsiteY11" fmla="*/ 361950 h 1226344"/>
                  <a:gd name="connsiteX12" fmla="*/ 11906 w 1038225"/>
                  <a:gd name="connsiteY12" fmla="*/ 309562 h 1226344"/>
                  <a:gd name="connsiteX13" fmla="*/ 0 w 1038225"/>
                  <a:gd name="connsiteY13" fmla="*/ 235744 h 1226344"/>
                  <a:gd name="connsiteX14" fmla="*/ 0 w 1038225"/>
                  <a:gd name="connsiteY14" fmla="*/ 173831 h 1226344"/>
                  <a:gd name="connsiteX15" fmla="*/ 2381 w 1038225"/>
                  <a:gd name="connsiteY15" fmla="*/ 123825 h 1226344"/>
                  <a:gd name="connsiteX16" fmla="*/ 4762 w 1038225"/>
                  <a:gd name="connsiteY16" fmla="*/ 104775 h 1226344"/>
                  <a:gd name="connsiteX17" fmla="*/ 9525 w 1038225"/>
                  <a:gd name="connsiteY17" fmla="*/ 88106 h 1226344"/>
                  <a:gd name="connsiteX18" fmla="*/ 19050 w 1038225"/>
                  <a:gd name="connsiteY18" fmla="*/ 76200 h 1226344"/>
                  <a:gd name="connsiteX19" fmla="*/ 30956 w 1038225"/>
                  <a:gd name="connsiteY19" fmla="*/ 76200 h 1226344"/>
                  <a:gd name="connsiteX20" fmla="*/ 45243 w 1038225"/>
                  <a:gd name="connsiteY20" fmla="*/ 85725 h 1226344"/>
                  <a:gd name="connsiteX21" fmla="*/ 61912 w 1038225"/>
                  <a:gd name="connsiteY21" fmla="*/ 123825 h 1226344"/>
                  <a:gd name="connsiteX22" fmla="*/ 76200 w 1038225"/>
                  <a:gd name="connsiteY22" fmla="*/ 147637 h 1226344"/>
                  <a:gd name="connsiteX23" fmla="*/ 107156 w 1038225"/>
                  <a:gd name="connsiteY23" fmla="*/ 185737 h 1226344"/>
                  <a:gd name="connsiteX24" fmla="*/ 154781 w 1038225"/>
                  <a:gd name="connsiteY24" fmla="*/ 216694 h 1226344"/>
                  <a:gd name="connsiteX25" fmla="*/ 185737 w 1038225"/>
                  <a:gd name="connsiteY25" fmla="*/ 230981 h 1226344"/>
                  <a:gd name="connsiteX26" fmla="*/ 216693 w 1038225"/>
                  <a:gd name="connsiteY26" fmla="*/ 235744 h 1226344"/>
                  <a:gd name="connsiteX27" fmla="*/ 257175 w 1038225"/>
                  <a:gd name="connsiteY27" fmla="*/ 235744 h 1226344"/>
                  <a:gd name="connsiteX28" fmla="*/ 347662 w 1038225"/>
                  <a:gd name="connsiteY28" fmla="*/ 211931 h 1226344"/>
                  <a:gd name="connsiteX29" fmla="*/ 507206 w 1038225"/>
                  <a:gd name="connsiteY29" fmla="*/ 164306 h 1226344"/>
                  <a:gd name="connsiteX30" fmla="*/ 671512 w 1038225"/>
                  <a:gd name="connsiteY30" fmla="*/ 88106 h 1226344"/>
                  <a:gd name="connsiteX31" fmla="*/ 747712 w 1038225"/>
                  <a:gd name="connsiteY31" fmla="*/ 7144 h 1226344"/>
                  <a:gd name="connsiteX32" fmla="*/ 757237 w 1038225"/>
                  <a:gd name="connsiteY32" fmla="*/ 0 h 1226344"/>
                  <a:gd name="connsiteX33" fmla="*/ 778668 w 1038225"/>
                  <a:gd name="connsiteY33" fmla="*/ 0 h 1226344"/>
                  <a:gd name="connsiteX34" fmla="*/ 823912 w 1038225"/>
                  <a:gd name="connsiteY34" fmla="*/ 21431 h 1226344"/>
                  <a:gd name="connsiteX35" fmla="*/ 895350 w 1038225"/>
                  <a:gd name="connsiteY35" fmla="*/ 57150 h 1226344"/>
                  <a:gd name="connsiteX36" fmla="*/ 947737 w 1038225"/>
                  <a:gd name="connsiteY36" fmla="*/ 85725 h 1226344"/>
                  <a:gd name="connsiteX37" fmla="*/ 978693 w 1038225"/>
                  <a:gd name="connsiteY37" fmla="*/ 107156 h 1226344"/>
                  <a:gd name="connsiteX38" fmla="*/ 1012031 w 1038225"/>
                  <a:gd name="connsiteY38" fmla="*/ 138112 h 1226344"/>
                  <a:gd name="connsiteX39" fmla="*/ 1023937 w 1038225"/>
                  <a:gd name="connsiteY39" fmla="*/ 157162 h 1226344"/>
                  <a:gd name="connsiteX40" fmla="*/ 1026318 w 1038225"/>
                  <a:gd name="connsiteY40" fmla="*/ 171450 h 1226344"/>
                  <a:gd name="connsiteX41" fmla="*/ 1023937 w 1038225"/>
                  <a:gd name="connsiteY41" fmla="*/ 188119 h 1226344"/>
                  <a:gd name="connsiteX42" fmla="*/ 1012031 w 1038225"/>
                  <a:gd name="connsiteY42" fmla="*/ 214312 h 1226344"/>
                  <a:gd name="connsiteX43" fmla="*/ 992981 w 1038225"/>
                  <a:gd name="connsiteY43" fmla="*/ 238125 h 1226344"/>
                  <a:gd name="connsiteX44" fmla="*/ 964406 w 1038225"/>
                  <a:gd name="connsiteY44" fmla="*/ 250031 h 1226344"/>
                  <a:gd name="connsiteX45" fmla="*/ 923925 w 1038225"/>
                  <a:gd name="connsiteY45" fmla="*/ 264319 h 1226344"/>
                  <a:gd name="connsiteX46" fmla="*/ 895350 w 1038225"/>
                  <a:gd name="connsiteY46" fmla="*/ 283369 h 1226344"/>
                  <a:gd name="connsiteX47" fmla="*/ 866775 w 1038225"/>
                  <a:gd name="connsiteY47" fmla="*/ 307181 h 1226344"/>
                  <a:gd name="connsiteX48" fmla="*/ 831056 w 1038225"/>
                  <a:gd name="connsiteY48" fmla="*/ 357187 h 1226344"/>
                  <a:gd name="connsiteX49" fmla="*/ 731043 w 1038225"/>
                  <a:gd name="connsiteY49" fmla="*/ 514350 h 1226344"/>
                  <a:gd name="connsiteX50" fmla="*/ 581025 w 1038225"/>
                  <a:gd name="connsiteY50" fmla="*/ 757237 h 1226344"/>
                  <a:gd name="connsiteX51" fmla="*/ 581025 w 1038225"/>
                  <a:gd name="connsiteY51" fmla="*/ 842962 h 1226344"/>
                  <a:gd name="connsiteX52" fmla="*/ 671512 w 1038225"/>
                  <a:gd name="connsiteY52" fmla="*/ 916781 h 1226344"/>
                  <a:gd name="connsiteX53" fmla="*/ 859631 w 1038225"/>
                  <a:gd name="connsiteY53" fmla="*/ 1062037 h 1226344"/>
                  <a:gd name="connsiteX54" fmla="*/ 983456 w 1038225"/>
                  <a:gd name="connsiteY54" fmla="*/ 1164431 h 1226344"/>
                  <a:gd name="connsiteX55" fmla="*/ 1019175 w 1038225"/>
                  <a:gd name="connsiteY55" fmla="*/ 1195387 h 1226344"/>
                  <a:gd name="connsiteX56" fmla="*/ 1038225 w 1038225"/>
                  <a:gd name="connsiteY56" fmla="*/ 1219200 h 1226344"/>
                  <a:gd name="connsiteX57" fmla="*/ 740568 w 1038225"/>
                  <a:gd name="connsiteY57" fmla="*/ 1226344 h 1226344"/>
                  <a:gd name="connsiteX58" fmla="*/ 716756 w 1038225"/>
                  <a:gd name="connsiteY58" fmla="*/ 1185862 h 1226344"/>
                  <a:gd name="connsiteX59" fmla="*/ 681037 w 1038225"/>
                  <a:gd name="connsiteY59" fmla="*/ 1147762 h 1226344"/>
                  <a:gd name="connsiteX60" fmla="*/ 588168 w 1038225"/>
                  <a:gd name="connsiteY60" fmla="*/ 1038225 h 1226344"/>
                  <a:gd name="connsiteX61" fmla="*/ 521493 w 1038225"/>
                  <a:gd name="connsiteY61" fmla="*/ 952500 h 1226344"/>
                  <a:gd name="connsiteX62" fmla="*/ 476250 w 1038225"/>
                  <a:gd name="connsiteY62" fmla="*/ 885825 h 1226344"/>
                  <a:gd name="connsiteX63" fmla="*/ 466725 w 1038225"/>
                  <a:gd name="connsiteY63" fmla="*/ 857250 h 1226344"/>
                  <a:gd name="connsiteX64" fmla="*/ 461962 w 1038225"/>
                  <a:gd name="connsiteY64" fmla="*/ 828675 h 1226344"/>
                  <a:gd name="connsiteX65" fmla="*/ 464343 w 1038225"/>
                  <a:gd name="connsiteY65" fmla="*/ 785812 h 1226344"/>
                  <a:gd name="connsiteX66" fmla="*/ 483393 w 1038225"/>
                  <a:gd name="connsiteY66" fmla="*/ 745331 h 1226344"/>
                  <a:gd name="connsiteX67" fmla="*/ 554831 w 1038225"/>
                  <a:gd name="connsiteY67" fmla="*/ 571500 h 1226344"/>
                  <a:gd name="connsiteX68" fmla="*/ 645318 w 1038225"/>
                  <a:gd name="connsiteY68" fmla="*/ 366712 h 1226344"/>
                  <a:gd name="connsiteX69" fmla="*/ 659606 w 1038225"/>
                  <a:gd name="connsiteY69" fmla="*/ 330994 h 1226344"/>
                  <a:gd name="connsiteX70" fmla="*/ 661987 w 1038225"/>
                  <a:gd name="connsiteY70" fmla="*/ 309562 h 1226344"/>
                  <a:gd name="connsiteX71" fmla="*/ 659606 w 1038225"/>
                  <a:gd name="connsiteY71" fmla="*/ 295275 h 1226344"/>
                  <a:gd name="connsiteX72" fmla="*/ 647700 w 1038225"/>
                  <a:gd name="connsiteY72" fmla="*/ 288131 h 1226344"/>
                  <a:gd name="connsiteX73" fmla="*/ 616743 w 1038225"/>
                  <a:gd name="connsiteY73" fmla="*/ 292894 h 1226344"/>
                  <a:gd name="connsiteX74" fmla="*/ 523875 w 1038225"/>
                  <a:gd name="connsiteY74" fmla="*/ 342900 h 1226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</a:cxnLst>
                <a:rect l="l" t="t" r="r" b="b"/>
                <a:pathLst>
                  <a:path w="1038225" h="1226344">
                    <a:moveTo>
                      <a:pt x="523875" y="342900"/>
                    </a:moveTo>
                    <a:lnTo>
                      <a:pt x="290512" y="469106"/>
                    </a:lnTo>
                    <a:lnTo>
                      <a:pt x="254793" y="516731"/>
                    </a:lnTo>
                    <a:lnTo>
                      <a:pt x="221456" y="550069"/>
                    </a:lnTo>
                    <a:lnTo>
                      <a:pt x="192881" y="561975"/>
                    </a:lnTo>
                    <a:lnTo>
                      <a:pt x="169068" y="564356"/>
                    </a:lnTo>
                    <a:lnTo>
                      <a:pt x="150018" y="557212"/>
                    </a:lnTo>
                    <a:lnTo>
                      <a:pt x="128587" y="540544"/>
                    </a:lnTo>
                    <a:lnTo>
                      <a:pt x="100012" y="502444"/>
                    </a:lnTo>
                    <a:lnTo>
                      <a:pt x="76200" y="459581"/>
                    </a:lnTo>
                    <a:lnTo>
                      <a:pt x="54768" y="411956"/>
                    </a:lnTo>
                    <a:lnTo>
                      <a:pt x="30956" y="361950"/>
                    </a:lnTo>
                    <a:lnTo>
                      <a:pt x="11906" y="309562"/>
                    </a:lnTo>
                    <a:lnTo>
                      <a:pt x="0" y="235744"/>
                    </a:lnTo>
                    <a:lnTo>
                      <a:pt x="0" y="173831"/>
                    </a:lnTo>
                    <a:lnTo>
                      <a:pt x="2381" y="123825"/>
                    </a:lnTo>
                    <a:lnTo>
                      <a:pt x="4762" y="104775"/>
                    </a:lnTo>
                    <a:lnTo>
                      <a:pt x="9525" y="88106"/>
                    </a:lnTo>
                    <a:lnTo>
                      <a:pt x="19050" y="76200"/>
                    </a:lnTo>
                    <a:lnTo>
                      <a:pt x="30956" y="76200"/>
                    </a:lnTo>
                    <a:lnTo>
                      <a:pt x="45243" y="85725"/>
                    </a:lnTo>
                    <a:lnTo>
                      <a:pt x="61912" y="123825"/>
                    </a:lnTo>
                    <a:lnTo>
                      <a:pt x="76200" y="147637"/>
                    </a:lnTo>
                    <a:lnTo>
                      <a:pt x="107156" y="185737"/>
                    </a:lnTo>
                    <a:lnTo>
                      <a:pt x="154781" y="216694"/>
                    </a:lnTo>
                    <a:lnTo>
                      <a:pt x="185737" y="230981"/>
                    </a:lnTo>
                    <a:lnTo>
                      <a:pt x="216693" y="235744"/>
                    </a:lnTo>
                    <a:lnTo>
                      <a:pt x="257175" y="235744"/>
                    </a:lnTo>
                    <a:lnTo>
                      <a:pt x="347662" y="211931"/>
                    </a:lnTo>
                    <a:lnTo>
                      <a:pt x="507206" y="164306"/>
                    </a:lnTo>
                    <a:lnTo>
                      <a:pt x="671512" y="88106"/>
                    </a:lnTo>
                    <a:lnTo>
                      <a:pt x="747712" y="7144"/>
                    </a:lnTo>
                    <a:lnTo>
                      <a:pt x="757237" y="0"/>
                    </a:lnTo>
                    <a:lnTo>
                      <a:pt x="778668" y="0"/>
                    </a:lnTo>
                    <a:lnTo>
                      <a:pt x="823912" y="21431"/>
                    </a:lnTo>
                    <a:lnTo>
                      <a:pt x="895350" y="57150"/>
                    </a:lnTo>
                    <a:lnTo>
                      <a:pt x="947737" y="85725"/>
                    </a:lnTo>
                    <a:lnTo>
                      <a:pt x="978693" y="107156"/>
                    </a:lnTo>
                    <a:lnTo>
                      <a:pt x="1012031" y="138112"/>
                    </a:lnTo>
                    <a:lnTo>
                      <a:pt x="1023937" y="157162"/>
                    </a:lnTo>
                    <a:lnTo>
                      <a:pt x="1026318" y="171450"/>
                    </a:lnTo>
                    <a:lnTo>
                      <a:pt x="1023937" y="188119"/>
                    </a:lnTo>
                    <a:lnTo>
                      <a:pt x="1012031" y="214312"/>
                    </a:lnTo>
                    <a:lnTo>
                      <a:pt x="992981" y="238125"/>
                    </a:lnTo>
                    <a:lnTo>
                      <a:pt x="964406" y="250031"/>
                    </a:lnTo>
                    <a:lnTo>
                      <a:pt x="923925" y="264319"/>
                    </a:lnTo>
                    <a:lnTo>
                      <a:pt x="895350" y="283369"/>
                    </a:lnTo>
                    <a:lnTo>
                      <a:pt x="866775" y="307181"/>
                    </a:lnTo>
                    <a:lnTo>
                      <a:pt x="831056" y="357187"/>
                    </a:lnTo>
                    <a:lnTo>
                      <a:pt x="731043" y="514350"/>
                    </a:lnTo>
                    <a:lnTo>
                      <a:pt x="581025" y="757237"/>
                    </a:lnTo>
                    <a:lnTo>
                      <a:pt x="581025" y="842962"/>
                    </a:lnTo>
                    <a:lnTo>
                      <a:pt x="671512" y="916781"/>
                    </a:lnTo>
                    <a:lnTo>
                      <a:pt x="859631" y="1062037"/>
                    </a:lnTo>
                    <a:lnTo>
                      <a:pt x="983456" y="1164431"/>
                    </a:lnTo>
                    <a:lnTo>
                      <a:pt x="1019175" y="1195387"/>
                    </a:lnTo>
                    <a:lnTo>
                      <a:pt x="1038225" y="1219200"/>
                    </a:lnTo>
                    <a:lnTo>
                      <a:pt x="740568" y="1226344"/>
                    </a:lnTo>
                    <a:lnTo>
                      <a:pt x="716756" y="1185862"/>
                    </a:lnTo>
                    <a:lnTo>
                      <a:pt x="681037" y="1147762"/>
                    </a:lnTo>
                    <a:lnTo>
                      <a:pt x="588168" y="1038225"/>
                    </a:lnTo>
                    <a:lnTo>
                      <a:pt x="521493" y="952500"/>
                    </a:lnTo>
                    <a:lnTo>
                      <a:pt x="476250" y="885825"/>
                    </a:lnTo>
                    <a:lnTo>
                      <a:pt x="466725" y="857250"/>
                    </a:lnTo>
                    <a:lnTo>
                      <a:pt x="461962" y="828675"/>
                    </a:lnTo>
                    <a:lnTo>
                      <a:pt x="464343" y="785812"/>
                    </a:lnTo>
                    <a:lnTo>
                      <a:pt x="483393" y="745331"/>
                    </a:lnTo>
                    <a:lnTo>
                      <a:pt x="554831" y="571500"/>
                    </a:lnTo>
                    <a:lnTo>
                      <a:pt x="645318" y="366712"/>
                    </a:lnTo>
                    <a:lnTo>
                      <a:pt x="659606" y="330994"/>
                    </a:lnTo>
                    <a:lnTo>
                      <a:pt x="661987" y="309562"/>
                    </a:lnTo>
                    <a:lnTo>
                      <a:pt x="659606" y="295275"/>
                    </a:lnTo>
                    <a:lnTo>
                      <a:pt x="647700" y="288131"/>
                    </a:lnTo>
                    <a:lnTo>
                      <a:pt x="616743" y="292894"/>
                    </a:lnTo>
                    <a:lnTo>
                      <a:pt x="523875" y="34290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8">
                <a:extLst>
                  <a:ext uri="{FF2B5EF4-FFF2-40B4-BE49-F238E27FC236}">
                    <a16:creationId xmlns:a16="http://schemas.microsoft.com/office/drawing/2014/main" id="{9F4B935C-78F0-4673-B4B0-14B0804FE104}"/>
                  </a:ext>
                </a:extLst>
              </p:cNvPr>
              <p:cNvSpPr/>
              <p:nvPr/>
            </p:nvSpPr>
            <p:spPr>
              <a:xfrm>
                <a:off x="3890964" y="4581525"/>
                <a:ext cx="1031875" cy="685800"/>
              </a:xfrm>
              <a:custGeom>
                <a:avLst/>
                <a:gdLst>
                  <a:gd name="connsiteX0" fmla="*/ 476250 w 1031081"/>
                  <a:gd name="connsiteY0" fmla="*/ 450056 h 685800"/>
                  <a:gd name="connsiteX1" fmla="*/ 192881 w 1031081"/>
                  <a:gd name="connsiteY1" fmla="*/ 685800 h 685800"/>
                  <a:gd name="connsiteX2" fmla="*/ 0 w 1031081"/>
                  <a:gd name="connsiteY2" fmla="*/ 504825 h 685800"/>
                  <a:gd name="connsiteX3" fmla="*/ 88106 w 1031081"/>
                  <a:gd name="connsiteY3" fmla="*/ 495300 h 685800"/>
                  <a:gd name="connsiteX4" fmla="*/ 142875 w 1031081"/>
                  <a:gd name="connsiteY4" fmla="*/ 485775 h 685800"/>
                  <a:gd name="connsiteX5" fmla="*/ 185737 w 1031081"/>
                  <a:gd name="connsiteY5" fmla="*/ 469106 h 685800"/>
                  <a:gd name="connsiteX6" fmla="*/ 288131 w 1031081"/>
                  <a:gd name="connsiteY6" fmla="*/ 402431 h 685800"/>
                  <a:gd name="connsiteX7" fmla="*/ 481012 w 1031081"/>
                  <a:gd name="connsiteY7" fmla="*/ 276225 h 685800"/>
                  <a:gd name="connsiteX8" fmla="*/ 614362 w 1031081"/>
                  <a:gd name="connsiteY8" fmla="*/ 180975 h 685800"/>
                  <a:gd name="connsiteX9" fmla="*/ 647700 w 1031081"/>
                  <a:gd name="connsiteY9" fmla="*/ 152400 h 685800"/>
                  <a:gd name="connsiteX10" fmla="*/ 664368 w 1031081"/>
                  <a:gd name="connsiteY10" fmla="*/ 128588 h 685800"/>
                  <a:gd name="connsiteX11" fmla="*/ 678656 w 1031081"/>
                  <a:gd name="connsiteY11" fmla="*/ 97631 h 685800"/>
                  <a:gd name="connsiteX12" fmla="*/ 688181 w 1031081"/>
                  <a:gd name="connsiteY12" fmla="*/ 71438 h 685800"/>
                  <a:gd name="connsiteX13" fmla="*/ 671512 w 1031081"/>
                  <a:gd name="connsiteY13" fmla="*/ 14288 h 685800"/>
                  <a:gd name="connsiteX14" fmla="*/ 921543 w 1031081"/>
                  <a:gd name="connsiteY14" fmla="*/ 0 h 685800"/>
                  <a:gd name="connsiteX15" fmla="*/ 978693 w 1031081"/>
                  <a:gd name="connsiteY15" fmla="*/ 40481 h 685800"/>
                  <a:gd name="connsiteX16" fmla="*/ 995362 w 1031081"/>
                  <a:gd name="connsiteY16" fmla="*/ 61913 h 685800"/>
                  <a:gd name="connsiteX17" fmla="*/ 1016793 w 1031081"/>
                  <a:gd name="connsiteY17" fmla="*/ 97631 h 685800"/>
                  <a:gd name="connsiteX18" fmla="*/ 1023937 w 1031081"/>
                  <a:gd name="connsiteY18" fmla="*/ 119063 h 685800"/>
                  <a:gd name="connsiteX19" fmla="*/ 1031081 w 1031081"/>
                  <a:gd name="connsiteY19" fmla="*/ 142875 h 685800"/>
                  <a:gd name="connsiteX20" fmla="*/ 1031081 w 1031081"/>
                  <a:gd name="connsiteY20" fmla="*/ 166688 h 685800"/>
                  <a:gd name="connsiteX21" fmla="*/ 1021556 w 1031081"/>
                  <a:gd name="connsiteY21" fmla="*/ 195263 h 685800"/>
                  <a:gd name="connsiteX22" fmla="*/ 1000125 w 1031081"/>
                  <a:gd name="connsiteY22" fmla="*/ 216694 h 685800"/>
                  <a:gd name="connsiteX23" fmla="*/ 938212 w 1031081"/>
                  <a:gd name="connsiteY23" fmla="*/ 247650 h 685800"/>
                  <a:gd name="connsiteX24" fmla="*/ 821531 w 1031081"/>
                  <a:gd name="connsiteY24" fmla="*/ 278606 h 685800"/>
                  <a:gd name="connsiteX25" fmla="*/ 697706 w 1031081"/>
                  <a:gd name="connsiteY25" fmla="*/ 295275 h 685800"/>
                  <a:gd name="connsiteX26" fmla="*/ 476250 w 1031081"/>
                  <a:gd name="connsiteY26" fmla="*/ 450056 h 685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31081" h="685800">
                    <a:moveTo>
                      <a:pt x="476250" y="450056"/>
                    </a:moveTo>
                    <a:lnTo>
                      <a:pt x="192881" y="685800"/>
                    </a:lnTo>
                    <a:lnTo>
                      <a:pt x="0" y="504825"/>
                    </a:lnTo>
                    <a:lnTo>
                      <a:pt x="88106" y="495300"/>
                    </a:lnTo>
                    <a:lnTo>
                      <a:pt x="142875" y="485775"/>
                    </a:lnTo>
                    <a:lnTo>
                      <a:pt x="185737" y="469106"/>
                    </a:lnTo>
                    <a:lnTo>
                      <a:pt x="288131" y="402431"/>
                    </a:lnTo>
                    <a:lnTo>
                      <a:pt x="481012" y="276225"/>
                    </a:lnTo>
                    <a:lnTo>
                      <a:pt x="614362" y="180975"/>
                    </a:lnTo>
                    <a:lnTo>
                      <a:pt x="647700" y="152400"/>
                    </a:lnTo>
                    <a:lnTo>
                      <a:pt x="664368" y="128588"/>
                    </a:lnTo>
                    <a:lnTo>
                      <a:pt x="678656" y="97631"/>
                    </a:lnTo>
                    <a:lnTo>
                      <a:pt x="688181" y="71438"/>
                    </a:lnTo>
                    <a:lnTo>
                      <a:pt x="671512" y="14288"/>
                    </a:lnTo>
                    <a:lnTo>
                      <a:pt x="921543" y="0"/>
                    </a:lnTo>
                    <a:lnTo>
                      <a:pt x="978693" y="40481"/>
                    </a:lnTo>
                    <a:lnTo>
                      <a:pt x="995362" y="61913"/>
                    </a:lnTo>
                    <a:lnTo>
                      <a:pt x="1016793" y="97631"/>
                    </a:lnTo>
                    <a:lnTo>
                      <a:pt x="1023937" y="119063"/>
                    </a:lnTo>
                    <a:lnTo>
                      <a:pt x="1031081" y="142875"/>
                    </a:lnTo>
                    <a:lnTo>
                      <a:pt x="1031081" y="166688"/>
                    </a:lnTo>
                    <a:lnTo>
                      <a:pt x="1021556" y="195263"/>
                    </a:lnTo>
                    <a:lnTo>
                      <a:pt x="1000125" y="216694"/>
                    </a:lnTo>
                    <a:lnTo>
                      <a:pt x="938212" y="247650"/>
                    </a:lnTo>
                    <a:lnTo>
                      <a:pt x="821531" y="278606"/>
                    </a:lnTo>
                    <a:lnTo>
                      <a:pt x="697706" y="295275"/>
                    </a:lnTo>
                    <a:lnTo>
                      <a:pt x="476250" y="45005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9">
                <a:extLst>
                  <a:ext uri="{FF2B5EF4-FFF2-40B4-BE49-F238E27FC236}">
                    <a16:creationId xmlns:a16="http://schemas.microsoft.com/office/drawing/2014/main" id="{DC080728-0B9D-4E9B-81E5-335CB812E031}"/>
                  </a:ext>
                </a:extLst>
              </p:cNvPr>
              <p:cNvSpPr/>
              <p:nvPr/>
            </p:nvSpPr>
            <p:spPr>
              <a:xfrm>
                <a:off x="3790950" y="5060951"/>
                <a:ext cx="4654550" cy="1025525"/>
              </a:xfrm>
              <a:custGeom>
                <a:avLst/>
                <a:gdLst>
                  <a:gd name="connsiteX0" fmla="*/ 1965340 w 4654751"/>
                  <a:gd name="connsiteY0" fmla="*/ 599945 h 1026114"/>
                  <a:gd name="connsiteX1" fmla="*/ 1501933 w 4654751"/>
                  <a:gd name="connsiteY1" fmla="*/ 471681 h 1026114"/>
                  <a:gd name="connsiteX2" fmla="*/ 1303331 w 4654751"/>
                  <a:gd name="connsiteY2" fmla="*/ 422030 h 1026114"/>
                  <a:gd name="connsiteX3" fmla="*/ 1038527 w 4654751"/>
                  <a:gd name="connsiteY3" fmla="*/ 372380 h 1026114"/>
                  <a:gd name="connsiteX4" fmla="*/ 868887 w 4654751"/>
                  <a:gd name="connsiteY4" fmla="*/ 343417 h 1026114"/>
                  <a:gd name="connsiteX5" fmla="*/ 624771 w 4654751"/>
                  <a:gd name="connsiteY5" fmla="*/ 318592 h 1026114"/>
                  <a:gd name="connsiteX6" fmla="*/ 347555 w 4654751"/>
                  <a:gd name="connsiteY6" fmla="*/ 310316 h 1026114"/>
                  <a:gd name="connsiteX7" fmla="*/ 202740 w 4654751"/>
                  <a:gd name="connsiteY7" fmla="*/ 351692 h 1026114"/>
                  <a:gd name="connsiteX8" fmla="*/ 119989 w 4654751"/>
                  <a:gd name="connsiteY8" fmla="*/ 376517 h 1026114"/>
                  <a:gd name="connsiteX9" fmla="*/ 74476 w 4654751"/>
                  <a:gd name="connsiteY9" fmla="*/ 384792 h 1026114"/>
                  <a:gd name="connsiteX10" fmla="*/ 53788 w 4654751"/>
                  <a:gd name="connsiteY10" fmla="*/ 384792 h 1026114"/>
                  <a:gd name="connsiteX11" fmla="*/ 24826 w 4654751"/>
                  <a:gd name="connsiteY11" fmla="*/ 376517 h 1026114"/>
                  <a:gd name="connsiteX12" fmla="*/ 8275 w 4654751"/>
                  <a:gd name="connsiteY12" fmla="*/ 355830 h 1026114"/>
                  <a:gd name="connsiteX13" fmla="*/ 0 w 4654751"/>
                  <a:gd name="connsiteY13" fmla="*/ 326867 h 1026114"/>
                  <a:gd name="connsiteX14" fmla="*/ 8275 w 4654751"/>
                  <a:gd name="connsiteY14" fmla="*/ 239978 h 1026114"/>
                  <a:gd name="connsiteX15" fmla="*/ 20688 w 4654751"/>
                  <a:gd name="connsiteY15" fmla="*/ 111714 h 1026114"/>
                  <a:gd name="connsiteX16" fmla="*/ 24826 w 4654751"/>
                  <a:gd name="connsiteY16" fmla="*/ 57925 h 1026114"/>
                  <a:gd name="connsiteX17" fmla="*/ 33101 w 4654751"/>
                  <a:gd name="connsiteY17" fmla="*/ 33100 h 1026114"/>
                  <a:gd name="connsiteX18" fmla="*/ 66201 w 4654751"/>
                  <a:gd name="connsiteY18" fmla="*/ 20687 h 1026114"/>
                  <a:gd name="connsiteX19" fmla="*/ 297904 w 4654751"/>
                  <a:gd name="connsiteY19" fmla="*/ 0 h 1026114"/>
                  <a:gd name="connsiteX20" fmla="*/ 289629 w 4654751"/>
                  <a:gd name="connsiteY20" fmla="*/ 157227 h 1026114"/>
                  <a:gd name="connsiteX21" fmla="*/ 488232 w 4654751"/>
                  <a:gd name="connsiteY21" fmla="*/ 157227 h 1026114"/>
                  <a:gd name="connsiteX22" fmla="*/ 786136 w 4654751"/>
                  <a:gd name="connsiteY22" fmla="*/ 186190 h 1026114"/>
                  <a:gd name="connsiteX23" fmla="*/ 1125416 w 4654751"/>
                  <a:gd name="connsiteY23" fmla="*/ 231703 h 1026114"/>
                  <a:gd name="connsiteX24" fmla="*/ 1601235 w 4654751"/>
                  <a:gd name="connsiteY24" fmla="*/ 314454 h 1026114"/>
                  <a:gd name="connsiteX25" fmla="*/ 2176355 w 4654751"/>
                  <a:gd name="connsiteY25" fmla="*/ 434443 h 1026114"/>
                  <a:gd name="connsiteX26" fmla="*/ 2623211 w 4654751"/>
                  <a:gd name="connsiteY26" fmla="*/ 533744 h 1026114"/>
                  <a:gd name="connsiteX27" fmla="*/ 3177644 w 4654751"/>
                  <a:gd name="connsiteY27" fmla="*/ 591670 h 1026114"/>
                  <a:gd name="connsiteX28" fmla="*/ 3794140 w 4654751"/>
                  <a:gd name="connsiteY28" fmla="*/ 649596 h 1026114"/>
                  <a:gd name="connsiteX29" fmla="*/ 4327884 w 4654751"/>
                  <a:gd name="connsiteY29" fmla="*/ 666146 h 1026114"/>
                  <a:gd name="connsiteX30" fmla="*/ 4592688 w 4654751"/>
                  <a:gd name="connsiteY30" fmla="*/ 670284 h 1026114"/>
                  <a:gd name="connsiteX31" fmla="*/ 4642339 w 4654751"/>
                  <a:gd name="connsiteY31" fmla="*/ 674421 h 1026114"/>
                  <a:gd name="connsiteX32" fmla="*/ 4654751 w 4654751"/>
                  <a:gd name="connsiteY32" fmla="*/ 678559 h 1026114"/>
                  <a:gd name="connsiteX33" fmla="*/ 4654751 w 4654751"/>
                  <a:gd name="connsiteY33" fmla="*/ 690972 h 1026114"/>
                  <a:gd name="connsiteX34" fmla="*/ 4634064 w 4654751"/>
                  <a:gd name="connsiteY34" fmla="*/ 715797 h 1026114"/>
                  <a:gd name="connsiteX35" fmla="*/ 4600963 w 4654751"/>
                  <a:gd name="connsiteY35" fmla="*/ 740622 h 1026114"/>
                  <a:gd name="connsiteX36" fmla="*/ 4406498 w 4654751"/>
                  <a:gd name="connsiteY36" fmla="*/ 806823 h 1026114"/>
                  <a:gd name="connsiteX37" fmla="*/ 4170657 w 4654751"/>
                  <a:gd name="connsiteY37" fmla="*/ 897849 h 1026114"/>
                  <a:gd name="connsiteX38" fmla="*/ 3926541 w 4654751"/>
                  <a:gd name="connsiteY38" fmla="*/ 976463 h 1026114"/>
                  <a:gd name="connsiteX39" fmla="*/ 3777589 w 4654751"/>
                  <a:gd name="connsiteY39" fmla="*/ 1013701 h 1026114"/>
                  <a:gd name="connsiteX40" fmla="*/ 3661738 w 4654751"/>
                  <a:gd name="connsiteY40" fmla="*/ 1026114 h 1026114"/>
                  <a:gd name="connsiteX41" fmla="*/ 3554161 w 4654751"/>
                  <a:gd name="connsiteY41" fmla="*/ 1021976 h 1026114"/>
                  <a:gd name="connsiteX42" fmla="*/ 3359696 w 4654751"/>
                  <a:gd name="connsiteY42" fmla="*/ 984738 h 1026114"/>
                  <a:gd name="connsiteX43" fmla="*/ 2900427 w 4654751"/>
                  <a:gd name="connsiteY43" fmla="*/ 868887 h 1026114"/>
                  <a:gd name="connsiteX44" fmla="*/ 2292207 w 4654751"/>
                  <a:gd name="connsiteY44" fmla="*/ 695109 h 1026114"/>
                  <a:gd name="connsiteX45" fmla="*/ 1965340 w 4654751"/>
                  <a:gd name="connsiteY45" fmla="*/ 599945 h 1026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4654751" h="1026114">
                    <a:moveTo>
                      <a:pt x="1965340" y="599945"/>
                    </a:moveTo>
                    <a:lnTo>
                      <a:pt x="1501933" y="471681"/>
                    </a:lnTo>
                    <a:lnTo>
                      <a:pt x="1303331" y="422030"/>
                    </a:lnTo>
                    <a:lnTo>
                      <a:pt x="1038527" y="372380"/>
                    </a:lnTo>
                    <a:lnTo>
                      <a:pt x="868887" y="343417"/>
                    </a:lnTo>
                    <a:lnTo>
                      <a:pt x="624771" y="318592"/>
                    </a:lnTo>
                    <a:lnTo>
                      <a:pt x="347555" y="310316"/>
                    </a:lnTo>
                    <a:lnTo>
                      <a:pt x="202740" y="351692"/>
                    </a:lnTo>
                    <a:lnTo>
                      <a:pt x="119989" y="376517"/>
                    </a:lnTo>
                    <a:lnTo>
                      <a:pt x="74476" y="384792"/>
                    </a:lnTo>
                    <a:lnTo>
                      <a:pt x="53788" y="384792"/>
                    </a:lnTo>
                    <a:lnTo>
                      <a:pt x="24826" y="376517"/>
                    </a:lnTo>
                    <a:lnTo>
                      <a:pt x="8275" y="355830"/>
                    </a:lnTo>
                    <a:lnTo>
                      <a:pt x="0" y="326867"/>
                    </a:lnTo>
                    <a:lnTo>
                      <a:pt x="8275" y="239978"/>
                    </a:lnTo>
                    <a:lnTo>
                      <a:pt x="20688" y="111714"/>
                    </a:lnTo>
                    <a:lnTo>
                      <a:pt x="24826" y="57925"/>
                    </a:lnTo>
                    <a:lnTo>
                      <a:pt x="33101" y="33100"/>
                    </a:lnTo>
                    <a:lnTo>
                      <a:pt x="66201" y="20687"/>
                    </a:lnTo>
                    <a:lnTo>
                      <a:pt x="297904" y="0"/>
                    </a:lnTo>
                    <a:lnTo>
                      <a:pt x="289629" y="157227"/>
                    </a:lnTo>
                    <a:lnTo>
                      <a:pt x="488232" y="157227"/>
                    </a:lnTo>
                    <a:lnTo>
                      <a:pt x="786136" y="186190"/>
                    </a:lnTo>
                    <a:lnTo>
                      <a:pt x="1125416" y="231703"/>
                    </a:lnTo>
                    <a:lnTo>
                      <a:pt x="1601235" y="314454"/>
                    </a:lnTo>
                    <a:lnTo>
                      <a:pt x="2176355" y="434443"/>
                    </a:lnTo>
                    <a:lnTo>
                      <a:pt x="2623211" y="533744"/>
                    </a:lnTo>
                    <a:lnTo>
                      <a:pt x="3177644" y="591670"/>
                    </a:lnTo>
                    <a:lnTo>
                      <a:pt x="3794140" y="649596"/>
                    </a:lnTo>
                    <a:lnTo>
                      <a:pt x="4327884" y="666146"/>
                    </a:lnTo>
                    <a:lnTo>
                      <a:pt x="4592688" y="670284"/>
                    </a:lnTo>
                    <a:lnTo>
                      <a:pt x="4642339" y="674421"/>
                    </a:lnTo>
                    <a:lnTo>
                      <a:pt x="4654751" y="678559"/>
                    </a:lnTo>
                    <a:lnTo>
                      <a:pt x="4654751" y="690972"/>
                    </a:lnTo>
                    <a:lnTo>
                      <a:pt x="4634064" y="715797"/>
                    </a:lnTo>
                    <a:lnTo>
                      <a:pt x="4600963" y="740622"/>
                    </a:lnTo>
                    <a:lnTo>
                      <a:pt x="4406498" y="806823"/>
                    </a:lnTo>
                    <a:lnTo>
                      <a:pt x="4170657" y="897849"/>
                    </a:lnTo>
                    <a:lnTo>
                      <a:pt x="3926541" y="976463"/>
                    </a:lnTo>
                    <a:lnTo>
                      <a:pt x="3777589" y="1013701"/>
                    </a:lnTo>
                    <a:lnTo>
                      <a:pt x="3661738" y="1026114"/>
                    </a:lnTo>
                    <a:lnTo>
                      <a:pt x="3554161" y="1021976"/>
                    </a:lnTo>
                    <a:lnTo>
                      <a:pt x="3359696" y="984738"/>
                    </a:lnTo>
                    <a:lnTo>
                      <a:pt x="2900427" y="868887"/>
                    </a:lnTo>
                    <a:lnTo>
                      <a:pt x="2292207" y="695109"/>
                    </a:lnTo>
                    <a:lnTo>
                      <a:pt x="1965340" y="59994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0" name="フリーフォーム 21">
                <a:extLst>
                  <a:ext uri="{FF2B5EF4-FFF2-40B4-BE49-F238E27FC236}">
                    <a16:creationId xmlns:a16="http://schemas.microsoft.com/office/drawing/2014/main" id="{3F6F1D12-D6CA-4C7F-916E-26A850B2E5AC}"/>
                  </a:ext>
                </a:extLst>
              </p:cNvPr>
              <p:cNvSpPr/>
              <p:nvPr/>
            </p:nvSpPr>
            <p:spPr>
              <a:xfrm>
                <a:off x="7097713" y="4986339"/>
                <a:ext cx="755650" cy="371475"/>
              </a:xfrm>
              <a:custGeom>
                <a:avLst/>
                <a:gdLst>
                  <a:gd name="connsiteX0" fmla="*/ 235744 w 754857"/>
                  <a:gd name="connsiteY0" fmla="*/ 33337 h 371475"/>
                  <a:gd name="connsiteX1" fmla="*/ 435769 w 754857"/>
                  <a:gd name="connsiteY1" fmla="*/ 64293 h 371475"/>
                  <a:gd name="connsiteX2" fmla="*/ 535782 w 754857"/>
                  <a:gd name="connsiteY2" fmla="*/ 71437 h 371475"/>
                  <a:gd name="connsiteX3" fmla="*/ 602457 w 754857"/>
                  <a:gd name="connsiteY3" fmla="*/ 69056 h 371475"/>
                  <a:gd name="connsiteX4" fmla="*/ 657225 w 754857"/>
                  <a:gd name="connsiteY4" fmla="*/ 59531 h 371475"/>
                  <a:gd name="connsiteX5" fmla="*/ 754857 w 754857"/>
                  <a:gd name="connsiteY5" fmla="*/ 9525 h 371475"/>
                  <a:gd name="connsiteX6" fmla="*/ 583407 w 754857"/>
                  <a:gd name="connsiteY6" fmla="*/ 371475 h 371475"/>
                  <a:gd name="connsiteX7" fmla="*/ 542925 w 754857"/>
                  <a:gd name="connsiteY7" fmla="*/ 323850 h 371475"/>
                  <a:gd name="connsiteX8" fmla="*/ 509588 w 754857"/>
                  <a:gd name="connsiteY8" fmla="*/ 283368 h 371475"/>
                  <a:gd name="connsiteX9" fmla="*/ 435769 w 754857"/>
                  <a:gd name="connsiteY9" fmla="*/ 228600 h 371475"/>
                  <a:gd name="connsiteX10" fmla="*/ 304800 w 754857"/>
                  <a:gd name="connsiteY10" fmla="*/ 161925 h 371475"/>
                  <a:gd name="connsiteX11" fmla="*/ 192882 w 754857"/>
                  <a:gd name="connsiteY11" fmla="*/ 119062 h 371475"/>
                  <a:gd name="connsiteX12" fmla="*/ 85725 w 754857"/>
                  <a:gd name="connsiteY12" fmla="*/ 80962 h 371475"/>
                  <a:gd name="connsiteX13" fmla="*/ 38100 w 754857"/>
                  <a:gd name="connsiteY13" fmla="*/ 64293 h 371475"/>
                  <a:gd name="connsiteX14" fmla="*/ 16669 w 754857"/>
                  <a:gd name="connsiteY14" fmla="*/ 50006 h 371475"/>
                  <a:gd name="connsiteX15" fmla="*/ 2382 w 754857"/>
                  <a:gd name="connsiteY15" fmla="*/ 35718 h 371475"/>
                  <a:gd name="connsiteX16" fmla="*/ 0 w 754857"/>
                  <a:gd name="connsiteY16" fmla="*/ 19050 h 371475"/>
                  <a:gd name="connsiteX17" fmla="*/ 7144 w 754857"/>
                  <a:gd name="connsiteY17" fmla="*/ 9525 h 371475"/>
                  <a:gd name="connsiteX18" fmla="*/ 33338 w 754857"/>
                  <a:gd name="connsiteY18" fmla="*/ 0 h 371475"/>
                  <a:gd name="connsiteX19" fmla="*/ 80963 w 754857"/>
                  <a:gd name="connsiteY19" fmla="*/ 0 h 371475"/>
                  <a:gd name="connsiteX20" fmla="*/ 235744 w 754857"/>
                  <a:gd name="connsiteY20" fmla="*/ 333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54857" h="371475">
                    <a:moveTo>
                      <a:pt x="235744" y="33337"/>
                    </a:moveTo>
                    <a:lnTo>
                      <a:pt x="435769" y="64293"/>
                    </a:lnTo>
                    <a:lnTo>
                      <a:pt x="535782" y="71437"/>
                    </a:lnTo>
                    <a:lnTo>
                      <a:pt x="602457" y="69056"/>
                    </a:lnTo>
                    <a:lnTo>
                      <a:pt x="657225" y="59531"/>
                    </a:lnTo>
                    <a:lnTo>
                      <a:pt x="754857" y="9525"/>
                    </a:lnTo>
                    <a:lnTo>
                      <a:pt x="583407" y="371475"/>
                    </a:lnTo>
                    <a:lnTo>
                      <a:pt x="542925" y="323850"/>
                    </a:lnTo>
                    <a:lnTo>
                      <a:pt x="509588" y="283368"/>
                    </a:lnTo>
                    <a:lnTo>
                      <a:pt x="435769" y="228600"/>
                    </a:lnTo>
                    <a:lnTo>
                      <a:pt x="304800" y="161925"/>
                    </a:lnTo>
                    <a:lnTo>
                      <a:pt x="192882" y="119062"/>
                    </a:lnTo>
                    <a:lnTo>
                      <a:pt x="85725" y="80962"/>
                    </a:lnTo>
                    <a:lnTo>
                      <a:pt x="38100" y="64293"/>
                    </a:lnTo>
                    <a:lnTo>
                      <a:pt x="16669" y="50006"/>
                    </a:lnTo>
                    <a:lnTo>
                      <a:pt x="2382" y="35718"/>
                    </a:lnTo>
                    <a:lnTo>
                      <a:pt x="0" y="19050"/>
                    </a:lnTo>
                    <a:lnTo>
                      <a:pt x="7144" y="9525"/>
                    </a:lnTo>
                    <a:lnTo>
                      <a:pt x="33338" y="0"/>
                    </a:lnTo>
                    <a:lnTo>
                      <a:pt x="80963" y="0"/>
                    </a:lnTo>
                    <a:lnTo>
                      <a:pt x="235744" y="333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433A79A8-B8DA-4CB7-991A-81203B6CD159}"/>
                </a:ext>
              </a:extLst>
            </p:cNvPr>
            <p:cNvSpPr/>
            <p:nvPr/>
          </p:nvSpPr>
          <p:spPr>
            <a:xfrm>
              <a:off x="6183632" y="4349752"/>
              <a:ext cx="901700" cy="249238"/>
            </a:xfrm>
            <a:custGeom>
              <a:avLst/>
              <a:gdLst>
                <a:gd name="connsiteX0" fmla="*/ 419100 w 902494"/>
                <a:gd name="connsiteY0" fmla="*/ 211931 h 250031"/>
                <a:gd name="connsiteX1" fmla="*/ 21431 w 902494"/>
                <a:gd name="connsiteY1" fmla="*/ 250031 h 250031"/>
                <a:gd name="connsiteX2" fmla="*/ 0 w 902494"/>
                <a:gd name="connsiteY2" fmla="*/ 95250 h 250031"/>
                <a:gd name="connsiteX3" fmla="*/ 423862 w 902494"/>
                <a:gd name="connsiteY3" fmla="*/ 47625 h 250031"/>
                <a:gd name="connsiteX4" fmla="*/ 902494 w 902494"/>
                <a:gd name="connsiteY4" fmla="*/ 0 h 250031"/>
                <a:gd name="connsiteX5" fmla="*/ 888206 w 902494"/>
                <a:gd name="connsiteY5" fmla="*/ 178594 h 250031"/>
                <a:gd name="connsiteX6" fmla="*/ 419100 w 902494"/>
                <a:gd name="connsiteY6" fmla="*/ 211931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494" h="250031">
                  <a:moveTo>
                    <a:pt x="419100" y="211931"/>
                  </a:moveTo>
                  <a:lnTo>
                    <a:pt x="21431" y="250031"/>
                  </a:lnTo>
                  <a:lnTo>
                    <a:pt x="0" y="95250"/>
                  </a:lnTo>
                  <a:lnTo>
                    <a:pt x="423862" y="47625"/>
                  </a:lnTo>
                  <a:lnTo>
                    <a:pt x="902494" y="0"/>
                  </a:lnTo>
                  <a:lnTo>
                    <a:pt x="888206" y="178594"/>
                  </a:lnTo>
                  <a:lnTo>
                    <a:pt x="41910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518265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フリーフォーム 25">
            <a:extLst>
              <a:ext uri="{FF2B5EF4-FFF2-40B4-BE49-F238E27FC236}">
                <a16:creationId xmlns:a16="http://schemas.microsoft.com/office/drawing/2014/main" id="{0BA47BCE-8DDE-48E5-89E8-282A2BDFA76F}"/>
              </a:ext>
            </a:extLst>
          </p:cNvPr>
          <p:cNvSpPr/>
          <p:nvPr/>
        </p:nvSpPr>
        <p:spPr>
          <a:xfrm>
            <a:off x="6199188" y="4343400"/>
            <a:ext cx="901700" cy="249238"/>
          </a:xfrm>
          <a:custGeom>
            <a:avLst/>
            <a:gdLst>
              <a:gd name="connsiteX0" fmla="*/ 419100 w 902494"/>
              <a:gd name="connsiteY0" fmla="*/ 211931 h 250031"/>
              <a:gd name="connsiteX1" fmla="*/ 21431 w 902494"/>
              <a:gd name="connsiteY1" fmla="*/ 250031 h 250031"/>
              <a:gd name="connsiteX2" fmla="*/ 0 w 902494"/>
              <a:gd name="connsiteY2" fmla="*/ 95250 h 250031"/>
              <a:gd name="connsiteX3" fmla="*/ 423862 w 902494"/>
              <a:gd name="connsiteY3" fmla="*/ 47625 h 250031"/>
              <a:gd name="connsiteX4" fmla="*/ 902494 w 902494"/>
              <a:gd name="connsiteY4" fmla="*/ 0 h 250031"/>
              <a:gd name="connsiteX5" fmla="*/ 888206 w 902494"/>
              <a:gd name="connsiteY5" fmla="*/ 178594 h 250031"/>
              <a:gd name="connsiteX6" fmla="*/ 419100 w 902494"/>
              <a:gd name="connsiteY6" fmla="*/ 211931 h 250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494" h="250031">
                <a:moveTo>
                  <a:pt x="419100" y="211931"/>
                </a:moveTo>
                <a:lnTo>
                  <a:pt x="21431" y="250031"/>
                </a:lnTo>
                <a:lnTo>
                  <a:pt x="0" y="95250"/>
                </a:lnTo>
                <a:lnTo>
                  <a:pt x="423862" y="47625"/>
                </a:lnTo>
                <a:lnTo>
                  <a:pt x="902494" y="0"/>
                </a:lnTo>
                <a:lnTo>
                  <a:pt x="888206" y="178594"/>
                </a:lnTo>
                <a:lnTo>
                  <a:pt x="419100" y="21193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013E9DD-6274-4862-8A40-9FCF4D27A4AE}"/>
              </a:ext>
            </a:extLst>
          </p:cNvPr>
          <p:cNvGrpSpPr/>
          <p:nvPr/>
        </p:nvGrpSpPr>
        <p:grpSpPr>
          <a:xfrm>
            <a:off x="3790950" y="1600201"/>
            <a:ext cx="4654550" cy="4486275"/>
            <a:chOff x="3790950" y="1600201"/>
            <a:chExt cx="4654550" cy="4486275"/>
          </a:xfrm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381D87BE-B8DF-4D08-9BCF-A51154F4357C}"/>
                </a:ext>
              </a:extLst>
            </p:cNvPr>
            <p:cNvSpPr/>
            <p:nvPr/>
          </p:nvSpPr>
          <p:spPr>
            <a:xfrm>
              <a:off x="3995739" y="1919288"/>
              <a:ext cx="955675" cy="615950"/>
            </a:xfrm>
            <a:custGeom>
              <a:avLst/>
              <a:gdLst>
                <a:gd name="connsiteX0" fmla="*/ 557212 w 954881"/>
                <a:gd name="connsiteY0" fmla="*/ 490537 h 616743"/>
                <a:gd name="connsiteX1" fmla="*/ 357187 w 954881"/>
                <a:gd name="connsiteY1" fmla="*/ 373856 h 616743"/>
                <a:gd name="connsiteX2" fmla="*/ 245268 w 954881"/>
                <a:gd name="connsiteY2" fmla="*/ 290512 h 616743"/>
                <a:gd name="connsiteX3" fmla="*/ 128587 w 954881"/>
                <a:gd name="connsiteY3" fmla="*/ 185737 h 616743"/>
                <a:gd name="connsiteX4" fmla="*/ 59531 w 954881"/>
                <a:gd name="connsiteY4" fmla="*/ 114300 h 616743"/>
                <a:gd name="connsiteX5" fmla="*/ 28575 w 954881"/>
                <a:gd name="connsiteY5" fmla="*/ 78581 h 616743"/>
                <a:gd name="connsiteX6" fmla="*/ 11906 w 954881"/>
                <a:gd name="connsiteY6" fmla="*/ 59531 h 616743"/>
                <a:gd name="connsiteX7" fmla="*/ 4762 w 954881"/>
                <a:gd name="connsiteY7" fmla="*/ 42862 h 616743"/>
                <a:gd name="connsiteX8" fmla="*/ 0 w 954881"/>
                <a:gd name="connsiteY8" fmla="*/ 26193 h 616743"/>
                <a:gd name="connsiteX9" fmla="*/ 0 w 954881"/>
                <a:gd name="connsiteY9" fmla="*/ 14287 h 616743"/>
                <a:gd name="connsiteX10" fmla="*/ 4762 w 954881"/>
                <a:gd name="connsiteY10" fmla="*/ 4762 h 616743"/>
                <a:gd name="connsiteX11" fmla="*/ 11906 w 954881"/>
                <a:gd name="connsiteY11" fmla="*/ 0 h 616743"/>
                <a:gd name="connsiteX12" fmla="*/ 35718 w 954881"/>
                <a:gd name="connsiteY12" fmla="*/ 0 h 616743"/>
                <a:gd name="connsiteX13" fmla="*/ 76200 w 954881"/>
                <a:gd name="connsiteY13" fmla="*/ 19050 h 616743"/>
                <a:gd name="connsiteX14" fmla="*/ 145256 w 954881"/>
                <a:gd name="connsiteY14" fmla="*/ 54768 h 616743"/>
                <a:gd name="connsiteX15" fmla="*/ 207168 w 954881"/>
                <a:gd name="connsiteY15" fmla="*/ 83343 h 616743"/>
                <a:gd name="connsiteX16" fmla="*/ 297656 w 954881"/>
                <a:gd name="connsiteY16" fmla="*/ 114300 h 616743"/>
                <a:gd name="connsiteX17" fmla="*/ 407193 w 954881"/>
                <a:gd name="connsiteY17" fmla="*/ 145256 h 616743"/>
                <a:gd name="connsiteX18" fmla="*/ 497681 w 954881"/>
                <a:gd name="connsiteY18" fmla="*/ 166687 h 616743"/>
                <a:gd name="connsiteX19" fmla="*/ 607218 w 954881"/>
                <a:gd name="connsiteY19" fmla="*/ 185737 h 616743"/>
                <a:gd name="connsiteX20" fmla="*/ 695325 w 954881"/>
                <a:gd name="connsiteY20" fmla="*/ 192881 h 616743"/>
                <a:gd name="connsiteX21" fmla="*/ 740568 w 954881"/>
                <a:gd name="connsiteY21" fmla="*/ 230981 h 616743"/>
                <a:gd name="connsiteX22" fmla="*/ 831056 w 954881"/>
                <a:gd name="connsiteY22" fmla="*/ 314325 h 616743"/>
                <a:gd name="connsiteX23" fmla="*/ 881062 w 954881"/>
                <a:gd name="connsiteY23" fmla="*/ 364331 h 616743"/>
                <a:gd name="connsiteX24" fmla="*/ 916781 w 954881"/>
                <a:gd name="connsiteY24" fmla="*/ 407193 h 616743"/>
                <a:gd name="connsiteX25" fmla="*/ 938212 w 954881"/>
                <a:gd name="connsiteY25" fmla="*/ 442912 h 616743"/>
                <a:gd name="connsiteX26" fmla="*/ 950118 w 954881"/>
                <a:gd name="connsiteY26" fmla="*/ 476250 h 616743"/>
                <a:gd name="connsiteX27" fmla="*/ 954881 w 954881"/>
                <a:gd name="connsiteY27" fmla="*/ 509587 h 616743"/>
                <a:gd name="connsiteX28" fmla="*/ 947737 w 954881"/>
                <a:gd name="connsiteY28" fmla="*/ 547687 h 616743"/>
                <a:gd name="connsiteX29" fmla="*/ 933450 w 954881"/>
                <a:gd name="connsiteY29" fmla="*/ 581025 h 616743"/>
                <a:gd name="connsiteX30" fmla="*/ 914400 w 954881"/>
                <a:gd name="connsiteY30" fmla="*/ 597693 h 616743"/>
                <a:gd name="connsiteX31" fmla="*/ 876300 w 954881"/>
                <a:gd name="connsiteY31" fmla="*/ 611981 h 616743"/>
                <a:gd name="connsiteX32" fmla="*/ 816768 w 954881"/>
                <a:gd name="connsiteY32" fmla="*/ 616743 h 616743"/>
                <a:gd name="connsiteX33" fmla="*/ 557212 w 954881"/>
                <a:gd name="connsiteY33" fmla="*/ 490537 h 6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954881" h="616743">
                  <a:moveTo>
                    <a:pt x="557212" y="490537"/>
                  </a:moveTo>
                  <a:lnTo>
                    <a:pt x="357187" y="373856"/>
                  </a:lnTo>
                  <a:lnTo>
                    <a:pt x="245268" y="290512"/>
                  </a:lnTo>
                  <a:lnTo>
                    <a:pt x="128587" y="185737"/>
                  </a:lnTo>
                  <a:lnTo>
                    <a:pt x="59531" y="114300"/>
                  </a:lnTo>
                  <a:lnTo>
                    <a:pt x="28575" y="78581"/>
                  </a:lnTo>
                  <a:lnTo>
                    <a:pt x="11906" y="59531"/>
                  </a:lnTo>
                  <a:lnTo>
                    <a:pt x="4762" y="42862"/>
                  </a:lnTo>
                  <a:lnTo>
                    <a:pt x="0" y="26193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11906" y="0"/>
                  </a:lnTo>
                  <a:lnTo>
                    <a:pt x="35718" y="0"/>
                  </a:lnTo>
                  <a:lnTo>
                    <a:pt x="76200" y="19050"/>
                  </a:lnTo>
                  <a:lnTo>
                    <a:pt x="145256" y="54768"/>
                  </a:lnTo>
                  <a:lnTo>
                    <a:pt x="207168" y="83343"/>
                  </a:lnTo>
                  <a:lnTo>
                    <a:pt x="297656" y="114300"/>
                  </a:lnTo>
                  <a:lnTo>
                    <a:pt x="407193" y="145256"/>
                  </a:lnTo>
                  <a:lnTo>
                    <a:pt x="497681" y="166687"/>
                  </a:lnTo>
                  <a:lnTo>
                    <a:pt x="607218" y="185737"/>
                  </a:lnTo>
                  <a:lnTo>
                    <a:pt x="695325" y="192881"/>
                  </a:lnTo>
                  <a:lnTo>
                    <a:pt x="740568" y="230981"/>
                  </a:lnTo>
                  <a:lnTo>
                    <a:pt x="831056" y="314325"/>
                  </a:lnTo>
                  <a:lnTo>
                    <a:pt x="881062" y="364331"/>
                  </a:lnTo>
                  <a:lnTo>
                    <a:pt x="916781" y="407193"/>
                  </a:lnTo>
                  <a:lnTo>
                    <a:pt x="938212" y="442912"/>
                  </a:lnTo>
                  <a:lnTo>
                    <a:pt x="950118" y="476250"/>
                  </a:lnTo>
                  <a:lnTo>
                    <a:pt x="954881" y="509587"/>
                  </a:lnTo>
                  <a:lnTo>
                    <a:pt x="947737" y="547687"/>
                  </a:lnTo>
                  <a:lnTo>
                    <a:pt x="933450" y="581025"/>
                  </a:lnTo>
                  <a:lnTo>
                    <a:pt x="914400" y="597693"/>
                  </a:lnTo>
                  <a:lnTo>
                    <a:pt x="876300" y="611981"/>
                  </a:lnTo>
                  <a:lnTo>
                    <a:pt x="816768" y="616743"/>
                  </a:lnTo>
                  <a:lnTo>
                    <a:pt x="557212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9AAFA5C4-BF9A-4F0E-9566-71AAB3A90023}"/>
                </a:ext>
              </a:extLst>
            </p:cNvPr>
            <p:cNvSpPr/>
            <p:nvPr/>
          </p:nvSpPr>
          <p:spPr>
            <a:xfrm>
              <a:off x="5487989" y="1693863"/>
              <a:ext cx="517525" cy="1708150"/>
            </a:xfrm>
            <a:custGeom>
              <a:avLst/>
              <a:gdLst>
                <a:gd name="connsiteX0" fmla="*/ 240507 w 516732"/>
                <a:gd name="connsiteY0" fmla="*/ 1007269 h 1709737"/>
                <a:gd name="connsiteX1" fmla="*/ 202407 w 516732"/>
                <a:gd name="connsiteY1" fmla="*/ 450056 h 1709737"/>
                <a:gd name="connsiteX2" fmla="*/ 192882 w 516732"/>
                <a:gd name="connsiteY2" fmla="*/ 350044 h 1709737"/>
                <a:gd name="connsiteX3" fmla="*/ 171450 w 516732"/>
                <a:gd name="connsiteY3" fmla="*/ 278606 h 1709737"/>
                <a:gd name="connsiteX4" fmla="*/ 142875 w 516732"/>
                <a:gd name="connsiteY4" fmla="*/ 219075 h 1709737"/>
                <a:gd name="connsiteX5" fmla="*/ 107157 w 516732"/>
                <a:gd name="connsiteY5" fmla="*/ 159544 h 1709737"/>
                <a:gd name="connsiteX6" fmla="*/ 64294 w 516732"/>
                <a:gd name="connsiteY6" fmla="*/ 104775 h 1709737"/>
                <a:gd name="connsiteX7" fmla="*/ 28575 w 516732"/>
                <a:gd name="connsiteY7" fmla="*/ 73819 h 1709737"/>
                <a:gd name="connsiteX8" fmla="*/ 14288 w 516732"/>
                <a:gd name="connsiteY8" fmla="*/ 61912 h 1709737"/>
                <a:gd name="connsiteX9" fmla="*/ 2382 w 516732"/>
                <a:gd name="connsiteY9" fmla="*/ 42862 h 1709737"/>
                <a:gd name="connsiteX10" fmla="*/ 0 w 516732"/>
                <a:gd name="connsiteY10" fmla="*/ 21431 h 1709737"/>
                <a:gd name="connsiteX11" fmla="*/ 7144 w 516732"/>
                <a:gd name="connsiteY11" fmla="*/ 7144 h 1709737"/>
                <a:gd name="connsiteX12" fmla="*/ 21432 w 516732"/>
                <a:gd name="connsiteY12" fmla="*/ 0 h 1709737"/>
                <a:gd name="connsiteX13" fmla="*/ 47625 w 516732"/>
                <a:gd name="connsiteY13" fmla="*/ 7144 h 1709737"/>
                <a:gd name="connsiteX14" fmla="*/ 69057 w 516732"/>
                <a:gd name="connsiteY14" fmla="*/ 14287 h 1709737"/>
                <a:gd name="connsiteX15" fmla="*/ 135732 w 516732"/>
                <a:gd name="connsiteY15" fmla="*/ 35719 h 1709737"/>
                <a:gd name="connsiteX16" fmla="*/ 188119 w 516732"/>
                <a:gd name="connsiteY16" fmla="*/ 52387 h 1709737"/>
                <a:gd name="connsiteX17" fmla="*/ 242888 w 516732"/>
                <a:gd name="connsiteY17" fmla="*/ 71437 h 1709737"/>
                <a:gd name="connsiteX18" fmla="*/ 295275 w 516732"/>
                <a:gd name="connsiteY18" fmla="*/ 95250 h 1709737"/>
                <a:gd name="connsiteX19" fmla="*/ 350044 w 516732"/>
                <a:gd name="connsiteY19" fmla="*/ 128587 h 1709737"/>
                <a:gd name="connsiteX20" fmla="*/ 414338 w 516732"/>
                <a:gd name="connsiteY20" fmla="*/ 171450 h 1709737"/>
                <a:gd name="connsiteX21" fmla="*/ 419100 w 516732"/>
                <a:gd name="connsiteY21" fmla="*/ 307181 h 1709737"/>
                <a:gd name="connsiteX22" fmla="*/ 473869 w 516732"/>
                <a:gd name="connsiteY22" fmla="*/ 1033462 h 1709737"/>
                <a:gd name="connsiteX23" fmla="*/ 516732 w 516732"/>
                <a:gd name="connsiteY23" fmla="*/ 1666875 h 1709737"/>
                <a:gd name="connsiteX24" fmla="*/ 288132 w 516732"/>
                <a:gd name="connsiteY24" fmla="*/ 1709737 h 1709737"/>
                <a:gd name="connsiteX25" fmla="*/ 240507 w 516732"/>
                <a:gd name="connsiteY25" fmla="*/ 1007269 h 1709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16732" h="1709737">
                  <a:moveTo>
                    <a:pt x="240507" y="1007269"/>
                  </a:moveTo>
                  <a:lnTo>
                    <a:pt x="202407" y="450056"/>
                  </a:lnTo>
                  <a:lnTo>
                    <a:pt x="192882" y="350044"/>
                  </a:lnTo>
                  <a:lnTo>
                    <a:pt x="171450" y="278606"/>
                  </a:lnTo>
                  <a:lnTo>
                    <a:pt x="142875" y="219075"/>
                  </a:lnTo>
                  <a:lnTo>
                    <a:pt x="107157" y="159544"/>
                  </a:lnTo>
                  <a:lnTo>
                    <a:pt x="64294" y="104775"/>
                  </a:lnTo>
                  <a:lnTo>
                    <a:pt x="28575" y="73819"/>
                  </a:lnTo>
                  <a:lnTo>
                    <a:pt x="14288" y="61912"/>
                  </a:lnTo>
                  <a:lnTo>
                    <a:pt x="2382" y="42862"/>
                  </a:lnTo>
                  <a:lnTo>
                    <a:pt x="0" y="21431"/>
                  </a:lnTo>
                  <a:lnTo>
                    <a:pt x="7144" y="7144"/>
                  </a:lnTo>
                  <a:lnTo>
                    <a:pt x="21432" y="0"/>
                  </a:lnTo>
                  <a:lnTo>
                    <a:pt x="47625" y="7144"/>
                  </a:lnTo>
                  <a:lnTo>
                    <a:pt x="69057" y="14287"/>
                  </a:lnTo>
                  <a:lnTo>
                    <a:pt x="135732" y="35719"/>
                  </a:lnTo>
                  <a:lnTo>
                    <a:pt x="188119" y="52387"/>
                  </a:lnTo>
                  <a:lnTo>
                    <a:pt x="242888" y="71437"/>
                  </a:lnTo>
                  <a:lnTo>
                    <a:pt x="295275" y="95250"/>
                  </a:lnTo>
                  <a:lnTo>
                    <a:pt x="350044" y="128587"/>
                  </a:lnTo>
                  <a:lnTo>
                    <a:pt x="414338" y="171450"/>
                  </a:lnTo>
                  <a:lnTo>
                    <a:pt x="419100" y="307181"/>
                  </a:lnTo>
                  <a:lnTo>
                    <a:pt x="473869" y="1033462"/>
                  </a:lnTo>
                  <a:lnTo>
                    <a:pt x="516732" y="1666875"/>
                  </a:lnTo>
                  <a:lnTo>
                    <a:pt x="288132" y="1709737"/>
                  </a:lnTo>
                  <a:lnTo>
                    <a:pt x="240507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22">
              <a:extLst>
                <a:ext uri="{FF2B5EF4-FFF2-40B4-BE49-F238E27FC236}">
                  <a16:creationId xmlns:a16="http://schemas.microsoft.com/office/drawing/2014/main" id="{F54F9874-4070-48AE-AD96-1ABFE659DDB1}"/>
                </a:ext>
              </a:extLst>
            </p:cNvPr>
            <p:cNvSpPr/>
            <p:nvPr/>
          </p:nvSpPr>
          <p:spPr>
            <a:xfrm>
              <a:off x="5116514" y="3314701"/>
              <a:ext cx="473075" cy="1852613"/>
            </a:xfrm>
            <a:custGeom>
              <a:avLst/>
              <a:gdLst>
                <a:gd name="connsiteX0" fmla="*/ 180975 w 471488"/>
                <a:gd name="connsiteY0" fmla="*/ 1014413 h 1852613"/>
                <a:gd name="connsiteX1" fmla="*/ 169069 w 471488"/>
                <a:gd name="connsiteY1" fmla="*/ 326231 h 1852613"/>
                <a:gd name="connsiteX2" fmla="*/ 159544 w 471488"/>
                <a:gd name="connsiteY2" fmla="*/ 264319 h 1852613"/>
                <a:gd name="connsiteX3" fmla="*/ 140494 w 471488"/>
                <a:gd name="connsiteY3" fmla="*/ 214313 h 1852613"/>
                <a:gd name="connsiteX4" fmla="*/ 102394 w 471488"/>
                <a:gd name="connsiteY4" fmla="*/ 154781 h 1852613"/>
                <a:gd name="connsiteX5" fmla="*/ 66675 w 471488"/>
                <a:gd name="connsiteY5" fmla="*/ 107156 h 1852613"/>
                <a:gd name="connsiteX6" fmla="*/ 19050 w 471488"/>
                <a:gd name="connsiteY6" fmla="*/ 59531 h 1852613"/>
                <a:gd name="connsiteX7" fmla="*/ 7144 w 471488"/>
                <a:gd name="connsiteY7" fmla="*/ 45244 h 1852613"/>
                <a:gd name="connsiteX8" fmla="*/ 0 w 471488"/>
                <a:gd name="connsiteY8" fmla="*/ 26194 h 1852613"/>
                <a:gd name="connsiteX9" fmla="*/ 2382 w 471488"/>
                <a:gd name="connsiteY9" fmla="*/ 14288 h 1852613"/>
                <a:gd name="connsiteX10" fmla="*/ 16669 w 471488"/>
                <a:gd name="connsiteY10" fmla="*/ 4763 h 1852613"/>
                <a:gd name="connsiteX11" fmla="*/ 42863 w 471488"/>
                <a:gd name="connsiteY11" fmla="*/ 0 h 1852613"/>
                <a:gd name="connsiteX12" fmla="*/ 57150 w 471488"/>
                <a:gd name="connsiteY12" fmla="*/ 0 h 1852613"/>
                <a:gd name="connsiteX13" fmla="*/ 88107 w 471488"/>
                <a:gd name="connsiteY13" fmla="*/ 14288 h 1852613"/>
                <a:gd name="connsiteX14" fmla="*/ 273844 w 471488"/>
                <a:gd name="connsiteY14" fmla="*/ 102394 h 1852613"/>
                <a:gd name="connsiteX15" fmla="*/ 388144 w 471488"/>
                <a:gd name="connsiteY15" fmla="*/ 211931 h 1852613"/>
                <a:gd name="connsiteX16" fmla="*/ 409575 w 471488"/>
                <a:gd name="connsiteY16" fmla="*/ 542925 h 1852613"/>
                <a:gd name="connsiteX17" fmla="*/ 423863 w 471488"/>
                <a:gd name="connsiteY17" fmla="*/ 809625 h 1852613"/>
                <a:gd name="connsiteX18" fmla="*/ 438150 w 471488"/>
                <a:gd name="connsiteY18" fmla="*/ 1066800 h 1852613"/>
                <a:gd name="connsiteX19" fmla="*/ 457200 w 471488"/>
                <a:gd name="connsiteY19" fmla="*/ 1404938 h 1852613"/>
                <a:gd name="connsiteX20" fmla="*/ 464344 w 471488"/>
                <a:gd name="connsiteY20" fmla="*/ 1464469 h 1852613"/>
                <a:gd name="connsiteX21" fmla="*/ 471488 w 471488"/>
                <a:gd name="connsiteY21" fmla="*/ 1533525 h 1852613"/>
                <a:gd name="connsiteX22" fmla="*/ 471488 w 471488"/>
                <a:gd name="connsiteY22" fmla="*/ 1585913 h 1852613"/>
                <a:gd name="connsiteX23" fmla="*/ 469107 w 471488"/>
                <a:gd name="connsiteY23" fmla="*/ 1640681 h 1852613"/>
                <a:gd name="connsiteX24" fmla="*/ 459582 w 471488"/>
                <a:gd name="connsiteY24" fmla="*/ 1690688 h 1852613"/>
                <a:gd name="connsiteX25" fmla="*/ 440532 w 471488"/>
                <a:gd name="connsiteY25" fmla="*/ 1747838 h 1852613"/>
                <a:gd name="connsiteX26" fmla="*/ 416719 w 471488"/>
                <a:gd name="connsiteY26" fmla="*/ 1785938 h 1852613"/>
                <a:gd name="connsiteX27" fmla="*/ 385763 w 471488"/>
                <a:gd name="connsiteY27" fmla="*/ 1819275 h 1852613"/>
                <a:gd name="connsiteX28" fmla="*/ 361950 w 471488"/>
                <a:gd name="connsiteY28" fmla="*/ 1843088 h 1852613"/>
                <a:gd name="connsiteX29" fmla="*/ 335757 w 471488"/>
                <a:gd name="connsiteY29" fmla="*/ 1852613 h 1852613"/>
                <a:gd name="connsiteX30" fmla="*/ 311944 w 471488"/>
                <a:gd name="connsiteY30" fmla="*/ 1845469 h 1852613"/>
                <a:gd name="connsiteX31" fmla="*/ 285750 w 471488"/>
                <a:gd name="connsiteY31" fmla="*/ 1828800 h 1852613"/>
                <a:gd name="connsiteX32" fmla="*/ 250032 w 471488"/>
                <a:gd name="connsiteY32" fmla="*/ 1778794 h 1852613"/>
                <a:gd name="connsiteX33" fmla="*/ 209550 w 471488"/>
                <a:gd name="connsiteY33" fmla="*/ 1707356 h 1852613"/>
                <a:gd name="connsiteX34" fmla="*/ 183357 w 471488"/>
                <a:gd name="connsiteY34" fmla="*/ 1638300 h 1852613"/>
                <a:gd name="connsiteX35" fmla="*/ 166688 w 471488"/>
                <a:gd name="connsiteY35" fmla="*/ 1547813 h 1852613"/>
                <a:gd name="connsiteX36" fmla="*/ 166688 w 471488"/>
                <a:gd name="connsiteY36" fmla="*/ 1440656 h 1852613"/>
                <a:gd name="connsiteX37" fmla="*/ 188119 w 471488"/>
                <a:gd name="connsiteY37" fmla="*/ 1297781 h 1852613"/>
                <a:gd name="connsiteX38" fmla="*/ 180975 w 471488"/>
                <a:gd name="connsiteY38" fmla="*/ 1014413 h 185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71488" h="1852613">
                  <a:moveTo>
                    <a:pt x="180975" y="1014413"/>
                  </a:moveTo>
                  <a:lnTo>
                    <a:pt x="169069" y="326231"/>
                  </a:lnTo>
                  <a:lnTo>
                    <a:pt x="159544" y="264319"/>
                  </a:lnTo>
                  <a:lnTo>
                    <a:pt x="140494" y="214313"/>
                  </a:lnTo>
                  <a:lnTo>
                    <a:pt x="102394" y="154781"/>
                  </a:lnTo>
                  <a:lnTo>
                    <a:pt x="66675" y="107156"/>
                  </a:lnTo>
                  <a:lnTo>
                    <a:pt x="19050" y="59531"/>
                  </a:lnTo>
                  <a:lnTo>
                    <a:pt x="7144" y="45244"/>
                  </a:lnTo>
                  <a:lnTo>
                    <a:pt x="0" y="26194"/>
                  </a:lnTo>
                  <a:lnTo>
                    <a:pt x="2382" y="14288"/>
                  </a:lnTo>
                  <a:lnTo>
                    <a:pt x="16669" y="4763"/>
                  </a:lnTo>
                  <a:lnTo>
                    <a:pt x="42863" y="0"/>
                  </a:lnTo>
                  <a:lnTo>
                    <a:pt x="57150" y="0"/>
                  </a:lnTo>
                  <a:lnTo>
                    <a:pt x="88107" y="14288"/>
                  </a:lnTo>
                  <a:lnTo>
                    <a:pt x="273844" y="102394"/>
                  </a:lnTo>
                  <a:lnTo>
                    <a:pt x="388144" y="211931"/>
                  </a:lnTo>
                  <a:lnTo>
                    <a:pt x="409575" y="542925"/>
                  </a:lnTo>
                  <a:lnTo>
                    <a:pt x="423863" y="809625"/>
                  </a:lnTo>
                  <a:lnTo>
                    <a:pt x="438150" y="1066800"/>
                  </a:lnTo>
                  <a:lnTo>
                    <a:pt x="457200" y="1404938"/>
                  </a:lnTo>
                  <a:lnTo>
                    <a:pt x="464344" y="1464469"/>
                  </a:lnTo>
                  <a:lnTo>
                    <a:pt x="471488" y="1533525"/>
                  </a:lnTo>
                  <a:lnTo>
                    <a:pt x="471488" y="1585913"/>
                  </a:lnTo>
                  <a:lnTo>
                    <a:pt x="469107" y="1640681"/>
                  </a:lnTo>
                  <a:lnTo>
                    <a:pt x="459582" y="1690688"/>
                  </a:lnTo>
                  <a:lnTo>
                    <a:pt x="440532" y="1747838"/>
                  </a:lnTo>
                  <a:lnTo>
                    <a:pt x="416719" y="1785938"/>
                  </a:lnTo>
                  <a:lnTo>
                    <a:pt x="385763" y="1819275"/>
                  </a:lnTo>
                  <a:lnTo>
                    <a:pt x="361950" y="1843088"/>
                  </a:lnTo>
                  <a:lnTo>
                    <a:pt x="335757" y="1852613"/>
                  </a:lnTo>
                  <a:lnTo>
                    <a:pt x="311944" y="1845469"/>
                  </a:lnTo>
                  <a:lnTo>
                    <a:pt x="285750" y="1828800"/>
                  </a:lnTo>
                  <a:lnTo>
                    <a:pt x="250032" y="1778794"/>
                  </a:lnTo>
                  <a:lnTo>
                    <a:pt x="209550" y="1707356"/>
                  </a:lnTo>
                  <a:lnTo>
                    <a:pt x="183357" y="1638300"/>
                  </a:lnTo>
                  <a:lnTo>
                    <a:pt x="166688" y="1547813"/>
                  </a:lnTo>
                  <a:lnTo>
                    <a:pt x="166688" y="1440656"/>
                  </a:lnTo>
                  <a:lnTo>
                    <a:pt x="188119" y="1297781"/>
                  </a:lnTo>
                  <a:cubicBezTo>
                    <a:pt x="186532" y="1201737"/>
                    <a:pt x="184944" y="1105694"/>
                    <a:pt x="180975" y="101441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F8A7976E-F986-47D4-82D7-85DA0142E104}"/>
                </a:ext>
              </a:extLst>
            </p:cNvPr>
            <p:cNvSpPr/>
            <p:nvPr/>
          </p:nvSpPr>
          <p:spPr>
            <a:xfrm>
              <a:off x="5859464" y="3821114"/>
              <a:ext cx="415925" cy="904875"/>
            </a:xfrm>
            <a:custGeom>
              <a:avLst/>
              <a:gdLst>
                <a:gd name="connsiteX0" fmla="*/ 188119 w 414338"/>
                <a:gd name="connsiteY0" fmla="*/ 445294 h 904875"/>
                <a:gd name="connsiteX1" fmla="*/ 161925 w 414338"/>
                <a:gd name="connsiteY1" fmla="*/ 209550 h 904875"/>
                <a:gd name="connsiteX2" fmla="*/ 71438 w 414338"/>
                <a:gd name="connsiteY2" fmla="*/ 102394 h 904875"/>
                <a:gd name="connsiteX3" fmla="*/ 23813 w 414338"/>
                <a:gd name="connsiteY3" fmla="*/ 54769 h 904875"/>
                <a:gd name="connsiteX4" fmla="*/ 4763 w 414338"/>
                <a:gd name="connsiteY4" fmla="*/ 35719 h 904875"/>
                <a:gd name="connsiteX5" fmla="*/ 0 w 414338"/>
                <a:gd name="connsiteY5" fmla="*/ 16669 h 904875"/>
                <a:gd name="connsiteX6" fmla="*/ 7144 w 414338"/>
                <a:gd name="connsiteY6" fmla="*/ 4763 h 904875"/>
                <a:gd name="connsiteX7" fmla="*/ 45244 w 414338"/>
                <a:gd name="connsiteY7" fmla="*/ 0 h 904875"/>
                <a:gd name="connsiteX8" fmla="*/ 180975 w 414338"/>
                <a:gd name="connsiteY8" fmla="*/ 30957 h 904875"/>
                <a:gd name="connsiteX9" fmla="*/ 304800 w 414338"/>
                <a:gd name="connsiteY9" fmla="*/ 57150 h 904875"/>
                <a:gd name="connsiteX10" fmla="*/ 342900 w 414338"/>
                <a:gd name="connsiteY10" fmla="*/ 71438 h 904875"/>
                <a:gd name="connsiteX11" fmla="*/ 359569 w 414338"/>
                <a:gd name="connsiteY11" fmla="*/ 180975 h 904875"/>
                <a:gd name="connsiteX12" fmla="*/ 414338 w 414338"/>
                <a:gd name="connsiteY12" fmla="*/ 635794 h 904875"/>
                <a:gd name="connsiteX13" fmla="*/ 414338 w 414338"/>
                <a:gd name="connsiteY13" fmla="*/ 738188 h 904875"/>
                <a:gd name="connsiteX14" fmla="*/ 390525 w 414338"/>
                <a:gd name="connsiteY14" fmla="*/ 821532 h 904875"/>
                <a:gd name="connsiteX15" fmla="*/ 373857 w 414338"/>
                <a:gd name="connsiteY15" fmla="*/ 859632 h 904875"/>
                <a:gd name="connsiteX16" fmla="*/ 350044 w 414338"/>
                <a:gd name="connsiteY16" fmla="*/ 895350 h 904875"/>
                <a:gd name="connsiteX17" fmla="*/ 328613 w 414338"/>
                <a:gd name="connsiteY17" fmla="*/ 904875 h 904875"/>
                <a:gd name="connsiteX18" fmla="*/ 309563 w 414338"/>
                <a:gd name="connsiteY18" fmla="*/ 902494 h 904875"/>
                <a:gd name="connsiteX19" fmla="*/ 283369 w 414338"/>
                <a:gd name="connsiteY19" fmla="*/ 888207 h 904875"/>
                <a:gd name="connsiteX20" fmla="*/ 257175 w 414338"/>
                <a:gd name="connsiteY20" fmla="*/ 859632 h 904875"/>
                <a:gd name="connsiteX21" fmla="*/ 228600 w 414338"/>
                <a:gd name="connsiteY21" fmla="*/ 819150 h 904875"/>
                <a:gd name="connsiteX22" fmla="*/ 188119 w 414338"/>
                <a:gd name="connsiteY22" fmla="*/ 445294 h 904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4338" h="904875">
                  <a:moveTo>
                    <a:pt x="188119" y="445294"/>
                  </a:moveTo>
                  <a:lnTo>
                    <a:pt x="161925" y="209550"/>
                  </a:lnTo>
                  <a:lnTo>
                    <a:pt x="71438" y="102394"/>
                  </a:lnTo>
                  <a:lnTo>
                    <a:pt x="23813" y="54769"/>
                  </a:lnTo>
                  <a:lnTo>
                    <a:pt x="4763" y="35719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45244" y="0"/>
                  </a:lnTo>
                  <a:lnTo>
                    <a:pt x="180975" y="30957"/>
                  </a:lnTo>
                  <a:lnTo>
                    <a:pt x="304800" y="57150"/>
                  </a:lnTo>
                  <a:lnTo>
                    <a:pt x="342900" y="71438"/>
                  </a:lnTo>
                  <a:lnTo>
                    <a:pt x="359569" y="180975"/>
                  </a:lnTo>
                  <a:lnTo>
                    <a:pt x="414338" y="635794"/>
                  </a:lnTo>
                  <a:lnTo>
                    <a:pt x="414338" y="738188"/>
                  </a:lnTo>
                  <a:lnTo>
                    <a:pt x="390525" y="821532"/>
                  </a:lnTo>
                  <a:lnTo>
                    <a:pt x="373857" y="859632"/>
                  </a:lnTo>
                  <a:lnTo>
                    <a:pt x="350044" y="895350"/>
                  </a:lnTo>
                  <a:lnTo>
                    <a:pt x="328613" y="904875"/>
                  </a:lnTo>
                  <a:lnTo>
                    <a:pt x="309563" y="902494"/>
                  </a:lnTo>
                  <a:lnTo>
                    <a:pt x="283369" y="888207"/>
                  </a:lnTo>
                  <a:lnTo>
                    <a:pt x="257175" y="859632"/>
                  </a:lnTo>
                  <a:lnTo>
                    <a:pt x="228600" y="819150"/>
                  </a:lnTo>
                  <a:lnTo>
                    <a:pt x="188119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11">
              <a:extLst>
                <a:ext uri="{FF2B5EF4-FFF2-40B4-BE49-F238E27FC236}">
                  <a16:creationId xmlns:a16="http://schemas.microsoft.com/office/drawing/2014/main" id="{E65CC2F9-F929-4DD6-B00A-3A9B714094D6}"/>
                </a:ext>
              </a:extLst>
            </p:cNvPr>
            <p:cNvSpPr/>
            <p:nvPr/>
          </p:nvSpPr>
          <p:spPr>
            <a:xfrm>
              <a:off x="5789613" y="1600201"/>
              <a:ext cx="2089150" cy="1630363"/>
            </a:xfrm>
            <a:custGeom>
              <a:avLst/>
              <a:gdLst>
                <a:gd name="connsiteX0" fmla="*/ 709612 w 2090737"/>
                <a:gd name="connsiteY0" fmla="*/ 366713 h 1631156"/>
                <a:gd name="connsiteX1" fmla="*/ 61912 w 2090737"/>
                <a:gd name="connsiteY1" fmla="*/ 428625 h 1631156"/>
                <a:gd name="connsiteX2" fmla="*/ 0 w 2090737"/>
                <a:gd name="connsiteY2" fmla="*/ 254794 h 1631156"/>
                <a:gd name="connsiteX3" fmla="*/ 292894 w 2090737"/>
                <a:gd name="connsiteY3" fmla="*/ 221456 h 1631156"/>
                <a:gd name="connsiteX4" fmla="*/ 738187 w 2090737"/>
                <a:gd name="connsiteY4" fmla="*/ 176213 h 1631156"/>
                <a:gd name="connsiteX5" fmla="*/ 1214437 w 2090737"/>
                <a:gd name="connsiteY5" fmla="*/ 126206 h 1631156"/>
                <a:gd name="connsiteX6" fmla="*/ 1597819 w 2090737"/>
                <a:gd name="connsiteY6" fmla="*/ 88106 h 1631156"/>
                <a:gd name="connsiteX7" fmla="*/ 1743075 w 2090737"/>
                <a:gd name="connsiteY7" fmla="*/ 0 h 1631156"/>
                <a:gd name="connsiteX8" fmla="*/ 1750219 w 2090737"/>
                <a:gd name="connsiteY8" fmla="*/ 0 h 1631156"/>
                <a:gd name="connsiteX9" fmla="*/ 1785937 w 2090737"/>
                <a:gd name="connsiteY9" fmla="*/ 16669 h 1631156"/>
                <a:gd name="connsiteX10" fmla="*/ 1852612 w 2090737"/>
                <a:gd name="connsiteY10" fmla="*/ 52388 h 1631156"/>
                <a:gd name="connsiteX11" fmla="*/ 1916906 w 2090737"/>
                <a:gd name="connsiteY11" fmla="*/ 90488 h 1631156"/>
                <a:gd name="connsiteX12" fmla="*/ 1985962 w 2090737"/>
                <a:gd name="connsiteY12" fmla="*/ 135731 h 1631156"/>
                <a:gd name="connsiteX13" fmla="*/ 2043112 w 2090737"/>
                <a:gd name="connsiteY13" fmla="*/ 176213 h 1631156"/>
                <a:gd name="connsiteX14" fmla="*/ 2066925 w 2090737"/>
                <a:gd name="connsiteY14" fmla="*/ 197644 h 1631156"/>
                <a:gd name="connsiteX15" fmla="*/ 2078831 w 2090737"/>
                <a:gd name="connsiteY15" fmla="*/ 211931 h 1631156"/>
                <a:gd name="connsiteX16" fmla="*/ 2085975 w 2090737"/>
                <a:gd name="connsiteY16" fmla="*/ 226219 h 1631156"/>
                <a:gd name="connsiteX17" fmla="*/ 2090737 w 2090737"/>
                <a:gd name="connsiteY17" fmla="*/ 247650 h 1631156"/>
                <a:gd name="connsiteX18" fmla="*/ 2090737 w 2090737"/>
                <a:gd name="connsiteY18" fmla="*/ 271463 h 1631156"/>
                <a:gd name="connsiteX19" fmla="*/ 2081212 w 2090737"/>
                <a:gd name="connsiteY19" fmla="*/ 292894 h 1631156"/>
                <a:gd name="connsiteX20" fmla="*/ 2062162 w 2090737"/>
                <a:gd name="connsiteY20" fmla="*/ 316706 h 1631156"/>
                <a:gd name="connsiteX21" fmla="*/ 2024062 w 2090737"/>
                <a:gd name="connsiteY21" fmla="*/ 347663 h 1631156"/>
                <a:gd name="connsiteX22" fmla="*/ 2009775 w 2090737"/>
                <a:gd name="connsiteY22" fmla="*/ 364331 h 1631156"/>
                <a:gd name="connsiteX23" fmla="*/ 1990725 w 2090737"/>
                <a:gd name="connsiteY23" fmla="*/ 409575 h 1631156"/>
                <a:gd name="connsiteX24" fmla="*/ 1950244 w 2090737"/>
                <a:gd name="connsiteY24" fmla="*/ 588169 h 1631156"/>
                <a:gd name="connsiteX25" fmla="*/ 1912144 w 2090737"/>
                <a:gd name="connsiteY25" fmla="*/ 802481 h 1631156"/>
                <a:gd name="connsiteX26" fmla="*/ 1869281 w 2090737"/>
                <a:gd name="connsiteY26" fmla="*/ 1104900 h 1631156"/>
                <a:gd name="connsiteX27" fmla="*/ 1840706 w 2090737"/>
                <a:gd name="connsiteY27" fmla="*/ 1345406 h 1631156"/>
                <a:gd name="connsiteX28" fmla="*/ 1814512 w 2090737"/>
                <a:gd name="connsiteY28" fmla="*/ 1628775 h 1631156"/>
                <a:gd name="connsiteX29" fmla="*/ 1619250 w 2090737"/>
                <a:gd name="connsiteY29" fmla="*/ 1631156 h 1631156"/>
                <a:gd name="connsiteX30" fmla="*/ 1631156 w 2090737"/>
                <a:gd name="connsiteY30" fmla="*/ 1362075 h 1631156"/>
                <a:gd name="connsiteX31" fmla="*/ 1645444 w 2090737"/>
                <a:gd name="connsiteY31" fmla="*/ 1143000 h 1631156"/>
                <a:gd name="connsiteX32" fmla="*/ 1657350 w 2090737"/>
                <a:gd name="connsiteY32" fmla="*/ 909638 h 1631156"/>
                <a:gd name="connsiteX33" fmla="*/ 1681162 w 2090737"/>
                <a:gd name="connsiteY33" fmla="*/ 792956 h 1631156"/>
                <a:gd name="connsiteX34" fmla="*/ 1702594 w 2090737"/>
                <a:gd name="connsiteY34" fmla="*/ 407194 h 1631156"/>
                <a:gd name="connsiteX35" fmla="*/ 1707356 w 2090737"/>
                <a:gd name="connsiteY35" fmla="*/ 376238 h 1631156"/>
                <a:gd name="connsiteX36" fmla="*/ 1714500 w 2090737"/>
                <a:gd name="connsiteY36" fmla="*/ 350044 h 1631156"/>
                <a:gd name="connsiteX37" fmla="*/ 1714500 w 2090737"/>
                <a:gd name="connsiteY37" fmla="*/ 323850 h 1631156"/>
                <a:gd name="connsiteX38" fmla="*/ 1707356 w 2090737"/>
                <a:gd name="connsiteY38" fmla="*/ 300038 h 1631156"/>
                <a:gd name="connsiteX39" fmla="*/ 1685925 w 2090737"/>
                <a:gd name="connsiteY39" fmla="*/ 288131 h 1631156"/>
                <a:gd name="connsiteX40" fmla="*/ 1631156 w 2090737"/>
                <a:gd name="connsiteY40" fmla="*/ 283369 h 1631156"/>
                <a:gd name="connsiteX41" fmla="*/ 1300162 w 2090737"/>
                <a:gd name="connsiteY41" fmla="*/ 314325 h 1631156"/>
                <a:gd name="connsiteX42" fmla="*/ 709612 w 2090737"/>
                <a:gd name="connsiteY42" fmla="*/ 366713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090737" h="1631156">
                  <a:moveTo>
                    <a:pt x="709612" y="366713"/>
                  </a:moveTo>
                  <a:lnTo>
                    <a:pt x="61912" y="428625"/>
                  </a:lnTo>
                  <a:lnTo>
                    <a:pt x="0" y="254794"/>
                  </a:lnTo>
                  <a:lnTo>
                    <a:pt x="292894" y="221456"/>
                  </a:lnTo>
                  <a:lnTo>
                    <a:pt x="738187" y="176213"/>
                  </a:lnTo>
                  <a:lnTo>
                    <a:pt x="1214437" y="126206"/>
                  </a:lnTo>
                  <a:lnTo>
                    <a:pt x="1597819" y="88106"/>
                  </a:lnTo>
                  <a:lnTo>
                    <a:pt x="1743075" y="0"/>
                  </a:lnTo>
                  <a:lnTo>
                    <a:pt x="1750219" y="0"/>
                  </a:lnTo>
                  <a:lnTo>
                    <a:pt x="1785937" y="16669"/>
                  </a:lnTo>
                  <a:lnTo>
                    <a:pt x="1852612" y="52388"/>
                  </a:lnTo>
                  <a:lnTo>
                    <a:pt x="1916906" y="90488"/>
                  </a:lnTo>
                  <a:lnTo>
                    <a:pt x="1985962" y="135731"/>
                  </a:lnTo>
                  <a:lnTo>
                    <a:pt x="2043112" y="176213"/>
                  </a:lnTo>
                  <a:lnTo>
                    <a:pt x="2066925" y="197644"/>
                  </a:lnTo>
                  <a:lnTo>
                    <a:pt x="2078831" y="211931"/>
                  </a:lnTo>
                  <a:lnTo>
                    <a:pt x="2085975" y="226219"/>
                  </a:lnTo>
                  <a:lnTo>
                    <a:pt x="2090737" y="247650"/>
                  </a:lnTo>
                  <a:lnTo>
                    <a:pt x="2090737" y="271463"/>
                  </a:lnTo>
                  <a:lnTo>
                    <a:pt x="2081212" y="292894"/>
                  </a:lnTo>
                  <a:lnTo>
                    <a:pt x="2062162" y="316706"/>
                  </a:lnTo>
                  <a:lnTo>
                    <a:pt x="2024062" y="347663"/>
                  </a:lnTo>
                  <a:lnTo>
                    <a:pt x="2009775" y="364331"/>
                  </a:lnTo>
                  <a:lnTo>
                    <a:pt x="1990725" y="409575"/>
                  </a:lnTo>
                  <a:lnTo>
                    <a:pt x="1950244" y="588169"/>
                  </a:lnTo>
                  <a:lnTo>
                    <a:pt x="1912144" y="802481"/>
                  </a:lnTo>
                  <a:lnTo>
                    <a:pt x="1869281" y="1104900"/>
                  </a:lnTo>
                  <a:lnTo>
                    <a:pt x="1840706" y="1345406"/>
                  </a:lnTo>
                  <a:lnTo>
                    <a:pt x="1814512" y="1628775"/>
                  </a:lnTo>
                  <a:lnTo>
                    <a:pt x="1619250" y="1631156"/>
                  </a:lnTo>
                  <a:lnTo>
                    <a:pt x="1631156" y="1362075"/>
                  </a:lnTo>
                  <a:lnTo>
                    <a:pt x="1645444" y="1143000"/>
                  </a:lnTo>
                  <a:lnTo>
                    <a:pt x="1657350" y="909638"/>
                  </a:lnTo>
                  <a:lnTo>
                    <a:pt x="1681162" y="792956"/>
                  </a:lnTo>
                  <a:lnTo>
                    <a:pt x="1702594" y="407194"/>
                  </a:lnTo>
                  <a:lnTo>
                    <a:pt x="1707356" y="376238"/>
                  </a:lnTo>
                  <a:lnTo>
                    <a:pt x="1714500" y="350044"/>
                  </a:lnTo>
                  <a:lnTo>
                    <a:pt x="1714500" y="323850"/>
                  </a:lnTo>
                  <a:lnTo>
                    <a:pt x="1707356" y="300038"/>
                  </a:lnTo>
                  <a:lnTo>
                    <a:pt x="1685925" y="288131"/>
                  </a:lnTo>
                  <a:lnTo>
                    <a:pt x="1631156" y="283369"/>
                  </a:lnTo>
                  <a:lnTo>
                    <a:pt x="1300162" y="314325"/>
                  </a:lnTo>
                  <a:lnTo>
                    <a:pt x="709612" y="3667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A3C0658B-E2F1-4147-B2C2-479226F96423}"/>
                </a:ext>
              </a:extLst>
            </p:cNvPr>
            <p:cNvSpPr/>
            <p:nvPr/>
          </p:nvSpPr>
          <p:spPr>
            <a:xfrm>
              <a:off x="6408738" y="2271713"/>
              <a:ext cx="349250" cy="1028700"/>
            </a:xfrm>
            <a:custGeom>
              <a:avLst/>
              <a:gdLst>
                <a:gd name="connsiteX0" fmla="*/ 102394 w 350044"/>
                <a:gd name="connsiteY0" fmla="*/ 704850 h 1028700"/>
                <a:gd name="connsiteX1" fmla="*/ 104775 w 350044"/>
                <a:gd name="connsiteY1" fmla="*/ 345281 h 1028700"/>
                <a:gd name="connsiteX2" fmla="*/ 78581 w 350044"/>
                <a:gd name="connsiteY2" fmla="*/ 226218 h 1028700"/>
                <a:gd name="connsiteX3" fmla="*/ 47625 w 350044"/>
                <a:gd name="connsiteY3" fmla="*/ 130968 h 1028700"/>
                <a:gd name="connsiteX4" fmla="*/ 21431 w 350044"/>
                <a:gd name="connsiteY4" fmla="*/ 76200 h 1028700"/>
                <a:gd name="connsiteX5" fmla="*/ 7144 w 350044"/>
                <a:gd name="connsiteY5" fmla="*/ 50006 h 1028700"/>
                <a:gd name="connsiteX6" fmla="*/ 0 w 350044"/>
                <a:gd name="connsiteY6" fmla="*/ 30956 h 1028700"/>
                <a:gd name="connsiteX7" fmla="*/ 2381 w 350044"/>
                <a:gd name="connsiteY7" fmla="*/ 14287 h 1028700"/>
                <a:gd name="connsiteX8" fmla="*/ 11906 w 350044"/>
                <a:gd name="connsiteY8" fmla="*/ 2381 h 1028700"/>
                <a:gd name="connsiteX9" fmla="*/ 28575 w 350044"/>
                <a:gd name="connsiteY9" fmla="*/ 0 h 1028700"/>
                <a:gd name="connsiteX10" fmla="*/ 61912 w 350044"/>
                <a:gd name="connsiteY10" fmla="*/ 4762 h 1028700"/>
                <a:gd name="connsiteX11" fmla="*/ 123825 w 350044"/>
                <a:gd name="connsiteY11" fmla="*/ 30956 h 1028700"/>
                <a:gd name="connsiteX12" fmla="*/ 195262 w 350044"/>
                <a:gd name="connsiteY12" fmla="*/ 66675 h 1028700"/>
                <a:gd name="connsiteX13" fmla="*/ 257175 w 350044"/>
                <a:gd name="connsiteY13" fmla="*/ 109537 h 1028700"/>
                <a:gd name="connsiteX14" fmla="*/ 300037 w 350044"/>
                <a:gd name="connsiteY14" fmla="*/ 150018 h 1028700"/>
                <a:gd name="connsiteX15" fmla="*/ 350044 w 350044"/>
                <a:gd name="connsiteY15" fmla="*/ 195262 h 1028700"/>
                <a:gd name="connsiteX16" fmla="*/ 304800 w 350044"/>
                <a:gd name="connsiteY16" fmla="*/ 333375 h 1028700"/>
                <a:gd name="connsiteX17" fmla="*/ 307181 w 350044"/>
                <a:gd name="connsiteY17" fmla="*/ 995362 h 1028700"/>
                <a:gd name="connsiteX18" fmla="*/ 107156 w 350044"/>
                <a:gd name="connsiteY18" fmla="*/ 1028700 h 1028700"/>
                <a:gd name="connsiteX19" fmla="*/ 102394 w 350044"/>
                <a:gd name="connsiteY19" fmla="*/ 7048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0044" h="1028700">
                  <a:moveTo>
                    <a:pt x="102394" y="704850"/>
                  </a:moveTo>
                  <a:cubicBezTo>
                    <a:pt x="103188" y="584994"/>
                    <a:pt x="103981" y="465137"/>
                    <a:pt x="104775" y="345281"/>
                  </a:cubicBezTo>
                  <a:lnTo>
                    <a:pt x="78581" y="226218"/>
                  </a:lnTo>
                  <a:lnTo>
                    <a:pt x="47625" y="130968"/>
                  </a:lnTo>
                  <a:lnTo>
                    <a:pt x="21431" y="76200"/>
                  </a:lnTo>
                  <a:lnTo>
                    <a:pt x="7144" y="50006"/>
                  </a:lnTo>
                  <a:lnTo>
                    <a:pt x="0" y="30956"/>
                  </a:lnTo>
                  <a:lnTo>
                    <a:pt x="2381" y="14287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61912" y="4762"/>
                  </a:lnTo>
                  <a:lnTo>
                    <a:pt x="123825" y="30956"/>
                  </a:lnTo>
                  <a:lnTo>
                    <a:pt x="195262" y="66675"/>
                  </a:lnTo>
                  <a:lnTo>
                    <a:pt x="257175" y="109537"/>
                  </a:lnTo>
                  <a:lnTo>
                    <a:pt x="300037" y="150018"/>
                  </a:lnTo>
                  <a:lnTo>
                    <a:pt x="350044" y="195262"/>
                  </a:lnTo>
                  <a:lnTo>
                    <a:pt x="304800" y="333375"/>
                  </a:lnTo>
                  <a:cubicBezTo>
                    <a:pt x="305594" y="554037"/>
                    <a:pt x="306387" y="774700"/>
                    <a:pt x="307181" y="995362"/>
                  </a:cubicBezTo>
                  <a:lnTo>
                    <a:pt x="107156" y="1028700"/>
                  </a:lnTo>
                  <a:cubicBezTo>
                    <a:pt x="105569" y="917575"/>
                    <a:pt x="103981" y="806450"/>
                    <a:pt x="102394" y="7048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A94765BD-9954-46EA-B600-B3E01406F4FA}"/>
                </a:ext>
              </a:extLst>
            </p:cNvPr>
            <p:cNvSpPr/>
            <p:nvPr/>
          </p:nvSpPr>
          <p:spPr>
            <a:xfrm>
              <a:off x="6656388" y="2351089"/>
              <a:ext cx="850900" cy="282575"/>
            </a:xfrm>
            <a:custGeom>
              <a:avLst/>
              <a:gdLst>
                <a:gd name="connsiteX0" fmla="*/ 421481 w 852487"/>
                <a:gd name="connsiteY0" fmla="*/ 230981 h 283369"/>
                <a:gd name="connsiteX1" fmla="*/ 19050 w 852487"/>
                <a:gd name="connsiteY1" fmla="*/ 283369 h 283369"/>
                <a:gd name="connsiteX2" fmla="*/ 0 w 852487"/>
                <a:gd name="connsiteY2" fmla="*/ 107156 h 283369"/>
                <a:gd name="connsiteX3" fmla="*/ 461962 w 852487"/>
                <a:gd name="connsiteY3" fmla="*/ 52387 h 283369"/>
                <a:gd name="connsiteX4" fmla="*/ 852487 w 852487"/>
                <a:gd name="connsiteY4" fmla="*/ 0 h 283369"/>
                <a:gd name="connsiteX5" fmla="*/ 850106 w 852487"/>
                <a:gd name="connsiteY5" fmla="*/ 188119 h 283369"/>
                <a:gd name="connsiteX6" fmla="*/ 421481 w 852487"/>
                <a:gd name="connsiteY6" fmla="*/ 230981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2487" h="283369">
                  <a:moveTo>
                    <a:pt x="421481" y="230981"/>
                  </a:moveTo>
                  <a:lnTo>
                    <a:pt x="19050" y="283369"/>
                  </a:lnTo>
                  <a:lnTo>
                    <a:pt x="0" y="107156"/>
                  </a:lnTo>
                  <a:lnTo>
                    <a:pt x="461962" y="52387"/>
                  </a:lnTo>
                  <a:lnTo>
                    <a:pt x="852487" y="0"/>
                  </a:lnTo>
                  <a:cubicBezTo>
                    <a:pt x="851693" y="62706"/>
                    <a:pt x="850900" y="125413"/>
                    <a:pt x="850106" y="188119"/>
                  </a:cubicBezTo>
                  <a:lnTo>
                    <a:pt x="421481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5AD5A2C0-673C-49D9-9F6D-198983FE4149}"/>
                </a:ext>
              </a:extLst>
            </p:cNvPr>
            <p:cNvSpPr/>
            <p:nvPr/>
          </p:nvSpPr>
          <p:spPr>
            <a:xfrm>
              <a:off x="5299075" y="3092450"/>
              <a:ext cx="2984500" cy="2419350"/>
            </a:xfrm>
            <a:custGeom>
              <a:avLst/>
              <a:gdLst>
                <a:gd name="connsiteX0" fmla="*/ 904875 w 2984500"/>
                <a:gd name="connsiteY0" fmla="*/ 330200 h 2419350"/>
                <a:gd name="connsiteX1" fmla="*/ 441325 w 2984500"/>
                <a:gd name="connsiteY1" fmla="*/ 400050 h 2419350"/>
                <a:gd name="connsiteX2" fmla="*/ 146050 w 2984500"/>
                <a:gd name="connsiteY2" fmla="*/ 457200 h 2419350"/>
                <a:gd name="connsiteX3" fmla="*/ 0 w 2984500"/>
                <a:gd name="connsiteY3" fmla="*/ 330200 h 2419350"/>
                <a:gd name="connsiteX4" fmla="*/ 200025 w 2984500"/>
                <a:gd name="connsiteY4" fmla="*/ 292100 h 2419350"/>
                <a:gd name="connsiteX5" fmla="*/ 469900 w 2984500"/>
                <a:gd name="connsiteY5" fmla="*/ 244475 h 2419350"/>
                <a:gd name="connsiteX6" fmla="*/ 695325 w 2984500"/>
                <a:gd name="connsiteY6" fmla="*/ 203200 h 2419350"/>
                <a:gd name="connsiteX7" fmla="*/ 1219200 w 2984500"/>
                <a:gd name="connsiteY7" fmla="*/ 133350 h 2419350"/>
                <a:gd name="connsiteX8" fmla="*/ 1406525 w 2984500"/>
                <a:gd name="connsiteY8" fmla="*/ 114300 h 2419350"/>
                <a:gd name="connsiteX9" fmla="*/ 2133600 w 2984500"/>
                <a:gd name="connsiteY9" fmla="*/ 66675 h 2419350"/>
                <a:gd name="connsiteX10" fmla="*/ 2301875 w 2984500"/>
                <a:gd name="connsiteY10" fmla="*/ 66675 h 2419350"/>
                <a:gd name="connsiteX11" fmla="*/ 2362200 w 2984500"/>
                <a:gd name="connsiteY11" fmla="*/ 69850 h 2419350"/>
                <a:gd name="connsiteX12" fmla="*/ 2451100 w 2984500"/>
                <a:gd name="connsiteY12" fmla="*/ 60325 h 2419350"/>
                <a:gd name="connsiteX13" fmla="*/ 2543175 w 2984500"/>
                <a:gd name="connsiteY13" fmla="*/ 44450 h 2419350"/>
                <a:gd name="connsiteX14" fmla="*/ 2628900 w 2984500"/>
                <a:gd name="connsiteY14" fmla="*/ 19050 h 2419350"/>
                <a:gd name="connsiteX15" fmla="*/ 2689225 w 2984500"/>
                <a:gd name="connsiteY15" fmla="*/ 0 h 2419350"/>
                <a:gd name="connsiteX16" fmla="*/ 2733675 w 2984500"/>
                <a:gd name="connsiteY16" fmla="*/ 25400 h 2419350"/>
                <a:gd name="connsiteX17" fmla="*/ 2803525 w 2984500"/>
                <a:gd name="connsiteY17" fmla="*/ 76200 h 2419350"/>
                <a:gd name="connsiteX18" fmla="*/ 2895600 w 2984500"/>
                <a:gd name="connsiteY18" fmla="*/ 139700 h 2419350"/>
                <a:gd name="connsiteX19" fmla="*/ 2946400 w 2984500"/>
                <a:gd name="connsiteY19" fmla="*/ 193675 h 2419350"/>
                <a:gd name="connsiteX20" fmla="*/ 2974975 w 2984500"/>
                <a:gd name="connsiteY20" fmla="*/ 231775 h 2419350"/>
                <a:gd name="connsiteX21" fmla="*/ 2984500 w 2984500"/>
                <a:gd name="connsiteY21" fmla="*/ 263525 h 2419350"/>
                <a:gd name="connsiteX22" fmla="*/ 2981325 w 2984500"/>
                <a:gd name="connsiteY22" fmla="*/ 288925 h 2419350"/>
                <a:gd name="connsiteX23" fmla="*/ 2968625 w 2984500"/>
                <a:gd name="connsiteY23" fmla="*/ 320675 h 2419350"/>
                <a:gd name="connsiteX24" fmla="*/ 2940050 w 2984500"/>
                <a:gd name="connsiteY24" fmla="*/ 349250 h 2419350"/>
                <a:gd name="connsiteX25" fmla="*/ 2921000 w 2984500"/>
                <a:gd name="connsiteY25" fmla="*/ 377825 h 2419350"/>
                <a:gd name="connsiteX26" fmla="*/ 2898775 w 2984500"/>
                <a:gd name="connsiteY26" fmla="*/ 431800 h 2419350"/>
                <a:gd name="connsiteX27" fmla="*/ 2889250 w 2984500"/>
                <a:gd name="connsiteY27" fmla="*/ 504825 h 2419350"/>
                <a:gd name="connsiteX28" fmla="*/ 2873375 w 2984500"/>
                <a:gd name="connsiteY28" fmla="*/ 790575 h 2419350"/>
                <a:gd name="connsiteX29" fmla="*/ 2844800 w 2984500"/>
                <a:gd name="connsiteY29" fmla="*/ 1152525 h 2419350"/>
                <a:gd name="connsiteX30" fmla="*/ 2825750 w 2984500"/>
                <a:gd name="connsiteY30" fmla="*/ 1460500 h 2419350"/>
                <a:gd name="connsiteX31" fmla="*/ 2800350 w 2984500"/>
                <a:gd name="connsiteY31" fmla="*/ 1704975 h 2419350"/>
                <a:gd name="connsiteX32" fmla="*/ 2784475 w 2984500"/>
                <a:gd name="connsiteY32" fmla="*/ 1851025 h 2419350"/>
                <a:gd name="connsiteX33" fmla="*/ 2771775 w 2984500"/>
                <a:gd name="connsiteY33" fmla="*/ 1952625 h 2419350"/>
                <a:gd name="connsiteX34" fmla="*/ 2755900 w 2984500"/>
                <a:gd name="connsiteY34" fmla="*/ 2035175 h 2419350"/>
                <a:gd name="connsiteX35" fmla="*/ 2733675 w 2984500"/>
                <a:gd name="connsiteY35" fmla="*/ 2111375 h 2419350"/>
                <a:gd name="connsiteX36" fmla="*/ 2708275 w 2984500"/>
                <a:gd name="connsiteY36" fmla="*/ 2171700 h 2419350"/>
                <a:gd name="connsiteX37" fmla="*/ 2673350 w 2984500"/>
                <a:gd name="connsiteY37" fmla="*/ 2241550 h 2419350"/>
                <a:gd name="connsiteX38" fmla="*/ 2619375 w 2984500"/>
                <a:gd name="connsiteY38" fmla="*/ 2314575 h 2419350"/>
                <a:gd name="connsiteX39" fmla="*/ 2559050 w 2984500"/>
                <a:gd name="connsiteY39" fmla="*/ 2387600 h 2419350"/>
                <a:gd name="connsiteX40" fmla="*/ 2530475 w 2984500"/>
                <a:gd name="connsiteY40" fmla="*/ 2413000 h 2419350"/>
                <a:gd name="connsiteX41" fmla="*/ 2514600 w 2984500"/>
                <a:gd name="connsiteY41" fmla="*/ 2419350 h 2419350"/>
                <a:gd name="connsiteX42" fmla="*/ 2476500 w 2984500"/>
                <a:gd name="connsiteY42" fmla="*/ 2413000 h 2419350"/>
                <a:gd name="connsiteX43" fmla="*/ 2454275 w 2984500"/>
                <a:gd name="connsiteY43" fmla="*/ 2400300 h 2419350"/>
                <a:gd name="connsiteX44" fmla="*/ 2416175 w 2984500"/>
                <a:gd name="connsiteY44" fmla="*/ 2355850 h 2419350"/>
                <a:gd name="connsiteX45" fmla="*/ 2374900 w 2984500"/>
                <a:gd name="connsiteY45" fmla="*/ 2286000 h 2419350"/>
                <a:gd name="connsiteX46" fmla="*/ 2343150 w 2984500"/>
                <a:gd name="connsiteY46" fmla="*/ 2219325 h 2419350"/>
                <a:gd name="connsiteX47" fmla="*/ 2508250 w 2984500"/>
                <a:gd name="connsiteY47" fmla="*/ 1930400 h 2419350"/>
                <a:gd name="connsiteX48" fmla="*/ 2536825 w 2984500"/>
                <a:gd name="connsiteY48" fmla="*/ 1901825 h 2419350"/>
                <a:gd name="connsiteX49" fmla="*/ 2549525 w 2984500"/>
                <a:gd name="connsiteY49" fmla="*/ 1879600 h 2419350"/>
                <a:gd name="connsiteX50" fmla="*/ 2587625 w 2984500"/>
                <a:gd name="connsiteY50" fmla="*/ 1543050 h 2419350"/>
                <a:gd name="connsiteX51" fmla="*/ 2622550 w 2984500"/>
                <a:gd name="connsiteY51" fmla="*/ 1298575 h 2419350"/>
                <a:gd name="connsiteX52" fmla="*/ 2638425 w 2984500"/>
                <a:gd name="connsiteY52" fmla="*/ 831850 h 2419350"/>
                <a:gd name="connsiteX53" fmla="*/ 2644775 w 2984500"/>
                <a:gd name="connsiteY53" fmla="*/ 479425 h 2419350"/>
                <a:gd name="connsiteX54" fmla="*/ 2641600 w 2984500"/>
                <a:gd name="connsiteY54" fmla="*/ 320675 h 2419350"/>
                <a:gd name="connsiteX55" fmla="*/ 2641600 w 2984500"/>
                <a:gd name="connsiteY55" fmla="*/ 301625 h 2419350"/>
                <a:gd name="connsiteX56" fmla="*/ 2635250 w 2984500"/>
                <a:gd name="connsiteY56" fmla="*/ 282575 h 2419350"/>
                <a:gd name="connsiteX57" fmla="*/ 2606675 w 2984500"/>
                <a:gd name="connsiteY57" fmla="*/ 260350 h 2419350"/>
                <a:gd name="connsiteX58" fmla="*/ 2552700 w 2984500"/>
                <a:gd name="connsiteY58" fmla="*/ 244475 h 2419350"/>
                <a:gd name="connsiteX59" fmla="*/ 2095500 w 2984500"/>
                <a:gd name="connsiteY59" fmla="*/ 250825 h 2419350"/>
                <a:gd name="connsiteX60" fmla="*/ 1533525 w 2984500"/>
                <a:gd name="connsiteY60" fmla="*/ 276225 h 2419350"/>
                <a:gd name="connsiteX61" fmla="*/ 904875 w 2984500"/>
                <a:gd name="connsiteY61" fmla="*/ 330200 h 241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984500" h="2419350">
                  <a:moveTo>
                    <a:pt x="904875" y="330200"/>
                  </a:moveTo>
                  <a:lnTo>
                    <a:pt x="441325" y="400050"/>
                  </a:lnTo>
                  <a:lnTo>
                    <a:pt x="146050" y="457200"/>
                  </a:lnTo>
                  <a:lnTo>
                    <a:pt x="0" y="330200"/>
                  </a:lnTo>
                  <a:lnTo>
                    <a:pt x="200025" y="292100"/>
                  </a:lnTo>
                  <a:lnTo>
                    <a:pt x="469900" y="244475"/>
                  </a:lnTo>
                  <a:lnTo>
                    <a:pt x="695325" y="203200"/>
                  </a:lnTo>
                  <a:lnTo>
                    <a:pt x="1219200" y="133350"/>
                  </a:lnTo>
                  <a:lnTo>
                    <a:pt x="1406525" y="114300"/>
                  </a:lnTo>
                  <a:lnTo>
                    <a:pt x="2133600" y="66675"/>
                  </a:lnTo>
                  <a:lnTo>
                    <a:pt x="2301875" y="66675"/>
                  </a:lnTo>
                  <a:lnTo>
                    <a:pt x="2362200" y="69850"/>
                  </a:lnTo>
                  <a:lnTo>
                    <a:pt x="2451100" y="60325"/>
                  </a:lnTo>
                  <a:lnTo>
                    <a:pt x="2543175" y="44450"/>
                  </a:lnTo>
                  <a:lnTo>
                    <a:pt x="2628900" y="19050"/>
                  </a:lnTo>
                  <a:lnTo>
                    <a:pt x="2689225" y="0"/>
                  </a:lnTo>
                  <a:lnTo>
                    <a:pt x="2733675" y="25400"/>
                  </a:lnTo>
                  <a:lnTo>
                    <a:pt x="2803525" y="76200"/>
                  </a:lnTo>
                  <a:lnTo>
                    <a:pt x="2895600" y="139700"/>
                  </a:lnTo>
                  <a:lnTo>
                    <a:pt x="2946400" y="193675"/>
                  </a:lnTo>
                  <a:lnTo>
                    <a:pt x="2974975" y="231775"/>
                  </a:lnTo>
                  <a:lnTo>
                    <a:pt x="2984500" y="263525"/>
                  </a:lnTo>
                  <a:lnTo>
                    <a:pt x="2981325" y="288925"/>
                  </a:lnTo>
                  <a:lnTo>
                    <a:pt x="2968625" y="320675"/>
                  </a:lnTo>
                  <a:lnTo>
                    <a:pt x="2940050" y="349250"/>
                  </a:lnTo>
                  <a:lnTo>
                    <a:pt x="2921000" y="377825"/>
                  </a:lnTo>
                  <a:lnTo>
                    <a:pt x="2898775" y="431800"/>
                  </a:lnTo>
                  <a:lnTo>
                    <a:pt x="2889250" y="504825"/>
                  </a:lnTo>
                  <a:lnTo>
                    <a:pt x="2873375" y="790575"/>
                  </a:lnTo>
                  <a:lnTo>
                    <a:pt x="2844800" y="1152525"/>
                  </a:lnTo>
                  <a:lnTo>
                    <a:pt x="2825750" y="1460500"/>
                  </a:lnTo>
                  <a:lnTo>
                    <a:pt x="2800350" y="1704975"/>
                  </a:lnTo>
                  <a:lnTo>
                    <a:pt x="2784475" y="1851025"/>
                  </a:lnTo>
                  <a:lnTo>
                    <a:pt x="2771775" y="1952625"/>
                  </a:lnTo>
                  <a:lnTo>
                    <a:pt x="2755900" y="2035175"/>
                  </a:lnTo>
                  <a:lnTo>
                    <a:pt x="2733675" y="2111375"/>
                  </a:lnTo>
                  <a:lnTo>
                    <a:pt x="2708275" y="2171700"/>
                  </a:lnTo>
                  <a:lnTo>
                    <a:pt x="2673350" y="2241550"/>
                  </a:lnTo>
                  <a:lnTo>
                    <a:pt x="2619375" y="2314575"/>
                  </a:lnTo>
                  <a:lnTo>
                    <a:pt x="2559050" y="2387600"/>
                  </a:lnTo>
                  <a:lnTo>
                    <a:pt x="2530475" y="2413000"/>
                  </a:lnTo>
                  <a:lnTo>
                    <a:pt x="2514600" y="2419350"/>
                  </a:lnTo>
                  <a:lnTo>
                    <a:pt x="2476500" y="2413000"/>
                  </a:lnTo>
                  <a:lnTo>
                    <a:pt x="2454275" y="2400300"/>
                  </a:lnTo>
                  <a:lnTo>
                    <a:pt x="2416175" y="2355850"/>
                  </a:lnTo>
                  <a:lnTo>
                    <a:pt x="2374900" y="2286000"/>
                  </a:lnTo>
                  <a:lnTo>
                    <a:pt x="2343150" y="2219325"/>
                  </a:lnTo>
                  <a:lnTo>
                    <a:pt x="2508250" y="1930400"/>
                  </a:lnTo>
                  <a:lnTo>
                    <a:pt x="2536825" y="1901825"/>
                  </a:lnTo>
                  <a:lnTo>
                    <a:pt x="2549525" y="1879600"/>
                  </a:lnTo>
                  <a:lnTo>
                    <a:pt x="2587625" y="1543050"/>
                  </a:lnTo>
                  <a:lnTo>
                    <a:pt x="2622550" y="1298575"/>
                  </a:lnTo>
                  <a:lnTo>
                    <a:pt x="2638425" y="831850"/>
                  </a:lnTo>
                  <a:lnTo>
                    <a:pt x="2644775" y="479425"/>
                  </a:lnTo>
                  <a:cubicBezTo>
                    <a:pt x="2643717" y="426508"/>
                    <a:pt x="2642658" y="373592"/>
                    <a:pt x="2641600" y="320675"/>
                  </a:cubicBezTo>
                  <a:lnTo>
                    <a:pt x="2641600" y="301625"/>
                  </a:lnTo>
                  <a:lnTo>
                    <a:pt x="2635250" y="282575"/>
                  </a:lnTo>
                  <a:lnTo>
                    <a:pt x="2606675" y="260350"/>
                  </a:lnTo>
                  <a:lnTo>
                    <a:pt x="2552700" y="244475"/>
                  </a:lnTo>
                  <a:lnTo>
                    <a:pt x="2095500" y="250825"/>
                  </a:lnTo>
                  <a:lnTo>
                    <a:pt x="1533525" y="276225"/>
                  </a:lnTo>
                  <a:lnTo>
                    <a:pt x="904875" y="330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4">
              <a:extLst>
                <a:ext uri="{FF2B5EF4-FFF2-40B4-BE49-F238E27FC236}">
                  <a16:creationId xmlns:a16="http://schemas.microsoft.com/office/drawing/2014/main" id="{F26B5285-7ADB-4AC1-93BB-3AE25EAB0558}"/>
                </a:ext>
              </a:extLst>
            </p:cNvPr>
            <p:cNvSpPr/>
            <p:nvPr/>
          </p:nvSpPr>
          <p:spPr>
            <a:xfrm>
              <a:off x="6086476" y="3695700"/>
              <a:ext cx="1343025" cy="895350"/>
            </a:xfrm>
            <a:custGeom>
              <a:avLst/>
              <a:gdLst>
                <a:gd name="connsiteX0" fmla="*/ 426244 w 1343025"/>
                <a:gd name="connsiteY0" fmla="*/ 288131 h 895350"/>
                <a:gd name="connsiteX1" fmla="*/ 92869 w 1343025"/>
                <a:gd name="connsiteY1" fmla="*/ 345281 h 895350"/>
                <a:gd name="connsiteX2" fmla="*/ 0 w 1343025"/>
                <a:gd name="connsiteY2" fmla="*/ 185738 h 895350"/>
                <a:gd name="connsiteX3" fmla="*/ 121444 w 1343025"/>
                <a:gd name="connsiteY3" fmla="*/ 176213 h 895350"/>
                <a:gd name="connsiteX4" fmla="*/ 497681 w 1343025"/>
                <a:gd name="connsiteY4" fmla="*/ 121444 h 895350"/>
                <a:gd name="connsiteX5" fmla="*/ 807244 w 1343025"/>
                <a:gd name="connsiteY5" fmla="*/ 78581 h 895350"/>
                <a:gd name="connsiteX6" fmla="*/ 866775 w 1343025"/>
                <a:gd name="connsiteY6" fmla="*/ 69056 h 895350"/>
                <a:gd name="connsiteX7" fmla="*/ 895350 w 1343025"/>
                <a:gd name="connsiteY7" fmla="*/ 64294 h 895350"/>
                <a:gd name="connsiteX8" fmla="*/ 933450 w 1343025"/>
                <a:gd name="connsiteY8" fmla="*/ 50006 h 895350"/>
                <a:gd name="connsiteX9" fmla="*/ 990600 w 1343025"/>
                <a:gd name="connsiteY9" fmla="*/ 23813 h 895350"/>
                <a:gd name="connsiteX10" fmla="*/ 1028700 w 1343025"/>
                <a:gd name="connsiteY10" fmla="*/ 0 h 895350"/>
                <a:gd name="connsiteX11" fmla="*/ 1047750 w 1343025"/>
                <a:gd name="connsiteY11" fmla="*/ 0 h 895350"/>
                <a:gd name="connsiteX12" fmla="*/ 1100138 w 1343025"/>
                <a:gd name="connsiteY12" fmla="*/ 21431 h 895350"/>
                <a:gd name="connsiteX13" fmla="*/ 1162050 w 1343025"/>
                <a:gd name="connsiteY13" fmla="*/ 54769 h 895350"/>
                <a:gd name="connsiteX14" fmla="*/ 1228725 w 1343025"/>
                <a:gd name="connsiteY14" fmla="*/ 100013 h 895350"/>
                <a:gd name="connsiteX15" fmla="*/ 1290638 w 1343025"/>
                <a:gd name="connsiteY15" fmla="*/ 150019 h 895350"/>
                <a:gd name="connsiteX16" fmla="*/ 1323975 w 1343025"/>
                <a:gd name="connsiteY16" fmla="*/ 185738 h 895350"/>
                <a:gd name="connsiteX17" fmla="*/ 1338263 w 1343025"/>
                <a:gd name="connsiteY17" fmla="*/ 204788 h 895350"/>
                <a:gd name="connsiteX18" fmla="*/ 1343025 w 1343025"/>
                <a:gd name="connsiteY18" fmla="*/ 228600 h 895350"/>
                <a:gd name="connsiteX19" fmla="*/ 1343025 w 1343025"/>
                <a:gd name="connsiteY19" fmla="*/ 254794 h 895350"/>
                <a:gd name="connsiteX20" fmla="*/ 1333500 w 1343025"/>
                <a:gd name="connsiteY20" fmla="*/ 278606 h 895350"/>
                <a:gd name="connsiteX21" fmla="*/ 1307306 w 1343025"/>
                <a:gd name="connsiteY21" fmla="*/ 316706 h 895350"/>
                <a:gd name="connsiteX22" fmla="*/ 1273969 w 1343025"/>
                <a:gd name="connsiteY22" fmla="*/ 361950 h 895350"/>
                <a:gd name="connsiteX23" fmla="*/ 1202531 w 1343025"/>
                <a:gd name="connsiteY23" fmla="*/ 592931 h 895350"/>
                <a:gd name="connsiteX24" fmla="*/ 1147763 w 1343025"/>
                <a:gd name="connsiteY24" fmla="*/ 790575 h 895350"/>
                <a:gd name="connsiteX25" fmla="*/ 1131094 w 1343025"/>
                <a:gd name="connsiteY25" fmla="*/ 819150 h 895350"/>
                <a:gd name="connsiteX26" fmla="*/ 1097756 w 1343025"/>
                <a:gd name="connsiteY26" fmla="*/ 857250 h 895350"/>
                <a:gd name="connsiteX27" fmla="*/ 1062038 w 1343025"/>
                <a:gd name="connsiteY27" fmla="*/ 885825 h 895350"/>
                <a:gd name="connsiteX28" fmla="*/ 1040606 w 1343025"/>
                <a:gd name="connsiteY28" fmla="*/ 895350 h 895350"/>
                <a:gd name="connsiteX29" fmla="*/ 1023938 w 1343025"/>
                <a:gd name="connsiteY29" fmla="*/ 895350 h 895350"/>
                <a:gd name="connsiteX30" fmla="*/ 988219 w 1343025"/>
                <a:gd name="connsiteY30" fmla="*/ 883444 h 895350"/>
                <a:gd name="connsiteX31" fmla="*/ 966788 w 1343025"/>
                <a:gd name="connsiteY31" fmla="*/ 866775 h 895350"/>
                <a:gd name="connsiteX32" fmla="*/ 916781 w 1343025"/>
                <a:gd name="connsiteY32" fmla="*/ 807244 h 895350"/>
                <a:gd name="connsiteX33" fmla="*/ 976313 w 1343025"/>
                <a:gd name="connsiteY33" fmla="*/ 678656 h 895350"/>
                <a:gd name="connsiteX34" fmla="*/ 1031081 w 1343025"/>
                <a:gd name="connsiteY34" fmla="*/ 271463 h 895350"/>
                <a:gd name="connsiteX35" fmla="*/ 1028700 w 1343025"/>
                <a:gd name="connsiteY35" fmla="*/ 235744 h 895350"/>
                <a:gd name="connsiteX36" fmla="*/ 1021556 w 1343025"/>
                <a:gd name="connsiteY36" fmla="*/ 221456 h 895350"/>
                <a:gd name="connsiteX37" fmla="*/ 1000125 w 1343025"/>
                <a:gd name="connsiteY37" fmla="*/ 209550 h 895350"/>
                <a:gd name="connsiteX38" fmla="*/ 966788 w 1343025"/>
                <a:gd name="connsiteY38" fmla="*/ 202406 h 895350"/>
                <a:gd name="connsiteX39" fmla="*/ 919163 w 1343025"/>
                <a:gd name="connsiteY39" fmla="*/ 202406 h 895350"/>
                <a:gd name="connsiteX40" fmla="*/ 426244 w 1343025"/>
                <a:gd name="connsiteY40" fmla="*/ 288131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343025" h="895350">
                  <a:moveTo>
                    <a:pt x="426244" y="288131"/>
                  </a:moveTo>
                  <a:lnTo>
                    <a:pt x="92869" y="345281"/>
                  </a:lnTo>
                  <a:lnTo>
                    <a:pt x="0" y="185738"/>
                  </a:lnTo>
                  <a:lnTo>
                    <a:pt x="121444" y="176213"/>
                  </a:lnTo>
                  <a:lnTo>
                    <a:pt x="497681" y="121444"/>
                  </a:lnTo>
                  <a:lnTo>
                    <a:pt x="807244" y="78581"/>
                  </a:lnTo>
                  <a:lnTo>
                    <a:pt x="866775" y="69056"/>
                  </a:lnTo>
                  <a:lnTo>
                    <a:pt x="895350" y="64294"/>
                  </a:lnTo>
                  <a:lnTo>
                    <a:pt x="933450" y="50006"/>
                  </a:lnTo>
                  <a:lnTo>
                    <a:pt x="990600" y="23813"/>
                  </a:lnTo>
                  <a:lnTo>
                    <a:pt x="1028700" y="0"/>
                  </a:lnTo>
                  <a:lnTo>
                    <a:pt x="1047750" y="0"/>
                  </a:lnTo>
                  <a:lnTo>
                    <a:pt x="1100138" y="21431"/>
                  </a:lnTo>
                  <a:lnTo>
                    <a:pt x="1162050" y="54769"/>
                  </a:lnTo>
                  <a:lnTo>
                    <a:pt x="1228725" y="100013"/>
                  </a:lnTo>
                  <a:lnTo>
                    <a:pt x="1290638" y="150019"/>
                  </a:lnTo>
                  <a:lnTo>
                    <a:pt x="1323975" y="185738"/>
                  </a:lnTo>
                  <a:lnTo>
                    <a:pt x="1338263" y="204788"/>
                  </a:lnTo>
                  <a:lnTo>
                    <a:pt x="1343025" y="228600"/>
                  </a:lnTo>
                  <a:lnTo>
                    <a:pt x="1343025" y="254794"/>
                  </a:lnTo>
                  <a:lnTo>
                    <a:pt x="1333500" y="278606"/>
                  </a:lnTo>
                  <a:lnTo>
                    <a:pt x="1307306" y="316706"/>
                  </a:lnTo>
                  <a:lnTo>
                    <a:pt x="1273969" y="361950"/>
                  </a:lnTo>
                  <a:lnTo>
                    <a:pt x="1202531" y="592931"/>
                  </a:lnTo>
                  <a:lnTo>
                    <a:pt x="1147763" y="790575"/>
                  </a:lnTo>
                  <a:lnTo>
                    <a:pt x="1131094" y="819150"/>
                  </a:lnTo>
                  <a:lnTo>
                    <a:pt x="1097756" y="857250"/>
                  </a:lnTo>
                  <a:lnTo>
                    <a:pt x="1062038" y="885825"/>
                  </a:lnTo>
                  <a:lnTo>
                    <a:pt x="1040606" y="895350"/>
                  </a:lnTo>
                  <a:lnTo>
                    <a:pt x="1023938" y="895350"/>
                  </a:lnTo>
                  <a:lnTo>
                    <a:pt x="988219" y="883444"/>
                  </a:lnTo>
                  <a:lnTo>
                    <a:pt x="966788" y="866775"/>
                  </a:lnTo>
                  <a:lnTo>
                    <a:pt x="916781" y="807244"/>
                  </a:lnTo>
                  <a:lnTo>
                    <a:pt x="976313" y="678656"/>
                  </a:lnTo>
                  <a:lnTo>
                    <a:pt x="1031081" y="271463"/>
                  </a:lnTo>
                  <a:lnTo>
                    <a:pt x="1028700" y="235744"/>
                  </a:lnTo>
                  <a:lnTo>
                    <a:pt x="1021556" y="221456"/>
                  </a:lnTo>
                  <a:lnTo>
                    <a:pt x="1000125" y="209550"/>
                  </a:lnTo>
                  <a:lnTo>
                    <a:pt x="966788" y="202406"/>
                  </a:lnTo>
                  <a:lnTo>
                    <a:pt x="919163" y="202406"/>
                  </a:lnTo>
                  <a:lnTo>
                    <a:pt x="426244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0FA8DB30-3CA6-43BE-AE43-7F1F2EC16AA2}"/>
                </a:ext>
              </a:extLst>
            </p:cNvPr>
            <p:cNvSpPr/>
            <p:nvPr/>
          </p:nvSpPr>
          <p:spPr>
            <a:xfrm>
              <a:off x="3833814" y="3408363"/>
              <a:ext cx="1038225" cy="1225550"/>
            </a:xfrm>
            <a:custGeom>
              <a:avLst/>
              <a:gdLst>
                <a:gd name="connsiteX0" fmla="*/ 523875 w 1038225"/>
                <a:gd name="connsiteY0" fmla="*/ 342900 h 1226344"/>
                <a:gd name="connsiteX1" fmla="*/ 290512 w 1038225"/>
                <a:gd name="connsiteY1" fmla="*/ 469106 h 1226344"/>
                <a:gd name="connsiteX2" fmla="*/ 254793 w 1038225"/>
                <a:gd name="connsiteY2" fmla="*/ 516731 h 1226344"/>
                <a:gd name="connsiteX3" fmla="*/ 221456 w 1038225"/>
                <a:gd name="connsiteY3" fmla="*/ 550069 h 1226344"/>
                <a:gd name="connsiteX4" fmla="*/ 192881 w 1038225"/>
                <a:gd name="connsiteY4" fmla="*/ 561975 h 1226344"/>
                <a:gd name="connsiteX5" fmla="*/ 169068 w 1038225"/>
                <a:gd name="connsiteY5" fmla="*/ 564356 h 1226344"/>
                <a:gd name="connsiteX6" fmla="*/ 150018 w 1038225"/>
                <a:gd name="connsiteY6" fmla="*/ 557212 h 1226344"/>
                <a:gd name="connsiteX7" fmla="*/ 128587 w 1038225"/>
                <a:gd name="connsiteY7" fmla="*/ 540544 h 1226344"/>
                <a:gd name="connsiteX8" fmla="*/ 100012 w 1038225"/>
                <a:gd name="connsiteY8" fmla="*/ 502444 h 1226344"/>
                <a:gd name="connsiteX9" fmla="*/ 76200 w 1038225"/>
                <a:gd name="connsiteY9" fmla="*/ 459581 h 1226344"/>
                <a:gd name="connsiteX10" fmla="*/ 54768 w 1038225"/>
                <a:gd name="connsiteY10" fmla="*/ 411956 h 1226344"/>
                <a:gd name="connsiteX11" fmla="*/ 30956 w 1038225"/>
                <a:gd name="connsiteY11" fmla="*/ 361950 h 1226344"/>
                <a:gd name="connsiteX12" fmla="*/ 11906 w 1038225"/>
                <a:gd name="connsiteY12" fmla="*/ 309562 h 1226344"/>
                <a:gd name="connsiteX13" fmla="*/ 0 w 1038225"/>
                <a:gd name="connsiteY13" fmla="*/ 235744 h 1226344"/>
                <a:gd name="connsiteX14" fmla="*/ 0 w 1038225"/>
                <a:gd name="connsiteY14" fmla="*/ 173831 h 1226344"/>
                <a:gd name="connsiteX15" fmla="*/ 2381 w 1038225"/>
                <a:gd name="connsiteY15" fmla="*/ 123825 h 1226344"/>
                <a:gd name="connsiteX16" fmla="*/ 4762 w 1038225"/>
                <a:gd name="connsiteY16" fmla="*/ 104775 h 1226344"/>
                <a:gd name="connsiteX17" fmla="*/ 9525 w 1038225"/>
                <a:gd name="connsiteY17" fmla="*/ 88106 h 1226344"/>
                <a:gd name="connsiteX18" fmla="*/ 19050 w 1038225"/>
                <a:gd name="connsiteY18" fmla="*/ 76200 h 1226344"/>
                <a:gd name="connsiteX19" fmla="*/ 30956 w 1038225"/>
                <a:gd name="connsiteY19" fmla="*/ 76200 h 1226344"/>
                <a:gd name="connsiteX20" fmla="*/ 45243 w 1038225"/>
                <a:gd name="connsiteY20" fmla="*/ 85725 h 1226344"/>
                <a:gd name="connsiteX21" fmla="*/ 61912 w 1038225"/>
                <a:gd name="connsiteY21" fmla="*/ 123825 h 1226344"/>
                <a:gd name="connsiteX22" fmla="*/ 76200 w 1038225"/>
                <a:gd name="connsiteY22" fmla="*/ 147637 h 1226344"/>
                <a:gd name="connsiteX23" fmla="*/ 107156 w 1038225"/>
                <a:gd name="connsiteY23" fmla="*/ 185737 h 1226344"/>
                <a:gd name="connsiteX24" fmla="*/ 154781 w 1038225"/>
                <a:gd name="connsiteY24" fmla="*/ 216694 h 1226344"/>
                <a:gd name="connsiteX25" fmla="*/ 185737 w 1038225"/>
                <a:gd name="connsiteY25" fmla="*/ 230981 h 1226344"/>
                <a:gd name="connsiteX26" fmla="*/ 216693 w 1038225"/>
                <a:gd name="connsiteY26" fmla="*/ 235744 h 1226344"/>
                <a:gd name="connsiteX27" fmla="*/ 257175 w 1038225"/>
                <a:gd name="connsiteY27" fmla="*/ 235744 h 1226344"/>
                <a:gd name="connsiteX28" fmla="*/ 347662 w 1038225"/>
                <a:gd name="connsiteY28" fmla="*/ 211931 h 1226344"/>
                <a:gd name="connsiteX29" fmla="*/ 507206 w 1038225"/>
                <a:gd name="connsiteY29" fmla="*/ 164306 h 1226344"/>
                <a:gd name="connsiteX30" fmla="*/ 671512 w 1038225"/>
                <a:gd name="connsiteY30" fmla="*/ 88106 h 1226344"/>
                <a:gd name="connsiteX31" fmla="*/ 747712 w 1038225"/>
                <a:gd name="connsiteY31" fmla="*/ 7144 h 1226344"/>
                <a:gd name="connsiteX32" fmla="*/ 757237 w 1038225"/>
                <a:gd name="connsiteY32" fmla="*/ 0 h 1226344"/>
                <a:gd name="connsiteX33" fmla="*/ 778668 w 1038225"/>
                <a:gd name="connsiteY33" fmla="*/ 0 h 1226344"/>
                <a:gd name="connsiteX34" fmla="*/ 823912 w 1038225"/>
                <a:gd name="connsiteY34" fmla="*/ 21431 h 1226344"/>
                <a:gd name="connsiteX35" fmla="*/ 895350 w 1038225"/>
                <a:gd name="connsiteY35" fmla="*/ 57150 h 1226344"/>
                <a:gd name="connsiteX36" fmla="*/ 947737 w 1038225"/>
                <a:gd name="connsiteY36" fmla="*/ 85725 h 1226344"/>
                <a:gd name="connsiteX37" fmla="*/ 978693 w 1038225"/>
                <a:gd name="connsiteY37" fmla="*/ 107156 h 1226344"/>
                <a:gd name="connsiteX38" fmla="*/ 1012031 w 1038225"/>
                <a:gd name="connsiteY38" fmla="*/ 138112 h 1226344"/>
                <a:gd name="connsiteX39" fmla="*/ 1023937 w 1038225"/>
                <a:gd name="connsiteY39" fmla="*/ 157162 h 1226344"/>
                <a:gd name="connsiteX40" fmla="*/ 1026318 w 1038225"/>
                <a:gd name="connsiteY40" fmla="*/ 171450 h 1226344"/>
                <a:gd name="connsiteX41" fmla="*/ 1023937 w 1038225"/>
                <a:gd name="connsiteY41" fmla="*/ 188119 h 1226344"/>
                <a:gd name="connsiteX42" fmla="*/ 1012031 w 1038225"/>
                <a:gd name="connsiteY42" fmla="*/ 214312 h 1226344"/>
                <a:gd name="connsiteX43" fmla="*/ 992981 w 1038225"/>
                <a:gd name="connsiteY43" fmla="*/ 238125 h 1226344"/>
                <a:gd name="connsiteX44" fmla="*/ 964406 w 1038225"/>
                <a:gd name="connsiteY44" fmla="*/ 250031 h 1226344"/>
                <a:gd name="connsiteX45" fmla="*/ 923925 w 1038225"/>
                <a:gd name="connsiteY45" fmla="*/ 264319 h 1226344"/>
                <a:gd name="connsiteX46" fmla="*/ 895350 w 1038225"/>
                <a:gd name="connsiteY46" fmla="*/ 283369 h 1226344"/>
                <a:gd name="connsiteX47" fmla="*/ 866775 w 1038225"/>
                <a:gd name="connsiteY47" fmla="*/ 307181 h 1226344"/>
                <a:gd name="connsiteX48" fmla="*/ 831056 w 1038225"/>
                <a:gd name="connsiteY48" fmla="*/ 357187 h 1226344"/>
                <a:gd name="connsiteX49" fmla="*/ 731043 w 1038225"/>
                <a:gd name="connsiteY49" fmla="*/ 514350 h 1226344"/>
                <a:gd name="connsiteX50" fmla="*/ 581025 w 1038225"/>
                <a:gd name="connsiteY50" fmla="*/ 757237 h 1226344"/>
                <a:gd name="connsiteX51" fmla="*/ 581025 w 1038225"/>
                <a:gd name="connsiteY51" fmla="*/ 842962 h 1226344"/>
                <a:gd name="connsiteX52" fmla="*/ 671512 w 1038225"/>
                <a:gd name="connsiteY52" fmla="*/ 916781 h 1226344"/>
                <a:gd name="connsiteX53" fmla="*/ 859631 w 1038225"/>
                <a:gd name="connsiteY53" fmla="*/ 1062037 h 1226344"/>
                <a:gd name="connsiteX54" fmla="*/ 983456 w 1038225"/>
                <a:gd name="connsiteY54" fmla="*/ 1164431 h 1226344"/>
                <a:gd name="connsiteX55" fmla="*/ 1019175 w 1038225"/>
                <a:gd name="connsiteY55" fmla="*/ 1195387 h 1226344"/>
                <a:gd name="connsiteX56" fmla="*/ 1038225 w 1038225"/>
                <a:gd name="connsiteY56" fmla="*/ 1219200 h 1226344"/>
                <a:gd name="connsiteX57" fmla="*/ 740568 w 1038225"/>
                <a:gd name="connsiteY57" fmla="*/ 1226344 h 1226344"/>
                <a:gd name="connsiteX58" fmla="*/ 716756 w 1038225"/>
                <a:gd name="connsiteY58" fmla="*/ 1185862 h 1226344"/>
                <a:gd name="connsiteX59" fmla="*/ 681037 w 1038225"/>
                <a:gd name="connsiteY59" fmla="*/ 1147762 h 1226344"/>
                <a:gd name="connsiteX60" fmla="*/ 588168 w 1038225"/>
                <a:gd name="connsiteY60" fmla="*/ 1038225 h 1226344"/>
                <a:gd name="connsiteX61" fmla="*/ 521493 w 1038225"/>
                <a:gd name="connsiteY61" fmla="*/ 952500 h 1226344"/>
                <a:gd name="connsiteX62" fmla="*/ 476250 w 1038225"/>
                <a:gd name="connsiteY62" fmla="*/ 885825 h 1226344"/>
                <a:gd name="connsiteX63" fmla="*/ 466725 w 1038225"/>
                <a:gd name="connsiteY63" fmla="*/ 857250 h 1226344"/>
                <a:gd name="connsiteX64" fmla="*/ 461962 w 1038225"/>
                <a:gd name="connsiteY64" fmla="*/ 828675 h 1226344"/>
                <a:gd name="connsiteX65" fmla="*/ 464343 w 1038225"/>
                <a:gd name="connsiteY65" fmla="*/ 785812 h 1226344"/>
                <a:gd name="connsiteX66" fmla="*/ 483393 w 1038225"/>
                <a:gd name="connsiteY66" fmla="*/ 745331 h 1226344"/>
                <a:gd name="connsiteX67" fmla="*/ 554831 w 1038225"/>
                <a:gd name="connsiteY67" fmla="*/ 571500 h 1226344"/>
                <a:gd name="connsiteX68" fmla="*/ 645318 w 1038225"/>
                <a:gd name="connsiteY68" fmla="*/ 366712 h 1226344"/>
                <a:gd name="connsiteX69" fmla="*/ 659606 w 1038225"/>
                <a:gd name="connsiteY69" fmla="*/ 330994 h 1226344"/>
                <a:gd name="connsiteX70" fmla="*/ 661987 w 1038225"/>
                <a:gd name="connsiteY70" fmla="*/ 309562 h 1226344"/>
                <a:gd name="connsiteX71" fmla="*/ 659606 w 1038225"/>
                <a:gd name="connsiteY71" fmla="*/ 295275 h 1226344"/>
                <a:gd name="connsiteX72" fmla="*/ 647700 w 1038225"/>
                <a:gd name="connsiteY72" fmla="*/ 288131 h 1226344"/>
                <a:gd name="connsiteX73" fmla="*/ 616743 w 1038225"/>
                <a:gd name="connsiteY73" fmla="*/ 292894 h 1226344"/>
                <a:gd name="connsiteX74" fmla="*/ 523875 w 1038225"/>
                <a:gd name="connsiteY74" fmla="*/ 342900 h 122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1038225" h="1226344">
                  <a:moveTo>
                    <a:pt x="523875" y="342900"/>
                  </a:moveTo>
                  <a:lnTo>
                    <a:pt x="290512" y="469106"/>
                  </a:lnTo>
                  <a:lnTo>
                    <a:pt x="254793" y="516731"/>
                  </a:lnTo>
                  <a:lnTo>
                    <a:pt x="221456" y="550069"/>
                  </a:lnTo>
                  <a:lnTo>
                    <a:pt x="192881" y="561975"/>
                  </a:lnTo>
                  <a:lnTo>
                    <a:pt x="169068" y="564356"/>
                  </a:lnTo>
                  <a:lnTo>
                    <a:pt x="150018" y="557212"/>
                  </a:lnTo>
                  <a:lnTo>
                    <a:pt x="128587" y="540544"/>
                  </a:lnTo>
                  <a:lnTo>
                    <a:pt x="100012" y="502444"/>
                  </a:lnTo>
                  <a:lnTo>
                    <a:pt x="76200" y="459581"/>
                  </a:lnTo>
                  <a:lnTo>
                    <a:pt x="54768" y="411956"/>
                  </a:lnTo>
                  <a:lnTo>
                    <a:pt x="30956" y="361950"/>
                  </a:lnTo>
                  <a:lnTo>
                    <a:pt x="11906" y="309562"/>
                  </a:lnTo>
                  <a:lnTo>
                    <a:pt x="0" y="235744"/>
                  </a:lnTo>
                  <a:lnTo>
                    <a:pt x="0" y="173831"/>
                  </a:lnTo>
                  <a:lnTo>
                    <a:pt x="2381" y="123825"/>
                  </a:lnTo>
                  <a:lnTo>
                    <a:pt x="4762" y="104775"/>
                  </a:lnTo>
                  <a:lnTo>
                    <a:pt x="9525" y="88106"/>
                  </a:lnTo>
                  <a:lnTo>
                    <a:pt x="19050" y="76200"/>
                  </a:lnTo>
                  <a:lnTo>
                    <a:pt x="30956" y="76200"/>
                  </a:lnTo>
                  <a:lnTo>
                    <a:pt x="45243" y="85725"/>
                  </a:lnTo>
                  <a:lnTo>
                    <a:pt x="61912" y="123825"/>
                  </a:lnTo>
                  <a:lnTo>
                    <a:pt x="76200" y="147637"/>
                  </a:lnTo>
                  <a:lnTo>
                    <a:pt x="107156" y="185737"/>
                  </a:lnTo>
                  <a:lnTo>
                    <a:pt x="154781" y="216694"/>
                  </a:lnTo>
                  <a:lnTo>
                    <a:pt x="185737" y="230981"/>
                  </a:lnTo>
                  <a:lnTo>
                    <a:pt x="216693" y="235744"/>
                  </a:lnTo>
                  <a:lnTo>
                    <a:pt x="257175" y="235744"/>
                  </a:lnTo>
                  <a:lnTo>
                    <a:pt x="347662" y="211931"/>
                  </a:lnTo>
                  <a:lnTo>
                    <a:pt x="507206" y="164306"/>
                  </a:lnTo>
                  <a:lnTo>
                    <a:pt x="671512" y="88106"/>
                  </a:lnTo>
                  <a:lnTo>
                    <a:pt x="747712" y="7144"/>
                  </a:lnTo>
                  <a:lnTo>
                    <a:pt x="757237" y="0"/>
                  </a:lnTo>
                  <a:lnTo>
                    <a:pt x="778668" y="0"/>
                  </a:lnTo>
                  <a:lnTo>
                    <a:pt x="823912" y="21431"/>
                  </a:lnTo>
                  <a:lnTo>
                    <a:pt x="895350" y="57150"/>
                  </a:lnTo>
                  <a:lnTo>
                    <a:pt x="947737" y="85725"/>
                  </a:lnTo>
                  <a:lnTo>
                    <a:pt x="978693" y="107156"/>
                  </a:lnTo>
                  <a:lnTo>
                    <a:pt x="1012031" y="138112"/>
                  </a:lnTo>
                  <a:lnTo>
                    <a:pt x="1023937" y="157162"/>
                  </a:lnTo>
                  <a:lnTo>
                    <a:pt x="1026318" y="171450"/>
                  </a:lnTo>
                  <a:lnTo>
                    <a:pt x="1023937" y="188119"/>
                  </a:lnTo>
                  <a:lnTo>
                    <a:pt x="1012031" y="214312"/>
                  </a:lnTo>
                  <a:lnTo>
                    <a:pt x="992981" y="238125"/>
                  </a:lnTo>
                  <a:lnTo>
                    <a:pt x="964406" y="250031"/>
                  </a:lnTo>
                  <a:lnTo>
                    <a:pt x="923925" y="264319"/>
                  </a:lnTo>
                  <a:lnTo>
                    <a:pt x="895350" y="283369"/>
                  </a:lnTo>
                  <a:lnTo>
                    <a:pt x="866775" y="307181"/>
                  </a:lnTo>
                  <a:lnTo>
                    <a:pt x="831056" y="357187"/>
                  </a:lnTo>
                  <a:lnTo>
                    <a:pt x="731043" y="514350"/>
                  </a:lnTo>
                  <a:lnTo>
                    <a:pt x="581025" y="757237"/>
                  </a:lnTo>
                  <a:lnTo>
                    <a:pt x="581025" y="842962"/>
                  </a:lnTo>
                  <a:lnTo>
                    <a:pt x="671512" y="916781"/>
                  </a:lnTo>
                  <a:lnTo>
                    <a:pt x="859631" y="1062037"/>
                  </a:lnTo>
                  <a:lnTo>
                    <a:pt x="983456" y="1164431"/>
                  </a:lnTo>
                  <a:lnTo>
                    <a:pt x="1019175" y="1195387"/>
                  </a:lnTo>
                  <a:lnTo>
                    <a:pt x="1038225" y="1219200"/>
                  </a:lnTo>
                  <a:lnTo>
                    <a:pt x="740568" y="1226344"/>
                  </a:lnTo>
                  <a:lnTo>
                    <a:pt x="716756" y="1185862"/>
                  </a:lnTo>
                  <a:lnTo>
                    <a:pt x="681037" y="1147762"/>
                  </a:lnTo>
                  <a:lnTo>
                    <a:pt x="588168" y="1038225"/>
                  </a:lnTo>
                  <a:lnTo>
                    <a:pt x="521493" y="952500"/>
                  </a:lnTo>
                  <a:lnTo>
                    <a:pt x="476250" y="885825"/>
                  </a:lnTo>
                  <a:lnTo>
                    <a:pt x="466725" y="857250"/>
                  </a:lnTo>
                  <a:lnTo>
                    <a:pt x="461962" y="828675"/>
                  </a:lnTo>
                  <a:lnTo>
                    <a:pt x="464343" y="785812"/>
                  </a:lnTo>
                  <a:lnTo>
                    <a:pt x="483393" y="745331"/>
                  </a:lnTo>
                  <a:lnTo>
                    <a:pt x="554831" y="571500"/>
                  </a:lnTo>
                  <a:lnTo>
                    <a:pt x="645318" y="366712"/>
                  </a:lnTo>
                  <a:lnTo>
                    <a:pt x="659606" y="330994"/>
                  </a:lnTo>
                  <a:lnTo>
                    <a:pt x="661987" y="309562"/>
                  </a:lnTo>
                  <a:lnTo>
                    <a:pt x="659606" y="295275"/>
                  </a:lnTo>
                  <a:lnTo>
                    <a:pt x="647700" y="288131"/>
                  </a:lnTo>
                  <a:lnTo>
                    <a:pt x="616743" y="292894"/>
                  </a:lnTo>
                  <a:lnTo>
                    <a:pt x="5238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8">
              <a:extLst>
                <a:ext uri="{FF2B5EF4-FFF2-40B4-BE49-F238E27FC236}">
                  <a16:creationId xmlns:a16="http://schemas.microsoft.com/office/drawing/2014/main" id="{B489EC47-008D-4DD3-B0C2-0F3BE2DF672C}"/>
                </a:ext>
              </a:extLst>
            </p:cNvPr>
            <p:cNvSpPr/>
            <p:nvPr/>
          </p:nvSpPr>
          <p:spPr>
            <a:xfrm>
              <a:off x="3890964" y="4581525"/>
              <a:ext cx="1031875" cy="685800"/>
            </a:xfrm>
            <a:custGeom>
              <a:avLst/>
              <a:gdLst>
                <a:gd name="connsiteX0" fmla="*/ 476250 w 1031081"/>
                <a:gd name="connsiteY0" fmla="*/ 450056 h 685800"/>
                <a:gd name="connsiteX1" fmla="*/ 192881 w 1031081"/>
                <a:gd name="connsiteY1" fmla="*/ 685800 h 685800"/>
                <a:gd name="connsiteX2" fmla="*/ 0 w 1031081"/>
                <a:gd name="connsiteY2" fmla="*/ 504825 h 685800"/>
                <a:gd name="connsiteX3" fmla="*/ 88106 w 1031081"/>
                <a:gd name="connsiteY3" fmla="*/ 495300 h 685800"/>
                <a:gd name="connsiteX4" fmla="*/ 142875 w 1031081"/>
                <a:gd name="connsiteY4" fmla="*/ 485775 h 685800"/>
                <a:gd name="connsiteX5" fmla="*/ 185737 w 1031081"/>
                <a:gd name="connsiteY5" fmla="*/ 469106 h 685800"/>
                <a:gd name="connsiteX6" fmla="*/ 288131 w 1031081"/>
                <a:gd name="connsiteY6" fmla="*/ 402431 h 685800"/>
                <a:gd name="connsiteX7" fmla="*/ 481012 w 1031081"/>
                <a:gd name="connsiteY7" fmla="*/ 276225 h 685800"/>
                <a:gd name="connsiteX8" fmla="*/ 614362 w 1031081"/>
                <a:gd name="connsiteY8" fmla="*/ 180975 h 685800"/>
                <a:gd name="connsiteX9" fmla="*/ 647700 w 1031081"/>
                <a:gd name="connsiteY9" fmla="*/ 152400 h 685800"/>
                <a:gd name="connsiteX10" fmla="*/ 664368 w 1031081"/>
                <a:gd name="connsiteY10" fmla="*/ 128588 h 685800"/>
                <a:gd name="connsiteX11" fmla="*/ 678656 w 1031081"/>
                <a:gd name="connsiteY11" fmla="*/ 97631 h 685800"/>
                <a:gd name="connsiteX12" fmla="*/ 688181 w 1031081"/>
                <a:gd name="connsiteY12" fmla="*/ 71438 h 685800"/>
                <a:gd name="connsiteX13" fmla="*/ 671512 w 1031081"/>
                <a:gd name="connsiteY13" fmla="*/ 14288 h 685800"/>
                <a:gd name="connsiteX14" fmla="*/ 921543 w 1031081"/>
                <a:gd name="connsiteY14" fmla="*/ 0 h 685800"/>
                <a:gd name="connsiteX15" fmla="*/ 978693 w 1031081"/>
                <a:gd name="connsiteY15" fmla="*/ 40481 h 685800"/>
                <a:gd name="connsiteX16" fmla="*/ 995362 w 1031081"/>
                <a:gd name="connsiteY16" fmla="*/ 61913 h 685800"/>
                <a:gd name="connsiteX17" fmla="*/ 1016793 w 1031081"/>
                <a:gd name="connsiteY17" fmla="*/ 97631 h 685800"/>
                <a:gd name="connsiteX18" fmla="*/ 1023937 w 1031081"/>
                <a:gd name="connsiteY18" fmla="*/ 119063 h 685800"/>
                <a:gd name="connsiteX19" fmla="*/ 1031081 w 1031081"/>
                <a:gd name="connsiteY19" fmla="*/ 142875 h 685800"/>
                <a:gd name="connsiteX20" fmla="*/ 1031081 w 1031081"/>
                <a:gd name="connsiteY20" fmla="*/ 166688 h 685800"/>
                <a:gd name="connsiteX21" fmla="*/ 1021556 w 1031081"/>
                <a:gd name="connsiteY21" fmla="*/ 195263 h 685800"/>
                <a:gd name="connsiteX22" fmla="*/ 1000125 w 1031081"/>
                <a:gd name="connsiteY22" fmla="*/ 216694 h 685800"/>
                <a:gd name="connsiteX23" fmla="*/ 938212 w 1031081"/>
                <a:gd name="connsiteY23" fmla="*/ 247650 h 685800"/>
                <a:gd name="connsiteX24" fmla="*/ 821531 w 1031081"/>
                <a:gd name="connsiteY24" fmla="*/ 278606 h 685800"/>
                <a:gd name="connsiteX25" fmla="*/ 697706 w 1031081"/>
                <a:gd name="connsiteY25" fmla="*/ 295275 h 685800"/>
                <a:gd name="connsiteX26" fmla="*/ 476250 w 1031081"/>
                <a:gd name="connsiteY26" fmla="*/ 4500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1081" h="685800">
                  <a:moveTo>
                    <a:pt x="476250" y="450056"/>
                  </a:moveTo>
                  <a:lnTo>
                    <a:pt x="192881" y="685800"/>
                  </a:lnTo>
                  <a:lnTo>
                    <a:pt x="0" y="504825"/>
                  </a:lnTo>
                  <a:lnTo>
                    <a:pt x="88106" y="495300"/>
                  </a:lnTo>
                  <a:lnTo>
                    <a:pt x="142875" y="485775"/>
                  </a:lnTo>
                  <a:lnTo>
                    <a:pt x="185737" y="469106"/>
                  </a:lnTo>
                  <a:lnTo>
                    <a:pt x="288131" y="402431"/>
                  </a:lnTo>
                  <a:lnTo>
                    <a:pt x="481012" y="276225"/>
                  </a:lnTo>
                  <a:lnTo>
                    <a:pt x="614362" y="180975"/>
                  </a:lnTo>
                  <a:lnTo>
                    <a:pt x="647700" y="152400"/>
                  </a:lnTo>
                  <a:lnTo>
                    <a:pt x="664368" y="128588"/>
                  </a:lnTo>
                  <a:lnTo>
                    <a:pt x="678656" y="97631"/>
                  </a:lnTo>
                  <a:lnTo>
                    <a:pt x="688181" y="71438"/>
                  </a:lnTo>
                  <a:lnTo>
                    <a:pt x="671512" y="14288"/>
                  </a:lnTo>
                  <a:lnTo>
                    <a:pt x="921543" y="0"/>
                  </a:lnTo>
                  <a:lnTo>
                    <a:pt x="978693" y="40481"/>
                  </a:lnTo>
                  <a:lnTo>
                    <a:pt x="995362" y="61913"/>
                  </a:lnTo>
                  <a:lnTo>
                    <a:pt x="1016793" y="97631"/>
                  </a:lnTo>
                  <a:lnTo>
                    <a:pt x="1023937" y="119063"/>
                  </a:lnTo>
                  <a:lnTo>
                    <a:pt x="1031081" y="142875"/>
                  </a:lnTo>
                  <a:lnTo>
                    <a:pt x="1031081" y="166688"/>
                  </a:lnTo>
                  <a:lnTo>
                    <a:pt x="1021556" y="195263"/>
                  </a:lnTo>
                  <a:lnTo>
                    <a:pt x="1000125" y="216694"/>
                  </a:lnTo>
                  <a:lnTo>
                    <a:pt x="938212" y="247650"/>
                  </a:lnTo>
                  <a:lnTo>
                    <a:pt x="821531" y="278606"/>
                  </a:lnTo>
                  <a:lnTo>
                    <a:pt x="697706" y="295275"/>
                  </a:lnTo>
                  <a:lnTo>
                    <a:pt x="476250" y="45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43FE4AF-80D1-488C-A2DB-BBBBBAF03BCE}"/>
                </a:ext>
              </a:extLst>
            </p:cNvPr>
            <p:cNvSpPr/>
            <p:nvPr/>
          </p:nvSpPr>
          <p:spPr>
            <a:xfrm>
              <a:off x="3790950" y="5060951"/>
              <a:ext cx="4654550" cy="1025525"/>
            </a:xfrm>
            <a:custGeom>
              <a:avLst/>
              <a:gdLst>
                <a:gd name="connsiteX0" fmla="*/ 1965340 w 4654751"/>
                <a:gd name="connsiteY0" fmla="*/ 599945 h 1026114"/>
                <a:gd name="connsiteX1" fmla="*/ 1501933 w 4654751"/>
                <a:gd name="connsiteY1" fmla="*/ 471681 h 1026114"/>
                <a:gd name="connsiteX2" fmla="*/ 1303331 w 4654751"/>
                <a:gd name="connsiteY2" fmla="*/ 422030 h 1026114"/>
                <a:gd name="connsiteX3" fmla="*/ 1038527 w 4654751"/>
                <a:gd name="connsiteY3" fmla="*/ 372380 h 1026114"/>
                <a:gd name="connsiteX4" fmla="*/ 868887 w 4654751"/>
                <a:gd name="connsiteY4" fmla="*/ 343417 h 1026114"/>
                <a:gd name="connsiteX5" fmla="*/ 624771 w 4654751"/>
                <a:gd name="connsiteY5" fmla="*/ 318592 h 1026114"/>
                <a:gd name="connsiteX6" fmla="*/ 347555 w 4654751"/>
                <a:gd name="connsiteY6" fmla="*/ 310316 h 1026114"/>
                <a:gd name="connsiteX7" fmla="*/ 202740 w 4654751"/>
                <a:gd name="connsiteY7" fmla="*/ 351692 h 1026114"/>
                <a:gd name="connsiteX8" fmla="*/ 119989 w 4654751"/>
                <a:gd name="connsiteY8" fmla="*/ 376517 h 1026114"/>
                <a:gd name="connsiteX9" fmla="*/ 74476 w 4654751"/>
                <a:gd name="connsiteY9" fmla="*/ 384792 h 1026114"/>
                <a:gd name="connsiteX10" fmla="*/ 53788 w 4654751"/>
                <a:gd name="connsiteY10" fmla="*/ 384792 h 1026114"/>
                <a:gd name="connsiteX11" fmla="*/ 24826 w 4654751"/>
                <a:gd name="connsiteY11" fmla="*/ 376517 h 1026114"/>
                <a:gd name="connsiteX12" fmla="*/ 8275 w 4654751"/>
                <a:gd name="connsiteY12" fmla="*/ 355830 h 1026114"/>
                <a:gd name="connsiteX13" fmla="*/ 0 w 4654751"/>
                <a:gd name="connsiteY13" fmla="*/ 326867 h 1026114"/>
                <a:gd name="connsiteX14" fmla="*/ 8275 w 4654751"/>
                <a:gd name="connsiteY14" fmla="*/ 239978 h 1026114"/>
                <a:gd name="connsiteX15" fmla="*/ 20688 w 4654751"/>
                <a:gd name="connsiteY15" fmla="*/ 111714 h 1026114"/>
                <a:gd name="connsiteX16" fmla="*/ 24826 w 4654751"/>
                <a:gd name="connsiteY16" fmla="*/ 57925 h 1026114"/>
                <a:gd name="connsiteX17" fmla="*/ 33101 w 4654751"/>
                <a:gd name="connsiteY17" fmla="*/ 33100 h 1026114"/>
                <a:gd name="connsiteX18" fmla="*/ 66201 w 4654751"/>
                <a:gd name="connsiteY18" fmla="*/ 20687 h 1026114"/>
                <a:gd name="connsiteX19" fmla="*/ 297904 w 4654751"/>
                <a:gd name="connsiteY19" fmla="*/ 0 h 1026114"/>
                <a:gd name="connsiteX20" fmla="*/ 289629 w 4654751"/>
                <a:gd name="connsiteY20" fmla="*/ 157227 h 1026114"/>
                <a:gd name="connsiteX21" fmla="*/ 488232 w 4654751"/>
                <a:gd name="connsiteY21" fmla="*/ 157227 h 1026114"/>
                <a:gd name="connsiteX22" fmla="*/ 786136 w 4654751"/>
                <a:gd name="connsiteY22" fmla="*/ 186190 h 1026114"/>
                <a:gd name="connsiteX23" fmla="*/ 1125416 w 4654751"/>
                <a:gd name="connsiteY23" fmla="*/ 231703 h 1026114"/>
                <a:gd name="connsiteX24" fmla="*/ 1601235 w 4654751"/>
                <a:gd name="connsiteY24" fmla="*/ 314454 h 1026114"/>
                <a:gd name="connsiteX25" fmla="*/ 2176355 w 4654751"/>
                <a:gd name="connsiteY25" fmla="*/ 434443 h 1026114"/>
                <a:gd name="connsiteX26" fmla="*/ 2623211 w 4654751"/>
                <a:gd name="connsiteY26" fmla="*/ 533744 h 1026114"/>
                <a:gd name="connsiteX27" fmla="*/ 3177644 w 4654751"/>
                <a:gd name="connsiteY27" fmla="*/ 591670 h 1026114"/>
                <a:gd name="connsiteX28" fmla="*/ 3794140 w 4654751"/>
                <a:gd name="connsiteY28" fmla="*/ 649596 h 1026114"/>
                <a:gd name="connsiteX29" fmla="*/ 4327884 w 4654751"/>
                <a:gd name="connsiteY29" fmla="*/ 666146 h 1026114"/>
                <a:gd name="connsiteX30" fmla="*/ 4592688 w 4654751"/>
                <a:gd name="connsiteY30" fmla="*/ 670284 h 1026114"/>
                <a:gd name="connsiteX31" fmla="*/ 4642339 w 4654751"/>
                <a:gd name="connsiteY31" fmla="*/ 674421 h 1026114"/>
                <a:gd name="connsiteX32" fmla="*/ 4654751 w 4654751"/>
                <a:gd name="connsiteY32" fmla="*/ 678559 h 1026114"/>
                <a:gd name="connsiteX33" fmla="*/ 4654751 w 4654751"/>
                <a:gd name="connsiteY33" fmla="*/ 690972 h 1026114"/>
                <a:gd name="connsiteX34" fmla="*/ 4634064 w 4654751"/>
                <a:gd name="connsiteY34" fmla="*/ 715797 h 1026114"/>
                <a:gd name="connsiteX35" fmla="*/ 4600963 w 4654751"/>
                <a:gd name="connsiteY35" fmla="*/ 740622 h 1026114"/>
                <a:gd name="connsiteX36" fmla="*/ 4406498 w 4654751"/>
                <a:gd name="connsiteY36" fmla="*/ 806823 h 1026114"/>
                <a:gd name="connsiteX37" fmla="*/ 4170657 w 4654751"/>
                <a:gd name="connsiteY37" fmla="*/ 897849 h 1026114"/>
                <a:gd name="connsiteX38" fmla="*/ 3926541 w 4654751"/>
                <a:gd name="connsiteY38" fmla="*/ 976463 h 1026114"/>
                <a:gd name="connsiteX39" fmla="*/ 3777589 w 4654751"/>
                <a:gd name="connsiteY39" fmla="*/ 1013701 h 1026114"/>
                <a:gd name="connsiteX40" fmla="*/ 3661738 w 4654751"/>
                <a:gd name="connsiteY40" fmla="*/ 1026114 h 1026114"/>
                <a:gd name="connsiteX41" fmla="*/ 3554161 w 4654751"/>
                <a:gd name="connsiteY41" fmla="*/ 1021976 h 1026114"/>
                <a:gd name="connsiteX42" fmla="*/ 3359696 w 4654751"/>
                <a:gd name="connsiteY42" fmla="*/ 984738 h 1026114"/>
                <a:gd name="connsiteX43" fmla="*/ 2900427 w 4654751"/>
                <a:gd name="connsiteY43" fmla="*/ 868887 h 1026114"/>
                <a:gd name="connsiteX44" fmla="*/ 2292207 w 4654751"/>
                <a:gd name="connsiteY44" fmla="*/ 695109 h 1026114"/>
                <a:gd name="connsiteX45" fmla="*/ 1965340 w 4654751"/>
                <a:gd name="connsiteY45" fmla="*/ 599945 h 102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54751" h="1026114">
                  <a:moveTo>
                    <a:pt x="1965340" y="599945"/>
                  </a:moveTo>
                  <a:lnTo>
                    <a:pt x="1501933" y="471681"/>
                  </a:lnTo>
                  <a:lnTo>
                    <a:pt x="1303331" y="422030"/>
                  </a:lnTo>
                  <a:lnTo>
                    <a:pt x="1038527" y="372380"/>
                  </a:lnTo>
                  <a:lnTo>
                    <a:pt x="868887" y="343417"/>
                  </a:lnTo>
                  <a:lnTo>
                    <a:pt x="624771" y="318592"/>
                  </a:lnTo>
                  <a:lnTo>
                    <a:pt x="347555" y="310316"/>
                  </a:lnTo>
                  <a:lnTo>
                    <a:pt x="202740" y="351692"/>
                  </a:lnTo>
                  <a:lnTo>
                    <a:pt x="119989" y="376517"/>
                  </a:lnTo>
                  <a:lnTo>
                    <a:pt x="74476" y="384792"/>
                  </a:lnTo>
                  <a:lnTo>
                    <a:pt x="53788" y="384792"/>
                  </a:lnTo>
                  <a:lnTo>
                    <a:pt x="24826" y="376517"/>
                  </a:lnTo>
                  <a:lnTo>
                    <a:pt x="8275" y="355830"/>
                  </a:lnTo>
                  <a:lnTo>
                    <a:pt x="0" y="326867"/>
                  </a:lnTo>
                  <a:lnTo>
                    <a:pt x="8275" y="239978"/>
                  </a:lnTo>
                  <a:lnTo>
                    <a:pt x="20688" y="111714"/>
                  </a:lnTo>
                  <a:lnTo>
                    <a:pt x="24826" y="57925"/>
                  </a:lnTo>
                  <a:lnTo>
                    <a:pt x="33101" y="33100"/>
                  </a:lnTo>
                  <a:lnTo>
                    <a:pt x="66201" y="20687"/>
                  </a:lnTo>
                  <a:lnTo>
                    <a:pt x="297904" y="0"/>
                  </a:lnTo>
                  <a:lnTo>
                    <a:pt x="289629" y="157227"/>
                  </a:lnTo>
                  <a:lnTo>
                    <a:pt x="488232" y="157227"/>
                  </a:lnTo>
                  <a:lnTo>
                    <a:pt x="786136" y="186190"/>
                  </a:lnTo>
                  <a:lnTo>
                    <a:pt x="1125416" y="231703"/>
                  </a:lnTo>
                  <a:lnTo>
                    <a:pt x="1601235" y="314454"/>
                  </a:lnTo>
                  <a:lnTo>
                    <a:pt x="2176355" y="434443"/>
                  </a:lnTo>
                  <a:lnTo>
                    <a:pt x="2623211" y="533744"/>
                  </a:lnTo>
                  <a:lnTo>
                    <a:pt x="3177644" y="591670"/>
                  </a:lnTo>
                  <a:lnTo>
                    <a:pt x="3794140" y="649596"/>
                  </a:lnTo>
                  <a:lnTo>
                    <a:pt x="4327884" y="666146"/>
                  </a:lnTo>
                  <a:lnTo>
                    <a:pt x="4592688" y="670284"/>
                  </a:lnTo>
                  <a:lnTo>
                    <a:pt x="4642339" y="674421"/>
                  </a:lnTo>
                  <a:lnTo>
                    <a:pt x="4654751" y="678559"/>
                  </a:lnTo>
                  <a:lnTo>
                    <a:pt x="4654751" y="690972"/>
                  </a:lnTo>
                  <a:lnTo>
                    <a:pt x="4634064" y="715797"/>
                  </a:lnTo>
                  <a:lnTo>
                    <a:pt x="4600963" y="740622"/>
                  </a:lnTo>
                  <a:lnTo>
                    <a:pt x="4406498" y="806823"/>
                  </a:lnTo>
                  <a:lnTo>
                    <a:pt x="4170657" y="897849"/>
                  </a:lnTo>
                  <a:lnTo>
                    <a:pt x="3926541" y="976463"/>
                  </a:lnTo>
                  <a:lnTo>
                    <a:pt x="3777589" y="1013701"/>
                  </a:lnTo>
                  <a:lnTo>
                    <a:pt x="3661738" y="1026114"/>
                  </a:lnTo>
                  <a:lnTo>
                    <a:pt x="3554161" y="1021976"/>
                  </a:lnTo>
                  <a:lnTo>
                    <a:pt x="3359696" y="984738"/>
                  </a:lnTo>
                  <a:lnTo>
                    <a:pt x="2900427" y="868887"/>
                  </a:lnTo>
                  <a:lnTo>
                    <a:pt x="2292207" y="695109"/>
                  </a:lnTo>
                  <a:lnTo>
                    <a:pt x="1965340" y="59994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1">
              <a:extLst>
                <a:ext uri="{FF2B5EF4-FFF2-40B4-BE49-F238E27FC236}">
                  <a16:creationId xmlns:a16="http://schemas.microsoft.com/office/drawing/2014/main" id="{98B6CF36-4D5B-423B-8DC5-5F7130BBC196}"/>
                </a:ext>
              </a:extLst>
            </p:cNvPr>
            <p:cNvSpPr/>
            <p:nvPr/>
          </p:nvSpPr>
          <p:spPr>
            <a:xfrm>
              <a:off x="7097713" y="4986339"/>
              <a:ext cx="755650" cy="371475"/>
            </a:xfrm>
            <a:custGeom>
              <a:avLst/>
              <a:gdLst>
                <a:gd name="connsiteX0" fmla="*/ 235744 w 754857"/>
                <a:gd name="connsiteY0" fmla="*/ 33337 h 371475"/>
                <a:gd name="connsiteX1" fmla="*/ 435769 w 754857"/>
                <a:gd name="connsiteY1" fmla="*/ 64293 h 371475"/>
                <a:gd name="connsiteX2" fmla="*/ 535782 w 754857"/>
                <a:gd name="connsiteY2" fmla="*/ 71437 h 371475"/>
                <a:gd name="connsiteX3" fmla="*/ 602457 w 754857"/>
                <a:gd name="connsiteY3" fmla="*/ 69056 h 371475"/>
                <a:gd name="connsiteX4" fmla="*/ 657225 w 754857"/>
                <a:gd name="connsiteY4" fmla="*/ 59531 h 371475"/>
                <a:gd name="connsiteX5" fmla="*/ 754857 w 754857"/>
                <a:gd name="connsiteY5" fmla="*/ 9525 h 371475"/>
                <a:gd name="connsiteX6" fmla="*/ 583407 w 754857"/>
                <a:gd name="connsiteY6" fmla="*/ 371475 h 371475"/>
                <a:gd name="connsiteX7" fmla="*/ 542925 w 754857"/>
                <a:gd name="connsiteY7" fmla="*/ 323850 h 371475"/>
                <a:gd name="connsiteX8" fmla="*/ 509588 w 754857"/>
                <a:gd name="connsiteY8" fmla="*/ 283368 h 371475"/>
                <a:gd name="connsiteX9" fmla="*/ 435769 w 754857"/>
                <a:gd name="connsiteY9" fmla="*/ 228600 h 371475"/>
                <a:gd name="connsiteX10" fmla="*/ 304800 w 754857"/>
                <a:gd name="connsiteY10" fmla="*/ 161925 h 371475"/>
                <a:gd name="connsiteX11" fmla="*/ 192882 w 754857"/>
                <a:gd name="connsiteY11" fmla="*/ 119062 h 371475"/>
                <a:gd name="connsiteX12" fmla="*/ 85725 w 754857"/>
                <a:gd name="connsiteY12" fmla="*/ 80962 h 371475"/>
                <a:gd name="connsiteX13" fmla="*/ 38100 w 754857"/>
                <a:gd name="connsiteY13" fmla="*/ 64293 h 371475"/>
                <a:gd name="connsiteX14" fmla="*/ 16669 w 754857"/>
                <a:gd name="connsiteY14" fmla="*/ 50006 h 371475"/>
                <a:gd name="connsiteX15" fmla="*/ 2382 w 754857"/>
                <a:gd name="connsiteY15" fmla="*/ 35718 h 371475"/>
                <a:gd name="connsiteX16" fmla="*/ 0 w 754857"/>
                <a:gd name="connsiteY16" fmla="*/ 19050 h 371475"/>
                <a:gd name="connsiteX17" fmla="*/ 7144 w 754857"/>
                <a:gd name="connsiteY17" fmla="*/ 9525 h 371475"/>
                <a:gd name="connsiteX18" fmla="*/ 33338 w 754857"/>
                <a:gd name="connsiteY18" fmla="*/ 0 h 371475"/>
                <a:gd name="connsiteX19" fmla="*/ 80963 w 754857"/>
                <a:gd name="connsiteY19" fmla="*/ 0 h 371475"/>
                <a:gd name="connsiteX20" fmla="*/ 235744 w 754857"/>
                <a:gd name="connsiteY20" fmla="*/ 333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54857" h="371475">
                  <a:moveTo>
                    <a:pt x="235744" y="33337"/>
                  </a:moveTo>
                  <a:lnTo>
                    <a:pt x="435769" y="64293"/>
                  </a:lnTo>
                  <a:lnTo>
                    <a:pt x="535782" y="71437"/>
                  </a:lnTo>
                  <a:lnTo>
                    <a:pt x="602457" y="69056"/>
                  </a:lnTo>
                  <a:lnTo>
                    <a:pt x="657225" y="59531"/>
                  </a:lnTo>
                  <a:lnTo>
                    <a:pt x="754857" y="9525"/>
                  </a:lnTo>
                  <a:lnTo>
                    <a:pt x="583407" y="371475"/>
                  </a:lnTo>
                  <a:lnTo>
                    <a:pt x="542925" y="323850"/>
                  </a:lnTo>
                  <a:lnTo>
                    <a:pt x="509588" y="283368"/>
                  </a:lnTo>
                  <a:lnTo>
                    <a:pt x="435769" y="228600"/>
                  </a:lnTo>
                  <a:lnTo>
                    <a:pt x="304800" y="161925"/>
                  </a:lnTo>
                  <a:lnTo>
                    <a:pt x="192882" y="119062"/>
                  </a:lnTo>
                  <a:lnTo>
                    <a:pt x="85725" y="80962"/>
                  </a:lnTo>
                  <a:lnTo>
                    <a:pt x="38100" y="64293"/>
                  </a:lnTo>
                  <a:lnTo>
                    <a:pt x="16669" y="50006"/>
                  </a:lnTo>
                  <a:lnTo>
                    <a:pt x="2382" y="35718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33338" y="0"/>
                  </a:lnTo>
                  <a:lnTo>
                    <a:pt x="80963" y="0"/>
                  </a:lnTo>
                  <a:lnTo>
                    <a:pt x="235744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439071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0B99E70-D411-44F0-9DD1-B52E536264BB}"/>
              </a:ext>
            </a:extLst>
          </p:cNvPr>
          <p:cNvSpPr/>
          <p:nvPr/>
        </p:nvSpPr>
        <p:spPr>
          <a:xfrm>
            <a:off x="4068763" y="1625600"/>
            <a:ext cx="838200" cy="669925"/>
          </a:xfrm>
          <a:custGeom>
            <a:avLst/>
            <a:gdLst>
              <a:gd name="connsiteX0" fmla="*/ 507207 w 838200"/>
              <a:gd name="connsiteY0" fmla="*/ 552450 h 671512"/>
              <a:gd name="connsiteX1" fmla="*/ 378619 w 838200"/>
              <a:gd name="connsiteY1" fmla="*/ 445294 h 671512"/>
              <a:gd name="connsiteX2" fmla="*/ 252413 w 838200"/>
              <a:gd name="connsiteY2" fmla="*/ 328612 h 671512"/>
              <a:gd name="connsiteX3" fmla="*/ 152400 w 838200"/>
              <a:gd name="connsiteY3" fmla="*/ 223837 h 671512"/>
              <a:gd name="connsiteX4" fmla="*/ 71438 w 838200"/>
              <a:gd name="connsiteY4" fmla="*/ 135731 h 671512"/>
              <a:gd name="connsiteX5" fmla="*/ 30957 w 838200"/>
              <a:gd name="connsiteY5" fmla="*/ 88106 h 671512"/>
              <a:gd name="connsiteX6" fmla="*/ 9525 w 838200"/>
              <a:gd name="connsiteY6" fmla="*/ 54769 h 671512"/>
              <a:gd name="connsiteX7" fmla="*/ 0 w 838200"/>
              <a:gd name="connsiteY7" fmla="*/ 28575 h 671512"/>
              <a:gd name="connsiteX8" fmla="*/ 0 w 838200"/>
              <a:gd name="connsiteY8" fmla="*/ 14287 h 671512"/>
              <a:gd name="connsiteX9" fmla="*/ 7144 w 838200"/>
              <a:gd name="connsiteY9" fmla="*/ 4762 h 671512"/>
              <a:gd name="connsiteX10" fmla="*/ 28575 w 838200"/>
              <a:gd name="connsiteY10" fmla="*/ 0 h 671512"/>
              <a:gd name="connsiteX11" fmla="*/ 73819 w 838200"/>
              <a:gd name="connsiteY11" fmla="*/ 11906 h 671512"/>
              <a:gd name="connsiteX12" fmla="*/ 121444 w 838200"/>
              <a:gd name="connsiteY12" fmla="*/ 35719 h 671512"/>
              <a:gd name="connsiteX13" fmla="*/ 176213 w 838200"/>
              <a:gd name="connsiteY13" fmla="*/ 73819 h 671512"/>
              <a:gd name="connsiteX14" fmla="*/ 228600 w 838200"/>
              <a:gd name="connsiteY14" fmla="*/ 104775 h 671512"/>
              <a:gd name="connsiteX15" fmla="*/ 307182 w 838200"/>
              <a:gd name="connsiteY15" fmla="*/ 140494 h 671512"/>
              <a:gd name="connsiteX16" fmla="*/ 388144 w 838200"/>
              <a:gd name="connsiteY16" fmla="*/ 166687 h 671512"/>
              <a:gd name="connsiteX17" fmla="*/ 471488 w 838200"/>
              <a:gd name="connsiteY17" fmla="*/ 192881 h 671512"/>
              <a:gd name="connsiteX18" fmla="*/ 576263 w 838200"/>
              <a:gd name="connsiteY18" fmla="*/ 219075 h 671512"/>
              <a:gd name="connsiteX19" fmla="*/ 604838 w 838200"/>
              <a:gd name="connsiteY19" fmla="*/ 233362 h 671512"/>
              <a:gd name="connsiteX20" fmla="*/ 650082 w 838200"/>
              <a:gd name="connsiteY20" fmla="*/ 261937 h 671512"/>
              <a:gd name="connsiteX21" fmla="*/ 690563 w 838200"/>
              <a:gd name="connsiteY21" fmla="*/ 295275 h 671512"/>
              <a:gd name="connsiteX22" fmla="*/ 726282 w 838200"/>
              <a:gd name="connsiteY22" fmla="*/ 335756 h 671512"/>
              <a:gd name="connsiteX23" fmla="*/ 757238 w 838200"/>
              <a:gd name="connsiteY23" fmla="*/ 376237 h 671512"/>
              <a:gd name="connsiteX24" fmla="*/ 778669 w 838200"/>
              <a:gd name="connsiteY24" fmla="*/ 414337 h 671512"/>
              <a:gd name="connsiteX25" fmla="*/ 804863 w 838200"/>
              <a:gd name="connsiteY25" fmla="*/ 473869 h 671512"/>
              <a:gd name="connsiteX26" fmla="*/ 821532 w 838200"/>
              <a:gd name="connsiteY26" fmla="*/ 526256 h 671512"/>
              <a:gd name="connsiteX27" fmla="*/ 833438 w 838200"/>
              <a:gd name="connsiteY27" fmla="*/ 576262 h 671512"/>
              <a:gd name="connsiteX28" fmla="*/ 838200 w 838200"/>
              <a:gd name="connsiteY28" fmla="*/ 609600 h 671512"/>
              <a:gd name="connsiteX29" fmla="*/ 833438 w 838200"/>
              <a:gd name="connsiteY29" fmla="*/ 631031 h 671512"/>
              <a:gd name="connsiteX30" fmla="*/ 826294 w 838200"/>
              <a:gd name="connsiteY30" fmla="*/ 652462 h 671512"/>
              <a:gd name="connsiteX31" fmla="*/ 812007 w 838200"/>
              <a:gd name="connsiteY31" fmla="*/ 666750 h 671512"/>
              <a:gd name="connsiteX32" fmla="*/ 790575 w 838200"/>
              <a:gd name="connsiteY32" fmla="*/ 671512 h 671512"/>
              <a:gd name="connsiteX33" fmla="*/ 735807 w 838200"/>
              <a:gd name="connsiteY33" fmla="*/ 661987 h 671512"/>
              <a:gd name="connsiteX34" fmla="*/ 676275 w 838200"/>
              <a:gd name="connsiteY34" fmla="*/ 640556 h 671512"/>
              <a:gd name="connsiteX35" fmla="*/ 616744 w 838200"/>
              <a:gd name="connsiteY35" fmla="*/ 619125 h 671512"/>
              <a:gd name="connsiteX36" fmla="*/ 507207 w 838200"/>
              <a:gd name="connsiteY36" fmla="*/ 552450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8200" h="671512">
                <a:moveTo>
                  <a:pt x="507207" y="552450"/>
                </a:moveTo>
                <a:lnTo>
                  <a:pt x="378619" y="445294"/>
                </a:lnTo>
                <a:lnTo>
                  <a:pt x="252413" y="328612"/>
                </a:lnTo>
                <a:lnTo>
                  <a:pt x="152400" y="223837"/>
                </a:lnTo>
                <a:lnTo>
                  <a:pt x="71438" y="135731"/>
                </a:lnTo>
                <a:lnTo>
                  <a:pt x="30957" y="88106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7"/>
                </a:lnTo>
                <a:lnTo>
                  <a:pt x="7144" y="4762"/>
                </a:lnTo>
                <a:lnTo>
                  <a:pt x="28575" y="0"/>
                </a:lnTo>
                <a:lnTo>
                  <a:pt x="73819" y="11906"/>
                </a:lnTo>
                <a:lnTo>
                  <a:pt x="121444" y="35719"/>
                </a:lnTo>
                <a:lnTo>
                  <a:pt x="176213" y="73819"/>
                </a:lnTo>
                <a:lnTo>
                  <a:pt x="228600" y="104775"/>
                </a:lnTo>
                <a:lnTo>
                  <a:pt x="307182" y="140494"/>
                </a:lnTo>
                <a:lnTo>
                  <a:pt x="388144" y="166687"/>
                </a:lnTo>
                <a:lnTo>
                  <a:pt x="471488" y="192881"/>
                </a:lnTo>
                <a:lnTo>
                  <a:pt x="576263" y="219075"/>
                </a:lnTo>
                <a:lnTo>
                  <a:pt x="604838" y="233362"/>
                </a:lnTo>
                <a:lnTo>
                  <a:pt x="650082" y="261937"/>
                </a:lnTo>
                <a:lnTo>
                  <a:pt x="690563" y="295275"/>
                </a:lnTo>
                <a:lnTo>
                  <a:pt x="726282" y="335756"/>
                </a:lnTo>
                <a:lnTo>
                  <a:pt x="757238" y="376237"/>
                </a:lnTo>
                <a:lnTo>
                  <a:pt x="778669" y="414337"/>
                </a:lnTo>
                <a:lnTo>
                  <a:pt x="804863" y="473869"/>
                </a:lnTo>
                <a:lnTo>
                  <a:pt x="821532" y="526256"/>
                </a:lnTo>
                <a:lnTo>
                  <a:pt x="833438" y="576262"/>
                </a:lnTo>
                <a:lnTo>
                  <a:pt x="838200" y="609600"/>
                </a:lnTo>
                <a:lnTo>
                  <a:pt x="833438" y="631031"/>
                </a:lnTo>
                <a:lnTo>
                  <a:pt x="826294" y="652462"/>
                </a:lnTo>
                <a:lnTo>
                  <a:pt x="812007" y="666750"/>
                </a:lnTo>
                <a:lnTo>
                  <a:pt x="790575" y="671512"/>
                </a:lnTo>
                <a:lnTo>
                  <a:pt x="735807" y="661987"/>
                </a:lnTo>
                <a:lnTo>
                  <a:pt x="676275" y="640556"/>
                </a:lnTo>
                <a:lnTo>
                  <a:pt x="616744" y="619125"/>
                </a:lnTo>
                <a:lnTo>
                  <a:pt x="507207" y="5524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C1DB0ED-A89C-4B05-8EAE-BE25886AF899}"/>
              </a:ext>
            </a:extLst>
          </p:cNvPr>
          <p:cNvSpPr/>
          <p:nvPr/>
        </p:nvSpPr>
        <p:spPr>
          <a:xfrm>
            <a:off x="3875089" y="2943224"/>
            <a:ext cx="858837" cy="558800"/>
          </a:xfrm>
          <a:custGeom>
            <a:avLst/>
            <a:gdLst>
              <a:gd name="connsiteX0" fmla="*/ 454819 w 859631"/>
              <a:gd name="connsiteY0" fmla="*/ 428625 h 557213"/>
              <a:gd name="connsiteX1" fmla="*/ 319087 w 859631"/>
              <a:gd name="connsiteY1" fmla="*/ 338138 h 557213"/>
              <a:gd name="connsiteX2" fmla="*/ 192881 w 859631"/>
              <a:gd name="connsiteY2" fmla="*/ 240507 h 557213"/>
              <a:gd name="connsiteX3" fmla="*/ 92869 w 859631"/>
              <a:gd name="connsiteY3" fmla="*/ 150019 h 557213"/>
              <a:gd name="connsiteX4" fmla="*/ 30956 w 859631"/>
              <a:gd name="connsiteY4" fmla="*/ 92869 h 557213"/>
              <a:gd name="connsiteX5" fmla="*/ 14287 w 859631"/>
              <a:gd name="connsiteY5" fmla="*/ 71438 h 557213"/>
              <a:gd name="connsiteX6" fmla="*/ 2381 w 859631"/>
              <a:gd name="connsiteY6" fmla="*/ 45244 h 557213"/>
              <a:gd name="connsiteX7" fmla="*/ 0 w 859631"/>
              <a:gd name="connsiteY7" fmla="*/ 23813 h 557213"/>
              <a:gd name="connsiteX8" fmla="*/ 2381 w 859631"/>
              <a:gd name="connsiteY8" fmla="*/ 9525 h 557213"/>
              <a:gd name="connsiteX9" fmla="*/ 14287 w 859631"/>
              <a:gd name="connsiteY9" fmla="*/ 2382 h 557213"/>
              <a:gd name="connsiteX10" fmla="*/ 33337 w 859631"/>
              <a:gd name="connsiteY10" fmla="*/ 0 h 557213"/>
              <a:gd name="connsiteX11" fmla="*/ 66675 w 859631"/>
              <a:gd name="connsiteY11" fmla="*/ 14288 h 557213"/>
              <a:gd name="connsiteX12" fmla="*/ 123825 w 859631"/>
              <a:gd name="connsiteY12" fmla="*/ 40482 h 557213"/>
              <a:gd name="connsiteX13" fmla="*/ 228600 w 859631"/>
              <a:gd name="connsiteY13" fmla="*/ 80963 h 557213"/>
              <a:gd name="connsiteX14" fmla="*/ 319087 w 859631"/>
              <a:gd name="connsiteY14" fmla="*/ 114300 h 557213"/>
              <a:gd name="connsiteX15" fmla="*/ 428625 w 859631"/>
              <a:gd name="connsiteY15" fmla="*/ 150019 h 557213"/>
              <a:gd name="connsiteX16" fmla="*/ 521494 w 859631"/>
              <a:gd name="connsiteY16" fmla="*/ 176213 h 557213"/>
              <a:gd name="connsiteX17" fmla="*/ 628650 w 859631"/>
              <a:gd name="connsiteY17" fmla="*/ 202407 h 557213"/>
              <a:gd name="connsiteX18" fmla="*/ 700087 w 859631"/>
              <a:gd name="connsiteY18" fmla="*/ 216694 h 557213"/>
              <a:gd name="connsiteX19" fmla="*/ 723900 w 859631"/>
              <a:gd name="connsiteY19" fmla="*/ 223838 h 557213"/>
              <a:gd name="connsiteX20" fmla="*/ 754856 w 859631"/>
              <a:gd name="connsiteY20" fmla="*/ 245269 h 557213"/>
              <a:gd name="connsiteX21" fmla="*/ 790575 w 859631"/>
              <a:gd name="connsiteY21" fmla="*/ 283369 h 557213"/>
              <a:gd name="connsiteX22" fmla="*/ 816769 w 859631"/>
              <a:gd name="connsiteY22" fmla="*/ 316707 h 557213"/>
              <a:gd name="connsiteX23" fmla="*/ 831056 w 859631"/>
              <a:gd name="connsiteY23" fmla="*/ 350044 h 557213"/>
              <a:gd name="connsiteX24" fmla="*/ 845344 w 859631"/>
              <a:gd name="connsiteY24" fmla="*/ 390525 h 557213"/>
              <a:gd name="connsiteX25" fmla="*/ 857250 w 859631"/>
              <a:gd name="connsiteY25" fmla="*/ 440532 h 557213"/>
              <a:gd name="connsiteX26" fmla="*/ 859631 w 859631"/>
              <a:gd name="connsiteY26" fmla="*/ 471488 h 557213"/>
              <a:gd name="connsiteX27" fmla="*/ 852487 w 859631"/>
              <a:gd name="connsiteY27" fmla="*/ 514350 h 557213"/>
              <a:gd name="connsiteX28" fmla="*/ 838200 w 859631"/>
              <a:gd name="connsiteY28" fmla="*/ 535782 h 557213"/>
              <a:gd name="connsiteX29" fmla="*/ 823912 w 859631"/>
              <a:gd name="connsiteY29" fmla="*/ 547688 h 557213"/>
              <a:gd name="connsiteX30" fmla="*/ 792956 w 859631"/>
              <a:gd name="connsiteY30" fmla="*/ 557213 h 557213"/>
              <a:gd name="connsiteX31" fmla="*/ 747712 w 859631"/>
              <a:gd name="connsiteY31" fmla="*/ 557213 h 557213"/>
              <a:gd name="connsiteX32" fmla="*/ 695325 w 859631"/>
              <a:gd name="connsiteY32" fmla="*/ 550069 h 557213"/>
              <a:gd name="connsiteX33" fmla="*/ 623887 w 859631"/>
              <a:gd name="connsiteY33" fmla="*/ 523875 h 557213"/>
              <a:gd name="connsiteX34" fmla="*/ 454819 w 859631"/>
              <a:gd name="connsiteY34" fmla="*/ 428625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59631" h="557213">
                <a:moveTo>
                  <a:pt x="454819" y="428625"/>
                </a:moveTo>
                <a:lnTo>
                  <a:pt x="319087" y="338138"/>
                </a:lnTo>
                <a:lnTo>
                  <a:pt x="192881" y="240507"/>
                </a:lnTo>
                <a:lnTo>
                  <a:pt x="92869" y="150019"/>
                </a:lnTo>
                <a:lnTo>
                  <a:pt x="30956" y="92869"/>
                </a:lnTo>
                <a:lnTo>
                  <a:pt x="14287" y="71438"/>
                </a:lnTo>
                <a:lnTo>
                  <a:pt x="2381" y="45244"/>
                </a:lnTo>
                <a:lnTo>
                  <a:pt x="0" y="23813"/>
                </a:lnTo>
                <a:lnTo>
                  <a:pt x="2381" y="9525"/>
                </a:lnTo>
                <a:lnTo>
                  <a:pt x="14287" y="2382"/>
                </a:lnTo>
                <a:lnTo>
                  <a:pt x="33337" y="0"/>
                </a:lnTo>
                <a:lnTo>
                  <a:pt x="66675" y="14288"/>
                </a:lnTo>
                <a:lnTo>
                  <a:pt x="123825" y="40482"/>
                </a:lnTo>
                <a:lnTo>
                  <a:pt x="228600" y="80963"/>
                </a:lnTo>
                <a:lnTo>
                  <a:pt x="319087" y="114300"/>
                </a:lnTo>
                <a:lnTo>
                  <a:pt x="428625" y="150019"/>
                </a:lnTo>
                <a:lnTo>
                  <a:pt x="521494" y="176213"/>
                </a:lnTo>
                <a:lnTo>
                  <a:pt x="628650" y="202407"/>
                </a:lnTo>
                <a:lnTo>
                  <a:pt x="700087" y="216694"/>
                </a:lnTo>
                <a:lnTo>
                  <a:pt x="723900" y="223838"/>
                </a:lnTo>
                <a:lnTo>
                  <a:pt x="754856" y="245269"/>
                </a:lnTo>
                <a:lnTo>
                  <a:pt x="790575" y="283369"/>
                </a:lnTo>
                <a:lnTo>
                  <a:pt x="816769" y="316707"/>
                </a:lnTo>
                <a:lnTo>
                  <a:pt x="831056" y="350044"/>
                </a:lnTo>
                <a:lnTo>
                  <a:pt x="845344" y="390525"/>
                </a:lnTo>
                <a:lnTo>
                  <a:pt x="857250" y="440532"/>
                </a:lnTo>
                <a:lnTo>
                  <a:pt x="859631" y="471488"/>
                </a:lnTo>
                <a:lnTo>
                  <a:pt x="852487" y="514350"/>
                </a:lnTo>
                <a:lnTo>
                  <a:pt x="838200" y="535782"/>
                </a:lnTo>
                <a:lnTo>
                  <a:pt x="823912" y="547688"/>
                </a:lnTo>
                <a:lnTo>
                  <a:pt x="792956" y="557213"/>
                </a:lnTo>
                <a:lnTo>
                  <a:pt x="747712" y="557213"/>
                </a:lnTo>
                <a:lnTo>
                  <a:pt x="695325" y="550069"/>
                </a:lnTo>
                <a:lnTo>
                  <a:pt x="623887" y="523875"/>
                </a:lnTo>
                <a:lnTo>
                  <a:pt x="454819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451CA97-8953-4D1E-94FA-195502A4D9BD}"/>
              </a:ext>
            </a:extLst>
          </p:cNvPr>
          <p:cNvSpPr/>
          <p:nvPr/>
        </p:nvSpPr>
        <p:spPr>
          <a:xfrm>
            <a:off x="3895726" y="5172074"/>
            <a:ext cx="430213" cy="596900"/>
          </a:xfrm>
          <a:custGeom>
            <a:avLst/>
            <a:gdLst>
              <a:gd name="connsiteX0" fmla="*/ 219075 w 431006"/>
              <a:gd name="connsiteY0" fmla="*/ 509588 h 595313"/>
              <a:gd name="connsiteX1" fmla="*/ 126206 w 431006"/>
              <a:gd name="connsiteY1" fmla="*/ 402432 h 595313"/>
              <a:gd name="connsiteX2" fmla="*/ 73819 w 431006"/>
              <a:gd name="connsiteY2" fmla="*/ 330994 h 595313"/>
              <a:gd name="connsiteX3" fmla="*/ 42863 w 431006"/>
              <a:gd name="connsiteY3" fmla="*/ 280988 h 595313"/>
              <a:gd name="connsiteX4" fmla="*/ 23813 w 431006"/>
              <a:gd name="connsiteY4" fmla="*/ 242888 h 595313"/>
              <a:gd name="connsiteX5" fmla="*/ 9525 w 431006"/>
              <a:gd name="connsiteY5" fmla="*/ 197644 h 595313"/>
              <a:gd name="connsiteX6" fmla="*/ 2381 w 431006"/>
              <a:gd name="connsiteY6" fmla="*/ 154782 h 595313"/>
              <a:gd name="connsiteX7" fmla="*/ 0 w 431006"/>
              <a:gd name="connsiteY7" fmla="*/ 102394 h 595313"/>
              <a:gd name="connsiteX8" fmla="*/ 2381 w 431006"/>
              <a:gd name="connsiteY8" fmla="*/ 66675 h 595313"/>
              <a:gd name="connsiteX9" fmla="*/ 11906 w 431006"/>
              <a:gd name="connsiteY9" fmla="*/ 38100 h 595313"/>
              <a:gd name="connsiteX10" fmla="*/ 23813 w 431006"/>
              <a:gd name="connsiteY10" fmla="*/ 16669 h 595313"/>
              <a:gd name="connsiteX11" fmla="*/ 33338 w 431006"/>
              <a:gd name="connsiteY11" fmla="*/ 2382 h 595313"/>
              <a:gd name="connsiteX12" fmla="*/ 47625 w 431006"/>
              <a:gd name="connsiteY12" fmla="*/ 0 h 595313"/>
              <a:gd name="connsiteX13" fmla="*/ 66675 w 431006"/>
              <a:gd name="connsiteY13" fmla="*/ 0 h 595313"/>
              <a:gd name="connsiteX14" fmla="*/ 78581 w 431006"/>
              <a:gd name="connsiteY14" fmla="*/ 9525 h 595313"/>
              <a:gd name="connsiteX15" fmla="*/ 95250 w 431006"/>
              <a:gd name="connsiteY15" fmla="*/ 33338 h 595313"/>
              <a:gd name="connsiteX16" fmla="*/ 109538 w 431006"/>
              <a:gd name="connsiteY16" fmla="*/ 73819 h 595313"/>
              <a:gd name="connsiteX17" fmla="*/ 126206 w 431006"/>
              <a:gd name="connsiteY17" fmla="*/ 90488 h 595313"/>
              <a:gd name="connsiteX18" fmla="*/ 431006 w 431006"/>
              <a:gd name="connsiteY18" fmla="*/ 500063 h 595313"/>
              <a:gd name="connsiteX19" fmla="*/ 421481 w 431006"/>
              <a:gd name="connsiteY19" fmla="*/ 540544 h 595313"/>
              <a:gd name="connsiteX20" fmla="*/ 402431 w 431006"/>
              <a:gd name="connsiteY20" fmla="*/ 576263 h 595313"/>
              <a:gd name="connsiteX21" fmla="*/ 385763 w 431006"/>
              <a:gd name="connsiteY21" fmla="*/ 590550 h 595313"/>
              <a:gd name="connsiteX22" fmla="*/ 361950 w 431006"/>
              <a:gd name="connsiteY22" fmla="*/ 595313 h 595313"/>
              <a:gd name="connsiteX23" fmla="*/ 321469 w 431006"/>
              <a:gd name="connsiteY23" fmla="*/ 588169 h 595313"/>
              <a:gd name="connsiteX24" fmla="*/ 219075 w 431006"/>
              <a:gd name="connsiteY24" fmla="*/ 509588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31006" h="595313">
                <a:moveTo>
                  <a:pt x="219075" y="509588"/>
                </a:moveTo>
                <a:lnTo>
                  <a:pt x="126206" y="402432"/>
                </a:lnTo>
                <a:lnTo>
                  <a:pt x="73819" y="330994"/>
                </a:lnTo>
                <a:lnTo>
                  <a:pt x="42863" y="280988"/>
                </a:lnTo>
                <a:lnTo>
                  <a:pt x="23813" y="242888"/>
                </a:lnTo>
                <a:lnTo>
                  <a:pt x="9525" y="197644"/>
                </a:lnTo>
                <a:lnTo>
                  <a:pt x="2381" y="154782"/>
                </a:lnTo>
                <a:lnTo>
                  <a:pt x="0" y="102394"/>
                </a:lnTo>
                <a:lnTo>
                  <a:pt x="2381" y="66675"/>
                </a:lnTo>
                <a:lnTo>
                  <a:pt x="11906" y="38100"/>
                </a:lnTo>
                <a:lnTo>
                  <a:pt x="23813" y="16669"/>
                </a:lnTo>
                <a:lnTo>
                  <a:pt x="33338" y="2382"/>
                </a:lnTo>
                <a:lnTo>
                  <a:pt x="47625" y="0"/>
                </a:lnTo>
                <a:lnTo>
                  <a:pt x="66675" y="0"/>
                </a:lnTo>
                <a:lnTo>
                  <a:pt x="78581" y="9525"/>
                </a:lnTo>
                <a:lnTo>
                  <a:pt x="95250" y="33338"/>
                </a:lnTo>
                <a:lnTo>
                  <a:pt x="109538" y="73819"/>
                </a:lnTo>
                <a:lnTo>
                  <a:pt x="126206" y="90488"/>
                </a:lnTo>
                <a:lnTo>
                  <a:pt x="431006" y="500063"/>
                </a:lnTo>
                <a:lnTo>
                  <a:pt x="421481" y="540544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61950" y="595313"/>
                </a:lnTo>
                <a:lnTo>
                  <a:pt x="321469" y="588169"/>
                </a:lnTo>
                <a:lnTo>
                  <a:pt x="219075" y="509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B45B315-773E-44A6-83B5-A89E81B971D1}"/>
              </a:ext>
            </a:extLst>
          </p:cNvPr>
          <p:cNvSpPr/>
          <p:nvPr/>
        </p:nvSpPr>
        <p:spPr>
          <a:xfrm>
            <a:off x="7286626" y="5002213"/>
            <a:ext cx="790575" cy="762000"/>
          </a:xfrm>
          <a:custGeom>
            <a:avLst/>
            <a:gdLst>
              <a:gd name="connsiteX0" fmla="*/ 497681 w 790575"/>
              <a:gd name="connsiteY0" fmla="*/ 552450 h 762000"/>
              <a:gd name="connsiteX1" fmla="*/ 419100 w 790575"/>
              <a:gd name="connsiteY1" fmla="*/ 426244 h 762000"/>
              <a:gd name="connsiteX2" fmla="*/ 361950 w 790575"/>
              <a:gd name="connsiteY2" fmla="*/ 350044 h 762000"/>
              <a:gd name="connsiteX3" fmla="*/ 292894 w 790575"/>
              <a:gd name="connsiteY3" fmla="*/ 269082 h 762000"/>
              <a:gd name="connsiteX4" fmla="*/ 209550 w 790575"/>
              <a:gd name="connsiteY4" fmla="*/ 188119 h 762000"/>
              <a:gd name="connsiteX5" fmla="*/ 147638 w 790575"/>
              <a:gd name="connsiteY5" fmla="*/ 140494 h 762000"/>
              <a:gd name="connsiteX6" fmla="*/ 76200 w 790575"/>
              <a:gd name="connsiteY6" fmla="*/ 95250 h 762000"/>
              <a:gd name="connsiteX7" fmla="*/ 30956 w 790575"/>
              <a:gd name="connsiteY7" fmla="*/ 66675 h 762000"/>
              <a:gd name="connsiteX8" fmla="*/ 9525 w 790575"/>
              <a:gd name="connsiteY8" fmla="*/ 45244 h 762000"/>
              <a:gd name="connsiteX9" fmla="*/ 0 w 790575"/>
              <a:gd name="connsiteY9" fmla="*/ 28575 h 762000"/>
              <a:gd name="connsiteX10" fmla="*/ 0 w 790575"/>
              <a:gd name="connsiteY10" fmla="*/ 11907 h 762000"/>
              <a:gd name="connsiteX11" fmla="*/ 4763 w 790575"/>
              <a:gd name="connsiteY11" fmla="*/ 4763 h 762000"/>
              <a:gd name="connsiteX12" fmla="*/ 38100 w 790575"/>
              <a:gd name="connsiteY12" fmla="*/ 0 h 762000"/>
              <a:gd name="connsiteX13" fmla="*/ 85725 w 790575"/>
              <a:gd name="connsiteY13" fmla="*/ 7144 h 762000"/>
              <a:gd name="connsiteX14" fmla="*/ 166688 w 790575"/>
              <a:gd name="connsiteY14" fmla="*/ 38100 h 762000"/>
              <a:gd name="connsiteX15" fmla="*/ 323850 w 790575"/>
              <a:gd name="connsiteY15" fmla="*/ 104775 h 762000"/>
              <a:gd name="connsiteX16" fmla="*/ 454819 w 790575"/>
              <a:gd name="connsiteY16" fmla="*/ 169069 h 762000"/>
              <a:gd name="connsiteX17" fmla="*/ 535781 w 790575"/>
              <a:gd name="connsiteY17" fmla="*/ 207169 h 762000"/>
              <a:gd name="connsiteX18" fmla="*/ 561975 w 790575"/>
              <a:gd name="connsiteY18" fmla="*/ 223838 h 762000"/>
              <a:gd name="connsiteX19" fmla="*/ 619125 w 790575"/>
              <a:gd name="connsiteY19" fmla="*/ 276225 h 762000"/>
              <a:gd name="connsiteX20" fmla="*/ 661988 w 790575"/>
              <a:gd name="connsiteY20" fmla="*/ 323850 h 762000"/>
              <a:gd name="connsiteX21" fmla="*/ 702469 w 790575"/>
              <a:gd name="connsiteY21" fmla="*/ 376238 h 762000"/>
              <a:gd name="connsiteX22" fmla="*/ 738188 w 790575"/>
              <a:gd name="connsiteY22" fmla="*/ 435769 h 762000"/>
              <a:gd name="connsiteX23" fmla="*/ 762000 w 790575"/>
              <a:gd name="connsiteY23" fmla="*/ 488157 h 762000"/>
              <a:gd name="connsiteX24" fmla="*/ 776288 w 790575"/>
              <a:gd name="connsiteY24" fmla="*/ 531019 h 762000"/>
              <a:gd name="connsiteX25" fmla="*/ 785813 w 790575"/>
              <a:gd name="connsiteY25" fmla="*/ 576263 h 762000"/>
              <a:gd name="connsiteX26" fmla="*/ 790575 w 790575"/>
              <a:gd name="connsiteY26" fmla="*/ 619125 h 762000"/>
              <a:gd name="connsiteX27" fmla="*/ 783431 w 790575"/>
              <a:gd name="connsiteY27" fmla="*/ 652463 h 762000"/>
              <a:gd name="connsiteX28" fmla="*/ 773906 w 790575"/>
              <a:gd name="connsiteY28" fmla="*/ 683419 h 762000"/>
              <a:gd name="connsiteX29" fmla="*/ 750094 w 790575"/>
              <a:gd name="connsiteY29" fmla="*/ 726282 h 762000"/>
              <a:gd name="connsiteX30" fmla="*/ 728663 w 790575"/>
              <a:gd name="connsiteY30" fmla="*/ 750094 h 762000"/>
              <a:gd name="connsiteX31" fmla="*/ 707231 w 790575"/>
              <a:gd name="connsiteY31" fmla="*/ 759619 h 762000"/>
              <a:gd name="connsiteX32" fmla="*/ 678656 w 790575"/>
              <a:gd name="connsiteY32" fmla="*/ 762000 h 762000"/>
              <a:gd name="connsiteX33" fmla="*/ 647700 w 790575"/>
              <a:gd name="connsiteY33" fmla="*/ 752475 h 762000"/>
              <a:gd name="connsiteX34" fmla="*/ 611981 w 790575"/>
              <a:gd name="connsiteY34" fmla="*/ 731044 h 762000"/>
              <a:gd name="connsiteX35" fmla="*/ 566738 w 790575"/>
              <a:gd name="connsiteY35" fmla="*/ 688182 h 762000"/>
              <a:gd name="connsiteX36" fmla="*/ 552450 w 790575"/>
              <a:gd name="connsiteY36" fmla="*/ 654844 h 762000"/>
              <a:gd name="connsiteX37" fmla="*/ 497681 w 790575"/>
              <a:gd name="connsiteY37" fmla="*/ 552450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90575" h="762000">
                <a:moveTo>
                  <a:pt x="497681" y="552450"/>
                </a:moveTo>
                <a:lnTo>
                  <a:pt x="419100" y="426244"/>
                </a:lnTo>
                <a:lnTo>
                  <a:pt x="361950" y="350044"/>
                </a:lnTo>
                <a:lnTo>
                  <a:pt x="292894" y="269082"/>
                </a:lnTo>
                <a:lnTo>
                  <a:pt x="209550" y="188119"/>
                </a:lnTo>
                <a:lnTo>
                  <a:pt x="147638" y="140494"/>
                </a:lnTo>
                <a:lnTo>
                  <a:pt x="76200" y="95250"/>
                </a:lnTo>
                <a:lnTo>
                  <a:pt x="30956" y="66675"/>
                </a:lnTo>
                <a:lnTo>
                  <a:pt x="9525" y="45244"/>
                </a:lnTo>
                <a:lnTo>
                  <a:pt x="0" y="28575"/>
                </a:lnTo>
                <a:lnTo>
                  <a:pt x="0" y="11907"/>
                </a:lnTo>
                <a:lnTo>
                  <a:pt x="4763" y="4763"/>
                </a:lnTo>
                <a:lnTo>
                  <a:pt x="38100" y="0"/>
                </a:lnTo>
                <a:lnTo>
                  <a:pt x="85725" y="7144"/>
                </a:lnTo>
                <a:lnTo>
                  <a:pt x="166688" y="38100"/>
                </a:lnTo>
                <a:lnTo>
                  <a:pt x="323850" y="104775"/>
                </a:lnTo>
                <a:lnTo>
                  <a:pt x="454819" y="169069"/>
                </a:lnTo>
                <a:lnTo>
                  <a:pt x="535781" y="207169"/>
                </a:lnTo>
                <a:lnTo>
                  <a:pt x="561975" y="223838"/>
                </a:lnTo>
                <a:lnTo>
                  <a:pt x="619125" y="276225"/>
                </a:lnTo>
                <a:lnTo>
                  <a:pt x="661988" y="323850"/>
                </a:lnTo>
                <a:lnTo>
                  <a:pt x="702469" y="376238"/>
                </a:lnTo>
                <a:lnTo>
                  <a:pt x="738188" y="435769"/>
                </a:lnTo>
                <a:lnTo>
                  <a:pt x="762000" y="488157"/>
                </a:lnTo>
                <a:lnTo>
                  <a:pt x="776288" y="531019"/>
                </a:lnTo>
                <a:lnTo>
                  <a:pt x="785813" y="576263"/>
                </a:lnTo>
                <a:lnTo>
                  <a:pt x="790575" y="619125"/>
                </a:lnTo>
                <a:lnTo>
                  <a:pt x="783431" y="652463"/>
                </a:lnTo>
                <a:lnTo>
                  <a:pt x="773906" y="683419"/>
                </a:lnTo>
                <a:lnTo>
                  <a:pt x="750094" y="726282"/>
                </a:lnTo>
                <a:lnTo>
                  <a:pt x="728663" y="750094"/>
                </a:lnTo>
                <a:lnTo>
                  <a:pt x="707231" y="759619"/>
                </a:lnTo>
                <a:lnTo>
                  <a:pt x="678656" y="762000"/>
                </a:lnTo>
                <a:lnTo>
                  <a:pt x="647700" y="752475"/>
                </a:lnTo>
                <a:lnTo>
                  <a:pt x="611981" y="731044"/>
                </a:lnTo>
                <a:lnTo>
                  <a:pt x="566738" y="688182"/>
                </a:lnTo>
                <a:lnTo>
                  <a:pt x="552450" y="654844"/>
                </a:lnTo>
                <a:lnTo>
                  <a:pt x="497681" y="5524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AFE9BC3-8095-4E29-975A-CDFB78C0A010}"/>
              </a:ext>
            </a:extLst>
          </p:cNvPr>
          <p:cNvSpPr/>
          <p:nvPr/>
        </p:nvSpPr>
        <p:spPr>
          <a:xfrm>
            <a:off x="3970339" y="4073525"/>
            <a:ext cx="992187" cy="1628775"/>
          </a:xfrm>
          <a:custGeom>
            <a:avLst/>
            <a:gdLst>
              <a:gd name="connsiteX0" fmla="*/ 750094 w 992981"/>
              <a:gd name="connsiteY0" fmla="*/ 661987 h 1628775"/>
              <a:gd name="connsiteX1" fmla="*/ 619125 w 992981"/>
              <a:gd name="connsiteY1" fmla="*/ 957262 h 1628775"/>
              <a:gd name="connsiteX2" fmla="*/ 535781 w 992981"/>
              <a:gd name="connsiteY2" fmla="*/ 1145381 h 1628775"/>
              <a:gd name="connsiteX3" fmla="*/ 464344 w 992981"/>
              <a:gd name="connsiteY3" fmla="*/ 1302544 h 1628775"/>
              <a:gd name="connsiteX4" fmla="*/ 419100 w 992981"/>
              <a:gd name="connsiteY4" fmla="*/ 1388269 h 1628775"/>
              <a:gd name="connsiteX5" fmla="*/ 385762 w 992981"/>
              <a:gd name="connsiteY5" fmla="*/ 1466850 h 1628775"/>
              <a:gd name="connsiteX6" fmla="*/ 361950 w 992981"/>
              <a:gd name="connsiteY6" fmla="*/ 1550194 h 1628775"/>
              <a:gd name="connsiteX7" fmla="*/ 354806 w 992981"/>
              <a:gd name="connsiteY7" fmla="*/ 1619250 h 1628775"/>
              <a:gd name="connsiteX8" fmla="*/ 295275 w 992981"/>
              <a:gd name="connsiteY8" fmla="*/ 1628775 h 1628775"/>
              <a:gd name="connsiteX9" fmla="*/ 0 w 992981"/>
              <a:gd name="connsiteY9" fmla="*/ 1193006 h 1628775"/>
              <a:gd name="connsiteX10" fmla="*/ 80962 w 992981"/>
              <a:gd name="connsiteY10" fmla="*/ 1202531 h 1628775"/>
              <a:gd name="connsiteX11" fmla="*/ 133350 w 992981"/>
              <a:gd name="connsiteY11" fmla="*/ 1207294 h 1628775"/>
              <a:gd name="connsiteX12" fmla="*/ 157162 w 992981"/>
              <a:gd name="connsiteY12" fmla="*/ 1202531 h 1628775"/>
              <a:gd name="connsiteX13" fmla="*/ 185737 w 992981"/>
              <a:gd name="connsiteY13" fmla="*/ 1183481 h 1628775"/>
              <a:gd name="connsiteX14" fmla="*/ 211931 w 992981"/>
              <a:gd name="connsiteY14" fmla="*/ 1143000 h 1628775"/>
              <a:gd name="connsiteX15" fmla="*/ 235744 w 992981"/>
              <a:gd name="connsiteY15" fmla="*/ 1107281 h 1628775"/>
              <a:gd name="connsiteX16" fmla="*/ 376237 w 992981"/>
              <a:gd name="connsiteY16" fmla="*/ 919162 h 1628775"/>
              <a:gd name="connsiteX17" fmla="*/ 533400 w 992981"/>
              <a:gd name="connsiteY17" fmla="*/ 690562 h 1628775"/>
              <a:gd name="connsiteX18" fmla="*/ 635794 w 992981"/>
              <a:gd name="connsiteY18" fmla="*/ 531019 h 1628775"/>
              <a:gd name="connsiteX19" fmla="*/ 766762 w 992981"/>
              <a:gd name="connsiteY19" fmla="*/ 311944 h 1628775"/>
              <a:gd name="connsiteX20" fmla="*/ 878681 w 992981"/>
              <a:gd name="connsiteY20" fmla="*/ 121444 h 1628775"/>
              <a:gd name="connsiteX21" fmla="*/ 931069 w 992981"/>
              <a:gd name="connsiteY21" fmla="*/ 30956 h 1628775"/>
              <a:gd name="connsiteX22" fmla="*/ 952500 w 992981"/>
              <a:gd name="connsiteY22" fmla="*/ 9525 h 1628775"/>
              <a:gd name="connsiteX23" fmla="*/ 966787 w 992981"/>
              <a:gd name="connsiteY23" fmla="*/ 0 h 1628775"/>
              <a:gd name="connsiteX24" fmla="*/ 976312 w 992981"/>
              <a:gd name="connsiteY24" fmla="*/ 0 h 1628775"/>
              <a:gd name="connsiteX25" fmla="*/ 988219 w 992981"/>
              <a:gd name="connsiteY25" fmla="*/ 0 h 1628775"/>
              <a:gd name="connsiteX26" fmla="*/ 992981 w 992981"/>
              <a:gd name="connsiteY26" fmla="*/ 4762 h 1628775"/>
              <a:gd name="connsiteX27" fmla="*/ 992981 w 992981"/>
              <a:gd name="connsiteY27" fmla="*/ 26194 h 1628775"/>
              <a:gd name="connsiteX28" fmla="*/ 966787 w 992981"/>
              <a:gd name="connsiteY28" fmla="*/ 116681 h 1628775"/>
              <a:gd name="connsiteX29" fmla="*/ 876300 w 992981"/>
              <a:gd name="connsiteY29" fmla="*/ 352425 h 1628775"/>
              <a:gd name="connsiteX30" fmla="*/ 750094 w 992981"/>
              <a:gd name="connsiteY30" fmla="*/ 661987 h 1628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92981" h="1628775">
                <a:moveTo>
                  <a:pt x="750094" y="661987"/>
                </a:moveTo>
                <a:lnTo>
                  <a:pt x="619125" y="957262"/>
                </a:lnTo>
                <a:lnTo>
                  <a:pt x="535781" y="1145381"/>
                </a:lnTo>
                <a:lnTo>
                  <a:pt x="464344" y="1302544"/>
                </a:lnTo>
                <a:lnTo>
                  <a:pt x="419100" y="1388269"/>
                </a:lnTo>
                <a:lnTo>
                  <a:pt x="385762" y="1466850"/>
                </a:lnTo>
                <a:lnTo>
                  <a:pt x="361950" y="1550194"/>
                </a:lnTo>
                <a:lnTo>
                  <a:pt x="354806" y="1619250"/>
                </a:lnTo>
                <a:lnTo>
                  <a:pt x="295275" y="1628775"/>
                </a:lnTo>
                <a:lnTo>
                  <a:pt x="0" y="1193006"/>
                </a:lnTo>
                <a:lnTo>
                  <a:pt x="80962" y="1202531"/>
                </a:lnTo>
                <a:lnTo>
                  <a:pt x="133350" y="1207294"/>
                </a:lnTo>
                <a:lnTo>
                  <a:pt x="157162" y="1202531"/>
                </a:lnTo>
                <a:lnTo>
                  <a:pt x="185737" y="1183481"/>
                </a:lnTo>
                <a:lnTo>
                  <a:pt x="211931" y="1143000"/>
                </a:lnTo>
                <a:lnTo>
                  <a:pt x="235744" y="1107281"/>
                </a:lnTo>
                <a:lnTo>
                  <a:pt x="376237" y="919162"/>
                </a:lnTo>
                <a:lnTo>
                  <a:pt x="533400" y="690562"/>
                </a:lnTo>
                <a:lnTo>
                  <a:pt x="635794" y="531019"/>
                </a:lnTo>
                <a:lnTo>
                  <a:pt x="766762" y="311944"/>
                </a:lnTo>
                <a:lnTo>
                  <a:pt x="878681" y="121444"/>
                </a:lnTo>
                <a:lnTo>
                  <a:pt x="931069" y="30956"/>
                </a:lnTo>
                <a:lnTo>
                  <a:pt x="952500" y="9525"/>
                </a:lnTo>
                <a:lnTo>
                  <a:pt x="966787" y="0"/>
                </a:lnTo>
                <a:lnTo>
                  <a:pt x="976312" y="0"/>
                </a:lnTo>
                <a:lnTo>
                  <a:pt x="988219" y="0"/>
                </a:lnTo>
                <a:lnTo>
                  <a:pt x="992981" y="4762"/>
                </a:lnTo>
                <a:lnTo>
                  <a:pt x="992981" y="26194"/>
                </a:lnTo>
                <a:lnTo>
                  <a:pt x="966787" y="116681"/>
                </a:lnTo>
                <a:lnTo>
                  <a:pt x="876300" y="352425"/>
                </a:lnTo>
                <a:lnTo>
                  <a:pt x="750094" y="661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E8FCE24-8972-48AF-82C6-9A9DF862A9A8}"/>
              </a:ext>
            </a:extLst>
          </p:cNvPr>
          <p:cNvSpPr/>
          <p:nvPr/>
        </p:nvSpPr>
        <p:spPr>
          <a:xfrm>
            <a:off x="5024439" y="1854199"/>
            <a:ext cx="1508125" cy="411162"/>
          </a:xfrm>
          <a:custGeom>
            <a:avLst/>
            <a:gdLst>
              <a:gd name="connsiteX0" fmla="*/ 1131093 w 1507331"/>
              <a:gd name="connsiteY0" fmla="*/ 230981 h 411956"/>
              <a:gd name="connsiteX1" fmla="*/ 900112 w 1507331"/>
              <a:gd name="connsiteY1" fmla="*/ 288131 h 411956"/>
              <a:gd name="connsiteX2" fmla="*/ 757237 w 1507331"/>
              <a:gd name="connsiteY2" fmla="*/ 319087 h 411956"/>
              <a:gd name="connsiteX3" fmla="*/ 569118 w 1507331"/>
              <a:gd name="connsiteY3" fmla="*/ 364331 h 411956"/>
              <a:gd name="connsiteX4" fmla="*/ 366712 w 1507331"/>
              <a:gd name="connsiteY4" fmla="*/ 407194 h 411956"/>
              <a:gd name="connsiteX5" fmla="*/ 330993 w 1507331"/>
              <a:gd name="connsiteY5" fmla="*/ 411956 h 411956"/>
              <a:gd name="connsiteX6" fmla="*/ 290512 w 1507331"/>
              <a:gd name="connsiteY6" fmla="*/ 411956 h 411956"/>
              <a:gd name="connsiteX7" fmla="*/ 257175 w 1507331"/>
              <a:gd name="connsiteY7" fmla="*/ 404812 h 411956"/>
              <a:gd name="connsiteX8" fmla="*/ 185737 w 1507331"/>
              <a:gd name="connsiteY8" fmla="*/ 366712 h 411956"/>
              <a:gd name="connsiteX9" fmla="*/ 119062 w 1507331"/>
              <a:gd name="connsiteY9" fmla="*/ 319087 h 411956"/>
              <a:gd name="connsiteX10" fmla="*/ 50006 w 1507331"/>
              <a:gd name="connsiteY10" fmla="*/ 254794 h 411956"/>
              <a:gd name="connsiteX11" fmla="*/ 11906 w 1507331"/>
              <a:gd name="connsiteY11" fmla="*/ 219075 h 411956"/>
              <a:gd name="connsiteX12" fmla="*/ 0 w 1507331"/>
              <a:gd name="connsiteY12" fmla="*/ 197644 h 411956"/>
              <a:gd name="connsiteX13" fmla="*/ 0 w 1507331"/>
              <a:gd name="connsiteY13" fmla="*/ 180975 h 411956"/>
              <a:gd name="connsiteX14" fmla="*/ 7143 w 1507331"/>
              <a:gd name="connsiteY14" fmla="*/ 166687 h 411956"/>
              <a:gd name="connsiteX15" fmla="*/ 28575 w 1507331"/>
              <a:gd name="connsiteY15" fmla="*/ 161925 h 411956"/>
              <a:gd name="connsiteX16" fmla="*/ 52387 w 1507331"/>
              <a:gd name="connsiteY16" fmla="*/ 164306 h 411956"/>
              <a:gd name="connsiteX17" fmla="*/ 92868 w 1507331"/>
              <a:gd name="connsiteY17" fmla="*/ 183356 h 411956"/>
              <a:gd name="connsiteX18" fmla="*/ 130968 w 1507331"/>
              <a:gd name="connsiteY18" fmla="*/ 200025 h 411956"/>
              <a:gd name="connsiteX19" fmla="*/ 180975 w 1507331"/>
              <a:gd name="connsiteY19" fmla="*/ 216694 h 411956"/>
              <a:gd name="connsiteX20" fmla="*/ 221456 w 1507331"/>
              <a:gd name="connsiteY20" fmla="*/ 226219 h 411956"/>
              <a:gd name="connsiteX21" fmla="*/ 269081 w 1507331"/>
              <a:gd name="connsiteY21" fmla="*/ 235744 h 411956"/>
              <a:gd name="connsiteX22" fmla="*/ 311943 w 1507331"/>
              <a:gd name="connsiteY22" fmla="*/ 238125 h 411956"/>
              <a:gd name="connsiteX23" fmla="*/ 402431 w 1507331"/>
              <a:gd name="connsiteY23" fmla="*/ 226219 h 411956"/>
              <a:gd name="connsiteX24" fmla="*/ 759618 w 1507331"/>
              <a:gd name="connsiteY24" fmla="*/ 138112 h 411956"/>
              <a:gd name="connsiteX25" fmla="*/ 904875 w 1507331"/>
              <a:gd name="connsiteY25" fmla="*/ 104775 h 411956"/>
              <a:gd name="connsiteX26" fmla="*/ 1088231 w 1507331"/>
              <a:gd name="connsiteY26" fmla="*/ 59531 h 411956"/>
              <a:gd name="connsiteX27" fmla="*/ 1202531 w 1507331"/>
              <a:gd name="connsiteY27" fmla="*/ 21431 h 411956"/>
              <a:gd name="connsiteX28" fmla="*/ 1233487 w 1507331"/>
              <a:gd name="connsiteY28" fmla="*/ 7144 h 411956"/>
              <a:gd name="connsiteX29" fmla="*/ 1271587 w 1507331"/>
              <a:gd name="connsiteY29" fmla="*/ 0 h 411956"/>
              <a:gd name="connsiteX30" fmla="*/ 1323975 w 1507331"/>
              <a:gd name="connsiteY30" fmla="*/ 4762 h 411956"/>
              <a:gd name="connsiteX31" fmla="*/ 1397793 w 1507331"/>
              <a:gd name="connsiteY31" fmla="*/ 16669 h 411956"/>
              <a:gd name="connsiteX32" fmla="*/ 1466850 w 1507331"/>
              <a:gd name="connsiteY32" fmla="*/ 33337 h 411956"/>
              <a:gd name="connsiteX33" fmla="*/ 1490662 w 1507331"/>
              <a:gd name="connsiteY33" fmla="*/ 42862 h 411956"/>
              <a:gd name="connsiteX34" fmla="*/ 1504950 w 1507331"/>
              <a:gd name="connsiteY34" fmla="*/ 54769 h 411956"/>
              <a:gd name="connsiteX35" fmla="*/ 1507331 w 1507331"/>
              <a:gd name="connsiteY35" fmla="*/ 66675 h 411956"/>
              <a:gd name="connsiteX36" fmla="*/ 1497806 w 1507331"/>
              <a:gd name="connsiteY36" fmla="*/ 90487 h 411956"/>
              <a:gd name="connsiteX37" fmla="*/ 1464468 w 1507331"/>
              <a:gd name="connsiteY37" fmla="*/ 119062 h 411956"/>
              <a:gd name="connsiteX38" fmla="*/ 1412081 w 1507331"/>
              <a:gd name="connsiteY38" fmla="*/ 152400 h 411956"/>
              <a:gd name="connsiteX39" fmla="*/ 1328737 w 1507331"/>
              <a:gd name="connsiteY39" fmla="*/ 183356 h 411956"/>
              <a:gd name="connsiteX40" fmla="*/ 1131093 w 1507331"/>
              <a:gd name="connsiteY40" fmla="*/ 230981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07331" h="411956">
                <a:moveTo>
                  <a:pt x="1131093" y="230981"/>
                </a:moveTo>
                <a:lnTo>
                  <a:pt x="900112" y="288131"/>
                </a:lnTo>
                <a:lnTo>
                  <a:pt x="757237" y="319087"/>
                </a:lnTo>
                <a:lnTo>
                  <a:pt x="569118" y="364331"/>
                </a:lnTo>
                <a:lnTo>
                  <a:pt x="366712" y="407194"/>
                </a:lnTo>
                <a:lnTo>
                  <a:pt x="330993" y="411956"/>
                </a:lnTo>
                <a:lnTo>
                  <a:pt x="290512" y="411956"/>
                </a:lnTo>
                <a:lnTo>
                  <a:pt x="257175" y="404812"/>
                </a:lnTo>
                <a:lnTo>
                  <a:pt x="185737" y="366712"/>
                </a:lnTo>
                <a:lnTo>
                  <a:pt x="119062" y="319087"/>
                </a:lnTo>
                <a:lnTo>
                  <a:pt x="50006" y="254794"/>
                </a:lnTo>
                <a:lnTo>
                  <a:pt x="11906" y="219075"/>
                </a:lnTo>
                <a:lnTo>
                  <a:pt x="0" y="197644"/>
                </a:lnTo>
                <a:lnTo>
                  <a:pt x="0" y="180975"/>
                </a:lnTo>
                <a:lnTo>
                  <a:pt x="7143" y="166687"/>
                </a:lnTo>
                <a:lnTo>
                  <a:pt x="28575" y="161925"/>
                </a:lnTo>
                <a:lnTo>
                  <a:pt x="52387" y="164306"/>
                </a:lnTo>
                <a:lnTo>
                  <a:pt x="92868" y="183356"/>
                </a:lnTo>
                <a:lnTo>
                  <a:pt x="130968" y="200025"/>
                </a:lnTo>
                <a:lnTo>
                  <a:pt x="180975" y="216694"/>
                </a:lnTo>
                <a:lnTo>
                  <a:pt x="221456" y="226219"/>
                </a:lnTo>
                <a:lnTo>
                  <a:pt x="269081" y="235744"/>
                </a:lnTo>
                <a:lnTo>
                  <a:pt x="311943" y="238125"/>
                </a:lnTo>
                <a:lnTo>
                  <a:pt x="402431" y="226219"/>
                </a:lnTo>
                <a:lnTo>
                  <a:pt x="759618" y="138112"/>
                </a:lnTo>
                <a:lnTo>
                  <a:pt x="904875" y="104775"/>
                </a:lnTo>
                <a:lnTo>
                  <a:pt x="1088231" y="59531"/>
                </a:lnTo>
                <a:lnTo>
                  <a:pt x="1202531" y="21431"/>
                </a:lnTo>
                <a:lnTo>
                  <a:pt x="1233487" y="7144"/>
                </a:lnTo>
                <a:lnTo>
                  <a:pt x="1271587" y="0"/>
                </a:lnTo>
                <a:lnTo>
                  <a:pt x="1323975" y="4762"/>
                </a:lnTo>
                <a:lnTo>
                  <a:pt x="1397793" y="16669"/>
                </a:lnTo>
                <a:lnTo>
                  <a:pt x="1466850" y="33337"/>
                </a:lnTo>
                <a:lnTo>
                  <a:pt x="1490662" y="42862"/>
                </a:lnTo>
                <a:lnTo>
                  <a:pt x="1504950" y="54769"/>
                </a:lnTo>
                <a:lnTo>
                  <a:pt x="1507331" y="66675"/>
                </a:lnTo>
                <a:lnTo>
                  <a:pt x="1497806" y="90487"/>
                </a:lnTo>
                <a:lnTo>
                  <a:pt x="1464468" y="119062"/>
                </a:lnTo>
                <a:lnTo>
                  <a:pt x="1412081" y="152400"/>
                </a:lnTo>
                <a:lnTo>
                  <a:pt x="1328737" y="183356"/>
                </a:lnTo>
                <a:lnTo>
                  <a:pt x="1131093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F249E44-D38D-4271-9FA3-48471B25F7EE}"/>
              </a:ext>
            </a:extLst>
          </p:cNvPr>
          <p:cNvSpPr/>
          <p:nvPr/>
        </p:nvSpPr>
        <p:spPr>
          <a:xfrm>
            <a:off x="5541964" y="1457324"/>
            <a:ext cx="473075" cy="1651000"/>
          </a:xfrm>
          <a:custGeom>
            <a:avLst/>
            <a:gdLst>
              <a:gd name="connsiteX0" fmla="*/ 211931 w 473869"/>
              <a:gd name="connsiteY0" fmla="*/ 1300163 h 1650207"/>
              <a:gd name="connsiteX1" fmla="*/ 214312 w 473869"/>
              <a:gd name="connsiteY1" fmla="*/ 878682 h 1650207"/>
              <a:gd name="connsiteX2" fmla="*/ 209550 w 473869"/>
              <a:gd name="connsiteY2" fmla="*/ 700088 h 1650207"/>
              <a:gd name="connsiteX3" fmla="*/ 214312 w 473869"/>
              <a:gd name="connsiteY3" fmla="*/ 511969 h 1650207"/>
              <a:gd name="connsiteX4" fmla="*/ 202406 w 473869"/>
              <a:gd name="connsiteY4" fmla="*/ 378619 h 1650207"/>
              <a:gd name="connsiteX5" fmla="*/ 195262 w 473869"/>
              <a:gd name="connsiteY5" fmla="*/ 319088 h 1650207"/>
              <a:gd name="connsiteX6" fmla="*/ 183356 w 473869"/>
              <a:gd name="connsiteY6" fmla="*/ 257175 h 1650207"/>
              <a:gd name="connsiteX7" fmla="*/ 176212 w 473869"/>
              <a:gd name="connsiteY7" fmla="*/ 235744 h 1650207"/>
              <a:gd name="connsiteX8" fmla="*/ 157162 w 473869"/>
              <a:gd name="connsiteY8" fmla="*/ 202407 h 1650207"/>
              <a:gd name="connsiteX9" fmla="*/ 128587 w 473869"/>
              <a:gd name="connsiteY9" fmla="*/ 166688 h 1650207"/>
              <a:gd name="connsiteX10" fmla="*/ 73819 w 473869"/>
              <a:gd name="connsiteY10" fmla="*/ 111919 h 1650207"/>
              <a:gd name="connsiteX11" fmla="*/ 38100 w 473869"/>
              <a:gd name="connsiteY11" fmla="*/ 80963 h 1650207"/>
              <a:gd name="connsiteX12" fmla="*/ 19050 w 473869"/>
              <a:gd name="connsiteY12" fmla="*/ 61913 h 1650207"/>
              <a:gd name="connsiteX13" fmla="*/ 4762 w 473869"/>
              <a:gd name="connsiteY13" fmla="*/ 42863 h 1650207"/>
              <a:gd name="connsiteX14" fmla="*/ 0 w 473869"/>
              <a:gd name="connsiteY14" fmla="*/ 28575 h 1650207"/>
              <a:gd name="connsiteX15" fmla="*/ 4762 w 473869"/>
              <a:gd name="connsiteY15" fmla="*/ 9525 h 1650207"/>
              <a:gd name="connsiteX16" fmla="*/ 23812 w 473869"/>
              <a:gd name="connsiteY16" fmla="*/ 2382 h 1650207"/>
              <a:gd name="connsiteX17" fmla="*/ 59531 w 473869"/>
              <a:gd name="connsiteY17" fmla="*/ 0 h 1650207"/>
              <a:gd name="connsiteX18" fmla="*/ 107156 w 473869"/>
              <a:gd name="connsiteY18" fmla="*/ 4763 h 1650207"/>
              <a:gd name="connsiteX19" fmla="*/ 164306 w 473869"/>
              <a:gd name="connsiteY19" fmla="*/ 14288 h 1650207"/>
              <a:gd name="connsiteX20" fmla="*/ 226219 w 473869"/>
              <a:gd name="connsiteY20" fmla="*/ 28575 h 1650207"/>
              <a:gd name="connsiteX21" fmla="*/ 271462 w 473869"/>
              <a:gd name="connsiteY21" fmla="*/ 45244 h 1650207"/>
              <a:gd name="connsiteX22" fmla="*/ 309562 w 473869"/>
              <a:gd name="connsiteY22" fmla="*/ 61913 h 1650207"/>
              <a:gd name="connsiteX23" fmla="*/ 357187 w 473869"/>
              <a:gd name="connsiteY23" fmla="*/ 85725 h 1650207"/>
              <a:gd name="connsiteX24" fmla="*/ 402431 w 473869"/>
              <a:gd name="connsiteY24" fmla="*/ 116682 h 1650207"/>
              <a:gd name="connsiteX25" fmla="*/ 423862 w 473869"/>
              <a:gd name="connsiteY25" fmla="*/ 135732 h 1650207"/>
              <a:gd name="connsiteX26" fmla="*/ 450056 w 473869"/>
              <a:gd name="connsiteY26" fmla="*/ 166688 h 1650207"/>
              <a:gd name="connsiteX27" fmla="*/ 466725 w 473869"/>
              <a:gd name="connsiteY27" fmla="*/ 195263 h 1650207"/>
              <a:gd name="connsiteX28" fmla="*/ 471487 w 473869"/>
              <a:gd name="connsiteY28" fmla="*/ 219075 h 1650207"/>
              <a:gd name="connsiteX29" fmla="*/ 473869 w 473869"/>
              <a:gd name="connsiteY29" fmla="*/ 238125 h 1650207"/>
              <a:gd name="connsiteX30" fmla="*/ 469106 w 473869"/>
              <a:gd name="connsiteY30" fmla="*/ 266700 h 1650207"/>
              <a:gd name="connsiteX31" fmla="*/ 454819 w 473869"/>
              <a:gd name="connsiteY31" fmla="*/ 295275 h 1650207"/>
              <a:gd name="connsiteX32" fmla="*/ 435769 w 473869"/>
              <a:gd name="connsiteY32" fmla="*/ 330994 h 1650207"/>
              <a:gd name="connsiteX33" fmla="*/ 421481 w 473869"/>
              <a:gd name="connsiteY33" fmla="*/ 376238 h 1650207"/>
              <a:gd name="connsiteX34" fmla="*/ 414337 w 473869"/>
              <a:gd name="connsiteY34" fmla="*/ 507207 h 1650207"/>
              <a:gd name="connsiteX35" fmla="*/ 411956 w 473869"/>
              <a:gd name="connsiteY35" fmla="*/ 666750 h 1650207"/>
              <a:gd name="connsiteX36" fmla="*/ 414337 w 473869"/>
              <a:gd name="connsiteY36" fmla="*/ 1002507 h 1650207"/>
              <a:gd name="connsiteX37" fmla="*/ 411956 w 473869"/>
              <a:gd name="connsiteY37" fmla="*/ 1147763 h 1650207"/>
              <a:gd name="connsiteX38" fmla="*/ 409575 w 473869"/>
              <a:gd name="connsiteY38" fmla="*/ 1562100 h 1650207"/>
              <a:gd name="connsiteX39" fmla="*/ 209550 w 473869"/>
              <a:gd name="connsiteY39" fmla="*/ 1650207 h 1650207"/>
              <a:gd name="connsiteX40" fmla="*/ 211931 w 473869"/>
              <a:gd name="connsiteY40" fmla="*/ 1300163 h 1650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650207">
                <a:moveTo>
                  <a:pt x="211931" y="1300163"/>
                </a:moveTo>
                <a:cubicBezTo>
                  <a:pt x="212725" y="1159669"/>
                  <a:pt x="213518" y="1019176"/>
                  <a:pt x="214312" y="878682"/>
                </a:cubicBezTo>
                <a:lnTo>
                  <a:pt x="209550" y="700088"/>
                </a:lnTo>
                <a:lnTo>
                  <a:pt x="214312" y="511969"/>
                </a:lnTo>
                <a:lnTo>
                  <a:pt x="202406" y="378619"/>
                </a:lnTo>
                <a:lnTo>
                  <a:pt x="195262" y="319088"/>
                </a:lnTo>
                <a:lnTo>
                  <a:pt x="183356" y="257175"/>
                </a:lnTo>
                <a:lnTo>
                  <a:pt x="176212" y="235744"/>
                </a:lnTo>
                <a:lnTo>
                  <a:pt x="157162" y="202407"/>
                </a:lnTo>
                <a:lnTo>
                  <a:pt x="128587" y="166688"/>
                </a:lnTo>
                <a:lnTo>
                  <a:pt x="73819" y="111919"/>
                </a:lnTo>
                <a:lnTo>
                  <a:pt x="38100" y="80963"/>
                </a:lnTo>
                <a:lnTo>
                  <a:pt x="19050" y="61913"/>
                </a:lnTo>
                <a:lnTo>
                  <a:pt x="4762" y="42863"/>
                </a:lnTo>
                <a:lnTo>
                  <a:pt x="0" y="28575"/>
                </a:lnTo>
                <a:lnTo>
                  <a:pt x="4762" y="9525"/>
                </a:lnTo>
                <a:lnTo>
                  <a:pt x="23812" y="2382"/>
                </a:lnTo>
                <a:lnTo>
                  <a:pt x="59531" y="0"/>
                </a:lnTo>
                <a:lnTo>
                  <a:pt x="107156" y="4763"/>
                </a:lnTo>
                <a:lnTo>
                  <a:pt x="164306" y="14288"/>
                </a:lnTo>
                <a:lnTo>
                  <a:pt x="226219" y="28575"/>
                </a:lnTo>
                <a:lnTo>
                  <a:pt x="271462" y="45244"/>
                </a:lnTo>
                <a:lnTo>
                  <a:pt x="309562" y="61913"/>
                </a:lnTo>
                <a:lnTo>
                  <a:pt x="357187" y="85725"/>
                </a:lnTo>
                <a:lnTo>
                  <a:pt x="402431" y="116682"/>
                </a:lnTo>
                <a:lnTo>
                  <a:pt x="423862" y="135732"/>
                </a:lnTo>
                <a:lnTo>
                  <a:pt x="450056" y="166688"/>
                </a:lnTo>
                <a:lnTo>
                  <a:pt x="466725" y="195263"/>
                </a:lnTo>
                <a:lnTo>
                  <a:pt x="471487" y="219075"/>
                </a:lnTo>
                <a:lnTo>
                  <a:pt x="473869" y="238125"/>
                </a:lnTo>
                <a:lnTo>
                  <a:pt x="469106" y="266700"/>
                </a:lnTo>
                <a:lnTo>
                  <a:pt x="454819" y="295275"/>
                </a:lnTo>
                <a:lnTo>
                  <a:pt x="435769" y="330994"/>
                </a:lnTo>
                <a:lnTo>
                  <a:pt x="421481" y="376238"/>
                </a:lnTo>
                <a:lnTo>
                  <a:pt x="414337" y="507207"/>
                </a:lnTo>
                <a:cubicBezTo>
                  <a:pt x="413543" y="560388"/>
                  <a:pt x="412750" y="613569"/>
                  <a:pt x="411956" y="666750"/>
                </a:cubicBezTo>
                <a:cubicBezTo>
                  <a:pt x="412750" y="778669"/>
                  <a:pt x="413543" y="890588"/>
                  <a:pt x="414337" y="1002507"/>
                </a:cubicBezTo>
                <a:cubicBezTo>
                  <a:pt x="413543" y="1050926"/>
                  <a:pt x="412750" y="1099344"/>
                  <a:pt x="411956" y="1147763"/>
                </a:cubicBezTo>
                <a:cubicBezTo>
                  <a:pt x="411162" y="1285875"/>
                  <a:pt x="410369" y="1423988"/>
                  <a:pt x="409575" y="1562100"/>
                </a:cubicBezTo>
                <a:lnTo>
                  <a:pt x="209550" y="1650207"/>
                </a:lnTo>
                <a:cubicBezTo>
                  <a:pt x="210344" y="1531144"/>
                  <a:pt x="211137" y="1412082"/>
                  <a:pt x="211931" y="1300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CD87628-662D-47AA-84EA-1C3AFD8B51CA}"/>
              </a:ext>
            </a:extLst>
          </p:cNvPr>
          <p:cNvSpPr/>
          <p:nvPr/>
        </p:nvSpPr>
        <p:spPr>
          <a:xfrm>
            <a:off x="5103813" y="2349499"/>
            <a:ext cx="1352550" cy="411162"/>
          </a:xfrm>
          <a:custGeom>
            <a:avLst/>
            <a:gdLst>
              <a:gd name="connsiteX0" fmla="*/ 1019175 w 1352550"/>
              <a:gd name="connsiteY0" fmla="*/ 238125 h 411956"/>
              <a:gd name="connsiteX1" fmla="*/ 819150 w 1352550"/>
              <a:gd name="connsiteY1" fmla="*/ 283369 h 411956"/>
              <a:gd name="connsiteX2" fmla="*/ 673894 w 1352550"/>
              <a:gd name="connsiteY2" fmla="*/ 316706 h 411956"/>
              <a:gd name="connsiteX3" fmla="*/ 481012 w 1352550"/>
              <a:gd name="connsiteY3" fmla="*/ 352425 h 411956"/>
              <a:gd name="connsiteX4" fmla="*/ 319087 w 1352550"/>
              <a:gd name="connsiteY4" fmla="*/ 392906 h 411956"/>
              <a:gd name="connsiteX5" fmla="*/ 273844 w 1352550"/>
              <a:gd name="connsiteY5" fmla="*/ 409575 h 411956"/>
              <a:gd name="connsiteX6" fmla="*/ 257175 w 1352550"/>
              <a:gd name="connsiteY6" fmla="*/ 411956 h 411956"/>
              <a:gd name="connsiteX7" fmla="*/ 223837 w 1352550"/>
              <a:gd name="connsiteY7" fmla="*/ 407194 h 411956"/>
              <a:gd name="connsiteX8" fmla="*/ 183356 w 1352550"/>
              <a:gd name="connsiteY8" fmla="*/ 392906 h 411956"/>
              <a:gd name="connsiteX9" fmla="*/ 145256 w 1352550"/>
              <a:gd name="connsiteY9" fmla="*/ 364331 h 411956"/>
              <a:gd name="connsiteX10" fmla="*/ 100012 w 1352550"/>
              <a:gd name="connsiteY10" fmla="*/ 323850 h 411956"/>
              <a:gd name="connsiteX11" fmla="*/ 57150 w 1352550"/>
              <a:gd name="connsiteY11" fmla="*/ 276225 h 411956"/>
              <a:gd name="connsiteX12" fmla="*/ 26194 w 1352550"/>
              <a:gd name="connsiteY12" fmla="*/ 240506 h 411956"/>
              <a:gd name="connsiteX13" fmla="*/ 7144 w 1352550"/>
              <a:gd name="connsiteY13" fmla="*/ 209550 h 411956"/>
              <a:gd name="connsiteX14" fmla="*/ 0 w 1352550"/>
              <a:gd name="connsiteY14" fmla="*/ 180975 h 411956"/>
              <a:gd name="connsiteX15" fmla="*/ 0 w 1352550"/>
              <a:gd name="connsiteY15" fmla="*/ 166687 h 411956"/>
              <a:gd name="connsiteX16" fmla="*/ 4762 w 1352550"/>
              <a:gd name="connsiteY16" fmla="*/ 157162 h 411956"/>
              <a:gd name="connsiteX17" fmla="*/ 19050 w 1352550"/>
              <a:gd name="connsiteY17" fmla="*/ 150019 h 411956"/>
              <a:gd name="connsiteX18" fmla="*/ 45244 w 1352550"/>
              <a:gd name="connsiteY18" fmla="*/ 157162 h 411956"/>
              <a:gd name="connsiteX19" fmla="*/ 90487 w 1352550"/>
              <a:gd name="connsiteY19" fmla="*/ 180975 h 411956"/>
              <a:gd name="connsiteX20" fmla="*/ 135731 w 1352550"/>
              <a:gd name="connsiteY20" fmla="*/ 197644 h 411956"/>
              <a:gd name="connsiteX21" fmla="*/ 188119 w 1352550"/>
              <a:gd name="connsiteY21" fmla="*/ 207169 h 411956"/>
              <a:gd name="connsiteX22" fmla="*/ 238125 w 1352550"/>
              <a:gd name="connsiteY22" fmla="*/ 211931 h 411956"/>
              <a:gd name="connsiteX23" fmla="*/ 311944 w 1352550"/>
              <a:gd name="connsiteY23" fmla="*/ 204787 h 411956"/>
              <a:gd name="connsiteX24" fmla="*/ 495300 w 1352550"/>
              <a:gd name="connsiteY24" fmla="*/ 176212 h 411956"/>
              <a:gd name="connsiteX25" fmla="*/ 673894 w 1352550"/>
              <a:gd name="connsiteY25" fmla="*/ 135731 h 411956"/>
              <a:gd name="connsiteX26" fmla="*/ 819150 w 1352550"/>
              <a:gd name="connsiteY26" fmla="*/ 109537 h 411956"/>
              <a:gd name="connsiteX27" fmla="*/ 966787 w 1352550"/>
              <a:gd name="connsiteY27" fmla="*/ 64294 h 411956"/>
              <a:gd name="connsiteX28" fmla="*/ 1085850 w 1352550"/>
              <a:gd name="connsiteY28" fmla="*/ 26194 h 411956"/>
              <a:gd name="connsiteX29" fmla="*/ 1114425 w 1352550"/>
              <a:gd name="connsiteY29" fmla="*/ 9525 h 411956"/>
              <a:gd name="connsiteX30" fmla="*/ 1154906 w 1352550"/>
              <a:gd name="connsiteY30" fmla="*/ 0 h 411956"/>
              <a:gd name="connsiteX31" fmla="*/ 1197769 w 1352550"/>
              <a:gd name="connsiteY31" fmla="*/ 4762 h 411956"/>
              <a:gd name="connsiteX32" fmla="*/ 1243012 w 1352550"/>
              <a:gd name="connsiteY32" fmla="*/ 14287 h 411956"/>
              <a:gd name="connsiteX33" fmla="*/ 1295400 w 1352550"/>
              <a:gd name="connsiteY33" fmla="*/ 40481 h 411956"/>
              <a:gd name="connsiteX34" fmla="*/ 1331119 w 1352550"/>
              <a:gd name="connsiteY34" fmla="*/ 61912 h 411956"/>
              <a:gd name="connsiteX35" fmla="*/ 1347787 w 1352550"/>
              <a:gd name="connsiteY35" fmla="*/ 78581 h 411956"/>
              <a:gd name="connsiteX36" fmla="*/ 1352550 w 1352550"/>
              <a:gd name="connsiteY36" fmla="*/ 95250 h 411956"/>
              <a:gd name="connsiteX37" fmla="*/ 1347787 w 1352550"/>
              <a:gd name="connsiteY37" fmla="*/ 126206 h 411956"/>
              <a:gd name="connsiteX38" fmla="*/ 1328737 w 1352550"/>
              <a:gd name="connsiteY38" fmla="*/ 145256 h 411956"/>
              <a:gd name="connsiteX39" fmla="*/ 1247775 w 1352550"/>
              <a:gd name="connsiteY39" fmla="*/ 176212 h 411956"/>
              <a:gd name="connsiteX40" fmla="*/ 1138237 w 1352550"/>
              <a:gd name="connsiteY40" fmla="*/ 209550 h 411956"/>
              <a:gd name="connsiteX41" fmla="*/ 1019175 w 1352550"/>
              <a:gd name="connsiteY41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352550" h="411956">
                <a:moveTo>
                  <a:pt x="1019175" y="238125"/>
                </a:moveTo>
                <a:lnTo>
                  <a:pt x="819150" y="283369"/>
                </a:lnTo>
                <a:lnTo>
                  <a:pt x="673894" y="316706"/>
                </a:lnTo>
                <a:lnTo>
                  <a:pt x="481012" y="352425"/>
                </a:lnTo>
                <a:lnTo>
                  <a:pt x="319087" y="392906"/>
                </a:lnTo>
                <a:lnTo>
                  <a:pt x="273844" y="409575"/>
                </a:lnTo>
                <a:lnTo>
                  <a:pt x="257175" y="411956"/>
                </a:lnTo>
                <a:lnTo>
                  <a:pt x="223837" y="407194"/>
                </a:lnTo>
                <a:lnTo>
                  <a:pt x="183356" y="392906"/>
                </a:lnTo>
                <a:lnTo>
                  <a:pt x="145256" y="364331"/>
                </a:lnTo>
                <a:lnTo>
                  <a:pt x="100012" y="323850"/>
                </a:lnTo>
                <a:lnTo>
                  <a:pt x="57150" y="276225"/>
                </a:lnTo>
                <a:lnTo>
                  <a:pt x="26194" y="240506"/>
                </a:lnTo>
                <a:lnTo>
                  <a:pt x="7144" y="209550"/>
                </a:lnTo>
                <a:lnTo>
                  <a:pt x="0" y="180975"/>
                </a:lnTo>
                <a:lnTo>
                  <a:pt x="0" y="166687"/>
                </a:lnTo>
                <a:lnTo>
                  <a:pt x="4762" y="157162"/>
                </a:lnTo>
                <a:lnTo>
                  <a:pt x="19050" y="150019"/>
                </a:lnTo>
                <a:lnTo>
                  <a:pt x="45244" y="157162"/>
                </a:lnTo>
                <a:lnTo>
                  <a:pt x="90487" y="180975"/>
                </a:lnTo>
                <a:lnTo>
                  <a:pt x="135731" y="197644"/>
                </a:lnTo>
                <a:lnTo>
                  <a:pt x="188119" y="207169"/>
                </a:lnTo>
                <a:lnTo>
                  <a:pt x="238125" y="211931"/>
                </a:lnTo>
                <a:lnTo>
                  <a:pt x="311944" y="204787"/>
                </a:lnTo>
                <a:lnTo>
                  <a:pt x="495300" y="176212"/>
                </a:lnTo>
                <a:lnTo>
                  <a:pt x="673894" y="135731"/>
                </a:lnTo>
                <a:lnTo>
                  <a:pt x="819150" y="109537"/>
                </a:lnTo>
                <a:lnTo>
                  <a:pt x="966787" y="64294"/>
                </a:lnTo>
                <a:lnTo>
                  <a:pt x="1085850" y="26194"/>
                </a:lnTo>
                <a:lnTo>
                  <a:pt x="1114425" y="9525"/>
                </a:lnTo>
                <a:lnTo>
                  <a:pt x="1154906" y="0"/>
                </a:lnTo>
                <a:lnTo>
                  <a:pt x="1197769" y="4762"/>
                </a:lnTo>
                <a:lnTo>
                  <a:pt x="1243012" y="14287"/>
                </a:lnTo>
                <a:lnTo>
                  <a:pt x="1295400" y="40481"/>
                </a:lnTo>
                <a:lnTo>
                  <a:pt x="1331119" y="61912"/>
                </a:lnTo>
                <a:lnTo>
                  <a:pt x="1347787" y="78581"/>
                </a:lnTo>
                <a:lnTo>
                  <a:pt x="1352550" y="95250"/>
                </a:lnTo>
                <a:lnTo>
                  <a:pt x="1347787" y="126206"/>
                </a:lnTo>
                <a:lnTo>
                  <a:pt x="1328737" y="145256"/>
                </a:lnTo>
                <a:lnTo>
                  <a:pt x="1247775" y="176212"/>
                </a:lnTo>
                <a:lnTo>
                  <a:pt x="1138237" y="209550"/>
                </a:lnTo>
                <a:lnTo>
                  <a:pt x="1019175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CB77F19-CA0E-4602-8A32-B72187A25CC0}"/>
              </a:ext>
            </a:extLst>
          </p:cNvPr>
          <p:cNvSpPr/>
          <p:nvPr/>
        </p:nvSpPr>
        <p:spPr>
          <a:xfrm>
            <a:off x="4924425" y="2809875"/>
            <a:ext cx="1512888" cy="619125"/>
          </a:xfrm>
          <a:custGeom>
            <a:avLst/>
            <a:gdLst>
              <a:gd name="connsiteX0" fmla="*/ 1054894 w 1512094"/>
              <a:gd name="connsiteY0" fmla="*/ 280988 h 619125"/>
              <a:gd name="connsiteX1" fmla="*/ 852488 w 1512094"/>
              <a:gd name="connsiteY1" fmla="*/ 381000 h 619125"/>
              <a:gd name="connsiteX2" fmla="*/ 697706 w 1512094"/>
              <a:gd name="connsiteY2" fmla="*/ 464344 h 619125"/>
              <a:gd name="connsiteX3" fmla="*/ 573881 w 1512094"/>
              <a:gd name="connsiteY3" fmla="*/ 535782 h 619125"/>
              <a:gd name="connsiteX4" fmla="*/ 495300 w 1512094"/>
              <a:gd name="connsiteY4" fmla="*/ 592932 h 619125"/>
              <a:gd name="connsiteX5" fmla="*/ 457200 w 1512094"/>
              <a:gd name="connsiteY5" fmla="*/ 611982 h 619125"/>
              <a:gd name="connsiteX6" fmla="*/ 423863 w 1512094"/>
              <a:gd name="connsiteY6" fmla="*/ 619125 h 619125"/>
              <a:gd name="connsiteX7" fmla="*/ 392906 w 1512094"/>
              <a:gd name="connsiteY7" fmla="*/ 616744 h 619125"/>
              <a:gd name="connsiteX8" fmla="*/ 352425 w 1512094"/>
              <a:gd name="connsiteY8" fmla="*/ 611982 h 619125"/>
              <a:gd name="connsiteX9" fmla="*/ 319088 w 1512094"/>
              <a:gd name="connsiteY9" fmla="*/ 602457 h 619125"/>
              <a:gd name="connsiteX10" fmla="*/ 261938 w 1512094"/>
              <a:gd name="connsiteY10" fmla="*/ 573882 h 619125"/>
              <a:gd name="connsiteX11" fmla="*/ 161925 w 1512094"/>
              <a:gd name="connsiteY11" fmla="*/ 504825 h 619125"/>
              <a:gd name="connsiteX12" fmla="*/ 80963 w 1512094"/>
              <a:gd name="connsiteY12" fmla="*/ 433388 h 619125"/>
              <a:gd name="connsiteX13" fmla="*/ 40481 w 1512094"/>
              <a:gd name="connsiteY13" fmla="*/ 395288 h 619125"/>
              <a:gd name="connsiteX14" fmla="*/ 21431 w 1512094"/>
              <a:gd name="connsiteY14" fmla="*/ 371475 h 619125"/>
              <a:gd name="connsiteX15" fmla="*/ 4763 w 1512094"/>
              <a:gd name="connsiteY15" fmla="*/ 342900 h 619125"/>
              <a:gd name="connsiteX16" fmla="*/ 0 w 1512094"/>
              <a:gd name="connsiteY16" fmla="*/ 316707 h 619125"/>
              <a:gd name="connsiteX17" fmla="*/ 4763 w 1512094"/>
              <a:gd name="connsiteY17" fmla="*/ 302419 h 619125"/>
              <a:gd name="connsiteX18" fmla="*/ 16669 w 1512094"/>
              <a:gd name="connsiteY18" fmla="*/ 300038 h 619125"/>
              <a:gd name="connsiteX19" fmla="*/ 47625 w 1512094"/>
              <a:gd name="connsiteY19" fmla="*/ 311944 h 619125"/>
              <a:gd name="connsiteX20" fmla="*/ 85725 w 1512094"/>
              <a:gd name="connsiteY20" fmla="*/ 333375 h 619125"/>
              <a:gd name="connsiteX21" fmla="*/ 116681 w 1512094"/>
              <a:gd name="connsiteY21" fmla="*/ 345282 h 619125"/>
              <a:gd name="connsiteX22" fmla="*/ 157163 w 1512094"/>
              <a:gd name="connsiteY22" fmla="*/ 359569 h 619125"/>
              <a:gd name="connsiteX23" fmla="*/ 221456 w 1512094"/>
              <a:gd name="connsiteY23" fmla="*/ 373857 h 619125"/>
              <a:gd name="connsiteX24" fmla="*/ 278606 w 1512094"/>
              <a:gd name="connsiteY24" fmla="*/ 378619 h 619125"/>
              <a:gd name="connsiteX25" fmla="*/ 328613 w 1512094"/>
              <a:gd name="connsiteY25" fmla="*/ 376238 h 619125"/>
              <a:gd name="connsiteX26" fmla="*/ 392906 w 1512094"/>
              <a:gd name="connsiteY26" fmla="*/ 366713 h 619125"/>
              <a:gd name="connsiteX27" fmla="*/ 583406 w 1512094"/>
              <a:gd name="connsiteY27" fmla="*/ 316707 h 619125"/>
              <a:gd name="connsiteX28" fmla="*/ 857250 w 1512094"/>
              <a:gd name="connsiteY28" fmla="*/ 226219 h 619125"/>
              <a:gd name="connsiteX29" fmla="*/ 1004888 w 1512094"/>
              <a:gd name="connsiteY29" fmla="*/ 180975 h 619125"/>
              <a:gd name="connsiteX30" fmla="*/ 1343025 w 1512094"/>
              <a:gd name="connsiteY30" fmla="*/ 52388 h 619125"/>
              <a:gd name="connsiteX31" fmla="*/ 1426369 w 1512094"/>
              <a:gd name="connsiteY31" fmla="*/ 14288 h 619125"/>
              <a:gd name="connsiteX32" fmla="*/ 1466850 w 1512094"/>
              <a:gd name="connsiteY32" fmla="*/ 0 h 619125"/>
              <a:gd name="connsiteX33" fmla="*/ 1495425 w 1512094"/>
              <a:gd name="connsiteY33" fmla="*/ 0 h 619125"/>
              <a:gd name="connsiteX34" fmla="*/ 1504950 w 1512094"/>
              <a:gd name="connsiteY34" fmla="*/ 2382 h 619125"/>
              <a:gd name="connsiteX35" fmla="*/ 1512094 w 1512094"/>
              <a:gd name="connsiteY35" fmla="*/ 14288 h 619125"/>
              <a:gd name="connsiteX36" fmla="*/ 1504950 w 1512094"/>
              <a:gd name="connsiteY36" fmla="*/ 42863 h 619125"/>
              <a:gd name="connsiteX37" fmla="*/ 1483519 w 1512094"/>
              <a:gd name="connsiteY37" fmla="*/ 76200 h 619125"/>
              <a:gd name="connsiteX38" fmla="*/ 1433513 w 1512094"/>
              <a:gd name="connsiteY38" fmla="*/ 102394 h 619125"/>
              <a:gd name="connsiteX39" fmla="*/ 1204913 w 1512094"/>
              <a:gd name="connsiteY39" fmla="*/ 204788 h 619125"/>
              <a:gd name="connsiteX40" fmla="*/ 1054894 w 1512094"/>
              <a:gd name="connsiteY40" fmla="*/ 280988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512094" h="619125">
                <a:moveTo>
                  <a:pt x="1054894" y="280988"/>
                </a:moveTo>
                <a:lnTo>
                  <a:pt x="852488" y="381000"/>
                </a:lnTo>
                <a:lnTo>
                  <a:pt x="697706" y="464344"/>
                </a:lnTo>
                <a:lnTo>
                  <a:pt x="573881" y="535782"/>
                </a:lnTo>
                <a:lnTo>
                  <a:pt x="495300" y="592932"/>
                </a:lnTo>
                <a:lnTo>
                  <a:pt x="457200" y="611982"/>
                </a:lnTo>
                <a:lnTo>
                  <a:pt x="423863" y="619125"/>
                </a:lnTo>
                <a:lnTo>
                  <a:pt x="392906" y="616744"/>
                </a:lnTo>
                <a:lnTo>
                  <a:pt x="352425" y="611982"/>
                </a:lnTo>
                <a:lnTo>
                  <a:pt x="319088" y="602457"/>
                </a:lnTo>
                <a:lnTo>
                  <a:pt x="261938" y="573882"/>
                </a:lnTo>
                <a:lnTo>
                  <a:pt x="161925" y="504825"/>
                </a:lnTo>
                <a:lnTo>
                  <a:pt x="80963" y="433388"/>
                </a:lnTo>
                <a:lnTo>
                  <a:pt x="40481" y="395288"/>
                </a:lnTo>
                <a:lnTo>
                  <a:pt x="21431" y="371475"/>
                </a:lnTo>
                <a:lnTo>
                  <a:pt x="4763" y="342900"/>
                </a:lnTo>
                <a:lnTo>
                  <a:pt x="0" y="316707"/>
                </a:lnTo>
                <a:lnTo>
                  <a:pt x="4763" y="302419"/>
                </a:lnTo>
                <a:lnTo>
                  <a:pt x="16669" y="300038"/>
                </a:lnTo>
                <a:lnTo>
                  <a:pt x="47625" y="311944"/>
                </a:lnTo>
                <a:lnTo>
                  <a:pt x="85725" y="333375"/>
                </a:lnTo>
                <a:lnTo>
                  <a:pt x="116681" y="345282"/>
                </a:lnTo>
                <a:lnTo>
                  <a:pt x="157163" y="359569"/>
                </a:lnTo>
                <a:lnTo>
                  <a:pt x="221456" y="373857"/>
                </a:lnTo>
                <a:lnTo>
                  <a:pt x="278606" y="378619"/>
                </a:lnTo>
                <a:lnTo>
                  <a:pt x="328613" y="376238"/>
                </a:lnTo>
                <a:lnTo>
                  <a:pt x="392906" y="366713"/>
                </a:lnTo>
                <a:lnTo>
                  <a:pt x="583406" y="316707"/>
                </a:lnTo>
                <a:lnTo>
                  <a:pt x="857250" y="226219"/>
                </a:lnTo>
                <a:lnTo>
                  <a:pt x="1004888" y="180975"/>
                </a:lnTo>
                <a:lnTo>
                  <a:pt x="1343025" y="52388"/>
                </a:lnTo>
                <a:lnTo>
                  <a:pt x="1426369" y="14288"/>
                </a:lnTo>
                <a:lnTo>
                  <a:pt x="1466850" y="0"/>
                </a:lnTo>
                <a:lnTo>
                  <a:pt x="1495425" y="0"/>
                </a:lnTo>
                <a:lnTo>
                  <a:pt x="1504950" y="2382"/>
                </a:lnTo>
                <a:lnTo>
                  <a:pt x="1512094" y="14288"/>
                </a:lnTo>
                <a:lnTo>
                  <a:pt x="1504950" y="42863"/>
                </a:lnTo>
                <a:lnTo>
                  <a:pt x="1483519" y="76200"/>
                </a:lnTo>
                <a:lnTo>
                  <a:pt x="1433513" y="102394"/>
                </a:lnTo>
                <a:lnTo>
                  <a:pt x="1204913" y="204788"/>
                </a:lnTo>
                <a:lnTo>
                  <a:pt x="1054894" y="2809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2913F8B-EF22-48D5-9B15-23AAB342FE35}"/>
              </a:ext>
            </a:extLst>
          </p:cNvPr>
          <p:cNvSpPr/>
          <p:nvPr/>
        </p:nvSpPr>
        <p:spPr>
          <a:xfrm>
            <a:off x="6621464" y="1697038"/>
            <a:ext cx="1635125" cy="412750"/>
          </a:xfrm>
          <a:custGeom>
            <a:avLst/>
            <a:gdLst>
              <a:gd name="connsiteX0" fmla="*/ 1066800 w 1633538"/>
              <a:gd name="connsiteY0" fmla="*/ 245269 h 411957"/>
              <a:gd name="connsiteX1" fmla="*/ 602457 w 1633538"/>
              <a:gd name="connsiteY1" fmla="*/ 354807 h 411957"/>
              <a:gd name="connsiteX2" fmla="*/ 476250 w 1633538"/>
              <a:gd name="connsiteY2" fmla="*/ 385763 h 411957"/>
              <a:gd name="connsiteX3" fmla="*/ 302419 w 1633538"/>
              <a:gd name="connsiteY3" fmla="*/ 411957 h 411957"/>
              <a:gd name="connsiteX4" fmla="*/ 285750 w 1633538"/>
              <a:gd name="connsiteY4" fmla="*/ 407194 h 411957"/>
              <a:gd name="connsiteX5" fmla="*/ 247650 w 1633538"/>
              <a:gd name="connsiteY5" fmla="*/ 381000 h 411957"/>
              <a:gd name="connsiteX6" fmla="*/ 135732 w 1633538"/>
              <a:gd name="connsiteY6" fmla="*/ 300038 h 411957"/>
              <a:gd name="connsiteX7" fmla="*/ 59532 w 1633538"/>
              <a:gd name="connsiteY7" fmla="*/ 238125 h 411957"/>
              <a:gd name="connsiteX8" fmla="*/ 19050 w 1633538"/>
              <a:gd name="connsiteY8" fmla="*/ 197644 h 411957"/>
              <a:gd name="connsiteX9" fmla="*/ 4763 w 1633538"/>
              <a:gd name="connsiteY9" fmla="*/ 176213 h 411957"/>
              <a:gd name="connsiteX10" fmla="*/ 0 w 1633538"/>
              <a:gd name="connsiteY10" fmla="*/ 157163 h 411957"/>
              <a:gd name="connsiteX11" fmla="*/ 2382 w 1633538"/>
              <a:gd name="connsiteY11" fmla="*/ 142875 h 411957"/>
              <a:gd name="connsiteX12" fmla="*/ 11907 w 1633538"/>
              <a:gd name="connsiteY12" fmla="*/ 138113 h 411957"/>
              <a:gd name="connsiteX13" fmla="*/ 47625 w 1633538"/>
              <a:gd name="connsiteY13" fmla="*/ 145257 h 411957"/>
              <a:gd name="connsiteX14" fmla="*/ 92869 w 1633538"/>
              <a:gd name="connsiteY14" fmla="*/ 159544 h 411957"/>
              <a:gd name="connsiteX15" fmla="*/ 169069 w 1633538"/>
              <a:gd name="connsiteY15" fmla="*/ 183357 h 411957"/>
              <a:gd name="connsiteX16" fmla="*/ 226219 w 1633538"/>
              <a:gd name="connsiteY16" fmla="*/ 197644 h 411957"/>
              <a:gd name="connsiteX17" fmla="*/ 297657 w 1633538"/>
              <a:gd name="connsiteY17" fmla="*/ 207169 h 411957"/>
              <a:gd name="connsiteX18" fmla="*/ 352425 w 1633538"/>
              <a:gd name="connsiteY18" fmla="*/ 214313 h 411957"/>
              <a:gd name="connsiteX19" fmla="*/ 390525 w 1633538"/>
              <a:gd name="connsiteY19" fmla="*/ 214313 h 411957"/>
              <a:gd name="connsiteX20" fmla="*/ 476250 w 1633538"/>
              <a:gd name="connsiteY20" fmla="*/ 211932 h 411957"/>
              <a:gd name="connsiteX21" fmla="*/ 573882 w 1633538"/>
              <a:gd name="connsiteY21" fmla="*/ 200025 h 411957"/>
              <a:gd name="connsiteX22" fmla="*/ 707232 w 1633538"/>
              <a:gd name="connsiteY22" fmla="*/ 178594 h 411957"/>
              <a:gd name="connsiteX23" fmla="*/ 933450 w 1633538"/>
              <a:gd name="connsiteY23" fmla="*/ 126207 h 411957"/>
              <a:gd name="connsiteX24" fmla="*/ 1107282 w 1633538"/>
              <a:gd name="connsiteY24" fmla="*/ 76200 h 411957"/>
              <a:gd name="connsiteX25" fmla="*/ 1231107 w 1633538"/>
              <a:gd name="connsiteY25" fmla="*/ 26194 h 411957"/>
              <a:gd name="connsiteX26" fmla="*/ 1276350 w 1633538"/>
              <a:gd name="connsiteY26" fmla="*/ 9525 h 411957"/>
              <a:gd name="connsiteX27" fmla="*/ 1307307 w 1633538"/>
              <a:gd name="connsiteY27" fmla="*/ 0 h 411957"/>
              <a:gd name="connsiteX28" fmla="*/ 1333500 w 1633538"/>
              <a:gd name="connsiteY28" fmla="*/ 7144 h 411957"/>
              <a:gd name="connsiteX29" fmla="*/ 1385888 w 1633538"/>
              <a:gd name="connsiteY29" fmla="*/ 30957 h 411957"/>
              <a:gd name="connsiteX30" fmla="*/ 1440657 w 1633538"/>
              <a:gd name="connsiteY30" fmla="*/ 66675 h 411957"/>
              <a:gd name="connsiteX31" fmla="*/ 1538288 w 1633538"/>
              <a:gd name="connsiteY31" fmla="*/ 142875 h 411957"/>
              <a:gd name="connsiteX32" fmla="*/ 1588294 w 1633538"/>
              <a:gd name="connsiteY32" fmla="*/ 190500 h 411957"/>
              <a:gd name="connsiteX33" fmla="*/ 1614488 w 1633538"/>
              <a:gd name="connsiteY33" fmla="*/ 204788 h 411957"/>
              <a:gd name="connsiteX34" fmla="*/ 1628775 w 1633538"/>
              <a:gd name="connsiteY34" fmla="*/ 219075 h 411957"/>
              <a:gd name="connsiteX35" fmla="*/ 1633538 w 1633538"/>
              <a:gd name="connsiteY35" fmla="*/ 238125 h 411957"/>
              <a:gd name="connsiteX36" fmla="*/ 1631157 w 1633538"/>
              <a:gd name="connsiteY36" fmla="*/ 264319 h 411957"/>
              <a:gd name="connsiteX37" fmla="*/ 1616869 w 1633538"/>
              <a:gd name="connsiteY37" fmla="*/ 288132 h 411957"/>
              <a:gd name="connsiteX38" fmla="*/ 1588294 w 1633538"/>
              <a:gd name="connsiteY38" fmla="*/ 326232 h 411957"/>
              <a:gd name="connsiteX39" fmla="*/ 1569244 w 1633538"/>
              <a:gd name="connsiteY39" fmla="*/ 352425 h 411957"/>
              <a:gd name="connsiteX40" fmla="*/ 1359694 w 1633538"/>
              <a:gd name="connsiteY40" fmla="*/ 230982 h 411957"/>
              <a:gd name="connsiteX41" fmla="*/ 1302544 w 1633538"/>
              <a:gd name="connsiteY41" fmla="*/ 204788 h 411957"/>
              <a:gd name="connsiteX42" fmla="*/ 1271588 w 1633538"/>
              <a:gd name="connsiteY42" fmla="*/ 197644 h 411957"/>
              <a:gd name="connsiteX43" fmla="*/ 1238250 w 1633538"/>
              <a:gd name="connsiteY43" fmla="*/ 202407 h 411957"/>
              <a:gd name="connsiteX44" fmla="*/ 1066800 w 1633538"/>
              <a:gd name="connsiteY44" fmla="*/ 245269 h 41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633538" h="411957">
                <a:moveTo>
                  <a:pt x="1066800" y="245269"/>
                </a:moveTo>
                <a:lnTo>
                  <a:pt x="602457" y="354807"/>
                </a:lnTo>
                <a:lnTo>
                  <a:pt x="476250" y="385763"/>
                </a:lnTo>
                <a:lnTo>
                  <a:pt x="302419" y="411957"/>
                </a:lnTo>
                <a:lnTo>
                  <a:pt x="285750" y="407194"/>
                </a:lnTo>
                <a:lnTo>
                  <a:pt x="247650" y="381000"/>
                </a:lnTo>
                <a:lnTo>
                  <a:pt x="135732" y="300038"/>
                </a:lnTo>
                <a:lnTo>
                  <a:pt x="59532" y="238125"/>
                </a:lnTo>
                <a:lnTo>
                  <a:pt x="19050" y="197644"/>
                </a:lnTo>
                <a:lnTo>
                  <a:pt x="4763" y="176213"/>
                </a:lnTo>
                <a:lnTo>
                  <a:pt x="0" y="157163"/>
                </a:lnTo>
                <a:lnTo>
                  <a:pt x="2382" y="142875"/>
                </a:lnTo>
                <a:lnTo>
                  <a:pt x="11907" y="138113"/>
                </a:lnTo>
                <a:lnTo>
                  <a:pt x="47625" y="145257"/>
                </a:lnTo>
                <a:lnTo>
                  <a:pt x="92869" y="159544"/>
                </a:lnTo>
                <a:lnTo>
                  <a:pt x="169069" y="183357"/>
                </a:lnTo>
                <a:lnTo>
                  <a:pt x="226219" y="197644"/>
                </a:lnTo>
                <a:lnTo>
                  <a:pt x="297657" y="207169"/>
                </a:lnTo>
                <a:lnTo>
                  <a:pt x="352425" y="214313"/>
                </a:lnTo>
                <a:lnTo>
                  <a:pt x="390525" y="214313"/>
                </a:lnTo>
                <a:lnTo>
                  <a:pt x="476250" y="211932"/>
                </a:lnTo>
                <a:lnTo>
                  <a:pt x="573882" y="200025"/>
                </a:lnTo>
                <a:lnTo>
                  <a:pt x="707232" y="178594"/>
                </a:lnTo>
                <a:lnTo>
                  <a:pt x="933450" y="126207"/>
                </a:lnTo>
                <a:lnTo>
                  <a:pt x="1107282" y="76200"/>
                </a:lnTo>
                <a:lnTo>
                  <a:pt x="1231107" y="26194"/>
                </a:lnTo>
                <a:lnTo>
                  <a:pt x="1276350" y="9525"/>
                </a:lnTo>
                <a:lnTo>
                  <a:pt x="1307307" y="0"/>
                </a:lnTo>
                <a:lnTo>
                  <a:pt x="1333500" y="7144"/>
                </a:lnTo>
                <a:lnTo>
                  <a:pt x="1385888" y="30957"/>
                </a:lnTo>
                <a:lnTo>
                  <a:pt x="1440657" y="66675"/>
                </a:lnTo>
                <a:lnTo>
                  <a:pt x="1538288" y="142875"/>
                </a:lnTo>
                <a:lnTo>
                  <a:pt x="1588294" y="190500"/>
                </a:lnTo>
                <a:lnTo>
                  <a:pt x="1614488" y="204788"/>
                </a:lnTo>
                <a:lnTo>
                  <a:pt x="1628775" y="219075"/>
                </a:lnTo>
                <a:lnTo>
                  <a:pt x="1633538" y="238125"/>
                </a:lnTo>
                <a:lnTo>
                  <a:pt x="1631157" y="264319"/>
                </a:lnTo>
                <a:lnTo>
                  <a:pt x="1616869" y="288132"/>
                </a:lnTo>
                <a:lnTo>
                  <a:pt x="1588294" y="326232"/>
                </a:lnTo>
                <a:lnTo>
                  <a:pt x="1569244" y="352425"/>
                </a:lnTo>
                <a:lnTo>
                  <a:pt x="1359694" y="230982"/>
                </a:lnTo>
                <a:lnTo>
                  <a:pt x="1302544" y="204788"/>
                </a:lnTo>
                <a:lnTo>
                  <a:pt x="1271588" y="197644"/>
                </a:lnTo>
                <a:lnTo>
                  <a:pt x="1238250" y="202407"/>
                </a:lnTo>
                <a:lnTo>
                  <a:pt x="1066800" y="2452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557ABAC-13C3-4CFE-90B2-EDA988FC8488}"/>
              </a:ext>
            </a:extLst>
          </p:cNvPr>
          <p:cNvSpPr/>
          <p:nvPr/>
        </p:nvSpPr>
        <p:spPr>
          <a:xfrm>
            <a:off x="7504114" y="1839914"/>
            <a:ext cx="706437" cy="1550987"/>
          </a:xfrm>
          <a:custGeom>
            <a:avLst/>
            <a:gdLst>
              <a:gd name="connsiteX0" fmla="*/ 314325 w 707231"/>
              <a:gd name="connsiteY0" fmla="*/ 778669 h 1550194"/>
              <a:gd name="connsiteX1" fmla="*/ 373856 w 707231"/>
              <a:gd name="connsiteY1" fmla="*/ 561975 h 1550194"/>
              <a:gd name="connsiteX2" fmla="*/ 414337 w 707231"/>
              <a:gd name="connsiteY2" fmla="*/ 373857 h 1550194"/>
              <a:gd name="connsiteX3" fmla="*/ 450056 w 707231"/>
              <a:gd name="connsiteY3" fmla="*/ 216694 h 1550194"/>
              <a:gd name="connsiteX4" fmla="*/ 457200 w 707231"/>
              <a:gd name="connsiteY4" fmla="*/ 176213 h 1550194"/>
              <a:gd name="connsiteX5" fmla="*/ 457200 w 707231"/>
              <a:gd name="connsiteY5" fmla="*/ 145257 h 1550194"/>
              <a:gd name="connsiteX6" fmla="*/ 454819 w 707231"/>
              <a:gd name="connsiteY6" fmla="*/ 121444 h 1550194"/>
              <a:gd name="connsiteX7" fmla="*/ 438150 w 707231"/>
              <a:gd name="connsiteY7" fmla="*/ 83344 h 1550194"/>
              <a:gd name="connsiteX8" fmla="*/ 369094 w 707231"/>
              <a:gd name="connsiteY8" fmla="*/ 0 h 1550194"/>
              <a:gd name="connsiteX9" fmla="*/ 707231 w 707231"/>
              <a:gd name="connsiteY9" fmla="*/ 130969 h 1550194"/>
              <a:gd name="connsiteX10" fmla="*/ 688181 w 707231"/>
              <a:gd name="connsiteY10" fmla="*/ 207169 h 1550194"/>
              <a:gd name="connsiteX11" fmla="*/ 666750 w 707231"/>
              <a:gd name="connsiteY11" fmla="*/ 271463 h 1550194"/>
              <a:gd name="connsiteX12" fmla="*/ 645319 w 707231"/>
              <a:gd name="connsiteY12" fmla="*/ 352425 h 1550194"/>
              <a:gd name="connsiteX13" fmla="*/ 628650 w 707231"/>
              <a:gd name="connsiteY13" fmla="*/ 440532 h 1550194"/>
              <a:gd name="connsiteX14" fmla="*/ 602456 w 707231"/>
              <a:gd name="connsiteY14" fmla="*/ 552450 h 1550194"/>
              <a:gd name="connsiteX15" fmla="*/ 573881 w 707231"/>
              <a:gd name="connsiteY15" fmla="*/ 669132 h 1550194"/>
              <a:gd name="connsiteX16" fmla="*/ 511969 w 707231"/>
              <a:gd name="connsiteY16" fmla="*/ 862013 h 1550194"/>
              <a:gd name="connsiteX17" fmla="*/ 457200 w 707231"/>
              <a:gd name="connsiteY17" fmla="*/ 1004888 h 1550194"/>
              <a:gd name="connsiteX18" fmla="*/ 381000 w 707231"/>
              <a:gd name="connsiteY18" fmla="*/ 1164432 h 1550194"/>
              <a:gd name="connsiteX19" fmla="*/ 300037 w 707231"/>
              <a:gd name="connsiteY19" fmla="*/ 1312069 h 1550194"/>
              <a:gd name="connsiteX20" fmla="*/ 185737 w 707231"/>
              <a:gd name="connsiteY20" fmla="*/ 1473994 h 1550194"/>
              <a:gd name="connsiteX21" fmla="*/ 145256 w 707231"/>
              <a:gd name="connsiteY21" fmla="*/ 1524000 h 1550194"/>
              <a:gd name="connsiteX22" fmla="*/ 114300 w 707231"/>
              <a:gd name="connsiteY22" fmla="*/ 1540669 h 1550194"/>
              <a:gd name="connsiteX23" fmla="*/ 85725 w 707231"/>
              <a:gd name="connsiteY23" fmla="*/ 1550194 h 1550194"/>
              <a:gd name="connsiteX24" fmla="*/ 66675 w 707231"/>
              <a:gd name="connsiteY24" fmla="*/ 1550194 h 1550194"/>
              <a:gd name="connsiteX25" fmla="*/ 38100 w 707231"/>
              <a:gd name="connsiteY25" fmla="*/ 1535907 h 1550194"/>
              <a:gd name="connsiteX26" fmla="*/ 23812 w 707231"/>
              <a:gd name="connsiteY26" fmla="*/ 1514475 h 1550194"/>
              <a:gd name="connsiteX27" fmla="*/ 11906 w 707231"/>
              <a:gd name="connsiteY27" fmla="*/ 1471613 h 1550194"/>
              <a:gd name="connsiteX28" fmla="*/ 0 w 707231"/>
              <a:gd name="connsiteY28" fmla="*/ 1440657 h 1550194"/>
              <a:gd name="connsiteX29" fmla="*/ 111919 w 707231"/>
              <a:gd name="connsiteY29" fmla="*/ 1209675 h 1550194"/>
              <a:gd name="connsiteX30" fmla="*/ 142875 w 707231"/>
              <a:gd name="connsiteY30" fmla="*/ 1178719 h 1550194"/>
              <a:gd name="connsiteX31" fmla="*/ 173831 w 707231"/>
              <a:gd name="connsiteY31" fmla="*/ 1135857 h 1550194"/>
              <a:gd name="connsiteX32" fmla="*/ 211931 w 707231"/>
              <a:gd name="connsiteY32" fmla="*/ 1066800 h 1550194"/>
              <a:gd name="connsiteX33" fmla="*/ 252412 w 707231"/>
              <a:gd name="connsiteY33" fmla="*/ 964407 h 1550194"/>
              <a:gd name="connsiteX34" fmla="*/ 314325 w 707231"/>
              <a:gd name="connsiteY34" fmla="*/ 778669 h 1550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07231" h="1550194">
                <a:moveTo>
                  <a:pt x="314325" y="778669"/>
                </a:moveTo>
                <a:lnTo>
                  <a:pt x="373856" y="561975"/>
                </a:lnTo>
                <a:lnTo>
                  <a:pt x="414337" y="373857"/>
                </a:lnTo>
                <a:lnTo>
                  <a:pt x="450056" y="216694"/>
                </a:lnTo>
                <a:lnTo>
                  <a:pt x="457200" y="176213"/>
                </a:lnTo>
                <a:lnTo>
                  <a:pt x="457200" y="145257"/>
                </a:lnTo>
                <a:lnTo>
                  <a:pt x="454819" y="121444"/>
                </a:lnTo>
                <a:lnTo>
                  <a:pt x="438150" y="83344"/>
                </a:lnTo>
                <a:lnTo>
                  <a:pt x="369094" y="0"/>
                </a:lnTo>
                <a:lnTo>
                  <a:pt x="707231" y="130969"/>
                </a:lnTo>
                <a:lnTo>
                  <a:pt x="688181" y="207169"/>
                </a:lnTo>
                <a:lnTo>
                  <a:pt x="666750" y="271463"/>
                </a:lnTo>
                <a:lnTo>
                  <a:pt x="645319" y="352425"/>
                </a:lnTo>
                <a:lnTo>
                  <a:pt x="628650" y="440532"/>
                </a:lnTo>
                <a:lnTo>
                  <a:pt x="602456" y="552450"/>
                </a:lnTo>
                <a:lnTo>
                  <a:pt x="573881" y="669132"/>
                </a:lnTo>
                <a:lnTo>
                  <a:pt x="511969" y="862013"/>
                </a:lnTo>
                <a:lnTo>
                  <a:pt x="457200" y="1004888"/>
                </a:lnTo>
                <a:lnTo>
                  <a:pt x="381000" y="1164432"/>
                </a:lnTo>
                <a:lnTo>
                  <a:pt x="300037" y="1312069"/>
                </a:lnTo>
                <a:lnTo>
                  <a:pt x="185737" y="1473994"/>
                </a:lnTo>
                <a:lnTo>
                  <a:pt x="145256" y="1524000"/>
                </a:lnTo>
                <a:lnTo>
                  <a:pt x="114300" y="1540669"/>
                </a:lnTo>
                <a:lnTo>
                  <a:pt x="85725" y="1550194"/>
                </a:lnTo>
                <a:lnTo>
                  <a:pt x="66675" y="1550194"/>
                </a:lnTo>
                <a:lnTo>
                  <a:pt x="38100" y="1535907"/>
                </a:lnTo>
                <a:lnTo>
                  <a:pt x="23812" y="1514475"/>
                </a:lnTo>
                <a:lnTo>
                  <a:pt x="11906" y="1471613"/>
                </a:lnTo>
                <a:lnTo>
                  <a:pt x="0" y="1440657"/>
                </a:lnTo>
                <a:lnTo>
                  <a:pt x="111919" y="1209675"/>
                </a:lnTo>
                <a:lnTo>
                  <a:pt x="142875" y="1178719"/>
                </a:lnTo>
                <a:lnTo>
                  <a:pt x="173831" y="1135857"/>
                </a:lnTo>
                <a:lnTo>
                  <a:pt x="211931" y="1066800"/>
                </a:lnTo>
                <a:lnTo>
                  <a:pt x="252412" y="964407"/>
                </a:lnTo>
                <a:lnTo>
                  <a:pt x="314325" y="7786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8A733B32-2E5C-47CF-A345-9066F10946F4}"/>
              </a:ext>
            </a:extLst>
          </p:cNvPr>
          <p:cNvSpPr/>
          <p:nvPr/>
        </p:nvSpPr>
        <p:spPr>
          <a:xfrm>
            <a:off x="7229476" y="3014663"/>
            <a:ext cx="442913" cy="309562"/>
          </a:xfrm>
          <a:custGeom>
            <a:avLst/>
            <a:gdLst>
              <a:gd name="connsiteX0" fmla="*/ 140494 w 442913"/>
              <a:gd name="connsiteY0" fmla="*/ 26193 h 309562"/>
              <a:gd name="connsiteX1" fmla="*/ 319088 w 442913"/>
              <a:gd name="connsiteY1" fmla="*/ 57150 h 309562"/>
              <a:gd name="connsiteX2" fmla="*/ 333375 w 442913"/>
              <a:gd name="connsiteY2" fmla="*/ 54768 h 309562"/>
              <a:gd name="connsiteX3" fmla="*/ 442913 w 442913"/>
              <a:gd name="connsiteY3" fmla="*/ 19050 h 309562"/>
              <a:gd name="connsiteX4" fmla="*/ 319088 w 442913"/>
              <a:gd name="connsiteY4" fmla="*/ 309562 h 309562"/>
              <a:gd name="connsiteX5" fmla="*/ 273844 w 442913"/>
              <a:gd name="connsiteY5" fmla="*/ 269081 h 309562"/>
              <a:gd name="connsiteX6" fmla="*/ 185738 w 442913"/>
              <a:gd name="connsiteY6" fmla="*/ 169068 h 309562"/>
              <a:gd name="connsiteX7" fmla="*/ 135731 w 442913"/>
              <a:gd name="connsiteY7" fmla="*/ 130968 h 309562"/>
              <a:gd name="connsiteX8" fmla="*/ 71438 w 442913"/>
              <a:gd name="connsiteY8" fmla="*/ 88106 h 309562"/>
              <a:gd name="connsiteX9" fmla="*/ 40481 w 442913"/>
              <a:gd name="connsiteY9" fmla="*/ 64293 h 309562"/>
              <a:gd name="connsiteX10" fmla="*/ 7144 w 442913"/>
              <a:gd name="connsiteY10" fmla="*/ 33337 h 309562"/>
              <a:gd name="connsiteX11" fmla="*/ 0 w 442913"/>
              <a:gd name="connsiteY11" fmla="*/ 14287 h 309562"/>
              <a:gd name="connsiteX12" fmla="*/ 2381 w 442913"/>
              <a:gd name="connsiteY12" fmla="*/ 2381 h 309562"/>
              <a:gd name="connsiteX13" fmla="*/ 28575 w 442913"/>
              <a:gd name="connsiteY13" fmla="*/ 0 h 309562"/>
              <a:gd name="connsiteX14" fmla="*/ 140494 w 442913"/>
              <a:gd name="connsiteY14" fmla="*/ 26193 h 3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42913" h="309562">
                <a:moveTo>
                  <a:pt x="140494" y="26193"/>
                </a:moveTo>
                <a:lnTo>
                  <a:pt x="319088" y="57150"/>
                </a:lnTo>
                <a:lnTo>
                  <a:pt x="333375" y="54768"/>
                </a:lnTo>
                <a:lnTo>
                  <a:pt x="442913" y="19050"/>
                </a:lnTo>
                <a:lnTo>
                  <a:pt x="319088" y="309562"/>
                </a:lnTo>
                <a:lnTo>
                  <a:pt x="273844" y="269081"/>
                </a:lnTo>
                <a:lnTo>
                  <a:pt x="185738" y="169068"/>
                </a:lnTo>
                <a:lnTo>
                  <a:pt x="135731" y="130968"/>
                </a:lnTo>
                <a:lnTo>
                  <a:pt x="71438" y="88106"/>
                </a:lnTo>
                <a:lnTo>
                  <a:pt x="40481" y="64293"/>
                </a:lnTo>
                <a:lnTo>
                  <a:pt x="7144" y="33337"/>
                </a:lnTo>
                <a:lnTo>
                  <a:pt x="0" y="14287"/>
                </a:lnTo>
                <a:lnTo>
                  <a:pt x="2381" y="2381"/>
                </a:lnTo>
                <a:lnTo>
                  <a:pt x="28575" y="0"/>
                </a:lnTo>
                <a:lnTo>
                  <a:pt x="140494" y="2619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7EE2271-0BB7-4559-94B8-DD01532C3A94}"/>
              </a:ext>
            </a:extLst>
          </p:cNvPr>
          <p:cNvSpPr/>
          <p:nvPr/>
        </p:nvSpPr>
        <p:spPr>
          <a:xfrm>
            <a:off x="6592889" y="2014539"/>
            <a:ext cx="809625" cy="1266825"/>
          </a:xfrm>
          <a:custGeom>
            <a:avLst/>
            <a:gdLst>
              <a:gd name="connsiteX0" fmla="*/ 283369 w 809625"/>
              <a:gd name="connsiteY0" fmla="*/ 821531 h 1266825"/>
              <a:gd name="connsiteX1" fmla="*/ 369094 w 809625"/>
              <a:gd name="connsiteY1" fmla="*/ 681037 h 1266825"/>
              <a:gd name="connsiteX2" fmla="*/ 416719 w 809625"/>
              <a:gd name="connsiteY2" fmla="*/ 581025 h 1266825"/>
              <a:gd name="connsiteX3" fmla="*/ 450057 w 809625"/>
              <a:gd name="connsiteY3" fmla="*/ 509587 h 1266825"/>
              <a:gd name="connsiteX4" fmla="*/ 485775 w 809625"/>
              <a:gd name="connsiteY4" fmla="*/ 404812 h 1266825"/>
              <a:gd name="connsiteX5" fmla="*/ 514350 w 809625"/>
              <a:gd name="connsiteY5" fmla="*/ 295275 h 1266825"/>
              <a:gd name="connsiteX6" fmla="*/ 523875 w 809625"/>
              <a:gd name="connsiteY6" fmla="*/ 226218 h 1266825"/>
              <a:gd name="connsiteX7" fmla="*/ 526257 w 809625"/>
              <a:gd name="connsiteY7" fmla="*/ 169068 h 1266825"/>
              <a:gd name="connsiteX8" fmla="*/ 516732 w 809625"/>
              <a:gd name="connsiteY8" fmla="*/ 133350 h 1266825"/>
              <a:gd name="connsiteX9" fmla="*/ 435769 w 809625"/>
              <a:gd name="connsiteY9" fmla="*/ 19050 h 1266825"/>
              <a:gd name="connsiteX10" fmla="*/ 619125 w 809625"/>
              <a:gd name="connsiteY10" fmla="*/ 0 h 1266825"/>
              <a:gd name="connsiteX11" fmla="*/ 707232 w 809625"/>
              <a:gd name="connsiteY11" fmla="*/ 59531 h 1266825"/>
              <a:gd name="connsiteX12" fmla="*/ 742950 w 809625"/>
              <a:gd name="connsiteY12" fmla="*/ 83343 h 1266825"/>
              <a:gd name="connsiteX13" fmla="*/ 766763 w 809625"/>
              <a:gd name="connsiteY13" fmla="*/ 102393 h 1266825"/>
              <a:gd name="connsiteX14" fmla="*/ 783432 w 809625"/>
              <a:gd name="connsiteY14" fmla="*/ 121443 h 1266825"/>
              <a:gd name="connsiteX15" fmla="*/ 800100 w 809625"/>
              <a:gd name="connsiteY15" fmla="*/ 145256 h 1266825"/>
              <a:gd name="connsiteX16" fmla="*/ 809625 w 809625"/>
              <a:gd name="connsiteY16" fmla="*/ 171450 h 1266825"/>
              <a:gd name="connsiteX17" fmla="*/ 802482 w 809625"/>
              <a:gd name="connsiteY17" fmla="*/ 209550 h 1266825"/>
              <a:gd name="connsiteX18" fmla="*/ 781050 w 809625"/>
              <a:gd name="connsiteY18" fmla="*/ 252412 h 1266825"/>
              <a:gd name="connsiteX19" fmla="*/ 702469 w 809625"/>
              <a:gd name="connsiteY19" fmla="*/ 431006 h 1266825"/>
              <a:gd name="connsiteX20" fmla="*/ 635794 w 809625"/>
              <a:gd name="connsiteY20" fmla="*/ 554831 h 1266825"/>
              <a:gd name="connsiteX21" fmla="*/ 566738 w 809625"/>
              <a:gd name="connsiteY21" fmla="*/ 664368 h 1266825"/>
              <a:gd name="connsiteX22" fmla="*/ 481013 w 809625"/>
              <a:gd name="connsiteY22" fmla="*/ 792956 h 1266825"/>
              <a:gd name="connsiteX23" fmla="*/ 397669 w 809625"/>
              <a:gd name="connsiteY23" fmla="*/ 902493 h 1266825"/>
              <a:gd name="connsiteX24" fmla="*/ 273844 w 809625"/>
              <a:gd name="connsiteY24" fmla="*/ 1040606 h 1266825"/>
              <a:gd name="connsiteX25" fmla="*/ 50007 w 809625"/>
              <a:gd name="connsiteY25" fmla="*/ 1259681 h 1266825"/>
              <a:gd name="connsiteX26" fmla="*/ 30957 w 809625"/>
              <a:gd name="connsiteY26" fmla="*/ 1266825 h 1266825"/>
              <a:gd name="connsiteX27" fmla="*/ 14288 w 809625"/>
              <a:gd name="connsiteY27" fmla="*/ 1262062 h 1266825"/>
              <a:gd name="connsiteX28" fmla="*/ 4763 w 809625"/>
              <a:gd name="connsiteY28" fmla="*/ 1247775 h 1266825"/>
              <a:gd name="connsiteX29" fmla="*/ 0 w 809625"/>
              <a:gd name="connsiteY29" fmla="*/ 1226343 h 1266825"/>
              <a:gd name="connsiteX30" fmla="*/ 7144 w 809625"/>
              <a:gd name="connsiteY30" fmla="*/ 1195387 h 1266825"/>
              <a:gd name="connsiteX31" fmla="*/ 71438 w 809625"/>
              <a:gd name="connsiteY31" fmla="*/ 1114425 h 1266825"/>
              <a:gd name="connsiteX32" fmla="*/ 183357 w 809625"/>
              <a:gd name="connsiteY32" fmla="*/ 976312 h 1266825"/>
              <a:gd name="connsiteX33" fmla="*/ 283369 w 809625"/>
              <a:gd name="connsiteY33" fmla="*/ 821531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809625" h="1266825">
                <a:moveTo>
                  <a:pt x="283369" y="821531"/>
                </a:moveTo>
                <a:lnTo>
                  <a:pt x="369094" y="681037"/>
                </a:lnTo>
                <a:lnTo>
                  <a:pt x="416719" y="581025"/>
                </a:lnTo>
                <a:lnTo>
                  <a:pt x="450057" y="509587"/>
                </a:lnTo>
                <a:lnTo>
                  <a:pt x="485775" y="404812"/>
                </a:lnTo>
                <a:lnTo>
                  <a:pt x="514350" y="295275"/>
                </a:lnTo>
                <a:lnTo>
                  <a:pt x="523875" y="226218"/>
                </a:lnTo>
                <a:lnTo>
                  <a:pt x="526257" y="169068"/>
                </a:lnTo>
                <a:lnTo>
                  <a:pt x="516732" y="133350"/>
                </a:lnTo>
                <a:lnTo>
                  <a:pt x="435769" y="19050"/>
                </a:lnTo>
                <a:lnTo>
                  <a:pt x="619125" y="0"/>
                </a:lnTo>
                <a:lnTo>
                  <a:pt x="707232" y="59531"/>
                </a:lnTo>
                <a:lnTo>
                  <a:pt x="742950" y="83343"/>
                </a:lnTo>
                <a:lnTo>
                  <a:pt x="766763" y="102393"/>
                </a:lnTo>
                <a:lnTo>
                  <a:pt x="783432" y="121443"/>
                </a:lnTo>
                <a:lnTo>
                  <a:pt x="800100" y="145256"/>
                </a:lnTo>
                <a:lnTo>
                  <a:pt x="809625" y="171450"/>
                </a:lnTo>
                <a:lnTo>
                  <a:pt x="802482" y="209550"/>
                </a:lnTo>
                <a:lnTo>
                  <a:pt x="781050" y="252412"/>
                </a:lnTo>
                <a:lnTo>
                  <a:pt x="702469" y="431006"/>
                </a:lnTo>
                <a:lnTo>
                  <a:pt x="635794" y="554831"/>
                </a:lnTo>
                <a:lnTo>
                  <a:pt x="566738" y="664368"/>
                </a:lnTo>
                <a:lnTo>
                  <a:pt x="481013" y="792956"/>
                </a:lnTo>
                <a:lnTo>
                  <a:pt x="397669" y="902493"/>
                </a:lnTo>
                <a:lnTo>
                  <a:pt x="273844" y="1040606"/>
                </a:lnTo>
                <a:lnTo>
                  <a:pt x="50007" y="1259681"/>
                </a:lnTo>
                <a:lnTo>
                  <a:pt x="30957" y="1266825"/>
                </a:lnTo>
                <a:lnTo>
                  <a:pt x="14288" y="1262062"/>
                </a:lnTo>
                <a:lnTo>
                  <a:pt x="4763" y="1247775"/>
                </a:lnTo>
                <a:lnTo>
                  <a:pt x="0" y="1226343"/>
                </a:lnTo>
                <a:lnTo>
                  <a:pt x="7144" y="1195387"/>
                </a:lnTo>
                <a:lnTo>
                  <a:pt x="71438" y="1114425"/>
                </a:lnTo>
                <a:lnTo>
                  <a:pt x="183357" y="976312"/>
                </a:lnTo>
                <a:lnTo>
                  <a:pt x="283369" y="8215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6DD5E8F8-CE47-4476-AB59-ADC07D43B8FD}"/>
              </a:ext>
            </a:extLst>
          </p:cNvPr>
          <p:cNvSpPr/>
          <p:nvPr/>
        </p:nvSpPr>
        <p:spPr>
          <a:xfrm>
            <a:off x="5905501" y="3043239"/>
            <a:ext cx="817563" cy="993775"/>
          </a:xfrm>
          <a:custGeom>
            <a:avLst/>
            <a:gdLst>
              <a:gd name="connsiteX0" fmla="*/ 404813 w 816769"/>
              <a:gd name="connsiteY0" fmla="*/ 669131 h 992981"/>
              <a:gd name="connsiteX1" fmla="*/ 97631 w 816769"/>
              <a:gd name="connsiteY1" fmla="*/ 992981 h 992981"/>
              <a:gd name="connsiteX2" fmla="*/ 0 w 816769"/>
              <a:gd name="connsiteY2" fmla="*/ 945356 h 992981"/>
              <a:gd name="connsiteX3" fmla="*/ 45244 w 816769"/>
              <a:gd name="connsiteY3" fmla="*/ 876300 h 992981"/>
              <a:gd name="connsiteX4" fmla="*/ 176213 w 816769"/>
              <a:gd name="connsiteY4" fmla="*/ 697706 h 992981"/>
              <a:gd name="connsiteX5" fmla="*/ 309563 w 816769"/>
              <a:gd name="connsiteY5" fmla="*/ 507206 h 992981"/>
              <a:gd name="connsiteX6" fmla="*/ 464344 w 816769"/>
              <a:gd name="connsiteY6" fmla="*/ 266700 h 992981"/>
              <a:gd name="connsiteX7" fmla="*/ 478631 w 816769"/>
              <a:gd name="connsiteY7" fmla="*/ 238125 h 992981"/>
              <a:gd name="connsiteX8" fmla="*/ 483394 w 816769"/>
              <a:gd name="connsiteY8" fmla="*/ 223837 h 992981"/>
              <a:gd name="connsiteX9" fmla="*/ 483394 w 816769"/>
              <a:gd name="connsiteY9" fmla="*/ 200025 h 992981"/>
              <a:gd name="connsiteX10" fmla="*/ 473869 w 816769"/>
              <a:gd name="connsiteY10" fmla="*/ 169068 h 992981"/>
              <a:gd name="connsiteX11" fmla="*/ 450056 w 816769"/>
              <a:gd name="connsiteY11" fmla="*/ 126206 h 992981"/>
              <a:gd name="connsiteX12" fmla="*/ 409575 w 816769"/>
              <a:gd name="connsiteY12" fmla="*/ 83343 h 992981"/>
              <a:gd name="connsiteX13" fmla="*/ 388144 w 816769"/>
              <a:gd name="connsiteY13" fmla="*/ 54768 h 992981"/>
              <a:gd name="connsiteX14" fmla="*/ 378619 w 816769"/>
              <a:gd name="connsiteY14" fmla="*/ 35718 h 992981"/>
              <a:gd name="connsiteX15" fmla="*/ 378619 w 816769"/>
              <a:gd name="connsiteY15" fmla="*/ 16668 h 992981"/>
              <a:gd name="connsiteX16" fmla="*/ 388144 w 816769"/>
              <a:gd name="connsiteY16" fmla="*/ 2381 h 992981"/>
              <a:gd name="connsiteX17" fmla="*/ 421481 w 816769"/>
              <a:gd name="connsiteY17" fmla="*/ 0 h 992981"/>
              <a:gd name="connsiteX18" fmla="*/ 497681 w 816769"/>
              <a:gd name="connsiteY18" fmla="*/ 14287 h 992981"/>
              <a:gd name="connsiteX19" fmla="*/ 538163 w 816769"/>
              <a:gd name="connsiteY19" fmla="*/ 28575 h 992981"/>
              <a:gd name="connsiteX20" fmla="*/ 600075 w 816769"/>
              <a:gd name="connsiteY20" fmla="*/ 61912 h 992981"/>
              <a:gd name="connsiteX21" fmla="*/ 683419 w 816769"/>
              <a:gd name="connsiteY21" fmla="*/ 111918 h 992981"/>
              <a:gd name="connsiteX22" fmla="*/ 733425 w 816769"/>
              <a:gd name="connsiteY22" fmla="*/ 145256 h 992981"/>
              <a:gd name="connsiteX23" fmla="*/ 762000 w 816769"/>
              <a:gd name="connsiteY23" fmla="*/ 200025 h 992981"/>
              <a:gd name="connsiteX24" fmla="*/ 792956 w 816769"/>
              <a:gd name="connsiteY24" fmla="*/ 230981 h 992981"/>
              <a:gd name="connsiteX25" fmla="*/ 812006 w 816769"/>
              <a:gd name="connsiteY25" fmla="*/ 257175 h 992981"/>
              <a:gd name="connsiteX26" fmla="*/ 816769 w 816769"/>
              <a:gd name="connsiteY26" fmla="*/ 276225 h 992981"/>
              <a:gd name="connsiteX27" fmla="*/ 809625 w 816769"/>
              <a:gd name="connsiteY27" fmla="*/ 295275 h 992981"/>
              <a:gd name="connsiteX28" fmla="*/ 792956 w 816769"/>
              <a:gd name="connsiteY28" fmla="*/ 314325 h 992981"/>
              <a:gd name="connsiteX29" fmla="*/ 766763 w 816769"/>
              <a:gd name="connsiteY29" fmla="*/ 330993 h 992981"/>
              <a:gd name="connsiteX30" fmla="*/ 731044 w 816769"/>
              <a:gd name="connsiteY30" fmla="*/ 345281 h 992981"/>
              <a:gd name="connsiteX31" fmla="*/ 564356 w 816769"/>
              <a:gd name="connsiteY31" fmla="*/ 504825 h 992981"/>
              <a:gd name="connsiteX32" fmla="*/ 404813 w 816769"/>
              <a:gd name="connsiteY32" fmla="*/ 669131 h 992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816769" h="992981">
                <a:moveTo>
                  <a:pt x="404813" y="669131"/>
                </a:moveTo>
                <a:lnTo>
                  <a:pt x="97631" y="992981"/>
                </a:lnTo>
                <a:lnTo>
                  <a:pt x="0" y="945356"/>
                </a:lnTo>
                <a:lnTo>
                  <a:pt x="45244" y="876300"/>
                </a:lnTo>
                <a:lnTo>
                  <a:pt x="176213" y="697706"/>
                </a:lnTo>
                <a:lnTo>
                  <a:pt x="309563" y="507206"/>
                </a:lnTo>
                <a:lnTo>
                  <a:pt x="464344" y="266700"/>
                </a:lnTo>
                <a:lnTo>
                  <a:pt x="478631" y="238125"/>
                </a:lnTo>
                <a:lnTo>
                  <a:pt x="483394" y="223837"/>
                </a:lnTo>
                <a:lnTo>
                  <a:pt x="483394" y="200025"/>
                </a:lnTo>
                <a:lnTo>
                  <a:pt x="473869" y="169068"/>
                </a:lnTo>
                <a:lnTo>
                  <a:pt x="450056" y="126206"/>
                </a:lnTo>
                <a:lnTo>
                  <a:pt x="409575" y="83343"/>
                </a:lnTo>
                <a:lnTo>
                  <a:pt x="388144" y="54768"/>
                </a:lnTo>
                <a:lnTo>
                  <a:pt x="378619" y="35718"/>
                </a:lnTo>
                <a:lnTo>
                  <a:pt x="378619" y="16668"/>
                </a:lnTo>
                <a:lnTo>
                  <a:pt x="388144" y="2381"/>
                </a:lnTo>
                <a:lnTo>
                  <a:pt x="421481" y="0"/>
                </a:lnTo>
                <a:lnTo>
                  <a:pt x="497681" y="14287"/>
                </a:lnTo>
                <a:lnTo>
                  <a:pt x="538163" y="28575"/>
                </a:lnTo>
                <a:lnTo>
                  <a:pt x="600075" y="61912"/>
                </a:lnTo>
                <a:lnTo>
                  <a:pt x="683419" y="111918"/>
                </a:lnTo>
                <a:lnTo>
                  <a:pt x="733425" y="145256"/>
                </a:lnTo>
                <a:lnTo>
                  <a:pt x="762000" y="200025"/>
                </a:lnTo>
                <a:lnTo>
                  <a:pt x="792956" y="230981"/>
                </a:lnTo>
                <a:lnTo>
                  <a:pt x="812006" y="257175"/>
                </a:lnTo>
                <a:lnTo>
                  <a:pt x="816769" y="276225"/>
                </a:lnTo>
                <a:lnTo>
                  <a:pt x="809625" y="295275"/>
                </a:lnTo>
                <a:lnTo>
                  <a:pt x="792956" y="314325"/>
                </a:lnTo>
                <a:lnTo>
                  <a:pt x="766763" y="330993"/>
                </a:lnTo>
                <a:lnTo>
                  <a:pt x="731044" y="345281"/>
                </a:lnTo>
                <a:lnTo>
                  <a:pt x="564356" y="504825"/>
                </a:lnTo>
                <a:lnTo>
                  <a:pt x="404813" y="6691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61A1AD4-559B-4169-9B14-B6F41FDC996E}"/>
              </a:ext>
            </a:extLst>
          </p:cNvPr>
          <p:cNvSpPr/>
          <p:nvPr/>
        </p:nvSpPr>
        <p:spPr>
          <a:xfrm>
            <a:off x="5811839" y="3935414"/>
            <a:ext cx="625475" cy="492125"/>
          </a:xfrm>
          <a:custGeom>
            <a:avLst/>
            <a:gdLst>
              <a:gd name="connsiteX0" fmla="*/ 328613 w 623888"/>
              <a:gd name="connsiteY0" fmla="*/ 347663 h 490538"/>
              <a:gd name="connsiteX1" fmla="*/ 100013 w 623888"/>
              <a:gd name="connsiteY1" fmla="*/ 188119 h 490538"/>
              <a:gd name="connsiteX2" fmla="*/ 66675 w 623888"/>
              <a:gd name="connsiteY2" fmla="*/ 183357 h 490538"/>
              <a:gd name="connsiteX3" fmla="*/ 30957 w 623888"/>
              <a:gd name="connsiteY3" fmla="*/ 176213 h 490538"/>
              <a:gd name="connsiteX4" fmla="*/ 16669 w 623888"/>
              <a:gd name="connsiteY4" fmla="*/ 166688 h 490538"/>
              <a:gd name="connsiteX5" fmla="*/ 7144 w 623888"/>
              <a:gd name="connsiteY5" fmla="*/ 150019 h 490538"/>
              <a:gd name="connsiteX6" fmla="*/ 2382 w 623888"/>
              <a:gd name="connsiteY6" fmla="*/ 109538 h 490538"/>
              <a:gd name="connsiteX7" fmla="*/ 0 w 623888"/>
              <a:gd name="connsiteY7" fmla="*/ 73819 h 490538"/>
              <a:gd name="connsiteX8" fmla="*/ 4763 w 623888"/>
              <a:gd name="connsiteY8" fmla="*/ 42863 h 490538"/>
              <a:gd name="connsiteX9" fmla="*/ 19050 w 623888"/>
              <a:gd name="connsiteY9" fmla="*/ 19050 h 490538"/>
              <a:gd name="connsiteX10" fmla="*/ 35719 w 623888"/>
              <a:gd name="connsiteY10" fmla="*/ 7144 h 490538"/>
              <a:gd name="connsiteX11" fmla="*/ 59532 w 623888"/>
              <a:gd name="connsiteY11" fmla="*/ 0 h 490538"/>
              <a:gd name="connsiteX12" fmla="*/ 104775 w 623888"/>
              <a:gd name="connsiteY12" fmla="*/ 0 h 490538"/>
              <a:gd name="connsiteX13" fmla="*/ 147638 w 623888"/>
              <a:gd name="connsiteY13" fmla="*/ 4763 h 490538"/>
              <a:gd name="connsiteX14" fmla="*/ 216694 w 623888"/>
              <a:gd name="connsiteY14" fmla="*/ 42863 h 490538"/>
              <a:gd name="connsiteX15" fmla="*/ 297657 w 623888"/>
              <a:gd name="connsiteY15" fmla="*/ 88107 h 490538"/>
              <a:gd name="connsiteX16" fmla="*/ 359569 w 623888"/>
              <a:gd name="connsiteY16" fmla="*/ 126207 h 490538"/>
              <a:gd name="connsiteX17" fmla="*/ 407194 w 623888"/>
              <a:gd name="connsiteY17" fmla="*/ 159544 h 490538"/>
              <a:gd name="connsiteX18" fmla="*/ 450057 w 623888"/>
              <a:gd name="connsiteY18" fmla="*/ 190500 h 490538"/>
              <a:gd name="connsiteX19" fmla="*/ 509588 w 623888"/>
              <a:gd name="connsiteY19" fmla="*/ 240507 h 490538"/>
              <a:gd name="connsiteX20" fmla="*/ 623888 w 623888"/>
              <a:gd name="connsiteY20" fmla="*/ 354807 h 490538"/>
              <a:gd name="connsiteX21" fmla="*/ 516732 w 623888"/>
              <a:gd name="connsiteY21" fmla="*/ 490538 h 490538"/>
              <a:gd name="connsiteX22" fmla="*/ 328613 w 623888"/>
              <a:gd name="connsiteY22" fmla="*/ 347663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23888" h="490538">
                <a:moveTo>
                  <a:pt x="328613" y="347663"/>
                </a:moveTo>
                <a:lnTo>
                  <a:pt x="100013" y="188119"/>
                </a:lnTo>
                <a:lnTo>
                  <a:pt x="66675" y="183357"/>
                </a:lnTo>
                <a:lnTo>
                  <a:pt x="30957" y="176213"/>
                </a:lnTo>
                <a:lnTo>
                  <a:pt x="16669" y="166688"/>
                </a:lnTo>
                <a:lnTo>
                  <a:pt x="7144" y="150019"/>
                </a:lnTo>
                <a:lnTo>
                  <a:pt x="2382" y="109538"/>
                </a:lnTo>
                <a:lnTo>
                  <a:pt x="0" y="73819"/>
                </a:lnTo>
                <a:lnTo>
                  <a:pt x="4763" y="42863"/>
                </a:lnTo>
                <a:lnTo>
                  <a:pt x="19050" y="19050"/>
                </a:lnTo>
                <a:lnTo>
                  <a:pt x="35719" y="7144"/>
                </a:lnTo>
                <a:lnTo>
                  <a:pt x="59532" y="0"/>
                </a:lnTo>
                <a:lnTo>
                  <a:pt x="104775" y="0"/>
                </a:lnTo>
                <a:lnTo>
                  <a:pt x="147638" y="4763"/>
                </a:lnTo>
                <a:lnTo>
                  <a:pt x="216694" y="42863"/>
                </a:lnTo>
                <a:lnTo>
                  <a:pt x="297657" y="88107"/>
                </a:lnTo>
                <a:lnTo>
                  <a:pt x="359569" y="126207"/>
                </a:lnTo>
                <a:lnTo>
                  <a:pt x="407194" y="159544"/>
                </a:lnTo>
                <a:lnTo>
                  <a:pt x="450057" y="190500"/>
                </a:lnTo>
                <a:lnTo>
                  <a:pt x="509588" y="240507"/>
                </a:lnTo>
                <a:lnTo>
                  <a:pt x="623888" y="354807"/>
                </a:lnTo>
                <a:lnTo>
                  <a:pt x="516732" y="490538"/>
                </a:lnTo>
                <a:lnTo>
                  <a:pt x="328613" y="3476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9744A72-27FD-4361-94F1-AB142E7E65D7}"/>
              </a:ext>
            </a:extLst>
          </p:cNvPr>
          <p:cNvSpPr/>
          <p:nvPr/>
        </p:nvSpPr>
        <p:spPr>
          <a:xfrm>
            <a:off x="5972176" y="3324225"/>
            <a:ext cx="1401763" cy="1360488"/>
          </a:xfrm>
          <a:custGeom>
            <a:avLst/>
            <a:gdLst>
              <a:gd name="connsiteX0" fmla="*/ 661988 w 1402556"/>
              <a:gd name="connsiteY0" fmla="*/ 916781 h 1359694"/>
              <a:gd name="connsiteX1" fmla="*/ 190500 w 1402556"/>
              <a:gd name="connsiteY1" fmla="*/ 1338263 h 1359694"/>
              <a:gd name="connsiteX2" fmla="*/ 0 w 1402556"/>
              <a:gd name="connsiteY2" fmla="*/ 1359694 h 1359694"/>
              <a:gd name="connsiteX3" fmla="*/ 102394 w 1402556"/>
              <a:gd name="connsiteY3" fmla="*/ 1266825 h 1359694"/>
              <a:gd name="connsiteX4" fmla="*/ 314325 w 1402556"/>
              <a:gd name="connsiteY4" fmla="*/ 1069181 h 1359694"/>
              <a:gd name="connsiteX5" fmla="*/ 419100 w 1402556"/>
              <a:gd name="connsiteY5" fmla="*/ 940594 h 1359694"/>
              <a:gd name="connsiteX6" fmla="*/ 695325 w 1402556"/>
              <a:gd name="connsiteY6" fmla="*/ 676275 h 1359694"/>
              <a:gd name="connsiteX7" fmla="*/ 823913 w 1402556"/>
              <a:gd name="connsiteY7" fmla="*/ 533400 h 1359694"/>
              <a:gd name="connsiteX8" fmla="*/ 904875 w 1402556"/>
              <a:gd name="connsiteY8" fmla="*/ 445294 h 1359694"/>
              <a:gd name="connsiteX9" fmla="*/ 954881 w 1402556"/>
              <a:gd name="connsiteY9" fmla="*/ 388144 h 1359694"/>
              <a:gd name="connsiteX10" fmla="*/ 983456 w 1402556"/>
              <a:gd name="connsiteY10" fmla="*/ 342900 h 1359694"/>
              <a:gd name="connsiteX11" fmla="*/ 1002506 w 1402556"/>
              <a:gd name="connsiteY11" fmla="*/ 309563 h 1359694"/>
              <a:gd name="connsiteX12" fmla="*/ 1009650 w 1402556"/>
              <a:gd name="connsiteY12" fmla="*/ 276225 h 1359694"/>
              <a:gd name="connsiteX13" fmla="*/ 1014413 w 1402556"/>
              <a:gd name="connsiteY13" fmla="*/ 235744 h 1359694"/>
              <a:gd name="connsiteX14" fmla="*/ 1014413 w 1402556"/>
              <a:gd name="connsiteY14" fmla="*/ 190500 h 1359694"/>
              <a:gd name="connsiteX15" fmla="*/ 1004888 w 1402556"/>
              <a:gd name="connsiteY15" fmla="*/ 154781 h 1359694"/>
              <a:gd name="connsiteX16" fmla="*/ 988219 w 1402556"/>
              <a:gd name="connsiteY16" fmla="*/ 119063 h 1359694"/>
              <a:gd name="connsiteX17" fmla="*/ 964406 w 1402556"/>
              <a:gd name="connsiteY17" fmla="*/ 85725 h 1359694"/>
              <a:gd name="connsiteX18" fmla="*/ 940594 w 1402556"/>
              <a:gd name="connsiteY18" fmla="*/ 59531 h 1359694"/>
              <a:gd name="connsiteX19" fmla="*/ 923925 w 1402556"/>
              <a:gd name="connsiteY19" fmla="*/ 38100 h 1359694"/>
              <a:gd name="connsiteX20" fmla="*/ 919163 w 1402556"/>
              <a:gd name="connsiteY20" fmla="*/ 19050 h 1359694"/>
              <a:gd name="connsiteX21" fmla="*/ 923925 w 1402556"/>
              <a:gd name="connsiteY21" fmla="*/ 4763 h 1359694"/>
              <a:gd name="connsiteX22" fmla="*/ 938213 w 1402556"/>
              <a:gd name="connsiteY22" fmla="*/ 0 h 1359694"/>
              <a:gd name="connsiteX23" fmla="*/ 964406 w 1402556"/>
              <a:gd name="connsiteY23" fmla="*/ 0 h 1359694"/>
              <a:gd name="connsiteX24" fmla="*/ 1007269 w 1402556"/>
              <a:gd name="connsiteY24" fmla="*/ 9525 h 1359694"/>
              <a:gd name="connsiteX25" fmla="*/ 1047750 w 1402556"/>
              <a:gd name="connsiteY25" fmla="*/ 26194 h 1359694"/>
              <a:gd name="connsiteX26" fmla="*/ 1078706 w 1402556"/>
              <a:gd name="connsiteY26" fmla="*/ 40481 h 1359694"/>
              <a:gd name="connsiteX27" fmla="*/ 1121569 w 1402556"/>
              <a:gd name="connsiteY27" fmla="*/ 64294 h 1359694"/>
              <a:gd name="connsiteX28" fmla="*/ 1181100 w 1402556"/>
              <a:gd name="connsiteY28" fmla="*/ 102394 h 1359694"/>
              <a:gd name="connsiteX29" fmla="*/ 1219200 w 1402556"/>
              <a:gd name="connsiteY29" fmla="*/ 133350 h 1359694"/>
              <a:gd name="connsiteX30" fmla="*/ 1285875 w 1402556"/>
              <a:gd name="connsiteY30" fmla="*/ 192881 h 1359694"/>
              <a:gd name="connsiteX31" fmla="*/ 1338263 w 1402556"/>
              <a:gd name="connsiteY31" fmla="*/ 247650 h 1359694"/>
              <a:gd name="connsiteX32" fmla="*/ 1373981 w 1402556"/>
              <a:gd name="connsiteY32" fmla="*/ 288131 h 1359694"/>
              <a:gd name="connsiteX33" fmla="*/ 1395413 w 1402556"/>
              <a:gd name="connsiteY33" fmla="*/ 321469 h 1359694"/>
              <a:gd name="connsiteX34" fmla="*/ 1402556 w 1402556"/>
              <a:gd name="connsiteY34" fmla="*/ 345281 h 1359694"/>
              <a:gd name="connsiteX35" fmla="*/ 1402556 w 1402556"/>
              <a:gd name="connsiteY35" fmla="*/ 361950 h 1359694"/>
              <a:gd name="connsiteX36" fmla="*/ 1395413 w 1402556"/>
              <a:gd name="connsiteY36" fmla="*/ 381000 h 1359694"/>
              <a:gd name="connsiteX37" fmla="*/ 1378744 w 1402556"/>
              <a:gd name="connsiteY37" fmla="*/ 388144 h 1359694"/>
              <a:gd name="connsiteX38" fmla="*/ 1350169 w 1402556"/>
              <a:gd name="connsiteY38" fmla="*/ 392906 h 1359694"/>
              <a:gd name="connsiteX39" fmla="*/ 1307306 w 1402556"/>
              <a:gd name="connsiteY39" fmla="*/ 395288 h 1359694"/>
              <a:gd name="connsiteX40" fmla="*/ 1288256 w 1402556"/>
              <a:gd name="connsiteY40" fmla="*/ 402431 h 1359694"/>
              <a:gd name="connsiteX41" fmla="*/ 1223963 w 1402556"/>
              <a:gd name="connsiteY41" fmla="*/ 442913 h 1359694"/>
              <a:gd name="connsiteX42" fmla="*/ 1088231 w 1402556"/>
              <a:gd name="connsiteY42" fmla="*/ 550069 h 1359694"/>
              <a:gd name="connsiteX43" fmla="*/ 907256 w 1402556"/>
              <a:gd name="connsiteY43" fmla="*/ 700088 h 1359694"/>
              <a:gd name="connsiteX44" fmla="*/ 661988 w 1402556"/>
              <a:gd name="connsiteY44" fmla="*/ 916781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2556" h="1359694">
                <a:moveTo>
                  <a:pt x="661988" y="916781"/>
                </a:moveTo>
                <a:lnTo>
                  <a:pt x="190500" y="1338263"/>
                </a:lnTo>
                <a:lnTo>
                  <a:pt x="0" y="1359694"/>
                </a:lnTo>
                <a:lnTo>
                  <a:pt x="102394" y="1266825"/>
                </a:lnTo>
                <a:lnTo>
                  <a:pt x="314325" y="1069181"/>
                </a:lnTo>
                <a:lnTo>
                  <a:pt x="419100" y="940594"/>
                </a:lnTo>
                <a:lnTo>
                  <a:pt x="695325" y="676275"/>
                </a:lnTo>
                <a:lnTo>
                  <a:pt x="823913" y="533400"/>
                </a:lnTo>
                <a:lnTo>
                  <a:pt x="904875" y="445294"/>
                </a:lnTo>
                <a:lnTo>
                  <a:pt x="954881" y="388144"/>
                </a:lnTo>
                <a:lnTo>
                  <a:pt x="983456" y="342900"/>
                </a:lnTo>
                <a:lnTo>
                  <a:pt x="1002506" y="309563"/>
                </a:lnTo>
                <a:lnTo>
                  <a:pt x="1009650" y="276225"/>
                </a:lnTo>
                <a:lnTo>
                  <a:pt x="1014413" y="235744"/>
                </a:lnTo>
                <a:lnTo>
                  <a:pt x="1014413" y="190500"/>
                </a:lnTo>
                <a:lnTo>
                  <a:pt x="1004888" y="154781"/>
                </a:lnTo>
                <a:lnTo>
                  <a:pt x="988219" y="119063"/>
                </a:lnTo>
                <a:lnTo>
                  <a:pt x="964406" y="85725"/>
                </a:lnTo>
                <a:lnTo>
                  <a:pt x="940594" y="59531"/>
                </a:lnTo>
                <a:lnTo>
                  <a:pt x="923925" y="38100"/>
                </a:lnTo>
                <a:lnTo>
                  <a:pt x="919163" y="19050"/>
                </a:lnTo>
                <a:lnTo>
                  <a:pt x="923925" y="4763"/>
                </a:lnTo>
                <a:lnTo>
                  <a:pt x="938213" y="0"/>
                </a:lnTo>
                <a:lnTo>
                  <a:pt x="964406" y="0"/>
                </a:lnTo>
                <a:lnTo>
                  <a:pt x="1007269" y="9525"/>
                </a:lnTo>
                <a:lnTo>
                  <a:pt x="1047750" y="26194"/>
                </a:lnTo>
                <a:lnTo>
                  <a:pt x="1078706" y="40481"/>
                </a:lnTo>
                <a:lnTo>
                  <a:pt x="1121569" y="64294"/>
                </a:lnTo>
                <a:lnTo>
                  <a:pt x="1181100" y="102394"/>
                </a:lnTo>
                <a:lnTo>
                  <a:pt x="1219200" y="133350"/>
                </a:lnTo>
                <a:lnTo>
                  <a:pt x="1285875" y="192881"/>
                </a:lnTo>
                <a:lnTo>
                  <a:pt x="1338263" y="247650"/>
                </a:lnTo>
                <a:lnTo>
                  <a:pt x="1373981" y="288131"/>
                </a:lnTo>
                <a:lnTo>
                  <a:pt x="1395413" y="321469"/>
                </a:lnTo>
                <a:lnTo>
                  <a:pt x="1402556" y="345281"/>
                </a:lnTo>
                <a:lnTo>
                  <a:pt x="1402556" y="361950"/>
                </a:lnTo>
                <a:lnTo>
                  <a:pt x="1395413" y="381000"/>
                </a:lnTo>
                <a:lnTo>
                  <a:pt x="1378744" y="388144"/>
                </a:lnTo>
                <a:lnTo>
                  <a:pt x="1350169" y="392906"/>
                </a:lnTo>
                <a:lnTo>
                  <a:pt x="1307306" y="395288"/>
                </a:lnTo>
                <a:lnTo>
                  <a:pt x="1288256" y="402431"/>
                </a:lnTo>
                <a:lnTo>
                  <a:pt x="1223963" y="442913"/>
                </a:lnTo>
                <a:lnTo>
                  <a:pt x="1088231" y="550069"/>
                </a:lnTo>
                <a:lnTo>
                  <a:pt x="907256" y="700088"/>
                </a:lnTo>
                <a:lnTo>
                  <a:pt x="661988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25508587-A45F-4AF7-9C9A-B6724F5BC662}"/>
              </a:ext>
            </a:extLst>
          </p:cNvPr>
          <p:cNvSpPr/>
          <p:nvPr/>
        </p:nvSpPr>
        <p:spPr>
          <a:xfrm>
            <a:off x="5332414" y="4371976"/>
            <a:ext cx="2251075" cy="512763"/>
          </a:xfrm>
          <a:custGeom>
            <a:avLst/>
            <a:gdLst>
              <a:gd name="connsiteX0" fmla="*/ 1726406 w 2252662"/>
              <a:gd name="connsiteY0" fmla="*/ 216694 h 511969"/>
              <a:gd name="connsiteX1" fmla="*/ 1381125 w 2252662"/>
              <a:gd name="connsiteY1" fmla="*/ 319088 h 511969"/>
              <a:gd name="connsiteX2" fmla="*/ 1228725 w 2252662"/>
              <a:gd name="connsiteY2" fmla="*/ 352425 h 511969"/>
              <a:gd name="connsiteX3" fmla="*/ 981075 w 2252662"/>
              <a:gd name="connsiteY3" fmla="*/ 395288 h 511969"/>
              <a:gd name="connsiteX4" fmla="*/ 669131 w 2252662"/>
              <a:gd name="connsiteY4" fmla="*/ 452438 h 511969"/>
              <a:gd name="connsiteX5" fmla="*/ 333375 w 2252662"/>
              <a:gd name="connsiteY5" fmla="*/ 511969 h 511969"/>
              <a:gd name="connsiteX6" fmla="*/ 295275 w 2252662"/>
              <a:gd name="connsiteY6" fmla="*/ 509588 h 511969"/>
              <a:gd name="connsiteX7" fmla="*/ 266700 w 2252662"/>
              <a:gd name="connsiteY7" fmla="*/ 500063 h 511969"/>
              <a:gd name="connsiteX8" fmla="*/ 223837 w 2252662"/>
              <a:gd name="connsiteY8" fmla="*/ 473869 h 511969"/>
              <a:gd name="connsiteX9" fmla="*/ 159544 w 2252662"/>
              <a:gd name="connsiteY9" fmla="*/ 414338 h 511969"/>
              <a:gd name="connsiteX10" fmla="*/ 95250 w 2252662"/>
              <a:gd name="connsiteY10" fmla="*/ 342900 h 511969"/>
              <a:gd name="connsiteX11" fmla="*/ 33337 w 2252662"/>
              <a:gd name="connsiteY11" fmla="*/ 264319 h 511969"/>
              <a:gd name="connsiteX12" fmla="*/ 16669 w 2252662"/>
              <a:gd name="connsiteY12" fmla="*/ 240506 h 511969"/>
              <a:gd name="connsiteX13" fmla="*/ 7144 w 2252662"/>
              <a:gd name="connsiteY13" fmla="*/ 204788 h 511969"/>
              <a:gd name="connsiteX14" fmla="*/ 0 w 2252662"/>
              <a:gd name="connsiteY14" fmla="*/ 173831 h 511969"/>
              <a:gd name="connsiteX15" fmla="*/ 0 w 2252662"/>
              <a:gd name="connsiteY15" fmla="*/ 142875 h 511969"/>
              <a:gd name="connsiteX16" fmla="*/ 9525 w 2252662"/>
              <a:gd name="connsiteY16" fmla="*/ 126206 h 511969"/>
              <a:gd name="connsiteX17" fmla="*/ 23812 w 2252662"/>
              <a:gd name="connsiteY17" fmla="*/ 121444 h 511969"/>
              <a:gd name="connsiteX18" fmla="*/ 40481 w 2252662"/>
              <a:gd name="connsiteY18" fmla="*/ 126206 h 511969"/>
              <a:gd name="connsiteX19" fmla="*/ 69056 w 2252662"/>
              <a:gd name="connsiteY19" fmla="*/ 142875 h 511969"/>
              <a:gd name="connsiteX20" fmla="*/ 104775 w 2252662"/>
              <a:gd name="connsiteY20" fmla="*/ 171450 h 511969"/>
              <a:gd name="connsiteX21" fmla="*/ 140494 w 2252662"/>
              <a:gd name="connsiteY21" fmla="*/ 204788 h 511969"/>
              <a:gd name="connsiteX22" fmla="*/ 176212 w 2252662"/>
              <a:gd name="connsiteY22" fmla="*/ 233363 h 511969"/>
              <a:gd name="connsiteX23" fmla="*/ 207169 w 2252662"/>
              <a:gd name="connsiteY23" fmla="*/ 250031 h 511969"/>
              <a:gd name="connsiteX24" fmla="*/ 266700 w 2252662"/>
              <a:gd name="connsiteY24" fmla="*/ 266700 h 511969"/>
              <a:gd name="connsiteX25" fmla="*/ 323850 w 2252662"/>
              <a:gd name="connsiteY25" fmla="*/ 273844 h 511969"/>
              <a:gd name="connsiteX26" fmla="*/ 390525 w 2252662"/>
              <a:gd name="connsiteY26" fmla="*/ 276225 h 511969"/>
              <a:gd name="connsiteX27" fmla="*/ 473869 w 2252662"/>
              <a:gd name="connsiteY27" fmla="*/ 276225 h 511969"/>
              <a:gd name="connsiteX28" fmla="*/ 559594 w 2252662"/>
              <a:gd name="connsiteY28" fmla="*/ 266700 h 511969"/>
              <a:gd name="connsiteX29" fmla="*/ 766762 w 2252662"/>
              <a:gd name="connsiteY29" fmla="*/ 233363 h 511969"/>
              <a:gd name="connsiteX30" fmla="*/ 935831 w 2252662"/>
              <a:gd name="connsiteY30" fmla="*/ 216694 h 511969"/>
              <a:gd name="connsiteX31" fmla="*/ 1293019 w 2252662"/>
              <a:gd name="connsiteY31" fmla="*/ 154781 h 511969"/>
              <a:gd name="connsiteX32" fmla="*/ 1745456 w 2252662"/>
              <a:gd name="connsiteY32" fmla="*/ 78581 h 511969"/>
              <a:gd name="connsiteX33" fmla="*/ 2174081 w 2252662"/>
              <a:gd name="connsiteY33" fmla="*/ 0 h 511969"/>
              <a:gd name="connsiteX34" fmla="*/ 2252662 w 2252662"/>
              <a:gd name="connsiteY34" fmla="*/ 83344 h 511969"/>
              <a:gd name="connsiteX35" fmla="*/ 1952625 w 2252662"/>
              <a:gd name="connsiteY35" fmla="*/ 157163 h 511969"/>
              <a:gd name="connsiteX36" fmla="*/ 1726406 w 2252662"/>
              <a:gd name="connsiteY36" fmla="*/ 2166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2662" h="511969">
                <a:moveTo>
                  <a:pt x="1726406" y="216694"/>
                </a:moveTo>
                <a:lnTo>
                  <a:pt x="1381125" y="319088"/>
                </a:lnTo>
                <a:lnTo>
                  <a:pt x="1228725" y="352425"/>
                </a:lnTo>
                <a:lnTo>
                  <a:pt x="981075" y="395288"/>
                </a:lnTo>
                <a:lnTo>
                  <a:pt x="669131" y="452438"/>
                </a:lnTo>
                <a:lnTo>
                  <a:pt x="333375" y="511969"/>
                </a:lnTo>
                <a:lnTo>
                  <a:pt x="295275" y="509588"/>
                </a:lnTo>
                <a:lnTo>
                  <a:pt x="266700" y="500063"/>
                </a:lnTo>
                <a:lnTo>
                  <a:pt x="223837" y="473869"/>
                </a:lnTo>
                <a:lnTo>
                  <a:pt x="159544" y="414338"/>
                </a:lnTo>
                <a:lnTo>
                  <a:pt x="95250" y="342900"/>
                </a:lnTo>
                <a:lnTo>
                  <a:pt x="33337" y="264319"/>
                </a:lnTo>
                <a:lnTo>
                  <a:pt x="16669" y="240506"/>
                </a:lnTo>
                <a:lnTo>
                  <a:pt x="7144" y="204788"/>
                </a:lnTo>
                <a:lnTo>
                  <a:pt x="0" y="173831"/>
                </a:lnTo>
                <a:lnTo>
                  <a:pt x="0" y="142875"/>
                </a:lnTo>
                <a:lnTo>
                  <a:pt x="9525" y="126206"/>
                </a:lnTo>
                <a:lnTo>
                  <a:pt x="23812" y="121444"/>
                </a:lnTo>
                <a:lnTo>
                  <a:pt x="40481" y="126206"/>
                </a:lnTo>
                <a:lnTo>
                  <a:pt x="69056" y="142875"/>
                </a:lnTo>
                <a:lnTo>
                  <a:pt x="104775" y="171450"/>
                </a:lnTo>
                <a:lnTo>
                  <a:pt x="140494" y="204788"/>
                </a:lnTo>
                <a:lnTo>
                  <a:pt x="176212" y="233363"/>
                </a:lnTo>
                <a:lnTo>
                  <a:pt x="207169" y="250031"/>
                </a:lnTo>
                <a:lnTo>
                  <a:pt x="266700" y="266700"/>
                </a:lnTo>
                <a:lnTo>
                  <a:pt x="323850" y="273844"/>
                </a:lnTo>
                <a:lnTo>
                  <a:pt x="390525" y="276225"/>
                </a:lnTo>
                <a:lnTo>
                  <a:pt x="473869" y="276225"/>
                </a:lnTo>
                <a:lnTo>
                  <a:pt x="559594" y="266700"/>
                </a:lnTo>
                <a:lnTo>
                  <a:pt x="766762" y="233363"/>
                </a:lnTo>
                <a:lnTo>
                  <a:pt x="935831" y="216694"/>
                </a:lnTo>
                <a:lnTo>
                  <a:pt x="1293019" y="154781"/>
                </a:lnTo>
                <a:lnTo>
                  <a:pt x="1745456" y="78581"/>
                </a:lnTo>
                <a:lnTo>
                  <a:pt x="2174081" y="0"/>
                </a:lnTo>
                <a:lnTo>
                  <a:pt x="2252662" y="83344"/>
                </a:lnTo>
                <a:lnTo>
                  <a:pt x="1952625" y="157163"/>
                </a:lnTo>
                <a:lnTo>
                  <a:pt x="1726406" y="2166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51716F33-3A9E-42A9-94BD-06BD7205C1AA}"/>
              </a:ext>
            </a:extLst>
          </p:cNvPr>
          <p:cNvSpPr/>
          <p:nvPr/>
        </p:nvSpPr>
        <p:spPr>
          <a:xfrm>
            <a:off x="7191375" y="4100514"/>
            <a:ext cx="712788" cy="784225"/>
          </a:xfrm>
          <a:custGeom>
            <a:avLst/>
            <a:gdLst>
              <a:gd name="connsiteX0" fmla="*/ 450056 w 711994"/>
              <a:gd name="connsiteY0" fmla="*/ 597693 h 783431"/>
              <a:gd name="connsiteX1" fmla="*/ 285750 w 711994"/>
              <a:gd name="connsiteY1" fmla="*/ 354806 h 783431"/>
              <a:gd name="connsiteX2" fmla="*/ 235744 w 711994"/>
              <a:gd name="connsiteY2" fmla="*/ 285750 h 783431"/>
              <a:gd name="connsiteX3" fmla="*/ 116681 w 711994"/>
              <a:gd name="connsiteY3" fmla="*/ 154781 h 783431"/>
              <a:gd name="connsiteX4" fmla="*/ 47625 w 711994"/>
              <a:gd name="connsiteY4" fmla="*/ 80962 h 783431"/>
              <a:gd name="connsiteX5" fmla="*/ 21431 w 711994"/>
              <a:gd name="connsiteY5" fmla="*/ 54768 h 783431"/>
              <a:gd name="connsiteX6" fmla="*/ 4763 w 711994"/>
              <a:gd name="connsiteY6" fmla="*/ 35718 h 783431"/>
              <a:gd name="connsiteX7" fmla="*/ 0 w 711994"/>
              <a:gd name="connsiteY7" fmla="*/ 19050 h 783431"/>
              <a:gd name="connsiteX8" fmla="*/ 9525 w 711994"/>
              <a:gd name="connsiteY8" fmla="*/ 4762 h 783431"/>
              <a:gd name="connsiteX9" fmla="*/ 30956 w 711994"/>
              <a:gd name="connsiteY9" fmla="*/ 0 h 783431"/>
              <a:gd name="connsiteX10" fmla="*/ 83344 w 711994"/>
              <a:gd name="connsiteY10" fmla="*/ 7143 h 783431"/>
              <a:gd name="connsiteX11" fmla="*/ 119063 w 711994"/>
              <a:gd name="connsiteY11" fmla="*/ 21431 h 783431"/>
              <a:gd name="connsiteX12" fmla="*/ 259556 w 711994"/>
              <a:gd name="connsiteY12" fmla="*/ 97631 h 783431"/>
              <a:gd name="connsiteX13" fmla="*/ 373856 w 711994"/>
              <a:gd name="connsiteY13" fmla="*/ 166687 h 783431"/>
              <a:gd name="connsiteX14" fmla="*/ 492919 w 711994"/>
              <a:gd name="connsiteY14" fmla="*/ 242887 h 783431"/>
              <a:gd name="connsiteX15" fmla="*/ 585788 w 711994"/>
              <a:gd name="connsiteY15" fmla="*/ 304800 h 783431"/>
              <a:gd name="connsiteX16" fmla="*/ 621506 w 711994"/>
              <a:gd name="connsiteY16" fmla="*/ 333375 h 783431"/>
              <a:gd name="connsiteX17" fmla="*/ 640556 w 711994"/>
              <a:gd name="connsiteY17" fmla="*/ 361950 h 783431"/>
              <a:gd name="connsiteX18" fmla="*/ 666750 w 711994"/>
              <a:gd name="connsiteY18" fmla="*/ 421481 h 783431"/>
              <a:gd name="connsiteX19" fmla="*/ 685800 w 711994"/>
              <a:gd name="connsiteY19" fmla="*/ 469106 h 783431"/>
              <a:gd name="connsiteX20" fmla="*/ 702469 w 711994"/>
              <a:gd name="connsiteY20" fmla="*/ 526256 h 783431"/>
              <a:gd name="connsiteX21" fmla="*/ 709613 w 711994"/>
              <a:gd name="connsiteY21" fmla="*/ 571500 h 783431"/>
              <a:gd name="connsiteX22" fmla="*/ 711994 w 711994"/>
              <a:gd name="connsiteY22" fmla="*/ 611981 h 783431"/>
              <a:gd name="connsiteX23" fmla="*/ 711994 w 711994"/>
              <a:gd name="connsiteY23" fmla="*/ 657225 h 783431"/>
              <a:gd name="connsiteX24" fmla="*/ 704850 w 711994"/>
              <a:gd name="connsiteY24" fmla="*/ 692943 h 783431"/>
              <a:gd name="connsiteX25" fmla="*/ 690563 w 711994"/>
              <a:gd name="connsiteY25" fmla="*/ 716756 h 783431"/>
              <a:gd name="connsiteX26" fmla="*/ 664369 w 711994"/>
              <a:gd name="connsiteY26" fmla="*/ 754856 h 783431"/>
              <a:gd name="connsiteX27" fmla="*/ 640556 w 711994"/>
              <a:gd name="connsiteY27" fmla="*/ 776287 h 783431"/>
              <a:gd name="connsiteX28" fmla="*/ 623888 w 711994"/>
              <a:gd name="connsiteY28" fmla="*/ 783431 h 783431"/>
              <a:gd name="connsiteX29" fmla="*/ 597694 w 711994"/>
              <a:gd name="connsiteY29" fmla="*/ 783431 h 783431"/>
              <a:gd name="connsiteX30" fmla="*/ 569119 w 711994"/>
              <a:gd name="connsiteY30" fmla="*/ 771525 h 783431"/>
              <a:gd name="connsiteX31" fmla="*/ 547688 w 711994"/>
              <a:gd name="connsiteY31" fmla="*/ 752475 h 783431"/>
              <a:gd name="connsiteX32" fmla="*/ 516731 w 711994"/>
              <a:gd name="connsiteY32" fmla="*/ 714375 h 783431"/>
              <a:gd name="connsiteX33" fmla="*/ 450056 w 711994"/>
              <a:gd name="connsiteY33" fmla="*/ 597693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11994" h="783431">
                <a:moveTo>
                  <a:pt x="450056" y="597693"/>
                </a:moveTo>
                <a:lnTo>
                  <a:pt x="285750" y="354806"/>
                </a:lnTo>
                <a:lnTo>
                  <a:pt x="235744" y="285750"/>
                </a:lnTo>
                <a:lnTo>
                  <a:pt x="116681" y="154781"/>
                </a:lnTo>
                <a:lnTo>
                  <a:pt x="47625" y="80962"/>
                </a:lnTo>
                <a:lnTo>
                  <a:pt x="21431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9525" y="4762"/>
                </a:lnTo>
                <a:lnTo>
                  <a:pt x="30956" y="0"/>
                </a:lnTo>
                <a:lnTo>
                  <a:pt x="83344" y="7143"/>
                </a:lnTo>
                <a:lnTo>
                  <a:pt x="119063" y="21431"/>
                </a:lnTo>
                <a:lnTo>
                  <a:pt x="259556" y="97631"/>
                </a:lnTo>
                <a:lnTo>
                  <a:pt x="373856" y="166687"/>
                </a:lnTo>
                <a:lnTo>
                  <a:pt x="492919" y="242887"/>
                </a:lnTo>
                <a:lnTo>
                  <a:pt x="585788" y="304800"/>
                </a:lnTo>
                <a:lnTo>
                  <a:pt x="621506" y="333375"/>
                </a:lnTo>
                <a:lnTo>
                  <a:pt x="640556" y="361950"/>
                </a:lnTo>
                <a:lnTo>
                  <a:pt x="666750" y="421481"/>
                </a:lnTo>
                <a:lnTo>
                  <a:pt x="685800" y="469106"/>
                </a:lnTo>
                <a:lnTo>
                  <a:pt x="702469" y="526256"/>
                </a:lnTo>
                <a:lnTo>
                  <a:pt x="709613" y="571500"/>
                </a:lnTo>
                <a:lnTo>
                  <a:pt x="711994" y="611981"/>
                </a:lnTo>
                <a:lnTo>
                  <a:pt x="711994" y="657225"/>
                </a:lnTo>
                <a:lnTo>
                  <a:pt x="704850" y="692943"/>
                </a:lnTo>
                <a:lnTo>
                  <a:pt x="690563" y="716756"/>
                </a:lnTo>
                <a:lnTo>
                  <a:pt x="664369" y="754856"/>
                </a:lnTo>
                <a:lnTo>
                  <a:pt x="640556" y="776287"/>
                </a:lnTo>
                <a:lnTo>
                  <a:pt x="623888" y="783431"/>
                </a:lnTo>
                <a:lnTo>
                  <a:pt x="597694" y="783431"/>
                </a:lnTo>
                <a:lnTo>
                  <a:pt x="569119" y="771525"/>
                </a:lnTo>
                <a:lnTo>
                  <a:pt x="547688" y="752475"/>
                </a:lnTo>
                <a:lnTo>
                  <a:pt x="516731" y="714375"/>
                </a:lnTo>
                <a:lnTo>
                  <a:pt x="450056" y="59769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873A3FC-0B06-4839-9DB1-AA8198C8FE92}"/>
              </a:ext>
            </a:extLst>
          </p:cNvPr>
          <p:cNvSpPr/>
          <p:nvPr/>
        </p:nvSpPr>
        <p:spPr>
          <a:xfrm>
            <a:off x="6507163" y="4586289"/>
            <a:ext cx="254000" cy="1423987"/>
          </a:xfrm>
          <a:custGeom>
            <a:avLst/>
            <a:gdLst>
              <a:gd name="connsiteX0" fmla="*/ 250032 w 252413"/>
              <a:gd name="connsiteY0" fmla="*/ 869156 h 1423987"/>
              <a:gd name="connsiteX1" fmla="*/ 245269 w 252413"/>
              <a:gd name="connsiteY1" fmla="*/ 1064418 h 1423987"/>
              <a:gd name="connsiteX2" fmla="*/ 238125 w 252413"/>
              <a:gd name="connsiteY2" fmla="*/ 1228725 h 1423987"/>
              <a:gd name="connsiteX3" fmla="*/ 228600 w 252413"/>
              <a:gd name="connsiteY3" fmla="*/ 1307306 h 1423987"/>
              <a:gd name="connsiteX4" fmla="*/ 219075 w 252413"/>
              <a:gd name="connsiteY4" fmla="*/ 1345406 h 1423987"/>
              <a:gd name="connsiteX5" fmla="*/ 202407 w 252413"/>
              <a:gd name="connsiteY5" fmla="*/ 1383506 h 1423987"/>
              <a:gd name="connsiteX6" fmla="*/ 180975 w 252413"/>
              <a:gd name="connsiteY6" fmla="*/ 1414462 h 1423987"/>
              <a:gd name="connsiteX7" fmla="*/ 164307 w 252413"/>
              <a:gd name="connsiteY7" fmla="*/ 1423987 h 1423987"/>
              <a:gd name="connsiteX8" fmla="*/ 142875 w 252413"/>
              <a:gd name="connsiteY8" fmla="*/ 1423987 h 1423987"/>
              <a:gd name="connsiteX9" fmla="*/ 123825 w 252413"/>
              <a:gd name="connsiteY9" fmla="*/ 1412081 h 1423987"/>
              <a:gd name="connsiteX10" fmla="*/ 102394 w 252413"/>
              <a:gd name="connsiteY10" fmla="*/ 1383506 h 1423987"/>
              <a:gd name="connsiteX11" fmla="*/ 76200 w 252413"/>
              <a:gd name="connsiteY11" fmla="*/ 1338262 h 1423987"/>
              <a:gd name="connsiteX12" fmla="*/ 52388 w 252413"/>
              <a:gd name="connsiteY12" fmla="*/ 1281112 h 1423987"/>
              <a:gd name="connsiteX13" fmla="*/ 33338 w 252413"/>
              <a:gd name="connsiteY13" fmla="*/ 1209675 h 1423987"/>
              <a:gd name="connsiteX14" fmla="*/ 26194 w 252413"/>
              <a:gd name="connsiteY14" fmla="*/ 1147762 h 1423987"/>
              <a:gd name="connsiteX15" fmla="*/ 28575 w 252413"/>
              <a:gd name="connsiteY15" fmla="*/ 1112043 h 1423987"/>
              <a:gd name="connsiteX16" fmla="*/ 45244 w 252413"/>
              <a:gd name="connsiteY16" fmla="*/ 926306 h 1423987"/>
              <a:gd name="connsiteX17" fmla="*/ 54769 w 252413"/>
              <a:gd name="connsiteY17" fmla="*/ 728662 h 1423987"/>
              <a:gd name="connsiteX18" fmla="*/ 57150 w 252413"/>
              <a:gd name="connsiteY18" fmla="*/ 454818 h 1423987"/>
              <a:gd name="connsiteX19" fmla="*/ 50007 w 252413"/>
              <a:gd name="connsiteY19" fmla="*/ 271462 h 1423987"/>
              <a:gd name="connsiteX20" fmla="*/ 42863 w 252413"/>
              <a:gd name="connsiteY20" fmla="*/ 209550 h 1423987"/>
              <a:gd name="connsiteX21" fmla="*/ 0 w 252413"/>
              <a:gd name="connsiteY21" fmla="*/ 61912 h 1423987"/>
              <a:gd name="connsiteX22" fmla="*/ 197644 w 252413"/>
              <a:gd name="connsiteY22" fmla="*/ 0 h 1423987"/>
              <a:gd name="connsiteX23" fmla="*/ 233363 w 252413"/>
              <a:gd name="connsiteY23" fmla="*/ 116681 h 1423987"/>
              <a:gd name="connsiteX24" fmla="*/ 247650 w 252413"/>
              <a:gd name="connsiteY24" fmla="*/ 183356 h 1423987"/>
              <a:gd name="connsiteX25" fmla="*/ 252413 w 252413"/>
              <a:gd name="connsiteY25" fmla="*/ 238125 h 1423987"/>
              <a:gd name="connsiteX26" fmla="*/ 247650 w 252413"/>
              <a:gd name="connsiteY26" fmla="*/ 292893 h 1423987"/>
              <a:gd name="connsiteX27" fmla="*/ 240507 w 252413"/>
              <a:gd name="connsiteY27" fmla="*/ 423862 h 1423987"/>
              <a:gd name="connsiteX28" fmla="*/ 240507 w 252413"/>
              <a:gd name="connsiteY28" fmla="*/ 519112 h 1423987"/>
              <a:gd name="connsiteX29" fmla="*/ 240507 w 252413"/>
              <a:gd name="connsiteY29" fmla="*/ 621506 h 1423987"/>
              <a:gd name="connsiteX30" fmla="*/ 242888 w 252413"/>
              <a:gd name="connsiteY30" fmla="*/ 726281 h 1423987"/>
              <a:gd name="connsiteX31" fmla="*/ 250032 w 252413"/>
              <a:gd name="connsiteY31" fmla="*/ 869156 h 1423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2413" h="1423987">
                <a:moveTo>
                  <a:pt x="250032" y="869156"/>
                </a:moveTo>
                <a:lnTo>
                  <a:pt x="245269" y="1064418"/>
                </a:lnTo>
                <a:lnTo>
                  <a:pt x="238125" y="1228725"/>
                </a:lnTo>
                <a:lnTo>
                  <a:pt x="228600" y="1307306"/>
                </a:lnTo>
                <a:lnTo>
                  <a:pt x="219075" y="1345406"/>
                </a:lnTo>
                <a:lnTo>
                  <a:pt x="202407" y="1383506"/>
                </a:lnTo>
                <a:lnTo>
                  <a:pt x="180975" y="1414462"/>
                </a:lnTo>
                <a:lnTo>
                  <a:pt x="164307" y="1423987"/>
                </a:lnTo>
                <a:lnTo>
                  <a:pt x="142875" y="1423987"/>
                </a:lnTo>
                <a:lnTo>
                  <a:pt x="123825" y="1412081"/>
                </a:lnTo>
                <a:lnTo>
                  <a:pt x="102394" y="1383506"/>
                </a:lnTo>
                <a:lnTo>
                  <a:pt x="76200" y="1338262"/>
                </a:lnTo>
                <a:lnTo>
                  <a:pt x="52388" y="1281112"/>
                </a:lnTo>
                <a:lnTo>
                  <a:pt x="33338" y="1209675"/>
                </a:lnTo>
                <a:lnTo>
                  <a:pt x="26194" y="1147762"/>
                </a:lnTo>
                <a:lnTo>
                  <a:pt x="28575" y="1112043"/>
                </a:lnTo>
                <a:lnTo>
                  <a:pt x="45244" y="926306"/>
                </a:lnTo>
                <a:lnTo>
                  <a:pt x="54769" y="728662"/>
                </a:lnTo>
                <a:cubicBezTo>
                  <a:pt x="55563" y="637381"/>
                  <a:pt x="56356" y="546099"/>
                  <a:pt x="57150" y="454818"/>
                </a:cubicBezTo>
                <a:lnTo>
                  <a:pt x="50007" y="271462"/>
                </a:lnTo>
                <a:lnTo>
                  <a:pt x="42863" y="209550"/>
                </a:lnTo>
                <a:lnTo>
                  <a:pt x="0" y="61912"/>
                </a:lnTo>
                <a:lnTo>
                  <a:pt x="197644" y="0"/>
                </a:lnTo>
                <a:lnTo>
                  <a:pt x="233363" y="116681"/>
                </a:lnTo>
                <a:lnTo>
                  <a:pt x="247650" y="183356"/>
                </a:lnTo>
                <a:lnTo>
                  <a:pt x="252413" y="238125"/>
                </a:lnTo>
                <a:lnTo>
                  <a:pt x="247650" y="292893"/>
                </a:lnTo>
                <a:lnTo>
                  <a:pt x="240507" y="423862"/>
                </a:lnTo>
                <a:lnTo>
                  <a:pt x="240507" y="519112"/>
                </a:lnTo>
                <a:lnTo>
                  <a:pt x="240507" y="621506"/>
                </a:lnTo>
                <a:cubicBezTo>
                  <a:pt x="241301" y="656431"/>
                  <a:pt x="242094" y="691356"/>
                  <a:pt x="242888" y="726281"/>
                </a:cubicBezTo>
                <a:lnTo>
                  <a:pt x="250032" y="86915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7CC58AB-5E0B-4A8D-9DBA-8147B83D5F85}"/>
              </a:ext>
            </a:extLst>
          </p:cNvPr>
          <p:cNvSpPr/>
          <p:nvPr/>
        </p:nvSpPr>
        <p:spPr>
          <a:xfrm>
            <a:off x="5181601" y="4929188"/>
            <a:ext cx="925513" cy="927100"/>
          </a:xfrm>
          <a:custGeom>
            <a:avLst/>
            <a:gdLst>
              <a:gd name="connsiteX0" fmla="*/ 535781 w 926306"/>
              <a:gd name="connsiteY0" fmla="*/ 592931 h 926306"/>
              <a:gd name="connsiteX1" fmla="*/ 333375 w 926306"/>
              <a:gd name="connsiteY1" fmla="*/ 742950 h 926306"/>
              <a:gd name="connsiteX2" fmla="*/ 116681 w 926306"/>
              <a:gd name="connsiteY2" fmla="*/ 890587 h 926306"/>
              <a:gd name="connsiteX3" fmla="*/ 69056 w 926306"/>
              <a:gd name="connsiteY3" fmla="*/ 916781 h 926306"/>
              <a:gd name="connsiteX4" fmla="*/ 42863 w 926306"/>
              <a:gd name="connsiteY4" fmla="*/ 923925 h 926306"/>
              <a:gd name="connsiteX5" fmla="*/ 21431 w 926306"/>
              <a:gd name="connsiteY5" fmla="*/ 926306 h 926306"/>
              <a:gd name="connsiteX6" fmla="*/ 7144 w 926306"/>
              <a:gd name="connsiteY6" fmla="*/ 921543 h 926306"/>
              <a:gd name="connsiteX7" fmla="*/ 0 w 926306"/>
              <a:gd name="connsiteY7" fmla="*/ 904875 h 926306"/>
              <a:gd name="connsiteX8" fmla="*/ 9525 w 926306"/>
              <a:gd name="connsiteY8" fmla="*/ 878681 h 926306"/>
              <a:gd name="connsiteX9" fmla="*/ 33338 w 926306"/>
              <a:gd name="connsiteY9" fmla="*/ 847725 h 926306"/>
              <a:gd name="connsiteX10" fmla="*/ 61913 w 926306"/>
              <a:gd name="connsiteY10" fmla="*/ 819150 h 926306"/>
              <a:gd name="connsiteX11" fmla="*/ 150019 w 926306"/>
              <a:gd name="connsiteY11" fmla="*/ 745331 h 926306"/>
              <a:gd name="connsiteX12" fmla="*/ 250031 w 926306"/>
              <a:gd name="connsiteY12" fmla="*/ 654843 h 926306"/>
              <a:gd name="connsiteX13" fmla="*/ 323850 w 926306"/>
              <a:gd name="connsiteY13" fmla="*/ 581025 h 926306"/>
              <a:gd name="connsiteX14" fmla="*/ 397669 w 926306"/>
              <a:gd name="connsiteY14" fmla="*/ 497681 h 926306"/>
              <a:gd name="connsiteX15" fmla="*/ 457200 w 926306"/>
              <a:gd name="connsiteY15" fmla="*/ 426243 h 926306"/>
              <a:gd name="connsiteX16" fmla="*/ 511969 w 926306"/>
              <a:gd name="connsiteY16" fmla="*/ 345281 h 926306"/>
              <a:gd name="connsiteX17" fmla="*/ 542925 w 926306"/>
              <a:gd name="connsiteY17" fmla="*/ 297656 h 926306"/>
              <a:gd name="connsiteX18" fmla="*/ 566738 w 926306"/>
              <a:gd name="connsiteY18" fmla="*/ 245268 h 926306"/>
              <a:gd name="connsiteX19" fmla="*/ 569119 w 926306"/>
              <a:gd name="connsiteY19" fmla="*/ 209550 h 926306"/>
              <a:gd name="connsiteX20" fmla="*/ 561975 w 926306"/>
              <a:gd name="connsiteY20" fmla="*/ 171450 h 926306"/>
              <a:gd name="connsiteX21" fmla="*/ 545306 w 926306"/>
              <a:gd name="connsiteY21" fmla="*/ 128587 h 926306"/>
              <a:gd name="connsiteX22" fmla="*/ 528638 w 926306"/>
              <a:gd name="connsiteY22" fmla="*/ 102393 h 926306"/>
              <a:gd name="connsiteX23" fmla="*/ 509588 w 926306"/>
              <a:gd name="connsiteY23" fmla="*/ 73818 h 926306"/>
              <a:gd name="connsiteX24" fmla="*/ 485775 w 926306"/>
              <a:gd name="connsiteY24" fmla="*/ 42862 h 926306"/>
              <a:gd name="connsiteX25" fmla="*/ 478631 w 926306"/>
              <a:gd name="connsiteY25" fmla="*/ 23812 h 926306"/>
              <a:gd name="connsiteX26" fmla="*/ 481013 w 926306"/>
              <a:gd name="connsiteY26" fmla="*/ 9525 h 926306"/>
              <a:gd name="connsiteX27" fmla="*/ 495300 w 926306"/>
              <a:gd name="connsiteY27" fmla="*/ 0 h 926306"/>
              <a:gd name="connsiteX28" fmla="*/ 514350 w 926306"/>
              <a:gd name="connsiteY28" fmla="*/ 0 h 926306"/>
              <a:gd name="connsiteX29" fmla="*/ 552450 w 926306"/>
              <a:gd name="connsiteY29" fmla="*/ 16668 h 926306"/>
              <a:gd name="connsiteX30" fmla="*/ 621506 w 926306"/>
              <a:gd name="connsiteY30" fmla="*/ 52387 h 926306"/>
              <a:gd name="connsiteX31" fmla="*/ 678656 w 926306"/>
              <a:gd name="connsiteY31" fmla="*/ 85725 h 926306"/>
              <a:gd name="connsiteX32" fmla="*/ 728663 w 926306"/>
              <a:gd name="connsiteY32" fmla="*/ 116681 h 926306"/>
              <a:gd name="connsiteX33" fmla="*/ 781050 w 926306"/>
              <a:gd name="connsiteY33" fmla="*/ 152400 h 926306"/>
              <a:gd name="connsiteX34" fmla="*/ 833438 w 926306"/>
              <a:gd name="connsiteY34" fmla="*/ 188118 h 926306"/>
              <a:gd name="connsiteX35" fmla="*/ 878681 w 926306"/>
              <a:gd name="connsiteY35" fmla="*/ 226218 h 926306"/>
              <a:gd name="connsiteX36" fmla="*/ 902494 w 926306"/>
              <a:gd name="connsiteY36" fmla="*/ 252412 h 926306"/>
              <a:gd name="connsiteX37" fmla="*/ 916781 w 926306"/>
              <a:gd name="connsiteY37" fmla="*/ 276225 h 926306"/>
              <a:gd name="connsiteX38" fmla="*/ 923925 w 926306"/>
              <a:gd name="connsiteY38" fmla="*/ 295275 h 926306"/>
              <a:gd name="connsiteX39" fmla="*/ 926306 w 926306"/>
              <a:gd name="connsiteY39" fmla="*/ 319087 h 926306"/>
              <a:gd name="connsiteX40" fmla="*/ 919163 w 926306"/>
              <a:gd name="connsiteY40" fmla="*/ 340518 h 926306"/>
              <a:gd name="connsiteX41" fmla="*/ 904875 w 926306"/>
              <a:gd name="connsiteY41" fmla="*/ 354806 h 926306"/>
              <a:gd name="connsiteX42" fmla="*/ 873919 w 926306"/>
              <a:gd name="connsiteY42" fmla="*/ 364331 h 926306"/>
              <a:gd name="connsiteX43" fmla="*/ 812006 w 926306"/>
              <a:gd name="connsiteY43" fmla="*/ 381000 h 926306"/>
              <a:gd name="connsiteX44" fmla="*/ 769144 w 926306"/>
              <a:gd name="connsiteY44" fmla="*/ 400050 h 926306"/>
              <a:gd name="connsiteX45" fmla="*/ 728663 w 926306"/>
              <a:gd name="connsiteY45" fmla="*/ 438150 h 926306"/>
              <a:gd name="connsiteX46" fmla="*/ 535781 w 926306"/>
              <a:gd name="connsiteY46" fmla="*/ 592931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26306" h="926306">
                <a:moveTo>
                  <a:pt x="535781" y="592931"/>
                </a:moveTo>
                <a:lnTo>
                  <a:pt x="333375" y="742950"/>
                </a:lnTo>
                <a:lnTo>
                  <a:pt x="116681" y="890587"/>
                </a:lnTo>
                <a:lnTo>
                  <a:pt x="69056" y="916781"/>
                </a:lnTo>
                <a:lnTo>
                  <a:pt x="42863" y="923925"/>
                </a:lnTo>
                <a:lnTo>
                  <a:pt x="21431" y="926306"/>
                </a:lnTo>
                <a:lnTo>
                  <a:pt x="7144" y="921543"/>
                </a:lnTo>
                <a:lnTo>
                  <a:pt x="0" y="904875"/>
                </a:lnTo>
                <a:lnTo>
                  <a:pt x="9525" y="878681"/>
                </a:lnTo>
                <a:lnTo>
                  <a:pt x="33338" y="847725"/>
                </a:lnTo>
                <a:lnTo>
                  <a:pt x="61913" y="819150"/>
                </a:lnTo>
                <a:lnTo>
                  <a:pt x="150019" y="745331"/>
                </a:lnTo>
                <a:lnTo>
                  <a:pt x="250031" y="654843"/>
                </a:lnTo>
                <a:lnTo>
                  <a:pt x="323850" y="581025"/>
                </a:lnTo>
                <a:lnTo>
                  <a:pt x="397669" y="497681"/>
                </a:lnTo>
                <a:lnTo>
                  <a:pt x="457200" y="426243"/>
                </a:lnTo>
                <a:lnTo>
                  <a:pt x="511969" y="345281"/>
                </a:lnTo>
                <a:lnTo>
                  <a:pt x="542925" y="297656"/>
                </a:lnTo>
                <a:lnTo>
                  <a:pt x="566738" y="245268"/>
                </a:lnTo>
                <a:lnTo>
                  <a:pt x="569119" y="209550"/>
                </a:lnTo>
                <a:lnTo>
                  <a:pt x="561975" y="171450"/>
                </a:lnTo>
                <a:lnTo>
                  <a:pt x="545306" y="128587"/>
                </a:lnTo>
                <a:lnTo>
                  <a:pt x="528638" y="102393"/>
                </a:lnTo>
                <a:lnTo>
                  <a:pt x="509588" y="73818"/>
                </a:lnTo>
                <a:lnTo>
                  <a:pt x="485775" y="42862"/>
                </a:lnTo>
                <a:lnTo>
                  <a:pt x="478631" y="23812"/>
                </a:lnTo>
                <a:lnTo>
                  <a:pt x="481013" y="9525"/>
                </a:lnTo>
                <a:lnTo>
                  <a:pt x="495300" y="0"/>
                </a:lnTo>
                <a:lnTo>
                  <a:pt x="514350" y="0"/>
                </a:lnTo>
                <a:lnTo>
                  <a:pt x="552450" y="16668"/>
                </a:lnTo>
                <a:lnTo>
                  <a:pt x="621506" y="52387"/>
                </a:lnTo>
                <a:lnTo>
                  <a:pt x="678656" y="85725"/>
                </a:lnTo>
                <a:lnTo>
                  <a:pt x="728663" y="116681"/>
                </a:lnTo>
                <a:lnTo>
                  <a:pt x="781050" y="152400"/>
                </a:lnTo>
                <a:lnTo>
                  <a:pt x="833438" y="188118"/>
                </a:lnTo>
                <a:lnTo>
                  <a:pt x="878681" y="226218"/>
                </a:lnTo>
                <a:lnTo>
                  <a:pt x="902494" y="252412"/>
                </a:lnTo>
                <a:lnTo>
                  <a:pt x="916781" y="276225"/>
                </a:lnTo>
                <a:lnTo>
                  <a:pt x="923925" y="295275"/>
                </a:lnTo>
                <a:lnTo>
                  <a:pt x="926306" y="319087"/>
                </a:lnTo>
                <a:lnTo>
                  <a:pt x="919163" y="340518"/>
                </a:lnTo>
                <a:lnTo>
                  <a:pt x="904875" y="354806"/>
                </a:lnTo>
                <a:lnTo>
                  <a:pt x="873919" y="364331"/>
                </a:lnTo>
                <a:lnTo>
                  <a:pt x="812006" y="381000"/>
                </a:lnTo>
                <a:lnTo>
                  <a:pt x="769144" y="400050"/>
                </a:lnTo>
                <a:lnTo>
                  <a:pt x="728663" y="438150"/>
                </a:lnTo>
                <a:lnTo>
                  <a:pt x="535781" y="5929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7AA313A1-D503-4E99-B5F6-4618A42AA286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583BF7C2-ACCE-4506-99D4-39DE7F2BC531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A54BD72D-B74F-488C-B079-6413AD727945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FD107524-3EF8-450B-AF0D-BAFD9937686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F6C192A5-9282-459A-A78C-22275E96B615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E2453360-A886-488C-9243-778D8C4D2DBF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B95F0E60-B0C6-4F6A-9C9A-D08D2F695BB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57620087-024E-4120-9EBE-EC8BE68BB985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9267001E-48D5-4149-BD87-2426BC9AAB1E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98677F39-95C6-4526-96A7-FF37B02EAC67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F1ADAFC6-4A99-4F67-AD28-91059A604C8B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352D98E9-0AE0-4F8F-943B-FD413D2B9FBB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3">
              <a:extLst>
                <a:ext uri="{FF2B5EF4-FFF2-40B4-BE49-F238E27FC236}">
                  <a16:creationId xmlns:a16="http://schemas.microsoft.com/office/drawing/2014/main" id="{C7D8FF9C-2DFA-4476-A762-48738E99A3D8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4">
              <a:extLst>
                <a:ext uri="{FF2B5EF4-FFF2-40B4-BE49-F238E27FC236}">
                  <a16:creationId xmlns:a16="http://schemas.microsoft.com/office/drawing/2014/main" id="{E169C2FA-991A-40E6-8CF8-D50940BFC42B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F4B6B0A2-13EF-49FB-BD61-2D88219EB60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A27A4B43-D216-41B8-AE13-870E42F75235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7">
              <a:extLst>
                <a:ext uri="{FF2B5EF4-FFF2-40B4-BE49-F238E27FC236}">
                  <a16:creationId xmlns:a16="http://schemas.microsoft.com/office/drawing/2014/main" id="{C3BC7F59-D9BE-4B53-B4CD-51CE0D4C85DC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8">
              <a:extLst>
                <a:ext uri="{FF2B5EF4-FFF2-40B4-BE49-F238E27FC236}">
                  <a16:creationId xmlns:a16="http://schemas.microsoft.com/office/drawing/2014/main" id="{EDAA892E-5EB5-489B-9BD2-D267D72A2DD0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0">
              <a:extLst>
                <a:ext uri="{FF2B5EF4-FFF2-40B4-BE49-F238E27FC236}">
                  <a16:creationId xmlns:a16="http://schemas.microsoft.com/office/drawing/2014/main" id="{118AE0B8-9F02-4C4C-B704-C101C6FBEBF8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3">
              <a:extLst>
                <a:ext uri="{FF2B5EF4-FFF2-40B4-BE49-F238E27FC236}">
                  <a16:creationId xmlns:a16="http://schemas.microsoft.com/office/drawing/2014/main" id="{8BF30211-3395-4E0B-907C-0F36E4316E8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1">
              <a:extLst>
                <a:ext uri="{FF2B5EF4-FFF2-40B4-BE49-F238E27FC236}">
                  <a16:creationId xmlns:a16="http://schemas.microsoft.com/office/drawing/2014/main" id="{DEB214CE-4B65-494F-9C45-8D831359D872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7358136F-A710-40AF-AF9F-29B294E16C5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55" name="フリーフォーム 6">
              <a:extLst>
                <a:ext uri="{FF2B5EF4-FFF2-40B4-BE49-F238E27FC236}">
                  <a16:creationId xmlns:a16="http://schemas.microsoft.com/office/drawing/2014/main" id="{55D1E8A3-FB0D-41D5-A928-42A9CFF2A912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7">
              <a:extLst>
                <a:ext uri="{FF2B5EF4-FFF2-40B4-BE49-F238E27FC236}">
                  <a16:creationId xmlns:a16="http://schemas.microsoft.com/office/drawing/2014/main" id="{D5301EE2-1ED3-443D-9B12-68D60A7E5DF9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C74BEFFB-88AA-4D47-8AA6-D9ECD47A4C71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0C0EED19-0C00-49A1-99B3-78A7C4100CF6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">
              <a:extLst>
                <a:ext uri="{FF2B5EF4-FFF2-40B4-BE49-F238E27FC236}">
                  <a16:creationId xmlns:a16="http://schemas.microsoft.com/office/drawing/2014/main" id="{4CA231EA-F2D8-4E85-8AE1-6ABB6884A260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">
              <a:extLst>
                <a:ext uri="{FF2B5EF4-FFF2-40B4-BE49-F238E27FC236}">
                  <a16:creationId xmlns:a16="http://schemas.microsoft.com/office/drawing/2014/main" id="{1DB0BE53-CCE0-4E3B-9925-DF9A4D543B1D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83BDA7FB-8E9F-4F25-BCC3-7CB0B98B78C3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1">
              <a:extLst>
                <a:ext uri="{FF2B5EF4-FFF2-40B4-BE49-F238E27FC236}">
                  <a16:creationId xmlns:a16="http://schemas.microsoft.com/office/drawing/2014/main" id="{40DD71E2-4C17-4038-BD96-3C753A79E320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2">
              <a:extLst>
                <a:ext uri="{FF2B5EF4-FFF2-40B4-BE49-F238E27FC236}">
                  <a16:creationId xmlns:a16="http://schemas.microsoft.com/office/drawing/2014/main" id="{F1330464-EBF8-4A75-B38B-DEA19C2F4A89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9">
              <a:extLst>
                <a:ext uri="{FF2B5EF4-FFF2-40B4-BE49-F238E27FC236}">
                  <a16:creationId xmlns:a16="http://schemas.microsoft.com/office/drawing/2014/main" id="{403DE194-1198-4DE4-B95A-790CF60CB9B7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B43045CA-E380-4677-A5B5-485D3310FBA2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91F036E1-D607-4CA1-810A-06103767E855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4">
              <a:extLst>
                <a:ext uri="{FF2B5EF4-FFF2-40B4-BE49-F238E27FC236}">
                  <a16:creationId xmlns:a16="http://schemas.microsoft.com/office/drawing/2014/main" id="{204B1EBA-AE64-41C2-8991-7E92174A236D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5">
              <a:extLst>
                <a:ext uri="{FF2B5EF4-FFF2-40B4-BE49-F238E27FC236}">
                  <a16:creationId xmlns:a16="http://schemas.microsoft.com/office/drawing/2014/main" id="{EA0052A1-3A80-4A08-8325-5B366D075047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26">
              <a:extLst>
                <a:ext uri="{FF2B5EF4-FFF2-40B4-BE49-F238E27FC236}">
                  <a16:creationId xmlns:a16="http://schemas.microsoft.com/office/drawing/2014/main" id="{B8F89B9B-96F8-4F6D-86A7-07AB1FB1A5C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27">
              <a:extLst>
                <a:ext uri="{FF2B5EF4-FFF2-40B4-BE49-F238E27FC236}">
                  <a16:creationId xmlns:a16="http://schemas.microsoft.com/office/drawing/2014/main" id="{FECE78E7-8C92-4703-AE0D-97F9EF4F163F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28">
              <a:extLst>
                <a:ext uri="{FF2B5EF4-FFF2-40B4-BE49-F238E27FC236}">
                  <a16:creationId xmlns:a16="http://schemas.microsoft.com/office/drawing/2014/main" id="{D00262B9-8F41-44E5-A9C8-DB99F73947AD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30">
              <a:extLst>
                <a:ext uri="{FF2B5EF4-FFF2-40B4-BE49-F238E27FC236}">
                  <a16:creationId xmlns:a16="http://schemas.microsoft.com/office/drawing/2014/main" id="{EECFDD46-3BBE-4A95-BF27-F9DF82CADB9F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33">
              <a:extLst>
                <a:ext uri="{FF2B5EF4-FFF2-40B4-BE49-F238E27FC236}">
                  <a16:creationId xmlns:a16="http://schemas.microsoft.com/office/drawing/2014/main" id="{D4E30311-AA59-4230-9C99-99527E10321C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31">
              <a:extLst>
                <a:ext uri="{FF2B5EF4-FFF2-40B4-BE49-F238E27FC236}">
                  <a16:creationId xmlns:a16="http://schemas.microsoft.com/office/drawing/2014/main" id="{4265B169-FCC9-4CE7-938D-4D3E0A622778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92502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"/>
                            </p:stCondLst>
                            <p:childTnLst>
                              <p:par>
                                <p:cTn id="76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3D29033-84F7-42CA-9A1F-2144CAF26309}"/>
              </a:ext>
            </a:extLst>
          </p:cNvPr>
          <p:cNvGrpSpPr/>
          <p:nvPr/>
        </p:nvGrpSpPr>
        <p:grpSpPr>
          <a:xfrm>
            <a:off x="3875089" y="1457324"/>
            <a:ext cx="4381500" cy="4552952"/>
            <a:chOff x="3875089" y="1457324"/>
            <a:chExt cx="4381500" cy="4552952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3C8515C-D78D-44A9-A288-0DC1A49C168D}"/>
                </a:ext>
              </a:extLst>
            </p:cNvPr>
            <p:cNvSpPr/>
            <p:nvPr/>
          </p:nvSpPr>
          <p:spPr>
            <a:xfrm>
              <a:off x="4068763" y="1625600"/>
              <a:ext cx="838200" cy="669925"/>
            </a:xfrm>
            <a:custGeom>
              <a:avLst/>
              <a:gdLst>
                <a:gd name="connsiteX0" fmla="*/ 507207 w 838200"/>
                <a:gd name="connsiteY0" fmla="*/ 552450 h 671512"/>
                <a:gd name="connsiteX1" fmla="*/ 378619 w 838200"/>
                <a:gd name="connsiteY1" fmla="*/ 445294 h 671512"/>
                <a:gd name="connsiteX2" fmla="*/ 252413 w 838200"/>
                <a:gd name="connsiteY2" fmla="*/ 328612 h 671512"/>
                <a:gd name="connsiteX3" fmla="*/ 152400 w 838200"/>
                <a:gd name="connsiteY3" fmla="*/ 223837 h 671512"/>
                <a:gd name="connsiteX4" fmla="*/ 71438 w 838200"/>
                <a:gd name="connsiteY4" fmla="*/ 135731 h 671512"/>
                <a:gd name="connsiteX5" fmla="*/ 30957 w 838200"/>
                <a:gd name="connsiteY5" fmla="*/ 88106 h 671512"/>
                <a:gd name="connsiteX6" fmla="*/ 9525 w 838200"/>
                <a:gd name="connsiteY6" fmla="*/ 54769 h 671512"/>
                <a:gd name="connsiteX7" fmla="*/ 0 w 838200"/>
                <a:gd name="connsiteY7" fmla="*/ 28575 h 671512"/>
                <a:gd name="connsiteX8" fmla="*/ 0 w 838200"/>
                <a:gd name="connsiteY8" fmla="*/ 14287 h 671512"/>
                <a:gd name="connsiteX9" fmla="*/ 7144 w 838200"/>
                <a:gd name="connsiteY9" fmla="*/ 4762 h 671512"/>
                <a:gd name="connsiteX10" fmla="*/ 28575 w 838200"/>
                <a:gd name="connsiteY10" fmla="*/ 0 h 671512"/>
                <a:gd name="connsiteX11" fmla="*/ 73819 w 838200"/>
                <a:gd name="connsiteY11" fmla="*/ 11906 h 671512"/>
                <a:gd name="connsiteX12" fmla="*/ 121444 w 838200"/>
                <a:gd name="connsiteY12" fmla="*/ 35719 h 671512"/>
                <a:gd name="connsiteX13" fmla="*/ 176213 w 838200"/>
                <a:gd name="connsiteY13" fmla="*/ 73819 h 671512"/>
                <a:gd name="connsiteX14" fmla="*/ 228600 w 838200"/>
                <a:gd name="connsiteY14" fmla="*/ 104775 h 671512"/>
                <a:gd name="connsiteX15" fmla="*/ 307182 w 838200"/>
                <a:gd name="connsiteY15" fmla="*/ 140494 h 671512"/>
                <a:gd name="connsiteX16" fmla="*/ 388144 w 838200"/>
                <a:gd name="connsiteY16" fmla="*/ 166687 h 671512"/>
                <a:gd name="connsiteX17" fmla="*/ 471488 w 838200"/>
                <a:gd name="connsiteY17" fmla="*/ 192881 h 671512"/>
                <a:gd name="connsiteX18" fmla="*/ 576263 w 838200"/>
                <a:gd name="connsiteY18" fmla="*/ 219075 h 671512"/>
                <a:gd name="connsiteX19" fmla="*/ 604838 w 838200"/>
                <a:gd name="connsiteY19" fmla="*/ 233362 h 671512"/>
                <a:gd name="connsiteX20" fmla="*/ 650082 w 838200"/>
                <a:gd name="connsiteY20" fmla="*/ 261937 h 671512"/>
                <a:gd name="connsiteX21" fmla="*/ 690563 w 838200"/>
                <a:gd name="connsiteY21" fmla="*/ 295275 h 671512"/>
                <a:gd name="connsiteX22" fmla="*/ 726282 w 838200"/>
                <a:gd name="connsiteY22" fmla="*/ 335756 h 671512"/>
                <a:gd name="connsiteX23" fmla="*/ 757238 w 838200"/>
                <a:gd name="connsiteY23" fmla="*/ 376237 h 671512"/>
                <a:gd name="connsiteX24" fmla="*/ 778669 w 838200"/>
                <a:gd name="connsiteY24" fmla="*/ 414337 h 671512"/>
                <a:gd name="connsiteX25" fmla="*/ 804863 w 838200"/>
                <a:gd name="connsiteY25" fmla="*/ 473869 h 671512"/>
                <a:gd name="connsiteX26" fmla="*/ 821532 w 838200"/>
                <a:gd name="connsiteY26" fmla="*/ 526256 h 671512"/>
                <a:gd name="connsiteX27" fmla="*/ 833438 w 838200"/>
                <a:gd name="connsiteY27" fmla="*/ 576262 h 671512"/>
                <a:gd name="connsiteX28" fmla="*/ 838200 w 838200"/>
                <a:gd name="connsiteY28" fmla="*/ 609600 h 671512"/>
                <a:gd name="connsiteX29" fmla="*/ 833438 w 838200"/>
                <a:gd name="connsiteY29" fmla="*/ 631031 h 671512"/>
                <a:gd name="connsiteX30" fmla="*/ 826294 w 838200"/>
                <a:gd name="connsiteY30" fmla="*/ 652462 h 671512"/>
                <a:gd name="connsiteX31" fmla="*/ 812007 w 838200"/>
                <a:gd name="connsiteY31" fmla="*/ 666750 h 671512"/>
                <a:gd name="connsiteX32" fmla="*/ 790575 w 838200"/>
                <a:gd name="connsiteY32" fmla="*/ 671512 h 671512"/>
                <a:gd name="connsiteX33" fmla="*/ 735807 w 838200"/>
                <a:gd name="connsiteY33" fmla="*/ 661987 h 671512"/>
                <a:gd name="connsiteX34" fmla="*/ 676275 w 838200"/>
                <a:gd name="connsiteY34" fmla="*/ 640556 h 671512"/>
                <a:gd name="connsiteX35" fmla="*/ 616744 w 838200"/>
                <a:gd name="connsiteY35" fmla="*/ 619125 h 671512"/>
                <a:gd name="connsiteX36" fmla="*/ 507207 w 838200"/>
                <a:gd name="connsiteY36" fmla="*/ 552450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8200" h="671512">
                  <a:moveTo>
                    <a:pt x="507207" y="552450"/>
                  </a:moveTo>
                  <a:lnTo>
                    <a:pt x="378619" y="445294"/>
                  </a:lnTo>
                  <a:lnTo>
                    <a:pt x="252413" y="328612"/>
                  </a:lnTo>
                  <a:lnTo>
                    <a:pt x="152400" y="223837"/>
                  </a:lnTo>
                  <a:lnTo>
                    <a:pt x="71438" y="135731"/>
                  </a:lnTo>
                  <a:lnTo>
                    <a:pt x="30957" y="88106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7144" y="4762"/>
                  </a:lnTo>
                  <a:lnTo>
                    <a:pt x="28575" y="0"/>
                  </a:lnTo>
                  <a:lnTo>
                    <a:pt x="73819" y="11906"/>
                  </a:lnTo>
                  <a:lnTo>
                    <a:pt x="121444" y="35719"/>
                  </a:lnTo>
                  <a:lnTo>
                    <a:pt x="176213" y="73819"/>
                  </a:lnTo>
                  <a:lnTo>
                    <a:pt x="228600" y="104775"/>
                  </a:lnTo>
                  <a:lnTo>
                    <a:pt x="307182" y="140494"/>
                  </a:lnTo>
                  <a:lnTo>
                    <a:pt x="388144" y="166687"/>
                  </a:lnTo>
                  <a:lnTo>
                    <a:pt x="471488" y="192881"/>
                  </a:lnTo>
                  <a:lnTo>
                    <a:pt x="576263" y="219075"/>
                  </a:lnTo>
                  <a:lnTo>
                    <a:pt x="604838" y="233362"/>
                  </a:lnTo>
                  <a:lnTo>
                    <a:pt x="650082" y="261937"/>
                  </a:lnTo>
                  <a:lnTo>
                    <a:pt x="690563" y="295275"/>
                  </a:lnTo>
                  <a:lnTo>
                    <a:pt x="726282" y="335756"/>
                  </a:lnTo>
                  <a:lnTo>
                    <a:pt x="757238" y="376237"/>
                  </a:lnTo>
                  <a:lnTo>
                    <a:pt x="778669" y="414337"/>
                  </a:lnTo>
                  <a:lnTo>
                    <a:pt x="804863" y="473869"/>
                  </a:lnTo>
                  <a:lnTo>
                    <a:pt x="821532" y="526256"/>
                  </a:lnTo>
                  <a:lnTo>
                    <a:pt x="833438" y="576262"/>
                  </a:lnTo>
                  <a:lnTo>
                    <a:pt x="838200" y="609600"/>
                  </a:lnTo>
                  <a:lnTo>
                    <a:pt x="833438" y="631031"/>
                  </a:lnTo>
                  <a:lnTo>
                    <a:pt x="826294" y="652462"/>
                  </a:lnTo>
                  <a:lnTo>
                    <a:pt x="812007" y="666750"/>
                  </a:lnTo>
                  <a:lnTo>
                    <a:pt x="790575" y="671512"/>
                  </a:lnTo>
                  <a:lnTo>
                    <a:pt x="735807" y="661987"/>
                  </a:lnTo>
                  <a:lnTo>
                    <a:pt x="676275" y="640556"/>
                  </a:lnTo>
                  <a:lnTo>
                    <a:pt x="616744" y="619125"/>
                  </a:lnTo>
                  <a:lnTo>
                    <a:pt x="507207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6ACC5ACF-B551-44E0-ADD7-74363C49B298}"/>
                </a:ext>
              </a:extLst>
            </p:cNvPr>
            <p:cNvSpPr/>
            <p:nvPr/>
          </p:nvSpPr>
          <p:spPr>
            <a:xfrm>
              <a:off x="3875089" y="2943224"/>
              <a:ext cx="858837" cy="558800"/>
            </a:xfrm>
            <a:custGeom>
              <a:avLst/>
              <a:gdLst>
                <a:gd name="connsiteX0" fmla="*/ 454819 w 859631"/>
                <a:gd name="connsiteY0" fmla="*/ 428625 h 557213"/>
                <a:gd name="connsiteX1" fmla="*/ 319087 w 859631"/>
                <a:gd name="connsiteY1" fmla="*/ 338138 h 557213"/>
                <a:gd name="connsiteX2" fmla="*/ 192881 w 859631"/>
                <a:gd name="connsiteY2" fmla="*/ 240507 h 557213"/>
                <a:gd name="connsiteX3" fmla="*/ 92869 w 859631"/>
                <a:gd name="connsiteY3" fmla="*/ 150019 h 557213"/>
                <a:gd name="connsiteX4" fmla="*/ 30956 w 859631"/>
                <a:gd name="connsiteY4" fmla="*/ 92869 h 557213"/>
                <a:gd name="connsiteX5" fmla="*/ 14287 w 859631"/>
                <a:gd name="connsiteY5" fmla="*/ 71438 h 557213"/>
                <a:gd name="connsiteX6" fmla="*/ 2381 w 859631"/>
                <a:gd name="connsiteY6" fmla="*/ 45244 h 557213"/>
                <a:gd name="connsiteX7" fmla="*/ 0 w 859631"/>
                <a:gd name="connsiteY7" fmla="*/ 23813 h 557213"/>
                <a:gd name="connsiteX8" fmla="*/ 2381 w 859631"/>
                <a:gd name="connsiteY8" fmla="*/ 9525 h 557213"/>
                <a:gd name="connsiteX9" fmla="*/ 14287 w 859631"/>
                <a:gd name="connsiteY9" fmla="*/ 2382 h 557213"/>
                <a:gd name="connsiteX10" fmla="*/ 33337 w 859631"/>
                <a:gd name="connsiteY10" fmla="*/ 0 h 557213"/>
                <a:gd name="connsiteX11" fmla="*/ 66675 w 859631"/>
                <a:gd name="connsiteY11" fmla="*/ 14288 h 557213"/>
                <a:gd name="connsiteX12" fmla="*/ 123825 w 859631"/>
                <a:gd name="connsiteY12" fmla="*/ 40482 h 557213"/>
                <a:gd name="connsiteX13" fmla="*/ 228600 w 859631"/>
                <a:gd name="connsiteY13" fmla="*/ 80963 h 557213"/>
                <a:gd name="connsiteX14" fmla="*/ 319087 w 859631"/>
                <a:gd name="connsiteY14" fmla="*/ 114300 h 557213"/>
                <a:gd name="connsiteX15" fmla="*/ 428625 w 859631"/>
                <a:gd name="connsiteY15" fmla="*/ 150019 h 557213"/>
                <a:gd name="connsiteX16" fmla="*/ 521494 w 859631"/>
                <a:gd name="connsiteY16" fmla="*/ 176213 h 557213"/>
                <a:gd name="connsiteX17" fmla="*/ 628650 w 859631"/>
                <a:gd name="connsiteY17" fmla="*/ 202407 h 557213"/>
                <a:gd name="connsiteX18" fmla="*/ 700087 w 859631"/>
                <a:gd name="connsiteY18" fmla="*/ 216694 h 557213"/>
                <a:gd name="connsiteX19" fmla="*/ 723900 w 859631"/>
                <a:gd name="connsiteY19" fmla="*/ 223838 h 557213"/>
                <a:gd name="connsiteX20" fmla="*/ 754856 w 859631"/>
                <a:gd name="connsiteY20" fmla="*/ 245269 h 557213"/>
                <a:gd name="connsiteX21" fmla="*/ 790575 w 859631"/>
                <a:gd name="connsiteY21" fmla="*/ 283369 h 557213"/>
                <a:gd name="connsiteX22" fmla="*/ 816769 w 859631"/>
                <a:gd name="connsiteY22" fmla="*/ 316707 h 557213"/>
                <a:gd name="connsiteX23" fmla="*/ 831056 w 859631"/>
                <a:gd name="connsiteY23" fmla="*/ 350044 h 557213"/>
                <a:gd name="connsiteX24" fmla="*/ 845344 w 859631"/>
                <a:gd name="connsiteY24" fmla="*/ 390525 h 557213"/>
                <a:gd name="connsiteX25" fmla="*/ 857250 w 859631"/>
                <a:gd name="connsiteY25" fmla="*/ 440532 h 557213"/>
                <a:gd name="connsiteX26" fmla="*/ 859631 w 859631"/>
                <a:gd name="connsiteY26" fmla="*/ 471488 h 557213"/>
                <a:gd name="connsiteX27" fmla="*/ 852487 w 859631"/>
                <a:gd name="connsiteY27" fmla="*/ 514350 h 557213"/>
                <a:gd name="connsiteX28" fmla="*/ 838200 w 859631"/>
                <a:gd name="connsiteY28" fmla="*/ 535782 h 557213"/>
                <a:gd name="connsiteX29" fmla="*/ 823912 w 859631"/>
                <a:gd name="connsiteY29" fmla="*/ 547688 h 557213"/>
                <a:gd name="connsiteX30" fmla="*/ 792956 w 859631"/>
                <a:gd name="connsiteY30" fmla="*/ 557213 h 557213"/>
                <a:gd name="connsiteX31" fmla="*/ 747712 w 859631"/>
                <a:gd name="connsiteY31" fmla="*/ 557213 h 557213"/>
                <a:gd name="connsiteX32" fmla="*/ 695325 w 859631"/>
                <a:gd name="connsiteY32" fmla="*/ 550069 h 557213"/>
                <a:gd name="connsiteX33" fmla="*/ 623887 w 859631"/>
                <a:gd name="connsiteY33" fmla="*/ 523875 h 557213"/>
                <a:gd name="connsiteX34" fmla="*/ 454819 w 859631"/>
                <a:gd name="connsiteY34" fmla="*/ 428625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59631" h="557213">
                  <a:moveTo>
                    <a:pt x="454819" y="428625"/>
                  </a:moveTo>
                  <a:lnTo>
                    <a:pt x="319087" y="338138"/>
                  </a:lnTo>
                  <a:lnTo>
                    <a:pt x="192881" y="240507"/>
                  </a:lnTo>
                  <a:lnTo>
                    <a:pt x="92869" y="150019"/>
                  </a:lnTo>
                  <a:lnTo>
                    <a:pt x="30956" y="92869"/>
                  </a:lnTo>
                  <a:lnTo>
                    <a:pt x="14287" y="71438"/>
                  </a:lnTo>
                  <a:lnTo>
                    <a:pt x="2381" y="45244"/>
                  </a:lnTo>
                  <a:lnTo>
                    <a:pt x="0" y="23813"/>
                  </a:lnTo>
                  <a:lnTo>
                    <a:pt x="2381" y="9525"/>
                  </a:lnTo>
                  <a:lnTo>
                    <a:pt x="14287" y="2382"/>
                  </a:lnTo>
                  <a:lnTo>
                    <a:pt x="33337" y="0"/>
                  </a:lnTo>
                  <a:lnTo>
                    <a:pt x="66675" y="14288"/>
                  </a:lnTo>
                  <a:lnTo>
                    <a:pt x="123825" y="40482"/>
                  </a:lnTo>
                  <a:lnTo>
                    <a:pt x="228600" y="80963"/>
                  </a:lnTo>
                  <a:lnTo>
                    <a:pt x="319087" y="114300"/>
                  </a:lnTo>
                  <a:lnTo>
                    <a:pt x="428625" y="150019"/>
                  </a:lnTo>
                  <a:lnTo>
                    <a:pt x="521494" y="176213"/>
                  </a:lnTo>
                  <a:lnTo>
                    <a:pt x="628650" y="202407"/>
                  </a:lnTo>
                  <a:lnTo>
                    <a:pt x="700087" y="216694"/>
                  </a:lnTo>
                  <a:lnTo>
                    <a:pt x="723900" y="223838"/>
                  </a:lnTo>
                  <a:lnTo>
                    <a:pt x="754856" y="245269"/>
                  </a:lnTo>
                  <a:lnTo>
                    <a:pt x="790575" y="283369"/>
                  </a:lnTo>
                  <a:lnTo>
                    <a:pt x="816769" y="316707"/>
                  </a:lnTo>
                  <a:lnTo>
                    <a:pt x="831056" y="350044"/>
                  </a:lnTo>
                  <a:lnTo>
                    <a:pt x="845344" y="390525"/>
                  </a:lnTo>
                  <a:lnTo>
                    <a:pt x="857250" y="440532"/>
                  </a:lnTo>
                  <a:lnTo>
                    <a:pt x="859631" y="471488"/>
                  </a:lnTo>
                  <a:lnTo>
                    <a:pt x="852487" y="514350"/>
                  </a:lnTo>
                  <a:lnTo>
                    <a:pt x="838200" y="535782"/>
                  </a:lnTo>
                  <a:lnTo>
                    <a:pt x="823912" y="547688"/>
                  </a:lnTo>
                  <a:lnTo>
                    <a:pt x="792956" y="557213"/>
                  </a:lnTo>
                  <a:lnTo>
                    <a:pt x="747712" y="557213"/>
                  </a:lnTo>
                  <a:lnTo>
                    <a:pt x="695325" y="550069"/>
                  </a:lnTo>
                  <a:lnTo>
                    <a:pt x="623887" y="523875"/>
                  </a:lnTo>
                  <a:lnTo>
                    <a:pt x="454819" y="428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BEFFE07-753B-4CA4-8312-EC180502B48A}"/>
                </a:ext>
              </a:extLst>
            </p:cNvPr>
            <p:cNvSpPr/>
            <p:nvPr/>
          </p:nvSpPr>
          <p:spPr>
            <a:xfrm>
              <a:off x="3895726" y="5172074"/>
              <a:ext cx="430213" cy="596900"/>
            </a:xfrm>
            <a:custGeom>
              <a:avLst/>
              <a:gdLst>
                <a:gd name="connsiteX0" fmla="*/ 219075 w 431006"/>
                <a:gd name="connsiteY0" fmla="*/ 509588 h 595313"/>
                <a:gd name="connsiteX1" fmla="*/ 126206 w 431006"/>
                <a:gd name="connsiteY1" fmla="*/ 402432 h 595313"/>
                <a:gd name="connsiteX2" fmla="*/ 73819 w 431006"/>
                <a:gd name="connsiteY2" fmla="*/ 330994 h 595313"/>
                <a:gd name="connsiteX3" fmla="*/ 42863 w 431006"/>
                <a:gd name="connsiteY3" fmla="*/ 280988 h 595313"/>
                <a:gd name="connsiteX4" fmla="*/ 23813 w 431006"/>
                <a:gd name="connsiteY4" fmla="*/ 242888 h 595313"/>
                <a:gd name="connsiteX5" fmla="*/ 9525 w 431006"/>
                <a:gd name="connsiteY5" fmla="*/ 197644 h 595313"/>
                <a:gd name="connsiteX6" fmla="*/ 2381 w 431006"/>
                <a:gd name="connsiteY6" fmla="*/ 154782 h 595313"/>
                <a:gd name="connsiteX7" fmla="*/ 0 w 431006"/>
                <a:gd name="connsiteY7" fmla="*/ 102394 h 595313"/>
                <a:gd name="connsiteX8" fmla="*/ 2381 w 431006"/>
                <a:gd name="connsiteY8" fmla="*/ 66675 h 595313"/>
                <a:gd name="connsiteX9" fmla="*/ 11906 w 431006"/>
                <a:gd name="connsiteY9" fmla="*/ 38100 h 595313"/>
                <a:gd name="connsiteX10" fmla="*/ 23813 w 431006"/>
                <a:gd name="connsiteY10" fmla="*/ 16669 h 595313"/>
                <a:gd name="connsiteX11" fmla="*/ 33338 w 431006"/>
                <a:gd name="connsiteY11" fmla="*/ 2382 h 595313"/>
                <a:gd name="connsiteX12" fmla="*/ 47625 w 431006"/>
                <a:gd name="connsiteY12" fmla="*/ 0 h 595313"/>
                <a:gd name="connsiteX13" fmla="*/ 66675 w 431006"/>
                <a:gd name="connsiteY13" fmla="*/ 0 h 595313"/>
                <a:gd name="connsiteX14" fmla="*/ 78581 w 431006"/>
                <a:gd name="connsiteY14" fmla="*/ 9525 h 595313"/>
                <a:gd name="connsiteX15" fmla="*/ 95250 w 431006"/>
                <a:gd name="connsiteY15" fmla="*/ 33338 h 595313"/>
                <a:gd name="connsiteX16" fmla="*/ 109538 w 431006"/>
                <a:gd name="connsiteY16" fmla="*/ 73819 h 595313"/>
                <a:gd name="connsiteX17" fmla="*/ 126206 w 431006"/>
                <a:gd name="connsiteY17" fmla="*/ 90488 h 595313"/>
                <a:gd name="connsiteX18" fmla="*/ 431006 w 431006"/>
                <a:gd name="connsiteY18" fmla="*/ 500063 h 595313"/>
                <a:gd name="connsiteX19" fmla="*/ 421481 w 431006"/>
                <a:gd name="connsiteY19" fmla="*/ 540544 h 595313"/>
                <a:gd name="connsiteX20" fmla="*/ 402431 w 431006"/>
                <a:gd name="connsiteY20" fmla="*/ 576263 h 595313"/>
                <a:gd name="connsiteX21" fmla="*/ 385763 w 431006"/>
                <a:gd name="connsiteY21" fmla="*/ 590550 h 595313"/>
                <a:gd name="connsiteX22" fmla="*/ 361950 w 431006"/>
                <a:gd name="connsiteY22" fmla="*/ 595313 h 595313"/>
                <a:gd name="connsiteX23" fmla="*/ 321469 w 431006"/>
                <a:gd name="connsiteY23" fmla="*/ 588169 h 595313"/>
                <a:gd name="connsiteX24" fmla="*/ 219075 w 431006"/>
                <a:gd name="connsiteY24" fmla="*/ 509588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31006" h="595313">
                  <a:moveTo>
                    <a:pt x="219075" y="509588"/>
                  </a:moveTo>
                  <a:lnTo>
                    <a:pt x="126206" y="402432"/>
                  </a:lnTo>
                  <a:lnTo>
                    <a:pt x="73819" y="330994"/>
                  </a:lnTo>
                  <a:lnTo>
                    <a:pt x="42863" y="280988"/>
                  </a:lnTo>
                  <a:lnTo>
                    <a:pt x="23813" y="242888"/>
                  </a:lnTo>
                  <a:lnTo>
                    <a:pt x="9525" y="197644"/>
                  </a:lnTo>
                  <a:lnTo>
                    <a:pt x="2381" y="154782"/>
                  </a:lnTo>
                  <a:lnTo>
                    <a:pt x="0" y="102394"/>
                  </a:lnTo>
                  <a:lnTo>
                    <a:pt x="2381" y="66675"/>
                  </a:lnTo>
                  <a:lnTo>
                    <a:pt x="11906" y="38100"/>
                  </a:lnTo>
                  <a:lnTo>
                    <a:pt x="23813" y="16669"/>
                  </a:lnTo>
                  <a:lnTo>
                    <a:pt x="33338" y="2382"/>
                  </a:lnTo>
                  <a:lnTo>
                    <a:pt x="47625" y="0"/>
                  </a:lnTo>
                  <a:lnTo>
                    <a:pt x="66675" y="0"/>
                  </a:lnTo>
                  <a:lnTo>
                    <a:pt x="78581" y="9525"/>
                  </a:lnTo>
                  <a:lnTo>
                    <a:pt x="95250" y="33338"/>
                  </a:lnTo>
                  <a:lnTo>
                    <a:pt x="109538" y="73819"/>
                  </a:lnTo>
                  <a:lnTo>
                    <a:pt x="126206" y="90488"/>
                  </a:lnTo>
                  <a:lnTo>
                    <a:pt x="431006" y="500063"/>
                  </a:lnTo>
                  <a:lnTo>
                    <a:pt x="421481" y="540544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61950" y="595313"/>
                  </a:lnTo>
                  <a:lnTo>
                    <a:pt x="321469" y="588169"/>
                  </a:lnTo>
                  <a:lnTo>
                    <a:pt x="219075" y="5095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32">
              <a:extLst>
                <a:ext uri="{FF2B5EF4-FFF2-40B4-BE49-F238E27FC236}">
                  <a16:creationId xmlns:a16="http://schemas.microsoft.com/office/drawing/2014/main" id="{F0278E07-748C-4541-820D-F3F2C99EDD57}"/>
                </a:ext>
              </a:extLst>
            </p:cNvPr>
            <p:cNvSpPr/>
            <p:nvPr/>
          </p:nvSpPr>
          <p:spPr>
            <a:xfrm>
              <a:off x="7286626" y="5002213"/>
              <a:ext cx="790575" cy="762000"/>
            </a:xfrm>
            <a:custGeom>
              <a:avLst/>
              <a:gdLst>
                <a:gd name="connsiteX0" fmla="*/ 497681 w 790575"/>
                <a:gd name="connsiteY0" fmla="*/ 552450 h 762000"/>
                <a:gd name="connsiteX1" fmla="*/ 419100 w 790575"/>
                <a:gd name="connsiteY1" fmla="*/ 426244 h 762000"/>
                <a:gd name="connsiteX2" fmla="*/ 361950 w 790575"/>
                <a:gd name="connsiteY2" fmla="*/ 350044 h 762000"/>
                <a:gd name="connsiteX3" fmla="*/ 292894 w 790575"/>
                <a:gd name="connsiteY3" fmla="*/ 269082 h 762000"/>
                <a:gd name="connsiteX4" fmla="*/ 209550 w 790575"/>
                <a:gd name="connsiteY4" fmla="*/ 188119 h 762000"/>
                <a:gd name="connsiteX5" fmla="*/ 147638 w 790575"/>
                <a:gd name="connsiteY5" fmla="*/ 140494 h 762000"/>
                <a:gd name="connsiteX6" fmla="*/ 76200 w 790575"/>
                <a:gd name="connsiteY6" fmla="*/ 95250 h 762000"/>
                <a:gd name="connsiteX7" fmla="*/ 30956 w 790575"/>
                <a:gd name="connsiteY7" fmla="*/ 66675 h 762000"/>
                <a:gd name="connsiteX8" fmla="*/ 9525 w 790575"/>
                <a:gd name="connsiteY8" fmla="*/ 45244 h 762000"/>
                <a:gd name="connsiteX9" fmla="*/ 0 w 790575"/>
                <a:gd name="connsiteY9" fmla="*/ 28575 h 762000"/>
                <a:gd name="connsiteX10" fmla="*/ 0 w 790575"/>
                <a:gd name="connsiteY10" fmla="*/ 11907 h 762000"/>
                <a:gd name="connsiteX11" fmla="*/ 4763 w 790575"/>
                <a:gd name="connsiteY11" fmla="*/ 4763 h 762000"/>
                <a:gd name="connsiteX12" fmla="*/ 38100 w 790575"/>
                <a:gd name="connsiteY12" fmla="*/ 0 h 762000"/>
                <a:gd name="connsiteX13" fmla="*/ 85725 w 790575"/>
                <a:gd name="connsiteY13" fmla="*/ 7144 h 762000"/>
                <a:gd name="connsiteX14" fmla="*/ 166688 w 790575"/>
                <a:gd name="connsiteY14" fmla="*/ 38100 h 762000"/>
                <a:gd name="connsiteX15" fmla="*/ 323850 w 790575"/>
                <a:gd name="connsiteY15" fmla="*/ 104775 h 762000"/>
                <a:gd name="connsiteX16" fmla="*/ 454819 w 790575"/>
                <a:gd name="connsiteY16" fmla="*/ 169069 h 762000"/>
                <a:gd name="connsiteX17" fmla="*/ 535781 w 790575"/>
                <a:gd name="connsiteY17" fmla="*/ 207169 h 762000"/>
                <a:gd name="connsiteX18" fmla="*/ 561975 w 790575"/>
                <a:gd name="connsiteY18" fmla="*/ 223838 h 762000"/>
                <a:gd name="connsiteX19" fmla="*/ 619125 w 790575"/>
                <a:gd name="connsiteY19" fmla="*/ 276225 h 762000"/>
                <a:gd name="connsiteX20" fmla="*/ 661988 w 790575"/>
                <a:gd name="connsiteY20" fmla="*/ 323850 h 762000"/>
                <a:gd name="connsiteX21" fmla="*/ 702469 w 790575"/>
                <a:gd name="connsiteY21" fmla="*/ 376238 h 762000"/>
                <a:gd name="connsiteX22" fmla="*/ 738188 w 790575"/>
                <a:gd name="connsiteY22" fmla="*/ 435769 h 762000"/>
                <a:gd name="connsiteX23" fmla="*/ 762000 w 790575"/>
                <a:gd name="connsiteY23" fmla="*/ 488157 h 762000"/>
                <a:gd name="connsiteX24" fmla="*/ 776288 w 790575"/>
                <a:gd name="connsiteY24" fmla="*/ 531019 h 762000"/>
                <a:gd name="connsiteX25" fmla="*/ 785813 w 790575"/>
                <a:gd name="connsiteY25" fmla="*/ 576263 h 762000"/>
                <a:gd name="connsiteX26" fmla="*/ 790575 w 790575"/>
                <a:gd name="connsiteY26" fmla="*/ 619125 h 762000"/>
                <a:gd name="connsiteX27" fmla="*/ 783431 w 790575"/>
                <a:gd name="connsiteY27" fmla="*/ 652463 h 762000"/>
                <a:gd name="connsiteX28" fmla="*/ 773906 w 790575"/>
                <a:gd name="connsiteY28" fmla="*/ 683419 h 762000"/>
                <a:gd name="connsiteX29" fmla="*/ 750094 w 790575"/>
                <a:gd name="connsiteY29" fmla="*/ 726282 h 762000"/>
                <a:gd name="connsiteX30" fmla="*/ 728663 w 790575"/>
                <a:gd name="connsiteY30" fmla="*/ 750094 h 762000"/>
                <a:gd name="connsiteX31" fmla="*/ 707231 w 790575"/>
                <a:gd name="connsiteY31" fmla="*/ 759619 h 762000"/>
                <a:gd name="connsiteX32" fmla="*/ 678656 w 790575"/>
                <a:gd name="connsiteY32" fmla="*/ 762000 h 762000"/>
                <a:gd name="connsiteX33" fmla="*/ 647700 w 790575"/>
                <a:gd name="connsiteY33" fmla="*/ 752475 h 762000"/>
                <a:gd name="connsiteX34" fmla="*/ 611981 w 790575"/>
                <a:gd name="connsiteY34" fmla="*/ 731044 h 762000"/>
                <a:gd name="connsiteX35" fmla="*/ 566738 w 790575"/>
                <a:gd name="connsiteY35" fmla="*/ 688182 h 762000"/>
                <a:gd name="connsiteX36" fmla="*/ 552450 w 790575"/>
                <a:gd name="connsiteY36" fmla="*/ 654844 h 762000"/>
                <a:gd name="connsiteX37" fmla="*/ 497681 w 790575"/>
                <a:gd name="connsiteY37" fmla="*/ 552450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90575" h="762000">
                  <a:moveTo>
                    <a:pt x="497681" y="552450"/>
                  </a:moveTo>
                  <a:lnTo>
                    <a:pt x="419100" y="426244"/>
                  </a:lnTo>
                  <a:lnTo>
                    <a:pt x="361950" y="350044"/>
                  </a:lnTo>
                  <a:lnTo>
                    <a:pt x="292894" y="269082"/>
                  </a:lnTo>
                  <a:lnTo>
                    <a:pt x="209550" y="188119"/>
                  </a:lnTo>
                  <a:lnTo>
                    <a:pt x="147638" y="140494"/>
                  </a:lnTo>
                  <a:lnTo>
                    <a:pt x="76200" y="95250"/>
                  </a:lnTo>
                  <a:lnTo>
                    <a:pt x="30956" y="66675"/>
                  </a:lnTo>
                  <a:lnTo>
                    <a:pt x="9525" y="45244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4763" y="4763"/>
                  </a:lnTo>
                  <a:lnTo>
                    <a:pt x="38100" y="0"/>
                  </a:lnTo>
                  <a:lnTo>
                    <a:pt x="85725" y="7144"/>
                  </a:lnTo>
                  <a:lnTo>
                    <a:pt x="166688" y="38100"/>
                  </a:lnTo>
                  <a:lnTo>
                    <a:pt x="323850" y="104775"/>
                  </a:lnTo>
                  <a:lnTo>
                    <a:pt x="454819" y="169069"/>
                  </a:lnTo>
                  <a:lnTo>
                    <a:pt x="535781" y="207169"/>
                  </a:lnTo>
                  <a:lnTo>
                    <a:pt x="561975" y="223838"/>
                  </a:lnTo>
                  <a:lnTo>
                    <a:pt x="619125" y="276225"/>
                  </a:lnTo>
                  <a:lnTo>
                    <a:pt x="661988" y="323850"/>
                  </a:lnTo>
                  <a:lnTo>
                    <a:pt x="702469" y="376238"/>
                  </a:lnTo>
                  <a:lnTo>
                    <a:pt x="738188" y="435769"/>
                  </a:lnTo>
                  <a:lnTo>
                    <a:pt x="762000" y="488157"/>
                  </a:lnTo>
                  <a:lnTo>
                    <a:pt x="776288" y="531019"/>
                  </a:lnTo>
                  <a:lnTo>
                    <a:pt x="785813" y="576263"/>
                  </a:lnTo>
                  <a:lnTo>
                    <a:pt x="790575" y="619125"/>
                  </a:lnTo>
                  <a:lnTo>
                    <a:pt x="783431" y="652463"/>
                  </a:lnTo>
                  <a:lnTo>
                    <a:pt x="773906" y="683419"/>
                  </a:lnTo>
                  <a:lnTo>
                    <a:pt x="750094" y="726282"/>
                  </a:lnTo>
                  <a:lnTo>
                    <a:pt x="728663" y="750094"/>
                  </a:lnTo>
                  <a:lnTo>
                    <a:pt x="707231" y="759619"/>
                  </a:lnTo>
                  <a:lnTo>
                    <a:pt x="678656" y="762000"/>
                  </a:lnTo>
                  <a:lnTo>
                    <a:pt x="647700" y="752475"/>
                  </a:lnTo>
                  <a:lnTo>
                    <a:pt x="611981" y="731044"/>
                  </a:lnTo>
                  <a:lnTo>
                    <a:pt x="566738" y="688182"/>
                  </a:lnTo>
                  <a:lnTo>
                    <a:pt x="552450" y="654844"/>
                  </a:lnTo>
                  <a:lnTo>
                    <a:pt x="497681" y="552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C457FD1F-52C3-4517-8CD6-01477A2EB4B5}"/>
                </a:ext>
              </a:extLst>
            </p:cNvPr>
            <p:cNvSpPr/>
            <p:nvPr/>
          </p:nvSpPr>
          <p:spPr>
            <a:xfrm>
              <a:off x="3970339" y="4073525"/>
              <a:ext cx="992187" cy="1628775"/>
            </a:xfrm>
            <a:custGeom>
              <a:avLst/>
              <a:gdLst>
                <a:gd name="connsiteX0" fmla="*/ 750094 w 992981"/>
                <a:gd name="connsiteY0" fmla="*/ 661987 h 1628775"/>
                <a:gd name="connsiteX1" fmla="*/ 619125 w 992981"/>
                <a:gd name="connsiteY1" fmla="*/ 957262 h 1628775"/>
                <a:gd name="connsiteX2" fmla="*/ 535781 w 992981"/>
                <a:gd name="connsiteY2" fmla="*/ 1145381 h 1628775"/>
                <a:gd name="connsiteX3" fmla="*/ 464344 w 992981"/>
                <a:gd name="connsiteY3" fmla="*/ 1302544 h 1628775"/>
                <a:gd name="connsiteX4" fmla="*/ 419100 w 992981"/>
                <a:gd name="connsiteY4" fmla="*/ 1388269 h 1628775"/>
                <a:gd name="connsiteX5" fmla="*/ 385762 w 992981"/>
                <a:gd name="connsiteY5" fmla="*/ 1466850 h 1628775"/>
                <a:gd name="connsiteX6" fmla="*/ 361950 w 992981"/>
                <a:gd name="connsiteY6" fmla="*/ 1550194 h 1628775"/>
                <a:gd name="connsiteX7" fmla="*/ 354806 w 992981"/>
                <a:gd name="connsiteY7" fmla="*/ 1619250 h 1628775"/>
                <a:gd name="connsiteX8" fmla="*/ 295275 w 992981"/>
                <a:gd name="connsiteY8" fmla="*/ 1628775 h 1628775"/>
                <a:gd name="connsiteX9" fmla="*/ 0 w 992981"/>
                <a:gd name="connsiteY9" fmla="*/ 1193006 h 1628775"/>
                <a:gd name="connsiteX10" fmla="*/ 80962 w 992981"/>
                <a:gd name="connsiteY10" fmla="*/ 1202531 h 1628775"/>
                <a:gd name="connsiteX11" fmla="*/ 133350 w 992981"/>
                <a:gd name="connsiteY11" fmla="*/ 1207294 h 1628775"/>
                <a:gd name="connsiteX12" fmla="*/ 157162 w 992981"/>
                <a:gd name="connsiteY12" fmla="*/ 1202531 h 1628775"/>
                <a:gd name="connsiteX13" fmla="*/ 185737 w 992981"/>
                <a:gd name="connsiteY13" fmla="*/ 1183481 h 1628775"/>
                <a:gd name="connsiteX14" fmla="*/ 211931 w 992981"/>
                <a:gd name="connsiteY14" fmla="*/ 1143000 h 1628775"/>
                <a:gd name="connsiteX15" fmla="*/ 235744 w 992981"/>
                <a:gd name="connsiteY15" fmla="*/ 1107281 h 1628775"/>
                <a:gd name="connsiteX16" fmla="*/ 376237 w 992981"/>
                <a:gd name="connsiteY16" fmla="*/ 919162 h 1628775"/>
                <a:gd name="connsiteX17" fmla="*/ 533400 w 992981"/>
                <a:gd name="connsiteY17" fmla="*/ 690562 h 1628775"/>
                <a:gd name="connsiteX18" fmla="*/ 635794 w 992981"/>
                <a:gd name="connsiteY18" fmla="*/ 531019 h 1628775"/>
                <a:gd name="connsiteX19" fmla="*/ 766762 w 992981"/>
                <a:gd name="connsiteY19" fmla="*/ 311944 h 1628775"/>
                <a:gd name="connsiteX20" fmla="*/ 878681 w 992981"/>
                <a:gd name="connsiteY20" fmla="*/ 121444 h 1628775"/>
                <a:gd name="connsiteX21" fmla="*/ 931069 w 992981"/>
                <a:gd name="connsiteY21" fmla="*/ 30956 h 1628775"/>
                <a:gd name="connsiteX22" fmla="*/ 952500 w 992981"/>
                <a:gd name="connsiteY22" fmla="*/ 9525 h 1628775"/>
                <a:gd name="connsiteX23" fmla="*/ 966787 w 992981"/>
                <a:gd name="connsiteY23" fmla="*/ 0 h 1628775"/>
                <a:gd name="connsiteX24" fmla="*/ 976312 w 992981"/>
                <a:gd name="connsiteY24" fmla="*/ 0 h 1628775"/>
                <a:gd name="connsiteX25" fmla="*/ 988219 w 992981"/>
                <a:gd name="connsiteY25" fmla="*/ 0 h 1628775"/>
                <a:gd name="connsiteX26" fmla="*/ 992981 w 992981"/>
                <a:gd name="connsiteY26" fmla="*/ 4762 h 1628775"/>
                <a:gd name="connsiteX27" fmla="*/ 992981 w 992981"/>
                <a:gd name="connsiteY27" fmla="*/ 26194 h 1628775"/>
                <a:gd name="connsiteX28" fmla="*/ 966787 w 992981"/>
                <a:gd name="connsiteY28" fmla="*/ 116681 h 1628775"/>
                <a:gd name="connsiteX29" fmla="*/ 876300 w 992981"/>
                <a:gd name="connsiteY29" fmla="*/ 352425 h 1628775"/>
                <a:gd name="connsiteX30" fmla="*/ 750094 w 992981"/>
                <a:gd name="connsiteY30" fmla="*/ 661987 h 162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92981" h="1628775">
                  <a:moveTo>
                    <a:pt x="750094" y="661987"/>
                  </a:moveTo>
                  <a:lnTo>
                    <a:pt x="619125" y="957262"/>
                  </a:lnTo>
                  <a:lnTo>
                    <a:pt x="535781" y="1145381"/>
                  </a:lnTo>
                  <a:lnTo>
                    <a:pt x="464344" y="1302544"/>
                  </a:lnTo>
                  <a:lnTo>
                    <a:pt x="419100" y="1388269"/>
                  </a:lnTo>
                  <a:lnTo>
                    <a:pt x="385762" y="1466850"/>
                  </a:lnTo>
                  <a:lnTo>
                    <a:pt x="361950" y="1550194"/>
                  </a:lnTo>
                  <a:lnTo>
                    <a:pt x="354806" y="1619250"/>
                  </a:lnTo>
                  <a:lnTo>
                    <a:pt x="295275" y="1628775"/>
                  </a:lnTo>
                  <a:lnTo>
                    <a:pt x="0" y="1193006"/>
                  </a:lnTo>
                  <a:lnTo>
                    <a:pt x="80962" y="1202531"/>
                  </a:lnTo>
                  <a:lnTo>
                    <a:pt x="133350" y="1207294"/>
                  </a:lnTo>
                  <a:lnTo>
                    <a:pt x="157162" y="1202531"/>
                  </a:lnTo>
                  <a:lnTo>
                    <a:pt x="185737" y="1183481"/>
                  </a:lnTo>
                  <a:lnTo>
                    <a:pt x="211931" y="1143000"/>
                  </a:lnTo>
                  <a:lnTo>
                    <a:pt x="235744" y="1107281"/>
                  </a:lnTo>
                  <a:lnTo>
                    <a:pt x="376237" y="919162"/>
                  </a:lnTo>
                  <a:lnTo>
                    <a:pt x="533400" y="690562"/>
                  </a:lnTo>
                  <a:lnTo>
                    <a:pt x="635794" y="531019"/>
                  </a:lnTo>
                  <a:lnTo>
                    <a:pt x="766762" y="311944"/>
                  </a:lnTo>
                  <a:lnTo>
                    <a:pt x="878681" y="121444"/>
                  </a:lnTo>
                  <a:lnTo>
                    <a:pt x="931069" y="30956"/>
                  </a:lnTo>
                  <a:lnTo>
                    <a:pt x="952500" y="9525"/>
                  </a:lnTo>
                  <a:lnTo>
                    <a:pt x="966787" y="0"/>
                  </a:lnTo>
                  <a:lnTo>
                    <a:pt x="976312" y="0"/>
                  </a:lnTo>
                  <a:lnTo>
                    <a:pt x="988219" y="0"/>
                  </a:lnTo>
                  <a:lnTo>
                    <a:pt x="992981" y="4762"/>
                  </a:lnTo>
                  <a:lnTo>
                    <a:pt x="992981" y="26194"/>
                  </a:lnTo>
                  <a:lnTo>
                    <a:pt x="966787" y="116681"/>
                  </a:lnTo>
                  <a:lnTo>
                    <a:pt x="876300" y="352425"/>
                  </a:lnTo>
                  <a:lnTo>
                    <a:pt x="750094" y="6619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4F42F11A-AEB9-4AE6-A9F2-029B9805CDA4}"/>
                </a:ext>
              </a:extLst>
            </p:cNvPr>
            <p:cNvSpPr/>
            <p:nvPr/>
          </p:nvSpPr>
          <p:spPr>
            <a:xfrm>
              <a:off x="5024439" y="1854199"/>
              <a:ext cx="1508125" cy="411162"/>
            </a:xfrm>
            <a:custGeom>
              <a:avLst/>
              <a:gdLst>
                <a:gd name="connsiteX0" fmla="*/ 1131093 w 1507331"/>
                <a:gd name="connsiteY0" fmla="*/ 230981 h 411956"/>
                <a:gd name="connsiteX1" fmla="*/ 900112 w 1507331"/>
                <a:gd name="connsiteY1" fmla="*/ 288131 h 411956"/>
                <a:gd name="connsiteX2" fmla="*/ 757237 w 1507331"/>
                <a:gd name="connsiteY2" fmla="*/ 319087 h 411956"/>
                <a:gd name="connsiteX3" fmla="*/ 569118 w 1507331"/>
                <a:gd name="connsiteY3" fmla="*/ 364331 h 411956"/>
                <a:gd name="connsiteX4" fmla="*/ 366712 w 1507331"/>
                <a:gd name="connsiteY4" fmla="*/ 407194 h 411956"/>
                <a:gd name="connsiteX5" fmla="*/ 330993 w 1507331"/>
                <a:gd name="connsiteY5" fmla="*/ 411956 h 411956"/>
                <a:gd name="connsiteX6" fmla="*/ 290512 w 1507331"/>
                <a:gd name="connsiteY6" fmla="*/ 411956 h 411956"/>
                <a:gd name="connsiteX7" fmla="*/ 257175 w 1507331"/>
                <a:gd name="connsiteY7" fmla="*/ 404812 h 411956"/>
                <a:gd name="connsiteX8" fmla="*/ 185737 w 1507331"/>
                <a:gd name="connsiteY8" fmla="*/ 366712 h 411956"/>
                <a:gd name="connsiteX9" fmla="*/ 119062 w 1507331"/>
                <a:gd name="connsiteY9" fmla="*/ 319087 h 411956"/>
                <a:gd name="connsiteX10" fmla="*/ 50006 w 1507331"/>
                <a:gd name="connsiteY10" fmla="*/ 254794 h 411956"/>
                <a:gd name="connsiteX11" fmla="*/ 11906 w 1507331"/>
                <a:gd name="connsiteY11" fmla="*/ 219075 h 411956"/>
                <a:gd name="connsiteX12" fmla="*/ 0 w 1507331"/>
                <a:gd name="connsiteY12" fmla="*/ 197644 h 411956"/>
                <a:gd name="connsiteX13" fmla="*/ 0 w 1507331"/>
                <a:gd name="connsiteY13" fmla="*/ 180975 h 411956"/>
                <a:gd name="connsiteX14" fmla="*/ 7143 w 1507331"/>
                <a:gd name="connsiteY14" fmla="*/ 166687 h 411956"/>
                <a:gd name="connsiteX15" fmla="*/ 28575 w 1507331"/>
                <a:gd name="connsiteY15" fmla="*/ 161925 h 411956"/>
                <a:gd name="connsiteX16" fmla="*/ 52387 w 1507331"/>
                <a:gd name="connsiteY16" fmla="*/ 164306 h 411956"/>
                <a:gd name="connsiteX17" fmla="*/ 92868 w 1507331"/>
                <a:gd name="connsiteY17" fmla="*/ 183356 h 411956"/>
                <a:gd name="connsiteX18" fmla="*/ 130968 w 1507331"/>
                <a:gd name="connsiteY18" fmla="*/ 200025 h 411956"/>
                <a:gd name="connsiteX19" fmla="*/ 180975 w 1507331"/>
                <a:gd name="connsiteY19" fmla="*/ 216694 h 411956"/>
                <a:gd name="connsiteX20" fmla="*/ 221456 w 1507331"/>
                <a:gd name="connsiteY20" fmla="*/ 226219 h 411956"/>
                <a:gd name="connsiteX21" fmla="*/ 269081 w 1507331"/>
                <a:gd name="connsiteY21" fmla="*/ 235744 h 411956"/>
                <a:gd name="connsiteX22" fmla="*/ 311943 w 1507331"/>
                <a:gd name="connsiteY22" fmla="*/ 238125 h 411956"/>
                <a:gd name="connsiteX23" fmla="*/ 402431 w 1507331"/>
                <a:gd name="connsiteY23" fmla="*/ 226219 h 411956"/>
                <a:gd name="connsiteX24" fmla="*/ 759618 w 1507331"/>
                <a:gd name="connsiteY24" fmla="*/ 138112 h 411956"/>
                <a:gd name="connsiteX25" fmla="*/ 904875 w 1507331"/>
                <a:gd name="connsiteY25" fmla="*/ 104775 h 411956"/>
                <a:gd name="connsiteX26" fmla="*/ 1088231 w 1507331"/>
                <a:gd name="connsiteY26" fmla="*/ 59531 h 411956"/>
                <a:gd name="connsiteX27" fmla="*/ 1202531 w 1507331"/>
                <a:gd name="connsiteY27" fmla="*/ 21431 h 411956"/>
                <a:gd name="connsiteX28" fmla="*/ 1233487 w 1507331"/>
                <a:gd name="connsiteY28" fmla="*/ 7144 h 411956"/>
                <a:gd name="connsiteX29" fmla="*/ 1271587 w 1507331"/>
                <a:gd name="connsiteY29" fmla="*/ 0 h 411956"/>
                <a:gd name="connsiteX30" fmla="*/ 1323975 w 1507331"/>
                <a:gd name="connsiteY30" fmla="*/ 4762 h 411956"/>
                <a:gd name="connsiteX31" fmla="*/ 1397793 w 1507331"/>
                <a:gd name="connsiteY31" fmla="*/ 16669 h 411956"/>
                <a:gd name="connsiteX32" fmla="*/ 1466850 w 1507331"/>
                <a:gd name="connsiteY32" fmla="*/ 33337 h 411956"/>
                <a:gd name="connsiteX33" fmla="*/ 1490662 w 1507331"/>
                <a:gd name="connsiteY33" fmla="*/ 42862 h 411956"/>
                <a:gd name="connsiteX34" fmla="*/ 1504950 w 1507331"/>
                <a:gd name="connsiteY34" fmla="*/ 54769 h 411956"/>
                <a:gd name="connsiteX35" fmla="*/ 1507331 w 1507331"/>
                <a:gd name="connsiteY35" fmla="*/ 66675 h 411956"/>
                <a:gd name="connsiteX36" fmla="*/ 1497806 w 1507331"/>
                <a:gd name="connsiteY36" fmla="*/ 90487 h 411956"/>
                <a:gd name="connsiteX37" fmla="*/ 1464468 w 1507331"/>
                <a:gd name="connsiteY37" fmla="*/ 119062 h 411956"/>
                <a:gd name="connsiteX38" fmla="*/ 1412081 w 1507331"/>
                <a:gd name="connsiteY38" fmla="*/ 152400 h 411956"/>
                <a:gd name="connsiteX39" fmla="*/ 1328737 w 1507331"/>
                <a:gd name="connsiteY39" fmla="*/ 183356 h 411956"/>
                <a:gd name="connsiteX40" fmla="*/ 1131093 w 1507331"/>
                <a:gd name="connsiteY40" fmla="*/ 230981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07331" h="411956">
                  <a:moveTo>
                    <a:pt x="1131093" y="230981"/>
                  </a:moveTo>
                  <a:lnTo>
                    <a:pt x="900112" y="288131"/>
                  </a:lnTo>
                  <a:lnTo>
                    <a:pt x="757237" y="319087"/>
                  </a:lnTo>
                  <a:lnTo>
                    <a:pt x="569118" y="364331"/>
                  </a:lnTo>
                  <a:lnTo>
                    <a:pt x="366712" y="407194"/>
                  </a:lnTo>
                  <a:lnTo>
                    <a:pt x="330993" y="411956"/>
                  </a:lnTo>
                  <a:lnTo>
                    <a:pt x="290512" y="411956"/>
                  </a:lnTo>
                  <a:lnTo>
                    <a:pt x="257175" y="404812"/>
                  </a:lnTo>
                  <a:lnTo>
                    <a:pt x="185737" y="366712"/>
                  </a:lnTo>
                  <a:lnTo>
                    <a:pt x="119062" y="319087"/>
                  </a:lnTo>
                  <a:lnTo>
                    <a:pt x="50006" y="254794"/>
                  </a:lnTo>
                  <a:lnTo>
                    <a:pt x="11906" y="219075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7143" y="166687"/>
                  </a:lnTo>
                  <a:lnTo>
                    <a:pt x="28575" y="161925"/>
                  </a:lnTo>
                  <a:lnTo>
                    <a:pt x="52387" y="164306"/>
                  </a:lnTo>
                  <a:lnTo>
                    <a:pt x="92868" y="183356"/>
                  </a:lnTo>
                  <a:lnTo>
                    <a:pt x="130968" y="200025"/>
                  </a:lnTo>
                  <a:lnTo>
                    <a:pt x="180975" y="216694"/>
                  </a:lnTo>
                  <a:lnTo>
                    <a:pt x="221456" y="226219"/>
                  </a:lnTo>
                  <a:lnTo>
                    <a:pt x="269081" y="235744"/>
                  </a:lnTo>
                  <a:lnTo>
                    <a:pt x="311943" y="238125"/>
                  </a:lnTo>
                  <a:lnTo>
                    <a:pt x="402431" y="226219"/>
                  </a:lnTo>
                  <a:lnTo>
                    <a:pt x="759618" y="138112"/>
                  </a:lnTo>
                  <a:lnTo>
                    <a:pt x="904875" y="104775"/>
                  </a:lnTo>
                  <a:lnTo>
                    <a:pt x="1088231" y="59531"/>
                  </a:lnTo>
                  <a:lnTo>
                    <a:pt x="1202531" y="21431"/>
                  </a:lnTo>
                  <a:lnTo>
                    <a:pt x="1233487" y="7144"/>
                  </a:lnTo>
                  <a:lnTo>
                    <a:pt x="1271587" y="0"/>
                  </a:lnTo>
                  <a:lnTo>
                    <a:pt x="1323975" y="4762"/>
                  </a:lnTo>
                  <a:lnTo>
                    <a:pt x="1397793" y="16669"/>
                  </a:lnTo>
                  <a:lnTo>
                    <a:pt x="1466850" y="33337"/>
                  </a:lnTo>
                  <a:lnTo>
                    <a:pt x="1490662" y="42862"/>
                  </a:lnTo>
                  <a:lnTo>
                    <a:pt x="1504950" y="54769"/>
                  </a:lnTo>
                  <a:lnTo>
                    <a:pt x="1507331" y="66675"/>
                  </a:lnTo>
                  <a:lnTo>
                    <a:pt x="1497806" y="90487"/>
                  </a:lnTo>
                  <a:lnTo>
                    <a:pt x="1464468" y="119062"/>
                  </a:lnTo>
                  <a:lnTo>
                    <a:pt x="1412081" y="152400"/>
                  </a:lnTo>
                  <a:lnTo>
                    <a:pt x="1328737" y="183356"/>
                  </a:lnTo>
                  <a:lnTo>
                    <a:pt x="1131093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CB74C028-FBD2-480D-AE95-F3984D45E807}"/>
                </a:ext>
              </a:extLst>
            </p:cNvPr>
            <p:cNvSpPr/>
            <p:nvPr/>
          </p:nvSpPr>
          <p:spPr>
            <a:xfrm>
              <a:off x="5541964" y="1457324"/>
              <a:ext cx="473075" cy="1651000"/>
            </a:xfrm>
            <a:custGeom>
              <a:avLst/>
              <a:gdLst>
                <a:gd name="connsiteX0" fmla="*/ 211931 w 473869"/>
                <a:gd name="connsiteY0" fmla="*/ 1300163 h 1650207"/>
                <a:gd name="connsiteX1" fmla="*/ 214312 w 473869"/>
                <a:gd name="connsiteY1" fmla="*/ 878682 h 1650207"/>
                <a:gd name="connsiteX2" fmla="*/ 209550 w 473869"/>
                <a:gd name="connsiteY2" fmla="*/ 700088 h 1650207"/>
                <a:gd name="connsiteX3" fmla="*/ 214312 w 473869"/>
                <a:gd name="connsiteY3" fmla="*/ 511969 h 1650207"/>
                <a:gd name="connsiteX4" fmla="*/ 202406 w 473869"/>
                <a:gd name="connsiteY4" fmla="*/ 378619 h 1650207"/>
                <a:gd name="connsiteX5" fmla="*/ 195262 w 473869"/>
                <a:gd name="connsiteY5" fmla="*/ 319088 h 1650207"/>
                <a:gd name="connsiteX6" fmla="*/ 183356 w 473869"/>
                <a:gd name="connsiteY6" fmla="*/ 257175 h 1650207"/>
                <a:gd name="connsiteX7" fmla="*/ 176212 w 473869"/>
                <a:gd name="connsiteY7" fmla="*/ 235744 h 1650207"/>
                <a:gd name="connsiteX8" fmla="*/ 157162 w 473869"/>
                <a:gd name="connsiteY8" fmla="*/ 202407 h 1650207"/>
                <a:gd name="connsiteX9" fmla="*/ 128587 w 473869"/>
                <a:gd name="connsiteY9" fmla="*/ 166688 h 1650207"/>
                <a:gd name="connsiteX10" fmla="*/ 73819 w 473869"/>
                <a:gd name="connsiteY10" fmla="*/ 111919 h 1650207"/>
                <a:gd name="connsiteX11" fmla="*/ 38100 w 473869"/>
                <a:gd name="connsiteY11" fmla="*/ 80963 h 1650207"/>
                <a:gd name="connsiteX12" fmla="*/ 19050 w 473869"/>
                <a:gd name="connsiteY12" fmla="*/ 61913 h 1650207"/>
                <a:gd name="connsiteX13" fmla="*/ 4762 w 473869"/>
                <a:gd name="connsiteY13" fmla="*/ 42863 h 1650207"/>
                <a:gd name="connsiteX14" fmla="*/ 0 w 473869"/>
                <a:gd name="connsiteY14" fmla="*/ 28575 h 1650207"/>
                <a:gd name="connsiteX15" fmla="*/ 4762 w 473869"/>
                <a:gd name="connsiteY15" fmla="*/ 9525 h 1650207"/>
                <a:gd name="connsiteX16" fmla="*/ 23812 w 473869"/>
                <a:gd name="connsiteY16" fmla="*/ 2382 h 1650207"/>
                <a:gd name="connsiteX17" fmla="*/ 59531 w 473869"/>
                <a:gd name="connsiteY17" fmla="*/ 0 h 1650207"/>
                <a:gd name="connsiteX18" fmla="*/ 107156 w 473869"/>
                <a:gd name="connsiteY18" fmla="*/ 4763 h 1650207"/>
                <a:gd name="connsiteX19" fmla="*/ 164306 w 473869"/>
                <a:gd name="connsiteY19" fmla="*/ 14288 h 1650207"/>
                <a:gd name="connsiteX20" fmla="*/ 226219 w 473869"/>
                <a:gd name="connsiteY20" fmla="*/ 28575 h 1650207"/>
                <a:gd name="connsiteX21" fmla="*/ 271462 w 473869"/>
                <a:gd name="connsiteY21" fmla="*/ 45244 h 1650207"/>
                <a:gd name="connsiteX22" fmla="*/ 309562 w 473869"/>
                <a:gd name="connsiteY22" fmla="*/ 61913 h 1650207"/>
                <a:gd name="connsiteX23" fmla="*/ 357187 w 473869"/>
                <a:gd name="connsiteY23" fmla="*/ 85725 h 1650207"/>
                <a:gd name="connsiteX24" fmla="*/ 402431 w 473869"/>
                <a:gd name="connsiteY24" fmla="*/ 116682 h 1650207"/>
                <a:gd name="connsiteX25" fmla="*/ 423862 w 473869"/>
                <a:gd name="connsiteY25" fmla="*/ 135732 h 1650207"/>
                <a:gd name="connsiteX26" fmla="*/ 450056 w 473869"/>
                <a:gd name="connsiteY26" fmla="*/ 166688 h 1650207"/>
                <a:gd name="connsiteX27" fmla="*/ 466725 w 473869"/>
                <a:gd name="connsiteY27" fmla="*/ 195263 h 1650207"/>
                <a:gd name="connsiteX28" fmla="*/ 471487 w 473869"/>
                <a:gd name="connsiteY28" fmla="*/ 219075 h 1650207"/>
                <a:gd name="connsiteX29" fmla="*/ 473869 w 473869"/>
                <a:gd name="connsiteY29" fmla="*/ 238125 h 1650207"/>
                <a:gd name="connsiteX30" fmla="*/ 469106 w 473869"/>
                <a:gd name="connsiteY30" fmla="*/ 266700 h 1650207"/>
                <a:gd name="connsiteX31" fmla="*/ 454819 w 473869"/>
                <a:gd name="connsiteY31" fmla="*/ 295275 h 1650207"/>
                <a:gd name="connsiteX32" fmla="*/ 435769 w 473869"/>
                <a:gd name="connsiteY32" fmla="*/ 330994 h 1650207"/>
                <a:gd name="connsiteX33" fmla="*/ 421481 w 473869"/>
                <a:gd name="connsiteY33" fmla="*/ 376238 h 1650207"/>
                <a:gd name="connsiteX34" fmla="*/ 414337 w 473869"/>
                <a:gd name="connsiteY34" fmla="*/ 507207 h 1650207"/>
                <a:gd name="connsiteX35" fmla="*/ 411956 w 473869"/>
                <a:gd name="connsiteY35" fmla="*/ 666750 h 1650207"/>
                <a:gd name="connsiteX36" fmla="*/ 414337 w 473869"/>
                <a:gd name="connsiteY36" fmla="*/ 1002507 h 1650207"/>
                <a:gd name="connsiteX37" fmla="*/ 411956 w 473869"/>
                <a:gd name="connsiteY37" fmla="*/ 1147763 h 1650207"/>
                <a:gd name="connsiteX38" fmla="*/ 409575 w 473869"/>
                <a:gd name="connsiteY38" fmla="*/ 1562100 h 1650207"/>
                <a:gd name="connsiteX39" fmla="*/ 209550 w 473869"/>
                <a:gd name="connsiteY39" fmla="*/ 1650207 h 1650207"/>
                <a:gd name="connsiteX40" fmla="*/ 211931 w 473869"/>
                <a:gd name="connsiteY40" fmla="*/ 1300163 h 165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650207">
                  <a:moveTo>
                    <a:pt x="211931" y="1300163"/>
                  </a:moveTo>
                  <a:cubicBezTo>
                    <a:pt x="212725" y="1159669"/>
                    <a:pt x="213518" y="1019176"/>
                    <a:pt x="214312" y="878682"/>
                  </a:cubicBezTo>
                  <a:lnTo>
                    <a:pt x="209550" y="700088"/>
                  </a:lnTo>
                  <a:lnTo>
                    <a:pt x="214312" y="511969"/>
                  </a:lnTo>
                  <a:lnTo>
                    <a:pt x="202406" y="378619"/>
                  </a:lnTo>
                  <a:lnTo>
                    <a:pt x="195262" y="319088"/>
                  </a:lnTo>
                  <a:lnTo>
                    <a:pt x="183356" y="257175"/>
                  </a:lnTo>
                  <a:lnTo>
                    <a:pt x="176212" y="235744"/>
                  </a:lnTo>
                  <a:lnTo>
                    <a:pt x="157162" y="202407"/>
                  </a:lnTo>
                  <a:lnTo>
                    <a:pt x="128587" y="166688"/>
                  </a:lnTo>
                  <a:lnTo>
                    <a:pt x="73819" y="111919"/>
                  </a:lnTo>
                  <a:lnTo>
                    <a:pt x="38100" y="80963"/>
                  </a:lnTo>
                  <a:lnTo>
                    <a:pt x="19050" y="61913"/>
                  </a:lnTo>
                  <a:lnTo>
                    <a:pt x="4762" y="42863"/>
                  </a:lnTo>
                  <a:lnTo>
                    <a:pt x="0" y="28575"/>
                  </a:lnTo>
                  <a:lnTo>
                    <a:pt x="4762" y="9525"/>
                  </a:lnTo>
                  <a:lnTo>
                    <a:pt x="23812" y="2382"/>
                  </a:lnTo>
                  <a:lnTo>
                    <a:pt x="59531" y="0"/>
                  </a:lnTo>
                  <a:lnTo>
                    <a:pt x="107156" y="4763"/>
                  </a:lnTo>
                  <a:lnTo>
                    <a:pt x="164306" y="14288"/>
                  </a:lnTo>
                  <a:lnTo>
                    <a:pt x="226219" y="28575"/>
                  </a:lnTo>
                  <a:lnTo>
                    <a:pt x="271462" y="45244"/>
                  </a:lnTo>
                  <a:lnTo>
                    <a:pt x="309562" y="61913"/>
                  </a:lnTo>
                  <a:lnTo>
                    <a:pt x="357187" y="85725"/>
                  </a:lnTo>
                  <a:lnTo>
                    <a:pt x="402431" y="116682"/>
                  </a:lnTo>
                  <a:lnTo>
                    <a:pt x="423862" y="135732"/>
                  </a:lnTo>
                  <a:lnTo>
                    <a:pt x="450056" y="166688"/>
                  </a:lnTo>
                  <a:lnTo>
                    <a:pt x="466725" y="195263"/>
                  </a:lnTo>
                  <a:lnTo>
                    <a:pt x="471487" y="219075"/>
                  </a:lnTo>
                  <a:lnTo>
                    <a:pt x="473869" y="238125"/>
                  </a:lnTo>
                  <a:lnTo>
                    <a:pt x="469106" y="266700"/>
                  </a:lnTo>
                  <a:lnTo>
                    <a:pt x="454819" y="295275"/>
                  </a:lnTo>
                  <a:lnTo>
                    <a:pt x="435769" y="330994"/>
                  </a:lnTo>
                  <a:lnTo>
                    <a:pt x="421481" y="376238"/>
                  </a:lnTo>
                  <a:lnTo>
                    <a:pt x="414337" y="507207"/>
                  </a:lnTo>
                  <a:cubicBezTo>
                    <a:pt x="413543" y="560388"/>
                    <a:pt x="412750" y="613569"/>
                    <a:pt x="411956" y="666750"/>
                  </a:cubicBezTo>
                  <a:cubicBezTo>
                    <a:pt x="412750" y="778669"/>
                    <a:pt x="413543" y="890588"/>
                    <a:pt x="414337" y="1002507"/>
                  </a:cubicBezTo>
                  <a:cubicBezTo>
                    <a:pt x="413543" y="1050926"/>
                    <a:pt x="412750" y="1099344"/>
                    <a:pt x="411956" y="1147763"/>
                  </a:cubicBezTo>
                  <a:cubicBezTo>
                    <a:pt x="411162" y="1285875"/>
                    <a:pt x="410369" y="1423988"/>
                    <a:pt x="409575" y="1562100"/>
                  </a:cubicBezTo>
                  <a:lnTo>
                    <a:pt x="209550" y="1650207"/>
                  </a:lnTo>
                  <a:cubicBezTo>
                    <a:pt x="210344" y="1531144"/>
                    <a:pt x="211137" y="1412082"/>
                    <a:pt x="211931" y="1300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9998D18-496B-4B7B-8D69-2F16E92F8B36}"/>
                </a:ext>
              </a:extLst>
            </p:cNvPr>
            <p:cNvSpPr/>
            <p:nvPr/>
          </p:nvSpPr>
          <p:spPr>
            <a:xfrm>
              <a:off x="5103813" y="2349499"/>
              <a:ext cx="1352550" cy="411162"/>
            </a:xfrm>
            <a:custGeom>
              <a:avLst/>
              <a:gdLst>
                <a:gd name="connsiteX0" fmla="*/ 1019175 w 1352550"/>
                <a:gd name="connsiteY0" fmla="*/ 238125 h 411956"/>
                <a:gd name="connsiteX1" fmla="*/ 819150 w 1352550"/>
                <a:gd name="connsiteY1" fmla="*/ 283369 h 411956"/>
                <a:gd name="connsiteX2" fmla="*/ 673894 w 1352550"/>
                <a:gd name="connsiteY2" fmla="*/ 316706 h 411956"/>
                <a:gd name="connsiteX3" fmla="*/ 481012 w 1352550"/>
                <a:gd name="connsiteY3" fmla="*/ 352425 h 411956"/>
                <a:gd name="connsiteX4" fmla="*/ 319087 w 1352550"/>
                <a:gd name="connsiteY4" fmla="*/ 392906 h 411956"/>
                <a:gd name="connsiteX5" fmla="*/ 273844 w 1352550"/>
                <a:gd name="connsiteY5" fmla="*/ 409575 h 411956"/>
                <a:gd name="connsiteX6" fmla="*/ 257175 w 1352550"/>
                <a:gd name="connsiteY6" fmla="*/ 411956 h 411956"/>
                <a:gd name="connsiteX7" fmla="*/ 223837 w 1352550"/>
                <a:gd name="connsiteY7" fmla="*/ 407194 h 411956"/>
                <a:gd name="connsiteX8" fmla="*/ 183356 w 1352550"/>
                <a:gd name="connsiteY8" fmla="*/ 392906 h 411956"/>
                <a:gd name="connsiteX9" fmla="*/ 145256 w 1352550"/>
                <a:gd name="connsiteY9" fmla="*/ 364331 h 411956"/>
                <a:gd name="connsiteX10" fmla="*/ 100012 w 1352550"/>
                <a:gd name="connsiteY10" fmla="*/ 323850 h 411956"/>
                <a:gd name="connsiteX11" fmla="*/ 57150 w 1352550"/>
                <a:gd name="connsiteY11" fmla="*/ 276225 h 411956"/>
                <a:gd name="connsiteX12" fmla="*/ 26194 w 1352550"/>
                <a:gd name="connsiteY12" fmla="*/ 240506 h 411956"/>
                <a:gd name="connsiteX13" fmla="*/ 7144 w 1352550"/>
                <a:gd name="connsiteY13" fmla="*/ 209550 h 411956"/>
                <a:gd name="connsiteX14" fmla="*/ 0 w 1352550"/>
                <a:gd name="connsiteY14" fmla="*/ 180975 h 411956"/>
                <a:gd name="connsiteX15" fmla="*/ 0 w 1352550"/>
                <a:gd name="connsiteY15" fmla="*/ 166687 h 411956"/>
                <a:gd name="connsiteX16" fmla="*/ 4762 w 1352550"/>
                <a:gd name="connsiteY16" fmla="*/ 157162 h 411956"/>
                <a:gd name="connsiteX17" fmla="*/ 19050 w 1352550"/>
                <a:gd name="connsiteY17" fmla="*/ 150019 h 411956"/>
                <a:gd name="connsiteX18" fmla="*/ 45244 w 1352550"/>
                <a:gd name="connsiteY18" fmla="*/ 157162 h 411956"/>
                <a:gd name="connsiteX19" fmla="*/ 90487 w 1352550"/>
                <a:gd name="connsiteY19" fmla="*/ 180975 h 411956"/>
                <a:gd name="connsiteX20" fmla="*/ 135731 w 1352550"/>
                <a:gd name="connsiteY20" fmla="*/ 197644 h 411956"/>
                <a:gd name="connsiteX21" fmla="*/ 188119 w 1352550"/>
                <a:gd name="connsiteY21" fmla="*/ 207169 h 411956"/>
                <a:gd name="connsiteX22" fmla="*/ 238125 w 1352550"/>
                <a:gd name="connsiteY22" fmla="*/ 211931 h 411956"/>
                <a:gd name="connsiteX23" fmla="*/ 311944 w 1352550"/>
                <a:gd name="connsiteY23" fmla="*/ 204787 h 411956"/>
                <a:gd name="connsiteX24" fmla="*/ 495300 w 1352550"/>
                <a:gd name="connsiteY24" fmla="*/ 176212 h 411956"/>
                <a:gd name="connsiteX25" fmla="*/ 673894 w 1352550"/>
                <a:gd name="connsiteY25" fmla="*/ 135731 h 411956"/>
                <a:gd name="connsiteX26" fmla="*/ 819150 w 1352550"/>
                <a:gd name="connsiteY26" fmla="*/ 109537 h 411956"/>
                <a:gd name="connsiteX27" fmla="*/ 966787 w 1352550"/>
                <a:gd name="connsiteY27" fmla="*/ 64294 h 411956"/>
                <a:gd name="connsiteX28" fmla="*/ 1085850 w 1352550"/>
                <a:gd name="connsiteY28" fmla="*/ 26194 h 411956"/>
                <a:gd name="connsiteX29" fmla="*/ 1114425 w 1352550"/>
                <a:gd name="connsiteY29" fmla="*/ 9525 h 411956"/>
                <a:gd name="connsiteX30" fmla="*/ 1154906 w 1352550"/>
                <a:gd name="connsiteY30" fmla="*/ 0 h 411956"/>
                <a:gd name="connsiteX31" fmla="*/ 1197769 w 1352550"/>
                <a:gd name="connsiteY31" fmla="*/ 4762 h 411956"/>
                <a:gd name="connsiteX32" fmla="*/ 1243012 w 1352550"/>
                <a:gd name="connsiteY32" fmla="*/ 14287 h 411956"/>
                <a:gd name="connsiteX33" fmla="*/ 1295400 w 1352550"/>
                <a:gd name="connsiteY33" fmla="*/ 40481 h 411956"/>
                <a:gd name="connsiteX34" fmla="*/ 1331119 w 1352550"/>
                <a:gd name="connsiteY34" fmla="*/ 61912 h 411956"/>
                <a:gd name="connsiteX35" fmla="*/ 1347787 w 1352550"/>
                <a:gd name="connsiteY35" fmla="*/ 78581 h 411956"/>
                <a:gd name="connsiteX36" fmla="*/ 1352550 w 1352550"/>
                <a:gd name="connsiteY36" fmla="*/ 95250 h 411956"/>
                <a:gd name="connsiteX37" fmla="*/ 1347787 w 1352550"/>
                <a:gd name="connsiteY37" fmla="*/ 126206 h 411956"/>
                <a:gd name="connsiteX38" fmla="*/ 1328737 w 1352550"/>
                <a:gd name="connsiteY38" fmla="*/ 145256 h 411956"/>
                <a:gd name="connsiteX39" fmla="*/ 1247775 w 1352550"/>
                <a:gd name="connsiteY39" fmla="*/ 176212 h 411956"/>
                <a:gd name="connsiteX40" fmla="*/ 1138237 w 1352550"/>
                <a:gd name="connsiteY40" fmla="*/ 209550 h 411956"/>
                <a:gd name="connsiteX41" fmla="*/ 1019175 w 1352550"/>
                <a:gd name="connsiteY41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352550" h="411956">
                  <a:moveTo>
                    <a:pt x="1019175" y="238125"/>
                  </a:moveTo>
                  <a:lnTo>
                    <a:pt x="819150" y="283369"/>
                  </a:lnTo>
                  <a:lnTo>
                    <a:pt x="673894" y="316706"/>
                  </a:lnTo>
                  <a:lnTo>
                    <a:pt x="481012" y="352425"/>
                  </a:lnTo>
                  <a:lnTo>
                    <a:pt x="319087" y="392906"/>
                  </a:lnTo>
                  <a:lnTo>
                    <a:pt x="273844" y="409575"/>
                  </a:lnTo>
                  <a:lnTo>
                    <a:pt x="257175" y="411956"/>
                  </a:lnTo>
                  <a:lnTo>
                    <a:pt x="223837" y="407194"/>
                  </a:lnTo>
                  <a:lnTo>
                    <a:pt x="183356" y="392906"/>
                  </a:lnTo>
                  <a:lnTo>
                    <a:pt x="145256" y="364331"/>
                  </a:lnTo>
                  <a:lnTo>
                    <a:pt x="100012" y="323850"/>
                  </a:lnTo>
                  <a:lnTo>
                    <a:pt x="57150" y="276225"/>
                  </a:lnTo>
                  <a:lnTo>
                    <a:pt x="26194" y="240506"/>
                  </a:lnTo>
                  <a:lnTo>
                    <a:pt x="7144" y="209550"/>
                  </a:lnTo>
                  <a:lnTo>
                    <a:pt x="0" y="180975"/>
                  </a:lnTo>
                  <a:lnTo>
                    <a:pt x="0" y="166687"/>
                  </a:lnTo>
                  <a:lnTo>
                    <a:pt x="4762" y="157162"/>
                  </a:lnTo>
                  <a:lnTo>
                    <a:pt x="19050" y="150019"/>
                  </a:lnTo>
                  <a:lnTo>
                    <a:pt x="45244" y="157162"/>
                  </a:lnTo>
                  <a:lnTo>
                    <a:pt x="90487" y="180975"/>
                  </a:lnTo>
                  <a:lnTo>
                    <a:pt x="135731" y="197644"/>
                  </a:lnTo>
                  <a:lnTo>
                    <a:pt x="188119" y="207169"/>
                  </a:lnTo>
                  <a:lnTo>
                    <a:pt x="238125" y="211931"/>
                  </a:lnTo>
                  <a:lnTo>
                    <a:pt x="311944" y="204787"/>
                  </a:lnTo>
                  <a:lnTo>
                    <a:pt x="495300" y="176212"/>
                  </a:lnTo>
                  <a:lnTo>
                    <a:pt x="673894" y="135731"/>
                  </a:lnTo>
                  <a:lnTo>
                    <a:pt x="819150" y="109537"/>
                  </a:lnTo>
                  <a:lnTo>
                    <a:pt x="966787" y="64294"/>
                  </a:lnTo>
                  <a:lnTo>
                    <a:pt x="1085850" y="26194"/>
                  </a:lnTo>
                  <a:lnTo>
                    <a:pt x="1114425" y="9525"/>
                  </a:lnTo>
                  <a:lnTo>
                    <a:pt x="1154906" y="0"/>
                  </a:lnTo>
                  <a:lnTo>
                    <a:pt x="1197769" y="4762"/>
                  </a:lnTo>
                  <a:lnTo>
                    <a:pt x="1243012" y="14287"/>
                  </a:lnTo>
                  <a:lnTo>
                    <a:pt x="1295400" y="40481"/>
                  </a:lnTo>
                  <a:lnTo>
                    <a:pt x="1331119" y="61912"/>
                  </a:lnTo>
                  <a:lnTo>
                    <a:pt x="1347787" y="78581"/>
                  </a:lnTo>
                  <a:lnTo>
                    <a:pt x="1352550" y="95250"/>
                  </a:lnTo>
                  <a:lnTo>
                    <a:pt x="1347787" y="126206"/>
                  </a:lnTo>
                  <a:lnTo>
                    <a:pt x="1328737" y="145256"/>
                  </a:lnTo>
                  <a:lnTo>
                    <a:pt x="1247775" y="176212"/>
                  </a:lnTo>
                  <a:lnTo>
                    <a:pt x="1138237" y="209550"/>
                  </a:lnTo>
                  <a:lnTo>
                    <a:pt x="1019175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D4A0029-E5BF-4A01-82B2-81803D44D314}"/>
                </a:ext>
              </a:extLst>
            </p:cNvPr>
            <p:cNvSpPr/>
            <p:nvPr/>
          </p:nvSpPr>
          <p:spPr>
            <a:xfrm>
              <a:off x="4924425" y="2809875"/>
              <a:ext cx="1512888" cy="619125"/>
            </a:xfrm>
            <a:custGeom>
              <a:avLst/>
              <a:gdLst>
                <a:gd name="connsiteX0" fmla="*/ 1054894 w 1512094"/>
                <a:gd name="connsiteY0" fmla="*/ 280988 h 619125"/>
                <a:gd name="connsiteX1" fmla="*/ 852488 w 1512094"/>
                <a:gd name="connsiteY1" fmla="*/ 381000 h 619125"/>
                <a:gd name="connsiteX2" fmla="*/ 697706 w 1512094"/>
                <a:gd name="connsiteY2" fmla="*/ 464344 h 619125"/>
                <a:gd name="connsiteX3" fmla="*/ 573881 w 1512094"/>
                <a:gd name="connsiteY3" fmla="*/ 535782 h 619125"/>
                <a:gd name="connsiteX4" fmla="*/ 495300 w 1512094"/>
                <a:gd name="connsiteY4" fmla="*/ 592932 h 619125"/>
                <a:gd name="connsiteX5" fmla="*/ 457200 w 1512094"/>
                <a:gd name="connsiteY5" fmla="*/ 611982 h 619125"/>
                <a:gd name="connsiteX6" fmla="*/ 423863 w 1512094"/>
                <a:gd name="connsiteY6" fmla="*/ 619125 h 619125"/>
                <a:gd name="connsiteX7" fmla="*/ 392906 w 1512094"/>
                <a:gd name="connsiteY7" fmla="*/ 616744 h 619125"/>
                <a:gd name="connsiteX8" fmla="*/ 352425 w 1512094"/>
                <a:gd name="connsiteY8" fmla="*/ 611982 h 619125"/>
                <a:gd name="connsiteX9" fmla="*/ 319088 w 1512094"/>
                <a:gd name="connsiteY9" fmla="*/ 602457 h 619125"/>
                <a:gd name="connsiteX10" fmla="*/ 261938 w 1512094"/>
                <a:gd name="connsiteY10" fmla="*/ 573882 h 619125"/>
                <a:gd name="connsiteX11" fmla="*/ 161925 w 1512094"/>
                <a:gd name="connsiteY11" fmla="*/ 504825 h 619125"/>
                <a:gd name="connsiteX12" fmla="*/ 80963 w 1512094"/>
                <a:gd name="connsiteY12" fmla="*/ 433388 h 619125"/>
                <a:gd name="connsiteX13" fmla="*/ 40481 w 1512094"/>
                <a:gd name="connsiteY13" fmla="*/ 395288 h 619125"/>
                <a:gd name="connsiteX14" fmla="*/ 21431 w 1512094"/>
                <a:gd name="connsiteY14" fmla="*/ 371475 h 619125"/>
                <a:gd name="connsiteX15" fmla="*/ 4763 w 1512094"/>
                <a:gd name="connsiteY15" fmla="*/ 342900 h 619125"/>
                <a:gd name="connsiteX16" fmla="*/ 0 w 1512094"/>
                <a:gd name="connsiteY16" fmla="*/ 316707 h 619125"/>
                <a:gd name="connsiteX17" fmla="*/ 4763 w 1512094"/>
                <a:gd name="connsiteY17" fmla="*/ 302419 h 619125"/>
                <a:gd name="connsiteX18" fmla="*/ 16669 w 1512094"/>
                <a:gd name="connsiteY18" fmla="*/ 300038 h 619125"/>
                <a:gd name="connsiteX19" fmla="*/ 47625 w 1512094"/>
                <a:gd name="connsiteY19" fmla="*/ 311944 h 619125"/>
                <a:gd name="connsiteX20" fmla="*/ 85725 w 1512094"/>
                <a:gd name="connsiteY20" fmla="*/ 333375 h 619125"/>
                <a:gd name="connsiteX21" fmla="*/ 116681 w 1512094"/>
                <a:gd name="connsiteY21" fmla="*/ 345282 h 619125"/>
                <a:gd name="connsiteX22" fmla="*/ 157163 w 1512094"/>
                <a:gd name="connsiteY22" fmla="*/ 359569 h 619125"/>
                <a:gd name="connsiteX23" fmla="*/ 221456 w 1512094"/>
                <a:gd name="connsiteY23" fmla="*/ 373857 h 619125"/>
                <a:gd name="connsiteX24" fmla="*/ 278606 w 1512094"/>
                <a:gd name="connsiteY24" fmla="*/ 378619 h 619125"/>
                <a:gd name="connsiteX25" fmla="*/ 328613 w 1512094"/>
                <a:gd name="connsiteY25" fmla="*/ 376238 h 619125"/>
                <a:gd name="connsiteX26" fmla="*/ 392906 w 1512094"/>
                <a:gd name="connsiteY26" fmla="*/ 366713 h 619125"/>
                <a:gd name="connsiteX27" fmla="*/ 583406 w 1512094"/>
                <a:gd name="connsiteY27" fmla="*/ 316707 h 619125"/>
                <a:gd name="connsiteX28" fmla="*/ 857250 w 1512094"/>
                <a:gd name="connsiteY28" fmla="*/ 226219 h 619125"/>
                <a:gd name="connsiteX29" fmla="*/ 1004888 w 1512094"/>
                <a:gd name="connsiteY29" fmla="*/ 180975 h 619125"/>
                <a:gd name="connsiteX30" fmla="*/ 1343025 w 1512094"/>
                <a:gd name="connsiteY30" fmla="*/ 52388 h 619125"/>
                <a:gd name="connsiteX31" fmla="*/ 1426369 w 1512094"/>
                <a:gd name="connsiteY31" fmla="*/ 14288 h 619125"/>
                <a:gd name="connsiteX32" fmla="*/ 1466850 w 1512094"/>
                <a:gd name="connsiteY32" fmla="*/ 0 h 619125"/>
                <a:gd name="connsiteX33" fmla="*/ 1495425 w 1512094"/>
                <a:gd name="connsiteY33" fmla="*/ 0 h 619125"/>
                <a:gd name="connsiteX34" fmla="*/ 1504950 w 1512094"/>
                <a:gd name="connsiteY34" fmla="*/ 2382 h 619125"/>
                <a:gd name="connsiteX35" fmla="*/ 1512094 w 1512094"/>
                <a:gd name="connsiteY35" fmla="*/ 14288 h 619125"/>
                <a:gd name="connsiteX36" fmla="*/ 1504950 w 1512094"/>
                <a:gd name="connsiteY36" fmla="*/ 42863 h 619125"/>
                <a:gd name="connsiteX37" fmla="*/ 1483519 w 1512094"/>
                <a:gd name="connsiteY37" fmla="*/ 76200 h 619125"/>
                <a:gd name="connsiteX38" fmla="*/ 1433513 w 1512094"/>
                <a:gd name="connsiteY38" fmla="*/ 102394 h 619125"/>
                <a:gd name="connsiteX39" fmla="*/ 1204913 w 1512094"/>
                <a:gd name="connsiteY39" fmla="*/ 204788 h 619125"/>
                <a:gd name="connsiteX40" fmla="*/ 1054894 w 1512094"/>
                <a:gd name="connsiteY40" fmla="*/ 280988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512094" h="619125">
                  <a:moveTo>
                    <a:pt x="1054894" y="280988"/>
                  </a:moveTo>
                  <a:lnTo>
                    <a:pt x="852488" y="381000"/>
                  </a:lnTo>
                  <a:lnTo>
                    <a:pt x="697706" y="464344"/>
                  </a:lnTo>
                  <a:lnTo>
                    <a:pt x="573881" y="535782"/>
                  </a:lnTo>
                  <a:lnTo>
                    <a:pt x="495300" y="592932"/>
                  </a:lnTo>
                  <a:lnTo>
                    <a:pt x="457200" y="611982"/>
                  </a:lnTo>
                  <a:lnTo>
                    <a:pt x="423863" y="619125"/>
                  </a:lnTo>
                  <a:lnTo>
                    <a:pt x="392906" y="616744"/>
                  </a:lnTo>
                  <a:lnTo>
                    <a:pt x="352425" y="611982"/>
                  </a:lnTo>
                  <a:lnTo>
                    <a:pt x="319088" y="602457"/>
                  </a:lnTo>
                  <a:lnTo>
                    <a:pt x="261938" y="573882"/>
                  </a:lnTo>
                  <a:lnTo>
                    <a:pt x="161925" y="504825"/>
                  </a:lnTo>
                  <a:lnTo>
                    <a:pt x="80963" y="433388"/>
                  </a:lnTo>
                  <a:lnTo>
                    <a:pt x="40481" y="395288"/>
                  </a:lnTo>
                  <a:lnTo>
                    <a:pt x="21431" y="371475"/>
                  </a:lnTo>
                  <a:lnTo>
                    <a:pt x="4763" y="342900"/>
                  </a:lnTo>
                  <a:lnTo>
                    <a:pt x="0" y="316707"/>
                  </a:lnTo>
                  <a:lnTo>
                    <a:pt x="4763" y="302419"/>
                  </a:lnTo>
                  <a:lnTo>
                    <a:pt x="16669" y="300038"/>
                  </a:lnTo>
                  <a:lnTo>
                    <a:pt x="47625" y="311944"/>
                  </a:lnTo>
                  <a:lnTo>
                    <a:pt x="85725" y="333375"/>
                  </a:lnTo>
                  <a:lnTo>
                    <a:pt x="116681" y="345282"/>
                  </a:lnTo>
                  <a:lnTo>
                    <a:pt x="157163" y="359569"/>
                  </a:lnTo>
                  <a:lnTo>
                    <a:pt x="221456" y="373857"/>
                  </a:lnTo>
                  <a:lnTo>
                    <a:pt x="278606" y="378619"/>
                  </a:lnTo>
                  <a:lnTo>
                    <a:pt x="328613" y="376238"/>
                  </a:lnTo>
                  <a:lnTo>
                    <a:pt x="392906" y="366713"/>
                  </a:lnTo>
                  <a:lnTo>
                    <a:pt x="583406" y="316707"/>
                  </a:lnTo>
                  <a:lnTo>
                    <a:pt x="857250" y="226219"/>
                  </a:lnTo>
                  <a:lnTo>
                    <a:pt x="1004888" y="180975"/>
                  </a:lnTo>
                  <a:lnTo>
                    <a:pt x="1343025" y="52388"/>
                  </a:lnTo>
                  <a:lnTo>
                    <a:pt x="1426369" y="14288"/>
                  </a:lnTo>
                  <a:lnTo>
                    <a:pt x="1466850" y="0"/>
                  </a:lnTo>
                  <a:lnTo>
                    <a:pt x="1495425" y="0"/>
                  </a:lnTo>
                  <a:lnTo>
                    <a:pt x="1504950" y="2382"/>
                  </a:lnTo>
                  <a:lnTo>
                    <a:pt x="1512094" y="14288"/>
                  </a:lnTo>
                  <a:lnTo>
                    <a:pt x="1504950" y="42863"/>
                  </a:lnTo>
                  <a:lnTo>
                    <a:pt x="1483519" y="76200"/>
                  </a:lnTo>
                  <a:lnTo>
                    <a:pt x="1433513" y="102394"/>
                  </a:lnTo>
                  <a:lnTo>
                    <a:pt x="1204913" y="204788"/>
                  </a:lnTo>
                  <a:lnTo>
                    <a:pt x="1054894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0BC0848E-1D0A-4528-A48D-A067317576A5}"/>
                </a:ext>
              </a:extLst>
            </p:cNvPr>
            <p:cNvSpPr/>
            <p:nvPr/>
          </p:nvSpPr>
          <p:spPr>
            <a:xfrm>
              <a:off x="6621464" y="1697038"/>
              <a:ext cx="1635125" cy="412750"/>
            </a:xfrm>
            <a:custGeom>
              <a:avLst/>
              <a:gdLst>
                <a:gd name="connsiteX0" fmla="*/ 1066800 w 1633538"/>
                <a:gd name="connsiteY0" fmla="*/ 245269 h 411957"/>
                <a:gd name="connsiteX1" fmla="*/ 602457 w 1633538"/>
                <a:gd name="connsiteY1" fmla="*/ 354807 h 411957"/>
                <a:gd name="connsiteX2" fmla="*/ 476250 w 1633538"/>
                <a:gd name="connsiteY2" fmla="*/ 385763 h 411957"/>
                <a:gd name="connsiteX3" fmla="*/ 302419 w 1633538"/>
                <a:gd name="connsiteY3" fmla="*/ 411957 h 411957"/>
                <a:gd name="connsiteX4" fmla="*/ 285750 w 1633538"/>
                <a:gd name="connsiteY4" fmla="*/ 407194 h 411957"/>
                <a:gd name="connsiteX5" fmla="*/ 247650 w 1633538"/>
                <a:gd name="connsiteY5" fmla="*/ 381000 h 411957"/>
                <a:gd name="connsiteX6" fmla="*/ 135732 w 1633538"/>
                <a:gd name="connsiteY6" fmla="*/ 300038 h 411957"/>
                <a:gd name="connsiteX7" fmla="*/ 59532 w 1633538"/>
                <a:gd name="connsiteY7" fmla="*/ 238125 h 411957"/>
                <a:gd name="connsiteX8" fmla="*/ 19050 w 1633538"/>
                <a:gd name="connsiteY8" fmla="*/ 197644 h 411957"/>
                <a:gd name="connsiteX9" fmla="*/ 4763 w 1633538"/>
                <a:gd name="connsiteY9" fmla="*/ 176213 h 411957"/>
                <a:gd name="connsiteX10" fmla="*/ 0 w 1633538"/>
                <a:gd name="connsiteY10" fmla="*/ 157163 h 411957"/>
                <a:gd name="connsiteX11" fmla="*/ 2382 w 1633538"/>
                <a:gd name="connsiteY11" fmla="*/ 142875 h 411957"/>
                <a:gd name="connsiteX12" fmla="*/ 11907 w 1633538"/>
                <a:gd name="connsiteY12" fmla="*/ 138113 h 411957"/>
                <a:gd name="connsiteX13" fmla="*/ 47625 w 1633538"/>
                <a:gd name="connsiteY13" fmla="*/ 145257 h 411957"/>
                <a:gd name="connsiteX14" fmla="*/ 92869 w 1633538"/>
                <a:gd name="connsiteY14" fmla="*/ 159544 h 411957"/>
                <a:gd name="connsiteX15" fmla="*/ 169069 w 1633538"/>
                <a:gd name="connsiteY15" fmla="*/ 183357 h 411957"/>
                <a:gd name="connsiteX16" fmla="*/ 226219 w 1633538"/>
                <a:gd name="connsiteY16" fmla="*/ 197644 h 411957"/>
                <a:gd name="connsiteX17" fmla="*/ 297657 w 1633538"/>
                <a:gd name="connsiteY17" fmla="*/ 207169 h 411957"/>
                <a:gd name="connsiteX18" fmla="*/ 352425 w 1633538"/>
                <a:gd name="connsiteY18" fmla="*/ 214313 h 411957"/>
                <a:gd name="connsiteX19" fmla="*/ 390525 w 1633538"/>
                <a:gd name="connsiteY19" fmla="*/ 214313 h 411957"/>
                <a:gd name="connsiteX20" fmla="*/ 476250 w 1633538"/>
                <a:gd name="connsiteY20" fmla="*/ 211932 h 411957"/>
                <a:gd name="connsiteX21" fmla="*/ 573882 w 1633538"/>
                <a:gd name="connsiteY21" fmla="*/ 200025 h 411957"/>
                <a:gd name="connsiteX22" fmla="*/ 707232 w 1633538"/>
                <a:gd name="connsiteY22" fmla="*/ 178594 h 411957"/>
                <a:gd name="connsiteX23" fmla="*/ 933450 w 1633538"/>
                <a:gd name="connsiteY23" fmla="*/ 126207 h 411957"/>
                <a:gd name="connsiteX24" fmla="*/ 1107282 w 1633538"/>
                <a:gd name="connsiteY24" fmla="*/ 76200 h 411957"/>
                <a:gd name="connsiteX25" fmla="*/ 1231107 w 1633538"/>
                <a:gd name="connsiteY25" fmla="*/ 26194 h 411957"/>
                <a:gd name="connsiteX26" fmla="*/ 1276350 w 1633538"/>
                <a:gd name="connsiteY26" fmla="*/ 9525 h 411957"/>
                <a:gd name="connsiteX27" fmla="*/ 1307307 w 1633538"/>
                <a:gd name="connsiteY27" fmla="*/ 0 h 411957"/>
                <a:gd name="connsiteX28" fmla="*/ 1333500 w 1633538"/>
                <a:gd name="connsiteY28" fmla="*/ 7144 h 411957"/>
                <a:gd name="connsiteX29" fmla="*/ 1385888 w 1633538"/>
                <a:gd name="connsiteY29" fmla="*/ 30957 h 411957"/>
                <a:gd name="connsiteX30" fmla="*/ 1440657 w 1633538"/>
                <a:gd name="connsiteY30" fmla="*/ 66675 h 411957"/>
                <a:gd name="connsiteX31" fmla="*/ 1538288 w 1633538"/>
                <a:gd name="connsiteY31" fmla="*/ 142875 h 411957"/>
                <a:gd name="connsiteX32" fmla="*/ 1588294 w 1633538"/>
                <a:gd name="connsiteY32" fmla="*/ 190500 h 411957"/>
                <a:gd name="connsiteX33" fmla="*/ 1614488 w 1633538"/>
                <a:gd name="connsiteY33" fmla="*/ 204788 h 411957"/>
                <a:gd name="connsiteX34" fmla="*/ 1628775 w 1633538"/>
                <a:gd name="connsiteY34" fmla="*/ 219075 h 411957"/>
                <a:gd name="connsiteX35" fmla="*/ 1633538 w 1633538"/>
                <a:gd name="connsiteY35" fmla="*/ 238125 h 411957"/>
                <a:gd name="connsiteX36" fmla="*/ 1631157 w 1633538"/>
                <a:gd name="connsiteY36" fmla="*/ 264319 h 411957"/>
                <a:gd name="connsiteX37" fmla="*/ 1616869 w 1633538"/>
                <a:gd name="connsiteY37" fmla="*/ 288132 h 411957"/>
                <a:gd name="connsiteX38" fmla="*/ 1588294 w 1633538"/>
                <a:gd name="connsiteY38" fmla="*/ 326232 h 411957"/>
                <a:gd name="connsiteX39" fmla="*/ 1569244 w 1633538"/>
                <a:gd name="connsiteY39" fmla="*/ 352425 h 411957"/>
                <a:gd name="connsiteX40" fmla="*/ 1359694 w 1633538"/>
                <a:gd name="connsiteY40" fmla="*/ 230982 h 411957"/>
                <a:gd name="connsiteX41" fmla="*/ 1302544 w 1633538"/>
                <a:gd name="connsiteY41" fmla="*/ 204788 h 411957"/>
                <a:gd name="connsiteX42" fmla="*/ 1271588 w 1633538"/>
                <a:gd name="connsiteY42" fmla="*/ 197644 h 411957"/>
                <a:gd name="connsiteX43" fmla="*/ 1238250 w 1633538"/>
                <a:gd name="connsiteY43" fmla="*/ 202407 h 411957"/>
                <a:gd name="connsiteX44" fmla="*/ 1066800 w 1633538"/>
                <a:gd name="connsiteY44" fmla="*/ 245269 h 41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633538" h="411957">
                  <a:moveTo>
                    <a:pt x="1066800" y="245269"/>
                  </a:moveTo>
                  <a:lnTo>
                    <a:pt x="602457" y="354807"/>
                  </a:lnTo>
                  <a:lnTo>
                    <a:pt x="476250" y="385763"/>
                  </a:lnTo>
                  <a:lnTo>
                    <a:pt x="302419" y="411957"/>
                  </a:lnTo>
                  <a:lnTo>
                    <a:pt x="285750" y="407194"/>
                  </a:lnTo>
                  <a:lnTo>
                    <a:pt x="247650" y="381000"/>
                  </a:lnTo>
                  <a:lnTo>
                    <a:pt x="135732" y="300038"/>
                  </a:lnTo>
                  <a:lnTo>
                    <a:pt x="59532" y="238125"/>
                  </a:lnTo>
                  <a:lnTo>
                    <a:pt x="19050" y="197644"/>
                  </a:lnTo>
                  <a:lnTo>
                    <a:pt x="4763" y="176213"/>
                  </a:lnTo>
                  <a:lnTo>
                    <a:pt x="0" y="157163"/>
                  </a:lnTo>
                  <a:lnTo>
                    <a:pt x="2382" y="142875"/>
                  </a:lnTo>
                  <a:lnTo>
                    <a:pt x="11907" y="138113"/>
                  </a:lnTo>
                  <a:lnTo>
                    <a:pt x="47625" y="145257"/>
                  </a:lnTo>
                  <a:lnTo>
                    <a:pt x="92869" y="159544"/>
                  </a:lnTo>
                  <a:lnTo>
                    <a:pt x="169069" y="183357"/>
                  </a:lnTo>
                  <a:lnTo>
                    <a:pt x="226219" y="197644"/>
                  </a:lnTo>
                  <a:lnTo>
                    <a:pt x="297657" y="207169"/>
                  </a:lnTo>
                  <a:lnTo>
                    <a:pt x="352425" y="214313"/>
                  </a:lnTo>
                  <a:lnTo>
                    <a:pt x="390525" y="214313"/>
                  </a:lnTo>
                  <a:lnTo>
                    <a:pt x="476250" y="211932"/>
                  </a:lnTo>
                  <a:lnTo>
                    <a:pt x="573882" y="200025"/>
                  </a:lnTo>
                  <a:lnTo>
                    <a:pt x="707232" y="178594"/>
                  </a:lnTo>
                  <a:lnTo>
                    <a:pt x="933450" y="126207"/>
                  </a:lnTo>
                  <a:lnTo>
                    <a:pt x="1107282" y="76200"/>
                  </a:lnTo>
                  <a:lnTo>
                    <a:pt x="1231107" y="26194"/>
                  </a:lnTo>
                  <a:lnTo>
                    <a:pt x="1276350" y="9525"/>
                  </a:lnTo>
                  <a:lnTo>
                    <a:pt x="1307307" y="0"/>
                  </a:lnTo>
                  <a:lnTo>
                    <a:pt x="1333500" y="7144"/>
                  </a:lnTo>
                  <a:lnTo>
                    <a:pt x="1385888" y="30957"/>
                  </a:lnTo>
                  <a:lnTo>
                    <a:pt x="1440657" y="66675"/>
                  </a:lnTo>
                  <a:lnTo>
                    <a:pt x="1538288" y="142875"/>
                  </a:lnTo>
                  <a:lnTo>
                    <a:pt x="1588294" y="190500"/>
                  </a:lnTo>
                  <a:lnTo>
                    <a:pt x="1614488" y="204788"/>
                  </a:lnTo>
                  <a:lnTo>
                    <a:pt x="1628775" y="219075"/>
                  </a:lnTo>
                  <a:lnTo>
                    <a:pt x="1633538" y="238125"/>
                  </a:lnTo>
                  <a:lnTo>
                    <a:pt x="1631157" y="264319"/>
                  </a:lnTo>
                  <a:lnTo>
                    <a:pt x="1616869" y="288132"/>
                  </a:lnTo>
                  <a:lnTo>
                    <a:pt x="1588294" y="326232"/>
                  </a:lnTo>
                  <a:lnTo>
                    <a:pt x="1569244" y="352425"/>
                  </a:lnTo>
                  <a:lnTo>
                    <a:pt x="1359694" y="230982"/>
                  </a:lnTo>
                  <a:lnTo>
                    <a:pt x="1302544" y="204788"/>
                  </a:lnTo>
                  <a:lnTo>
                    <a:pt x="1271588" y="197644"/>
                  </a:lnTo>
                  <a:lnTo>
                    <a:pt x="1238250" y="202407"/>
                  </a:lnTo>
                  <a:lnTo>
                    <a:pt x="1066800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1">
              <a:extLst>
                <a:ext uri="{FF2B5EF4-FFF2-40B4-BE49-F238E27FC236}">
                  <a16:creationId xmlns:a16="http://schemas.microsoft.com/office/drawing/2014/main" id="{74FE4A6C-35EE-4676-A897-ABA5953A38C7}"/>
                </a:ext>
              </a:extLst>
            </p:cNvPr>
            <p:cNvSpPr/>
            <p:nvPr/>
          </p:nvSpPr>
          <p:spPr>
            <a:xfrm>
              <a:off x="7504114" y="1839914"/>
              <a:ext cx="706437" cy="1550987"/>
            </a:xfrm>
            <a:custGeom>
              <a:avLst/>
              <a:gdLst>
                <a:gd name="connsiteX0" fmla="*/ 314325 w 707231"/>
                <a:gd name="connsiteY0" fmla="*/ 778669 h 1550194"/>
                <a:gd name="connsiteX1" fmla="*/ 373856 w 707231"/>
                <a:gd name="connsiteY1" fmla="*/ 561975 h 1550194"/>
                <a:gd name="connsiteX2" fmla="*/ 414337 w 707231"/>
                <a:gd name="connsiteY2" fmla="*/ 373857 h 1550194"/>
                <a:gd name="connsiteX3" fmla="*/ 450056 w 707231"/>
                <a:gd name="connsiteY3" fmla="*/ 216694 h 1550194"/>
                <a:gd name="connsiteX4" fmla="*/ 457200 w 707231"/>
                <a:gd name="connsiteY4" fmla="*/ 176213 h 1550194"/>
                <a:gd name="connsiteX5" fmla="*/ 457200 w 707231"/>
                <a:gd name="connsiteY5" fmla="*/ 145257 h 1550194"/>
                <a:gd name="connsiteX6" fmla="*/ 454819 w 707231"/>
                <a:gd name="connsiteY6" fmla="*/ 121444 h 1550194"/>
                <a:gd name="connsiteX7" fmla="*/ 438150 w 707231"/>
                <a:gd name="connsiteY7" fmla="*/ 83344 h 1550194"/>
                <a:gd name="connsiteX8" fmla="*/ 369094 w 707231"/>
                <a:gd name="connsiteY8" fmla="*/ 0 h 1550194"/>
                <a:gd name="connsiteX9" fmla="*/ 707231 w 707231"/>
                <a:gd name="connsiteY9" fmla="*/ 130969 h 1550194"/>
                <a:gd name="connsiteX10" fmla="*/ 688181 w 707231"/>
                <a:gd name="connsiteY10" fmla="*/ 207169 h 1550194"/>
                <a:gd name="connsiteX11" fmla="*/ 666750 w 707231"/>
                <a:gd name="connsiteY11" fmla="*/ 271463 h 1550194"/>
                <a:gd name="connsiteX12" fmla="*/ 645319 w 707231"/>
                <a:gd name="connsiteY12" fmla="*/ 352425 h 1550194"/>
                <a:gd name="connsiteX13" fmla="*/ 628650 w 707231"/>
                <a:gd name="connsiteY13" fmla="*/ 440532 h 1550194"/>
                <a:gd name="connsiteX14" fmla="*/ 602456 w 707231"/>
                <a:gd name="connsiteY14" fmla="*/ 552450 h 1550194"/>
                <a:gd name="connsiteX15" fmla="*/ 573881 w 707231"/>
                <a:gd name="connsiteY15" fmla="*/ 669132 h 1550194"/>
                <a:gd name="connsiteX16" fmla="*/ 511969 w 707231"/>
                <a:gd name="connsiteY16" fmla="*/ 862013 h 1550194"/>
                <a:gd name="connsiteX17" fmla="*/ 457200 w 707231"/>
                <a:gd name="connsiteY17" fmla="*/ 1004888 h 1550194"/>
                <a:gd name="connsiteX18" fmla="*/ 381000 w 707231"/>
                <a:gd name="connsiteY18" fmla="*/ 1164432 h 1550194"/>
                <a:gd name="connsiteX19" fmla="*/ 300037 w 707231"/>
                <a:gd name="connsiteY19" fmla="*/ 1312069 h 1550194"/>
                <a:gd name="connsiteX20" fmla="*/ 185737 w 707231"/>
                <a:gd name="connsiteY20" fmla="*/ 1473994 h 1550194"/>
                <a:gd name="connsiteX21" fmla="*/ 145256 w 707231"/>
                <a:gd name="connsiteY21" fmla="*/ 1524000 h 1550194"/>
                <a:gd name="connsiteX22" fmla="*/ 114300 w 707231"/>
                <a:gd name="connsiteY22" fmla="*/ 1540669 h 1550194"/>
                <a:gd name="connsiteX23" fmla="*/ 85725 w 707231"/>
                <a:gd name="connsiteY23" fmla="*/ 1550194 h 1550194"/>
                <a:gd name="connsiteX24" fmla="*/ 66675 w 707231"/>
                <a:gd name="connsiteY24" fmla="*/ 1550194 h 1550194"/>
                <a:gd name="connsiteX25" fmla="*/ 38100 w 707231"/>
                <a:gd name="connsiteY25" fmla="*/ 1535907 h 1550194"/>
                <a:gd name="connsiteX26" fmla="*/ 23812 w 707231"/>
                <a:gd name="connsiteY26" fmla="*/ 1514475 h 1550194"/>
                <a:gd name="connsiteX27" fmla="*/ 11906 w 707231"/>
                <a:gd name="connsiteY27" fmla="*/ 1471613 h 1550194"/>
                <a:gd name="connsiteX28" fmla="*/ 0 w 707231"/>
                <a:gd name="connsiteY28" fmla="*/ 1440657 h 1550194"/>
                <a:gd name="connsiteX29" fmla="*/ 111919 w 707231"/>
                <a:gd name="connsiteY29" fmla="*/ 1209675 h 1550194"/>
                <a:gd name="connsiteX30" fmla="*/ 142875 w 707231"/>
                <a:gd name="connsiteY30" fmla="*/ 1178719 h 1550194"/>
                <a:gd name="connsiteX31" fmla="*/ 173831 w 707231"/>
                <a:gd name="connsiteY31" fmla="*/ 1135857 h 1550194"/>
                <a:gd name="connsiteX32" fmla="*/ 211931 w 707231"/>
                <a:gd name="connsiteY32" fmla="*/ 1066800 h 1550194"/>
                <a:gd name="connsiteX33" fmla="*/ 252412 w 707231"/>
                <a:gd name="connsiteY33" fmla="*/ 964407 h 1550194"/>
                <a:gd name="connsiteX34" fmla="*/ 314325 w 707231"/>
                <a:gd name="connsiteY34" fmla="*/ 778669 h 1550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07231" h="1550194">
                  <a:moveTo>
                    <a:pt x="314325" y="778669"/>
                  </a:moveTo>
                  <a:lnTo>
                    <a:pt x="373856" y="561975"/>
                  </a:lnTo>
                  <a:lnTo>
                    <a:pt x="414337" y="373857"/>
                  </a:lnTo>
                  <a:lnTo>
                    <a:pt x="450056" y="216694"/>
                  </a:lnTo>
                  <a:lnTo>
                    <a:pt x="457200" y="176213"/>
                  </a:lnTo>
                  <a:lnTo>
                    <a:pt x="457200" y="145257"/>
                  </a:lnTo>
                  <a:lnTo>
                    <a:pt x="454819" y="121444"/>
                  </a:lnTo>
                  <a:lnTo>
                    <a:pt x="438150" y="83344"/>
                  </a:lnTo>
                  <a:lnTo>
                    <a:pt x="369094" y="0"/>
                  </a:lnTo>
                  <a:lnTo>
                    <a:pt x="707231" y="130969"/>
                  </a:lnTo>
                  <a:lnTo>
                    <a:pt x="688181" y="207169"/>
                  </a:lnTo>
                  <a:lnTo>
                    <a:pt x="666750" y="271463"/>
                  </a:lnTo>
                  <a:lnTo>
                    <a:pt x="645319" y="352425"/>
                  </a:lnTo>
                  <a:lnTo>
                    <a:pt x="628650" y="440532"/>
                  </a:lnTo>
                  <a:lnTo>
                    <a:pt x="602456" y="552450"/>
                  </a:lnTo>
                  <a:lnTo>
                    <a:pt x="573881" y="669132"/>
                  </a:lnTo>
                  <a:lnTo>
                    <a:pt x="511969" y="862013"/>
                  </a:lnTo>
                  <a:lnTo>
                    <a:pt x="457200" y="1004888"/>
                  </a:lnTo>
                  <a:lnTo>
                    <a:pt x="381000" y="1164432"/>
                  </a:lnTo>
                  <a:lnTo>
                    <a:pt x="300037" y="1312069"/>
                  </a:lnTo>
                  <a:lnTo>
                    <a:pt x="185737" y="1473994"/>
                  </a:lnTo>
                  <a:lnTo>
                    <a:pt x="145256" y="1524000"/>
                  </a:lnTo>
                  <a:lnTo>
                    <a:pt x="114300" y="1540669"/>
                  </a:lnTo>
                  <a:lnTo>
                    <a:pt x="85725" y="1550194"/>
                  </a:lnTo>
                  <a:lnTo>
                    <a:pt x="66675" y="1550194"/>
                  </a:lnTo>
                  <a:lnTo>
                    <a:pt x="38100" y="1535907"/>
                  </a:lnTo>
                  <a:lnTo>
                    <a:pt x="23812" y="1514475"/>
                  </a:lnTo>
                  <a:lnTo>
                    <a:pt x="11906" y="1471613"/>
                  </a:lnTo>
                  <a:lnTo>
                    <a:pt x="0" y="1440657"/>
                  </a:lnTo>
                  <a:lnTo>
                    <a:pt x="111919" y="1209675"/>
                  </a:lnTo>
                  <a:lnTo>
                    <a:pt x="142875" y="1178719"/>
                  </a:lnTo>
                  <a:lnTo>
                    <a:pt x="173831" y="1135857"/>
                  </a:lnTo>
                  <a:lnTo>
                    <a:pt x="211931" y="1066800"/>
                  </a:lnTo>
                  <a:lnTo>
                    <a:pt x="252412" y="964407"/>
                  </a:lnTo>
                  <a:lnTo>
                    <a:pt x="314325" y="778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6D989C6A-AB37-4C3B-A36D-EA7A580D35DC}"/>
                </a:ext>
              </a:extLst>
            </p:cNvPr>
            <p:cNvSpPr/>
            <p:nvPr/>
          </p:nvSpPr>
          <p:spPr>
            <a:xfrm>
              <a:off x="7229476" y="3014663"/>
              <a:ext cx="442913" cy="309562"/>
            </a:xfrm>
            <a:custGeom>
              <a:avLst/>
              <a:gdLst>
                <a:gd name="connsiteX0" fmla="*/ 140494 w 442913"/>
                <a:gd name="connsiteY0" fmla="*/ 26193 h 309562"/>
                <a:gd name="connsiteX1" fmla="*/ 319088 w 442913"/>
                <a:gd name="connsiteY1" fmla="*/ 57150 h 309562"/>
                <a:gd name="connsiteX2" fmla="*/ 333375 w 442913"/>
                <a:gd name="connsiteY2" fmla="*/ 54768 h 309562"/>
                <a:gd name="connsiteX3" fmla="*/ 442913 w 442913"/>
                <a:gd name="connsiteY3" fmla="*/ 19050 h 309562"/>
                <a:gd name="connsiteX4" fmla="*/ 319088 w 442913"/>
                <a:gd name="connsiteY4" fmla="*/ 309562 h 309562"/>
                <a:gd name="connsiteX5" fmla="*/ 273844 w 442913"/>
                <a:gd name="connsiteY5" fmla="*/ 269081 h 309562"/>
                <a:gd name="connsiteX6" fmla="*/ 185738 w 442913"/>
                <a:gd name="connsiteY6" fmla="*/ 169068 h 309562"/>
                <a:gd name="connsiteX7" fmla="*/ 135731 w 442913"/>
                <a:gd name="connsiteY7" fmla="*/ 130968 h 309562"/>
                <a:gd name="connsiteX8" fmla="*/ 71438 w 442913"/>
                <a:gd name="connsiteY8" fmla="*/ 88106 h 309562"/>
                <a:gd name="connsiteX9" fmla="*/ 40481 w 442913"/>
                <a:gd name="connsiteY9" fmla="*/ 64293 h 309562"/>
                <a:gd name="connsiteX10" fmla="*/ 7144 w 442913"/>
                <a:gd name="connsiteY10" fmla="*/ 33337 h 309562"/>
                <a:gd name="connsiteX11" fmla="*/ 0 w 442913"/>
                <a:gd name="connsiteY11" fmla="*/ 14287 h 309562"/>
                <a:gd name="connsiteX12" fmla="*/ 2381 w 442913"/>
                <a:gd name="connsiteY12" fmla="*/ 2381 h 309562"/>
                <a:gd name="connsiteX13" fmla="*/ 28575 w 442913"/>
                <a:gd name="connsiteY13" fmla="*/ 0 h 309562"/>
                <a:gd name="connsiteX14" fmla="*/ 140494 w 442913"/>
                <a:gd name="connsiteY14" fmla="*/ 26193 h 30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2913" h="309562">
                  <a:moveTo>
                    <a:pt x="140494" y="26193"/>
                  </a:moveTo>
                  <a:lnTo>
                    <a:pt x="319088" y="57150"/>
                  </a:lnTo>
                  <a:lnTo>
                    <a:pt x="333375" y="54768"/>
                  </a:lnTo>
                  <a:lnTo>
                    <a:pt x="442913" y="19050"/>
                  </a:lnTo>
                  <a:lnTo>
                    <a:pt x="319088" y="309562"/>
                  </a:lnTo>
                  <a:lnTo>
                    <a:pt x="273844" y="269081"/>
                  </a:lnTo>
                  <a:lnTo>
                    <a:pt x="185738" y="169068"/>
                  </a:lnTo>
                  <a:lnTo>
                    <a:pt x="135731" y="130968"/>
                  </a:lnTo>
                  <a:lnTo>
                    <a:pt x="71438" y="88106"/>
                  </a:lnTo>
                  <a:lnTo>
                    <a:pt x="40481" y="64293"/>
                  </a:lnTo>
                  <a:lnTo>
                    <a:pt x="7144" y="33337"/>
                  </a:lnTo>
                  <a:lnTo>
                    <a:pt x="0" y="14287"/>
                  </a:lnTo>
                  <a:lnTo>
                    <a:pt x="2381" y="2381"/>
                  </a:lnTo>
                  <a:lnTo>
                    <a:pt x="28575" y="0"/>
                  </a:lnTo>
                  <a:lnTo>
                    <a:pt x="140494" y="26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97EF6200-2566-48F6-8F04-BD71796E7A58}"/>
                </a:ext>
              </a:extLst>
            </p:cNvPr>
            <p:cNvSpPr/>
            <p:nvPr/>
          </p:nvSpPr>
          <p:spPr>
            <a:xfrm>
              <a:off x="6592889" y="2014539"/>
              <a:ext cx="809625" cy="1266825"/>
            </a:xfrm>
            <a:custGeom>
              <a:avLst/>
              <a:gdLst>
                <a:gd name="connsiteX0" fmla="*/ 283369 w 809625"/>
                <a:gd name="connsiteY0" fmla="*/ 821531 h 1266825"/>
                <a:gd name="connsiteX1" fmla="*/ 369094 w 809625"/>
                <a:gd name="connsiteY1" fmla="*/ 681037 h 1266825"/>
                <a:gd name="connsiteX2" fmla="*/ 416719 w 809625"/>
                <a:gd name="connsiteY2" fmla="*/ 581025 h 1266825"/>
                <a:gd name="connsiteX3" fmla="*/ 450057 w 809625"/>
                <a:gd name="connsiteY3" fmla="*/ 509587 h 1266825"/>
                <a:gd name="connsiteX4" fmla="*/ 485775 w 809625"/>
                <a:gd name="connsiteY4" fmla="*/ 404812 h 1266825"/>
                <a:gd name="connsiteX5" fmla="*/ 514350 w 809625"/>
                <a:gd name="connsiteY5" fmla="*/ 295275 h 1266825"/>
                <a:gd name="connsiteX6" fmla="*/ 523875 w 809625"/>
                <a:gd name="connsiteY6" fmla="*/ 226218 h 1266825"/>
                <a:gd name="connsiteX7" fmla="*/ 526257 w 809625"/>
                <a:gd name="connsiteY7" fmla="*/ 169068 h 1266825"/>
                <a:gd name="connsiteX8" fmla="*/ 516732 w 809625"/>
                <a:gd name="connsiteY8" fmla="*/ 133350 h 1266825"/>
                <a:gd name="connsiteX9" fmla="*/ 435769 w 809625"/>
                <a:gd name="connsiteY9" fmla="*/ 19050 h 1266825"/>
                <a:gd name="connsiteX10" fmla="*/ 619125 w 809625"/>
                <a:gd name="connsiteY10" fmla="*/ 0 h 1266825"/>
                <a:gd name="connsiteX11" fmla="*/ 707232 w 809625"/>
                <a:gd name="connsiteY11" fmla="*/ 59531 h 1266825"/>
                <a:gd name="connsiteX12" fmla="*/ 742950 w 809625"/>
                <a:gd name="connsiteY12" fmla="*/ 83343 h 1266825"/>
                <a:gd name="connsiteX13" fmla="*/ 766763 w 809625"/>
                <a:gd name="connsiteY13" fmla="*/ 102393 h 1266825"/>
                <a:gd name="connsiteX14" fmla="*/ 783432 w 809625"/>
                <a:gd name="connsiteY14" fmla="*/ 121443 h 1266825"/>
                <a:gd name="connsiteX15" fmla="*/ 800100 w 809625"/>
                <a:gd name="connsiteY15" fmla="*/ 145256 h 1266825"/>
                <a:gd name="connsiteX16" fmla="*/ 809625 w 809625"/>
                <a:gd name="connsiteY16" fmla="*/ 171450 h 1266825"/>
                <a:gd name="connsiteX17" fmla="*/ 802482 w 809625"/>
                <a:gd name="connsiteY17" fmla="*/ 209550 h 1266825"/>
                <a:gd name="connsiteX18" fmla="*/ 781050 w 809625"/>
                <a:gd name="connsiteY18" fmla="*/ 252412 h 1266825"/>
                <a:gd name="connsiteX19" fmla="*/ 702469 w 809625"/>
                <a:gd name="connsiteY19" fmla="*/ 431006 h 1266825"/>
                <a:gd name="connsiteX20" fmla="*/ 635794 w 809625"/>
                <a:gd name="connsiteY20" fmla="*/ 554831 h 1266825"/>
                <a:gd name="connsiteX21" fmla="*/ 566738 w 809625"/>
                <a:gd name="connsiteY21" fmla="*/ 664368 h 1266825"/>
                <a:gd name="connsiteX22" fmla="*/ 481013 w 809625"/>
                <a:gd name="connsiteY22" fmla="*/ 792956 h 1266825"/>
                <a:gd name="connsiteX23" fmla="*/ 397669 w 809625"/>
                <a:gd name="connsiteY23" fmla="*/ 902493 h 1266825"/>
                <a:gd name="connsiteX24" fmla="*/ 273844 w 809625"/>
                <a:gd name="connsiteY24" fmla="*/ 1040606 h 1266825"/>
                <a:gd name="connsiteX25" fmla="*/ 50007 w 809625"/>
                <a:gd name="connsiteY25" fmla="*/ 1259681 h 1266825"/>
                <a:gd name="connsiteX26" fmla="*/ 30957 w 809625"/>
                <a:gd name="connsiteY26" fmla="*/ 1266825 h 1266825"/>
                <a:gd name="connsiteX27" fmla="*/ 14288 w 809625"/>
                <a:gd name="connsiteY27" fmla="*/ 1262062 h 1266825"/>
                <a:gd name="connsiteX28" fmla="*/ 4763 w 809625"/>
                <a:gd name="connsiteY28" fmla="*/ 1247775 h 1266825"/>
                <a:gd name="connsiteX29" fmla="*/ 0 w 809625"/>
                <a:gd name="connsiteY29" fmla="*/ 1226343 h 1266825"/>
                <a:gd name="connsiteX30" fmla="*/ 7144 w 809625"/>
                <a:gd name="connsiteY30" fmla="*/ 1195387 h 1266825"/>
                <a:gd name="connsiteX31" fmla="*/ 71438 w 809625"/>
                <a:gd name="connsiteY31" fmla="*/ 1114425 h 1266825"/>
                <a:gd name="connsiteX32" fmla="*/ 183357 w 809625"/>
                <a:gd name="connsiteY32" fmla="*/ 976312 h 1266825"/>
                <a:gd name="connsiteX33" fmla="*/ 283369 w 809625"/>
                <a:gd name="connsiteY33" fmla="*/ 821531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809625" h="1266825">
                  <a:moveTo>
                    <a:pt x="283369" y="821531"/>
                  </a:moveTo>
                  <a:lnTo>
                    <a:pt x="369094" y="681037"/>
                  </a:lnTo>
                  <a:lnTo>
                    <a:pt x="416719" y="581025"/>
                  </a:lnTo>
                  <a:lnTo>
                    <a:pt x="450057" y="509587"/>
                  </a:lnTo>
                  <a:lnTo>
                    <a:pt x="485775" y="404812"/>
                  </a:lnTo>
                  <a:lnTo>
                    <a:pt x="514350" y="295275"/>
                  </a:lnTo>
                  <a:lnTo>
                    <a:pt x="523875" y="226218"/>
                  </a:lnTo>
                  <a:lnTo>
                    <a:pt x="526257" y="169068"/>
                  </a:lnTo>
                  <a:lnTo>
                    <a:pt x="516732" y="133350"/>
                  </a:lnTo>
                  <a:lnTo>
                    <a:pt x="435769" y="19050"/>
                  </a:lnTo>
                  <a:lnTo>
                    <a:pt x="619125" y="0"/>
                  </a:lnTo>
                  <a:lnTo>
                    <a:pt x="707232" y="59531"/>
                  </a:lnTo>
                  <a:lnTo>
                    <a:pt x="742950" y="83343"/>
                  </a:lnTo>
                  <a:lnTo>
                    <a:pt x="766763" y="102393"/>
                  </a:lnTo>
                  <a:lnTo>
                    <a:pt x="783432" y="121443"/>
                  </a:lnTo>
                  <a:lnTo>
                    <a:pt x="800100" y="145256"/>
                  </a:lnTo>
                  <a:lnTo>
                    <a:pt x="809625" y="171450"/>
                  </a:lnTo>
                  <a:lnTo>
                    <a:pt x="802482" y="209550"/>
                  </a:lnTo>
                  <a:lnTo>
                    <a:pt x="781050" y="252412"/>
                  </a:lnTo>
                  <a:lnTo>
                    <a:pt x="702469" y="431006"/>
                  </a:lnTo>
                  <a:lnTo>
                    <a:pt x="635794" y="554831"/>
                  </a:lnTo>
                  <a:lnTo>
                    <a:pt x="566738" y="664368"/>
                  </a:lnTo>
                  <a:lnTo>
                    <a:pt x="481013" y="792956"/>
                  </a:lnTo>
                  <a:lnTo>
                    <a:pt x="397669" y="902493"/>
                  </a:lnTo>
                  <a:lnTo>
                    <a:pt x="273844" y="1040606"/>
                  </a:lnTo>
                  <a:lnTo>
                    <a:pt x="50007" y="1259681"/>
                  </a:lnTo>
                  <a:lnTo>
                    <a:pt x="30957" y="1266825"/>
                  </a:lnTo>
                  <a:lnTo>
                    <a:pt x="14288" y="1262062"/>
                  </a:lnTo>
                  <a:lnTo>
                    <a:pt x="4763" y="1247775"/>
                  </a:lnTo>
                  <a:lnTo>
                    <a:pt x="0" y="1226343"/>
                  </a:lnTo>
                  <a:lnTo>
                    <a:pt x="7144" y="1195387"/>
                  </a:lnTo>
                  <a:lnTo>
                    <a:pt x="71438" y="1114425"/>
                  </a:lnTo>
                  <a:lnTo>
                    <a:pt x="183357" y="976312"/>
                  </a:lnTo>
                  <a:lnTo>
                    <a:pt x="283369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B3EBF26-0F84-4115-8CFE-07485DCA6F6A}"/>
                </a:ext>
              </a:extLst>
            </p:cNvPr>
            <p:cNvSpPr/>
            <p:nvPr/>
          </p:nvSpPr>
          <p:spPr>
            <a:xfrm>
              <a:off x="5905501" y="3043239"/>
              <a:ext cx="817563" cy="993775"/>
            </a:xfrm>
            <a:custGeom>
              <a:avLst/>
              <a:gdLst>
                <a:gd name="connsiteX0" fmla="*/ 404813 w 816769"/>
                <a:gd name="connsiteY0" fmla="*/ 669131 h 992981"/>
                <a:gd name="connsiteX1" fmla="*/ 97631 w 816769"/>
                <a:gd name="connsiteY1" fmla="*/ 992981 h 992981"/>
                <a:gd name="connsiteX2" fmla="*/ 0 w 816769"/>
                <a:gd name="connsiteY2" fmla="*/ 945356 h 992981"/>
                <a:gd name="connsiteX3" fmla="*/ 45244 w 816769"/>
                <a:gd name="connsiteY3" fmla="*/ 876300 h 992981"/>
                <a:gd name="connsiteX4" fmla="*/ 176213 w 816769"/>
                <a:gd name="connsiteY4" fmla="*/ 697706 h 992981"/>
                <a:gd name="connsiteX5" fmla="*/ 309563 w 816769"/>
                <a:gd name="connsiteY5" fmla="*/ 507206 h 992981"/>
                <a:gd name="connsiteX6" fmla="*/ 464344 w 816769"/>
                <a:gd name="connsiteY6" fmla="*/ 266700 h 992981"/>
                <a:gd name="connsiteX7" fmla="*/ 478631 w 816769"/>
                <a:gd name="connsiteY7" fmla="*/ 238125 h 992981"/>
                <a:gd name="connsiteX8" fmla="*/ 483394 w 816769"/>
                <a:gd name="connsiteY8" fmla="*/ 223837 h 992981"/>
                <a:gd name="connsiteX9" fmla="*/ 483394 w 816769"/>
                <a:gd name="connsiteY9" fmla="*/ 200025 h 992981"/>
                <a:gd name="connsiteX10" fmla="*/ 473869 w 816769"/>
                <a:gd name="connsiteY10" fmla="*/ 169068 h 992981"/>
                <a:gd name="connsiteX11" fmla="*/ 450056 w 816769"/>
                <a:gd name="connsiteY11" fmla="*/ 126206 h 992981"/>
                <a:gd name="connsiteX12" fmla="*/ 409575 w 816769"/>
                <a:gd name="connsiteY12" fmla="*/ 83343 h 992981"/>
                <a:gd name="connsiteX13" fmla="*/ 388144 w 816769"/>
                <a:gd name="connsiteY13" fmla="*/ 54768 h 992981"/>
                <a:gd name="connsiteX14" fmla="*/ 378619 w 816769"/>
                <a:gd name="connsiteY14" fmla="*/ 35718 h 992981"/>
                <a:gd name="connsiteX15" fmla="*/ 378619 w 816769"/>
                <a:gd name="connsiteY15" fmla="*/ 16668 h 992981"/>
                <a:gd name="connsiteX16" fmla="*/ 388144 w 816769"/>
                <a:gd name="connsiteY16" fmla="*/ 2381 h 992981"/>
                <a:gd name="connsiteX17" fmla="*/ 421481 w 816769"/>
                <a:gd name="connsiteY17" fmla="*/ 0 h 992981"/>
                <a:gd name="connsiteX18" fmla="*/ 497681 w 816769"/>
                <a:gd name="connsiteY18" fmla="*/ 14287 h 992981"/>
                <a:gd name="connsiteX19" fmla="*/ 538163 w 816769"/>
                <a:gd name="connsiteY19" fmla="*/ 28575 h 992981"/>
                <a:gd name="connsiteX20" fmla="*/ 600075 w 816769"/>
                <a:gd name="connsiteY20" fmla="*/ 61912 h 992981"/>
                <a:gd name="connsiteX21" fmla="*/ 683419 w 816769"/>
                <a:gd name="connsiteY21" fmla="*/ 111918 h 992981"/>
                <a:gd name="connsiteX22" fmla="*/ 733425 w 816769"/>
                <a:gd name="connsiteY22" fmla="*/ 145256 h 992981"/>
                <a:gd name="connsiteX23" fmla="*/ 762000 w 816769"/>
                <a:gd name="connsiteY23" fmla="*/ 200025 h 992981"/>
                <a:gd name="connsiteX24" fmla="*/ 792956 w 816769"/>
                <a:gd name="connsiteY24" fmla="*/ 230981 h 992981"/>
                <a:gd name="connsiteX25" fmla="*/ 812006 w 816769"/>
                <a:gd name="connsiteY25" fmla="*/ 257175 h 992981"/>
                <a:gd name="connsiteX26" fmla="*/ 816769 w 816769"/>
                <a:gd name="connsiteY26" fmla="*/ 276225 h 992981"/>
                <a:gd name="connsiteX27" fmla="*/ 809625 w 816769"/>
                <a:gd name="connsiteY27" fmla="*/ 295275 h 992981"/>
                <a:gd name="connsiteX28" fmla="*/ 792956 w 816769"/>
                <a:gd name="connsiteY28" fmla="*/ 314325 h 992981"/>
                <a:gd name="connsiteX29" fmla="*/ 766763 w 816769"/>
                <a:gd name="connsiteY29" fmla="*/ 330993 h 992981"/>
                <a:gd name="connsiteX30" fmla="*/ 731044 w 816769"/>
                <a:gd name="connsiteY30" fmla="*/ 345281 h 992981"/>
                <a:gd name="connsiteX31" fmla="*/ 564356 w 816769"/>
                <a:gd name="connsiteY31" fmla="*/ 504825 h 992981"/>
                <a:gd name="connsiteX32" fmla="*/ 404813 w 816769"/>
                <a:gd name="connsiteY32" fmla="*/ 669131 h 992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816769" h="992981">
                  <a:moveTo>
                    <a:pt x="404813" y="669131"/>
                  </a:moveTo>
                  <a:lnTo>
                    <a:pt x="97631" y="992981"/>
                  </a:lnTo>
                  <a:lnTo>
                    <a:pt x="0" y="945356"/>
                  </a:lnTo>
                  <a:lnTo>
                    <a:pt x="45244" y="876300"/>
                  </a:lnTo>
                  <a:lnTo>
                    <a:pt x="176213" y="697706"/>
                  </a:lnTo>
                  <a:lnTo>
                    <a:pt x="309563" y="507206"/>
                  </a:lnTo>
                  <a:lnTo>
                    <a:pt x="464344" y="266700"/>
                  </a:lnTo>
                  <a:lnTo>
                    <a:pt x="478631" y="238125"/>
                  </a:lnTo>
                  <a:lnTo>
                    <a:pt x="483394" y="223837"/>
                  </a:lnTo>
                  <a:lnTo>
                    <a:pt x="483394" y="200025"/>
                  </a:lnTo>
                  <a:lnTo>
                    <a:pt x="473869" y="169068"/>
                  </a:lnTo>
                  <a:lnTo>
                    <a:pt x="450056" y="126206"/>
                  </a:lnTo>
                  <a:lnTo>
                    <a:pt x="409575" y="83343"/>
                  </a:lnTo>
                  <a:lnTo>
                    <a:pt x="388144" y="54768"/>
                  </a:lnTo>
                  <a:lnTo>
                    <a:pt x="378619" y="35718"/>
                  </a:lnTo>
                  <a:lnTo>
                    <a:pt x="378619" y="16668"/>
                  </a:lnTo>
                  <a:lnTo>
                    <a:pt x="388144" y="2381"/>
                  </a:lnTo>
                  <a:lnTo>
                    <a:pt x="421481" y="0"/>
                  </a:lnTo>
                  <a:lnTo>
                    <a:pt x="497681" y="14287"/>
                  </a:lnTo>
                  <a:lnTo>
                    <a:pt x="538163" y="28575"/>
                  </a:lnTo>
                  <a:lnTo>
                    <a:pt x="600075" y="61912"/>
                  </a:lnTo>
                  <a:lnTo>
                    <a:pt x="683419" y="111918"/>
                  </a:lnTo>
                  <a:lnTo>
                    <a:pt x="733425" y="145256"/>
                  </a:lnTo>
                  <a:lnTo>
                    <a:pt x="762000" y="200025"/>
                  </a:lnTo>
                  <a:lnTo>
                    <a:pt x="792956" y="230981"/>
                  </a:lnTo>
                  <a:lnTo>
                    <a:pt x="812006" y="257175"/>
                  </a:lnTo>
                  <a:lnTo>
                    <a:pt x="816769" y="276225"/>
                  </a:lnTo>
                  <a:lnTo>
                    <a:pt x="809625" y="295275"/>
                  </a:lnTo>
                  <a:lnTo>
                    <a:pt x="792956" y="314325"/>
                  </a:lnTo>
                  <a:lnTo>
                    <a:pt x="766763" y="330993"/>
                  </a:lnTo>
                  <a:lnTo>
                    <a:pt x="731044" y="345281"/>
                  </a:lnTo>
                  <a:lnTo>
                    <a:pt x="564356" y="504825"/>
                  </a:lnTo>
                  <a:lnTo>
                    <a:pt x="404813" y="669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B0D21306-A84A-4CBF-96E0-7AC09651D1A2}"/>
                </a:ext>
              </a:extLst>
            </p:cNvPr>
            <p:cNvSpPr/>
            <p:nvPr/>
          </p:nvSpPr>
          <p:spPr>
            <a:xfrm>
              <a:off x="5811839" y="3935414"/>
              <a:ext cx="625475" cy="492125"/>
            </a:xfrm>
            <a:custGeom>
              <a:avLst/>
              <a:gdLst>
                <a:gd name="connsiteX0" fmla="*/ 328613 w 623888"/>
                <a:gd name="connsiteY0" fmla="*/ 347663 h 490538"/>
                <a:gd name="connsiteX1" fmla="*/ 100013 w 623888"/>
                <a:gd name="connsiteY1" fmla="*/ 188119 h 490538"/>
                <a:gd name="connsiteX2" fmla="*/ 66675 w 623888"/>
                <a:gd name="connsiteY2" fmla="*/ 183357 h 490538"/>
                <a:gd name="connsiteX3" fmla="*/ 30957 w 623888"/>
                <a:gd name="connsiteY3" fmla="*/ 176213 h 490538"/>
                <a:gd name="connsiteX4" fmla="*/ 16669 w 623888"/>
                <a:gd name="connsiteY4" fmla="*/ 166688 h 490538"/>
                <a:gd name="connsiteX5" fmla="*/ 7144 w 623888"/>
                <a:gd name="connsiteY5" fmla="*/ 150019 h 490538"/>
                <a:gd name="connsiteX6" fmla="*/ 2382 w 623888"/>
                <a:gd name="connsiteY6" fmla="*/ 109538 h 490538"/>
                <a:gd name="connsiteX7" fmla="*/ 0 w 623888"/>
                <a:gd name="connsiteY7" fmla="*/ 73819 h 490538"/>
                <a:gd name="connsiteX8" fmla="*/ 4763 w 623888"/>
                <a:gd name="connsiteY8" fmla="*/ 42863 h 490538"/>
                <a:gd name="connsiteX9" fmla="*/ 19050 w 623888"/>
                <a:gd name="connsiteY9" fmla="*/ 19050 h 490538"/>
                <a:gd name="connsiteX10" fmla="*/ 35719 w 623888"/>
                <a:gd name="connsiteY10" fmla="*/ 7144 h 490538"/>
                <a:gd name="connsiteX11" fmla="*/ 59532 w 623888"/>
                <a:gd name="connsiteY11" fmla="*/ 0 h 490538"/>
                <a:gd name="connsiteX12" fmla="*/ 104775 w 623888"/>
                <a:gd name="connsiteY12" fmla="*/ 0 h 490538"/>
                <a:gd name="connsiteX13" fmla="*/ 147638 w 623888"/>
                <a:gd name="connsiteY13" fmla="*/ 4763 h 490538"/>
                <a:gd name="connsiteX14" fmla="*/ 216694 w 623888"/>
                <a:gd name="connsiteY14" fmla="*/ 42863 h 490538"/>
                <a:gd name="connsiteX15" fmla="*/ 297657 w 623888"/>
                <a:gd name="connsiteY15" fmla="*/ 88107 h 490538"/>
                <a:gd name="connsiteX16" fmla="*/ 359569 w 623888"/>
                <a:gd name="connsiteY16" fmla="*/ 126207 h 490538"/>
                <a:gd name="connsiteX17" fmla="*/ 407194 w 623888"/>
                <a:gd name="connsiteY17" fmla="*/ 159544 h 490538"/>
                <a:gd name="connsiteX18" fmla="*/ 450057 w 623888"/>
                <a:gd name="connsiteY18" fmla="*/ 190500 h 490538"/>
                <a:gd name="connsiteX19" fmla="*/ 509588 w 623888"/>
                <a:gd name="connsiteY19" fmla="*/ 240507 h 490538"/>
                <a:gd name="connsiteX20" fmla="*/ 623888 w 623888"/>
                <a:gd name="connsiteY20" fmla="*/ 354807 h 490538"/>
                <a:gd name="connsiteX21" fmla="*/ 516732 w 623888"/>
                <a:gd name="connsiteY21" fmla="*/ 490538 h 490538"/>
                <a:gd name="connsiteX22" fmla="*/ 328613 w 623888"/>
                <a:gd name="connsiteY22" fmla="*/ 347663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888" h="490538">
                  <a:moveTo>
                    <a:pt x="328613" y="347663"/>
                  </a:moveTo>
                  <a:lnTo>
                    <a:pt x="100013" y="188119"/>
                  </a:lnTo>
                  <a:lnTo>
                    <a:pt x="66675" y="183357"/>
                  </a:lnTo>
                  <a:lnTo>
                    <a:pt x="30957" y="176213"/>
                  </a:lnTo>
                  <a:lnTo>
                    <a:pt x="16669" y="166688"/>
                  </a:lnTo>
                  <a:lnTo>
                    <a:pt x="7144" y="150019"/>
                  </a:lnTo>
                  <a:lnTo>
                    <a:pt x="2382" y="109538"/>
                  </a:lnTo>
                  <a:lnTo>
                    <a:pt x="0" y="73819"/>
                  </a:lnTo>
                  <a:lnTo>
                    <a:pt x="4763" y="42863"/>
                  </a:lnTo>
                  <a:lnTo>
                    <a:pt x="19050" y="19050"/>
                  </a:lnTo>
                  <a:lnTo>
                    <a:pt x="35719" y="7144"/>
                  </a:lnTo>
                  <a:lnTo>
                    <a:pt x="59532" y="0"/>
                  </a:lnTo>
                  <a:lnTo>
                    <a:pt x="104775" y="0"/>
                  </a:lnTo>
                  <a:lnTo>
                    <a:pt x="147638" y="4763"/>
                  </a:lnTo>
                  <a:lnTo>
                    <a:pt x="216694" y="42863"/>
                  </a:lnTo>
                  <a:lnTo>
                    <a:pt x="297657" y="88107"/>
                  </a:lnTo>
                  <a:lnTo>
                    <a:pt x="359569" y="126207"/>
                  </a:lnTo>
                  <a:lnTo>
                    <a:pt x="407194" y="159544"/>
                  </a:lnTo>
                  <a:lnTo>
                    <a:pt x="450057" y="190500"/>
                  </a:lnTo>
                  <a:lnTo>
                    <a:pt x="509588" y="240507"/>
                  </a:lnTo>
                  <a:lnTo>
                    <a:pt x="623888" y="354807"/>
                  </a:lnTo>
                  <a:lnTo>
                    <a:pt x="516732" y="490538"/>
                  </a:lnTo>
                  <a:lnTo>
                    <a:pt x="328613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0DE3942A-FEE0-4F9B-BAA8-2E0BF1F39041}"/>
                </a:ext>
              </a:extLst>
            </p:cNvPr>
            <p:cNvSpPr/>
            <p:nvPr/>
          </p:nvSpPr>
          <p:spPr>
            <a:xfrm>
              <a:off x="5972176" y="3324225"/>
              <a:ext cx="1401763" cy="1360488"/>
            </a:xfrm>
            <a:custGeom>
              <a:avLst/>
              <a:gdLst>
                <a:gd name="connsiteX0" fmla="*/ 661988 w 1402556"/>
                <a:gd name="connsiteY0" fmla="*/ 916781 h 1359694"/>
                <a:gd name="connsiteX1" fmla="*/ 190500 w 1402556"/>
                <a:gd name="connsiteY1" fmla="*/ 1338263 h 1359694"/>
                <a:gd name="connsiteX2" fmla="*/ 0 w 1402556"/>
                <a:gd name="connsiteY2" fmla="*/ 1359694 h 1359694"/>
                <a:gd name="connsiteX3" fmla="*/ 102394 w 1402556"/>
                <a:gd name="connsiteY3" fmla="*/ 1266825 h 1359694"/>
                <a:gd name="connsiteX4" fmla="*/ 314325 w 1402556"/>
                <a:gd name="connsiteY4" fmla="*/ 1069181 h 1359694"/>
                <a:gd name="connsiteX5" fmla="*/ 419100 w 1402556"/>
                <a:gd name="connsiteY5" fmla="*/ 940594 h 1359694"/>
                <a:gd name="connsiteX6" fmla="*/ 695325 w 1402556"/>
                <a:gd name="connsiteY6" fmla="*/ 676275 h 1359694"/>
                <a:gd name="connsiteX7" fmla="*/ 823913 w 1402556"/>
                <a:gd name="connsiteY7" fmla="*/ 533400 h 1359694"/>
                <a:gd name="connsiteX8" fmla="*/ 904875 w 1402556"/>
                <a:gd name="connsiteY8" fmla="*/ 445294 h 1359694"/>
                <a:gd name="connsiteX9" fmla="*/ 954881 w 1402556"/>
                <a:gd name="connsiteY9" fmla="*/ 388144 h 1359694"/>
                <a:gd name="connsiteX10" fmla="*/ 983456 w 1402556"/>
                <a:gd name="connsiteY10" fmla="*/ 342900 h 1359694"/>
                <a:gd name="connsiteX11" fmla="*/ 1002506 w 1402556"/>
                <a:gd name="connsiteY11" fmla="*/ 309563 h 1359694"/>
                <a:gd name="connsiteX12" fmla="*/ 1009650 w 1402556"/>
                <a:gd name="connsiteY12" fmla="*/ 276225 h 1359694"/>
                <a:gd name="connsiteX13" fmla="*/ 1014413 w 1402556"/>
                <a:gd name="connsiteY13" fmla="*/ 235744 h 1359694"/>
                <a:gd name="connsiteX14" fmla="*/ 1014413 w 1402556"/>
                <a:gd name="connsiteY14" fmla="*/ 190500 h 1359694"/>
                <a:gd name="connsiteX15" fmla="*/ 1004888 w 1402556"/>
                <a:gd name="connsiteY15" fmla="*/ 154781 h 1359694"/>
                <a:gd name="connsiteX16" fmla="*/ 988219 w 1402556"/>
                <a:gd name="connsiteY16" fmla="*/ 119063 h 1359694"/>
                <a:gd name="connsiteX17" fmla="*/ 964406 w 1402556"/>
                <a:gd name="connsiteY17" fmla="*/ 85725 h 1359694"/>
                <a:gd name="connsiteX18" fmla="*/ 940594 w 1402556"/>
                <a:gd name="connsiteY18" fmla="*/ 59531 h 1359694"/>
                <a:gd name="connsiteX19" fmla="*/ 923925 w 1402556"/>
                <a:gd name="connsiteY19" fmla="*/ 38100 h 1359694"/>
                <a:gd name="connsiteX20" fmla="*/ 919163 w 1402556"/>
                <a:gd name="connsiteY20" fmla="*/ 19050 h 1359694"/>
                <a:gd name="connsiteX21" fmla="*/ 923925 w 1402556"/>
                <a:gd name="connsiteY21" fmla="*/ 4763 h 1359694"/>
                <a:gd name="connsiteX22" fmla="*/ 938213 w 1402556"/>
                <a:gd name="connsiteY22" fmla="*/ 0 h 1359694"/>
                <a:gd name="connsiteX23" fmla="*/ 964406 w 1402556"/>
                <a:gd name="connsiteY23" fmla="*/ 0 h 1359694"/>
                <a:gd name="connsiteX24" fmla="*/ 1007269 w 1402556"/>
                <a:gd name="connsiteY24" fmla="*/ 9525 h 1359694"/>
                <a:gd name="connsiteX25" fmla="*/ 1047750 w 1402556"/>
                <a:gd name="connsiteY25" fmla="*/ 26194 h 1359694"/>
                <a:gd name="connsiteX26" fmla="*/ 1078706 w 1402556"/>
                <a:gd name="connsiteY26" fmla="*/ 40481 h 1359694"/>
                <a:gd name="connsiteX27" fmla="*/ 1121569 w 1402556"/>
                <a:gd name="connsiteY27" fmla="*/ 64294 h 1359694"/>
                <a:gd name="connsiteX28" fmla="*/ 1181100 w 1402556"/>
                <a:gd name="connsiteY28" fmla="*/ 102394 h 1359694"/>
                <a:gd name="connsiteX29" fmla="*/ 1219200 w 1402556"/>
                <a:gd name="connsiteY29" fmla="*/ 133350 h 1359694"/>
                <a:gd name="connsiteX30" fmla="*/ 1285875 w 1402556"/>
                <a:gd name="connsiteY30" fmla="*/ 192881 h 1359694"/>
                <a:gd name="connsiteX31" fmla="*/ 1338263 w 1402556"/>
                <a:gd name="connsiteY31" fmla="*/ 247650 h 1359694"/>
                <a:gd name="connsiteX32" fmla="*/ 1373981 w 1402556"/>
                <a:gd name="connsiteY32" fmla="*/ 288131 h 1359694"/>
                <a:gd name="connsiteX33" fmla="*/ 1395413 w 1402556"/>
                <a:gd name="connsiteY33" fmla="*/ 321469 h 1359694"/>
                <a:gd name="connsiteX34" fmla="*/ 1402556 w 1402556"/>
                <a:gd name="connsiteY34" fmla="*/ 345281 h 1359694"/>
                <a:gd name="connsiteX35" fmla="*/ 1402556 w 1402556"/>
                <a:gd name="connsiteY35" fmla="*/ 361950 h 1359694"/>
                <a:gd name="connsiteX36" fmla="*/ 1395413 w 1402556"/>
                <a:gd name="connsiteY36" fmla="*/ 381000 h 1359694"/>
                <a:gd name="connsiteX37" fmla="*/ 1378744 w 1402556"/>
                <a:gd name="connsiteY37" fmla="*/ 388144 h 1359694"/>
                <a:gd name="connsiteX38" fmla="*/ 1350169 w 1402556"/>
                <a:gd name="connsiteY38" fmla="*/ 392906 h 1359694"/>
                <a:gd name="connsiteX39" fmla="*/ 1307306 w 1402556"/>
                <a:gd name="connsiteY39" fmla="*/ 395288 h 1359694"/>
                <a:gd name="connsiteX40" fmla="*/ 1288256 w 1402556"/>
                <a:gd name="connsiteY40" fmla="*/ 402431 h 1359694"/>
                <a:gd name="connsiteX41" fmla="*/ 1223963 w 1402556"/>
                <a:gd name="connsiteY41" fmla="*/ 442913 h 1359694"/>
                <a:gd name="connsiteX42" fmla="*/ 1088231 w 1402556"/>
                <a:gd name="connsiteY42" fmla="*/ 550069 h 1359694"/>
                <a:gd name="connsiteX43" fmla="*/ 907256 w 1402556"/>
                <a:gd name="connsiteY43" fmla="*/ 700088 h 1359694"/>
                <a:gd name="connsiteX44" fmla="*/ 661988 w 1402556"/>
                <a:gd name="connsiteY44" fmla="*/ 916781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2556" h="1359694">
                  <a:moveTo>
                    <a:pt x="661988" y="916781"/>
                  </a:moveTo>
                  <a:lnTo>
                    <a:pt x="190500" y="1338263"/>
                  </a:lnTo>
                  <a:lnTo>
                    <a:pt x="0" y="1359694"/>
                  </a:lnTo>
                  <a:lnTo>
                    <a:pt x="102394" y="1266825"/>
                  </a:lnTo>
                  <a:lnTo>
                    <a:pt x="314325" y="1069181"/>
                  </a:lnTo>
                  <a:lnTo>
                    <a:pt x="419100" y="940594"/>
                  </a:lnTo>
                  <a:lnTo>
                    <a:pt x="695325" y="676275"/>
                  </a:lnTo>
                  <a:lnTo>
                    <a:pt x="823913" y="533400"/>
                  </a:lnTo>
                  <a:lnTo>
                    <a:pt x="904875" y="445294"/>
                  </a:lnTo>
                  <a:lnTo>
                    <a:pt x="954881" y="388144"/>
                  </a:lnTo>
                  <a:lnTo>
                    <a:pt x="983456" y="342900"/>
                  </a:lnTo>
                  <a:lnTo>
                    <a:pt x="1002506" y="309563"/>
                  </a:lnTo>
                  <a:lnTo>
                    <a:pt x="1009650" y="276225"/>
                  </a:lnTo>
                  <a:lnTo>
                    <a:pt x="1014413" y="235744"/>
                  </a:lnTo>
                  <a:lnTo>
                    <a:pt x="1014413" y="190500"/>
                  </a:lnTo>
                  <a:lnTo>
                    <a:pt x="1004888" y="154781"/>
                  </a:lnTo>
                  <a:lnTo>
                    <a:pt x="988219" y="119063"/>
                  </a:lnTo>
                  <a:lnTo>
                    <a:pt x="964406" y="85725"/>
                  </a:lnTo>
                  <a:lnTo>
                    <a:pt x="940594" y="59531"/>
                  </a:lnTo>
                  <a:lnTo>
                    <a:pt x="923925" y="38100"/>
                  </a:lnTo>
                  <a:lnTo>
                    <a:pt x="919163" y="19050"/>
                  </a:lnTo>
                  <a:lnTo>
                    <a:pt x="923925" y="4763"/>
                  </a:lnTo>
                  <a:lnTo>
                    <a:pt x="938213" y="0"/>
                  </a:lnTo>
                  <a:lnTo>
                    <a:pt x="964406" y="0"/>
                  </a:lnTo>
                  <a:lnTo>
                    <a:pt x="1007269" y="9525"/>
                  </a:lnTo>
                  <a:lnTo>
                    <a:pt x="1047750" y="26194"/>
                  </a:lnTo>
                  <a:lnTo>
                    <a:pt x="1078706" y="40481"/>
                  </a:lnTo>
                  <a:lnTo>
                    <a:pt x="1121569" y="64294"/>
                  </a:lnTo>
                  <a:lnTo>
                    <a:pt x="1181100" y="102394"/>
                  </a:lnTo>
                  <a:lnTo>
                    <a:pt x="1219200" y="133350"/>
                  </a:lnTo>
                  <a:lnTo>
                    <a:pt x="1285875" y="192881"/>
                  </a:lnTo>
                  <a:lnTo>
                    <a:pt x="1338263" y="247650"/>
                  </a:lnTo>
                  <a:lnTo>
                    <a:pt x="1373981" y="288131"/>
                  </a:lnTo>
                  <a:lnTo>
                    <a:pt x="1395413" y="321469"/>
                  </a:lnTo>
                  <a:lnTo>
                    <a:pt x="1402556" y="345281"/>
                  </a:lnTo>
                  <a:lnTo>
                    <a:pt x="1402556" y="361950"/>
                  </a:lnTo>
                  <a:lnTo>
                    <a:pt x="1395413" y="381000"/>
                  </a:lnTo>
                  <a:lnTo>
                    <a:pt x="1378744" y="388144"/>
                  </a:lnTo>
                  <a:lnTo>
                    <a:pt x="1350169" y="392906"/>
                  </a:lnTo>
                  <a:lnTo>
                    <a:pt x="1307306" y="395288"/>
                  </a:lnTo>
                  <a:lnTo>
                    <a:pt x="1288256" y="402431"/>
                  </a:lnTo>
                  <a:lnTo>
                    <a:pt x="1223963" y="442913"/>
                  </a:lnTo>
                  <a:lnTo>
                    <a:pt x="1088231" y="550069"/>
                  </a:lnTo>
                  <a:lnTo>
                    <a:pt x="907256" y="700088"/>
                  </a:lnTo>
                  <a:lnTo>
                    <a:pt x="661988" y="916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F53FFC28-9CE8-4C0D-8769-AA964F9E96EF}"/>
                </a:ext>
              </a:extLst>
            </p:cNvPr>
            <p:cNvSpPr/>
            <p:nvPr/>
          </p:nvSpPr>
          <p:spPr>
            <a:xfrm>
              <a:off x="5332414" y="4371976"/>
              <a:ext cx="2251075" cy="512763"/>
            </a:xfrm>
            <a:custGeom>
              <a:avLst/>
              <a:gdLst>
                <a:gd name="connsiteX0" fmla="*/ 1726406 w 2252662"/>
                <a:gd name="connsiteY0" fmla="*/ 216694 h 511969"/>
                <a:gd name="connsiteX1" fmla="*/ 1381125 w 2252662"/>
                <a:gd name="connsiteY1" fmla="*/ 319088 h 511969"/>
                <a:gd name="connsiteX2" fmla="*/ 1228725 w 2252662"/>
                <a:gd name="connsiteY2" fmla="*/ 352425 h 511969"/>
                <a:gd name="connsiteX3" fmla="*/ 981075 w 2252662"/>
                <a:gd name="connsiteY3" fmla="*/ 395288 h 511969"/>
                <a:gd name="connsiteX4" fmla="*/ 669131 w 2252662"/>
                <a:gd name="connsiteY4" fmla="*/ 452438 h 511969"/>
                <a:gd name="connsiteX5" fmla="*/ 333375 w 2252662"/>
                <a:gd name="connsiteY5" fmla="*/ 511969 h 511969"/>
                <a:gd name="connsiteX6" fmla="*/ 295275 w 2252662"/>
                <a:gd name="connsiteY6" fmla="*/ 509588 h 511969"/>
                <a:gd name="connsiteX7" fmla="*/ 266700 w 2252662"/>
                <a:gd name="connsiteY7" fmla="*/ 500063 h 511969"/>
                <a:gd name="connsiteX8" fmla="*/ 223837 w 2252662"/>
                <a:gd name="connsiteY8" fmla="*/ 473869 h 511969"/>
                <a:gd name="connsiteX9" fmla="*/ 159544 w 2252662"/>
                <a:gd name="connsiteY9" fmla="*/ 414338 h 511969"/>
                <a:gd name="connsiteX10" fmla="*/ 95250 w 2252662"/>
                <a:gd name="connsiteY10" fmla="*/ 342900 h 511969"/>
                <a:gd name="connsiteX11" fmla="*/ 33337 w 2252662"/>
                <a:gd name="connsiteY11" fmla="*/ 264319 h 511969"/>
                <a:gd name="connsiteX12" fmla="*/ 16669 w 2252662"/>
                <a:gd name="connsiteY12" fmla="*/ 240506 h 511969"/>
                <a:gd name="connsiteX13" fmla="*/ 7144 w 2252662"/>
                <a:gd name="connsiteY13" fmla="*/ 204788 h 511969"/>
                <a:gd name="connsiteX14" fmla="*/ 0 w 2252662"/>
                <a:gd name="connsiteY14" fmla="*/ 173831 h 511969"/>
                <a:gd name="connsiteX15" fmla="*/ 0 w 2252662"/>
                <a:gd name="connsiteY15" fmla="*/ 142875 h 511969"/>
                <a:gd name="connsiteX16" fmla="*/ 9525 w 2252662"/>
                <a:gd name="connsiteY16" fmla="*/ 126206 h 511969"/>
                <a:gd name="connsiteX17" fmla="*/ 23812 w 2252662"/>
                <a:gd name="connsiteY17" fmla="*/ 121444 h 511969"/>
                <a:gd name="connsiteX18" fmla="*/ 40481 w 2252662"/>
                <a:gd name="connsiteY18" fmla="*/ 126206 h 511969"/>
                <a:gd name="connsiteX19" fmla="*/ 69056 w 2252662"/>
                <a:gd name="connsiteY19" fmla="*/ 142875 h 511969"/>
                <a:gd name="connsiteX20" fmla="*/ 104775 w 2252662"/>
                <a:gd name="connsiteY20" fmla="*/ 171450 h 511969"/>
                <a:gd name="connsiteX21" fmla="*/ 140494 w 2252662"/>
                <a:gd name="connsiteY21" fmla="*/ 204788 h 511969"/>
                <a:gd name="connsiteX22" fmla="*/ 176212 w 2252662"/>
                <a:gd name="connsiteY22" fmla="*/ 233363 h 511969"/>
                <a:gd name="connsiteX23" fmla="*/ 207169 w 2252662"/>
                <a:gd name="connsiteY23" fmla="*/ 250031 h 511969"/>
                <a:gd name="connsiteX24" fmla="*/ 266700 w 2252662"/>
                <a:gd name="connsiteY24" fmla="*/ 266700 h 511969"/>
                <a:gd name="connsiteX25" fmla="*/ 323850 w 2252662"/>
                <a:gd name="connsiteY25" fmla="*/ 273844 h 511969"/>
                <a:gd name="connsiteX26" fmla="*/ 390525 w 2252662"/>
                <a:gd name="connsiteY26" fmla="*/ 276225 h 511969"/>
                <a:gd name="connsiteX27" fmla="*/ 473869 w 2252662"/>
                <a:gd name="connsiteY27" fmla="*/ 276225 h 511969"/>
                <a:gd name="connsiteX28" fmla="*/ 559594 w 2252662"/>
                <a:gd name="connsiteY28" fmla="*/ 266700 h 511969"/>
                <a:gd name="connsiteX29" fmla="*/ 766762 w 2252662"/>
                <a:gd name="connsiteY29" fmla="*/ 233363 h 511969"/>
                <a:gd name="connsiteX30" fmla="*/ 935831 w 2252662"/>
                <a:gd name="connsiteY30" fmla="*/ 216694 h 511969"/>
                <a:gd name="connsiteX31" fmla="*/ 1293019 w 2252662"/>
                <a:gd name="connsiteY31" fmla="*/ 154781 h 511969"/>
                <a:gd name="connsiteX32" fmla="*/ 1745456 w 2252662"/>
                <a:gd name="connsiteY32" fmla="*/ 78581 h 511969"/>
                <a:gd name="connsiteX33" fmla="*/ 2174081 w 2252662"/>
                <a:gd name="connsiteY33" fmla="*/ 0 h 511969"/>
                <a:gd name="connsiteX34" fmla="*/ 2252662 w 2252662"/>
                <a:gd name="connsiteY34" fmla="*/ 83344 h 511969"/>
                <a:gd name="connsiteX35" fmla="*/ 1952625 w 2252662"/>
                <a:gd name="connsiteY35" fmla="*/ 157163 h 511969"/>
                <a:gd name="connsiteX36" fmla="*/ 1726406 w 2252662"/>
                <a:gd name="connsiteY36" fmla="*/ 2166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2662" h="511969">
                  <a:moveTo>
                    <a:pt x="1726406" y="216694"/>
                  </a:moveTo>
                  <a:lnTo>
                    <a:pt x="1381125" y="319088"/>
                  </a:lnTo>
                  <a:lnTo>
                    <a:pt x="1228725" y="352425"/>
                  </a:lnTo>
                  <a:lnTo>
                    <a:pt x="981075" y="395288"/>
                  </a:lnTo>
                  <a:lnTo>
                    <a:pt x="669131" y="452438"/>
                  </a:lnTo>
                  <a:lnTo>
                    <a:pt x="333375" y="511969"/>
                  </a:lnTo>
                  <a:lnTo>
                    <a:pt x="295275" y="509588"/>
                  </a:lnTo>
                  <a:lnTo>
                    <a:pt x="266700" y="500063"/>
                  </a:lnTo>
                  <a:lnTo>
                    <a:pt x="223837" y="473869"/>
                  </a:lnTo>
                  <a:lnTo>
                    <a:pt x="159544" y="414338"/>
                  </a:lnTo>
                  <a:lnTo>
                    <a:pt x="95250" y="342900"/>
                  </a:lnTo>
                  <a:lnTo>
                    <a:pt x="33337" y="264319"/>
                  </a:lnTo>
                  <a:lnTo>
                    <a:pt x="16669" y="240506"/>
                  </a:lnTo>
                  <a:lnTo>
                    <a:pt x="7144" y="204788"/>
                  </a:lnTo>
                  <a:lnTo>
                    <a:pt x="0" y="173831"/>
                  </a:lnTo>
                  <a:lnTo>
                    <a:pt x="0" y="142875"/>
                  </a:lnTo>
                  <a:lnTo>
                    <a:pt x="9525" y="126206"/>
                  </a:lnTo>
                  <a:lnTo>
                    <a:pt x="23812" y="121444"/>
                  </a:lnTo>
                  <a:lnTo>
                    <a:pt x="40481" y="126206"/>
                  </a:lnTo>
                  <a:lnTo>
                    <a:pt x="69056" y="142875"/>
                  </a:lnTo>
                  <a:lnTo>
                    <a:pt x="104775" y="171450"/>
                  </a:lnTo>
                  <a:lnTo>
                    <a:pt x="140494" y="204788"/>
                  </a:lnTo>
                  <a:lnTo>
                    <a:pt x="176212" y="233363"/>
                  </a:lnTo>
                  <a:lnTo>
                    <a:pt x="207169" y="250031"/>
                  </a:lnTo>
                  <a:lnTo>
                    <a:pt x="266700" y="266700"/>
                  </a:lnTo>
                  <a:lnTo>
                    <a:pt x="323850" y="273844"/>
                  </a:lnTo>
                  <a:lnTo>
                    <a:pt x="390525" y="276225"/>
                  </a:lnTo>
                  <a:lnTo>
                    <a:pt x="473869" y="276225"/>
                  </a:lnTo>
                  <a:lnTo>
                    <a:pt x="559594" y="266700"/>
                  </a:lnTo>
                  <a:lnTo>
                    <a:pt x="766762" y="233363"/>
                  </a:lnTo>
                  <a:lnTo>
                    <a:pt x="935831" y="216694"/>
                  </a:lnTo>
                  <a:lnTo>
                    <a:pt x="1293019" y="154781"/>
                  </a:lnTo>
                  <a:lnTo>
                    <a:pt x="1745456" y="78581"/>
                  </a:lnTo>
                  <a:lnTo>
                    <a:pt x="2174081" y="0"/>
                  </a:lnTo>
                  <a:lnTo>
                    <a:pt x="2252662" y="83344"/>
                  </a:lnTo>
                  <a:lnTo>
                    <a:pt x="1952625" y="157163"/>
                  </a:lnTo>
                  <a:lnTo>
                    <a:pt x="1726406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0">
              <a:extLst>
                <a:ext uri="{FF2B5EF4-FFF2-40B4-BE49-F238E27FC236}">
                  <a16:creationId xmlns:a16="http://schemas.microsoft.com/office/drawing/2014/main" id="{FCA98AFE-926B-4269-B81E-3ABDB1B2A65E}"/>
                </a:ext>
              </a:extLst>
            </p:cNvPr>
            <p:cNvSpPr/>
            <p:nvPr/>
          </p:nvSpPr>
          <p:spPr>
            <a:xfrm>
              <a:off x="7191375" y="4100514"/>
              <a:ext cx="712788" cy="784225"/>
            </a:xfrm>
            <a:custGeom>
              <a:avLst/>
              <a:gdLst>
                <a:gd name="connsiteX0" fmla="*/ 450056 w 711994"/>
                <a:gd name="connsiteY0" fmla="*/ 597693 h 783431"/>
                <a:gd name="connsiteX1" fmla="*/ 285750 w 711994"/>
                <a:gd name="connsiteY1" fmla="*/ 354806 h 783431"/>
                <a:gd name="connsiteX2" fmla="*/ 235744 w 711994"/>
                <a:gd name="connsiteY2" fmla="*/ 285750 h 783431"/>
                <a:gd name="connsiteX3" fmla="*/ 116681 w 711994"/>
                <a:gd name="connsiteY3" fmla="*/ 154781 h 783431"/>
                <a:gd name="connsiteX4" fmla="*/ 47625 w 711994"/>
                <a:gd name="connsiteY4" fmla="*/ 80962 h 783431"/>
                <a:gd name="connsiteX5" fmla="*/ 21431 w 711994"/>
                <a:gd name="connsiteY5" fmla="*/ 54768 h 783431"/>
                <a:gd name="connsiteX6" fmla="*/ 4763 w 711994"/>
                <a:gd name="connsiteY6" fmla="*/ 35718 h 783431"/>
                <a:gd name="connsiteX7" fmla="*/ 0 w 711994"/>
                <a:gd name="connsiteY7" fmla="*/ 19050 h 783431"/>
                <a:gd name="connsiteX8" fmla="*/ 9525 w 711994"/>
                <a:gd name="connsiteY8" fmla="*/ 4762 h 783431"/>
                <a:gd name="connsiteX9" fmla="*/ 30956 w 711994"/>
                <a:gd name="connsiteY9" fmla="*/ 0 h 783431"/>
                <a:gd name="connsiteX10" fmla="*/ 83344 w 711994"/>
                <a:gd name="connsiteY10" fmla="*/ 7143 h 783431"/>
                <a:gd name="connsiteX11" fmla="*/ 119063 w 711994"/>
                <a:gd name="connsiteY11" fmla="*/ 21431 h 783431"/>
                <a:gd name="connsiteX12" fmla="*/ 259556 w 711994"/>
                <a:gd name="connsiteY12" fmla="*/ 97631 h 783431"/>
                <a:gd name="connsiteX13" fmla="*/ 373856 w 711994"/>
                <a:gd name="connsiteY13" fmla="*/ 166687 h 783431"/>
                <a:gd name="connsiteX14" fmla="*/ 492919 w 711994"/>
                <a:gd name="connsiteY14" fmla="*/ 242887 h 783431"/>
                <a:gd name="connsiteX15" fmla="*/ 585788 w 711994"/>
                <a:gd name="connsiteY15" fmla="*/ 304800 h 783431"/>
                <a:gd name="connsiteX16" fmla="*/ 621506 w 711994"/>
                <a:gd name="connsiteY16" fmla="*/ 333375 h 783431"/>
                <a:gd name="connsiteX17" fmla="*/ 640556 w 711994"/>
                <a:gd name="connsiteY17" fmla="*/ 361950 h 783431"/>
                <a:gd name="connsiteX18" fmla="*/ 666750 w 711994"/>
                <a:gd name="connsiteY18" fmla="*/ 421481 h 783431"/>
                <a:gd name="connsiteX19" fmla="*/ 685800 w 711994"/>
                <a:gd name="connsiteY19" fmla="*/ 469106 h 783431"/>
                <a:gd name="connsiteX20" fmla="*/ 702469 w 711994"/>
                <a:gd name="connsiteY20" fmla="*/ 526256 h 783431"/>
                <a:gd name="connsiteX21" fmla="*/ 709613 w 711994"/>
                <a:gd name="connsiteY21" fmla="*/ 571500 h 783431"/>
                <a:gd name="connsiteX22" fmla="*/ 711994 w 711994"/>
                <a:gd name="connsiteY22" fmla="*/ 611981 h 783431"/>
                <a:gd name="connsiteX23" fmla="*/ 711994 w 711994"/>
                <a:gd name="connsiteY23" fmla="*/ 657225 h 783431"/>
                <a:gd name="connsiteX24" fmla="*/ 704850 w 711994"/>
                <a:gd name="connsiteY24" fmla="*/ 692943 h 783431"/>
                <a:gd name="connsiteX25" fmla="*/ 690563 w 711994"/>
                <a:gd name="connsiteY25" fmla="*/ 716756 h 783431"/>
                <a:gd name="connsiteX26" fmla="*/ 664369 w 711994"/>
                <a:gd name="connsiteY26" fmla="*/ 754856 h 783431"/>
                <a:gd name="connsiteX27" fmla="*/ 640556 w 711994"/>
                <a:gd name="connsiteY27" fmla="*/ 776287 h 783431"/>
                <a:gd name="connsiteX28" fmla="*/ 623888 w 711994"/>
                <a:gd name="connsiteY28" fmla="*/ 783431 h 783431"/>
                <a:gd name="connsiteX29" fmla="*/ 597694 w 711994"/>
                <a:gd name="connsiteY29" fmla="*/ 783431 h 783431"/>
                <a:gd name="connsiteX30" fmla="*/ 569119 w 711994"/>
                <a:gd name="connsiteY30" fmla="*/ 771525 h 783431"/>
                <a:gd name="connsiteX31" fmla="*/ 547688 w 711994"/>
                <a:gd name="connsiteY31" fmla="*/ 752475 h 783431"/>
                <a:gd name="connsiteX32" fmla="*/ 516731 w 711994"/>
                <a:gd name="connsiteY32" fmla="*/ 714375 h 783431"/>
                <a:gd name="connsiteX33" fmla="*/ 450056 w 711994"/>
                <a:gd name="connsiteY33" fmla="*/ 597693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11994" h="783431">
                  <a:moveTo>
                    <a:pt x="450056" y="597693"/>
                  </a:moveTo>
                  <a:lnTo>
                    <a:pt x="285750" y="354806"/>
                  </a:lnTo>
                  <a:lnTo>
                    <a:pt x="235744" y="285750"/>
                  </a:lnTo>
                  <a:lnTo>
                    <a:pt x="116681" y="154781"/>
                  </a:lnTo>
                  <a:lnTo>
                    <a:pt x="47625" y="80962"/>
                  </a:lnTo>
                  <a:lnTo>
                    <a:pt x="21431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9525" y="4762"/>
                  </a:lnTo>
                  <a:lnTo>
                    <a:pt x="30956" y="0"/>
                  </a:lnTo>
                  <a:lnTo>
                    <a:pt x="83344" y="7143"/>
                  </a:lnTo>
                  <a:lnTo>
                    <a:pt x="119063" y="21431"/>
                  </a:lnTo>
                  <a:lnTo>
                    <a:pt x="259556" y="97631"/>
                  </a:lnTo>
                  <a:lnTo>
                    <a:pt x="373856" y="166687"/>
                  </a:lnTo>
                  <a:lnTo>
                    <a:pt x="492919" y="242887"/>
                  </a:lnTo>
                  <a:lnTo>
                    <a:pt x="585788" y="304800"/>
                  </a:lnTo>
                  <a:lnTo>
                    <a:pt x="621506" y="333375"/>
                  </a:lnTo>
                  <a:lnTo>
                    <a:pt x="640556" y="361950"/>
                  </a:lnTo>
                  <a:lnTo>
                    <a:pt x="666750" y="421481"/>
                  </a:lnTo>
                  <a:lnTo>
                    <a:pt x="685800" y="469106"/>
                  </a:lnTo>
                  <a:lnTo>
                    <a:pt x="702469" y="526256"/>
                  </a:lnTo>
                  <a:lnTo>
                    <a:pt x="709613" y="571500"/>
                  </a:lnTo>
                  <a:lnTo>
                    <a:pt x="711994" y="611981"/>
                  </a:lnTo>
                  <a:lnTo>
                    <a:pt x="711994" y="657225"/>
                  </a:lnTo>
                  <a:lnTo>
                    <a:pt x="704850" y="692943"/>
                  </a:lnTo>
                  <a:lnTo>
                    <a:pt x="690563" y="716756"/>
                  </a:lnTo>
                  <a:lnTo>
                    <a:pt x="664369" y="754856"/>
                  </a:lnTo>
                  <a:lnTo>
                    <a:pt x="640556" y="776287"/>
                  </a:lnTo>
                  <a:lnTo>
                    <a:pt x="623888" y="783431"/>
                  </a:lnTo>
                  <a:lnTo>
                    <a:pt x="597694" y="783431"/>
                  </a:lnTo>
                  <a:lnTo>
                    <a:pt x="569119" y="771525"/>
                  </a:lnTo>
                  <a:lnTo>
                    <a:pt x="547688" y="752475"/>
                  </a:lnTo>
                  <a:lnTo>
                    <a:pt x="516731" y="714375"/>
                  </a:lnTo>
                  <a:lnTo>
                    <a:pt x="450056" y="5976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F8420D90-3947-436C-9A5C-F35A34503EAE}"/>
                </a:ext>
              </a:extLst>
            </p:cNvPr>
            <p:cNvSpPr/>
            <p:nvPr/>
          </p:nvSpPr>
          <p:spPr>
            <a:xfrm>
              <a:off x="6507163" y="4586289"/>
              <a:ext cx="254000" cy="1423987"/>
            </a:xfrm>
            <a:custGeom>
              <a:avLst/>
              <a:gdLst>
                <a:gd name="connsiteX0" fmla="*/ 250032 w 252413"/>
                <a:gd name="connsiteY0" fmla="*/ 869156 h 1423987"/>
                <a:gd name="connsiteX1" fmla="*/ 245269 w 252413"/>
                <a:gd name="connsiteY1" fmla="*/ 1064418 h 1423987"/>
                <a:gd name="connsiteX2" fmla="*/ 238125 w 252413"/>
                <a:gd name="connsiteY2" fmla="*/ 1228725 h 1423987"/>
                <a:gd name="connsiteX3" fmla="*/ 228600 w 252413"/>
                <a:gd name="connsiteY3" fmla="*/ 1307306 h 1423987"/>
                <a:gd name="connsiteX4" fmla="*/ 219075 w 252413"/>
                <a:gd name="connsiteY4" fmla="*/ 1345406 h 1423987"/>
                <a:gd name="connsiteX5" fmla="*/ 202407 w 252413"/>
                <a:gd name="connsiteY5" fmla="*/ 1383506 h 1423987"/>
                <a:gd name="connsiteX6" fmla="*/ 180975 w 252413"/>
                <a:gd name="connsiteY6" fmla="*/ 1414462 h 1423987"/>
                <a:gd name="connsiteX7" fmla="*/ 164307 w 252413"/>
                <a:gd name="connsiteY7" fmla="*/ 1423987 h 1423987"/>
                <a:gd name="connsiteX8" fmla="*/ 142875 w 252413"/>
                <a:gd name="connsiteY8" fmla="*/ 1423987 h 1423987"/>
                <a:gd name="connsiteX9" fmla="*/ 123825 w 252413"/>
                <a:gd name="connsiteY9" fmla="*/ 1412081 h 1423987"/>
                <a:gd name="connsiteX10" fmla="*/ 102394 w 252413"/>
                <a:gd name="connsiteY10" fmla="*/ 1383506 h 1423987"/>
                <a:gd name="connsiteX11" fmla="*/ 76200 w 252413"/>
                <a:gd name="connsiteY11" fmla="*/ 1338262 h 1423987"/>
                <a:gd name="connsiteX12" fmla="*/ 52388 w 252413"/>
                <a:gd name="connsiteY12" fmla="*/ 1281112 h 1423987"/>
                <a:gd name="connsiteX13" fmla="*/ 33338 w 252413"/>
                <a:gd name="connsiteY13" fmla="*/ 1209675 h 1423987"/>
                <a:gd name="connsiteX14" fmla="*/ 26194 w 252413"/>
                <a:gd name="connsiteY14" fmla="*/ 1147762 h 1423987"/>
                <a:gd name="connsiteX15" fmla="*/ 28575 w 252413"/>
                <a:gd name="connsiteY15" fmla="*/ 1112043 h 1423987"/>
                <a:gd name="connsiteX16" fmla="*/ 45244 w 252413"/>
                <a:gd name="connsiteY16" fmla="*/ 926306 h 1423987"/>
                <a:gd name="connsiteX17" fmla="*/ 54769 w 252413"/>
                <a:gd name="connsiteY17" fmla="*/ 728662 h 1423987"/>
                <a:gd name="connsiteX18" fmla="*/ 57150 w 252413"/>
                <a:gd name="connsiteY18" fmla="*/ 454818 h 1423987"/>
                <a:gd name="connsiteX19" fmla="*/ 50007 w 252413"/>
                <a:gd name="connsiteY19" fmla="*/ 271462 h 1423987"/>
                <a:gd name="connsiteX20" fmla="*/ 42863 w 252413"/>
                <a:gd name="connsiteY20" fmla="*/ 209550 h 1423987"/>
                <a:gd name="connsiteX21" fmla="*/ 0 w 252413"/>
                <a:gd name="connsiteY21" fmla="*/ 61912 h 1423987"/>
                <a:gd name="connsiteX22" fmla="*/ 197644 w 252413"/>
                <a:gd name="connsiteY22" fmla="*/ 0 h 1423987"/>
                <a:gd name="connsiteX23" fmla="*/ 233363 w 252413"/>
                <a:gd name="connsiteY23" fmla="*/ 116681 h 1423987"/>
                <a:gd name="connsiteX24" fmla="*/ 247650 w 252413"/>
                <a:gd name="connsiteY24" fmla="*/ 183356 h 1423987"/>
                <a:gd name="connsiteX25" fmla="*/ 252413 w 252413"/>
                <a:gd name="connsiteY25" fmla="*/ 238125 h 1423987"/>
                <a:gd name="connsiteX26" fmla="*/ 247650 w 252413"/>
                <a:gd name="connsiteY26" fmla="*/ 292893 h 1423987"/>
                <a:gd name="connsiteX27" fmla="*/ 240507 w 252413"/>
                <a:gd name="connsiteY27" fmla="*/ 423862 h 1423987"/>
                <a:gd name="connsiteX28" fmla="*/ 240507 w 252413"/>
                <a:gd name="connsiteY28" fmla="*/ 519112 h 1423987"/>
                <a:gd name="connsiteX29" fmla="*/ 240507 w 252413"/>
                <a:gd name="connsiteY29" fmla="*/ 621506 h 1423987"/>
                <a:gd name="connsiteX30" fmla="*/ 242888 w 252413"/>
                <a:gd name="connsiteY30" fmla="*/ 726281 h 1423987"/>
                <a:gd name="connsiteX31" fmla="*/ 250032 w 252413"/>
                <a:gd name="connsiteY31" fmla="*/ 869156 h 1423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2413" h="1423987">
                  <a:moveTo>
                    <a:pt x="250032" y="869156"/>
                  </a:moveTo>
                  <a:lnTo>
                    <a:pt x="245269" y="1064418"/>
                  </a:lnTo>
                  <a:lnTo>
                    <a:pt x="238125" y="1228725"/>
                  </a:lnTo>
                  <a:lnTo>
                    <a:pt x="228600" y="1307306"/>
                  </a:lnTo>
                  <a:lnTo>
                    <a:pt x="219075" y="1345406"/>
                  </a:lnTo>
                  <a:lnTo>
                    <a:pt x="202407" y="1383506"/>
                  </a:lnTo>
                  <a:lnTo>
                    <a:pt x="180975" y="1414462"/>
                  </a:lnTo>
                  <a:lnTo>
                    <a:pt x="164307" y="1423987"/>
                  </a:lnTo>
                  <a:lnTo>
                    <a:pt x="142875" y="1423987"/>
                  </a:lnTo>
                  <a:lnTo>
                    <a:pt x="123825" y="1412081"/>
                  </a:lnTo>
                  <a:lnTo>
                    <a:pt x="102394" y="1383506"/>
                  </a:lnTo>
                  <a:lnTo>
                    <a:pt x="76200" y="1338262"/>
                  </a:lnTo>
                  <a:lnTo>
                    <a:pt x="52388" y="1281112"/>
                  </a:lnTo>
                  <a:lnTo>
                    <a:pt x="33338" y="1209675"/>
                  </a:lnTo>
                  <a:lnTo>
                    <a:pt x="26194" y="1147762"/>
                  </a:lnTo>
                  <a:lnTo>
                    <a:pt x="28575" y="1112043"/>
                  </a:lnTo>
                  <a:lnTo>
                    <a:pt x="45244" y="926306"/>
                  </a:lnTo>
                  <a:lnTo>
                    <a:pt x="54769" y="728662"/>
                  </a:lnTo>
                  <a:cubicBezTo>
                    <a:pt x="55563" y="637381"/>
                    <a:pt x="56356" y="546099"/>
                    <a:pt x="57150" y="454818"/>
                  </a:cubicBezTo>
                  <a:lnTo>
                    <a:pt x="50007" y="271462"/>
                  </a:lnTo>
                  <a:lnTo>
                    <a:pt x="42863" y="209550"/>
                  </a:lnTo>
                  <a:lnTo>
                    <a:pt x="0" y="61912"/>
                  </a:lnTo>
                  <a:lnTo>
                    <a:pt x="197644" y="0"/>
                  </a:lnTo>
                  <a:lnTo>
                    <a:pt x="233363" y="116681"/>
                  </a:lnTo>
                  <a:lnTo>
                    <a:pt x="247650" y="183356"/>
                  </a:lnTo>
                  <a:lnTo>
                    <a:pt x="252413" y="238125"/>
                  </a:lnTo>
                  <a:lnTo>
                    <a:pt x="247650" y="292893"/>
                  </a:lnTo>
                  <a:lnTo>
                    <a:pt x="240507" y="423862"/>
                  </a:lnTo>
                  <a:lnTo>
                    <a:pt x="240507" y="519112"/>
                  </a:lnTo>
                  <a:lnTo>
                    <a:pt x="240507" y="621506"/>
                  </a:lnTo>
                  <a:cubicBezTo>
                    <a:pt x="241301" y="656431"/>
                    <a:pt x="242094" y="691356"/>
                    <a:pt x="242888" y="726281"/>
                  </a:cubicBezTo>
                  <a:lnTo>
                    <a:pt x="250032" y="8691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4C2F2512-DEFD-4354-A2BE-1E6361B9772C}"/>
                </a:ext>
              </a:extLst>
            </p:cNvPr>
            <p:cNvSpPr/>
            <p:nvPr/>
          </p:nvSpPr>
          <p:spPr>
            <a:xfrm>
              <a:off x="5181601" y="4929188"/>
              <a:ext cx="925513" cy="927100"/>
            </a:xfrm>
            <a:custGeom>
              <a:avLst/>
              <a:gdLst>
                <a:gd name="connsiteX0" fmla="*/ 535781 w 926306"/>
                <a:gd name="connsiteY0" fmla="*/ 592931 h 926306"/>
                <a:gd name="connsiteX1" fmla="*/ 333375 w 926306"/>
                <a:gd name="connsiteY1" fmla="*/ 742950 h 926306"/>
                <a:gd name="connsiteX2" fmla="*/ 116681 w 926306"/>
                <a:gd name="connsiteY2" fmla="*/ 890587 h 926306"/>
                <a:gd name="connsiteX3" fmla="*/ 69056 w 926306"/>
                <a:gd name="connsiteY3" fmla="*/ 916781 h 926306"/>
                <a:gd name="connsiteX4" fmla="*/ 42863 w 926306"/>
                <a:gd name="connsiteY4" fmla="*/ 923925 h 926306"/>
                <a:gd name="connsiteX5" fmla="*/ 21431 w 926306"/>
                <a:gd name="connsiteY5" fmla="*/ 926306 h 926306"/>
                <a:gd name="connsiteX6" fmla="*/ 7144 w 926306"/>
                <a:gd name="connsiteY6" fmla="*/ 921543 h 926306"/>
                <a:gd name="connsiteX7" fmla="*/ 0 w 926306"/>
                <a:gd name="connsiteY7" fmla="*/ 904875 h 926306"/>
                <a:gd name="connsiteX8" fmla="*/ 9525 w 926306"/>
                <a:gd name="connsiteY8" fmla="*/ 878681 h 926306"/>
                <a:gd name="connsiteX9" fmla="*/ 33338 w 926306"/>
                <a:gd name="connsiteY9" fmla="*/ 847725 h 926306"/>
                <a:gd name="connsiteX10" fmla="*/ 61913 w 926306"/>
                <a:gd name="connsiteY10" fmla="*/ 819150 h 926306"/>
                <a:gd name="connsiteX11" fmla="*/ 150019 w 926306"/>
                <a:gd name="connsiteY11" fmla="*/ 745331 h 926306"/>
                <a:gd name="connsiteX12" fmla="*/ 250031 w 926306"/>
                <a:gd name="connsiteY12" fmla="*/ 654843 h 926306"/>
                <a:gd name="connsiteX13" fmla="*/ 323850 w 926306"/>
                <a:gd name="connsiteY13" fmla="*/ 581025 h 926306"/>
                <a:gd name="connsiteX14" fmla="*/ 397669 w 926306"/>
                <a:gd name="connsiteY14" fmla="*/ 497681 h 926306"/>
                <a:gd name="connsiteX15" fmla="*/ 457200 w 926306"/>
                <a:gd name="connsiteY15" fmla="*/ 426243 h 926306"/>
                <a:gd name="connsiteX16" fmla="*/ 511969 w 926306"/>
                <a:gd name="connsiteY16" fmla="*/ 345281 h 926306"/>
                <a:gd name="connsiteX17" fmla="*/ 542925 w 926306"/>
                <a:gd name="connsiteY17" fmla="*/ 297656 h 926306"/>
                <a:gd name="connsiteX18" fmla="*/ 566738 w 926306"/>
                <a:gd name="connsiteY18" fmla="*/ 245268 h 926306"/>
                <a:gd name="connsiteX19" fmla="*/ 569119 w 926306"/>
                <a:gd name="connsiteY19" fmla="*/ 209550 h 926306"/>
                <a:gd name="connsiteX20" fmla="*/ 561975 w 926306"/>
                <a:gd name="connsiteY20" fmla="*/ 171450 h 926306"/>
                <a:gd name="connsiteX21" fmla="*/ 545306 w 926306"/>
                <a:gd name="connsiteY21" fmla="*/ 128587 h 926306"/>
                <a:gd name="connsiteX22" fmla="*/ 528638 w 926306"/>
                <a:gd name="connsiteY22" fmla="*/ 102393 h 926306"/>
                <a:gd name="connsiteX23" fmla="*/ 509588 w 926306"/>
                <a:gd name="connsiteY23" fmla="*/ 73818 h 926306"/>
                <a:gd name="connsiteX24" fmla="*/ 485775 w 926306"/>
                <a:gd name="connsiteY24" fmla="*/ 42862 h 926306"/>
                <a:gd name="connsiteX25" fmla="*/ 478631 w 926306"/>
                <a:gd name="connsiteY25" fmla="*/ 23812 h 926306"/>
                <a:gd name="connsiteX26" fmla="*/ 481013 w 926306"/>
                <a:gd name="connsiteY26" fmla="*/ 9525 h 926306"/>
                <a:gd name="connsiteX27" fmla="*/ 495300 w 926306"/>
                <a:gd name="connsiteY27" fmla="*/ 0 h 926306"/>
                <a:gd name="connsiteX28" fmla="*/ 514350 w 926306"/>
                <a:gd name="connsiteY28" fmla="*/ 0 h 926306"/>
                <a:gd name="connsiteX29" fmla="*/ 552450 w 926306"/>
                <a:gd name="connsiteY29" fmla="*/ 16668 h 926306"/>
                <a:gd name="connsiteX30" fmla="*/ 621506 w 926306"/>
                <a:gd name="connsiteY30" fmla="*/ 52387 h 926306"/>
                <a:gd name="connsiteX31" fmla="*/ 678656 w 926306"/>
                <a:gd name="connsiteY31" fmla="*/ 85725 h 926306"/>
                <a:gd name="connsiteX32" fmla="*/ 728663 w 926306"/>
                <a:gd name="connsiteY32" fmla="*/ 116681 h 926306"/>
                <a:gd name="connsiteX33" fmla="*/ 781050 w 926306"/>
                <a:gd name="connsiteY33" fmla="*/ 152400 h 926306"/>
                <a:gd name="connsiteX34" fmla="*/ 833438 w 926306"/>
                <a:gd name="connsiteY34" fmla="*/ 188118 h 926306"/>
                <a:gd name="connsiteX35" fmla="*/ 878681 w 926306"/>
                <a:gd name="connsiteY35" fmla="*/ 226218 h 926306"/>
                <a:gd name="connsiteX36" fmla="*/ 902494 w 926306"/>
                <a:gd name="connsiteY36" fmla="*/ 252412 h 926306"/>
                <a:gd name="connsiteX37" fmla="*/ 916781 w 926306"/>
                <a:gd name="connsiteY37" fmla="*/ 276225 h 926306"/>
                <a:gd name="connsiteX38" fmla="*/ 923925 w 926306"/>
                <a:gd name="connsiteY38" fmla="*/ 295275 h 926306"/>
                <a:gd name="connsiteX39" fmla="*/ 926306 w 926306"/>
                <a:gd name="connsiteY39" fmla="*/ 319087 h 926306"/>
                <a:gd name="connsiteX40" fmla="*/ 919163 w 926306"/>
                <a:gd name="connsiteY40" fmla="*/ 340518 h 926306"/>
                <a:gd name="connsiteX41" fmla="*/ 904875 w 926306"/>
                <a:gd name="connsiteY41" fmla="*/ 354806 h 926306"/>
                <a:gd name="connsiteX42" fmla="*/ 873919 w 926306"/>
                <a:gd name="connsiteY42" fmla="*/ 364331 h 926306"/>
                <a:gd name="connsiteX43" fmla="*/ 812006 w 926306"/>
                <a:gd name="connsiteY43" fmla="*/ 381000 h 926306"/>
                <a:gd name="connsiteX44" fmla="*/ 769144 w 926306"/>
                <a:gd name="connsiteY44" fmla="*/ 400050 h 926306"/>
                <a:gd name="connsiteX45" fmla="*/ 728663 w 926306"/>
                <a:gd name="connsiteY45" fmla="*/ 438150 h 926306"/>
                <a:gd name="connsiteX46" fmla="*/ 535781 w 926306"/>
                <a:gd name="connsiteY46" fmla="*/ 592931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26306" h="926306">
                  <a:moveTo>
                    <a:pt x="535781" y="592931"/>
                  </a:moveTo>
                  <a:lnTo>
                    <a:pt x="333375" y="742950"/>
                  </a:lnTo>
                  <a:lnTo>
                    <a:pt x="116681" y="890587"/>
                  </a:lnTo>
                  <a:lnTo>
                    <a:pt x="69056" y="916781"/>
                  </a:lnTo>
                  <a:lnTo>
                    <a:pt x="42863" y="923925"/>
                  </a:lnTo>
                  <a:lnTo>
                    <a:pt x="21431" y="926306"/>
                  </a:lnTo>
                  <a:lnTo>
                    <a:pt x="7144" y="921543"/>
                  </a:lnTo>
                  <a:lnTo>
                    <a:pt x="0" y="904875"/>
                  </a:lnTo>
                  <a:lnTo>
                    <a:pt x="9525" y="878681"/>
                  </a:lnTo>
                  <a:lnTo>
                    <a:pt x="33338" y="847725"/>
                  </a:lnTo>
                  <a:lnTo>
                    <a:pt x="61913" y="819150"/>
                  </a:lnTo>
                  <a:lnTo>
                    <a:pt x="150019" y="745331"/>
                  </a:lnTo>
                  <a:lnTo>
                    <a:pt x="250031" y="654843"/>
                  </a:lnTo>
                  <a:lnTo>
                    <a:pt x="323850" y="581025"/>
                  </a:lnTo>
                  <a:lnTo>
                    <a:pt x="397669" y="497681"/>
                  </a:lnTo>
                  <a:lnTo>
                    <a:pt x="457200" y="426243"/>
                  </a:lnTo>
                  <a:lnTo>
                    <a:pt x="511969" y="345281"/>
                  </a:lnTo>
                  <a:lnTo>
                    <a:pt x="542925" y="297656"/>
                  </a:lnTo>
                  <a:lnTo>
                    <a:pt x="566738" y="245268"/>
                  </a:lnTo>
                  <a:lnTo>
                    <a:pt x="569119" y="209550"/>
                  </a:lnTo>
                  <a:lnTo>
                    <a:pt x="561975" y="171450"/>
                  </a:lnTo>
                  <a:lnTo>
                    <a:pt x="545306" y="128587"/>
                  </a:lnTo>
                  <a:lnTo>
                    <a:pt x="528638" y="102393"/>
                  </a:lnTo>
                  <a:lnTo>
                    <a:pt x="509588" y="73818"/>
                  </a:lnTo>
                  <a:lnTo>
                    <a:pt x="485775" y="42862"/>
                  </a:lnTo>
                  <a:lnTo>
                    <a:pt x="478631" y="23812"/>
                  </a:lnTo>
                  <a:lnTo>
                    <a:pt x="481013" y="9525"/>
                  </a:lnTo>
                  <a:lnTo>
                    <a:pt x="495300" y="0"/>
                  </a:lnTo>
                  <a:lnTo>
                    <a:pt x="514350" y="0"/>
                  </a:lnTo>
                  <a:lnTo>
                    <a:pt x="552450" y="16668"/>
                  </a:lnTo>
                  <a:lnTo>
                    <a:pt x="621506" y="52387"/>
                  </a:lnTo>
                  <a:lnTo>
                    <a:pt x="678656" y="85725"/>
                  </a:lnTo>
                  <a:lnTo>
                    <a:pt x="728663" y="116681"/>
                  </a:lnTo>
                  <a:lnTo>
                    <a:pt x="781050" y="152400"/>
                  </a:lnTo>
                  <a:lnTo>
                    <a:pt x="833438" y="188118"/>
                  </a:lnTo>
                  <a:lnTo>
                    <a:pt x="878681" y="226218"/>
                  </a:lnTo>
                  <a:lnTo>
                    <a:pt x="902494" y="252412"/>
                  </a:lnTo>
                  <a:lnTo>
                    <a:pt x="916781" y="276225"/>
                  </a:lnTo>
                  <a:lnTo>
                    <a:pt x="923925" y="295275"/>
                  </a:lnTo>
                  <a:lnTo>
                    <a:pt x="926306" y="319087"/>
                  </a:lnTo>
                  <a:lnTo>
                    <a:pt x="919163" y="340518"/>
                  </a:lnTo>
                  <a:lnTo>
                    <a:pt x="904875" y="354806"/>
                  </a:lnTo>
                  <a:lnTo>
                    <a:pt x="873919" y="364331"/>
                  </a:lnTo>
                  <a:lnTo>
                    <a:pt x="812006" y="381000"/>
                  </a:lnTo>
                  <a:lnTo>
                    <a:pt x="769144" y="400050"/>
                  </a:lnTo>
                  <a:lnTo>
                    <a:pt x="728663" y="438150"/>
                  </a:lnTo>
                  <a:lnTo>
                    <a:pt x="535781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271930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/>
              <a:t>和語・漢語・外来語　</a:t>
            </a: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境 査 航 停 貿 易 婦 酸 講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780987409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AB2E2E1-EFB4-4C2C-B365-CBDA72F01EAD}"/>
              </a:ext>
            </a:extLst>
          </p:cNvPr>
          <p:cNvSpPr/>
          <p:nvPr/>
        </p:nvSpPr>
        <p:spPr>
          <a:xfrm>
            <a:off x="3752850" y="2668588"/>
            <a:ext cx="1646238" cy="546100"/>
          </a:xfrm>
          <a:custGeom>
            <a:avLst/>
            <a:gdLst>
              <a:gd name="connsiteX0" fmla="*/ 1150144 w 1645444"/>
              <a:gd name="connsiteY0" fmla="*/ 314325 h 545307"/>
              <a:gd name="connsiteX1" fmla="*/ 950119 w 1645444"/>
              <a:gd name="connsiteY1" fmla="*/ 364332 h 545307"/>
              <a:gd name="connsiteX2" fmla="*/ 754856 w 1645444"/>
              <a:gd name="connsiteY2" fmla="*/ 390525 h 545307"/>
              <a:gd name="connsiteX3" fmla="*/ 528638 w 1645444"/>
              <a:gd name="connsiteY3" fmla="*/ 466725 h 545307"/>
              <a:gd name="connsiteX4" fmla="*/ 423863 w 1645444"/>
              <a:gd name="connsiteY4" fmla="*/ 502444 h 545307"/>
              <a:gd name="connsiteX5" fmla="*/ 376238 w 1645444"/>
              <a:gd name="connsiteY5" fmla="*/ 523875 h 545307"/>
              <a:gd name="connsiteX6" fmla="*/ 342900 w 1645444"/>
              <a:gd name="connsiteY6" fmla="*/ 540544 h 545307"/>
              <a:gd name="connsiteX7" fmla="*/ 311944 w 1645444"/>
              <a:gd name="connsiteY7" fmla="*/ 545307 h 545307"/>
              <a:gd name="connsiteX8" fmla="*/ 278606 w 1645444"/>
              <a:gd name="connsiteY8" fmla="*/ 540544 h 545307"/>
              <a:gd name="connsiteX9" fmla="*/ 250031 w 1645444"/>
              <a:gd name="connsiteY9" fmla="*/ 533400 h 545307"/>
              <a:gd name="connsiteX10" fmla="*/ 209550 w 1645444"/>
              <a:gd name="connsiteY10" fmla="*/ 509588 h 545307"/>
              <a:gd name="connsiteX11" fmla="*/ 152400 w 1645444"/>
              <a:gd name="connsiteY11" fmla="*/ 461963 h 545307"/>
              <a:gd name="connsiteX12" fmla="*/ 95250 w 1645444"/>
              <a:gd name="connsiteY12" fmla="*/ 407194 h 545307"/>
              <a:gd name="connsiteX13" fmla="*/ 50006 w 1645444"/>
              <a:gd name="connsiteY13" fmla="*/ 354807 h 545307"/>
              <a:gd name="connsiteX14" fmla="*/ 21431 w 1645444"/>
              <a:gd name="connsiteY14" fmla="*/ 314325 h 545307"/>
              <a:gd name="connsiteX15" fmla="*/ 7144 w 1645444"/>
              <a:gd name="connsiteY15" fmla="*/ 283369 h 545307"/>
              <a:gd name="connsiteX16" fmla="*/ 0 w 1645444"/>
              <a:gd name="connsiteY16" fmla="*/ 259557 h 545307"/>
              <a:gd name="connsiteX17" fmla="*/ 0 w 1645444"/>
              <a:gd name="connsiteY17" fmla="*/ 245269 h 545307"/>
              <a:gd name="connsiteX18" fmla="*/ 2381 w 1645444"/>
              <a:gd name="connsiteY18" fmla="*/ 235744 h 545307"/>
              <a:gd name="connsiteX19" fmla="*/ 11906 w 1645444"/>
              <a:gd name="connsiteY19" fmla="*/ 228600 h 545307"/>
              <a:gd name="connsiteX20" fmla="*/ 30956 w 1645444"/>
              <a:gd name="connsiteY20" fmla="*/ 228600 h 545307"/>
              <a:gd name="connsiteX21" fmla="*/ 50006 w 1645444"/>
              <a:gd name="connsiteY21" fmla="*/ 238125 h 545307"/>
              <a:gd name="connsiteX22" fmla="*/ 78581 w 1645444"/>
              <a:gd name="connsiteY22" fmla="*/ 257175 h 545307"/>
              <a:gd name="connsiteX23" fmla="*/ 102394 w 1645444"/>
              <a:gd name="connsiteY23" fmla="*/ 276225 h 545307"/>
              <a:gd name="connsiteX24" fmla="*/ 128588 w 1645444"/>
              <a:gd name="connsiteY24" fmla="*/ 290513 h 545307"/>
              <a:gd name="connsiteX25" fmla="*/ 169069 w 1645444"/>
              <a:gd name="connsiteY25" fmla="*/ 304800 h 545307"/>
              <a:gd name="connsiteX26" fmla="*/ 204788 w 1645444"/>
              <a:gd name="connsiteY26" fmla="*/ 314325 h 545307"/>
              <a:gd name="connsiteX27" fmla="*/ 240506 w 1645444"/>
              <a:gd name="connsiteY27" fmla="*/ 316707 h 545307"/>
              <a:gd name="connsiteX28" fmla="*/ 280988 w 1645444"/>
              <a:gd name="connsiteY28" fmla="*/ 314325 h 545307"/>
              <a:gd name="connsiteX29" fmla="*/ 440531 w 1645444"/>
              <a:gd name="connsiteY29" fmla="*/ 290513 h 545307"/>
              <a:gd name="connsiteX30" fmla="*/ 759619 w 1645444"/>
              <a:gd name="connsiteY30" fmla="*/ 221457 h 545307"/>
              <a:gd name="connsiteX31" fmla="*/ 950119 w 1645444"/>
              <a:gd name="connsiteY31" fmla="*/ 164307 h 545307"/>
              <a:gd name="connsiteX32" fmla="*/ 1059656 w 1645444"/>
              <a:gd name="connsiteY32" fmla="*/ 140494 h 545307"/>
              <a:gd name="connsiteX33" fmla="*/ 1157288 w 1645444"/>
              <a:gd name="connsiteY33" fmla="*/ 114300 h 545307"/>
              <a:gd name="connsiteX34" fmla="*/ 1214438 w 1645444"/>
              <a:gd name="connsiteY34" fmla="*/ 92869 h 545307"/>
              <a:gd name="connsiteX35" fmla="*/ 1273969 w 1645444"/>
              <a:gd name="connsiteY35" fmla="*/ 69057 h 545307"/>
              <a:gd name="connsiteX36" fmla="*/ 1323975 w 1645444"/>
              <a:gd name="connsiteY36" fmla="*/ 42863 h 545307"/>
              <a:gd name="connsiteX37" fmla="*/ 1369219 w 1645444"/>
              <a:gd name="connsiteY37" fmla="*/ 7144 h 545307"/>
              <a:gd name="connsiteX38" fmla="*/ 1383506 w 1645444"/>
              <a:gd name="connsiteY38" fmla="*/ 0 h 545307"/>
              <a:gd name="connsiteX39" fmla="*/ 1423988 w 1645444"/>
              <a:gd name="connsiteY39" fmla="*/ 2382 h 545307"/>
              <a:gd name="connsiteX40" fmla="*/ 1457325 w 1645444"/>
              <a:gd name="connsiteY40" fmla="*/ 9525 h 545307"/>
              <a:gd name="connsiteX41" fmla="*/ 1502569 w 1645444"/>
              <a:gd name="connsiteY41" fmla="*/ 26194 h 545307"/>
              <a:gd name="connsiteX42" fmla="*/ 1538288 w 1645444"/>
              <a:gd name="connsiteY42" fmla="*/ 45244 h 545307"/>
              <a:gd name="connsiteX43" fmla="*/ 1581150 w 1645444"/>
              <a:gd name="connsiteY43" fmla="*/ 66675 h 545307"/>
              <a:gd name="connsiteX44" fmla="*/ 1604963 w 1645444"/>
              <a:gd name="connsiteY44" fmla="*/ 83344 h 545307"/>
              <a:gd name="connsiteX45" fmla="*/ 1621631 w 1645444"/>
              <a:gd name="connsiteY45" fmla="*/ 102394 h 545307"/>
              <a:gd name="connsiteX46" fmla="*/ 1633538 w 1645444"/>
              <a:gd name="connsiteY46" fmla="*/ 119063 h 545307"/>
              <a:gd name="connsiteX47" fmla="*/ 1640681 w 1645444"/>
              <a:gd name="connsiteY47" fmla="*/ 138113 h 545307"/>
              <a:gd name="connsiteX48" fmla="*/ 1645444 w 1645444"/>
              <a:gd name="connsiteY48" fmla="*/ 164307 h 545307"/>
              <a:gd name="connsiteX49" fmla="*/ 1640681 w 1645444"/>
              <a:gd name="connsiteY49" fmla="*/ 188119 h 545307"/>
              <a:gd name="connsiteX50" fmla="*/ 1626394 w 1645444"/>
              <a:gd name="connsiteY50" fmla="*/ 207169 h 545307"/>
              <a:gd name="connsiteX51" fmla="*/ 1609725 w 1645444"/>
              <a:gd name="connsiteY51" fmla="*/ 226219 h 545307"/>
              <a:gd name="connsiteX52" fmla="*/ 1576388 w 1645444"/>
              <a:gd name="connsiteY52" fmla="*/ 242888 h 545307"/>
              <a:gd name="connsiteX53" fmla="*/ 1500188 w 1645444"/>
              <a:gd name="connsiteY53" fmla="*/ 261938 h 545307"/>
              <a:gd name="connsiteX54" fmla="*/ 1357313 w 1645444"/>
              <a:gd name="connsiteY54" fmla="*/ 280988 h 545307"/>
              <a:gd name="connsiteX55" fmla="*/ 1250156 w 1645444"/>
              <a:gd name="connsiteY55" fmla="*/ 290513 h 545307"/>
              <a:gd name="connsiteX56" fmla="*/ 1150144 w 1645444"/>
              <a:gd name="connsiteY56" fmla="*/ 314325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645444" h="545307">
                <a:moveTo>
                  <a:pt x="1150144" y="314325"/>
                </a:moveTo>
                <a:lnTo>
                  <a:pt x="950119" y="364332"/>
                </a:lnTo>
                <a:lnTo>
                  <a:pt x="754856" y="390525"/>
                </a:lnTo>
                <a:lnTo>
                  <a:pt x="528638" y="466725"/>
                </a:lnTo>
                <a:lnTo>
                  <a:pt x="423863" y="502444"/>
                </a:lnTo>
                <a:lnTo>
                  <a:pt x="376238" y="523875"/>
                </a:lnTo>
                <a:lnTo>
                  <a:pt x="342900" y="540544"/>
                </a:lnTo>
                <a:lnTo>
                  <a:pt x="311944" y="545307"/>
                </a:lnTo>
                <a:lnTo>
                  <a:pt x="278606" y="540544"/>
                </a:lnTo>
                <a:lnTo>
                  <a:pt x="250031" y="533400"/>
                </a:lnTo>
                <a:lnTo>
                  <a:pt x="209550" y="509588"/>
                </a:lnTo>
                <a:lnTo>
                  <a:pt x="152400" y="461963"/>
                </a:lnTo>
                <a:lnTo>
                  <a:pt x="95250" y="407194"/>
                </a:lnTo>
                <a:lnTo>
                  <a:pt x="50006" y="354807"/>
                </a:lnTo>
                <a:lnTo>
                  <a:pt x="21431" y="314325"/>
                </a:lnTo>
                <a:lnTo>
                  <a:pt x="7144" y="283369"/>
                </a:lnTo>
                <a:lnTo>
                  <a:pt x="0" y="259557"/>
                </a:lnTo>
                <a:lnTo>
                  <a:pt x="0" y="245269"/>
                </a:lnTo>
                <a:lnTo>
                  <a:pt x="2381" y="235744"/>
                </a:lnTo>
                <a:lnTo>
                  <a:pt x="11906" y="228600"/>
                </a:lnTo>
                <a:lnTo>
                  <a:pt x="30956" y="228600"/>
                </a:lnTo>
                <a:lnTo>
                  <a:pt x="50006" y="238125"/>
                </a:lnTo>
                <a:lnTo>
                  <a:pt x="78581" y="257175"/>
                </a:lnTo>
                <a:lnTo>
                  <a:pt x="102394" y="276225"/>
                </a:lnTo>
                <a:lnTo>
                  <a:pt x="128588" y="290513"/>
                </a:lnTo>
                <a:lnTo>
                  <a:pt x="169069" y="304800"/>
                </a:lnTo>
                <a:lnTo>
                  <a:pt x="204788" y="314325"/>
                </a:lnTo>
                <a:lnTo>
                  <a:pt x="240506" y="316707"/>
                </a:lnTo>
                <a:lnTo>
                  <a:pt x="280988" y="314325"/>
                </a:lnTo>
                <a:lnTo>
                  <a:pt x="440531" y="290513"/>
                </a:lnTo>
                <a:lnTo>
                  <a:pt x="759619" y="221457"/>
                </a:lnTo>
                <a:lnTo>
                  <a:pt x="950119" y="164307"/>
                </a:lnTo>
                <a:lnTo>
                  <a:pt x="1059656" y="140494"/>
                </a:lnTo>
                <a:lnTo>
                  <a:pt x="1157288" y="114300"/>
                </a:lnTo>
                <a:lnTo>
                  <a:pt x="1214438" y="92869"/>
                </a:lnTo>
                <a:lnTo>
                  <a:pt x="1273969" y="69057"/>
                </a:lnTo>
                <a:lnTo>
                  <a:pt x="1323975" y="42863"/>
                </a:lnTo>
                <a:lnTo>
                  <a:pt x="1369219" y="7144"/>
                </a:lnTo>
                <a:lnTo>
                  <a:pt x="1383506" y="0"/>
                </a:lnTo>
                <a:lnTo>
                  <a:pt x="1423988" y="2382"/>
                </a:lnTo>
                <a:lnTo>
                  <a:pt x="1457325" y="9525"/>
                </a:lnTo>
                <a:lnTo>
                  <a:pt x="1502569" y="26194"/>
                </a:lnTo>
                <a:lnTo>
                  <a:pt x="1538288" y="45244"/>
                </a:lnTo>
                <a:lnTo>
                  <a:pt x="1581150" y="66675"/>
                </a:lnTo>
                <a:lnTo>
                  <a:pt x="1604963" y="83344"/>
                </a:lnTo>
                <a:lnTo>
                  <a:pt x="1621631" y="102394"/>
                </a:lnTo>
                <a:lnTo>
                  <a:pt x="1633538" y="119063"/>
                </a:lnTo>
                <a:lnTo>
                  <a:pt x="1640681" y="138113"/>
                </a:lnTo>
                <a:lnTo>
                  <a:pt x="1645444" y="164307"/>
                </a:lnTo>
                <a:lnTo>
                  <a:pt x="1640681" y="188119"/>
                </a:lnTo>
                <a:lnTo>
                  <a:pt x="1626394" y="207169"/>
                </a:lnTo>
                <a:lnTo>
                  <a:pt x="1609725" y="226219"/>
                </a:lnTo>
                <a:lnTo>
                  <a:pt x="1576388" y="242888"/>
                </a:lnTo>
                <a:lnTo>
                  <a:pt x="1500188" y="261938"/>
                </a:lnTo>
                <a:lnTo>
                  <a:pt x="1357313" y="280988"/>
                </a:lnTo>
                <a:lnTo>
                  <a:pt x="1250156" y="290513"/>
                </a:lnTo>
                <a:lnTo>
                  <a:pt x="1150144" y="3143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46DB17ED-B015-448F-B954-EC85135F3083}"/>
              </a:ext>
            </a:extLst>
          </p:cNvPr>
          <p:cNvSpPr/>
          <p:nvPr/>
        </p:nvSpPr>
        <p:spPr>
          <a:xfrm>
            <a:off x="6275389" y="1468439"/>
            <a:ext cx="573087" cy="809625"/>
          </a:xfrm>
          <a:custGeom>
            <a:avLst/>
            <a:gdLst>
              <a:gd name="connsiteX0" fmla="*/ 259556 w 573881"/>
              <a:gd name="connsiteY0" fmla="*/ 571500 h 809625"/>
              <a:gd name="connsiteX1" fmla="*/ 261937 w 573881"/>
              <a:gd name="connsiteY1" fmla="*/ 400050 h 809625"/>
              <a:gd name="connsiteX2" fmla="*/ 261937 w 573881"/>
              <a:gd name="connsiteY2" fmla="*/ 371475 h 809625"/>
              <a:gd name="connsiteX3" fmla="*/ 254794 w 573881"/>
              <a:gd name="connsiteY3" fmla="*/ 347663 h 809625"/>
              <a:gd name="connsiteX4" fmla="*/ 238125 w 573881"/>
              <a:gd name="connsiteY4" fmla="*/ 314325 h 809625"/>
              <a:gd name="connsiteX5" fmla="*/ 221456 w 573881"/>
              <a:gd name="connsiteY5" fmla="*/ 285750 h 809625"/>
              <a:gd name="connsiteX6" fmla="*/ 180975 w 573881"/>
              <a:gd name="connsiteY6" fmla="*/ 233363 h 809625"/>
              <a:gd name="connsiteX7" fmla="*/ 130969 w 573881"/>
              <a:gd name="connsiteY7" fmla="*/ 178594 h 809625"/>
              <a:gd name="connsiteX8" fmla="*/ 76200 w 573881"/>
              <a:gd name="connsiteY8" fmla="*/ 126207 h 809625"/>
              <a:gd name="connsiteX9" fmla="*/ 40481 w 573881"/>
              <a:gd name="connsiteY9" fmla="*/ 92869 h 809625"/>
              <a:gd name="connsiteX10" fmla="*/ 23812 w 573881"/>
              <a:gd name="connsiteY10" fmla="*/ 76200 h 809625"/>
              <a:gd name="connsiteX11" fmla="*/ 9525 w 573881"/>
              <a:gd name="connsiteY11" fmla="*/ 61913 h 809625"/>
              <a:gd name="connsiteX12" fmla="*/ 0 w 573881"/>
              <a:gd name="connsiteY12" fmla="*/ 38100 h 809625"/>
              <a:gd name="connsiteX13" fmla="*/ 0 w 573881"/>
              <a:gd name="connsiteY13" fmla="*/ 16669 h 809625"/>
              <a:gd name="connsiteX14" fmla="*/ 9525 w 573881"/>
              <a:gd name="connsiteY14" fmla="*/ 4763 h 809625"/>
              <a:gd name="connsiteX15" fmla="*/ 26194 w 573881"/>
              <a:gd name="connsiteY15" fmla="*/ 0 h 809625"/>
              <a:gd name="connsiteX16" fmla="*/ 54769 w 573881"/>
              <a:gd name="connsiteY16" fmla="*/ 4763 h 809625"/>
              <a:gd name="connsiteX17" fmla="*/ 88106 w 573881"/>
              <a:gd name="connsiteY17" fmla="*/ 16669 h 809625"/>
              <a:gd name="connsiteX18" fmla="*/ 209550 w 573881"/>
              <a:gd name="connsiteY18" fmla="*/ 52388 h 809625"/>
              <a:gd name="connsiteX19" fmla="*/ 271462 w 573881"/>
              <a:gd name="connsiteY19" fmla="*/ 71438 h 809625"/>
              <a:gd name="connsiteX20" fmla="*/ 326231 w 573881"/>
              <a:gd name="connsiteY20" fmla="*/ 90488 h 809625"/>
              <a:gd name="connsiteX21" fmla="*/ 376237 w 573881"/>
              <a:gd name="connsiteY21" fmla="*/ 114300 h 809625"/>
              <a:gd name="connsiteX22" fmla="*/ 419100 w 573881"/>
              <a:gd name="connsiteY22" fmla="*/ 133350 h 809625"/>
              <a:gd name="connsiteX23" fmla="*/ 459581 w 573881"/>
              <a:gd name="connsiteY23" fmla="*/ 157163 h 809625"/>
              <a:gd name="connsiteX24" fmla="*/ 497681 w 573881"/>
              <a:gd name="connsiteY24" fmla="*/ 185738 h 809625"/>
              <a:gd name="connsiteX25" fmla="*/ 526256 w 573881"/>
              <a:gd name="connsiteY25" fmla="*/ 211932 h 809625"/>
              <a:gd name="connsiteX26" fmla="*/ 554831 w 573881"/>
              <a:gd name="connsiteY26" fmla="*/ 250032 h 809625"/>
              <a:gd name="connsiteX27" fmla="*/ 569119 w 573881"/>
              <a:gd name="connsiteY27" fmla="*/ 271463 h 809625"/>
              <a:gd name="connsiteX28" fmla="*/ 573881 w 573881"/>
              <a:gd name="connsiteY28" fmla="*/ 290513 h 809625"/>
              <a:gd name="connsiteX29" fmla="*/ 571500 w 573881"/>
              <a:gd name="connsiteY29" fmla="*/ 311944 h 809625"/>
              <a:gd name="connsiteX30" fmla="*/ 559594 w 573881"/>
              <a:gd name="connsiteY30" fmla="*/ 352425 h 809625"/>
              <a:gd name="connsiteX31" fmla="*/ 538162 w 573881"/>
              <a:gd name="connsiteY31" fmla="*/ 407194 h 809625"/>
              <a:gd name="connsiteX32" fmla="*/ 531019 w 573881"/>
              <a:gd name="connsiteY32" fmla="*/ 452438 h 809625"/>
              <a:gd name="connsiteX33" fmla="*/ 502444 w 573881"/>
              <a:gd name="connsiteY33" fmla="*/ 773907 h 809625"/>
              <a:gd name="connsiteX34" fmla="*/ 254794 w 573881"/>
              <a:gd name="connsiteY34" fmla="*/ 809625 h 809625"/>
              <a:gd name="connsiteX35" fmla="*/ 259556 w 573881"/>
              <a:gd name="connsiteY35" fmla="*/ 57150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809625">
                <a:moveTo>
                  <a:pt x="259556" y="571500"/>
                </a:moveTo>
                <a:cubicBezTo>
                  <a:pt x="260350" y="514350"/>
                  <a:pt x="261143" y="457200"/>
                  <a:pt x="261937" y="400050"/>
                </a:cubicBezTo>
                <a:lnTo>
                  <a:pt x="261937" y="371475"/>
                </a:lnTo>
                <a:lnTo>
                  <a:pt x="254794" y="347663"/>
                </a:lnTo>
                <a:lnTo>
                  <a:pt x="238125" y="314325"/>
                </a:lnTo>
                <a:lnTo>
                  <a:pt x="221456" y="285750"/>
                </a:lnTo>
                <a:lnTo>
                  <a:pt x="180975" y="233363"/>
                </a:lnTo>
                <a:lnTo>
                  <a:pt x="130969" y="178594"/>
                </a:lnTo>
                <a:lnTo>
                  <a:pt x="76200" y="126207"/>
                </a:lnTo>
                <a:lnTo>
                  <a:pt x="40481" y="92869"/>
                </a:lnTo>
                <a:lnTo>
                  <a:pt x="23812" y="76200"/>
                </a:lnTo>
                <a:lnTo>
                  <a:pt x="9525" y="61913"/>
                </a:lnTo>
                <a:lnTo>
                  <a:pt x="0" y="38100"/>
                </a:lnTo>
                <a:lnTo>
                  <a:pt x="0" y="16669"/>
                </a:lnTo>
                <a:lnTo>
                  <a:pt x="9525" y="4763"/>
                </a:lnTo>
                <a:lnTo>
                  <a:pt x="26194" y="0"/>
                </a:lnTo>
                <a:lnTo>
                  <a:pt x="54769" y="4763"/>
                </a:lnTo>
                <a:lnTo>
                  <a:pt x="88106" y="16669"/>
                </a:lnTo>
                <a:lnTo>
                  <a:pt x="209550" y="52388"/>
                </a:lnTo>
                <a:lnTo>
                  <a:pt x="271462" y="71438"/>
                </a:lnTo>
                <a:lnTo>
                  <a:pt x="326231" y="90488"/>
                </a:lnTo>
                <a:lnTo>
                  <a:pt x="376237" y="114300"/>
                </a:lnTo>
                <a:lnTo>
                  <a:pt x="419100" y="133350"/>
                </a:lnTo>
                <a:lnTo>
                  <a:pt x="459581" y="157163"/>
                </a:lnTo>
                <a:lnTo>
                  <a:pt x="497681" y="185738"/>
                </a:lnTo>
                <a:lnTo>
                  <a:pt x="526256" y="211932"/>
                </a:lnTo>
                <a:lnTo>
                  <a:pt x="554831" y="250032"/>
                </a:lnTo>
                <a:lnTo>
                  <a:pt x="569119" y="271463"/>
                </a:lnTo>
                <a:lnTo>
                  <a:pt x="573881" y="290513"/>
                </a:lnTo>
                <a:lnTo>
                  <a:pt x="571500" y="311944"/>
                </a:lnTo>
                <a:lnTo>
                  <a:pt x="559594" y="352425"/>
                </a:lnTo>
                <a:lnTo>
                  <a:pt x="538162" y="407194"/>
                </a:lnTo>
                <a:lnTo>
                  <a:pt x="531019" y="452438"/>
                </a:lnTo>
                <a:lnTo>
                  <a:pt x="502444" y="773907"/>
                </a:lnTo>
                <a:lnTo>
                  <a:pt x="254794" y="809625"/>
                </a:lnTo>
                <a:cubicBezTo>
                  <a:pt x="256381" y="730250"/>
                  <a:pt x="257969" y="650875"/>
                  <a:pt x="259556" y="5715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35C872E-CD20-40BB-84B4-FD054A895A10}"/>
              </a:ext>
            </a:extLst>
          </p:cNvPr>
          <p:cNvSpPr/>
          <p:nvPr/>
        </p:nvSpPr>
        <p:spPr>
          <a:xfrm>
            <a:off x="5565775" y="3468688"/>
            <a:ext cx="515938" cy="1282700"/>
          </a:xfrm>
          <a:custGeom>
            <a:avLst/>
            <a:gdLst>
              <a:gd name="connsiteX0" fmla="*/ 230982 w 516732"/>
              <a:gd name="connsiteY0" fmla="*/ 792957 h 1281113"/>
              <a:gd name="connsiteX1" fmla="*/ 190500 w 516732"/>
              <a:gd name="connsiteY1" fmla="*/ 407194 h 1281113"/>
              <a:gd name="connsiteX2" fmla="*/ 173832 w 516732"/>
              <a:gd name="connsiteY2" fmla="*/ 278607 h 1281113"/>
              <a:gd name="connsiteX3" fmla="*/ 157163 w 516732"/>
              <a:gd name="connsiteY3" fmla="*/ 223838 h 1281113"/>
              <a:gd name="connsiteX4" fmla="*/ 133350 w 516732"/>
              <a:gd name="connsiteY4" fmla="*/ 171450 h 1281113"/>
              <a:gd name="connsiteX5" fmla="*/ 95250 w 516732"/>
              <a:gd name="connsiteY5" fmla="*/ 121444 h 1281113"/>
              <a:gd name="connsiteX6" fmla="*/ 54769 w 516732"/>
              <a:gd name="connsiteY6" fmla="*/ 88107 h 1281113"/>
              <a:gd name="connsiteX7" fmla="*/ 28575 w 516732"/>
              <a:gd name="connsiteY7" fmla="*/ 71438 h 1281113"/>
              <a:gd name="connsiteX8" fmla="*/ 7144 w 516732"/>
              <a:gd name="connsiteY8" fmla="*/ 50007 h 1281113"/>
              <a:gd name="connsiteX9" fmla="*/ 0 w 516732"/>
              <a:gd name="connsiteY9" fmla="*/ 30957 h 1281113"/>
              <a:gd name="connsiteX10" fmla="*/ 7144 w 516732"/>
              <a:gd name="connsiteY10" fmla="*/ 14288 h 1281113"/>
              <a:gd name="connsiteX11" fmla="*/ 23813 w 516732"/>
              <a:gd name="connsiteY11" fmla="*/ 4763 h 1281113"/>
              <a:gd name="connsiteX12" fmla="*/ 57150 w 516732"/>
              <a:gd name="connsiteY12" fmla="*/ 0 h 1281113"/>
              <a:gd name="connsiteX13" fmla="*/ 157163 w 516732"/>
              <a:gd name="connsiteY13" fmla="*/ 7144 h 1281113"/>
              <a:gd name="connsiteX14" fmla="*/ 266700 w 516732"/>
              <a:gd name="connsiteY14" fmla="*/ 14288 h 1281113"/>
              <a:gd name="connsiteX15" fmla="*/ 392907 w 516732"/>
              <a:gd name="connsiteY15" fmla="*/ 26194 h 1281113"/>
              <a:gd name="connsiteX16" fmla="*/ 407194 w 516732"/>
              <a:gd name="connsiteY16" fmla="*/ 176213 h 1281113"/>
              <a:gd name="connsiteX17" fmla="*/ 419100 w 516732"/>
              <a:gd name="connsiteY17" fmla="*/ 238125 h 1281113"/>
              <a:gd name="connsiteX18" fmla="*/ 428625 w 516732"/>
              <a:gd name="connsiteY18" fmla="*/ 309563 h 1281113"/>
              <a:gd name="connsiteX19" fmla="*/ 433388 w 516732"/>
              <a:gd name="connsiteY19" fmla="*/ 388144 h 1281113"/>
              <a:gd name="connsiteX20" fmla="*/ 433388 w 516732"/>
              <a:gd name="connsiteY20" fmla="*/ 500063 h 1281113"/>
              <a:gd name="connsiteX21" fmla="*/ 452438 w 516732"/>
              <a:gd name="connsiteY21" fmla="*/ 623888 h 1281113"/>
              <a:gd name="connsiteX22" fmla="*/ 507207 w 516732"/>
              <a:gd name="connsiteY22" fmla="*/ 973932 h 1281113"/>
              <a:gd name="connsiteX23" fmla="*/ 516732 w 516732"/>
              <a:gd name="connsiteY23" fmla="*/ 1176338 h 1281113"/>
              <a:gd name="connsiteX24" fmla="*/ 500063 w 516732"/>
              <a:gd name="connsiteY24" fmla="*/ 1216819 h 1281113"/>
              <a:gd name="connsiteX25" fmla="*/ 478632 w 516732"/>
              <a:gd name="connsiteY25" fmla="*/ 1240632 h 1281113"/>
              <a:gd name="connsiteX26" fmla="*/ 454819 w 516732"/>
              <a:gd name="connsiteY26" fmla="*/ 1259682 h 1281113"/>
              <a:gd name="connsiteX27" fmla="*/ 421482 w 516732"/>
              <a:gd name="connsiteY27" fmla="*/ 1276350 h 1281113"/>
              <a:gd name="connsiteX28" fmla="*/ 390525 w 516732"/>
              <a:gd name="connsiteY28" fmla="*/ 1281113 h 1281113"/>
              <a:gd name="connsiteX29" fmla="*/ 361950 w 516732"/>
              <a:gd name="connsiteY29" fmla="*/ 1273969 h 1281113"/>
              <a:gd name="connsiteX30" fmla="*/ 338138 w 516732"/>
              <a:gd name="connsiteY30" fmla="*/ 1252538 h 1281113"/>
              <a:gd name="connsiteX31" fmla="*/ 309563 w 516732"/>
              <a:gd name="connsiteY31" fmla="*/ 1197769 h 1281113"/>
              <a:gd name="connsiteX32" fmla="*/ 288132 w 516732"/>
              <a:gd name="connsiteY32" fmla="*/ 1128713 h 1281113"/>
              <a:gd name="connsiteX33" fmla="*/ 271463 w 516732"/>
              <a:gd name="connsiteY33" fmla="*/ 1052513 h 1281113"/>
              <a:gd name="connsiteX34" fmla="*/ 230982 w 516732"/>
              <a:gd name="connsiteY34" fmla="*/ 792957 h 1281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516732" h="1281113">
                <a:moveTo>
                  <a:pt x="230982" y="792957"/>
                </a:moveTo>
                <a:lnTo>
                  <a:pt x="190500" y="407194"/>
                </a:lnTo>
                <a:lnTo>
                  <a:pt x="173832" y="278607"/>
                </a:lnTo>
                <a:lnTo>
                  <a:pt x="157163" y="223838"/>
                </a:lnTo>
                <a:lnTo>
                  <a:pt x="133350" y="171450"/>
                </a:lnTo>
                <a:lnTo>
                  <a:pt x="95250" y="121444"/>
                </a:lnTo>
                <a:lnTo>
                  <a:pt x="54769" y="88107"/>
                </a:lnTo>
                <a:lnTo>
                  <a:pt x="28575" y="71438"/>
                </a:lnTo>
                <a:lnTo>
                  <a:pt x="7144" y="50007"/>
                </a:lnTo>
                <a:lnTo>
                  <a:pt x="0" y="30957"/>
                </a:lnTo>
                <a:lnTo>
                  <a:pt x="7144" y="14288"/>
                </a:lnTo>
                <a:lnTo>
                  <a:pt x="23813" y="4763"/>
                </a:lnTo>
                <a:lnTo>
                  <a:pt x="57150" y="0"/>
                </a:lnTo>
                <a:lnTo>
                  <a:pt x="157163" y="7144"/>
                </a:lnTo>
                <a:lnTo>
                  <a:pt x="266700" y="14288"/>
                </a:lnTo>
                <a:lnTo>
                  <a:pt x="392907" y="26194"/>
                </a:lnTo>
                <a:lnTo>
                  <a:pt x="407194" y="176213"/>
                </a:lnTo>
                <a:lnTo>
                  <a:pt x="419100" y="238125"/>
                </a:lnTo>
                <a:lnTo>
                  <a:pt x="428625" y="309563"/>
                </a:lnTo>
                <a:lnTo>
                  <a:pt x="433388" y="388144"/>
                </a:lnTo>
                <a:lnTo>
                  <a:pt x="433388" y="500063"/>
                </a:lnTo>
                <a:lnTo>
                  <a:pt x="452438" y="623888"/>
                </a:lnTo>
                <a:lnTo>
                  <a:pt x="507207" y="973932"/>
                </a:lnTo>
                <a:lnTo>
                  <a:pt x="516732" y="1176338"/>
                </a:lnTo>
                <a:lnTo>
                  <a:pt x="500063" y="1216819"/>
                </a:lnTo>
                <a:lnTo>
                  <a:pt x="478632" y="1240632"/>
                </a:lnTo>
                <a:lnTo>
                  <a:pt x="454819" y="1259682"/>
                </a:lnTo>
                <a:lnTo>
                  <a:pt x="421482" y="1276350"/>
                </a:lnTo>
                <a:lnTo>
                  <a:pt x="390525" y="1281113"/>
                </a:lnTo>
                <a:lnTo>
                  <a:pt x="361950" y="1273969"/>
                </a:lnTo>
                <a:lnTo>
                  <a:pt x="338138" y="1252538"/>
                </a:lnTo>
                <a:lnTo>
                  <a:pt x="309563" y="1197769"/>
                </a:lnTo>
                <a:lnTo>
                  <a:pt x="288132" y="1128713"/>
                </a:lnTo>
                <a:lnTo>
                  <a:pt x="271463" y="1052513"/>
                </a:lnTo>
                <a:lnTo>
                  <a:pt x="230982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91C34E4-8B0E-4553-91B6-0DD457C94B51}"/>
              </a:ext>
            </a:extLst>
          </p:cNvPr>
          <p:cNvSpPr/>
          <p:nvPr/>
        </p:nvSpPr>
        <p:spPr>
          <a:xfrm rot="16200000">
            <a:off x="3268664" y="2844801"/>
            <a:ext cx="2536825" cy="504825"/>
          </a:xfrm>
          <a:custGeom>
            <a:avLst/>
            <a:gdLst>
              <a:gd name="connsiteX0" fmla="*/ 842963 w 2536032"/>
              <a:gd name="connsiteY0" fmla="*/ 421481 h 504825"/>
              <a:gd name="connsiteX1" fmla="*/ 116682 w 2536032"/>
              <a:gd name="connsiteY1" fmla="*/ 397669 h 504825"/>
              <a:gd name="connsiteX2" fmla="*/ 0 w 2536032"/>
              <a:gd name="connsiteY2" fmla="*/ 178594 h 504825"/>
              <a:gd name="connsiteX3" fmla="*/ 154782 w 2536032"/>
              <a:gd name="connsiteY3" fmla="*/ 178594 h 504825"/>
              <a:gd name="connsiteX4" fmla="*/ 742950 w 2536032"/>
              <a:gd name="connsiteY4" fmla="*/ 185738 h 504825"/>
              <a:gd name="connsiteX5" fmla="*/ 1302544 w 2536032"/>
              <a:gd name="connsiteY5" fmla="*/ 195263 h 504825"/>
              <a:gd name="connsiteX6" fmla="*/ 1457325 w 2536032"/>
              <a:gd name="connsiteY6" fmla="*/ 195263 h 504825"/>
              <a:gd name="connsiteX7" fmla="*/ 1997869 w 2536032"/>
              <a:gd name="connsiteY7" fmla="*/ 197644 h 504825"/>
              <a:gd name="connsiteX8" fmla="*/ 2195513 w 2536032"/>
              <a:gd name="connsiteY8" fmla="*/ 195263 h 504825"/>
              <a:gd name="connsiteX9" fmla="*/ 2233613 w 2536032"/>
              <a:gd name="connsiteY9" fmla="*/ 190500 h 504825"/>
              <a:gd name="connsiteX10" fmla="*/ 2283619 w 2536032"/>
              <a:gd name="connsiteY10" fmla="*/ 169069 h 504825"/>
              <a:gd name="connsiteX11" fmla="*/ 2366963 w 2536032"/>
              <a:gd name="connsiteY11" fmla="*/ 111919 h 504825"/>
              <a:gd name="connsiteX12" fmla="*/ 2464594 w 2536032"/>
              <a:gd name="connsiteY12" fmla="*/ 30956 h 504825"/>
              <a:gd name="connsiteX13" fmla="*/ 2483644 w 2536032"/>
              <a:gd name="connsiteY13" fmla="*/ 11906 h 504825"/>
              <a:gd name="connsiteX14" fmla="*/ 2505075 w 2536032"/>
              <a:gd name="connsiteY14" fmla="*/ 2381 h 504825"/>
              <a:gd name="connsiteX15" fmla="*/ 2516982 w 2536032"/>
              <a:gd name="connsiteY15" fmla="*/ 0 h 504825"/>
              <a:gd name="connsiteX16" fmla="*/ 2531269 w 2536032"/>
              <a:gd name="connsiteY16" fmla="*/ 4763 h 504825"/>
              <a:gd name="connsiteX17" fmla="*/ 2536032 w 2536032"/>
              <a:gd name="connsiteY17" fmla="*/ 11906 h 504825"/>
              <a:gd name="connsiteX18" fmla="*/ 2536032 w 2536032"/>
              <a:gd name="connsiteY18" fmla="*/ 23813 h 504825"/>
              <a:gd name="connsiteX19" fmla="*/ 2512219 w 2536032"/>
              <a:gd name="connsiteY19" fmla="*/ 90488 h 504825"/>
              <a:gd name="connsiteX20" fmla="*/ 2466975 w 2536032"/>
              <a:gd name="connsiteY20" fmla="*/ 192881 h 504825"/>
              <a:gd name="connsiteX21" fmla="*/ 2412207 w 2536032"/>
              <a:gd name="connsiteY21" fmla="*/ 300038 h 504825"/>
              <a:gd name="connsiteX22" fmla="*/ 2345532 w 2536032"/>
              <a:gd name="connsiteY22" fmla="*/ 397669 h 504825"/>
              <a:gd name="connsiteX23" fmla="*/ 2278857 w 2536032"/>
              <a:gd name="connsiteY23" fmla="*/ 466725 h 504825"/>
              <a:gd name="connsiteX24" fmla="*/ 2240757 w 2536032"/>
              <a:gd name="connsiteY24" fmla="*/ 495300 h 504825"/>
              <a:gd name="connsiteX25" fmla="*/ 2214563 w 2536032"/>
              <a:gd name="connsiteY25" fmla="*/ 502444 h 504825"/>
              <a:gd name="connsiteX26" fmla="*/ 2185988 w 2536032"/>
              <a:gd name="connsiteY26" fmla="*/ 504825 h 504825"/>
              <a:gd name="connsiteX27" fmla="*/ 2147888 w 2536032"/>
              <a:gd name="connsiteY27" fmla="*/ 500063 h 504825"/>
              <a:gd name="connsiteX28" fmla="*/ 2069307 w 2536032"/>
              <a:gd name="connsiteY28" fmla="*/ 461963 h 504825"/>
              <a:gd name="connsiteX29" fmla="*/ 1497807 w 2536032"/>
              <a:gd name="connsiteY29" fmla="*/ 438150 h 504825"/>
              <a:gd name="connsiteX30" fmla="*/ 1340644 w 2536032"/>
              <a:gd name="connsiteY30" fmla="*/ 438150 h 504825"/>
              <a:gd name="connsiteX31" fmla="*/ 842963 w 2536032"/>
              <a:gd name="connsiteY31" fmla="*/ 4214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536032" h="504825">
                <a:moveTo>
                  <a:pt x="842963" y="421481"/>
                </a:moveTo>
                <a:lnTo>
                  <a:pt x="116682" y="397669"/>
                </a:lnTo>
                <a:lnTo>
                  <a:pt x="0" y="178594"/>
                </a:lnTo>
                <a:lnTo>
                  <a:pt x="154782" y="178594"/>
                </a:lnTo>
                <a:lnTo>
                  <a:pt x="742950" y="185738"/>
                </a:lnTo>
                <a:lnTo>
                  <a:pt x="1302544" y="195263"/>
                </a:lnTo>
                <a:lnTo>
                  <a:pt x="1457325" y="195263"/>
                </a:lnTo>
                <a:lnTo>
                  <a:pt x="1997869" y="197644"/>
                </a:lnTo>
                <a:lnTo>
                  <a:pt x="2195513" y="195263"/>
                </a:lnTo>
                <a:lnTo>
                  <a:pt x="2233613" y="190500"/>
                </a:lnTo>
                <a:lnTo>
                  <a:pt x="2283619" y="169069"/>
                </a:lnTo>
                <a:lnTo>
                  <a:pt x="2366963" y="111919"/>
                </a:lnTo>
                <a:lnTo>
                  <a:pt x="2464594" y="30956"/>
                </a:lnTo>
                <a:lnTo>
                  <a:pt x="2483644" y="11906"/>
                </a:lnTo>
                <a:lnTo>
                  <a:pt x="2505075" y="2381"/>
                </a:lnTo>
                <a:lnTo>
                  <a:pt x="2516982" y="0"/>
                </a:lnTo>
                <a:lnTo>
                  <a:pt x="2531269" y="4763"/>
                </a:lnTo>
                <a:lnTo>
                  <a:pt x="2536032" y="11906"/>
                </a:lnTo>
                <a:lnTo>
                  <a:pt x="2536032" y="23813"/>
                </a:lnTo>
                <a:lnTo>
                  <a:pt x="2512219" y="90488"/>
                </a:lnTo>
                <a:lnTo>
                  <a:pt x="2466975" y="192881"/>
                </a:lnTo>
                <a:lnTo>
                  <a:pt x="2412207" y="300038"/>
                </a:lnTo>
                <a:lnTo>
                  <a:pt x="2345532" y="397669"/>
                </a:lnTo>
                <a:lnTo>
                  <a:pt x="2278857" y="466725"/>
                </a:lnTo>
                <a:lnTo>
                  <a:pt x="2240757" y="495300"/>
                </a:lnTo>
                <a:lnTo>
                  <a:pt x="2214563" y="502444"/>
                </a:lnTo>
                <a:lnTo>
                  <a:pt x="2185988" y="504825"/>
                </a:lnTo>
                <a:lnTo>
                  <a:pt x="2147888" y="500063"/>
                </a:lnTo>
                <a:lnTo>
                  <a:pt x="2069307" y="461963"/>
                </a:lnTo>
                <a:lnTo>
                  <a:pt x="1497807" y="438150"/>
                </a:lnTo>
                <a:lnTo>
                  <a:pt x="1340644" y="438150"/>
                </a:lnTo>
                <a:lnTo>
                  <a:pt x="842963" y="4214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57A82AE-F229-4C66-B118-629D3242CCD7}"/>
              </a:ext>
            </a:extLst>
          </p:cNvPr>
          <p:cNvSpPr/>
          <p:nvPr/>
        </p:nvSpPr>
        <p:spPr>
          <a:xfrm>
            <a:off x="3641726" y="3814763"/>
            <a:ext cx="1681163" cy="1052512"/>
          </a:xfrm>
          <a:custGeom>
            <a:avLst/>
            <a:gdLst>
              <a:gd name="connsiteX0" fmla="*/ 1269207 w 1681163"/>
              <a:gd name="connsiteY0" fmla="*/ 383381 h 1052512"/>
              <a:gd name="connsiteX1" fmla="*/ 1071563 w 1681163"/>
              <a:gd name="connsiteY1" fmla="*/ 538162 h 1052512"/>
              <a:gd name="connsiteX2" fmla="*/ 900113 w 1681163"/>
              <a:gd name="connsiteY2" fmla="*/ 666750 h 1052512"/>
              <a:gd name="connsiteX3" fmla="*/ 733425 w 1681163"/>
              <a:gd name="connsiteY3" fmla="*/ 778668 h 1052512"/>
              <a:gd name="connsiteX4" fmla="*/ 583407 w 1681163"/>
              <a:gd name="connsiteY4" fmla="*/ 888206 h 1052512"/>
              <a:gd name="connsiteX5" fmla="*/ 457200 w 1681163"/>
              <a:gd name="connsiteY5" fmla="*/ 983456 h 1052512"/>
              <a:gd name="connsiteX6" fmla="*/ 397669 w 1681163"/>
              <a:gd name="connsiteY6" fmla="*/ 1028700 h 1052512"/>
              <a:gd name="connsiteX7" fmla="*/ 366713 w 1681163"/>
              <a:gd name="connsiteY7" fmla="*/ 1042987 h 1052512"/>
              <a:gd name="connsiteX8" fmla="*/ 328613 w 1681163"/>
              <a:gd name="connsiteY8" fmla="*/ 1052512 h 1052512"/>
              <a:gd name="connsiteX9" fmla="*/ 304800 w 1681163"/>
              <a:gd name="connsiteY9" fmla="*/ 1052512 h 1052512"/>
              <a:gd name="connsiteX10" fmla="*/ 266700 w 1681163"/>
              <a:gd name="connsiteY10" fmla="*/ 1045368 h 1052512"/>
              <a:gd name="connsiteX11" fmla="*/ 233363 w 1681163"/>
              <a:gd name="connsiteY11" fmla="*/ 1028700 h 1052512"/>
              <a:gd name="connsiteX12" fmla="*/ 200025 w 1681163"/>
              <a:gd name="connsiteY12" fmla="*/ 1007268 h 1052512"/>
              <a:gd name="connsiteX13" fmla="*/ 142875 w 1681163"/>
              <a:gd name="connsiteY13" fmla="*/ 954881 h 1052512"/>
              <a:gd name="connsiteX14" fmla="*/ 88107 w 1681163"/>
              <a:gd name="connsiteY14" fmla="*/ 892968 h 1052512"/>
              <a:gd name="connsiteX15" fmla="*/ 57150 w 1681163"/>
              <a:gd name="connsiteY15" fmla="*/ 852487 h 1052512"/>
              <a:gd name="connsiteX16" fmla="*/ 42863 w 1681163"/>
              <a:gd name="connsiteY16" fmla="*/ 828675 h 1052512"/>
              <a:gd name="connsiteX17" fmla="*/ 23813 w 1681163"/>
              <a:gd name="connsiteY17" fmla="*/ 788193 h 1052512"/>
              <a:gd name="connsiteX18" fmla="*/ 7144 w 1681163"/>
              <a:gd name="connsiteY18" fmla="*/ 740568 h 1052512"/>
              <a:gd name="connsiteX19" fmla="*/ 0 w 1681163"/>
              <a:gd name="connsiteY19" fmla="*/ 707231 h 1052512"/>
              <a:gd name="connsiteX20" fmla="*/ 4763 w 1681163"/>
              <a:gd name="connsiteY20" fmla="*/ 685800 h 1052512"/>
              <a:gd name="connsiteX21" fmla="*/ 14288 w 1681163"/>
              <a:gd name="connsiteY21" fmla="*/ 676275 h 1052512"/>
              <a:gd name="connsiteX22" fmla="*/ 26194 w 1681163"/>
              <a:gd name="connsiteY22" fmla="*/ 669131 h 1052512"/>
              <a:gd name="connsiteX23" fmla="*/ 45244 w 1681163"/>
              <a:gd name="connsiteY23" fmla="*/ 671512 h 1052512"/>
              <a:gd name="connsiteX24" fmla="*/ 76200 w 1681163"/>
              <a:gd name="connsiteY24" fmla="*/ 678656 h 1052512"/>
              <a:gd name="connsiteX25" fmla="*/ 92869 w 1681163"/>
              <a:gd name="connsiteY25" fmla="*/ 692943 h 1052512"/>
              <a:gd name="connsiteX26" fmla="*/ 133350 w 1681163"/>
              <a:gd name="connsiteY26" fmla="*/ 714375 h 1052512"/>
              <a:gd name="connsiteX27" fmla="*/ 188119 w 1681163"/>
              <a:gd name="connsiteY27" fmla="*/ 731043 h 1052512"/>
              <a:gd name="connsiteX28" fmla="*/ 238125 w 1681163"/>
              <a:gd name="connsiteY28" fmla="*/ 738187 h 1052512"/>
              <a:gd name="connsiteX29" fmla="*/ 280988 w 1681163"/>
              <a:gd name="connsiteY29" fmla="*/ 735806 h 1052512"/>
              <a:gd name="connsiteX30" fmla="*/ 319088 w 1681163"/>
              <a:gd name="connsiteY30" fmla="*/ 726281 h 1052512"/>
              <a:gd name="connsiteX31" fmla="*/ 447675 w 1681163"/>
              <a:gd name="connsiteY31" fmla="*/ 669131 h 1052512"/>
              <a:gd name="connsiteX32" fmla="*/ 635794 w 1681163"/>
              <a:gd name="connsiteY32" fmla="*/ 564356 h 1052512"/>
              <a:gd name="connsiteX33" fmla="*/ 850107 w 1681163"/>
              <a:gd name="connsiteY33" fmla="*/ 442912 h 1052512"/>
              <a:gd name="connsiteX34" fmla="*/ 1014413 w 1681163"/>
              <a:gd name="connsiteY34" fmla="*/ 364331 h 1052512"/>
              <a:gd name="connsiteX35" fmla="*/ 1278732 w 1681163"/>
              <a:gd name="connsiteY35" fmla="*/ 219075 h 1052512"/>
              <a:gd name="connsiteX36" fmla="*/ 1443038 w 1681163"/>
              <a:gd name="connsiteY36" fmla="*/ 126206 h 1052512"/>
              <a:gd name="connsiteX37" fmla="*/ 1545432 w 1681163"/>
              <a:gd name="connsiteY37" fmla="*/ 61912 h 1052512"/>
              <a:gd name="connsiteX38" fmla="*/ 1597819 w 1681163"/>
              <a:gd name="connsiteY38" fmla="*/ 30956 h 1052512"/>
              <a:gd name="connsiteX39" fmla="*/ 1640682 w 1681163"/>
              <a:gd name="connsiteY39" fmla="*/ 7143 h 1052512"/>
              <a:gd name="connsiteX40" fmla="*/ 1659732 w 1681163"/>
              <a:gd name="connsiteY40" fmla="*/ 0 h 1052512"/>
              <a:gd name="connsiteX41" fmla="*/ 1671638 w 1681163"/>
              <a:gd name="connsiteY41" fmla="*/ 0 h 1052512"/>
              <a:gd name="connsiteX42" fmla="*/ 1676400 w 1681163"/>
              <a:gd name="connsiteY42" fmla="*/ 4762 h 1052512"/>
              <a:gd name="connsiteX43" fmla="*/ 1681163 w 1681163"/>
              <a:gd name="connsiteY43" fmla="*/ 14287 h 1052512"/>
              <a:gd name="connsiteX44" fmla="*/ 1678782 w 1681163"/>
              <a:gd name="connsiteY44" fmla="*/ 30956 h 1052512"/>
              <a:gd name="connsiteX45" fmla="*/ 1664494 w 1681163"/>
              <a:gd name="connsiteY45" fmla="*/ 61912 h 1052512"/>
              <a:gd name="connsiteX46" fmla="*/ 1590675 w 1681163"/>
              <a:gd name="connsiteY46" fmla="*/ 126206 h 1052512"/>
              <a:gd name="connsiteX47" fmla="*/ 1269207 w 1681163"/>
              <a:gd name="connsiteY47" fmla="*/ 383381 h 1052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81163" h="1052512">
                <a:moveTo>
                  <a:pt x="1269207" y="383381"/>
                </a:moveTo>
                <a:lnTo>
                  <a:pt x="1071563" y="538162"/>
                </a:lnTo>
                <a:lnTo>
                  <a:pt x="900113" y="666750"/>
                </a:lnTo>
                <a:lnTo>
                  <a:pt x="733425" y="778668"/>
                </a:lnTo>
                <a:lnTo>
                  <a:pt x="583407" y="888206"/>
                </a:lnTo>
                <a:lnTo>
                  <a:pt x="457200" y="983456"/>
                </a:lnTo>
                <a:lnTo>
                  <a:pt x="397669" y="1028700"/>
                </a:lnTo>
                <a:lnTo>
                  <a:pt x="366713" y="1042987"/>
                </a:lnTo>
                <a:lnTo>
                  <a:pt x="328613" y="1052512"/>
                </a:lnTo>
                <a:lnTo>
                  <a:pt x="304800" y="1052512"/>
                </a:lnTo>
                <a:lnTo>
                  <a:pt x="266700" y="1045368"/>
                </a:lnTo>
                <a:lnTo>
                  <a:pt x="233363" y="1028700"/>
                </a:lnTo>
                <a:lnTo>
                  <a:pt x="200025" y="1007268"/>
                </a:lnTo>
                <a:lnTo>
                  <a:pt x="142875" y="954881"/>
                </a:lnTo>
                <a:lnTo>
                  <a:pt x="88107" y="892968"/>
                </a:lnTo>
                <a:lnTo>
                  <a:pt x="57150" y="852487"/>
                </a:lnTo>
                <a:lnTo>
                  <a:pt x="42863" y="828675"/>
                </a:lnTo>
                <a:lnTo>
                  <a:pt x="23813" y="788193"/>
                </a:lnTo>
                <a:lnTo>
                  <a:pt x="7144" y="740568"/>
                </a:lnTo>
                <a:lnTo>
                  <a:pt x="0" y="707231"/>
                </a:lnTo>
                <a:lnTo>
                  <a:pt x="4763" y="685800"/>
                </a:lnTo>
                <a:lnTo>
                  <a:pt x="14288" y="676275"/>
                </a:lnTo>
                <a:lnTo>
                  <a:pt x="26194" y="669131"/>
                </a:lnTo>
                <a:lnTo>
                  <a:pt x="45244" y="671512"/>
                </a:lnTo>
                <a:lnTo>
                  <a:pt x="76200" y="678656"/>
                </a:lnTo>
                <a:lnTo>
                  <a:pt x="92869" y="692943"/>
                </a:lnTo>
                <a:lnTo>
                  <a:pt x="133350" y="714375"/>
                </a:lnTo>
                <a:lnTo>
                  <a:pt x="188119" y="731043"/>
                </a:lnTo>
                <a:lnTo>
                  <a:pt x="238125" y="738187"/>
                </a:lnTo>
                <a:lnTo>
                  <a:pt x="280988" y="735806"/>
                </a:lnTo>
                <a:lnTo>
                  <a:pt x="319088" y="726281"/>
                </a:lnTo>
                <a:lnTo>
                  <a:pt x="447675" y="669131"/>
                </a:lnTo>
                <a:lnTo>
                  <a:pt x="635794" y="564356"/>
                </a:lnTo>
                <a:lnTo>
                  <a:pt x="850107" y="442912"/>
                </a:lnTo>
                <a:lnTo>
                  <a:pt x="1014413" y="364331"/>
                </a:lnTo>
                <a:lnTo>
                  <a:pt x="1278732" y="219075"/>
                </a:lnTo>
                <a:lnTo>
                  <a:pt x="1443038" y="126206"/>
                </a:lnTo>
                <a:lnTo>
                  <a:pt x="1545432" y="61912"/>
                </a:lnTo>
                <a:lnTo>
                  <a:pt x="1597819" y="30956"/>
                </a:lnTo>
                <a:lnTo>
                  <a:pt x="1640682" y="7143"/>
                </a:lnTo>
                <a:lnTo>
                  <a:pt x="1659732" y="0"/>
                </a:lnTo>
                <a:lnTo>
                  <a:pt x="1671638" y="0"/>
                </a:lnTo>
                <a:lnTo>
                  <a:pt x="1676400" y="4762"/>
                </a:lnTo>
                <a:lnTo>
                  <a:pt x="1681163" y="14287"/>
                </a:lnTo>
                <a:lnTo>
                  <a:pt x="1678782" y="30956"/>
                </a:lnTo>
                <a:lnTo>
                  <a:pt x="1664494" y="61912"/>
                </a:lnTo>
                <a:lnTo>
                  <a:pt x="1590675" y="126206"/>
                </a:lnTo>
                <a:lnTo>
                  <a:pt x="1269207" y="3833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F7A217B-1725-4ACD-9DBC-C494DE9ABC39}"/>
              </a:ext>
            </a:extLst>
          </p:cNvPr>
          <p:cNvSpPr/>
          <p:nvPr/>
        </p:nvSpPr>
        <p:spPr>
          <a:xfrm>
            <a:off x="5667375" y="2020889"/>
            <a:ext cx="2052638" cy="473075"/>
          </a:xfrm>
          <a:custGeom>
            <a:avLst/>
            <a:gdLst>
              <a:gd name="connsiteX0" fmla="*/ 947738 w 2052638"/>
              <a:gd name="connsiteY0" fmla="*/ 352425 h 471488"/>
              <a:gd name="connsiteX1" fmla="*/ 526256 w 2052638"/>
              <a:gd name="connsiteY1" fmla="*/ 426244 h 471488"/>
              <a:gd name="connsiteX2" fmla="*/ 378619 w 2052638"/>
              <a:gd name="connsiteY2" fmla="*/ 440532 h 471488"/>
              <a:gd name="connsiteX3" fmla="*/ 280988 w 2052638"/>
              <a:gd name="connsiteY3" fmla="*/ 466725 h 471488"/>
              <a:gd name="connsiteX4" fmla="*/ 257175 w 2052638"/>
              <a:gd name="connsiteY4" fmla="*/ 471488 h 471488"/>
              <a:gd name="connsiteX5" fmla="*/ 240506 w 2052638"/>
              <a:gd name="connsiteY5" fmla="*/ 466725 h 471488"/>
              <a:gd name="connsiteX6" fmla="*/ 211931 w 2052638"/>
              <a:gd name="connsiteY6" fmla="*/ 454819 h 471488"/>
              <a:gd name="connsiteX7" fmla="*/ 164306 w 2052638"/>
              <a:gd name="connsiteY7" fmla="*/ 421482 h 471488"/>
              <a:gd name="connsiteX8" fmla="*/ 133350 w 2052638"/>
              <a:gd name="connsiteY8" fmla="*/ 392907 h 471488"/>
              <a:gd name="connsiteX9" fmla="*/ 102394 w 2052638"/>
              <a:gd name="connsiteY9" fmla="*/ 357188 h 471488"/>
              <a:gd name="connsiteX10" fmla="*/ 59531 w 2052638"/>
              <a:gd name="connsiteY10" fmla="*/ 307182 h 471488"/>
              <a:gd name="connsiteX11" fmla="*/ 26194 w 2052638"/>
              <a:gd name="connsiteY11" fmla="*/ 259557 h 471488"/>
              <a:gd name="connsiteX12" fmla="*/ 7144 w 2052638"/>
              <a:gd name="connsiteY12" fmla="*/ 223838 h 471488"/>
              <a:gd name="connsiteX13" fmla="*/ 0 w 2052638"/>
              <a:gd name="connsiteY13" fmla="*/ 197644 h 471488"/>
              <a:gd name="connsiteX14" fmla="*/ 0 w 2052638"/>
              <a:gd name="connsiteY14" fmla="*/ 180975 h 471488"/>
              <a:gd name="connsiteX15" fmla="*/ 4763 w 2052638"/>
              <a:gd name="connsiteY15" fmla="*/ 171450 h 471488"/>
              <a:gd name="connsiteX16" fmla="*/ 16669 w 2052638"/>
              <a:gd name="connsiteY16" fmla="*/ 164307 h 471488"/>
              <a:gd name="connsiteX17" fmla="*/ 33338 w 2052638"/>
              <a:gd name="connsiteY17" fmla="*/ 169069 h 471488"/>
              <a:gd name="connsiteX18" fmla="*/ 76200 w 2052638"/>
              <a:gd name="connsiteY18" fmla="*/ 197644 h 471488"/>
              <a:gd name="connsiteX19" fmla="*/ 97631 w 2052638"/>
              <a:gd name="connsiteY19" fmla="*/ 204788 h 471488"/>
              <a:gd name="connsiteX20" fmla="*/ 209550 w 2052638"/>
              <a:gd name="connsiteY20" fmla="*/ 219075 h 471488"/>
              <a:gd name="connsiteX21" fmla="*/ 359569 w 2052638"/>
              <a:gd name="connsiteY21" fmla="*/ 223838 h 471488"/>
              <a:gd name="connsiteX22" fmla="*/ 454819 w 2052638"/>
              <a:gd name="connsiteY22" fmla="*/ 226219 h 471488"/>
              <a:gd name="connsiteX23" fmla="*/ 561975 w 2052638"/>
              <a:gd name="connsiteY23" fmla="*/ 216694 h 471488"/>
              <a:gd name="connsiteX24" fmla="*/ 878681 w 2052638"/>
              <a:gd name="connsiteY24" fmla="*/ 180975 h 471488"/>
              <a:gd name="connsiteX25" fmla="*/ 1102519 w 2052638"/>
              <a:gd name="connsiteY25" fmla="*/ 159544 h 471488"/>
              <a:gd name="connsiteX26" fmla="*/ 1412081 w 2052638"/>
              <a:gd name="connsiteY26" fmla="*/ 97632 h 471488"/>
              <a:gd name="connsiteX27" fmla="*/ 1593056 w 2052638"/>
              <a:gd name="connsiteY27" fmla="*/ 54769 h 471488"/>
              <a:gd name="connsiteX28" fmla="*/ 1735931 w 2052638"/>
              <a:gd name="connsiteY28" fmla="*/ 0 h 471488"/>
              <a:gd name="connsiteX29" fmla="*/ 1747838 w 2052638"/>
              <a:gd name="connsiteY29" fmla="*/ 0 h 471488"/>
              <a:gd name="connsiteX30" fmla="*/ 1790700 w 2052638"/>
              <a:gd name="connsiteY30" fmla="*/ 4763 h 471488"/>
              <a:gd name="connsiteX31" fmla="*/ 1847850 w 2052638"/>
              <a:gd name="connsiteY31" fmla="*/ 21432 h 471488"/>
              <a:gd name="connsiteX32" fmla="*/ 1895475 w 2052638"/>
              <a:gd name="connsiteY32" fmla="*/ 35719 h 471488"/>
              <a:gd name="connsiteX33" fmla="*/ 1959769 w 2052638"/>
              <a:gd name="connsiteY33" fmla="*/ 64294 h 471488"/>
              <a:gd name="connsiteX34" fmla="*/ 1995488 w 2052638"/>
              <a:gd name="connsiteY34" fmla="*/ 85725 h 471488"/>
              <a:gd name="connsiteX35" fmla="*/ 2021681 w 2052638"/>
              <a:gd name="connsiteY35" fmla="*/ 100013 h 471488"/>
              <a:gd name="connsiteX36" fmla="*/ 2035969 w 2052638"/>
              <a:gd name="connsiteY36" fmla="*/ 111919 h 471488"/>
              <a:gd name="connsiteX37" fmla="*/ 2047875 w 2052638"/>
              <a:gd name="connsiteY37" fmla="*/ 133350 h 471488"/>
              <a:gd name="connsiteX38" fmla="*/ 2052638 w 2052638"/>
              <a:gd name="connsiteY38" fmla="*/ 157163 h 471488"/>
              <a:gd name="connsiteX39" fmla="*/ 2047875 w 2052638"/>
              <a:gd name="connsiteY39" fmla="*/ 180975 h 471488"/>
              <a:gd name="connsiteX40" fmla="*/ 2031206 w 2052638"/>
              <a:gd name="connsiteY40" fmla="*/ 204788 h 471488"/>
              <a:gd name="connsiteX41" fmla="*/ 2002631 w 2052638"/>
              <a:gd name="connsiteY41" fmla="*/ 219075 h 471488"/>
              <a:gd name="connsiteX42" fmla="*/ 1935956 w 2052638"/>
              <a:gd name="connsiteY42" fmla="*/ 223838 h 471488"/>
              <a:gd name="connsiteX43" fmla="*/ 1795463 w 2052638"/>
              <a:gd name="connsiteY43" fmla="*/ 233363 h 471488"/>
              <a:gd name="connsiteX44" fmla="*/ 1688306 w 2052638"/>
              <a:gd name="connsiteY44" fmla="*/ 247650 h 471488"/>
              <a:gd name="connsiteX45" fmla="*/ 1457325 w 2052638"/>
              <a:gd name="connsiteY45" fmla="*/ 297657 h 471488"/>
              <a:gd name="connsiteX46" fmla="*/ 1328738 w 2052638"/>
              <a:gd name="connsiteY46" fmla="*/ 309563 h 471488"/>
              <a:gd name="connsiteX47" fmla="*/ 947738 w 2052638"/>
              <a:gd name="connsiteY47" fmla="*/ 352425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052638" h="471488">
                <a:moveTo>
                  <a:pt x="947738" y="352425"/>
                </a:moveTo>
                <a:lnTo>
                  <a:pt x="526256" y="426244"/>
                </a:lnTo>
                <a:lnTo>
                  <a:pt x="378619" y="440532"/>
                </a:lnTo>
                <a:lnTo>
                  <a:pt x="280988" y="466725"/>
                </a:lnTo>
                <a:lnTo>
                  <a:pt x="257175" y="471488"/>
                </a:lnTo>
                <a:lnTo>
                  <a:pt x="240506" y="466725"/>
                </a:lnTo>
                <a:lnTo>
                  <a:pt x="211931" y="454819"/>
                </a:lnTo>
                <a:lnTo>
                  <a:pt x="164306" y="421482"/>
                </a:lnTo>
                <a:lnTo>
                  <a:pt x="133350" y="392907"/>
                </a:lnTo>
                <a:lnTo>
                  <a:pt x="102394" y="357188"/>
                </a:lnTo>
                <a:lnTo>
                  <a:pt x="59531" y="307182"/>
                </a:lnTo>
                <a:lnTo>
                  <a:pt x="26194" y="259557"/>
                </a:lnTo>
                <a:lnTo>
                  <a:pt x="7144" y="223838"/>
                </a:lnTo>
                <a:lnTo>
                  <a:pt x="0" y="197644"/>
                </a:lnTo>
                <a:lnTo>
                  <a:pt x="0" y="180975"/>
                </a:lnTo>
                <a:lnTo>
                  <a:pt x="4763" y="171450"/>
                </a:lnTo>
                <a:lnTo>
                  <a:pt x="16669" y="164307"/>
                </a:lnTo>
                <a:lnTo>
                  <a:pt x="33338" y="169069"/>
                </a:lnTo>
                <a:lnTo>
                  <a:pt x="76200" y="197644"/>
                </a:lnTo>
                <a:lnTo>
                  <a:pt x="97631" y="204788"/>
                </a:lnTo>
                <a:lnTo>
                  <a:pt x="209550" y="219075"/>
                </a:lnTo>
                <a:lnTo>
                  <a:pt x="359569" y="223838"/>
                </a:lnTo>
                <a:lnTo>
                  <a:pt x="454819" y="226219"/>
                </a:lnTo>
                <a:lnTo>
                  <a:pt x="561975" y="216694"/>
                </a:lnTo>
                <a:lnTo>
                  <a:pt x="878681" y="180975"/>
                </a:lnTo>
                <a:lnTo>
                  <a:pt x="1102519" y="159544"/>
                </a:lnTo>
                <a:lnTo>
                  <a:pt x="1412081" y="97632"/>
                </a:lnTo>
                <a:lnTo>
                  <a:pt x="1593056" y="54769"/>
                </a:lnTo>
                <a:lnTo>
                  <a:pt x="1735931" y="0"/>
                </a:lnTo>
                <a:lnTo>
                  <a:pt x="1747838" y="0"/>
                </a:lnTo>
                <a:lnTo>
                  <a:pt x="1790700" y="4763"/>
                </a:lnTo>
                <a:lnTo>
                  <a:pt x="1847850" y="21432"/>
                </a:lnTo>
                <a:lnTo>
                  <a:pt x="1895475" y="35719"/>
                </a:lnTo>
                <a:lnTo>
                  <a:pt x="1959769" y="64294"/>
                </a:lnTo>
                <a:lnTo>
                  <a:pt x="1995488" y="85725"/>
                </a:lnTo>
                <a:lnTo>
                  <a:pt x="2021681" y="100013"/>
                </a:lnTo>
                <a:lnTo>
                  <a:pt x="2035969" y="111919"/>
                </a:lnTo>
                <a:lnTo>
                  <a:pt x="2047875" y="133350"/>
                </a:lnTo>
                <a:lnTo>
                  <a:pt x="2052638" y="157163"/>
                </a:lnTo>
                <a:lnTo>
                  <a:pt x="2047875" y="180975"/>
                </a:lnTo>
                <a:lnTo>
                  <a:pt x="2031206" y="204788"/>
                </a:lnTo>
                <a:lnTo>
                  <a:pt x="2002631" y="219075"/>
                </a:lnTo>
                <a:lnTo>
                  <a:pt x="1935956" y="223838"/>
                </a:lnTo>
                <a:lnTo>
                  <a:pt x="1795463" y="233363"/>
                </a:lnTo>
                <a:lnTo>
                  <a:pt x="1688306" y="247650"/>
                </a:lnTo>
                <a:lnTo>
                  <a:pt x="1457325" y="297657"/>
                </a:lnTo>
                <a:lnTo>
                  <a:pt x="1328738" y="309563"/>
                </a:lnTo>
                <a:lnTo>
                  <a:pt x="94773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D2BBD75-FDF1-4854-93A0-D662376263F9}"/>
              </a:ext>
            </a:extLst>
          </p:cNvPr>
          <p:cNvSpPr/>
          <p:nvPr/>
        </p:nvSpPr>
        <p:spPr>
          <a:xfrm>
            <a:off x="5984875" y="2373313"/>
            <a:ext cx="490538" cy="717550"/>
          </a:xfrm>
          <a:custGeom>
            <a:avLst/>
            <a:gdLst>
              <a:gd name="connsiteX0" fmla="*/ 185738 w 490538"/>
              <a:gd name="connsiteY0" fmla="*/ 423863 h 716757"/>
              <a:gd name="connsiteX1" fmla="*/ 130969 w 490538"/>
              <a:gd name="connsiteY1" fmla="*/ 269082 h 716757"/>
              <a:gd name="connsiteX2" fmla="*/ 0 w 490538"/>
              <a:gd name="connsiteY2" fmla="*/ 28575 h 716757"/>
              <a:gd name="connsiteX3" fmla="*/ 197644 w 490538"/>
              <a:gd name="connsiteY3" fmla="*/ 0 h 716757"/>
              <a:gd name="connsiteX4" fmla="*/ 295275 w 490538"/>
              <a:gd name="connsiteY4" fmla="*/ 152400 h 716757"/>
              <a:gd name="connsiteX5" fmla="*/ 328613 w 490538"/>
              <a:gd name="connsiteY5" fmla="*/ 207169 h 716757"/>
              <a:gd name="connsiteX6" fmla="*/ 361950 w 490538"/>
              <a:gd name="connsiteY6" fmla="*/ 269082 h 716757"/>
              <a:gd name="connsiteX7" fmla="*/ 388144 w 490538"/>
              <a:gd name="connsiteY7" fmla="*/ 342900 h 716757"/>
              <a:gd name="connsiteX8" fmla="*/ 419100 w 490538"/>
              <a:gd name="connsiteY8" fmla="*/ 438150 h 716757"/>
              <a:gd name="connsiteX9" fmla="*/ 490538 w 490538"/>
              <a:gd name="connsiteY9" fmla="*/ 659607 h 716757"/>
              <a:gd name="connsiteX10" fmla="*/ 252413 w 490538"/>
              <a:gd name="connsiteY10" fmla="*/ 716757 h 716757"/>
              <a:gd name="connsiteX11" fmla="*/ 219075 w 490538"/>
              <a:gd name="connsiteY11" fmla="*/ 545307 h 716757"/>
              <a:gd name="connsiteX12" fmla="*/ 185738 w 490538"/>
              <a:gd name="connsiteY12" fmla="*/ 423863 h 716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0538" h="716757">
                <a:moveTo>
                  <a:pt x="185738" y="423863"/>
                </a:moveTo>
                <a:lnTo>
                  <a:pt x="130969" y="269082"/>
                </a:lnTo>
                <a:lnTo>
                  <a:pt x="0" y="28575"/>
                </a:lnTo>
                <a:lnTo>
                  <a:pt x="197644" y="0"/>
                </a:lnTo>
                <a:lnTo>
                  <a:pt x="295275" y="152400"/>
                </a:lnTo>
                <a:lnTo>
                  <a:pt x="328613" y="207169"/>
                </a:lnTo>
                <a:lnTo>
                  <a:pt x="361950" y="269082"/>
                </a:lnTo>
                <a:lnTo>
                  <a:pt x="388144" y="342900"/>
                </a:lnTo>
                <a:lnTo>
                  <a:pt x="419100" y="438150"/>
                </a:lnTo>
                <a:lnTo>
                  <a:pt x="490538" y="659607"/>
                </a:lnTo>
                <a:lnTo>
                  <a:pt x="252413" y="716757"/>
                </a:lnTo>
                <a:lnTo>
                  <a:pt x="219075" y="545307"/>
                </a:lnTo>
                <a:lnTo>
                  <a:pt x="185738" y="423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E081307-1A94-4379-96EF-6AF982932833}"/>
              </a:ext>
            </a:extLst>
          </p:cNvPr>
          <p:cNvSpPr/>
          <p:nvPr/>
        </p:nvSpPr>
        <p:spPr>
          <a:xfrm>
            <a:off x="6886576" y="2276476"/>
            <a:ext cx="409575" cy="715963"/>
          </a:xfrm>
          <a:custGeom>
            <a:avLst/>
            <a:gdLst>
              <a:gd name="connsiteX0" fmla="*/ 57150 w 409575"/>
              <a:gd name="connsiteY0" fmla="*/ 335756 h 716756"/>
              <a:gd name="connsiteX1" fmla="*/ 78581 w 409575"/>
              <a:gd name="connsiteY1" fmla="*/ 0 h 716756"/>
              <a:gd name="connsiteX2" fmla="*/ 245269 w 409575"/>
              <a:gd name="connsiteY2" fmla="*/ 9525 h 716756"/>
              <a:gd name="connsiteX3" fmla="*/ 342900 w 409575"/>
              <a:gd name="connsiteY3" fmla="*/ 64294 h 716756"/>
              <a:gd name="connsiteX4" fmla="*/ 371475 w 409575"/>
              <a:gd name="connsiteY4" fmla="*/ 78581 h 716756"/>
              <a:gd name="connsiteX5" fmla="*/ 390525 w 409575"/>
              <a:gd name="connsiteY5" fmla="*/ 97631 h 716756"/>
              <a:gd name="connsiteX6" fmla="*/ 402431 w 409575"/>
              <a:gd name="connsiteY6" fmla="*/ 114300 h 716756"/>
              <a:gd name="connsiteX7" fmla="*/ 407194 w 409575"/>
              <a:gd name="connsiteY7" fmla="*/ 130969 h 716756"/>
              <a:gd name="connsiteX8" fmla="*/ 409575 w 409575"/>
              <a:gd name="connsiteY8" fmla="*/ 152400 h 716756"/>
              <a:gd name="connsiteX9" fmla="*/ 402431 w 409575"/>
              <a:gd name="connsiteY9" fmla="*/ 183356 h 716756"/>
              <a:gd name="connsiteX10" fmla="*/ 373856 w 409575"/>
              <a:gd name="connsiteY10" fmla="*/ 247650 h 716756"/>
              <a:gd name="connsiteX11" fmla="*/ 276225 w 409575"/>
              <a:gd name="connsiteY11" fmla="*/ 414338 h 716756"/>
              <a:gd name="connsiteX12" fmla="*/ 109538 w 409575"/>
              <a:gd name="connsiteY12" fmla="*/ 709613 h 716756"/>
              <a:gd name="connsiteX13" fmla="*/ 0 w 409575"/>
              <a:gd name="connsiteY13" fmla="*/ 716756 h 716756"/>
              <a:gd name="connsiteX14" fmla="*/ 21431 w 409575"/>
              <a:gd name="connsiteY14" fmla="*/ 542925 h 716756"/>
              <a:gd name="connsiteX15" fmla="*/ 57150 w 409575"/>
              <a:gd name="connsiteY15" fmla="*/ 335756 h 716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09575" h="716756">
                <a:moveTo>
                  <a:pt x="57150" y="335756"/>
                </a:moveTo>
                <a:lnTo>
                  <a:pt x="78581" y="0"/>
                </a:lnTo>
                <a:lnTo>
                  <a:pt x="245269" y="9525"/>
                </a:lnTo>
                <a:lnTo>
                  <a:pt x="342900" y="64294"/>
                </a:lnTo>
                <a:lnTo>
                  <a:pt x="371475" y="78581"/>
                </a:lnTo>
                <a:lnTo>
                  <a:pt x="390525" y="97631"/>
                </a:lnTo>
                <a:lnTo>
                  <a:pt x="402431" y="114300"/>
                </a:lnTo>
                <a:lnTo>
                  <a:pt x="407194" y="130969"/>
                </a:lnTo>
                <a:lnTo>
                  <a:pt x="409575" y="152400"/>
                </a:lnTo>
                <a:lnTo>
                  <a:pt x="402431" y="183356"/>
                </a:lnTo>
                <a:lnTo>
                  <a:pt x="373856" y="247650"/>
                </a:lnTo>
                <a:lnTo>
                  <a:pt x="276225" y="414338"/>
                </a:lnTo>
                <a:lnTo>
                  <a:pt x="109538" y="709613"/>
                </a:lnTo>
                <a:lnTo>
                  <a:pt x="0" y="716756"/>
                </a:lnTo>
                <a:lnTo>
                  <a:pt x="21431" y="542925"/>
                </a:lnTo>
                <a:lnTo>
                  <a:pt x="57150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4C2BDB3-B244-4346-9F92-B5F10EDBAC4A}"/>
              </a:ext>
            </a:extLst>
          </p:cNvPr>
          <p:cNvSpPr/>
          <p:nvPr/>
        </p:nvSpPr>
        <p:spPr>
          <a:xfrm>
            <a:off x="5251450" y="2781300"/>
            <a:ext cx="3028950" cy="560388"/>
          </a:xfrm>
          <a:custGeom>
            <a:avLst/>
            <a:gdLst>
              <a:gd name="connsiteX0" fmla="*/ 1548217 w 3028793"/>
              <a:gd name="connsiteY0" fmla="*/ 318161 h 561166"/>
              <a:gd name="connsiteX1" fmla="*/ 1300202 w 3028793"/>
              <a:gd name="connsiteY1" fmla="*/ 345718 h 561166"/>
              <a:gd name="connsiteX2" fmla="*/ 1157405 w 3028793"/>
              <a:gd name="connsiteY2" fmla="*/ 368265 h 561166"/>
              <a:gd name="connsiteX3" fmla="*/ 984546 w 3028793"/>
              <a:gd name="connsiteY3" fmla="*/ 400833 h 561166"/>
              <a:gd name="connsiteX4" fmla="*/ 776614 w 3028793"/>
              <a:gd name="connsiteY4" fmla="*/ 453442 h 561166"/>
              <a:gd name="connsiteX5" fmla="*/ 578702 w 3028793"/>
              <a:gd name="connsiteY5" fmla="*/ 503546 h 561166"/>
              <a:gd name="connsiteX6" fmla="*/ 345718 w 3028793"/>
              <a:gd name="connsiteY6" fmla="*/ 558661 h 561166"/>
              <a:gd name="connsiteX7" fmla="*/ 310645 w 3028793"/>
              <a:gd name="connsiteY7" fmla="*/ 561166 h 561166"/>
              <a:gd name="connsiteX8" fmla="*/ 283088 w 3028793"/>
              <a:gd name="connsiteY8" fmla="*/ 553650 h 561166"/>
              <a:gd name="connsiteX9" fmla="*/ 250521 w 3028793"/>
              <a:gd name="connsiteY9" fmla="*/ 536114 h 561166"/>
              <a:gd name="connsiteX10" fmla="*/ 182880 w 3028793"/>
              <a:gd name="connsiteY10" fmla="*/ 491020 h 561166"/>
              <a:gd name="connsiteX11" fmla="*/ 105219 w 3028793"/>
              <a:gd name="connsiteY11" fmla="*/ 420875 h 561166"/>
              <a:gd name="connsiteX12" fmla="*/ 67641 w 3028793"/>
              <a:gd name="connsiteY12" fmla="*/ 380791 h 561166"/>
              <a:gd name="connsiteX13" fmla="*/ 37578 w 3028793"/>
              <a:gd name="connsiteY13" fmla="*/ 340708 h 561166"/>
              <a:gd name="connsiteX14" fmla="*/ 17536 w 3028793"/>
              <a:gd name="connsiteY14" fmla="*/ 313151 h 561166"/>
              <a:gd name="connsiteX15" fmla="*/ 2505 w 3028793"/>
              <a:gd name="connsiteY15" fmla="*/ 278078 h 561166"/>
              <a:gd name="connsiteX16" fmla="*/ 0 w 3028793"/>
              <a:gd name="connsiteY16" fmla="*/ 258036 h 561166"/>
              <a:gd name="connsiteX17" fmla="*/ 0 w 3028793"/>
              <a:gd name="connsiteY17" fmla="*/ 248015 h 561166"/>
              <a:gd name="connsiteX18" fmla="*/ 2505 w 3028793"/>
              <a:gd name="connsiteY18" fmla="*/ 237995 h 561166"/>
              <a:gd name="connsiteX19" fmla="*/ 17536 w 3028793"/>
              <a:gd name="connsiteY19" fmla="*/ 235489 h 561166"/>
              <a:gd name="connsiteX20" fmla="*/ 35073 w 3028793"/>
              <a:gd name="connsiteY20" fmla="*/ 235489 h 561166"/>
              <a:gd name="connsiteX21" fmla="*/ 87682 w 3028793"/>
              <a:gd name="connsiteY21" fmla="*/ 260541 h 561166"/>
              <a:gd name="connsiteX22" fmla="*/ 152818 w 3028793"/>
              <a:gd name="connsiteY22" fmla="*/ 288099 h 561166"/>
              <a:gd name="connsiteX23" fmla="*/ 212942 w 3028793"/>
              <a:gd name="connsiteY23" fmla="*/ 305635 h 561166"/>
              <a:gd name="connsiteX24" fmla="*/ 285593 w 3028793"/>
              <a:gd name="connsiteY24" fmla="*/ 315656 h 561166"/>
              <a:gd name="connsiteX25" fmla="*/ 348224 w 3028793"/>
              <a:gd name="connsiteY25" fmla="*/ 318161 h 561166"/>
              <a:gd name="connsiteX26" fmla="*/ 470979 w 3028793"/>
              <a:gd name="connsiteY26" fmla="*/ 310646 h 561166"/>
              <a:gd name="connsiteX27" fmla="*/ 656364 w 3028793"/>
              <a:gd name="connsiteY27" fmla="*/ 285594 h 561166"/>
              <a:gd name="connsiteX28" fmla="*/ 982041 w 3028793"/>
              <a:gd name="connsiteY28" fmla="*/ 222963 h 561166"/>
              <a:gd name="connsiteX29" fmla="*/ 1192478 w 3028793"/>
              <a:gd name="connsiteY29" fmla="*/ 177870 h 561166"/>
              <a:gd name="connsiteX30" fmla="*/ 1663456 w 3028793"/>
              <a:gd name="connsiteY30" fmla="*/ 132776 h 561166"/>
              <a:gd name="connsiteX31" fmla="*/ 1791222 w 3028793"/>
              <a:gd name="connsiteY31" fmla="*/ 117745 h 561166"/>
              <a:gd name="connsiteX32" fmla="*/ 2036732 w 3028793"/>
              <a:gd name="connsiteY32" fmla="*/ 100208 h 561166"/>
              <a:gd name="connsiteX33" fmla="*/ 2214602 w 3028793"/>
              <a:gd name="connsiteY33" fmla="*/ 82672 h 561166"/>
              <a:gd name="connsiteX34" fmla="*/ 2362409 w 3028793"/>
              <a:gd name="connsiteY34" fmla="*/ 62630 h 561166"/>
              <a:gd name="connsiteX35" fmla="*/ 2562825 w 3028793"/>
              <a:gd name="connsiteY35" fmla="*/ 25052 h 561166"/>
              <a:gd name="connsiteX36" fmla="*/ 2660528 w 3028793"/>
              <a:gd name="connsiteY36" fmla="*/ 2505 h 561166"/>
              <a:gd name="connsiteX37" fmla="*/ 2703117 w 3028793"/>
              <a:gd name="connsiteY37" fmla="*/ 0 h 561166"/>
              <a:gd name="connsiteX38" fmla="*/ 2753221 w 3028793"/>
              <a:gd name="connsiteY38" fmla="*/ 10021 h 561166"/>
              <a:gd name="connsiteX39" fmla="*/ 2840903 w 3028793"/>
              <a:gd name="connsiteY39" fmla="*/ 45094 h 561166"/>
              <a:gd name="connsiteX40" fmla="*/ 2913554 w 3028793"/>
              <a:gd name="connsiteY40" fmla="*/ 80167 h 561166"/>
              <a:gd name="connsiteX41" fmla="*/ 2953637 w 3028793"/>
              <a:gd name="connsiteY41" fmla="*/ 102714 h 561166"/>
              <a:gd name="connsiteX42" fmla="*/ 2978689 w 3028793"/>
              <a:gd name="connsiteY42" fmla="*/ 120250 h 561166"/>
              <a:gd name="connsiteX43" fmla="*/ 3001236 w 3028793"/>
              <a:gd name="connsiteY43" fmla="*/ 140292 h 561166"/>
              <a:gd name="connsiteX44" fmla="*/ 3018773 w 3028793"/>
              <a:gd name="connsiteY44" fmla="*/ 167849 h 561166"/>
              <a:gd name="connsiteX45" fmla="*/ 3028793 w 3028793"/>
              <a:gd name="connsiteY45" fmla="*/ 192901 h 561166"/>
              <a:gd name="connsiteX46" fmla="*/ 3028793 w 3028793"/>
              <a:gd name="connsiteY46" fmla="*/ 227974 h 561166"/>
              <a:gd name="connsiteX47" fmla="*/ 3018773 w 3028793"/>
              <a:gd name="connsiteY47" fmla="*/ 270562 h 561166"/>
              <a:gd name="connsiteX48" fmla="*/ 3011257 w 3028793"/>
              <a:gd name="connsiteY48" fmla="*/ 285594 h 561166"/>
              <a:gd name="connsiteX49" fmla="*/ 2991215 w 3028793"/>
              <a:gd name="connsiteY49" fmla="*/ 298120 h 561166"/>
              <a:gd name="connsiteX50" fmla="*/ 2926080 w 3028793"/>
              <a:gd name="connsiteY50" fmla="*/ 298120 h 561166"/>
              <a:gd name="connsiteX51" fmla="*/ 2642992 w 3028793"/>
              <a:gd name="connsiteY51" fmla="*/ 275573 h 561166"/>
              <a:gd name="connsiteX52" fmla="*/ 2304789 w 3028793"/>
              <a:gd name="connsiteY52" fmla="*/ 273067 h 561166"/>
              <a:gd name="connsiteX53" fmla="*/ 1944039 w 3028793"/>
              <a:gd name="connsiteY53" fmla="*/ 290604 h 561166"/>
              <a:gd name="connsiteX54" fmla="*/ 1548217 w 3028793"/>
              <a:gd name="connsiteY54" fmla="*/ 318161 h 561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93" h="561166">
                <a:moveTo>
                  <a:pt x="1548217" y="318161"/>
                </a:moveTo>
                <a:lnTo>
                  <a:pt x="1300202" y="345718"/>
                </a:lnTo>
                <a:lnTo>
                  <a:pt x="1157405" y="368265"/>
                </a:lnTo>
                <a:lnTo>
                  <a:pt x="984546" y="400833"/>
                </a:lnTo>
                <a:lnTo>
                  <a:pt x="776614" y="453442"/>
                </a:lnTo>
                <a:lnTo>
                  <a:pt x="578702" y="503546"/>
                </a:lnTo>
                <a:lnTo>
                  <a:pt x="345718" y="558661"/>
                </a:lnTo>
                <a:lnTo>
                  <a:pt x="310645" y="561166"/>
                </a:lnTo>
                <a:lnTo>
                  <a:pt x="283088" y="553650"/>
                </a:lnTo>
                <a:lnTo>
                  <a:pt x="250521" y="536114"/>
                </a:lnTo>
                <a:lnTo>
                  <a:pt x="182880" y="491020"/>
                </a:lnTo>
                <a:lnTo>
                  <a:pt x="105219" y="420875"/>
                </a:lnTo>
                <a:lnTo>
                  <a:pt x="67641" y="380791"/>
                </a:lnTo>
                <a:lnTo>
                  <a:pt x="37578" y="340708"/>
                </a:lnTo>
                <a:lnTo>
                  <a:pt x="17536" y="313151"/>
                </a:lnTo>
                <a:lnTo>
                  <a:pt x="2505" y="278078"/>
                </a:lnTo>
                <a:lnTo>
                  <a:pt x="0" y="258036"/>
                </a:lnTo>
                <a:lnTo>
                  <a:pt x="0" y="248015"/>
                </a:lnTo>
                <a:lnTo>
                  <a:pt x="2505" y="237995"/>
                </a:lnTo>
                <a:lnTo>
                  <a:pt x="17536" y="235489"/>
                </a:lnTo>
                <a:lnTo>
                  <a:pt x="35073" y="235489"/>
                </a:lnTo>
                <a:lnTo>
                  <a:pt x="87682" y="260541"/>
                </a:lnTo>
                <a:lnTo>
                  <a:pt x="152818" y="288099"/>
                </a:lnTo>
                <a:lnTo>
                  <a:pt x="212942" y="305635"/>
                </a:lnTo>
                <a:lnTo>
                  <a:pt x="285593" y="315656"/>
                </a:lnTo>
                <a:lnTo>
                  <a:pt x="348224" y="318161"/>
                </a:lnTo>
                <a:lnTo>
                  <a:pt x="470979" y="310646"/>
                </a:lnTo>
                <a:lnTo>
                  <a:pt x="656364" y="285594"/>
                </a:lnTo>
                <a:lnTo>
                  <a:pt x="982041" y="222963"/>
                </a:lnTo>
                <a:cubicBezTo>
                  <a:pt x="1052149" y="207759"/>
                  <a:pt x="1120740" y="177870"/>
                  <a:pt x="1192478" y="177870"/>
                </a:cubicBezTo>
                <a:lnTo>
                  <a:pt x="1663456" y="132776"/>
                </a:lnTo>
                <a:lnTo>
                  <a:pt x="1791222" y="117745"/>
                </a:lnTo>
                <a:lnTo>
                  <a:pt x="2036732" y="100208"/>
                </a:lnTo>
                <a:lnTo>
                  <a:pt x="2214602" y="82672"/>
                </a:lnTo>
                <a:lnTo>
                  <a:pt x="2362409" y="62630"/>
                </a:lnTo>
                <a:lnTo>
                  <a:pt x="2562825" y="25052"/>
                </a:lnTo>
                <a:lnTo>
                  <a:pt x="2660528" y="2505"/>
                </a:lnTo>
                <a:lnTo>
                  <a:pt x="2703117" y="0"/>
                </a:lnTo>
                <a:lnTo>
                  <a:pt x="2753221" y="10021"/>
                </a:lnTo>
                <a:lnTo>
                  <a:pt x="2840903" y="45094"/>
                </a:lnTo>
                <a:lnTo>
                  <a:pt x="2913554" y="80167"/>
                </a:lnTo>
                <a:lnTo>
                  <a:pt x="2953637" y="102714"/>
                </a:lnTo>
                <a:lnTo>
                  <a:pt x="2978689" y="120250"/>
                </a:lnTo>
                <a:lnTo>
                  <a:pt x="3001236" y="140292"/>
                </a:lnTo>
                <a:lnTo>
                  <a:pt x="3018773" y="167849"/>
                </a:lnTo>
                <a:lnTo>
                  <a:pt x="3028793" y="192901"/>
                </a:lnTo>
                <a:lnTo>
                  <a:pt x="3028793" y="227974"/>
                </a:lnTo>
                <a:lnTo>
                  <a:pt x="3018773" y="270562"/>
                </a:lnTo>
                <a:lnTo>
                  <a:pt x="3011257" y="285594"/>
                </a:lnTo>
                <a:lnTo>
                  <a:pt x="2991215" y="298120"/>
                </a:lnTo>
                <a:lnTo>
                  <a:pt x="2926080" y="298120"/>
                </a:lnTo>
                <a:lnTo>
                  <a:pt x="2642992" y="275573"/>
                </a:lnTo>
                <a:lnTo>
                  <a:pt x="2304789" y="273067"/>
                </a:lnTo>
                <a:lnTo>
                  <a:pt x="1944039" y="290604"/>
                </a:lnTo>
                <a:lnTo>
                  <a:pt x="1548217" y="3181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447D57E-835E-4EDA-A723-83247BF1EFC8}"/>
              </a:ext>
            </a:extLst>
          </p:cNvPr>
          <p:cNvSpPr/>
          <p:nvPr/>
        </p:nvSpPr>
        <p:spPr>
          <a:xfrm>
            <a:off x="5829301" y="3294063"/>
            <a:ext cx="2022475" cy="1231900"/>
          </a:xfrm>
          <a:custGeom>
            <a:avLst/>
            <a:gdLst>
              <a:gd name="connsiteX0" fmla="*/ 766763 w 2021681"/>
              <a:gd name="connsiteY0" fmla="*/ 304800 h 1233487"/>
              <a:gd name="connsiteX1" fmla="*/ 85725 w 2021681"/>
              <a:gd name="connsiteY1" fmla="*/ 388144 h 1233487"/>
              <a:gd name="connsiteX2" fmla="*/ 0 w 2021681"/>
              <a:gd name="connsiteY2" fmla="*/ 211931 h 1233487"/>
              <a:gd name="connsiteX3" fmla="*/ 126206 w 2021681"/>
              <a:gd name="connsiteY3" fmla="*/ 200025 h 1233487"/>
              <a:gd name="connsiteX4" fmla="*/ 609600 w 2021681"/>
              <a:gd name="connsiteY4" fmla="*/ 147637 h 1233487"/>
              <a:gd name="connsiteX5" fmla="*/ 1164431 w 2021681"/>
              <a:gd name="connsiteY5" fmla="*/ 88106 h 1233487"/>
              <a:gd name="connsiteX6" fmla="*/ 1616869 w 2021681"/>
              <a:gd name="connsiteY6" fmla="*/ 47625 h 1233487"/>
              <a:gd name="connsiteX7" fmla="*/ 1647825 w 2021681"/>
              <a:gd name="connsiteY7" fmla="*/ 21431 h 1233487"/>
              <a:gd name="connsiteX8" fmla="*/ 1676400 w 2021681"/>
              <a:gd name="connsiteY8" fmla="*/ 7144 h 1233487"/>
              <a:gd name="connsiteX9" fmla="*/ 1702594 w 2021681"/>
              <a:gd name="connsiteY9" fmla="*/ 0 h 1233487"/>
              <a:gd name="connsiteX10" fmla="*/ 1724025 w 2021681"/>
              <a:gd name="connsiteY10" fmla="*/ 0 h 1233487"/>
              <a:gd name="connsiteX11" fmla="*/ 1743075 w 2021681"/>
              <a:gd name="connsiteY11" fmla="*/ 7144 h 1233487"/>
              <a:gd name="connsiteX12" fmla="*/ 1781175 w 2021681"/>
              <a:gd name="connsiteY12" fmla="*/ 28575 h 1233487"/>
              <a:gd name="connsiteX13" fmla="*/ 1869281 w 2021681"/>
              <a:gd name="connsiteY13" fmla="*/ 95250 h 1233487"/>
              <a:gd name="connsiteX14" fmla="*/ 1935956 w 2021681"/>
              <a:gd name="connsiteY14" fmla="*/ 154781 h 1233487"/>
              <a:gd name="connsiteX15" fmla="*/ 1976438 w 2021681"/>
              <a:gd name="connsiteY15" fmla="*/ 190500 h 1233487"/>
              <a:gd name="connsiteX16" fmla="*/ 2005013 w 2021681"/>
              <a:gd name="connsiteY16" fmla="*/ 226219 h 1233487"/>
              <a:gd name="connsiteX17" fmla="*/ 2019300 w 2021681"/>
              <a:gd name="connsiteY17" fmla="*/ 250031 h 1233487"/>
              <a:gd name="connsiteX18" fmla="*/ 2021681 w 2021681"/>
              <a:gd name="connsiteY18" fmla="*/ 264319 h 1233487"/>
              <a:gd name="connsiteX19" fmla="*/ 2021681 w 2021681"/>
              <a:gd name="connsiteY19" fmla="*/ 280987 h 1233487"/>
              <a:gd name="connsiteX20" fmla="*/ 2014538 w 2021681"/>
              <a:gd name="connsiteY20" fmla="*/ 309562 h 1233487"/>
              <a:gd name="connsiteX21" fmla="*/ 2000250 w 2021681"/>
              <a:gd name="connsiteY21" fmla="*/ 330994 h 1233487"/>
              <a:gd name="connsiteX22" fmla="*/ 1978819 w 2021681"/>
              <a:gd name="connsiteY22" fmla="*/ 347662 h 1233487"/>
              <a:gd name="connsiteX23" fmla="*/ 1952625 w 2021681"/>
              <a:gd name="connsiteY23" fmla="*/ 359569 h 1233487"/>
              <a:gd name="connsiteX24" fmla="*/ 1905000 w 2021681"/>
              <a:gd name="connsiteY24" fmla="*/ 569119 h 1233487"/>
              <a:gd name="connsiteX25" fmla="*/ 1835944 w 2021681"/>
              <a:gd name="connsiteY25" fmla="*/ 826294 h 1233487"/>
              <a:gd name="connsiteX26" fmla="*/ 1762125 w 2021681"/>
              <a:gd name="connsiteY26" fmla="*/ 1112044 h 1233487"/>
              <a:gd name="connsiteX27" fmla="*/ 1752600 w 2021681"/>
              <a:gd name="connsiteY27" fmla="*/ 1147762 h 1233487"/>
              <a:gd name="connsiteX28" fmla="*/ 1743075 w 2021681"/>
              <a:gd name="connsiteY28" fmla="*/ 1173956 h 1233487"/>
              <a:gd name="connsiteX29" fmla="*/ 1731169 w 2021681"/>
              <a:gd name="connsiteY29" fmla="*/ 1193006 h 1233487"/>
              <a:gd name="connsiteX30" fmla="*/ 1709738 w 2021681"/>
              <a:gd name="connsiteY30" fmla="*/ 1209675 h 1233487"/>
              <a:gd name="connsiteX31" fmla="*/ 1669256 w 2021681"/>
              <a:gd name="connsiteY31" fmla="*/ 1223962 h 1233487"/>
              <a:gd name="connsiteX32" fmla="*/ 1635919 w 2021681"/>
              <a:gd name="connsiteY32" fmla="*/ 1231106 h 1233487"/>
              <a:gd name="connsiteX33" fmla="*/ 1612106 w 2021681"/>
              <a:gd name="connsiteY33" fmla="*/ 1233487 h 1233487"/>
              <a:gd name="connsiteX34" fmla="*/ 1583531 w 2021681"/>
              <a:gd name="connsiteY34" fmla="*/ 1231106 h 1233487"/>
              <a:gd name="connsiteX35" fmla="*/ 1559719 w 2021681"/>
              <a:gd name="connsiteY35" fmla="*/ 1223962 h 1233487"/>
              <a:gd name="connsiteX36" fmla="*/ 1547813 w 2021681"/>
              <a:gd name="connsiteY36" fmla="*/ 1214437 h 1233487"/>
              <a:gd name="connsiteX37" fmla="*/ 1533525 w 2021681"/>
              <a:gd name="connsiteY37" fmla="*/ 1190625 h 1233487"/>
              <a:gd name="connsiteX38" fmla="*/ 1528763 w 2021681"/>
              <a:gd name="connsiteY38" fmla="*/ 1109662 h 1233487"/>
              <a:gd name="connsiteX39" fmla="*/ 1552575 w 2021681"/>
              <a:gd name="connsiteY39" fmla="*/ 988219 h 1233487"/>
              <a:gd name="connsiteX40" fmla="*/ 1624013 w 2021681"/>
              <a:gd name="connsiteY40" fmla="*/ 595312 h 1233487"/>
              <a:gd name="connsiteX41" fmla="*/ 1640681 w 2021681"/>
              <a:gd name="connsiteY41" fmla="*/ 509587 h 1233487"/>
              <a:gd name="connsiteX42" fmla="*/ 1671638 w 2021681"/>
              <a:gd name="connsiteY42" fmla="*/ 283369 h 1233487"/>
              <a:gd name="connsiteX43" fmla="*/ 1666875 w 2021681"/>
              <a:gd name="connsiteY43" fmla="*/ 257175 h 1233487"/>
              <a:gd name="connsiteX44" fmla="*/ 1654969 w 2021681"/>
              <a:gd name="connsiteY44" fmla="*/ 238125 h 1233487"/>
              <a:gd name="connsiteX45" fmla="*/ 1635919 w 2021681"/>
              <a:gd name="connsiteY45" fmla="*/ 221456 h 1233487"/>
              <a:gd name="connsiteX46" fmla="*/ 1609725 w 2021681"/>
              <a:gd name="connsiteY46" fmla="*/ 207169 h 1233487"/>
              <a:gd name="connsiteX47" fmla="*/ 1576388 w 2021681"/>
              <a:gd name="connsiteY47" fmla="*/ 204787 h 1233487"/>
              <a:gd name="connsiteX48" fmla="*/ 766763 w 2021681"/>
              <a:gd name="connsiteY48" fmla="*/ 304800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21681" h="1233487">
                <a:moveTo>
                  <a:pt x="766763" y="304800"/>
                </a:moveTo>
                <a:lnTo>
                  <a:pt x="85725" y="388144"/>
                </a:lnTo>
                <a:lnTo>
                  <a:pt x="0" y="211931"/>
                </a:lnTo>
                <a:lnTo>
                  <a:pt x="126206" y="200025"/>
                </a:lnTo>
                <a:lnTo>
                  <a:pt x="609600" y="147637"/>
                </a:lnTo>
                <a:lnTo>
                  <a:pt x="1164431" y="88106"/>
                </a:lnTo>
                <a:lnTo>
                  <a:pt x="1616869" y="47625"/>
                </a:lnTo>
                <a:lnTo>
                  <a:pt x="1647825" y="21431"/>
                </a:lnTo>
                <a:lnTo>
                  <a:pt x="1676400" y="7144"/>
                </a:lnTo>
                <a:lnTo>
                  <a:pt x="1702594" y="0"/>
                </a:lnTo>
                <a:lnTo>
                  <a:pt x="1724025" y="0"/>
                </a:lnTo>
                <a:lnTo>
                  <a:pt x="1743075" y="7144"/>
                </a:lnTo>
                <a:lnTo>
                  <a:pt x="1781175" y="28575"/>
                </a:lnTo>
                <a:lnTo>
                  <a:pt x="1869281" y="95250"/>
                </a:lnTo>
                <a:lnTo>
                  <a:pt x="1935956" y="154781"/>
                </a:lnTo>
                <a:lnTo>
                  <a:pt x="1976438" y="190500"/>
                </a:lnTo>
                <a:lnTo>
                  <a:pt x="2005013" y="226219"/>
                </a:lnTo>
                <a:lnTo>
                  <a:pt x="2019300" y="250031"/>
                </a:lnTo>
                <a:lnTo>
                  <a:pt x="2021681" y="264319"/>
                </a:lnTo>
                <a:lnTo>
                  <a:pt x="2021681" y="280987"/>
                </a:lnTo>
                <a:lnTo>
                  <a:pt x="2014538" y="309562"/>
                </a:lnTo>
                <a:lnTo>
                  <a:pt x="2000250" y="330994"/>
                </a:lnTo>
                <a:lnTo>
                  <a:pt x="1978819" y="347662"/>
                </a:lnTo>
                <a:lnTo>
                  <a:pt x="1952625" y="359569"/>
                </a:lnTo>
                <a:lnTo>
                  <a:pt x="1905000" y="569119"/>
                </a:lnTo>
                <a:lnTo>
                  <a:pt x="1835944" y="826294"/>
                </a:lnTo>
                <a:lnTo>
                  <a:pt x="1762125" y="1112044"/>
                </a:lnTo>
                <a:lnTo>
                  <a:pt x="1752600" y="1147762"/>
                </a:lnTo>
                <a:lnTo>
                  <a:pt x="1743075" y="1173956"/>
                </a:lnTo>
                <a:lnTo>
                  <a:pt x="1731169" y="1193006"/>
                </a:lnTo>
                <a:lnTo>
                  <a:pt x="1709738" y="1209675"/>
                </a:lnTo>
                <a:lnTo>
                  <a:pt x="1669256" y="1223962"/>
                </a:lnTo>
                <a:lnTo>
                  <a:pt x="1635919" y="1231106"/>
                </a:lnTo>
                <a:lnTo>
                  <a:pt x="1612106" y="1233487"/>
                </a:lnTo>
                <a:lnTo>
                  <a:pt x="1583531" y="1231106"/>
                </a:lnTo>
                <a:lnTo>
                  <a:pt x="1559719" y="1223962"/>
                </a:lnTo>
                <a:lnTo>
                  <a:pt x="1547813" y="1214437"/>
                </a:lnTo>
                <a:lnTo>
                  <a:pt x="1533525" y="1190625"/>
                </a:lnTo>
                <a:lnTo>
                  <a:pt x="1528763" y="1109662"/>
                </a:lnTo>
                <a:lnTo>
                  <a:pt x="1552575" y="988219"/>
                </a:lnTo>
                <a:lnTo>
                  <a:pt x="1624013" y="595312"/>
                </a:lnTo>
                <a:lnTo>
                  <a:pt x="1640681" y="509587"/>
                </a:lnTo>
                <a:lnTo>
                  <a:pt x="1671638" y="283369"/>
                </a:lnTo>
                <a:lnTo>
                  <a:pt x="1666875" y="257175"/>
                </a:lnTo>
                <a:lnTo>
                  <a:pt x="1654969" y="238125"/>
                </a:lnTo>
                <a:lnTo>
                  <a:pt x="1635919" y="221456"/>
                </a:lnTo>
                <a:lnTo>
                  <a:pt x="1609725" y="207169"/>
                </a:lnTo>
                <a:lnTo>
                  <a:pt x="1576388" y="204787"/>
                </a:lnTo>
                <a:lnTo>
                  <a:pt x="766763" y="3048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839756D-7DE5-4D67-AE65-CD1E7DCD63B2}"/>
              </a:ext>
            </a:extLst>
          </p:cNvPr>
          <p:cNvSpPr/>
          <p:nvPr/>
        </p:nvSpPr>
        <p:spPr>
          <a:xfrm>
            <a:off x="5934076" y="3760789"/>
            <a:ext cx="1622425" cy="371475"/>
          </a:xfrm>
          <a:custGeom>
            <a:avLst/>
            <a:gdLst>
              <a:gd name="connsiteX0" fmla="*/ 709613 w 1621631"/>
              <a:gd name="connsiteY0" fmla="*/ 261937 h 371475"/>
              <a:gd name="connsiteX1" fmla="*/ 28575 w 1621631"/>
              <a:gd name="connsiteY1" fmla="*/ 371475 h 371475"/>
              <a:gd name="connsiteX2" fmla="*/ 0 w 1621631"/>
              <a:gd name="connsiteY2" fmla="*/ 190500 h 371475"/>
              <a:gd name="connsiteX3" fmla="*/ 342900 w 1621631"/>
              <a:gd name="connsiteY3" fmla="*/ 152400 h 371475"/>
              <a:gd name="connsiteX4" fmla="*/ 664369 w 1621631"/>
              <a:gd name="connsiteY4" fmla="*/ 111919 h 371475"/>
              <a:gd name="connsiteX5" fmla="*/ 1152525 w 1621631"/>
              <a:gd name="connsiteY5" fmla="*/ 52387 h 371475"/>
              <a:gd name="connsiteX6" fmla="*/ 1588294 w 1621631"/>
              <a:gd name="connsiteY6" fmla="*/ 0 h 371475"/>
              <a:gd name="connsiteX7" fmla="*/ 1621631 w 1621631"/>
              <a:gd name="connsiteY7" fmla="*/ 154781 h 371475"/>
              <a:gd name="connsiteX8" fmla="*/ 1243013 w 1621631"/>
              <a:gd name="connsiteY8" fmla="*/ 190500 h 371475"/>
              <a:gd name="connsiteX9" fmla="*/ 709613 w 1621631"/>
              <a:gd name="connsiteY9" fmla="*/ 261937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21631" h="371475">
                <a:moveTo>
                  <a:pt x="709613" y="261937"/>
                </a:moveTo>
                <a:lnTo>
                  <a:pt x="28575" y="371475"/>
                </a:lnTo>
                <a:lnTo>
                  <a:pt x="0" y="190500"/>
                </a:lnTo>
                <a:lnTo>
                  <a:pt x="342900" y="152400"/>
                </a:lnTo>
                <a:lnTo>
                  <a:pt x="664369" y="111919"/>
                </a:lnTo>
                <a:lnTo>
                  <a:pt x="1152525" y="52387"/>
                </a:lnTo>
                <a:lnTo>
                  <a:pt x="1588294" y="0"/>
                </a:lnTo>
                <a:lnTo>
                  <a:pt x="1621631" y="154781"/>
                </a:lnTo>
                <a:lnTo>
                  <a:pt x="1243013" y="190500"/>
                </a:lnTo>
                <a:lnTo>
                  <a:pt x="7096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102982C1-1FE3-4612-A4B8-1FA68EACB308}"/>
              </a:ext>
            </a:extLst>
          </p:cNvPr>
          <p:cNvSpPr/>
          <p:nvPr/>
        </p:nvSpPr>
        <p:spPr>
          <a:xfrm>
            <a:off x="6011196" y="4243389"/>
            <a:ext cx="1460500" cy="376237"/>
          </a:xfrm>
          <a:custGeom>
            <a:avLst/>
            <a:gdLst>
              <a:gd name="connsiteX0" fmla="*/ 1092994 w 1459706"/>
              <a:gd name="connsiteY0" fmla="*/ 207168 h 376237"/>
              <a:gd name="connsiteX1" fmla="*/ 840581 w 1459706"/>
              <a:gd name="connsiteY1" fmla="*/ 240506 h 376237"/>
              <a:gd name="connsiteX2" fmla="*/ 766763 w 1459706"/>
              <a:gd name="connsiteY2" fmla="*/ 252412 h 376237"/>
              <a:gd name="connsiteX3" fmla="*/ 626269 w 1459706"/>
              <a:gd name="connsiteY3" fmla="*/ 261937 h 376237"/>
              <a:gd name="connsiteX4" fmla="*/ 500063 w 1459706"/>
              <a:gd name="connsiteY4" fmla="*/ 276225 h 376237"/>
              <a:gd name="connsiteX5" fmla="*/ 347663 w 1459706"/>
              <a:gd name="connsiteY5" fmla="*/ 304800 h 376237"/>
              <a:gd name="connsiteX6" fmla="*/ 109538 w 1459706"/>
              <a:gd name="connsiteY6" fmla="*/ 361950 h 376237"/>
              <a:gd name="connsiteX7" fmla="*/ 11906 w 1459706"/>
              <a:gd name="connsiteY7" fmla="*/ 376237 h 376237"/>
              <a:gd name="connsiteX8" fmla="*/ 0 w 1459706"/>
              <a:gd name="connsiteY8" fmla="*/ 180975 h 376237"/>
              <a:gd name="connsiteX9" fmla="*/ 507206 w 1459706"/>
              <a:gd name="connsiteY9" fmla="*/ 123825 h 376237"/>
              <a:gd name="connsiteX10" fmla="*/ 823913 w 1459706"/>
              <a:gd name="connsiteY10" fmla="*/ 88106 h 376237"/>
              <a:gd name="connsiteX11" fmla="*/ 1126331 w 1459706"/>
              <a:gd name="connsiteY11" fmla="*/ 50006 h 376237"/>
              <a:gd name="connsiteX12" fmla="*/ 1450181 w 1459706"/>
              <a:gd name="connsiteY12" fmla="*/ 0 h 376237"/>
              <a:gd name="connsiteX13" fmla="*/ 1459706 w 1459706"/>
              <a:gd name="connsiteY13" fmla="*/ 190500 h 376237"/>
              <a:gd name="connsiteX14" fmla="*/ 1092994 w 1459706"/>
              <a:gd name="connsiteY14" fmla="*/ 207168 h 37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59706" h="376237">
                <a:moveTo>
                  <a:pt x="1092994" y="207168"/>
                </a:moveTo>
                <a:lnTo>
                  <a:pt x="840581" y="240506"/>
                </a:lnTo>
                <a:lnTo>
                  <a:pt x="766763" y="252412"/>
                </a:lnTo>
                <a:lnTo>
                  <a:pt x="626269" y="261937"/>
                </a:lnTo>
                <a:lnTo>
                  <a:pt x="500063" y="276225"/>
                </a:lnTo>
                <a:lnTo>
                  <a:pt x="347663" y="304800"/>
                </a:lnTo>
                <a:lnTo>
                  <a:pt x="109538" y="361950"/>
                </a:lnTo>
                <a:lnTo>
                  <a:pt x="11906" y="376237"/>
                </a:lnTo>
                <a:lnTo>
                  <a:pt x="0" y="180975"/>
                </a:lnTo>
                <a:lnTo>
                  <a:pt x="507206" y="123825"/>
                </a:lnTo>
                <a:lnTo>
                  <a:pt x="823913" y="88106"/>
                </a:lnTo>
                <a:lnTo>
                  <a:pt x="1126331" y="50006"/>
                </a:lnTo>
                <a:lnTo>
                  <a:pt x="1450181" y="0"/>
                </a:lnTo>
                <a:lnTo>
                  <a:pt x="1459706" y="190500"/>
                </a:lnTo>
                <a:lnTo>
                  <a:pt x="1092994" y="2071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182AE38-4175-4C9E-983C-477FAB60AE1B}"/>
              </a:ext>
            </a:extLst>
          </p:cNvPr>
          <p:cNvSpPr/>
          <p:nvPr/>
        </p:nvSpPr>
        <p:spPr>
          <a:xfrm>
            <a:off x="4908550" y="4494213"/>
            <a:ext cx="1562100" cy="1479550"/>
          </a:xfrm>
          <a:custGeom>
            <a:avLst/>
            <a:gdLst>
              <a:gd name="connsiteX0" fmla="*/ 873919 w 1562100"/>
              <a:gd name="connsiteY0" fmla="*/ 1107281 h 1481137"/>
              <a:gd name="connsiteX1" fmla="*/ 716757 w 1562100"/>
              <a:gd name="connsiteY1" fmla="*/ 1216819 h 1481137"/>
              <a:gd name="connsiteX2" fmla="*/ 600075 w 1562100"/>
              <a:gd name="connsiteY2" fmla="*/ 1281112 h 1481137"/>
              <a:gd name="connsiteX3" fmla="*/ 485775 w 1562100"/>
              <a:gd name="connsiteY3" fmla="*/ 1338262 h 1481137"/>
              <a:gd name="connsiteX4" fmla="*/ 326232 w 1562100"/>
              <a:gd name="connsiteY4" fmla="*/ 1404937 h 1481137"/>
              <a:gd name="connsiteX5" fmla="*/ 164307 w 1562100"/>
              <a:gd name="connsiteY5" fmla="*/ 1454944 h 1481137"/>
              <a:gd name="connsiteX6" fmla="*/ 66675 w 1562100"/>
              <a:gd name="connsiteY6" fmla="*/ 1481137 h 1481137"/>
              <a:gd name="connsiteX7" fmla="*/ 50007 w 1562100"/>
              <a:gd name="connsiteY7" fmla="*/ 1481137 h 1481137"/>
              <a:gd name="connsiteX8" fmla="*/ 21432 w 1562100"/>
              <a:gd name="connsiteY8" fmla="*/ 1478756 h 1481137"/>
              <a:gd name="connsiteX9" fmla="*/ 2382 w 1562100"/>
              <a:gd name="connsiteY9" fmla="*/ 1469231 h 1481137"/>
              <a:gd name="connsiteX10" fmla="*/ 0 w 1562100"/>
              <a:gd name="connsiteY10" fmla="*/ 1454944 h 1481137"/>
              <a:gd name="connsiteX11" fmla="*/ 7144 w 1562100"/>
              <a:gd name="connsiteY11" fmla="*/ 1443037 h 1481137"/>
              <a:gd name="connsiteX12" fmla="*/ 38100 w 1562100"/>
              <a:gd name="connsiteY12" fmla="*/ 1419225 h 1481137"/>
              <a:gd name="connsiteX13" fmla="*/ 90488 w 1562100"/>
              <a:gd name="connsiteY13" fmla="*/ 1393031 h 1481137"/>
              <a:gd name="connsiteX14" fmla="*/ 266700 w 1562100"/>
              <a:gd name="connsiteY14" fmla="*/ 1316831 h 1481137"/>
              <a:gd name="connsiteX15" fmla="*/ 385763 w 1562100"/>
              <a:gd name="connsiteY15" fmla="*/ 1257300 h 1481137"/>
              <a:gd name="connsiteX16" fmla="*/ 504825 w 1562100"/>
              <a:gd name="connsiteY16" fmla="*/ 1185862 h 1481137"/>
              <a:gd name="connsiteX17" fmla="*/ 597694 w 1562100"/>
              <a:gd name="connsiteY17" fmla="*/ 1123950 h 1481137"/>
              <a:gd name="connsiteX18" fmla="*/ 664369 w 1562100"/>
              <a:gd name="connsiteY18" fmla="*/ 1073944 h 1481137"/>
              <a:gd name="connsiteX19" fmla="*/ 771525 w 1562100"/>
              <a:gd name="connsiteY19" fmla="*/ 978694 h 1481137"/>
              <a:gd name="connsiteX20" fmla="*/ 859632 w 1562100"/>
              <a:gd name="connsiteY20" fmla="*/ 892969 h 1481137"/>
              <a:gd name="connsiteX21" fmla="*/ 935832 w 1562100"/>
              <a:gd name="connsiteY21" fmla="*/ 804862 h 1481137"/>
              <a:gd name="connsiteX22" fmla="*/ 1014413 w 1562100"/>
              <a:gd name="connsiteY22" fmla="*/ 709612 h 1481137"/>
              <a:gd name="connsiteX23" fmla="*/ 1083469 w 1562100"/>
              <a:gd name="connsiteY23" fmla="*/ 611981 h 1481137"/>
              <a:gd name="connsiteX24" fmla="*/ 1131094 w 1562100"/>
              <a:gd name="connsiteY24" fmla="*/ 535781 h 1481137"/>
              <a:gd name="connsiteX25" fmla="*/ 1154907 w 1562100"/>
              <a:gd name="connsiteY25" fmla="*/ 490537 h 1481137"/>
              <a:gd name="connsiteX26" fmla="*/ 1178719 w 1562100"/>
              <a:gd name="connsiteY26" fmla="*/ 419100 h 1481137"/>
              <a:gd name="connsiteX27" fmla="*/ 1195388 w 1562100"/>
              <a:gd name="connsiteY27" fmla="*/ 366712 h 1481137"/>
              <a:gd name="connsiteX28" fmla="*/ 1202532 w 1562100"/>
              <a:gd name="connsiteY28" fmla="*/ 321469 h 1481137"/>
              <a:gd name="connsiteX29" fmla="*/ 1202532 w 1562100"/>
              <a:gd name="connsiteY29" fmla="*/ 278606 h 1481137"/>
              <a:gd name="connsiteX30" fmla="*/ 1200150 w 1562100"/>
              <a:gd name="connsiteY30" fmla="*/ 252412 h 1481137"/>
              <a:gd name="connsiteX31" fmla="*/ 1185863 w 1562100"/>
              <a:gd name="connsiteY31" fmla="*/ 219075 h 1481137"/>
              <a:gd name="connsiteX32" fmla="*/ 1119188 w 1562100"/>
              <a:gd name="connsiteY32" fmla="*/ 161925 h 1481137"/>
              <a:gd name="connsiteX33" fmla="*/ 1181100 w 1562100"/>
              <a:gd name="connsiteY33" fmla="*/ 0 h 1481137"/>
              <a:gd name="connsiteX34" fmla="*/ 1283494 w 1562100"/>
              <a:gd name="connsiteY34" fmla="*/ 140494 h 1481137"/>
              <a:gd name="connsiteX35" fmla="*/ 1316832 w 1562100"/>
              <a:gd name="connsiteY35" fmla="*/ 176212 h 1481137"/>
              <a:gd name="connsiteX36" fmla="*/ 1333500 w 1562100"/>
              <a:gd name="connsiteY36" fmla="*/ 190500 h 1481137"/>
              <a:gd name="connsiteX37" fmla="*/ 1369219 w 1562100"/>
              <a:gd name="connsiteY37" fmla="*/ 211931 h 1481137"/>
              <a:gd name="connsiteX38" fmla="*/ 1402557 w 1562100"/>
              <a:gd name="connsiteY38" fmla="*/ 228600 h 1481137"/>
              <a:gd name="connsiteX39" fmla="*/ 1433513 w 1562100"/>
              <a:gd name="connsiteY39" fmla="*/ 245269 h 1481137"/>
              <a:gd name="connsiteX40" fmla="*/ 1481138 w 1562100"/>
              <a:gd name="connsiteY40" fmla="*/ 280987 h 1481137"/>
              <a:gd name="connsiteX41" fmla="*/ 1516857 w 1562100"/>
              <a:gd name="connsiteY41" fmla="*/ 319087 h 1481137"/>
              <a:gd name="connsiteX42" fmla="*/ 1547813 w 1562100"/>
              <a:gd name="connsiteY42" fmla="*/ 354806 h 1481137"/>
              <a:gd name="connsiteX43" fmla="*/ 1557338 w 1562100"/>
              <a:gd name="connsiteY43" fmla="*/ 381000 h 1481137"/>
              <a:gd name="connsiteX44" fmla="*/ 1562100 w 1562100"/>
              <a:gd name="connsiteY44" fmla="*/ 404812 h 1481137"/>
              <a:gd name="connsiteX45" fmla="*/ 1557338 w 1562100"/>
              <a:gd name="connsiteY45" fmla="*/ 431006 h 1481137"/>
              <a:gd name="connsiteX46" fmla="*/ 1535907 w 1562100"/>
              <a:gd name="connsiteY46" fmla="*/ 457200 h 1481137"/>
              <a:gd name="connsiteX47" fmla="*/ 1445419 w 1562100"/>
              <a:gd name="connsiteY47" fmla="*/ 542925 h 1481137"/>
              <a:gd name="connsiteX48" fmla="*/ 1412082 w 1562100"/>
              <a:gd name="connsiteY48" fmla="*/ 578644 h 1481137"/>
              <a:gd name="connsiteX49" fmla="*/ 1326357 w 1562100"/>
              <a:gd name="connsiteY49" fmla="*/ 688181 h 1481137"/>
              <a:gd name="connsiteX50" fmla="*/ 1209675 w 1562100"/>
              <a:gd name="connsiteY50" fmla="*/ 816769 h 1481137"/>
              <a:gd name="connsiteX51" fmla="*/ 1100138 w 1562100"/>
              <a:gd name="connsiteY51" fmla="*/ 923925 h 1481137"/>
              <a:gd name="connsiteX52" fmla="*/ 957263 w 1562100"/>
              <a:gd name="connsiteY52" fmla="*/ 1050131 h 1481137"/>
              <a:gd name="connsiteX53" fmla="*/ 873919 w 1562100"/>
              <a:gd name="connsiteY53" fmla="*/ 1107281 h 1481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562100" h="1481137">
                <a:moveTo>
                  <a:pt x="873919" y="1107281"/>
                </a:moveTo>
                <a:lnTo>
                  <a:pt x="716757" y="1216819"/>
                </a:lnTo>
                <a:lnTo>
                  <a:pt x="600075" y="1281112"/>
                </a:lnTo>
                <a:lnTo>
                  <a:pt x="485775" y="1338262"/>
                </a:lnTo>
                <a:lnTo>
                  <a:pt x="326232" y="1404937"/>
                </a:lnTo>
                <a:lnTo>
                  <a:pt x="164307" y="1454944"/>
                </a:lnTo>
                <a:lnTo>
                  <a:pt x="66675" y="1481137"/>
                </a:lnTo>
                <a:lnTo>
                  <a:pt x="50007" y="1481137"/>
                </a:lnTo>
                <a:lnTo>
                  <a:pt x="21432" y="1478756"/>
                </a:lnTo>
                <a:lnTo>
                  <a:pt x="2382" y="1469231"/>
                </a:lnTo>
                <a:lnTo>
                  <a:pt x="0" y="1454944"/>
                </a:lnTo>
                <a:lnTo>
                  <a:pt x="7144" y="1443037"/>
                </a:lnTo>
                <a:lnTo>
                  <a:pt x="38100" y="1419225"/>
                </a:lnTo>
                <a:lnTo>
                  <a:pt x="90488" y="1393031"/>
                </a:lnTo>
                <a:lnTo>
                  <a:pt x="266700" y="1316831"/>
                </a:lnTo>
                <a:lnTo>
                  <a:pt x="385763" y="1257300"/>
                </a:lnTo>
                <a:lnTo>
                  <a:pt x="504825" y="1185862"/>
                </a:lnTo>
                <a:lnTo>
                  <a:pt x="597694" y="1123950"/>
                </a:lnTo>
                <a:lnTo>
                  <a:pt x="664369" y="1073944"/>
                </a:lnTo>
                <a:lnTo>
                  <a:pt x="771525" y="978694"/>
                </a:lnTo>
                <a:lnTo>
                  <a:pt x="859632" y="892969"/>
                </a:lnTo>
                <a:lnTo>
                  <a:pt x="935832" y="804862"/>
                </a:lnTo>
                <a:lnTo>
                  <a:pt x="1014413" y="709612"/>
                </a:lnTo>
                <a:lnTo>
                  <a:pt x="1083469" y="611981"/>
                </a:lnTo>
                <a:lnTo>
                  <a:pt x="1131094" y="535781"/>
                </a:lnTo>
                <a:lnTo>
                  <a:pt x="1154907" y="490537"/>
                </a:lnTo>
                <a:lnTo>
                  <a:pt x="1178719" y="419100"/>
                </a:lnTo>
                <a:lnTo>
                  <a:pt x="1195388" y="366712"/>
                </a:lnTo>
                <a:lnTo>
                  <a:pt x="1202532" y="321469"/>
                </a:lnTo>
                <a:lnTo>
                  <a:pt x="1202532" y="278606"/>
                </a:lnTo>
                <a:lnTo>
                  <a:pt x="1200150" y="252412"/>
                </a:lnTo>
                <a:lnTo>
                  <a:pt x="1185863" y="219075"/>
                </a:lnTo>
                <a:lnTo>
                  <a:pt x="1119188" y="161925"/>
                </a:lnTo>
                <a:lnTo>
                  <a:pt x="1181100" y="0"/>
                </a:lnTo>
                <a:lnTo>
                  <a:pt x="1283494" y="140494"/>
                </a:lnTo>
                <a:lnTo>
                  <a:pt x="1316832" y="176212"/>
                </a:lnTo>
                <a:lnTo>
                  <a:pt x="1333500" y="190500"/>
                </a:lnTo>
                <a:lnTo>
                  <a:pt x="1369219" y="211931"/>
                </a:lnTo>
                <a:lnTo>
                  <a:pt x="1402557" y="228600"/>
                </a:lnTo>
                <a:lnTo>
                  <a:pt x="1433513" y="245269"/>
                </a:lnTo>
                <a:lnTo>
                  <a:pt x="1481138" y="280987"/>
                </a:lnTo>
                <a:lnTo>
                  <a:pt x="1516857" y="319087"/>
                </a:lnTo>
                <a:lnTo>
                  <a:pt x="1547813" y="354806"/>
                </a:lnTo>
                <a:lnTo>
                  <a:pt x="1557338" y="381000"/>
                </a:lnTo>
                <a:lnTo>
                  <a:pt x="1562100" y="404812"/>
                </a:lnTo>
                <a:lnTo>
                  <a:pt x="1557338" y="431006"/>
                </a:lnTo>
                <a:lnTo>
                  <a:pt x="1535907" y="457200"/>
                </a:lnTo>
                <a:lnTo>
                  <a:pt x="1445419" y="542925"/>
                </a:lnTo>
                <a:lnTo>
                  <a:pt x="1412082" y="578644"/>
                </a:lnTo>
                <a:lnTo>
                  <a:pt x="1326357" y="688181"/>
                </a:lnTo>
                <a:lnTo>
                  <a:pt x="1209675" y="816769"/>
                </a:lnTo>
                <a:lnTo>
                  <a:pt x="1100138" y="923925"/>
                </a:lnTo>
                <a:lnTo>
                  <a:pt x="957263" y="1050131"/>
                </a:lnTo>
                <a:lnTo>
                  <a:pt x="873919" y="1107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5B63E5D-44F6-479C-8DC5-17FB6172107D}"/>
              </a:ext>
            </a:extLst>
          </p:cNvPr>
          <p:cNvSpPr/>
          <p:nvPr/>
        </p:nvSpPr>
        <p:spPr>
          <a:xfrm>
            <a:off x="6644044" y="4469196"/>
            <a:ext cx="1939925" cy="1482725"/>
          </a:xfrm>
          <a:custGeom>
            <a:avLst/>
            <a:gdLst>
              <a:gd name="connsiteX0" fmla="*/ 121444 w 1940719"/>
              <a:gd name="connsiteY0" fmla="*/ 642937 h 1483519"/>
              <a:gd name="connsiteX1" fmla="*/ 140494 w 1940719"/>
              <a:gd name="connsiteY1" fmla="*/ 169069 h 1483519"/>
              <a:gd name="connsiteX2" fmla="*/ 0 w 1940719"/>
              <a:gd name="connsiteY2" fmla="*/ 0 h 1483519"/>
              <a:gd name="connsiteX3" fmla="*/ 159544 w 1940719"/>
              <a:gd name="connsiteY3" fmla="*/ 14287 h 1483519"/>
              <a:gd name="connsiteX4" fmla="*/ 273844 w 1940719"/>
              <a:gd name="connsiteY4" fmla="*/ 78581 h 1483519"/>
              <a:gd name="connsiteX5" fmla="*/ 319088 w 1940719"/>
              <a:gd name="connsiteY5" fmla="*/ 104775 h 1483519"/>
              <a:gd name="connsiteX6" fmla="*/ 347663 w 1940719"/>
              <a:gd name="connsiteY6" fmla="*/ 126206 h 1483519"/>
              <a:gd name="connsiteX7" fmla="*/ 381000 w 1940719"/>
              <a:gd name="connsiteY7" fmla="*/ 152400 h 1483519"/>
              <a:gd name="connsiteX8" fmla="*/ 402432 w 1940719"/>
              <a:gd name="connsiteY8" fmla="*/ 173831 h 1483519"/>
              <a:gd name="connsiteX9" fmla="*/ 416719 w 1940719"/>
              <a:gd name="connsiteY9" fmla="*/ 195262 h 1483519"/>
              <a:gd name="connsiteX10" fmla="*/ 428625 w 1940719"/>
              <a:gd name="connsiteY10" fmla="*/ 219075 h 1483519"/>
              <a:gd name="connsiteX11" fmla="*/ 435769 w 1940719"/>
              <a:gd name="connsiteY11" fmla="*/ 235744 h 1483519"/>
              <a:gd name="connsiteX12" fmla="*/ 440532 w 1940719"/>
              <a:gd name="connsiteY12" fmla="*/ 259556 h 1483519"/>
              <a:gd name="connsiteX13" fmla="*/ 435769 w 1940719"/>
              <a:gd name="connsiteY13" fmla="*/ 290512 h 1483519"/>
              <a:gd name="connsiteX14" fmla="*/ 419100 w 1940719"/>
              <a:gd name="connsiteY14" fmla="*/ 326231 h 1483519"/>
              <a:gd name="connsiteX15" fmla="*/ 388144 w 1940719"/>
              <a:gd name="connsiteY15" fmla="*/ 366712 h 1483519"/>
              <a:gd name="connsiteX16" fmla="*/ 371475 w 1940719"/>
              <a:gd name="connsiteY16" fmla="*/ 390525 h 1483519"/>
              <a:gd name="connsiteX17" fmla="*/ 345282 w 1940719"/>
              <a:gd name="connsiteY17" fmla="*/ 497681 h 1483519"/>
              <a:gd name="connsiteX18" fmla="*/ 323850 w 1940719"/>
              <a:gd name="connsiteY18" fmla="*/ 657225 h 1483519"/>
              <a:gd name="connsiteX19" fmla="*/ 309563 w 1940719"/>
              <a:gd name="connsiteY19" fmla="*/ 821531 h 1483519"/>
              <a:gd name="connsiteX20" fmla="*/ 295275 w 1940719"/>
              <a:gd name="connsiteY20" fmla="*/ 945356 h 1483519"/>
              <a:gd name="connsiteX21" fmla="*/ 292894 w 1940719"/>
              <a:gd name="connsiteY21" fmla="*/ 1019175 h 1483519"/>
              <a:gd name="connsiteX22" fmla="*/ 300038 w 1940719"/>
              <a:gd name="connsiteY22" fmla="*/ 1085850 h 1483519"/>
              <a:gd name="connsiteX23" fmla="*/ 309563 w 1940719"/>
              <a:gd name="connsiteY23" fmla="*/ 1123950 h 1483519"/>
              <a:gd name="connsiteX24" fmla="*/ 316707 w 1940719"/>
              <a:gd name="connsiteY24" fmla="*/ 1150144 h 1483519"/>
              <a:gd name="connsiteX25" fmla="*/ 330994 w 1940719"/>
              <a:gd name="connsiteY25" fmla="*/ 1176337 h 1483519"/>
              <a:gd name="connsiteX26" fmla="*/ 352425 w 1940719"/>
              <a:gd name="connsiteY26" fmla="*/ 1190625 h 1483519"/>
              <a:gd name="connsiteX27" fmla="*/ 397669 w 1940719"/>
              <a:gd name="connsiteY27" fmla="*/ 1204912 h 1483519"/>
              <a:gd name="connsiteX28" fmla="*/ 450057 w 1940719"/>
              <a:gd name="connsiteY28" fmla="*/ 1214437 h 1483519"/>
              <a:gd name="connsiteX29" fmla="*/ 614363 w 1940719"/>
              <a:gd name="connsiteY29" fmla="*/ 1231106 h 1483519"/>
              <a:gd name="connsiteX30" fmla="*/ 890588 w 1940719"/>
              <a:gd name="connsiteY30" fmla="*/ 1240631 h 1483519"/>
              <a:gd name="connsiteX31" fmla="*/ 1040607 w 1940719"/>
              <a:gd name="connsiteY31" fmla="*/ 1238250 h 1483519"/>
              <a:gd name="connsiteX32" fmla="*/ 1138238 w 1940719"/>
              <a:gd name="connsiteY32" fmla="*/ 1233487 h 1483519"/>
              <a:gd name="connsiteX33" fmla="*/ 1233488 w 1940719"/>
              <a:gd name="connsiteY33" fmla="*/ 1226344 h 1483519"/>
              <a:gd name="connsiteX34" fmla="*/ 1326357 w 1940719"/>
              <a:gd name="connsiteY34" fmla="*/ 1212056 h 1483519"/>
              <a:gd name="connsiteX35" fmla="*/ 1397794 w 1940719"/>
              <a:gd name="connsiteY35" fmla="*/ 1193006 h 1483519"/>
              <a:gd name="connsiteX36" fmla="*/ 1447800 w 1940719"/>
              <a:gd name="connsiteY36" fmla="*/ 1176337 h 1483519"/>
              <a:gd name="connsiteX37" fmla="*/ 1793082 w 1940719"/>
              <a:gd name="connsiteY37" fmla="*/ 1164431 h 1483519"/>
              <a:gd name="connsiteX38" fmla="*/ 1807369 w 1940719"/>
              <a:gd name="connsiteY38" fmla="*/ 1185862 h 1483519"/>
              <a:gd name="connsiteX39" fmla="*/ 1824038 w 1940719"/>
              <a:gd name="connsiteY39" fmla="*/ 1204912 h 1483519"/>
              <a:gd name="connsiteX40" fmla="*/ 1843088 w 1940719"/>
              <a:gd name="connsiteY40" fmla="*/ 1221581 h 1483519"/>
              <a:gd name="connsiteX41" fmla="*/ 1871663 w 1940719"/>
              <a:gd name="connsiteY41" fmla="*/ 1243012 h 1483519"/>
              <a:gd name="connsiteX42" fmla="*/ 1893094 w 1940719"/>
              <a:gd name="connsiteY42" fmla="*/ 1264444 h 1483519"/>
              <a:gd name="connsiteX43" fmla="*/ 1916907 w 1940719"/>
              <a:gd name="connsiteY43" fmla="*/ 1285875 h 1483519"/>
              <a:gd name="connsiteX44" fmla="*/ 1928813 w 1940719"/>
              <a:gd name="connsiteY44" fmla="*/ 1302544 h 1483519"/>
              <a:gd name="connsiteX45" fmla="*/ 1938338 w 1940719"/>
              <a:gd name="connsiteY45" fmla="*/ 1316831 h 1483519"/>
              <a:gd name="connsiteX46" fmla="*/ 1940719 w 1940719"/>
              <a:gd name="connsiteY46" fmla="*/ 1333500 h 1483519"/>
              <a:gd name="connsiteX47" fmla="*/ 1938338 w 1940719"/>
              <a:gd name="connsiteY47" fmla="*/ 1357312 h 1483519"/>
              <a:gd name="connsiteX48" fmla="*/ 1928813 w 1940719"/>
              <a:gd name="connsiteY48" fmla="*/ 1376362 h 1483519"/>
              <a:gd name="connsiteX49" fmla="*/ 1897857 w 1940719"/>
              <a:gd name="connsiteY49" fmla="*/ 1400175 h 1483519"/>
              <a:gd name="connsiteX50" fmla="*/ 1833563 w 1940719"/>
              <a:gd name="connsiteY50" fmla="*/ 1431131 h 1483519"/>
              <a:gd name="connsiteX51" fmla="*/ 1762125 w 1940719"/>
              <a:gd name="connsiteY51" fmla="*/ 1452562 h 1483519"/>
              <a:gd name="connsiteX52" fmla="*/ 1681163 w 1940719"/>
              <a:gd name="connsiteY52" fmla="*/ 1466850 h 1483519"/>
              <a:gd name="connsiteX53" fmla="*/ 1462088 w 1940719"/>
              <a:gd name="connsiteY53" fmla="*/ 1473994 h 1483519"/>
              <a:gd name="connsiteX54" fmla="*/ 1162050 w 1940719"/>
              <a:gd name="connsiteY54" fmla="*/ 1483519 h 1483519"/>
              <a:gd name="connsiteX55" fmla="*/ 912019 w 1940719"/>
              <a:gd name="connsiteY55" fmla="*/ 1483519 h 1483519"/>
              <a:gd name="connsiteX56" fmla="*/ 747713 w 1940719"/>
              <a:gd name="connsiteY56" fmla="*/ 1471612 h 1483519"/>
              <a:gd name="connsiteX57" fmla="*/ 626269 w 1940719"/>
              <a:gd name="connsiteY57" fmla="*/ 1462087 h 1483519"/>
              <a:gd name="connsiteX58" fmla="*/ 464344 w 1940719"/>
              <a:gd name="connsiteY58" fmla="*/ 1438275 h 1483519"/>
              <a:gd name="connsiteX59" fmla="*/ 376238 w 1940719"/>
              <a:gd name="connsiteY59" fmla="*/ 1419225 h 1483519"/>
              <a:gd name="connsiteX60" fmla="*/ 330994 w 1940719"/>
              <a:gd name="connsiteY60" fmla="*/ 1402556 h 1483519"/>
              <a:gd name="connsiteX61" fmla="*/ 288132 w 1940719"/>
              <a:gd name="connsiteY61" fmla="*/ 1378744 h 1483519"/>
              <a:gd name="connsiteX62" fmla="*/ 221457 w 1940719"/>
              <a:gd name="connsiteY62" fmla="*/ 1328737 h 1483519"/>
              <a:gd name="connsiteX63" fmla="*/ 178594 w 1940719"/>
              <a:gd name="connsiteY63" fmla="*/ 1283494 h 1483519"/>
              <a:gd name="connsiteX64" fmla="*/ 145257 w 1940719"/>
              <a:gd name="connsiteY64" fmla="*/ 1238250 h 1483519"/>
              <a:gd name="connsiteX65" fmla="*/ 123825 w 1940719"/>
              <a:gd name="connsiteY65" fmla="*/ 1197769 h 1483519"/>
              <a:gd name="connsiteX66" fmla="*/ 107157 w 1940719"/>
              <a:gd name="connsiteY66" fmla="*/ 1147762 h 1483519"/>
              <a:gd name="connsiteX67" fmla="*/ 97632 w 1940719"/>
              <a:gd name="connsiteY67" fmla="*/ 1069181 h 1483519"/>
              <a:gd name="connsiteX68" fmla="*/ 97632 w 1940719"/>
              <a:gd name="connsiteY68" fmla="*/ 957262 h 1483519"/>
              <a:gd name="connsiteX69" fmla="*/ 121444 w 1940719"/>
              <a:gd name="connsiteY69" fmla="*/ 642937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940719" h="1483519">
                <a:moveTo>
                  <a:pt x="121444" y="642937"/>
                </a:moveTo>
                <a:lnTo>
                  <a:pt x="140494" y="169069"/>
                </a:lnTo>
                <a:lnTo>
                  <a:pt x="0" y="0"/>
                </a:lnTo>
                <a:lnTo>
                  <a:pt x="159544" y="14287"/>
                </a:lnTo>
                <a:lnTo>
                  <a:pt x="273844" y="78581"/>
                </a:lnTo>
                <a:lnTo>
                  <a:pt x="319088" y="104775"/>
                </a:lnTo>
                <a:lnTo>
                  <a:pt x="347663" y="126206"/>
                </a:lnTo>
                <a:lnTo>
                  <a:pt x="381000" y="152400"/>
                </a:lnTo>
                <a:lnTo>
                  <a:pt x="402432" y="173831"/>
                </a:lnTo>
                <a:lnTo>
                  <a:pt x="416719" y="195262"/>
                </a:lnTo>
                <a:lnTo>
                  <a:pt x="428625" y="219075"/>
                </a:lnTo>
                <a:lnTo>
                  <a:pt x="435769" y="235744"/>
                </a:lnTo>
                <a:lnTo>
                  <a:pt x="440532" y="259556"/>
                </a:lnTo>
                <a:lnTo>
                  <a:pt x="435769" y="290512"/>
                </a:lnTo>
                <a:lnTo>
                  <a:pt x="419100" y="326231"/>
                </a:lnTo>
                <a:lnTo>
                  <a:pt x="388144" y="366712"/>
                </a:lnTo>
                <a:lnTo>
                  <a:pt x="371475" y="390525"/>
                </a:lnTo>
                <a:lnTo>
                  <a:pt x="345282" y="497681"/>
                </a:lnTo>
                <a:lnTo>
                  <a:pt x="323850" y="657225"/>
                </a:lnTo>
                <a:lnTo>
                  <a:pt x="309563" y="821531"/>
                </a:lnTo>
                <a:lnTo>
                  <a:pt x="295275" y="945356"/>
                </a:lnTo>
                <a:cubicBezTo>
                  <a:pt x="294481" y="969962"/>
                  <a:pt x="293688" y="994569"/>
                  <a:pt x="292894" y="1019175"/>
                </a:cubicBezTo>
                <a:lnTo>
                  <a:pt x="300038" y="1085850"/>
                </a:lnTo>
                <a:lnTo>
                  <a:pt x="309563" y="1123950"/>
                </a:lnTo>
                <a:lnTo>
                  <a:pt x="316707" y="1150144"/>
                </a:lnTo>
                <a:lnTo>
                  <a:pt x="330994" y="1176337"/>
                </a:lnTo>
                <a:lnTo>
                  <a:pt x="352425" y="1190625"/>
                </a:lnTo>
                <a:lnTo>
                  <a:pt x="397669" y="1204912"/>
                </a:lnTo>
                <a:lnTo>
                  <a:pt x="450057" y="1214437"/>
                </a:lnTo>
                <a:lnTo>
                  <a:pt x="614363" y="1231106"/>
                </a:lnTo>
                <a:lnTo>
                  <a:pt x="890588" y="1240631"/>
                </a:lnTo>
                <a:lnTo>
                  <a:pt x="1040607" y="1238250"/>
                </a:lnTo>
                <a:lnTo>
                  <a:pt x="1138238" y="1233487"/>
                </a:lnTo>
                <a:lnTo>
                  <a:pt x="1233488" y="1226344"/>
                </a:lnTo>
                <a:lnTo>
                  <a:pt x="1326357" y="1212056"/>
                </a:lnTo>
                <a:lnTo>
                  <a:pt x="1397794" y="1193006"/>
                </a:lnTo>
                <a:lnTo>
                  <a:pt x="1447800" y="1176337"/>
                </a:lnTo>
                <a:lnTo>
                  <a:pt x="1793082" y="1164431"/>
                </a:lnTo>
                <a:lnTo>
                  <a:pt x="1807369" y="1185862"/>
                </a:lnTo>
                <a:lnTo>
                  <a:pt x="1824038" y="1204912"/>
                </a:lnTo>
                <a:lnTo>
                  <a:pt x="1843088" y="1221581"/>
                </a:lnTo>
                <a:lnTo>
                  <a:pt x="1871663" y="1243012"/>
                </a:lnTo>
                <a:lnTo>
                  <a:pt x="1893094" y="1264444"/>
                </a:lnTo>
                <a:lnTo>
                  <a:pt x="1916907" y="1285875"/>
                </a:lnTo>
                <a:lnTo>
                  <a:pt x="1928813" y="1302544"/>
                </a:lnTo>
                <a:lnTo>
                  <a:pt x="1938338" y="1316831"/>
                </a:lnTo>
                <a:lnTo>
                  <a:pt x="1940719" y="1333500"/>
                </a:lnTo>
                <a:lnTo>
                  <a:pt x="1938338" y="1357312"/>
                </a:lnTo>
                <a:lnTo>
                  <a:pt x="1928813" y="1376362"/>
                </a:lnTo>
                <a:lnTo>
                  <a:pt x="1897857" y="1400175"/>
                </a:lnTo>
                <a:lnTo>
                  <a:pt x="1833563" y="1431131"/>
                </a:lnTo>
                <a:lnTo>
                  <a:pt x="1762125" y="1452562"/>
                </a:lnTo>
                <a:lnTo>
                  <a:pt x="1681163" y="1466850"/>
                </a:lnTo>
                <a:lnTo>
                  <a:pt x="1462088" y="1473994"/>
                </a:lnTo>
                <a:lnTo>
                  <a:pt x="1162050" y="1483519"/>
                </a:lnTo>
                <a:lnTo>
                  <a:pt x="912019" y="1483519"/>
                </a:lnTo>
                <a:lnTo>
                  <a:pt x="747713" y="1471612"/>
                </a:lnTo>
                <a:lnTo>
                  <a:pt x="626269" y="1462087"/>
                </a:lnTo>
                <a:lnTo>
                  <a:pt x="464344" y="1438275"/>
                </a:lnTo>
                <a:lnTo>
                  <a:pt x="376238" y="1419225"/>
                </a:lnTo>
                <a:lnTo>
                  <a:pt x="330994" y="1402556"/>
                </a:lnTo>
                <a:lnTo>
                  <a:pt x="288132" y="1378744"/>
                </a:lnTo>
                <a:lnTo>
                  <a:pt x="221457" y="1328737"/>
                </a:lnTo>
                <a:lnTo>
                  <a:pt x="178594" y="1283494"/>
                </a:lnTo>
                <a:lnTo>
                  <a:pt x="145257" y="1238250"/>
                </a:lnTo>
                <a:lnTo>
                  <a:pt x="123825" y="1197769"/>
                </a:lnTo>
                <a:lnTo>
                  <a:pt x="107157" y="1147762"/>
                </a:lnTo>
                <a:lnTo>
                  <a:pt x="97632" y="1069181"/>
                </a:lnTo>
                <a:lnTo>
                  <a:pt x="97632" y="957262"/>
                </a:lnTo>
                <a:lnTo>
                  <a:pt x="121444" y="642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54" name="フリーフォーム 24">
            <a:extLst>
              <a:ext uri="{FF2B5EF4-FFF2-40B4-BE49-F238E27FC236}">
                <a16:creationId xmlns:a16="http://schemas.microsoft.com/office/drawing/2014/main" id="{4AE45F1D-2128-4D35-8DE2-917E5FECB014}"/>
              </a:ext>
            </a:extLst>
          </p:cNvPr>
          <p:cNvSpPr/>
          <p:nvPr/>
        </p:nvSpPr>
        <p:spPr>
          <a:xfrm>
            <a:off x="8068468" y="5019062"/>
            <a:ext cx="423863" cy="673100"/>
          </a:xfrm>
          <a:custGeom>
            <a:avLst/>
            <a:gdLst>
              <a:gd name="connsiteX0" fmla="*/ 328613 w 423863"/>
              <a:gd name="connsiteY0" fmla="*/ 214312 h 673893"/>
              <a:gd name="connsiteX1" fmla="*/ 342900 w 423863"/>
              <a:gd name="connsiteY1" fmla="*/ 471487 h 673893"/>
              <a:gd name="connsiteX2" fmla="*/ 347663 w 423863"/>
              <a:gd name="connsiteY2" fmla="*/ 516731 h 673893"/>
              <a:gd name="connsiteX3" fmla="*/ 357188 w 423863"/>
              <a:gd name="connsiteY3" fmla="*/ 557212 h 673893"/>
              <a:gd name="connsiteX4" fmla="*/ 423863 w 423863"/>
              <a:gd name="connsiteY4" fmla="*/ 673893 h 673893"/>
              <a:gd name="connsiteX5" fmla="*/ 0 w 423863"/>
              <a:gd name="connsiteY5" fmla="*/ 673893 h 673893"/>
              <a:gd name="connsiteX6" fmla="*/ 42863 w 423863"/>
              <a:gd name="connsiteY6" fmla="*/ 635793 h 673893"/>
              <a:gd name="connsiteX7" fmla="*/ 95250 w 423863"/>
              <a:gd name="connsiteY7" fmla="*/ 611981 h 673893"/>
              <a:gd name="connsiteX8" fmla="*/ 145257 w 423863"/>
              <a:gd name="connsiteY8" fmla="*/ 576262 h 673893"/>
              <a:gd name="connsiteX9" fmla="*/ 161925 w 423863"/>
              <a:gd name="connsiteY9" fmla="*/ 552450 h 673893"/>
              <a:gd name="connsiteX10" fmla="*/ 176213 w 423863"/>
              <a:gd name="connsiteY10" fmla="*/ 514350 h 673893"/>
              <a:gd name="connsiteX11" fmla="*/ 221457 w 423863"/>
              <a:gd name="connsiteY11" fmla="*/ 285750 h 673893"/>
              <a:gd name="connsiteX12" fmla="*/ 252413 w 423863"/>
              <a:gd name="connsiteY12" fmla="*/ 114300 h 673893"/>
              <a:gd name="connsiteX13" fmla="*/ 266700 w 423863"/>
              <a:gd name="connsiteY13" fmla="*/ 52387 h 673893"/>
              <a:gd name="connsiteX14" fmla="*/ 276225 w 423863"/>
              <a:gd name="connsiteY14" fmla="*/ 21431 h 673893"/>
              <a:gd name="connsiteX15" fmla="*/ 285750 w 423863"/>
              <a:gd name="connsiteY15" fmla="*/ 2381 h 673893"/>
              <a:gd name="connsiteX16" fmla="*/ 297657 w 423863"/>
              <a:gd name="connsiteY16" fmla="*/ 0 h 673893"/>
              <a:gd name="connsiteX17" fmla="*/ 307182 w 423863"/>
              <a:gd name="connsiteY17" fmla="*/ 0 h 673893"/>
              <a:gd name="connsiteX18" fmla="*/ 314325 w 423863"/>
              <a:gd name="connsiteY18" fmla="*/ 4762 h 673893"/>
              <a:gd name="connsiteX19" fmla="*/ 326232 w 423863"/>
              <a:gd name="connsiteY19" fmla="*/ 33337 h 673893"/>
              <a:gd name="connsiteX20" fmla="*/ 328613 w 423863"/>
              <a:gd name="connsiteY20" fmla="*/ 214312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3863" h="673893">
                <a:moveTo>
                  <a:pt x="328613" y="214312"/>
                </a:moveTo>
                <a:lnTo>
                  <a:pt x="342900" y="471487"/>
                </a:lnTo>
                <a:lnTo>
                  <a:pt x="347663" y="516731"/>
                </a:lnTo>
                <a:lnTo>
                  <a:pt x="357188" y="557212"/>
                </a:lnTo>
                <a:lnTo>
                  <a:pt x="423863" y="673893"/>
                </a:lnTo>
                <a:lnTo>
                  <a:pt x="0" y="673893"/>
                </a:lnTo>
                <a:lnTo>
                  <a:pt x="42863" y="635793"/>
                </a:lnTo>
                <a:lnTo>
                  <a:pt x="95250" y="611981"/>
                </a:lnTo>
                <a:lnTo>
                  <a:pt x="145257" y="576262"/>
                </a:lnTo>
                <a:lnTo>
                  <a:pt x="161925" y="552450"/>
                </a:lnTo>
                <a:lnTo>
                  <a:pt x="176213" y="514350"/>
                </a:lnTo>
                <a:lnTo>
                  <a:pt x="221457" y="285750"/>
                </a:lnTo>
                <a:lnTo>
                  <a:pt x="252413" y="114300"/>
                </a:lnTo>
                <a:lnTo>
                  <a:pt x="266700" y="52387"/>
                </a:lnTo>
                <a:lnTo>
                  <a:pt x="276225" y="21431"/>
                </a:lnTo>
                <a:lnTo>
                  <a:pt x="285750" y="2381"/>
                </a:lnTo>
                <a:lnTo>
                  <a:pt x="297657" y="0"/>
                </a:lnTo>
                <a:lnTo>
                  <a:pt x="307182" y="0"/>
                </a:lnTo>
                <a:lnTo>
                  <a:pt x="314325" y="4762"/>
                </a:lnTo>
                <a:lnTo>
                  <a:pt x="326232" y="33337"/>
                </a:lnTo>
                <a:cubicBezTo>
                  <a:pt x="327026" y="92075"/>
                  <a:pt x="327819" y="150812"/>
                  <a:pt x="328613" y="2143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D20C03E-5AF8-447F-8E07-808460D58E95}"/>
              </a:ext>
            </a:extLst>
          </p:cNvPr>
          <p:cNvGrpSpPr/>
          <p:nvPr/>
        </p:nvGrpSpPr>
        <p:grpSpPr>
          <a:xfrm>
            <a:off x="3641412" y="1468439"/>
            <a:ext cx="4984103" cy="4505324"/>
            <a:chOff x="3794126" y="1620839"/>
            <a:chExt cx="4984103" cy="4505324"/>
          </a:xfrm>
        </p:grpSpPr>
        <p:sp>
          <p:nvSpPr>
            <p:cNvPr id="103" name="フリーフォーム 6">
              <a:extLst>
                <a:ext uri="{FF2B5EF4-FFF2-40B4-BE49-F238E27FC236}">
                  <a16:creationId xmlns:a16="http://schemas.microsoft.com/office/drawing/2014/main" id="{2DCE238C-3334-47EA-A13F-F42F69F90312}"/>
                </a:ext>
              </a:extLst>
            </p:cNvPr>
            <p:cNvSpPr/>
            <p:nvPr/>
          </p:nvSpPr>
          <p:spPr>
            <a:xfrm>
              <a:off x="3905250" y="2820988"/>
              <a:ext cx="1646238" cy="546100"/>
            </a:xfrm>
            <a:custGeom>
              <a:avLst/>
              <a:gdLst>
                <a:gd name="connsiteX0" fmla="*/ 1150144 w 1645444"/>
                <a:gd name="connsiteY0" fmla="*/ 314325 h 545307"/>
                <a:gd name="connsiteX1" fmla="*/ 950119 w 1645444"/>
                <a:gd name="connsiteY1" fmla="*/ 364332 h 545307"/>
                <a:gd name="connsiteX2" fmla="*/ 754856 w 1645444"/>
                <a:gd name="connsiteY2" fmla="*/ 390525 h 545307"/>
                <a:gd name="connsiteX3" fmla="*/ 528638 w 1645444"/>
                <a:gd name="connsiteY3" fmla="*/ 466725 h 545307"/>
                <a:gd name="connsiteX4" fmla="*/ 423863 w 1645444"/>
                <a:gd name="connsiteY4" fmla="*/ 502444 h 545307"/>
                <a:gd name="connsiteX5" fmla="*/ 376238 w 1645444"/>
                <a:gd name="connsiteY5" fmla="*/ 523875 h 545307"/>
                <a:gd name="connsiteX6" fmla="*/ 342900 w 1645444"/>
                <a:gd name="connsiteY6" fmla="*/ 540544 h 545307"/>
                <a:gd name="connsiteX7" fmla="*/ 311944 w 1645444"/>
                <a:gd name="connsiteY7" fmla="*/ 545307 h 545307"/>
                <a:gd name="connsiteX8" fmla="*/ 278606 w 1645444"/>
                <a:gd name="connsiteY8" fmla="*/ 540544 h 545307"/>
                <a:gd name="connsiteX9" fmla="*/ 250031 w 1645444"/>
                <a:gd name="connsiteY9" fmla="*/ 533400 h 545307"/>
                <a:gd name="connsiteX10" fmla="*/ 209550 w 1645444"/>
                <a:gd name="connsiteY10" fmla="*/ 509588 h 545307"/>
                <a:gd name="connsiteX11" fmla="*/ 152400 w 1645444"/>
                <a:gd name="connsiteY11" fmla="*/ 461963 h 545307"/>
                <a:gd name="connsiteX12" fmla="*/ 95250 w 1645444"/>
                <a:gd name="connsiteY12" fmla="*/ 407194 h 545307"/>
                <a:gd name="connsiteX13" fmla="*/ 50006 w 1645444"/>
                <a:gd name="connsiteY13" fmla="*/ 354807 h 545307"/>
                <a:gd name="connsiteX14" fmla="*/ 21431 w 1645444"/>
                <a:gd name="connsiteY14" fmla="*/ 314325 h 545307"/>
                <a:gd name="connsiteX15" fmla="*/ 7144 w 1645444"/>
                <a:gd name="connsiteY15" fmla="*/ 283369 h 545307"/>
                <a:gd name="connsiteX16" fmla="*/ 0 w 1645444"/>
                <a:gd name="connsiteY16" fmla="*/ 259557 h 545307"/>
                <a:gd name="connsiteX17" fmla="*/ 0 w 1645444"/>
                <a:gd name="connsiteY17" fmla="*/ 245269 h 545307"/>
                <a:gd name="connsiteX18" fmla="*/ 2381 w 1645444"/>
                <a:gd name="connsiteY18" fmla="*/ 235744 h 545307"/>
                <a:gd name="connsiteX19" fmla="*/ 11906 w 1645444"/>
                <a:gd name="connsiteY19" fmla="*/ 228600 h 545307"/>
                <a:gd name="connsiteX20" fmla="*/ 30956 w 1645444"/>
                <a:gd name="connsiteY20" fmla="*/ 228600 h 545307"/>
                <a:gd name="connsiteX21" fmla="*/ 50006 w 1645444"/>
                <a:gd name="connsiteY21" fmla="*/ 238125 h 545307"/>
                <a:gd name="connsiteX22" fmla="*/ 78581 w 1645444"/>
                <a:gd name="connsiteY22" fmla="*/ 257175 h 545307"/>
                <a:gd name="connsiteX23" fmla="*/ 102394 w 1645444"/>
                <a:gd name="connsiteY23" fmla="*/ 276225 h 545307"/>
                <a:gd name="connsiteX24" fmla="*/ 128588 w 1645444"/>
                <a:gd name="connsiteY24" fmla="*/ 290513 h 545307"/>
                <a:gd name="connsiteX25" fmla="*/ 169069 w 1645444"/>
                <a:gd name="connsiteY25" fmla="*/ 304800 h 545307"/>
                <a:gd name="connsiteX26" fmla="*/ 204788 w 1645444"/>
                <a:gd name="connsiteY26" fmla="*/ 314325 h 545307"/>
                <a:gd name="connsiteX27" fmla="*/ 240506 w 1645444"/>
                <a:gd name="connsiteY27" fmla="*/ 316707 h 545307"/>
                <a:gd name="connsiteX28" fmla="*/ 280988 w 1645444"/>
                <a:gd name="connsiteY28" fmla="*/ 314325 h 545307"/>
                <a:gd name="connsiteX29" fmla="*/ 440531 w 1645444"/>
                <a:gd name="connsiteY29" fmla="*/ 290513 h 545307"/>
                <a:gd name="connsiteX30" fmla="*/ 759619 w 1645444"/>
                <a:gd name="connsiteY30" fmla="*/ 221457 h 545307"/>
                <a:gd name="connsiteX31" fmla="*/ 950119 w 1645444"/>
                <a:gd name="connsiteY31" fmla="*/ 164307 h 545307"/>
                <a:gd name="connsiteX32" fmla="*/ 1059656 w 1645444"/>
                <a:gd name="connsiteY32" fmla="*/ 140494 h 545307"/>
                <a:gd name="connsiteX33" fmla="*/ 1157288 w 1645444"/>
                <a:gd name="connsiteY33" fmla="*/ 114300 h 545307"/>
                <a:gd name="connsiteX34" fmla="*/ 1214438 w 1645444"/>
                <a:gd name="connsiteY34" fmla="*/ 92869 h 545307"/>
                <a:gd name="connsiteX35" fmla="*/ 1273969 w 1645444"/>
                <a:gd name="connsiteY35" fmla="*/ 69057 h 545307"/>
                <a:gd name="connsiteX36" fmla="*/ 1323975 w 1645444"/>
                <a:gd name="connsiteY36" fmla="*/ 42863 h 545307"/>
                <a:gd name="connsiteX37" fmla="*/ 1369219 w 1645444"/>
                <a:gd name="connsiteY37" fmla="*/ 7144 h 545307"/>
                <a:gd name="connsiteX38" fmla="*/ 1383506 w 1645444"/>
                <a:gd name="connsiteY38" fmla="*/ 0 h 545307"/>
                <a:gd name="connsiteX39" fmla="*/ 1423988 w 1645444"/>
                <a:gd name="connsiteY39" fmla="*/ 2382 h 545307"/>
                <a:gd name="connsiteX40" fmla="*/ 1457325 w 1645444"/>
                <a:gd name="connsiteY40" fmla="*/ 9525 h 545307"/>
                <a:gd name="connsiteX41" fmla="*/ 1502569 w 1645444"/>
                <a:gd name="connsiteY41" fmla="*/ 26194 h 545307"/>
                <a:gd name="connsiteX42" fmla="*/ 1538288 w 1645444"/>
                <a:gd name="connsiteY42" fmla="*/ 45244 h 545307"/>
                <a:gd name="connsiteX43" fmla="*/ 1581150 w 1645444"/>
                <a:gd name="connsiteY43" fmla="*/ 66675 h 545307"/>
                <a:gd name="connsiteX44" fmla="*/ 1604963 w 1645444"/>
                <a:gd name="connsiteY44" fmla="*/ 83344 h 545307"/>
                <a:gd name="connsiteX45" fmla="*/ 1621631 w 1645444"/>
                <a:gd name="connsiteY45" fmla="*/ 102394 h 545307"/>
                <a:gd name="connsiteX46" fmla="*/ 1633538 w 1645444"/>
                <a:gd name="connsiteY46" fmla="*/ 119063 h 545307"/>
                <a:gd name="connsiteX47" fmla="*/ 1640681 w 1645444"/>
                <a:gd name="connsiteY47" fmla="*/ 138113 h 545307"/>
                <a:gd name="connsiteX48" fmla="*/ 1645444 w 1645444"/>
                <a:gd name="connsiteY48" fmla="*/ 164307 h 545307"/>
                <a:gd name="connsiteX49" fmla="*/ 1640681 w 1645444"/>
                <a:gd name="connsiteY49" fmla="*/ 188119 h 545307"/>
                <a:gd name="connsiteX50" fmla="*/ 1626394 w 1645444"/>
                <a:gd name="connsiteY50" fmla="*/ 207169 h 545307"/>
                <a:gd name="connsiteX51" fmla="*/ 1609725 w 1645444"/>
                <a:gd name="connsiteY51" fmla="*/ 226219 h 545307"/>
                <a:gd name="connsiteX52" fmla="*/ 1576388 w 1645444"/>
                <a:gd name="connsiteY52" fmla="*/ 242888 h 545307"/>
                <a:gd name="connsiteX53" fmla="*/ 1500188 w 1645444"/>
                <a:gd name="connsiteY53" fmla="*/ 261938 h 545307"/>
                <a:gd name="connsiteX54" fmla="*/ 1357313 w 1645444"/>
                <a:gd name="connsiteY54" fmla="*/ 280988 h 545307"/>
                <a:gd name="connsiteX55" fmla="*/ 1250156 w 1645444"/>
                <a:gd name="connsiteY55" fmla="*/ 290513 h 545307"/>
                <a:gd name="connsiteX56" fmla="*/ 1150144 w 1645444"/>
                <a:gd name="connsiteY56" fmla="*/ 314325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645444" h="545307">
                  <a:moveTo>
                    <a:pt x="1150144" y="314325"/>
                  </a:moveTo>
                  <a:lnTo>
                    <a:pt x="950119" y="364332"/>
                  </a:lnTo>
                  <a:lnTo>
                    <a:pt x="754856" y="390525"/>
                  </a:lnTo>
                  <a:lnTo>
                    <a:pt x="528638" y="466725"/>
                  </a:lnTo>
                  <a:lnTo>
                    <a:pt x="423863" y="502444"/>
                  </a:lnTo>
                  <a:lnTo>
                    <a:pt x="376238" y="523875"/>
                  </a:lnTo>
                  <a:lnTo>
                    <a:pt x="342900" y="540544"/>
                  </a:lnTo>
                  <a:lnTo>
                    <a:pt x="311944" y="545307"/>
                  </a:lnTo>
                  <a:lnTo>
                    <a:pt x="278606" y="540544"/>
                  </a:lnTo>
                  <a:lnTo>
                    <a:pt x="250031" y="533400"/>
                  </a:lnTo>
                  <a:lnTo>
                    <a:pt x="209550" y="509588"/>
                  </a:lnTo>
                  <a:lnTo>
                    <a:pt x="152400" y="461963"/>
                  </a:lnTo>
                  <a:lnTo>
                    <a:pt x="95250" y="407194"/>
                  </a:lnTo>
                  <a:lnTo>
                    <a:pt x="50006" y="354807"/>
                  </a:lnTo>
                  <a:lnTo>
                    <a:pt x="21431" y="314325"/>
                  </a:lnTo>
                  <a:lnTo>
                    <a:pt x="7144" y="283369"/>
                  </a:lnTo>
                  <a:lnTo>
                    <a:pt x="0" y="259557"/>
                  </a:lnTo>
                  <a:lnTo>
                    <a:pt x="0" y="245269"/>
                  </a:lnTo>
                  <a:lnTo>
                    <a:pt x="2381" y="235744"/>
                  </a:lnTo>
                  <a:lnTo>
                    <a:pt x="11906" y="228600"/>
                  </a:lnTo>
                  <a:lnTo>
                    <a:pt x="30956" y="228600"/>
                  </a:lnTo>
                  <a:lnTo>
                    <a:pt x="50006" y="238125"/>
                  </a:lnTo>
                  <a:lnTo>
                    <a:pt x="78581" y="257175"/>
                  </a:lnTo>
                  <a:lnTo>
                    <a:pt x="102394" y="276225"/>
                  </a:lnTo>
                  <a:lnTo>
                    <a:pt x="128588" y="290513"/>
                  </a:lnTo>
                  <a:lnTo>
                    <a:pt x="169069" y="304800"/>
                  </a:lnTo>
                  <a:lnTo>
                    <a:pt x="204788" y="314325"/>
                  </a:lnTo>
                  <a:lnTo>
                    <a:pt x="240506" y="316707"/>
                  </a:lnTo>
                  <a:lnTo>
                    <a:pt x="280988" y="314325"/>
                  </a:lnTo>
                  <a:lnTo>
                    <a:pt x="440531" y="290513"/>
                  </a:lnTo>
                  <a:lnTo>
                    <a:pt x="759619" y="221457"/>
                  </a:lnTo>
                  <a:lnTo>
                    <a:pt x="950119" y="164307"/>
                  </a:lnTo>
                  <a:lnTo>
                    <a:pt x="1059656" y="140494"/>
                  </a:lnTo>
                  <a:lnTo>
                    <a:pt x="1157288" y="114300"/>
                  </a:lnTo>
                  <a:lnTo>
                    <a:pt x="1214438" y="92869"/>
                  </a:lnTo>
                  <a:lnTo>
                    <a:pt x="1273969" y="69057"/>
                  </a:lnTo>
                  <a:lnTo>
                    <a:pt x="1323975" y="42863"/>
                  </a:lnTo>
                  <a:lnTo>
                    <a:pt x="1369219" y="7144"/>
                  </a:lnTo>
                  <a:lnTo>
                    <a:pt x="1383506" y="0"/>
                  </a:lnTo>
                  <a:lnTo>
                    <a:pt x="1423988" y="2382"/>
                  </a:lnTo>
                  <a:lnTo>
                    <a:pt x="1457325" y="9525"/>
                  </a:lnTo>
                  <a:lnTo>
                    <a:pt x="1502569" y="26194"/>
                  </a:lnTo>
                  <a:lnTo>
                    <a:pt x="1538288" y="45244"/>
                  </a:lnTo>
                  <a:lnTo>
                    <a:pt x="1581150" y="66675"/>
                  </a:lnTo>
                  <a:lnTo>
                    <a:pt x="1604963" y="83344"/>
                  </a:lnTo>
                  <a:lnTo>
                    <a:pt x="1621631" y="102394"/>
                  </a:lnTo>
                  <a:lnTo>
                    <a:pt x="1633538" y="119063"/>
                  </a:lnTo>
                  <a:lnTo>
                    <a:pt x="1640681" y="138113"/>
                  </a:lnTo>
                  <a:lnTo>
                    <a:pt x="1645444" y="164307"/>
                  </a:lnTo>
                  <a:lnTo>
                    <a:pt x="1640681" y="188119"/>
                  </a:lnTo>
                  <a:lnTo>
                    <a:pt x="1626394" y="207169"/>
                  </a:lnTo>
                  <a:lnTo>
                    <a:pt x="1609725" y="226219"/>
                  </a:lnTo>
                  <a:lnTo>
                    <a:pt x="1576388" y="242888"/>
                  </a:lnTo>
                  <a:lnTo>
                    <a:pt x="1500188" y="261938"/>
                  </a:lnTo>
                  <a:lnTo>
                    <a:pt x="1357313" y="280988"/>
                  </a:lnTo>
                  <a:lnTo>
                    <a:pt x="1250156" y="290513"/>
                  </a:lnTo>
                  <a:lnTo>
                    <a:pt x="1150144" y="3143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8">
              <a:extLst>
                <a:ext uri="{FF2B5EF4-FFF2-40B4-BE49-F238E27FC236}">
                  <a16:creationId xmlns:a16="http://schemas.microsoft.com/office/drawing/2014/main" id="{49578474-F858-46C7-B12A-E6AB36CBD22B}"/>
                </a:ext>
              </a:extLst>
            </p:cNvPr>
            <p:cNvSpPr/>
            <p:nvPr/>
          </p:nvSpPr>
          <p:spPr>
            <a:xfrm>
              <a:off x="6427789" y="1620839"/>
              <a:ext cx="573087" cy="809625"/>
            </a:xfrm>
            <a:custGeom>
              <a:avLst/>
              <a:gdLst>
                <a:gd name="connsiteX0" fmla="*/ 259556 w 573881"/>
                <a:gd name="connsiteY0" fmla="*/ 571500 h 809625"/>
                <a:gd name="connsiteX1" fmla="*/ 261937 w 573881"/>
                <a:gd name="connsiteY1" fmla="*/ 400050 h 809625"/>
                <a:gd name="connsiteX2" fmla="*/ 261937 w 573881"/>
                <a:gd name="connsiteY2" fmla="*/ 371475 h 809625"/>
                <a:gd name="connsiteX3" fmla="*/ 254794 w 573881"/>
                <a:gd name="connsiteY3" fmla="*/ 347663 h 809625"/>
                <a:gd name="connsiteX4" fmla="*/ 238125 w 573881"/>
                <a:gd name="connsiteY4" fmla="*/ 314325 h 809625"/>
                <a:gd name="connsiteX5" fmla="*/ 221456 w 573881"/>
                <a:gd name="connsiteY5" fmla="*/ 285750 h 809625"/>
                <a:gd name="connsiteX6" fmla="*/ 180975 w 573881"/>
                <a:gd name="connsiteY6" fmla="*/ 233363 h 809625"/>
                <a:gd name="connsiteX7" fmla="*/ 130969 w 573881"/>
                <a:gd name="connsiteY7" fmla="*/ 178594 h 809625"/>
                <a:gd name="connsiteX8" fmla="*/ 76200 w 573881"/>
                <a:gd name="connsiteY8" fmla="*/ 126207 h 809625"/>
                <a:gd name="connsiteX9" fmla="*/ 40481 w 573881"/>
                <a:gd name="connsiteY9" fmla="*/ 92869 h 809625"/>
                <a:gd name="connsiteX10" fmla="*/ 23812 w 573881"/>
                <a:gd name="connsiteY10" fmla="*/ 76200 h 809625"/>
                <a:gd name="connsiteX11" fmla="*/ 9525 w 573881"/>
                <a:gd name="connsiteY11" fmla="*/ 61913 h 809625"/>
                <a:gd name="connsiteX12" fmla="*/ 0 w 573881"/>
                <a:gd name="connsiteY12" fmla="*/ 38100 h 809625"/>
                <a:gd name="connsiteX13" fmla="*/ 0 w 573881"/>
                <a:gd name="connsiteY13" fmla="*/ 16669 h 809625"/>
                <a:gd name="connsiteX14" fmla="*/ 9525 w 573881"/>
                <a:gd name="connsiteY14" fmla="*/ 4763 h 809625"/>
                <a:gd name="connsiteX15" fmla="*/ 26194 w 573881"/>
                <a:gd name="connsiteY15" fmla="*/ 0 h 809625"/>
                <a:gd name="connsiteX16" fmla="*/ 54769 w 573881"/>
                <a:gd name="connsiteY16" fmla="*/ 4763 h 809625"/>
                <a:gd name="connsiteX17" fmla="*/ 88106 w 573881"/>
                <a:gd name="connsiteY17" fmla="*/ 16669 h 809625"/>
                <a:gd name="connsiteX18" fmla="*/ 209550 w 573881"/>
                <a:gd name="connsiteY18" fmla="*/ 52388 h 809625"/>
                <a:gd name="connsiteX19" fmla="*/ 271462 w 573881"/>
                <a:gd name="connsiteY19" fmla="*/ 71438 h 809625"/>
                <a:gd name="connsiteX20" fmla="*/ 326231 w 573881"/>
                <a:gd name="connsiteY20" fmla="*/ 90488 h 809625"/>
                <a:gd name="connsiteX21" fmla="*/ 376237 w 573881"/>
                <a:gd name="connsiteY21" fmla="*/ 114300 h 809625"/>
                <a:gd name="connsiteX22" fmla="*/ 419100 w 573881"/>
                <a:gd name="connsiteY22" fmla="*/ 133350 h 809625"/>
                <a:gd name="connsiteX23" fmla="*/ 459581 w 573881"/>
                <a:gd name="connsiteY23" fmla="*/ 157163 h 809625"/>
                <a:gd name="connsiteX24" fmla="*/ 497681 w 573881"/>
                <a:gd name="connsiteY24" fmla="*/ 185738 h 809625"/>
                <a:gd name="connsiteX25" fmla="*/ 526256 w 573881"/>
                <a:gd name="connsiteY25" fmla="*/ 211932 h 809625"/>
                <a:gd name="connsiteX26" fmla="*/ 554831 w 573881"/>
                <a:gd name="connsiteY26" fmla="*/ 250032 h 809625"/>
                <a:gd name="connsiteX27" fmla="*/ 569119 w 573881"/>
                <a:gd name="connsiteY27" fmla="*/ 271463 h 809625"/>
                <a:gd name="connsiteX28" fmla="*/ 573881 w 573881"/>
                <a:gd name="connsiteY28" fmla="*/ 290513 h 809625"/>
                <a:gd name="connsiteX29" fmla="*/ 571500 w 573881"/>
                <a:gd name="connsiteY29" fmla="*/ 311944 h 809625"/>
                <a:gd name="connsiteX30" fmla="*/ 559594 w 573881"/>
                <a:gd name="connsiteY30" fmla="*/ 352425 h 809625"/>
                <a:gd name="connsiteX31" fmla="*/ 538162 w 573881"/>
                <a:gd name="connsiteY31" fmla="*/ 407194 h 809625"/>
                <a:gd name="connsiteX32" fmla="*/ 531019 w 573881"/>
                <a:gd name="connsiteY32" fmla="*/ 452438 h 809625"/>
                <a:gd name="connsiteX33" fmla="*/ 502444 w 573881"/>
                <a:gd name="connsiteY33" fmla="*/ 773907 h 809625"/>
                <a:gd name="connsiteX34" fmla="*/ 254794 w 573881"/>
                <a:gd name="connsiteY34" fmla="*/ 809625 h 809625"/>
                <a:gd name="connsiteX35" fmla="*/ 259556 w 573881"/>
                <a:gd name="connsiteY35" fmla="*/ 57150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809625">
                  <a:moveTo>
                    <a:pt x="259556" y="571500"/>
                  </a:moveTo>
                  <a:cubicBezTo>
                    <a:pt x="260350" y="514350"/>
                    <a:pt x="261143" y="457200"/>
                    <a:pt x="261937" y="400050"/>
                  </a:cubicBezTo>
                  <a:lnTo>
                    <a:pt x="261937" y="371475"/>
                  </a:lnTo>
                  <a:lnTo>
                    <a:pt x="254794" y="347663"/>
                  </a:lnTo>
                  <a:lnTo>
                    <a:pt x="238125" y="314325"/>
                  </a:lnTo>
                  <a:lnTo>
                    <a:pt x="221456" y="285750"/>
                  </a:lnTo>
                  <a:lnTo>
                    <a:pt x="180975" y="233363"/>
                  </a:lnTo>
                  <a:lnTo>
                    <a:pt x="130969" y="178594"/>
                  </a:lnTo>
                  <a:lnTo>
                    <a:pt x="76200" y="126207"/>
                  </a:lnTo>
                  <a:lnTo>
                    <a:pt x="40481" y="92869"/>
                  </a:lnTo>
                  <a:lnTo>
                    <a:pt x="23812" y="76200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16669"/>
                  </a:lnTo>
                  <a:lnTo>
                    <a:pt x="9525" y="4763"/>
                  </a:lnTo>
                  <a:lnTo>
                    <a:pt x="26194" y="0"/>
                  </a:lnTo>
                  <a:lnTo>
                    <a:pt x="54769" y="4763"/>
                  </a:lnTo>
                  <a:lnTo>
                    <a:pt x="88106" y="16669"/>
                  </a:lnTo>
                  <a:lnTo>
                    <a:pt x="209550" y="52388"/>
                  </a:lnTo>
                  <a:lnTo>
                    <a:pt x="271462" y="71438"/>
                  </a:lnTo>
                  <a:lnTo>
                    <a:pt x="326231" y="90488"/>
                  </a:lnTo>
                  <a:lnTo>
                    <a:pt x="376237" y="114300"/>
                  </a:lnTo>
                  <a:lnTo>
                    <a:pt x="419100" y="133350"/>
                  </a:lnTo>
                  <a:lnTo>
                    <a:pt x="459581" y="157163"/>
                  </a:lnTo>
                  <a:lnTo>
                    <a:pt x="497681" y="185738"/>
                  </a:lnTo>
                  <a:lnTo>
                    <a:pt x="526256" y="211932"/>
                  </a:lnTo>
                  <a:lnTo>
                    <a:pt x="554831" y="250032"/>
                  </a:lnTo>
                  <a:lnTo>
                    <a:pt x="569119" y="271463"/>
                  </a:lnTo>
                  <a:lnTo>
                    <a:pt x="573881" y="290513"/>
                  </a:lnTo>
                  <a:lnTo>
                    <a:pt x="571500" y="311944"/>
                  </a:lnTo>
                  <a:lnTo>
                    <a:pt x="559594" y="352425"/>
                  </a:lnTo>
                  <a:lnTo>
                    <a:pt x="538162" y="407194"/>
                  </a:lnTo>
                  <a:lnTo>
                    <a:pt x="531019" y="452438"/>
                  </a:lnTo>
                  <a:lnTo>
                    <a:pt x="502444" y="773907"/>
                  </a:lnTo>
                  <a:lnTo>
                    <a:pt x="254794" y="809625"/>
                  </a:lnTo>
                  <a:cubicBezTo>
                    <a:pt x="256381" y="730250"/>
                    <a:pt x="257969" y="650875"/>
                    <a:pt x="259556" y="57150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3">
              <a:extLst>
                <a:ext uri="{FF2B5EF4-FFF2-40B4-BE49-F238E27FC236}">
                  <a16:creationId xmlns:a16="http://schemas.microsoft.com/office/drawing/2014/main" id="{9B90D4F2-1A7B-4ABD-B2AE-D9E2E0B27841}"/>
                </a:ext>
              </a:extLst>
            </p:cNvPr>
            <p:cNvSpPr/>
            <p:nvPr/>
          </p:nvSpPr>
          <p:spPr>
            <a:xfrm>
              <a:off x="5718175" y="3621088"/>
              <a:ext cx="515938" cy="1282700"/>
            </a:xfrm>
            <a:custGeom>
              <a:avLst/>
              <a:gdLst>
                <a:gd name="connsiteX0" fmla="*/ 230982 w 516732"/>
                <a:gd name="connsiteY0" fmla="*/ 792957 h 1281113"/>
                <a:gd name="connsiteX1" fmla="*/ 190500 w 516732"/>
                <a:gd name="connsiteY1" fmla="*/ 407194 h 1281113"/>
                <a:gd name="connsiteX2" fmla="*/ 173832 w 516732"/>
                <a:gd name="connsiteY2" fmla="*/ 278607 h 1281113"/>
                <a:gd name="connsiteX3" fmla="*/ 157163 w 516732"/>
                <a:gd name="connsiteY3" fmla="*/ 223838 h 1281113"/>
                <a:gd name="connsiteX4" fmla="*/ 133350 w 516732"/>
                <a:gd name="connsiteY4" fmla="*/ 171450 h 1281113"/>
                <a:gd name="connsiteX5" fmla="*/ 95250 w 516732"/>
                <a:gd name="connsiteY5" fmla="*/ 121444 h 1281113"/>
                <a:gd name="connsiteX6" fmla="*/ 54769 w 516732"/>
                <a:gd name="connsiteY6" fmla="*/ 88107 h 1281113"/>
                <a:gd name="connsiteX7" fmla="*/ 28575 w 516732"/>
                <a:gd name="connsiteY7" fmla="*/ 71438 h 1281113"/>
                <a:gd name="connsiteX8" fmla="*/ 7144 w 516732"/>
                <a:gd name="connsiteY8" fmla="*/ 50007 h 1281113"/>
                <a:gd name="connsiteX9" fmla="*/ 0 w 516732"/>
                <a:gd name="connsiteY9" fmla="*/ 30957 h 1281113"/>
                <a:gd name="connsiteX10" fmla="*/ 7144 w 516732"/>
                <a:gd name="connsiteY10" fmla="*/ 14288 h 1281113"/>
                <a:gd name="connsiteX11" fmla="*/ 23813 w 516732"/>
                <a:gd name="connsiteY11" fmla="*/ 4763 h 1281113"/>
                <a:gd name="connsiteX12" fmla="*/ 57150 w 516732"/>
                <a:gd name="connsiteY12" fmla="*/ 0 h 1281113"/>
                <a:gd name="connsiteX13" fmla="*/ 157163 w 516732"/>
                <a:gd name="connsiteY13" fmla="*/ 7144 h 1281113"/>
                <a:gd name="connsiteX14" fmla="*/ 266700 w 516732"/>
                <a:gd name="connsiteY14" fmla="*/ 14288 h 1281113"/>
                <a:gd name="connsiteX15" fmla="*/ 392907 w 516732"/>
                <a:gd name="connsiteY15" fmla="*/ 26194 h 1281113"/>
                <a:gd name="connsiteX16" fmla="*/ 407194 w 516732"/>
                <a:gd name="connsiteY16" fmla="*/ 176213 h 1281113"/>
                <a:gd name="connsiteX17" fmla="*/ 419100 w 516732"/>
                <a:gd name="connsiteY17" fmla="*/ 238125 h 1281113"/>
                <a:gd name="connsiteX18" fmla="*/ 428625 w 516732"/>
                <a:gd name="connsiteY18" fmla="*/ 309563 h 1281113"/>
                <a:gd name="connsiteX19" fmla="*/ 433388 w 516732"/>
                <a:gd name="connsiteY19" fmla="*/ 388144 h 1281113"/>
                <a:gd name="connsiteX20" fmla="*/ 433388 w 516732"/>
                <a:gd name="connsiteY20" fmla="*/ 500063 h 1281113"/>
                <a:gd name="connsiteX21" fmla="*/ 452438 w 516732"/>
                <a:gd name="connsiteY21" fmla="*/ 623888 h 1281113"/>
                <a:gd name="connsiteX22" fmla="*/ 507207 w 516732"/>
                <a:gd name="connsiteY22" fmla="*/ 973932 h 1281113"/>
                <a:gd name="connsiteX23" fmla="*/ 516732 w 516732"/>
                <a:gd name="connsiteY23" fmla="*/ 1176338 h 1281113"/>
                <a:gd name="connsiteX24" fmla="*/ 500063 w 516732"/>
                <a:gd name="connsiteY24" fmla="*/ 1216819 h 1281113"/>
                <a:gd name="connsiteX25" fmla="*/ 478632 w 516732"/>
                <a:gd name="connsiteY25" fmla="*/ 1240632 h 1281113"/>
                <a:gd name="connsiteX26" fmla="*/ 454819 w 516732"/>
                <a:gd name="connsiteY26" fmla="*/ 1259682 h 1281113"/>
                <a:gd name="connsiteX27" fmla="*/ 421482 w 516732"/>
                <a:gd name="connsiteY27" fmla="*/ 1276350 h 1281113"/>
                <a:gd name="connsiteX28" fmla="*/ 390525 w 516732"/>
                <a:gd name="connsiteY28" fmla="*/ 1281113 h 1281113"/>
                <a:gd name="connsiteX29" fmla="*/ 361950 w 516732"/>
                <a:gd name="connsiteY29" fmla="*/ 1273969 h 1281113"/>
                <a:gd name="connsiteX30" fmla="*/ 338138 w 516732"/>
                <a:gd name="connsiteY30" fmla="*/ 1252538 h 1281113"/>
                <a:gd name="connsiteX31" fmla="*/ 309563 w 516732"/>
                <a:gd name="connsiteY31" fmla="*/ 1197769 h 1281113"/>
                <a:gd name="connsiteX32" fmla="*/ 288132 w 516732"/>
                <a:gd name="connsiteY32" fmla="*/ 1128713 h 1281113"/>
                <a:gd name="connsiteX33" fmla="*/ 271463 w 516732"/>
                <a:gd name="connsiteY33" fmla="*/ 1052513 h 1281113"/>
                <a:gd name="connsiteX34" fmla="*/ 230982 w 516732"/>
                <a:gd name="connsiteY34" fmla="*/ 792957 h 128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516732" h="1281113">
                  <a:moveTo>
                    <a:pt x="230982" y="792957"/>
                  </a:moveTo>
                  <a:lnTo>
                    <a:pt x="190500" y="407194"/>
                  </a:lnTo>
                  <a:lnTo>
                    <a:pt x="173832" y="278607"/>
                  </a:lnTo>
                  <a:lnTo>
                    <a:pt x="157163" y="223838"/>
                  </a:lnTo>
                  <a:lnTo>
                    <a:pt x="133350" y="171450"/>
                  </a:lnTo>
                  <a:lnTo>
                    <a:pt x="95250" y="121444"/>
                  </a:lnTo>
                  <a:lnTo>
                    <a:pt x="54769" y="88107"/>
                  </a:lnTo>
                  <a:lnTo>
                    <a:pt x="28575" y="71438"/>
                  </a:lnTo>
                  <a:lnTo>
                    <a:pt x="7144" y="50007"/>
                  </a:lnTo>
                  <a:lnTo>
                    <a:pt x="0" y="30957"/>
                  </a:lnTo>
                  <a:lnTo>
                    <a:pt x="7144" y="14288"/>
                  </a:lnTo>
                  <a:lnTo>
                    <a:pt x="23813" y="4763"/>
                  </a:lnTo>
                  <a:lnTo>
                    <a:pt x="57150" y="0"/>
                  </a:lnTo>
                  <a:lnTo>
                    <a:pt x="157163" y="7144"/>
                  </a:lnTo>
                  <a:lnTo>
                    <a:pt x="266700" y="14288"/>
                  </a:lnTo>
                  <a:lnTo>
                    <a:pt x="392907" y="26194"/>
                  </a:lnTo>
                  <a:lnTo>
                    <a:pt x="407194" y="176213"/>
                  </a:lnTo>
                  <a:lnTo>
                    <a:pt x="419100" y="238125"/>
                  </a:lnTo>
                  <a:lnTo>
                    <a:pt x="428625" y="309563"/>
                  </a:lnTo>
                  <a:lnTo>
                    <a:pt x="433388" y="388144"/>
                  </a:lnTo>
                  <a:lnTo>
                    <a:pt x="433388" y="500063"/>
                  </a:lnTo>
                  <a:lnTo>
                    <a:pt x="452438" y="623888"/>
                  </a:lnTo>
                  <a:lnTo>
                    <a:pt x="507207" y="973932"/>
                  </a:lnTo>
                  <a:lnTo>
                    <a:pt x="516732" y="1176338"/>
                  </a:lnTo>
                  <a:lnTo>
                    <a:pt x="500063" y="1216819"/>
                  </a:lnTo>
                  <a:lnTo>
                    <a:pt x="478632" y="1240632"/>
                  </a:lnTo>
                  <a:lnTo>
                    <a:pt x="454819" y="1259682"/>
                  </a:lnTo>
                  <a:lnTo>
                    <a:pt x="421482" y="1276350"/>
                  </a:lnTo>
                  <a:lnTo>
                    <a:pt x="390525" y="1281113"/>
                  </a:lnTo>
                  <a:lnTo>
                    <a:pt x="361950" y="1273969"/>
                  </a:lnTo>
                  <a:lnTo>
                    <a:pt x="338138" y="1252538"/>
                  </a:lnTo>
                  <a:lnTo>
                    <a:pt x="309563" y="1197769"/>
                  </a:lnTo>
                  <a:lnTo>
                    <a:pt x="288132" y="1128713"/>
                  </a:lnTo>
                  <a:lnTo>
                    <a:pt x="271463" y="1052513"/>
                  </a:lnTo>
                  <a:lnTo>
                    <a:pt x="230982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6">
              <a:extLst>
                <a:ext uri="{FF2B5EF4-FFF2-40B4-BE49-F238E27FC236}">
                  <a16:creationId xmlns:a16="http://schemas.microsoft.com/office/drawing/2014/main" id="{BF7F781E-57C5-41CE-A7DC-D6AFB489B3C2}"/>
                </a:ext>
              </a:extLst>
            </p:cNvPr>
            <p:cNvSpPr/>
            <p:nvPr/>
          </p:nvSpPr>
          <p:spPr>
            <a:xfrm rot="16200000">
              <a:off x="3421064" y="2997201"/>
              <a:ext cx="2536825" cy="504825"/>
            </a:xfrm>
            <a:custGeom>
              <a:avLst/>
              <a:gdLst>
                <a:gd name="connsiteX0" fmla="*/ 842963 w 2536032"/>
                <a:gd name="connsiteY0" fmla="*/ 421481 h 504825"/>
                <a:gd name="connsiteX1" fmla="*/ 116682 w 2536032"/>
                <a:gd name="connsiteY1" fmla="*/ 397669 h 504825"/>
                <a:gd name="connsiteX2" fmla="*/ 0 w 2536032"/>
                <a:gd name="connsiteY2" fmla="*/ 178594 h 504825"/>
                <a:gd name="connsiteX3" fmla="*/ 154782 w 2536032"/>
                <a:gd name="connsiteY3" fmla="*/ 178594 h 504825"/>
                <a:gd name="connsiteX4" fmla="*/ 742950 w 2536032"/>
                <a:gd name="connsiteY4" fmla="*/ 185738 h 504825"/>
                <a:gd name="connsiteX5" fmla="*/ 1302544 w 2536032"/>
                <a:gd name="connsiteY5" fmla="*/ 195263 h 504825"/>
                <a:gd name="connsiteX6" fmla="*/ 1457325 w 2536032"/>
                <a:gd name="connsiteY6" fmla="*/ 195263 h 504825"/>
                <a:gd name="connsiteX7" fmla="*/ 1997869 w 2536032"/>
                <a:gd name="connsiteY7" fmla="*/ 197644 h 504825"/>
                <a:gd name="connsiteX8" fmla="*/ 2195513 w 2536032"/>
                <a:gd name="connsiteY8" fmla="*/ 195263 h 504825"/>
                <a:gd name="connsiteX9" fmla="*/ 2233613 w 2536032"/>
                <a:gd name="connsiteY9" fmla="*/ 190500 h 504825"/>
                <a:gd name="connsiteX10" fmla="*/ 2283619 w 2536032"/>
                <a:gd name="connsiteY10" fmla="*/ 169069 h 504825"/>
                <a:gd name="connsiteX11" fmla="*/ 2366963 w 2536032"/>
                <a:gd name="connsiteY11" fmla="*/ 111919 h 504825"/>
                <a:gd name="connsiteX12" fmla="*/ 2464594 w 2536032"/>
                <a:gd name="connsiteY12" fmla="*/ 30956 h 504825"/>
                <a:gd name="connsiteX13" fmla="*/ 2483644 w 2536032"/>
                <a:gd name="connsiteY13" fmla="*/ 11906 h 504825"/>
                <a:gd name="connsiteX14" fmla="*/ 2505075 w 2536032"/>
                <a:gd name="connsiteY14" fmla="*/ 2381 h 504825"/>
                <a:gd name="connsiteX15" fmla="*/ 2516982 w 2536032"/>
                <a:gd name="connsiteY15" fmla="*/ 0 h 504825"/>
                <a:gd name="connsiteX16" fmla="*/ 2531269 w 2536032"/>
                <a:gd name="connsiteY16" fmla="*/ 4763 h 504825"/>
                <a:gd name="connsiteX17" fmla="*/ 2536032 w 2536032"/>
                <a:gd name="connsiteY17" fmla="*/ 11906 h 504825"/>
                <a:gd name="connsiteX18" fmla="*/ 2536032 w 2536032"/>
                <a:gd name="connsiteY18" fmla="*/ 23813 h 504825"/>
                <a:gd name="connsiteX19" fmla="*/ 2512219 w 2536032"/>
                <a:gd name="connsiteY19" fmla="*/ 90488 h 504825"/>
                <a:gd name="connsiteX20" fmla="*/ 2466975 w 2536032"/>
                <a:gd name="connsiteY20" fmla="*/ 192881 h 504825"/>
                <a:gd name="connsiteX21" fmla="*/ 2412207 w 2536032"/>
                <a:gd name="connsiteY21" fmla="*/ 300038 h 504825"/>
                <a:gd name="connsiteX22" fmla="*/ 2345532 w 2536032"/>
                <a:gd name="connsiteY22" fmla="*/ 397669 h 504825"/>
                <a:gd name="connsiteX23" fmla="*/ 2278857 w 2536032"/>
                <a:gd name="connsiteY23" fmla="*/ 466725 h 504825"/>
                <a:gd name="connsiteX24" fmla="*/ 2240757 w 2536032"/>
                <a:gd name="connsiteY24" fmla="*/ 495300 h 504825"/>
                <a:gd name="connsiteX25" fmla="*/ 2214563 w 2536032"/>
                <a:gd name="connsiteY25" fmla="*/ 502444 h 504825"/>
                <a:gd name="connsiteX26" fmla="*/ 2185988 w 2536032"/>
                <a:gd name="connsiteY26" fmla="*/ 504825 h 504825"/>
                <a:gd name="connsiteX27" fmla="*/ 2147888 w 2536032"/>
                <a:gd name="connsiteY27" fmla="*/ 500063 h 504825"/>
                <a:gd name="connsiteX28" fmla="*/ 2069307 w 2536032"/>
                <a:gd name="connsiteY28" fmla="*/ 461963 h 504825"/>
                <a:gd name="connsiteX29" fmla="*/ 1497807 w 2536032"/>
                <a:gd name="connsiteY29" fmla="*/ 438150 h 504825"/>
                <a:gd name="connsiteX30" fmla="*/ 1340644 w 2536032"/>
                <a:gd name="connsiteY30" fmla="*/ 438150 h 504825"/>
                <a:gd name="connsiteX31" fmla="*/ 842963 w 2536032"/>
                <a:gd name="connsiteY31" fmla="*/ 4214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536032" h="504825">
                  <a:moveTo>
                    <a:pt x="842963" y="421481"/>
                  </a:moveTo>
                  <a:lnTo>
                    <a:pt x="116682" y="397669"/>
                  </a:lnTo>
                  <a:lnTo>
                    <a:pt x="0" y="178594"/>
                  </a:lnTo>
                  <a:lnTo>
                    <a:pt x="154782" y="178594"/>
                  </a:lnTo>
                  <a:lnTo>
                    <a:pt x="742950" y="185738"/>
                  </a:lnTo>
                  <a:lnTo>
                    <a:pt x="1302544" y="195263"/>
                  </a:lnTo>
                  <a:lnTo>
                    <a:pt x="1457325" y="195263"/>
                  </a:lnTo>
                  <a:lnTo>
                    <a:pt x="1997869" y="197644"/>
                  </a:lnTo>
                  <a:lnTo>
                    <a:pt x="2195513" y="195263"/>
                  </a:lnTo>
                  <a:lnTo>
                    <a:pt x="2233613" y="190500"/>
                  </a:lnTo>
                  <a:lnTo>
                    <a:pt x="2283619" y="169069"/>
                  </a:lnTo>
                  <a:lnTo>
                    <a:pt x="2366963" y="111919"/>
                  </a:lnTo>
                  <a:lnTo>
                    <a:pt x="2464594" y="30956"/>
                  </a:lnTo>
                  <a:lnTo>
                    <a:pt x="2483644" y="11906"/>
                  </a:lnTo>
                  <a:lnTo>
                    <a:pt x="2505075" y="2381"/>
                  </a:lnTo>
                  <a:lnTo>
                    <a:pt x="2516982" y="0"/>
                  </a:lnTo>
                  <a:lnTo>
                    <a:pt x="2531269" y="4763"/>
                  </a:lnTo>
                  <a:lnTo>
                    <a:pt x="2536032" y="11906"/>
                  </a:lnTo>
                  <a:lnTo>
                    <a:pt x="2536032" y="23813"/>
                  </a:lnTo>
                  <a:lnTo>
                    <a:pt x="2512219" y="90488"/>
                  </a:lnTo>
                  <a:lnTo>
                    <a:pt x="2466975" y="192881"/>
                  </a:lnTo>
                  <a:lnTo>
                    <a:pt x="2412207" y="300038"/>
                  </a:lnTo>
                  <a:lnTo>
                    <a:pt x="2345532" y="397669"/>
                  </a:lnTo>
                  <a:lnTo>
                    <a:pt x="2278857" y="466725"/>
                  </a:lnTo>
                  <a:lnTo>
                    <a:pt x="2240757" y="495300"/>
                  </a:lnTo>
                  <a:lnTo>
                    <a:pt x="2214563" y="502444"/>
                  </a:lnTo>
                  <a:lnTo>
                    <a:pt x="2185988" y="504825"/>
                  </a:lnTo>
                  <a:lnTo>
                    <a:pt x="2147888" y="500063"/>
                  </a:lnTo>
                  <a:lnTo>
                    <a:pt x="2069307" y="461963"/>
                  </a:lnTo>
                  <a:lnTo>
                    <a:pt x="1497807" y="438150"/>
                  </a:lnTo>
                  <a:lnTo>
                    <a:pt x="1340644" y="438150"/>
                  </a:lnTo>
                  <a:lnTo>
                    <a:pt x="842963" y="4214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7">
              <a:extLst>
                <a:ext uri="{FF2B5EF4-FFF2-40B4-BE49-F238E27FC236}">
                  <a16:creationId xmlns:a16="http://schemas.microsoft.com/office/drawing/2014/main" id="{EC370BBE-6BE8-48F9-B88A-C53983CEF941}"/>
                </a:ext>
              </a:extLst>
            </p:cNvPr>
            <p:cNvSpPr/>
            <p:nvPr/>
          </p:nvSpPr>
          <p:spPr>
            <a:xfrm>
              <a:off x="3794126" y="3967163"/>
              <a:ext cx="1681163" cy="1052512"/>
            </a:xfrm>
            <a:custGeom>
              <a:avLst/>
              <a:gdLst>
                <a:gd name="connsiteX0" fmla="*/ 1269207 w 1681163"/>
                <a:gd name="connsiteY0" fmla="*/ 383381 h 1052512"/>
                <a:gd name="connsiteX1" fmla="*/ 1071563 w 1681163"/>
                <a:gd name="connsiteY1" fmla="*/ 538162 h 1052512"/>
                <a:gd name="connsiteX2" fmla="*/ 900113 w 1681163"/>
                <a:gd name="connsiteY2" fmla="*/ 666750 h 1052512"/>
                <a:gd name="connsiteX3" fmla="*/ 733425 w 1681163"/>
                <a:gd name="connsiteY3" fmla="*/ 778668 h 1052512"/>
                <a:gd name="connsiteX4" fmla="*/ 583407 w 1681163"/>
                <a:gd name="connsiteY4" fmla="*/ 888206 h 1052512"/>
                <a:gd name="connsiteX5" fmla="*/ 457200 w 1681163"/>
                <a:gd name="connsiteY5" fmla="*/ 983456 h 1052512"/>
                <a:gd name="connsiteX6" fmla="*/ 397669 w 1681163"/>
                <a:gd name="connsiteY6" fmla="*/ 1028700 h 1052512"/>
                <a:gd name="connsiteX7" fmla="*/ 366713 w 1681163"/>
                <a:gd name="connsiteY7" fmla="*/ 1042987 h 1052512"/>
                <a:gd name="connsiteX8" fmla="*/ 328613 w 1681163"/>
                <a:gd name="connsiteY8" fmla="*/ 1052512 h 1052512"/>
                <a:gd name="connsiteX9" fmla="*/ 304800 w 1681163"/>
                <a:gd name="connsiteY9" fmla="*/ 1052512 h 1052512"/>
                <a:gd name="connsiteX10" fmla="*/ 266700 w 1681163"/>
                <a:gd name="connsiteY10" fmla="*/ 1045368 h 1052512"/>
                <a:gd name="connsiteX11" fmla="*/ 233363 w 1681163"/>
                <a:gd name="connsiteY11" fmla="*/ 1028700 h 1052512"/>
                <a:gd name="connsiteX12" fmla="*/ 200025 w 1681163"/>
                <a:gd name="connsiteY12" fmla="*/ 1007268 h 1052512"/>
                <a:gd name="connsiteX13" fmla="*/ 142875 w 1681163"/>
                <a:gd name="connsiteY13" fmla="*/ 954881 h 1052512"/>
                <a:gd name="connsiteX14" fmla="*/ 88107 w 1681163"/>
                <a:gd name="connsiteY14" fmla="*/ 892968 h 1052512"/>
                <a:gd name="connsiteX15" fmla="*/ 57150 w 1681163"/>
                <a:gd name="connsiteY15" fmla="*/ 852487 h 1052512"/>
                <a:gd name="connsiteX16" fmla="*/ 42863 w 1681163"/>
                <a:gd name="connsiteY16" fmla="*/ 828675 h 1052512"/>
                <a:gd name="connsiteX17" fmla="*/ 23813 w 1681163"/>
                <a:gd name="connsiteY17" fmla="*/ 788193 h 1052512"/>
                <a:gd name="connsiteX18" fmla="*/ 7144 w 1681163"/>
                <a:gd name="connsiteY18" fmla="*/ 740568 h 1052512"/>
                <a:gd name="connsiteX19" fmla="*/ 0 w 1681163"/>
                <a:gd name="connsiteY19" fmla="*/ 707231 h 1052512"/>
                <a:gd name="connsiteX20" fmla="*/ 4763 w 1681163"/>
                <a:gd name="connsiteY20" fmla="*/ 685800 h 1052512"/>
                <a:gd name="connsiteX21" fmla="*/ 14288 w 1681163"/>
                <a:gd name="connsiteY21" fmla="*/ 676275 h 1052512"/>
                <a:gd name="connsiteX22" fmla="*/ 26194 w 1681163"/>
                <a:gd name="connsiteY22" fmla="*/ 669131 h 1052512"/>
                <a:gd name="connsiteX23" fmla="*/ 45244 w 1681163"/>
                <a:gd name="connsiteY23" fmla="*/ 671512 h 1052512"/>
                <a:gd name="connsiteX24" fmla="*/ 76200 w 1681163"/>
                <a:gd name="connsiteY24" fmla="*/ 678656 h 1052512"/>
                <a:gd name="connsiteX25" fmla="*/ 92869 w 1681163"/>
                <a:gd name="connsiteY25" fmla="*/ 692943 h 1052512"/>
                <a:gd name="connsiteX26" fmla="*/ 133350 w 1681163"/>
                <a:gd name="connsiteY26" fmla="*/ 714375 h 1052512"/>
                <a:gd name="connsiteX27" fmla="*/ 188119 w 1681163"/>
                <a:gd name="connsiteY27" fmla="*/ 731043 h 1052512"/>
                <a:gd name="connsiteX28" fmla="*/ 238125 w 1681163"/>
                <a:gd name="connsiteY28" fmla="*/ 738187 h 1052512"/>
                <a:gd name="connsiteX29" fmla="*/ 280988 w 1681163"/>
                <a:gd name="connsiteY29" fmla="*/ 735806 h 1052512"/>
                <a:gd name="connsiteX30" fmla="*/ 319088 w 1681163"/>
                <a:gd name="connsiteY30" fmla="*/ 726281 h 1052512"/>
                <a:gd name="connsiteX31" fmla="*/ 447675 w 1681163"/>
                <a:gd name="connsiteY31" fmla="*/ 669131 h 1052512"/>
                <a:gd name="connsiteX32" fmla="*/ 635794 w 1681163"/>
                <a:gd name="connsiteY32" fmla="*/ 564356 h 1052512"/>
                <a:gd name="connsiteX33" fmla="*/ 850107 w 1681163"/>
                <a:gd name="connsiteY33" fmla="*/ 442912 h 1052512"/>
                <a:gd name="connsiteX34" fmla="*/ 1014413 w 1681163"/>
                <a:gd name="connsiteY34" fmla="*/ 364331 h 1052512"/>
                <a:gd name="connsiteX35" fmla="*/ 1278732 w 1681163"/>
                <a:gd name="connsiteY35" fmla="*/ 219075 h 1052512"/>
                <a:gd name="connsiteX36" fmla="*/ 1443038 w 1681163"/>
                <a:gd name="connsiteY36" fmla="*/ 126206 h 1052512"/>
                <a:gd name="connsiteX37" fmla="*/ 1545432 w 1681163"/>
                <a:gd name="connsiteY37" fmla="*/ 61912 h 1052512"/>
                <a:gd name="connsiteX38" fmla="*/ 1597819 w 1681163"/>
                <a:gd name="connsiteY38" fmla="*/ 30956 h 1052512"/>
                <a:gd name="connsiteX39" fmla="*/ 1640682 w 1681163"/>
                <a:gd name="connsiteY39" fmla="*/ 7143 h 1052512"/>
                <a:gd name="connsiteX40" fmla="*/ 1659732 w 1681163"/>
                <a:gd name="connsiteY40" fmla="*/ 0 h 1052512"/>
                <a:gd name="connsiteX41" fmla="*/ 1671638 w 1681163"/>
                <a:gd name="connsiteY41" fmla="*/ 0 h 1052512"/>
                <a:gd name="connsiteX42" fmla="*/ 1676400 w 1681163"/>
                <a:gd name="connsiteY42" fmla="*/ 4762 h 1052512"/>
                <a:gd name="connsiteX43" fmla="*/ 1681163 w 1681163"/>
                <a:gd name="connsiteY43" fmla="*/ 14287 h 1052512"/>
                <a:gd name="connsiteX44" fmla="*/ 1678782 w 1681163"/>
                <a:gd name="connsiteY44" fmla="*/ 30956 h 1052512"/>
                <a:gd name="connsiteX45" fmla="*/ 1664494 w 1681163"/>
                <a:gd name="connsiteY45" fmla="*/ 61912 h 1052512"/>
                <a:gd name="connsiteX46" fmla="*/ 1590675 w 1681163"/>
                <a:gd name="connsiteY46" fmla="*/ 126206 h 1052512"/>
                <a:gd name="connsiteX47" fmla="*/ 1269207 w 1681163"/>
                <a:gd name="connsiteY47" fmla="*/ 383381 h 105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81163" h="1052512">
                  <a:moveTo>
                    <a:pt x="1269207" y="383381"/>
                  </a:moveTo>
                  <a:lnTo>
                    <a:pt x="1071563" y="538162"/>
                  </a:lnTo>
                  <a:lnTo>
                    <a:pt x="900113" y="666750"/>
                  </a:lnTo>
                  <a:lnTo>
                    <a:pt x="733425" y="778668"/>
                  </a:lnTo>
                  <a:lnTo>
                    <a:pt x="583407" y="888206"/>
                  </a:lnTo>
                  <a:lnTo>
                    <a:pt x="457200" y="983456"/>
                  </a:lnTo>
                  <a:lnTo>
                    <a:pt x="397669" y="1028700"/>
                  </a:lnTo>
                  <a:lnTo>
                    <a:pt x="366713" y="1042987"/>
                  </a:lnTo>
                  <a:lnTo>
                    <a:pt x="328613" y="1052512"/>
                  </a:lnTo>
                  <a:lnTo>
                    <a:pt x="304800" y="1052512"/>
                  </a:lnTo>
                  <a:lnTo>
                    <a:pt x="266700" y="1045368"/>
                  </a:lnTo>
                  <a:lnTo>
                    <a:pt x="233363" y="1028700"/>
                  </a:lnTo>
                  <a:lnTo>
                    <a:pt x="200025" y="1007268"/>
                  </a:lnTo>
                  <a:lnTo>
                    <a:pt x="142875" y="954881"/>
                  </a:lnTo>
                  <a:lnTo>
                    <a:pt x="88107" y="892968"/>
                  </a:lnTo>
                  <a:lnTo>
                    <a:pt x="57150" y="852487"/>
                  </a:lnTo>
                  <a:lnTo>
                    <a:pt x="42863" y="828675"/>
                  </a:lnTo>
                  <a:lnTo>
                    <a:pt x="23813" y="788193"/>
                  </a:lnTo>
                  <a:lnTo>
                    <a:pt x="7144" y="740568"/>
                  </a:lnTo>
                  <a:lnTo>
                    <a:pt x="0" y="707231"/>
                  </a:lnTo>
                  <a:lnTo>
                    <a:pt x="4763" y="685800"/>
                  </a:lnTo>
                  <a:lnTo>
                    <a:pt x="14288" y="676275"/>
                  </a:lnTo>
                  <a:lnTo>
                    <a:pt x="26194" y="669131"/>
                  </a:lnTo>
                  <a:lnTo>
                    <a:pt x="45244" y="671512"/>
                  </a:lnTo>
                  <a:lnTo>
                    <a:pt x="76200" y="678656"/>
                  </a:lnTo>
                  <a:lnTo>
                    <a:pt x="92869" y="692943"/>
                  </a:lnTo>
                  <a:lnTo>
                    <a:pt x="133350" y="714375"/>
                  </a:lnTo>
                  <a:lnTo>
                    <a:pt x="188119" y="731043"/>
                  </a:lnTo>
                  <a:lnTo>
                    <a:pt x="238125" y="738187"/>
                  </a:lnTo>
                  <a:lnTo>
                    <a:pt x="280988" y="735806"/>
                  </a:lnTo>
                  <a:lnTo>
                    <a:pt x="319088" y="726281"/>
                  </a:lnTo>
                  <a:lnTo>
                    <a:pt x="447675" y="669131"/>
                  </a:lnTo>
                  <a:lnTo>
                    <a:pt x="635794" y="564356"/>
                  </a:lnTo>
                  <a:lnTo>
                    <a:pt x="850107" y="442912"/>
                  </a:lnTo>
                  <a:lnTo>
                    <a:pt x="1014413" y="364331"/>
                  </a:lnTo>
                  <a:lnTo>
                    <a:pt x="1278732" y="219075"/>
                  </a:lnTo>
                  <a:lnTo>
                    <a:pt x="1443038" y="126206"/>
                  </a:lnTo>
                  <a:lnTo>
                    <a:pt x="1545432" y="61912"/>
                  </a:lnTo>
                  <a:lnTo>
                    <a:pt x="1597819" y="30956"/>
                  </a:lnTo>
                  <a:lnTo>
                    <a:pt x="1640682" y="7143"/>
                  </a:lnTo>
                  <a:lnTo>
                    <a:pt x="1659732" y="0"/>
                  </a:lnTo>
                  <a:lnTo>
                    <a:pt x="1671638" y="0"/>
                  </a:lnTo>
                  <a:lnTo>
                    <a:pt x="1676400" y="4762"/>
                  </a:lnTo>
                  <a:lnTo>
                    <a:pt x="1681163" y="14287"/>
                  </a:lnTo>
                  <a:lnTo>
                    <a:pt x="1678782" y="30956"/>
                  </a:lnTo>
                  <a:lnTo>
                    <a:pt x="1664494" y="61912"/>
                  </a:lnTo>
                  <a:lnTo>
                    <a:pt x="1590675" y="126206"/>
                  </a:lnTo>
                  <a:lnTo>
                    <a:pt x="1269207" y="3833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9">
              <a:extLst>
                <a:ext uri="{FF2B5EF4-FFF2-40B4-BE49-F238E27FC236}">
                  <a16:creationId xmlns:a16="http://schemas.microsoft.com/office/drawing/2014/main" id="{4446B55A-95CB-4AAA-A24B-3365C06C7D0C}"/>
                </a:ext>
              </a:extLst>
            </p:cNvPr>
            <p:cNvSpPr/>
            <p:nvPr/>
          </p:nvSpPr>
          <p:spPr>
            <a:xfrm>
              <a:off x="5819775" y="2173289"/>
              <a:ext cx="2052638" cy="473075"/>
            </a:xfrm>
            <a:custGeom>
              <a:avLst/>
              <a:gdLst>
                <a:gd name="connsiteX0" fmla="*/ 947738 w 2052638"/>
                <a:gd name="connsiteY0" fmla="*/ 352425 h 471488"/>
                <a:gd name="connsiteX1" fmla="*/ 526256 w 2052638"/>
                <a:gd name="connsiteY1" fmla="*/ 426244 h 471488"/>
                <a:gd name="connsiteX2" fmla="*/ 378619 w 2052638"/>
                <a:gd name="connsiteY2" fmla="*/ 440532 h 471488"/>
                <a:gd name="connsiteX3" fmla="*/ 280988 w 2052638"/>
                <a:gd name="connsiteY3" fmla="*/ 466725 h 471488"/>
                <a:gd name="connsiteX4" fmla="*/ 257175 w 2052638"/>
                <a:gd name="connsiteY4" fmla="*/ 471488 h 471488"/>
                <a:gd name="connsiteX5" fmla="*/ 240506 w 2052638"/>
                <a:gd name="connsiteY5" fmla="*/ 466725 h 471488"/>
                <a:gd name="connsiteX6" fmla="*/ 211931 w 2052638"/>
                <a:gd name="connsiteY6" fmla="*/ 454819 h 471488"/>
                <a:gd name="connsiteX7" fmla="*/ 164306 w 2052638"/>
                <a:gd name="connsiteY7" fmla="*/ 421482 h 471488"/>
                <a:gd name="connsiteX8" fmla="*/ 133350 w 2052638"/>
                <a:gd name="connsiteY8" fmla="*/ 392907 h 471488"/>
                <a:gd name="connsiteX9" fmla="*/ 102394 w 2052638"/>
                <a:gd name="connsiteY9" fmla="*/ 357188 h 471488"/>
                <a:gd name="connsiteX10" fmla="*/ 59531 w 2052638"/>
                <a:gd name="connsiteY10" fmla="*/ 307182 h 471488"/>
                <a:gd name="connsiteX11" fmla="*/ 26194 w 2052638"/>
                <a:gd name="connsiteY11" fmla="*/ 259557 h 471488"/>
                <a:gd name="connsiteX12" fmla="*/ 7144 w 2052638"/>
                <a:gd name="connsiteY12" fmla="*/ 223838 h 471488"/>
                <a:gd name="connsiteX13" fmla="*/ 0 w 2052638"/>
                <a:gd name="connsiteY13" fmla="*/ 197644 h 471488"/>
                <a:gd name="connsiteX14" fmla="*/ 0 w 2052638"/>
                <a:gd name="connsiteY14" fmla="*/ 180975 h 471488"/>
                <a:gd name="connsiteX15" fmla="*/ 4763 w 2052638"/>
                <a:gd name="connsiteY15" fmla="*/ 171450 h 471488"/>
                <a:gd name="connsiteX16" fmla="*/ 16669 w 2052638"/>
                <a:gd name="connsiteY16" fmla="*/ 164307 h 471488"/>
                <a:gd name="connsiteX17" fmla="*/ 33338 w 2052638"/>
                <a:gd name="connsiteY17" fmla="*/ 169069 h 471488"/>
                <a:gd name="connsiteX18" fmla="*/ 76200 w 2052638"/>
                <a:gd name="connsiteY18" fmla="*/ 197644 h 471488"/>
                <a:gd name="connsiteX19" fmla="*/ 97631 w 2052638"/>
                <a:gd name="connsiteY19" fmla="*/ 204788 h 471488"/>
                <a:gd name="connsiteX20" fmla="*/ 209550 w 2052638"/>
                <a:gd name="connsiteY20" fmla="*/ 219075 h 471488"/>
                <a:gd name="connsiteX21" fmla="*/ 359569 w 2052638"/>
                <a:gd name="connsiteY21" fmla="*/ 223838 h 471488"/>
                <a:gd name="connsiteX22" fmla="*/ 454819 w 2052638"/>
                <a:gd name="connsiteY22" fmla="*/ 226219 h 471488"/>
                <a:gd name="connsiteX23" fmla="*/ 561975 w 2052638"/>
                <a:gd name="connsiteY23" fmla="*/ 216694 h 471488"/>
                <a:gd name="connsiteX24" fmla="*/ 878681 w 2052638"/>
                <a:gd name="connsiteY24" fmla="*/ 180975 h 471488"/>
                <a:gd name="connsiteX25" fmla="*/ 1102519 w 2052638"/>
                <a:gd name="connsiteY25" fmla="*/ 159544 h 471488"/>
                <a:gd name="connsiteX26" fmla="*/ 1412081 w 2052638"/>
                <a:gd name="connsiteY26" fmla="*/ 97632 h 471488"/>
                <a:gd name="connsiteX27" fmla="*/ 1593056 w 2052638"/>
                <a:gd name="connsiteY27" fmla="*/ 54769 h 471488"/>
                <a:gd name="connsiteX28" fmla="*/ 1735931 w 2052638"/>
                <a:gd name="connsiteY28" fmla="*/ 0 h 471488"/>
                <a:gd name="connsiteX29" fmla="*/ 1747838 w 2052638"/>
                <a:gd name="connsiteY29" fmla="*/ 0 h 471488"/>
                <a:gd name="connsiteX30" fmla="*/ 1790700 w 2052638"/>
                <a:gd name="connsiteY30" fmla="*/ 4763 h 471488"/>
                <a:gd name="connsiteX31" fmla="*/ 1847850 w 2052638"/>
                <a:gd name="connsiteY31" fmla="*/ 21432 h 471488"/>
                <a:gd name="connsiteX32" fmla="*/ 1895475 w 2052638"/>
                <a:gd name="connsiteY32" fmla="*/ 35719 h 471488"/>
                <a:gd name="connsiteX33" fmla="*/ 1959769 w 2052638"/>
                <a:gd name="connsiteY33" fmla="*/ 64294 h 471488"/>
                <a:gd name="connsiteX34" fmla="*/ 1995488 w 2052638"/>
                <a:gd name="connsiteY34" fmla="*/ 85725 h 471488"/>
                <a:gd name="connsiteX35" fmla="*/ 2021681 w 2052638"/>
                <a:gd name="connsiteY35" fmla="*/ 100013 h 471488"/>
                <a:gd name="connsiteX36" fmla="*/ 2035969 w 2052638"/>
                <a:gd name="connsiteY36" fmla="*/ 111919 h 471488"/>
                <a:gd name="connsiteX37" fmla="*/ 2047875 w 2052638"/>
                <a:gd name="connsiteY37" fmla="*/ 133350 h 471488"/>
                <a:gd name="connsiteX38" fmla="*/ 2052638 w 2052638"/>
                <a:gd name="connsiteY38" fmla="*/ 157163 h 471488"/>
                <a:gd name="connsiteX39" fmla="*/ 2047875 w 2052638"/>
                <a:gd name="connsiteY39" fmla="*/ 180975 h 471488"/>
                <a:gd name="connsiteX40" fmla="*/ 2031206 w 2052638"/>
                <a:gd name="connsiteY40" fmla="*/ 204788 h 471488"/>
                <a:gd name="connsiteX41" fmla="*/ 2002631 w 2052638"/>
                <a:gd name="connsiteY41" fmla="*/ 219075 h 471488"/>
                <a:gd name="connsiteX42" fmla="*/ 1935956 w 2052638"/>
                <a:gd name="connsiteY42" fmla="*/ 223838 h 471488"/>
                <a:gd name="connsiteX43" fmla="*/ 1795463 w 2052638"/>
                <a:gd name="connsiteY43" fmla="*/ 233363 h 471488"/>
                <a:gd name="connsiteX44" fmla="*/ 1688306 w 2052638"/>
                <a:gd name="connsiteY44" fmla="*/ 247650 h 471488"/>
                <a:gd name="connsiteX45" fmla="*/ 1457325 w 2052638"/>
                <a:gd name="connsiteY45" fmla="*/ 297657 h 471488"/>
                <a:gd name="connsiteX46" fmla="*/ 1328738 w 2052638"/>
                <a:gd name="connsiteY46" fmla="*/ 309563 h 471488"/>
                <a:gd name="connsiteX47" fmla="*/ 947738 w 2052638"/>
                <a:gd name="connsiteY47" fmla="*/ 352425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052638" h="471488">
                  <a:moveTo>
                    <a:pt x="947738" y="352425"/>
                  </a:moveTo>
                  <a:lnTo>
                    <a:pt x="526256" y="426244"/>
                  </a:lnTo>
                  <a:lnTo>
                    <a:pt x="378619" y="440532"/>
                  </a:lnTo>
                  <a:lnTo>
                    <a:pt x="280988" y="466725"/>
                  </a:lnTo>
                  <a:lnTo>
                    <a:pt x="257175" y="471488"/>
                  </a:lnTo>
                  <a:lnTo>
                    <a:pt x="240506" y="466725"/>
                  </a:lnTo>
                  <a:lnTo>
                    <a:pt x="211931" y="454819"/>
                  </a:lnTo>
                  <a:lnTo>
                    <a:pt x="164306" y="421482"/>
                  </a:lnTo>
                  <a:lnTo>
                    <a:pt x="133350" y="392907"/>
                  </a:lnTo>
                  <a:lnTo>
                    <a:pt x="102394" y="357188"/>
                  </a:lnTo>
                  <a:lnTo>
                    <a:pt x="59531" y="307182"/>
                  </a:lnTo>
                  <a:lnTo>
                    <a:pt x="26194" y="259557"/>
                  </a:lnTo>
                  <a:lnTo>
                    <a:pt x="7144" y="223838"/>
                  </a:lnTo>
                  <a:lnTo>
                    <a:pt x="0" y="197644"/>
                  </a:lnTo>
                  <a:lnTo>
                    <a:pt x="0" y="180975"/>
                  </a:lnTo>
                  <a:lnTo>
                    <a:pt x="4763" y="171450"/>
                  </a:lnTo>
                  <a:lnTo>
                    <a:pt x="16669" y="164307"/>
                  </a:lnTo>
                  <a:lnTo>
                    <a:pt x="33338" y="169069"/>
                  </a:lnTo>
                  <a:lnTo>
                    <a:pt x="76200" y="197644"/>
                  </a:lnTo>
                  <a:lnTo>
                    <a:pt x="97631" y="204788"/>
                  </a:lnTo>
                  <a:lnTo>
                    <a:pt x="209550" y="219075"/>
                  </a:lnTo>
                  <a:lnTo>
                    <a:pt x="359569" y="223838"/>
                  </a:lnTo>
                  <a:lnTo>
                    <a:pt x="454819" y="226219"/>
                  </a:lnTo>
                  <a:lnTo>
                    <a:pt x="561975" y="216694"/>
                  </a:lnTo>
                  <a:lnTo>
                    <a:pt x="878681" y="180975"/>
                  </a:lnTo>
                  <a:lnTo>
                    <a:pt x="1102519" y="159544"/>
                  </a:lnTo>
                  <a:lnTo>
                    <a:pt x="1412081" y="97632"/>
                  </a:lnTo>
                  <a:lnTo>
                    <a:pt x="1593056" y="54769"/>
                  </a:lnTo>
                  <a:lnTo>
                    <a:pt x="1735931" y="0"/>
                  </a:lnTo>
                  <a:lnTo>
                    <a:pt x="1747838" y="0"/>
                  </a:lnTo>
                  <a:lnTo>
                    <a:pt x="1790700" y="4763"/>
                  </a:lnTo>
                  <a:lnTo>
                    <a:pt x="1847850" y="21432"/>
                  </a:lnTo>
                  <a:lnTo>
                    <a:pt x="1895475" y="35719"/>
                  </a:lnTo>
                  <a:lnTo>
                    <a:pt x="1959769" y="64294"/>
                  </a:lnTo>
                  <a:lnTo>
                    <a:pt x="1995488" y="85725"/>
                  </a:lnTo>
                  <a:lnTo>
                    <a:pt x="2021681" y="100013"/>
                  </a:lnTo>
                  <a:lnTo>
                    <a:pt x="2035969" y="111919"/>
                  </a:lnTo>
                  <a:lnTo>
                    <a:pt x="2047875" y="133350"/>
                  </a:lnTo>
                  <a:lnTo>
                    <a:pt x="2052638" y="157163"/>
                  </a:lnTo>
                  <a:lnTo>
                    <a:pt x="2047875" y="180975"/>
                  </a:lnTo>
                  <a:lnTo>
                    <a:pt x="2031206" y="204788"/>
                  </a:lnTo>
                  <a:lnTo>
                    <a:pt x="2002631" y="219075"/>
                  </a:lnTo>
                  <a:lnTo>
                    <a:pt x="1935956" y="223838"/>
                  </a:lnTo>
                  <a:lnTo>
                    <a:pt x="1795463" y="233363"/>
                  </a:lnTo>
                  <a:lnTo>
                    <a:pt x="1688306" y="247650"/>
                  </a:lnTo>
                  <a:lnTo>
                    <a:pt x="1457325" y="297657"/>
                  </a:lnTo>
                  <a:lnTo>
                    <a:pt x="1328738" y="309563"/>
                  </a:lnTo>
                  <a:lnTo>
                    <a:pt x="94773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">
              <a:extLst>
                <a:ext uri="{FF2B5EF4-FFF2-40B4-BE49-F238E27FC236}">
                  <a16:creationId xmlns:a16="http://schemas.microsoft.com/office/drawing/2014/main" id="{DED82606-9996-4713-8613-0CA092409583}"/>
                </a:ext>
              </a:extLst>
            </p:cNvPr>
            <p:cNvSpPr/>
            <p:nvPr/>
          </p:nvSpPr>
          <p:spPr>
            <a:xfrm>
              <a:off x="6137275" y="2525713"/>
              <a:ext cx="490538" cy="717550"/>
            </a:xfrm>
            <a:custGeom>
              <a:avLst/>
              <a:gdLst>
                <a:gd name="connsiteX0" fmla="*/ 185738 w 490538"/>
                <a:gd name="connsiteY0" fmla="*/ 423863 h 716757"/>
                <a:gd name="connsiteX1" fmla="*/ 130969 w 490538"/>
                <a:gd name="connsiteY1" fmla="*/ 269082 h 716757"/>
                <a:gd name="connsiteX2" fmla="*/ 0 w 490538"/>
                <a:gd name="connsiteY2" fmla="*/ 28575 h 716757"/>
                <a:gd name="connsiteX3" fmla="*/ 197644 w 490538"/>
                <a:gd name="connsiteY3" fmla="*/ 0 h 716757"/>
                <a:gd name="connsiteX4" fmla="*/ 295275 w 490538"/>
                <a:gd name="connsiteY4" fmla="*/ 152400 h 716757"/>
                <a:gd name="connsiteX5" fmla="*/ 328613 w 490538"/>
                <a:gd name="connsiteY5" fmla="*/ 207169 h 716757"/>
                <a:gd name="connsiteX6" fmla="*/ 361950 w 490538"/>
                <a:gd name="connsiteY6" fmla="*/ 269082 h 716757"/>
                <a:gd name="connsiteX7" fmla="*/ 388144 w 490538"/>
                <a:gd name="connsiteY7" fmla="*/ 342900 h 716757"/>
                <a:gd name="connsiteX8" fmla="*/ 419100 w 490538"/>
                <a:gd name="connsiteY8" fmla="*/ 438150 h 716757"/>
                <a:gd name="connsiteX9" fmla="*/ 490538 w 490538"/>
                <a:gd name="connsiteY9" fmla="*/ 659607 h 716757"/>
                <a:gd name="connsiteX10" fmla="*/ 252413 w 490538"/>
                <a:gd name="connsiteY10" fmla="*/ 716757 h 716757"/>
                <a:gd name="connsiteX11" fmla="*/ 219075 w 490538"/>
                <a:gd name="connsiteY11" fmla="*/ 545307 h 716757"/>
                <a:gd name="connsiteX12" fmla="*/ 185738 w 490538"/>
                <a:gd name="connsiteY12" fmla="*/ 423863 h 71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0538" h="716757">
                  <a:moveTo>
                    <a:pt x="185738" y="423863"/>
                  </a:moveTo>
                  <a:lnTo>
                    <a:pt x="130969" y="269082"/>
                  </a:lnTo>
                  <a:lnTo>
                    <a:pt x="0" y="28575"/>
                  </a:lnTo>
                  <a:lnTo>
                    <a:pt x="197644" y="0"/>
                  </a:lnTo>
                  <a:lnTo>
                    <a:pt x="295275" y="152400"/>
                  </a:lnTo>
                  <a:lnTo>
                    <a:pt x="328613" y="207169"/>
                  </a:lnTo>
                  <a:lnTo>
                    <a:pt x="361950" y="269082"/>
                  </a:lnTo>
                  <a:lnTo>
                    <a:pt x="388144" y="342900"/>
                  </a:lnTo>
                  <a:lnTo>
                    <a:pt x="419100" y="438150"/>
                  </a:lnTo>
                  <a:lnTo>
                    <a:pt x="490538" y="659607"/>
                  </a:lnTo>
                  <a:lnTo>
                    <a:pt x="252413" y="716757"/>
                  </a:lnTo>
                  <a:lnTo>
                    <a:pt x="219075" y="545307"/>
                  </a:lnTo>
                  <a:lnTo>
                    <a:pt x="185738" y="423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1">
              <a:extLst>
                <a:ext uri="{FF2B5EF4-FFF2-40B4-BE49-F238E27FC236}">
                  <a16:creationId xmlns:a16="http://schemas.microsoft.com/office/drawing/2014/main" id="{07C97F08-3AFC-4C6D-A098-CF37DAD79AE1}"/>
                </a:ext>
              </a:extLst>
            </p:cNvPr>
            <p:cNvSpPr/>
            <p:nvPr/>
          </p:nvSpPr>
          <p:spPr>
            <a:xfrm>
              <a:off x="7038976" y="2428876"/>
              <a:ext cx="409575" cy="715963"/>
            </a:xfrm>
            <a:custGeom>
              <a:avLst/>
              <a:gdLst>
                <a:gd name="connsiteX0" fmla="*/ 57150 w 409575"/>
                <a:gd name="connsiteY0" fmla="*/ 335756 h 716756"/>
                <a:gd name="connsiteX1" fmla="*/ 78581 w 409575"/>
                <a:gd name="connsiteY1" fmla="*/ 0 h 716756"/>
                <a:gd name="connsiteX2" fmla="*/ 245269 w 409575"/>
                <a:gd name="connsiteY2" fmla="*/ 9525 h 716756"/>
                <a:gd name="connsiteX3" fmla="*/ 342900 w 409575"/>
                <a:gd name="connsiteY3" fmla="*/ 64294 h 716756"/>
                <a:gd name="connsiteX4" fmla="*/ 371475 w 409575"/>
                <a:gd name="connsiteY4" fmla="*/ 78581 h 716756"/>
                <a:gd name="connsiteX5" fmla="*/ 390525 w 409575"/>
                <a:gd name="connsiteY5" fmla="*/ 97631 h 716756"/>
                <a:gd name="connsiteX6" fmla="*/ 402431 w 409575"/>
                <a:gd name="connsiteY6" fmla="*/ 114300 h 716756"/>
                <a:gd name="connsiteX7" fmla="*/ 407194 w 409575"/>
                <a:gd name="connsiteY7" fmla="*/ 130969 h 716756"/>
                <a:gd name="connsiteX8" fmla="*/ 409575 w 409575"/>
                <a:gd name="connsiteY8" fmla="*/ 152400 h 716756"/>
                <a:gd name="connsiteX9" fmla="*/ 402431 w 409575"/>
                <a:gd name="connsiteY9" fmla="*/ 183356 h 716756"/>
                <a:gd name="connsiteX10" fmla="*/ 373856 w 409575"/>
                <a:gd name="connsiteY10" fmla="*/ 247650 h 716756"/>
                <a:gd name="connsiteX11" fmla="*/ 276225 w 409575"/>
                <a:gd name="connsiteY11" fmla="*/ 414338 h 716756"/>
                <a:gd name="connsiteX12" fmla="*/ 109538 w 409575"/>
                <a:gd name="connsiteY12" fmla="*/ 709613 h 716756"/>
                <a:gd name="connsiteX13" fmla="*/ 0 w 409575"/>
                <a:gd name="connsiteY13" fmla="*/ 716756 h 716756"/>
                <a:gd name="connsiteX14" fmla="*/ 21431 w 409575"/>
                <a:gd name="connsiteY14" fmla="*/ 542925 h 716756"/>
                <a:gd name="connsiteX15" fmla="*/ 57150 w 409575"/>
                <a:gd name="connsiteY15" fmla="*/ 335756 h 716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09575" h="716756">
                  <a:moveTo>
                    <a:pt x="57150" y="335756"/>
                  </a:moveTo>
                  <a:lnTo>
                    <a:pt x="78581" y="0"/>
                  </a:lnTo>
                  <a:lnTo>
                    <a:pt x="245269" y="9525"/>
                  </a:lnTo>
                  <a:lnTo>
                    <a:pt x="342900" y="64294"/>
                  </a:lnTo>
                  <a:lnTo>
                    <a:pt x="371475" y="78581"/>
                  </a:lnTo>
                  <a:lnTo>
                    <a:pt x="390525" y="97631"/>
                  </a:lnTo>
                  <a:lnTo>
                    <a:pt x="402431" y="114300"/>
                  </a:lnTo>
                  <a:lnTo>
                    <a:pt x="407194" y="130969"/>
                  </a:lnTo>
                  <a:lnTo>
                    <a:pt x="409575" y="152400"/>
                  </a:lnTo>
                  <a:lnTo>
                    <a:pt x="402431" y="183356"/>
                  </a:lnTo>
                  <a:lnTo>
                    <a:pt x="373856" y="247650"/>
                  </a:lnTo>
                  <a:lnTo>
                    <a:pt x="276225" y="414338"/>
                  </a:lnTo>
                  <a:lnTo>
                    <a:pt x="109538" y="709613"/>
                  </a:lnTo>
                  <a:lnTo>
                    <a:pt x="0" y="716756"/>
                  </a:lnTo>
                  <a:lnTo>
                    <a:pt x="21431" y="542925"/>
                  </a:lnTo>
                  <a:lnTo>
                    <a:pt x="57150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2">
              <a:extLst>
                <a:ext uri="{FF2B5EF4-FFF2-40B4-BE49-F238E27FC236}">
                  <a16:creationId xmlns:a16="http://schemas.microsoft.com/office/drawing/2014/main" id="{3D10951E-664E-4520-A65E-0C4313852F2A}"/>
                </a:ext>
              </a:extLst>
            </p:cNvPr>
            <p:cNvSpPr/>
            <p:nvPr/>
          </p:nvSpPr>
          <p:spPr>
            <a:xfrm>
              <a:off x="5403850" y="2933700"/>
              <a:ext cx="3028950" cy="560388"/>
            </a:xfrm>
            <a:custGeom>
              <a:avLst/>
              <a:gdLst>
                <a:gd name="connsiteX0" fmla="*/ 1548217 w 3028793"/>
                <a:gd name="connsiteY0" fmla="*/ 318161 h 561166"/>
                <a:gd name="connsiteX1" fmla="*/ 1300202 w 3028793"/>
                <a:gd name="connsiteY1" fmla="*/ 345718 h 561166"/>
                <a:gd name="connsiteX2" fmla="*/ 1157405 w 3028793"/>
                <a:gd name="connsiteY2" fmla="*/ 368265 h 561166"/>
                <a:gd name="connsiteX3" fmla="*/ 984546 w 3028793"/>
                <a:gd name="connsiteY3" fmla="*/ 400833 h 561166"/>
                <a:gd name="connsiteX4" fmla="*/ 776614 w 3028793"/>
                <a:gd name="connsiteY4" fmla="*/ 453442 h 561166"/>
                <a:gd name="connsiteX5" fmla="*/ 578702 w 3028793"/>
                <a:gd name="connsiteY5" fmla="*/ 503546 h 561166"/>
                <a:gd name="connsiteX6" fmla="*/ 345718 w 3028793"/>
                <a:gd name="connsiteY6" fmla="*/ 558661 h 561166"/>
                <a:gd name="connsiteX7" fmla="*/ 310645 w 3028793"/>
                <a:gd name="connsiteY7" fmla="*/ 561166 h 561166"/>
                <a:gd name="connsiteX8" fmla="*/ 283088 w 3028793"/>
                <a:gd name="connsiteY8" fmla="*/ 553650 h 561166"/>
                <a:gd name="connsiteX9" fmla="*/ 250521 w 3028793"/>
                <a:gd name="connsiteY9" fmla="*/ 536114 h 561166"/>
                <a:gd name="connsiteX10" fmla="*/ 182880 w 3028793"/>
                <a:gd name="connsiteY10" fmla="*/ 491020 h 561166"/>
                <a:gd name="connsiteX11" fmla="*/ 105219 w 3028793"/>
                <a:gd name="connsiteY11" fmla="*/ 420875 h 561166"/>
                <a:gd name="connsiteX12" fmla="*/ 67641 w 3028793"/>
                <a:gd name="connsiteY12" fmla="*/ 380791 h 561166"/>
                <a:gd name="connsiteX13" fmla="*/ 37578 w 3028793"/>
                <a:gd name="connsiteY13" fmla="*/ 340708 h 561166"/>
                <a:gd name="connsiteX14" fmla="*/ 17536 w 3028793"/>
                <a:gd name="connsiteY14" fmla="*/ 313151 h 561166"/>
                <a:gd name="connsiteX15" fmla="*/ 2505 w 3028793"/>
                <a:gd name="connsiteY15" fmla="*/ 278078 h 561166"/>
                <a:gd name="connsiteX16" fmla="*/ 0 w 3028793"/>
                <a:gd name="connsiteY16" fmla="*/ 258036 h 561166"/>
                <a:gd name="connsiteX17" fmla="*/ 0 w 3028793"/>
                <a:gd name="connsiteY17" fmla="*/ 248015 h 561166"/>
                <a:gd name="connsiteX18" fmla="*/ 2505 w 3028793"/>
                <a:gd name="connsiteY18" fmla="*/ 237995 h 561166"/>
                <a:gd name="connsiteX19" fmla="*/ 17536 w 3028793"/>
                <a:gd name="connsiteY19" fmla="*/ 235489 h 561166"/>
                <a:gd name="connsiteX20" fmla="*/ 35073 w 3028793"/>
                <a:gd name="connsiteY20" fmla="*/ 235489 h 561166"/>
                <a:gd name="connsiteX21" fmla="*/ 87682 w 3028793"/>
                <a:gd name="connsiteY21" fmla="*/ 260541 h 561166"/>
                <a:gd name="connsiteX22" fmla="*/ 152818 w 3028793"/>
                <a:gd name="connsiteY22" fmla="*/ 288099 h 561166"/>
                <a:gd name="connsiteX23" fmla="*/ 212942 w 3028793"/>
                <a:gd name="connsiteY23" fmla="*/ 305635 h 561166"/>
                <a:gd name="connsiteX24" fmla="*/ 285593 w 3028793"/>
                <a:gd name="connsiteY24" fmla="*/ 315656 h 561166"/>
                <a:gd name="connsiteX25" fmla="*/ 348224 w 3028793"/>
                <a:gd name="connsiteY25" fmla="*/ 318161 h 561166"/>
                <a:gd name="connsiteX26" fmla="*/ 470979 w 3028793"/>
                <a:gd name="connsiteY26" fmla="*/ 310646 h 561166"/>
                <a:gd name="connsiteX27" fmla="*/ 656364 w 3028793"/>
                <a:gd name="connsiteY27" fmla="*/ 285594 h 561166"/>
                <a:gd name="connsiteX28" fmla="*/ 982041 w 3028793"/>
                <a:gd name="connsiteY28" fmla="*/ 222963 h 561166"/>
                <a:gd name="connsiteX29" fmla="*/ 1192478 w 3028793"/>
                <a:gd name="connsiteY29" fmla="*/ 177870 h 561166"/>
                <a:gd name="connsiteX30" fmla="*/ 1663456 w 3028793"/>
                <a:gd name="connsiteY30" fmla="*/ 132776 h 561166"/>
                <a:gd name="connsiteX31" fmla="*/ 1791222 w 3028793"/>
                <a:gd name="connsiteY31" fmla="*/ 117745 h 561166"/>
                <a:gd name="connsiteX32" fmla="*/ 2036732 w 3028793"/>
                <a:gd name="connsiteY32" fmla="*/ 100208 h 561166"/>
                <a:gd name="connsiteX33" fmla="*/ 2214602 w 3028793"/>
                <a:gd name="connsiteY33" fmla="*/ 82672 h 561166"/>
                <a:gd name="connsiteX34" fmla="*/ 2362409 w 3028793"/>
                <a:gd name="connsiteY34" fmla="*/ 62630 h 561166"/>
                <a:gd name="connsiteX35" fmla="*/ 2562825 w 3028793"/>
                <a:gd name="connsiteY35" fmla="*/ 25052 h 561166"/>
                <a:gd name="connsiteX36" fmla="*/ 2660528 w 3028793"/>
                <a:gd name="connsiteY36" fmla="*/ 2505 h 561166"/>
                <a:gd name="connsiteX37" fmla="*/ 2703117 w 3028793"/>
                <a:gd name="connsiteY37" fmla="*/ 0 h 561166"/>
                <a:gd name="connsiteX38" fmla="*/ 2753221 w 3028793"/>
                <a:gd name="connsiteY38" fmla="*/ 10021 h 561166"/>
                <a:gd name="connsiteX39" fmla="*/ 2840903 w 3028793"/>
                <a:gd name="connsiteY39" fmla="*/ 45094 h 561166"/>
                <a:gd name="connsiteX40" fmla="*/ 2913554 w 3028793"/>
                <a:gd name="connsiteY40" fmla="*/ 80167 h 561166"/>
                <a:gd name="connsiteX41" fmla="*/ 2953637 w 3028793"/>
                <a:gd name="connsiteY41" fmla="*/ 102714 h 561166"/>
                <a:gd name="connsiteX42" fmla="*/ 2978689 w 3028793"/>
                <a:gd name="connsiteY42" fmla="*/ 120250 h 561166"/>
                <a:gd name="connsiteX43" fmla="*/ 3001236 w 3028793"/>
                <a:gd name="connsiteY43" fmla="*/ 140292 h 561166"/>
                <a:gd name="connsiteX44" fmla="*/ 3018773 w 3028793"/>
                <a:gd name="connsiteY44" fmla="*/ 167849 h 561166"/>
                <a:gd name="connsiteX45" fmla="*/ 3028793 w 3028793"/>
                <a:gd name="connsiteY45" fmla="*/ 192901 h 561166"/>
                <a:gd name="connsiteX46" fmla="*/ 3028793 w 3028793"/>
                <a:gd name="connsiteY46" fmla="*/ 227974 h 561166"/>
                <a:gd name="connsiteX47" fmla="*/ 3018773 w 3028793"/>
                <a:gd name="connsiteY47" fmla="*/ 270562 h 561166"/>
                <a:gd name="connsiteX48" fmla="*/ 3011257 w 3028793"/>
                <a:gd name="connsiteY48" fmla="*/ 285594 h 561166"/>
                <a:gd name="connsiteX49" fmla="*/ 2991215 w 3028793"/>
                <a:gd name="connsiteY49" fmla="*/ 298120 h 561166"/>
                <a:gd name="connsiteX50" fmla="*/ 2926080 w 3028793"/>
                <a:gd name="connsiteY50" fmla="*/ 298120 h 561166"/>
                <a:gd name="connsiteX51" fmla="*/ 2642992 w 3028793"/>
                <a:gd name="connsiteY51" fmla="*/ 275573 h 561166"/>
                <a:gd name="connsiteX52" fmla="*/ 2304789 w 3028793"/>
                <a:gd name="connsiteY52" fmla="*/ 273067 h 561166"/>
                <a:gd name="connsiteX53" fmla="*/ 1944039 w 3028793"/>
                <a:gd name="connsiteY53" fmla="*/ 290604 h 561166"/>
                <a:gd name="connsiteX54" fmla="*/ 1548217 w 3028793"/>
                <a:gd name="connsiteY54" fmla="*/ 318161 h 56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93" h="561166">
                  <a:moveTo>
                    <a:pt x="1548217" y="318161"/>
                  </a:moveTo>
                  <a:lnTo>
                    <a:pt x="1300202" y="345718"/>
                  </a:lnTo>
                  <a:lnTo>
                    <a:pt x="1157405" y="368265"/>
                  </a:lnTo>
                  <a:lnTo>
                    <a:pt x="984546" y="400833"/>
                  </a:lnTo>
                  <a:lnTo>
                    <a:pt x="776614" y="453442"/>
                  </a:lnTo>
                  <a:lnTo>
                    <a:pt x="578702" y="503546"/>
                  </a:lnTo>
                  <a:lnTo>
                    <a:pt x="345718" y="558661"/>
                  </a:lnTo>
                  <a:lnTo>
                    <a:pt x="310645" y="561166"/>
                  </a:lnTo>
                  <a:lnTo>
                    <a:pt x="283088" y="553650"/>
                  </a:lnTo>
                  <a:lnTo>
                    <a:pt x="250521" y="536114"/>
                  </a:lnTo>
                  <a:lnTo>
                    <a:pt x="182880" y="491020"/>
                  </a:lnTo>
                  <a:lnTo>
                    <a:pt x="105219" y="420875"/>
                  </a:lnTo>
                  <a:lnTo>
                    <a:pt x="67641" y="380791"/>
                  </a:lnTo>
                  <a:lnTo>
                    <a:pt x="37578" y="340708"/>
                  </a:lnTo>
                  <a:lnTo>
                    <a:pt x="17536" y="313151"/>
                  </a:lnTo>
                  <a:lnTo>
                    <a:pt x="2505" y="278078"/>
                  </a:lnTo>
                  <a:lnTo>
                    <a:pt x="0" y="258036"/>
                  </a:lnTo>
                  <a:lnTo>
                    <a:pt x="0" y="248015"/>
                  </a:lnTo>
                  <a:lnTo>
                    <a:pt x="2505" y="237995"/>
                  </a:lnTo>
                  <a:lnTo>
                    <a:pt x="17536" y="235489"/>
                  </a:lnTo>
                  <a:lnTo>
                    <a:pt x="35073" y="235489"/>
                  </a:lnTo>
                  <a:lnTo>
                    <a:pt x="87682" y="260541"/>
                  </a:lnTo>
                  <a:lnTo>
                    <a:pt x="152818" y="288099"/>
                  </a:lnTo>
                  <a:lnTo>
                    <a:pt x="212942" y="305635"/>
                  </a:lnTo>
                  <a:lnTo>
                    <a:pt x="285593" y="315656"/>
                  </a:lnTo>
                  <a:lnTo>
                    <a:pt x="348224" y="318161"/>
                  </a:lnTo>
                  <a:lnTo>
                    <a:pt x="470979" y="310646"/>
                  </a:lnTo>
                  <a:lnTo>
                    <a:pt x="656364" y="285594"/>
                  </a:lnTo>
                  <a:lnTo>
                    <a:pt x="982041" y="222963"/>
                  </a:lnTo>
                  <a:cubicBezTo>
                    <a:pt x="1052149" y="207759"/>
                    <a:pt x="1120740" y="177870"/>
                    <a:pt x="1192478" y="177870"/>
                  </a:cubicBezTo>
                  <a:lnTo>
                    <a:pt x="1663456" y="132776"/>
                  </a:lnTo>
                  <a:lnTo>
                    <a:pt x="1791222" y="117745"/>
                  </a:lnTo>
                  <a:lnTo>
                    <a:pt x="2036732" y="100208"/>
                  </a:lnTo>
                  <a:lnTo>
                    <a:pt x="2214602" y="82672"/>
                  </a:lnTo>
                  <a:lnTo>
                    <a:pt x="2362409" y="62630"/>
                  </a:lnTo>
                  <a:lnTo>
                    <a:pt x="2562825" y="25052"/>
                  </a:lnTo>
                  <a:lnTo>
                    <a:pt x="2660528" y="2505"/>
                  </a:lnTo>
                  <a:lnTo>
                    <a:pt x="2703117" y="0"/>
                  </a:lnTo>
                  <a:lnTo>
                    <a:pt x="2753221" y="10021"/>
                  </a:lnTo>
                  <a:lnTo>
                    <a:pt x="2840903" y="45094"/>
                  </a:lnTo>
                  <a:lnTo>
                    <a:pt x="2913554" y="80167"/>
                  </a:lnTo>
                  <a:lnTo>
                    <a:pt x="2953637" y="102714"/>
                  </a:lnTo>
                  <a:lnTo>
                    <a:pt x="2978689" y="120250"/>
                  </a:lnTo>
                  <a:lnTo>
                    <a:pt x="3001236" y="140292"/>
                  </a:lnTo>
                  <a:lnTo>
                    <a:pt x="3018773" y="167849"/>
                  </a:lnTo>
                  <a:lnTo>
                    <a:pt x="3028793" y="192901"/>
                  </a:lnTo>
                  <a:lnTo>
                    <a:pt x="3028793" y="227974"/>
                  </a:lnTo>
                  <a:lnTo>
                    <a:pt x="3018773" y="270562"/>
                  </a:lnTo>
                  <a:lnTo>
                    <a:pt x="3011257" y="285594"/>
                  </a:lnTo>
                  <a:lnTo>
                    <a:pt x="2991215" y="298120"/>
                  </a:lnTo>
                  <a:lnTo>
                    <a:pt x="2926080" y="298120"/>
                  </a:lnTo>
                  <a:lnTo>
                    <a:pt x="2642992" y="275573"/>
                  </a:lnTo>
                  <a:lnTo>
                    <a:pt x="2304789" y="273067"/>
                  </a:lnTo>
                  <a:lnTo>
                    <a:pt x="1944039" y="290604"/>
                  </a:lnTo>
                  <a:lnTo>
                    <a:pt x="1548217" y="3181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8">
              <a:extLst>
                <a:ext uri="{FF2B5EF4-FFF2-40B4-BE49-F238E27FC236}">
                  <a16:creationId xmlns:a16="http://schemas.microsoft.com/office/drawing/2014/main" id="{3E369BF0-F550-442F-8A16-F43D7EDF3E31}"/>
                </a:ext>
              </a:extLst>
            </p:cNvPr>
            <p:cNvSpPr/>
            <p:nvPr/>
          </p:nvSpPr>
          <p:spPr>
            <a:xfrm>
              <a:off x="5981701" y="3446463"/>
              <a:ext cx="2022475" cy="1231900"/>
            </a:xfrm>
            <a:custGeom>
              <a:avLst/>
              <a:gdLst>
                <a:gd name="connsiteX0" fmla="*/ 766763 w 2021681"/>
                <a:gd name="connsiteY0" fmla="*/ 304800 h 1233487"/>
                <a:gd name="connsiteX1" fmla="*/ 85725 w 2021681"/>
                <a:gd name="connsiteY1" fmla="*/ 388144 h 1233487"/>
                <a:gd name="connsiteX2" fmla="*/ 0 w 2021681"/>
                <a:gd name="connsiteY2" fmla="*/ 211931 h 1233487"/>
                <a:gd name="connsiteX3" fmla="*/ 126206 w 2021681"/>
                <a:gd name="connsiteY3" fmla="*/ 200025 h 1233487"/>
                <a:gd name="connsiteX4" fmla="*/ 609600 w 2021681"/>
                <a:gd name="connsiteY4" fmla="*/ 147637 h 1233487"/>
                <a:gd name="connsiteX5" fmla="*/ 1164431 w 2021681"/>
                <a:gd name="connsiteY5" fmla="*/ 88106 h 1233487"/>
                <a:gd name="connsiteX6" fmla="*/ 1616869 w 2021681"/>
                <a:gd name="connsiteY6" fmla="*/ 47625 h 1233487"/>
                <a:gd name="connsiteX7" fmla="*/ 1647825 w 2021681"/>
                <a:gd name="connsiteY7" fmla="*/ 21431 h 1233487"/>
                <a:gd name="connsiteX8" fmla="*/ 1676400 w 2021681"/>
                <a:gd name="connsiteY8" fmla="*/ 7144 h 1233487"/>
                <a:gd name="connsiteX9" fmla="*/ 1702594 w 2021681"/>
                <a:gd name="connsiteY9" fmla="*/ 0 h 1233487"/>
                <a:gd name="connsiteX10" fmla="*/ 1724025 w 2021681"/>
                <a:gd name="connsiteY10" fmla="*/ 0 h 1233487"/>
                <a:gd name="connsiteX11" fmla="*/ 1743075 w 2021681"/>
                <a:gd name="connsiteY11" fmla="*/ 7144 h 1233487"/>
                <a:gd name="connsiteX12" fmla="*/ 1781175 w 2021681"/>
                <a:gd name="connsiteY12" fmla="*/ 28575 h 1233487"/>
                <a:gd name="connsiteX13" fmla="*/ 1869281 w 2021681"/>
                <a:gd name="connsiteY13" fmla="*/ 95250 h 1233487"/>
                <a:gd name="connsiteX14" fmla="*/ 1935956 w 2021681"/>
                <a:gd name="connsiteY14" fmla="*/ 154781 h 1233487"/>
                <a:gd name="connsiteX15" fmla="*/ 1976438 w 2021681"/>
                <a:gd name="connsiteY15" fmla="*/ 190500 h 1233487"/>
                <a:gd name="connsiteX16" fmla="*/ 2005013 w 2021681"/>
                <a:gd name="connsiteY16" fmla="*/ 226219 h 1233487"/>
                <a:gd name="connsiteX17" fmla="*/ 2019300 w 2021681"/>
                <a:gd name="connsiteY17" fmla="*/ 250031 h 1233487"/>
                <a:gd name="connsiteX18" fmla="*/ 2021681 w 2021681"/>
                <a:gd name="connsiteY18" fmla="*/ 264319 h 1233487"/>
                <a:gd name="connsiteX19" fmla="*/ 2021681 w 2021681"/>
                <a:gd name="connsiteY19" fmla="*/ 280987 h 1233487"/>
                <a:gd name="connsiteX20" fmla="*/ 2014538 w 2021681"/>
                <a:gd name="connsiteY20" fmla="*/ 309562 h 1233487"/>
                <a:gd name="connsiteX21" fmla="*/ 2000250 w 2021681"/>
                <a:gd name="connsiteY21" fmla="*/ 330994 h 1233487"/>
                <a:gd name="connsiteX22" fmla="*/ 1978819 w 2021681"/>
                <a:gd name="connsiteY22" fmla="*/ 347662 h 1233487"/>
                <a:gd name="connsiteX23" fmla="*/ 1952625 w 2021681"/>
                <a:gd name="connsiteY23" fmla="*/ 359569 h 1233487"/>
                <a:gd name="connsiteX24" fmla="*/ 1905000 w 2021681"/>
                <a:gd name="connsiteY24" fmla="*/ 569119 h 1233487"/>
                <a:gd name="connsiteX25" fmla="*/ 1835944 w 2021681"/>
                <a:gd name="connsiteY25" fmla="*/ 826294 h 1233487"/>
                <a:gd name="connsiteX26" fmla="*/ 1762125 w 2021681"/>
                <a:gd name="connsiteY26" fmla="*/ 1112044 h 1233487"/>
                <a:gd name="connsiteX27" fmla="*/ 1752600 w 2021681"/>
                <a:gd name="connsiteY27" fmla="*/ 1147762 h 1233487"/>
                <a:gd name="connsiteX28" fmla="*/ 1743075 w 2021681"/>
                <a:gd name="connsiteY28" fmla="*/ 1173956 h 1233487"/>
                <a:gd name="connsiteX29" fmla="*/ 1731169 w 2021681"/>
                <a:gd name="connsiteY29" fmla="*/ 1193006 h 1233487"/>
                <a:gd name="connsiteX30" fmla="*/ 1709738 w 2021681"/>
                <a:gd name="connsiteY30" fmla="*/ 1209675 h 1233487"/>
                <a:gd name="connsiteX31" fmla="*/ 1669256 w 2021681"/>
                <a:gd name="connsiteY31" fmla="*/ 1223962 h 1233487"/>
                <a:gd name="connsiteX32" fmla="*/ 1635919 w 2021681"/>
                <a:gd name="connsiteY32" fmla="*/ 1231106 h 1233487"/>
                <a:gd name="connsiteX33" fmla="*/ 1612106 w 2021681"/>
                <a:gd name="connsiteY33" fmla="*/ 1233487 h 1233487"/>
                <a:gd name="connsiteX34" fmla="*/ 1583531 w 2021681"/>
                <a:gd name="connsiteY34" fmla="*/ 1231106 h 1233487"/>
                <a:gd name="connsiteX35" fmla="*/ 1559719 w 2021681"/>
                <a:gd name="connsiteY35" fmla="*/ 1223962 h 1233487"/>
                <a:gd name="connsiteX36" fmla="*/ 1547813 w 2021681"/>
                <a:gd name="connsiteY36" fmla="*/ 1214437 h 1233487"/>
                <a:gd name="connsiteX37" fmla="*/ 1533525 w 2021681"/>
                <a:gd name="connsiteY37" fmla="*/ 1190625 h 1233487"/>
                <a:gd name="connsiteX38" fmla="*/ 1528763 w 2021681"/>
                <a:gd name="connsiteY38" fmla="*/ 1109662 h 1233487"/>
                <a:gd name="connsiteX39" fmla="*/ 1552575 w 2021681"/>
                <a:gd name="connsiteY39" fmla="*/ 988219 h 1233487"/>
                <a:gd name="connsiteX40" fmla="*/ 1624013 w 2021681"/>
                <a:gd name="connsiteY40" fmla="*/ 595312 h 1233487"/>
                <a:gd name="connsiteX41" fmla="*/ 1640681 w 2021681"/>
                <a:gd name="connsiteY41" fmla="*/ 509587 h 1233487"/>
                <a:gd name="connsiteX42" fmla="*/ 1671638 w 2021681"/>
                <a:gd name="connsiteY42" fmla="*/ 283369 h 1233487"/>
                <a:gd name="connsiteX43" fmla="*/ 1666875 w 2021681"/>
                <a:gd name="connsiteY43" fmla="*/ 257175 h 1233487"/>
                <a:gd name="connsiteX44" fmla="*/ 1654969 w 2021681"/>
                <a:gd name="connsiteY44" fmla="*/ 238125 h 1233487"/>
                <a:gd name="connsiteX45" fmla="*/ 1635919 w 2021681"/>
                <a:gd name="connsiteY45" fmla="*/ 221456 h 1233487"/>
                <a:gd name="connsiteX46" fmla="*/ 1609725 w 2021681"/>
                <a:gd name="connsiteY46" fmla="*/ 207169 h 1233487"/>
                <a:gd name="connsiteX47" fmla="*/ 1576388 w 2021681"/>
                <a:gd name="connsiteY47" fmla="*/ 204787 h 1233487"/>
                <a:gd name="connsiteX48" fmla="*/ 766763 w 2021681"/>
                <a:gd name="connsiteY48" fmla="*/ 304800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21681" h="1233487">
                  <a:moveTo>
                    <a:pt x="766763" y="304800"/>
                  </a:moveTo>
                  <a:lnTo>
                    <a:pt x="85725" y="388144"/>
                  </a:lnTo>
                  <a:lnTo>
                    <a:pt x="0" y="211931"/>
                  </a:lnTo>
                  <a:lnTo>
                    <a:pt x="126206" y="200025"/>
                  </a:lnTo>
                  <a:lnTo>
                    <a:pt x="609600" y="147637"/>
                  </a:lnTo>
                  <a:lnTo>
                    <a:pt x="1164431" y="88106"/>
                  </a:lnTo>
                  <a:lnTo>
                    <a:pt x="1616869" y="47625"/>
                  </a:lnTo>
                  <a:lnTo>
                    <a:pt x="1647825" y="21431"/>
                  </a:lnTo>
                  <a:lnTo>
                    <a:pt x="1676400" y="7144"/>
                  </a:lnTo>
                  <a:lnTo>
                    <a:pt x="1702594" y="0"/>
                  </a:lnTo>
                  <a:lnTo>
                    <a:pt x="1724025" y="0"/>
                  </a:lnTo>
                  <a:lnTo>
                    <a:pt x="1743075" y="7144"/>
                  </a:lnTo>
                  <a:lnTo>
                    <a:pt x="1781175" y="28575"/>
                  </a:lnTo>
                  <a:lnTo>
                    <a:pt x="1869281" y="95250"/>
                  </a:lnTo>
                  <a:lnTo>
                    <a:pt x="1935956" y="154781"/>
                  </a:lnTo>
                  <a:lnTo>
                    <a:pt x="1976438" y="190500"/>
                  </a:lnTo>
                  <a:lnTo>
                    <a:pt x="2005013" y="226219"/>
                  </a:lnTo>
                  <a:lnTo>
                    <a:pt x="2019300" y="250031"/>
                  </a:lnTo>
                  <a:lnTo>
                    <a:pt x="2021681" y="264319"/>
                  </a:lnTo>
                  <a:lnTo>
                    <a:pt x="2021681" y="280987"/>
                  </a:lnTo>
                  <a:lnTo>
                    <a:pt x="2014538" y="309562"/>
                  </a:lnTo>
                  <a:lnTo>
                    <a:pt x="2000250" y="330994"/>
                  </a:lnTo>
                  <a:lnTo>
                    <a:pt x="1978819" y="347662"/>
                  </a:lnTo>
                  <a:lnTo>
                    <a:pt x="1952625" y="359569"/>
                  </a:lnTo>
                  <a:lnTo>
                    <a:pt x="1905000" y="569119"/>
                  </a:lnTo>
                  <a:lnTo>
                    <a:pt x="1835944" y="826294"/>
                  </a:lnTo>
                  <a:lnTo>
                    <a:pt x="1762125" y="1112044"/>
                  </a:lnTo>
                  <a:lnTo>
                    <a:pt x="1752600" y="1147762"/>
                  </a:lnTo>
                  <a:lnTo>
                    <a:pt x="1743075" y="1173956"/>
                  </a:lnTo>
                  <a:lnTo>
                    <a:pt x="1731169" y="1193006"/>
                  </a:lnTo>
                  <a:lnTo>
                    <a:pt x="1709738" y="1209675"/>
                  </a:lnTo>
                  <a:lnTo>
                    <a:pt x="1669256" y="1223962"/>
                  </a:lnTo>
                  <a:lnTo>
                    <a:pt x="1635919" y="1231106"/>
                  </a:lnTo>
                  <a:lnTo>
                    <a:pt x="1612106" y="1233487"/>
                  </a:lnTo>
                  <a:lnTo>
                    <a:pt x="1583531" y="1231106"/>
                  </a:lnTo>
                  <a:lnTo>
                    <a:pt x="1559719" y="1223962"/>
                  </a:lnTo>
                  <a:lnTo>
                    <a:pt x="1547813" y="1214437"/>
                  </a:lnTo>
                  <a:lnTo>
                    <a:pt x="1533525" y="1190625"/>
                  </a:lnTo>
                  <a:lnTo>
                    <a:pt x="1528763" y="1109662"/>
                  </a:lnTo>
                  <a:lnTo>
                    <a:pt x="1552575" y="988219"/>
                  </a:lnTo>
                  <a:lnTo>
                    <a:pt x="1624013" y="595312"/>
                  </a:lnTo>
                  <a:lnTo>
                    <a:pt x="1640681" y="509587"/>
                  </a:lnTo>
                  <a:lnTo>
                    <a:pt x="1671638" y="283369"/>
                  </a:lnTo>
                  <a:lnTo>
                    <a:pt x="1666875" y="257175"/>
                  </a:lnTo>
                  <a:lnTo>
                    <a:pt x="1654969" y="238125"/>
                  </a:lnTo>
                  <a:lnTo>
                    <a:pt x="1635919" y="221456"/>
                  </a:lnTo>
                  <a:lnTo>
                    <a:pt x="1609725" y="207169"/>
                  </a:lnTo>
                  <a:lnTo>
                    <a:pt x="1576388" y="204787"/>
                  </a:lnTo>
                  <a:lnTo>
                    <a:pt x="766763" y="3048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9">
              <a:extLst>
                <a:ext uri="{FF2B5EF4-FFF2-40B4-BE49-F238E27FC236}">
                  <a16:creationId xmlns:a16="http://schemas.microsoft.com/office/drawing/2014/main" id="{AB372F08-09D8-4BA3-B0A6-71563D745D30}"/>
                </a:ext>
              </a:extLst>
            </p:cNvPr>
            <p:cNvSpPr/>
            <p:nvPr/>
          </p:nvSpPr>
          <p:spPr>
            <a:xfrm>
              <a:off x="6086476" y="3913189"/>
              <a:ext cx="1622425" cy="371475"/>
            </a:xfrm>
            <a:custGeom>
              <a:avLst/>
              <a:gdLst>
                <a:gd name="connsiteX0" fmla="*/ 709613 w 1621631"/>
                <a:gd name="connsiteY0" fmla="*/ 261937 h 371475"/>
                <a:gd name="connsiteX1" fmla="*/ 28575 w 1621631"/>
                <a:gd name="connsiteY1" fmla="*/ 371475 h 371475"/>
                <a:gd name="connsiteX2" fmla="*/ 0 w 1621631"/>
                <a:gd name="connsiteY2" fmla="*/ 190500 h 371475"/>
                <a:gd name="connsiteX3" fmla="*/ 342900 w 1621631"/>
                <a:gd name="connsiteY3" fmla="*/ 152400 h 371475"/>
                <a:gd name="connsiteX4" fmla="*/ 664369 w 1621631"/>
                <a:gd name="connsiteY4" fmla="*/ 111919 h 371475"/>
                <a:gd name="connsiteX5" fmla="*/ 1152525 w 1621631"/>
                <a:gd name="connsiteY5" fmla="*/ 52387 h 371475"/>
                <a:gd name="connsiteX6" fmla="*/ 1588294 w 1621631"/>
                <a:gd name="connsiteY6" fmla="*/ 0 h 371475"/>
                <a:gd name="connsiteX7" fmla="*/ 1621631 w 1621631"/>
                <a:gd name="connsiteY7" fmla="*/ 154781 h 371475"/>
                <a:gd name="connsiteX8" fmla="*/ 1243013 w 1621631"/>
                <a:gd name="connsiteY8" fmla="*/ 190500 h 371475"/>
                <a:gd name="connsiteX9" fmla="*/ 709613 w 1621631"/>
                <a:gd name="connsiteY9" fmla="*/ 2619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631" h="371475">
                  <a:moveTo>
                    <a:pt x="709613" y="261937"/>
                  </a:moveTo>
                  <a:lnTo>
                    <a:pt x="28575" y="371475"/>
                  </a:lnTo>
                  <a:lnTo>
                    <a:pt x="0" y="190500"/>
                  </a:lnTo>
                  <a:lnTo>
                    <a:pt x="342900" y="152400"/>
                  </a:lnTo>
                  <a:lnTo>
                    <a:pt x="664369" y="111919"/>
                  </a:lnTo>
                  <a:lnTo>
                    <a:pt x="1152525" y="52387"/>
                  </a:lnTo>
                  <a:lnTo>
                    <a:pt x="1588294" y="0"/>
                  </a:lnTo>
                  <a:lnTo>
                    <a:pt x="1621631" y="154781"/>
                  </a:lnTo>
                  <a:lnTo>
                    <a:pt x="1243013" y="190500"/>
                  </a:lnTo>
                  <a:lnTo>
                    <a:pt x="7096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21">
              <a:extLst>
                <a:ext uri="{FF2B5EF4-FFF2-40B4-BE49-F238E27FC236}">
                  <a16:creationId xmlns:a16="http://schemas.microsoft.com/office/drawing/2014/main" id="{D6C79BF5-FBF5-48D6-B770-35639678DE35}"/>
                </a:ext>
              </a:extLst>
            </p:cNvPr>
            <p:cNvSpPr/>
            <p:nvPr/>
          </p:nvSpPr>
          <p:spPr>
            <a:xfrm>
              <a:off x="6134100" y="4395789"/>
              <a:ext cx="1460500" cy="376237"/>
            </a:xfrm>
            <a:custGeom>
              <a:avLst/>
              <a:gdLst>
                <a:gd name="connsiteX0" fmla="*/ 1092994 w 1459706"/>
                <a:gd name="connsiteY0" fmla="*/ 207168 h 376237"/>
                <a:gd name="connsiteX1" fmla="*/ 840581 w 1459706"/>
                <a:gd name="connsiteY1" fmla="*/ 240506 h 376237"/>
                <a:gd name="connsiteX2" fmla="*/ 766763 w 1459706"/>
                <a:gd name="connsiteY2" fmla="*/ 252412 h 376237"/>
                <a:gd name="connsiteX3" fmla="*/ 626269 w 1459706"/>
                <a:gd name="connsiteY3" fmla="*/ 261937 h 376237"/>
                <a:gd name="connsiteX4" fmla="*/ 500063 w 1459706"/>
                <a:gd name="connsiteY4" fmla="*/ 276225 h 376237"/>
                <a:gd name="connsiteX5" fmla="*/ 347663 w 1459706"/>
                <a:gd name="connsiteY5" fmla="*/ 304800 h 376237"/>
                <a:gd name="connsiteX6" fmla="*/ 109538 w 1459706"/>
                <a:gd name="connsiteY6" fmla="*/ 361950 h 376237"/>
                <a:gd name="connsiteX7" fmla="*/ 11906 w 1459706"/>
                <a:gd name="connsiteY7" fmla="*/ 376237 h 376237"/>
                <a:gd name="connsiteX8" fmla="*/ 0 w 1459706"/>
                <a:gd name="connsiteY8" fmla="*/ 180975 h 376237"/>
                <a:gd name="connsiteX9" fmla="*/ 507206 w 1459706"/>
                <a:gd name="connsiteY9" fmla="*/ 123825 h 376237"/>
                <a:gd name="connsiteX10" fmla="*/ 823913 w 1459706"/>
                <a:gd name="connsiteY10" fmla="*/ 88106 h 376237"/>
                <a:gd name="connsiteX11" fmla="*/ 1126331 w 1459706"/>
                <a:gd name="connsiteY11" fmla="*/ 50006 h 376237"/>
                <a:gd name="connsiteX12" fmla="*/ 1450181 w 1459706"/>
                <a:gd name="connsiteY12" fmla="*/ 0 h 376237"/>
                <a:gd name="connsiteX13" fmla="*/ 1459706 w 1459706"/>
                <a:gd name="connsiteY13" fmla="*/ 190500 h 376237"/>
                <a:gd name="connsiteX14" fmla="*/ 1092994 w 1459706"/>
                <a:gd name="connsiteY14" fmla="*/ 207168 h 3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9706" h="376237">
                  <a:moveTo>
                    <a:pt x="1092994" y="207168"/>
                  </a:moveTo>
                  <a:lnTo>
                    <a:pt x="840581" y="240506"/>
                  </a:lnTo>
                  <a:lnTo>
                    <a:pt x="766763" y="252412"/>
                  </a:lnTo>
                  <a:lnTo>
                    <a:pt x="626269" y="261937"/>
                  </a:lnTo>
                  <a:lnTo>
                    <a:pt x="500063" y="276225"/>
                  </a:lnTo>
                  <a:lnTo>
                    <a:pt x="347663" y="304800"/>
                  </a:lnTo>
                  <a:lnTo>
                    <a:pt x="109538" y="361950"/>
                  </a:lnTo>
                  <a:lnTo>
                    <a:pt x="11906" y="376237"/>
                  </a:lnTo>
                  <a:lnTo>
                    <a:pt x="0" y="180975"/>
                  </a:lnTo>
                  <a:lnTo>
                    <a:pt x="507206" y="123825"/>
                  </a:lnTo>
                  <a:lnTo>
                    <a:pt x="823913" y="88106"/>
                  </a:lnTo>
                  <a:lnTo>
                    <a:pt x="1126331" y="50006"/>
                  </a:lnTo>
                  <a:lnTo>
                    <a:pt x="1450181" y="0"/>
                  </a:lnTo>
                  <a:lnTo>
                    <a:pt x="1459706" y="190500"/>
                  </a:lnTo>
                  <a:lnTo>
                    <a:pt x="1092994" y="2071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22">
              <a:extLst>
                <a:ext uri="{FF2B5EF4-FFF2-40B4-BE49-F238E27FC236}">
                  <a16:creationId xmlns:a16="http://schemas.microsoft.com/office/drawing/2014/main" id="{32DE59CD-4A7C-4E05-88E6-88793149DFBE}"/>
                </a:ext>
              </a:extLst>
            </p:cNvPr>
            <p:cNvSpPr/>
            <p:nvPr/>
          </p:nvSpPr>
          <p:spPr>
            <a:xfrm>
              <a:off x="5060950" y="4646613"/>
              <a:ext cx="1562100" cy="1479550"/>
            </a:xfrm>
            <a:custGeom>
              <a:avLst/>
              <a:gdLst>
                <a:gd name="connsiteX0" fmla="*/ 873919 w 1562100"/>
                <a:gd name="connsiteY0" fmla="*/ 1107281 h 1481137"/>
                <a:gd name="connsiteX1" fmla="*/ 716757 w 1562100"/>
                <a:gd name="connsiteY1" fmla="*/ 1216819 h 1481137"/>
                <a:gd name="connsiteX2" fmla="*/ 600075 w 1562100"/>
                <a:gd name="connsiteY2" fmla="*/ 1281112 h 1481137"/>
                <a:gd name="connsiteX3" fmla="*/ 485775 w 1562100"/>
                <a:gd name="connsiteY3" fmla="*/ 1338262 h 1481137"/>
                <a:gd name="connsiteX4" fmla="*/ 326232 w 1562100"/>
                <a:gd name="connsiteY4" fmla="*/ 1404937 h 1481137"/>
                <a:gd name="connsiteX5" fmla="*/ 164307 w 1562100"/>
                <a:gd name="connsiteY5" fmla="*/ 1454944 h 1481137"/>
                <a:gd name="connsiteX6" fmla="*/ 66675 w 1562100"/>
                <a:gd name="connsiteY6" fmla="*/ 1481137 h 1481137"/>
                <a:gd name="connsiteX7" fmla="*/ 50007 w 1562100"/>
                <a:gd name="connsiteY7" fmla="*/ 1481137 h 1481137"/>
                <a:gd name="connsiteX8" fmla="*/ 21432 w 1562100"/>
                <a:gd name="connsiteY8" fmla="*/ 1478756 h 1481137"/>
                <a:gd name="connsiteX9" fmla="*/ 2382 w 1562100"/>
                <a:gd name="connsiteY9" fmla="*/ 1469231 h 1481137"/>
                <a:gd name="connsiteX10" fmla="*/ 0 w 1562100"/>
                <a:gd name="connsiteY10" fmla="*/ 1454944 h 1481137"/>
                <a:gd name="connsiteX11" fmla="*/ 7144 w 1562100"/>
                <a:gd name="connsiteY11" fmla="*/ 1443037 h 1481137"/>
                <a:gd name="connsiteX12" fmla="*/ 38100 w 1562100"/>
                <a:gd name="connsiteY12" fmla="*/ 1419225 h 1481137"/>
                <a:gd name="connsiteX13" fmla="*/ 90488 w 1562100"/>
                <a:gd name="connsiteY13" fmla="*/ 1393031 h 1481137"/>
                <a:gd name="connsiteX14" fmla="*/ 266700 w 1562100"/>
                <a:gd name="connsiteY14" fmla="*/ 1316831 h 1481137"/>
                <a:gd name="connsiteX15" fmla="*/ 385763 w 1562100"/>
                <a:gd name="connsiteY15" fmla="*/ 1257300 h 1481137"/>
                <a:gd name="connsiteX16" fmla="*/ 504825 w 1562100"/>
                <a:gd name="connsiteY16" fmla="*/ 1185862 h 1481137"/>
                <a:gd name="connsiteX17" fmla="*/ 597694 w 1562100"/>
                <a:gd name="connsiteY17" fmla="*/ 1123950 h 1481137"/>
                <a:gd name="connsiteX18" fmla="*/ 664369 w 1562100"/>
                <a:gd name="connsiteY18" fmla="*/ 1073944 h 1481137"/>
                <a:gd name="connsiteX19" fmla="*/ 771525 w 1562100"/>
                <a:gd name="connsiteY19" fmla="*/ 978694 h 1481137"/>
                <a:gd name="connsiteX20" fmla="*/ 859632 w 1562100"/>
                <a:gd name="connsiteY20" fmla="*/ 892969 h 1481137"/>
                <a:gd name="connsiteX21" fmla="*/ 935832 w 1562100"/>
                <a:gd name="connsiteY21" fmla="*/ 804862 h 1481137"/>
                <a:gd name="connsiteX22" fmla="*/ 1014413 w 1562100"/>
                <a:gd name="connsiteY22" fmla="*/ 709612 h 1481137"/>
                <a:gd name="connsiteX23" fmla="*/ 1083469 w 1562100"/>
                <a:gd name="connsiteY23" fmla="*/ 611981 h 1481137"/>
                <a:gd name="connsiteX24" fmla="*/ 1131094 w 1562100"/>
                <a:gd name="connsiteY24" fmla="*/ 535781 h 1481137"/>
                <a:gd name="connsiteX25" fmla="*/ 1154907 w 1562100"/>
                <a:gd name="connsiteY25" fmla="*/ 490537 h 1481137"/>
                <a:gd name="connsiteX26" fmla="*/ 1178719 w 1562100"/>
                <a:gd name="connsiteY26" fmla="*/ 419100 h 1481137"/>
                <a:gd name="connsiteX27" fmla="*/ 1195388 w 1562100"/>
                <a:gd name="connsiteY27" fmla="*/ 366712 h 1481137"/>
                <a:gd name="connsiteX28" fmla="*/ 1202532 w 1562100"/>
                <a:gd name="connsiteY28" fmla="*/ 321469 h 1481137"/>
                <a:gd name="connsiteX29" fmla="*/ 1202532 w 1562100"/>
                <a:gd name="connsiteY29" fmla="*/ 278606 h 1481137"/>
                <a:gd name="connsiteX30" fmla="*/ 1200150 w 1562100"/>
                <a:gd name="connsiteY30" fmla="*/ 252412 h 1481137"/>
                <a:gd name="connsiteX31" fmla="*/ 1185863 w 1562100"/>
                <a:gd name="connsiteY31" fmla="*/ 219075 h 1481137"/>
                <a:gd name="connsiteX32" fmla="*/ 1119188 w 1562100"/>
                <a:gd name="connsiteY32" fmla="*/ 161925 h 1481137"/>
                <a:gd name="connsiteX33" fmla="*/ 1181100 w 1562100"/>
                <a:gd name="connsiteY33" fmla="*/ 0 h 1481137"/>
                <a:gd name="connsiteX34" fmla="*/ 1283494 w 1562100"/>
                <a:gd name="connsiteY34" fmla="*/ 140494 h 1481137"/>
                <a:gd name="connsiteX35" fmla="*/ 1316832 w 1562100"/>
                <a:gd name="connsiteY35" fmla="*/ 176212 h 1481137"/>
                <a:gd name="connsiteX36" fmla="*/ 1333500 w 1562100"/>
                <a:gd name="connsiteY36" fmla="*/ 190500 h 1481137"/>
                <a:gd name="connsiteX37" fmla="*/ 1369219 w 1562100"/>
                <a:gd name="connsiteY37" fmla="*/ 211931 h 1481137"/>
                <a:gd name="connsiteX38" fmla="*/ 1402557 w 1562100"/>
                <a:gd name="connsiteY38" fmla="*/ 228600 h 1481137"/>
                <a:gd name="connsiteX39" fmla="*/ 1433513 w 1562100"/>
                <a:gd name="connsiteY39" fmla="*/ 245269 h 1481137"/>
                <a:gd name="connsiteX40" fmla="*/ 1481138 w 1562100"/>
                <a:gd name="connsiteY40" fmla="*/ 280987 h 1481137"/>
                <a:gd name="connsiteX41" fmla="*/ 1516857 w 1562100"/>
                <a:gd name="connsiteY41" fmla="*/ 319087 h 1481137"/>
                <a:gd name="connsiteX42" fmla="*/ 1547813 w 1562100"/>
                <a:gd name="connsiteY42" fmla="*/ 354806 h 1481137"/>
                <a:gd name="connsiteX43" fmla="*/ 1557338 w 1562100"/>
                <a:gd name="connsiteY43" fmla="*/ 381000 h 1481137"/>
                <a:gd name="connsiteX44" fmla="*/ 1562100 w 1562100"/>
                <a:gd name="connsiteY44" fmla="*/ 404812 h 1481137"/>
                <a:gd name="connsiteX45" fmla="*/ 1557338 w 1562100"/>
                <a:gd name="connsiteY45" fmla="*/ 431006 h 1481137"/>
                <a:gd name="connsiteX46" fmla="*/ 1535907 w 1562100"/>
                <a:gd name="connsiteY46" fmla="*/ 457200 h 1481137"/>
                <a:gd name="connsiteX47" fmla="*/ 1445419 w 1562100"/>
                <a:gd name="connsiteY47" fmla="*/ 542925 h 1481137"/>
                <a:gd name="connsiteX48" fmla="*/ 1412082 w 1562100"/>
                <a:gd name="connsiteY48" fmla="*/ 578644 h 1481137"/>
                <a:gd name="connsiteX49" fmla="*/ 1326357 w 1562100"/>
                <a:gd name="connsiteY49" fmla="*/ 688181 h 1481137"/>
                <a:gd name="connsiteX50" fmla="*/ 1209675 w 1562100"/>
                <a:gd name="connsiteY50" fmla="*/ 816769 h 1481137"/>
                <a:gd name="connsiteX51" fmla="*/ 1100138 w 1562100"/>
                <a:gd name="connsiteY51" fmla="*/ 923925 h 1481137"/>
                <a:gd name="connsiteX52" fmla="*/ 957263 w 1562100"/>
                <a:gd name="connsiteY52" fmla="*/ 1050131 h 1481137"/>
                <a:gd name="connsiteX53" fmla="*/ 873919 w 1562100"/>
                <a:gd name="connsiteY53" fmla="*/ 1107281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562100" h="1481137">
                  <a:moveTo>
                    <a:pt x="873919" y="1107281"/>
                  </a:moveTo>
                  <a:lnTo>
                    <a:pt x="716757" y="1216819"/>
                  </a:lnTo>
                  <a:lnTo>
                    <a:pt x="600075" y="1281112"/>
                  </a:lnTo>
                  <a:lnTo>
                    <a:pt x="485775" y="1338262"/>
                  </a:lnTo>
                  <a:lnTo>
                    <a:pt x="326232" y="1404937"/>
                  </a:lnTo>
                  <a:lnTo>
                    <a:pt x="164307" y="1454944"/>
                  </a:lnTo>
                  <a:lnTo>
                    <a:pt x="66675" y="1481137"/>
                  </a:lnTo>
                  <a:lnTo>
                    <a:pt x="50007" y="1481137"/>
                  </a:lnTo>
                  <a:lnTo>
                    <a:pt x="21432" y="1478756"/>
                  </a:lnTo>
                  <a:lnTo>
                    <a:pt x="2382" y="1469231"/>
                  </a:lnTo>
                  <a:lnTo>
                    <a:pt x="0" y="1454944"/>
                  </a:lnTo>
                  <a:lnTo>
                    <a:pt x="7144" y="1443037"/>
                  </a:lnTo>
                  <a:lnTo>
                    <a:pt x="38100" y="1419225"/>
                  </a:lnTo>
                  <a:lnTo>
                    <a:pt x="90488" y="1393031"/>
                  </a:lnTo>
                  <a:lnTo>
                    <a:pt x="266700" y="1316831"/>
                  </a:lnTo>
                  <a:lnTo>
                    <a:pt x="385763" y="1257300"/>
                  </a:lnTo>
                  <a:lnTo>
                    <a:pt x="504825" y="1185862"/>
                  </a:lnTo>
                  <a:lnTo>
                    <a:pt x="597694" y="1123950"/>
                  </a:lnTo>
                  <a:lnTo>
                    <a:pt x="664369" y="1073944"/>
                  </a:lnTo>
                  <a:lnTo>
                    <a:pt x="771525" y="978694"/>
                  </a:lnTo>
                  <a:lnTo>
                    <a:pt x="859632" y="892969"/>
                  </a:lnTo>
                  <a:lnTo>
                    <a:pt x="935832" y="804862"/>
                  </a:lnTo>
                  <a:lnTo>
                    <a:pt x="1014413" y="709612"/>
                  </a:lnTo>
                  <a:lnTo>
                    <a:pt x="1083469" y="611981"/>
                  </a:lnTo>
                  <a:lnTo>
                    <a:pt x="1131094" y="535781"/>
                  </a:lnTo>
                  <a:lnTo>
                    <a:pt x="1154907" y="490537"/>
                  </a:lnTo>
                  <a:lnTo>
                    <a:pt x="1178719" y="419100"/>
                  </a:lnTo>
                  <a:lnTo>
                    <a:pt x="1195388" y="366712"/>
                  </a:lnTo>
                  <a:lnTo>
                    <a:pt x="1202532" y="321469"/>
                  </a:lnTo>
                  <a:lnTo>
                    <a:pt x="1202532" y="278606"/>
                  </a:lnTo>
                  <a:lnTo>
                    <a:pt x="1200150" y="252412"/>
                  </a:lnTo>
                  <a:lnTo>
                    <a:pt x="1185863" y="219075"/>
                  </a:lnTo>
                  <a:lnTo>
                    <a:pt x="1119188" y="161925"/>
                  </a:lnTo>
                  <a:lnTo>
                    <a:pt x="1181100" y="0"/>
                  </a:lnTo>
                  <a:lnTo>
                    <a:pt x="1283494" y="140494"/>
                  </a:lnTo>
                  <a:lnTo>
                    <a:pt x="1316832" y="176212"/>
                  </a:lnTo>
                  <a:lnTo>
                    <a:pt x="1333500" y="190500"/>
                  </a:lnTo>
                  <a:lnTo>
                    <a:pt x="1369219" y="211931"/>
                  </a:lnTo>
                  <a:lnTo>
                    <a:pt x="1402557" y="228600"/>
                  </a:lnTo>
                  <a:lnTo>
                    <a:pt x="1433513" y="245269"/>
                  </a:lnTo>
                  <a:lnTo>
                    <a:pt x="1481138" y="280987"/>
                  </a:lnTo>
                  <a:lnTo>
                    <a:pt x="1516857" y="319087"/>
                  </a:lnTo>
                  <a:lnTo>
                    <a:pt x="1547813" y="354806"/>
                  </a:lnTo>
                  <a:lnTo>
                    <a:pt x="1557338" y="381000"/>
                  </a:lnTo>
                  <a:lnTo>
                    <a:pt x="1562100" y="404812"/>
                  </a:lnTo>
                  <a:lnTo>
                    <a:pt x="1557338" y="431006"/>
                  </a:lnTo>
                  <a:lnTo>
                    <a:pt x="1535907" y="457200"/>
                  </a:lnTo>
                  <a:lnTo>
                    <a:pt x="1445419" y="542925"/>
                  </a:lnTo>
                  <a:lnTo>
                    <a:pt x="1412082" y="578644"/>
                  </a:lnTo>
                  <a:lnTo>
                    <a:pt x="1326357" y="688181"/>
                  </a:lnTo>
                  <a:lnTo>
                    <a:pt x="1209675" y="816769"/>
                  </a:lnTo>
                  <a:lnTo>
                    <a:pt x="1100138" y="923925"/>
                  </a:lnTo>
                  <a:lnTo>
                    <a:pt x="957263" y="1050131"/>
                  </a:lnTo>
                  <a:lnTo>
                    <a:pt x="873919" y="1107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23">
              <a:extLst>
                <a:ext uri="{FF2B5EF4-FFF2-40B4-BE49-F238E27FC236}">
                  <a16:creationId xmlns:a16="http://schemas.microsoft.com/office/drawing/2014/main" id="{D645A6BB-6407-4431-8167-C9383012291B}"/>
                </a:ext>
              </a:extLst>
            </p:cNvPr>
            <p:cNvSpPr/>
            <p:nvPr/>
          </p:nvSpPr>
          <p:spPr>
            <a:xfrm>
              <a:off x="6838304" y="4621559"/>
              <a:ext cx="1939925" cy="1482725"/>
            </a:xfrm>
            <a:custGeom>
              <a:avLst/>
              <a:gdLst>
                <a:gd name="connsiteX0" fmla="*/ 121444 w 1940719"/>
                <a:gd name="connsiteY0" fmla="*/ 642937 h 1483519"/>
                <a:gd name="connsiteX1" fmla="*/ 140494 w 1940719"/>
                <a:gd name="connsiteY1" fmla="*/ 169069 h 1483519"/>
                <a:gd name="connsiteX2" fmla="*/ 0 w 1940719"/>
                <a:gd name="connsiteY2" fmla="*/ 0 h 1483519"/>
                <a:gd name="connsiteX3" fmla="*/ 159544 w 1940719"/>
                <a:gd name="connsiteY3" fmla="*/ 14287 h 1483519"/>
                <a:gd name="connsiteX4" fmla="*/ 273844 w 1940719"/>
                <a:gd name="connsiteY4" fmla="*/ 78581 h 1483519"/>
                <a:gd name="connsiteX5" fmla="*/ 319088 w 1940719"/>
                <a:gd name="connsiteY5" fmla="*/ 104775 h 1483519"/>
                <a:gd name="connsiteX6" fmla="*/ 347663 w 1940719"/>
                <a:gd name="connsiteY6" fmla="*/ 126206 h 1483519"/>
                <a:gd name="connsiteX7" fmla="*/ 381000 w 1940719"/>
                <a:gd name="connsiteY7" fmla="*/ 152400 h 1483519"/>
                <a:gd name="connsiteX8" fmla="*/ 402432 w 1940719"/>
                <a:gd name="connsiteY8" fmla="*/ 173831 h 1483519"/>
                <a:gd name="connsiteX9" fmla="*/ 416719 w 1940719"/>
                <a:gd name="connsiteY9" fmla="*/ 195262 h 1483519"/>
                <a:gd name="connsiteX10" fmla="*/ 428625 w 1940719"/>
                <a:gd name="connsiteY10" fmla="*/ 219075 h 1483519"/>
                <a:gd name="connsiteX11" fmla="*/ 435769 w 1940719"/>
                <a:gd name="connsiteY11" fmla="*/ 235744 h 1483519"/>
                <a:gd name="connsiteX12" fmla="*/ 440532 w 1940719"/>
                <a:gd name="connsiteY12" fmla="*/ 259556 h 1483519"/>
                <a:gd name="connsiteX13" fmla="*/ 435769 w 1940719"/>
                <a:gd name="connsiteY13" fmla="*/ 290512 h 1483519"/>
                <a:gd name="connsiteX14" fmla="*/ 419100 w 1940719"/>
                <a:gd name="connsiteY14" fmla="*/ 326231 h 1483519"/>
                <a:gd name="connsiteX15" fmla="*/ 388144 w 1940719"/>
                <a:gd name="connsiteY15" fmla="*/ 366712 h 1483519"/>
                <a:gd name="connsiteX16" fmla="*/ 371475 w 1940719"/>
                <a:gd name="connsiteY16" fmla="*/ 390525 h 1483519"/>
                <a:gd name="connsiteX17" fmla="*/ 345282 w 1940719"/>
                <a:gd name="connsiteY17" fmla="*/ 497681 h 1483519"/>
                <a:gd name="connsiteX18" fmla="*/ 323850 w 1940719"/>
                <a:gd name="connsiteY18" fmla="*/ 657225 h 1483519"/>
                <a:gd name="connsiteX19" fmla="*/ 309563 w 1940719"/>
                <a:gd name="connsiteY19" fmla="*/ 821531 h 1483519"/>
                <a:gd name="connsiteX20" fmla="*/ 295275 w 1940719"/>
                <a:gd name="connsiteY20" fmla="*/ 945356 h 1483519"/>
                <a:gd name="connsiteX21" fmla="*/ 292894 w 1940719"/>
                <a:gd name="connsiteY21" fmla="*/ 1019175 h 1483519"/>
                <a:gd name="connsiteX22" fmla="*/ 300038 w 1940719"/>
                <a:gd name="connsiteY22" fmla="*/ 1085850 h 1483519"/>
                <a:gd name="connsiteX23" fmla="*/ 309563 w 1940719"/>
                <a:gd name="connsiteY23" fmla="*/ 1123950 h 1483519"/>
                <a:gd name="connsiteX24" fmla="*/ 316707 w 1940719"/>
                <a:gd name="connsiteY24" fmla="*/ 1150144 h 1483519"/>
                <a:gd name="connsiteX25" fmla="*/ 330994 w 1940719"/>
                <a:gd name="connsiteY25" fmla="*/ 1176337 h 1483519"/>
                <a:gd name="connsiteX26" fmla="*/ 352425 w 1940719"/>
                <a:gd name="connsiteY26" fmla="*/ 1190625 h 1483519"/>
                <a:gd name="connsiteX27" fmla="*/ 397669 w 1940719"/>
                <a:gd name="connsiteY27" fmla="*/ 1204912 h 1483519"/>
                <a:gd name="connsiteX28" fmla="*/ 450057 w 1940719"/>
                <a:gd name="connsiteY28" fmla="*/ 1214437 h 1483519"/>
                <a:gd name="connsiteX29" fmla="*/ 614363 w 1940719"/>
                <a:gd name="connsiteY29" fmla="*/ 1231106 h 1483519"/>
                <a:gd name="connsiteX30" fmla="*/ 890588 w 1940719"/>
                <a:gd name="connsiteY30" fmla="*/ 1240631 h 1483519"/>
                <a:gd name="connsiteX31" fmla="*/ 1040607 w 1940719"/>
                <a:gd name="connsiteY31" fmla="*/ 1238250 h 1483519"/>
                <a:gd name="connsiteX32" fmla="*/ 1138238 w 1940719"/>
                <a:gd name="connsiteY32" fmla="*/ 1233487 h 1483519"/>
                <a:gd name="connsiteX33" fmla="*/ 1233488 w 1940719"/>
                <a:gd name="connsiteY33" fmla="*/ 1226344 h 1483519"/>
                <a:gd name="connsiteX34" fmla="*/ 1326357 w 1940719"/>
                <a:gd name="connsiteY34" fmla="*/ 1212056 h 1483519"/>
                <a:gd name="connsiteX35" fmla="*/ 1397794 w 1940719"/>
                <a:gd name="connsiteY35" fmla="*/ 1193006 h 1483519"/>
                <a:gd name="connsiteX36" fmla="*/ 1447800 w 1940719"/>
                <a:gd name="connsiteY36" fmla="*/ 1176337 h 1483519"/>
                <a:gd name="connsiteX37" fmla="*/ 1793082 w 1940719"/>
                <a:gd name="connsiteY37" fmla="*/ 1164431 h 1483519"/>
                <a:gd name="connsiteX38" fmla="*/ 1807369 w 1940719"/>
                <a:gd name="connsiteY38" fmla="*/ 1185862 h 1483519"/>
                <a:gd name="connsiteX39" fmla="*/ 1824038 w 1940719"/>
                <a:gd name="connsiteY39" fmla="*/ 1204912 h 1483519"/>
                <a:gd name="connsiteX40" fmla="*/ 1843088 w 1940719"/>
                <a:gd name="connsiteY40" fmla="*/ 1221581 h 1483519"/>
                <a:gd name="connsiteX41" fmla="*/ 1871663 w 1940719"/>
                <a:gd name="connsiteY41" fmla="*/ 1243012 h 1483519"/>
                <a:gd name="connsiteX42" fmla="*/ 1893094 w 1940719"/>
                <a:gd name="connsiteY42" fmla="*/ 1264444 h 1483519"/>
                <a:gd name="connsiteX43" fmla="*/ 1916907 w 1940719"/>
                <a:gd name="connsiteY43" fmla="*/ 1285875 h 1483519"/>
                <a:gd name="connsiteX44" fmla="*/ 1928813 w 1940719"/>
                <a:gd name="connsiteY44" fmla="*/ 1302544 h 1483519"/>
                <a:gd name="connsiteX45" fmla="*/ 1938338 w 1940719"/>
                <a:gd name="connsiteY45" fmla="*/ 1316831 h 1483519"/>
                <a:gd name="connsiteX46" fmla="*/ 1940719 w 1940719"/>
                <a:gd name="connsiteY46" fmla="*/ 1333500 h 1483519"/>
                <a:gd name="connsiteX47" fmla="*/ 1938338 w 1940719"/>
                <a:gd name="connsiteY47" fmla="*/ 1357312 h 1483519"/>
                <a:gd name="connsiteX48" fmla="*/ 1928813 w 1940719"/>
                <a:gd name="connsiteY48" fmla="*/ 1376362 h 1483519"/>
                <a:gd name="connsiteX49" fmla="*/ 1897857 w 1940719"/>
                <a:gd name="connsiteY49" fmla="*/ 1400175 h 1483519"/>
                <a:gd name="connsiteX50" fmla="*/ 1833563 w 1940719"/>
                <a:gd name="connsiteY50" fmla="*/ 1431131 h 1483519"/>
                <a:gd name="connsiteX51" fmla="*/ 1762125 w 1940719"/>
                <a:gd name="connsiteY51" fmla="*/ 1452562 h 1483519"/>
                <a:gd name="connsiteX52" fmla="*/ 1681163 w 1940719"/>
                <a:gd name="connsiteY52" fmla="*/ 1466850 h 1483519"/>
                <a:gd name="connsiteX53" fmla="*/ 1462088 w 1940719"/>
                <a:gd name="connsiteY53" fmla="*/ 1473994 h 1483519"/>
                <a:gd name="connsiteX54" fmla="*/ 1162050 w 1940719"/>
                <a:gd name="connsiteY54" fmla="*/ 1483519 h 1483519"/>
                <a:gd name="connsiteX55" fmla="*/ 912019 w 1940719"/>
                <a:gd name="connsiteY55" fmla="*/ 1483519 h 1483519"/>
                <a:gd name="connsiteX56" fmla="*/ 747713 w 1940719"/>
                <a:gd name="connsiteY56" fmla="*/ 1471612 h 1483519"/>
                <a:gd name="connsiteX57" fmla="*/ 626269 w 1940719"/>
                <a:gd name="connsiteY57" fmla="*/ 1462087 h 1483519"/>
                <a:gd name="connsiteX58" fmla="*/ 464344 w 1940719"/>
                <a:gd name="connsiteY58" fmla="*/ 1438275 h 1483519"/>
                <a:gd name="connsiteX59" fmla="*/ 376238 w 1940719"/>
                <a:gd name="connsiteY59" fmla="*/ 1419225 h 1483519"/>
                <a:gd name="connsiteX60" fmla="*/ 330994 w 1940719"/>
                <a:gd name="connsiteY60" fmla="*/ 1402556 h 1483519"/>
                <a:gd name="connsiteX61" fmla="*/ 288132 w 1940719"/>
                <a:gd name="connsiteY61" fmla="*/ 1378744 h 1483519"/>
                <a:gd name="connsiteX62" fmla="*/ 221457 w 1940719"/>
                <a:gd name="connsiteY62" fmla="*/ 1328737 h 1483519"/>
                <a:gd name="connsiteX63" fmla="*/ 178594 w 1940719"/>
                <a:gd name="connsiteY63" fmla="*/ 1283494 h 1483519"/>
                <a:gd name="connsiteX64" fmla="*/ 145257 w 1940719"/>
                <a:gd name="connsiteY64" fmla="*/ 1238250 h 1483519"/>
                <a:gd name="connsiteX65" fmla="*/ 123825 w 1940719"/>
                <a:gd name="connsiteY65" fmla="*/ 1197769 h 1483519"/>
                <a:gd name="connsiteX66" fmla="*/ 107157 w 1940719"/>
                <a:gd name="connsiteY66" fmla="*/ 1147762 h 1483519"/>
                <a:gd name="connsiteX67" fmla="*/ 97632 w 1940719"/>
                <a:gd name="connsiteY67" fmla="*/ 1069181 h 1483519"/>
                <a:gd name="connsiteX68" fmla="*/ 97632 w 1940719"/>
                <a:gd name="connsiteY68" fmla="*/ 957262 h 1483519"/>
                <a:gd name="connsiteX69" fmla="*/ 121444 w 1940719"/>
                <a:gd name="connsiteY69" fmla="*/ 642937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940719" h="1483519">
                  <a:moveTo>
                    <a:pt x="121444" y="642937"/>
                  </a:moveTo>
                  <a:lnTo>
                    <a:pt x="140494" y="169069"/>
                  </a:lnTo>
                  <a:lnTo>
                    <a:pt x="0" y="0"/>
                  </a:lnTo>
                  <a:lnTo>
                    <a:pt x="159544" y="14287"/>
                  </a:lnTo>
                  <a:lnTo>
                    <a:pt x="273844" y="78581"/>
                  </a:lnTo>
                  <a:lnTo>
                    <a:pt x="319088" y="104775"/>
                  </a:lnTo>
                  <a:lnTo>
                    <a:pt x="347663" y="126206"/>
                  </a:lnTo>
                  <a:lnTo>
                    <a:pt x="381000" y="152400"/>
                  </a:lnTo>
                  <a:lnTo>
                    <a:pt x="402432" y="173831"/>
                  </a:lnTo>
                  <a:lnTo>
                    <a:pt x="416719" y="195262"/>
                  </a:lnTo>
                  <a:lnTo>
                    <a:pt x="428625" y="219075"/>
                  </a:lnTo>
                  <a:lnTo>
                    <a:pt x="435769" y="235744"/>
                  </a:lnTo>
                  <a:lnTo>
                    <a:pt x="440532" y="259556"/>
                  </a:lnTo>
                  <a:lnTo>
                    <a:pt x="435769" y="290512"/>
                  </a:lnTo>
                  <a:lnTo>
                    <a:pt x="419100" y="326231"/>
                  </a:lnTo>
                  <a:lnTo>
                    <a:pt x="388144" y="366712"/>
                  </a:lnTo>
                  <a:lnTo>
                    <a:pt x="371475" y="390525"/>
                  </a:lnTo>
                  <a:lnTo>
                    <a:pt x="345282" y="497681"/>
                  </a:lnTo>
                  <a:lnTo>
                    <a:pt x="323850" y="657225"/>
                  </a:lnTo>
                  <a:lnTo>
                    <a:pt x="309563" y="821531"/>
                  </a:lnTo>
                  <a:lnTo>
                    <a:pt x="295275" y="945356"/>
                  </a:lnTo>
                  <a:cubicBezTo>
                    <a:pt x="294481" y="969962"/>
                    <a:pt x="293688" y="994569"/>
                    <a:pt x="292894" y="1019175"/>
                  </a:cubicBezTo>
                  <a:lnTo>
                    <a:pt x="300038" y="1085850"/>
                  </a:lnTo>
                  <a:lnTo>
                    <a:pt x="309563" y="1123950"/>
                  </a:lnTo>
                  <a:lnTo>
                    <a:pt x="316707" y="1150144"/>
                  </a:lnTo>
                  <a:lnTo>
                    <a:pt x="330994" y="1176337"/>
                  </a:lnTo>
                  <a:lnTo>
                    <a:pt x="352425" y="1190625"/>
                  </a:lnTo>
                  <a:lnTo>
                    <a:pt x="397669" y="1204912"/>
                  </a:lnTo>
                  <a:lnTo>
                    <a:pt x="450057" y="1214437"/>
                  </a:lnTo>
                  <a:lnTo>
                    <a:pt x="614363" y="1231106"/>
                  </a:lnTo>
                  <a:lnTo>
                    <a:pt x="890588" y="1240631"/>
                  </a:lnTo>
                  <a:lnTo>
                    <a:pt x="1040607" y="1238250"/>
                  </a:lnTo>
                  <a:lnTo>
                    <a:pt x="1138238" y="1233487"/>
                  </a:lnTo>
                  <a:lnTo>
                    <a:pt x="1233488" y="1226344"/>
                  </a:lnTo>
                  <a:lnTo>
                    <a:pt x="1326357" y="1212056"/>
                  </a:lnTo>
                  <a:lnTo>
                    <a:pt x="1397794" y="1193006"/>
                  </a:lnTo>
                  <a:lnTo>
                    <a:pt x="1447800" y="1176337"/>
                  </a:lnTo>
                  <a:lnTo>
                    <a:pt x="1793082" y="1164431"/>
                  </a:lnTo>
                  <a:lnTo>
                    <a:pt x="1807369" y="1185862"/>
                  </a:lnTo>
                  <a:lnTo>
                    <a:pt x="1824038" y="1204912"/>
                  </a:lnTo>
                  <a:lnTo>
                    <a:pt x="1843088" y="1221581"/>
                  </a:lnTo>
                  <a:lnTo>
                    <a:pt x="1871663" y="1243012"/>
                  </a:lnTo>
                  <a:lnTo>
                    <a:pt x="1893094" y="1264444"/>
                  </a:lnTo>
                  <a:lnTo>
                    <a:pt x="1916907" y="1285875"/>
                  </a:lnTo>
                  <a:lnTo>
                    <a:pt x="1928813" y="1302544"/>
                  </a:lnTo>
                  <a:lnTo>
                    <a:pt x="1938338" y="1316831"/>
                  </a:lnTo>
                  <a:lnTo>
                    <a:pt x="1940719" y="1333500"/>
                  </a:lnTo>
                  <a:lnTo>
                    <a:pt x="1938338" y="1357312"/>
                  </a:lnTo>
                  <a:lnTo>
                    <a:pt x="1928813" y="1376362"/>
                  </a:lnTo>
                  <a:lnTo>
                    <a:pt x="1897857" y="1400175"/>
                  </a:lnTo>
                  <a:lnTo>
                    <a:pt x="1833563" y="1431131"/>
                  </a:lnTo>
                  <a:lnTo>
                    <a:pt x="1762125" y="1452562"/>
                  </a:lnTo>
                  <a:lnTo>
                    <a:pt x="1681163" y="1466850"/>
                  </a:lnTo>
                  <a:lnTo>
                    <a:pt x="1462088" y="1473994"/>
                  </a:lnTo>
                  <a:lnTo>
                    <a:pt x="1162050" y="1483519"/>
                  </a:lnTo>
                  <a:lnTo>
                    <a:pt x="912019" y="1483519"/>
                  </a:lnTo>
                  <a:lnTo>
                    <a:pt x="747713" y="1471612"/>
                  </a:lnTo>
                  <a:lnTo>
                    <a:pt x="626269" y="1462087"/>
                  </a:lnTo>
                  <a:lnTo>
                    <a:pt x="464344" y="1438275"/>
                  </a:lnTo>
                  <a:lnTo>
                    <a:pt x="376238" y="1419225"/>
                  </a:lnTo>
                  <a:lnTo>
                    <a:pt x="330994" y="1402556"/>
                  </a:lnTo>
                  <a:lnTo>
                    <a:pt x="288132" y="1378744"/>
                  </a:lnTo>
                  <a:lnTo>
                    <a:pt x="221457" y="1328737"/>
                  </a:lnTo>
                  <a:lnTo>
                    <a:pt x="178594" y="1283494"/>
                  </a:lnTo>
                  <a:lnTo>
                    <a:pt x="145257" y="1238250"/>
                  </a:lnTo>
                  <a:lnTo>
                    <a:pt x="123825" y="1197769"/>
                  </a:lnTo>
                  <a:lnTo>
                    <a:pt x="107157" y="1147762"/>
                  </a:lnTo>
                  <a:lnTo>
                    <a:pt x="97632" y="1069181"/>
                  </a:lnTo>
                  <a:lnTo>
                    <a:pt x="97632" y="957262"/>
                  </a:lnTo>
                  <a:lnTo>
                    <a:pt x="121444" y="642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17" name="フリーフォーム 24">
              <a:extLst>
                <a:ext uri="{FF2B5EF4-FFF2-40B4-BE49-F238E27FC236}">
                  <a16:creationId xmlns:a16="http://schemas.microsoft.com/office/drawing/2014/main" id="{77034938-D440-46EB-B41F-534DA8E20B1D}"/>
                </a:ext>
              </a:extLst>
            </p:cNvPr>
            <p:cNvSpPr/>
            <p:nvPr/>
          </p:nvSpPr>
          <p:spPr>
            <a:xfrm>
              <a:off x="8220868" y="5133975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118" name="グループ化 117">
            <a:extLst>
              <a:ext uri="{FF2B5EF4-FFF2-40B4-BE49-F238E27FC236}">
                <a16:creationId xmlns:a16="http://schemas.microsoft.com/office/drawing/2014/main" id="{9DF6AA50-FDAE-4242-BE08-DD6D8A64076B}"/>
              </a:ext>
            </a:extLst>
          </p:cNvPr>
          <p:cNvGrpSpPr/>
          <p:nvPr/>
        </p:nvGrpSpPr>
        <p:grpSpPr>
          <a:xfrm>
            <a:off x="3641412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119" name="フリーフォーム 24">
              <a:extLst>
                <a:ext uri="{FF2B5EF4-FFF2-40B4-BE49-F238E27FC236}">
                  <a16:creationId xmlns:a16="http://schemas.microsoft.com/office/drawing/2014/main" id="{E14EB555-57D1-41F2-B8DD-657F73F684BC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20" name="グループ化 119">
              <a:extLst>
                <a:ext uri="{FF2B5EF4-FFF2-40B4-BE49-F238E27FC236}">
                  <a16:creationId xmlns:a16="http://schemas.microsoft.com/office/drawing/2014/main" id="{B22DA44F-2179-4D26-BFC0-D452A6DC291F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121" name="フリーフォーム 6">
                <a:extLst>
                  <a:ext uri="{FF2B5EF4-FFF2-40B4-BE49-F238E27FC236}">
                    <a16:creationId xmlns:a16="http://schemas.microsoft.com/office/drawing/2014/main" id="{5F68C72B-C5B6-4FB3-99A7-6159E2FDD5E4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22" name="フリーフォーム 8">
                <a:extLst>
                  <a:ext uri="{FF2B5EF4-FFF2-40B4-BE49-F238E27FC236}">
                    <a16:creationId xmlns:a16="http://schemas.microsoft.com/office/drawing/2014/main" id="{17E8E464-2103-4ACF-813F-92B4894A759D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3" name="フリーフォーム 13">
                <a:extLst>
                  <a:ext uri="{FF2B5EF4-FFF2-40B4-BE49-F238E27FC236}">
                    <a16:creationId xmlns:a16="http://schemas.microsoft.com/office/drawing/2014/main" id="{D84AB5AC-A966-47EC-91AD-E7E4526A930B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4" name="フリーフォーム 26">
                <a:extLst>
                  <a:ext uri="{FF2B5EF4-FFF2-40B4-BE49-F238E27FC236}">
                    <a16:creationId xmlns:a16="http://schemas.microsoft.com/office/drawing/2014/main" id="{CD38A054-5D31-4C4C-A81C-CCDE28A8E37B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5" name="フリーフォーム 7">
                <a:extLst>
                  <a:ext uri="{FF2B5EF4-FFF2-40B4-BE49-F238E27FC236}">
                    <a16:creationId xmlns:a16="http://schemas.microsoft.com/office/drawing/2014/main" id="{45C8DC19-ED06-4C81-AB3B-BDE1B2CF140B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6" name="フリーフォーム 9">
                <a:extLst>
                  <a:ext uri="{FF2B5EF4-FFF2-40B4-BE49-F238E27FC236}">
                    <a16:creationId xmlns:a16="http://schemas.microsoft.com/office/drawing/2014/main" id="{097C6AD4-466E-4119-B500-1C779B0B4A49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7" name="フリーフォーム 10">
                <a:extLst>
                  <a:ext uri="{FF2B5EF4-FFF2-40B4-BE49-F238E27FC236}">
                    <a16:creationId xmlns:a16="http://schemas.microsoft.com/office/drawing/2014/main" id="{BA17D279-52DB-4078-B5EB-28F497F761FF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8" name="フリーフォーム 11">
                <a:extLst>
                  <a:ext uri="{FF2B5EF4-FFF2-40B4-BE49-F238E27FC236}">
                    <a16:creationId xmlns:a16="http://schemas.microsoft.com/office/drawing/2014/main" id="{75C06BB2-273F-4DF6-AC46-E3F4FE026B2D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9" name="フリーフォーム 12">
                <a:extLst>
                  <a:ext uri="{FF2B5EF4-FFF2-40B4-BE49-F238E27FC236}">
                    <a16:creationId xmlns:a16="http://schemas.microsoft.com/office/drawing/2014/main" id="{D75509AB-0158-4D3B-B17D-0196E4681FB7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0" name="フリーフォーム 18">
                <a:extLst>
                  <a:ext uri="{FF2B5EF4-FFF2-40B4-BE49-F238E27FC236}">
                    <a16:creationId xmlns:a16="http://schemas.microsoft.com/office/drawing/2014/main" id="{BAC58D82-5498-4977-B71B-197AD17C9E22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1" name="フリーフォーム 19">
                <a:extLst>
                  <a:ext uri="{FF2B5EF4-FFF2-40B4-BE49-F238E27FC236}">
                    <a16:creationId xmlns:a16="http://schemas.microsoft.com/office/drawing/2014/main" id="{122123E7-06B2-4B1D-9441-2E583655D108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2" name="フリーフォーム 21">
                <a:extLst>
                  <a:ext uri="{FF2B5EF4-FFF2-40B4-BE49-F238E27FC236}">
                    <a16:creationId xmlns:a16="http://schemas.microsoft.com/office/drawing/2014/main" id="{779777E6-C5A7-4F58-A4D7-22CE3EA86A56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3" name="フリーフォーム 22">
                <a:extLst>
                  <a:ext uri="{FF2B5EF4-FFF2-40B4-BE49-F238E27FC236}">
                    <a16:creationId xmlns:a16="http://schemas.microsoft.com/office/drawing/2014/main" id="{F7791AE8-1863-4A33-9926-099D7B341452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4" name="フリーフォーム 23">
                <a:extLst>
                  <a:ext uri="{FF2B5EF4-FFF2-40B4-BE49-F238E27FC236}">
                    <a16:creationId xmlns:a16="http://schemas.microsoft.com/office/drawing/2014/main" id="{CE72F6DA-78A4-4D99-B7F6-69BC4474760D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11250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8" presetClass="entr" presetSubtype="3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54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78DF16C-7509-4024-BB65-844A4AF8A004}"/>
              </a:ext>
            </a:extLst>
          </p:cNvPr>
          <p:cNvGrpSpPr/>
          <p:nvPr/>
        </p:nvGrpSpPr>
        <p:grpSpPr>
          <a:xfrm>
            <a:off x="3641726" y="1468439"/>
            <a:ext cx="4959350" cy="4505324"/>
            <a:chOff x="3641726" y="1468439"/>
            <a:chExt cx="4959350" cy="4505324"/>
          </a:xfrm>
          <a:solidFill>
            <a:schemeClr val="tx1"/>
          </a:solidFill>
        </p:grpSpPr>
        <p:sp>
          <p:nvSpPr>
            <p:cNvPr id="5" name="フリーフォーム 24">
              <a:extLst>
                <a:ext uri="{FF2B5EF4-FFF2-40B4-BE49-F238E27FC236}">
                  <a16:creationId xmlns:a16="http://schemas.microsoft.com/office/drawing/2014/main" id="{64A95A36-81A8-4676-BA76-989AD0FFE2A1}"/>
                </a:ext>
              </a:extLst>
            </p:cNvPr>
            <p:cNvSpPr/>
            <p:nvPr/>
          </p:nvSpPr>
          <p:spPr>
            <a:xfrm>
              <a:off x="8061326" y="4986338"/>
              <a:ext cx="423863" cy="673100"/>
            </a:xfrm>
            <a:custGeom>
              <a:avLst/>
              <a:gdLst>
                <a:gd name="connsiteX0" fmla="*/ 328613 w 423863"/>
                <a:gd name="connsiteY0" fmla="*/ 214312 h 673893"/>
                <a:gd name="connsiteX1" fmla="*/ 342900 w 423863"/>
                <a:gd name="connsiteY1" fmla="*/ 471487 h 673893"/>
                <a:gd name="connsiteX2" fmla="*/ 347663 w 423863"/>
                <a:gd name="connsiteY2" fmla="*/ 516731 h 673893"/>
                <a:gd name="connsiteX3" fmla="*/ 357188 w 423863"/>
                <a:gd name="connsiteY3" fmla="*/ 557212 h 673893"/>
                <a:gd name="connsiteX4" fmla="*/ 423863 w 423863"/>
                <a:gd name="connsiteY4" fmla="*/ 673893 h 673893"/>
                <a:gd name="connsiteX5" fmla="*/ 0 w 423863"/>
                <a:gd name="connsiteY5" fmla="*/ 673893 h 673893"/>
                <a:gd name="connsiteX6" fmla="*/ 42863 w 423863"/>
                <a:gd name="connsiteY6" fmla="*/ 635793 h 673893"/>
                <a:gd name="connsiteX7" fmla="*/ 95250 w 423863"/>
                <a:gd name="connsiteY7" fmla="*/ 611981 h 673893"/>
                <a:gd name="connsiteX8" fmla="*/ 145257 w 423863"/>
                <a:gd name="connsiteY8" fmla="*/ 576262 h 673893"/>
                <a:gd name="connsiteX9" fmla="*/ 161925 w 423863"/>
                <a:gd name="connsiteY9" fmla="*/ 552450 h 673893"/>
                <a:gd name="connsiteX10" fmla="*/ 176213 w 423863"/>
                <a:gd name="connsiteY10" fmla="*/ 514350 h 673893"/>
                <a:gd name="connsiteX11" fmla="*/ 221457 w 423863"/>
                <a:gd name="connsiteY11" fmla="*/ 285750 h 673893"/>
                <a:gd name="connsiteX12" fmla="*/ 252413 w 423863"/>
                <a:gd name="connsiteY12" fmla="*/ 114300 h 673893"/>
                <a:gd name="connsiteX13" fmla="*/ 266700 w 423863"/>
                <a:gd name="connsiteY13" fmla="*/ 52387 h 673893"/>
                <a:gd name="connsiteX14" fmla="*/ 276225 w 423863"/>
                <a:gd name="connsiteY14" fmla="*/ 21431 h 673893"/>
                <a:gd name="connsiteX15" fmla="*/ 285750 w 423863"/>
                <a:gd name="connsiteY15" fmla="*/ 2381 h 673893"/>
                <a:gd name="connsiteX16" fmla="*/ 297657 w 423863"/>
                <a:gd name="connsiteY16" fmla="*/ 0 h 673893"/>
                <a:gd name="connsiteX17" fmla="*/ 307182 w 423863"/>
                <a:gd name="connsiteY17" fmla="*/ 0 h 673893"/>
                <a:gd name="connsiteX18" fmla="*/ 314325 w 423863"/>
                <a:gd name="connsiteY18" fmla="*/ 4762 h 673893"/>
                <a:gd name="connsiteX19" fmla="*/ 326232 w 423863"/>
                <a:gd name="connsiteY19" fmla="*/ 33337 h 673893"/>
                <a:gd name="connsiteX20" fmla="*/ 328613 w 423863"/>
                <a:gd name="connsiteY20" fmla="*/ 214312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3863" h="673893">
                  <a:moveTo>
                    <a:pt x="328613" y="214312"/>
                  </a:moveTo>
                  <a:lnTo>
                    <a:pt x="342900" y="471487"/>
                  </a:lnTo>
                  <a:lnTo>
                    <a:pt x="347663" y="516731"/>
                  </a:lnTo>
                  <a:lnTo>
                    <a:pt x="357188" y="557212"/>
                  </a:lnTo>
                  <a:lnTo>
                    <a:pt x="423863" y="673893"/>
                  </a:lnTo>
                  <a:lnTo>
                    <a:pt x="0" y="673893"/>
                  </a:lnTo>
                  <a:lnTo>
                    <a:pt x="42863" y="635793"/>
                  </a:lnTo>
                  <a:lnTo>
                    <a:pt x="95250" y="611981"/>
                  </a:lnTo>
                  <a:lnTo>
                    <a:pt x="145257" y="576262"/>
                  </a:lnTo>
                  <a:lnTo>
                    <a:pt x="161925" y="552450"/>
                  </a:lnTo>
                  <a:lnTo>
                    <a:pt x="176213" y="514350"/>
                  </a:lnTo>
                  <a:lnTo>
                    <a:pt x="221457" y="285750"/>
                  </a:lnTo>
                  <a:lnTo>
                    <a:pt x="252413" y="114300"/>
                  </a:lnTo>
                  <a:lnTo>
                    <a:pt x="266700" y="52387"/>
                  </a:lnTo>
                  <a:lnTo>
                    <a:pt x="276225" y="21431"/>
                  </a:lnTo>
                  <a:lnTo>
                    <a:pt x="285750" y="2381"/>
                  </a:lnTo>
                  <a:lnTo>
                    <a:pt x="297657" y="0"/>
                  </a:lnTo>
                  <a:lnTo>
                    <a:pt x="307182" y="0"/>
                  </a:lnTo>
                  <a:lnTo>
                    <a:pt x="314325" y="4762"/>
                  </a:lnTo>
                  <a:lnTo>
                    <a:pt x="326232" y="33337"/>
                  </a:lnTo>
                  <a:cubicBezTo>
                    <a:pt x="327026" y="92075"/>
                    <a:pt x="327819" y="150812"/>
                    <a:pt x="328613" y="214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A00EC714-B442-412E-A20E-0043707C945E}"/>
                </a:ext>
              </a:extLst>
            </p:cNvPr>
            <p:cNvGrpSpPr/>
            <p:nvPr/>
          </p:nvGrpSpPr>
          <p:grpSpPr>
            <a:xfrm>
              <a:off x="3641726" y="1468439"/>
              <a:ext cx="4959350" cy="4505324"/>
              <a:chOff x="3641726" y="1468439"/>
              <a:chExt cx="4959350" cy="4505324"/>
            </a:xfrm>
            <a:grpFill/>
          </p:grpSpPr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7ECE3657-8D69-44EA-BA58-F9A3BB42F54E}"/>
                  </a:ext>
                </a:extLst>
              </p:cNvPr>
              <p:cNvSpPr/>
              <p:nvPr/>
            </p:nvSpPr>
            <p:spPr>
              <a:xfrm>
                <a:off x="3752850" y="2668588"/>
                <a:ext cx="1646238" cy="546100"/>
              </a:xfrm>
              <a:custGeom>
                <a:avLst/>
                <a:gdLst>
                  <a:gd name="connsiteX0" fmla="*/ 1150144 w 1645444"/>
                  <a:gd name="connsiteY0" fmla="*/ 314325 h 545307"/>
                  <a:gd name="connsiteX1" fmla="*/ 950119 w 1645444"/>
                  <a:gd name="connsiteY1" fmla="*/ 364332 h 545307"/>
                  <a:gd name="connsiteX2" fmla="*/ 754856 w 1645444"/>
                  <a:gd name="connsiteY2" fmla="*/ 390525 h 545307"/>
                  <a:gd name="connsiteX3" fmla="*/ 528638 w 1645444"/>
                  <a:gd name="connsiteY3" fmla="*/ 466725 h 545307"/>
                  <a:gd name="connsiteX4" fmla="*/ 423863 w 1645444"/>
                  <a:gd name="connsiteY4" fmla="*/ 502444 h 545307"/>
                  <a:gd name="connsiteX5" fmla="*/ 376238 w 1645444"/>
                  <a:gd name="connsiteY5" fmla="*/ 523875 h 545307"/>
                  <a:gd name="connsiteX6" fmla="*/ 342900 w 1645444"/>
                  <a:gd name="connsiteY6" fmla="*/ 540544 h 545307"/>
                  <a:gd name="connsiteX7" fmla="*/ 311944 w 1645444"/>
                  <a:gd name="connsiteY7" fmla="*/ 545307 h 545307"/>
                  <a:gd name="connsiteX8" fmla="*/ 278606 w 1645444"/>
                  <a:gd name="connsiteY8" fmla="*/ 540544 h 545307"/>
                  <a:gd name="connsiteX9" fmla="*/ 250031 w 1645444"/>
                  <a:gd name="connsiteY9" fmla="*/ 533400 h 545307"/>
                  <a:gd name="connsiteX10" fmla="*/ 209550 w 1645444"/>
                  <a:gd name="connsiteY10" fmla="*/ 509588 h 545307"/>
                  <a:gd name="connsiteX11" fmla="*/ 152400 w 1645444"/>
                  <a:gd name="connsiteY11" fmla="*/ 461963 h 545307"/>
                  <a:gd name="connsiteX12" fmla="*/ 95250 w 1645444"/>
                  <a:gd name="connsiteY12" fmla="*/ 407194 h 545307"/>
                  <a:gd name="connsiteX13" fmla="*/ 50006 w 1645444"/>
                  <a:gd name="connsiteY13" fmla="*/ 354807 h 545307"/>
                  <a:gd name="connsiteX14" fmla="*/ 21431 w 1645444"/>
                  <a:gd name="connsiteY14" fmla="*/ 314325 h 545307"/>
                  <a:gd name="connsiteX15" fmla="*/ 7144 w 1645444"/>
                  <a:gd name="connsiteY15" fmla="*/ 283369 h 545307"/>
                  <a:gd name="connsiteX16" fmla="*/ 0 w 1645444"/>
                  <a:gd name="connsiteY16" fmla="*/ 259557 h 545307"/>
                  <a:gd name="connsiteX17" fmla="*/ 0 w 1645444"/>
                  <a:gd name="connsiteY17" fmla="*/ 245269 h 545307"/>
                  <a:gd name="connsiteX18" fmla="*/ 2381 w 1645444"/>
                  <a:gd name="connsiteY18" fmla="*/ 235744 h 545307"/>
                  <a:gd name="connsiteX19" fmla="*/ 11906 w 1645444"/>
                  <a:gd name="connsiteY19" fmla="*/ 228600 h 545307"/>
                  <a:gd name="connsiteX20" fmla="*/ 30956 w 1645444"/>
                  <a:gd name="connsiteY20" fmla="*/ 228600 h 545307"/>
                  <a:gd name="connsiteX21" fmla="*/ 50006 w 1645444"/>
                  <a:gd name="connsiteY21" fmla="*/ 238125 h 545307"/>
                  <a:gd name="connsiteX22" fmla="*/ 78581 w 1645444"/>
                  <a:gd name="connsiteY22" fmla="*/ 257175 h 545307"/>
                  <a:gd name="connsiteX23" fmla="*/ 102394 w 1645444"/>
                  <a:gd name="connsiteY23" fmla="*/ 276225 h 545307"/>
                  <a:gd name="connsiteX24" fmla="*/ 128588 w 1645444"/>
                  <a:gd name="connsiteY24" fmla="*/ 290513 h 545307"/>
                  <a:gd name="connsiteX25" fmla="*/ 169069 w 1645444"/>
                  <a:gd name="connsiteY25" fmla="*/ 304800 h 545307"/>
                  <a:gd name="connsiteX26" fmla="*/ 204788 w 1645444"/>
                  <a:gd name="connsiteY26" fmla="*/ 314325 h 545307"/>
                  <a:gd name="connsiteX27" fmla="*/ 240506 w 1645444"/>
                  <a:gd name="connsiteY27" fmla="*/ 316707 h 545307"/>
                  <a:gd name="connsiteX28" fmla="*/ 280988 w 1645444"/>
                  <a:gd name="connsiteY28" fmla="*/ 314325 h 545307"/>
                  <a:gd name="connsiteX29" fmla="*/ 440531 w 1645444"/>
                  <a:gd name="connsiteY29" fmla="*/ 290513 h 545307"/>
                  <a:gd name="connsiteX30" fmla="*/ 759619 w 1645444"/>
                  <a:gd name="connsiteY30" fmla="*/ 221457 h 545307"/>
                  <a:gd name="connsiteX31" fmla="*/ 950119 w 1645444"/>
                  <a:gd name="connsiteY31" fmla="*/ 164307 h 545307"/>
                  <a:gd name="connsiteX32" fmla="*/ 1059656 w 1645444"/>
                  <a:gd name="connsiteY32" fmla="*/ 140494 h 545307"/>
                  <a:gd name="connsiteX33" fmla="*/ 1157288 w 1645444"/>
                  <a:gd name="connsiteY33" fmla="*/ 114300 h 545307"/>
                  <a:gd name="connsiteX34" fmla="*/ 1214438 w 1645444"/>
                  <a:gd name="connsiteY34" fmla="*/ 92869 h 545307"/>
                  <a:gd name="connsiteX35" fmla="*/ 1273969 w 1645444"/>
                  <a:gd name="connsiteY35" fmla="*/ 69057 h 545307"/>
                  <a:gd name="connsiteX36" fmla="*/ 1323975 w 1645444"/>
                  <a:gd name="connsiteY36" fmla="*/ 42863 h 545307"/>
                  <a:gd name="connsiteX37" fmla="*/ 1369219 w 1645444"/>
                  <a:gd name="connsiteY37" fmla="*/ 7144 h 545307"/>
                  <a:gd name="connsiteX38" fmla="*/ 1383506 w 1645444"/>
                  <a:gd name="connsiteY38" fmla="*/ 0 h 545307"/>
                  <a:gd name="connsiteX39" fmla="*/ 1423988 w 1645444"/>
                  <a:gd name="connsiteY39" fmla="*/ 2382 h 545307"/>
                  <a:gd name="connsiteX40" fmla="*/ 1457325 w 1645444"/>
                  <a:gd name="connsiteY40" fmla="*/ 9525 h 545307"/>
                  <a:gd name="connsiteX41" fmla="*/ 1502569 w 1645444"/>
                  <a:gd name="connsiteY41" fmla="*/ 26194 h 545307"/>
                  <a:gd name="connsiteX42" fmla="*/ 1538288 w 1645444"/>
                  <a:gd name="connsiteY42" fmla="*/ 45244 h 545307"/>
                  <a:gd name="connsiteX43" fmla="*/ 1581150 w 1645444"/>
                  <a:gd name="connsiteY43" fmla="*/ 66675 h 545307"/>
                  <a:gd name="connsiteX44" fmla="*/ 1604963 w 1645444"/>
                  <a:gd name="connsiteY44" fmla="*/ 83344 h 545307"/>
                  <a:gd name="connsiteX45" fmla="*/ 1621631 w 1645444"/>
                  <a:gd name="connsiteY45" fmla="*/ 102394 h 545307"/>
                  <a:gd name="connsiteX46" fmla="*/ 1633538 w 1645444"/>
                  <a:gd name="connsiteY46" fmla="*/ 119063 h 545307"/>
                  <a:gd name="connsiteX47" fmla="*/ 1640681 w 1645444"/>
                  <a:gd name="connsiteY47" fmla="*/ 138113 h 545307"/>
                  <a:gd name="connsiteX48" fmla="*/ 1645444 w 1645444"/>
                  <a:gd name="connsiteY48" fmla="*/ 164307 h 545307"/>
                  <a:gd name="connsiteX49" fmla="*/ 1640681 w 1645444"/>
                  <a:gd name="connsiteY49" fmla="*/ 188119 h 545307"/>
                  <a:gd name="connsiteX50" fmla="*/ 1626394 w 1645444"/>
                  <a:gd name="connsiteY50" fmla="*/ 207169 h 545307"/>
                  <a:gd name="connsiteX51" fmla="*/ 1609725 w 1645444"/>
                  <a:gd name="connsiteY51" fmla="*/ 226219 h 545307"/>
                  <a:gd name="connsiteX52" fmla="*/ 1576388 w 1645444"/>
                  <a:gd name="connsiteY52" fmla="*/ 242888 h 545307"/>
                  <a:gd name="connsiteX53" fmla="*/ 1500188 w 1645444"/>
                  <a:gd name="connsiteY53" fmla="*/ 261938 h 545307"/>
                  <a:gd name="connsiteX54" fmla="*/ 1357313 w 1645444"/>
                  <a:gd name="connsiteY54" fmla="*/ 280988 h 545307"/>
                  <a:gd name="connsiteX55" fmla="*/ 1250156 w 1645444"/>
                  <a:gd name="connsiteY55" fmla="*/ 290513 h 545307"/>
                  <a:gd name="connsiteX56" fmla="*/ 1150144 w 1645444"/>
                  <a:gd name="connsiteY56" fmla="*/ 314325 h 545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</a:cxnLst>
                <a:rect l="l" t="t" r="r" b="b"/>
                <a:pathLst>
                  <a:path w="1645444" h="545307">
                    <a:moveTo>
                      <a:pt x="1150144" y="314325"/>
                    </a:moveTo>
                    <a:lnTo>
                      <a:pt x="950119" y="364332"/>
                    </a:lnTo>
                    <a:lnTo>
                      <a:pt x="754856" y="390525"/>
                    </a:lnTo>
                    <a:lnTo>
                      <a:pt x="528638" y="466725"/>
                    </a:lnTo>
                    <a:lnTo>
                      <a:pt x="423863" y="502444"/>
                    </a:lnTo>
                    <a:lnTo>
                      <a:pt x="376238" y="523875"/>
                    </a:lnTo>
                    <a:lnTo>
                      <a:pt x="342900" y="540544"/>
                    </a:lnTo>
                    <a:lnTo>
                      <a:pt x="311944" y="545307"/>
                    </a:lnTo>
                    <a:lnTo>
                      <a:pt x="278606" y="540544"/>
                    </a:lnTo>
                    <a:lnTo>
                      <a:pt x="250031" y="533400"/>
                    </a:lnTo>
                    <a:lnTo>
                      <a:pt x="209550" y="509588"/>
                    </a:lnTo>
                    <a:lnTo>
                      <a:pt x="152400" y="461963"/>
                    </a:lnTo>
                    <a:lnTo>
                      <a:pt x="95250" y="407194"/>
                    </a:lnTo>
                    <a:lnTo>
                      <a:pt x="50006" y="354807"/>
                    </a:lnTo>
                    <a:lnTo>
                      <a:pt x="21431" y="314325"/>
                    </a:lnTo>
                    <a:lnTo>
                      <a:pt x="7144" y="283369"/>
                    </a:lnTo>
                    <a:lnTo>
                      <a:pt x="0" y="259557"/>
                    </a:lnTo>
                    <a:lnTo>
                      <a:pt x="0" y="245269"/>
                    </a:lnTo>
                    <a:lnTo>
                      <a:pt x="2381" y="235744"/>
                    </a:lnTo>
                    <a:lnTo>
                      <a:pt x="11906" y="228600"/>
                    </a:lnTo>
                    <a:lnTo>
                      <a:pt x="30956" y="228600"/>
                    </a:lnTo>
                    <a:lnTo>
                      <a:pt x="50006" y="238125"/>
                    </a:lnTo>
                    <a:lnTo>
                      <a:pt x="78581" y="257175"/>
                    </a:lnTo>
                    <a:lnTo>
                      <a:pt x="102394" y="276225"/>
                    </a:lnTo>
                    <a:lnTo>
                      <a:pt x="128588" y="290513"/>
                    </a:lnTo>
                    <a:lnTo>
                      <a:pt x="169069" y="304800"/>
                    </a:lnTo>
                    <a:lnTo>
                      <a:pt x="204788" y="314325"/>
                    </a:lnTo>
                    <a:lnTo>
                      <a:pt x="240506" y="316707"/>
                    </a:lnTo>
                    <a:lnTo>
                      <a:pt x="280988" y="314325"/>
                    </a:lnTo>
                    <a:lnTo>
                      <a:pt x="440531" y="290513"/>
                    </a:lnTo>
                    <a:lnTo>
                      <a:pt x="759619" y="221457"/>
                    </a:lnTo>
                    <a:lnTo>
                      <a:pt x="950119" y="164307"/>
                    </a:lnTo>
                    <a:lnTo>
                      <a:pt x="1059656" y="140494"/>
                    </a:lnTo>
                    <a:lnTo>
                      <a:pt x="1157288" y="114300"/>
                    </a:lnTo>
                    <a:lnTo>
                      <a:pt x="1214438" y="92869"/>
                    </a:lnTo>
                    <a:lnTo>
                      <a:pt x="1273969" y="69057"/>
                    </a:lnTo>
                    <a:lnTo>
                      <a:pt x="1323975" y="42863"/>
                    </a:lnTo>
                    <a:lnTo>
                      <a:pt x="1369219" y="7144"/>
                    </a:lnTo>
                    <a:lnTo>
                      <a:pt x="1383506" y="0"/>
                    </a:lnTo>
                    <a:lnTo>
                      <a:pt x="1423988" y="2382"/>
                    </a:lnTo>
                    <a:lnTo>
                      <a:pt x="1457325" y="9525"/>
                    </a:lnTo>
                    <a:lnTo>
                      <a:pt x="1502569" y="26194"/>
                    </a:lnTo>
                    <a:lnTo>
                      <a:pt x="1538288" y="45244"/>
                    </a:lnTo>
                    <a:lnTo>
                      <a:pt x="1581150" y="66675"/>
                    </a:lnTo>
                    <a:lnTo>
                      <a:pt x="1604963" y="83344"/>
                    </a:lnTo>
                    <a:lnTo>
                      <a:pt x="1621631" y="102394"/>
                    </a:lnTo>
                    <a:lnTo>
                      <a:pt x="1633538" y="119063"/>
                    </a:lnTo>
                    <a:lnTo>
                      <a:pt x="1640681" y="138113"/>
                    </a:lnTo>
                    <a:lnTo>
                      <a:pt x="1645444" y="164307"/>
                    </a:lnTo>
                    <a:lnTo>
                      <a:pt x="1640681" y="188119"/>
                    </a:lnTo>
                    <a:lnTo>
                      <a:pt x="1626394" y="207169"/>
                    </a:lnTo>
                    <a:lnTo>
                      <a:pt x="1609725" y="226219"/>
                    </a:lnTo>
                    <a:lnTo>
                      <a:pt x="1576388" y="242888"/>
                    </a:lnTo>
                    <a:lnTo>
                      <a:pt x="1500188" y="261938"/>
                    </a:lnTo>
                    <a:lnTo>
                      <a:pt x="1357313" y="280988"/>
                    </a:lnTo>
                    <a:lnTo>
                      <a:pt x="1250156" y="290513"/>
                    </a:lnTo>
                    <a:lnTo>
                      <a:pt x="1150144" y="3143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8" name="フリーフォーム 8">
                <a:extLst>
                  <a:ext uri="{FF2B5EF4-FFF2-40B4-BE49-F238E27FC236}">
                    <a16:creationId xmlns:a16="http://schemas.microsoft.com/office/drawing/2014/main" id="{9FABA86A-AD5B-4996-8208-552B2A9D2AB0}"/>
                  </a:ext>
                </a:extLst>
              </p:cNvPr>
              <p:cNvSpPr/>
              <p:nvPr/>
            </p:nvSpPr>
            <p:spPr>
              <a:xfrm>
                <a:off x="6275389" y="1468439"/>
                <a:ext cx="573087" cy="809625"/>
              </a:xfrm>
              <a:custGeom>
                <a:avLst/>
                <a:gdLst>
                  <a:gd name="connsiteX0" fmla="*/ 259556 w 573881"/>
                  <a:gd name="connsiteY0" fmla="*/ 571500 h 809625"/>
                  <a:gd name="connsiteX1" fmla="*/ 261937 w 573881"/>
                  <a:gd name="connsiteY1" fmla="*/ 400050 h 809625"/>
                  <a:gd name="connsiteX2" fmla="*/ 261937 w 573881"/>
                  <a:gd name="connsiteY2" fmla="*/ 371475 h 809625"/>
                  <a:gd name="connsiteX3" fmla="*/ 254794 w 573881"/>
                  <a:gd name="connsiteY3" fmla="*/ 347663 h 809625"/>
                  <a:gd name="connsiteX4" fmla="*/ 238125 w 573881"/>
                  <a:gd name="connsiteY4" fmla="*/ 314325 h 809625"/>
                  <a:gd name="connsiteX5" fmla="*/ 221456 w 573881"/>
                  <a:gd name="connsiteY5" fmla="*/ 285750 h 809625"/>
                  <a:gd name="connsiteX6" fmla="*/ 180975 w 573881"/>
                  <a:gd name="connsiteY6" fmla="*/ 233363 h 809625"/>
                  <a:gd name="connsiteX7" fmla="*/ 130969 w 573881"/>
                  <a:gd name="connsiteY7" fmla="*/ 178594 h 809625"/>
                  <a:gd name="connsiteX8" fmla="*/ 76200 w 573881"/>
                  <a:gd name="connsiteY8" fmla="*/ 126207 h 809625"/>
                  <a:gd name="connsiteX9" fmla="*/ 40481 w 573881"/>
                  <a:gd name="connsiteY9" fmla="*/ 92869 h 809625"/>
                  <a:gd name="connsiteX10" fmla="*/ 23812 w 573881"/>
                  <a:gd name="connsiteY10" fmla="*/ 76200 h 809625"/>
                  <a:gd name="connsiteX11" fmla="*/ 9525 w 573881"/>
                  <a:gd name="connsiteY11" fmla="*/ 61913 h 809625"/>
                  <a:gd name="connsiteX12" fmla="*/ 0 w 573881"/>
                  <a:gd name="connsiteY12" fmla="*/ 38100 h 809625"/>
                  <a:gd name="connsiteX13" fmla="*/ 0 w 573881"/>
                  <a:gd name="connsiteY13" fmla="*/ 16669 h 809625"/>
                  <a:gd name="connsiteX14" fmla="*/ 9525 w 573881"/>
                  <a:gd name="connsiteY14" fmla="*/ 4763 h 809625"/>
                  <a:gd name="connsiteX15" fmla="*/ 26194 w 573881"/>
                  <a:gd name="connsiteY15" fmla="*/ 0 h 809625"/>
                  <a:gd name="connsiteX16" fmla="*/ 54769 w 573881"/>
                  <a:gd name="connsiteY16" fmla="*/ 4763 h 809625"/>
                  <a:gd name="connsiteX17" fmla="*/ 88106 w 573881"/>
                  <a:gd name="connsiteY17" fmla="*/ 16669 h 809625"/>
                  <a:gd name="connsiteX18" fmla="*/ 209550 w 573881"/>
                  <a:gd name="connsiteY18" fmla="*/ 52388 h 809625"/>
                  <a:gd name="connsiteX19" fmla="*/ 271462 w 573881"/>
                  <a:gd name="connsiteY19" fmla="*/ 71438 h 809625"/>
                  <a:gd name="connsiteX20" fmla="*/ 326231 w 573881"/>
                  <a:gd name="connsiteY20" fmla="*/ 90488 h 809625"/>
                  <a:gd name="connsiteX21" fmla="*/ 376237 w 573881"/>
                  <a:gd name="connsiteY21" fmla="*/ 114300 h 809625"/>
                  <a:gd name="connsiteX22" fmla="*/ 419100 w 573881"/>
                  <a:gd name="connsiteY22" fmla="*/ 133350 h 809625"/>
                  <a:gd name="connsiteX23" fmla="*/ 459581 w 573881"/>
                  <a:gd name="connsiteY23" fmla="*/ 157163 h 809625"/>
                  <a:gd name="connsiteX24" fmla="*/ 497681 w 573881"/>
                  <a:gd name="connsiteY24" fmla="*/ 185738 h 809625"/>
                  <a:gd name="connsiteX25" fmla="*/ 526256 w 573881"/>
                  <a:gd name="connsiteY25" fmla="*/ 211932 h 809625"/>
                  <a:gd name="connsiteX26" fmla="*/ 554831 w 573881"/>
                  <a:gd name="connsiteY26" fmla="*/ 250032 h 809625"/>
                  <a:gd name="connsiteX27" fmla="*/ 569119 w 573881"/>
                  <a:gd name="connsiteY27" fmla="*/ 271463 h 809625"/>
                  <a:gd name="connsiteX28" fmla="*/ 573881 w 573881"/>
                  <a:gd name="connsiteY28" fmla="*/ 290513 h 809625"/>
                  <a:gd name="connsiteX29" fmla="*/ 571500 w 573881"/>
                  <a:gd name="connsiteY29" fmla="*/ 311944 h 809625"/>
                  <a:gd name="connsiteX30" fmla="*/ 559594 w 573881"/>
                  <a:gd name="connsiteY30" fmla="*/ 352425 h 809625"/>
                  <a:gd name="connsiteX31" fmla="*/ 538162 w 573881"/>
                  <a:gd name="connsiteY31" fmla="*/ 407194 h 809625"/>
                  <a:gd name="connsiteX32" fmla="*/ 531019 w 573881"/>
                  <a:gd name="connsiteY32" fmla="*/ 452438 h 809625"/>
                  <a:gd name="connsiteX33" fmla="*/ 502444 w 573881"/>
                  <a:gd name="connsiteY33" fmla="*/ 773907 h 809625"/>
                  <a:gd name="connsiteX34" fmla="*/ 254794 w 573881"/>
                  <a:gd name="connsiteY34" fmla="*/ 809625 h 809625"/>
                  <a:gd name="connsiteX35" fmla="*/ 259556 w 573881"/>
                  <a:gd name="connsiteY35" fmla="*/ 571500 h 80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73881" h="809625">
                    <a:moveTo>
                      <a:pt x="259556" y="571500"/>
                    </a:moveTo>
                    <a:cubicBezTo>
                      <a:pt x="260350" y="514350"/>
                      <a:pt x="261143" y="457200"/>
                      <a:pt x="261937" y="400050"/>
                    </a:cubicBezTo>
                    <a:lnTo>
                      <a:pt x="261937" y="371475"/>
                    </a:lnTo>
                    <a:lnTo>
                      <a:pt x="254794" y="347663"/>
                    </a:lnTo>
                    <a:lnTo>
                      <a:pt x="238125" y="314325"/>
                    </a:lnTo>
                    <a:lnTo>
                      <a:pt x="221456" y="285750"/>
                    </a:lnTo>
                    <a:lnTo>
                      <a:pt x="180975" y="233363"/>
                    </a:lnTo>
                    <a:lnTo>
                      <a:pt x="130969" y="178594"/>
                    </a:lnTo>
                    <a:lnTo>
                      <a:pt x="76200" y="126207"/>
                    </a:lnTo>
                    <a:lnTo>
                      <a:pt x="40481" y="92869"/>
                    </a:lnTo>
                    <a:lnTo>
                      <a:pt x="23812" y="76200"/>
                    </a:lnTo>
                    <a:lnTo>
                      <a:pt x="9525" y="61913"/>
                    </a:lnTo>
                    <a:lnTo>
                      <a:pt x="0" y="38100"/>
                    </a:lnTo>
                    <a:lnTo>
                      <a:pt x="0" y="16669"/>
                    </a:lnTo>
                    <a:lnTo>
                      <a:pt x="9525" y="4763"/>
                    </a:lnTo>
                    <a:lnTo>
                      <a:pt x="26194" y="0"/>
                    </a:lnTo>
                    <a:lnTo>
                      <a:pt x="54769" y="4763"/>
                    </a:lnTo>
                    <a:lnTo>
                      <a:pt x="88106" y="16669"/>
                    </a:lnTo>
                    <a:lnTo>
                      <a:pt x="209550" y="52388"/>
                    </a:lnTo>
                    <a:lnTo>
                      <a:pt x="271462" y="71438"/>
                    </a:lnTo>
                    <a:lnTo>
                      <a:pt x="326231" y="90488"/>
                    </a:lnTo>
                    <a:lnTo>
                      <a:pt x="376237" y="114300"/>
                    </a:lnTo>
                    <a:lnTo>
                      <a:pt x="419100" y="133350"/>
                    </a:lnTo>
                    <a:lnTo>
                      <a:pt x="459581" y="157163"/>
                    </a:lnTo>
                    <a:lnTo>
                      <a:pt x="497681" y="185738"/>
                    </a:lnTo>
                    <a:lnTo>
                      <a:pt x="526256" y="211932"/>
                    </a:lnTo>
                    <a:lnTo>
                      <a:pt x="554831" y="250032"/>
                    </a:lnTo>
                    <a:lnTo>
                      <a:pt x="569119" y="271463"/>
                    </a:lnTo>
                    <a:lnTo>
                      <a:pt x="573881" y="290513"/>
                    </a:lnTo>
                    <a:lnTo>
                      <a:pt x="571500" y="311944"/>
                    </a:lnTo>
                    <a:lnTo>
                      <a:pt x="559594" y="352425"/>
                    </a:lnTo>
                    <a:lnTo>
                      <a:pt x="538162" y="407194"/>
                    </a:lnTo>
                    <a:lnTo>
                      <a:pt x="531019" y="452438"/>
                    </a:lnTo>
                    <a:lnTo>
                      <a:pt x="502444" y="773907"/>
                    </a:lnTo>
                    <a:lnTo>
                      <a:pt x="254794" y="809625"/>
                    </a:lnTo>
                    <a:cubicBezTo>
                      <a:pt x="256381" y="730250"/>
                      <a:pt x="257969" y="650875"/>
                      <a:pt x="259556" y="5715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13">
                <a:extLst>
                  <a:ext uri="{FF2B5EF4-FFF2-40B4-BE49-F238E27FC236}">
                    <a16:creationId xmlns:a16="http://schemas.microsoft.com/office/drawing/2014/main" id="{46453C8C-93A7-406A-A9DE-E4E4FB2034B2}"/>
                  </a:ext>
                </a:extLst>
              </p:cNvPr>
              <p:cNvSpPr/>
              <p:nvPr/>
            </p:nvSpPr>
            <p:spPr>
              <a:xfrm>
                <a:off x="5565775" y="3468688"/>
                <a:ext cx="515938" cy="1282700"/>
              </a:xfrm>
              <a:custGeom>
                <a:avLst/>
                <a:gdLst>
                  <a:gd name="connsiteX0" fmla="*/ 230982 w 516732"/>
                  <a:gd name="connsiteY0" fmla="*/ 792957 h 1281113"/>
                  <a:gd name="connsiteX1" fmla="*/ 190500 w 516732"/>
                  <a:gd name="connsiteY1" fmla="*/ 407194 h 1281113"/>
                  <a:gd name="connsiteX2" fmla="*/ 173832 w 516732"/>
                  <a:gd name="connsiteY2" fmla="*/ 278607 h 1281113"/>
                  <a:gd name="connsiteX3" fmla="*/ 157163 w 516732"/>
                  <a:gd name="connsiteY3" fmla="*/ 223838 h 1281113"/>
                  <a:gd name="connsiteX4" fmla="*/ 133350 w 516732"/>
                  <a:gd name="connsiteY4" fmla="*/ 171450 h 1281113"/>
                  <a:gd name="connsiteX5" fmla="*/ 95250 w 516732"/>
                  <a:gd name="connsiteY5" fmla="*/ 121444 h 1281113"/>
                  <a:gd name="connsiteX6" fmla="*/ 54769 w 516732"/>
                  <a:gd name="connsiteY6" fmla="*/ 88107 h 1281113"/>
                  <a:gd name="connsiteX7" fmla="*/ 28575 w 516732"/>
                  <a:gd name="connsiteY7" fmla="*/ 71438 h 1281113"/>
                  <a:gd name="connsiteX8" fmla="*/ 7144 w 516732"/>
                  <a:gd name="connsiteY8" fmla="*/ 50007 h 1281113"/>
                  <a:gd name="connsiteX9" fmla="*/ 0 w 516732"/>
                  <a:gd name="connsiteY9" fmla="*/ 30957 h 1281113"/>
                  <a:gd name="connsiteX10" fmla="*/ 7144 w 516732"/>
                  <a:gd name="connsiteY10" fmla="*/ 14288 h 1281113"/>
                  <a:gd name="connsiteX11" fmla="*/ 23813 w 516732"/>
                  <a:gd name="connsiteY11" fmla="*/ 4763 h 1281113"/>
                  <a:gd name="connsiteX12" fmla="*/ 57150 w 516732"/>
                  <a:gd name="connsiteY12" fmla="*/ 0 h 1281113"/>
                  <a:gd name="connsiteX13" fmla="*/ 157163 w 516732"/>
                  <a:gd name="connsiteY13" fmla="*/ 7144 h 1281113"/>
                  <a:gd name="connsiteX14" fmla="*/ 266700 w 516732"/>
                  <a:gd name="connsiteY14" fmla="*/ 14288 h 1281113"/>
                  <a:gd name="connsiteX15" fmla="*/ 392907 w 516732"/>
                  <a:gd name="connsiteY15" fmla="*/ 26194 h 1281113"/>
                  <a:gd name="connsiteX16" fmla="*/ 407194 w 516732"/>
                  <a:gd name="connsiteY16" fmla="*/ 176213 h 1281113"/>
                  <a:gd name="connsiteX17" fmla="*/ 419100 w 516732"/>
                  <a:gd name="connsiteY17" fmla="*/ 238125 h 1281113"/>
                  <a:gd name="connsiteX18" fmla="*/ 428625 w 516732"/>
                  <a:gd name="connsiteY18" fmla="*/ 309563 h 1281113"/>
                  <a:gd name="connsiteX19" fmla="*/ 433388 w 516732"/>
                  <a:gd name="connsiteY19" fmla="*/ 388144 h 1281113"/>
                  <a:gd name="connsiteX20" fmla="*/ 433388 w 516732"/>
                  <a:gd name="connsiteY20" fmla="*/ 500063 h 1281113"/>
                  <a:gd name="connsiteX21" fmla="*/ 452438 w 516732"/>
                  <a:gd name="connsiteY21" fmla="*/ 623888 h 1281113"/>
                  <a:gd name="connsiteX22" fmla="*/ 507207 w 516732"/>
                  <a:gd name="connsiteY22" fmla="*/ 973932 h 1281113"/>
                  <a:gd name="connsiteX23" fmla="*/ 516732 w 516732"/>
                  <a:gd name="connsiteY23" fmla="*/ 1176338 h 1281113"/>
                  <a:gd name="connsiteX24" fmla="*/ 500063 w 516732"/>
                  <a:gd name="connsiteY24" fmla="*/ 1216819 h 1281113"/>
                  <a:gd name="connsiteX25" fmla="*/ 478632 w 516732"/>
                  <a:gd name="connsiteY25" fmla="*/ 1240632 h 1281113"/>
                  <a:gd name="connsiteX26" fmla="*/ 454819 w 516732"/>
                  <a:gd name="connsiteY26" fmla="*/ 1259682 h 1281113"/>
                  <a:gd name="connsiteX27" fmla="*/ 421482 w 516732"/>
                  <a:gd name="connsiteY27" fmla="*/ 1276350 h 1281113"/>
                  <a:gd name="connsiteX28" fmla="*/ 390525 w 516732"/>
                  <a:gd name="connsiteY28" fmla="*/ 1281113 h 1281113"/>
                  <a:gd name="connsiteX29" fmla="*/ 361950 w 516732"/>
                  <a:gd name="connsiteY29" fmla="*/ 1273969 h 1281113"/>
                  <a:gd name="connsiteX30" fmla="*/ 338138 w 516732"/>
                  <a:gd name="connsiteY30" fmla="*/ 1252538 h 1281113"/>
                  <a:gd name="connsiteX31" fmla="*/ 309563 w 516732"/>
                  <a:gd name="connsiteY31" fmla="*/ 1197769 h 1281113"/>
                  <a:gd name="connsiteX32" fmla="*/ 288132 w 516732"/>
                  <a:gd name="connsiteY32" fmla="*/ 1128713 h 1281113"/>
                  <a:gd name="connsiteX33" fmla="*/ 271463 w 516732"/>
                  <a:gd name="connsiteY33" fmla="*/ 1052513 h 1281113"/>
                  <a:gd name="connsiteX34" fmla="*/ 230982 w 516732"/>
                  <a:gd name="connsiteY34" fmla="*/ 792957 h 1281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516732" h="1281113">
                    <a:moveTo>
                      <a:pt x="230982" y="792957"/>
                    </a:moveTo>
                    <a:lnTo>
                      <a:pt x="190500" y="407194"/>
                    </a:lnTo>
                    <a:lnTo>
                      <a:pt x="173832" y="278607"/>
                    </a:lnTo>
                    <a:lnTo>
                      <a:pt x="157163" y="223838"/>
                    </a:lnTo>
                    <a:lnTo>
                      <a:pt x="133350" y="171450"/>
                    </a:lnTo>
                    <a:lnTo>
                      <a:pt x="95250" y="121444"/>
                    </a:lnTo>
                    <a:lnTo>
                      <a:pt x="54769" y="88107"/>
                    </a:lnTo>
                    <a:lnTo>
                      <a:pt x="28575" y="71438"/>
                    </a:lnTo>
                    <a:lnTo>
                      <a:pt x="7144" y="50007"/>
                    </a:lnTo>
                    <a:lnTo>
                      <a:pt x="0" y="30957"/>
                    </a:lnTo>
                    <a:lnTo>
                      <a:pt x="7144" y="14288"/>
                    </a:lnTo>
                    <a:lnTo>
                      <a:pt x="23813" y="4763"/>
                    </a:lnTo>
                    <a:lnTo>
                      <a:pt x="57150" y="0"/>
                    </a:lnTo>
                    <a:lnTo>
                      <a:pt x="157163" y="7144"/>
                    </a:lnTo>
                    <a:lnTo>
                      <a:pt x="266700" y="14288"/>
                    </a:lnTo>
                    <a:lnTo>
                      <a:pt x="392907" y="26194"/>
                    </a:lnTo>
                    <a:lnTo>
                      <a:pt x="407194" y="176213"/>
                    </a:lnTo>
                    <a:lnTo>
                      <a:pt x="419100" y="238125"/>
                    </a:lnTo>
                    <a:lnTo>
                      <a:pt x="428625" y="309563"/>
                    </a:lnTo>
                    <a:lnTo>
                      <a:pt x="433388" y="388144"/>
                    </a:lnTo>
                    <a:lnTo>
                      <a:pt x="433388" y="500063"/>
                    </a:lnTo>
                    <a:lnTo>
                      <a:pt x="452438" y="623888"/>
                    </a:lnTo>
                    <a:lnTo>
                      <a:pt x="507207" y="973932"/>
                    </a:lnTo>
                    <a:lnTo>
                      <a:pt x="516732" y="1176338"/>
                    </a:lnTo>
                    <a:lnTo>
                      <a:pt x="500063" y="1216819"/>
                    </a:lnTo>
                    <a:lnTo>
                      <a:pt x="478632" y="1240632"/>
                    </a:lnTo>
                    <a:lnTo>
                      <a:pt x="454819" y="1259682"/>
                    </a:lnTo>
                    <a:lnTo>
                      <a:pt x="421482" y="1276350"/>
                    </a:lnTo>
                    <a:lnTo>
                      <a:pt x="390525" y="1281113"/>
                    </a:lnTo>
                    <a:lnTo>
                      <a:pt x="361950" y="1273969"/>
                    </a:lnTo>
                    <a:lnTo>
                      <a:pt x="338138" y="1252538"/>
                    </a:lnTo>
                    <a:lnTo>
                      <a:pt x="309563" y="1197769"/>
                    </a:lnTo>
                    <a:lnTo>
                      <a:pt x="288132" y="1128713"/>
                    </a:lnTo>
                    <a:lnTo>
                      <a:pt x="271463" y="1052513"/>
                    </a:lnTo>
                    <a:lnTo>
                      <a:pt x="230982" y="79295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26">
                <a:extLst>
                  <a:ext uri="{FF2B5EF4-FFF2-40B4-BE49-F238E27FC236}">
                    <a16:creationId xmlns:a16="http://schemas.microsoft.com/office/drawing/2014/main" id="{FE4BD4AE-A239-40E7-A0FD-22E731F2D07D}"/>
                  </a:ext>
                </a:extLst>
              </p:cNvPr>
              <p:cNvSpPr/>
              <p:nvPr/>
            </p:nvSpPr>
            <p:spPr>
              <a:xfrm rot="16200000">
                <a:off x="3268664" y="2844801"/>
                <a:ext cx="2536825" cy="504825"/>
              </a:xfrm>
              <a:custGeom>
                <a:avLst/>
                <a:gdLst>
                  <a:gd name="connsiteX0" fmla="*/ 842963 w 2536032"/>
                  <a:gd name="connsiteY0" fmla="*/ 421481 h 504825"/>
                  <a:gd name="connsiteX1" fmla="*/ 116682 w 2536032"/>
                  <a:gd name="connsiteY1" fmla="*/ 397669 h 504825"/>
                  <a:gd name="connsiteX2" fmla="*/ 0 w 2536032"/>
                  <a:gd name="connsiteY2" fmla="*/ 178594 h 504825"/>
                  <a:gd name="connsiteX3" fmla="*/ 154782 w 2536032"/>
                  <a:gd name="connsiteY3" fmla="*/ 178594 h 504825"/>
                  <a:gd name="connsiteX4" fmla="*/ 742950 w 2536032"/>
                  <a:gd name="connsiteY4" fmla="*/ 185738 h 504825"/>
                  <a:gd name="connsiteX5" fmla="*/ 1302544 w 2536032"/>
                  <a:gd name="connsiteY5" fmla="*/ 195263 h 504825"/>
                  <a:gd name="connsiteX6" fmla="*/ 1457325 w 2536032"/>
                  <a:gd name="connsiteY6" fmla="*/ 195263 h 504825"/>
                  <a:gd name="connsiteX7" fmla="*/ 1997869 w 2536032"/>
                  <a:gd name="connsiteY7" fmla="*/ 197644 h 504825"/>
                  <a:gd name="connsiteX8" fmla="*/ 2195513 w 2536032"/>
                  <a:gd name="connsiteY8" fmla="*/ 195263 h 504825"/>
                  <a:gd name="connsiteX9" fmla="*/ 2233613 w 2536032"/>
                  <a:gd name="connsiteY9" fmla="*/ 190500 h 504825"/>
                  <a:gd name="connsiteX10" fmla="*/ 2283619 w 2536032"/>
                  <a:gd name="connsiteY10" fmla="*/ 169069 h 504825"/>
                  <a:gd name="connsiteX11" fmla="*/ 2366963 w 2536032"/>
                  <a:gd name="connsiteY11" fmla="*/ 111919 h 504825"/>
                  <a:gd name="connsiteX12" fmla="*/ 2464594 w 2536032"/>
                  <a:gd name="connsiteY12" fmla="*/ 30956 h 504825"/>
                  <a:gd name="connsiteX13" fmla="*/ 2483644 w 2536032"/>
                  <a:gd name="connsiteY13" fmla="*/ 11906 h 504825"/>
                  <a:gd name="connsiteX14" fmla="*/ 2505075 w 2536032"/>
                  <a:gd name="connsiteY14" fmla="*/ 2381 h 504825"/>
                  <a:gd name="connsiteX15" fmla="*/ 2516982 w 2536032"/>
                  <a:gd name="connsiteY15" fmla="*/ 0 h 504825"/>
                  <a:gd name="connsiteX16" fmla="*/ 2531269 w 2536032"/>
                  <a:gd name="connsiteY16" fmla="*/ 4763 h 504825"/>
                  <a:gd name="connsiteX17" fmla="*/ 2536032 w 2536032"/>
                  <a:gd name="connsiteY17" fmla="*/ 11906 h 504825"/>
                  <a:gd name="connsiteX18" fmla="*/ 2536032 w 2536032"/>
                  <a:gd name="connsiteY18" fmla="*/ 23813 h 504825"/>
                  <a:gd name="connsiteX19" fmla="*/ 2512219 w 2536032"/>
                  <a:gd name="connsiteY19" fmla="*/ 90488 h 504825"/>
                  <a:gd name="connsiteX20" fmla="*/ 2466975 w 2536032"/>
                  <a:gd name="connsiteY20" fmla="*/ 192881 h 504825"/>
                  <a:gd name="connsiteX21" fmla="*/ 2412207 w 2536032"/>
                  <a:gd name="connsiteY21" fmla="*/ 300038 h 504825"/>
                  <a:gd name="connsiteX22" fmla="*/ 2345532 w 2536032"/>
                  <a:gd name="connsiteY22" fmla="*/ 397669 h 504825"/>
                  <a:gd name="connsiteX23" fmla="*/ 2278857 w 2536032"/>
                  <a:gd name="connsiteY23" fmla="*/ 466725 h 504825"/>
                  <a:gd name="connsiteX24" fmla="*/ 2240757 w 2536032"/>
                  <a:gd name="connsiteY24" fmla="*/ 495300 h 504825"/>
                  <a:gd name="connsiteX25" fmla="*/ 2214563 w 2536032"/>
                  <a:gd name="connsiteY25" fmla="*/ 502444 h 504825"/>
                  <a:gd name="connsiteX26" fmla="*/ 2185988 w 2536032"/>
                  <a:gd name="connsiteY26" fmla="*/ 504825 h 504825"/>
                  <a:gd name="connsiteX27" fmla="*/ 2147888 w 2536032"/>
                  <a:gd name="connsiteY27" fmla="*/ 500063 h 504825"/>
                  <a:gd name="connsiteX28" fmla="*/ 2069307 w 2536032"/>
                  <a:gd name="connsiteY28" fmla="*/ 461963 h 504825"/>
                  <a:gd name="connsiteX29" fmla="*/ 1497807 w 2536032"/>
                  <a:gd name="connsiteY29" fmla="*/ 438150 h 504825"/>
                  <a:gd name="connsiteX30" fmla="*/ 1340644 w 2536032"/>
                  <a:gd name="connsiteY30" fmla="*/ 438150 h 504825"/>
                  <a:gd name="connsiteX31" fmla="*/ 842963 w 2536032"/>
                  <a:gd name="connsiteY31" fmla="*/ 421481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536032" h="504825">
                    <a:moveTo>
                      <a:pt x="842963" y="421481"/>
                    </a:moveTo>
                    <a:lnTo>
                      <a:pt x="116682" y="397669"/>
                    </a:lnTo>
                    <a:lnTo>
                      <a:pt x="0" y="178594"/>
                    </a:lnTo>
                    <a:lnTo>
                      <a:pt x="154782" y="178594"/>
                    </a:lnTo>
                    <a:lnTo>
                      <a:pt x="742950" y="185738"/>
                    </a:lnTo>
                    <a:lnTo>
                      <a:pt x="1302544" y="195263"/>
                    </a:lnTo>
                    <a:lnTo>
                      <a:pt x="1457325" y="195263"/>
                    </a:lnTo>
                    <a:lnTo>
                      <a:pt x="1997869" y="197644"/>
                    </a:lnTo>
                    <a:lnTo>
                      <a:pt x="2195513" y="195263"/>
                    </a:lnTo>
                    <a:lnTo>
                      <a:pt x="2233613" y="190500"/>
                    </a:lnTo>
                    <a:lnTo>
                      <a:pt x="2283619" y="169069"/>
                    </a:lnTo>
                    <a:lnTo>
                      <a:pt x="2366963" y="111919"/>
                    </a:lnTo>
                    <a:lnTo>
                      <a:pt x="2464594" y="30956"/>
                    </a:lnTo>
                    <a:lnTo>
                      <a:pt x="2483644" y="11906"/>
                    </a:lnTo>
                    <a:lnTo>
                      <a:pt x="2505075" y="2381"/>
                    </a:lnTo>
                    <a:lnTo>
                      <a:pt x="2516982" y="0"/>
                    </a:lnTo>
                    <a:lnTo>
                      <a:pt x="2531269" y="4763"/>
                    </a:lnTo>
                    <a:lnTo>
                      <a:pt x="2536032" y="11906"/>
                    </a:lnTo>
                    <a:lnTo>
                      <a:pt x="2536032" y="23813"/>
                    </a:lnTo>
                    <a:lnTo>
                      <a:pt x="2512219" y="90488"/>
                    </a:lnTo>
                    <a:lnTo>
                      <a:pt x="2466975" y="192881"/>
                    </a:lnTo>
                    <a:lnTo>
                      <a:pt x="2412207" y="300038"/>
                    </a:lnTo>
                    <a:lnTo>
                      <a:pt x="2345532" y="397669"/>
                    </a:lnTo>
                    <a:lnTo>
                      <a:pt x="2278857" y="466725"/>
                    </a:lnTo>
                    <a:lnTo>
                      <a:pt x="2240757" y="495300"/>
                    </a:lnTo>
                    <a:lnTo>
                      <a:pt x="2214563" y="502444"/>
                    </a:lnTo>
                    <a:lnTo>
                      <a:pt x="2185988" y="504825"/>
                    </a:lnTo>
                    <a:lnTo>
                      <a:pt x="2147888" y="500063"/>
                    </a:lnTo>
                    <a:lnTo>
                      <a:pt x="2069307" y="461963"/>
                    </a:lnTo>
                    <a:lnTo>
                      <a:pt x="1497807" y="438150"/>
                    </a:lnTo>
                    <a:lnTo>
                      <a:pt x="1340644" y="438150"/>
                    </a:lnTo>
                    <a:lnTo>
                      <a:pt x="842963" y="4214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7">
                <a:extLst>
                  <a:ext uri="{FF2B5EF4-FFF2-40B4-BE49-F238E27FC236}">
                    <a16:creationId xmlns:a16="http://schemas.microsoft.com/office/drawing/2014/main" id="{ED1E30E8-ABB1-40BD-A194-185BE6AF5F78}"/>
                  </a:ext>
                </a:extLst>
              </p:cNvPr>
              <p:cNvSpPr/>
              <p:nvPr/>
            </p:nvSpPr>
            <p:spPr>
              <a:xfrm>
                <a:off x="3641726" y="3814763"/>
                <a:ext cx="1681163" cy="1052512"/>
              </a:xfrm>
              <a:custGeom>
                <a:avLst/>
                <a:gdLst>
                  <a:gd name="connsiteX0" fmla="*/ 1269207 w 1681163"/>
                  <a:gd name="connsiteY0" fmla="*/ 383381 h 1052512"/>
                  <a:gd name="connsiteX1" fmla="*/ 1071563 w 1681163"/>
                  <a:gd name="connsiteY1" fmla="*/ 538162 h 1052512"/>
                  <a:gd name="connsiteX2" fmla="*/ 900113 w 1681163"/>
                  <a:gd name="connsiteY2" fmla="*/ 666750 h 1052512"/>
                  <a:gd name="connsiteX3" fmla="*/ 733425 w 1681163"/>
                  <a:gd name="connsiteY3" fmla="*/ 778668 h 1052512"/>
                  <a:gd name="connsiteX4" fmla="*/ 583407 w 1681163"/>
                  <a:gd name="connsiteY4" fmla="*/ 888206 h 1052512"/>
                  <a:gd name="connsiteX5" fmla="*/ 457200 w 1681163"/>
                  <a:gd name="connsiteY5" fmla="*/ 983456 h 1052512"/>
                  <a:gd name="connsiteX6" fmla="*/ 397669 w 1681163"/>
                  <a:gd name="connsiteY6" fmla="*/ 1028700 h 1052512"/>
                  <a:gd name="connsiteX7" fmla="*/ 366713 w 1681163"/>
                  <a:gd name="connsiteY7" fmla="*/ 1042987 h 1052512"/>
                  <a:gd name="connsiteX8" fmla="*/ 328613 w 1681163"/>
                  <a:gd name="connsiteY8" fmla="*/ 1052512 h 1052512"/>
                  <a:gd name="connsiteX9" fmla="*/ 304800 w 1681163"/>
                  <a:gd name="connsiteY9" fmla="*/ 1052512 h 1052512"/>
                  <a:gd name="connsiteX10" fmla="*/ 266700 w 1681163"/>
                  <a:gd name="connsiteY10" fmla="*/ 1045368 h 1052512"/>
                  <a:gd name="connsiteX11" fmla="*/ 233363 w 1681163"/>
                  <a:gd name="connsiteY11" fmla="*/ 1028700 h 1052512"/>
                  <a:gd name="connsiteX12" fmla="*/ 200025 w 1681163"/>
                  <a:gd name="connsiteY12" fmla="*/ 1007268 h 1052512"/>
                  <a:gd name="connsiteX13" fmla="*/ 142875 w 1681163"/>
                  <a:gd name="connsiteY13" fmla="*/ 954881 h 1052512"/>
                  <a:gd name="connsiteX14" fmla="*/ 88107 w 1681163"/>
                  <a:gd name="connsiteY14" fmla="*/ 892968 h 1052512"/>
                  <a:gd name="connsiteX15" fmla="*/ 57150 w 1681163"/>
                  <a:gd name="connsiteY15" fmla="*/ 852487 h 1052512"/>
                  <a:gd name="connsiteX16" fmla="*/ 42863 w 1681163"/>
                  <a:gd name="connsiteY16" fmla="*/ 828675 h 1052512"/>
                  <a:gd name="connsiteX17" fmla="*/ 23813 w 1681163"/>
                  <a:gd name="connsiteY17" fmla="*/ 788193 h 1052512"/>
                  <a:gd name="connsiteX18" fmla="*/ 7144 w 1681163"/>
                  <a:gd name="connsiteY18" fmla="*/ 740568 h 1052512"/>
                  <a:gd name="connsiteX19" fmla="*/ 0 w 1681163"/>
                  <a:gd name="connsiteY19" fmla="*/ 707231 h 1052512"/>
                  <a:gd name="connsiteX20" fmla="*/ 4763 w 1681163"/>
                  <a:gd name="connsiteY20" fmla="*/ 685800 h 1052512"/>
                  <a:gd name="connsiteX21" fmla="*/ 14288 w 1681163"/>
                  <a:gd name="connsiteY21" fmla="*/ 676275 h 1052512"/>
                  <a:gd name="connsiteX22" fmla="*/ 26194 w 1681163"/>
                  <a:gd name="connsiteY22" fmla="*/ 669131 h 1052512"/>
                  <a:gd name="connsiteX23" fmla="*/ 45244 w 1681163"/>
                  <a:gd name="connsiteY23" fmla="*/ 671512 h 1052512"/>
                  <a:gd name="connsiteX24" fmla="*/ 76200 w 1681163"/>
                  <a:gd name="connsiteY24" fmla="*/ 678656 h 1052512"/>
                  <a:gd name="connsiteX25" fmla="*/ 92869 w 1681163"/>
                  <a:gd name="connsiteY25" fmla="*/ 692943 h 1052512"/>
                  <a:gd name="connsiteX26" fmla="*/ 133350 w 1681163"/>
                  <a:gd name="connsiteY26" fmla="*/ 714375 h 1052512"/>
                  <a:gd name="connsiteX27" fmla="*/ 188119 w 1681163"/>
                  <a:gd name="connsiteY27" fmla="*/ 731043 h 1052512"/>
                  <a:gd name="connsiteX28" fmla="*/ 238125 w 1681163"/>
                  <a:gd name="connsiteY28" fmla="*/ 738187 h 1052512"/>
                  <a:gd name="connsiteX29" fmla="*/ 280988 w 1681163"/>
                  <a:gd name="connsiteY29" fmla="*/ 735806 h 1052512"/>
                  <a:gd name="connsiteX30" fmla="*/ 319088 w 1681163"/>
                  <a:gd name="connsiteY30" fmla="*/ 726281 h 1052512"/>
                  <a:gd name="connsiteX31" fmla="*/ 447675 w 1681163"/>
                  <a:gd name="connsiteY31" fmla="*/ 669131 h 1052512"/>
                  <a:gd name="connsiteX32" fmla="*/ 635794 w 1681163"/>
                  <a:gd name="connsiteY32" fmla="*/ 564356 h 1052512"/>
                  <a:gd name="connsiteX33" fmla="*/ 850107 w 1681163"/>
                  <a:gd name="connsiteY33" fmla="*/ 442912 h 1052512"/>
                  <a:gd name="connsiteX34" fmla="*/ 1014413 w 1681163"/>
                  <a:gd name="connsiteY34" fmla="*/ 364331 h 1052512"/>
                  <a:gd name="connsiteX35" fmla="*/ 1278732 w 1681163"/>
                  <a:gd name="connsiteY35" fmla="*/ 219075 h 1052512"/>
                  <a:gd name="connsiteX36" fmla="*/ 1443038 w 1681163"/>
                  <a:gd name="connsiteY36" fmla="*/ 126206 h 1052512"/>
                  <a:gd name="connsiteX37" fmla="*/ 1545432 w 1681163"/>
                  <a:gd name="connsiteY37" fmla="*/ 61912 h 1052512"/>
                  <a:gd name="connsiteX38" fmla="*/ 1597819 w 1681163"/>
                  <a:gd name="connsiteY38" fmla="*/ 30956 h 1052512"/>
                  <a:gd name="connsiteX39" fmla="*/ 1640682 w 1681163"/>
                  <a:gd name="connsiteY39" fmla="*/ 7143 h 1052512"/>
                  <a:gd name="connsiteX40" fmla="*/ 1659732 w 1681163"/>
                  <a:gd name="connsiteY40" fmla="*/ 0 h 1052512"/>
                  <a:gd name="connsiteX41" fmla="*/ 1671638 w 1681163"/>
                  <a:gd name="connsiteY41" fmla="*/ 0 h 1052512"/>
                  <a:gd name="connsiteX42" fmla="*/ 1676400 w 1681163"/>
                  <a:gd name="connsiteY42" fmla="*/ 4762 h 1052512"/>
                  <a:gd name="connsiteX43" fmla="*/ 1681163 w 1681163"/>
                  <a:gd name="connsiteY43" fmla="*/ 14287 h 1052512"/>
                  <a:gd name="connsiteX44" fmla="*/ 1678782 w 1681163"/>
                  <a:gd name="connsiteY44" fmla="*/ 30956 h 1052512"/>
                  <a:gd name="connsiteX45" fmla="*/ 1664494 w 1681163"/>
                  <a:gd name="connsiteY45" fmla="*/ 61912 h 1052512"/>
                  <a:gd name="connsiteX46" fmla="*/ 1590675 w 1681163"/>
                  <a:gd name="connsiteY46" fmla="*/ 126206 h 1052512"/>
                  <a:gd name="connsiteX47" fmla="*/ 1269207 w 1681163"/>
                  <a:gd name="connsiteY47" fmla="*/ 383381 h 105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1681163" h="1052512">
                    <a:moveTo>
                      <a:pt x="1269207" y="383381"/>
                    </a:moveTo>
                    <a:lnTo>
                      <a:pt x="1071563" y="538162"/>
                    </a:lnTo>
                    <a:lnTo>
                      <a:pt x="900113" y="666750"/>
                    </a:lnTo>
                    <a:lnTo>
                      <a:pt x="733425" y="778668"/>
                    </a:lnTo>
                    <a:lnTo>
                      <a:pt x="583407" y="888206"/>
                    </a:lnTo>
                    <a:lnTo>
                      <a:pt x="457200" y="983456"/>
                    </a:lnTo>
                    <a:lnTo>
                      <a:pt x="397669" y="1028700"/>
                    </a:lnTo>
                    <a:lnTo>
                      <a:pt x="366713" y="1042987"/>
                    </a:lnTo>
                    <a:lnTo>
                      <a:pt x="328613" y="1052512"/>
                    </a:lnTo>
                    <a:lnTo>
                      <a:pt x="304800" y="1052512"/>
                    </a:lnTo>
                    <a:lnTo>
                      <a:pt x="266700" y="1045368"/>
                    </a:lnTo>
                    <a:lnTo>
                      <a:pt x="233363" y="1028700"/>
                    </a:lnTo>
                    <a:lnTo>
                      <a:pt x="200025" y="1007268"/>
                    </a:lnTo>
                    <a:lnTo>
                      <a:pt x="142875" y="954881"/>
                    </a:lnTo>
                    <a:lnTo>
                      <a:pt x="88107" y="892968"/>
                    </a:lnTo>
                    <a:lnTo>
                      <a:pt x="57150" y="852487"/>
                    </a:lnTo>
                    <a:lnTo>
                      <a:pt x="42863" y="828675"/>
                    </a:lnTo>
                    <a:lnTo>
                      <a:pt x="23813" y="788193"/>
                    </a:lnTo>
                    <a:lnTo>
                      <a:pt x="7144" y="740568"/>
                    </a:lnTo>
                    <a:lnTo>
                      <a:pt x="0" y="707231"/>
                    </a:lnTo>
                    <a:lnTo>
                      <a:pt x="4763" y="685800"/>
                    </a:lnTo>
                    <a:lnTo>
                      <a:pt x="14288" y="676275"/>
                    </a:lnTo>
                    <a:lnTo>
                      <a:pt x="26194" y="669131"/>
                    </a:lnTo>
                    <a:lnTo>
                      <a:pt x="45244" y="671512"/>
                    </a:lnTo>
                    <a:lnTo>
                      <a:pt x="76200" y="678656"/>
                    </a:lnTo>
                    <a:lnTo>
                      <a:pt x="92869" y="692943"/>
                    </a:lnTo>
                    <a:lnTo>
                      <a:pt x="133350" y="714375"/>
                    </a:lnTo>
                    <a:lnTo>
                      <a:pt x="188119" y="731043"/>
                    </a:lnTo>
                    <a:lnTo>
                      <a:pt x="238125" y="738187"/>
                    </a:lnTo>
                    <a:lnTo>
                      <a:pt x="280988" y="735806"/>
                    </a:lnTo>
                    <a:lnTo>
                      <a:pt x="319088" y="726281"/>
                    </a:lnTo>
                    <a:lnTo>
                      <a:pt x="447675" y="669131"/>
                    </a:lnTo>
                    <a:lnTo>
                      <a:pt x="635794" y="564356"/>
                    </a:lnTo>
                    <a:lnTo>
                      <a:pt x="850107" y="442912"/>
                    </a:lnTo>
                    <a:lnTo>
                      <a:pt x="1014413" y="364331"/>
                    </a:lnTo>
                    <a:lnTo>
                      <a:pt x="1278732" y="219075"/>
                    </a:lnTo>
                    <a:lnTo>
                      <a:pt x="1443038" y="126206"/>
                    </a:lnTo>
                    <a:lnTo>
                      <a:pt x="1545432" y="61912"/>
                    </a:lnTo>
                    <a:lnTo>
                      <a:pt x="1597819" y="30956"/>
                    </a:lnTo>
                    <a:lnTo>
                      <a:pt x="1640682" y="7143"/>
                    </a:lnTo>
                    <a:lnTo>
                      <a:pt x="1659732" y="0"/>
                    </a:lnTo>
                    <a:lnTo>
                      <a:pt x="1671638" y="0"/>
                    </a:lnTo>
                    <a:lnTo>
                      <a:pt x="1676400" y="4762"/>
                    </a:lnTo>
                    <a:lnTo>
                      <a:pt x="1681163" y="14287"/>
                    </a:lnTo>
                    <a:lnTo>
                      <a:pt x="1678782" y="30956"/>
                    </a:lnTo>
                    <a:lnTo>
                      <a:pt x="1664494" y="61912"/>
                    </a:lnTo>
                    <a:lnTo>
                      <a:pt x="1590675" y="126206"/>
                    </a:lnTo>
                    <a:lnTo>
                      <a:pt x="1269207" y="3833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9">
                <a:extLst>
                  <a:ext uri="{FF2B5EF4-FFF2-40B4-BE49-F238E27FC236}">
                    <a16:creationId xmlns:a16="http://schemas.microsoft.com/office/drawing/2014/main" id="{865A6917-2440-462B-985B-096FEEC3B95A}"/>
                  </a:ext>
                </a:extLst>
              </p:cNvPr>
              <p:cNvSpPr/>
              <p:nvPr/>
            </p:nvSpPr>
            <p:spPr>
              <a:xfrm>
                <a:off x="5667375" y="2020889"/>
                <a:ext cx="2052638" cy="473075"/>
              </a:xfrm>
              <a:custGeom>
                <a:avLst/>
                <a:gdLst>
                  <a:gd name="connsiteX0" fmla="*/ 947738 w 2052638"/>
                  <a:gd name="connsiteY0" fmla="*/ 352425 h 471488"/>
                  <a:gd name="connsiteX1" fmla="*/ 526256 w 2052638"/>
                  <a:gd name="connsiteY1" fmla="*/ 426244 h 471488"/>
                  <a:gd name="connsiteX2" fmla="*/ 378619 w 2052638"/>
                  <a:gd name="connsiteY2" fmla="*/ 440532 h 471488"/>
                  <a:gd name="connsiteX3" fmla="*/ 280988 w 2052638"/>
                  <a:gd name="connsiteY3" fmla="*/ 466725 h 471488"/>
                  <a:gd name="connsiteX4" fmla="*/ 257175 w 2052638"/>
                  <a:gd name="connsiteY4" fmla="*/ 471488 h 471488"/>
                  <a:gd name="connsiteX5" fmla="*/ 240506 w 2052638"/>
                  <a:gd name="connsiteY5" fmla="*/ 466725 h 471488"/>
                  <a:gd name="connsiteX6" fmla="*/ 211931 w 2052638"/>
                  <a:gd name="connsiteY6" fmla="*/ 454819 h 471488"/>
                  <a:gd name="connsiteX7" fmla="*/ 164306 w 2052638"/>
                  <a:gd name="connsiteY7" fmla="*/ 421482 h 471488"/>
                  <a:gd name="connsiteX8" fmla="*/ 133350 w 2052638"/>
                  <a:gd name="connsiteY8" fmla="*/ 392907 h 471488"/>
                  <a:gd name="connsiteX9" fmla="*/ 102394 w 2052638"/>
                  <a:gd name="connsiteY9" fmla="*/ 357188 h 471488"/>
                  <a:gd name="connsiteX10" fmla="*/ 59531 w 2052638"/>
                  <a:gd name="connsiteY10" fmla="*/ 307182 h 471488"/>
                  <a:gd name="connsiteX11" fmla="*/ 26194 w 2052638"/>
                  <a:gd name="connsiteY11" fmla="*/ 259557 h 471488"/>
                  <a:gd name="connsiteX12" fmla="*/ 7144 w 2052638"/>
                  <a:gd name="connsiteY12" fmla="*/ 223838 h 471488"/>
                  <a:gd name="connsiteX13" fmla="*/ 0 w 2052638"/>
                  <a:gd name="connsiteY13" fmla="*/ 197644 h 471488"/>
                  <a:gd name="connsiteX14" fmla="*/ 0 w 2052638"/>
                  <a:gd name="connsiteY14" fmla="*/ 180975 h 471488"/>
                  <a:gd name="connsiteX15" fmla="*/ 4763 w 2052638"/>
                  <a:gd name="connsiteY15" fmla="*/ 171450 h 471488"/>
                  <a:gd name="connsiteX16" fmla="*/ 16669 w 2052638"/>
                  <a:gd name="connsiteY16" fmla="*/ 164307 h 471488"/>
                  <a:gd name="connsiteX17" fmla="*/ 33338 w 2052638"/>
                  <a:gd name="connsiteY17" fmla="*/ 169069 h 471488"/>
                  <a:gd name="connsiteX18" fmla="*/ 76200 w 2052638"/>
                  <a:gd name="connsiteY18" fmla="*/ 197644 h 471488"/>
                  <a:gd name="connsiteX19" fmla="*/ 97631 w 2052638"/>
                  <a:gd name="connsiteY19" fmla="*/ 204788 h 471488"/>
                  <a:gd name="connsiteX20" fmla="*/ 209550 w 2052638"/>
                  <a:gd name="connsiteY20" fmla="*/ 219075 h 471488"/>
                  <a:gd name="connsiteX21" fmla="*/ 359569 w 2052638"/>
                  <a:gd name="connsiteY21" fmla="*/ 223838 h 471488"/>
                  <a:gd name="connsiteX22" fmla="*/ 454819 w 2052638"/>
                  <a:gd name="connsiteY22" fmla="*/ 226219 h 471488"/>
                  <a:gd name="connsiteX23" fmla="*/ 561975 w 2052638"/>
                  <a:gd name="connsiteY23" fmla="*/ 216694 h 471488"/>
                  <a:gd name="connsiteX24" fmla="*/ 878681 w 2052638"/>
                  <a:gd name="connsiteY24" fmla="*/ 180975 h 471488"/>
                  <a:gd name="connsiteX25" fmla="*/ 1102519 w 2052638"/>
                  <a:gd name="connsiteY25" fmla="*/ 159544 h 471488"/>
                  <a:gd name="connsiteX26" fmla="*/ 1412081 w 2052638"/>
                  <a:gd name="connsiteY26" fmla="*/ 97632 h 471488"/>
                  <a:gd name="connsiteX27" fmla="*/ 1593056 w 2052638"/>
                  <a:gd name="connsiteY27" fmla="*/ 54769 h 471488"/>
                  <a:gd name="connsiteX28" fmla="*/ 1735931 w 2052638"/>
                  <a:gd name="connsiteY28" fmla="*/ 0 h 471488"/>
                  <a:gd name="connsiteX29" fmla="*/ 1747838 w 2052638"/>
                  <a:gd name="connsiteY29" fmla="*/ 0 h 471488"/>
                  <a:gd name="connsiteX30" fmla="*/ 1790700 w 2052638"/>
                  <a:gd name="connsiteY30" fmla="*/ 4763 h 471488"/>
                  <a:gd name="connsiteX31" fmla="*/ 1847850 w 2052638"/>
                  <a:gd name="connsiteY31" fmla="*/ 21432 h 471488"/>
                  <a:gd name="connsiteX32" fmla="*/ 1895475 w 2052638"/>
                  <a:gd name="connsiteY32" fmla="*/ 35719 h 471488"/>
                  <a:gd name="connsiteX33" fmla="*/ 1959769 w 2052638"/>
                  <a:gd name="connsiteY33" fmla="*/ 64294 h 471488"/>
                  <a:gd name="connsiteX34" fmla="*/ 1995488 w 2052638"/>
                  <a:gd name="connsiteY34" fmla="*/ 85725 h 471488"/>
                  <a:gd name="connsiteX35" fmla="*/ 2021681 w 2052638"/>
                  <a:gd name="connsiteY35" fmla="*/ 100013 h 471488"/>
                  <a:gd name="connsiteX36" fmla="*/ 2035969 w 2052638"/>
                  <a:gd name="connsiteY36" fmla="*/ 111919 h 471488"/>
                  <a:gd name="connsiteX37" fmla="*/ 2047875 w 2052638"/>
                  <a:gd name="connsiteY37" fmla="*/ 133350 h 471488"/>
                  <a:gd name="connsiteX38" fmla="*/ 2052638 w 2052638"/>
                  <a:gd name="connsiteY38" fmla="*/ 157163 h 471488"/>
                  <a:gd name="connsiteX39" fmla="*/ 2047875 w 2052638"/>
                  <a:gd name="connsiteY39" fmla="*/ 180975 h 471488"/>
                  <a:gd name="connsiteX40" fmla="*/ 2031206 w 2052638"/>
                  <a:gd name="connsiteY40" fmla="*/ 204788 h 471488"/>
                  <a:gd name="connsiteX41" fmla="*/ 2002631 w 2052638"/>
                  <a:gd name="connsiteY41" fmla="*/ 219075 h 471488"/>
                  <a:gd name="connsiteX42" fmla="*/ 1935956 w 2052638"/>
                  <a:gd name="connsiteY42" fmla="*/ 223838 h 471488"/>
                  <a:gd name="connsiteX43" fmla="*/ 1795463 w 2052638"/>
                  <a:gd name="connsiteY43" fmla="*/ 233363 h 471488"/>
                  <a:gd name="connsiteX44" fmla="*/ 1688306 w 2052638"/>
                  <a:gd name="connsiteY44" fmla="*/ 247650 h 471488"/>
                  <a:gd name="connsiteX45" fmla="*/ 1457325 w 2052638"/>
                  <a:gd name="connsiteY45" fmla="*/ 297657 h 471488"/>
                  <a:gd name="connsiteX46" fmla="*/ 1328738 w 2052638"/>
                  <a:gd name="connsiteY46" fmla="*/ 309563 h 471488"/>
                  <a:gd name="connsiteX47" fmla="*/ 947738 w 2052638"/>
                  <a:gd name="connsiteY47" fmla="*/ 352425 h 471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2052638" h="471488">
                    <a:moveTo>
                      <a:pt x="947738" y="352425"/>
                    </a:moveTo>
                    <a:lnTo>
                      <a:pt x="526256" y="426244"/>
                    </a:lnTo>
                    <a:lnTo>
                      <a:pt x="378619" y="440532"/>
                    </a:lnTo>
                    <a:lnTo>
                      <a:pt x="280988" y="466725"/>
                    </a:lnTo>
                    <a:lnTo>
                      <a:pt x="257175" y="471488"/>
                    </a:lnTo>
                    <a:lnTo>
                      <a:pt x="240506" y="466725"/>
                    </a:lnTo>
                    <a:lnTo>
                      <a:pt x="211931" y="454819"/>
                    </a:lnTo>
                    <a:lnTo>
                      <a:pt x="164306" y="421482"/>
                    </a:lnTo>
                    <a:lnTo>
                      <a:pt x="133350" y="392907"/>
                    </a:lnTo>
                    <a:lnTo>
                      <a:pt x="102394" y="357188"/>
                    </a:lnTo>
                    <a:lnTo>
                      <a:pt x="59531" y="307182"/>
                    </a:lnTo>
                    <a:lnTo>
                      <a:pt x="26194" y="259557"/>
                    </a:lnTo>
                    <a:lnTo>
                      <a:pt x="7144" y="223838"/>
                    </a:lnTo>
                    <a:lnTo>
                      <a:pt x="0" y="197644"/>
                    </a:lnTo>
                    <a:lnTo>
                      <a:pt x="0" y="180975"/>
                    </a:lnTo>
                    <a:lnTo>
                      <a:pt x="4763" y="171450"/>
                    </a:lnTo>
                    <a:lnTo>
                      <a:pt x="16669" y="164307"/>
                    </a:lnTo>
                    <a:lnTo>
                      <a:pt x="33338" y="169069"/>
                    </a:lnTo>
                    <a:lnTo>
                      <a:pt x="76200" y="197644"/>
                    </a:lnTo>
                    <a:lnTo>
                      <a:pt x="97631" y="204788"/>
                    </a:lnTo>
                    <a:lnTo>
                      <a:pt x="209550" y="219075"/>
                    </a:lnTo>
                    <a:lnTo>
                      <a:pt x="359569" y="223838"/>
                    </a:lnTo>
                    <a:lnTo>
                      <a:pt x="454819" y="226219"/>
                    </a:lnTo>
                    <a:lnTo>
                      <a:pt x="561975" y="216694"/>
                    </a:lnTo>
                    <a:lnTo>
                      <a:pt x="878681" y="180975"/>
                    </a:lnTo>
                    <a:lnTo>
                      <a:pt x="1102519" y="159544"/>
                    </a:lnTo>
                    <a:lnTo>
                      <a:pt x="1412081" y="97632"/>
                    </a:lnTo>
                    <a:lnTo>
                      <a:pt x="1593056" y="54769"/>
                    </a:lnTo>
                    <a:lnTo>
                      <a:pt x="1735931" y="0"/>
                    </a:lnTo>
                    <a:lnTo>
                      <a:pt x="1747838" y="0"/>
                    </a:lnTo>
                    <a:lnTo>
                      <a:pt x="1790700" y="4763"/>
                    </a:lnTo>
                    <a:lnTo>
                      <a:pt x="1847850" y="21432"/>
                    </a:lnTo>
                    <a:lnTo>
                      <a:pt x="1895475" y="35719"/>
                    </a:lnTo>
                    <a:lnTo>
                      <a:pt x="1959769" y="64294"/>
                    </a:lnTo>
                    <a:lnTo>
                      <a:pt x="1995488" y="85725"/>
                    </a:lnTo>
                    <a:lnTo>
                      <a:pt x="2021681" y="100013"/>
                    </a:lnTo>
                    <a:lnTo>
                      <a:pt x="2035969" y="111919"/>
                    </a:lnTo>
                    <a:lnTo>
                      <a:pt x="2047875" y="133350"/>
                    </a:lnTo>
                    <a:lnTo>
                      <a:pt x="2052638" y="157163"/>
                    </a:lnTo>
                    <a:lnTo>
                      <a:pt x="2047875" y="180975"/>
                    </a:lnTo>
                    <a:lnTo>
                      <a:pt x="2031206" y="204788"/>
                    </a:lnTo>
                    <a:lnTo>
                      <a:pt x="2002631" y="219075"/>
                    </a:lnTo>
                    <a:lnTo>
                      <a:pt x="1935956" y="223838"/>
                    </a:lnTo>
                    <a:lnTo>
                      <a:pt x="1795463" y="233363"/>
                    </a:lnTo>
                    <a:lnTo>
                      <a:pt x="1688306" y="247650"/>
                    </a:lnTo>
                    <a:lnTo>
                      <a:pt x="1457325" y="297657"/>
                    </a:lnTo>
                    <a:lnTo>
                      <a:pt x="1328738" y="309563"/>
                    </a:lnTo>
                    <a:lnTo>
                      <a:pt x="947738" y="3524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10">
                <a:extLst>
                  <a:ext uri="{FF2B5EF4-FFF2-40B4-BE49-F238E27FC236}">
                    <a16:creationId xmlns:a16="http://schemas.microsoft.com/office/drawing/2014/main" id="{B6340573-00A7-4A5B-9C06-AE695A1F0F32}"/>
                  </a:ext>
                </a:extLst>
              </p:cNvPr>
              <p:cNvSpPr/>
              <p:nvPr/>
            </p:nvSpPr>
            <p:spPr>
              <a:xfrm>
                <a:off x="5984875" y="2373313"/>
                <a:ext cx="490538" cy="717550"/>
              </a:xfrm>
              <a:custGeom>
                <a:avLst/>
                <a:gdLst>
                  <a:gd name="connsiteX0" fmla="*/ 185738 w 490538"/>
                  <a:gd name="connsiteY0" fmla="*/ 423863 h 716757"/>
                  <a:gd name="connsiteX1" fmla="*/ 130969 w 490538"/>
                  <a:gd name="connsiteY1" fmla="*/ 269082 h 716757"/>
                  <a:gd name="connsiteX2" fmla="*/ 0 w 490538"/>
                  <a:gd name="connsiteY2" fmla="*/ 28575 h 716757"/>
                  <a:gd name="connsiteX3" fmla="*/ 197644 w 490538"/>
                  <a:gd name="connsiteY3" fmla="*/ 0 h 716757"/>
                  <a:gd name="connsiteX4" fmla="*/ 295275 w 490538"/>
                  <a:gd name="connsiteY4" fmla="*/ 152400 h 716757"/>
                  <a:gd name="connsiteX5" fmla="*/ 328613 w 490538"/>
                  <a:gd name="connsiteY5" fmla="*/ 207169 h 716757"/>
                  <a:gd name="connsiteX6" fmla="*/ 361950 w 490538"/>
                  <a:gd name="connsiteY6" fmla="*/ 269082 h 716757"/>
                  <a:gd name="connsiteX7" fmla="*/ 388144 w 490538"/>
                  <a:gd name="connsiteY7" fmla="*/ 342900 h 716757"/>
                  <a:gd name="connsiteX8" fmla="*/ 419100 w 490538"/>
                  <a:gd name="connsiteY8" fmla="*/ 438150 h 716757"/>
                  <a:gd name="connsiteX9" fmla="*/ 490538 w 490538"/>
                  <a:gd name="connsiteY9" fmla="*/ 659607 h 716757"/>
                  <a:gd name="connsiteX10" fmla="*/ 252413 w 490538"/>
                  <a:gd name="connsiteY10" fmla="*/ 716757 h 716757"/>
                  <a:gd name="connsiteX11" fmla="*/ 219075 w 490538"/>
                  <a:gd name="connsiteY11" fmla="*/ 545307 h 716757"/>
                  <a:gd name="connsiteX12" fmla="*/ 185738 w 490538"/>
                  <a:gd name="connsiteY12" fmla="*/ 423863 h 716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0538" h="716757">
                    <a:moveTo>
                      <a:pt x="185738" y="423863"/>
                    </a:moveTo>
                    <a:lnTo>
                      <a:pt x="130969" y="269082"/>
                    </a:lnTo>
                    <a:lnTo>
                      <a:pt x="0" y="28575"/>
                    </a:lnTo>
                    <a:lnTo>
                      <a:pt x="197644" y="0"/>
                    </a:lnTo>
                    <a:lnTo>
                      <a:pt x="295275" y="152400"/>
                    </a:lnTo>
                    <a:lnTo>
                      <a:pt x="328613" y="207169"/>
                    </a:lnTo>
                    <a:lnTo>
                      <a:pt x="361950" y="269082"/>
                    </a:lnTo>
                    <a:lnTo>
                      <a:pt x="388144" y="342900"/>
                    </a:lnTo>
                    <a:lnTo>
                      <a:pt x="419100" y="438150"/>
                    </a:lnTo>
                    <a:lnTo>
                      <a:pt x="490538" y="659607"/>
                    </a:lnTo>
                    <a:lnTo>
                      <a:pt x="252413" y="716757"/>
                    </a:lnTo>
                    <a:lnTo>
                      <a:pt x="219075" y="545307"/>
                    </a:lnTo>
                    <a:lnTo>
                      <a:pt x="185738" y="42386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11">
                <a:extLst>
                  <a:ext uri="{FF2B5EF4-FFF2-40B4-BE49-F238E27FC236}">
                    <a16:creationId xmlns:a16="http://schemas.microsoft.com/office/drawing/2014/main" id="{1C1E9F48-CFC2-4CEC-816E-BFA3E661C9C7}"/>
                  </a:ext>
                </a:extLst>
              </p:cNvPr>
              <p:cNvSpPr/>
              <p:nvPr/>
            </p:nvSpPr>
            <p:spPr>
              <a:xfrm>
                <a:off x="6886576" y="2276476"/>
                <a:ext cx="409575" cy="715963"/>
              </a:xfrm>
              <a:custGeom>
                <a:avLst/>
                <a:gdLst>
                  <a:gd name="connsiteX0" fmla="*/ 57150 w 409575"/>
                  <a:gd name="connsiteY0" fmla="*/ 335756 h 716756"/>
                  <a:gd name="connsiteX1" fmla="*/ 78581 w 409575"/>
                  <a:gd name="connsiteY1" fmla="*/ 0 h 716756"/>
                  <a:gd name="connsiteX2" fmla="*/ 245269 w 409575"/>
                  <a:gd name="connsiteY2" fmla="*/ 9525 h 716756"/>
                  <a:gd name="connsiteX3" fmla="*/ 342900 w 409575"/>
                  <a:gd name="connsiteY3" fmla="*/ 64294 h 716756"/>
                  <a:gd name="connsiteX4" fmla="*/ 371475 w 409575"/>
                  <a:gd name="connsiteY4" fmla="*/ 78581 h 716756"/>
                  <a:gd name="connsiteX5" fmla="*/ 390525 w 409575"/>
                  <a:gd name="connsiteY5" fmla="*/ 97631 h 716756"/>
                  <a:gd name="connsiteX6" fmla="*/ 402431 w 409575"/>
                  <a:gd name="connsiteY6" fmla="*/ 114300 h 716756"/>
                  <a:gd name="connsiteX7" fmla="*/ 407194 w 409575"/>
                  <a:gd name="connsiteY7" fmla="*/ 130969 h 716756"/>
                  <a:gd name="connsiteX8" fmla="*/ 409575 w 409575"/>
                  <a:gd name="connsiteY8" fmla="*/ 152400 h 716756"/>
                  <a:gd name="connsiteX9" fmla="*/ 402431 w 409575"/>
                  <a:gd name="connsiteY9" fmla="*/ 183356 h 716756"/>
                  <a:gd name="connsiteX10" fmla="*/ 373856 w 409575"/>
                  <a:gd name="connsiteY10" fmla="*/ 247650 h 716756"/>
                  <a:gd name="connsiteX11" fmla="*/ 276225 w 409575"/>
                  <a:gd name="connsiteY11" fmla="*/ 414338 h 716756"/>
                  <a:gd name="connsiteX12" fmla="*/ 109538 w 409575"/>
                  <a:gd name="connsiteY12" fmla="*/ 709613 h 716756"/>
                  <a:gd name="connsiteX13" fmla="*/ 0 w 409575"/>
                  <a:gd name="connsiteY13" fmla="*/ 716756 h 716756"/>
                  <a:gd name="connsiteX14" fmla="*/ 21431 w 409575"/>
                  <a:gd name="connsiteY14" fmla="*/ 542925 h 716756"/>
                  <a:gd name="connsiteX15" fmla="*/ 57150 w 409575"/>
                  <a:gd name="connsiteY15" fmla="*/ 335756 h 716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09575" h="716756">
                    <a:moveTo>
                      <a:pt x="57150" y="335756"/>
                    </a:moveTo>
                    <a:lnTo>
                      <a:pt x="78581" y="0"/>
                    </a:lnTo>
                    <a:lnTo>
                      <a:pt x="245269" y="9525"/>
                    </a:lnTo>
                    <a:lnTo>
                      <a:pt x="342900" y="64294"/>
                    </a:lnTo>
                    <a:lnTo>
                      <a:pt x="371475" y="78581"/>
                    </a:lnTo>
                    <a:lnTo>
                      <a:pt x="390525" y="97631"/>
                    </a:lnTo>
                    <a:lnTo>
                      <a:pt x="402431" y="114300"/>
                    </a:lnTo>
                    <a:lnTo>
                      <a:pt x="407194" y="130969"/>
                    </a:lnTo>
                    <a:lnTo>
                      <a:pt x="409575" y="152400"/>
                    </a:lnTo>
                    <a:lnTo>
                      <a:pt x="402431" y="183356"/>
                    </a:lnTo>
                    <a:lnTo>
                      <a:pt x="373856" y="247650"/>
                    </a:lnTo>
                    <a:lnTo>
                      <a:pt x="276225" y="414338"/>
                    </a:lnTo>
                    <a:lnTo>
                      <a:pt x="109538" y="709613"/>
                    </a:lnTo>
                    <a:lnTo>
                      <a:pt x="0" y="716756"/>
                    </a:lnTo>
                    <a:lnTo>
                      <a:pt x="21431" y="542925"/>
                    </a:lnTo>
                    <a:lnTo>
                      <a:pt x="57150" y="33575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3702C237-1F43-460A-8DFF-3C31266D9F4B}"/>
                  </a:ext>
                </a:extLst>
              </p:cNvPr>
              <p:cNvSpPr/>
              <p:nvPr/>
            </p:nvSpPr>
            <p:spPr>
              <a:xfrm>
                <a:off x="5251450" y="2781300"/>
                <a:ext cx="3028950" cy="560388"/>
              </a:xfrm>
              <a:custGeom>
                <a:avLst/>
                <a:gdLst>
                  <a:gd name="connsiteX0" fmla="*/ 1548217 w 3028793"/>
                  <a:gd name="connsiteY0" fmla="*/ 318161 h 561166"/>
                  <a:gd name="connsiteX1" fmla="*/ 1300202 w 3028793"/>
                  <a:gd name="connsiteY1" fmla="*/ 345718 h 561166"/>
                  <a:gd name="connsiteX2" fmla="*/ 1157405 w 3028793"/>
                  <a:gd name="connsiteY2" fmla="*/ 368265 h 561166"/>
                  <a:gd name="connsiteX3" fmla="*/ 984546 w 3028793"/>
                  <a:gd name="connsiteY3" fmla="*/ 400833 h 561166"/>
                  <a:gd name="connsiteX4" fmla="*/ 776614 w 3028793"/>
                  <a:gd name="connsiteY4" fmla="*/ 453442 h 561166"/>
                  <a:gd name="connsiteX5" fmla="*/ 578702 w 3028793"/>
                  <a:gd name="connsiteY5" fmla="*/ 503546 h 561166"/>
                  <a:gd name="connsiteX6" fmla="*/ 345718 w 3028793"/>
                  <a:gd name="connsiteY6" fmla="*/ 558661 h 561166"/>
                  <a:gd name="connsiteX7" fmla="*/ 310645 w 3028793"/>
                  <a:gd name="connsiteY7" fmla="*/ 561166 h 561166"/>
                  <a:gd name="connsiteX8" fmla="*/ 283088 w 3028793"/>
                  <a:gd name="connsiteY8" fmla="*/ 553650 h 561166"/>
                  <a:gd name="connsiteX9" fmla="*/ 250521 w 3028793"/>
                  <a:gd name="connsiteY9" fmla="*/ 536114 h 561166"/>
                  <a:gd name="connsiteX10" fmla="*/ 182880 w 3028793"/>
                  <a:gd name="connsiteY10" fmla="*/ 491020 h 561166"/>
                  <a:gd name="connsiteX11" fmla="*/ 105219 w 3028793"/>
                  <a:gd name="connsiteY11" fmla="*/ 420875 h 561166"/>
                  <a:gd name="connsiteX12" fmla="*/ 67641 w 3028793"/>
                  <a:gd name="connsiteY12" fmla="*/ 380791 h 561166"/>
                  <a:gd name="connsiteX13" fmla="*/ 37578 w 3028793"/>
                  <a:gd name="connsiteY13" fmla="*/ 340708 h 561166"/>
                  <a:gd name="connsiteX14" fmla="*/ 17536 w 3028793"/>
                  <a:gd name="connsiteY14" fmla="*/ 313151 h 561166"/>
                  <a:gd name="connsiteX15" fmla="*/ 2505 w 3028793"/>
                  <a:gd name="connsiteY15" fmla="*/ 278078 h 561166"/>
                  <a:gd name="connsiteX16" fmla="*/ 0 w 3028793"/>
                  <a:gd name="connsiteY16" fmla="*/ 258036 h 561166"/>
                  <a:gd name="connsiteX17" fmla="*/ 0 w 3028793"/>
                  <a:gd name="connsiteY17" fmla="*/ 248015 h 561166"/>
                  <a:gd name="connsiteX18" fmla="*/ 2505 w 3028793"/>
                  <a:gd name="connsiteY18" fmla="*/ 237995 h 561166"/>
                  <a:gd name="connsiteX19" fmla="*/ 17536 w 3028793"/>
                  <a:gd name="connsiteY19" fmla="*/ 235489 h 561166"/>
                  <a:gd name="connsiteX20" fmla="*/ 35073 w 3028793"/>
                  <a:gd name="connsiteY20" fmla="*/ 235489 h 561166"/>
                  <a:gd name="connsiteX21" fmla="*/ 87682 w 3028793"/>
                  <a:gd name="connsiteY21" fmla="*/ 260541 h 561166"/>
                  <a:gd name="connsiteX22" fmla="*/ 152818 w 3028793"/>
                  <a:gd name="connsiteY22" fmla="*/ 288099 h 561166"/>
                  <a:gd name="connsiteX23" fmla="*/ 212942 w 3028793"/>
                  <a:gd name="connsiteY23" fmla="*/ 305635 h 561166"/>
                  <a:gd name="connsiteX24" fmla="*/ 285593 w 3028793"/>
                  <a:gd name="connsiteY24" fmla="*/ 315656 h 561166"/>
                  <a:gd name="connsiteX25" fmla="*/ 348224 w 3028793"/>
                  <a:gd name="connsiteY25" fmla="*/ 318161 h 561166"/>
                  <a:gd name="connsiteX26" fmla="*/ 470979 w 3028793"/>
                  <a:gd name="connsiteY26" fmla="*/ 310646 h 561166"/>
                  <a:gd name="connsiteX27" fmla="*/ 656364 w 3028793"/>
                  <a:gd name="connsiteY27" fmla="*/ 285594 h 561166"/>
                  <a:gd name="connsiteX28" fmla="*/ 982041 w 3028793"/>
                  <a:gd name="connsiteY28" fmla="*/ 222963 h 561166"/>
                  <a:gd name="connsiteX29" fmla="*/ 1192478 w 3028793"/>
                  <a:gd name="connsiteY29" fmla="*/ 177870 h 561166"/>
                  <a:gd name="connsiteX30" fmla="*/ 1663456 w 3028793"/>
                  <a:gd name="connsiteY30" fmla="*/ 132776 h 561166"/>
                  <a:gd name="connsiteX31" fmla="*/ 1791222 w 3028793"/>
                  <a:gd name="connsiteY31" fmla="*/ 117745 h 561166"/>
                  <a:gd name="connsiteX32" fmla="*/ 2036732 w 3028793"/>
                  <a:gd name="connsiteY32" fmla="*/ 100208 h 561166"/>
                  <a:gd name="connsiteX33" fmla="*/ 2214602 w 3028793"/>
                  <a:gd name="connsiteY33" fmla="*/ 82672 h 561166"/>
                  <a:gd name="connsiteX34" fmla="*/ 2362409 w 3028793"/>
                  <a:gd name="connsiteY34" fmla="*/ 62630 h 561166"/>
                  <a:gd name="connsiteX35" fmla="*/ 2562825 w 3028793"/>
                  <a:gd name="connsiteY35" fmla="*/ 25052 h 561166"/>
                  <a:gd name="connsiteX36" fmla="*/ 2660528 w 3028793"/>
                  <a:gd name="connsiteY36" fmla="*/ 2505 h 561166"/>
                  <a:gd name="connsiteX37" fmla="*/ 2703117 w 3028793"/>
                  <a:gd name="connsiteY37" fmla="*/ 0 h 561166"/>
                  <a:gd name="connsiteX38" fmla="*/ 2753221 w 3028793"/>
                  <a:gd name="connsiteY38" fmla="*/ 10021 h 561166"/>
                  <a:gd name="connsiteX39" fmla="*/ 2840903 w 3028793"/>
                  <a:gd name="connsiteY39" fmla="*/ 45094 h 561166"/>
                  <a:gd name="connsiteX40" fmla="*/ 2913554 w 3028793"/>
                  <a:gd name="connsiteY40" fmla="*/ 80167 h 561166"/>
                  <a:gd name="connsiteX41" fmla="*/ 2953637 w 3028793"/>
                  <a:gd name="connsiteY41" fmla="*/ 102714 h 561166"/>
                  <a:gd name="connsiteX42" fmla="*/ 2978689 w 3028793"/>
                  <a:gd name="connsiteY42" fmla="*/ 120250 h 561166"/>
                  <a:gd name="connsiteX43" fmla="*/ 3001236 w 3028793"/>
                  <a:gd name="connsiteY43" fmla="*/ 140292 h 561166"/>
                  <a:gd name="connsiteX44" fmla="*/ 3018773 w 3028793"/>
                  <a:gd name="connsiteY44" fmla="*/ 167849 h 561166"/>
                  <a:gd name="connsiteX45" fmla="*/ 3028793 w 3028793"/>
                  <a:gd name="connsiteY45" fmla="*/ 192901 h 561166"/>
                  <a:gd name="connsiteX46" fmla="*/ 3028793 w 3028793"/>
                  <a:gd name="connsiteY46" fmla="*/ 227974 h 561166"/>
                  <a:gd name="connsiteX47" fmla="*/ 3018773 w 3028793"/>
                  <a:gd name="connsiteY47" fmla="*/ 270562 h 561166"/>
                  <a:gd name="connsiteX48" fmla="*/ 3011257 w 3028793"/>
                  <a:gd name="connsiteY48" fmla="*/ 285594 h 561166"/>
                  <a:gd name="connsiteX49" fmla="*/ 2991215 w 3028793"/>
                  <a:gd name="connsiteY49" fmla="*/ 298120 h 561166"/>
                  <a:gd name="connsiteX50" fmla="*/ 2926080 w 3028793"/>
                  <a:gd name="connsiteY50" fmla="*/ 298120 h 561166"/>
                  <a:gd name="connsiteX51" fmla="*/ 2642992 w 3028793"/>
                  <a:gd name="connsiteY51" fmla="*/ 275573 h 561166"/>
                  <a:gd name="connsiteX52" fmla="*/ 2304789 w 3028793"/>
                  <a:gd name="connsiteY52" fmla="*/ 273067 h 561166"/>
                  <a:gd name="connsiteX53" fmla="*/ 1944039 w 3028793"/>
                  <a:gd name="connsiteY53" fmla="*/ 290604 h 561166"/>
                  <a:gd name="connsiteX54" fmla="*/ 1548217 w 3028793"/>
                  <a:gd name="connsiteY54" fmla="*/ 318161 h 561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</a:cxnLst>
                <a:rect l="l" t="t" r="r" b="b"/>
                <a:pathLst>
                  <a:path w="3028793" h="561166">
                    <a:moveTo>
                      <a:pt x="1548217" y="318161"/>
                    </a:moveTo>
                    <a:lnTo>
                      <a:pt x="1300202" y="345718"/>
                    </a:lnTo>
                    <a:lnTo>
                      <a:pt x="1157405" y="368265"/>
                    </a:lnTo>
                    <a:lnTo>
                      <a:pt x="984546" y="400833"/>
                    </a:lnTo>
                    <a:lnTo>
                      <a:pt x="776614" y="453442"/>
                    </a:lnTo>
                    <a:lnTo>
                      <a:pt x="578702" y="503546"/>
                    </a:lnTo>
                    <a:lnTo>
                      <a:pt x="345718" y="558661"/>
                    </a:lnTo>
                    <a:lnTo>
                      <a:pt x="310645" y="561166"/>
                    </a:lnTo>
                    <a:lnTo>
                      <a:pt x="283088" y="553650"/>
                    </a:lnTo>
                    <a:lnTo>
                      <a:pt x="250521" y="536114"/>
                    </a:lnTo>
                    <a:lnTo>
                      <a:pt x="182880" y="491020"/>
                    </a:lnTo>
                    <a:lnTo>
                      <a:pt x="105219" y="420875"/>
                    </a:lnTo>
                    <a:lnTo>
                      <a:pt x="67641" y="380791"/>
                    </a:lnTo>
                    <a:lnTo>
                      <a:pt x="37578" y="340708"/>
                    </a:lnTo>
                    <a:lnTo>
                      <a:pt x="17536" y="313151"/>
                    </a:lnTo>
                    <a:lnTo>
                      <a:pt x="2505" y="278078"/>
                    </a:lnTo>
                    <a:lnTo>
                      <a:pt x="0" y="258036"/>
                    </a:lnTo>
                    <a:lnTo>
                      <a:pt x="0" y="248015"/>
                    </a:lnTo>
                    <a:lnTo>
                      <a:pt x="2505" y="237995"/>
                    </a:lnTo>
                    <a:lnTo>
                      <a:pt x="17536" y="235489"/>
                    </a:lnTo>
                    <a:lnTo>
                      <a:pt x="35073" y="235489"/>
                    </a:lnTo>
                    <a:lnTo>
                      <a:pt x="87682" y="260541"/>
                    </a:lnTo>
                    <a:lnTo>
                      <a:pt x="152818" y="288099"/>
                    </a:lnTo>
                    <a:lnTo>
                      <a:pt x="212942" y="305635"/>
                    </a:lnTo>
                    <a:lnTo>
                      <a:pt x="285593" y="315656"/>
                    </a:lnTo>
                    <a:lnTo>
                      <a:pt x="348224" y="318161"/>
                    </a:lnTo>
                    <a:lnTo>
                      <a:pt x="470979" y="310646"/>
                    </a:lnTo>
                    <a:lnTo>
                      <a:pt x="656364" y="285594"/>
                    </a:lnTo>
                    <a:lnTo>
                      <a:pt x="982041" y="222963"/>
                    </a:lnTo>
                    <a:cubicBezTo>
                      <a:pt x="1052149" y="207759"/>
                      <a:pt x="1120740" y="177870"/>
                      <a:pt x="1192478" y="177870"/>
                    </a:cubicBezTo>
                    <a:lnTo>
                      <a:pt x="1663456" y="132776"/>
                    </a:lnTo>
                    <a:lnTo>
                      <a:pt x="1791222" y="117745"/>
                    </a:lnTo>
                    <a:lnTo>
                      <a:pt x="2036732" y="100208"/>
                    </a:lnTo>
                    <a:lnTo>
                      <a:pt x="2214602" y="82672"/>
                    </a:lnTo>
                    <a:lnTo>
                      <a:pt x="2362409" y="62630"/>
                    </a:lnTo>
                    <a:lnTo>
                      <a:pt x="2562825" y="25052"/>
                    </a:lnTo>
                    <a:lnTo>
                      <a:pt x="2660528" y="2505"/>
                    </a:lnTo>
                    <a:lnTo>
                      <a:pt x="2703117" y="0"/>
                    </a:lnTo>
                    <a:lnTo>
                      <a:pt x="2753221" y="10021"/>
                    </a:lnTo>
                    <a:lnTo>
                      <a:pt x="2840903" y="45094"/>
                    </a:lnTo>
                    <a:lnTo>
                      <a:pt x="2913554" y="80167"/>
                    </a:lnTo>
                    <a:lnTo>
                      <a:pt x="2953637" y="102714"/>
                    </a:lnTo>
                    <a:lnTo>
                      <a:pt x="2978689" y="120250"/>
                    </a:lnTo>
                    <a:lnTo>
                      <a:pt x="3001236" y="140292"/>
                    </a:lnTo>
                    <a:lnTo>
                      <a:pt x="3018773" y="167849"/>
                    </a:lnTo>
                    <a:lnTo>
                      <a:pt x="3028793" y="192901"/>
                    </a:lnTo>
                    <a:lnTo>
                      <a:pt x="3028793" y="227974"/>
                    </a:lnTo>
                    <a:lnTo>
                      <a:pt x="3018773" y="270562"/>
                    </a:lnTo>
                    <a:lnTo>
                      <a:pt x="3011257" y="285594"/>
                    </a:lnTo>
                    <a:lnTo>
                      <a:pt x="2991215" y="298120"/>
                    </a:lnTo>
                    <a:lnTo>
                      <a:pt x="2926080" y="298120"/>
                    </a:lnTo>
                    <a:lnTo>
                      <a:pt x="2642992" y="275573"/>
                    </a:lnTo>
                    <a:lnTo>
                      <a:pt x="2304789" y="273067"/>
                    </a:lnTo>
                    <a:lnTo>
                      <a:pt x="1944039" y="290604"/>
                    </a:lnTo>
                    <a:lnTo>
                      <a:pt x="1548217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18">
                <a:extLst>
                  <a:ext uri="{FF2B5EF4-FFF2-40B4-BE49-F238E27FC236}">
                    <a16:creationId xmlns:a16="http://schemas.microsoft.com/office/drawing/2014/main" id="{F242B4C4-F1C2-43E4-9424-80B9BB4C41D6}"/>
                  </a:ext>
                </a:extLst>
              </p:cNvPr>
              <p:cNvSpPr/>
              <p:nvPr/>
            </p:nvSpPr>
            <p:spPr>
              <a:xfrm>
                <a:off x="5829301" y="3294063"/>
                <a:ext cx="2022475" cy="1231900"/>
              </a:xfrm>
              <a:custGeom>
                <a:avLst/>
                <a:gdLst>
                  <a:gd name="connsiteX0" fmla="*/ 766763 w 2021681"/>
                  <a:gd name="connsiteY0" fmla="*/ 304800 h 1233487"/>
                  <a:gd name="connsiteX1" fmla="*/ 85725 w 2021681"/>
                  <a:gd name="connsiteY1" fmla="*/ 388144 h 1233487"/>
                  <a:gd name="connsiteX2" fmla="*/ 0 w 2021681"/>
                  <a:gd name="connsiteY2" fmla="*/ 211931 h 1233487"/>
                  <a:gd name="connsiteX3" fmla="*/ 126206 w 2021681"/>
                  <a:gd name="connsiteY3" fmla="*/ 200025 h 1233487"/>
                  <a:gd name="connsiteX4" fmla="*/ 609600 w 2021681"/>
                  <a:gd name="connsiteY4" fmla="*/ 147637 h 1233487"/>
                  <a:gd name="connsiteX5" fmla="*/ 1164431 w 2021681"/>
                  <a:gd name="connsiteY5" fmla="*/ 88106 h 1233487"/>
                  <a:gd name="connsiteX6" fmla="*/ 1616869 w 2021681"/>
                  <a:gd name="connsiteY6" fmla="*/ 47625 h 1233487"/>
                  <a:gd name="connsiteX7" fmla="*/ 1647825 w 2021681"/>
                  <a:gd name="connsiteY7" fmla="*/ 21431 h 1233487"/>
                  <a:gd name="connsiteX8" fmla="*/ 1676400 w 2021681"/>
                  <a:gd name="connsiteY8" fmla="*/ 7144 h 1233487"/>
                  <a:gd name="connsiteX9" fmla="*/ 1702594 w 2021681"/>
                  <a:gd name="connsiteY9" fmla="*/ 0 h 1233487"/>
                  <a:gd name="connsiteX10" fmla="*/ 1724025 w 2021681"/>
                  <a:gd name="connsiteY10" fmla="*/ 0 h 1233487"/>
                  <a:gd name="connsiteX11" fmla="*/ 1743075 w 2021681"/>
                  <a:gd name="connsiteY11" fmla="*/ 7144 h 1233487"/>
                  <a:gd name="connsiteX12" fmla="*/ 1781175 w 2021681"/>
                  <a:gd name="connsiteY12" fmla="*/ 28575 h 1233487"/>
                  <a:gd name="connsiteX13" fmla="*/ 1869281 w 2021681"/>
                  <a:gd name="connsiteY13" fmla="*/ 95250 h 1233487"/>
                  <a:gd name="connsiteX14" fmla="*/ 1935956 w 2021681"/>
                  <a:gd name="connsiteY14" fmla="*/ 154781 h 1233487"/>
                  <a:gd name="connsiteX15" fmla="*/ 1976438 w 2021681"/>
                  <a:gd name="connsiteY15" fmla="*/ 190500 h 1233487"/>
                  <a:gd name="connsiteX16" fmla="*/ 2005013 w 2021681"/>
                  <a:gd name="connsiteY16" fmla="*/ 226219 h 1233487"/>
                  <a:gd name="connsiteX17" fmla="*/ 2019300 w 2021681"/>
                  <a:gd name="connsiteY17" fmla="*/ 250031 h 1233487"/>
                  <a:gd name="connsiteX18" fmla="*/ 2021681 w 2021681"/>
                  <a:gd name="connsiteY18" fmla="*/ 264319 h 1233487"/>
                  <a:gd name="connsiteX19" fmla="*/ 2021681 w 2021681"/>
                  <a:gd name="connsiteY19" fmla="*/ 280987 h 1233487"/>
                  <a:gd name="connsiteX20" fmla="*/ 2014538 w 2021681"/>
                  <a:gd name="connsiteY20" fmla="*/ 309562 h 1233487"/>
                  <a:gd name="connsiteX21" fmla="*/ 2000250 w 2021681"/>
                  <a:gd name="connsiteY21" fmla="*/ 330994 h 1233487"/>
                  <a:gd name="connsiteX22" fmla="*/ 1978819 w 2021681"/>
                  <a:gd name="connsiteY22" fmla="*/ 347662 h 1233487"/>
                  <a:gd name="connsiteX23" fmla="*/ 1952625 w 2021681"/>
                  <a:gd name="connsiteY23" fmla="*/ 359569 h 1233487"/>
                  <a:gd name="connsiteX24" fmla="*/ 1905000 w 2021681"/>
                  <a:gd name="connsiteY24" fmla="*/ 569119 h 1233487"/>
                  <a:gd name="connsiteX25" fmla="*/ 1835944 w 2021681"/>
                  <a:gd name="connsiteY25" fmla="*/ 826294 h 1233487"/>
                  <a:gd name="connsiteX26" fmla="*/ 1762125 w 2021681"/>
                  <a:gd name="connsiteY26" fmla="*/ 1112044 h 1233487"/>
                  <a:gd name="connsiteX27" fmla="*/ 1752600 w 2021681"/>
                  <a:gd name="connsiteY27" fmla="*/ 1147762 h 1233487"/>
                  <a:gd name="connsiteX28" fmla="*/ 1743075 w 2021681"/>
                  <a:gd name="connsiteY28" fmla="*/ 1173956 h 1233487"/>
                  <a:gd name="connsiteX29" fmla="*/ 1731169 w 2021681"/>
                  <a:gd name="connsiteY29" fmla="*/ 1193006 h 1233487"/>
                  <a:gd name="connsiteX30" fmla="*/ 1709738 w 2021681"/>
                  <a:gd name="connsiteY30" fmla="*/ 1209675 h 1233487"/>
                  <a:gd name="connsiteX31" fmla="*/ 1669256 w 2021681"/>
                  <a:gd name="connsiteY31" fmla="*/ 1223962 h 1233487"/>
                  <a:gd name="connsiteX32" fmla="*/ 1635919 w 2021681"/>
                  <a:gd name="connsiteY32" fmla="*/ 1231106 h 1233487"/>
                  <a:gd name="connsiteX33" fmla="*/ 1612106 w 2021681"/>
                  <a:gd name="connsiteY33" fmla="*/ 1233487 h 1233487"/>
                  <a:gd name="connsiteX34" fmla="*/ 1583531 w 2021681"/>
                  <a:gd name="connsiteY34" fmla="*/ 1231106 h 1233487"/>
                  <a:gd name="connsiteX35" fmla="*/ 1559719 w 2021681"/>
                  <a:gd name="connsiteY35" fmla="*/ 1223962 h 1233487"/>
                  <a:gd name="connsiteX36" fmla="*/ 1547813 w 2021681"/>
                  <a:gd name="connsiteY36" fmla="*/ 1214437 h 1233487"/>
                  <a:gd name="connsiteX37" fmla="*/ 1533525 w 2021681"/>
                  <a:gd name="connsiteY37" fmla="*/ 1190625 h 1233487"/>
                  <a:gd name="connsiteX38" fmla="*/ 1528763 w 2021681"/>
                  <a:gd name="connsiteY38" fmla="*/ 1109662 h 1233487"/>
                  <a:gd name="connsiteX39" fmla="*/ 1552575 w 2021681"/>
                  <a:gd name="connsiteY39" fmla="*/ 988219 h 1233487"/>
                  <a:gd name="connsiteX40" fmla="*/ 1624013 w 2021681"/>
                  <a:gd name="connsiteY40" fmla="*/ 595312 h 1233487"/>
                  <a:gd name="connsiteX41" fmla="*/ 1640681 w 2021681"/>
                  <a:gd name="connsiteY41" fmla="*/ 509587 h 1233487"/>
                  <a:gd name="connsiteX42" fmla="*/ 1671638 w 2021681"/>
                  <a:gd name="connsiteY42" fmla="*/ 283369 h 1233487"/>
                  <a:gd name="connsiteX43" fmla="*/ 1666875 w 2021681"/>
                  <a:gd name="connsiteY43" fmla="*/ 257175 h 1233487"/>
                  <a:gd name="connsiteX44" fmla="*/ 1654969 w 2021681"/>
                  <a:gd name="connsiteY44" fmla="*/ 238125 h 1233487"/>
                  <a:gd name="connsiteX45" fmla="*/ 1635919 w 2021681"/>
                  <a:gd name="connsiteY45" fmla="*/ 221456 h 1233487"/>
                  <a:gd name="connsiteX46" fmla="*/ 1609725 w 2021681"/>
                  <a:gd name="connsiteY46" fmla="*/ 207169 h 1233487"/>
                  <a:gd name="connsiteX47" fmla="*/ 1576388 w 2021681"/>
                  <a:gd name="connsiteY47" fmla="*/ 204787 h 1233487"/>
                  <a:gd name="connsiteX48" fmla="*/ 766763 w 2021681"/>
                  <a:gd name="connsiteY48" fmla="*/ 304800 h 123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2021681" h="1233487">
                    <a:moveTo>
                      <a:pt x="766763" y="304800"/>
                    </a:moveTo>
                    <a:lnTo>
                      <a:pt x="85725" y="388144"/>
                    </a:lnTo>
                    <a:lnTo>
                      <a:pt x="0" y="211931"/>
                    </a:lnTo>
                    <a:lnTo>
                      <a:pt x="126206" y="200025"/>
                    </a:lnTo>
                    <a:lnTo>
                      <a:pt x="609600" y="147637"/>
                    </a:lnTo>
                    <a:lnTo>
                      <a:pt x="1164431" y="88106"/>
                    </a:lnTo>
                    <a:lnTo>
                      <a:pt x="1616869" y="47625"/>
                    </a:lnTo>
                    <a:lnTo>
                      <a:pt x="1647825" y="21431"/>
                    </a:lnTo>
                    <a:lnTo>
                      <a:pt x="1676400" y="7144"/>
                    </a:lnTo>
                    <a:lnTo>
                      <a:pt x="1702594" y="0"/>
                    </a:lnTo>
                    <a:lnTo>
                      <a:pt x="1724025" y="0"/>
                    </a:lnTo>
                    <a:lnTo>
                      <a:pt x="1743075" y="7144"/>
                    </a:lnTo>
                    <a:lnTo>
                      <a:pt x="1781175" y="28575"/>
                    </a:lnTo>
                    <a:lnTo>
                      <a:pt x="1869281" y="95250"/>
                    </a:lnTo>
                    <a:lnTo>
                      <a:pt x="1935956" y="154781"/>
                    </a:lnTo>
                    <a:lnTo>
                      <a:pt x="1976438" y="190500"/>
                    </a:lnTo>
                    <a:lnTo>
                      <a:pt x="2005013" y="226219"/>
                    </a:lnTo>
                    <a:lnTo>
                      <a:pt x="2019300" y="250031"/>
                    </a:lnTo>
                    <a:lnTo>
                      <a:pt x="2021681" y="264319"/>
                    </a:lnTo>
                    <a:lnTo>
                      <a:pt x="2021681" y="280987"/>
                    </a:lnTo>
                    <a:lnTo>
                      <a:pt x="2014538" y="309562"/>
                    </a:lnTo>
                    <a:lnTo>
                      <a:pt x="2000250" y="330994"/>
                    </a:lnTo>
                    <a:lnTo>
                      <a:pt x="1978819" y="347662"/>
                    </a:lnTo>
                    <a:lnTo>
                      <a:pt x="1952625" y="359569"/>
                    </a:lnTo>
                    <a:lnTo>
                      <a:pt x="1905000" y="569119"/>
                    </a:lnTo>
                    <a:lnTo>
                      <a:pt x="1835944" y="826294"/>
                    </a:lnTo>
                    <a:lnTo>
                      <a:pt x="1762125" y="1112044"/>
                    </a:lnTo>
                    <a:lnTo>
                      <a:pt x="1752600" y="1147762"/>
                    </a:lnTo>
                    <a:lnTo>
                      <a:pt x="1743075" y="1173956"/>
                    </a:lnTo>
                    <a:lnTo>
                      <a:pt x="1731169" y="1193006"/>
                    </a:lnTo>
                    <a:lnTo>
                      <a:pt x="1709738" y="1209675"/>
                    </a:lnTo>
                    <a:lnTo>
                      <a:pt x="1669256" y="1223962"/>
                    </a:lnTo>
                    <a:lnTo>
                      <a:pt x="1635919" y="1231106"/>
                    </a:lnTo>
                    <a:lnTo>
                      <a:pt x="1612106" y="1233487"/>
                    </a:lnTo>
                    <a:lnTo>
                      <a:pt x="1583531" y="1231106"/>
                    </a:lnTo>
                    <a:lnTo>
                      <a:pt x="1559719" y="1223962"/>
                    </a:lnTo>
                    <a:lnTo>
                      <a:pt x="1547813" y="1214437"/>
                    </a:lnTo>
                    <a:lnTo>
                      <a:pt x="1533525" y="1190625"/>
                    </a:lnTo>
                    <a:lnTo>
                      <a:pt x="1528763" y="1109662"/>
                    </a:lnTo>
                    <a:lnTo>
                      <a:pt x="1552575" y="988219"/>
                    </a:lnTo>
                    <a:lnTo>
                      <a:pt x="1624013" y="595312"/>
                    </a:lnTo>
                    <a:lnTo>
                      <a:pt x="1640681" y="509587"/>
                    </a:lnTo>
                    <a:lnTo>
                      <a:pt x="1671638" y="283369"/>
                    </a:lnTo>
                    <a:lnTo>
                      <a:pt x="1666875" y="257175"/>
                    </a:lnTo>
                    <a:lnTo>
                      <a:pt x="1654969" y="238125"/>
                    </a:lnTo>
                    <a:lnTo>
                      <a:pt x="1635919" y="221456"/>
                    </a:lnTo>
                    <a:lnTo>
                      <a:pt x="1609725" y="207169"/>
                    </a:lnTo>
                    <a:lnTo>
                      <a:pt x="1576388" y="204787"/>
                    </a:lnTo>
                    <a:lnTo>
                      <a:pt x="766763" y="304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19">
                <a:extLst>
                  <a:ext uri="{FF2B5EF4-FFF2-40B4-BE49-F238E27FC236}">
                    <a16:creationId xmlns:a16="http://schemas.microsoft.com/office/drawing/2014/main" id="{F7EFA9B6-D437-4D95-A528-C0A08C1DC7BE}"/>
                  </a:ext>
                </a:extLst>
              </p:cNvPr>
              <p:cNvSpPr/>
              <p:nvPr/>
            </p:nvSpPr>
            <p:spPr>
              <a:xfrm>
                <a:off x="5934076" y="3760789"/>
                <a:ext cx="1622425" cy="371475"/>
              </a:xfrm>
              <a:custGeom>
                <a:avLst/>
                <a:gdLst>
                  <a:gd name="connsiteX0" fmla="*/ 709613 w 1621631"/>
                  <a:gd name="connsiteY0" fmla="*/ 261937 h 371475"/>
                  <a:gd name="connsiteX1" fmla="*/ 28575 w 1621631"/>
                  <a:gd name="connsiteY1" fmla="*/ 371475 h 371475"/>
                  <a:gd name="connsiteX2" fmla="*/ 0 w 1621631"/>
                  <a:gd name="connsiteY2" fmla="*/ 190500 h 371475"/>
                  <a:gd name="connsiteX3" fmla="*/ 342900 w 1621631"/>
                  <a:gd name="connsiteY3" fmla="*/ 152400 h 371475"/>
                  <a:gd name="connsiteX4" fmla="*/ 664369 w 1621631"/>
                  <a:gd name="connsiteY4" fmla="*/ 111919 h 371475"/>
                  <a:gd name="connsiteX5" fmla="*/ 1152525 w 1621631"/>
                  <a:gd name="connsiteY5" fmla="*/ 52387 h 371475"/>
                  <a:gd name="connsiteX6" fmla="*/ 1588294 w 1621631"/>
                  <a:gd name="connsiteY6" fmla="*/ 0 h 371475"/>
                  <a:gd name="connsiteX7" fmla="*/ 1621631 w 1621631"/>
                  <a:gd name="connsiteY7" fmla="*/ 154781 h 371475"/>
                  <a:gd name="connsiteX8" fmla="*/ 1243013 w 1621631"/>
                  <a:gd name="connsiteY8" fmla="*/ 190500 h 371475"/>
                  <a:gd name="connsiteX9" fmla="*/ 709613 w 1621631"/>
                  <a:gd name="connsiteY9" fmla="*/ 2619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21631" h="371475">
                    <a:moveTo>
                      <a:pt x="709613" y="261937"/>
                    </a:moveTo>
                    <a:lnTo>
                      <a:pt x="28575" y="371475"/>
                    </a:lnTo>
                    <a:lnTo>
                      <a:pt x="0" y="190500"/>
                    </a:lnTo>
                    <a:lnTo>
                      <a:pt x="342900" y="152400"/>
                    </a:lnTo>
                    <a:lnTo>
                      <a:pt x="664369" y="111919"/>
                    </a:lnTo>
                    <a:lnTo>
                      <a:pt x="1152525" y="52387"/>
                    </a:lnTo>
                    <a:lnTo>
                      <a:pt x="1588294" y="0"/>
                    </a:lnTo>
                    <a:lnTo>
                      <a:pt x="1621631" y="154781"/>
                    </a:lnTo>
                    <a:lnTo>
                      <a:pt x="1243013" y="190500"/>
                    </a:lnTo>
                    <a:lnTo>
                      <a:pt x="709613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8" name="フリーフォーム 21">
                <a:extLst>
                  <a:ext uri="{FF2B5EF4-FFF2-40B4-BE49-F238E27FC236}">
                    <a16:creationId xmlns:a16="http://schemas.microsoft.com/office/drawing/2014/main" id="{A601C408-3F51-4632-BC82-25E56319539E}"/>
                  </a:ext>
                </a:extLst>
              </p:cNvPr>
              <p:cNvSpPr/>
              <p:nvPr/>
            </p:nvSpPr>
            <p:spPr>
              <a:xfrm>
                <a:off x="5981700" y="4243389"/>
                <a:ext cx="1460500" cy="376237"/>
              </a:xfrm>
              <a:custGeom>
                <a:avLst/>
                <a:gdLst>
                  <a:gd name="connsiteX0" fmla="*/ 1092994 w 1459706"/>
                  <a:gd name="connsiteY0" fmla="*/ 207168 h 376237"/>
                  <a:gd name="connsiteX1" fmla="*/ 840581 w 1459706"/>
                  <a:gd name="connsiteY1" fmla="*/ 240506 h 376237"/>
                  <a:gd name="connsiteX2" fmla="*/ 766763 w 1459706"/>
                  <a:gd name="connsiteY2" fmla="*/ 252412 h 376237"/>
                  <a:gd name="connsiteX3" fmla="*/ 626269 w 1459706"/>
                  <a:gd name="connsiteY3" fmla="*/ 261937 h 376237"/>
                  <a:gd name="connsiteX4" fmla="*/ 500063 w 1459706"/>
                  <a:gd name="connsiteY4" fmla="*/ 276225 h 376237"/>
                  <a:gd name="connsiteX5" fmla="*/ 347663 w 1459706"/>
                  <a:gd name="connsiteY5" fmla="*/ 304800 h 376237"/>
                  <a:gd name="connsiteX6" fmla="*/ 109538 w 1459706"/>
                  <a:gd name="connsiteY6" fmla="*/ 361950 h 376237"/>
                  <a:gd name="connsiteX7" fmla="*/ 11906 w 1459706"/>
                  <a:gd name="connsiteY7" fmla="*/ 376237 h 376237"/>
                  <a:gd name="connsiteX8" fmla="*/ 0 w 1459706"/>
                  <a:gd name="connsiteY8" fmla="*/ 180975 h 376237"/>
                  <a:gd name="connsiteX9" fmla="*/ 507206 w 1459706"/>
                  <a:gd name="connsiteY9" fmla="*/ 123825 h 376237"/>
                  <a:gd name="connsiteX10" fmla="*/ 823913 w 1459706"/>
                  <a:gd name="connsiteY10" fmla="*/ 88106 h 376237"/>
                  <a:gd name="connsiteX11" fmla="*/ 1126331 w 1459706"/>
                  <a:gd name="connsiteY11" fmla="*/ 50006 h 376237"/>
                  <a:gd name="connsiteX12" fmla="*/ 1450181 w 1459706"/>
                  <a:gd name="connsiteY12" fmla="*/ 0 h 376237"/>
                  <a:gd name="connsiteX13" fmla="*/ 1459706 w 1459706"/>
                  <a:gd name="connsiteY13" fmla="*/ 190500 h 376237"/>
                  <a:gd name="connsiteX14" fmla="*/ 1092994 w 1459706"/>
                  <a:gd name="connsiteY14" fmla="*/ 207168 h 37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59706" h="376237">
                    <a:moveTo>
                      <a:pt x="1092994" y="207168"/>
                    </a:moveTo>
                    <a:lnTo>
                      <a:pt x="840581" y="240506"/>
                    </a:lnTo>
                    <a:lnTo>
                      <a:pt x="766763" y="252412"/>
                    </a:lnTo>
                    <a:lnTo>
                      <a:pt x="626269" y="261937"/>
                    </a:lnTo>
                    <a:lnTo>
                      <a:pt x="500063" y="276225"/>
                    </a:lnTo>
                    <a:lnTo>
                      <a:pt x="347663" y="304800"/>
                    </a:lnTo>
                    <a:lnTo>
                      <a:pt x="109538" y="361950"/>
                    </a:lnTo>
                    <a:lnTo>
                      <a:pt x="11906" y="376237"/>
                    </a:lnTo>
                    <a:lnTo>
                      <a:pt x="0" y="180975"/>
                    </a:lnTo>
                    <a:lnTo>
                      <a:pt x="507206" y="123825"/>
                    </a:lnTo>
                    <a:lnTo>
                      <a:pt x="823913" y="88106"/>
                    </a:lnTo>
                    <a:lnTo>
                      <a:pt x="1126331" y="50006"/>
                    </a:lnTo>
                    <a:lnTo>
                      <a:pt x="1450181" y="0"/>
                    </a:lnTo>
                    <a:lnTo>
                      <a:pt x="1459706" y="190500"/>
                    </a:lnTo>
                    <a:lnTo>
                      <a:pt x="1092994" y="2071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9" name="フリーフォーム 22">
                <a:extLst>
                  <a:ext uri="{FF2B5EF4-FFF2-40B4-BE49-F238E27FC236}">
                    <a16:creationId xmlns:a16="http://schemas.microsoft.com/office/drawing/2014/main" id="{98134E34-2F1C-4F4E-AD96-27AE690494F1}"/>
                  </a:ext>
                </a:extLst>
              </p:cNvPr>
              <p:cNvSpPr/>
              <p:nvPr/>
            </p:nvSpPr>
            <p:spPr>
              <a:xfrm>
                <a:off x="4908550" y="4494213"/>
                <a:ext cx="1562100" cy="1479550"/>
              </a:xfrm>
              <a:custGeom>
                <a:avLst/>
                <a:gdLst>
                  <a:gd name="connsiteX0" fmla="*/ 873919 w 1562100"/>
                  <a:gd name="connsiteY0" fmla="*/ 1107281 h 1481137"/>
                  <a:gd name="connsiteX1" fmla="*/ 716757 w 1562100"/>
                  <a:gd name="connsiteY1" fmla="*/ 1216819 h 1481137"/>
                  <a:gd name="connsiteX2" fmla="*/ 600075 w 1562100"/>
                  <a:gd name="connsiteY2" fmla="*/ 1281112 h 1481137"/>
                  <a:gd name="connsiteX3" fmla="*/ 485775 w 1562100"/>
                  <a:gd name="connsiteY3" fmla="*/ 1338262 h 1481137"/>
                  <a:gd name="connsiteX4" fmla="*/ 326232 w 1562100"/>
                  <a:gd name="connsiteY4" fmla="*/ 1404937 h 1481137"/>
                  <a:gd name="connsiteX5" fmla="*/ 164307 w 1562100"/>
                  <a:gd name="connsiteY5" fmla="*/ 1454944 h 1481137"/>
                  <a:gd name="connsiteX6" fmla="*/ 66675 w 1562100"/>
                  <a:gd name="connsiteY6" fmla="*/ 1481137 h 1481137"/>
                  <a:gd name="connsiteX7" fmla="*/ 50007 w 1562100"/>
                  <a:gd name="connsiteY7" fmla="*/ 1481137 h 1481137"/>
                  <a:gd name="connsiteX8" fmla="*/ 21432 w 1562100"/>
                  <a:gd name="connsiteY8" fmla="*/ 1478756 h 1481137"/>
                  <a:gd name="connsiteX9" fmla="*/ 2382 w 1562100"/>
                  <a:gd name="connsiteY9" fmla="*/ 1469231 h 1481137"/>
                  <a:gd name="connsiteX10" fmla="*/ 0 w 1562100"/>
                  <a:gd name="connsiteY10" fmla="*/ 1454944 h 1481137"/>
                  <a:gd name="connsiteX11" fmla="*/ 7144 w 1562100"/>
                  <a:gd name="connsiteY11" fmla="*/ 1443037 h 1481137"/>
                  <a:gd name="connsiteX12" fmla="*/ 38100 w 1562100"/>
                  <a:gd name="connsiteY12" fmla="*/ 1419225 h 1481137"/>
                  <a:gd name="connsiteX13" fmla="*/ 90488 w 1562100"/>
                  <a:gd name="connsiteY13" fmla="*/ 1393031 h 1481137"/>
                  <a:gd name="connsiteX14" fmla="*/ 266700 w 1562100"/>
                  <a:gd name="connsiteY14" fmla="*/ 1316831 h 1481137"/>
                  <a:gd name="connsiteX15" fmla="*/ 385763 w 1562100"/>
                  <a:gd name="connsiteY15" fmla="*/ 1257300 h 1481137"/>
                  <a:gd name="connsiteX16" fmla="*/ 504825 w 1562100"/>
                  <a:gd name="connsiteY16" fmla="*/ 1185862 h 1481137"/>
                  <a:gd name="connsiteX17" fmla="*/ 597694 w 1562100"/>
                  <a:gd name="connsiteY17" fmla="*/ 1123950 h 1481137"/>
                  <a:gd name="connsiteX18" fmla="*/ 664369 w 1562100"/>
                  <a:gd name="connsiteY18" fmla="*/ 1073944 h 1481137"/>
                  <a:gd name="connsiteX19" fmla="*/ 771525 w 1562100"/>
                  <a:gd name="connsiteY19" fmla="*/ 978694 h 1481137"/>
                  <a:gd name="connsiteX20" fmla="*/ 859632 w 1562100"/>
                  <a:gd name="connsiteY20" fmla="*/ 892969 h 1481137"/>
                  <a:gd name="connsiteX21" fmla="*/ 935832 w 1562100"/>
                  <a:gd name="connsiteY21" fmla="*/ 804862 h 1481137"/>
                  <a:gd name="connsiteX22" fmla="*/ 1014413 w 1562100"/>
                  <a:gd name="connsiteY22" fmla="*/ 709612 h 1481137"/>
                  <a:gd name="connsiteX23" fmla="*/ 1083469 w 1562100"/>
                  <a:gd name="connsiteY23" fmla="*/ 611981 h 1481137"/>
                  <a:gd name="connsiteX24" fmla="*/ 1131094 w 1562100"/>
                  <a:gd name="connsiteY24" fmla="*/ 535781 h 1481137"/>
                  <a:gd name="connsiteX25" fmla="*/ 1154907 w 1562100"/>
                  <a:gd name="connsiteY25" fmla="*/ 490537 h 1481137"/>
                  <a:gd name="connsiteX26" fmla="*/ 1178719 w 1562100"/>
                  <a:gd name="connsiteY26" fmla="*/ 419100 h 1481137"/>
                  <a:gd name="connsiteX27" fmla="*/ 1195388 w 1562100"/>
                  <a:gd name="connsiteY27" fmla="*/ 366712 h 1481137"/>
                  <a:gd name="connsiteX28" fmla="*/ 1202532 w 1562100"/>
                  <a:gd name="connsiteY28" fmla="*/ 321469 h 1481137"/>
                  <a:gd name="connsiteX29" fmla="*/ 1202532 w 1562100"/>
                  <a:gd name="connsiteY29" fmla="*/ 278606 h 1481137"/>
                  <a:gd name="connsiteX30" fmla="*/ 1200150 w 1562100"/>
                  <a:gd name="connsiteY30" fmla="*/ 252412 h 1481137"/>
                  <a:gd name="connsiteX31" fmla="*/ 1185863 w 1562100"/>
                  <a:gd name="connsiteY31" fmla="*/ 219075 h 1481137"/>
                  <a:gd name="connsiteX32" fmla="*/ 1119188 w 1562100"/>
                  <a:gd name="connsiteY32" fmla="*/ 161925 h 1481137"/>
                  <a:gd name="connsiteX33" fmla="*/ 1181100 w 1562100"/>
                  <a:gd name="connsiteY33" fmla="*/ 0 h 1481137"/>
                  <a:gd name="connsiteX34" fmla="*/ 1283494 w 1562100"/>
                  <a:gd name="connsiteY34" fmla="*/ 140494 h 1481137"/>
                  <a:gd name="connsiteX35" fmla="*/ 1316832 w 1562100"/>
                  <a:gd name="connsiteY35" fmla="*/ 176212 h 1481137"/>
                  <a:gd name="connsiteX36" fmla="*/ 1333500 w 1562100"/>
                  <a:gd name="connsiteY36" fmla="*/ 190500 h 1481137"/>
                  <a:gd name="connsiteX37" fmla="*/ 1369219 w 1562100"/>
                  <a:gd name="connsiteY37" fmla="*/ 211931 h 1481137"/>
                  <a:gd name="connsiteX38" fmla="*/ 1402557 w 1562100"/>
                  <a:gd name="connsiteY38" fmla="*/ 228600 h 1481137"/>
                  <a:gd name="connsiteX39" fmla="*/ 1433513 w 1562100"/>
                  <a:gd name="connsiteY39" fmla="*/ 245269 h 1481137"/>
                  <a:gd name="connsiteX40" fmla="*/ 1481138 w 1562100"/>
                  <a:gd name="connsiteY40" fmla="*/ 280987 h 1481137"/>
                  <a:gd name="connsiteX41" fmla="*/ 1516857 w 1562100"/>
                  <a:gd name="connsiteY41" fmla="*/ 319087 h 1481137"/>
                  <a:gd name="connsiteX42" fmla="*/ 1547813 w 1562100"/>
                  <a:gd name="connsiteY42" fmla="*/ 354806 h 1481137"/>
                  <a:gd name="connsiteX43" fmla="*/ 1557338 w 1562100"/>
                  <a:gd name="connsiteY43" fmla="*/ 381000 h 1481137"/>
                  <a:gd name="connsiteX44" fmla="*/ 1562100 w 1562100"/>
                  <a:gd name="connsiteY44" fmla="*/ 404812 h 1481137"/>
                  <a:gd name="connsiteX45" fmla="*/ 1557338 w 1562100"/>
                  <a:gd name="connsiteY45" fmla="*/ 431006 h 1481137"/>
                  <a:gd name="connsiteX46" fmla="*/ 1535907 w 1562100"/>
                  <a:gd name="connsiteY46" fmla="*/ 457200 h 1481137"/>
                  <a:gd name="connsiteX47" fmla="*/ 1445419 w 1562100"/>
                  <a:gd name="connsiteY47" fmla="*/ 542925 h 1481137"/>
                  <a:gd name="connsiteX48" fmla="*/ 1412082 w 1562100"/>
                  <a:gd name="connsiteY48" fmla="*/ 578644 h 1481137"/>
                  <a:gd name="connsiteX49" fmla="*/ 1326357 w 1562100"/>
                  <a:gd name="connsiteY49" fmla="*/ 688181 h 1481137"/>
                  <a:gd name="connsiteX50" fmla="*/ 1209675 w 1562100"/>
                  <a:gd name="connsiteY50" fmla="*/ 816769 h 1481137"/>
                  <a:gd name="connsiteX51" fmla="*/ 1100138 w 1562100"/>
                  <a:gd name="connsiteY51" fmla="*/ 923925 h 1481137"/>
                  <a:gd name="connsiteX52" fmla="*/ 957263 w 1562100"/>
                  <a:gd name="connsiteY52" fmla="*/ 1050131 h 1481137"/>
                  <a:gd name="connsiteX53" fmla="*/ 873919 w 1562100"/>
                  <a:gd name="connsiteY53" fmla="*/ 1107281 h 1481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</a:cxnLst>
                <a:rect l="l" t="t" r="r" b="b"/>
                <a:pathLst>
                  <a:path w="1562100" h="1481137">
                    <a:moveTo>
                      <a:pt x="873919" y="1107281"/>
                    </a:moveTo>
                    <a:lnTo>
                      <a:pt x="716757" y="1216819"/>
                    </a:lnTo>
                    <a:lnTo>
                      <a:pt x="600075" y="1281112"/>
                    </a:lnTo>
                    <a:lnTo>
                      <a:pt x="485775" y="1338262"/>
                    </a:lnTo>
                    <a:lnTo>
                      <a:pt x="326232" y="1404937"/>
                    </a:lnTo>
                    <a:lnTo>
                      <a:pt x="164307" y="1454944"/>
                    </a:lnTo>
                    <a:lnTo>
                      <a:pt x="66675" y="1481137"/>
                    </a:lnTo>
                    <a:lnTo>
                      <a:pt x="50007" y="1481137"/>
                    </a:lnTo>
                    <a:lnTo>
                      <a:pt x="21432" y="1478756"/>
                    </a:lnTo>
                    <a:lnTo>
                      <a:pt x="2382" y="1469231"/>
                    </a:lnTo>
                    <a:lnTo>
                      <a:pt x="0" y="1454944"/>
                    </a:lnTo>
                    <a:lnTo>
                      <a:pt x="7144" y="1443037"/>
                    </a:lnTo>
                    <a:lnTo>
                      <a:pt x="38100" y="1419225"/>
                    </a:lnTo>
                    <a:lnTo>
                      <a:pt x="90488" y="1393031"/>
                    </a:lnTo>
                    <a:lnTo>
                      <a:pt x="266700" y="1316831"/>
                    </a:lnTo>
                    <a:lnTo>
                      <a:pt x="385763" y="1257300"/>
                    </a:lnTo>
                    <a:lnTo>
                      <a:pt x="504825" y="1185862"/>
                    </a:lnTo>
                    <a:lnTo>
                      <a:pt x="597694" y="1123950"/>
                    </a:lnTo>
                    <a:lnTo>
                      <a:pt x="664369" y="1073944"/>
                    </a:lnTo>
                    <a:lnTo>
                      <a:pt x="771525" y="978694"/>
                    </a:lnTo>
                    <a:lnTo>
                      <a:pt x="859632" y="892969"/>
                    </a:lnTo>
                    <a:lnTo>
                      <a:pt x="935832" y="804862"/>
                    </a:lnTo>
                    <a:lnTo>
                      <a:pt x="1014413" y="709612"/>
                    </a:lnTo>
                    <a:lnTo>
                      <a:pt x="1083469" y="611981"/>
                    </a:lnTo>
                    <a:lnTo>
                      <a:pt x="1131094" y="535781"/>
                    </a:lnTo>
                    <a:lnTo>
                      <a:pt x="1154907" y="490537"/>
                    </a:lnTo>
                    <a:lnTo>
                      <a:pt x="1178719" y="419100"/>
                    </a:lnTo>
                    <a:lnTo>
                      <a:pt x="1195388" y="366712"/>
                    </a:lnTo>
                    <a:lnTo>
                      <a:pt x="1202532" y="321469"/>
                    </a:lnTo>
                    <a:lnTo>
                      <a:pt x="1202532" y="278606"/>
                    </a:lnTo>
                    <a:lnTo>
                      <a:pt x="1200150" y="252412"/>
                    </a:lnTo>
                    <a:lnTo>
                      <a:pt x="1185863" y="219075"/>
                    </a:lnTo>
                    <a:lnTo>
                      <a:pt x="1119188" y="161925"/>
                    </a:lnTo>
                    <a:lnTo>
                      <a:pt x="1181100" y="0"/>
                    </a:lnTo>
                    <a:lnTo>
                      <a:pt x="1283494" y="140494"/>
                    </a:lnTo>
                    <a:lnTo>
                      <a:pt x="1316832" y="176212"/>
                    </a:lnTo>
                    <a:lnTo>
                      <a:pt x="1333500" y="190500"/>
                    </a:lnTo>
                    <a:lnTo>
                      <a:pt x="1369219" y="211931"/>
                    </a:lnTo>
                    <a:lnTo>
                      <a:pt x="1402557" y="228600"/>
                    </a:lnTo>
                    <a:lnTo>
                      <a:pt x="1433513" y="245269"/>
                    </a:lnTo>
                    <a:lnTo>
                      <a:pt x="1481138" y="280987"/>
                    </a:lnTo>
                    <a:lnTo>
                      <a:pt x="1516857" y="319087"/>
                    </a:lnTo>
                    <a:lnTo>
                      <a:pt x="1547813" y="354806"/>
                    </a:lnTo>
                    <a:lnTo>
                      <a:pt x="1557338" y="381000"/>
                    </a:lnTo>
                    <a:lnTo>
                      <a:pt x="1562100" y="404812"/>
                    </a:lnTo>
                    <a:lnTo>
                      <a:pt x="1557338" y="431006"/>
                    </a:lnTo>
                    <a:lnTo>
                      <a:pt x="1535907" y="457200"/>
                    </a:lnTo>
                    <a:lnTo>
                      <a:pt x="1445419" y="542925"/>
                    </a:lnTo>
                    <a:lnTo>
                      <a:pt x="1412082" y="578644"/>
                    </a:lnTo>
                    <a:lnTo>
                      <a:pt x="1326357" y="688181"/>
                    </a:lnTo>
                    <a:lnTo>
                      <a:pt x="1209675" y="816769"/>
                    </a:lnTo>
                    <a:lnTo>
                      <a:pt x="1100138" y="923925"/>
                    </a:lnTo>
                    <a:lnTo>
                      <a:pt x="957263" y="1050131"/>
                    </a:lnTo>
                    <a:lnTo>
                      <a:pt x="873919" y="11072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0" name="フリーフォーム 23">
                <a:extLst>
                  <a:ext uri="{FF2B5EF4-FFF2-40B4-BE49-F238E27FC236}">
                    <a16:creationId xmlns:a16="http://schemas.microsoft.com/office/drawing/2014/main" id="{DF9212AC-E9DB-4018-B2B3-EFD58390D014}"/>
                  </a:ext>
                </a:extLst>
              </p:cNvPr>
              <p:cNvSpPr/>
              <p:nvPr/>
            </p:nvSpPr>
            <p:spPr>
              <a:xfrm>
                <a:off x="6661151" y="4446589"/>
                <a:ext cx="1939925" cy="1482725"/>
              </a:xfrm>
              <a:custGeom>
                <a:avLst/>
                <a:gdLst>
                  <a:gd name="connsiteX0" fmla="*/ 121444 w 1940719"/>
                  <a:gd name="connsiteY0" fmla="*/ 642937 h 1483519"/>
                  <a:gd name="connsiteX1" fmla="*/ 140494 w 1940719"/>
                  <a:gd name="connsiteY1" fmla="*/ 169069 h 1483519"/>
                  <a:gd name="connsiteX2" fmla="*/ 0 w 1940719"/>
                  <a:gd name="connsiteY2" fmla="*/ 0 h 1483519"/>
                  <a:gd name="connsiteX3" fmla="*/ 159544 w 1940719"/>
                  <a:gd name="connsiteY3" fmla="*/ 14287 h 1483519"/>
                  <a:gd name="connsiteX4" fmla="*/ 273844 w 1940719"/>
                  <a:gd name="connsiteY4" fmla="*/ 78581 h 1483519"/>
                  <a:gd name="connsiteX5" fmla="*/ 319088 w 1940719"/>
                  <a:gd name="connsiteY5" fmla="*/ 104775 h 1483519"/>
                  <a:gd name="connsiteX6" fmla="*/ 347663 w 1940719"/>
                  <a:gd name="connsiteY6" fmla="*/ 126206 h 1483519"/>
                  <a:gd name="connsiteX7" fmla="*/ 381000 w 1940719"/>
                  <a:gd name="connsiteY7" fmla="*/ 152400 h 1483519"/>
                  <a:gd name="connsiteX8" fmla="*/ 402432 w 1940719"/>
                  <a:gd name="connsiteY8" fmla="*/ 173831 h 1483519"/>
                  <a:gd name="connsiteX9" fmla="*/ 416719 w 1940719"/>
                  <a:gd name="connsiteY9" fmla="*/ 195262 h 1483519"/>
                  <a:gd name="connsiteX10" fmla="*/ 428625 w 1940719"/>
                  <a:gd name="connsiteY10" fmla="*/ 219075 h 1483519"/>
                  <a:gd name="connsiteX11" fmla="*/ 435769 w 1940719"/>
                  <a:gd name="connsiteY11" fmla="*/ 235744 h 1483519"/>
                  <a:gd name="connsiteX12" fmla="*/ 440532 w 1940719"/>
                  <a:gd name="connsiteY12" fmla="*/ 259556 h 1483519"/>
                  <a:gd name="connsiteX13" fmla="*/ 435769 w 1940719"/>
                  <a:gd name="connsiteY13" fmla="*/ 290512 h 1483519"/>
                  <a:gd name="connsiteX14" fmla="*/ 419100 w 1940719"/>
                  <a:gd name="connsiteY14" fmla="*/ 326231 h 1483519"/>
                  <a:gd name="connsiteX15" fmla="*/ 388144 w 1940719"/>
                  <a:gd name="connsiteY15" fmla="*/ 366712 h 1483519"/>
                  <a:gd name="connsiteX16" fmla="*/ 371475 w 1940719"/>
                  <a:gd name="connsiteY16" fmla="*/ 390525 h 1483519"/>
                  <a:gd name="connsiteX17" fmla="*/ 345282 w 1940719"/>
                  <a:gd name="connsiteY17" fmla="*/ 497681 h 1483519"/>
                  <a:gd name="connsiteX18" fmla="*/ 323850 w 1940719"/>
                  <a:gd name="connsiteY18" fmla="*/ 657225 h 1483519"/>
                  <a:gd name="connsiteX19" fmla="*/ 309563 w 1940719"/>
                  <a:gd name="connsiteY19" fmla="*/ 821531 h 1483519"/>
                  <a:gd name="connsiteX20" fmla="*/ 295275 w 1940719"/>
                  <a:gd name="connsiteY20" fmla="*/ 945356 h 1483519"/>
                  <a:gd name="connsiteX21" fmla="*/ 292894 w 1940719"/>
                  <a:gd name="connsiteY21" fmla="*/ 1019175 h 1483519"/>
                  <a:gd name="connsiteX22" fmla="*/ 300038 w 1940719"/>
                  <a:gd name="connsiteY22" fmla="*/ 1085850 h 1483519"/>
                  <a:gd name="connsiteX23" fmla="*/ 309563 w 1940719"/>
                  <a:gd name="connsiteY23" fmla="*/ 1123950 h 1483519"/>
                  <a:gd name="connsiteX24" fmla="*/ 316707 w 1940719"/>
                  <a:gd name="connsiteY24" fmla="*/ 1150144 h 1483519"/>
                  <a:gd name="connsiteX25" fmla="*/ 330994 w 1940719"/>
                  <a:gd name="connsiteY25" fmla="*/ 1176337 h 1483519"/>
                  <a:gd name="connsiteX26" fmla="*/ 352425 w 1940719"/>
                  <a:gd name="connsiteY26" fmla="*/ 1190625 h 1483519"/>
                  <a:gd name="connsiteX27" fmla="*/ 397669 w 1940719"/>
                  <a:gd name="connsiteY27" fmla="*/ 1204912 h 1483519"/>
                  <a:gd name="connsiteX28" fmla="*/ 450057 w 1940719"/>
                  <a:gd name="connsiteY28" fmla="*/ 1214437 h 1483519"/>
                  <a:gd name="connsiteX29" fmla="*/ 614363 w 1940719"/>
                  <a:gd name="connsiteY29" fmla="*/ 1231106 h 1483519"/>
                  <a:gd name="connsiteX30" fmla="*/ 890588 w 1940719"/>
                  <a:gd name="connsiteY30" fmla="*/ 1240631 h 1483519"/>
                  <a:gd name="connsiteX31" fmla="*/ 1040607 w 1940719"/>
                  <a:gd name="connsiteY31" fmla="*/ 1238250 h 1483519"/>
                  <a:gd name="connsiteX32" fmla="*/ 1138238 w 1940719"/>
                  <a:gd name="connsiteY32" fmla="*/ 1233487 h 1483519"/>
                  <a:gd name="connsiteX33" fmla="*/ 1233488 w 1940719"/>
                  <a:gd name="connsiteY33" fmla="*/ 1226344 h 1483519"/>
                  <a:gd name="connsiteX34" fmla="*/ 1326357 w 1940719"/>
                  <a:gd name="connsiteY34" fmla="*/ 1212056 h 1483519"/>
                  <a:gd name="connsiteX35" fmla="*/ 1397794 w 1940719"/>
                  <a:gd name="connsiteY35" fmla="*/ 1193006 h 1483519"/>
                  <a:gd name="connsiteX36" fmla="*/ 1447800 w 1940719"/>
                  <a:gd name="connsiteY36" fmla="*/ 1176337 h 1483519"/>
                  <a:gd name="connsiteX37" fmla="*/ 1793082 w 1940719"/>
                  <a:gd name="connsiteY37" fmla="*/ 1164431 h 1483519"/>
                  <a:gd name="connsiteX38" fmla="*/ 1807369 w 1940719"/>
                  <a:gd name="connsiteY38" fmla="*/ 1185862 h 1483519"/>
                  <a:gd name="connsiteX39" fmla="*/ 1824038 w 1940719"/>
                  <a:gd name="connsiteY39" fmla="*/ 1204912 h 1483519"/>
                  <a:gd name="connsiteX40" fmla="*/ 1843088 w 1940719"/>
                  <a:gd name="connsiteY40" fmla="*/ 1221581 h 1483519"/>
                  <a:gd name="connsiteX41" fmla="*/ 1871663 w 1940719"/>
                  <a:gd name="connsiteY41" fmla="*/ 1243012 h 1483519"/>
                  <a:gd name="connsiteX42" fmla="*/ 1893094 w 1940719"/>
                  <a:gd name="connsiteY42" fmla="*/ 1264444 h 1483519"/>
                  <a:gd name="connsiteX43" fmla="*/ 1916907 w 1940719"/>
                  <a:gd name="connsiteY43" fmla="*/ 1285875 h 1483519"/>
                  <a:gd name="connsiteX44" fmla="*/ 1928813 w 1940719"/>
                  <a:gd name="connsiteY44" fmla="*/ 1302544 h 1483519"/>
                  <a:gd name="connsiteX45" fmla="*/ 1938338 w 1940719"/>
                  <a:gd name="connsiteY45" fmla="*/ 1316831 h 1483519"/>
                  <a:gd name="connsiteX46" fmla="*/ 1940719 w 1940719"/>
                  <a:gd name="connsiteY46" fmla="*/ 1333500 h 1483519"/>
                  <a:gd name="connsiteX47" fmla="*/ 1938338 w 1940719"/>
                  <a:gd name="connsiteY47" fmla="*/ 1357312 h 1483519"/>
                  <a:gd name="connsiteX48" fmla="*/ 1928813 w 1940719"/>
                  <a:gd name="connsiteY48" fmla="*/ 1376362 h 1483519"/>
                  <a:gd name="connsiteX49" fmla="*/ 1897857 w 1940719"/>
                  <a:gd name="connsiteY49" fmla="*/ 1400175 h 1483519"/>
                  <a:gd name="connsiteX50" fmla="*/ 1833563 w 1940719"/>
                  <a:gd name="connsiteY50" fmla="*/ 1431131 h 1483519"/>
                  <a:gd name="connsiteX51" fmla="*/ 1762125 w 1940719"/>
                  <a:gd name="connsiteY51" fmla="*/ 1452562 h 1483519"/>
                  <a:gd name="connsiteX52" fmla="*/ 1681163 w 1940719"/>
                  <a:gd name="connsiteY52" fmla="*/ 1466850 h 1483519"/>
                  <a:gd name="connsiteX53" fmla="*/ 1462088 w 1940719"/>
                  <a:gd name="connsiteY53" fmla="*/ 1473994 h 1483519"/>
                  <a:gd name="connsiteX54" fmla="*/ 1162050 w 1940719"/>
                  <a:gd name="connsiteY54" fmla="*/ 1483519 h 1483519"/>
                  <a:gd name="connsiteX55" fmla="*/ 912019 w 1940719"/>
                  <a:gd name="connsiteY55" fmla="*/ 1483519 h 1483519"/>
                  <a:gd name="connsiteX56" fmla="*/ 747713 w 1940719"/>
                  <a:gd name="connsiteY56" fmla="*/ 1471612 h 1483519"/>
                  <a:gd name="connsiteX57" fmla="*/ 626269 w 1940719"/>
                  <a:gd name="connsiteY57" fmla="*/ 1462087 h 1483519"/>
                  <a:gd name="connsiteX58" fmla="*/ 464344 w 1940719"/>
                  <a:gd name="connsiteY58" fmla="*/ 1438275 h 1483519"/>
                  <a:gd name="connsiteX59" fmla="*/ 376238 w 1940719"/>
                  <a:gd name="connsiteY59" fmla="*/ 1419225 h 1483519"/>
                  <a:gd name="connsiteX60" fmla="*/ 330994 w 1940719"/>
                  <a:gd name="connsiteY60" fmla="*/ 1402556 h 1483519"/>
                  <a:gd name="connsiteX61" fmla="*/ 288132 w 1940719"/>
                  <a:gd name="connsiteY61" fmla="*/ 1378744 h 1483519"/>
                  <a:gd name="connsiteX62" fmla="*/ 221457 w 1940719"/>
                  <a:gd name="connsiteY62" fmla="*/ 1328737 h 1483519"/>
                  <a:gd name="connsiteX63" fmla="*/ 178594 w 1940719"/>
                  <a:gd name="connsiteY63" fmla="*/ 1283494 h 1483519"/>
                  <a:gd name="connsiteX64" fmla="*/ 145257 w 1940719"/>
                  <a:gd name="connsiteY64" fmla="*/ 1238250 h 1483519"/>
                  <a:gd name="connsiteX65" fmla="*/ 123825 w 1940719"/>
                  <a:gd name="connsiteY65" fmla="*/ 1197769 h 1483519"/>
                  <a:gd name="connsiteX66" fmla="*/ 107157 w 1940719"/>
                  <a:gd name="connsiteY66" fmla="*/ 1147762 h 1483519"/>
                  <a:gd name="connsiteX67" fmla="*/ 97632 w 1940719"/>
                  <a:gd name="connsiteY67" fmla="*/ 1069181 h 1483519"/>
                  <a:gd name="connsiteX68" fmla="*/ 97632 w 1940719"/>
                  <a:gd name="connsiteY68" fmla="*/ 957262 h 1483519"/>
                  <a:gd name="connsiteX69" fmla="*/ 121444 w 1940719"/>
                  <a:gd name="connsiteY69" fmla="*/ 642937 h 1483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1940719" h="1483519">
                    <a:moveTo>
                      <a:pt x="121444" y="642937"/>
                    </a:moveTo>
                    <a:lnTo>
                      <a:pt x="140494" y="169069"/>
                    </a:lnTo>
                    <a:lnTo>
                      <a:pt x="0" y="0"/>
                    </a:lnTo>
                    <a:lnTo>
                      <a:pt x="159544" y="14287"/>
                    </a:lnTo>
                    <a:lnTo>
                      <a:pt x="273844" y="78581"/>
                    </a:lnTo>
                    <a:lnTo>
                      <a:pt x="319088" y="104775"/>
                    </a:lnTo>
                    <a:lnTo>
                      <a:pt x="347663" y="126206"/>
                    </a:lnTo>
                    <a:lnTo>
                      <a:pt x="381000" y="152400"/>
                    </a:lnTo>
                    <a:lnTo>
                      <a:pt x="402432" y="173831"/>
                    </a:lnTo>
                    <a:lnTo>
                      <a:pt x="416719" y="195262"/>
                    </a:lnTo>
                    <a:lnTo>
                      <a:pt x="428625" y="219075"/>
                    </a:lnTo>
                    <a:lnTo>
                      <a:pt x="435769" y="235744"/>
                    </a:lnTo>
                    <a:lnTo>
                      <a:pt x="440532" y="259556"/>
                    </a:lnTo>
                    <a:lnTo>
                      <a:pt x="435769" y="290512"/>
                    </a:lnTo>
                    <a:lnTo>
                      <a:pt x="419100" y="326231"/>
                    </a:lnTo>
                    <a:lnTo>
                      <a:pt x="388144" y="366712"/>
                    </a:lnTo>
                    <a:lnTo>
                      <a:pt x="371475" y="390525"/>
                    </a:lnTo>
                    <a:lnTo>
                      <a:pt x="345282" y="497681"/>
                    </a:lnTo>
                    <a:lnTo>
                      <a:pt x="323850" y="657225"/>
                    </a:lnTo>
                    <a:lnTo>
                      <a:pt x="309563" y="821531"/>
                    </a:lnTo>
                    <a:lnTo>
                      <a:pt x="295275" y="945356"/>
                    </a:lnTo>
                    <a:cubicBezTo>
                      <a:pt x="294481" y="969962"/>
                      <a:pt x="293688" y="994569"/>
                      <a:pt x="292894" y="1019175"/>
                    </a:cubicBezTo>
                    <a:lnTo>
                      <a:pt x="300038" y="1085850"/>
                    </a:lnTo>
                    <a:lnTo>
                      <a:pt x="309563" y="1123950"/>
                    </a:lnTo>
                    <a:lnTo>
                      <a:pt x="316707" y="1150144"/>
                    </a:lnTo>
                    <a:lnTo>
                      <a:pt x="330994" y="1176337"/>
                    </a:lnTo>
                    <a:lnTo>
                      <a:pt x="352425" y="1190625"/>
                    </a:lnTo>
                    <a:lnTo>
                      <a:pt x="397669" y="1204912"/>
                    </a:lnTo>
                    <a:lnTo>
                      <a:pt x="450057" y="1214437"/>
                    </a:lnTo>
                    <a:lnTo>
                      <a:pt x="614363" y="1231106"/>
                    </a:lnTo>
                    <a:lnTo>
                      <a:pt x="890588" y="1240631"/>
                    </a:lnTo>
                    <a:lnTo>
                      <a:pt x="1040607" y="1238250"/>
                    </a:lnTo>
                    <a:lnTo>
                      <a:pt x="1138238" y="1233487"/>
                    </a:lnTo>
                    <a:lnTo>
                      <a:pt x="1233488" y="1226344"/>
                    </a:lnTo>
                    <a:lnTo>
                      <a:pt x="1326357" y="1212056"/>
                    </a:lnTo>
                    <a:lnTo>
                      <a:pt x="1397794" y="1193006"/>
                    </a:lnTo>
                    <a:lnTo>
                      <a:pt x="1447800" y="1176337"/>
                    </a:lnTo>
                    <a:lnTo>
                      <a:pt x="1793082" y="1164431"/>
                    </a:lnTo>
                    <a:lnTo>
                      <a:pt x="1807369" y="1185862"/>
                    </a:lnTo>
                    <a:lnTo>
                      <a:pt x="1824038" y="1204912"/>
                    </a:lnTo>
                    <a:lnTo>
                      <a:pt x="1843088" y="1221581"/>
                    </a:lnTo>
                    <a:lnTo>
                      <a:pt x="1871663" y="1243012"/>
                    </a:lnTo>
                    <a:lnTo>
                      <a:pt x="1893094" y="1264444"/>
                    </a:lnTo>
                    <a:lnTo>
                      <a:pt x="1916907" y="1285875"/>
                    </a:lnTo>
                    <a:lnTo>
                      <a:pt x="1928813" y="1302544"/>
                    </a:lnTo>
                    <a:lnTo>
                      <a:pt x="1938338" y="1316831"/>
                    </a:lnTo>
                    <a:lnTo>
                      <a:pt x="1940719" y="1333500"/>
                    </a:lnTo>
                    <a:lnTo>
                      <a:pt x="1938338" y="1357312"/>
                    </a:lnTo>
                    <a:lnTo>
                      <a:pt x="1928813" y="1376362"/>
                    </a:lnTo>
                    <a:lnTo>
                      <a:pt x="1897857" y="1400175"/>
                    </a:lnTo>
                    <a:lnTo>
                      <a:pt x="1833563" y="1431131"/>
                    </a:lnTo>
                    <a:lnTo>
                      <a:pt x="1762125" y="1452562"/>
                    </a:lnTo>
                    <a:lnTo>
                      <a:pt x="1681163" y="1466850"/>
                    </a:lnTo>
                    <a:lnTo>
                      <a:pt x="1462088" y="1473994"/>
                    </a:lnTo>
                    <a:lnTo>
                      <a:pt x="1162050" y="1483519"/>
                    </a:lnTo>
                    <a:lnTo>
                      <a:pt x="912019" y="1483519"/>
                    </a:lnTo>
                    <a:lnTo>
                      <a:pt x="747713" y="1471612"/>
                    </a:lnTo>
                    <a:lnTo>
                      <a:pt x="626269" y="1462087"/>
                    </a:lnTo>
                    <a:lnTo>
                      <a:pt x="464344" y="1438275"/>
                    </a:lnTo>
                    <a:lnTo>
                      <a:pt x="376238" y="1419225"/>
                    </a:lnTo>
                    <a:lnTo>
                      <a:pt x="330994" y="1402556"/>
                    </a:lnTo>
                    <a:lnTo>
                      <a:pt x="288132" y="1378744"/>
                    </a:lnTo>
                    <a:lnTo>
                      <a:pt x="221457" y="1328737"/>
                    </a:lnTo>
                    <a:lnTo>
                      <a:pt x="178594" y="1283494"/>
                    </a:lnTo>
                    <a:lnTo>
                      <a:pt x="145257" y="1238250"/>
                    </a:lnTo>
                    <a:lnTo>
                      <a:pt x="123825" y="1197769"/>
                    </a:lnTo>
                    <a:lnTo>
                      <a:pt x="107157" y="1147762"/>
                    </a:lnTo>
                    <a:lnTo>
                      <a:pt x="97632" y="1069181"/>
                    </a:lnTo>
                    <a:lnTo>
                      <a:pt x="97632" y="957262"/>
                    </a:lnTo>
                    <a:lnTo>
                      <a:pt x="121444" y="642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8663814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120728E-75DB-494B-BA63-C784456CD54B}"/>
              </a:ext>
            </a:extLst>
          </p:cNvPr>
          <p:cNvSpPr/>
          <p:nvPr/>
        </p:nvSpPr>
        <p:spPr>
          <a:xfrm>
            <a:off x="4221164" y="2019301"/>
            <a:ext cx="3467100" cy="608013"/>
          </a:xfrm>
          <a:custGeom>
            <a:avLst/>
            <a:gdLst>
              <a:gd name="connsiteX0" fmla="*/ 2483591 w 3467220"/>
              <a:gd name="connsiteY0" fmla="*/ 291339 h 608638"/>
              <a:gd name="connsiteX1" fmla="*/ 2117254 w 3467220"/>
              <a:gd name="connsiteY1" fmla="*/ 302877 h 608638"/>
              <a:gd name="connsiteX2" fmla="*/ 1877837 w 3467220"/>
              <a:gd name="connsiteY2" fmla="*/ 317299 h 608638"/>
              <a:gd name="connsiteX3" fmla="*/ 1416310 w 3467220"/>
              <a:gd name="connsiteY3" fmla="*/ 377875 h 608638"/>
              <a:gd name="connsiteX4" fmla="*/ 1217277 w 3467220"/>
              <a:gd name="connsiteY4" fmla="*/ 415374 h 608638"/>
              <a:gd name="connsiteX5" fmla="*/ 937476 w 3467220"/>
              <a:gd name="connsiteY5" fmla="*/ 470180 h 608638"/>
              <a:gd name="connsiteX6" fmla="*/ 683637 w 3467220"/>
              <a:gd name="connsiteY6" fmla="*/ 522102 h 608638"/>
              <a:gd name="connsiteX7" fmla="*/ 516333 w 3467220"/>
              <a:gd name="connsiteY7" fmla="*/ 553832 h 608638"/>
              <a:gd name="connsiteX8" fmla="*/ 458642 w 3467220"/>
              <a:gd name="connsiteY8" fmla="*/ 568255 h 608638"/>
              <a:gd name="connsiteX9" fmla="*/ 366337 w 3467220"/>
              <a:gd name="connsiteY9" fmla="*/ 608638 h 608638"/>
              <a:gd name="connsiteX10" fmla="*/ 349030 w 3467220"/>
              <a:gd name="connsiteY10" fmla="*/ 599985 h 608638"/>
              <a:gd name="connsiteX11" fmla="*/ 294223 w 3467220"/>
              <a:gd name="connsiteY11" fmla="*/ 562486 h 608638"/>
              <a:gd name="connsiteX12" fmla="*/ 242302 w 3467220"/>
              <a:gd name="connsiteY12" fmla="*/ 519217 h 608638"/>
              <a:gd name="connsiteX13" fmla="*/ 199033 w 3467220"/>
              <a:gd name="connsiteY13" fmla="*/ 478834 h 608638"/>
              <a:gd name="connsiteX14" fmla="*/ 158650 w 3467220"/>
              <a:gd name="connsiteY14" fmla="*/ 435566 h 608638"/>
              <a:gd name="connsiteX15" fmla="*/ 106728 w 3467220"/>
              <a:gd name="connsiteY15" fmla="*/ 374990 h 608638"/>
              <a:gd name="connsiteX16" fmla="*/ 54806 w 3467220"/>
              <a:gd name="connsiteY16" fmla="*/ 299992 h 608638"/>
              <a:gd name="connsiteX17" fmla="*/ 23076 w 3467220"/>
              <a:gd name="connsiteY17" fmla="*/ 250955 h 608638"/>
              <a:gd name="connsiteX18" fmla="*/ 5769 w 3467220"/>
              <a:gd name="connsiteY18" fmla="*/ 216341 h 608638"/>
              <a:gd name="connsiteX19" fmla="*/ 0 w 3467220"/>
              <a:gd name="connsiteY19" fmla="*/ 196149 h 608638"/>
              <a:gd name="connsiteX20" fmla="*/ 0 w 3467220"/>
              <a:gd name="connsiteY20" fmla="*/ 175957 h 608638"/>
              <a:gd name="connsiteX21" fmla="*/ 8654 w 3467220"/>
              <a:gd name="connsiteY21" fmla="*/ 167303 h 608638"/>
              <a:gd name="connsiteX22" fmla="*/ 14423 w 3467220"/>
              <a:gd name="connsiteY22" fmla="*/ 164419 h 608638"/>
              <a:gd name="connsiteX23" fmla="*/ 31730 w 3467220"/>
              <a:gd name="connsiteY23" fmla="*/ 167303 h 608638"/>
              <a:gd name="connsiteX24" fmla="*/ 74998 w 3467220"/>
              <a:gd name="connsiteY24" fmla="*/ 193264 h 608638"/>
              <a:gd name="connsiteX25" fmla="*/ 129804 w 3467220"/>
              <a:gd name="connsiteY25" fmla="*/ 222110 h 608638"/>
              <a:gd name="connsiteX26" fmla="*/ 190380 w 3467220"/>
              <a:gd name="connsiteY26" fmla="*/ 248070 h 608638"/>
              <a:gd name="connsiteX27" fmla="*/ 239417 w 3467220"/>
              <a:gd name="connsiteY27" fmla="*/ 271147 h 608638"/>
              <a:gd name="connsiteX28" fmla="*/ 299992 w 3467220"/>
              <a:gd name="connsiteY28" fmla="*/ 288454 h 608638"/>
              <a:gd name="connsiteX29" fmla="*/ 343261 w 3467220"/>
              <a:gd name="connsiteY29" fmla="*/ 302877 h 608638"/>
              <a:gd name="connsiteX30" fmla="*/ 389413 w 3467220"/>
              <a:gd name="connsiteY30" fmla="*/ 311530 h 608638"/>
              <a:gd name="connsiteX31" fmla="*/ 441335 w 3467220"/>
              <a:gd name="connsiteY31" fmla="*/ 317299 h 608638"/>
              <a:gd name="connsiteX32" fmla="*/ 481719 w 3467220"/>
              <a:gd name="connsiteY32" fmla="*/ 317299 h 608638"/>
              <a:gd name="connsiteX33" fmla="*/ 568255 w 3467220"/>
              <a:gd name="connsiteY33" fmla="*/ 308646 h 608638"/>
              <a:gd name="connsiteX34" fmla="*/ 724020 w 3467220"/>
              <a:gd name="connsiteY34" fmla="*/ 294223 h 608638"/>
              <a:gd name="connsiteX35" fmla="*/ 977860 w 3467220"/>
              <a:gd name="connsiteY35" fmla="*/ 262493 h 608638"/>
              <a:gd name="connsiteX36" fmla="*/ 1228815 w 3467220"/>
              <a:gd name="connsiteY36" fmla="*/ 227879 h 608638"/>
              <a:gd name="connsiteX37" fmla="*/ 1485539 w 3467220"/>
              <a:gd name="connsiteY37" fmla="*/ 190380 h 608638"/>
              <a:gd name="connsiteX38" fmla="*/ 1693226 w 3467220"/>
              <a:gd name="connsiteY38" fmla="*/ 158650 h 608638"/>
              <a:gd name="connsiteX39" fmla="*/ 1883606 w 3467220"/>
              <a:gd name="connsiteY39" fmla="*/ 138458 h 608638"/>
              <a:gd name="connsiteX40" fmla="*/ 2154753 w 3467220"/>
              <a:gd name="connsiteY40" fmla="*/ 124035 h 608638"/>
              <a:gd name="connsiteX41" fmla="*/ 2474937 w 3467220"/>
              <a:gd name="connsiteY41" fmla="*/ 106728 h 608638"/>
              <a:gd name="connsiteX42" fmla="*/ 2711470 w 3467220"/>
              <a:gd name="connsiteY42" fmla="*/ 92305 h 608638"/>
              <a:gd name="connsiteX43" fmla="*/ 2737431 w 3467220"/>
              <a:gd name="connsiteY43" fmla="*/ 86536 h 608638"/>
              <a:gd name="connsiteX44" fmla="*/ 2795122 w 3467220"/>
              <a:gd name="connsiteY44" fmla="*/ 66344 h 608638"/>
              <a:gd name="connsiteX45" fmla="*/ 2901850 w 3467220"/>
              <a:gd name="connsiteY45" fmla="*/ 28845 h 608638"/>
              <a:gd name="connsiteX46" fmla="*/ 2962425 w 3467220"/>
              <a:gd name="connsiteY46" fmla="*/ 0 h 608638"/>
              <a:gd name="connsiteX47" fmla="*/ 3025885 w 3467220"/>
              <a:gd name="connsiteY47" fmla="*/ 14423 h 608638"/>
              <a:gd name="connsiteX48" fmla="*/ 3158574 w 3467220"/>
              <a:gd name="connsiteY48" fmla="*/ 46152 h 608638"/>
              <a:gd name="connsiteX49" fmla="*/ 3291263 w 3467220"/>
              <a:gd name="connsiteY49" fmla="*/ 86536 h 608638"/>
              <a:gd name="connsiteX50" fmla="*/ 3415298 w 3467220"/>
              <a:gd name="connsiteY50" fmla="*/ 129804 h 608638"/>
              <a:gd name="connsiteX51" fmla="*/ 3438375 w 3467220"/>
              <a:gd name="connsiteY51" fmla="*/ 141342 h 608638"/>
              <a:gd name="connsiteX52" fmla="*/ 3452797 w 3467220"/>
              <a:gd name="connsiteY52" fmla="*/ 164419 h 608638"/>
              <a:gd name="connsiteX53" fmla="*/ 3464336 w 3467220"/>
              <a:gd name="connsiteY53" fmla="*/ 190380 h 608638"/>
              <a:gd name="connsiteX54" fmla="*/ 3467220 w 3467220"/>
              <a:gd name="connsiteY54" fmla="*/ 210571 h 608638"/>
              <a:gd name="connsiteX55" fmla="*/ 3464336 w 3467220"/>
              <a:gd name="connsiteY55" fmla="*/ 230763 h 608638"/>
              <a:gd name="connsiteX56" fmla="*/ 3452797 w 3467220"/>
              <a:gd name="connsiteY56" fmla="*/ 259609 h 608638"/>
              <a:gd name="connsiteX57" fmla="*/ 3423952 w 3467220"/>
              <a:gd name="connsiteY57" fmla="*/ 276916 h 608638"/>
              <a:gd name="connsiteX58" fmla="*/ 3386453 w 3467220"/>
              <a:gd name="connsiteY58" fmla="*/ 288454 h 608638"/>
              <a:gd name="connsiteX59" fmla="*/ 3328762 w 3467220"/>
              <a:gd name="connsiteY59" fmla="*/ 291339 h 608638"/>
              <a:gd name="connsiteX60" fmla="*/ 3115306 w 3467220"/>
              <a:gd name="connsiteY60" fmla="*/ 294223 h 608638"/>
              <a:gd name="connsiteX61" fmla="*/ 2904734 w 3467220"/>
              <a:gd name="connsiteY61" fmla="*/ 291339 h 608638"/>
              <a:gd name="connsiteX62" fmla="*/ 2483591 w 3467220"/>
              <a:gd name="connsiteY62" fmla="*/ 291339 h 60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7220" h="608638">
                <a:moveTo>
                  <a:pt x="2483591" y="291339"/>
                </a:moveTo>
                <a:lnTo>
                  <a:pt x="2117254" y="302877"/>
                </a:lnTo>
                <a:lnTo>
                  <a:pt x="1877837" y="317299"/>
                </a:lnTo>
                <a:lnTo>
                  <a:pt x="1416310" y="377875"/>
                </a:lnTo>
                <a:lnTo>
                  <a:pt x="1217277" y="415374"/>
                </a:lnTo>
                <a:lnTo>
                  <a:pt x="937476" y="470180"/>
                </a:lnTo>
                <a:lnTo>
                  <a:pt x="683637" y="522102"/>
                </a:lnTo>
                <a:lnTo>
                  <a:pt x="516333" y="553832"/>
                </a:lnTo>
                <a:lnTo>
                  <a:pt x="458642" y="568255"/>
                </a:lnTo>
                <a:lnTo>
                  <a:pt x="366337" y="608638"/>
                </a:lnTo>
                <a:lnTo>
                  <a:pt x="349030" y="599985"/>
                </a:lnTo>
                <a:lnTo>
                  <a:pt x="294223" y="562486"/>
                </a:lnTo>
                <a:lnTo>
                  <a:pt x="242302" y="519217"/>
                </a:lnTo>
                <a:lnTo>
                  <a:pt x="199033" y="478834"/>
                </a:lnTo>
                <a:lnTo>
                  <a:pt x="158650" y="435566"/>
                </a:lnTo>
                <a:lnTo>
                  <a:pt x="106728" y="374990"/>
                </a:lnTo>
                <a:lnTo>
                  <a:pt x="54806" y="299992"/>
                </a:lnTo>
                <a:lnTo>
                  <a:pt x="23076" y="250955"/>
                </a:lnTo>
                <a:lnTo>
                  <a:pt x="5769" y="216341"/>
                </a:lnTo>
                <a:lnTo>
                  <a:pt x="0" y="196149"/>
                </a:lnTo>
                <a:lnTo>
                  <a:pt x="0" y="175957"/>
                </a:lnTo>
                <a:lnTo>
                  <a:pt x="8654" y="167303"/>
                </a:lnTo>
                <a:lnTo>
                  <a:pt x="14423" y="164419"/>
                </a:lnTo>
                <a:lnTo>
                  <a:pt x="31730" y="167303"/>
                </a:lnTo>
                <a:lnTo>
                  <a:pt x="74998" y="193264"/>
                </a:lnTo>
                <a:lnTo>
                  <a:pt x="129804" y="222110"/>
                </a:lnTo>
                <a:lnTo>
                  <a:pt x="190380" y="248070"/>
                </a:lnTo>
                <a:lnTo>
                  <a:pt x="239417" y="271147"/>
                </a:lnTo>
                <a:lnTo>
                  <a:pt x="299992" y="288454"/>
                </a:lnTo>
                <a:lnTo>
                  <a:pt x="343261" y="302877"/>
                </a:lnTo>
                <a:lnTo>
                  <a:pt x="389413" y="311530"/>
                </a:lnTo>
                <a:lnTo>
                  <a:pt x="441335" y="317299"/>
                </a:lnTo>
                <a:lnTo>
                  <a:pt x="481719" y="317299"/>
                </a:lnTo>
                <a:lnTo>
                  <a:pt x="568255" y="308646"/>
                </a:lnTo>
                <a:lnTo>
                  <a:pt x="724020" y="294223"/>
                </a:lnTo>
                <a:lnTo>
                  <a:pt x="977860" y="262493"/>
                </a:lnTo>
                <a:lnTo>
                  <a:pt x="1228815" y="227879"/>
                </a:lnTo>
                <a:lnTo>
                  <a:pt x="1485539" y="190380"/>
                </a:lnTo>
                <a:lnTo>
                  <a:pt x="1693226" y="158650"/>
                </a:lnTo>
                <a:lnTo>
                  <a:pt x="1883606" y="138458"/>
                </a:lnTo>
                <a:lnTo>
                  <a:pt x="2154753" y="124035"/>
                </a:lnTo>
                <a:lnTo>
                  <a:pt x="2474937" y="106728"/>
                </a:lnTo>
                <a:lnTo>
                  <a:pt x="2711470" y="92305"/>
                </a:lnTo>
                <a:lnTo>
                  <a:pt x="2737431" y="86536"/>
                </a:lnTo>
                <a:lnTo>
                  <a:pt x="2795122" y="66344"/>
                </a:lnTo>
                <a:lnTo>
                  <a:pt x="2901850" y="28845"/>
                </a:lnTo>
                <a:lnTo>
                  <a:pt x="2962425" y="0"/>
                </a:lnTo>
                <a:lnTo>
                  <a:pt x="3025885" y="14423"/>
                </a:lnTo>
                <a:lnTo>
                  <a:pt x="3158574" y="46152"/>
                </a:lnTo>
                <a:lnTo>
                  <a:pt x="3291263" y="86536"/>
                </a:lnTo>
                <a:lnTo>
                  <a:pt x="3415298" y="129804"/>
                </a:lnTo>
                <a:lnTo>
                  <a:pt x="3438375" y="141342"/>
                </a:lnTo>
                <a:lnTo>
                  <a:pt x="3452797" y="164419"/>
                </a:lnTo>
                <a:lnTo>
                  <a:pt x="3464336" y="190380"/>
                </a:lnTo>
                <a:lnTo>
                  <a:pt x="3467220" y="210571"/>
                </a:lnTo>
                <a:lnTo>
                  <a:pt x="3464336" y="230763"/>
                </a:lnTo>
                <a:lnTo>
                  <a:pt x="3452797" y="259609"/>
                </a:lnTo>
                <a:lnTo>
                  <a:pt x="3423952" y="276916"/>
                </a:lnTo>
                <a:lnTo>
                  <a:pt x="3386453" y="288454"/>
                </a:lnTo>
                <a:lnTo>
                  <a:pt x="3328762" y="291339"/>
                </a:lnTo>
                <a:lnTo>
                  <a:pt x="3115306" y="294223"/>
                </a:lnTo>
                <a:lnTo>
                  <a:pt x="2904734" y="291339"/>
                </a:lnTo>
                <a:lnTo>
                  <a:pt x="2483591" y="29133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26B2622-EE7A-42BC-B7F6-13CEF87D10D3}"/>
              </a:ext>
            </a:extLst>
          </p:cNvPr>
          <p:cNvSpPr/>
          <p:nvPr/>
        </p:nvSpPr>
        <p:spPr>
          <a:xfrm rot="16200000">
            <a:off x="4221164" y="4484689"/>
            <a:ext cx="1939925" cy="454025"/>
          </a:xfrm>
          <a:custGeom>
            <a:avLst/>
            <a:gdLst>
              <a:gd name="connsiteX0" fmla="*/ 921544 w 1940719"/>
              <a:gd name="connsiteY0" fmla="*/ 454819 h 454819"/>
              <a:gd name="connsiteX1" fmla="*/ 21431 w 1940719"/>
              <a:gd name="connsiteY1" fmla="*/ 454819 h 454819"/>
              <a:gd name="connsiteX2" fmla="*/ 0 w 1940719"/>
              <a:gd name="connsiteY2" fmla="*/ 207169 h 454819"/>
              <a:gd name="connsiteX3" fmla="*/ 121444 w 1940719"/>
              <a:gd name="connsiteY3" fmla="*/ 207169 h 454819"/>
              <a:gd name="connsiteX4" fmla="*/ 516731 w 1940719"/>
              <a:gd name="connsiteY4" fmla="*/ 202407 h 454819"/>
              <a:gd name="connsiteX5" fmla="*/ 1035844 w 1940719"/>
              <a:gd name="connsiteY5" fmla="*/ 195263 h 454819"/>
              <a:gd name="connsiteX6" fmla="*/ 1471613 w 1940719"/>
              <a:gd name="connsiteY6" fmla="*/ 188119 h 454819"/>
              <a:gd name="connsiteX7" fmla="*/ 1604963 w 1940719"/>
              <a:gd name="connsiteY7" fmla="*/ 183357 h 454819"/>
              <a:gd name="connsiteX8" fmla="*/ 1647825 w 1940719"/>
              <a:gd name="connsiteY8" fmla="*/ 176213 h 454819"/>
              <a:gd name="connsiteX9" fmla="*/ 1688306 w 1940719"/>
              <a:gd name="connsiteY9" fmla="*/ 159544 h 454819"/>
              <a:gd name="connsiteX10" fmla="*/ 1752600 w 1940719"/>
              <a:gd name="connsiteY10" fmla="*/ 121444 h 454819"/>
              <a:gd name="connsiteX11" fmla="*/ 1802606 w 1940719"/>
              <a:gd name="connsiteY11" fmla="*/ 83344 h 454819"/>
              <a:gd name="connsiteX12" fmla="*/ 1847850 w 1940719"/>
              <a:gd name="connsiteY12" fmla="*/ 40482 h 454819"/>
              <a:gd name="connsiteX13" fmla="*/ 1862138 w 1940719"/>
              <a:gd name="connsiteY13" fmla="*/ 19050 h 454819"/>
              <a:gd name="connsiteX14" fmla="*/ 1871663 w 1940719"/>
              <a:gd name="connsiteY14" fmla="*/ 9525 h 454819"/>
              <a:gd name="connsiteX15" fmla="*/ 1885950 w 1940719"/>
              <a:gd name="connsiteY15" fmla="*/ 2382 h 454819"/>
              <a:gd name="connsiteX16" fmla="*/ 1902619 w 1940719"/>
              <a:gd name="connsiteY16" fmla="*/ 0 h 454819"/>
              <a:gd name="connsiteX17" fmla="*/ 1919288 w 1940719"/>
              <a:gd name="connsiteY17" fmla="*/ 4763 h 454819"/>
              <a:gd name="connsiteX18" fmla="*/ 1928813 w 1940719"/>
              <a:gd name="connsiteY18" fmla="*/ 14288 h 454819"/>
              <a:gd name="connsiteX19" fmla="*/ 1935956 w 1940719"/>
              <a:gd name="connsiteY19" fmla="*/ 30957 h 454819"/>
              <a:gd name="connsiteX20" fmla="*/ 1940719 w 1940719"/>
              <a:gd name="connsiteY20" fmla="*/ 52388 h 454819"/>
              <a:gd name="connsiteX21" fmla="*/ 1933575 w 1940719"/>
              <a:gd name="connsiteY21" fmla="*/ 85725 h 454819"/>
              <a:gd name="connsiteX22" fmla="*/ 1919288 w 1940719"/>
              <a:gd name="connsiteY22" fmla="*/ 169069 h 454819"/>
              <a:gd name="connsiteX23" fmla="*/ 1895475 w 1940719"/>
              <a:gd name="connsiteY23" fmla="*/ 250032 h 454819"/>
              <a:gd name="connsiteX24" fmla="*/ 1850231 w 1940719"/>
              <a:gd name="connsiteY24" fmla="*/ 366713 h 454819"/>
              <a:gd name="connsiteX25" fmla="*/ 1743075 w 1940719"/>
              <a:gd name="connsiteY25" fmla="*/ 433388 h 454819"/>
              <a:gd name="connsiteX26" fmla="*/ 1297781 w 1940719"/>
              <a:gd name="connsiteY26" fmla="*/ 431007 h 454819"/>
              <a:gd name="connsiteX27" fmla="*/ 1188244 w 1940719"/>
              <a:gd name="connsiteY27" fmla="*/ 452438 h 454819"/>
              <a:gd name="connsiteX28" fmla="*/ 921544 w 1940719"/>
              <a:gd name="connsiteY28" fmla="*/ 454819 h 45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40719" h="454819">
                <a:moveTo>
                  <a:pt x="921544" y="454819"/>
                </a:moveTo>
                <a:lnTo>
                  <a:pt x="21431" y="454819"/>
                </a:lnTo>
                <a:lnTo>
                  <a:pt x="0" y="207169"/>
                </a:lnTo>
                <a:lnTo>
                  <a:pt x="121444" y="207169"/>
                </a:lnTo>
                <a:lnTo>
                  <a:pt x="516731" y="202407"/>
                </a:lnTo>
                <a:lnTo>
                  <a:pt x="1035844" y="195263"/>
                </a:lnTo>
                <a:lnTo>
                  <a:pt x="1471613" y="188119"/>
                </a:lnTo>
                <a:lnTo>
                  <a:pt x="1604963" y="183357"/>
                </a:lnTo>
                <a:lnTo>
                  <a:pt x="1647825" y="176213"/>
                </a:lnTo>
                <a:lnTo>
                  <a:pt x="1688306" y="159544"/>
                </a:lnTo>
                <a:lnTo>
                  <a:pt x="1752600" y="121444"/>
                </a:lnTo>
                <a:lnTo>
                  <a:pt x="1802606" y="83344"/>
                </a:lnTo>
                <a:lnTo>
                  <a:pt x="1847850" y="40482"/>
                </a:lnTo>
                <a:lnTo>
                  <a:pt x="1862138" y="19050"/>
                </a:lnTo>
                <a:lnTo>
                  <a:pt x="1871663" y="9525"/>
                </a:lnTo>
                <a:lnTo>
                  <a:pt x="1885950" y="2382"/>
                </a:lnTo>
                <a:lnTo>
                  <a:pt x="1902619" y="0"/>
                </a:lnTo>
                <a:lnTo>
                  <a:pt x="1919288" y="4763"/>
                </a:lnTo>
                <a:lnTo>
                  <a:pt x="1928813" y="14288"/>
                </a:lnTo>
                <a:lnTo>
                  <a:pt x="1935956" y="30957"/>
                </a:lnTo>
                <a:lnTo>
                  <a:pt x="1940719" y="52388"/>
                </a:lnTo>
                <a:lnTo>
                  <a:pt x="1933575" y="85725"/>
                </a:lnTo>
                <a:lnTo>
                  <a:pt x="1919288" y="169069"/>
                </a:lnTo>
                <a:lnTo>
                  <a:pt x="1895475" y="250032"/>
                </a:lnTo>
                <a:lnTo>
                  <a:pt x="1850231" y="366713"/>
                </a:lnTo>
                <a:lnTo>
                  <a:pt x="1743075" y="433388"/>
                </a:lnTo>
                <a:lnTo>
                  <a:pt x="1297781" y="431007"/>
                </a:lnTo>
                <a:lnTo>
                  <a:pt x="1188244" y="452438"/>
                </a:lnTo>
                <a:lnTo>
                  <a:pt x="921544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6B7316C-84BC-4B9C-818F-B5008CD776CB}"/>
              </a:ext>
            </a:extLst>
          </p:cNvPr>
          <p:cNvSpPr/>
          <p:nvPr/>
        </p:nvSpPr>
        <p:spPr>
          <a:xfrm rot="16200000">
            <a:off x="4822033" y="2247107"/>
            <a:ext cx="2271712" cy="568325"/>
          </a:xfrm>
          <a:custGeom>
            <a:avLst/>
            <a:gdLst>
              <a:gd name="connsiteX0" fmla="*/ 776287 w 2271712"/>
              <a:gd name="connsiteY0" fmla="*/ 459581 h 569119"/>
              <a:gd name="connsiteX1" fmla="*/ 276225 w 2271712"/>
              <a:gd name="connsiteY1" fmla="*/ 461962 h 569119"/>
              <a:gd name="connsiteX2" fmla="*/ 209550 w 2271712"/>
              <a:gd name="connsiteY2" fmla="*/ 459581 h 569119"/>
              <a:gd name="connsiteX3" fmla="*/ 171450 w 2271712"/>
              <a:gd name="connsiteY3" fmla="*/ 454819 h 569119"/>
              <a:gd name="connsiteX4" fmla="*/ 135731 w 2271712"/>
              <a:gd name="connsiteY4" fmla="*/ 445294 h 569119"/>
              <a:gd name="connsiteX5" fmla="*/ 100012 w 2271712"/>
              <a:gd name="connsiteY5" fmla="*/ 433387 h 569119"/>
              <a:gd name="connsiteX6" fmla="*/ 64293 w 2271712"/>
              <a:gd name="connsiteY6" fmla="*/ 414337 h 569119"/>
              <a:gd name="connsiteX7" fmla="*/ 30956 w 2271712"/>
              <a:gd name="connsiteY7" fmla="*/ 390525 h 569119"/>
              <a:gd name="connsiteX8" fmla="*/ 9525 w 2271712"/>
              <a:gd name="connsiteY8" fmla="*/ 366712 h 569119"/>
              <a:gd name="connsiteX9" fmla="*/ 0 w 2271712"/>
              <a:gd name="connsiteY9" fmla="*/ 347662 h 569119"/>
              <a:gd name="connsiteX10" fmla="*/ 0 w 2271712"/>
              <a:gd name="connsiteY10" fmla="*/ 328612 h 569119"/>
              <a:gd name="connsiteX11" fmla="*/ 4762 w 2271712"/>
              <a:gd name="connsiteY11" fmla="*/ 309562 h 569119"/>
              <a:gd name="connsiteX12" fmla="*/ 21431 w 2271712"/>
              <a:gd name="connsiteY12" fmla="*/ 290512 h 569119"/>
              <a:gd name="connsiteX13" fmla="*/ 57150 w 2271712"/>
              <a:gd name="connsiteY13" fmla="*/ 266700 h 569119"/>
              <a:gd name="connsiteX14" fmla="*/ 104775 w 2271712"/>
              <a:gd name="connsiteY14" fmla="*/ 247650 h 569119"/>
              <a:gd name="connsiteX15" fmla="*/ 166687 w 2271712"/>
              <a:gd name="connsiteY15" fmla="*/ 233362 h 569119"/>
              <a:gd name="connsiteX16" fmla="*/ 228600 w 2271712"/>
              <a:gd name="connsiteY16" fmla="*/ 221456 h 569119"/>
              <a:gd name="connsiteX17" fmla="*/ 309562 w 2271712"/>
              <a:gd name="connsiteY17" fmla="*/ 214312 h 569119"/>
              <a:gd name="connsiteX18" fmla="*/ 523875 w 2271712"/>
              <a:gd name="connsiteY18" fmla="*/ 211931 h 569119"/>
              <a:gd name="connsiteX19" fmla="*/ 800100 w 2271712"/>
              <a:gd name="connsiteY19" fmla="*/ 214312 h 569119"/>
              <a:gd name="connsiteX20" fmla="*/ 1145381 w 2271712"/>
              <a:gd name="connsiteY20" fmla="*/ 214312 h 569119"/>
              <a:gd name="connsiteX21" fmla="*/ 1469231 w 2271712"/>
              <a:gd name="connsiteY21" fmla="*/ 214312 h 569119"/>
              <a:gd name="connsiteX22" fmla="*/ 1893093 w 2271712"/>
              <a:gd name="connsiteY22" fmla="*/ 214312 h 569119"/>
              <a:gd name="connsiteX23" fmla="*/ 1985962 w 2271712"/>
              <a:gd name="connsiteY23" fmla="*/ 214312 h 569119"/>
              <a:gd name="connsiteX24" fmla="*/ 2014537 w 2271712"/>
              <a:gd name="connsiteY24" fmla="*/ 211931 h 569119"/>
              <a:gd name="connsiteX25" fmla="*/ 2043112 w 2271712"/>
              <a:gd name="connsiteY25" fmla="*/ 202406 h 569119"/>
              <a:gd name="connsiteX26" fmla="*/ 2081212 w 2271712"/>
              <a:gd name="connsiteY26" fmla="*/ 180975 h 569119"/>
              <a:gd name="connsiteX27" fmla="*/ 2112168 w 2271712"/>
              <a:gd name="connsiteY27" fmla="*/ 152400 h 569119"/>
              <a:gd name="connsiteX28" fmla="*/ 2138362 w 2271712"/>
              <a:gd name="connsiteY28" fmla="*/ 121444 h 569119"/>
              <a:gd name="connsiteX29" fmla="*/ 2166937 w 2271712"/>
              <a:gd name="connsiteY29" fmla="*/ 88106 h 569119"/>
              <a:gd name="connsiteX30" fmla="*/ 2185987 w 2271712"/>
              <a:gd name="connsiteY30" fmla="*/ 57150 h 569119"/>
              <a:gd name="connsiteX31" fmla="*/ 2205037 w 2271712"/>
              <a:gd name="connsiteY31" fmla="*/ 30956 h 569119"/>
              <a:gd name="connsiteX32" fmla="*/ 2219325 w 2271712"/>
              <a:gd name="connsiteY32" fmla="*/ 14287 h 569119"/>
              <a:gd name="connsiteX33" fmla="*/ 2231231 w 2271712"/>
              <a:gd name="connsiteY33" fmla="*/ 4762 h 569119"/>
              <a:gd name="connsiteX34" fmla="*/ 2247900 w 2271712"/>
              <a:gd name="connsiteY34" fmla="*/ 0 h 569119"/>
              <a:gd name="connsiteX35" fmla="*/ 2262187 w 2271712"/>
              <a:gd name="connsiteY35" fmla="*/ 7144 h 569119"/>
              <a:gd name="connsiteX36" fmla="*/ 2269331 w 2271712"/>
              <a:gd name="connsiteY36" fmla="*/ 33337 h 569119"/>
              <a:gd name="connsiteX37" fmla="*/ 2271712 w 2271712"/>
              <a:gd name="connsiteY37" fmla="*/ 71437 h 569119"/>
              <a:gd name="connsiteX38" fmla="*/ 2271712 w 2271712"/>
              <a:gd name="connsiteY38" fmla="*/ 114300 h 569119"/>
              <a:gd name="connsiteX39" fmla="*/ 2271712 w 2271712"/>
              <a:gd name="connsiteY39" fmla="*/ 150019 h 569119"/>
              <a:gd name="connsiteX40" fmla="*/ 2264568 w 2271712"/>
              <a:gd name="connsiteY40" fmla="*/ 195262 h 569119"/>
              <a:gd name="connsiteX41" fmla="*/ 2252662 w 2271712"/>
              <a:gd name="connsiteY41" fmla="*/ 250031 h 569119"/>
              <a:gd name="connsiteX42" fmla="*/ 2224087 w 2271712"/>
              <a:gd name="connsiteY42" fmla="*/ 333375 h 569119"/>
              <a:gd name="connsiteX43" fmla="*/ 2195512 w 2271712"/>
              <a:gd name="connsiteY43" fmla="*/ 402431 h 569119"/>
              <a:gd name="connsiteX44" fmla="*/ 2157412 w 2271712"/>
              <a:gd name="connsiteY44" fmla="*/ 469106 h 569119"/>
              <a:gd name="connsiteX45" fmla="*/ 2116931 w 2271712"/>
              <a:gd name="connsiteY45" fmla="*/ 528637 h 569119"/>
              <a:gd name="connsiteX46" fmla="*/ 2085975 w 2271712"/>
              <a:gd name="connsiteY46" fmla="*/ 559594 h 569119"/>
              <a:gd name="connsiteX47" fmla="*/ 2064543 w 2271712"/>
              <a:gd name="connsiteY47" fmla="*/ 569119 h 569119"/>
              <a:gd name="connsiteX48" fmla="*/ 2045493 w 2271712"/>
              <a:gd name="connsiteY48" fmla="*/ 569119 h 569119"/>
              <a:gd name="connsiteX49" fmla="*/ 2019300 w 2271712"/>
              <a:gd name="connsiteY49" fmla="*/ 547687 h 569119"/>
              <a:gd name="connsiteX50" fmla="*/ 1985962 w 2271712"/>
              <a:gd name="connsiteY50" fmla="*/ 528637 h 569119"/>
              <a:gd name="connsiteX51" fmla="*/ 1921668 w 2271712"/>
              <a:gd name="connsiteY51" fmla="*/ 507206 h 569119"/>
              <a:gd name="connsiteX52" fmla="*/ 1828800 w 2271712"/>
              <a:gd name="connsiteY52" fmla="*/ 495300 h 569119"/>
              <a:gd name="connsiteX53" fmla="*/ 1602581 w 2271712"/>
              <a:gd name="connsiteY53" fmla="*/ 471487 h 569119"/>
              <a:gd name="connsiteX54" fmla="*/ 1483518 w 2271712"/>
              <a:gd name="connsiteY54" fmla="*/ 461962 h 569119"/>
              <a:gd name="connsiteX55" fmla="*/ 1243012 w 2271712"/>
              <a:gd name="connsiteY55" fmla="*/ 459581 h 569119"/>
              <a:gd name="connsiteX56" fmla="*/ 776287 w 2271712"/>
              <a:gd name="connsiteY56" fmla="*/ 459581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271712" h="569119">
                <a:moveTo>
                  <a:pt x="776287" y="459581"/>
                </a:moveTo>
                <a:lnTo>
                  <a:pt x="276225" y="461962"/>
                </a:lnTo>
                <a:lnTo>
                  <a:pt x="209550" y="459581"/>
                </a:lnTo>
                <a:lnTo>
                  <a:pt x="171450" y="454819"/>
                </a:lnTo>
                <a:lnTo>
                  <a:pt x="135731" y="445294"/>
                </a:lnTo>
                <a:lnTo>
                  <a:pt x="100012" y="433387"/>
                </a:lnTo>
                <a:lnTo>
                  <a:pt x="64293" y="414337"/>
                </a:lnTo>
                <a:lnTo>
                  <a:pt x="30956" y="390525"/>
                </a:lnTo>
                <a:lnTo>
                  <a:pt x="9525" y="366712"/>
                </a:lnTo>
                <a:lnTo>
                  <a:pt x="0" y="347662"/>
                </a:lnTo>
                <a:lnTo>
                  <a:pt x="0" y="328612"/>
                </a:lnTo>
                <a:lnTo>
                  <a:pt x="4762" y="309562"/>
                </a:lnTo>
                <a:lnTo>
                  <a:pt x="21431" y="290512"/>
                </a:lnTo>
                <a:lnTo>
                  <a:pt x="57150" y="266700"/>
                </a:lnTo>
                <a:lnTo>
                  <a:pt x="104775" y="247650"/>
                </a:lnTo>
                <a:lnTo>
                  <a:pt x="166687" y="233362"/>
                </a:lnTo>
                <a:lnTo>
                  <a:pt x="228600" y="221456"/>
                </a:lnTo>
                <a:lnTo>
                  <a:pt x="309562" y="214312"/>
                </a:lnTo>
                <a:lnTo>
                  <a:pt x="523875" y="211931"/>
                </a:lnTo>
                <a:lnTo>
                  <a:pt x="800100" y="214312"/>
                </a:lnTo>
                <a:lnTo>
                  <a:pt x="1145381" y="214312"/>
                </a:lnTo>
                <a:lnTo>
                  <a:pt x="1469231" y="214312"/>
                </a:lnTo>
                <a:lnTo>
                  <a:pt x="1893093" y="214312"/>
                </a:lnTo>
                <a:lnTo>
                  <a:pt x="1985962" y="214312"/>
                </a:lnTo>
                <a:lnTo>
                  <a:pt x="2014537" y="211931"/>
                </a:lnTo>
                <a:lnTo>
                  <a:pt x="2043112" y="202406"/>
                </a:lnTo>
                <a:lnTo>
                  <a:pt x="2081212" y="180975"/>
                </a:lnTo>
                <a:lnTo>
                  <a:pt x="2112168" y="152400"/>
                </a:lnTo>
                <a:lnTo>
                  <a:pt x="2138362" y="121444"/>
                </a:lnTo>
                <a:lnTo>
                  <a:pt x="2166937" y="88106"/>
                </a:lnTo>
                <a:lnTo>
                  <a:pt x="2185987" y="57150"/>
                </a:lnTo>
                <a:lnTo>
                  <a:pt x="2205037" y="30956"/>
                </a:lnTo>
                <a:lnTo>
                  <a:pt x="2219325" y="14287"/>
                </a:lnTo>
                <a:lnTo>
                  <a:pt x="2231231" y="4762"/>
                </a:lnTo>
                <a:lnTo>
                  <a:pt x="2247900" y="0"/>
                </a:lnTo>
                <a:lnTo>
                  <a:pt x="2262187" y="7144"/>
                </a:lnTo>
                <a:lnTo>
                  <a:pt x="2269331" y="33337"/>
                </a:lnTo>
                <a:lnTo>
                  <a:pt x="2271712" y="71437"/>
                </a:lnTo>
                <a:lnTo>
                  <a:pt x="2271712" y="114300"/>
                </a:lnTo>
                <a:lnTo>
                  <a:pt x="2271712" y="150019"/>
                </a:lnTo>
                <a:lnTo>
                  <a:pt x="2264568" y="195262"/>
                </a:lnTo>
                <a:lnTo>
                  <a:pt x="2252662" y="250031"/>
                </a:lnTo>
                <a:lnTo>
                  <a:pt x="2224087" y="333375"/>
                </a:lnTo>
                <a:lnTo>
                  <a:pt x="2195512" y="402431"/>
                </a:lnTo>
                <a:lnTo>
                  <a:pt x="2157412" y="469106"/>
                </a:lnTo>
                <a:lnTo>
                  <a:pt x="2116931" y="528637"/>
                </a:lnTo>
                <a:lnTo>
                  <a:pt x="2085975" y="559594"/>
                </a:lnTo>
                <a:lnTo>
                  <a:pt x="2064543" y="569119"/>
                </a:lnTo>
                <a:lnTo>
                  <a:pt x="2045493" y="569119"/>
                </a:lnTo>
                <a:lnTo>
                  <a:pt x="2019300" y="547687"/>
                </a:lnTo>
                <a:lnTo>
                  <a:pt x="1985962" y="528637"/>
                </a:lnTo>
                <a:lnTo>
                  <a:pt x="1921668" y="507206"/>
                </a:lnTo>
                <a:lnTo>
                  <a:pt x="1828800" y="495300"/>
                </a:lnTo>
                <a:lnTo>
                  <a:pt x="1602581" y="471487"/>
                </a:lnTo>
                <a:lnTo>
                  <a:pt x="1483518" y="461962"/>
                </a:lnTo>
                <a:lnTo>
                  <a:pt x="1243012" y="459581"/>
                </a:lnTo>
                <a:lnTo>
                  <a:pt x="776287" y="459581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72FE0028-2B94-43CF-9361-C95EF0C6F66E}"/>
              </a:ext>
            </a:extLst>
          </p:cNvPr>
          <p:cNvSpPr/>
          <p:nvPr/>
        </p:nvSpPr>
        <p:spPr>
          <a:xfrm>
            <a:off x="3908425" y="2286000"/>
            <a:ext cx="2052638" cy="1525588"/>
          </a:xfrm>
          <a:custGeom>
            <a:avLst/>
            <a:gdLst>
              <a:gd name="connsiteX0" fmla="*/ 1312069 w 2052638"/>
              <a:gd name="connsiteY0" fmla="*/ 533400 h 1526381"/>
              <a:gd name="connsiteX1" fmla="*/ 1464469 w 2052638"/>
              <a:gd name="connsiteY1" fmla="*/ 383381 h 1526381"/>
              <a:gd name="connsiteX2" fmla="*/ 1585913 w 2052638"/>
              <a:gd name="connsiteY2" fmla="*/ 257175 h 1526381"/>
              <a:gd name="connsiteX3" fmla="*/ 1688307 w 2052638"/>
              <a:gd name="connsiteY3" fmla="*/ 140494 h 1526381"/>
              <a:gd name="connsiteX4" fmla="*/ 1690688 w 2052638"/>
              <a:gd name="connsiteY4" fmla="*/ 76200 h 1526381"/>
              <a:gd name="connsiteX5" fmla="*/ 2052638 w 2052638"/>
              <a:gd name="connsiteY5" fmla="*/ 0 h 1526381"/>
              <a:gd name="connsiteX6" fmla="*/ 2052638 w 2052638"/>
              <a:gd name="connsiteY6" fmla="*/ 200025 h 1526381"/>
              <a:gd name="connsiteX7" fmla="*/ 1966913 w 2052638"/>
              <a:gd name="connsiteY7" fmla="*/ 261938 h 1526381"/>
              <a:gd name="connsiteX8" fmla="*/ 1881188 w 2052638"/>
              <a:gd name="connsiteY8" fmla="*/ 342900 h 1526381"/>
              <a:gd name="connsiteX9" fmla="*/ 1764507 w 2052638"/>
              <a:gd name="connsiteY9" fmla="*/ 457200 h 1526381"/>
              <a:gd name="connsiteX10" fmla="*/ 1619250 w 2052638"/>
              <a:gd name="connsiteY10" fmla="*/ 583406 h 1526381"/>
              <a:gd name="connsiteX11" fmla="*/ 1497807 w 2052638"/>
              <a:gd name="connsiteY11" fmla="*/ 688181 h 1526381"/>
              <a:gd name="connsiteX12" fmla="*/ 1373982 w 2052638"/>
              <a:gd name="connsiteY12" fmla="*/ 788194 h 1526381"/>
              <a:gd name="connsiteX13" fmla="*/ 1214438 w 2052638"/>
              <a:gd name="connsiteY13" fmla="*/ 907256 h 1526381"/>
              <a:gd name="connsiteX14" fmla="*/ 1078707 w 2052638"/>
              <a:gd name="connsiteY14" fmla="*/ 1000125 h 1526381"/>
              <a:gd name="connsiteX15" fmla="*/ 919163 w 2052638"/>
              <a:gd name="connsiteY15" fmla="*/ 1100138 h 1526381"/>
              <a:gd name="connsiteX16" fmla="*/ 759619 w 2052638"/>
              <a:gd name="connsiteY16" fmla="*/ 1195388 h 1526381"/>
              <a:gd name="connsiteX17" fmla="*/ 602457 w 2052638"/>
              <a:gd name="connsiteY17" fmla="*/ 1276350 h 1526381"/>
              <a:gd name="connsiteX18" fmla="*/ 442913 w 2052638"/>
              <a:gd name="connsiteY18" fmla="*/ 1359694 h 1526381"/>
              <a:gd name="connsiteX19" fmla="*/ 269082 w 2052638"/>
              <a:gd name="connsiteY19" fmla="*/ 1438275 h 1526381"/>
              <a:gd name="connsiteX20" fmla="*/ 73819 w 2052638"/>
              <a:gd name="connsiteY20" fmla="*/ 1521619 h 1526381"/>
              <a:gd name="connsiteX21" fmla="*/ 52388 w 2052638"/>
              <a:gd name="connsiteY21" fmla="*/ 1526381 h 1526381"/>
              <a:gd name="connsiteX22" fmla="*/ 38100 w 2052638"/>
              <a:gd name="connsiteY22" fmla="*/ 1524000 h 1526381"/>
              <a:gd name="connsiteX23" fmla="*/ 9525 w 2052638"/>
              <a:gd name="connsiteY23" fmla="*/ 1516856 h 1526381"/>
              <a:gd name="connsiteX24" fmla="*/ 0 w 2052638"/>
              <a:gd name="connsiteY24" fmla="*/ 1509713 h 1526381"/>
              <a:gd name="connsiteX25" fmla="*/ 2382 w 2052638"/>
              <a:gd name="connsiteY25" fmla="*/ 1493044 h 1526381"/>
              <a:gd name="connsiteX26" fmla="*/ 9525 w 2052638"/>
              <a:gd name="connsiteY26" fmla="*/ 1481138 h 1526381"/>
              <a:gd name="connsiteX27" fmla="*/ 61913 w 2052638"/>
              <a:gd name="connsiteY27" fmla="*/ 1450181 h 1526381"/>
              <a:gd name="connsiteX28" fmla="*/ 250032 w 2052638"/>
              <a:gd name="connsiteY28" fmla="*/ 1350169 h 1526381"/>
              <a:gd name="connsiteX29" fmla="*/ 438150 w 2052638"/>
              <a:gd name="connsiteY29" fmla="*/ 1238250 h 1526381"/>
              <a:gd name="connsiteX30" fmla="*/ 626269 w 2052638"/>
              <a:gd name="connsiteY30" fmla="*/ 1112044 h 1526381"/>
              <a:gd name="connsiteX31" fmla="*/ 773907 w 2052638"/>
              <a:gd name="connsiteY31" fmla="*/ 1004888 h 1526381"/>
              <a:gd name="connsiteX32" fmla="*/ 919163 w 2052638"/>
              <a:gd name="connsiteY32" fmla="*/ 883444 h 1526381"/>
              <a:gd name="connsiteX33" fmla="*/ 1033463 w 2052638"/>
              <a:gd name="connsiteY33" fmla="*/ 785813 h 1526381"/>
              <a:gd name="connsiteX34" fmla="*/ 1173957 w 2052638"/>
              <a:gd name="connsiteY34" fmla="*/ 664369 h 1526381"/>
              <a:gd name="connsiteX35" fmla="*/ 1312069 w 2052638"/>
              <a:gd name="connsiteY35" fmla="*/ 533400 h 1526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052638" h="1526381">
                <a:moveTo>
                  <a:pt x="1312069" y="533400"/>
                </a:moveTo>
                <a:lnTo>
                  <a:pt x="1464469" y="383381"/>
                </a:lnTo>
                <a:lnTo>
                  <a:pt x="1585913" y="257175"/>
                </a:lnTo>
                <a:lnTo>
                  <a:pt x="1688307" y="140494"/>
                </a:lnTo>
                <a:cubicBezTo>
                  <a:pt x="1689101" y="119063"/>
                  <a:pt x="1689894" y="97631"/>
                  <a:pt x="1690688" y="76200"/>
                </a:cubicBezTo>
                <a:lnTo>
                  <a:pt x="2052638" y="0"/>
                </a:lnTo>
                <a:lnTo>
                  <a:pt x="2052638" y="200025"/>
                </a:lnTo>
                <a:lnTo>
                  <a:pt x="1966913" y="261938"/>
                </a:lnTo>
                <a:lnTo>
                  <a:pt x="1881188" y="342900"/>
                </a:lnTo>
                <a:lnTo>
                  <a:pt x="1764507" y="457200"/>
                </a:lnTo>
                <a:lnTo>
                  <a:pt x="1619250" y="583406"/>
                </a:lnTo>
                <a:lnTo>
                  <a:pt x="1497807" y="688181"/>
                </a:lnTo>
                <a:lnTo>
                  <a:pt x="1373982" y="788194"/>
                </a:lnTo>
                <a:lnTo>
                  <a:pt x="1214438" y="907256"/>
                </a:lnTo>
                <a:lnTo>
                  <a:pt x="1078707" y="1000125"/>
                </a:lnTo>
                <a:lnTo>
                  <a:pt x="919163" y="1100138"/>
                </a:lnTo>
                <a:lnTo>
                  <a:pt x="759619" y="1195388"/>
                </a:lnTo>
                <a:lnTo>
                  <a:pt x="602457" y="1276350"/>
                </a:lnTo>
                <a:lnTo>
                  <a:pt x="442913" y="1359694"/>
                </a:lnTo>
                <a:lnTo>
                  <a:pt x="269082" y="1438275"/>
                </a:lnTo>
                <a:lnTo>
                  <a:pt x="73819" y="1521619"/>
                </a:lnTo>
                <a:lnTo>
                  <a:pt x="52388" y="1526381"/>
                </a:lnTo>
                <a:lnTo>
                  <a:pt x="38100" y="1524000"/>
                </a:lnTo>
                <a:lnTo>
                  <a:pt x="9525" y="1516856"/>
                </a:lnTo>
                <a:lnTo>
                  <a:pt x="0" y="1509713"/>
                </a:lnTo>
                <a:lnTo>
                  <a:pt x="2382" y="1493044"/>
                </a:lnTo>
                <a:lnTo>
                  <a:pt x="9525" y="1481138"/>
                </a:lnTo>
                <a:lnTo>
                  <a:pt x="61913" y="1450181"/>
                </a:lnTo>
                <a:lnTo>
                  <a:pt x="250032" y="1350169"/>
                </a:lnTo>
                <a:lnTo>
                  <a:pt x="438150" y="1238250"/>
                </a:lnTo>
                <a:lnTo>
                  <a:pt x="626269" y="1112044"/>
                </a:lnTo>
                <a:lnTo>
                  <a:pt x="773907" y="1004888"/>
                </a:lnTo>
                <a:lnTo>
                  <a:pt x="919163" y="883444"/>
                </a:lnTo>
                <a:lnTo>
                  <a:pt x="1033463" y="785813"/>
                </a:lnTo>
                <a:lnTo>
                  <a:pt x="1173957" y="664369"/>
                </a:lnTo>
                <a:lnTo>
                  <a:pt x="1312069" y="5334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DF636D7-9171-456F-A7BC-E37A839EA8B7}"/>
              </a:ext>
            </a:extLst>
          </p:cNvPr>
          <p:cNvSpPr/>
          <p:nvPr/>
        </p:nvSpPr>
        <p:spPr>
          <a:xfrm>
            <a:off x="6042025" y="2281239"/>
            <a:ext cx="2420938" cy="1349375"/>
          </a:xfrm>
          <a:custGeom>
            <a:avLst/>
            <a:gdLst>
              <a:gd name="connsiteX0" fmla="*/ 852488 w 2421732"/>
              <a:gd name="connsiteY0" fmla="*/ 823912 h 1350168"/>
              <a:gd name="connsiteX1" fmla="*/ 526257 w 2421732"/>
              <a:gd name="connsiteY1" fmla="*/ 552450 h 1350168"/>
              <a:gd name="connsiteX2" fmla="*/ 290513 w 2421732"/>
              <a:gd name="connsiteY2" fmla="*/ 345281 h 1350168"/>
              <a:gd name="connsiteX3" fmla="*/ 71438 w 2421732"/>
              <a:gd name="connsiteY3" fmla="*/ 150018 h 1350168"/>
              <a:gd name="connsiteX4" fmla="*/ 0 w 2421732"/>
              <a:gd name="connsiteY4" fmla="*/ 85725 h 1350168"/>
              <a:gd name="connsiteX5" fmla="*/ 14288 w 2421732"/>
              <a:gd name="connsiteY5" fmla="*/ 0 h 1350168"/>
              <a:gd name="connsiteX6" fmla="*/ 150019 w 2421732"/>
              <a:gd name="connsiteY6" fmla="*/ 92868 h 1350168"/>
              <a:gd name="connsiteX7" fmla="*/ 378619 w 2421732"/>
              <a:gd name="connsiteY7" fmla="*/ 235743 h 1350168"/>
              <a:gd name="connsiteX8" fmla="*/ 604838 w 2421732"/>
              <a:gd name="connsiteY8" fmla="*/ 376237 h 1350168"/>
              <a:gd name="connsiteX9" fmla="*/ 814388 w 2421732"/>
              <a:gd name="connsiteY9" fmla="*/ 507206 h 1350168"/>
              <a:gd name="connsiteX10" fmla="*/ 1054894 w 2421732"/>
              <a:gd name="connsiteY10" fmla="*/ 650081 h 1350168"/>
              <a:gd name="connsiteX11" fmla="*/ 1257300 w 2421732"/>
              <a:gd name="connsiteY11" fmla="*/ 766762 h 1350168"/>
              <a:gd name="connsiteX12" fmla="*/ 1381125 w 2421732"/>
              <a:gd name="connsiteY12" fmla="*/ 828675 h 1350168"/>
              <a:gd name="connsiteX13" fmla="*/ 1521619 w 2421732"/>
              <a:gd name="connsiteY13" fmla="*/ 890587 h 1350168"/>
              <a:gd name="connsiteX14" fmla="*/ 1674019 w 2421732"/>
              <a:gd name="connsiteY14" fmla="*/ 952500 h 1350168"/>
              <a:gd name="connsiteX15" fmla="*/ 1914525 w 2421732"/>
              <a:gd name="connsiteY15" fmla="*/ 1040606 h 1350168"/>
              <a:gd name="connsiteX16" fmla="*/ 2193132 w 2421732"/>
              <a:gd name="connsiteY16" fmla="*/ 1131093 h 1350168"/>
              <a:gd name="connsiteX17" fmla="*/ 2376488 w 2421732"/>
              <a:gd name="connsiteY17" fmla="*/ 1185862 h 1350168"/>
              <a:gd name="connsiteX18" fmla="*/ 2405063 w 2421732"/>
              <a:gd name="connsiteY18" fmla="*/ 1197768 h 1350168"/>
              <a:gd name="connsiteX19" fmla="*/ 2416969 w 2421732"/>
              <a:gd name="connsiteY19" fmla="*/ 1207293 h 1350168"/>
              <a:gd name="connsiteX20" fmla="*/ 2421732 w 2421732"/>
              <a:gd name="connsiteY20" fmla="*/ 1216818 h 1350168"/>
              <a:gd name="connsiteX21" fmla="*/ 2416969 w 2421732"/>
              <a:gd name="connsiteY21" fmla="*/ 1235868 h 1350168"/>
              <a:gd name="connsiteX22" fmla="*/ 2405063 w 2421732"/>
              <a:gd name="connsiteY22" fmla="*/ 1252537 h 1350168"/>
              <a:gd name="connsiteX23" fmla="*/ 2386013 w 2421732"/>
              <a:gd name="connsiteY23" fmla="*/ 1262062 h 1350168"/>
              <a:gd name="connsiteX24" fmla="*/ 2166938 w 2421732"/>
              <a:gd name="connsiteY24" fmla="*/ 1285875 h 1350168"/>
              <a:gd name="connsiteX25" fmla="*/ 1947863 w 2421732"/>
              <a:gd name="connsiteY25" fmla="*/ 1314450 h 1350168"/>
              <a:gd name="connsiteX26" fmla="*/ 1662113 w 2421732"/>
              <a:gd name="connsiteY26" fmla="*/ 1350168 h 1350168"/>
              <a:gd name="connsiteX27" fmla="*/ 1640682 w 2421732"/>
              <a:gd name="connsiteY27" fmla="*/ 1347787 h 1350168"/>
              <a:gd name="connsiteX28" fmla="*/ 1602582 w 2421732"/>
              <a:gd name="connsiteY28" fmla="*/ 1335881 h 1350168"/>
              <a:gd name="connsiteX29" fmla="*/ 1538288 w 2421732"/>
              <a:gd name="connsiteY29" fmla="*/ 1309687 h 1350168"/>
              <a:gd name="connsiteX30" fmla="*/ 1383507 w 2421732"/>
              <a:gd name="connsiteY30" fmla="*/ 1216818 h 1350168"/>
              <a:gd name="connsiteX31" fmla="*/ 1169194 w 2421732"/>
              <a:gd name="connsiteY31" fmla="*/ 1064418 h 1350168"/>
              <a:gd name="connsiteX32" fmla="*/ 852488 w 2421732"/>
              <a:gd name="connsiteY32" fmla="*/ 823912 h 1350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21732" h="1350168">
                <a:moveTo>
                  <a:pt x="852488" y="823912"/>
                </a:moveTo>
                <a:lnTo>
                  <a:pt x="526257" y="552450"/>
                </a:lnTo>
                <a:lnTo>
                  <a:pt x="290513" y="345281"/>
                </a:lnTo>
                <a:lnTo>
                  <a:pt x="71438" y="150018"/>
                </a:lnTo>
                <a:lnTo>
                  <a:pt x="0" y="85725"/>
                </a:lnTo>
                <a:lnTo>
                  <a:pt x="14288" y="0"/>
                </a:lnTo>
                <a:lnTo>
                  <a:pt x="150019" y="92868"/>
                </a:lnTo>
                <a:lnTo>
                  <a:pt x="378619" y="235743"/>
                </a:lnTo>
                <a:lnTo>
                  <a:pt x="604838" y="376237"/>
                </a:lnTo>
                <a:lnTo>
                  <a:pt x="814388" y="507206"/>
                </a:lnTo>
                <a:lnTo>
                  <a:pt x="1054894" y="650081"/>
                </a:lnTo>
                <a:lnTo>
                  <a:pt x="1257300" y="766762"/>
                </a:lnTo>
                <a:lnTo>
                  <a:pt x="1381125" y="828675"/>
                </a:lnTo>
                <a:lnTo>
                  <a:pt x="1521619" y="890587"/>
                </a:lnTo>
                <a:lnTo>
                  <a:pt x="1674019" y="952500"/>
                </a:lnTo>
                <a:lnTo>
                  <a:pt x="1914525" y="1040606"/>
                </a:lnTo>
                <a:lnTo>
                  <a:pt x="2193132" y="1131093"/>
                </a:lnTo>
                <a:lnTo>
                  <a:pt x="2376488" y="1185862"/>
                </a:lnTo>
                <a:lnTo>
                  <a:pt x="2405063" y="1197768"/>
                </a:lnTo>
                <a:lnTo>
                  <a:pt x="2416969" y="1207293"/>
                </a:lnTo>
                <a:lnTo>
                  <a:pt x="2421732" y="1216818"/>
                </a:lnTo>
                <a:lnTo>
                  <a:pt x="2416969" y="1235868"/>
                </a:lnTo>
                <a:lnTo>
                  <a:pt x="2405063" y="1252537"/>
                </a:lnTo>
                <a:lnTo>
                  <a:pt x="2386013" y="1262062"/>
                </a:lnTo>
                <a:lnTo>
                  <a:pt x="2166938" y="1285875"/>
                </a:lnTo>
                <a:lnTo>
                  <a:pt x="1947863" y="1314450"/>
                </a:lnTo>
                <a:lnTo>
                  <a:pt x="1662113" y="1350168"/>
                </a:lnTo>
                <a:lnTo>
                  <a:pt x="1640682" y="1347787"/>
                </a:lnTo>
                <a:lnTo>
                  <a:pt x="1602582" y="1335881"/>
                </a:lnTo>
                <a:lnTo>
                  <a:pt x="1538288" y="1309687"/>
                </a:lnTo>
                <a:lnTo>
                  <a:pt x="1383507" y="1216818"/>
                </a:lnTo>
                <a:lnTo>
                  <a:pt x="1169194" y="1064418"/>
                </a:lnTo>
                <a:lnTo>
                  <a:pt x="852488" y="82391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30BDF0CD-A577-4289-9D96-C0832AF0434A}"/>
              </a:ext>
            </a:extLst>
          </p:cNvPr>
          <p:cNvSpPr/>
          <p:nvPr/>
        </p:nvSpPr>
        <p:spPr>
          <a:xfrm rot="16200000">
            <a:off x="5208588" y="3656013"/>
            <a:ext cx="1955800" cy="1873250"/>
          </a:xfrm>
          <a:custGeom>
            <a:avLst/>
            <a:gdLst>
              <a:gd name="connsiteX0" fmla="*/ 764381 w 1955006"/>
              <a:gd name="connsiteY0" fmla="*/ 1754982 h 1874044"/>
              <a:gd name="connsiteX1" fmla="*/ 19050 w 1955006"/>
              <a:gd name="connsiteY1" fmla="*/ 1731169 h 1874044"/>
              <a:gd name="connsiteX2" fmla="*/ 0 w 1955006"/>
              <a:gd name="connsiteY2" fmla="*/ 1466850 h 1874044"/>
              <a:gd name="connsiteX3" fmla="*/ 592931 w 1955006"/>
              <a:gd name="connsiteY3" fmla="*/ 1464469 h 1874044"/>
              <a:gd name="connsiteX4" fmla="*/ 759619 w 1955006"/>
              <a:gd name="connsiteY4" fmla="*/ 1490663 h 1874044"/>
              <a:gd name="connsiteX5" fmla="*/ 1185862 w 1955006"/>
              <a:gd name="connsiteY5" fmla="*/ 1488282 h 1874044"/>
              <a:gd name="connsiteX6" fmla="*/ 1328737 w 1955006"/>
              <a:gd name="connsiteY6" fmla="*/ 1483519 h 1874044"/>
              <a:gd name="connsiteX7" fmla="*/ 1559719 w 1955006"/>
              <a:gd name="connsiteY7" fmla="*/ 1502569 h 1874044"/>
              <a:gd name="connsiteX8" fmla="*/ 1666875 w 1955006"/>
              <a:gd name="connsiteY8" fmla="*/ 1509713 h 1874044"/>
              <a:gd name="connsiteX9" fmla="*/ 1707356 w 1955006"/>
              <a:gd name="connsiteY9" fmla="*/ 1504950 h 1874044"/>
              <a:gd name="connsiteX10" fmla="*/ 1733550 w 1955006"/>
              <a:gd name="connsiteY10" fmla="*/ 1493044 h 1874044"/>
              <a:gd name="connsiteX11" fmla="*/ 1747837 w 1955006"/>
              <a:gd name="connsiteY11" fmla="*/ 1471613 h 1874044"/>
              <a:gd name="connsiteX12" fmla="*/ 1754981 w 1955006"/>
              <a:gd name="connsiteY12" fmla="*/ 1443038 h 1874044"/>
              <a:gd name="connsiteX13" fmla="*/ 1757362 w 1955006"/>
              <a:gd name="connsiteY13" fmla="*/ 1400175 h 1874044"/>
              <a:gd name="connsiteX14" fmla="*/ 1728787 w 1955006"/>
              <a:gd name="connsiteY14" fmla="*/ 1073944 h 1874044"/>
              <a:gd name="connsiteX15" fmla="*/ 1695450 w 1955006"/>
              <a:gd name="connsiteY15" fmla="*/ 738188 h 1874044"/>
              <a:gd name="connsiteX16" fmla="*/ 1652587 w 1955006"/>
              <a:gd name="connsiteY16" fmla="*/ 452438 h 1874044"/>
              <a:gd name="connsiteX17" fmla="*/ 1593056 w 1955006"/>
              <a:gd name="connsiteY17" fmla="*/ 97632 h 1874044"/>
              <a:gd name="connsiteX18" fmla="*/ 1747837 w 1955006"/>
              <a:gd name="connsiteY18" fmla="*/ 0 h 1874044"/>
              <a:gd name="connsiteX19" fmla="*/ 1762125 w 1955006"/>
              <a:gd name="connsiteY19" fmla="*/ 47625 h 1874044"/>
              <a:gd name="connsiteX20" fmla="*/ 1783556 w 1955006"/>
              <a:gd name="connsiteY20" fmla="*/ 240507 h 1874044"/>
              <a:gd name="connsiteX21" fmla="*/ 1824037 w 1955006"/>
              <a:gd name="connsiteY21" fmla="*/ 600075 h 1874044"/>
              <a:gd name="connsiteX22" fmla="*/ 1857375 w 1955006"/>
              <a:gd name="connsiteY22" fmla="*/ 864394 h 1874044"/>
              <a:gd name="connsiteX23" fmla="*/ 1890712 w 1955006"/>
              <a:gd name="connsiteY23" fmla="*/ 1138238 h 1874044"/>
              <a:gd name="connsiteX24" fmla="*/ 1912144 w 1955006"/>
              <a:gd name="connsiteY24" fmla="*/ 1333500 h 1874044"/>
              <a:gd name="connsiteX25" fmla="*/ 1919287 w 1955006"/>
              <a:gd name="connsiteY25" fmla="*/ 1364457 h 1874044"/>
              <a:gd name="connsiteX26" fmla="*/ 1955006 w 1955006"/>
              <a:gd name="connsiteY26" fmla="*/ 1514475 h 1874044"/>
              <a:gd name="connsiteX27" fmla="*/ 1952625 w 1955006"/>
              <a:gd name="connsiteY27" fmla="*/ 1540669 h 1874044"/>
              <a:gd name="connsiteX28" fmla="*/ 1912144 w 1955006"/>
              <a:gd name="connsiteY28" fmla="*/ 1619250 h 1874044"/>
              <a:gd name="connsiteX29" fmla="*/ 1831181 w 1955006"/>
              <a:gd name="connsiteY29" fmla="*/ 1743075 h 1874044"/>
              <a:gd name="connsiteX30" fmla="*/ 1783556 w 1955006"/>
              <a:gd name="connsiteY30" fmla="*/ 1802607 h 1874044"/>
              <a:gd name="connsiteX31" fmla="*/ 1735931 w 1955006"/>
              <a:gd name="connsiteY31" fmla="*/ 1847850 h 1874044"/>
              <a:gd name="connsiteX32" fmla="*/ 1704975 w 1955006"/>
              <a:gd name="connsiteY32" fmla="*/ 1866900 h 1874044"/>
              <a:gd name="connsiteX33" fmla="*/ 1683544 w 1955006"/>
              <a:gd name="connsiteY33" fmla="*/ 1874044 h 1874044"/>
              <a:gd name="connsiteX34" fmla="*/ 1657350 w 1955006"/>
              <a:gd name="connsiteY34" fmla="*/ 1869282 h 1874044"/>
              <a:gd name="connsiteX35" fmla="*/ 1621631 w 1955006"/>
              <a:gd name="connsiteY35" fmla="*/ 1843088 h 1874044"/>
              <a:gd name="connsiteX36" fmla="*/ 1583531 w 1955006"/>
              <a:gd name="connsiteY36" fmla="*/ 1812132 h 1874044"/>
              <a:gd name="connsiteX37" fmla="*/ 1543050 w 1955006"/>
              <a:gd name="connsiteY37" fmla="*/ 1790700 h 1874044"/>
              <a:gd name="connsiteX38" fmla="*/ 1493044 w 1955006"/>
              <a:gd name="connsiteY38" fmla="*/ 1778794 h 1874044"/>
              <a:gd name="connsiteX39" fmla="*/ 1254919 w 1955006"/>
              <a:gd name="connsiteY39" fmla="*/ 1769269 h 1874044"/>
              <a:gd name="connsiteX40" fmla="*/ 764381 w 1955006"/>
              <a:gd name="connsiteY40" fmla="*/ 1754982 h 187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955006" h="1874044">
                <a:moveTo>
                  <a:pt x="764381" y="1754982"/>
                </a:moveTo>
                <a:lnTo>
                  <a:pt x="19050" y="1731169"/>
                </a:lnTo>
                <a:lnTo>
                  <a:pt x="0" y="1466850"/>
                </a:lnTo>
                <a:lnTo>
                  <a:pt x="592931" y="1464469"/>
                </a:lnTo>
                <a:lnTo>
                  <a:pt x="759619" y="1490663"/>
                </a:lnTo>
                <a:lnTo>
                  <a:pt x="1185862" y="1488282"/>
                </a:lnTo>
                <a:lnTo>
                  <a:pt x="1328737" y="1483519"/>
                </a:lnTo>
                <a:lnTo>
                  <a:pt x="1559719" y="1502569"/>
                </a:lnTo>
                <a:lnTo>
                  <a:pt x="1666875" y="1509713"/>
                </a:lnTo>
                <a:lnTo>
                  <a:pt x="1707356" y="1504950"/>
                </a:lnTo>
                <a:lnTo>
                  <a:pt x="1733550" y="1493044"/>
                </a:lnTo>
                <a:lnTo>
                  <a:pt x="1747837" y="1471613"/>
                </a:lnTo>
                <a:lnTo>
                  <a:pt x="1754981" y="1443038"/>
                </a:lnTo>
                <a:lnTo>
                  <a:pt x="1757362" y="1400175"/>
                </a:lnTo>
                <a:lnTo>
                  <a:pt x="1728787" y="1073944"/>
                </a:lnTo>
                <a:lnTo>
                  <a:pt x="1695450" y="738188"/>
                </a:lnTo>
                <a:lnTo>
                  <a:pt x="1652587" y="452438"/>
                </a:lnTo>
                <a:lnTo>
                  <a:pt x="1593056" y="97632"/>
                </a:lnTo>
                <a:lnTo>
                  <a:pt x="1747837" y="0"/>
                </a:lnTo>
                <a:lnTo>
                  <a:pt x="1762125" y="47625"/>
                </a:lnTo>
                <a:lnTo>
                  <a:pt x="1783556" y="240507"/>
                </a:lnTo>
                <a:lnTo>
                  <a:pt x="1824037" y="600075"/>
                </a:lnTo>
                <a:lnTo>
                  <a:pt x="1857375" y="864394"/>
                </a:lnTo>
                <a:lnTo>
                  <a:pt x="1890712" y="1138238"/>
                </a:lnTo>
                <a:lnTo>
                  <a:pt x="1912144" y="1333500"/>
                </a:lnTo>
                <a:lnTo>
                  <a:pt x="1919287" y="1364457"/>
                </a:lnTo>
                <a:lnTo>
                  <a:pt x="1955006" y="1514475"/>
                </a:lnTo>
                <a:lnTo>
                  <a:pt x="1952625" y="1540669"/>
                </a:lnTo>
                <a:lnTo>
                  <a:pt x="1912144" y="1619250"/>
                </a:lnTo>
                <a:lnTo>
                  <a:pt x="1831181" y="1743075"/>
                </a:lnTo>
                <a:lnTo>
                  <a:pt x="1783556" y="1802607"/>
                </a:lnTo>
                <a:lnTo>
                  <a:pt x="1735931" y="1847850"/>
                </a:lnTo>
                <a:lnTo>
                  <a:pt x="1704975" y="1866900"/>
                </a:lnTo>
                <a:lnTo>
                  <a:pt x="1683544" y="1874044"/>
                </a:lnTo>
                <a:lnTo>
                  <a:pt x="1657350" y="1869282"/>
                </a:lnTo>
                <a:lnTo>
                  <a:pt x="1621631" y="1843088"/>
                </a:lnTo>
                <a:lnTo>
                  <a:pt x="1583531" y="1812132"/>
                </a:lnTo>
                <a:lnTo>
                  <a:pt x="1543050" y="1790700"/>
                </a:lnTo>
                <a:lnTo>
                  <a:pt x="1493044" y="1778794"/>
                </a:lnTo>
                <a:lnTo>
                  <a:pt x="1254919" y="1769269"/>
                </a:lnTo>
                <a:lnTo>
                  <a:pt x="764381" y="17549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0A83F6-37F7-4CB1-BEAC-86316483646F}"/>
              </a:ext>
            </a:extLst>
          </p:cNvPr>
          <p:cNvSpPr/>
          <p:nvPr/>
        </p:nvSpPr>
        <p:spPr>
          <a:xfrm>
            <a:off x="5332413" y="4186238"/>
            <a:ext cx="1466850" cy="336550"/>
          </a:xfrm>
          <a:custGeom>
            <a:avLst/>
            <a:gdLst>
              <a:gd name="connsiteX0" fmla="*/ 790575 w 1466850"/>
              <a:gd name="connsiteY0" fmla="*/ 254793 h 335756"/>
              <a:gd name="connsiteX1" fmla="*/ 473869 w 1466850"/>
              <a:gd name="connsiteY1" fmla="*/ 297656 h 335756"/>
              <a:gd name="connsiteX2" fmla="*/ 219075 w 1466850"/>
              <a:gd name="connsiteY2" fmla="*/ 335756 h 335756"/>
              <a:gd name="connsiteX3" fmla="*/ 4762 w 1466850"/>
              <a:gd name="connsiteY3" fmla="*/ 302418 h 335756"/>
              <a:gd name="connsiteX4" fmla="*/ 0 w 1466850"/>
              <a:gd name="connsiteY4" fmla="*/ 169068 h 335756"/>
              <a:gd name="connsiteX5" fmla="*/ 90487 w 1466850"/>
              <a:gd name="connsiteY5" fmla="*/ 188118 h 335756"/>
              <a:gd name="connsiteX6" fmla="*/ 135731 w 1466850"/>
              <a:gd name="connsiteY6" fmla="*/ 192881 h 335756"/>
              <a:gd name="connsiteX7" fmla="*/ 178594 w 1466850"/>
              <a:gd name="connsiteY7" fmla="*/ 188118 h 335756"/>
              <a:gd name="connsiteX8" fmla="*/ 209550 w 1466850"/>
              <a:gd name="connsiteY8" fmla="*/ 178593 h 335756"/>
              <a:gd name="connsiteX9" fmla="*/ 464344 w 1466850"/>
              <a:gd name="connsiteY9" fmla="*/ 147637 h 335756"/>
              <a:gd name="connsiteX10" fmla="*/ 716756 w 1466850"/>
              <a:gd name="connsiteY10" fmla="*/ 114300 h 335756"/>
              <a:gd name="connsiteX11" fmla="*/ 881062 w 1466850"/>
              <a:gd name="connsiteY11" fmla="*/ 83343 h 335756"/>
              <a:gd name="connsiteX12" fmla="*/ 990600 w 1466850"/>
              <a:gd name="connsiteY12" fmla="*/ 61912 h 335756"/>
              <a:gd name="connsiteX13" fmla="*/ 1066800 w 1466850"/>
              <a:gd name="connsiteY13" fmla="*/ 42862 h 335756"/>
              <a:gd name="connsiteX14" fmla="*/ 1133475 w 1466850"/>
              <a:gd name="connsiteY14" fmla="*/ 23812 h 335756"/>
              <a:gd name="connsiteX15" fmla="*/ 1183481 w 1466850"/>
              <a:gd name="connsiteY15" fmla="*/ 0 h 335756"/>
              <a:gd name="connsiteX16" fmla="*/ 1245394 w 1466850"/>
              <a:gd name="connsiteY16" fmla="*/ 4762 h 335756"/>
              <a:gd name="connsiteX17" fmla="*/ 1312069 w 1466850"/>
              <a:gd name="connsiteY17" fmla="*/ 14287 h 335756"/>
              <a:gd name="connsiteX18" fmla="*/ 1381125 w 1466850"/>
              <a:gd name="connsiteY18" fmla="*/ 35718 h 335756"/>
              <a:gd name="connsiteX19" fmla="*/ 1464469 w 1466850"/>
              <a:gd name="connsiteY19" fmla="*/ 71437 h 335756"/>
              <a:gd name="connsiteX20" fmla="*/ 1466850 w 1466850"/>
              <a:gd name="connsiteY20" fmla="*/ 188118 h 335756"/>
              <a:gd name="connsiteX21" fmla="*/ 1312069 w 1466850"/>
              <a:gd name="connsiteY21" fmla="*/ 223837 h 335756"/>
              <a:gd name="connsiteX22" fmla="*/ 1212056 w 1466850"/>
              <a:gd name="connsiteY22" fmla="*/ 223837 h 335756"/>
              <a:gd name="connsiteX23" fmla="*/ 1088231 w 1466850"/>
              <a:gd name="connsiteY23" fmla="*/ 223837 h 335756"/>
              <a:gd name="connsiteX24" fmla="*/ 959644 w 1466850"/>
              <a:gd name="connsiteY24" fmla="*/ 233362 h 335756"/>
              <a:gd name="connsiteX25" fmla="*/ 790575 w 1466850"/>
              <a:gd name="connsiteY25" fmla="*/ 254793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466850" h="335756">
                <a:moveTo>
                  <a:pt x="790575" y="254793"/>
                </a:moveTo>
                <a:lnTo>
                  <a:pt x="473869" y="297656"/>
                </a:lnTo>
                <a:lnTo>
                  <a:pt x="219075" y="335756"/>
                </a:lnTo>
                <a:lnTo>
                  <a:pt x="4762" y="302418"/>
                </a:lnTo>
                <a:lnTo>
                  <a:pt x="0" y="169068"/>
                </a:lnTo>
                <a:lnTo>
                  <a:pt x="90487" y="188118"/>
                </a:lnTo>
                <a:lnTo>
                  <a:pt x="135731" y="192881"/>
                </a:lnTo>
                <a:lnTo>
                  <a:pt x="178594" y="188118"/>
                </a:lnTo>
                <a:lnTo>
                  <a:pt x="209550" y="178593"/>
                </a:lnTo>
                <a:lnTo>
                  <a:pt x="464344" y="147637"/>
                </a:lnTo>
                <a:lnTo>
                  <a:pt x="716756" y="114300"/>
                </a:lnTo>
                <a:lnTo>
                  <a:pt x="881062" y="83343"/>
                </a:lnTo>
                <a:lnTo>
                  <a:pt x="990600" y="61912"/>
                </a:lnTo>
                <a:lnTo>
                  <a:pt x="1066800" y="42862"/>
                </a:lnTo>
                <a:lnTo>
                  <a:pt x="1133475" y="23812"/>
                </a:lnTo>
                <a:lnTo>
                  <a:pt x="1183481" y="0"/>
                </a:lnTo>
                <a:lnTo>
                  <a:pt x="1245394" y="4762"/>
                </a:lnTo>
                <a:lnTo>
                  <a:pt x="1312069" y="14287"/>
                </a:lnTo>
                <a:lnTo>
                  <a:pt x="1381125" y="35718"/>
                </a:lnTo>
                <a:lnTo>
                  <a:pt x="1464469" y="71437"/>
                </a:lnTo>
                <a:cubicBezTo>
                  <a:pt x="1465263" y="110331"/>
                  <a:pt x="1466056" y="149224"/>
                  <a:pt x="1466850" y="188118"/>
                </a:cubicBezTo>
                <a:lnTo>
                  <a:pt x="1312069" y="223837"/>
                </a:lnTo>
                <a:lnTo>
                  <a:pt x="1212056" y="223837"/>
                </a:lnTo>
                <a:lnTo>
                  <a:pt x="1088231" y="223837"/>
                </a:lnTo>
                <a:lnTo>
                  <a:pt x="959644" y="233362"/>
                </a:lnTo>
                <a:lnTo>
                  <a:pt x="790575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18F46C2-7036-42B2-806B-2451B31A0DD8}"/>
              </a:ext>
            </a:extLst>
          </p:cNvPr>
          <p:cNvSpPr/>
          <p:nvPr/>
        </p:nvSpPr>
        <p:spPr>
          <a:xfrm>
            <a:off x="5338764" y="4779963"/>
            <a:ext cx="1462087" cy="323850"/>
          </a:xfrm>
          <a:custGeom>
            <a:avLst/>
            <a:gdLst>
              <a:gd name="connsiteX0" fmla="*/ 745331 w 1462087"/>
              <a:gd name="connsiteY0" fmla="*/ 230981 h 323850"/>
              <a:gd name="connsiteX1" fmla="*/ 521493 w 1462087"/>
              <a:gd name="connsiteY1" fmla="*/ 266700 h 323850"/>
              <a:gd name="connsiteX2" fmla="*/ 311943 w 1462087"/>
              <a:gd name="connsiteY2" fmla="*/ 304800 h 323850"/>
              <a:gd name="connsiteX3" fmla="*/ 209550 w 1462087"/>
              <a:gd name="connsiteY3" fmla="*/ 323850 h 323850"/>
              <a:gd name="connsiteX4" fmla="*/ 4762 w 1462087"/>
              <a:gd name="connsiteY4" fmla="*/ 323850 h 323850"/>
              <a:gd name="connsiteX5" fmla="*/ 0 w 1462087"/>
              <a:gd name="connsiteY5" fmla="*/ 178594 h 323850"/>
              <a:gd name="connsiteX6" fmla="*/ 135731 w 1462087"/>
              <a:gd name="connsiteY6" fmla="*/ 161925 h 323850"/>
              <a:gd name="connsiteX7" fmla="*/ 345281 w 1462087"/>
              <a:gd name="connsiteY7" fmla="*/ 133350 h 323850"/>
              <a:gd name="connsiteX8" fmla="*/ 645318 w 1462087"/>
              <a:gd name="connsiteY8" fmla="*/ 90487 h 323850"/>
              <a:gd name="connsiteX9" fmla="*/ 850106 w 1462087"/>
              <a:gd name="connsiteY9" fmla="*/ 57150 h 323850"/>
              <a:gd name="connsiteX10" fmla="*/ 1057275 w 1462087"/>
              <a:gd name="connsiteY10" fmla="*/ 23812 h 323850"/>
              <a:gd name="connsiteX11" fmla="*/ 1164431 w 1462087"/>
              <a:gd name="connsiteY11" fmla="*/ 7144 h 323850"/>
              <a:gd name="connsiteX12" fmla="*/ 1216818 w 1462087"/>
              <a:gd name="connsiteY12" fmla="*/ 2381 h 323850"/>
              <a:gd name="connsiteX13" fmla="*/ 1257300 w 1462087"/>
              <a:gd name="connsiteY13" fmla="*/ 2381 h 323850"/>
              <a:gd name="connsiteX14" fmla="*/ 1314450 w 1462087"/>
              <a:gd name="connsiteY14" fmla="*/ 0 h 323850"/>
              <a:gd name="connsiteX15" fmla="*/ 1371600 w 1462087"/>
              <a:gd name="connsiteY15" fmla="*/ 11906 h 323850"/>
              <a:gd name="connsiteX16" fmla="*/ 1462087 w 1462087"/>
              <a:gd name="connsiteY16" fmla="*/ 42862 h 323850"/>
              <a:gd name="connsiteX17" fmla="*/ 1459706 w 1462087"/>
              <a:gd name="connsiteY17" fmla="*/ 216694 h 323850"/>
              <a:gd name="connsiteX18" fmla="*/ 1359693 w 1462087"/>
              <a:gd name="connsiteY18" fmla="*/ 211931 h 323850"/>
              <a:gd name="connsiteX19" fmla="*/ 1123950 w 1462087"/>
              <a:gd name="connsiteY19" fmla="*/ 195262 h 323850"/>
              <a:gd name="connsiteX20" fmla="*/ 1035843 w 1462087"/>
              <a:gd name="connsiteY20" fmla="*/ 188119 h 323850"/>
              <a:gd name="connsiteX21" fmla="*/ 745331 w 1462087"/>
              <a:gd name="connsiteY21" fmla="*/ 230981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462087" h="323850">
                <a:moveTo>
                  <a:pt x="745331" y="230981"/>
                </a:moveTo>
                <a:lnTo>
                  <a:pt x="521493" y="266700"/>
                </a:lnTo>
                <a:lnTo>
                  <a:pt x="311943" y="304800"/>
                </a:lnTo>
                <a:lnTo>
                  <a:pt x="209550" y="323850"/>
                </a:lnTo>
                <a:lnTo>
                  <a:pt x="4762" y="323850"/>
                </a:lnTo>
                <a:lnTo>
                  <a:pt x="0" y="178594"/>
                </a:lnTo>
                <a:lnTo>
                  <a:pt x="135731" y="161925"/>
                </a:lnTo>
                <a:lnTo>
                  <a:pt x="345281" y="133350"/>
                </a:lnTo>
                <a:lnTo>
                  <a:pt x="645318" y="90487"/>
                </a:lnTo>
                <a:lnTo>
                  <a:pt x="850106" y="57150"/>
                </a:lnTo>
                <a:lnTo>
                  <a:pt x="1057275" y="23812"/>
                </a:lnTo>
                <a:lnTo>
                  <a:pt x="1164431" y="7144"/>
                </a:lnTo>
                <a:lnTo>
                  <a:pt x="1216818" y="2381"/>
                </a:lnTo>
                <a:lnTo>
                  <a:pt x="1257300" y="2381"/>
                </a:lnTo>
                <a:lnTo>
                  <a:pt x="1314450" y="0"/>
                </a:lnTo>
                <a:lnTo>
                  <a:pt x="1371600" y="11906"/>
                </a:lnTo>
                <a:lnTo>
                  <a:pt x="1462087" y="42862"/>
                </a:lnTo>
                <a:cubicBezTo>
                  <a:pt x="1461293" y="100806"/>
                  <a:pt x="1460500" y="158750"/>
                  <a:pt x="1459706" y="216694"/>
                </a:cubicBezTo>
                <a:lnTo>
                  <a:pt x="1359693" y="211931"/>
                </a:lnTo>
                <a:lnTo>
                  <a:pt x="1123950" y="195262"/>
                </a:lnTo>
                <a:lnTo>
                  <a:pt x="1035843" y="188119"/>
                </a:lnTo>
                <a:lnTo>
                  <a:pt x="745331" y="2309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C4D64E0-BE7C-4737-B94F-969C0CFE69BC}"/>
              </a:ext>
            </a:extLst>
          </p:cNvPr>
          <p:cNvSpPr/>
          <p:nvPr/>
        </p:nvSpPr>
        <p:spPr>
          <a:xfrm>
            <a:off x="4025900" y="5418138"/>
            <a:ext cx="4038600" cy="514350"/>
          </a:xfrm>
          <a:custGeom>
            <a:avLst/>
            <a:gdLst>
              <a:gd name="connsiteX0" fmla="*/ 2382878 w 4038316"/>
              <a:gd name="connsiteY0" fmla="*/ 258343 h 513288"/>
              <a:gd name="connsiteX1" fmla="*/ 1971568 w 4038316"/>
              <a:gd name="connsiteY1" fmla="*/ 282138 h 513288"/>
              <a:gd name="connsiteX2" fmla="*/ 1682631 w 4038316"/>
              <a:gd name="connsiteY2" fmla="*/ 305933 h 513288"/>
              <a:gd name="connsiteX3" fmla="*/ 1332508 w 4038316"/>
              <a:gd name="connsiteY3" fmla="*/ 343325 h 513288"/>
              <a:gd name="connsiteX4" fmla="*/ 1091161 w 4038316"/>
              <a:gd name="connsiteY4" fmla="*/ 377317 h 513288"/>
              <a:gd name="connsiteX5" fmla="*/ 853213 w 4038316"/>
              <a:gd name="connsiteY5" fmla="*/ 421508 h 513288"/>
              <a:gd name="connsiteX6" fmla="*/ 707045 w 4038316"/>
              <a:gd name="connsiteY6" fmla="*/ 452101 h 513288"/>
              <a:gd name="connsiteX7" fmla="*/ 598269 w 4038316"/>
              <a:gd name="connsiteY7" fmla="*/ 486094 h 513288"/>
              <a:gd name="connsiteX8" fmla="*/ 516687 w 4038316"/>
              <a:gd name="connsiteY8" fmla="*/ 513288 h 513288"/>
              <a:gd name="connsiteX9" fmla="*/ 438504 w 4038316"/>
              <a:gd name="connsiteY9" fmla="*/ 496291 h 513288"/>
              <a:gd name="connsiteX10" fmla="*/ 333127 w 4038316"/>
              <a:gd name="connsiteY10" fmla="*/ 458899 h 513288"/>
              <a:gd name="connsiteX11" fmla="*/ 248145 w 4038316"/>
              <a:gd name="connsiteY11" fmla="*/ 414709 h 513288"/>
              <a:gd name="connsiteX12" fmla="*/ 190358 w 4038316"/>
              <a:gd name="connsiteY12" fmla="*/ 377317 h 513288"/>
              <a:gd name="connsiteX13" fmla="*/ 152966 w 4038316"/>
              <a:gd name="connsiteY13" fmla="*/ 346724 h 513288"/>
              <a:gd name="connsiteX14" fmla="*/ 91779 w 4038316"/>
              <a:gd name="connsiteY14" fmla="*/ 285537 h 513288"/>
              <a:gd name="connsiteX15" fmla="*/ 54388 w 4038316"/>
              <a:gd name="connsiteY15" fmla="*/ 241347 h 513288"/>
              <a:gd name="connsiteX16" fmla="*/ 27194 w 4038316"/>
              <a:gd name="connsiteY16" fmla="*/ 200556 h 513288"/>
              <a:gd name="connsiteX17" fmla="*/ 6798 w 4038316"/>
              <a:gd name="connsiteY17" fmla="*/ 159765 h 513288"/>
              <a:gd name="connsiteX18" fmla="*/ 0 w 4038316"/>
              <a:gd name="connsiteY18" fmla="*/ 129172 h 513288"/>
              <a:gd name="connsiteX19" fmla="*/ 6798 w 4038316"/>
              <a:gd name="connsiteY19" fmla="*/ 108776 h 513288"/>
              <a:gd name="connsiteX20" fmla="*/ 27194 w 4038316"/>
              <a:gd name="connsiteY20" fmla="*/ 101978 h 513288"/>
              <a:gd name="connsiteX21" fmla="*/ 50988 w 4038316"/>
              <a:gd name="connsiteY21" fmla="*/ 108776 h 513288"/>
              <a:gd name="connsiteX22" fmla="*/ 78182 w 4038316"/>
              <a:gd name="connsiteY22" fmla="*/ 132571 h 513288"/>
              <a:gd name="connsiteX23" fmla="*/ 112175 w 4038316"/>
              <a:gd name="connsiteY23" fmla="*/ 156366 h 513288"/>
              <a:gd name="connsiteX24" fmla="*/ 176761 w 4038316"/>
              <a:gd name="connsiteY24" fmla="*/ 176761 h 513288"/>
              <a:gd name="connsiteX25" fmla="*/ 261742 w 4038316"/>
              <a:gd name="connsiteY25" fmla="*/ 197157 h 513288"/>
              <a:gd name="connsiteX26" fmla="*/ 346724 w 4038316"/>
              <a:gd name="connsiteY26" fmla="*/ 210754 h 513288"/>
              <a:gd name="connsiteX27" fmla="*/ 472496 w 4038316"/>
              <a:gd name="connsiteY27" fmla="*/ 220952 h 513288"/>
              <a:gd name="connsiteX28" fmla="*/ 608466 w 4038316"/>
              <a:gd name="connsiteY28" fmla="*/ 224351 h 513288"/>
              <a:gd name="connsiteX29" fmla="*/ 778429 w 4038316"/>
              <a:gd name="connsiteY29" fmla="*/ 217552 h 513288"/>
              <a:gd name="connsiteX30" fmla="*/ 948392 w 4038316"/>
              <a:gd name="connsiteY30" fmla="*/ 207355 h 513288"/>
              <a:gd name="connsiteX31" fmla="*/ 1179542 w 4038316"/>
              <a:gd name="connsiteY31" fmla="*/ 176761 h 513288"/>
              <a:gd name="connsiteX32" fmla="*/ 1356303 w 4038316"/>
              <a:gd name="connsiteY32" fmla="*/ 159765 h 513288"/>
              <a:gd name="connsiteX33" fmla="*/ 1539863 w 4038316"/>
              <a:gd name="connsiteY33" fmla="*/ 139369 h 513288"/>
              <a:gd name="connsiteX34" fmla="*/ 1686031 w 4038316"/>
              <a:gd name="connsiteY34" fmla="*/ 122373 h 513288"/>
              <a:gd name="connsiteX35" fmla="*/ 1822001 w 4038316"/>
              <a:gd name="connsiteY35" fmla="*/ 108776 h 513288"/>
              <a:gd name="connsiteX36" fmla="*/ 1988565 w 4038316"/>
              <a:gd name="connsiteY36" fmla="*/ 91780 h 513288"/>
              <a:gd name="connsiteX37" fmla="*/ 2158527 w 4038316"/>
              <a:gd name="connsiteY37" fmla="*/ 78183 h 513288"/>
              <a:gd name="connsiteX38" fmla="*/ 2342087 w 4038316"/>
              <a:gd name="connsiteY38" fmla="*/ 71384 h 513288"/>
              <a:gd name="connsiteX39" fmla="*/ 2726203 w 4038316"/>
              <a:gd name="connsiteY39" fmla="*/ 67985 h 513288"/>
              <a:gd name="connsiteX40" fmla="*/ 2923360 w 4038316"/>
              <a:gd name="connsiteY40" fmla="*/ 44190 h 513288"/>
              <a:gd name="connsiteX41" fmla="*/ 3100121 w 4038316"/>
              <a:gd name="connsiteY41" fmla="*/ 40791 h 513288"/>
              <a:gd name="connsiteX42" fmla="*/ 3314275 w 4038316"/>
              <a:gd name="connsiteY42" fmla="*/ 44190 h 513288"/>
              <a:gd name="connsiteX43" fmla="*/ 3416252 w 4038316"/>
              <a:gd name="connsiteY43" fmla="*/ 40791 h 513288"/>
              <a:gd name="connsiteX44" fmla="*/ 3497834 w 4038316"/>
              <a:gd name="connsiteY44" fmla="*/ 33992 h 513288"/>
              <a:gd name="connsiteX45" fmla="*/ 3569219 w 4038316"/>
              <a:gd name="connsiteY45" fmla="*/ 20395 h 513288"/>
              <a:gd name="connsiteX46" fmla="*/ 3623607 w 4038316"/>
              <a:gd name="connsiteY46" fmla="*/ 0 h 513288"/>
              <a:gd name="connsiteX47" fmla="*/ 3664398 w 4038316"/>
              <a:gd name="connsiteY47" fmla="*/ 6798 h 513288"/>
              <a:gd name="connsiteX48" fmla="*/ 3793570 w 4038316"/>
              <a:gd name="connsiteY48" fmla="*/ 57787 h 513288"/>
              <a:gd name="connsiteX49" fmla="*/ 3912544 w 4038316"/>
              <a:gd name="connsiteY49" fmla="*/ 112175 h 513288"/>
              <a:gd name="connsiteX50" fmla="*/ 3953335 w 4038316"/>
              <a:gd name="connsiteY50" fmla="*/ 132571 h 513288"/>
              <a:gd name="connsiteX51" fmla="*/ 3983928 w 4038316"/>
              <a:gd name="connsiteY51" fmla="*/ 152966 h 513288"/>
              <a:gd name="connsiteX52" fmla="*/ 4007723 w 4038316"/>
              <a:gd name="connsiteY52" fmla="*/ 180160 h 513288"/>
              <a:gd name="connsiteX53" fmla="*/ 4028118 w 4038316"/>
              <a:gd name="connsiteY53" fmla="*/ 217552 h 513288"/>
              <a:gd name="connsiteX54" fmla="*/ 4034917 w 4038316"/>
              <a:gd name="connsiteY54" fmla="*/ 244746 h 513288"/>
              <a:gd name="connsiteX55" fmla="*/ 4038316 w 4038316"/>
              <a:gd name="connsiteY55" fmla="*/ 271940 h 513288"/>
              <a:gd name="connsiteX56" fmla="*/ 4024719 w 4038316"/>
              <a:gd name="connsiteY56" fmla="*/ 305933 h 513288"/>
              <a:gd name="connsiteX57" fmla="*/ 4004324 w 4038316"/>
              <a:gd name="connsiteY57" fmla="*/ 329728 h 513288"/>
              <a:gd name="connsiteX58" fmla="*/ 3973730 w 4038316"/>
              <a:gd name="connsiteY58" fmla="*/ 346724 h 513288"/>
              <a:gd name="connsiteX59" fmla="*/ 3939738 w 4038316"/>
              <a:gd name="connsiteY59" fmla="*/ 356922 h 513288"/>
              <a:gd name="connsiteX60" fmla="*/ 3858156 w 4038316"/>
              <a:gd name="connsiteY60" fmla="*/ 343325 h 513288"/>
              <a:gd name="connsiteX61" fmla="*/ 3715387 w 4038316"/>
              <a:gd name="connsiteY61" fmla="*/ 316131 h 513288"/>
              <a:gd name="connsiteX62" fmla="*/ 3606611 w 4038316"/>
              <a:gd name="connsiteY62" fmla="*/ 288937 h 513288"/>
              <a:gd name="connsiteX63" fmla="*/ 3487637 w 4038316"/>
              <a:gd name="connsiteY63" fmla="*/ 268541 h 513288"/>
              <a:gd name="connsiteX64" fmla="*/ 3266685 w 4038316"/>
              <a:gd name="connsiteY64" fmla="*/ 251545 h 513288"/>
              <a:gd name="connsiteX65" fmla="*/ 3008342 w 4038316"/>
              <a:gd name="connsiteY65" fmla="*/ 244746 h 513288"/>
              <a:gd name="connsiteX66" fmla="*/ 2783991 w 4038316"/>
              <a:gd name="connsiteY66" fmla="*/ 244746 h 513288"/>
              <a:gd name="connsiteX67" fmla="*/ 2382878 w 4038316"/>
              <a:gd name="connsiteY67" fmla="*/ 258343 h 51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038316" h="513288">
                <a:moveTo>
                  <a:pt x="2382878" y="258343"/>
                </a:moveTo>
                <a:lnTo>
                  <a:pt x="1971568" y="282138"/>
                </a:lnTo>
                <a:lnTo>
                  <a:pt x="1682631" y="305933"/>
                </a:lnTo>
                <a:lnTo>
                  <a:pt x="1332508" y="343325"/>
                </a:lnTo>
                <a:lnTo>
                  <a:pt x="1091161" y="377317"/>
                </a:lnTo>
                <a:lnTo>
                  <a:pt x="853213" y="421508"/>
                </a:lnTo>
                <a:lnTo>
                  <a:pt x="707045" y="452101"/>
                </a:lnTo>
                <a:lnTo>
                  <a:pt x="598269" y="486094"/>
                </a:lnTo>
                <a:lnTo>
                  <a:pt x="516687" y="513288"/>
                </a:lnTo>
                <a:lnTo>
                  <a:pt x="438504" y="496291"/>
                </a:lnTo>
                <a:lnTo>
                  <a:pt x="333127" y="458899"/>
                </a:lnTo>
                <a:lnTo>
                  <a:pt x="248145" y="414709"/>
                </a:lnTo>
                <a:lnTo>
                  <a:pt x="190358" y="377317"/>
                </a:lnTo>
                <a:lnTo>
                  <a:pt x="152966" y="346724"/>
                </a:lnTo>
                <a:lnTo>
                  <a:pt x="91779" y="285537"/>
                </a:lnTo>
                <a:lnTo>
                  <a:pt x="54388" y="241347"/>
                </a:lnTo>
                <a:lnTo>
                  <a:pt x="27194" y="200556"/>
                </a:lnTo>
                <a:lnTo>
                  <a:pt x="6798" y="159765"/>
                </a:lnTo>
                <a:lnTo>
                  <a:pt x="0" y="129172"/>
                </a:lnTo>
                <a:lnTo>
                  <a:pt x="6798" y="108776"/>
                </a:lnTo>
                <a:lnTo>
                  <a:pt x="27194" y="101978"/>
                </a:lnTo>
                <a:lnTo>
                  <a:pt x="50988" y="108776"/>
                </a:lnTo>
                <a:lnTo>
                  <a:pt x="78182" y="132571"/>
                </a:lnTo>
                <a:lnTo>
                  <a:pt x="112175" y="156366"/>
                </a:lnTo>
                <a:lnTo>
                  <a:pt x="176761" y="176761"/>
                </a:lnTo>
                <a:lnTo>
                  <a:pt x="261742" y="197157"/>
                </a:lnTo>
                <a:lnTo>
                  <a:pt x="346724" y="210754"/>
                </a:lnTo>
                <a:lnTo>
                  <a:pt x="472496" y="220952"/>
                </a:lnTo>
                <a:lnTo>
                  <a:pt x="608466" y="224351"/>
                </a:lnTo>
                <a:lnTo>
                  <a:pt x="778429" y="217552"/>
                </a:lnTo>
                <a:lnTo>
                  <a:pt x="948392" y="207355"/>
                </a:lnTo>
                <a:lnTo>
                  <a:pt x="1179542" y="176761"/>
                </a:lnTo>
                <a:lnTo>
                  <a:pt x="1356303" y="159765"/>
                </a:lnTo>
                <a:lnTo>
                  <a:pt x="1539863" y="139369"/>
                </a:lnTo>
                <a:lnTo>
                  <a:pt x="1686031" y="122373"/>
                </a:lnTo>
                <a:lnTo>
                  <a:pt x="1822001" y="108776"/>
                </a:lnTo>
                <a:lnTo>
                  <a:pt x="1988565" y="91780"/>
                </a:lnTo>
                <a:lnTo>
                  <a:pt x="2158527" y="78183"/>
                </a:lnTo>
                <a:lnTo>
                  <a:pt x="2342087" y="71384"/>
                </a:lnTo>
                <a:lnTo>
                  <a:pt x="2726203" y="67985"/>
                </a:lnTo>
                <a:lnTo>
                  <a:pt x="2923360" y="44190"/>
                </a:lnTo>
                <a:lnTo>
                  <a:pt x="3100121" y="40791"/>
                </a:lnTo>
                <a:lnTo>
                  <a:pt x="3314275" y="44190"/>
                </a:lnTo>
                <a:lnTo>
                  <a:pt x="3416252" y="40791"/>
                </a:lnTo>
                <a:lnTo>
                  <a:pt x="3497834" y="33992"/>
                </a:lnTo>
                <a:lnTo>
                  <a:pt x="3569219" y="20395"/>
                </a:lnTo>
                <a:lnTo>
                  <a:pt x="3623607" y="0"/>
                </a:lnTo>
                <a:lnTo>
                  <a:pt x="3664398" y="6798"/>
                </a:lnTo>
                <a:lnTo>
                  <a:pt x="3793570" y="57787"/>
                </a:lnTo>
                <a:lnTo>
                  <a:pt x="3912544" y="112175"/>
                </a:lnTo>
                <a:lnTo>
                  <a:pt x="3953335" y="132571"/>
                </a:lnTo>
                <a:lnTo>
                  <a:pt x="3983928" y="152966"/>
                </a:lnTo>
                <a:lnTo>
                  <a:pt x="4007723" y="180160"/>
                </a:lnTo>
                <a:lnTo>
                  <a:pt x="4028118" y="217552"/>
                </a:lnTo>
                <a:lnTo>
                  <a:pt x="4034917" y="244746"/>
                </a:lnTo>
                <a:lnTo>
                  <a:pt x="4038316" y="271940"/>
                </a:lnTo>
                <a:lnTo>
                  <a:pt x="4024719" y="305933"/>
                </a:lnTo>
                <a:lnTo>
                  <a:pt x="4004324" y="329728"/>
                </a:lnTo>
                <a:lnTo>
                  <a:pt x="3973730" y="346724"/>
                </a:lnTo>
                <a:lnTo>
                  <a:pt x="3939738" y="356922"/>
                </a:lnTo>
                <a:lnTo>
                  <a:pt x="3858156" y="343325"/>
                </a:lnTo>
                <a:lnTo>
                  <a:pt x="3715387" y="316131"/>
                </a:lnTo>
                <a:lnTo>
                  <a:pt x="3606611" y="288937"/>
                </a:lnTo>
                <a:lnTo>
                  <a:pt x="3487637" y="268541"/>
                </a:lnTo>
                <a:lnTo>
                  <a:pt x="3266685" y="251545"/>
                </a:lnTo>
                <a:lnTo>
                  <a:pt x="3008342" y="244746"/>
                </a:lnTo>
                <a:lnTo>
                  <a:pt x="2783991" y="244746"/>
                </a:lnTo>
                <a:lnTo>
                  <a:pt x="2382878" y="258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4001A7B-7E7B-4940-A261-A6425A66737D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BFDB3EF-1B7C-4725-9F17-3120A279ACAF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E822DC05-194B-4A54-AA4D-BCFD904C69CB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462DAE94-25AE-4F0D-870B-454C123178C8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6C158023-5D65-47D2-BBE4-DF4ED8AAF6BE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77B426B2-810E-4757-B380-8F423F59BCA6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16803CE1-5521-4604-B5BC-5E45DCD2CD64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B2D53A1C-271F-4289-B0D1-2B89E65FEB3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1FE8D73B-78AA-4602-BFEC-8949767AB841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1">
              <a:extLst>
                <a:ext uri="{FF2B5EF4-FFF2-40B4-BE49-F238E27FC236}">
                  <a16:creationId xmlns:a16="http://schemas.microsoft.com/office/drawing/2014/main" id="{2A412B36-BEEB-41F8-AF2B-EFA6CD3CF8E8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20E983EB-E6F0-409F-847F-74DB40AE382A}"/>
              </a:ext>
            </a:extLst>
          </p:cNvPr>
          <p:cNvGrpSpPr/>
          <p:nvPr/>
        </p:nvGrpSpPr>
        <p:grpSpPr>
          <a:xfrm>
            <a:off x="3913598" y="1398589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022A36F5-C825-42A9-AB18-04F3E43D7F85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DEEF943D-DC06-480A-9889-6ADF72CE15C5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E4988EF9-ED40-4208-BBC6-0A763AE03381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11B505F2-3973-4E2F-9318-12D16153F67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0AE6179-6104-472C-9979-6C7661E0F45E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C99C0541-BAA6-4B2E-84B9-9C3E9150E0E3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B45686D9-F00F-4B36-967C-3E887F1E288A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5F88F48-B174-493F-B161-9EA99019AAD6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95B09D47-861D-4BF3-AF0F-5311C636C237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58172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9" grpId="0" animBg="1"/>
      <p:bldP spid="14" grpId="0" animBg="1"/>
      <p:bldP spid="8" grpId="0" animBg="1"/>
      <p:bldP spid="9" grpId="0" animBg="1"/>
      <p:bldP spid="20" grpId="0" animBg="1"/>
      <p:bldP spid="10" grpId="0" animBg="1"/>
      <p:bldP spid="11" grpId="0" animBg="1"/>
      <p:bldP spid="12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2FC7447-5FD6-43FB-9633-B92206B70AEC}"/>
              </a:ext>
            </a:extLst>
          </p:cNvPr>
          <p:cNvGrpSpPr/>
          <p:nvPr/>
        </p:nvGrpSpPr>
        <p:grpSpPr>
          <a:xfrm>
            <a:off x="3908425" y="1395414"/>
            <a:ext cx="4554538" cy="4537074"/>
            <a:chOff x="3908425" y="1395414"/>
            <a:chExt cx="4554538" cy="453707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67DB3FD-A921-4C8C-A3D2-323CF88E6EF2}"/>
                </a:ext>
              </a:extLst>
            </p:cNvPr>
            <p:cNvSpPr/>
            <p:nvPr/>
          </p:nvSpPr>
          <p:spPr>
            <a:xfrm>
              <a:off x="4221164" y="2019301"/>
              <a:ext cx="3467100" cy="608013"/>
            </a:xfrm>
            <a:custGeom>
              <a:avLst/>
              <a:gdLst>
                <a:gd name="connsiteX0" fmla="*/ 2483591 w 3467220"/>
                <a:gd name="connsiteY0" fmla="*/ 291339 h 608638"/>
                <a:gd name="connsiteX1" fmla="*/ 2117254 w 3467220"/>
                <a:gd name="connsiteY1" fmla="*/ 302877 h 608638"/>
                <a:gd name="connsiteX2" fmla="*/ 1877837 w 3467220"/>
                <a:gd name="connsiteY2" fmla="*/ 317299 h 608638"/>
                <a:gd name="connsiteX3" fmla="*/ 1416310 w 3467220"/>
                <a:gd name="connsiteY3" fmla="*/ 377875 h 608638"/>
                <a:gd name="connsiteX4" fmla="*/ 1217277 w 3467220"/>
                <a:gd name="connsiteY4" fmla="*/ 415374 h 608638"/>
                <a:gd name="connsiteX5" fmla="*/ 937476 w 3467220"/>
                <a:gd name="connsiteY5" fmla="*/ 470180 h 608638"/>
                <a:gd name="connsiteX6" fmla="*/ 683637 w 3467220"/>
                <a:gd name="connsiteY6" fmla="*/ 522102 h 608638"/>
                <a:gd name="connsiteX7" fmla="*/ 516333 w 3467220"/>
                <a:gd name="connsiteY7" fmla="*/ 553832 h 608638"/>
                <a:gd name="connsiteX8" fmla="*/ 458642 w 3467220"/>
                <a:gd name="connsiteY8" fmla="*/ 568255 h 608638"/>
                <a:gd name="connsiteX9" fmla="*/ 366337 w 3467220"/>
                <a:gd name="connsiteY9" fmla="*/ 608638 h 608638"/>
                <a:gd name="connsiteX10" fmla="*/ 349030 w 3467220"/>
                <a:gd name="connsiteY10" fmla="*/ 599985 h 608638"/>
                <a:gd name="connsiteX11" fmla="*/ 294223 w 3467220"/>
                <a:gd name="connsiteY11" fmla="*/ 562486 h 608638"/>
                <a:gd name="connsiteX12" fmla="*/ 242302 w 3467220"/>
                <a:gd name="connsiteY12" fmla="*/ 519217 h 608638"/>
                <a:gd name="connsiteX13" fmla="*/ 199033 w 3467220"/>
                <a:gd name="connsiteY13" fmla="*/ 478834 h 608638"/>
                <a:gd name="connsiteX14" fmla="*/ 158650 w 3467220"/>
                <a:gd name="connsiteY14" fmla="*/ 435566 h 608638"/>
                <a:gd name="connsiteX15" fmla="*/ 106728 w 3467220"/>
                <a:gd name="connsiteY15" fmla="*/ 374990 h 608638"/>
                <a:gd name="connsiteX16" fmla="*/ 54806 w 3467220"/>
                <a:gd name="connsiteY16" fmla="*/ 299992 h 608638"/>
                <a:gd name="connsiteX17" fmla="*/ 23076 w 3467220"/>
                <a:gd name="connsiteY17" fmla="*/ 250955 h 608638"/>
                <a:gd name="connsiteX18" fmla="*/ 5769 w 3467220"/>
                <a:gd name="connsiteY18" fmla="*/ 216341 h 608638"/>
                <a:gd name="connsiteX19" fmla="*/ 0 w 3467220"/>
                <a:gd name="connsiteY19" fmla="*/ 196149 h 608638"/>
                <a:gd name="connsiteX20" fmla="*/ 0 w 3467220"/>
                <a:gd name="connsiteY20" fmla="*/ 175957 h 608638"/>
                <a:gd name="connsiteX21" fmla="*/ 8654 w 3467220"/>
                <a:gd name="connsiteY21" fmla="*/ 167303 h 608638"/>
                <a:gd name="connsiteX22" fmla="*/ 14423 w 3467220"/>
                <a:gd name="connsiteY22" fmla="*/ 164419 h 608638"/>
                <a:gd name="connsiteX23" fmla="*/ 31730 w 3467220"/>
                <a:gd name="connsiteY23" fmla="*/ 167303 h 608638"/>
                <a:gd name="connsiteX24" fmla="*/ 74998 w 3467220"/>
                <a:gd name="connsiteY24" fmla="*/ 193264 h 608638"/>
                <a:gd name="connsiteX25" fmla="*/ 129804 w 3467220"/>
                <a:gd name="connsiteY25" fmla="*/ 222110 h 608638"/>
                <a:gd name="connsiteX26" fmla="*/ 190380 w 3467220"/>
                <a:gd name="connsiteY26" fmla="*/ 248070 h 608638"/>
                <a:gd name="connsiteX27" fmla="*/ 239417 w 3467220"/>
                <a:gd name="connsiteY27" fmla="*/ 271147 h 608638"/>
                <a:gd name="connsiteX28" fmla="*/ 299992 w 3467220"/>
                <a:gd name="connsiteY28" fmla="*/ 288454 h 608638"/>
                <a:gd name="connsiteX29" fmla="*/ 343261 w 3467220"/>
                <a:gd name="connsiteY29" fmla="*/ 302877 h 608638"/>
                <a:gd name="connsiteX30" fmla="*/ 389413 w 3467220"/>
                <a:gd name="connsiteY30" fmla="*/ 311530 h 608638"/>
                <a:gd name="connsiteX31" fmla="*/ 441335 w 3467220"/>
                <a:gd name="connsiteY31" fmla="*/ 317299 h 608638"/>
                <a:gd name="connsiteX32" fmla="*/ 481719 w 3467220"/>
                <a:gd name="connsiteY32" fmla="*/ 317299 h 608638"/>
                <a:gd name="connsiteX33" fmla="*/ 568255 w 3467220"/>
                <a:gd name="connsiteY33" fmla="*/ 308646 h 608638"/>
                <a:gd name="connsiteX34" fmla="*/ 724020 w 3467220"/>
                <a:gd name="connsiteY34" fmla="*/ 294223 h 608638"/>
                <a:gd name="connsiteX35" fmla="*/ 977860 w 3467220"/>
                <a:gd name="connsiteY35" fmla="*/ 262493 h 608638"/>
                <a:gd name="connsiteX36" fmla="*/ 1228815 w 3467220"/>
                <a:gd name="connsiteY36" fmla="*/ 227879 h 608638"/>
                <a:gd name="connsiteX37" fmla="*/ 1485539 w 3467220"/>
                <a:gd name="connsiteY37" fmla="*/ 190380 h 608638"/>
                <a:gd name="connsiteX38" fmla="*/ 1693226 w 3467220"/>
                <a:gd name="connsiteY38" fmla="*/ 158650 h 608638"/>
                <a:gd name="connsiteX39" fmla="*/ 1883606 w 3467220"/>
                <a:gd name="connsiteY39" fmla="*/ 138458 h 608638"/>
                <a:gd name="connsiteX40" fmla="*/ 2154753 w 3467220"/>
                <a:gd name="connsiteY40" fmla="*/ 124035 h 608638"/>
                <a:gd name="connsiteX41" fmla="*/ 2474937 w 3467220"/>
                <a:gd name="connsiteY41" fmla="*/ 106728 h 608638"/>
                <a:gd name="connsiteX42" fmla="*/ 2711470 w 3467220"/>
                <a:gd name="connsiteY42" fmla="*/ 92305 h 608638"/>
                <a:gd name="connsiteX43" fmla="*/ 2737431 w 3467220"/>
                <a:gd name="connsiteY43" fmla="*/ 86536 h 608638"/>
                <a:gd name="connsiteX44" fmla="*/ 2795122 w 3467220"/>
                <a:gd name="connsiteY44" fmla="*/ 66344 h 608638"/>
                <a:gd name="connsiteX45" fmla="*/ 2901850 w 3467220"/>
                <a:gd name="connsiteY45" fmla="*/ 28845 h 608638"/>
                <a:gd name="connsiteX46" fmla="*/ 2962425 w 3467220"/>
                <a:gd name="connsiteY46" fmla="*/ 0 h 608638"/>
                <a:gd name="connsiteX47" fmla="*/ 3025885 w 3467220"/>
                <a:gd name="connsiteY47" fmla="*/ 14423 h 608638"/>
                <a:gd name="connsiteX48" fmla="*/ 3158574 w 3467220"/>
                <a:gd name="connsiteY48" fmla="*/ 46152 h 608638"/>
                <a:gd name="connsiteX49" fmla="*/ 3291263 w 3467220"/>
                <a:gd name="connsiteY49" fmla="*/ 86536 h 608638"/>
                <a:gd name="connsiteX50" fmla="*/ 3415298 w 3467220"/>
                <a:gd name="connsiteY50" fmla="*/ 129804 h 608638"/>
                <a:gd name="connsiteX51" fmla="*/ 3438375 w 3467220"/>
                <a:gd name="connsiteY51" fmla="*/ 141342 h 608638"/>
                <a:gd name="connsiteX52" fmla="*/ 3452797 w 3467220"/>
                <a:gd name="connsiteY52" fmla="*/ 164419 h 608638"/>
                <a:gd name="connsiteX53" fmla="*/ 3464336 w 3467220"/>
                <a:gd name="connsiteY53" fmla="*/ 190380 h 608638"/>
                <a:gd name="connsiteX54" fmla="*/ 3467220 w 3467220"/>
                <a:gd name="connsiteY54" fmla="*/ 210571 h 608638"/>
                <a:gd name="connsiteX55" fmla="*/ 3464336 w 3467220"/>
                <a:gd name="connsiteY55" fmla="*/ 230763 h 608638"/>
                <a:gd name="connsiteX56" fmla="*/ 3452797 w 3467220"/>
                <a:gd name="connsiteY56" fmla="*/ 259609 h 608638"/>
                <a:gd name="connsiteX57" fmla="*/ 3423952 w 3467220"/>
                <a:gd name="connsiteY57" fmla="*/ 276916 h 608638"/>
                <a:gd name="connsiteX58" fmla="*/ 3386453 w 3467220"/>
                <a:gd name="connsiteY58" fmla="*/ 288454 h 608638"/>
                <a:gd name="connsiteX59" fmla="*/ 3328762 w 3467220"/>
                <a:gd name="connsiteY59" fmla="*/ 291339 h 608638"/>
                <a:gd name="connsiteX60" fmla="*/ 3115306 w 3467220"/>
                <a:gd name="connsiteY60" fmla="*/ 294223 h 608638"/>
                <a:gd name="connsiteX61" fmla="*/ 2904734 w 3467220"/>
                <a:gd name="connsiteY61" fmla="*/ 291339 h 608638"/>
                <a:gd name="connsiteX62" fmla="*/ 2483591 w 3467220"/>
                <a:gd name="connsiteY62" fmla="*/ 291339 h 60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7220" h="608638">
                  <a:moveTo>
                    <a:pt x="2483591" y="291339"/>
                  </a:moveTo>
                  <a:lnTo>
                    <a:pt x="2117254" y="302877"/>
                  </a:lnTo>
                  <a:lnTo>
                    <a:pt x="1877837" y="317299"/>
                  </a:lnTo>
                  <a:lnTo>
                    <a:pt x="1416310" y="377875"/>
                  </a:lnTo>
                  <a:lnTo>
                    <a:pt x="1217277" y="415374"/>
                  </a:lnTo>
                  <a:lnTo>
                    <a:pt x="937476" y="470180"/>
                  </a:lnTo>
                  <a:lnTo>
                    <a:pt x="683637" y="522102"/>
                  </a:lnTo>
                  <a:lnTo>
                    <a:pt x="516333" y="553832"/>
                  </a:lnTo>
                  <a:lnTo>
                    <a:pt x="458642" y="568255"/>
                  </a:lnTo>
                  <a:lnTo>
                    <a:pt x="366337" y="608638"/>
                  </a:lnTo>
                  <a:lnTo>
                    <a:pt x="349030" y="599985"/>
                  </a:lnTo>
                  <a:lnTo>
                    <a:pt x="294223" y="562486"/>
                  </a:lnTo>
                  <a:lnTo>
                    <a:pt x="242302" y="519217"/>
                  </a:lnTo>
                  <a:lnTo>
                    <a:pt x="199033" y="478834"/>
                  </a:lnTo>
                  <a:lnTo>
                    <a:pt x="158650" y="435566"/>
                  </a:lnTo>
                  <a:lnTo>
                    <a:pt x="106728" y="374990"/>
                  </a:lnTo>
                  <a:lnTo>
                    <a:pt x="54806" y="299992"/>
                  </a:lnTo>
                  <a:lnTo>
                    <a:pt x="23076" y="250955"/>
                  </a:lnTo>
                  <a:lnTo>
                    <a:pt x="5769" y="216341"/>
                  </a:lnTo>
                  <a:lnTo>
                    <a:pt x="0" y="196149"/>
                  </a:lnTo>
                  <a:lnTo>
                    <a:pt x="0" y="175957"/>
                  </a:lnTo>
                  <a:lnTo>
                    <a:pt x="8654" y="167303"/>
                  </a:lnTo>
                  <a:lnTo>
                    <a:pt x="14423" y="164419"/>
                  </a:lnTo>
                  <a:lnTo>
                    <a:pt x="31730" y="167303"/>
                  </a:lnTo>
                  <a:lnTo>
                    <a:pt x="74998" y="193264"/>
                  </a:lnTo>
                  <a:lnTo>
                    <a:pt x="129804" y="222110"/>
                  </a:lnTo>
                  <a:lnTo>
                    <a:pt x="190380" y="248070"/>
                  </a:lnTo>
                  <a:lnTo>
                    <a:pt x="239417" y="271147"/>
                  </a:lnTo>
                  <a:lnTo>
                    <a:pt x="299992" y="288454"/>
                  </a:lnTo>
                  <a:lnTo>
                    <a:pt x="343261" y="302877"/>
                  </a:lnTo>
                  <a:lnTo>
                    <a:pt x="389413" y="311530"/>
                  </a:lnTo>
                  <a:lnTo>
                    <a:pt x="441335" y="317299"/>
                  </a:lnTo>
                  <a:lnTo>
                    <a:pt x="481719" y="317299"/>
                  </a:lnTo>
                  <a:lnTo>
                    <a:pt x="568255" y="308646"/>
                  </a:lnTo>
                  <a:lnTo>
                    <a:pt x="724020" y="294223"/>
                  </a:lnTo>
                  <a:lnTo>
                    <a:pt x="977860" y="262493"/>
                  </a:lnTo>
                  <a:lnTo>
                    <a:pt x="1228815" y="227879"/>
                  </a:lnTo>
                  <a:lnTo>
                    <a:pt x="1485539" y="190380"/>
                  </a:lnTo>
                  <a:lnTo>
                    <a:pt x="1693226" y="158650"/>
                  </a:lnTo>
                  <a:lnTo>
                    <a:pt x="1883606" y="138458"/>
                  </a:lnTo>
                  <a:lnTo>
                    <a:pt x="2154753" y="124035"/>
                  </a:lnTo>
                  <a:lnTo>
                    <a:pt x="2474937" y="106728"/>
                  </a:lnTo>
                  <a:lnTo>
                    <a:pt x="2711470" y="92305"/>
                  </a:lnTo>
                  <a:lnTo>
                    <a:pt x="2737431" y="86536"/>
                  </a:lnTo>
                  <a:lnTo>
                    <a:pt x="2795122" y="66344"/>
                  </a:lnTo>
                  <a:lnTo>
                    <a:pt x="2901850" y="28845"/>
                  </a:lnTo>
                  <a:lnTo>
                    <a:pt x="2962425" y="0"/>
                  </a:lnTo>
                  <a:lnTo>
                    <a:pt x="3025885" y="14423"/>
                  </a:lnTo>
                  <a:lnTo>
                    <a:pt x="3158574" y="46152"/>
                  </a:lnTo>
                  <a:lnTo>
                    <a:pt x="3291263" y="86536"/>
                  </a:lnTo>
                  <a:lnTo>
                    <a:pt x="3415298" y="129804"/>
                  </a:lnTo>
                  <a:lnTo>
                    <a:pt x="3438375" y="141342"/>
                  </a:lnTo>
                  <a:lnTo>
                    <a:pt x="3452797" y="164419"/>
                  </a:lnTo>
                  <a:lnTo>
                    <a:pt x="3464336" y="190380"/>
                  </a:lnTo>
                  <a:lnTo>
                    <a:pt x="3467220" y="210571"/>
                  </a:lnTo>
                  <a:lnTo>
                    <a:pt x="3464336" y="230763"/>
                  </a:lnTo>
                  <a:lnTo>
                    <a:pt x="3452797" y="259609"/>
                  </a:lnTo>
                  <a:lnTo>
                    <a:pt x="3423952" y="276916"/>
                  </a:lnTo>
                  <a:lnTo>
                    <a:pt x="3386453" y="288454"/>
                  </a:lnTo>
                  <a:lnTo>
                    <a:pt x="3328762" y="291339"/>
                  </a:lnTo>
                  <a:lnTo>
                    <a:pt x="3115306" y="294223"/>
                  </a:lnTo>
                  <a:lnTo>
                    <a:pt x="2904734" y="291339"/>
                  </a:lnTo>
                  <a:lnTo>
                    <a:pt x="2483591" y="2913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A947E8CA-85C7-4F3C-B108-3F67299A3F74}"/>
                </a:ext>
              </a:extLst>
            </p:cNvPr>
            <p:cNvSpPr/>
            <p:nvPr/>
          </p:nvSpPr>
          <p:spPr>
            <a:xfrm rot="16200000">
              <a:off x="4221164" y="4484689"/>
              <a:ext cx="1939925" cy="454025"/>
            </a:xfrm>
            <a:custGeom>
              <a:avLst/>
              <a:gdLst>
                <a:gd name="connsiteX0" fmla="*/ 921544 w 1940719"/>
                <a:gd name="connsiteY0" fmla="*/ 454819 h 454819"/>
                <a:gd name="connsiteX1" fmla="*/ 21431 w 1940719"/>
                <a:gd name="connsiteY1" fmla="*/ 454819 h 454819"/>
                <a:gd name="connsiteX2" fmla="*/ 0 w 1940719"/>
                <a:gd name="connsiteY2" fmla="*/ 207169 h 454819"/>
                <a:gd name="connsiteX3" fmla="*/ 121444 w 1940719"/>
                <a:gd name="connsiteY3" fmla="*/ 207169 h 454819"/>
                <a:gd name="connsiteX4" fmla="*/ 516731 w 1940719"/>
                <a:gd name="connsiteY4" fmla="*/ 202407 h 454819"/>
                <a:gd name="connsiteX5" fmla="*/ 1035844 w 1940719"/>
                <a:gd name="connsiteY5" fmla="*/ 195263 h 454819"/>
                <a:gd name="connsiteX6" fmla="*/ 1471613 w 1940719"/>
                <a:gd name="connsiteY6" fmla="*/ 188119 h 454819"/>
                <a:gd name="connsiteX7" fmla="*/ 1604963 w 1940719"/>
                <a:gd name="connsiteY7" fmla="*/ 183357 h 454819"/>
                <a:gd name="connsiteX8" fmla="*/ 1647825 w 1940719"/>
                <a:gd name="connsiteY8" fmla="*/ 176213 h 454819"/>
                <a:gd name="connsiteX9" fmla="*/ 1688306 w 1940719"/>
                <a:gd name="connsiteY9" fmla="*/ 159544 h 454819"/>
                <a:gd name="connsiteX10" fmla="*/ 1752600 w 1940719"/>
                <a:gd name="connsiteY10" fmla="*/ 121444 h 454819"/>
                <a:gd name="connsiteX11" fmla="*/ 1802606 w 1940719"/>
                <a:gd name="connsiteY11" fmla="*/ 83344 h 454819"/>
                <a:gd name="connsiteX12" fmla="*/ 1847850 w 1940719"/>
                <a:gd name="connsiteY12" fmla="*/ 40482 h 454819"/>
                <a:gd name="connsiteX13" fmla="*/ 1862138 w 1940719"/>
                <a:gd name="connsiteY13" fmla="*/ 19050 h 454819"/>
                <a:gd name="connsiteX14" fmla="*/ 1871663 w 1940719"/>
                <a:gd name="connsiteY14" fmla="*/ 9525 h 454819"/>
                <a:gd name="connsiteX15" fmla="*/ 1885950 w 1940719"/>
                <a:gd name="connsiteY15" fmla="*/ 2382 h 454819"/>
                <a:gd name="connsiteX16" fmla="*/ 1902619 w 1940719"/>
                <a:gd name="connsiteY16" fmla="*/ 0 h 454819"/>
                <a:gd name="connsiteX17" fmla="*/ 1919288 w 1940719"/>
                <a:gd name="connsiteY17" fmla="*/ 4763 h 454819"/>
                <a:gd name="connsiteX18" fmla="*/ 1928813 w 1940719"/>
                <a:gd name="connsiteY18" fmla="*/ 14288 h 454819"/>
                <a:gd name="connsiteX19" fmla="*/ 1935956 w 1940719"/>
                <a:gd name="connsiteY19" fmla="*/ 30957 h 454819"/>
                <a:gd name="connsiteX20" fmla="*/ 1940719 w 1940719"/>
                <a:gd name="connsiteY20" fmla="*/ 52388 h 454819"/>
                <a:gd name="connsiteX21" fmla="*/ 1933575 w 1940719"/>
                <a:gd name="connsiteY21" fmla="*/ 85725 h 454819"/>
                <a:gd name="connsiteX22" fmla="*/ 1919288 w 1940719"/>
                <a:gd name="connsiteY22" fmla="*/ 169069 h 454819"/>
                <a:gd name="connsiteX23" fmla="*/ 1895475 w 1940719"/>
                <a:gd name="connsiteY23" fmla="*/ 250032 h 454819"/>
                <a:gd name="connsiteX24" fmla="*/ 1850231 w 1940719"/>
                <a:gd name="connsiteY24" fmla="*/ 366713 h 454819"/>
                <a:gd name="connsiteX25" fmla="*/ 1743075 w 1940719"/>
                <a:gd name="connsiteY25" fmla="*/ 433388 h 454819"/>
                <a:gd name="connsiteX26" fmla="*/ 1297781 w 1940719"/>
                <a:gd name="connsiteY26" fmla="*/ 431007 h 454819"/>
                <a:gd name="connsiteX27" fmla="*/ 1188244 w 1940719"/>
                <a:gd name="connsiteY27" fmla="*/ 452438 h 454819"/>
                <a:gd name="connsiteX28" fmla="*/ 921544 w 1940719"/>
                <a:gd name="connsiteY28" fmla="*/ 454819 h 45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40719" h="454819">
                  <a:moveTo>
                    <a:pt x="921544" y="454819"/>
                  </a:moveTo>
                  <a:lnTo>
                    <a:pt x="21431" y="454819"/>
                  </a:lnTo>
                  <a:lnTo>
                    <a:pt x="0" y="207169"/>
                  </a:lnTo>
                  <a:lnTo>
                    <a:pt x="121444" y="207169"/>
                  </a:lnTo>
                  <a:lnTo>
                    <a:pt x="516731" y="202407"/>
                  </a:lnTo>
                  <a:lnTo>
                    <a:pt x="1035844" y="195263"/>
                  </a:lnTo>
                  <a:lnTo>
                    <a:pt x="1471613" y="188119"/>
                  </a:lnTo>
                  <a:lnTo>
                    <a:pt x="1604963" y="183357"/>
                  </a:lnTo>
                  <a:lnTo>
                    <a:pt x="1647825" y="176213"/>
                  </a:lnTo>
                  <a:lnTo>
                    <a:pt x="1688306" y="159544"/>
                  </a:lnTo>
                  <a:lnTo>
                    <a:pt x="1752600" y="121444"/>
                  </a:lnTo>
                  <a:lnTo>
                    <a:pt x="1802606" y="83344"/>
                  </a:lnTo>
                  <a:lnTo>
                    <a:pt x="1847850" y="40482"/>
                  </a:lnTo>
                  <a:lnTo>
                    <a:pt x="1862138" y="19050"/>
                  </a:lnTo>
                  <a:lnTo>
                    <a:pt x="1871663" y="9525"/>
                  </a:lnTo>
                  <a:lnTo>
                    <a:pt x="1885950" y="2382"/>
                  </a:lnTo>
                  <a:lnTo>
                    <a:pt x="1902619" y="0"/>
                  </a:lnTo>
                  <a:lnTo>
                    <a:pt x="1919288" y="4763"/>
                  </a:lnTo>
                  <a:lnTo>
                    <a:pt x="1928813" y="14288"/>
                  </a:lnTo>
                  <a:lnTo>
                    <a:pt x="1935956" y="30957"/>
                  </a:lnTo>
                  <a:lnTo>
                    <a:pt x="1940719" y="52388"/>
                  </a:lnTo>
                  <a:lnTo>
                    <a:pt x="1933575" y="85725"/>
                  </a:lnTo>
                  <a:lnTo>
                    <a:pt x="1919288" y="169069"/>
                  </a:lnTo>
                  <a:lnTo>
                    <a:pt x="1895475" y="250032"/>
                  </a:lnTo>
                  <a:lnTo>
                    <a:pt x="1850231" y="366713"/>
                  </a:lnTo>
                  <a:lnTo>
                    <a:pt x="1743075" y="433388"/>
                  </a:lnTo>
                  <a:lnTo>
                    <a:pt x="1297781" y="431007"/>
                  </a:lnTo>
                  <a:lnTo>
                    <a:pt x="1188244" y="452438"/>
                  </a:lnTo>
                  <a:lnTo>
                    <a:pt x="921544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2F0417B7-9E00-4F09-A0EB-1011C22A2685}"/>
                </a:ext>
              </a:extLst>
            </p:cNvPr>
            <p:cNvSpPr/>
            <p:nvPr/>
          </p:nvSpPr>
          <p:spPr>
            <a:xfrm rot="16200000">
              <a:off x="4822033" y="2247107"/>
              <a:ext cx="2271712" cy="568325"/>
            </a:xfrm>
            <a:custGeom>
              <a:avLst/>
              <a:gdLst>
                <a:gd name="connsiteX0" fmla="*/ 776287 w 2271712"/>
                <a:gd name="connsiteY0" fmla="*/ 459581 h 569119"/>
                <a:gd name="connsiteX1" fmla="*/ 276225 w 2271712"/>
                <a:gd name="connsiteY1" fmla="*/ 461962 h 569119"/>
                <a:gd name="connsiteX2" fmla="*/ 209550 w 2271712"/>
                <a:gd name="connsiteY2" fmla="*/ 459581 h 569119"/>
                <a:gd name="connsiteX3" fmla="*/ 171450 w 2271712"/>
                <a:gd name="connsiteY3" fmla="*/ 454819 h 569119"/>
                <a:gd name="connsiteX4" fmla="*/ 135731 w 2271712"/>
                <a:gd name="connsiteY4" fmla="*/ 445294 h 569119"/>
                <a:gd name="connsiteX5" fmla="*/ 100012 w 2271712"/>
                <a:gd name="connsiteY5" fmla="*/ 433387 h 569119"/>
                <a:gd name="connsiteX6" fmla="*/ 64293 w 2271712"/>
                <a:gd name="connsiteY6" fmla="*/ 414337 h 569119"/>
                <a:gd name="connsiteX7" fmla="*/ 30956 w 2271712"/>
                <a:gd name="connsiteY7" fmla="*/ 390525 h 569119"/>
                <a:gd name="connsiteX8" fmla="*/ 9525 w 2271712"/>
                <a:gd name="connsiteY8" fmla="*/ 366712 h 569119"/>
                <a:gd name="connsiteX9" fmla="*/ 0 w 2271712"/>
                <a:gd name="connsiteY9" fmla="*/ 347662 h 569119"/>
                <a:gd name="connsiteX10" fmla="*/ 0 w 2271712"/>
                <a:gd name="connsiteY10" fmla="*/ 328612 h 569119"/>
                <a:gd name="connsiteX11" fmla="*/ 4762 w 2271712"/>
                <a:gd name="connsiteY11" fmla="*/ 309562 h 569119"/>
                <a:gd name="connsiteX12" fmla="*/ 21431 w 2271712"/>
                <a:gd name="connsiteY12" fmla="*/ 290512 h 569119"/>
                <a:gd name="connsiteX13" fmla="*/ 57150 w 2271712"/>
                <a:gd name="connsiteY13" fmla="*/ 266700 h 569119"/>
                <a:gd name="connsiteX14" fmla="*/ 104775 w 2271712"/>
                <a:gd name="connsiteY14" fmla="*/ 247650 h 569119"/>
                <a:gd name="connsiteX15" fmla="*/ 166687 w 2271712"/>
                <a:gd name="connsiteY15" fmla="*/ 233362 h 569119"/>
                <a:gd name="connsiteX16" fmla="*/ 228600 w 2271712"/>
                <a:gd name="connsiteY16" fmla="*/ 221456 h 569119"/>
                <a:gd name="connsiteX17" fmla="*/ 309562 w 2271712"/>
                <a:gd name="connsiteY17" fmla="*/ 214312 h 569119"/>
                <a:gd name="connsiteX18" fmla="*/ 523875 w 2271712"/>
                <a:gd name="connsiteY18" fmla="*/ 211931 h 569119"/>
                <a:gd name="connsiteX19" fmla="*/ 800100 w 2271712"/>
                <a:gd name="connsiteY19" fmla="*/ 214312 h 569119"/>
                <a:gd name="connsiteX20" fmla="*/ 1145381 w 2271712"/>
                <a:gd name="connsiteY20" fmla="*/ 214312 h 569119"/>
                <a:gd name="connsiteX21" fmla="*/ 1469231 w 2271712"/>
                <a:gd name="connsiteY21" fmla="*/ 214312 h 569119"/>
                <a:gd name="connsiteX22" fmla="*/ 1893093 w 2271712"/>
                <a:gd name="connsiteY22" fmla="*/ 214312 h 569119"/>
                <a:gd name="connsiteX23" fmla="*/ 1985962 w 2271712"/>
                <a:gd name="connsiteY23" fmla="*/ 214312 h 569119"/>
                <a:gd name="connsiteX24" fmla="*/ 2014537 w 2271712"/>
                <a:gd name="connsiteY24" fmla="*/ 211931 h 569119"/>
                <a:gd name="connsiteX25" fmla="*/ 2043112 w 2271712"/>
                <a:gd name="connsiteY25" fmla="*/ 202406 h 569119"/>
                <a:gd name="connsiteX26" fmla="*/ 2081212 w 2271712"/>
                <a:gd name="connsiteY26" fmla="*/ 180975 h 569119"/>
                <a:gd name="connsiteX27" fmla="*/ 2112168 w 2271712"/>
                <a:gd name="connsiteY27" fmla="*/ 152400 h 569119"/>
                <a:gd name="connsiteX28" fmla="*/ 2138362 w 2271712"/>
                <a:gd name="connsiteY28" fmla="*/ 121444 h 569119"/>
                <a:gd name="connsiteX29" fmla="*/ 2166937 w 2271712"/>
                <a:gd name="connsiteY29" fmla="*/ 88106 h 569119"/>
                <a:gd name="connsiteX30" fmla="*/ 2185987 w 2271712"/>
                <a:gd name="connsiteY30" fmla="*/ 57150 h 569119"/>
                <a:gd name="connsiteX31" fmla="*/ 2205037 w 2271712"/>
                <a:gd name="connsiteY31" fmla="*/ 30956 h 569119"/>
                <a:gd name="connsiteX32" fmla="*/ 2219325 w 2271712"/>
                <a:gd name="connsiteY32" fmla="*/ 14287 h 569119"/>
                <a:gd name="connsiteX33" fmla="*/ 2231231 w 2271712"/>
                <a:gd name="connsiteY33" fmla="*/ 4762 h 569119"/>
                <a:gd name="connsiteX34" fmla="*/ 2247900 w 2271712"/>
                <a:gd name="connsiteY34" fmla="*/ 0 h 569119"/>
                <a:gd name="connsiteX35" fmla="*/ 2262187 w 2271712"/>
                <a:gd name="connsiteY35" fmla="*/ 7144 h 569119"/>
                <a:gd name="connsiteX36" fmla="*/ 2269331 w 2271712"/>
                <a:gd name="connsiteY36" fmla="*/ 33337 h 569119"/>
                <a:gd name="connsiteX37" fmla="*/ 2271712 w 2271712"/>
                <a:gd name="connsiteY37" fmla="*/ 71437 h 569119"/>
                <a:gd name="connsiteX38" fmla="*/ 2271712 w 2271712"/>
                <a:gd name="connsiteY38" fmla="*/ 114300 h 569119"/>
                <a:gd name="connsiteX39" fmla="*/ 2271712 w 2271712"/>
                <a:gd name="connsiteY39" fmla="*/ 150019 h 569119"/>
                <a:gd name="connsiteX40" fmla="*/ 2264568 w 2271712"/>
                <a:gd name="connsiteY40" fmla="*/ 195262 h 569119"/>
                <a:gd name="connsiteX41" fmla="*/ 2252662 w 2271712"/>
                <a:gd name="connsiteY41" fmla="*/ 250031 h 569119"/>
                <a:gd name="connsiteX42" fmla="*/ 2224087 w 2271712"/>
                <a:gd name="connsiteY42" fmla="*/ 333375 h 569119"/>
                <a:gd name="connsiteX43" fmla="*/ 2195512 w 2271712"/>
                <a:gd name="connsiteY43" fmla="*/ 402431 h 569119"/>
                <a:gd name="connsiteX44" fmla="*/ 2157412 w 2271712"/>
                <a:gd name="connsiteY44" fmla="*/ 469106 h 569119"/>
                <a:gd name="connsiteX45" fmla="*/ 2116931 w 2271712"/>
                <a:gd name="connsiteY45" fmla="*/ 528637 h 569119"/>
                <a:gd name="connsiteX46" fmla="*/ 2085975 w 2271712"/>
                <a:gd name="connsiteY46" fmla="*/ 559594 h 569119"/>
                <a:gd name="connsiteX47" fmla="*/ 2064543 w 2271712"/>
                <a:gd name="connsiteY47" fmla="*/ 569119 h 569119"/>
                <a:gd name="connsiteX48" fmla="*/ 2045493 w 2271712"/>
                <a:gd name="connsiteY48" fmla="*/ 569119 h 569119"/>
                <a:gd name="connsiteX49" fmla="*/ 2019300 w 2271712"/>
                <a:gd name="connsiteY49" fmla="*/ 547687 h 569119"/>
                <a:gd name="connsiteX50" fmla="*/ 1985962 w 2271712"/>
                <a:gd name="connsiteY50" fmla="*/ 528637 h 569119"/>
                <a:gd name="connsiteX51" fmla="*/ 1921668 w 2271712"/>
                <a:gd name="connsiteY51" fmla="*/ 507206 h 569119"/>
                <a:gd name="connsiteX52" fmla="*/ 1828800 w 2271712"/>
                <a:gd name="connsiteY52" fmla="*/ 495300 h 569119"/>
                <a:gd name="connsiteX53" fmla="*/ 1602581 w 2271712"/>
                <a:gd name="connsiteY53" fmla="*/ 471487 h 569119"/>
                <a:gd name="connsiteX54" fmla="*/ 1483518 w 2271712"/>
                <a:gd name="connsiteY54" fmla="*/ 461962 h 569119"/>
                <a:gd name="connsiteX55" fmla="*/ 1243012 w 2271712"/>
                <a:gd name="connsiteY55" fmla="*/ 459581 h 569119"/>
                <a:gd name="connsiteX56" fmla="*/ 776287 w 2271712"/>
                <a:gd name="connsiteY56" fmla="*/ 459581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271712" h="569119">
                  <a:moveTo>
                    <a:pt x="776287" y="459581"/>
                  </a:moveTo>
                  <a:lnTo>
                    <a:pt x="276225" y="461962"/>
                  </a:lnTo>
                  <a:lnTo>
                    <a:pt x="209550" y="459581"/>
                  </a:lnTo>
                  <a:lnTo>
                    <a:pt x="171450" y="454819"/>
                  </a:lnTo>
                  <a:lnTo>
                    <a:pt x="135731" y="445294"/>
                  </a:lnTo>
                  <a:lnTo>
                    <a:pt x="100012" y="433387"/>
                  </a:lnTo>
                  <a:lnTo>
                    <a:pt x="64293" y="414337"/>
                  </a:lnTo>
                  <a:lnTo>
                    <a:pt x="30956" y="390525"/>
                  </a:lnTo>
                  <a:lnTo>
                    <a:pt x="9525" y="366712"/>
                  </a:lnTo>
                  <a:lnTo>
                    <a:pt x="0" y="347662"/>
                  </a:lnTo>
                  <a:lnTo>
                    <a:pt x="0" y="328612"/>
                  </a:lnTo>
                  <a:lnTo>
                    <a:pt x="4762" y="309562"/>
                  </a:lnTo>
                  <a:lnTo>
                    <a:pt x="21431" y="290512"/>
                  </a:lnTo>
                  <a:lnTo>
                    <a:pt x="57150" y="266700"/>
                  </a:lnTo>
                  <a:lnTo>
                    <a:pt x="104775" y="247650"/>
                  </a:lnTo>
                  <a:lnTo>
                    <a:pt x="166687" y="233362"/>
                  </a:lnTo>
                  <a:lnTo>
                    <a:pt x="228600" y="221456"/>
                  </a:lnTo>
                  <a:lnTo>
                    <a:pt x="309562" y="214312"/>
                  </a:lnTo>
                  <a:lnTo>
                    <a:pt x="523875" y="211931"/>
                  </a:lnTo>
                  <a:lnTo>
                    <a:pt x="800100" y="214312"/>
                  </a:lnTo>
                  <a:lnTo>
                    <a:pt x="1145381" y="214312"/>
                  </a:lnTo>
                  <a:lnTo>
                    <a:pt x="1469231" y="214312"/>
                  </a:lnTo>
                  <a:lnTo>
                    <a:pt x="1893093" y="214312"/>
                  </a:lnTo>
                  <a:lnTo>
                    <a:pt x="1985962" y="214312"/>
                  </a:lnTo>
                  <a:lnTo>
                    <a:pt x="2014537" y="211931"/>
                  </a:lnTo>
                  <a:lnTo>
                    <a:pt x="2043112" y="202406"/>
                  </a:lnTo>
                  <a:lnTo>
                    <a:pt x="2081212" y="180975"/>
                  </a:lnTo>
                  <a:lnTo>
                    <a:pt x="2112168" y="152400"/>
                  </a:lnTo>
                  <a:lnTo>
                    <a:pt x="2138362" y="121444"/>
                  </a:lnTo>
                  <a:lnTo>
                    <a:pt x="2166937" y="88106"/>
                  </a:lnTo>
                  <a:lnTo>
                    <a:pt x="2185987" y="57150"/>
                  </a:lnTo>
                  <a:lnTo>
                    <a:pt x="2205037" y="30956"/>
                  </a:lnTo>
                  <a:lnTo>
                    <a:pt x="2219325" y="14287"/>
                  </a:lnTo>
                  <a:lnTo>
                    <a:pt x="2231231" y="4762"/>
                  </a:lnTo>
                  <a:lnTo>
                    <a:pt x="2247900" y="0"/>
                  </a:lnTo>
                  <a:lnTo>
                    <a:pt x="2262187" y="7144"/>
                  </a:lnTo>
                  <a:lnTo>
                    <a:pt x="2269331" y="33337"/>
                  </a:lnTo>
                  <a:lnTo>
                    <a:pt x="2271712" y="71437"/>
                  </a:lnTo>
                  <a:lnTo>
                    <a:pt x="2271712" y="114300"/>
                  </a:lnTo>
                  <a:lnTo>
                    <a:pt x="2271712" y="150019"/>
                  </a:lnTo>
                  <a:lnTo>
                    <a:pt x="2264568" y="195262"/>
                  </a:lnTo>
                  <a:lnTo>
                    <a:pt x="2252662" y="250031"/>
                  </a:lnTo>
                  <a:lnTo>
                    <a:pt x="2224087" y="333375"/>
                  </a:lnTo>
                  <a:lnTo>
                    <a:pt x="2195512" y="402431"/>
                  </a:lnTo>
                  <a:lnTo>
                    <a:pt x="2157412" y="469106"/>
                  </a:lnTo>
                  <a:lnTo>
                    <a:pt x="2116931" y="528637"/>
                  </a:lnTo>
                  <a:lnTo>
                    <a:pt x="2085975" y="559594"/>
                  </a:lnTo>
                  <a:lnTo>
                    <a:pt x="2064543" y="569119"/>
                  </a:lnTo>
                  <a:lnTo>
                    <a:pt x="2045493" y="569119"/>
                  </a:lnTo>
                  <a:lnTo>
                    <a:pt x="2019300" y="547687"/>
                  </a:lnTo>
                  <a:lnTo>
                    <a:pt x="1985962" y="528637"/>
                  </a:lnTo>
                  <a:lnTo>
                    <a:pt x="1921668" y="507206"/>
                  </a:lnTo>
                  <a:lnTo>
                    <a:pt x="1828800" y="495300"/>
                  </a:lnTo>
                  <a:lnTo>
                    <a:pt x="1602581" y="471487"/>
                  </a:lnTo>
                  <a:lnTo>
                    <a:pt x="1483518" y="461962"/>
                  </a:lnTo>
                  <a:lnTo>
                    <a:pt x="1243012" y="459581"/>
                  </a:lnTo>
                  <a:lnTo>
                    <a:pt x="776287" y="459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7C64A2D-07A6-433A-B7B3-C371DBE28932}"/>
                </a:ext>
              </a:extLst>
            </p:cNvPr>
            <p:cNvSpPr/>
            <p:nvPr/>
          </p:nvSpPr>
          <p:spPr>
            <a:xfrm>
              <a:off x="3908425" y="2286000"/>
              <a:ext cx="2052638" cy="1525588"/>
            </a:xfrm>
            <a:custGeom>
              <a:avLst/>
              <a:gdLst>
                <a:gd name="connsiteX0" fmla="*/ 1312069 w 2052638"/>
                <a:gd name="connsiteY0" fmla="*/ 533400 h 1526381"/>
                <a:gd name="connsiteX1" fmla="*/ 1464469 w 2052638"/>
                <a:gd name="connsiteY1" fmla="*/ 383381 h 1526381"/>
                <a:gd name="connsiteX2" fmla="*/ 1585913 w 2052638"/>
                <a:gd name="connsiteY2" fmla="*/ 257175 h 1526381"/>
                <a:gd name="connsiteX3" fmla="*/ 1688307 w 2052638"/>
                <a:gd name="connsiteY3" fmla="*/ 140494 h 1526381"/>
                <a:gd name="connsiteX4" fmla="*/ 1690688 w 2052638"/>
                <a:gd name="connsiteY4" fmla="*/ 76200 h 1526381"/>
                <a:gd name="connsiteX5" fmla="*/ 2052638 w 2052638"/>
                <a:gd name="connsiteY5" fmla="*/ 0 h 1526381"/>
                <a:gd name="connsiteX6" fmla="*/ 2052638 w 2052638"/>
                <a:gd name="connsiteY6" fmla="*/ 200025 h 1526381"/>
                <a:gd name="connsiteX7" fmla="*/ 1966913 w 2052638"/>
                <a:gd name="connsiteY7" fmla="*/ 261938 h 1526381"/>
                <a:gd name="connsiteX8" fmla="*/ 1881188 w 2052638"/>
                <a:gd name="connsiteY8" fmla="*/ 342900 h 1526381"/>
                <a:gd name="connsiteX9" fmla="*/ 1764507 w 2052638"/>
                <a:gd name="connsiteY9" fmla="*/ 457200 h 1526381"/>
                <a:gd name="connsiteX10" fmla="*/ 1619250 w 2052638"/>
                <a:gd name="connsiteY10" fmla="*/ 583406 h 1526381"/>
                <a:gd name="connsiteX11" fmla="*/ 1497807 w 2052638"/>
                <a:gd name="connsiteY11" fmla="*/ 688181 h 1526381"/>
                <a:gd name="connsiteX12" fmla="*/ 1373982 w 2052638"/>
                <a:gd name="connsiteY12" fmla="*/ 788194 h 1526381"/>
                <a:gd name="connsiteX13" fmla="*/ 1214438 w 2052638"/>
                <a:gd name="connsiteY13" fmla="*/ 907256 h 1526381"/>
                <a:gd name="connsiteX14" fmla="*/ 1078707 w 2052638"/>
                <a:gd name="connsiteY14" fmla="*/ 1000125 h 1526381"/>
                <a:gd name="connsiteX15" fmla="*/ 919163 w 2052638"/>
                <a:gd name="connsiteY15" fmla="*/ 1100138 h 1526381"/>
                <a:gd name="connsiteX16" fmla="*/ 759619 w 2052638"/>
                <a:gd name="connsiteY16" fmla="*/ 1195388 h 1526381"/>
                <a:gd name="connsiteX17" fmla="*/ 602457 w 2052638"/>
                <a:gd name="connsiteY17" fmla="*/ 1276350 h 1526381"/>
                <a:gd name="connsiteX18" fmla="*/ 442913 w 2052638"/>
                <a:gd name="connsiteY18" fmla="*/ 1359694 h 1526381"/>
                <a:gd name="connsiteX19" fmla="*/ 269082 w 2052638"/>
                <a:gd name="connsiteY19" fmla="*/ 1438275 h 1526381"/>
                <a:gd name="connsiteX20" fmla="*/ 73819 w 2052638"/>
                <a:gd name="connsiteY20" fmla="*/ 1521619 h 1526381"/>
                <a:gd name="connsiteX21" fmla="*/ 52388 w 2052638"/>
                <a:gd name="connsiteY21" fmla="*/ 1526381 h 1526381"/>
                <a:gd name="connsiteX22" fmla="*/ 38100 w 2052638"/>
                <a:gd name="connsiteY22" fmla="*/ 1524000 h 1526381"/>
                <a:gd name="connsiteX23" fmla="*/ 9525 w 2052638"/>
                <a:gd name="connsiteY23" fmla="*/ 1516856 h 1526381"/>
                <a:gd name="connsiteX24" fmla="*/ 0 w 2052638"/>
                <a:gd name="connsiteY24" fmla="*/ 1509713 h 1526381"/>
                <a:gd name="connsiteX25" fmla="*/ 2382 w 2052638"/>
                <a:gd name="connsiteY25" fmla="*/ 1493044 h 1526381"/>
                <a:gd name="connsiteX26" fmla="*/ 9525 w 2052638"/>
                <a:gd name="connsiteY26" fmla="*/ 1481138 h 1526381"/>
                <a:gd name="connsiteX27" fmla="*/ 61913 w 2052638"/>
                <a:gd name="connsiteY27" fmla="*/ 1450181 h 1526381"/>
                <a:gd name="connsiteX28" fmla="*/ 250032 w 2052638"/>
                <a:gd name="connsiteY28" fmla="*/ 1350169 h 1526381"/>
                <a:gd name="connsiteX29" fmla="*/ 438150 w 2052638"/>
                <a:gd name="connsiteY29" fmla="*/ 1238250 h 1526381"/>
                <a:gd name="connsiteX30" fmla="*/ 626269 w 2052638"/>
                <a:gd name="connsiteY30" fmla="*/ 1112044 h 1526381"/>
                <a:gd name="connsiteX31" fmla="*/ 773907 w 2052638"/>
                <a:gd name="connsiteY31" fmla="*/ 1004888 h 1526381"/>
                <a:gd name="connsiteX32" fmla="*/ 919163 w 2052638"/>
                <a:gd name="connsiteY32" fmla="*/ 883444 h 1526381"/>
                <a:gd name="connsiteX33" fmla="*/ 1033463 w 2052638"/>
                <a:gd name="connsiteY33" fmla="*/ 785813 h 1526381"/>
                <a:gd name="connsiteX34" fmla="*/ 1173957 w 2052638"/>
                <a:gd name="connsiteY34" fmla="*/ 664369 h 1526381"/>
                <a:gd name="connsiteX35" fmla="*/ 1312069 w 2052638"/>
                <a:gd name="connsiteY35" fmla="*/ 533400 h 152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052638" h="1526381">
                  <a:moveTo>
                    <a:pt x="1312069" y="533400"/>
                  </a:moveTo>
                  <a:lnTo>
                    <a:pt x="1464469" y="383381"/>
                  </a:lnTo>
                  <a:lnTo>
                    <a:pt x="1585913" y="257175"/>
                  </a:lnTo>
                  <a:lnTo>
                    <a:pt x="1688307" y="140494"/>
                  </a:lnTo>
                  <a:cubicBezTo>
                    <a:pt x="1689101" y="119063"/>
                    <a:pt x="1689894" y="97631"/>
                    <a:pt x="1690688" y="76200"/>
                  </a:cubicBezTo>
                  <a:lnTo>
                    <a:pt x="2052638" y="0"/>
                  </a:lnTo>
                  <a:lnTo>
                    <a:pt x="2052638" y="200025"/>
                  </a:lnTo>
                  <a:lnTo>
                    <a:pt x="1966913" y="261938"/>
                  </a:lnTo>
                  <a:lnTo>
                    <a:pt x="1881188" y="342900"/>
                  </a:lnTo>
                  <a:lnTo>
                    <a:pt x="1764507" y="457200"/>
                  </a:lnTo>
                  <a:lnTo>
                    <a:pt x="1619250" y="583406"/>
                  </a:lnTo>
                  <a:lnTo>
                    <a:pt x="1497807" y="688181"/>
                  </a:lnTo>
                  <a:lnTo>
                    <a:pt x="1373982" y="788194"/>
                  </a:lnTo>
                  <a:lnTo>
                    <a:pt x="1214438" y="907256"/>
                  </a:lnTo>
                  <a:lnTo>
                    <a:pt x="1078707" y="1000125"/>
                  </a:lnTo>
                  <a:lnTo>
                    <a:pt x="919163" y="1100138"/>
                  </a:lnTo>
                  <a:lnTo>
                    <a:pt x="759619" y="1195388"/>
                  </a:lnTo>
                  <a:lnTo>
                    <a:pt x="602457" y="1276350"/>
                  </a:lnTo>
                  <a:lnTo>
                    <a:pt x="442913" y="1359694"/>
                  </a:lnTo>
                  <a:lnTo>
                    <a:pt x="269082" y="1438275"/>
                  </a:lnTo>
                  <a:lnTo>
                    <a:pt x="73819" y="1521619"/>
                  </a:lnTo>
                  <a:lnTo>
                    <a:pt x="52388" y="1526381"/>
                  </a:lnTo>
                  <a:lnTo>
                    <a:pt x="38100" y="1524000"/>
                  </a:lnTo>
                  <a:lnTo>
                    <a:pt x="9525" y="1516856"/>
                  </a:lnTo>
                  <a:lnTo>
                    <a:pt x="0" y="1509713"/>
                  </a:lnTo>
                  <a:lnTo>
                    <a:pt x="2382" y="1493044"/>
                  </a:lnTo>
                  <a:lnTo>
                    <a:pt x="9525" y="1481138"/>
                  </a:lnTo>
                  <a:lnTo>
                    <a:pt x="61913" y="1450181"/>
                  </a:lnTo>
                  <a:lnTo>
                    <a:pt x="250032" y="1350169"/>
                  </a:lnTo>
                  <a:lnTo>
                    <a:pt x="438150" y="1238250"/>
                  </a:lnTo>
                  <a:lnTo>
                    <a:pt x="626269" y="1112044"/>
                  </a:lnTo>
                  <a:lnTo>
                    <a:pt x="773907" y="1004888"/>
                  </a:lnTo>
                  <a:lnTo>
                    <a:pt x="919163" y="883444"/>
                  </a:lnTo>
                  <a:lnTo>
                    <a:pt x="1033463" y="785813"/>
                  </a:lnTo>
                  <a:lnTo>
                    <a:pt x="1173957" y="664369"/>
                  </a:lnTo>
                  <a:lnTo>
                    <a:pt x="1312069" y="533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">
              <a:extLst>
                <a:ext uri="{FF2B5EF4-FFF2-40B4-BE49-F238E27FC236}">
                  <a16:creationId xmlns:a16="http://schemas.microsoft.com/office/drawing/2014/main" id="{B63B22C7-8E20-4A8D-B967-2CD1A3305CEC}"/>
                </a:ext>
              </a:extLst>
            </p:cNvPr>
            <p:cNvSpPr/>
            <p:nvPr/>
          </p:nvSpPr>
          <p:spPr>
            <a:xfrm>
              <a:off x="6042025" y="2281239"/>
              <a:ext cx="2420938" cy="1349375"/>
            </a:xfrm>
            <a:custGeom>
              <a:avLst/>
              <a:gdLst>
                <a:gd name="connsiteX0" fmla="*/ 852488 w 2421732"/>
                <a:gd name="connsiteY0" fmla="*/ 823912 h 1350168"/>
                <a:gd name="connsiteX1" fmla="*/ 526257 w 2421732"/>
                <a:gd name="connsiteY1" fmla="*/ 552450 h 1350168"/>
                <a:gd name="connsiteX2" fmla="*/ 290513 w 2421732"/>
                <a:gd name="connsiteY2" fmla="*/ 345281 h 1350168"/>
                <a:gd name="connsiteX3" fmla="*/ 71438 w 2421732"/>
                <a:gd name="connsiteY3" fmla="*/ 150018 h 1350168"/>
                <a:gd name="connsiteX4" fmla="*/ 0 w 2421732"/>
                <a:gd name="connsiteY4" fmla="*/ 85725 h 1350168"/>
                <a:gd name="connsiteX5" fmla="*/ 14288 w 2421732"/>
                <a:gd name="connsiteY5" fmla="*/ 0 h 1350168"/>
                <a:gd name="connsiteX6" fmla="*/ 150019 w 2421732"/>
                <a:gd name="connsiteY6" fmla="*/ 92868 h 1350168"/>
                <a:gd name="connsiteX7" fmla="*/ 378619 w 2421732"/>
                <a:gd name="connsiteY7" fmla="*/ 235743 h 1350168"/>
                <a:gd name="connsiteX8" fmla="*/ 604838 w 2421732"/>
                <a:gd name="connsiteY8" fmla="*/ 376237 h 1350168"/>
                <a:gd name="connsiteX9" fmla="*/ 814388 w 2421732"/>
                <a:gd name="connsiteY9" fmla="*/ 507206 h 1350168"/>
                <a:gd name="connsiteX10" fmla="*/ 1054894 w 2421732"/>
                <a:gd name="connsiteY10" fmla="*/ 650081 h 1350168"/>
                <a:gd name="connsiteX11" fmla="*/ 1257300 w 2421732"/>
                <a:gd name="connsiteY11" fmla="*/ 766762 h 1350168"/>
                <a:gd name="connsiteX12" fmla="*/ 1381125 w 2421732"/>
                <a:gd name="connsiteY12" fmla="*/ 828675 h 1350168"/>
                <a:gd name="connsiteX13" fmla="*/ 1521619 w 2421732"/>
                <a:gd name="connsiteY13" fmla="*/ 890587 h 1350168"/>
                <a:gd name="connsiteX14" fmla="*/ 1674019 w 2421732"/>
                <a:gd name="connsiteY14" fmla="*/ 952500 h 1350168"/>
                <a:gd name="connsiteX15" fmla="*/ 1914525 w 2421732"/>
                <a:gd name="connsiteY15" fmla="*/ 1040606 h 1350168"/>
                <a:gd name="connsiteX16" fmla="*/ 2193132 w 2421732"/>
                <a:gd name="connsiteY16" fmla="*/ 1131093 h 1350168"/>
                <a:gd name="connsiteX17" fmla="*/ 2376488 w 2421732"/>
                <a:gd name="connsiteY17" fmla="*/ 1185862 h 1350168"/>
                <a:gd name="connsiteX18" fmla="*/ 2405063 w 2421732"/>
                <a:gd name="connsiteY18" fmla="*/ 1197768 h 1350168"/>
                <a:gd name="connsiteX19" fmla="*/ 2416969 w 2421732"/>
                <a:gd name="connsiteY19" fmla="*/ 1207293 h 1350168"/>
                <a:gd name="connsiteX20" fmla="*/ 2421732 w 2421732"/>
                <a:gd name="connsiteY20" fmla="*/ 1216818 h 1350168"/>
                <a:gd name="connsiteX21" fmla="*/ 2416969 w 2421732"/>
                <a:gd name="connsiteY21" fmla="*/ 1235868 h 1350168"/>
                <a:gd name="connsiteX22" fmla="*/ 2405063 w 2421732"/>
                <a:gd name="connsiteY22" fmla="*/ 1252537 h 1350168"/>
                <a:gd name="connsiteX23" fmla="*/ 2386013 w 2421732"/>
                <a:gd name="connsiteY23" fmla="*/ 1262062 h 1350168"/>
                <a:gd name="connsiteX24" fmla="*/ 2166938 w 2421732"/>
                <a:gd name="connsiteY24" fmla="*/ 1285875 h 1350168"/>
                <a:gd name="connsiteX25" fmla="*/ 1947863 w 2421732"/>
                <a:gd name="connsiteY25" fmla="*/ 1314450 h 1350168"/>
                <a:gd name="connsiteX26" fmla="*/ 1662113 w 2421732"/>
                <a:gd name="connsiteY26" fmla="*/ 1350168 h 1350168"/>
                <a:gd name="connsiteX27" fmla="*/ 1640682 w 2421732"/>
                <a:gd name="connsiteY27" fmla="*/ 1347787 h 1350168"/>
                <a:gd name="connsiteX28" fmla="*/ 1602582 w 2421732"/>
                <a:gd name="connsiteY28" fmla="*/ 1335881 h 1350168"/>
                <a:gd name="connsiteX29" fmla="*/ 1538288 w 2421732"/>
                <a:gd name="connsiteY29" fmla="*/ 1309687 h 1350168"/>
                <a:gd name="connsiteX30" fmla="*/ 1383507 w 2421732"/>
                <a:gd name="connsiteY30" fmla="*/ 1216818 h 1350168"/>
                <a:gd name="connsiteX31" fmla="*/ 1169194 w 2421732"/>
                <a:gd name="connsiteY31" fmla="*/ 1064418 h 1350168"/>
                <a:gd name="connsiteX32" fmla="*/ 852488 w 2421732"/>
                <a:gd name="connsiteY32" fmla="*/ 823912 h 1350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21732" h="1350168">
                  <a:moveTo>
                    <a:pt x="852488" y="823912"/>
                  </a:moveTo>
                  <a:lnTo>
                    <a:pt x="526257" y="552450"/>
                  </a:lnTo>
                  <a:lnTo>
                    <a:pt x="290513" y="345281"/>
                  </a:lnTo>
                  <a:lnTo>
                    <a:pt x="71438" y="150018"/>
                  </a:lnTo>
                  <a:lnTo>
                    <a:pt x="0" y="85725"/>
                  </a:lnTo>
                  <a:lnTo>
                    <a:pt x="14288" y="0"/>
                  </a:lnTo>
                  <a:lnTo>
                    <a:pt x="150019" y="92868"/>
                  </a:lnTo>
                  <a:lnTo>
                    <a:pt x="378619" y="235743"/>
                  </a:lnTo>
                  <a:lnTo>
                    <a:pt x="604838" y="376237"/>
                  </a:lnTo>
                  <a:lnTo>
                    <a:pt x="814388" y="507206"/>
                  </a:lnTo>
                  <a:lnTo>
                    <a:pt x="1054894" y="650081"/>
                  </a:lnTo>
                  <a:lnTo>
                    <a:pt x="1257300" y="766762"/>
                  </a:lnTo>
                  <a:lnTo>
                    <a:pt x="1381125" y="828675"/>
                  </a:lnTo>
                  <a:lnTo>
                    <a:pt x="1521619" y="890587"/>
                  </a:lnTo>
                  <a:lnTo>
                    <a:pt x="1674019" y="952500"/>
                  </a:lnTo>
                  <a:lnTo>
                    <a:pt x="1914525" y="1040606"/>
                  </a:lnTo>
                  <a:lnTo>
                    <a:pt x="2193132" y="1131093"/>
                  </a:lnTo>
                  <a:lnTo>
                    <a:pt x="2376488" y="1185862"/>
                  </a:lnTo>
                  <a:lnTo>
                    <a:pt x="2405063" y="1197768"/>
                  </a:lnTo>
                  <a:lnTo>
                    <a:pt x="2416969" y="1207293"/>
                  </a:lnTo>
                  <a:lnTo>
                    <a:pt x="2421732" y="1216818"/>
                  </a:lnTo>
                  <a:lnTo>
                    <a:pt x="2416969" y="1235868"/>
                  </a:lnTo>
                  <a:lnTo>
                    <a:pt x="2405063" y="1252537"/>
                  </a:lnTo>
                  <a:lnTo>
                    <a:pt x="2386013" y="1262062"/>
                  </a:lnTo>
                  <a:lnTo>
                    <a:pt x="2166938" y="1285875"/>
                  </a:lnTo>
                  <a:lnTo>
                    <a:pt x="1947863" y="1314450"/>
                  </a:lnTo>
                  <a:lnTo>
                    <a:pt x="1662113" y="1350168"/>
                  </a:lnTo>
                  <a:lnTo>
                    <a:pt x="1640682" y="1347787"/>
                  </a:lnTo>
                  <a:lnTo>
                    <a:pt x="1602582" y="1335881"/>
                  </a:lnTo>
                  <a:lnTo>
                    <a:pt x="1538288" y="1309687"/>
                  </a:lnTo>
                  <a:lnTo>
                    <a:pt x="1383507" y="1216818"/>
                  </a:lnTo>
                  <a:lnTo>
                    <a:pt x="1169194" y="1064418"/>
                  </a:lnTo>
                  <a:lnTo>
                    <a:pt x="852488" y="823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7964817C-3DD1-4DF7-8485-3699BAEE8B0F}"/>
                </a:ext>
              </a:extLst>
            </p:cNvPr>
            <p:cNvSpPr/>
            <p:nvPr/>
          </p:nvSpPr>
          <p:spPr>
            <a:xfrm rot="16200000">
              <a:off x="5208588" y="3656013"/>
              <a:ext cx="1955800" cy="1873250"/>
            </a:xfrm>
            <a:custGeom>
              <a:avLst/>
              <a:gdLst>
                <a:gd name="connsiteX0" fmla="*/ 764381 w 1955006"/>
                <a:gd name="connsiteY0" fmla="*/ 1754982 h 1874044"/>
                <a:gd name="connsiteX1" fmla="*/ 19050 w 1955006"/>
                <a:gd name="connsiteY1" fmla="*/ 1731169 h 1874044"/>
                <a:gd name="connsiteX2" fmla="*/ 0 w 1955006"/>
                <a:gd name="connsiteY2" fmla="*/ 1466850 h 1874044"/>
                <a:gd name="connsiteX3" fmla="*/ 592931 w 1955006"/>
                <a:gd name="connsiteY3" fmla="*/ 1464469 h 1874044"/>
                <a:gd name="connsiteX4" fmla="*/ 759619 w 1955006"/>
                <a:gd name="connsiteY4" fmla="*/ 1490663 h 1874044"/>
                <a:gd name="connsiteX5" fmla="*/ 1185862 w 1955006"/>
                <a:gd name="connsiteY5" fmla="*/ 1488282 h 1874044"/>
                <a:gd name="connsiteX6" fmla="*/ 1328737 w 1955006"/>
                <a:gd name="connsiteY6" fmla="*/ 1483519 h 1874044"/>
                <a:gd name="connsiteX7" fmla="*/ 1559719 w 1955006"/>
                <a:gd name="connsiteY7" fmla="*/ 1502569 h 1874044"/>
                <a:gd name="connsiteX8" fmla="*/ 1666875 w 1955006"/>
                <a:gd name="connsiteY8" fmla="*/ 1509713 h 1874044"/>
                <a:gd name="connsiteX9" fmla="*/ 1707356 w 1955006"/>
                <a:gd name="connsiteY9" fmla="*/ 1504950 h 1874044"/>
                <a:gd name="connsiteX10" fmla="*/ 1733550 w 1955006"/>
                <a:gd name="connsiteY10" fmla="*/ 1493044 h 1874044"/>
                <a:gd name="connsiteX11" fmla="*/ 1747837 w 1955006"/>
                <a:gd name="connsiteY11" fmla="*/ 1471613 h 1874044"/>
                <a:gd name="connsiteX12" fmla="*/ 1754981 w 1955006"/>
                <a:gd name="connsiteY12" fmla="*/ 1443038 h 1874044"/>
                <a:gd name="connsiteX13" fmla="*/ 1757362 w 1955006"/>
                <a:gd name="connsiteY13" fmla="*/ 1400175 h 1874044"/>
                <a:gd name="connsiteX14" fmla="*/ 1728787 w 1955006"/>
                <a:gd name="connsiteY14" fmla="*/ 1073944 h 1874044"/>
                <a:gd name="connsiteX15" fmla="*/ 1695450 w 1955006"/>
                <a:gd name="connsiteY15" fmla="*/ 738188 h 1874044"/>
                <a:gd name="connsiteX16" fmla="*/ 1652587 w 1955006"/>
                <a:gd name="connsiteY16" fmla="*/ 452438 h 1874044"/>
                <a:gd name="connsiteX17" fmla="*/ 1593056 w 1955006"/>
                <a:gd name="connsiteY17" fmla="*/ 97632 h 1874044"/>
                <a:gd name="connsiteX18" fmla="*/ 1747837 w 1955006"/>
                <a:gd name="connsiteY18" fmla="*/ 0 h 1874044"/>
                <a:gd name="connsiteX19" fmla="*/ 1762125 w 1955006"/>
                <a:gd name="connsiteY19" fmla="*/ 47625 h 1874044"/>
                <a:gd name="connsiteX20" fmla="*/ 1783556 w 1955006"/>
                <a:gd name="connsiteY20" fmla="*/ 240507 h 1874044"/>
                <a:gd name="connsiteX21" fmla="*/ 1824037 w 1955006"/>
                <a:gd name="connsiteY21" fmla="*/ 600075 h 1874044"/>
                <a:gd name="connsiteX22" fmla="*/ 1857375 w 1955006"/>
                <a:gd name="connsiteY22" fmla="*/ 864394 h 1874044"/>
                <a:gd name="connsiteX23" fmla="*/ 1890712 w 1955006"/>
                <a:gd name="connsiteY23" fmla="*/ 1138238 h 1874044"/>
                <a:gd name="connsiteX24" fmla="*/ 1912144 w 1955006"/>
                <a:gd name="connsiteY24" fmla="*/ 1333500 h 1874044"/>
                <a:gd name="connsiteX25" fmla="*/ 1919287 w 1955006"/>
                <a:gd name="connsiteY25" fmla="*/ 1364457 h 1874044"/>
                <a:gd name="connsiteX26" fmla="*/ 1955006 w 1955006"/>
                <a:gd name="connsiteY26" fmla="*/ 1514475 h 1874044"/>
                <a:gd name="connsiteX27" fmla="*/ 1952625 w 1955006"/>
                <a:gd name="connsiteY27" fmla="*/ 1540669 h 1874044"/>
                <a:gd name="connsiteX28" fmla="*/ 1912144 w 1955006"/>
                <a:gd name="connsiteY28" fmla="*/ 1619250 h 1874044"/>
                <a:gd name="connsiteX29" fmla="*/ 1831181 w 1955006"/>
                <a:gd name="connsiteY29" fmla="*/ 1743075 h 1874044"/>
                <a:gd name="connsiteX30" fmla="*/ 1783556 w 1955006"/>
                <a:gd name="connsiteY30" fmla="*/ 1802607 h 1874044"/>
                <a:gd name="connsiteX31" fmla="*/ 1735931 w 1955006"/>
                <a:gd name="connsiteY31" fmla="*/ 1847850 h 1874044"/>
                <a:gd name="connsiteX32" fmla="*/ 1704975 w 1955006"/>
                <a:gd name="connsiteY32" fmla="*/ 1866900 h 1874044"/>
                <a:gd name="connsiteX33" fmla="*/ 1683544 w 1955006"/>
                <a:gd name="connsiteY33" fmla="*/ 1874044 h 1874044"/>
                <a:gd name="connsiteX34" fmla="*/ 1657350 w 1955006"/>
                <a:gd name="connsiteY34" fmla="*/ 1869282 h 1874044"/>
                <a:gd name="connsiteX35" fmla="*/ 1621631 w 1955006"/>
                <a:gd name="connsiteY35" fmla="*/ 1843088 h 1874044"/>
                <a:gd name="connsiteX36" fmla="*/ 1583531 w 1955006"/>
                <a:gd name="connsiteY36" fmla="*/ 1812132 h 1874044"/>
                <a:gd name="connsiteX37" fmla="*/ 1543050 w 1955006"/>
                <a:gd name="connsiteY37" fmla="*/ 1790700 h 1874044"/>
                <a:gd name="connsiteX38" fmla="*/ 1493044 w 1955006"/>
                <a:gd name="connsiteY38" fmla="*/ 1778794 h 1874044"/>
                <a:gd name="connsiteX39" fmla="*/ 1254919 w 1955006"/>
                <a:gd name="connsiteY39" fmla="*/ 1769269 h 1874044"/>
                <a:gd name="connsiteX40" fmla="*/ 764381 w 1955006"/>
                <a:gd name="connsiteY40" fmla="*/ 1754982 h 18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55006" h="1874044">
                  <a:moveTo>
                    <a:pt x="764381" y="1754982"/>
                  </a:moveTo>
                  <a:lnTo>
                    <a:pt x="19050" y="1731169"/>
                  </a:lnTo>
                  <a:lnTo>
                    <a:pt x="0" y="1466850"/>
                  </a:lnTo>
                  <a:lnTo>
                    <a:pt x="592931" y="1464469"/>
                  </a:lnTo>
                  <a:lnTo>
                    <a:pt x="759619" y="1490663"/>
                  </a:lnTo>
                  <a:lnTo>
                    <a:pt x="1185862" y="1488282"/>
                  </a:lnTo>
                  <a:lnTo>
                    <a:pt x="1328737" y="1483519"/>
                  </a:lnTo>
                  <a:lnTo>
                    <a:pt x="1559719" y="1502569"/>
                  </a:lnTo>
                  <a:lnTo>
                    <a:pt x="1666875" y="1509713"/>
                  </a:lnTo>
                  <a:lnTo>
                    <a:pt x="1707356" y="1504950"/>
                  </a:lnTo>
                  <a:lnTo>
                    <a:pt x="1733550" y="1493044"/>
                  </a:lnTo>
                  <a:lnTo>
                    <a:pt x="1747837" y="1471613"/>
                  </a:lnTo>
                  <a:lnTo>
                    <a:pt x="1754981" y="1443038"/>
                  </a:lnTo>
                  <a:lnTo>
                    <a:pt x="1757362" y="1400175"/>
                  </a:lnTo>
                  <a:lnTo>
                    <a:pt x="1728787" y="1073944"/>
                  </a:lnTo>
                  <a:lnTo>
                    <a:pt x="1695450" y="738188"/>
                  </a:lnTo>
                  <a:lnTo>
                    <a:pt x="1652587" y="452438"/>
                  </a:lnTo>
                  <a:lnTo>
                    <a:pt x="1593056" y="97632"/>
                  </a:lnTo>
                  <a:lnTo>
                    <a:pt x="1747837" y="0"/>
                  </a:lnTo>
                  <a:lnTo>
                    <a:pt x="1762125" y="47625"/>
                  </a:lnTo>
                  <a:lnTo>
                    <a:pt x="1783556" y="240507"/>
                  </a:lnTo>
                  <a:lnTo>
                    <a:pt x="1824037" y="600075"/>
                  </a:lnTo>
                  <a:lnTo>
                    <a:pt x="1857375" y="864394"/>
                  </a:lnTo>
                  <a:lnTo>
                    <a:pt x="1890712" y="1138238"/>
                  </a:lnTo>
                  <a:lnTo>
                    <a:pt x="1912144" y="1333500"/>
                  </a:lnTo>
                  <a:lnTo>
                    <a:pt x="1919287" y="1364457"/>
                  </a:lnTo>
                  <a:lnTo>
                    <a:pt x="1955006" y="1514475"/>
                  </a:lnTo>
                  <a:lnTo>
                    <a:pt x="1952625" y="1540669"/>
                  </a:lnTo>
                  <a:lnTo>
                    <a:pt x="1912144" y="1619250"/>
                  </a:lnTo>
                  <a:lnTo>
                    <a:pt x="1831181" y="1743075"/>
                  </a:lnTo>
                  <a:lnTo>
                    <a:pt x="1783556" y="1802607"/>
                  </a:lnTo>
                  <a:lnTo>
                    <a:pt x="1735931" y="1847850"/>
                  </a:lnTo>
                  <a:lnTo>
                    <a:pt x="1704975" y="1866900"/>
                  </a:lnTo>
                  <a:lnTo>
                    <a:pt x="1683544" y="1874044"/>
                  </a:lnTo>
                  <a:lnTo>
                    <a:pt x="1657350" y="1869282"/>
                  </a:lnTo>
                  <a:lnTo>
                    <a:pt x="1621631" y="1843088"/>
                  </a:lnTo>
                  <a:lnTo>
                    <a:pt x="1583531" y="1812132"/>
                  </a:lnTo>
                  <a:lnTo>
                    <a:pt x="1543050" y="1790700"/>
                  </a:lnTo>
                  <a:lnTo>
                    <a:pt x="1493044" y="1778794"/>
                  </a:lnTo>
                  <a:lnTo>
                    <a:pt x="1254919" y="1769269"/>
                  </a:lnTo>
                  <a:lnTo>
                    <a:pt x="764381" y="1754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6657833-3434-4EA3-9167-85DDA4A493F1}"/>
                </a:ext>
              </a:extLst>
            </p:cNvPr>
            <p:cNvSpPr/>
            <p:nvPr/>
          </p:nvSpPr>
          <p:spPr>
            <a:xfrm>
              <a:off x="5332413" y="4186238"/>
              <a:ext cx="1466850" cy="336550"/>
            </a:xfrm>
            <a:custGeom>
              <a:avLst/>
              <a:gdLst>
                <a:gd name="connsiteX0" fmla="*/ 790575 w 1466850"/>
                <a:gd name="connsiteY0" fmla="*/ 254793 h 335756"/>
                <a:gd name="connsiteX1" fmla="*/ 473869 w 1466850"/>
                <a:gd name="connsiteY1" fmla="*/ 297656 h 335756"/>
                <a:gd name="connsiteX2" fmla="*/ 219075 w 1466850"/>
                <a:gd name="connsiteY2" fmla="*/ 335756 h 335756"/>
                <a:gd name="connsiteX3" fmla="*/ 4762 w 1466850"/>
                <a:gd name="connsiteY3" fmla="*/ 302418 h 335756"/>
                <a:gd name="connsiteX4" fmla="*/ 0 w 1466850"/>
                <a:gd name="connsiteY4" fmla="*/ 169068 h 335756"/>
                <a:gd name="connsiteX5" fmla="*/ 90487 w 1466850"/>
                <a:gd name="connsiteY5" fmla="*/ 188118 h 335756"/>
                <a:gd name="connsiteX6" fmla="*/ 135731 w 1466850"/>
                <a:gd name="connsiteY6" fmla="*/ 192881 h 335756"/>
                <a:gd name="connsiteX7" fmla="*/ 178594 w 1466850"/>
                <a:gd name="connsiteY7" fmla="*/ 188118 h 335756"/>
                <a:gd name="connsiteX8" fmla="*/ 209550 w 1466850"/>
                <a:gd name="connsiteY8" fmla="*/ 178593 h 335756"/>
                <a:gd name="connsiteX9" fmla="*/ 464344 w 1466850"/>
                <a:gd name="connsiteY9" fmla="*/ 147637 h 335756"/>
                <a:gd name="connsiteX10" fmla="*/ 716756 w 1466850"/>
                <a:gd name="connsiteY10" fmla="*/ 114300 h 335756"/>
                <a:gd name="connsiteX11" fmla="*/ 881062 w 1466850"/>
                <a:gd name="connsiteY11" fmla="*/ 83343 h 335756"/>
                <a:gd name="connsiteX12" fmla="*/ 990600 w 1466850"/>
                <a:gd name="connsiteY12" fmla="*/ 61912 h 335756"/>
                <a:gd name="connsiteX13" fmla="*/ 1066800 w 1466850"/>
                <a:gd name="connsiteY13" fmla="*/ 42862 h 335756"/>
                <a:gd name="connsiteX14" fmla="*/ 1133475 w 1466850"/>
                <a:gd name="connsiteY14" fmla="*/ 23812 h 335756"/>
                <a:gd name="connsiteX15" fmla="*/ 1183481 w 1466850"/>
                <a:gd name="connsiteY15" fmla="*/ 0 h 335756"/>
                <a:gd name="connsiteX16" fmla="*/ 1245394 w 1466850"/>
                <a:gd name="connsiteY16" fmla="*/ 4762 h 335756"/>
                <a:gd name="connsiteX17" fmla="*/ 1312069 w 1466850"/>
                <a:gd name="connsiteY17" fmla="*/ 14287 h 335756"/>
                <a:gd name="connsiteX18" fmla="*/ 1381125 w 1466850"/>
                <a:gd name="connsiteY18" fmla="*/ 35718 h 335756"/>
                <a:gd name="connsiteX19" fmla="*/ 1464469 w 1466850"/>
                <a:gd name="connsiteY19" fmla="*/ 71437 h 335756"/>
                <a:gd name="connsiteX20" fmla="*/ 1466850 w 1466850"/>
                <a:gd name="connsiteY20" fmla="*/ 188118 h 335756"/>
                <a:gd name="connsiteX21" fmla="*/ 1312069 w 1466850"/>
                <a:gd name="connsiteY21" fmla="*/ 223837 h 335756"/>
                <a:gd name="connsiteX22" fmla="*/ 1212056 w 1466850"/>
                <a:gd name="connsiteY22" fmla="*/ 223837 h 335756"/>
                <a:gd name="connsiteX23" fmla="*/ 1088231 w 1466850"/>
                <a:gd name="connsiteY23" fmla="*/ 223837 h 335756"/>
                <a:gd name="connsiteX24" fmla="*/ 959644 w 1466850"/>
                <a:gd name="connsiteY24" fmla="*/ 233362 h 335756"/>
                <a:gd name="connsiteX25" fmla="*/ 790575 w 1466850"/>
                <a:gd name="connsiteY25" fmla="*/ 254793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66850" h="335756">
                  <a:moveTo>
                    <a:pt x="790575" y="254793"/>
                  </a:moveTo>
                  <a:lnTo>
                    <a:pt x="473869" y="297656"/>
                  </a:lnTo>
                  <a:lnTo>
                    <a:pt x="219075" y="335756"/>
                  </a:lnTo>
                  <a:lnTo>
                    <a:pt x="4762" y="302418"/>
                  </a:lnTo>
                  <a:lnTo>
                    <a:pt x="0" y="169068"/>
                  </a:lnTo>
                  <a:lnTo>
                    <a:pt x="90487" y="188118"/>
                  </a:lnTo>
                  <a:lnTo>
                    <a:pt x="135731" y="192881"/>
                  </a:lnTo>
                  <a:lnTo>
                    <a:pt x="178594" y="188118"/>
                  </a:lnTo>
                  <a:lnTo>
                    <a:pt x="209550" y="178593"/>
                  </a:lnTo>
                  <a:lnTo>
                    <a:pt x="464344" y="147637"/>
                  </a:lnTo>
                  <a:lnTo>
                    <a:pt x="716756" y="114300"/>
                  </a:lnTo>
                  <a:lnTo>
                    <a:pt x="881062" y="83343"/>
                  </a:lnTo>
                  <a:lnTo>
                    <a:pt x="990600" y="61912"/>
                  </a:lnTo>
                  <a:lnTo>
                    <a:pt x="1066800" y="42862"/>
                  </a:lnTo>
                  <a:lnTo>
                    <a:pt x="1133475" y="23812"/>
                  </a:lnTo>
                  <a:lnTo>
                    <a:pt x="1183481" y="0"/>
                  </a:lnTo>
                  <a:lnTo>
                    <a:pt x="1245394" y="4762"/>
                  </a:lnTo>
                  <a:lnTo>
                    <a:pt x="1312069" y="14287"/>
                  </a:lnTo>
                  <a:lnTo>
                    <a:pt x="1381125" y="35718"/>
                  </a:lnTo>
                  <a:lnTo>
                    <a:pt x="1464469" y="71437"/>
                  </a:lnTo>
                  <a:cubicBezTo>
                    <a:pt x="1465263" y="110331"/>
                    <a:pt x="1466056" y="149224"/>
                    <a:pt x="1466850" y="188118"/>
                  </a:cubicBezTo>
                  <a:lnTo>
                    <a:pt x="1312069" y="223837"/>
                  </a:lnTo>
                  <a:lnTo>
                    <a:pt x="1212056" y="223837"/>
                  </a:lnTo>
                  <a:lnTo>
                    <a:pt x="1088231" y="223837"/>
                  </a:lnTo>
                  <a:lnTo>
                    <a:pt x="959644" y="233362"/>
                  </a:lnTo>
                  <a:lnTo>
                    <a:pt x="790575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F808B05-8D31-435F-BD95-8FB0050D0753}"/>
                </a:ext>
              </a:extLst>
            </p:cNvPr>
            <p:cNvSpPr/>
            <p:nvPr/>
          </p:nvSpPr>
          <p:spPr>
            <a:xfrm>
              <a:off x="5338764" y="4779963"/>
              <a:ext cx="1462087" cy="323850"/>
            </a:xfrm>
            <a:custGeom>
              <a:avLst/>
              <a:gdLst>
                <a:gd name="connsiteX0" fmla="*/ 745331 w 1462087"/>
                <a:gd name="connsiteY0" fmla="*/ 230981 h 323850"/>
                <a:gd name="connsiteX1" fmla="*/ 521493 w 1462087"/>
                <a:gd name="connsiteY1" fmla="*/ 266700 h 323850"/>
                <a:gd name="connsiteX2" fmla="*/ 311943 w 1462087"/>
                <a:gd name="connsiteY2" fmla="*/ 304800 h 323850"/>
                <a:gd name="connsiteX3" fmla="*/ 209550 w 1462087"/>
                <a:gd name="connsiteY3" fmla="*/ 323850 h 323850"/>
                <a:gd name="connsiteX4" fmla="*/ 4762 w 1462087"/>
                <a:gd name="connsiteY4" fmla="*/ 323850 h 323850"/>
                <a:gd name="connsiteX5" fmla="*/ 0 w 1462087"/>
                <a:gd name="connsiteY5" fmla="*/ 178594 h 323850"/>
                <a:gd name="connsiteX6" fmla="*/ 135731 w 1462087"/>
                <a:gd name="connsiteY6" fmla="*/ 161925 h 323850"/>
                <a:gd name="connsiteX7" fmla="*/ 345281 w 1462087"/>
                <a:gd name="connsiteY7" fmla="*/ 133350 h 323850"/>
                <a:gd name="connsiteX8" fmla="*/ 645318 w 1462087"/>
                <a:gd name="connsiteY8" fmla="*/ 90487 h 323850"/>
                <a:gd name="connsiteX9" fmla="*/ 850106 w 1462087"/>
                <a:gd name="connsiteY9" fmla="*/ 57150 h 323850"/>
                <a:gd name="connsiteX10" fmla="*/ 1057275 w 1462087"/>
                <a:gd name="connsiteY10" fmla="*/ 23812 h 323850"/>
                <a:gd name="connsiteX11" fmla="*/ 1164431 w 1462087"/>
                <a:gd name="connsiteY11" fmla="*/ 7144 h 323850"/>
                <a:gd name="connsiteX12" fmla="*/ 1216818 w 1462087"/>
                <a:gd name="connsiteY12" fmla="*/ 2381 h 323850"/>
                <a:gd name="connsiteX13" fmla="*/ 1257300 w 1462087"/>
                <a:gd name="connsiteY13" fmla="*/ 2381 h 323850"/>
                <a:gd name="connsiteX14" fmla="*/ 1314450 w 1462087"/>
                <a:gd name="connsiteY14" fmla="*/ 0 h 323850"/>
                <a:gd name="connsiteX15" fmla="*/ 1371600 w 1462087"/>
                <a:gd name="connsiteY15" fmla="*/ 11906 h 323850"/>
                <a:gd name="connsiteX16" fmla="*/ 1462087 w 1462087"/>
                <a:gd name="connsiteY16" fmla="*/ 42862 h 323850"/>
                <a:gd name="connsiteX17" fmla="*/ 1459706 w 1462087"/>
                <a:gd name="connsiteY17" fmla="*/ 216694 h 323850"/>
                <a:gd name="connsiteX18" fmla="*/ 1359693 w 1462087"/>
                <a:gd name="connsiteY18" fmla="*/ 211931 h 323850"/>
                <a:gd name="connsiteX19" fmla="*/ 1123950 w 1462087"/>
                <a:gd name="connsiteY19" fmla="*/ 195262 h 323850"/>
                <a:gd name="connsiteX20" fmla="*/ 1035843 w 1462087"/>
                <a:gd name="connsiteY20" fmla="*/ 188119 h 323850"/>
                <a:gd name="connsiteX21" fmla="*/ 745331 w 1462087"/>
                <a:gd name="connsiteY21" fmla="*/ 230981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62087" h="323850">
                  <a:moveTo>
                    <a:pt x="745331" y="230981"/>
                  </a:moveTo>
                  <a:lnTo>
                    <a:pt x="521493" y="266700"/>
                  </a:lnTo>
                  <a:lnTo>
                    <a:pt x="311943" y="304800"/>
                  </a:lnTo>
                  <a:lnTo>
                    <a:pt x="209550" y="323850"/>
                  </a:lnTo>
                  <a:lnTo>
                    <a:pt x="4762" y="323850"/>
                  </a:lnTo>
                  <a:lnTo>
                    <a:pt x="0" y="178594"/>
                  </a:lnTo>
                  <a:lnTo>
                    <a:pt x="135731" y="161925"/>
                  </a:lnTo>
                  <a:lnTo>
                    <a:pt x="345281" y="133350"/>
                  </a:lnTo>
                  <a:lnTo>
                    <a:pt x="645318" y="90487"/>
                  </a:lnTo>
                  <a:lnTo>
                    <a:pt x="850106" y="57150"/>
                  </a:lnTo>
                  <a:lnTo>
                    <a:pt x="1057275" y="23812"/>
                  </a:lnTo>
                  <a:lnTo>
                    <a:pt x="1164431" y="7144"/>
                  </a:lnTo>
                  <a:lnTo>
                    <a:pt x="1216818" y="2381"/>
                  </a:lnTo>
                  <a:lnTo>
                    <a:pt x="1257300" y="2381"/>
                  </a:lnTo>
                  <a:lnTo>
                    <a:pt x="1314450" y="0"/>
                  </a:lnTo>
                  <a:lnTo>
                    <a:pt x="1371600" y="11906"/>
                  </a:lnTo>
                  <a:lnTo>
                    <a:pt x="1462087" y="42862"/>
                  </a:lnTo>
                  <a:cubicBezTo>
                    <a:pt x="1461293" y="100806"/>
                    <a:pt x="1460500" y="158750"/>
                    <a:pt x="1459706" y="216694"/>
                  </a:cubicBezTo>
                  <a:lnTo>
                    <a:pt x="1359693" y="211931"/>
                  </a:lnTo>
                  <a:lnTo>
                    <a:pt x="1123950" y="195262"/>
                  </a:lnTo>
                  <a:lnTo>
                    <a:pt x="1035843" y="188119"/>
                  </a:lnTo>
                  <a:lnTo>
                    <a:pt x="745331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FCF2ED2-B726-4759-82BE-52EE7605D4AF}"/>
                </a:ext>
              </a:extLst>
            </p:cNvPr>
            <p:cNvSpPr/>
            <p:nvPr/>
          </p:nvSpPr>
          <p:spPr>
            <a:xfrm>
              <a:off x="4025900" y="5418138"/>
              <a:ext cx="4038600" cy="514350"/>
            </a:xfrm>
            <a:custGeom>
              <a:avLst/>
              <a:gdLst>
                <a:gd name="connsiteX0" fmla="*/ 2382878 w 4038316"/>
                <a:gd name="connsiteY0" fmla="*/ 258343 h 513288"/>
                <a:gd name="connsiteX1" fmla="*/ 1971568 w 4038316"/>
                <a:gd name="connsiteY1" fmla="*/ 282138 h 513288"/>
                <a:gd name="connsiteX2" fmla="*/ 1682631 w 4038316"/>
                <a:gd name="connsiteY2" fmla="*/ 305933 h 513288"/>
                <a:gd name="connsiteX3" fmla="*/ 1332508 w 4038316"/>
                <a:gd name="connsiteY3" fmla="*/ 343325 h 513288"/>
                <a:gd name="connsiteX4" fmla="*/ 1091161 w 4038316"/>
                <a:gd name="connsiteY4" fmla="*/ 377317 h 513288"/>
                <a:gd name="connsiteX5" fmla="*/ 853213 w 4038316"/>
                <a:gd name="connsiteY5" fmla="*/ 421508 h 513288"/>
                <a:gd name="connsiteX6" fmla="*/ 707045 w 4038316"/>
                <a:gd name="connsiteY6" fmla="*/ 452101 h 513288"/>
                <a:gd name="connsiteX7" fmla="*/ 598269 w 4038316"/>
                <a:gd name="connsiteY7" fmla="*/ 486094 h 513288"/>
                <a:gd name="connsiteX8" fmla="*/ 516687 w 4038316"/>
                <a:gd name="connsiteY8" fmla="*/ 513288 h 513288"/>
                <a:gd name="connsiteX9" fmla="*/ 438504 w 4038316"/>
                <a:gd name="connsiteY9" fmla="*/ 496291 h 513288"/>
                <a:gd name="connsiteX10" fmla="*/ 333127 w 4038316"/>
                <a:gd name="connsiteY10" fmla="*/ 458899 h 513288"/>
                <a:gd name="connsiteX11" fmla="*/ 248145 w 4038316"/>
                <a:gd name="connsiteY11" fmla="*/ 414709 h 513288"/>
                <a:gd name="connsiteX12" fmla="*/ 190358 w 4038316"/>
                <a:gd name="connsiteY12" fmla="*/ 377317 h 513288"/>
                <a:gd name="connsiteX13" fmla="*/ 152966 w 4038316"/>
                <a:gd name="connsiteY13" fmla="*/ 346724 h 513288"/>
                <a:gd name="connsiteX14" fmla="*/ 91779 w 4038316"/>
                <a:gd name="connsiteY14" fmla="*/ 285537 h 513288"/>
                <a:gd name="connsiteX15" fmla="*/ 54388 w 4038316"/>
                <a:gd name="connsiteY15" fmla="*/ 241347 h 513288"/>
                <a:gd name="connsiteX16" fmla="*/ 27194 w 4038316"/>
                <a:gd name="connsiteY16" fmla="*/ 200556 h 513288"/>
                <a:gd name="connsiteX17" fmla="*/ 6798 w 4038316"/>
                <a:gd name="connsiteY17" fmla="*/ 159765 h 513288"/>
                <a:gd name="connsiteX18" fmla="*/ 0 w 4038316"/>
                <a:gd name="connsiteY18" fmla="*/ 129172 h 513288"/>
                <a:gd name="connsiteX19" fmla="*/ 6798 w 4038316"/>
                <a:gd name="connsiteY19" fmla="*/ 108776 h 513288"/>
                <a:gd name="connsiteX20" fmla="*/ 27194 w 4038316"/>
                <a:gd name="connsiteY20" fmla="*/ 101978 h 513288"/>
                <a:gd name="connsiteX21" fmla="*/ 50988 w 4038316"/>
                <a:gd name="connsiteY21" fmla="*/ 108776 h 513288"/>
                <a:gd name="connsiteX22" fmla="*/ 78182 w 4038316"/>
                <a:gd name="connsiteY22" fmla="*/ 132571 h 513288"/>
                <a:gd name="connsiteX23" fmla="*/ 112175 w 4038316"/>
                <a:gd name="connsiteY23" fmla="*/ 156366 h 513288"/>
                <a:gd name="connsiteX24" fmla="*/ 176761 w 4038316"/>
                <a:gd name="connsiteY24" fmla="*/ 176761 h 513288"/>
                <a:gd name="connsiteX25" fmla="*/ 261742 w 4038316"/>
                <a:gd name="connsiteY25" fmla="*/ 197157 h 513288"/>
                <a:gd name="connsiteX26" fmla="*/ 346724 w 4038316"/>
                <a:gd name="connsiteY26" fmla="*/ 210754 h 513288"/>
                <a:gd name="connsiteX27" fmla="*/ 472496 w 4038316"/>
                <a:gd name="connsiteY27" fmla="*/ 220952 h 513288"/>
                <a:gd name="connsiteX28" fmla="*/ 608466 w 4038316"/>
                <a:gd name="connsiteY28" fmla="*/ 224351 h 513288"/>
                <a:gd name="connsiteX29" fmla="*/ 778429 w 4038316"/>
                <a:gd name="connsiteY29" fmla="*/ 217552 h 513288"/>
                <a:gd name="connsiteX30" fmla="*/ 948392 w 4038316"/>
                <a:gd name="connsiteY30" fmla="*/ 207355 h 513288"/>
                <a:gd name="connsiteX31" fmla="*/ 1179542 w 4038316"/>
                <a:gd name="connsiteY31" fmla="*/ 176761 h 513288"/>
                <a:gd name="connsiteX32" fmla="*/ 1356303 w 4038316"/>
                <a:gd name="connsiteY32" fmla="*/ 159765 h 513288"/>
                <a:gd name="connsiteX33" fmla="*/ 1539863 w 4038316"/>
                <a:gd name="connsiteY33" fmla="*/ 139369 h 513288"/>
                <a:gd name="connsiteX34" fmla="*/ 1686031 w 4038316"/>
                <a:gd name="connsiteY34" fmla="*/ 122373 h 513288"/>
                <a:gd name="connsiteX35" fmla="*/ 1822001 w 4038316"/>
                <a:gd name="connsiteY35" fmla="*/ 108776 h 513288"/>
                <a:gd name="connsiteX36" fmla="*/ 1988565 w 4038316"/>
                <a:gd name="connsiteY36" fmla="*/ 91780 h 513288"/>
                <a:gd name="connsiteX37" fmla="*/ 2158527 w 4038316"/>
                <a:gd name="connsiteY37" fmla="*/ 78183 h 513288"/>
                <a:gd name="connsiteX38" fmla="*/ 2342087 w 4038316"/>
                <a:gd name="connsiteY38" fmla="*/ 71384 h 513288"/>
                <a:gd name="connsiteX39" fmla="*/ 2726203 w 4038316"/>
                <a:gd name="connsiteY39" fmla="*/ 67985 h 513288"/>
                <a:gd name="connsiteX40" fmla="*/ 2923360 w 4038316"/>
                <a:gd name="connsiteY40" fmla="*/ 44190 h 513288"/>
                <a:gd name="connsiteX41" fmla="*/ 3100121 w 4038316"/>
                <a:gd name="connsiteY41" fmla="*/ 40791 h 513288"/>
                <a:gd name="connsiteX42" fmla="*/ 3314275 w 4038316"/>
                <a:gd name="connsiteY42" fmla="*/ 44190 h 513288"/>
                <a:gd name="connsiteX43" fmla="*/ 3416252 w 4038316"/>
                <a:gd name="connsiteY43" fmla="*/ 40791 h 513288"/>
                <a:gd name="connsiteX44" fmla="*/ 3497834 w 4038316"/>
                <a:gd name="connsiteY44" fmla="*/ 33992 h 513288"/>
                <a:gd name="connsiteX45" fmla="*/ 3569219 w 4038316"/>
                <a:gd name="connsiteY45" fmla="*/ 20395 h 513288"/>
                <a:gd name="connsiteX46" fmla="*/ 3623607 w 4038316"/>
                <a:gd name="connsiteY46" fmla="*/ 0 h 513288"/>
                <a:gd name="connsiteX47" fmla="*/ 3664398 w 4038316"/>
                <a:gd name="connsiteY47" fmla="*/ 6798 h 513288"/>
                <a:gd name="connsiteX48" fmla="*/ 3793570 w 4038316"/>
                <a:gd name="connsiteY48" fmla="*/ 57787 h 513288"/>
                <a:gd name="connsiteX49" fmla="*/ 3912544 w 4038316"/>
                <a:gd name="connsiteY49" fmla="*/ 112175 h 513288"/>
                <a:gd name="connsiteX50" fmla="*/ 3953335 w 4038316"/>
                <a:gd name="connsiteY50" fmla="*/ 132571 h 513288"/>
                <a:gd name="connsiteX51" fmla="*/ 3983928 w 4038316"/>
                <a:gd name="connsiteY51" fmla="*/ 152966 h 513288"/>
                <a:gd name="connsiteX52" fmla="*/ 4007723 w 4038316"/>
                <a:gd name="connsiteY52" fmla="*/ 180160 h 513288"/>
                <a:gd name="connsiteX53" fmla="*/ 4028118 w 4038316"/>
                <a:gd name="connsiteY53" fmla="*/ 217552 h 513288"/>
                <a:gd name="connsiteX54" fmla="*/ 4034917 w 4038316"/>
                <a:gd name="connsiteY54" fmla="*/ 244746 h 513288"/>
                <a:gd name="connsiteX55" fmla="*/ 4038316 w 4038316"/>
                <a:gd name="connsiteY55" fmla="*/ 271940 h 513288"/>
                <a:gd name="connsiteX56" fmla="*/ 4024719 w 4038316"/>
                <a:gd name="connsiteY56" fmla="*/ 305933 h 513288"/>
                <a:gd name="connsiteX57" fmla="*/ 4004324 w 4038316"/>
                <a:gd name="connsiteY57" fmla="*/ 329728 h 513288"/>
                <a:gd name="connsiteX58" fmla="*/ 3973730 w 4038316"/>
                <a:gd name="connsiteY58" fmla="*/ 346724 h 513288"/>
                <a:gd name="connsiteX59" fmla="*/ 3939738 w 4038316"/>
                <a:gd name="connsiteY59" fmla="*/ 356922 h 513288"/>
                <a:gd name="connsiteX60" fmla="*/ 3858156 w 4038316"/>
                <a:gd name="connsiteY60" fmla="*/ 343325 h 513288"/>
                <a:gd name="connsiteX61" fmla="*/ 3715387 w 4038316"/>
                <a:gd name="connsiteY61" fmla="*/ 316131 h 513288"/>
                <a:gd name="connsiteX62" fmla="*/ 3606611 w 4038316"/>
                <a:gd name="connsiteY62" fmla="*/ 288937 h 513288"/>
                <a:gd name="connsiteX63" fmla="*/ 3487637 w 4038316"/>
                <a:gd name="connsiteY63" fmla="*/ 268541 h 513288"/>
                <a:gd name="connsiteX64" fmla="*/ 3266685 w 4038316"/>
                <a:gd name="connsiteY64" fmla="*/ 251545 h 513288"/>
                <a:gd name="connsiteX65" fmla="*/ 3008342 w 4038316"/>
                <a:gd name="connsiteY65" fmla="*/ 244746 h 513288"/>
                <a:gd name="connsiteX66" fmla="*/ 2783991 w 4038316"/>
                <a:gd name="connsiteY66" fmla="*/ 244746 h 513288"/>
                <a:gd name="connsiteX67" fmla="*/ 2382878 w 4038316"/>
                <a:gd name="connsiteY67" fmla="*/ 258343 h 51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038316" h="513288">
                  <a:moveTo>
                    <a:pt x="2382878" y="258343"/>
                  </a:moveTo>
                  <a:lnTo>
                    <a:pt x="1971568" y="282138"/>
                  </a:lnTo>
                  <a:lnTo>
                    <a:pt x="1682631" y="305933"/>
                  </a:lnTo>
                  <a:lnTo>
                    <a:pt x="1332508" y="343325"/>
                  </a:lnTo>
                  <a:lnTo>
                    <a:pt x="1091161" y="377317"/>
                  </a:lnTo>
                  <a:lnTo>
                    <a:pt x="853213" y="421508"/>
                  </a:lnTo>
                  <a:lnTo>
                    <a:pt x="707045" y="452101"/>
                  </a:lnTo>
                  <a:lnTo>
                    <a:pt x="598269" y="486094"/>
                  </a:lnTo>
                  <a:lnTo>
                    <a:pt x="516687" y="513288"/>
                  </a:lnTo>
                  <a:lnTo>
                    <a:pt x="438504" y="496291"/>
                  </a:lnTo>
                  <a:lnTo>
                    <a:pt x="333127" y="458899"/>
                  </a:lnTo>
                  <a:lnTo>
                    <a:pt x="248145" y="414709"/>
                  </a:lnTo>
                  <a:lnTo>
                    <a:pt x="190358" y="377317"/>
                  </a:lnTo>
                  <a:lnTo>
                    <a:pt x="152966" y="346724"/>
                  </a:lnTo>
                  <a:lnTo>
                    <a:pt x="91779" y="285537"/>
                  </a:lnTo>
                  <a:lnTo>
                    <a:pt x="54388" y="241347"/>
                  </a:lnTo>
                  <a:lnTo>
                    <a:pt x="27194" y="200556"/>
                  </a:lnTo>
                  <a:lnTo>
                    <a:pt x="6798" y="159765"/>
                  </a:lnTo>
                  <a:lnTo>
                    <a:pt x="0" y="129172"/>
                  </a:lnTo>
                  <a:lnTo>
                    <a:pt x="6798" y="108776"/>
                  </a:lnTo>
                  <a:lnTo>
                    <a:pt x="27194" y="101978"/>
                  </a:lnTo>
                  <a:lnTo>
                    <a:pt x="50988" y="108776"/>
                  </a:lnTo>
                  <a:lnTo>
                    <a:pt x="78182" y="132571"/>
                  </a:lnTo>
                  <a:lnTo>
                    <a:pt x="112175" y="156366"/>
                  </a:lnTo>
                  <a:lnTo>
                    <a:pt x="176761" y="176761"/>
                  </a:lnTo>
                  <a:lnTo>
                    <a:pt x="261742" y="197157"/>
                  </a:lnTo>
                  <a:lnTo>
                    <a:pt x="346724" y="210754"/>
                  </a:lnTo>
                  <a:lnTo>
                    <a:pt x="472496" y="220952"/>
                  </a:lnTo>
                  <a:lnTo>
                    <a:pt x="608466" y="224351"/>
                  </a:lnTo>
                  <a:lnTo>
                    <a:pt x="778429" y="217552"/>
                  </a:lnTo>
                  <a:lnTo>
                    <a:pt x="948392" y="207355"/>
                  </a:lnTo>
                  <a:lnTo>
                    <a:pt x="1179542" y="176761"/>
                  </a:lnTo>
                  <a:lnTo>
                    <a:pt x="1356303" y="159765"/>
                  </a:lnTo>
                  <a:lnTo>
                    <a:pt x="1539863" y="139369"/>
                  </a:lnTo>
                  <a:lnTo>
                    <a:pt x="1686031" y="122373"/>
                  </a:lnTo>
                  <a:lnTo>
                    <a:pt x="1822001" y="108776"/>
                  </a:lnTo>
                  <a:lnTo>
                    <a:pt x="1988565" y="91780"/>
                  </a:lnTo>
                  <a:lnTo>
                    <a:pt x="2158527" y="78183"/>
                  </a:lnTo>
                  <a:lnTo>
                    <a:pt x="2342087" y="71384"/>
                  </a:lnTo>
                  <a:lnTo>
                    <a:pt x="2726203" y="67985"/>
                  </a:lnTo>
                  <a:lnTo>
                    <a:pt x="2923360" y="44190"/>
                  </a:lnTo>
                  <a:lnTo>
                    <a:pt x="3100121" y="40791"/>
                  </a:lnTo>
                  <a:lnTo>
                    <a:pt x="3314275" y="44190"/>
                  </a:lnTo>
                  <a:lnTo>
                    <a:pt x="3416252" y="40791"/>
                  </a:lnTo>
                  <a:lnTo>
                    <a:pt x="3497834" y="33992"/>
                  </a:lnTo>
                  <a:lnTo>
                    <a:pt x="3569219" y="20395"/>
                  </a:lnTo>
                  <a:lnTo>
                    <a:pt x="3623607" y="0"/>
                  </a:lnTo>
                  <a:lnTo>
                    <a:pt x="3664398" y="6798"/>
                  </a:lnTo>
                  <a:lnTo>
                    <a:pt x="3793570" y="57787"/>
                  </a:lnTo>
                  <a:lnTo>
                    <a:pt x="3912544" y="112175"/>
                  </a:lnTo>
                  <a:lnTo>
                    <a:pt x="3953335" y="132571"/>
                  </a:lnTo>
                  <a:lnTo>
                    <a:pt x="3983928" y="152966"/>
                  </a:lnTo>
                  <a:lnTo>
                    <a:pt x="4007723" y="180160"/>
                  </a:lnTo>
                  <a:lnTo>
                    <a:pt x="4028118" y="217552"/>
                  </a:lnTo>
                  <a:lnTo>
                    <a:pt x="4034917" y="244746"/>
                  </a:lnTo>
                  <a:lnTo>
                    <a:pt x="4038316" y="271940"/>
                  </a:lnTo>
                  <a:lnTo>
                    <a:pt x="4024719" y="305933"/>
                  </a:lnTo>
                  <a:lnTo>
                    <a:pt x="4004324" y="329728"/>
                  </a:lnTo>
                  <a:lnTo>
                    <a:pt x="3973730" y="346724"/>
                  </a:lnTo>
                  <a:lnTo>
                    <a:pt x="3939738" y="356922"/>
                  </a:lnTo>
                  <a:lnTo>
                    <a:pt x="3858156" y="343325"/>
                  </a:lnTo>
                  <a:lnTo>
                    <a:pt x="3715387" y="316131"/>
                  </a:lnTo>
                  <a:lnTo>
                    <a:pt x="3606611" y="288937"/>
                  </a:lnTo>
                  <a:lnTo>
                    <a:pt x="3487637" y="268541"/>
                  </a:lnTo>
                  <a:lnTo>
                    <a:pt x="3266685" y="251545"/>
                  </a:lnTo>
                  <a:lnTo>
                    <a:pt x="3008342" y="244746"/>
                  </a:lnTo>
                  <a:lnTo>
                    <a:pt x="2783991" y="244746"/>
                  </a:lnTo>
                  <a:lnTo>
                    <a:pt x="2382878" y="2583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79435716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/>
              <a:t>漢字の広場④　漢字の成り立ち　</a:t>
            </a: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因 武 眼 財 額 紀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08264684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A52E11E5-2C66-4DA2-A59B-5E03DDF104CB}"/>
              </a:ext>
            </a:extLst>
          </p:cNvPr>
          <p:cNvSpPr/>
          <p:nvPr/>
        </p:nvSpPr>
        <p:spPr>
          <a:xfrm>
            <a:off x="4713289" y="1392238"/>
            <a:ext cx="800100" cy="1006833"/>
          </a:xfrm>
          <a:custGeom>
            <a:avLst/>
            <a:gdLst>
              <a:gd name="connsiteX0" fmla="*/ 354806 w 800100"/>
              <a:gd name="connsiteY0" fmla="*/ 728663 h 1033463"/>
              <a:gd name="connsiteX1" fmla="*/ 90487 w 800100"/>
              <a:gd name="connsiteY1" fmla="*/ 1007269 h 1033463"/>
              <a:gd name="connsiteX2" fmla="*/ 0 w 800100"/>
              <a:gd name="connsiteY2" fmla="*/ 1033463 h 1033463"/>
              <a:gd name="connsiteX3" fmla="*/ 83344 w 800100"/>
              <a:gd name="connsiteY3" fmla="*/ 878682 h 1033463"/>
              <a:gd name="connsiteX4" fmla="*/ 211931 w 800100"/>
              <a:gd name="connsiteY4" fmla="*/ 652463 h 1033463"/>
              <a:gd name="connsiteX5" fmla="*/ 311944 w 800100"/>
              <a:gd name="connsiteY5" fmla="*/ 476250 h 1033463"/>
              <a:gd name="connsiteX6" fmla="*/ 342900 w 800100"/>
              <a:gd name="connsiteY6" fmla="*/ 416719 h 1033463"/>
              <a:gd name="connsiteX7" fmla="*/ 366712 w 800100"/>
              <a:gd name="connsiteY7" fmla="*/ 361950 h 1033463"/>
              <a:gd name="connsiteX8" fmla="*/ 381000 w 800100"/>
              <a:gd name="connsiteY8" fmla="*/ 309563 h 1033463"/>
              <a:gd name="connsiteX9" fmla="*/ 388144 w 800100"/>
              <a:gd name="connsiteY9" fmla="*/ 259557 h 1033463"/>
              <a:gd name="connsiteX10" fmla="*/ 390525 w 800100"/>
              <a:gd name="connsiteY10" fmla="*/ 223838 h 1033463"/>
              <a:gd name="connsiteX11" fmla="*/ 390525 w 800100"/>
              <a:gd name="connsiteY11" fmla="*/ 183357 h 1033463"/>
              <a:gd name="connsiteX12" fmla="*/ 383381 w 800100"/>
              <a:gd name="connsiteY12" fmla="*/ 138113 h 1033463"/>
              <a:gd name="connsiteX13" fmla="*/ 371475 w 800100"/>
              <a:gd name="connsiteY13" fmla="*/ 116682 h 1033463"/>
              <a:gd name="connsiteX14" fmla="*/ 347662 w 800100"/>
              <a:gd name="connsiteY14" fmla="*/ 90488 h 1033463"/>
              <a:gd name="connsiteX15" fmla="*/ 311944 w 800100"/>
              <a:gd name="connsiteY15" fmla="*/ 61913 h 1033463"/>
              <a:gd name="connsiteX16" fmla="*/ 292894 w 800100"/>
              <a:gd name="connsiteY16" fmla="*/ 45244 h 1033463"/>
              <a:gd name="connsiteX17" fmla="*/ 288131 w 800100"/>
              <a:gd name="connsiteY17" fmla="*/ 33338 h 1033463"/>
              <a:gd name="connsiteX18" fmla="*/ 288131 w 800100"/>
              <a:gd name="connsiteY18" fmla="*/ 23813 h 1033463"/>
              <a:gd name="connsiteX19" fmla="*/ 295275 w 800100"/>
              <a:gd name="connsiteY19" fmla="*/ 11907 h 1033463"/>
              <a:gd name="connsiteX20" fmla="*/ 319087 w 800100"/>
              <a:gd name="connsiteY20" fmla="*/ 0 h 1033463"/>
              <a:gd name="connsiteX21" fmla="*/ 364331 w 800100"/>
              <a:gd name="connsiteY21" fmla="*/ 0 h 1033463"/>
              <a:gd name="connsiteX22" fmla="*/ 421481 w 800100"/>
              <a:gd name="connsiteY22" fmla="*/ 9525 h 1033463"/>
              <a:gd name="connsiteX23" fmla="*/ 471487 w 800100"/>
              <a:gd name="connsiteY23" fmla="*/ 28575 h 1033463"/>
              <a:gd name="connsiteX24" fmla="*/ 542925 w 800100"/>
              <a:gd name="connsiteY24" fmla="*/ 61913 h 1033463"/>
              <a:gd name="connsiteX25" fmla="*/ 619125 w 800100"/>
              <a:gd name="connsiteY25" fmla="*/ 119063 h 1033463"/>
              <a:gd name="connsiteX26" fmla="*/ 692944 w 800100"/>
              <a:gd name="connsiteY26" fmla="*/ 176213 h 1033463"/>
              <a:gd name="connsiteX27" fmla="*/ 754856 w 800100"/>
              <a:gd name="connsiteY27" fmla="*/ 226219 h 1033463"/>
              <a:gd name="connsiteX28" fmla="*/ 776287 w 800100"/>
              <a:gd name="connsiteY28" fmla="*/ 250032 h 1033463"/>
              <a:gd name="connsiteX29" fmla="*/ 790575 w 800100"/>
              <a:gd name="connsiteY29" fmla="*/ 271463 h 1033463"/>
              <a:gd name="connsiteX30" fmla="*/ 797719 w 800100"/>
              <a:gd name="connsiteY30" fmla="*/ 292894 h 1033463"/>
              <a:gd name="connsiteX31" fmla="*/ 800100 w 800100"/>
              <a:gd name="connsiteY31" fmla="*/ 323850 h 1033463"/>
              <a:gd name="connsiteX32" fmla="*/ 790575 w 800100"/>
              <a:gd name="connsiteY32" fmla="*/ 342900 h 1033463"/>
              <a:gd name="connsiteX33" fmla="*/ 754856 w 800100"/>
              <a:gd name="connsiteY33" fmla="*/ 359569 h 1033463"/>
              <a:gd name="connsiteX34" fmla="*/ 711994 w 800100"/>
              <a:gd name="connsiteY34" fmla="*/ 371475 h 1033463"/>
              <a:gd name="connsiteX35" fmla="*/ 676275 w 800100"/>
              <a:gd name="connsiteY35" fmla="*/ 392907 h 1033463"/>
              <a:gd name="connsiteX36" fmla="*/ 621506 w 800100"/>
              <a:gd name="connsiteY36" fmla="*/ 440532 h 1033463"/>
              <a:gd name="connsiteX37" fmla="*/ 526256 w 800100"/>
              <a:gd name="connsiteY37" fmla="*/ 554832 h 1033463"/>
              <a:gd name="connsiteX38" fmla="*/ 354806 w 800100"/>
              <a:gd name="connsiteY38" fmla="*/ 728663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00100" h="1033463">
                <a:moveTo>
                  <a:pt x="354806" y="728663"/>
                </a:moveTo>
                <a:lnTo>
                  <a:pt x="90487" y="1007269"/>
                </a:lnTo>
                <a:lnTo>
                  <a:pt x="0" y="1033463"/>
                </a:lnTo>
                <a:lnTo>
                  <a:pt x="83344" y="878682"/>
                </a:lnTo>
                <a:lnTo>
                  <a:pt x="211931" y="652463"/>
                </a:lnTo>
                <a:lnTo>
                  <a:pt x="311944" y="476250"/>
                </a:lnTo>
                <a:lnTo>
                  <a:pt x="342900" y="416719"/>
                </a:lnTo>
                <a:lnTo>
                  <a:pt x="366712" y="361950"/>
                </a:lnTo>
                <a:lnTo>
                  <a:pt x="381000" y="309563"/>
                </a:lnTo>
                <a:lnTo>
                  <a:pt x="388144" y="259557"/>
                </a:lnTo>
                <a:lnTo>
                  <a:pt x="390525" y="223838"/>
                </a:lnTo>
                <a:lnTo>
                  <a:pt x="390525" y="183357"/>
                </a:lnTo>
                <a:lnTo>
                  <a:pt x="383381" y="138113"/>
                </a:lnTo>
                <a:lnTo>
                  <a:pt x="371475" y="116682"/>
                </a:lnTo>
                <a:lnTo>
                  <a:pt x="347662" y="90488"/>
                </a:lnTo>
                <a:lnTo>
                  <a:pt x="311944" y="61913"/>
                </a:lnTo>
                <a:lnTo>
                  <a:pt x="292894" y="45244"/>
                </a:lnTo>
                <a:lnTo>
                  <a:pt x="288131" y="33338"/>
                </a:lnTo>
                <a:lnTo>
                  <a:pt x="288131" y="23813"/>
                </a:lnTo>
                <a:lnTo>
                  <a:pt x="295275" y="11907"/>
                </a:lnTo>
                <a:lnTo>
                  <a:pt x="319087" y="0"/>
                </a:lnTo>
                <a:lnTo>
                  <a:pt x="364331" y="0"/>
                </a:lnTo>
                <a:lnTo>
                  <a:pt x="421481" y="9525"/>
                </a:lnTo>
                <a:lnTo>
                  <a:pt x="471487" y="28575"/>
                </a:lnTo>
                <a:lnTo>
                  <a:pt x="542925" y="61913"/>
                </a:lnTo>
                <a:lnTo>
                  <a:pt x="619125" y="119063"/>
                </a:lnTo>
                <a:lnTo>
                  <a:pt x="692944" y="176213"/>
                </a:lnTo>
                <a:lnTo>
                  <a:pt x="754856" y="226219"/>
                </a:lnTo>
                <a:lnTo>
                  <a:pt x="776287" y="250032"/>
                </a:lnTo>
                <a:lnTo>
                  <a:pt x="790575" y="271463"/>
                </a:lnTo>
                <a:lnTo>
                  <a:pt x="797719" y="292894"/>
                </a:lnTo>
                <a:lnTo>
                  <a:pt x="800100" y="323850"/>
                </a:lnTo>
                <a:lnTo>
                  <a:pt x="790575" y="342900"/>
                </a:lnTo>
                <a:lnTo>
                  <a:pt x="754856" y="359569"/>
                </a:lnTo>
                <a:lnTo>
                  <a:pt x="711994" y="371475"/>
                </a:lnTo>
                <a:lnTo>
                  <a:pt x="676275" y="392907"/>
                </a:lnTo>
                <a:lnTo>
                  <a:pt x="621506" y="440532"/>
                </a:lnTo>
                <a:lnTo>
                  <a:pt x="526256" y="554832"/>
                </a:lnTo>
                <a:lnTo>
                  <a:pt x="354806" y="7286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3A5311-75E7-4697-9CF0-2624B4F7D618}"/>
              </a:ext>
            </a:extLst>
          </p:cNvPr>
          <p:cNvSpPr/>
          <p:nvPr/>
        </p:nvSpPr>
        <p:spPr>
          <a:xfrm>
            <a:off x="4848225" y="2743201"/>
            <a:ext cx="419100" cy="608013"/>
          </a:xfrm>
          <a:custGeom>
            <a:avLst/>
            <a:gdLst>
              <a:gd name="connsiteX0" fmla="*/ 183356 w 419100"/>
              <a:gd name="connsiteY0" fmla="*/ 402431 h 607219"/>
              <a:gd name="connsiteX1" fmla="*/ 135731 w 419100"/>
              <a:gd name="connsiteY1" fmla="*/ 278606 h 607219"/>
              <a:gd name="connsiteX2" fmla="*/ 97631 w 419100"/>
              <a:gd name="connsiteY2" fmla="*/ 197644 h 607219"/>
              <a:gd name="connsiteX3" fmla="*/ 54769 w 419100"/>
              <a:gd name="connsiteY3" fmla="*/ 126206 h 607219"/>
              <a:gd name="connsiteX4" fmla="*/ 14288 w 419100"/>
              <a:gd name="connsiteY4" fmla="*/ 71438 h 607219"/>
              <a:gd name="connsiteX5" fmla="*/ 2381 w 419100"/>
              <a:gd name="connsiteY5" fmla="*/ 47625 h 607219"/>
              <a:gd name="connsiteX6" fmla="*/ 0 w 419100"/>
              <a:gd name="connsiteY6" fmla="*/ 33338 h 607219"/>
              <a:gd name="connsiteX7" fmla="*/ 0 w 419100"/>
              <a:gd name="connsiteY7" fmla="*/ 19050 h 607219"/>
              <a:gd name="connsiteX8" fmla="*/ 7144 w 419100"/>
              <a:gd name="connsiteY8" fmla="*/ 4763 h 607219"/>
              <a:gd name="connsiteX9" fmla="*/ 23813 w 419100"/>
              <a:gd name="connsiteY9" fmla="*/ 0 h 607219"/>
              <a:gd name="connsiteX10" fmla="*/ 59531 w 419100"/>
              <a:gd name="connsiteY10" fmla="*/ 14288 h 607219"/>
              <a:gd name="connsiteX11" fmla="*/ 121444 w 419100"/>
              <a:gd name="connsiteY11" fmla="*/ 52388 h 607219"/>
              <a:gd name="connsiteX12" fmla="*/ 176213 w 419100"/>
              <a:gd name="connsiteY12" fmla="*/ 88106 h 607219"/>
              <a:gd name="connsiteX13" fmla="*/ 230981 w 419100"/>
              <a:gd name="connsiteY13" fmla="*/ 135731 h 607219"/>
              <a:gd name="connsiteX14" fmla="*/ 283369 w 419100"/>
              <a:gd name="connsiteY14" fmla="*/ 188119 h 607219"/>
              <a:gd name="connsiteX15" fmla="*/ 333375 w 419100"/>
              <a:gd name="connsiteY15" fmla="*/ 257175 h 607219"/>
              <a:gd name="connsiteX16" fmla="*/ 369094 w 419100"/>
              <a:gd name="connsiteY16" fmla="*/ 323850 h 607219"/>
              <a:gd name="connsiteX17" fmla="*/ 392906 w 419100"/>
              <a:gd name="connsiteY17" fmla="*/ 378619 h 607219"/>
              <a:gd name="connsiteX18" fmla="*/ 409575 w 419100"/>
              <a:gd name="connsiteY18" fmla="*/ 426244 h 607219"/>
              <a:gd name="connsiteX19" fmla="*/ 419100 w 419100"/>
              <a:gd name="connsiteY19" fmla="*/ 469106 h 607219"/>
              <a:gd name="connsiteX20" fmla="*/ 419100 w 419100"/>
              <a:gd name="connsiteY20" fmla="*/ 511969 h 607219"/>
              <a:gd name="connsiteX21" fmla="*/ 411956 w 419100"/>
              <a:gd name="connsiteY21" fmla="*/ 552450 h 607219"/>
              <a:gd name="connsiteX22" fmla="*/ 402431 w 419100"/>
              <a:gd name="connsiteY22" fmla="*/ 576263 h 607219"/>
              <a:gd name="connsiteX23" fmla="*/ 385763 w 419100"/>
              <a:gd name="connsiteY23" fmla="*/ 590550 h 607219"/>
              <a:gd name="connsiteX24" fmla="*/ 354806 w 419100"/>
              <a:gd name="connsiteY24" fmla="*/ 604838 h 607219"/>
              <a:gd name="connsiteX25" fmla="*/ 330994 w 419100"/>
              <a:gd name="connsiteY25" fmla="*/ 607219 h 607219"/>
              <a:gd name="connsiteX26" fmla="*/ 307181 w 419100"/>
              <a:gd name="connsiteY26" fmla="*/ 607219 h 607219"/>
              <a:gd name="connsiteX27" fmla="*/ 283369 w 419100"/>
              <a:gd name="connsiteY27" fmla="*/ 595313 h 607219"/>
              <a:gd name="connsiteX28" fmla="*/ 254794 w 419100"/>
              <a:gd name="connsiteY28" fmla="*/ 571500 h 607219"/>
              <a:gd name="connsiteX29" fmla="*/ 233363 w 419100"/>
              <a:gd name="connsiteY29" fmla="*/ 547688 h 607219"/>
              <a:gd name="connsiteX30" fmla="*/ 214313 w 419100"/>
              <a:gd name="connsiteY30" fmla="*/ 511969 h 607219"/>
              <a:gd name="connsiteX31" fmla="*/ 183356 w 419100"/>
              <a:gd name="connsiteY31" fmla="*/ 402431 h 607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19100" h="607219">
                <a:moveTo>
                  <a:pt x="183356" y="402431"/>
                </a:moveTo>
                <a:lnTo>
                  <a:pt x="135731" y="278606"/>
                </a:lnTo>
                <a:lnTo>
                  <a:pt x="97631" y="197644"/>
                </a:lnTo>
                <a:lnTo>
                  <a:pt x="54769" y="126206"/>
                </a:lnTo>
                <a:lnTo>
                  <a:pt x="14288" y="71438"/>
                </a:lnTo>
                <a:lnTo>
                  <a:pt x="2381" y="47625"/>
                </a:lnTo>
                <a:lnTo>
                  <a:pt x="0" y="33338"/>
                </a:lnTo>
                <a:lnTo>
                  <a:pt x="0" y="19050"/>
                </a:lnTo>
                <a:lnTo>
                  <a:pt x="7144" y="4763"/>
                </a:lnTo>
                <a:lnTo>
                  <a:pt x="23813" y="0"/>
                </a:lnTo>
                <a:lnTo>
                  <a:pt x="59531" y="14288"/>
                </a:lnTo>
                <a:lnTo>
                  <a:pt x="121444" y="52388"/>
                </a:lnTo>
                <a:lnTo>
                  <a:pt x="176213" y="88106"/>
                </a:lnTo>
                <a:lnTo>
                  <a:pt x="230981" y="135731"/>
                </a:lnTo>
                <a:lnTo>
                  <a:pt x="283369" y="188119"/>
                </a:lnTo>
                <a:lnTo>
                  <a:pt x="333375" y="257175"/>
                </a:lnTo>
                <a:lnTo>
                  <a:pt x="369094" y="323850"/>
                </a:lnTo>
                <a:lnTo>
                  <a:pt x="392906" y="378619"/>
                </a:lnTo>
                <a:lnTo>
                  <a:pt x="409575" y="426244"/>
                </a:lnTo>
                <a:lnTo>
                  <a:pt x="419100" y="469106"/>
                </a:lnTo>
                <a:lnTo>
                  <a:pt x="419100" y="511969"/>
                </a:lnTo>
                <a:lnTo>
                  <a:pt x="411956" y="552450"/>
                </a:lnTo>
                <a:lnTo>
                  <a:pt x="402431" y="576263"/>
                </a:lnTo>
                <a:lnTo>
                  <a:pt x="385763" y="590550"/>
                </a:lnTo>
                <a:lnTo>
                  <a:pt x="354806" y="604838"/>
                </a:lnTo>
                <a:lnTo>
                  <a:pt x="330994" y="607219"/>
                </a:lnTo>
                <a:lnTo>
                  <a:pt x="307181" y="607219"/>
                </a:lnTo>
                <a:lnTo>
                  <a:pt x="283369" y="595313"/>
                </a:lnTo>
                <a:lnTo>
                  <a:pt x="254794" y="571500"/>
                </a:lnTo>
                <a:lnTo>
                  <a:pt x="233363" y="547688"/>
                </a:lnTo>
                <a:lnTo>
                  <a:pt x="214313" y="511969"/>
                </a:lnTo>
                <a:lnTo>
                  <a:pt x="183356" y="4024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E543669-7E3D-47F8-BAA4-BDF9AD401DEA}"/>
              </a:ext>
            </a:extLst>
          </p:cNvPr>
          <p:cNvSpPr/>
          <p:nvPr/>
        </p:nvSpPr>
        <p:spPr>
          <a:xfrm>
            <a:off x="4875213" y="4021139"/>
            <a:ext cx="330200" cy="1057275"/>
          </a:xfrm>
          <a:custGeom>
            <a:avLst/>
            <a:gdLst>
              <a:gd name="connsiteX0" fmla="*/ 80962 w 330994"/>
              <a:gd name="connsiteY0" fmla="*/ 581025 h 1057275"/>
              <a:gd name="connsiteX1" fmla="*/ 97631 w 330994"/>
              <a:gd name="connsiteY1" fmla="*/ 354807 h 1057275"/>
              <a:gd name="connsiteX2" fmla="*/ 97631 w 330994"/>
              <a:gd name="connsiteY2" fmla="*/ 261938 h 1057275"/>
              <a:gd name="connsiteX3" fmla="*/ 88106 w 330994"/>
              <a:gd name="connsiteY3" fmla="*/ 202407 h 1057275"/>
              <a:gd name="connsiteX4" fmla="*/ 71437 w 330994"/>
              <a:gd name="connsiteY4" fmla="*/ 147638 h 1057275"/>
              <a:gd name="connsiteX5" fmla="*/ 30956 w 330994"/>
              <a:gd name="connsiteY5" fmla="*/ 80963 h 1057275"/>
              <a:gd name="connsiteX6" fmla="*/ 7144 w 330994"/>
              <a:gd name="connsiteY6" fmla="*/ 47625 h 1057275"/>
              <a:gd name="connsiteX7" fmla="*/ 0 w 330994"/>
              <a:gd name="connsiteY7" fmla="*/ 23813 h 1057275"/>
              <a:gd name="connsiteX8" fmla="*/ 7144 w 330994"/>
              <a:gd name="connsiteY8" fmla="*/ 7144 h 1057275"/>
              <a:gd name="connsiteX9" fmla="*/ 26194 w 330994"/>
              <a:gd name="connsiteY9" fmla="*/ 0 h 1057275"/>
              <a:gd name="connsiteX10" fmla="*/ 66675 w 330994"/>
              <a:gd name="connsiteY10" fmla="*/ 9525 h 1057275"/>
              <a:gd name="connsiteX11" fmla="*/ 166687 w 330994"/>
              <a:gd name="connsiteY11" fmla="*/ 42863 h 1057275"/>
              <a:gd name="connsiteX12" fmla="*/ 221456 w 330994"/>
              <a:gd name="connsiteY12" fmla="*/ 66675 h 1057275"/>
              <a:gd name="connsiteX13" fmla="*/ 278606 w 330994"/>
              <a:gd name="connsiteY13" fmla="*/ 102394 h 1057275"/>
              <a:gd name="connsiteX14" fmla="*/ 302419 w 330994"/>
              <a:gd name="connsiteY14" fmla="*/ 119063 h 1057275"/>
              <a:gd name="connsiteX15" fmla="*/ 316706 w 330994"/>
              <a:gd name="connsiteY15" fmla="*/ 133350 h 1057275"/>
              <a:gd name="connsiteX16" fmla="*/ 328612 w 330994"/>
              <a:gd name="connsiteY16" fmla="*/ 157163 h 1057275"/>
              <a:gd name="connsiteX17" fmla="*/ 330994 w 330994"/>
              <a:gd name="connsiteY17" fmla="*/ 180975 h 1057275"/>
              <a:gd name="connsiteX18" fmla="*/ 326231 w 330994"/>
              <a:gd name="connsiteY18" fmla="*/ 197644 h 1057275"/>
              <a:gd name="connsiteX19" fmla="*/ 307181 w 330994"/>
              <a:gd name="connsiteY19" fmla="*/ 228600 h 1057275"/>
              <a:gd name="connsiteX20" fmla="*/ 288131 w 330994"/>
              <a:gd name="connsiteY20" fmla="*/ 264319 h 1057275"/>
              <a:gd name="connsiteX21" fmla="*/ 276225 w 330994"/>
              <a:gd name="connsiteY21" fmla="*/ 304800 h 1057275"/>
              <a:gd name="connsiteX22" fmla="*/ 273844 w 330994"/>
              <a:gd name="connsiteY22" fmla="*/ 359569 h 1057275"/>
              <a:gd name="connsiteX23" fmla="*/ 276225 w 330994"/>
              <a:gd name="connsiteY23" fmla="*/ 611982 h 1057275"/>
              <a:gd name="connsiteX24" fmla="*/ 276225 w 330994"/>
              <a:gd name="connsiteY24" fmla="*/ 878682 h 1057275"/>
              <a:gd name="connsiteX25" fmla="*/ 271462 w 330994"/>
              <a:gd name="connsiteY25" fmla="*/ 952500 h 1057275"/>
              <a:gd name="connsiteX26" fmla="*/ 259556 w 330994"/>
              <a:gd name="connsiteY26" fmla="*/ 992982 h 1057275"/>
              <a:gd name="connsiteX27" fmla="*/ 240506 w 330994"/>
              <a:gd name="connsiteY27" fmla="*/ 1031082 h 1057275"/>
              <a:gd name="connsiteX28" fmla="*/ 221456 w 330994"/>
              <a:gd name="connsiteY28" fmla="*/ 1052513 h 1057275"/>
              <a:gd name="connsiteX29" fmla="*/ 200025 w 330994"/>
              <a:gd name="connsiteY29" fmla="*/ 1057275 h 1057275"/>
              <a:gd name="connsiteX30" fmla="*/ 173831 w 330994"/>
              <a:gd name="connsiteY30" fmla="*/ 1054894 h 1057275"/>
              <a:gd name="connsiteX31" fmla="*/ 152400 w 330994"/>
              <a:gd name="connsiteY31" fmla="*/ 1045369 h 1057275"/>
              <a:gd name="connsiteX32" fmla="*/ 126206 w 330994"/>
              <a:gd name="connsiteY32" fmla="*/ 1012032 h 1057275"/>
              <a:gd name="connsiteX33" fmla="*/ 102394 w 330994"/>
              <a:gd name="connsiteY33" fmla="*/ 962025 h 1057275"/>
              <a:gd name="connsiteX34" fmla="*/ 71437 w 330994"/>
              <a:gd name="connsiteY34" fmla="*/ 873919 h 1057275"/>
              <a:gd name="connsiteX35" fmla="*/ 52387 w 330994"/>
              <a:gd name="connsiteY35" fmla="*/ 809625 h 1057275"/>
              <a:gd name="connsiteX36" fmla="*/ 57150 w 330994"/>
              <a:gd name="connsiteY36" fmla="*/ 776288 h 1057275"/>
              <a:gd name="connsiteX37" fmla="*/ 80962 w 330994"/>
              <a:gd name="connsiteY37" fmla="*/ 581025 h 1057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0994" h="1057275">
                <a:moveTo>
                  <a:pt x="80962" y="581025"/>
                </a:moveTo>
                <a:lnTo>
                  <a:pt x="97631" y="354807"/>
                </a:lnTo>
                <a:lnTo>
                  <a:pt x="97631" y="261938"/>
                </a:lnTo>
                <a:lnTo>
                  <a:pt x="88106" y="202407"/>
                </a:lnTo>
                <a:lnTo>
                  <a:pt x="71437" y="147638"/>
                </a:lnTo>
                <a:lnTo>
                  <a:pt x="30956" y="80963"/>
                </a:lnTo>
                <a:lnTo>
                  <a:pt x="7144" y="47625"/>
                </a:lnTo>
                <a:lnTo>
                  <a:pt x="0" y="23813"/>
                </a:lnTo>
                <a:lnTo>
                  <a:pt x="7144" y="7144"/>
                </a:lnTo>
                <a:lnTo>
                  <a:pt x="26194" y="0"/>
                </a:lnTo>
                <a:lnTo>
                  <a:pt x="66675" y="9525"/>
                </a:lnTo>
                <a:lnTo>
                  <a:pt x="166687" y="42863"/>
                </a:lnTo>
                <a:lnTo>
                  <a:pt x="221456" y="66675"/>
                </a:lnTo>
                <a:lnTo>
                  <a:pt x="278606" y="102394"/>
                </a:lnTo>
                <a:lnTo>
                  <a:pt x="302419" y="119063"/>
                </a:lnTo>
                <a:lnTo>
                  <a:pt x="316706" y="133350"/>
                </a:lnTo>
                <a:lnTo>
                  <a:pt x="328612" y="157163"/>
                </a:lnTo>
                <a:lnTo>
                  <a:pt x="330994" y="180975"/>
                </a:lnTo>
                <a:lnTo>
                  <a:pt x="326231" y="197644"/>
                </a:lnTo>
                <a:lnTo>
                  <a:pt x="307181" y="228600"/>
                </a:lnTo>
                <a:lnTo>
                  <a:pt x="288131" y="264319"/>
                </a:lnTo>
                <a:lnTo>
                  <a:pt x="276225" y="304800"/>
                </a:lnTo>
                <a:cubicBezTo>
                  <a:pt x="275431" y="323056"/>
                  <a:pt x="274638" y="341313"/>
                  <a:pt x="273844" y="359569"/>
                </a:cubicBezTo>
                <a:cubicBezTo>
                  <a:pt x="274638" y="443707"/>
                  <a:pt x="277019" y="516732"/>
                  <a:pt x="276225" y="611982"/>
                </a:cubicBezTo>
                <a:lnTo>
                  <a:pt x="276225" y="878682"/>
                </a:lnTo>
                <a:lnTo>
                  <a:pt x="271462" y="952500"/>
                </a:lnTo>
                <a:lnTo>
                  <a:pt x="259556" y="992982"/>
                </a:lnTo>
                <a:lnTo>
                  <a:pt x="240506" y="1031082"/>
                </a:lnTo>
                <a:lnTo>
                  <a:pt x="221456" y="1052513"/>
                </a:lnTo>
                <a:lnTo>
                  <a:pt x="200025" y="1057275"/>
                </a:lnTo>
                <a:lnTo>
                  <a:pt x="173831" y="1054894"/>
                </a:lnTo>
                <a:lnTo>
                  <a:pt x="152400" y="1045369"/>
                </a:lnTo>
                <a:lnTo>
                  <a:pt x="126206" y="1012032"/>
                </a:lnTo>
                <a:lnTo>
                  <a:pt x="102394" y="962025"/>
                </a:lnTo>
                <a:lnTo>
                  <a:pt x="71437" y="873919"/>
                </a:lnTo>
                <a:lnTo>
                  <a:pt x="52387" y="809625"/>
                </a:lnTo>
                <a:lnTo>
                  <a:pt x="57150" y="776288"/>
                </a:lnTo>
                <a:lnTo>
                  <a:pt x="80962" y="5810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2BBB92D-46FB-415B-ACA0-621CB4AB190B}"/>
              </a:ext>
            </a:extLst>
          </p:cNvPr>
          <p:cNvSpPr/>
          <p:nvPr/>
        </p:nvSpPr>
        <p:spPr>
          <a:xfrm>
            <a:off x="6753225" y="1595438"/>
            <a:ext cx="527050" cy="938212"/>
          </a:xfrm>
          <a:custGeom>
            <a:avLst/>
            <a:gdLst>
              <a:gd name="connsiteX0" fmla="*/ 252413 w 526256"/>
              <a:gd name="connsiteY0" fmla="*/ 619125 h 938212"/>
              <a:gd name="connsiteX1" fmla="*/ 250031 w 526256"/>
              <a:gd name="connsiteY1" fmla="*/ 421481 h 938212"/>
              <a:gd name="connsiteX2" fmla="*/ 247650 w 526256"/>
              <a:gd name="connsiteY2" fmla="*/ 338137 h 938212"/>
              <a:gd name="connsiteX3" fmla="*/ 235744 w 526256"/>
              <a:gd name="connsiteY3" fmla="*/ 295275 h 938212"/>
              <a:gd name="connsiteX4" fmla="*/ 216694 w 526256"/>
              <a:gd name="connsiteY4" fmla="*/ 247650 h 938212"/>
              <a:gd name="connsiteX5" fmla="*/ 197644 w 526256"/>
              <a:gd name="connsiteY5" fmla="*/ 219075 h 938212"/>
              <a:gd name="connsiteX6" fmla="*/ 166688 w 526256"/>
              <a:gd name="connsiteY6" fmla="*/ 180975 h 938212"/>
              <a:gd name="connsiteX7" fmla="*/ 138113 w 526256"/>
              <a:gd name="connsiteY7" fmla="*/ 154781 h 938212"/>
              <a:gd name="connsiteX8" fmla="*/ 104775 w 526256"/>
              <a:gd name="connsiteY8" fmla="*/ 126206 h 938212"/>
              <a:gd name="connsiteX9" fmla="*/ 54769 w 526256"/>
              <a:gd name="connsiteY9" fmla="*/ 95250 h 938212"/>
              <a:gd name="connsiteX10" fmla="*/ 26194 w 526256"/>
              <a:gd name="connsiteY10" fmla="*/ 73818 h 938212"/>
              <a:gd name="connsiteX11" fmla="*/ 7144 w 526256"/>
              <a:gd name="connsiteY11" fmla="*/ 52387 h 938212"/>
              <a:gd name="connsiteX12" fmla="*/ 0 w 526256"/>
              <a:gd name="connsiteY12" fmla="*/ 35718 h 938212"/>
              <a:gd name="connsiteX13" fmla="*/ 0 w 526256"/>
              <a:gd name="connsiteY13" fmla="*/ 21431 h 938212"/>
              <a:gd name="connsiteX14" fmla="*/ 4763 w 526256"/>
              <a:gd name="connsiteY14" fmla="*/ 9525 h 938212"/>
              <a:gd name="connsiteX15" fmla="*/ 23813 w 526256"/>
              <a:gd name="connsiteY15" fmla="*/ 0 h 938212"/>
              <a:gd name="connsiteX16" fmla="*/ 52388 w 526256"/>
              <a:gd name="connsiteY16" fmla="*/ 0 h 938212"/>
              <a:gd name="connsiteX17" fmla="*/ 100013 w 526256"/>
              <a:gd name="connsiteY17" fmla="*/ 7143 h 938212"/>
              <a:gd name="connsiteX18" fmla="*/ 185738 w 526256"/>
              <a:gd name="connsiteY18" fmla="*/ 30956 h 938212"/>
              <a:gd name="connsiteX19" fmla="*/ 276225 w 526256"/>
              <a:gd name="connsiteY19" fmla="*/ 59531 h 938212"/>
              <a:gd name="connsiteX20" fmla="*/ 342900 w 526256"/>
              <a:gd name="connsiteY20" fmla="*/ 88106 h 938212"/>
              <a:gd name="connsiteX21" fmla="*/ 400050 w 526256"/>
              <a:gd name="connsiteY21" fmla="*/ 116681 h 938212"/>
              <a:gd name="connsiteX22" fmla="*/ 440531 w 526256"/>
              <a:gd name="connsiteY22" fmla="*/ 142875 h 938212"/>
              <a:gd name="connsiteX23" fmla="*/ 481013 w 526256"/>
              <a:gd name="connsiteY23" fmla="*/ 171450 h 938212"/>
              <a:gd name="connsiteX24" fmla="*/ 500063 w 526256"/>
              <a:gd name="connsiteY24" fmla="*/ 195262 h 938212"/>
              <a:gd name="connsiteX25" fmla="*/ 516731 w 526256"/>
              <a:gd name="connsiteY25" fmla="*/ 219075 h 938212"/>
              <a:gd name="connsiteX26" fmla="*/ 526256 w 526256"/>
              <a:gd name="connsiteY26" fmla="*/ 254793 h 938212"/>
              <a:gd name="connsiteX27" fmla="*/ 523875 w 526256"/>
              <a:gd name="connsiteY27" fmla="*/ 295275 h 938212"/>
              <a:gd name="connsiteX28" fmla="*/ 507206 w 526256"/>
              <a:gd name="connsiteY28" fmla="*/ 335756 h 938212"/>
              <a:gd name="connsiteX29" fmla="*/ 485775 w 526256"/>
              <a:gd name="connsiteY29" fmla="*/ 404812 h 938212"/>
              <a:gd name="connsiteX30" fmla="*/ 471488 w 526256"/>
              <a:gd name="connsiteY30" fmla="*/ 452437 h 938212"/>
              <a:gd name="connsiteX31" fmla="*/ 457200 w 526256"/>
              <a:gd name="connsiteY31" fmla="*/ 523875 h 938212"/>
              <a:gd name="connsiteX32" fmla="*/ 450056 w 526256"/>
              <a:gd name="connsiteY32" fmla="*/ 597693 h 938212"/>
              <a:gd name="connsiteX33" fmla="*/ 450056 w 526256"/>
              <a:gd name="connsiteY33" fmla="*/ 676275 h 938212"/>
              <a:gd name="connsiteX34" fmla="*/ 450056 w 526256"/>
              <a:gd name="connsiteY34" fmla="*/ 897731 h 938212"/>
              <a:gd name="connsiteX35" fmla="*/ 250031 w 526256"/>
              <a:gd name="connsiteY35" fmla="*/ 938212 h 938212"/>
              <a:gd name="connsiteX36" fmla="*/ 252413 w 526256"/>
              <a:gd name="connsiteY36" fmla="*/ 61912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26256" h="938212">
                <a:moveTo>
                  <a:pt x="252413" y="619125"/>
                </a:moveTo>
                <a:lnTo>
                  <a:pt x="250031" y="421481"/>
                </a:lnTo>
                <a:cubicBezTo>
                  <a:pt x="249237" y="393700"/>
                  <a:pt x="248444" y="365918"/>
                  <a:pt x="247650" y="338137"/>
                </a:cubicBezTo>
                <a:lnTo>
                  <a:pt x="235744" y="295275"/>
                </a:lnTo>
                <a:lnTo>
                  <a:pt x="216694" y="247650"/>
                </a:lnTo>
                <a:lnTo>
                  <a:pt x="197644" y="219075"/>
                </a:lnTo>
                <a:lnTo>
                  <a:pt x="166688" y="180975"/>
                </a:lnTo>
                <a:lnTo>
                  <a:pt x="138113" y="154781"/>
                </a:lnTo>
                <a:lnTo>
                  <a:pt x="104775" y="126206"/>
                </a:lnTo>
                <a:lnTo>
                  <a:pt x="54769" y="95250"/>
                </a:lnTo>
                <a:lnTo>
                  <a:pt x="26194" y="73818"/>
                </a:lnTo>
                <a:lnTo>
                  <a:pt x="7144" y="52387"/>
                </a:lnTo>
                <a:lnTo>
                  <a:pt x="0" y="35718"/>
                </a:lnTo>
                <a:lnTo>
                  <a:pt x="0" y="21431"/>
                </a:lnTo>
                <a:lnTo>
                  <a:pt x="4763" y="9525"/>
                </a:lnTo>
                <a:lnTo>
                  <a:pt x="23813" y="0"/>
                </a:lnTo>
                <a:lnTo>
                  <a:pt x="52388" y="0"/>
                </a:lnTo>
                <a:lnTo>
                  <a:pt x="100013" y="7143"/>
                </a:lnTo>
                <a:lnTo>
                  <a:pt x="185738" y="30956"/>
                </a:lnTo>
                <a:lnTo>
                  <a:pt x="276225" y="59531"/>
                </a:lnTo>
                <a:lnTo>
                  <a:pt x="342900" y="88106"/>
                </a:lnTo>
                <a:lnTo>
                  <a:pt x="400050" y="116681"/>
                </a:lnTo>
                <a:lnTo>
                  <a:pt x="440531" y="142875"/>
                </a:lnTo>
                <a:lnTo>
                  <a:pt x="481013" y="171450"/>
                </a:lnTo>
                <a:lnTo>
                  <a:pt x="500063" y="195262"/>
                </a:lnTo>
                <a:lnTo>
                  <a:pt x="516731" y="219075"/>
                </a:lnTo>
                <a:lnTo>
                  <a:pt x="526256" y="254793"/>
                </a:lnTo>
                <a:lnTo>
                  <a:pt x="523875" y="295275"/>
                </a:lnTo>
                <a:lnTo>
                  <a:pt x="507206" y="335756"/>
                </a:lnTo>
                <a:lnTo>
                  <a:pt x="485775" y="404812"/>
                </a:lnTo>
                <a:lnTo>
                  <a:pt x="471488" y="452437"/>
                </a:lnTo>
                <a:lnTo>
                  <a:pt x="457200" y="523875"/>
                </a:lnTo>
                <a:lnTo>
                  <a:pt x="450056" y="597693"/>
                </a:lnTo>
                <a:lnTo>
                  <a:pt x="450056" y="676275"/>
                </a:lnTo>
                <a:lnTo>
                  <a:pt x="450056" y="897731"/>
                </a:lnTo>
                <a:lnTo>
                  <a:pt x="250031" y="938212"/>
                </a:lnTo>
                <a:lnTo>
                  <a:pt x="252413" y="6191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4C3B9F6-3E8A-430F-860C-811AEFB25A49}"/>
              </a:ext>
            </a:extLst>
          </p:cNvPr>
          <p:cNvSpPr/>
          <p:nvPr/>
        </p:nvSpPr>
        <p:spPr>
          <a:xfrm rot="16200000">
            <a:off x="5152233" y="4007645"/>
            <a:ext cx="2478087" cy="917575"/>
          </a:xfrm>
          <a:custGeom>
            <a:avLst/>
            <a:gdLst>
              <a:gd name="connsiteX0" fmla="*/ 1366837 w 2478881"/>
              <a:gd name="connsiteY0" fmla="*/ 821531 h 916781"/>
              <a:gd name="connsiteX1" fmla="*/ 1154906 w 2478881"/>
              <a:gd name="connsiteY1" fmla="*/ 769144 h 916781"/>
              <a:gd name="connsiteX2" fmla="*/ 1033462 w 2478881"/>
              <a:gd name="connsiteY2" fmla="*/ 735806 h 916781"/>
              <a:gd name="connsiteX3" fmla="*/ 890587 w 2478881"/>
              <a:gd name="connsiteY3" fmla="*/ 688181 h 916781"/>
              <a:gd name="connsiteX4" fmla="*/ 792956 w 2478881"/>
              <a:gd name="connsiteY4" fmla="*/ 645319 h 916781"/>
              <a:gd name="connsiteX5" fmla="*/ 685800 w 2478881"/>
              <a:gd name="connsiteY5" fmla="*/ 590550 h 916781"/>
              <a:gd name="connsiteX6" fmla="*/ 581025 w 2478881"/>
              <a:gd name="connsiteY6" fmla="*/ 528638 h 916781"/>
              <a:gd name="connsiteX7" fmla="*/ 457200 w 2478881"/>
              <a:gd name="connsiteY7" fmla="*/ 447675 h 916781"/>
              <a:gd name="connsiteX8" fmla="*/ 378618 w 2478881"/>
              <a:gd name="connsiteY8" fmla="*/ 392906 h 916781"/>
              <a:gd name="connsiteX9" fmla="*/ 252412 w 2478881"/>
              <a:gd name="connsiteY9" fmla="*/ 292894 h 916781"/>
              <a:gd name="connsiteX10" fmla="*/ 88106 w 2478881"/>
              <a:gd name="connsiteY10" fmla="*/ 140494 h 916781"/>
              <a:gd name="connsiteX11" fmla="*/ 16668 w 2478881"/>
              <a:gd name="connsiteY11" fmla="*/ 71438 h 916781"/>
              <a:gd name="connsiteX12" fmla="*/ 2381 w 2478881"/>
              <a:gd name="connsiteY12" fmla="*/ 42863 h 916781"/>
              <a:gd name="connsiteX13" fmla="*/ 0 w 2478881"/>
              <a:gd name="connsiteY13" fmla="*/ 21431 h 916781"/>
              <a:gd name="connsiteX14" fmla="*/ 0 w 2478881"/>
              <a:gd name="connsiteY14" fmla="*/ 11906 h 916781"/>
              <a:gd name="connsiteX15" fmla="*/ 9525 w 2478881"/>
              <a:gd name="connsiteY15" fmla="*/ 2381 h 916781"/>
              <a:gd name="connsiteX16" fmla="*/ 23812 w 2478881"/>
              <a:gd name="connsiteY16" fmla="*/ 0 h 916781"/>
              <a:gd name="connsiteX17" fmla="*/ 57150 w 2478881"/>
              <a:gd name="connsiteY17" fmla="*/ 16669 h 916781"/>
              <a:gd name="connsiteX18" fmla="*/ 264318 w 2478881"/>
              <a:gd name="connsiteY18" fmla="*/ 161925 h 916781"/>
              <a:gd name="connsiteX19" fmla="*/ 459581 w 2478881"/>
              <a:gd name="connsiteY19" fmla="*/ 283369 h 916781"/>
              <a:gd name="connsiteX20" fmla="*/ 585787 w 2478881"/>
              <a:gd name="connsiteY20" fmla="*/ 350044 h 916781"/>
              <a:gd name="connsiteX21" fmla="*/ 721518 w 2478881"/>
              <a:gd name="connsiteY21" fmla="*/ 419100 h 916781"/>
              <a:gd name="connsiteX22" fmla="*/ 933450 w 2478881"/>
              <a:gd name="connsiteY22" fmla="*/ 507206 h 916781"/>
              <a:gd name="connsiteX23" fmla="*/ 1059656 w 2478881"/>
              <a:gd name="connsiteY23" fmla="*/ 545306 h 916781"/>
              <a:gd name="connsiteX24" fmla="*/ 1243012 w 2478881"/>
              <a:gd name="connsiteY24" fmla="*/ 585788 h 916781"/>
              <a:gd name="connsiteX25" fmla="*/ 1407318 w 2478881"/>
              <a:gd name="connsiteY25" fmla="*/ 616744 h 916781"/>
              <a:gd name="connsiteX26" fmla="*/ 1640681 w 2478881"/>
              <a:gd name="connsiteY26" fmla="*/ 647700 h 916781"/>
              <a:gd name="connsiteX27" fmla="*/ 1866900 w 2478881"/>
              <a:gd name="connsiteY27" fmla="*/ 664369 h 916781"/>
              <a:gd name="connsiteX28" fmla="*/ 2031206 w 2478881"/>
              <a:gd name="connsiteY28" fmla="*/ 669131 h 916781"/>
              <a:gd name="connsiteX29" fmla="*/ 2119312 w 2478881"/>
              <a:gd name="connsiteY29" fmla="*/ 664369 h 916781"/>
              <a:gd name="connsiteX30" fmla="*/ 2176462 w 2478881"/>
              <a:gd name="connsiteY30" fmla="*/ 654844 h 916781"/>
              <a:gd name="connsiteX31" fmla="*/ 2224087 w 2478881"/>
              <a:gd name="connsiteY31" fmla="*/ 638175 h 916781"/>
              <a:gd name="connsiteX32" fmla="*/ 2269331 w 2478881"/>
              <a:gd name="connsiteY32" fmla="*/ 616744 h 916781"/>
              <a:gd name="connsiteX33" fmla="*/ 2333625 w 2478881"/>
              <a:gd name="connsiteY33" fmla="*/ 571500 h 916781"/>
              <a:gd name="connsiteX34" fmla="*/ 2400300 w 2478881"/>
              <a:gd name="connsiteY34" fmla="*/ 507206 h 916781"/>
              <a:gd name="connsiteX35" fmla="*/ 2431256 w 2478881"/>
              <a:gd name="connsiteY35" fmla="*/ 469106 h 916781"/>
              <a:gd name="connsiteX36" fmla="*/ 2447925 w 2478881"/>
              <a:gd name="connsiteY36" fmla="*/ 452438 h 916781"/>
              <a:gd name="connsiteX37" fmla="*/ 2466975 w 2478881"/>
              <a:gd name="connsiteY37" fmla="*/ 452438 h 916781"/>
              <a:gd name="connsiteX38" fmla="*/ 2478881 w 2478881"/>
              <a:gd name="connsiteY38" fmla="*/ 473869 h 916781"/>
              <a:gd name="connsiteX39" fmla="*/ 2474118 w 2478881"/>
              <a:gd name="connsiteY39" fmla="*/ 542925 h 916781"/>
              <a:gd name="connsiteX40" fmla="*/ 2455068 w 2478881"/>
              <a:gd name="connsiteY40" fmla="*/ 650081 h 916781"/>
              <a:gd name="connsiteX41" fmla="*/ 2431256 w 2478881"/>
              <a:gd name="connsiteY41" fmla="*/ 742950 h 916781"/>
              <a:gd name="connsiteX42" fmla="*/ 2378868 w 2478881"/>
              <a:gd name="connsiteY42" fmla="*/ 859631 h 916781"/>
              <a:gd name="connsiteX43" fmla="*/ 2281237 w 2478881"/>
              <a:gd name="connsiteY43" fmla="*/ 916781 h 916781"/>
              <a:gd name="connsiteX44" fmla="*/ 2143125 w 2478881"/>
              <a:gd name="connsiteY44" fmla="*/ 912019 h 916781"/>
              <a:gd name="connsiteX45" fmla="*/ 1935956 w 2478881"/>
              <a:gd name="connsiteY45" fmla="*/ 900113 h 916781"/>
              <a:gd name="connsiteX46" fmla="*/ 1771650 w 2478881"/>
              <a:gd name="connsiteY46" fmla="*/ 888206 h 916781"/>
              <a:gd name="connsiteX47" fmla="*/ 1628775 w 2478881"/>
              <a:gd name="connsiteY47" fmla="*/ 871538 h 916781"/>
              <a:gd name="connsiteX48" fmla="*/ 1366837 w 2478881"/>
              <a:gd name="connsiteY48" fmla="*/ 821531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78881" h="916781">
                <a:moveTo>
                  <a:pt x="1366837" y="821531"/>
                </a:moveTo>
                <a:lnTo>
                  <a:pt x="1154906" y="769144"/>
                </a:lnTo>
                <a:lnTo>
                  <a:pt x="1033462" y="735806"/>
                </a:lnTo>
                <a:lnTo>
                  <a:pt x="890587" y="688181"/>
                </a:lnTo>
                <a:lnTo>
                  <a:pt x="792956" y="645319"/>
                </a:lnTo>
                <a:lnTo>
                  <a:pt x="685800" y="590550"/>
                </a:lnTo>
                <a:lnTo>
                  <a:pt x="581025" y="528638"/>
                </a:lnTo>
                <a:lnTo>
                  <a:pt x="457200" y="447675"/>
                </a:lnTo>
                <a:lnTo>
                  <a:pt x="378618" y="392906"/>
                </a:lnTo>
                <a:lnTo>
                  <a:pt x="252412" y="292894"/>
                </a:lnTo>
                <a:lnTo>
                  <a:pt x="88106" y="140494"/>
                </a:lnTo>
                <a:lnTo>
                  <a:pt x="16668" y="71438"/>
                </a:lnTo>
                <a:lnTo>
                  <a:pt x="2381" y="42863"/>
                </a:lnTo>
                <a:lnTo>
                  <a:pt x="0" y="21431"/>
                </a:lnTo>
                <a:lnTo>
                  <a:pt x="0" y="11906"/>
                </a:lnTo>
                <a:lnTo>
                  <a:pt x="9525" y="2381"/>
                </a:lnTo>
                <a:lnTo>
                  <a:pt x="23812" y="0"/>
                </a:lnTo>
                <a:lnTo>
                  <a:pt x="57150" y="16669"/>
                </a:lnTo>
                <a:lnTo>
                  <a:pt x="264318" y="161925"/>
                </a:lnTo>
                <a:lnTo>
                  <a:pt x="459581" y="283369"/>
                </a:lnTo>
                <a:lnTo>
                  <a:pt x="585787" y="350044"/>
                </a:lnTo>
                <a:lnTo>
                  <a:pt x="721518" y="419100"/>
                </a:lnTo>
                <a:lnTo>
                  <a:pt x="933450" y="507206"/>
                </a:lnTo>
                <a:lnTo>
                  <a:pt x="1059656" y="545306"/>
                </a:lnTo>
                <a:lnTo>
                  <a:pt x="1243012" y="585788"/>
                </a:lnTo>
                <a:lnTo>
                  <a:pt x="1407318" y="616744"/>
                </a:lnTo>
                <a:lnTo>
                  <a:pt x="1640681" y="647700"/>
                </a:lnTo>
                <a:lnTo>
                  <a:pt x="1866900" y="664369"/>
                </a:lnTo>
                <a:lnTo>
                  <a:pt x="2031206" y="669131"/>
                </a:lnTo>
                <a:lnTo>
                  <a:pt x="2119312" y="664369"/>
                </a:lnTo>
                <a:lnTo>
                  <a:pt x="2176462" y="654844"/>
                </a:lnTo>
                <a:lnTo>
                  <a:pt x="2224087" y="638175"/>
                </a:lnTo>
                <a:lnTo>
                  <a:pt x="2269331" y="616744"/>
                </a:lnTo>
                <a:lnTo>
                  <a:pt x="2333625" y="571500"/>
                </a:lnTo>
                <a:lnTo>
                  <a:pt x="2400300" y="507206"/>
                </a:lnTo>
                <a:lnTo>
                  <a:pt x="2431256" y="469106"/>
                </a:lnTo>
                <a:lnTo>
                  <a:pt x="2447925" y="452438"/>
                </a:lnTo>
                <a:lnTo>
                  <a:pt x="2466975" y="452438"/>
                </a:lnTo>
                <a:lnTo>
                  <a:pt x="2478881" y="473869"/>
                </a:lnTo>
                <a:lnTo>
                  <a:pt x="2474118" y="542925"/>
                </a:lnTo>
                <a:lnTo>
                  <a:pt x="2455068" y="650081"/>
                </a:lnTo>
                <a:lnTo>
                  <a:pt x="2431256" y="742950"/>
                </a:lnTo>
                <a:lnTo>
                  <a:pt x="2378868" y="859631"/>
                </a:lnTo>
                <a:lnTo>
                  <a:pt x="2281237" y="916781"/>
                </a:lnTo>
                <a:lnTo>
                  <a:pt x="2143125" y="912019"/>
                </a:lnTo>
                <a:lnTo>
                  <a:pt x="1935956" y="900113"/>
                </a:lnTo>
                <a:lnTo>
                  <a:pt x="1771650" y="888206"/>
                </a:lnTo>
                <a:lnTo>
                  <a:pt x="1628775" y="871538"/>
                </a:lnTo>
                <a:lnTo>
                  <a:pt x="1366837" y="821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E8FD5D-6819-43F6-814A-7F797BE198EA}"/>
              </a:ext>
            </a:extLst>
          </p:cNvPr>
          <p:cNvSpPr/>
          <p:nvPr/>
        </p:nvSpPr>
        <p:spPr>
          <a:xfrm rot="16200000">
            <a:off x="2541960" y="3620718"/>
            <a:ext cx="3425085" cy="809625"/>
          </a:xfrm>
          <a:custGeom>
            <a:avLst/>
            <a:gdLst>
              <a:gd name="connsiteX0" fmla="*/ 1501775 w 3521075"/>
              <a:gd name="connsiteY0" fmla="*/ 730250 h 809625"/>
              <a:gd name="connsiteX1" fmla="*/ 1266825 w 3521075"/>
              <a:gd name="connsiteY1" fmla="*/ 682625 h 809625"/>
              <a:gd name="connsiteX2" fmla="*/ 1136650 w 3521075"/>
              <a:gd name="connsiteY2" fmla="*/ 650875 h 809625"/>
              <a:gd name="connsiteX3" fmla="*/ 1016000 w 3521075"/>
              <a:gd name="connsiteY3" fmla="*/ 612775 h 809625"/>
              <a:gd name="connsiteX4" fmla="*/ 863600 w 3521075"/>
              <a:gd name="connsiteY4" fmla="*/ 558800 h 809625"/>
              <a:gd name="connsiteX5" fmla="*/ 723900 w 3521075"/>
              <a:gd name="connsiteY5" fmla="*/ 504825 h 809625"/>
              <a:gd name="connsiteX6" fmla="*/ 552450 w 3521075"/>
              <a:gd name="connsiteY6" fmla="*/ 425450 h 809625"/>
              <a:gd name="connsiteX7" fmla="*/ 377825 w 3521075"/>
              <a:gd name="connsiteY7" fmla="*/ 330200 h 809625"/>
              <a:gd name="connsiteX8" fmla="*/ 250825 w 3521075"/>
              <a:gd name="connsiteY8" fmla="*/ 247650 h 809625"/>
              <a:gd name="connsiteX9" fmla="*/ 127000 w 3521075"/>
              <a:gd name="connsiteY9" fmla="*/ 152400 h 809625"/>
              <a:gd name="connsiteX10" fmla="*/ 31750 w 3521075"/>
              <a:gd name="connsiteY10" fmla="*/ 73025 h 809625"/>
              <a:gd name="connsiteX11" fmla="*/ 3175 w 3521075"/>
              <a:gd name="connsiteY11" fmla="*/ 44450 h 809625"/>
              <a:gd name="connsiteX12" fmla="*/ 0 w 3521075"/>
              <a:gd name="connsiteY12" fmla="*/ 28575 h 809625"/>
              <a:gd name="connsiteX13" fmla="*/ 0 w 3521075"/>
              <a:gd name="connsiteY13" fmla="*/ 6350 h 809625"/>
              <a:gd name="connsiteX14" fmla="*/ 9525 w 3521075"/>
              <a:gd name="connsiteY14" fmla="*/ 0 h 809625"/>
              <a:gd name="connsiteX15" fmla="*/ 44450 w 3521075"/>
              <a:gd name="connsiteY15" fmla="*/ 3175 h 809625"/>
              <a:gd name="connsiteX16" fmla="*/ 98425 w 3521075"/>
              <a:gd name="connsiteY16" fmla="*/ 41275 h 809625"/>
              <a:gd name="connsiteX17" fmla="*/ 184150 w 3521075"/>
              <a:gd name="connsiteY17" fmla="*/ 92075 h 809625"/>
              <a:gd name="connsiteX18" fmla="*/ 292100 w 3521075"/>
              <a:gd name="connsiteY18" fmla="*/ 152400 h 809625"/>
              <a:gd name="connsiteX19" fmla="*/ 409575 w 3521075"/>
              <a:gd name="connsiteY19" fmla="*/ 209550 h 809625"/>
              <a:gd name="connsiteX20" fmla="*/ 555625 w 3521075"/>
              <a:gd name="connsiteY20" fmla="*/ 279400 h 809625"/>
              <a:gd name="connsiteX21" fmla="*/ 730250 w 3521075"/>
              <a:gd name="connsiteY21" fmla="*/ 346075 h 809625"/>
              <a:gd name="connsiteX22" fmla="*/ 930275 w 3521075"/>
              <a:gd name="connsiteY22" fmla="*/ 412750 h 809625"/>
              <a:gd name="connsiteX23" fmla="*/ 1133475 w 3521075"/>
              <a:gd name="connsiteY23" fmla="*/ 463550 h 809625"/>
              <a:gd name="connsiteX24" fmla="*/ 1330325 w 3521075"/>
              <a:gd name="connsiteY24" fmla="*/ 501650 h 809625"/>
              <a:gd name="connsiteX25" fmla="*/ 1514475 w 3521075"/>
              <a:gd name="connsiteY25" fmla="*/ 527050 h 809625"/>
              <a:gd name="connsiteX26" fmla="*/ 1692275 w 3521075"/>
              <a:gd name="connsiteY26" fmla="*/ 539750 h 809625"/>
              <a:gd name="connsiteX27" fmla="*/ 1879600 w 3521075"/>
              <a:gd name="connsiteY27" fmla="*/ 542925 h 809625"/>
              <a:gd name="connsiteX28" fmla="*/ 2089150 w 3521075"/>
              <a:gd name="connsiteY28" fmla="*/ 565150 h 809625"/>
              <a:gd name="connsiteX29" fmla="*/ 2400300 w 3521075"/>
              <a:gd name="connsiteY29" fmla="*/ 568325 h 809625"/>
              <a:gd name="connsiteX30" fmla="*/ 2755900 w 3521075"/>
              <a:gd name="connsiteY30" fmla="*/ 565150 h 809625"/>
              <a:gd name="connsiteX31" fmla="*/ 2901950 w 3521075"/>
              <a:gd name="connsiteY31" fmla="*/ 565150 h 809625"/>
              <a:gd name="connsiteX32" fmla="*/ 3013075 w 3521075"/>
              <a:gd name="connsiteY32" fmla="*/ 561975 h 809625"/>
              <a:gd name="connsiteX33" fmla="*/ 3130550 w 3521075"/>
              <a:gd name="connsiteY33" fmla="*/ 549275 h 809625"/>
              <a:gd name="connsiteX34" fmla="*/ 3235325 w 3521075"/>
              <a:gd name="connsiteY34" fmla="*/ 523875 h 809625"/>
              <a:gd name="connsiteX35" fmla="*/ 3302000 w 3521075"/>
              <a:gd name="connsiteY35" fmla="*/ 498475 h 809625"/>
              <a:gd name="connsiteX36" fmla="*/ 3365500 w 3521075"/>
              <a:gd name="connsiteY36" fmla="*/ 466725 h 809625"/>
              <a:gd name="connsiteX37" fmla="*/ 3422650 w 3521075"/>
              <a:gd name="connsiteY37" fmla="*/ 419100 h 809625"/>
              <a:gd name="connsiteX38" fmla="*/ 3463925 w 3521075"/>
              <a:gd name="connsiteY38" fmla="*/ 371475 h 809625"/>
              <a:gd name="connsiteX39" fmla="*/ 3486150 w 3521075"/>
              <a:gd name="connsiteY39" fmla="*/ 349250 h 809625"/>
              <a:gd name="connsiteX40" fmla="*/ 3505200 w 3521075"/>
              <a:gd name="connsiteY40" fmla="*/ 346075 h 809625"/>
              <a:gd name="connsiteX41" fmla="*/ 3517900 w 3521075"/>
              <a:gd name="connsiteY41" fmla="*/ 355600 h 809625"/>
              <a:gd name="connsiteX42" fmla="*/ 3521075 w 3521075"/>
              <a:gd name="connsiteY42" fmla="*/ 381000 h 809625"/>
              <a:gd name="connsiteX43" fmla="*/ 3508375 w 3521075"/>
              <a:gd name="connsiteY43" fmla="*/ 454025 h 809625"/>
              <a:gd name="connsiteX44" fmla="*/ 3486150 w 3521075"/>
              <a:gd name="connsiteY44" fmla="*/ 520700 h 809625"/>
              <a:gd name="connsiteX45" fmla="*/ 3457575 w 3521075"/>
              <a:gd name="connsiteY45" fmla="*/ 600075 h 809625"/>
              <a:gd name="connsiteX46" fmla="*/ 3429000 w 3521075"/>
              <a:gd name="connsiteY46" fmla="*/ 657225 h 809625"/>
              <a:gd name="connsiteX47" fmla="*/ 3289300 w 3521075"/>
              <a:gd name="connsiteY47" fmla="*/ 762000 h 809625"/>
              <a:gd name="connsiteX48" fmla="*/ 3159125 w 3521075"/>
              <a:gd name="connsiteY48" fmla="*/ 774700 h 809625"/>
              <a:gd name="connsiteX49" fmla="*/ 2873375 w 3521075"/>
              <a:gd name="connsiteY49" fmla="*/ 800100 h 809625"/>
              <a:gd name="connsiteX50" fmla="*/ 2562225 w 3521075"/>
              <a:gd name="connsiteY50" fmla="*/ 809625 h 809625"/>
              <a:gd name="connsiteX51" fmla="*/ 2346325 w 3521075"/>
              <a:gd name="connsiteY51" fmla="*/ 796925 h 809625"/>
              <a:gd name="connsiteX52" fmla="*/ 2133600 w 3521075"/>
              <a:gd name="connsiteY52" fmla="*/ 784225 h 809625"/>
              <a:gd name="connsiteX53" fmla="*/ 1933575 w 3521075"/>
              <a:gd name="connsiteY53" fmla="*/ 787400 h 809625"/>
              <a:gd name="connsiteX54" fmla="*/ 1784350 w 3521075"/>
              <a:gd name="connsiteY54" fmla="*/ 771525 h 809625"/>
              <a:gd name="connsiteX55" fmla="*/ 1501775 w 3521075"/>
              <a:gd name="connsiteY55" fmla="*/ 730250 h 80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521075" h="809625">
                <a:moveTo>
                  <a:pt x="1501775" y="730250"/>
                </a:moveTo>
                <a:lnTo>
                  <a:pt x="1266825" y="682625"/>
                </a:lnTo>
                <a:lnTo>
                  <a:pt x="1136650" y="650875"/>
                </a:lnTo>
                <a:lnTo>
                  <a:pt x="1016000" y="612775"/>
                </a:lnTo>
                <a:lnTo>
                  <a:pt x="863600" y="558800"/>
                </a:lnTo>
                <a:lnTo>
                  <a:pt x="723900" y="504825"/>
                </a:lnTo>
                <a:lnTo>
                  <a:pt x="552450" y="425450"/>
                </a:lnTo>
                <a:lnTo>
                  <a:pt x="377825" y="330200"/>
                </a:lnTo>
                <a:lnTo>
                  <a:pt x="250825" y="247650"/>
                </a:lnTo>
                <a:lnTo>
                  <a:pt x="127000" y="152400"/>
                </a:lnTo>
                <a:lnTo>
                  <a:pt x="31750" y="73025"/>
                </a:lnTo>
                <a:lnTo>
                  <a:pt x="3175" y="44450"/>
                </a:lnTo>
                <a:lnTo>
                  <a:pt x="0" y="28575"/>
                </a:lnTo>
                <a:lnTo>
                  <a:pt x="0" y="6350"/>
                </a:lnTo>
                <a:lnTo>
                  <a:pt x="9525" y="0"/>
                </a:lnTo>
                <a:lnTo>
                  <a:pt x="44450" y="3175"/>
                </a:lnTo>
                <a:lnTo>
                  <a:pt x="98425" y="41275"/>
                </a:lnTo>
                <a:lnTo>
                  <a:pt x="184150" y="92075"/>
                </a:lnTo>
                <a:lnTo>
                  <a:pt x="292100" y="152400"/>
                </a:lnTo>
                <a:lnTo>
                  <a:pt x="409575" y="209550"/>
                </a:lnTo>
                <a:lnTo>
                  <a:pt x="555625" y="279400"/>
                </a:lnTo>
                <a:lnTo>
                  <a:pt x="730250" y="346075"/>
                </a:lnTo>
                <a:lnTo>
                  <a:pt x="930275" y="412750"/>
                </a:lnTo>
                <a:lnTo>
                  <a:pt x="1133475" y="463550"/>
                </a:lnTo>
                <a:lnTo>
                  <a:pt x="1330325" y="501650"/>
                </a:lnTo>
                <a:lnTo>
                  <a:pt x="1514475" y="527050"/>
                </a:lnTo>
                <a:lnTo>
                  <a:pt x="1692275" y="539750"/>
                </a:lnTo>
                <a:lnTo>
                  <a:pt x="1879600" y="542925"/>
                </a:lnTo>
                <a:lnTo>
                  <a:pt x="2089150" y="565150"/>
                </a:lnTo>
                <a:lnTo>
                  <a:pt x="2400300" y="568325"/>
                </a:lnTo>
                <a:lnTo>
                  <a:pt x="2755900" y="565150"/>
                </a:lnTo>
                <a:lnTo>
                  <a:pt x="2901950" y="565150"/>
                </a:lnTo>
                <a:lnTo>
                  <a:pt x="3013075" y="561975"/>
                </a:lnTo>
                <a:lnTo>
                  <a:pt x="3130550" y="549275"/>
                </a:lnTo>
                <a:lnTo>
                  <a:pt x="3235325" y="523875"/>
                </a:lnTo>
                <a:lnTo>
                  <a:pt x="3302000" y="498475"/>
                </a:lnTo>
                <a:lnTo>
                  <a:pt x="3365500" y="466725"/>
                </a:lnTo>
                <a:lnTo>
                  <a:pt x="3422650" y="419100"/>
                </a:lnTo>
                <a:lnTo>
                  <a:pt x="3463925" y="371475"/>
                </a:lnTo>
                <a:lnTo>
                  <a:pt x="3486150" y="349250"/>
                </a:lnTo>
                <a:lnTo>
                  <a:pt x="3505200" y="346075"/>
                </a:lnTo>
                <a:lnTo>
                  <a:pt x="3517900" y="355600"/>
                </a:lnTo>
                <a:lnTo>
                  <a:pt x="3521075" y="381000"/>
                </a:lnTo>
                <a:lnTo>
                  <a:pt x="3508375" y="454025"/>
                </a:lnTo>
                <a:lnTo>
                  <a:pt x="3486150" y="520700"/>
                </a:lnTo>
                <a:lnTo>
                  <a:pt x="3457575" y="600075"/>
                </a:lnTo>
                <a:lnTo>
                  <a:pt x="3429000" y="657225"/>
                </a:lnTo>
                <a:lnTo>
                  <a:pt x="3289300" y="762000"/>
                </a:lnTo>
                <a:lnTo>
                  <a:pt x="3159125" y="774700"/>
                </a:lnTo>
                <a:lnTo>
                  <a:pt x="2873375" y="800100"/>
                </a:lnTo>
                <a:lnTo>
                  <a:pt x="2562225" y="809625"/>
                </a:lnTo>
                <a:lnTo>
                  <a:pt x="2346325" y="796925"/>
                </a:lnTo>
                <a:lnTo>
                  <a:pt x="2133600" y="784225"/>
                </a:lnTo>
                <a:lnTo>
                  <a:pt x="1933575" y="787400"/>
                </a:lnTo>
                <a:lnTo>
                  <a:pt x="1784350" y="771525"/>
                </a:lnTo>
                <a:lnTo>
                  <a:pt x="1501775" y="730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92B6689-244B-4B0B-99CC-422A14BE3EBF}"/>
              </a:ext>
            </a:extLst>
          </p:cNvPr>
          <p:cNvSpPr/>
          <p:nvPr/>
        </p:nvSpPr>
        <p:spPr>
          <a:xfrm rot="16200000">
            <a:off x="3298827" y="3321051"/>
            <a:ext cx="3695700" cy="1463675"/>
          </a:xfrm>
          <a:custGeom>
            <a:avLst/>
            <a:gdLst>
              <a:gd name="connsiteX0" fmla="*/ 1158875 w 3695700"/>
              <a:gd name="connsiteY0" fmla="*/ 1358900 h 1463675"/>
              <a:gd name="connsiteX1" fmla="*/ 885825 w 3695700"/>
              <a:gd name="connsiteY1" fmla="*/ 1358900 h 1463675"/>
              <a:gd name="connsiteX2" fmla="*/ 733425 w 3695700"/>
              <a:gd name="connsiteY2" fmla="*/ 1362075 h 1463675"/>
              <a:gd name="connsiteX3" fmla="*/ 628650 w 3695700"/>
              <a:gd name="connsiteY3" fmla="*/ 1368425 h 1463675"/>
              <a:gd name="connsiteX4" fmla="*/ 517525 w 3695700"/>
              <a:gd name="connsiteY4" fmla="*/ 1381125 h 1463675"/>
              <a:gd name="connsiteX5" fmla="*/ 473075 w 3695700"/>
              <a:gd name="connsiteY5" fmla="*/ 1381125 h 1463675"/>
              <a:gd name="connsiteX6" fmla="*/ 403225 w 3695700"/>
              <a:gd name="connsiteY6" fmla="*/ 1374775 h 1463675"/>
              <a:gd name="connsiteX7" fmla="*/ 314325 w 3695700"/>
              <a:gd name="connsiteY7" fmla="*/ 1358900 h 1463675"/>
              <a:gd name="connsiteX8" fmla="*/ 241300 w 3695700"/>
              <a:gd name="connsiteY8" fmla="*/ 1343025 h 1463675"/>
              <a:gd name="connsiteX9" fmla="*/ 193675 w 3695700"/>
              <a:gd name="connsiteY9" fmla="*/ 1330325 h 1463675"/>
              <a:gd name="connsiteX10" fmla="*/ 136525 w 3695700"/>
              <a:gd name="connsiteY10" fmla="*/ 1311275 h 1463675"/>
              <a:gd name="connsiteX11" fmla="*/ 92075 w 3695700"/>
              <a:gd name="connsiteY11" fmla="*/ 1289050 h 1463675"/>
              <a:gd name="connsiteX12" fmla="*/ 44450 w 3695700"/>
              <a:gd name="connsiteY12" fmla="*/ 1266825 h 1463675"/>
              <a:gd name="connsiteX13" fmla="*/ 19050 w 3695700"/>
              <a:gd name="connsiteY13" fmla="*/ 1250950 h 1463675"/>
              <a:gd name="connsiteX14" fmla="*/ 3175 w 3695700"/>
              <a:gd name="connsiteY14" fmla="*/ 1231900 h 1463675"/>
              <a:gd name="connsiteX15" fmla="*/ 0 w 3695700"/>
              <a:gd name="connsiteY15" fmla="*/ 1222375 h 1463675"/>
              <a:gd name="connsiteX16" fmla="*/ 6350 w 3695700"/>
              <a:gd name="connsiteY16" fmla="*/ 1196975 h 1463675"/>
              <a:gd name="connsiteX17" fmla="*/ 31750 w 3695700"/>
              <a:gd name="connsiteY17" fmla="*/ 1171575 h 1463675"/>
              <a:gd name="connsiteX18" fmla="*/ 107950 w 3695700"/>
              <a:gd name="connsiteY18" fmla="*/ 1136650 h 1463675"/>
              <a:gd name="connsiteX19" fmla="*/ 641350 w 3695700"/>
              <a:gd name="connsiteY19" fmla="*/ 1162050 h 1463675"/>
              <a:gd name="connsiteX20" fmla="*/ 1063625 w 3695700"/>
              <a:gd name="connsiteY20" fmla="*/ 1158875 h 1463675"/>
              <a:gd name="connsiteX21" fmla="*/ 1717675 w 3695700"/>
              <a:gd name="connsiteY21" fmla="*/ 1158875 h 1463675"/>
              <a:gd name="connsiteX22" fmla="*/ 2286000 w 3695700"/>
              <a:gd name="connsiteY22" fmla="*/ 1158875 h 1463675"/>
              <a:gd name="connsiteX23" fmla="*/ 2432050 w 3695700"/>
              <a:gd name="connsiteY23" fmla="*/ 1162050 h 1463675"/>
              <a:gd name="connsiteX24" fmla="*/ 2940050 w 3695700"/>
              <a:gd name="connsiteY24" fmla="*/ 1158875 h 1463675"/>
              <a:gd name="connsiteX25" fmla="*/ 3311525 w 3695700"/>
              <a:gd name="connsiteY25" fmla="*/ 1162050 h 1463675"/>
              <a:gd name="connsiteX26" fmla="*/ 3381375 w 3695700"/>
              <a:gd name="connsiteY26" fmla="*/ 1158875 h 1463675"/>
              <a:gd name="connsiteX27" fmla="*/ 3429000 w 3695700"/>
              <a:gd name="connsiteY27" fmla="*/ 1143000 h 1463675"/>
              <a:gd name="connsiteX28" fmla="*/ 3454400 w 3695700"/>
              <a:gd name="connsiteY28" fmla="*/ 1120775 h 1463675"/>
              <a:gd name="connsiteX29" fmla="*/ 3473450 w 3695700"/>
              <a:gd name="connsiteY29" fmla="*/ 1085850 h 1463675"/>
              <a:gd name="connsiteX30" fmla="*/ 3479800 w 3695700"/>
              <a:gd name="connsiteY30" fmla="*/ 1050925 h 1463675"/>
              <a:gd name="connsiteX31" fmla="*/ 3470275 w 3695700"/>
              <a:gd name="connsiteY31" fmla="*/ 958850 h 1463675"/>
              <a:gd name="connsiteX32" fmla="*/ 3394075 w 3695700"/>
              <a:gd name="connsiteY32" fmla="*/ 552450 h 1463675"/>
              <a:gd name="connsiteX33" fmla="*/ 3311525 w 3695700"/>
              <a:gd name="connsiteY33" fmla="*/ 155575 h 1463675"/>
              <a:gd name="connsiteX34" fmla="*/ 3486150 w 3695700"/>
              <a:gd name="connsiteY34" fmla="*/ 0 h 1463675"/>
              <a:gd name="connsiteX35" fmla="*/ 3505200 w 3695700"/>
              <a:gd name="connsiteY35" fmla="*/ 149225 h 1463675"/>
              <a:gd name="connsiteX36" fmla="*/ 3546475 w 3695700"/>
              <a:gd name="connsiteY36" fmla="*/ 349250 h 1463675"/>
              <a:gd name="connsiteX37" fmla="*/ 3581400 w 3695700"/>
              <a:gd name="connsiteY37" fmla="*/ 530225 h 1463675"/>
              <a:gd name="connsiteX38" fmla="*/ 3622675 w 3695700"/>
              <a:gd name="connsiteY38" fmla="*/ 749300 h 1463675"/>
              <a:gd name="connsiteX39" fmla="*/ 3654425 w 3695700"/>
              <a:gd name="connsiteY39" fmla="*/ 908050 h 1463675"/>
              <a:gd name="connsiteX40" fmla="*/ 3679825 w 3695700"/>
              <a:gd name="connsiteY40" fmla="*/ 1038225 h 1463675"/>
              <a:gd name="connsiteX41" fmla="*/ 3692525 w 3695700"/>
              <a:gd name="connsiteY41" fmla="*/ 1073150 h 1463675"/>
              <a:gd name="connsiteX42" fmla="*/ 3695700 w 3695700"/>
              <a:gd name="connsiteY42" fmla="*/ 1104900 h 1463675"/>
              <a:gd name="connsiteX43" fmla="*/ 3686175 w 3695700"/>
              <a:gd name="connsiteY43" fmla="*/ 1146175 h 1463675"/>
              <a:gd name="connsiteX44" fmla="*/ 3654425 w 3695700"/>
              <a:gd name="connsiteY44" fmla="*/ 1225550 h 1463675"/>
              <a:gd name="connsiteX45" fmla="*/ 3575050 w 3695700"/>
              <a:gd name="connsiteY45" fmla="*/ 1343025 h 1463675"/>
              <a:gd name="connsiteX46" fmla="*/ 3511550 w 3695700"/>
              <a:gd name="connsiteY46" fmla="*/ 1425575 h 1463675"/>
              <a:gd name="connsiteX47" fmla="*/ 3470275 w 3695700"/>
              <a:gd name="connsiteY47" fmla="*/ 1457325 h 1463675"/>
              <a:gd name="connsiteX48" fmla="*/ 3448050 w 3695700"/>
              <a:gd name="connsiteY48" fmla="*/ 1463675 h 1463675"/>
              <a:gd name="connsiteX49" fmla="*/ 3416300 w 3695700"/>
              <a:gd name="connsiteY49" fmla="*/ 1460500 h 1463675"/>
              <a:gd name="connsiteX50" fmla="*/ 3394075 w 3695700"/>
              <a:gd name="connsiteY50" fmla="*/ 1450975 h 1463675"/>
              <a:gd name="connsiteX51" fmla="*/ 3349625 w 3695700"/>
              <a:gd name="connsiteY51" fmla="*/ 1416050 h 1463675"/>
              <a:gd name="connsiteX52" fmla="*/ 3298825 w 3695700"/>
              <a:gd name="connsiteY52" fmla="*/ 1400175 h 1463675"/>
              <a:gd name="connsiteX53" fmla="*/ 3168650 w 3695700"/>
              <a:gd name="connsiteY53" fmla="*/ 1381125 h 1463675"/>
              <a:gd name="connsiteX54" fmla="*/ 2990850 w 3695700"/>
              <a:gd name="connsiteY54" fmla="*/ 1368425 h 1463675"/>
              <a:gd name="connsiteX55" fmla="*/ 2806700 w 3695700"/>
              <a:gd name="connsiteY55" fmla="*/ 1358900 h 1463675"/>
              <a:gd name="connsiteX56" fmla="*/ 2463800 w 3695700"/>
              <a:gd name="connsiteY56" fmla="*/ 1362075 h 1463675"/>
              <a:gd name="connsiteX57" fmla="*/ 2051050 w 3695700"/>
              <a:gd name="connsiteY57" fmla="*/ 1362075 h 1463675"/>
              <a:gd name="connsiteX58" fmla="*/ 1158875 w 3695700"/>
              <a:gd name="connsiteY58" fmla="*/ 1358900 h 146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695700" h="1463675">
                <a:moveTo>
                  <a:pt x="1158875" y="1358900"/>
                </a:moveTo>
                <a:lnTo>
                  <a:pt x="885825" y="1358900"/>
                </a:lnTo>
                <a:lnTo>
                  <a:pt x="733425" y="1362075"/>
                </a:lnTo>
                <a:lnTo>
                  <a:pt x="628650" y="1368425"/>
                </a:lnTo>
                <a:lnTo>
                  <a:pt x="517525" y="1381125"/>
                </a:lnTo>
                <a:lnTo>
                  <a:pt x="473075" y="1381125"/>
                </a:lnTo>
                <a:lnTo>
                  <a:pt x="403225" y="1374775"/>
                </a:lnTo>
                <a:lnTo>
                  <a:pt x="314325" y="1358900"/>
                </a:lnTo>
                <a:lnTo>
                  <a:pt x="241300" y="1343025"/>
                </a:lnTo>
                <a:lnTo>
                  <a:pt x="193675" y="1330325"/>
                </a:lnTo>
                <a:lnTo>
                  <a:pt x="136525" y="1311275"/>
                </a:lnTo>
                <a:lnTo>
                  <a:pt x="92075" y="1289050"/>
                </a:lnTo>
                <a:lnTo>
                  <a:pt x="44450" y="1266825"/>
                </a:lnTo>
                <a:lnTo>
                  <a:pt x="19050" y="1250950"/>
                </a:lnTo>
                <a:lnTo>
                  <a:pt x="3175" y="1231900"/>
                </a:lnTo>
                <a:lnTo>
                  <a:pt x="0" y="1222375"/>
                </a:lnTo>
                <a:lnTo>
                  <a:pt x="6350" y="1196975"/>
                </a:lnTo>
                <a:lnTo>
                  <a:pt x="31750" y="1171575"/>
                </a:lnTo>
                <a:lnTo>
                  <a:pt x="107950" y="1136650"/>
                </a:lnTo>
                <a:lnTo>
                  <a:pt x="641350" y="1162050"/>
                </a:lnTo>
                <a:lnTo>
                  <a:pt x="1063625" y="1158875"/>
                </a:lnTo>
                <a:lnTo>
                  <a:pt x="1717675" y="1158875"/>
                </a:lnTo>
                <a:lnTo>
                  <a:pt x="2286000" y="1158875"/>
                </a:lnTo>
                <a:lnTo>
                  <a:pt x="2432050" y="1162050"/>
                </a:lnTo>
                <a:lnTo>
                  <a:pt x="2940050" y="1158875"/>
                </a:lnTo>
                <a:lnTo>
                  <a:pt x="3311525" y="1162050"/>
                </a:lnTo>
                <a:lnTo>
                  <a:pt x="3381375" y="1158875"/>
                </a:lnTo>
                <a:lnTo>
                  <a:pt x="3429000" y="1143000"/>
                </a:lnTo>
                <a:lnTo>
                  <a:pt x="3454400" y="1120775"/>
                </a:lnTo>
                <a:lnTo>
                  <a:pt x="3473450" y="1085850"/>
                </a:lnTo>
                <a:lnTo>
                  <a:pt x="3479800" y="1050925"/>
                </a:lnTo>
                <a:lnTo>
                  <a:pt x="3470275" y="958850"/>
                </a:lnTo>
                <a:lnTo>
                  <a:pt x="3394075" y="552450"/>
                </a:lnTo>
                <a:lnTo>
                  <a:pt x="3311525" y="155575"/>
                </a:lnTo>
                <a:lnTo>
                  <a:pt x="3486150" y="0"/>
                </a:lnTo>
                <a:lnTo>
                  <a:pt x="3505200" y="149225"/>
                </a:lnTo>
                <a:lnTo>
                  <a:pt x="3546475" y="349250"/>
                </a:lnTo>
                <a:lnTo>
                  <a:pt x="3581400" y="530225"/>
                </a:lnTo>
                <a:lnTo>
                  <a:pt x="3622675" y="749300"/>
                </a:lnTo>
                <a:lnTo>
                  <a:pt x="3654425" y="908050"/>
                </a:lnTo>
                <a:lnTo>
                  <a:pt x="3679825" y="1038225"/>
                </a:lnTo>
                <a:lnTo>
                  <a:pt x="3692525" y="1073150"/>
                </a:lnTo>
                <a:lnTo>
                  <a:pt x="3695700" y="1104900"/>
                </a:lnTo>
                <a:lnTo>
                  <a:pt x="3686175" y="1146175"/>
                </a:lnTo>
                <a:lnTo>
                  <a:pt x="3654425" y="1225550"/>
                </a:lnTo>
                <a:lnTo>
                  <a:pt x="3575050" y="1343025"/>
                </a:lnTo>
                <a:lnTo>
                  <a:pt x="3511550" y="1425575"/>
                </a:lnTo>
                <a:lnTo>
                  <a:pt x="3470275" y="1457325"/>
                </a:lnTo>
                <a:lnTo>
                  <a:pt x="3448050" y="1463675"/>
                </a:lnTo>
                <a:lnTo>
                  <a:pt x="3416300" y="1460500"/>
                </a:lnTo>
                <a:lnTo>
                  <a:pt x="3394075" y="1450975"/>
                </a:lnTo>
                <a:lnTo>
                  <a:pt x="3349625" y="1416050"/>
                </a:lnTo>
                <a:lnTo>
                  <a:pt x="3298825" y="1400175"/>
                </a:lnTo>
                <a:lnTo>
                  <a:pt x="3168650" y="1381125"/>
                </a:lnTo>
                <a:lnTo>
                  <a:pt x="2990850" y="1368425"/>
                </a:lnTo>
                <a:lnTo>
                  <a:pt x="2806700" y="1358900"/>
                </a:lnTo>
                <a:lnTo>
                  <a:pt x="2463800" y="1362075"/>
                </a:lnTo>
                <a:lnTo>
                  <a:pt x="2051050" y="1362075"/>
                </a:lnTo>
                <a:lnTo>
                  <a:pt x="1158875" y="135890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C8472F13-9F32-4516-9A31-56001A878780}"/>
              </a:ext>
            </a:extLst>
          </p:cNvPr>
          <p:cNvSpPr/>
          <p:nvPr/>
        </p:nvSpPr>
        <p:spPr>
          <a:xfrm>
            <a:off x="4983163" y="5229226"/>
            <a:ext cx="641350" cy="581025"/>
          </a:xfrm>
          <a:custGeom>
            <a:avLst/>
            <a:gdLst>
              <a:gd name="connsiteX0" fmla="*/ 207169 w 640557"/>
              <a:gd name="connsiteY0" fmla="*/ 133350 h 581025"/>
              <a:gd name="connsiteX1" fmla="*/ 419100 w 640557"/>
              <a:gd name="connsiteY1" fmla="*/ 183356 h 581025"/>
              <a:gd name="connsiteX2" fmla="*/ 461963 w 640557"/>
              <a:gd name="connsiteY2" fmla="*/ 183356 h 581025"/>
              <a:gd name="connsiteX3" fmla="*/ 500063 w 640557"/>
              <a:gd name="connsiteY3" fmla="*/ 173831 h 581025"/>
              <a:gd name="connsiteX4" fmla="*/ 526257 w 640557"/>
              <a:gd name="connsiteY4" fmla="*/ 159544 h 581025"/>
              <a:gd name="connsiteX5" fmla="*/ 550069 w 640557"/>
              <a:gd name="connsiteY5" fmla="*/ 138113 h 581025"/>
              <a:gd name="connsiteX6" fmla="*/ 571500 w 640557"/>
              <a:gd name="connsiteY6" fmla="*/ 109538 h 581025"/>
              <a:gd name="connsiteX7" fmla="*/ 640557 w 640557"/>
              <a:gd name="connsiteY7" fmla="*/ 0 h 581025"/>
              <a:gd name="connsiteX8" fmla="*/ 607219 w 640557"/>
              <a:gd name="connsiteY8" fmla="*/ 581025 h 581025"/>
              <a:gd name="connsiteX9" fmla="*/ 566738 w 640557"/>
              <a:gd name="connsiteY9" fmla="*/ 561975 h 581025"/>
              <a:gd name="connsiteX10" fmla="*/ 533400 w 640557"/>
              <a:gd name="connsiteY10" fmla="*/ 521494 h 581025"/>
              <a:gd name="connsiteX11" fmla="*/ 464344 w 640557"/>
              <a:gd name="connsiteY11" fmla="*/ 440531 h 581025"/>
              <a:gd name="connsiteX12" fmla="*/ 409575 w 640557"/>
              <a:gd name="connsiteY12" fmla="*/ 383381 h 581025"/>
              <a:gd name="connsiteX13" fmla="*/ 359569 w 640557"/>
              <a:gd name="connsiteY13" fmla="*/ 340519 h 581025"/>
              <a:gd name="connsiteX14" fmla="*/ 302419 w 640557"/>
              <a:gd name="connsiteY14" fmla="*/ 300038 h 581025"/>
              <a:gd name="connsiteX15" fmla="*/ 226219 w 640557"/>
              <a:gd name="connsiteY15" fmla="*/ 250031 h 581025"/>
              <a:gd name="connsiteX16" fmla="*/ 145257 w 640557"/>
              <a:gd name="connsiteY16" fmla="*/ 204788 h 581025"/>
              <a:gd name="connsiteX17" fmla="*/ 83344 w 640557"/>
              <a:gd name="connsiteY17" fmla="*/ 176213 h 581025"/>
              <a:gd name="connsiteX18" fmla="*/ 50007 w 640557"/>
              <a:gd name="connsiteY18" fmla="*/ 161925 h 581025"/>
              <a:gd name="connsiteX19" fmla="*/ 19050 w 640557"/>
              <a:gd name="connsiteY19" fmla="*/ 140494 h 581025"/>
              <a:gd name="connsiteX20" fmla="*/ 4763 w 640557"/>
              <a:gd name="connsiteY20" fmla="*/ 123825 h 581025"/>
              <a:gd name="connsiteX21" fmla="*/ 0 w 640557"/>
              <a:gd name="connsiteY21" fmla="*/ 114300 h 581025"/>
              <a:gd name="connsiteX22" fmla="*/ 0 w 640557"/>
              <a:gd name="connsiteY22" fmla="*/ 97631 h 581025"/>
              <a:gd name="connsiteX23" fmla="*/ 9525 w 640557"/>
              <a:gd name="connsiteY23" fmla="*/ 92869 h 581025"/>
              <a:gd name="connsiteX24" fmla="*/ 33338 w 640557"/>
              <a:gd name="connsiteY24" fmla="*/ 90488 h 581025"/>
              <a:gd name="connsiteX25" fmla="*/ 207169 w 640557"/>
              <a:gd name="connsiteY25" fmla="*/ 133350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40557" h="581025">
                <a:moveTo>
                  <a:pt x="207169" y="133350"/>
                </a:moveTo>
                <a:lnTo>
                  <a:pt x="419100" y="183356"/>
                </a:lnTo>
                <a:lnTo>
                  <a:pt x="461963" y="183356"/>
                </a:lnTo>
                <a:lnTo>
                  <a:pt x="500063" y="173831"/>
                </a:lnTo>
                <a:lnTo>
                  <a:pt x="526257" y="159544"/>
                </a:lnTo>
                <a:lnTo>
                  <a:pt x="550069" y="138113"/>
                </a:lnTo>
                <a:lnTo>
                  <a:pt x="571500" y="109538"/>
                </a:lnTo>
                <a:lnTo>
                  <a:pt x="640557" y="0"/>
                </a:lnTo>
                <a:lnTo>
                  <a:pt x="607219" y="581025"/>
                </a:lnTo>
                <a:lnTo>
                  <a:pt x="566738" y="561975"/>
                </a:lnTo>
                <a:lnTo>
                  <a:pt x="533400" y="521494"/>
                </a:lnTo>
                <a:lnTo>
                  <a:pt x="464344" y="440531"/>
                </a:lnTo>
                <a:lnTo>
                  <a:pt x="409575" y="383381"/>
                </a:lnTo>
                <a:lnTo>
                  <a:pt x="359569" y="340519"/>
                </a:lnTo>
                <a:lnTo>
                  <a:pt x="302419" y="300038"/>
                </a:lnTo>
                <a:lnTo>
                  <a:pt x="226219" y="250031"/>
                </a:lnTo>
                <a:lnTo>
                  <a:pt x="145257" y="204788"/>
                </a:lnTo>
                <a:lnTo>
                  <a:pt x="83344" y="176213"/>
                </a:lnTo>
                <a:lnTo>
                  <a:pt x="50007" y="161925"/>
                </a:lnTo>
                <a:lnTo>
                  <a:pt x="19050" y="140494"/>
                </a:lnTo>
                <a:lnTo>
                  <a:pt x="4763" y="123825"/>
                </a:lnTo>
                <a:lnTo>
                  <a:pt x="0" y="114300"/>
                </a:lnTo>
                <a:lnTo>
                  <a:pt x="0" y="97631"/>
                </a:lnTo>
                <a:lnTo>
                  <a:pt x="9525" y="92869"/>
                </a:lnTo>
                <a:lnTo>
                  <a:pt x="33338" y="90488"/>
                </a:lnTo>
                <a:lnTo>
                  <a:pt x="207169" y="1333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C1304EF-8C92-4890-A808-5C8C9F7D8A25}"/>
              </a:ext>
            </a:extLst>
          </p:cNvPr>
          <p:cNvSpPr/>
          <p:nvPr/>
        </p:nvSpPr>
        <p:spPr>
          <a:xfrm>
            <a:off x="3729038" y="3343275"/>
            <a:ext cx="2470150" cy="712788"/>
          </a:xfrm>
          <a:custGeom>
            <a:avLst/>
            <a:gdLst>
              <a:gd name="connsiteX0" fmla="*/ 1452562 w 2469356"/>
              <a:gd name="connsiteY0" fmla="*/ 385763 h 711994"/>
              <a:gd name="connsiteX1" fmla="*/ 890587 w 2469356"/>
              <a:gd name="connsiteY1" fmla="*/ 561975 h 711994"/>
              <a:gd name="connsiteX2" fmla="*/ 640556 w 2469356"/>
              <a:gd name="connsiteY2" fmla="*/ 626269 h 711994"/>
              <a:gd name="connsiteX3" fmla="*/ 502443 w 2469356"/>
              <a:gd name="connsiteY3" fmla="*/ 673894 h 711994"/>
              <a:gd name="connsiteX4" fmla="*/ 402431 w 2469356"/>
              <a:gd name="connsiteY4" fmla="*/ 709613 h 711994"/>
              <a:gd name="connsiteX5" fmla="*/ 371475 w 2469356"/>
              <a:gd name="connsiteY5" fmla="*/ 711994 h 711994"/>
              <a:gd name="connsiteX6" fmla="*/ 338137 w 2469356"/>
              <a:gd name="connsiteY6" fmla="*/ 709613 h 711994"/>
              <a:gd name="connsiteX7" fmla="*/ 304800 w 2469356"/>
              <a:gd name="connsiteY7" fmla="*/ 702469 h 711994"/>
              <a:gd name="connsiteX8" fmla="*/ 266700 w 2469356"/>
              <a:gd name="connsiteY8" fmla="*/ 685800 h 711994"/>
              <a:gd name="connsiteX9" fmla="*/ 228600 w 2469356"/>
              <a:gd name="connsiteY9" fmla="*/ 659606 h 711994"/>
              <a:gd name="connsiteX10" fmla="*/ 176212 w 2469356"/>
              <a:gd name="connsiteY10" fmla="*/ 607219 h 711994"/>
              <a:gd name="connsiteX11" fmla="*/ 109537 w 2469356"/>
              <a:gd name="connsiteY11" fmla="*/ 528638 h 711994"/>
              <a:gd name="connsiteX12" fmla="*/ 45243 w 2469356"/>
              <a:gd name="connsiteY12" fmla="*/ 431006 h 711994"/>
              <a:gd name="connsiteX13" fmla="*/ 16668 w 2469356"/>
              <a:gd name="connsiteY13" fmla="*/ 383381 h 711994"/>
              <a:gd name="connsiteX14" fmla="*/ 2381 w 2469356"/>
              <a:gd name="connsiteY14" fmla="*/ 354806 h 711994"/>
              <a:gd name="connsiteX15" fmla="*/ 0 w 2469356"/>
              <a:gd name="connsiteY15" fmla="*/ 340519 h 711994"/>
              <a:gd name="connsiteX16" fmla="*/ 7143 w 2469356"/>
              <a:gd name="connsiteY16" fmla="*/ 321469 h 711994"/>
              <a:gd name="connsiteX17" fmla="*/ 21431 w 2469356"/>
              <a:gd name="connsiteY17" fmla="*/ 316706 h 711994"/>
              <a:gd name="connsiteX18" fmla="*/ 50006 w 2469356"/>
              <a:gd name="connsiteY18" fmla="*/ 326231 h 711994"/>
              <a:gd name="connsiteX19" fmla="*/ 95250 w 2469356"/>
              <a:gd name="connsiteY19" fmla="*/ 357188 h 711994"/>
              <a:gd name="connsiteX20" fmla="*/ 145256 w 2469356"/>
              <a:gd name="connsiteY20" fmla="*/ 390525 h 711994"/>
              <a:gd name="connsiteX21" fmla="*/ 221456 w 2469356"/>
              <a:gd name="connsiteY21" fmla="*/ 438150 h 711994"/>
              <a:gd name="connsiteX22" fmla="*/ 276225 w 2469356"/>
              <a:gd name="connsiteY22" fmla="*/ 461963 h 711994"/>
              <a:gd name="connsiteX23" fmla="*/ 314325 w 2469356"/>
              <a:gd name="connsiteY23" fmla="*/ 464344 h 711994"/>
              <a:gd name="connsiteX24" fmla="*/ 364331 w 2469356"/>
              <a:gd name="connsiteY24" fmla="*/ 461963 h 711994"/>
              <a:gd name="connsiteX25" fmla="*/ 411956 w 2469356"/>
              <a:gd name="connsiteY25" fmla="*/ 459581 h 711994"/>
              <a:gd name="connsiteX26" fmla="*/ 514350 w 2469356"/>
              <a:gd name="connsiteY26" fmla="*/ 445294 h 711994"/>
              <a:gd name="connsiteX27" fmla="*/ 685800 w 2469356"/>
              <a:gd name="connsiteY27" fmla="*/ 397669 h 711994"/>
              <a:gd name="connsiteX28" fmla="*/ 916781 w 2469356"/>
              <a:gd name="connsiteY28" fmla="*/ 350044 h 711994"/>
              <a:gd name="connsiteX29" fmla="*/ 1197768 w 2469356"/>
              <a:gd name="connsiteY29" fmla="*/ 283369 h 711994"/>
              <a:gd name="connsiteX30" fmla="*/ 1550193 w 2469356"/>
              <a:gd name="connsiteY30" fmla="*/ 200025 h 711994"/>
              <a:gd name="connsiteX31" fmla="*/ 1845468 w 2469356"/>
              <a:gd name="connsiteY31" fmla="*/ 128588 h 711994"/>
              <a:gd name="connsiteX32" fmla="*/ 2064543 w 2469356"/>
              <a:gd name="connsiteY32" fmla="*/ 78581 h 711994"/>
              <a:gd name="connsiteX33" fmla="*/ 2259806 w 2469356"/>
              <a:gd name="connsiteY33" fmla="*/ 35719 h 711994"/>
              <a:gd name="connsiteX34" fmla="*/ 2378868 w 2469356"/>
              <a:gd name="connsiteY34" fmla="*/ 7144 h 711994"/>
              <a:gd name="connsiteX35" fmla="*/ 2419350 w 2469356"/>
              <a:gd name="connsiteY35" fmla="*/ 0 h 711994"/>
              <a:gd name="connsiteX36" fmla="*/ 2438400 w 2469356"/>
              <a:gd name="connsiteY36" fmla="*/ 0 h 711994"/>
              <a:gd name="connsiteX37" fmla="*/ 2459831 w 2469356"/>
              <a:gd name="connsiteY37" fmla="*/ 7144 h 711994"/>
              <a:gd name="connsiteX38" fmla="*/ 2469356 w 2469356"/>
              <a:gd name="connsiteY38" fmla="*/ 21431 h 711994"/>
              <a:gd name="connsiteX39" fmla="*/ 2455068 w 2469356"/>
              <a:gd name="connsiteY39" fmla="*/ 42863 h 711994"/>
              <a:gd name="connsiteX40" fmla="*/ 2424112 w 2469356"/>
              <a:gd name="connsiteY40" fmla="*/ 66675 h 711994"/>
              <a:gd name="connsiteX41" fmla="*/ 2264568 w 2469356"/>
              <a:gd name="connsiteY41" fmla="*/ 130969 h 711994"/>
              <a:gd name="connsiteX42" fmla="*/ 2043112 w 2469356"/>
              <a:gd name="connsiteY42" fmla="*/ 219075 h 711994"/>
              <a:gd name="connsiteX43" fmla="*/ 1809750 w 2469356"/>
              <a:gd name="connsiteY43" fmla="*/ 276225 h 711994"/>
              <a:gd name="connsiteX44" fmla="*/ 1452562 w 2469356"/>
              <a:gd name="connsiteY44" fmla="*/ 385763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69356" h="711994">
                <a:moveTo>
                  <a:pt x="1452562" y="385763"/>
                </a:moveTo>
                <a:lnTo>
                  <a:pt x="890587" y="561975"/>
                </a:lnTo>
                <a:lnTo>
                  <a:pt x="640556" y="626269"/>
                </a:lnTo>
                <a:lnTo>
                  <a:pt x="502443" y="673894"/>
                </a:lnTo>
                <a:lnTo>
                  <a:pt x="402431" y="709613"/>
                </a:lnTo>
                <a:lnTo>
                  <a:pt x="371475" y="711994"/>
                </a:lnTo>
                <a:lnTo>
                  <a:pt x="338137" y="709613"/>
                </a:lnTo>
                <a:lnTo>
                  <a:pt x="304800" y="702469"/>
                </a:lnTo>
                <a:lnTo>
                  <a:pt x="266700" y="685800"/>
                </a:lnTo>
                <a:lnTo>
                  <a:pt x="228600" y="659606"/>
                </a:lnTo>
                <a:lnTo>
                  <a:pt x="176212" y="607219"/>
                </a:lnTo>
                <a:lnTo>
                  <a:pt x="109537" y="528638"/>
                </a:lnTo>
                <a:lnTo>
                  <a:pt x="45243" y="431006"/>
                </a:lnTo>
                <a:lnTo>
                  <a:pt x="16668" y="383381"/>
                </a:lnTo>
                <a:lnTo>
                  <a:pt x="2381" y="354806"/>
                </a:lnTo>
                <a:lnTo>
                  <a:pt x="0" y="340519"/>
                </a:lnTo>
                <a:lnTo>
                  <a:pt x="7143" y="321469"/>
                </a:lnTo>
                <a:lnTo>
                  <a:pt x="21431" y="316706"/>
                </a:lnTo>
                <a:lnTo>
                  <a:pt x="50006" y="326231"/>
                </a:lnTo>
                <a:lnTo>
                  <a:pt x="95250" y="357188"/>
                </a:lnTo>
                <a:lnTo>
                  <a:pt x="145256" y="390525"/>
                </a:lnTo>
                <a:lnTo>
                  <a:pt x="221456" y="438150"/>
                </a:lnTo>
                <a:lnTo>
                  <a:pt x="276225" y="461963"/>
                </a:lnTo>
                <a:lnTo>
                  <a:pt x="314325" y="464344"/>
                </a:lnTo>
                <a:lnTo>
                  <a:pt x="364331" y="461963"/>
                </a:lnTo>
                <a:lnTo>
                  <a:pt x="411956" y="459581"/>
                </a:lnTo>
                <a:lnTo>
                  <a:pt x="514350" y="445294"/>
                </a:lnTo>
                <a:lnTo>
                  <a:pt x="685800" y="397669"/>
                </a:lnTo>
                <a:lnTo>
                  <a:pt x="916781" y="350044"/>
                </a:lnTo>
                <a:lnTo>
                  <a:pt x="1197768" y="283369"/>
                </a:lnTo>
                <a:lnTo>
                  <a:pt x="1550193" y="200025"/>
                </a:lnTo>
                <a:lnTo>
                  <a:pt x="1845468" y="128588"/>
                </a:lnTo>
                <a:lnTo>
                  <a:pt x="2064543" y="78581"/>
                </a:lnTo>
                <a:lnTo>
                  <a:pt x="2259806" y="35719"/>
                </a:lnTo>
                <a:lnTo>
                  <a:pt x="2378868" y="7144"/>
                </a:lnTo>
                <a:lnTo>
                  <a:pt x="2419350" y="0"/>
                </a:lnTo>
                <a:lnTo>
                  <a:pt x="2438400" y="0"/>
                </a:lnTo>
                <a:lnTo>
                  <a:pt x="2459831" y="7144"/>
                </a:lnTo>
                <a:lnTo>
                  <a:pt x="2469356" y="21431"/>
                </a:lnTo>
                <a:lnTo>
                  <a:pt x="2455068" y="42863"/>
                </a:lnTo>
                <a:lnTo>
                  <a:pt x="2424112" y="66675"/>
                </a:lnTo>
                <a:lnTo>
                  <a:pt x="2264568" y="130969"/>
                </a:lnTo>
                <a:lnTo>
                  <a:pt x="2043112" y="219075"/>
                </a:lnTo>
                <a:lnTo>
                  <a:pt x="1809750" y="276225"/>
                </a:lnTo>
                <a:lnTo>
                  <a:pt x="1452562" y="3857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27CE5A2-0F3E-4A56-8F99-87362DE4DCF8}"/>
              </a:ext>
            </a:extLst>
          </p:cNvPr>
          <p:cNvSpPr/>
          <p:nvPr/>
        </p:nvSpPr>
        <p:spPr>
          <a:xfrm>
            <a:off x="6072188" y="2220913"/>
            <a:ext cx="2070100" cy="514350"/>
          </a:xfrm>
          <a:custGeom>
            <a:avLst/>
            <a:gdLst>
              <a:gd name="connsiteX0" fmla="*/ 1240631 w 2069306"/>
              <a:gd name="connsiteY0" fmla="*/ 352425 h 514350"/>
              <a:gd name="connsiteX1" fmla="*/ 823912 w 2069306"/>
              <a:gd name="connsiteY1" fmla="*/ 442913 h 514350"/>
              <a:gd name="connsiteX2" fmla="*/ 592931 w 2069306"/>
              <a:gd name="connsiteY2" fmla="*/ 490538 h 514350"/>
              <a:gd name="connsiteX3" fmla="*/ 469106 w 2069306"/>
              <a:gd name="connsiteY3" fmla="*/ 511969 h 514350"/>
              <a:gd name="connsiteX4" fmla="*/ 438150 w 2069306"/>
              <a:gd name="connsiteY4" fmla="*/ 514350 h 514350"/>
              <a:gd name="connsiteX5" fmla="*/ 404812 w 2069306"/>
              <a:gd name="connsiteY5" fmla="*/ 514350 h 514350"/>
              <a:gd name="connsiteX6" fmla="*/ 354806 w 2069306"/>
              <a:gd name="connsiteY6" fmla="*/ 509588 h 514350"/>
              <a:gd name="connsiteX7" fmla="*/ 292893 w 2069306"/>
              <a:gd name="connsiteY7" fmla="*/ 500063 h 514350"/>
              <a:gd name="connsiteX8" fmla="*/ 240506 w 2069306"/>
              <a:gd name="connsiteY8" fmla="*/ 485775 h 514350"/>
              <a:gd name="connsiteX9" fmla="*/ 188118 w 2069306"/>
              <a:gd name="connsiteY9" fmla="*/ 461963 h 514350"/>
              <a:gd name="connsiteX10" fmla="*/ 97631 w 2069306"/>
              <a:gd name="connsiteY10" fmla="*/ 407194 h 514350"/>
              <a:gd name="connsiteX11" fmla="*/ 45243 w 2069306"/>
              <a:gd name="connsiteY11" fmla="*/ 369094 h 514350"/>
              <a:gd name="connsiteX12" fmla="*/ 9525 w 2069306"/>
              <a:gd name="connsiteY12" fmla="*/ 338138 h 514350"/>
              <a:gd name="connsiteX13" fmla="*/ 0 w 2069306"/>
              <a:gd name="connsiteY13" fmla="*/ 319088 h 514350"/>
              <a:gd name="connsiteX14" fmla="*/ 2381 w 2069306"/>
              <a:gd name="connsiteY14" fmla="*/ 302419 h 514350"/>
              <a:gd name="connsiteX15" fmla="*/ 16668 w 2069306"/>
              <a:gd name="connsiteY15" fmla="*/ 290513 h 514350"/>
              <a:gd name="connsiteX16" fmla="*/ 42862 w 2069306"/>
              <a:gd name="connsiteY16" fmla="*/ 290513 h 514350"/>
              <a:gd name="connsiteX17" fmla="*/ 111918 w 2069306"/>
              <a:gd name="connsiteY17" fmla="*/ 304800 h 514350"/>
              <a:gd name="connsiteX18" fmla="*/ 197643 w 2069306"/>
              <a:gd name="connsiteY18" fmla="*/ 321469 h 514350"/>
              <a:gd name="connsiteX19" fmla="*/ 254793 w 2069306"/>
              <a:gd name="connsiteY19" fmla="*/ 328613 h 514350"/>
              <a:gd name="connsiteX20" fmla="*/ 326231 w 2069306"/>
              <a:gd name="connsiteY20" fmla="*/ 335757 h 514350"/>
              <a:gd name="connsiteX21" fmla="*/ 392906 w 2069306"/>
              <a:gd name="connsiteY21" fmla="*/ 335757 h 514350"/>
              <a:gd name="connsiteX22" fmla="*/ 497681 w 2069306"/>
              <a:gd name="connsiteY22" fmla="*/ 319088 h 514350"/>
              <a:gd name="connsiteX23" fmla="*/ 716756 w 2069306"/>
              <a:gd name="connsiteY23" fmla="*/ 269082 h 514350"/>
              <a:gd name="connsiteX24" fmla="*/ 933450 w 2069306"/>
              <a:gd name="connsiteY24" fmla="*/ 223838 h 514350"/>
              <a:gd name="connsiteX25" fmla="*/ 1116806 w 2069306"/>
              <a:gd name="connsiteY25" fmla="*/ 185738 h 514350"/>
              <a:gd name="connsiteX26" fmla="*/ 1290637 w 2069306"/>
              <a:gd name="connsiteY26" fmla="*/ 152400 h 514350"/>
              <a:gd name="connsiteX27" fmla="*/ 1488281 w 2069306"/>
              <a:gd name="connsiteY27" fmla="*/ 111919 h 514350"/>
              <a:gd name="connsiteX28" fmla="*/ 1566862 w 2069306"/>
              <a:gd name="connsiteY28" fmla="*/ 88107 h 514350"/>
              <a:gd name="connsiteX29" fmla="*/ 1662112 w 2069306"/>
              <a:gd name="connsiteY29" fmla="*/ 26194 h 514350"/>
              <a:gd name="connsiteX30" fmla="*/ 1716881 w 2069306"/>
              <a:gd name="connsiteY30" fmla="*/ 0 h 514350"/>
              <a:gd name="connsiteX31" fmla="*/ 1771650 w 2069306"/>
              <a:gd name="connsiteY31" fmla="*/ 9525 h 514350"/>
              <a:gd name="connsiteX32" fmla="*/ 1890712 w 2069306"/>
              <a:gd name="connsiteY32" fmla="*/ 40482 h 514350"/>
              <a:gd name="connsiteX33" fmla="*/ 1971675 w 2069306"/>
              <a:gd name="connsiteY33" fmla="*/ 71438 h 514350"/>
              <a:gd name="connsiteX34" fmla="*/ 2026443 w 2069306"/>
              <a:gd name="connsiteY34" fmla="*/ 107157 h 514350"/>
              <a:gd name="connsiteX35" fmla="*/ 2059781 w 2069306"/>
              <a:gd name="connsiteY35" fmla="*/ 138113 h 514350"/>
              <a:gd name="connsiteX36" fmla="*/ 2069306 w 2069306"/>
              <a:gd name="connsiteY36" fmla="*/ 154782 h 514350"/>
              <a:gd name="connsiteX37" fmla="*/ 2069306 w 2069306"/>
              <a:gd name="connsiteY37" fmla="*/ 171450 h 514350"/>
              <a:gd name="connsiteX38" fmla="*/ 2064543 w 2069306"/>
              <a:gd name="connsiteY38" fmla="*/ 190500 h 514350"/>
              <a:gd name="connsiteX39" fmla="*/ 2050256 w 2069306"/>
              <a:gd name="connsiteY39" fmla="*/ 207169 h 514350"/>
              <a:gd name="connsiteX40" fmla="*/ 1995487 w 2069306"/>
              <a:gd name="connsiteY40" fmla="*/ 230982 h 514350"/>
              <a:gd name="connsiteX41" fmla="*/ 1833562 w 2069306"/>
              <a:gd name="connsiteY41" fmla="*/ 259557 h 514350"/>
              <a:gd name="connsiteX42" fmla="*/ 1478756 w 2069306"/>
              <a:gd name="connsiteY42" fmla="*/ 314325 h 514350"/>
              <a:gd name="connsiteX43" fmla="*/ 1240631 w 2069306"/>
              <a:gd name="connsiteY43" fmla="*/ 35242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69306" h="514350">
                <a:moveTo>
                  <a:pt x="1240631" y="352425"/>
                </a:moveTo>
                <a:lnTo>
                  <a:pt x="823912" y="442913"/>
                </a:lnTo>
                <a:lnTo>
                  <a:pt x="592931" y="490538"/>
                </a:lnTo>
                <a:lnTo>
                  <a:pt x="469106" y="511969"/>
                </a:lnTo>
                <a:lnTo>
                  <a:pt x="438150" y="514350"/>
                </a:lnTo>
                <a:lnTo>
                  <a:pt x="404812" y="514350"/>
                </a:lnTo>
                <a:lnTo>
                  <a:pt x="354806" y="509588"/>
                </a:lnTo>
                <a:lnTo>
                  <a:pt x="292893" y="500063"/>
                </a:lnTo>
                <a:lnTo>
                  <a:pt x="240506" y="485775"/>
                </a:lnTo>
                <a:lnTo>
                  <a:pt x="188118" y="461963"/>
                </a:lnTo>
                <a:lnTo>
                  <a:pt x="97631" y="407194"/>
                </a:lnTo>
                <a:lnTo>
                  <a:pt x="45243" y="369094"/>
                </a:lnTo>
                <a:lnTo>
                  <a:pt x="9525" y="338138"/>
                </a:lnTo>
                <a:lnTo>
                  <a:pt x="0" y="319088"/>
                </a:lnTo>
                <a:lnTo>
                  <a:pt x="2381" y="302419"/>
                </a:lnTo>
                <a:lnTo>
                  <a:pt x="16668" y="290513"/>
                </a:lnTo>
                <a:lnTo>
                  <a:pt x="42862" y="290513"/>
                </a:lnTo>
                <a:lnTo>
                  <a:pt x="111918" y="304800"/>
                </a:lnTo>
                <a:lnTo>
                  <a:pt x="197643" y="321469"/>
                </a:lnTo>
                <a:lnTo>
                  <a:pt x="254793" y="328613"/>
                </a:lnTo>
                <a:lnTo>
                  <a:pt x="326231" y="335757"/>
                </a:lnTo>
                <a:lnTo>
                  <a:pt x="392906" y="335757"/>
                </a:lnTo>
                <a:lnTo>
                  <a:pt x="497681" y="319088"/>
                </a:lnTo>
                <a:lnTo>
                  <a:pt x="716756" y="269082"/>
                </a:lnTo>
                <a:lnTo>
                  <a:pt x="933450" y="223838"/>
                </a:lnTo>
                <a:lnTo>
                  <a:pt x="1116806" y="185738"/>
                </a:lnTo>
                <a:lnTo>
                  <a:pt x="1290637" y="152400"/>
                </a:lnTo>
                <a:lnTo>
                  <a:pt x="1488281" y="111919"/>
                </a:lnTo>
                <a:lnTo>
                  <a:pt x="1566862" y="88107"/>
                </a:lnTo>
                <a:lnTo>
                  <a:pt x="1662112" y="26194"/>
                </a:lnTo>
                <a:lnTo>
                  <a:pt x="1716881" y="0"/>
                </a:lnTo>
                <a:lnTo>
                  <a:pt x="1771650" y="9525"/>
                </a:lnTo>
                <a:lnTo>
                  <a:pt x="1890712" y="40482"/>
                </a:lnTo>
                <a:lnTo>
                  <a:pt x="1971675" y="71438"/>
                </a:lnTo>
                <a:lnTo>
                  <a:pt x="2026443" y="107157"/>
                </a:lnTo>
                <a:lnTo>
                  <a:pt x="2059781" y="138113"/>
                </a:lnTo>
                <a:lnTo>
                  <a:pt x="2069306" y="154782"/>
                </a:lnTo>
                <a:lnTo>
                  <a:pt x="2069306" y="171450"/>
                </a:lnTo>
                <a:lnTo>
                  <a:pt x="2064543" y="190500"/>
                </a:lnTo>
                <a:lnTo>
                  <a:pt x="2050256" y="207169"/>
                </a:lnTo>
                <a:lnTo>
                  <a:pt x="1995487" y="230982"/>
                </a:lnTo>
                <a:lnTo>
                  <a:pt x="1833562" y="259557"/>
                </a:lnTo>
                <a:lnTo>
                  <a:pt x="1478756" y="314325"/>
                </a:lnTo>
                <a:lnTo>
                  <a:pt x="1240631" y="3524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E3897A5-7202-4E62-AB72-46DD411DAA83}"/>
              </a:ext>
            </a:extLst>
          </p:cNvPr>
          <p:cNvSpPr/>
          <p:nvPr/>
        </p:nvSpPr>
        <p:spPr>
          <a:xfrm>
            <a:off x="6721476" y="3094038"/>
            <a:ext cx="1920875" cy="2660650"/>
          </a:xfrm>
          <a:custGeom>
            <a:avLst/>
            <a:gdLst>
              <a:gd name="connsiteX0" fmla="*/ 350123 w 1920580"/>
              <a:gd name="connsiteY0" fmla="*/ 322930 h 2661618"/>
              <a:gd name="connsiteX1" fmla="*/ 74784 w 1920580"/>
              <a:gd name="connsiteY1" fmla="*/ 367120 h 2661618"/>
              <a:gd name="connsiteX2" fmla="*/ 0 w 1920580"/>
              <a:gd name="connsiteY2" fmla="*/ 237948 h 2661618"/>
              <a:gd name="connsiteX3" fmla="*/ 183560 w 1920580"/>
              <a:gd name="connsiteY3" fmla="*/ 193758 h 2661618"/>
              <a:gd name="connsiteX4" fmla="*/ 411310 w 1920580"/>
              <a:gd name="connsiteY4" fmla="*/ 132571 h 2661618"/>
              <a:gd name="connsiteX5" fmla="*/ 639060 w 1920580"/>
              <a:gd name="connsiteY5" fmla="*/ 67986 h 2661618"/>
              <a:gd name="connsiteX6" fmla="*/ 686650 w 1920580"/>
              <a:gd name="connsiteY6" fmla="*/ 33993 h 2661618"/>
              <a:gd name="connsiteX7" fmla="*/ 727441 w 1920580"/>
              <a:gd name="connsiteY7" fmla="*/ 10198 h 2661618"/>
              <a:gd name="connsiteX8" fmla="*/ 754635 w 1920580"/>
              <a:gd name="connsiteY8" fmla="*/ 0 h 2661618"/>
              <a:gd name="connsiteX9" fmla="*/ 809023 w 1920580"/>
              <a:gd name="connsiteY9" fmla="*/ 23795 h 2661618"/>
              <a:gd name="connsiteX10" fmla="*/ 883807 w 1920580"/>
              <a:gd name="connsiteY10" fmla="*/ 64586 h 2661618"/>
              <a:gd name="connsiteX11" fmla="*/ 944993 w 1920580"/>
              <a:gd name="connsiteY11" fmla="*/ 101978 h 2661618"/>
              <a:gd name="connsiteX12" fmla="*/ 995982 w 1920580"/>
              <a:gd name="connsiteY12" fmla="*/ 142769 h 2661618"/>
              <a:gd name="connsiteX13" fmla="*/ 1046971 w 1920580"/>
              <a:gd name="connsiteY13" fmla="*/ 183560 h 2661618"/>
              <a:gd name="connsiteX14" fmla="*/ 1063967 w 1920580"/>
              <a:gd name="connsiteY14" fmla="*/ 210754 h 2661618"/>
              <a:gd name="connsiteX15" fmla="*/ 1063967 w 1920580"/>
              <a:gd name="connsiteY15" fmla="*/ 244747 h 2661618"/>
              <a:gd name="connsiteX16" fmla="*/ 1057169 w 1920580"/>
              <a:gd name="connsiteY16" fmla="*/ 282139 h 2661618"/>
              <a:gd name="connsiteX17" fmla="*/ 1040172 w 1920580"/>
              <a:gd name="connsiteY17" fmla="*/ 326329 h 2661618"/>
              <a:gd name="connsiteX18" fmla="*/ 1006180 w 1920580"/>
              <a:gd name="connsiteY18" fmla="*/ 363721 h 2661618"/>
              <a:gd name="connsiteX19" fmla="*/ 985784 w 1920580"/>
              <a:gd name="connsiteY19" fmla="*/ 390915 h 2661618"/>
              <a:gd name="connsiteX20" fmla="*/ 961990 w 1920580"/>
              <a:gd name="connsiteY20" fmla="*/ 448702 h 2661618"/>
              <a:gd name="connsiteX21" fmla="*/ 927997 w 1920580"/>
              <a:gd name="connsiteY21" fmla="*/ 659456 h 2661618"/>
              <a:gd name="connsiteX22" fmla="*/ 894004 w 1920580"/>
              <a:gd name="connsiteY22" fmla="*/ 938195 h 2661618"/>
              <a:gd name="connsiteX23" fmla="*/ 866810 w 1920580"/>
              <a:gd name="connsiteY23" fmla="*/ 1216934 h 2661618"/>
              <a:gd name="connsiteX24" fmla="*/ 849814 w 1920580"/>
              <a:gd name="connsiteY24" fmla="*/ 1529666 h 2661618"/>
              <a:gd name="connsiteX25" fmla="*/ 843016 w 1920580"/>
              <a:gd name="connsiteY25" fmla="*/ 1805006 h 2661618"/>
              <a:gd name="connsiteX26" fmla="*/ 839616 w 1920580"/>
              <a:gd name="connsiteY26" fmla="*/ 1974968 h 2661618"/>
              <a:gd name="connsiteX27" fmla="*/ 839616 w 1920580"/>
              <a:gd name="connsiteY27" fmla="*/ 2165327 h 2661618"/>
              <a:gd name="connsiteX28" fmla="*/ 846415 w 1920580"/>
              <a:gd name="connsiteY28" fmla="*/ 2209517 h 2661618"/>
              <a:gd name="connsiteX29" fmla="*/ 860012 w 1920580"/>
              <a:gd name="connsiteY29" fmla="*/ 2263905 h 2661618"/>
              <a:gd name="connsiteX30" fmla="*/ 873609 w 1920580"/>
              <a:gd name="connsiteY30" fmla="*/ 2301297 h 2661618"/>
              <a:gd name="connsiteX31" fmla="*/ 890605 w 1920580"/>
              <a:gd name="connsiteY31" fmla="*/ 2342088 h 2661618"/>
              <a:gd name="connsiteX32" fmla="*/ 914400 w 1920580"/>
              <a:gd name="connsiteY32" fmla="*/ 2376081 h 2661618"/>
              <a:gd name="connsiteX33" fmla="*/ 944993 w 1920580"/>
              <a:gd name="connsiteY33" fmla="*/ 2403275 h 2661618"/>
              <a:gd name="connsiteX34" fmla="*/ 999381 w 1920580"/>
              <a:gd name="connsiteY34" fmla="*/ 2423670 h 2661618"/>
              <a:gd name="connsiteX35" fmla="*/ 1077564 w 1920580"/>
              <a:gd name="connsiteY35" fmla="*/ 2440667 h 2661618"/>
              <a:gd name="connsiteX36" fmla="*/ 1176143 w 1920580"/>
              <a:gd name="connsiteY36" fmla="*/ 2450864 h 2661618"/>
              <a:gd name="connsiteX37" fmla="*/ 1315512 w 1920580"/>
              <a:gd name="connsiteY37" fmla="*/ 2447465 h 2661618"/>
              <a:gd name="connsiteX38" fmla="*/ 1403893 w 1920580"/>
              <a:gd name="connsiteY38" fmla="*/ 2437267 h 2661618"/>
              <a:gd name="connsiteX39" fmla="*/ 1465079 w 1920580"/>
              <a:gd name="connsiteY39" fmla="*/ 2420271 h 2661618"/>
              <a:gd name="connsiteX40" fmla="*/ 1499072 w 1920580"/>
              <a:gd name="connsiteY40" fmla="*/ 2399876 h 2661618"/>
              <a:gd name="connsiteX41" fmla="*/ 1872990 w 1920580"/>
              <a:gd name="connsiteY41" fmla="*/ 2376081 h 2661618"/>
              <a:gd name="connsiteX42" fmla="*/ 1896785 w 1920580"/>
              <a:gd name="connsiteY42" fmla="*/ 2406674 h 2661618"/>
              <a:gd name="connsiteX43" fmla="*/ 1913781 w 1920580"/>
              <a:gd name="connsiteY43" fmla="*/ 2437267 h 2661618"/>
              <a:gd name="connsiteX44" fmla="*/ 1920580 w 1920580"/>
              <a:gd name="connsiteY44" fmla="*/ 2474659 h 2661618"/>
              <a:gd name="connsiteX45" fmla="*/ 1920580 w 1920580"/>
              <a:gd name="connsiteY45" fmla="*/ 2505252 h 2661618"/>
              <a:gd name="connsiteX46" fmla="*/ 1906983 w 1920580"/>
              <a:gd name="connsiteY46" fmla="*/ 2539245 h 2661618"/>
              <a:gd name="connsiteX47" fmla="*/ 1876390 w 1920580"/>
              <a:gd name="connsiteY47" fmla="*/ 2569838 h 2661618"/>
              <a:gd name="connsiteX48" fmla="*/ 1805005 w 1920580"/>
              <a:gd name="connsiteY48" fmla="*/ 2600432 h 2661618"/>
              <a:gd name="connsiteX49" fmla="*/ 1706427 w 1920580"/>
              <a:gd name="connsiteY49" fmla="*/ 2627626 h 2661618"/>
              <a:gd name="connsiteX50" fmla="*/ 1546662 w 1920580"/>
              <a:gd name="connsiteY50" fmla="*/ 2651420 h 2661618"/>
              <a:gd name="connsiteX51" fmla="*/ 1329109 w 1920580"/>
              <a:gd name="connsiteY51" fmla="*/ 2661618 h 2661618"/>
              <a:gd name="connsiteX52" fmla="*/ 1155747 w 1920580"/>
              <a:gd name="connsiteY52" fmla="*/ 2654820 h 2661618"/>
              <a:gd name="connsiteX53" fmla="*/ 1033374 w 1920580"/>
              <a:gd name="connsiteY53" fmla="*/ 2637823 h 2661618"/>
              <a:gd name="connsiteX54" fmla="*/ 955191 w 1920580"/>
              <a:gd name="connsiteY54" fmla="*/ 2624226 h 2661618"/>
              <a:gd name="connsiteX55" fmla="*/ 870210 w 1920580"/>
              <a:gd name="connsiteY55" fmla="*/ 2597032 h 2661618"/>
              <a:gd name="connsiteX56" fmla="*/ 826019 w 1920580"/>
              <a:gd name="connsiteY56" fmla="*/ 2573238 h 2661618"/>
              <a:gd name="connsiteX57" fmla="*/ 751236 w 1920580"/>
              <a:gd name="connsiteY57" fmla="*/ 2508652 h 2661618"/>
              <a:gd name="connsiteX58" fmla="*/ 720642 w 1920580"/>
              <a:gd name="connsiteY58" fmla="*/ 2478058 h 2661618"/>
              <a:gd name="connsiteX59" fmla="*/ 683250 w 1920580"/>
              <a:gd name="connsiteY59" fmla="*/ 2413473 h 2661618"/>
              <a:gd name="connsiteX60" fmla="*/ 656056 w 1920580"/>
              <a:gd name="connsiteY60" fmla="*/ 2314894 h 2661618"/>
              <a:gd name="connsiteX61" fmla="*/ 639060 w 1920580"/>
              <a:gd name="connsiteY61" fmla="*/ 2182323 h 2661618"/>
              <a:gd name="connsiteX62" fmla="*/ 642459 w 1920580"/>
              <a:gd name="connsiteY62" fmla="*/ 1886588 h 2661618"/>
              <a:gd name="connsiteX63" fmla="*/ 656056 w 1920580"/>
              <a:gd name="connsiteY63" fmla="*/ 1420890 h 2661618"/>
              <a:gd name="connsiteX64" fmla="*/ 686650 w 1920580"/>
              <a:gd name="connsiteY64" fmla="*/ 727441 h 2661618"/>
              <a:gd name="connsiteX65" fmla="*/ 700247 w 1920580"/>
              <a:gd name="connsiteY65" fmla="*/ 438505 h 2661618"/>
              <a:gd name="connsiteX66" fmla="*/ 703646 w 1920580"/>
              <a:gd name="connsiteY66" fmla="*/ 350124 h 2661618"/>
              <a:gd name="connsiteX67" fmla="*/ 700247 w 1920580"/>
              <a:gd name="connsiteY67" fmla="*/ 316131 h 2661618"/>
              <a:gd name="connsiteX68" fmla="*/ 683250 w 1920580"/>
              <a:gd name="connsiteY68" fmla="*/ 295736 h 2661618"/>
              <a:gd name="connsiteX69" fmla="*/ 659456 w 1920580"/>
              <a:gd name="connsiteY69" fmla="*/ 271941 h 2661618"/>
              <a:gd name="connsiteX70" fmla="*/ 618665 w 1920580"/>
              <a:gd name="connsiteY70" fmla="*/ 265142 h 2661618"/>
              <a:gd name="connsiteX71" fmla="*/ 554079 w 1920580"/>
              <a:gd name="connsiteY71" fmla="*/ 275340 h 2661618"/>
              <a:gd name="connsiteX72" fmla="*/ 482694 w 1920580"/>
              <a:gd name="connsiteY72" fmla="*/ 295736 h 2661618"/>
              <a:gd name="connsiteX73" fmla="*/ 350123 w 1920580"/>
              <a:gd name="connsiteY73" fmla="*/ 322930 h 266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920580" h="2661618">
                <a:moveTo>
                  <a:pt x="350123" y="322930"/>
                </a:moveTo>
                <a:lnTo>
                  <a:pt x="74784" y="367120"/>
                </a:lnTo>
                <a:lnTo>
                  <a:pt x="0" y="237948"/>
                </a:lnTo>
                <a:lnTo>
                  <a:pt x="183560" y="193758"/>
                </a:lnTo>
                <a:lnTo>
                  <a:pt x="411310" y="132571"/>
                </a:lnTo>
                <a:lnTo>
                  <a:pt x="639060" y="67986"/>
                </a:lnTo>
                <a:lnTo>
                  <a:pt x="686650" y="33993"/>
                </a:lnTo>
                <a:lnTo>
                  <a:pt x="727441" y="10198"/>
                </a:lnTo>
                <a:lnTo>
                  <a:pt x="754635" y="0"/>
                </a:lnTo>
                <a:lnTo>
                  <a:pt x="809023" y="23795"/>
                </a:lnTo>
                <a:lnTo>
                  <a:pt x="883807" y="64586"/>
                </a:lnTo>
                <a:lnTo>
                  <a:pt x="944993" y="101978"/>
                </a:lnTo>
                <a:lnTo>
                  <a:pt x="995982" y="142769"/>
                </a:lnTo>
                <a:lnTo>
                  <a:pt x="1046971" y="183560"/>
                </a:lnTo>
                <a:lnTo>
                  <a:pt x="1063967" y="210754"/>
                </a:lnTo>
                <a:lnTo>
                  <a:pt x="1063967" y="244747"/>
                </a:lnTo>
                <a:lnTo>
                  <a:pt x="1057169" y="282139"/>
                </a:lnTo>
                <a:lnTo>
                  <a:pt x="1040172" y="326329"/>
                </a:lnTo>
                <a:lnTo>
                  <a:pt x="1006180" y="363721"/>
                </a:lnTo>
                <a:lnTo>
                  <a:pt x="985784" y="390915"/>
                </a:lnTo>
                <a:lnTo>
                  <a:pt x="961990" y="448702"/>
                </a:lnTo>
                <a:lnTo>
                  <a:pt x="927997" y="659456"/>
                </a:lnTo>
                <a:lnTo>
                  <a:pt x="894004" y="938195"/>
                </a:lnTo>
                <a:lnTo>
                  <a:pt x="866810" y="1216934"/>
                </a:lnTo>
                <a:lnTo>
                  <a:pt x="849814" y="1529666"/>
                </a:lnTo>
                <a:lnTo>
                  <a:pt x="843016" y="1805006"/>
                </a:lnTo>
                <a:cubicBezTo>
                  <a:pt x="841883" y="1861660"/>
                  <a:pt x="840749" y="1918314"/>
                  <a:pt x="839616" y="1974968"/>
                </a:cubicBezTo>
                <a:lnTo>
                  <a:pt x="839616" y="2165327"/>
                </a:lnTo>
                <a:lnTo>
                  <a:pt x="846415" y="2209517"/>
                </a:lnTo>
                <a:lnTo>
                  <a:pt x="860012" y="2263905"/>
                </a:lnTo>
                <a:lnTo>
                  <a:pt x="873609" y="2301297"/>
                </a:lnTo>
                <a:lnTo>
                  <a:pt x="890605" y="2342088"/>
                </a:lnTo>
                <a:lnTo>
                  <a:pt x="914400" y="2376081"/>
                </a:lnTo>
                <a:lnTo>
                  <a:pt x="944993" y="2403275"/>
                </a:lnTo>
                <a:lnTo>
                  <a:pt x="999381" y="2423670"/>
                </a:lnTo>
                <a:lnTo>
                  <a:pt x="1077564" y="2440667"/>
                </a:lnTo>
                <a:lnTo>
                  <a:pt x="1176143" y="2450864"/>
                </a:lnTo>
                <a:lnTo>
                  <a:pt x="1315512" y="2447465"/>
                </a:lnTo>
                <a:lnTo>
                  <a:pt x="1403893" y="2437267"/>
                </a:lnTo>
                <a:lnTo>
                  <a:pt x="1465079" y="2420271"/>
                </a:lnTo>
                <a:lnTo>
                  <a:pt x="1499072" y="2399876"/>
                </a:lnTo>
                <a:lnTo>
                  <a:pt x="1872990" y="2376081"/>
                </a:lnTo>
                <a:lnTo>
                  <a:pt x="1896785" y="2406674"/>
                </a:lnTo>
                <a:lnTo>
                  <a:pt x="1913781" y="2437267"/>
                </a:lnTo>
                <a:lnTo>
                  <a:pt x="1920580" y="2474659"/>
                </a:lnTo>
                <a:lnTo>
                  <a:pt x="1920580" y="2505252"/>
                </a:lnTo>
                <a:lnTo>
                  <a:pt x="1906983" y="2539245"/>
                </a:lnTo>
                <a:lnTo>
                  <a:pt x="1876390" y="2569838"/>
                </a:lnTo>
                <a:lnTo>
                  <a:pt x="1805005" y="2600432"/>
                </a:lnTo>
                <a:lnTo>
                  <a:pt x="1706427" y="2627626"/>
                </a:lnTo>
                <a:lnTo>
                  <a:pt x="1546662" y="2651420"/>
                </a:lnTo>
                <a:lnTo>
                  <a:pt x="1329109" y="2661618"/>
                </a:lnTo>
                <a:lnTo>
                  <a:pt x="1155747" y="2654820"/>
                </a:lnTo>
                <a:lnTo>
                  <a:pt x="1033374" y="2637823"/>
                </a:lnTo>
                <a:lnTo>
                  <a:pt x="955191" y="2624226"/>
                </a:lnTo>
                <a:lnTo>
                  <a:pt x="870210" y="2597032"/>
                </a:lnTo>
                <a:lnTo>
                  <a:pt x="826019" y="2573238"/>
                </a:lnTo>
                <a:lnTo>
                  <a:pt x="751236" y="2508652"/>
                </a:lnTo>
                <a:lnTo>
                  <a:pt x="720642" y="2478058"/>
                </a:lnTo>
                <a:lnTo>
                  <a:pt x="683250" y="2413473"/>
                </a:lnTo>
                <a:lnTo>
                  <a:pt x="656056" y="2314894"/>
                </a:lnTo>
                <a:lnTo>
                  <a:pt x="639060" y="2182323"/>
                </a:lnTo>
                <a:lnTo>
                  <a:pt x="642459" y="1886588"/>
                </a:lnTo>
                <a:lnTo>
                  <a:pt x="656056" y="1420890"/>
                </a:lnTo>
                <a:lnTo>
                  <a:pt x="686650" y="727441"/>
                </a:lnTo>
                <a:lnTo>
                  <a:pt x="700247" y="438505"/>
                </a:lnTo>
                <a:lnTo>
                  <a:pt x="703646" y="350124"/>
                </a:lnTo>
                <a:lnTo>
                  <a:pt x="700247" y="316131"/>
                </a:lnTo>
                <a:lnTo>
                  <a:pt x="683250" y="295736"/>
                </a:lnTo>
                <a:lnTo>
                  <a:pt x="659456" y="271941"/>
                </a:lnTo>
                <a:lnTo>
                  <a:pt x="618665" y="265142"/>
                </a:lnTo>
                <a:lnTo>
                  <a:pt x="554079" y="275340"/>
                </a:lnTo>
                <a:lnTo>
                  <a:pt x="482694" y="295736"/>
                </a:lnTo>
                <a:lnTo>
                  <a:pt x="350123" y="32293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177D3F2B-DE9D-491D-8119-28327B17AAAB}"/>
              </a:ext>
            </a:extLst>
          </p:cNvPr>
          <p:cNvSpPr/>
          <p:nvPr/>
        </p:nvSpPr>
        <p:spPr>
          <a:xfrm>
            <a:off x="8205788" y="4678363"/>
            <a:ext cx="406400" cy="836612"/>
          </a:xfrm>
          <a:custGeom>
            <a:avLst/>
            <a:gdLst>
              <a:gd name="connsiteX0" fmla="*/ 316706 w 407193"/>
              <a:gd name="connsiteY0" fmla="*/ 440532 h 835819"/>
              <a:gd name="connsiteX1" fmla="*/ 316706 w 407193"/>
              <a:gd name="connsiteY1" fmla="*/ 607219 h 835819"/>
              <a:gd name="connsiteX2" fmla="*/ 321468 w 407193"/>
              <a:gd name="connsiteY2" fmla="*/ 638175 h 835819"/>
              <a:gd name="connsiteX3" fmla="*/ 328612 w 407193"/>
              <a:gd name="connsiteY3" fmla="*/ 676275 h 835819"/>
              <a:gd name="connsiteX4" fmla="*/ 340518 w 407193"/>
              <a:gd name="connsiteY4" fmla="*/ 716757 h 835819"/>
              <a:gd name="connsiteX5" fmla="*/ 364331 w 407193"/>
              <a:gd name="connsiteY5" fmla="*/ 752475 h 835819"/>
              <a:gd name="connsiteX6" fmla="*/ 407193 w 407193"/>
              <a:gd name="connsiteY6" fmla="*/ 826294 h 835819"/>
              <a:gd name="connsiteX7" fmla="*/ 0 w 407193"/>
              <a:gd name="connsiteY7" fmla="*/ 835819 h 835819"/>
              <a:gd name="connsiteX8" fmla="*/ 16668 w 407193"/>
              <a:gd name="connsiteY8" fmla="*/ 812007 h 835819"/>
              <a:gd name="connsiteX9" fmla="*/ 64293 w 407193"/>
              <a:gd name="connsiteY9" fmla="*/ 762000 h 835819"/>
              <a:gd name="connsiteX10" fmla="*/ 95250 w 407193"/>
              <a:gd name="connsiteY10" fmla="*/ 716757 h 835819"/>
              <a:gd name="connsiteX11" fmla="*/ 130968 w 407193"/>
              <a:gd name="connsiteY11" fmla="*/ 635794 h 835819"/>
              <a:gd name="connsiteX12" fmla="*/ 176212 w 407193"/>
              <a:gd name="connsiteY12" fmla="*/ 485775 h 835819"/>
              <a:gd name="connsiteX13" fmla="*/ 214312 w 407193"/>
              <a:gd name="connsiteY13" fmla="*/ 321469 h 835819"/>
              <a:gd name="connsiteX14" fmla="*/ 245268 w 407193"/>
              <a:gd name="connsiteY14" fmla="*/ 173832 h 835819"/>
              <a:gd name="connsiteX15" fmla="*/ 266700 w 407193"/>
              <a:gd name="connsiteY15" fmla="*/ 57150 h 835819"/>
              <a:gd name="connsiteX16" fmla="*/ 271462 w 407193"/>
              <a:gd name="connsiteY16" fmla="*/ 26194 h 835819"/>
              <a:gd name="connsiteX17" fmla="*/ 276225 w 407193"/>
              <a:gd name="connsiteY17" fmla="*/ 11907 h 835819"/>
              <a:gd name="connsiteX18" fmla="*/ 288131 w 407193"/>
              <a:gd name="connsiteY18" fmla="*/ 0 h 835819"/>
              <a:gd name="connsiteX19" fmla="*/ 302418 w 407193"/>
              <a:gd name="connsiteY19" fmla="*/ 0 h 835819"/>
              <a:gd name="connsiteX20" fmla="*/ 316706 w 407193"/>
              <a:gd name="connsiteY20" fmla="*/ 7144 h 835819"/>
              <a:gd name="connsiteX21" fmla="*/ 321468 w 407193"/>
              <a:gd name="connsiteY21" fmla="*/ 35719 h 835819"/>
              <a:gd name="connsiteX22" fmla="*/ 321468 w 407193"/>
              <a:gd name="connsiteY22" fmla="*/ 188119 h 835819"/>
              <a:gd name="connsiteX23" fmla="*/ 316706 w 407193"/>
              <a:gd name="connsiteY23" fmla="*/ 440532 h 835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07193" h="835819">
                <a:moveTo>
                  <a:pt x="316706" y="440532"/>
                </a:moveTo>
                <a:lnTo>
                  <a:pt x="316706" y="607219"/>
                </a:lnTo>
                <a:lnTo>
                  <a:pt x="321468" y="638175"/>
                </a:lnTo>
                <a:lnTo>
                  <a:pt x="328612" y="676275"/>
                </a:lnTo>
                <a:lnTo>
                  <a:pt x="340518" y="716757"/>
                </a:lnTo>
                <a:lnTo>
                  <a:pt x="364331" y="752475"/>
                </a:lnTo>
                <a:lnTo>
                  <a:pt x="407193" y="826294"/>
                </a:lnTo>
                <a:lnTo>
                  <a:pt x="0" y="835819"/>
                </a:lnTo>
                <a:lnTo>
                  <a:pt x="16668" y="812007"/>
                </a:lnTo>
                <a:lnTo>
                  <a:pt x="64293" y="762000"/>
                </a:lnTo>
                <a:lnTo>
                  <a:pt x="95250" y="716757"/>
                </a:lnTo>
                <a:lnTo>
                  <a:pt x="130968" y="635794"/>
                </a:lnTo>
                <a:lnTo>
                  <a:pt x="176212" y="485775"/>
                </a:lnTo>
                <a:lnTo>
                  <a:pt x="214312" y="321469"/>
                </a:lnTo>
                <a:lnTo>
                  <a:pt x="245268" y="173832"/>
                </a:lnTo>
                <a:lnTo>
                  <a:pt x="266700" y="57150"/>
                </a:lnTo>
                <a:lnTo>
                  <a:pt x="271462" y="26194"/>
                </a:lnTo>
                <a:lnTo>
                  <a:pt x="276225" y="11907"/>
                </a:lnTo>
                <a:lnTo>
                  <a:pt x="288131" y="0"/>
                </a:lnTo>
                <a:lnTo>
                  <a:pt x="302418" y="0"/>
                </a:lnTo>
                <a:lnTo>
                  <a:pt x="316706" y="7144"/>
                </a:lnTo>
                <a:lnTo>
                  <a:pt x="321468" y="35719"/>
                </a:lnTo>
                <a:lnTo>
                  <a:pt x="321468" y="188119"/>
                </a:lnTo>
                <a:cubicBezTo>
                  <a:pt x="319881" y="273844"/>
                  <a:pt x="318293" y="359569"/>
                  <a:pt x="316706" y="440532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4A5C14B-8C1A-45E2-A790-030FDEEA5304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88F5707E-38BD-4A0F-BDA9-B3A721669568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66C7358-4FD0-43C1-AFC8-0607C8471CBB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0FB54A66-0058-423F-90AD-CA5B05705F10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E4949A49-78BA-4143-B234-35C08F48FB3C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5A8BB0EB-8C0F-4559-ADD7-96BB3DA48728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3">
              <a:extLst>
                <a:ext uri="{FF2B5EF4-FFF2-40B4-BE49-F238E27FC236}">
                  <a16:creationId xmlns:a16="http://schemas.microsoft.com/office/drawing/2014/main" id="{F56752B3-25DC-4039-918C-A6852511F129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E966CBD0-872E-4D1D-AFD3-15F3B396A055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25">
              <a:extLst>
                <a:ext uri="{FF2B5EF4-FFF2-40B4-BE49-F238E27FC236}">
                  <a16:creationId xmlns:a16="http://schemas.microsoft.com/office/drawing/2014/main" id="{29C51F2D-5C11-450D-B6B6-8B8D7855A3A1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948FF8BB-3E8E-44A7-8B7F-92816DF910B4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94695C80-B3FE-45D1-A040-47D538343EBE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C34A364-61EA-49C2-8BC5-6ED9B7360D8D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3C7C9EDC-3376-4399-8A15-6DC3CAF333C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15A981A1-35D5-4261-A310-E76C16F14C41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4" name="フリーフォーム 6">
              <a:extLst>
                <a:ext uri="{FF2B5EF4-FFF2-40B4-BE49-F238E27FC236}">
                  <a16:creationId xmlns:a16="http://schemas.microsoft.com/office/drawing/2014/main" id="{25C9F1D0-95A1-494C-AAF2-117C13D96FDD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950CD97F-B189-4450-81ED-FDDFDB300F4F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4E25962F-15FA-4DAD-B2BE-8CCAE3FC8532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8A9DE4A6-A5D6-49DF-8CAC-381A5D46B409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E8E32917-98C8-4C6C-98DE-E87E421E2564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3BAA8700-07F4-41A7-A6A5-8541B4DF1992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2BB055C-ABBF-4B57-990D-9925B163311D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15717EBD-6C14-453A-9A45-53111D0553B9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D5F194AC-FE01-416B-964E-9A43BC4F6BC6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11">
              <a:extLst>
                <a:ext uri="{FF2B5EF4-FFF2-40B4-BE49-F238E27FC236}">
                  <a16:creationId xmlns:a16="http://schemas.microsoft.com/office/drawing/2014/main" id="{E6BE4874-7C36-4FD8-9EC6-1673E69B3D00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3">
              <a:extLst>
                <a:ext uri="{FF2B5EF4-FFF2-40B4-BE49-F238E27FC236}">
                  <a16:creationId xmlns:a16="http://schemas.microsoft.com/office/drawing/2014/main" id="{46C06E1D-61A4-456A-B1A1-A8D2B47AFE9F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24">
              <a:extLst>
                <a:ext uri="{FF2B5EF4-FFF2-40B4-BE49-F238E27FC236}">
                  <a16:creationId xmlns:a16="http://schemas.microsoft.com/office/drawing/2014/main" id="{AE87B861-5444-4B4E-81AE-7713CA4DCD36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57675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10" grpId="0" animBg="1"/>
      <p:bldP spid="11" grpId="0" animBg="1"/>
      <p:bldP spid="20" grpId="0" animBg="1"/>
      <p:bldP spid="14" grpId="0" animBg="1"/>
      <p:bldP spid="19" grpId="0" animBg="1"/>
      <p:bldP spid="26" grpId="0" animBg="1"/>
      <p:bldP spid="9" grpId="0" animBg="1"/>
      <p:bldP spid="12" grpId="0" animBg="1"/>
      <p:bldP spid="24" grpId="0" animBg="1"/>
      <p:bldP spid="25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058B45C-B2F7-4836-B632-59EC48C549DC}"/>
              </a:ext>
            </a:extLst>
          </p:cNvPr>
          <p:cNvGrpSpPr/>
          <p:nvPr/>
        </p:nvGrpSpPr>
        <p:grpSpPr>
          <a:xfrm>
            <a:off x="3729038" y="1392238"/>
            <a:ext cx="4913313" cy="4508501"/>
            <a:chOff x="3729038" y="1392238"/>
            <a:chExt cx="4913313" cy="4508501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A286C8F7-62F4-45A0-B8A0-A6193F1D315F}"/>
                </a:ext>
              </a:extLst>
            </p:cNvPr>
            <p:cNvSpPr/>
            <p:nvPr/>
          </p:nvSpPr>
          <p:spPr>
            <a:xfrm>
              <a:off x="4713289" y="1392238"/>
              <a:ext cx="800100" cy="1006833"/>
            </a:xfrm>
            <a:custGeom>
              <a:avLst/>
              <a:gdLst>
                <a:gd name="connsiteX0" fmla="*/ 354806 w 800100"/>
                <a:gd name="connsiteY0" fmla="*/ 728663 h 1033463"/>
                <a:gd name="connsiteX1" fmla="*/ 90487 w 800100"/>
                <a:gd name="connsiteY1" fmla="*/ 1007269 h 1033463"/>
                <a:gd name="connsiteX2" fmla="*/ 0 w 800100"/>
                <a:gd name="connsiteY2" fmla="*/ 1033463 h 1033463"/>
                <a:gd name="connsiteX3" fmla="*/ 83344 w 800100"/>
                <a:gd name="connsiteY3" fmla="*/ 878682 h 1033463"/>
                <a:gd name="connsiteX4" fmla="*/ 211931 w 800100"/>
                <a:gd name="connsiteY4" fmla="*/ 652463 h 1033463"/>
                <a:gd name="connsiteX5" fmla="*/ 311944 w 800100"/>
                <a:gd name="connsiteY5" fmla="*/ 476250 h 1033463"/>
                <a:gd name="connsiteX6" fmla="*/ 342900 w 800100"/>
                <a:gd name="connsiteY6" fmla="*/ 416719 h 1033463"/>
                <a:gd name="connsiteX7" fmla="*/ 366712 w 800100"/>
                <a:gd name="connsiteY7" fmla="*/ 361950 h 1033463"/>
                <a:gd name="connsiteX8" fmla="*/ 381000 w 800100"/>
                <a:gd name="connsiteY8" fmla="*/ 309563 h 1033463"/>
                <a:gd name="connsiteX9" fmla="*/ 388144 w 800100"/>
                <a:gd name="connsiteY9" fmla="*/ 259557 h 1033463"/>
                <a:gd name="connsiteX10" fmla="*/ 390525 w 800100"/>
                <a:gd name="connsiteY10" fmla="*/ 223838 h 1033463"/>
                <a:gd name="connsiteX11" fmla="*/ 390525 w 800100"/>
                <a:gd name="connsiteY11" fmla="*/ 183357 h 1033463"/>
                <a:gd name="connsiteX12" fmla="*/ 383381 w 800100"/>
                <a:gd name="connsiteY12" fmla="*/ 138113 h 1033463"/>
                <a:gd name="connsiteX13" fmla="*/ 371475 w 800100"/>
                <a:gd name="connsiteY13" fmla="*/ 116682 h 1033463"/>
                <a:gd name="connsiteX14" fmla="*/ 347662 w 800100"/>
                <a:gd name="connsiteY14" fmla="*/ 90488 h 1033463"/>
                <a:gd name="connsiteX15" fmla="*/ 311944 w 800100"/>
                <a:gd name="connsiteY15" fmla="*/ 61913 h 1033463"/>
                <a:gd name="connsiteX16" fmla="*/ 292894 w 800100"/>
                <a:gd name="connsiteY16" fmla="*/ 45244 h 1033463"/>
                <a:gd name="connsiteX17" fmla="*/ 288131 w 800100"/>
                <a:gd name="connsiteY17" fmla="*/ 33338 h 1033463"/>
                <a:gd name="connsiteX18" fmla="*/ 288131 w 800100"/>
                <a:gd name="connsiteY18" fmla="*/ 23813 h 1033463"/>
                <a:gd name="connsiteX19" fmla="*/ 295275 w 800100"/>
                <a:gd name="connsiteY19" fmla="*/ 11907 h 1033463"/>
                <a:gd name="connsiteX20" fmla="*/ 319087 w 800100"/>
                <a:gd name="connsiteY20" fmla="*/ 0 h 1033463"/>
                <a:gd name="connsiteX21" fmla="*/ 364331 w 800100"/>
                <a:gd name="connsiteY21" fmla="*/ 0 h 1033463"/>
                <a:gd name="connsiteX22" fmla="*/ 421481 w 800100"/>
                <a:gd name="connsiteY22" fmla="*/ 9525 h 1033463"/>
                <a:gd name="connsiteX23" fmla="*/ 471487 w 800100"/>
                <a:gd name="connsiteY23" fmla="*/ 28575 h 1033463"/>
                <a:gd name="connsiteX24" fmla="*/ 542925 w 800100"/>
                <a:gd name="connsiteY24" fmla="*/ 61913 h 1033463"/>
                <a:gd name="connsiteX25" fmla="*/ 619125 w 800100"/>
                <a:gd name="connsiteY25" fmla="*/ 119063 h 1033463"/>
                <a:gd name="connsiteX26" fmla="*/ 692944 w 800100"/>
                <a:gd name="connsiteY26" fmla="*/ 176213 h 1033463"/>
                <a:gd name="connsiteX27" fmla="*/ 754856 w 800100"/>
                <a:gd name="connsiteY27" fmla="*/ 226219 h 1033463"/>
                <a:gd name="connsiteX28" fmla="*/ 776287 w 800100"/>
                <a:gd name="connsiteY28" fmla="*/ 250032 h 1033463"/>
                <a:gd name="connsiteX29" fmla="*/ 790575 w 800100"/>
                <a:gd name="connsiteY29" fmla="*/ 271463 h 1033463"/>
                <a:gd name="connsiteX30" fmla="*/ 797719 w 800100"/>
                <a:gd name="connsiteY30" fmla="*/ 292894 h 1033463"/>
                <a:gd name="connsiteX31" fmla="*/ 800100 w 800100"/>
                <a:gd name="connsiteY31" fmla="*/ 323850 h 1033463"/>
                <a:gd name="connsiteX32" fmla="*/ 790575 w 800100"/>
                <a:gd name="connsiteY32" fmla="*/ 342900 h 1033463"/>
                <a:gd name="connsiteX33" fmla="*/ 754856 w 800100"/>
                <a:gd name="connsiteY33" fmla="*/ 359569 h 1033463"/>
                <a:gd name="connsiteX34" fmla="*/ 711994 w 800100"/>
                <a:gd name="connsiteY34" fmla="*/ 371475 h 1033463"/>
                <a:gd name="connsiteX35" fmla="*/ 676275 w 800100"/>
                <a:gd name="connsiteY35" fmla="*/ 392907 h 1033463"/>
                <a:gd name="connsiteX36" fmla="*/ 621506 w 800100"/>
                <a:gd name="connsiteY36" fmla="*/ 440532 h 1033463"/>
                <a:gd name="connsiteX37" fmla="*/ 526256 w 800100"/>
                <a:gd name="connsiteY37" fmla="*/ 554832 h 1033463"/>
                <a:gd name="connsiteX38" fmla="*/ 354806 w 800100"/>
                <a:gd name="connsiteY38" fmla="*/ 728663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00100" h="1033463">
                  <a:moveTo>
                    <a:pt x="354806" y="728663"/>
                  </a:moveTo>
                  <a:lnTo>
                    <a:pt x="90487" y="1007269"/>
                  </a:lnTo>
                  <a:lnTo>
                    <a:pt x="0" y="1033463"/>
                  </a:lnTo>
                  <a:lnTo>
                    <a:pt x="83344" y="878682"/>
                  </a:lnTo>
                  <a:lnTo>
                    <a:pt x="211931" y="652463"/>
                  </a:lnTo>
                  <a:lnTo>
                    <a:pt x="311944" y="476250"/>
                  </a:lnTo>
                  <a:lnTo>
                    <a:pt x="342900" y="416719"/>
                  </a:lnTo>
                  <a:lnTo>
                    <a:pt x="366712" y="361950"/>
                  </a:lnTo>
                  <a:lnTo>
                    <a:pt x="381000" y="309563"/>
                  </a:lnTo>
                  <a:lnTo>
                    <a:pt x="388144" y="259557"/>
                  </a:lnTo>
                  <a:lnTo>
                    <a:pt x="390525" y="223838"/>
                  </a:lnTo>
                  <a:lnTo>
                    <a:pt x="390525" y="183357"/>
                  </a:lnTo>
                  <a:lnTo>
                    <a:pt x="383381" y="138113"/>
                  </a:lnTo>
                  <a:lnTo>
                    <a:pt x="371475" y="116682"/>
                  </a:lnTo>
                  <a:lnTo>
                    <a:pt x="347662" y="90488"/>
                  </a:lnTo>
                  <a:lnTo>
                    <a:pt x="311944" y="61913"/>
                  </a:lnTo>
                  <a:lnTo>
                    <a:pt x="292894" y="45244"/>
                  </a:lnTo>
                  <a:lnTo>
                    <a:pt x="288131" y="33338"/>
                  </a:lnTo>
                  <a:lnTo>
                    <a:pt x="288131" y="23813"/>
                  </a:lnTo>
                  <a:lnTo>
                    <a:pt x="295275" y="11907"/>
                  </a:lnTo>
                  <a:lnTo>
                    <a:pt x="319087" y="0"/>
                  </a:lnTo>
                  <a:lnTo>
                    <a:pt x="364331" y="0"/>
                  </a:lnTo>
                  <a:lnTo>
                    <a:pt x="421481" y="9525"/>
                  </a:lnTo>
                  <a:lnTo>
                    <a:pt x="471487" y="28575"/>
                  </a:lnTo>
                  <a:lnTo>
                    <a:pt x="542925" y="61913"/>
                  </a:lnTo>
                  <a:lnTo>
                    <a:pt x="619125" y="119063"/>
                  </a:lnTo>
                  <a:lnTo>
                    <a:pt x="692944" y="176213"/>
                  </a:lnTo>
                  <a:lnTo>
                    <a:pt x="754856" y="226219"/>
                  </a:lnTo>
                  <a:lnTo>
                    <a:pt x="776287" y="250032"/>
                  </a:lnTo>
                  <a:lnTo>
                    <a:pt x="790575" y="271463"/>
                  </a:lnTo>
                  <a:lnTo>
                    <a:pt x="797719" y="292894"/>
                  </a:lnTo>
                  <a:lnTo>
                    <a:pt x="800100" y="323850"/>
                  </a:lnTo>
                  <a:lnTo>
                    <a:pt x="790575" y="342900"/>
                  </a:lnTo>
                  <a:lnTo>
                    <a:pt x="754856" y="359569"/>
                  </a:lnTo>
                  <a:lnTo>
                    <a:pt x="711994" y="371475"/>
                  </a:lnTo>
                  <a:lnTo>
                    <a:pt x="676275" y="392907"/>
                  </a:lnTo>
                  <a:lnTo>
                    <a:pt x="621506" y="440532"/>
                  </a:lnTo>
                  <a:lnTo>
                    <a:pt x="526256" y="554832"/>
                  </a:lnTo>
                  <a:lnTo>
                    <a:pt x="354806" y="728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373C3E34-9BC8-45DD-A369-6554E9262874}"/>
                </a:ext>
              </a:extLst>
            </p:cNvPr>
            <p:cNvSpPr/>
            <p:nvPr/>
          </p:nvSpPr>
          <p:spPr>
            <a:xfrm>
              <a:off x="4848225" y="2743201"/>
              <a:ext cx="419100" cy="608013"/>
            </a:xfrm>
            <a:custGeom>
              <a:avLst/>
              <a:gdLst>
                <a:gd name="connsiteX0" fmla="*/ 183356 w 419100"/>
                <a:gd name="connsiteY0" fmla="*/ 402431 h 607219"/>
                <a:gd name="connsiteX1" fmla="*/ 135731 w 419100"/>
                <a:gd name="connsiteY1" fmla="*/ 278606 h 607219"/>
                <a:gd name="connsiteX2" fmla="*/ 97631 w 419100"/>
                <a:gd name="connsiteY2" fmla="*/ 197644 h 607219"/>
                <a:gd name="connsiteX3" fmla="*/ 54769 w 419100"/>
                <a:gd name="connsiteY3" fmla="*/ 126206 h 607219"/>
                <a:gd name="connsiteX4" fmla="*/ 14288 w 419100"/>
                <a:gd name="connsiteY4" fmla="*/ 71438 h 607219"/>
                <a:gd name="connsiteX5" fmla="*/ 2381 w 419100"/>
                <a:gd name="connsiteY5" fmla="*/ 47625 h 607219"/>
                <a:gd name="connsiteX6" fmla="*/ 0 w 419100"/>
                <a:gd name="connsiteY6" fmla="*/ 33338 h 607219"/>
                <a:gd name="connsiteX7" fmla="*/ 0 w 419100"/>
                <a:gd name="connsiteY7" fmla="*/ 19050 h 607219"/>
                <a:gd name="connsiteX8" fmla="*/ 7144 w 419100"/>
                <a:gd name="connsiteY8" fmla="*/ 4763 h 607219"/>
                <a:gd name="connsiteX9" fmla="*/ 23813 w 419100"/>
                <a:gd name="connsiteY9" fmla="*/ 0 h 607219"/>
                <a:gd name="connsiteX10" fmla="*/ 59531 w 419100"/>
                <a:gd name="connsiteY10" fmla="*/ 14288 h 607219"/>
                <a:gd name="connsiteX11" fmla="*/ 121444 w 419100"/>
                <a:gd name="connsiteY11" fmla="*/ 52388 h 607219"/>
                <a:gd name="connsiteX12" fmla="*/ 176213 w 419100"/>
                <a:gd name="connsiteY12" fmla="*/ 88106 h 607219"/>
                <a:gd name="connsiteX13" fmla="*/ 230981 w 419100"/>
                <a:gd name="connsiteY13" fmla="*/ 135731 h 607219"/>
                <a:gd name="connsiteX14" fmla="*/ 283369 w 419100"/>
                <a:gd name="connsiteY14" fmla="*/ 188119 h 607219"/>
                <a:gd name="connsiteX15" fmla="*/ 333375 w 419100"/>
                <a:gd name="connsiteY15" fmla="*/ 257175 h 607219"/>
                <a:gd name="connsiteX16" fmla="*/ 369094 w 419100"/>
                <a:gd name="connsiteY16" fmla="*/ 323850 h 607219"/>
                <a:gd name="connsiteX17" fmla="*/ 392906 w 419100"/>
                <a:gd name="connsiteY17" fmla="*/ 378619 h 607219"/>
                <a:gd name="connsiteX18" fmla="*/ 409575 w 419100"/>
                <a:gd name="connsiteY18" fmla="*/ 426244 h 607219"/>
                <a:gd name="connsiteX19" fmla="*/ 419100 w 419100"/>
                <a:gd name="connsiteY19" fmla="*/ 469106 h 607219"/>
                <a:gd name="connsiteX20" fmla="*/ 419100 w 419100"/>
                <a:gd name="connsiteY20" fmla="*/ 511969 h 607219"/>
                <a:gd name="connsiteX21" fmla="*/ 411956 w 419100"/>
                <a:gd name="connsiteY21" fmla="*/ 552450 h 607219"/>
                <a:gd name="connsiteX22" fmla="*/ 402431 w 419100"/>
                <a:gd name="connsiteY22" fmla="*/ 576263 h 607219"/>
                <a:gd name="connsiteX23" fmla="*/ 385763 w 419100"/>
                <a:gd name="connsiteY23" fmla="*/ 590550 h 607219"/>
                <a:gd name="connsiteX24" fmla="*/ 354806 w 419100"/>
                <a:gd name="connsiteY24" fmla="*/ 604838 h 607219"/>
                <a:gd name="connsiteX25" fmla="*/ 330994 w 419100"/>
                <a:gd name="connsiteY25" fmla="*/ 607219 h 607219"/>
                <a:gd name="connsiteX26" fmla="*/ 307181 w 419100"/>
                <a:gd name="connsiteY26" fmla="*/ 607219 h 607219"/>
                <a:gd name="connsiteX27" fmla="*/ 283369 w 419100"/>
                <a:gd name="connsiteY27" fmla="*/ 595313 h 607219"/>
                <a:gd name="connsiteX28" fmla="*/ 254794 w 419100"/>
                <a:gd name="connsiteY28" fmla="*/ 571500 h 607219"/>
                <a:gd name="connsiteX29" fmla="*/ 233363 w 419100"/>
                <a:gd name="connsiteY29" fmla="*/ 547688 h 607219"/>
                <a:gd name="connsiteX30" fmla="*/ 214313 w 419100"/>
                <a:gd name="connsiteY30" fmla="*/ 511969 h 607219"/>
                <a:gd name="connsiteX31" fmla="*/ 183356 w 419100"/>
                <a:gd name="connsiteY31" fmla="*/ 402431 h 60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19100" h="607219">
                  <a:moveTo>
                    <a:pt x="183356" y="402431"/>
                  </a:moveTo>
                  <a:lnTo>
                    <a:pt x="135731" y="278606"/>
                  </a:lnTo>
                  <a:lnTo>
                    <a:pt x="97631" y="197644"/>
                  </a:lnTo>
                  <a:lnTo>
                    <a:pt x="54769" y="126206"/>
                  </a:lnTo>
                  <a:lnTo>
                    <a:pt x="14288" y="71438"/>
                  </a:lnTo>
                  <a:lnTo>
                    <a:pt x="2381" y="47625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9531" y="14288"/>
                  </a:lnTo>
                  <a:lnTo>
                    <a:pt x="121444" y="52388"/>
                  </a:lnTo>
                  <a:lnTo>
                    <a:pt x="176213" y="88106"/>
                  </a:lnTo>
                  <a:lnTo>
                    <a:pt x="230981" y="135731"/>
                  </a:lnTo>
                  <a:lnTo>
                    <a:pt x="283369" y="188119"/>
                  </a:lnTo>
                  <a:lnTo>
                    <a:pt x="333375" y="257175"/>
                  </a:lnTo>
                  <a:lnTo>
                    <a:pt x="369094" y="323850"/>
                  </a:lnTo>
                  <a:lnTo>
                    <a:pt x="392906" y="378619"/>
                  </a:lnTo>
                  <a:lnTo>
                    <a:pt x="409575" y="426244"/>
                  </a:lnTo>
                  <a:lnTo>
                    <a:pt x="419100" y="469106"/>
                  </a:lnTo>
                  <a:lnTo>
                    <a:pt x="419100" y="511969"/>
                  </a:lnTo>
                  <a:lnTo>
                    <a:pt x="411956" y="552450"/>
                  </a:lnTo>
                  <a:lnTo>
                    <a:pt x="402431" y="576263"/>
                  </a:lnTo>
                  <a:lnTo>
                    <a:pt x="385763" y="590550"/>
                  </a:lnTo>
                  <a:lnTo>
                    <a:pt x="354806" y="604838"/>
                  </a:lnTo>
                  <a:lnTo>
                    <a:pt x="330994" y="607219"/>
                  </a:lnTo>
                  <a:lnTo>
                    <a:pt x="307181" y="607219"/>
                  </a:lnTo>
                  <a:lnTo>
                    <a:pt x="283369" y="595313"/>
                  </a:lnTo>
                  <a:lnTo>
                    <a:pt x="254794" y="571500"/>
                  </a:lnTo>
                  <a:lnTo>
                    <a:pt x="233363" y="547688"/>
                  </a:lnTo>
                  <a:lnTo>
                    <a:pt x="214313" y="511969"/>
                  </a:lnTo>
                  <a:lnTo>
                    <a:pt x="183356" y="4024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A4347B98-4F0B-404A-8544-912C7B3E3343}"/>
                </a:ext>
              </a:extLst>
            </p:cNvPr>
            <p:cNvSpPr/>
            <p:nvPr/>
          </p:nvSpPr>
          <p:spPr>
            <a:xfrm>
              <a:off x="4875213" y="4021139"/>
              <a:ext cx="330200" cy="1057275"/>
            </a:xfrm>
            <a:custGeom>
              <a:avLst/>
              <a:gdLst>
                <a:gd name="connsiteX0" fmla="*/ 80962 w 330994"/>
                <a:gd name="connsiteY0" fmla="*/ 581025 h 1057275"/>
                <a:gd name="connsiteX1" fmla="*/ 97631 w 330994"/>
                <a:gd name="connsiteY1" fmla="*/ 354807 h 1057275"/>
                <a:gd name="connsiteX2" fmla="*/ 97631 w 330994"/>
                <a:gd name="connsiteY2" fmla="*/ 261938 h 1057275"/>
                <a:gd name="connsiteX3" fmla="*/ 88106 w 330994"/>
                <a:gd name="connsiteY3" fmla="*/ 202407 h 1057275"/>
                <a:gd name="connsiteX4" fmla="*/ 71437 w 330994"/>
                <a:gd name="connsiteY4" fmla="*/ 147638 h 1057275"/>
                <a:gd name="connsiteX5" fmla="*/ 30956 w 330994"/>
                <a:gd name="connsiteY5" fmla="*/ 80963 h 1057275"/>
                <a:gd name="connsiteX6" fmla="*/ 7144 w 330994"/>
                <a:gd name="connsiteY6" fmla="*/ 47625 h 1057275"/>
                <a:gd name="connsiteX7" fmla="*/ 0 w 330994"/>
                <a:gd name="connsiteY7" fmla="*/ 23813 h 1057275"/>
                <a:gd name="connsiteX8" fmla="*/ 7144 w 330994"/>
                <a:gd name="connsiteY8" fmla="*/ 7144 h 1057275"/>
                <a:gd name="connsiteX9" fmla="*/ 26194 w 330994"/>
                <a:gd name="connsiteY9" fmla="*/ 0 h 1057275"/>
                <a:gd name="connsiteX10" fmla="*/ 66675 w 330994"/>
                <a:gd name="connsiteY10" fmla="*/ 9525 h 1057275"/>
                <a:gd name="connsiteX11" fmla="*/ 166687 w 330994"/>
                <a:gd name="connsiteY11" fmla="*/ 42863 h 1057275"/>
                <a:gd name="connsiteX12" fmla="*/ 221456 w 330994"/>
                <a:gd name="connsiteY12" fmla="*/ 66675 h 1057275"/>
                <a:gd name="connsiteX13" fmla="*/ 278606 w 330994"/>
                <a:gd name="connsiteY13" fmla="*/ 102394 h 1057275"/>
                <a:gd name="connsiteX14" fmla="*/ 302419 w 330994"/>
                <a:gd name="connsiteY14" fmla="*/ 119063 h 1057275"/>
                <a:gd name="connsiteX15" fmla="*/ 316706 w 330994"/>
                <a:gd name="connsiteY15" fmla="*/ 133350 h 1057275"/>
                <a:gd name="connsiteX16" fmla="*/ 328612 w 330994"/>
                <a:gd name="connsiteY16" fmla="*/ 157163 h 1057275"/>
                <a:gd name="connsiteX17" fmla="*/ 330994 w 330994"/>
                <a:gd name="connsiteY17" fmla="*/ 180975 h 1057275"/>
                <a:gd name="connsiteX18" fmla="*/ 326231 w 330994"/>
                <a:gd name="connsiteY18" fmla="*/ 197644 h 1057275"/>
                <a:gd name="connsiteX19" fmla="*/ 307181 w 330994"/>
                <a:gd name="connsiteY19" fmla="*/ 228600 h 1057275"/>
                <a:gd name="connsiteX20" fmla="*/ 288131 w 330994"/>
                <a:gd name="connsiteY20" fmla="*/ 264319 h 1057275"/>
                <a:gd name="connsiteX21" fmla="*/ 276225 w 330994"/>
                <a:gd name="connsiteY21" fmla="*/ 304800 h 1057275"/>
                <a:gd name="connsiteX22" fmla="*/ 273844 w 330994"/>
                <a:gd name="connsiteY22" fmla="*/ 359569 h 1057275"/>
                <a:gd name="connsiteX23" fmla="*/ 276225 w 330994"/>
                <a:gd name="connsiteY23" fmla="*/ 611982 h 1057275"/>
                <a:gd name="connsiteX24" fmla="*/ 276225 w 330994"/>
                <a:gd name="connsiteY24" fmla="*/ 878682 h 1057275"/>
                <a:gd name="connsiteX25" fmla="*/ 271462 w 330994"/>
                <a:gd name="connsiteY25" fmla="*/ 952500 h 1057275"/>
                <a:gd name="connsiteX26" fmla="*/ 259556 w 330994"/>
                <a:gd name="connsiteY26" fmla="*/ 992982 h 1057275"/>
                <a:gd name="connsiteX27" fmla="*/ 240506 w 330994"/>
                <a:gd name="connsiteY27" fmla="*/ 1031082 h 1057275"/>
                <a:gd name="connsiteX28" fmla="*/ 221456 w 330994"/>
                <a:gd name="connsiteY28" fmla="*/ 1052513 h 1057275"/>
                <a:gd name="connsiteX29" fmla="*/ 200025 w 330994"/>
                <a:gd name="connsiteY29" fmla="*/ 1057275 h 1057275"/>
                <a:gd name="connsiteX30" fmla="*/ 173831 w 330994"/>
                <a:gd name="connsiteY30" fmla="*/ 1054894 h 1057275"/>
                <a:gd name="connsiteX31" fmla="*/ 152400 w 330994"/>
                <a:gd name="connsiteY31" fmla="*/ 1045369 h 1057275"/>
                <a:gd name="connsiteX32" fmla="*/ 126206 w 330994"/>
                <a:gd name="connsiteY32" fmla="*/ 1012032 h 1057275"/>
                <a:gd name="connsiteX33" fmla="*/ 102394 w 330994"/>
                <a:gd name="connsiteY33" fmla="*/ 962025 h 1057275"/>
                <a:gd name="connsiteX34" fmla="*/ 71437 w 330994"/>
                <a:gd name="connsiteY34" fmla="*/ 873919 h 1057275"/>
                <a:gd name="connsiteX35" fmla="*/ 52387 w 330994"/>
                <a:gd name="connsiteY35" fmla="*/ 809625 h 1057275"/>
                <a:gd name="connsiteX36" fmla="*/ 57150 w 330994"/>
                <a:gd name="connsiteY36" fmla="*/ 776288 h 1057275"/>
                <a:gd name="connsiteX37" fmla="*/ 80962 w 330994"/>
                <a:gd name="connsiteY37" fmla="*/ 581025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0994" h="1057275">
                  <a:moveTo>
                    <a:pt x="80962" y="581025"/>
                  </a:moveTo>
                  <a:lnTo>
                    <a:pt x="97631" y="354807"/>
                  </a:lnTo>
                  <a:lnTo>
                    <a:pt x="97631" y="261938"/>
                  </a:lnTo>
                  <a:lnTo>
                    <a:pt x="88106" y="202407"/>
                  </a:lnTo>
                  <a:lnTo>
                    <a:pt x="71437" y="147638"/>
                  </a:lnTo>
                  <a:lnTo>
                    <a:pt x="30956" y="8096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66675" y="9525"/>
                  </a:lnTo>
                  <a:lnTo>
                    <a:pt x="166687" y="42863"/>
                  </a:lnTo>
                  <a:lnTo>
                    <a:pt x="221456" y="66675"/>
                  </a:lnTo>
                  <a:lnTo>
                    <a:pt x="278606" y="102394"/>
                  </a:lnTo>
                  <a:lnTo>
                    <a:pt x="302419" y="119063"/>
                  </a:lnTo>
                  <a:lnTo>
                    <a:pt x="316706" y="133350"/>
                  </a:lnTo>
                  <a:lnTo>
                    <a:pt x="328612" y="157163"/>
                  </a:lnTo>
                  <a:lnTo>
                    <a:pt x="330994" y="180975"/>
                  </a:lnTo>
                  <a:lnTo>
                    <a:pt x="326231" y="197644"/>
                  </a:lnTo>
                  <a:lnTo>
                    <a:pt x="307181" y="228600"/>
                  </a:lnTo>
                  <a:lnTo>
                    <a:pt x="288131" y="264319"/>
                  </a:lnTo>
                  <a:lnTo>
                    <a:pt x="276225" y="304800"/>
                  </a:lnTo>
                  <a:cubicBezTo>
                    <a:pt x="275431" y="323056"/>
                    <a:pt x="274638" y="341313"/>
                    <a:pt x="273844" y="359569"/>
                  </a:cubicBezTo>
                  <a:cubicBezTo>
                    <a:pt x="274638" y="443707"/>
                    <a:pt x="277019" y="516732"/>
                    <a:pt x="276225" y="611982"/>
                  </a:cubicBezTo>
                  <a:lnTo>
                    <a:pt x="276225" y="878682"/>
                  </a:lnTo>
                  <a:lnTo>
                    <a:pt x="271462" y="952500"/>
                  </a:lnTo>
                  <a:lnTo>
                    <a:pt x="259556" y="992982"/>
                  </a:lnTo>
                  <a:lnTo>
                    <a:pt x="240506" y="1031082"/>
                  </a:lnTo>
                  <a:lnTo>
                    <a:pt x="221456" y="1052513"/>
                  </a:lnTo>
                  <a:lnTo>
                    <a:pt x="200025" y="1057275"/>
                  </a:lnTo>
                  <a:lnTo>
                    <a:pt x="173831" y="1054894"/>
                  </a:lnTo>
                  <a:lnTo>
                    <a:pt x="152400" y="1045369"/>
                  </a:lnTo>
                  <a:lnTo>
                    <a:pt x="126206" y="1012032"/>
                  </a:lnTo>
                  <a:lnTo>
                    <a:pt x="102394" y="962025"/>
                  </a:lnTo>
                  <a:lnTo>
                    <a:pt x="71437" y="873919"/>
                  </a:lnTo>
                  <a:lnTo>
                    <a:pt x="52387" y="809625"/>
                  </a:lnTo>
                  <a:lnTo>
                    <a:pt x="57150" y="776288"/>
                  </a:lnTo>
                  <a:lnTo>
                    <a:pt x="80962" y="5810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18946A16-53C9-4DD3-B215-C03C5F3E2E10}"/>
                </a:ext>
              </a:extLst>
            </p:cNvPr>
            <p:cNvSpPr/>
            <p:nvPr/>
          </p:nvSpPr>
          <p:spPr>
            <a:xfrm>
              <a:off x="6753225" y="1595438"/>
              <a:ext cx="527050" cy="938212"/>
            </a:xfrm>
            <a:custGeom>
              <a:avLst/>
              <a:gdLst>
                <a:gd name="connsiteX0" fmla="*/ 252413 w 526256"/>
                <a:gd name="connsiteY0" fmla="*/ 619125 h 938212"/>
                <a:gd name="connsiteX1" fmla="*/ 250031 w 526256"/>
                <a:gd name="connsiteY1" fmla="*/ 421481 h 938212"/>
                <a:gd name="connsiteX2" fmla="*/ 247650 w 526256"/>
                <a:gd name="connsiteY2" fmla="*/ 338137 h 938212"/>
                <a:gd name="connsiteX3" fmla="*/ 235744 w 526256"/>
                <a:gd name="connsiteY3" fmla="*/ 295275 h 938212"/>
                <a:gd name="connsiteX4" fmla="*/ 216694 w 526256"/>
                <a:gd name="connsiteY4" fmla="*/ 247650 h 938212"/>
                <a:gd name="connsiteX5" fmla="*/ 197644 w 526256"/>
                <a:gd name="connsiteY5" fmla="*/ 219075 h 938212"/>
                <a:gd name="connsiteX6" fmla="*/ 166688 w 526256"/>
                <a:gd name="connsiteY6" fmla="*/ 180975 h 938212"/>
                <a:gd name="connsiteX7" fmla="*/ 138113 w 526256"/>
                <a:gd name="connsiteY7" fmla="*/ 154781 h 938212"/>
                <a:gd name="connsiteX8" fmla="*/ 104775 w 526256"/>
                <a:gd name="connsiteY8" fmla="*/ 126206 h 938212"/>
                <a:gd name="connsiteX9" fmla="*/ 54769 w 526256"/>
                <a:gd name="connsiteY9" fmla="*/ 95250 h 938212"/>
                <a:gd name="connsiteX10" fmla="*/ 26194 w 526256"/>
                <a:gd name="connsiteY10" fmla="*/ 73818 h 938212"/>
                <a:gd name="connsiteX11" fmla="*/ 7144 w 526256"/>
                <a:gd name="connsiteY11" fmla="*/ 52387 h 938212"/>
                <a:gd name="connsiteX12" fmla="*/ 0 w 526256"/>
                <a:gd name="connsiteY12" fmla="*/ 35718 h 938212"/>
                <a:gd name="connsiteX13" fmla="*/ 0 w 526256"/>
                <a:gd name="connsiteY13" fmla="*/ 21431 h 938212"/>
                <a:gd name="connsiteX14" fmla="*/ 4763 w 526256"/>
                <a:gd name="connsiteY14" fmla="*/ 9525 h 938212"/>
                <a:gd name="connsiteX15" fmla="*/ 23813 w 526256"/>
                <a:gd name="connsiteY15" fmla="*/ 0 h 938212"/>
                <a:gd name="connsiteX16" fmla="*/ 52388 w 526256"/>
                <a:gd name="connsiteY16" fmla="*/ 0 h 938212"/>
                <a:gd name="connsiteX17" fmla="*/ 100013 w 526256"/>
                <a:gd name="connsiteY17" fmla="*/ 7143 h 938212"/>
                <a:gd name="connsiteX18" fmla="*/ 185738 w 526256"/>
                <a:gd name="connsiteY18" fmla="*/ 30956 h 938212"/>
                <a:gd name="connsiteX19" fmla="*/ 276225 w 526256"/>
                <a:gd name="connsiteY19" fmla="*/ 59531 h 938212"/>
                <a:gd name="connsiteX20" fmla="*/ 342900 w 526256"/>
                <a:gd name="connsiteY20" fmla="*/ 88106 h 938212"/>
                <a:gd name="connsiteX21" fmla="*/ 400050 w 526256"/>
                <a:gd name="connsiteY21" fmla="*/ 116681 h 938212"/>
                <a:gd name="connsiteX22" fmla="*/ 440531 w 526256"/>
                <a:gd name="connsiteY22" fmla="*/ 142875 h 938212"/>
                <a:gd name="connsiteX23" fmla="*/ 481013 w 526256"/>
                <a:gd name="connsiteY23" fmla="*/ 171450 h 938212"/>
                <a:gd name="connsiteX24" fmla="*/ 500063 w 526256"/>
                <a:gd name="connsiteY24" fmla="*/ 195262 h 938212"/>
                <a:gd name="connsiteX25" fmla="*/ 516731 w 526256"/>
                <a:gd name="connsiteY25" fmla="*/ 219075 h 938212"/>
                <a:gd name="connsiteX26" fmla="*/ 526256 w 526256"/>
                <a:gd name="connsiteY26" fmla="*/ 254793 h 938212"/>
                <a:gd name="connsiteX27" fmla="*/ 523875 w 526256"/>
                <a:gd name="connsiteY27" fmla="*/ 295275 h 938212"/>
                <a:gd name="connsiteX28" fmla="*/ 507206 w 526256"/>
                <a:gd name="connsiteY28" fmla="*/ 335756 h 938212"/>
                <a:gd name="connsiteX29" fmla="*/ 485775 w 526256"/>
                <a:gd name="connsiteY29" fmla="*/ 404812 h 938212"/>
                <a:gd name="connsiteX30" fmla="*/ 471488 w 526256"/>
                <a:gd name="connsiteY30" fmla="*/ 452437 h 938212"/>
                <a:gd name="connsiteX31" fmla="*/ 457200 w 526256"/>
                <a:gd name="connsiteY31" fmla="*/ 523875 h 938212"/>
                <a:gd name="connsiteX32" fmla="*/ 450056 w 526256"/>
                <a:gd name="connsiteY32" fmla="*/ 597693 h 938212"/>
                <a:gd name="connsiteX33" fmla="*/ 450056 w 526256"/>
                <a:gd name="connsiteY33" fmla="*/ 676275 h 938212"/>
                <a:gd name="connsiteX34" fmla="*/ 450056 w 526256"/>
                <a:gd name="connsiteY34" fmla="*/ 897731 h 938212"/>
                <a:gd name="connsiteX35" fmla="*/ 250031 w 526256"/>
                <a:gd name="connsiteY35" fmla="*/ 938212 h 938212"/>
                <a:gd name="connsiteX36" fmla="*/ 252413 w 526256"/>
                <a:gd name="connsiteY36" fmla="*/ 61912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26256" h="938212">
                  <a:moveTo>
                    <a:pt x="252413" y="619125"/>
                  </a:moveTo>
                  <a:lnTo>
                    <a:pt x="250031" y="421481"/>
                  </a:lnTo>
                  <a:cubicBezTo>
                    <a:pt x="249237" y="393700"/>
                    <a:pt x="248444" y="365918"/>
                    <a:pt x="247650" y="338137"/>
                  </a:cubicBezTo>
                  <a:lnTo>
                    <a:pt x="235744" y="295275"/>
                  </a:lnTo>
                  <a:lnTo>
                    <a:pt x="216694" y="247650"/>
                  </a:lnTo>
                  <a:lnTo>
                    <a:pt x="197644" y="219075"/>
                  </a:lnTo>
                  <a:lnTo>
                    <a:pt x="166688" y="180975"/>
                  </a:lnTo>
                  <a:lnTo>
                    <a:pt x="138113" y="154781"/>
                  </a:lnTo>
                  <a:lnTo>
                    <a:pt x="104775" y="126206"/>
                  </a:lnTo>
                  <a:lnTo>
                    <a:pt x="54769" y="95250"/>
                  </a:lnTo>
                  <a:lnTo>
                    <a:pt x="26194" y="73818"/>
                  </a:lnTo>
                  <a:lnTo>
                    <a:pt x="7144" y="52387"/>
                  </a:lnTo>
                  <a:lnTo>
                    <a:pt x="0" y="35718"/>
                  </a:lnTo>
                  <a:lnTo>
                    <a:pt x="0" y="21431"/>
                  </a:lnTo>
                  <a:lnTo>
                    <a:pt x="4763" y="9525"/>
                  </a:lnTo>
                  <a:lnTo>
                    <a:pt x="23813" y="0"/>
                  </a:lnTo>
                  <a:lnTo>
                    <a:pt x="52388" y="0"/>
                  </a:lnTo>
                  <a:lnTo>
                    <a:pt x="100013" y="7143"/>
                  </a:lnTo>
                  <a:lnTo>
                    <a:pt x="185738" y="30956"/>
                  </a:lnTo>
                  <a:lnTo>
                    <a:pt x="276225" y="59531"/>
                  </a:lnTo>
                  <a:lnTo>
                    <a:pt x="342900" y="88106"/>
                  </a:lnTo>
                  <a:lnTo>
                    <a:pt x="400050" y="116681"/>
                  </a:lnTo>
                  <a:lnTo>
                    <a:pt x="440531" y="142875"/>
                  </a:lnTo>
                  <a:lnTo>
                    <a:pt x="481013" y="171450"/>
                  </a:lnTo>
                  <a:lnTo>
                    <a:pt x="500063" y="195262"/>
                  </a:lnTo>
                  <a:lnTo>
                    <a:pt x="516731" y="219075"/>
                  </a:lnTo>
                  <a:lnTo>
                    <a:pt x="526256" y="254793"/>
                  </a:lnTo>
                  <a:lnTo>
                    <a:pt x="523875" y="295275"/>
                  </a:lnTo>
                  <a:lnTo>
                    <a:pt x="507206" y="335756"/>
                  </a:lnTo>
                  <a:lnTo>
                    <a:pt x="485775" y="404812"/>
                  </a:lnTo>
                  <a:lnTo>
                    <a:pt x="471488" y="452437"/>
                  </a:lnTo>
                  <a:lnTo>
                    <a:pt x="457200" y="523875"/>
                  </a:lnTo>
                  <a:lnTo>
                    <a:pt x="450056" y="597693"/>
                  </a:lnTo>
                  <a:lnTo>
                    <a:pt x="450056" y="676275"/>
                  </a:lnTo>
                  <a:lnTo>
                    <a:pt x="450056" y="897731"/>
                  </a:lnTo>
                  <a:lnTo>
                    <a:pt x="250031" y="938212"/>
                  </a:lnTo>
                  <a:lnTo>
                    <a:pt x="252413" y="619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9">
              <a:extLst>
                <a:ext uri="{FF2B5EF4-FFF2-40B4-BE49-F238E27FC236}">
                  <a16:creationId xmlns:a16="http://schemas.microsoft.com/office/drawing/2014/main" id="{A8D3C450-CFCD-49EA-9C4A-CD2C7A61AE0B}"/>
                </a:ext>
              </a:extLst>
            </p:cNvPr>
            <p:cNvSpPr/>
            <p:nvPr/>
          </p:nvSpPr>
          <p:spPr>
            <a:xfrm rot="16200000">
              <a:off x="5152233" y="4007645"/>
              <a:ext cx="2478087" cy="917575"/>
            </a:xfrm>
            <a:custGeom>
              <a:avLst/>
              <a:gdLst>
                <a:gd name="connsiteX0" fmla="*/ 1366837 w 2478881"/>
                <a:gd name="connsiteY0" fmla="*/ 821531 h 916781"/>
                <a:gd name="connsiteX1" fmla="*/ 1154906 w 2478881"/>
                <a:gd name="connsiteY1" fmla="*/ 769144 h 916781"/>
                <a:gd name="connsiteX2" fmla="*/ 1033462 w 2478881"/>
                <a:gd name="connsiteY2" fmla="*/ 735806 h 916781"/>
                <a:gd name="connsiteX3" fmla="*/ 890587 w 2478881"/>
                <a:gd name="connsiteY3" fmla="*/ 688181 h 916781"/>
                <a:gd name="connsiteX4" fmla="*/ 792956 w 2478881"/>
                <a:gd name="connsiteY4" fmla="*/ 645319 h 916781"/>
                <a:gd name="connsiteX5" fmla="*/ 685800 w 2478881"/>
                <a:gd name="connsiteY5" fmla="*/ 590550 h 916781"/>
                <a:gd name="connsiteX6" fmla="*/ 581025 w 2478881"/>
                <a:gd name="connsiteY6" fmla="*/ 528638 h 916781"/>
                <a:gd name="connsiteX7" fmla="*/ 457200 w 2478881"/>
                <a:gd name="connsiteY7" fmla="*/ 447675 h 916781"/>
                <a:gd name="connsiteX8" fmla="*/ 378618 w 2478881"/>
                <a:gd name="connsiteY8" fmla="*/ 392906 h 916781"/>
                <a:gd name="connsiteX9" fmla="*/ 252412 w 2478881"/>
                <a:gd name="connsiteY9" fmla="*/ 292894 h 916781"/>
                <a:gd name="connsiteX10" fmla="*/ 88106 w 2478881"/>
                <a:gd name="connsiteY10" fmla="*/ 140494 h 916781"/>
                <a:gd name="connsiteX11" fmla="*/ 16668 w 2478881"/>
                <a:gd name="connsiteY11" fmla="*/ 71438 h 916781"/>
                <a:gd name="connsiteX12" fmla="*/ 2381 w 2478881"/>
                <a:gd name="connsiteY12" fmla="*/ 42863 h 916781"/>
                <a:gd name="connsiteX13" fmla="*/ 0 w 2478881"/>
                <a:gd name="connsiteY13" fmla="*/ 21431 h 916781"/>
                <a:gd name="connsiteX14" fmla="*/ 0 w 2478881"/>
                <a:gd name="connsiteY14" fmla="*/ 11906 h 916781"/>
                <a:gd name="connsiteX15" fmla="*/ 9525 w 2478881"/>
                <a:gd name="connsiteY15" fmla="*/ 2381 h 916781"/>
                <a:gd name="connsiteX16" fmla="*/ 23812 w 2478881"/>
                <a:gd name="connsiteY16" fmla="*/ 0 h 916781"/>
                <a:gd name="connsiteX17" fmla="*/ 57150 w 2478881"/>
                <a:gd name="connsiteY17" fmla="*/ 16669 h 916781"/>
                <a:gd name="connsiteX18" fmla="*/ 264318 w 2478881"/>
                <a:gd name="connsiteY18" fmla="*/ 161925 h 916781"/>
                <a:gd name="connsiteX19" fmla="*/ 459581 w 2478881"/>
                <a:gd name="connsiteY19" fmla="*/ 283369 h 916781"/>
                <a:gd name="connsiteX20" fmla="*/ 585787 w 2478881"/>
                <a:gd name="connsiteY20" fmla="*/ 350044 h 916781"/>
                <a:gd name="connsiteX21" fmla="*/ 721518 w 2478881"/>
                <a:gd name="connsiteY21" fmla="*/ 419100 h 916781"/>
                <a:gd name="connsiteX22" fmla="*/ 933450 w 2478881"/>
                <a:gd name="connsiteY22" fmla="*/ 507206 h 916781"/>
                <a:gd name="connsiteX23" fmla="*/ 1059656 w 2478881"/>
                <a:gd name="connsiteY23" fmla="*/ 545306 h 916781"/>
                <a:gd name="connsiteX24" fmla="*/ 1243012 w 2478881"/>
                <a:gd name="connsiteY24" fmla="*/ 585788 h 916781"/>
                <a:gd name="connsiteX25" fmla="*/ 1407318 w 2478881"/>
                <a:gd name="connsiteY25" fmla="*/ 616744 h 916781"/>
                <a:gd name="connsiteX26" fmla="*/ 1640681 w 2478881"/>
                <a:gd name="connsiteY26" fmla="*/ 647700 h 916781"/>
                <a:gd name="connsiteX27" fmla="*/ 1866900 w 2478881"/>
                <a:gd name="connsiteY27" fmla="*/ 664369 h 916781"/>
                <a:gd name="connsiteX28" fmla="*/ 2031206 w 2478881"/>
                <a:gd name="connsiteY28" fmla="*/ 669131 h 916781"/>
                <a:gd name="connsiteX29" fmla="*/ 2119312 w 2478881"/>
                <a:gd name="connsiteY29" fmla="*/ 664369 h 916781"/>
                <a:gd name="connsiteX30" fmla="*/ 2176462 w 2478881"/>
                <a:gd name="connsiteY30" fmla="*/ 654844 h 916781"/>
                <a:gd name="connsiteX31" fmla="*/ 2224087 w 2478881"/>
                <a:gd name="connsiteY31" fmla="*/ 638175 h 916781"/>
                <a:gd name="connsiteX32" fmla="*/ 2269331 w 2478881"/>
                <a:gd name="connsiteY32" fmla="*/ 616744 h 916781"/>
                <a:gd name="connsiteX33" fmla="*/ 2333625 w 2478881"/>
                <a:gd name="connsiteY33" fmla="*/ 571500 h 916781"/>
                <a:gd name="connsiteX34" fmla="*/ 2400300 w 2478881"/>
                <a:gd name="connsiteY34" fmla="*/ 507206 h 916781"/>
                <a:gd name="connsiteX35" fmla="*/ 2431256 w 2478881"/>
                <a:gd name="connsiteY35" fmla="*/ 469106 h 916781"/>
                <a:gd name="connsiteX36" fmla="*/ 2447925 w 2478881"/>
                <a:gd name="connsiteY36" fmla="*/ 452438 h 916781"/>
                <a:gd name="connsiteX37" fmla="*/ 2466975 w 2478881"/>
                <a:gd name="connsiteY37" fmla="*/ 452438 h 916781"/>
                <a:gd name="connsiteX38" fmla="*/ 2478881 w 2478881"/>
                <a:gd name="connsiteY38" fmla="*/ 473869 h 916781"/>
                <a:gd name="connsiteX39" fmla="*/ 2474118 w 2478881"/>
                <a:gd name="connsiteY39" fmla="*/ 542925 h 916781"/>
                <a:gd name="connsiteX40" fmla="*/ 2455068 w 2478881"/>
                <a:gd name="connsiteY40" fmla="*/ 650081 h 916781"/>
                <a:gd name="connsiteX41" fmla="*/ 2431256 w 2478881"/>
                <a:gd name="connsiteY41" fmla="*/ 742950 h 916781"/>
                <a:gd name="connsiteX42" fmla="*/ 2378868 w 2478881"/>
                <a:gd name="connsiteY42" fmla="*/ 859631 h 916781"/>
                <a:gd name="connsiteX43" fmla="*/ 2281237 w 2478881"/>
                <a:gd name="connsiteY43" fmla="*/ 916781 h 916781"/>
                <a:gd name="connsiteX44" fmla="*/ 2143125 w 2478881"/>
                <a:gd name="connsiteY44" fmla="*/ 912019 h 916781"/>
                <a:gd name="connsiteX45" fmla="*/ 1935956 w 2478881"/>
                <a:gd name="connsiteY45" fmla="*/ 900113 h 916781"/>
                <a:gd name="connsiteX46" fmla="*/ 1771650 w 2478881"/>
                <a:gd name="connsiteY46" fmla="*/ 888206 h 916781"/>
                <a:gd name="connsiteX47" fmla="*/ 1628775 w 2478881"/>
                <a:gd name="connsiteY47" fmla="*/ 871538 h 916781"/>
                <a:gd name="connsiteX48" fmla="*/ 1366837 w 2478881"/>
                <a:gd name="connsiteY48" fmla="*/ 821531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78881" h="916781">
                  <a:moveTo>
                    <a:pt x="1366837" y="821531"/>
                  </a:moveTo>
                  <a:lnTo>
                    <a:pt x="1154906" y="769144"/>
                  </a:lnTo>
                  <a:lnTo>
                    <a:pt x="1033462" y="735806"/>
                  </a:lnTo>
                  <a:lnTo>
                    <a:pt x="890587" y="688181"/>
                  </a:lnTo>
                  <a:lnTo>
                    <a:pt x="792956" y="645319"/>
                  </a:lnTo>
                  <a:lnTo>
                    <a:pt x="685800" y="590550"/>
                  </a:lnTo>
                  <a:lnTo>
                    <a:pt x="581025" y="528638"/>
                  </a:lnTo>
                  <a:lnTo>
                    <a:pt x="457200" y="447675"/>
                  </a:lnTo>
                  <a:lnTo>
                    <a:pt x="378618" y="392906"/>
                  </a:lnTo>
                  <a:lnTo>
                    <a:pt x="252412" y="292894"/>
                  </a:lnTo>
                  <a:lnTo>
                    <a:pt x="88106" y="140494"/>
                  </a:lnTo>
                  <a:lnTo>
                    <a:pt x="16668" y="71438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2" y="0"/>
                  </a:lnTo>
                  <a:lnTo>
                    <a:pt x="57150" y="16669"/>
                  </a:lnTo>
                  <a:lnTo>
                    <a:pt x="264318" y="161925"/>
                  </a:lnTo>
                  <a:lnTo>
                    <a:pt x="459581" y="283369"/>
                  </a:lnTo>
                  <a:lnTo>
                    <a:pt x="585787" y="350044"/>
                  </a:lnTo>
                  <a:lnTo>
                    <a:pt x="721518" y="419100"/>
                  </a:lnTo>
                  <a:lnTo>
                    <a:pt x="933450" y="507206"/>
                  </a:lnTo>
                  <a:lnTo>
                    <a:pt x="1059656" y="545306"/>
                  </a:lnTo>
                  <a:lnTo>
                    <a:pt x="1243012" y="585788"/>
                  </a:lnTo>
                  <a:lnTo>
                    <a:pt x="1407318" y="616744"/>
                  </a:lnTo>
                  <a:lnTo>
                    <a:pt x="1640681" y="647700"/>
                  </a:lnTo>
                  <a:lnTo>
                    <a:pt x="1866900" y="664369"/>
                  </a:lnTo>
                  <a:lnTo>
                    <a:pt x="2031206" y="669131"/>
                  </a:lnTo>
                  <a:lnTo>
                    <a:pt x="2119312" y="664369"/>
                  </a:lnTo>
                  <a:lnTo>
                    <a:pt x="2176462" y="654844"/>
                  </a:lnTo>
                  <a:lnTo>
                    <a:pt x="2224087" y="638175"/>
                  </a:lnTo>
                  <a:lnTo>
                    <a:pt x="2269331" y="616744"/>
                  </a:lnTo>
                  <a:lnTo>
                    <a:pt x="2333625" y="571500"/>
                  </a:lnTo>
                  <a:lnTo>
                    <a:pt x="2400300" y="507206"/>
                  </a:lnTo>
                  <a:lnTo>
                    <a:pt x="2431256" y="469106"/>
                  </a:lnTo>
                  <a:lnTo>
                    <a:pt x="2447925" y="452438"/>
                  </a:lnTo>
                  <a:lnTo>
                    <a:pt x="2466975" y="452438"/>
                  </a:lnTo>
                  <a:lnTo>
                    <a:pt x="2478881" y="473869"/>
                  </a:lnTo>
                  <a:lnTo>
                    <a:pt x="2474118" y="542925"/>
                  </a:lnTo>
                  <a:lnTo>
                    <a:pt x="2455068" y="650081"/>
                  </a:lnTo>
                  <a:lnTo>
                    <a:pt x="2431256" y="742950"/>
                  </a:lnTo>
                  <a:lnTo>
                    <a:pt x="2378868" y="859631"/>
                  </a:lnTo>
                  <a:lnTo>
                    <a:pt x="2281237" y="916781"/>
                  </a:lnTo>
                  <a:lnTo>
                    <a:pt x="2143125" y="912019"/>
                  </a:lnTo>
                  <a:lnTo>
                    <a:pt x="1935956" y="900113"/>
                  </a:lnTo>
                  <a:lnTo>
                    <a:pt x="1771650" y="888206"/>
                  </a:lnTo>
                  <a:lnTo>
                    <a:pt x="1628775" y="871538"/>
                  </a:lnTo>
                  <a:lnTo>
                    <a:pt x="1366837" y="821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3">
              <a:extLst>
                <a:ext uri="{FF2B5EF4-FFF2-40B4-BE49-F238E27FC236}">
                  <a16:creationId xmlns:a16="http://schemas.microsoft.com/office/drawing/2014/main" id="{B9B92DEB-B771-49A0-BCE5-2A67D8A1F61F}"/>
                </a:ext>
              </a:extLst>
            </p:cNvPr>
            <p:cNvSpPr/>
            <p:nvPr/>
          </p:nvSpPr>
          <p:spPr>
            <a:xfrm rot="16200000">
              <a:off x="2541960" y="3620718"/>
              <a:ext cx="3425085" cy="809625"/>
            </a:xfrm>
            <a:custGeom>
              <a:avLst/>
              <a:gdLst>
                <a:gd name="connsiteX0" fmla="*/ 1501775 w 3521075"/>
                <a:gd name="connsiteY0" fmla="*/ 730250 h 809625"/>
                <a:gd name="connsiteX1" fmla="*/ 1266825 w 3521075"/>
                <a:gd name="connsiteY1" fmla="*/ 682625 h 809625"/>
                <a:gd name="connsiteX2" fmla="*/ 1136650 w 3521075"/>
                <a:gd name="connsiteY2" fmla="*/ 650875 h 809625"/>
                <a:gd name="connsiteX3" fmla="*/ 1016000 w 3521075"/>
                <a:gd name="connsiteY3" fmla="*/ 612775 h 809625"/>
                <a:gd name="connsiteX4" fmla="*/ 863600 w 3521075"/>
                <a:gd name="connsiteY4" fmla="*/ 558800 h 809625"/>
                <a:gd name="connsiteX5" fmla="*/ 723900 w 3521075"/>
                <a:gd name="connsiteY5" fmla="*/ 504825 h 809625"/>
                <a:gd name="connsiteX6" fmla="*/ 552450 w 3521075"/>
                <a:gd name="connsiteY6" fmla="*/ 425450 h 809625"/>
                <a:gd name="connsiteX7" fmla="*/ 377825 w 3521075"/>
                <a:gd name="connsiteY7" fmla="*/ 330200 h 809625"/>
                <a:gd name="connsiteX8" fmla="*/ 250825 w 3521075"/>
                <a:gd name="connsiteY8" fmla="*/ 247650 h 809625"/>
                <a:gd name="connsiteX9" fmla="*/ 127000 w 3521075"/>
                <a:gd name="connsiteY9" fmla="*/ 152400 h 809625"/>
                <a:gd name="connsiteX10" fmla="*/ 31750 w 3521075"/>
                <a:gd name="connsiteY10" fmla="*/ 73025 h 809625"/>
                <a:gd name="connsiteX11" fmla="*/ 3175 w 3521075"/>
                <a:gd name="connsiteY11" fmla="*/ 44450 h 809625"/>
                <a:gd name="connsiteX12" fmla="*/ 0 w 3521075"/>
                <a:gd name="connsiteY12" fmla="*/ 28575 h 809625"/>
                <a:gd name="connsiteX13" fmla="*/ 0 w 3521075"/>
                <a:gd name="connsiteY13" fmla="*/ 6350 h 809625"/>
                <a:gd name="connsiteX14" fmla="*/ 9525 w 3521075"/>
                <a:gd name="connsiteY14" fmla="*/ 0 h 809625"/>
                <a:gd name="connsiteX15" fmla="*/ 44450 w 3521075"/>
                <a:gd name="connsiteY15" fmla="*/ 3175 h 809625"/>
                <a:gd name="connsiteX16" fmla="*/ 98425 w 3521075"/>
                <a:gd name="connsiteY16" fmla="*/ 41275 h 809625"/>
                <a:gd name="connsiteX17" fmla="*/ 184150 w 3521075"/>
                <a:gd name="connsiteY17" fmla="*/ 92075 h 809625"/>
                <a:gd name="connsiteX18" fmla="*/ 292100 w 3521075"/>
                <a:gd name="connsiteY18" fmla="*/ 152400 h 809625"/>
                <a:gd name="connsiteX19" fmla="*/ 409575 w 3521075"/>
                <a:gd name="connsiteY19" fmla="*/ 209550 h 809625"/>
                <a:gd name="connsiteX20" fmla="*/ 555625 w 3521075"/>
                <a:gd name="connsiteY20" fmla="*/ 279400 h 809625"/>
                <a:gd name="connsiteX21" fmla="*/ 730250 w 3521075"/>
                <a:gd name="connsiteY21" fmla="*/ 346075 h 809625"/>
                <a:gd name="connsiteX22" fmla="*/ 930275 w 3521075"/>
                <a:gd name="connsiteY22" fmla="*/ 412750 h 809625"/>
                <a:gd name="connsiteX23" fmla="*/ 1133475 w 3521075"/>
                <a:gd name="connsiteY23" fmla="*/ 463550 h 809625"/>
                <a:gd name="connsiteX24" fmla="*/ 1330325 w 3521075"/>
                <a:gd name="connsiteY24" fmla="*/ 501650 h 809625"/>
                <a:gd name="connsiteX25" fmla="*/ 1514475 w 3521075"/>
                <a:gd name="connsiteY25" fmla="*/ 527050 h 809625"/>
                <a:gd name="connsiteX26" fmla="*/ 1692275 w 3521075"/>
                <a:gd name="connsiteY26" fmla="*/ 539750 h 809625"/>
                <a:gd name="connsiteX27" fmla="*/ 1879600 w 3521075"/>
                <a:gd name="connsiteY27" fmla="*/ 542925 h 809625"/>
                <a:gd name="connsiteX28" fmla="*/ 2089150 w 3521075"/>
                <a:gd name="connsiteY28" fmla="*/ 565150 h 809625"/>
                <a:gd name="connsiteX29" fmla="*/ 2400300 w 3521075"/>
                <a:gd name="connsiteY29" fmla="*/ 568325 h 809625"/>
                <a:gd name="connsiteX30" fmla="*/ 2755900 w 3521075"/>
                <a:gd name="connsiteY30" fmla="*/ 565150 h 809625"/>
                <a:gd name="connsiteX31" fmla="*/ 2901950 w 3521075"/>
                <a:gd name="connsiteY31" fmla="*/ 565150 h 809625"/>
                <a:gd name="connsiteX32" fmla="*/ 3013075 w 3521075"/>
                <a:gd name="connsiteY32" fmla="*/ 561975 h 809625"/>
                <a:gd name="connsiteX33" fmla="*/ 3130550 w 3521075"/>
                <a:gd name="connsiteY33" fmla="*/ 549275 h 809625"/>
                <a:gd name="connsiteX34" fmla="*/ 3235325 w 3521075"/>
                <a:gd name="connsiteY34" fmla="*/ 523875 h 809625"/>
                <a:gd name="connsiteX35" fmla="*/ 3302000 w 3521075"/>
                <a:gd name="connsiteY35" fmla="*/ 498475 h 809625"/>
                <a:gd name="connsiteX36" fmla="*/ 3365500 w 3521075"/>
                <a:gd name="connsiteY36" fmla="*/ 466725 h 809625"/>
                <a:gd name="connsiteX37" fmla="*/ 3422650 w 3521075"/>
                <a:gd name="connsiteY37" fmla="*/ 419100 h 809625"/>
                <a:gd name="connsiteX38" fmla="*/ 3463925 w 3521075"/>
                <a:gd name="connsiteY38" fmla="*/ 371475 h 809625"/>
                <a:gd name="connsiteX39" fmla="*/ 3486150 w 3521075"/>
                <a:gd name="connsiteY39" fmla="*/ 349250 h 809625"/>
                <a:gd name="connsiteX40" fmla="*/ 3505200 w 3521075"/>
                <a:gd name="connsiteY40" fmla="*/ 346075 h 809625"/>
                <a:gd name="connsiteX41" fmla="*/ 3517900 w 3521075"/>
                <a:gd name="connsiteY41" fmla="*/ 355600 h 809625"/>
                <a:gd name="connsiteX42" fmla="*/ 3521075 w 3521075"/>
                <a:gd name="connsiteY42" fmla="*/ 381000 h 809625"/>
                <a:gd name="connsiteX43" fmla="*/ 3508375 w 3521075"/>
                <a:gd name="connsiteY43" fmla="*/ 454025 h 809625"/>
                <a:gd name="connsiteX44" fmla="*/ 3486150 w 3521075"/>
                <a:gd name="connsiteY44" fmla="*/ 520700 h 809625"/>
                <a:gd name="connsiteX45" fmla="*/ 3457575 w 3521075"/>
                <a:gd name="connsiteY45" fmla="*/ 600075 h 809625"/>
                <a:gd name="connsiteX46" fmla="*/ 3429000 w 3521075"/>
                <a:gd name="connsiteY46" fmla="*/ 657225 h 809625"/>
                <a:gd name="connsiteX47" fmla="*/ 3289300 w 3521075"/>
                <a:gd name="connsiteY47" fmla="*/ 762000 h 809625"/>
                <a:gd name="connsiteX48" fmla="*/ 3159125 w 3521075"/>
                <a:gd name="connsiteY48" fmla="*/ 774700 h 809625"/>
                <a:gd name="connsiteX49" fmla="*/ 2873375 w 3521075"/>
                <a:gd name="connsiteY49" fmla="*/ 800100 h 809625"/>
                <a:gd name="connsiteX50" fmla="*/ 2562225 w 3521075"/>
                <a:gd name="connsiteY50" fmla="*/ 809625 h 809625"/>
                <a:gd name="connsiteX51" fmla="*/ 2346325 w 3521075"/>
                <a:gd name="connsiteY51" fmla="*/ 796925 h 809625"/>
                <a:gd name="connsiteX52" fmla="*/ 2133600 w 3521075"/>
                <a:gd name="connsiteY52" fmla="*/ 784225 h 809625"/>
                <a:gd name="connsiteX53" fmla="*/ 1933575 w 3521075"/>
                <a:gd name="connsiteY53" fmla="*/ 787400 h 809625"/>
                <a:gd name="connsiteX54" fmla="*/ 1784350 w 3521075"/>
                <a:gd name="connsiteY54" fmla="*/ 771525 h 809625"/>
                <a:gd name="connsiteX55" fmla="*/ 1501775 w 3521075"/>
                <a:gd name="connsiteY55" fmla="*/ 730250 h 80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521075" h="809625">
                  <a:moveTo>
                    <a:pt x="1501775" y="730250"/>
                  </a:moveTo>
                  <a:lnTo>
                    <a:pt x="1266825" y="682625"/>
                  </a:lnTo>
                  <a:lnTo>
                    <a:pt x="1136650" y="650875"/>
                  </a:lnTo>
                  <a:lnTo>
                    <a:pt x="1016000" y="612775"/>
                  </a:lnTo>
                  <a:lnTo>
                    <a:pt x="863600" y="558800"/>
                  </a:lnTo>
                  <a:lnTo>
                    <a:pt x="723900" y="504825"/>
                  </a:lnTo>
                  <a:lnTo>
                    <a:pt x="552450" y="425450"/>
                  </a:lnTo>
                  <a:lnTo>
                    <a:pt x="377825" y="330200"/>
                  </a:lnTo>
                  <a:lnTo>
                    <a:pt x="250825" y="247650"/>
                  </a:lnTo>
                  <a:lnTo>
                    <a:pt x="127000" y="152400"/>
                  </a:lnTo>
                  <a:lnTo>
                    <a:pt x="31750" y="73025"/>
                  </a:lnTo>
                  <a:lnTo>
                    <a:pt x="3175" y="44450"/>
                  </a:lnTo>
                  <a:lnTo>
                    <a:pt x="0" y="28575"/>
                  </a:lnTo>
                  <a:lnTo>
                    <a:pt x="0" y="6350"/>
                  </a:lnTo>
                  <a:lnTo>
                    <a:pt x="9525" y="0"/>
                  </a:lnTo>
                  <a:lnTo>
                    <a:pt x="44450" y="3175"/>
                  </a:lnTo>
                  <a:lnTo>
                    <a:pt x="98425" y="41275"/>
                  </a:lnTo>
                  <a:lnTo>
                    <a:pt x="184150" y="92075"/>
                  </a:lnTo>
                  <a:lnTo>
                    <a:pt x="292100" y="152400"/>
                  </a:lnTo>
                  <a:lnTo>
                    <a:pt x="409575" y="209550"/>
                  </a:lnTo>
                  <a:lnTo>
                    <a:pt x="555625" y="279400"/>
                  </a:lnTo>
                  <a:lnTo>
                    <a:pt x="730250" y="346075"/>
                  </a:lnTo>
                  <a:lnTo>
                    <a:pt x="930275" y="412750"/>
                  </a:lnTo>
                  <a:lnTo>
                    <a:pt x="1133475" y="463550"/>
                  </a:lnTo>
                  <a:lnTo>
                    <a:pt x="1330325" y="501650"/>
                  </a:lnTo>
                  <a:lnTo>
                    <a:pt x="1514475" y="527050"/>
                  </a:lnTo>
                  <a:lnTo>
                    <a:pt x="1692275" y="539750"/>
                  </a:lnTo>
                  <a:lnTo>
                    <a:pt x="1879600" y="542925"/>
                  </a:lnTo>
                  <a:lnTo>
                    <a:pt x="2089150" y="565150"/>
                  </a:lnTo>
                  <a:lnTo>
                    <a:pt x="2400300" y="568325"/>
                  </a:lnTo>
                  <a:lnTo>
                    <a:pt x="2755900" y="565150"/>
                  </a:lnTo>
                  <a:lnTo>
                    <a:pt x="2901950" y="565150"/>
                  </a:lnTo>
                  <a:lnTo>
                    <a:pt x="3013075" y="561975"/>
                  </a:lnTo>
                  <a:lnTo>
                    <a:pt x="3130550" y="549275"/>
                  </a:lnTo>
                  <a:lnTo>
                    <a:pt x="3235325" y="523875"/>
                  </a:lnTo>
                  <a:lnTo>
                    <a:pt x="3302000" y="498475"/>
                  </a:lnTo>
                  <a:lnTo>
                    <a:pt x="3365500" y="466725"/>
                  </a:lnTo>
                  <a:lnTo>
                    <a:pt x="3422650" y="419100"/>
                  </a:lnTo>
                  <a:lnTo>
                    <a:pt x="3463925" y="371475"/>
                  </a:lnTo>
                  <a:lnTo>
                    <a:pt x="3486150" y="349250"/>
                  </a:lnTo>
                  <a:lnTo>
                    <a:pt x="3505200" y="346075"/>
                  </a:lnTo>
                  <a:lnTo>
                    <a:pt x="3517900" y="355600"/>
                  </a:lnTo>
                  <a:lnTo>
                    <a:pt x="3521075" y="381000"/>
                  </a:lnTo>
                  <a:lnTo>
                    <a:pt x="3508375" y="454025"/>
                  </a:lnTo>
                  <a:lnTo>
                    <a:pt x="3486150" y="520700"/>
                  </a:lnTo>
                  <a:lnTo>
                    <a:pt x="3457575" y="600075"/>
                  </a:lnTo>
                  <a:lnTo>
                    <a:pt x="3429000" y="657225"/>
                  </a:lnTo>
                  <a:lnTo>
                    <a:pt x="3289300" y="762000"/>
                  </a:lnTo>
                  <a:lnTo>
                    <a:pt x="3159125" y="774700"/>
                  </a:lnTo>
                  <a:lnTo>
                    <a:pt x="2873375" y="800100"/>
                  </a:lnTo>
                  <a:lnTo>
                    <a:pt x="2562225" y="809625"/>
                  </a:lnTo>
                  <a:lnTo>
                    <a:pt x="2346325" y="796925"/>
                  </a:lnTo>
                  <a:lnTo>
                    <a:pt x="2133600" y="784225"/>
                  </a:lnTo>
                  <a:lnTo>
                    <a:pt x="1933575" y="787400"/>
                  </a:lnTo>
                  <a:lnTo>
                    <a:pt x="1784350" y="771525"/>
                  </a:lnTo>
                  <a:lnTo>
                    <a:pt x="1501775" y="730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8">
              <a:extLst>
                <a:ext uri="{FF2B5EF4-FFF2-40B4-BE49-F238E27FC236}">
                  <a16:creationId xmlns:a16="http://schemas.microsoft.com/office/drawing/2014/main" id="{C561D077-CC5B-49DC-A43F-9F3CBF7A6CD1}"/>
                </a:ext>
              </a:extLst>
            </p:cNvPr>
            <p:cNvSpPr/>
            <p:nvPr/>
          </p:nvSpPr>
          <p:spPr>
            <a:xfrm rot="16200000">
              <a:off x="3298827" y="3321051"/>
              <a:ext cx="3695700" cy="1463675"/>
            </a:xfrm>
            <a:custGeom>
              <a:avLst/>
              <a:gdLst>
                <a:gd name="connsiteX0" fmla="*/ 1158875 w 3695700"/>
                <a:gd name="connsiteY0" fmla="*/ 1358900 h 1463675"/>
                <a:gd name="connsiteX1" fmla="*/ 885825 w 3695700"/>
                <a:gd name="connsiteY1" fmla="*/ 1358900 h 1463675"/>
                <a:gd name="connsiteX2" fmla="*/ 733425 w 3695700"/>
                <a:gd name="connsiteY2" fmla="*/ 1362075 h 1463675"/>
                <a:gd name="connsiteX3" fmla="*/ 628650 w 3695700"/>
                <a:gd name="connsiteY3" fmla="*/ 1368425 h 1463675"/>
                <a:gd name="connsiteX4" fmla="*/ 517525 w 3695700"/>
                <a:gd name="connsiteY4" fmla="*/ 1381125 h 1463675"/>
                <a:gd name="connsiteX5" fmla="*/ 473075 w 3695700"/>
                <a:gd name="connsiteY5" fmla="*/ 1381125 h 1463675"/>
                <a:gd name="connsiteX6" fmla="*/ 403225 w 3695700"/>
                <a:gd name="connsiteY6" fmla="*/ 1374775 h 1463675"/>
                <a:gd name="connsiteX7" fmla="*/ 314325 w 3695700"/>
                <a:gd name="connsiteY7" fmla="*/ 1358900 h 1463675"/>
                <a:gd name="connsiteX8" fmla="*/ 241300 w 3695700"/>
                <a:gd name="connsiteY8" fmla="*/ 1343025 h 1463675"/>
                <a:gd name="connsiteX9" fmla="*/ 193675 w 3695700"/>
                <a:gd name="connsiteY9" fmla="*/ 1330325 h 1463675"/>
                <a:gd name="connsiteX10" fmla="*/ 136525 w 3695700"/>
                <a:gd name="connsiteY10" fmla="*/ 1311275 h 1463675"/>
                <a:gd name="connsiteX11" fmla="*/ 92075 w 3695700"/>
                <a:gd name="connsiteY11" fmla="*/ 1289050 h 1463675"/>
                <a:gd name="connsiteX12" fmla="*/ 44450 w 3695700"/>
                <a:gd name="connsiteY12" fmla="*/ 1266825 h 1463675"/>
                <a:gd name="connsiteX13" fmla="*/ 19050 w 3695700"/>
                <a:gd name="connsiteY13" fmla="*/ 1250950 h 1463675"/>
                <a:gd name="connsiteX14" fmla="*/ 3175 w 3695700"/>
                <a:gd name="connsiteY14" fmla="*/ 1231900 h 1463675"/>
                <a:gd name="connsiteX15" fmla="*/ 0 w 3695700"/>
                <a:gd name="connsiteY15" fmla="*/ 1222375 h 1463675"/>
                <a:gd name="connsiteX16" fmla="*/ 6350 w 3695700"/>
                <a:gd name="connsiteY16" fmla="*/ 1196975 h 1463675"/>
                <a:gd name="connsiteX17" fmla="*/ 31750 w 3695700"/>
                <a:gd name="connsiteY17" fmla="*/ 1171575 h 1463675"/>
                <a:gd name="connsiteX18" fmla="*/ 107950 w 3695700"/>
                <a:gd name="connsiteY18" fmla="*/ 1136650 h 1463675"/>
                <a:gd name="connsiteX19" fmla="*/ 641350 w 3695700"/>
                <a:gd name="connsiteY19" fmla="*/ 1162050 h 1463675"/>
                <a:gd name="connsiteX20" fmla="*/ 1063625 w 3695700"/>
                <a:gd name="connsiteY20" fmla="*/ 1158875 h 1463675"/>
                <a:gd name="connsiteX21" fmla="*/ 1717675 w 3695700"/>
                <a:gd name="connsiteY21" fmla="*/ 1158875 h 1463675"/>
                <a:gd name="connsiteX22" fmla="*/ 2286000 w 3695700"/>
                <a:gd name="connsiteY22" fmla="*/ 1158875 h 1463675"/>
                <a:gd name="connsiteX23" fmla="*/ 2432050 w 3695700"/>
                <a:gd name="connsiteY23" fmla="*/ 1162050 h 1463675"/>
                <a:gd name="connsiteX24" fmla="*/ 2940050 w 3695700"/>
                <a:gd name="connsiteY24" fmla="*/ 1158875 h 1463675"/>
                <a:gd name="connsiteX25" fmla="*/ 3311525 w 3695700"/>
                <a:gd name="connsiteY25" fmla="*/ 1162050 h 1463675"/>
                <a:gd name="connsiteX26" fmla="*/ 3381375 w 3695700"/>
                <a:gd name="connsiteY26" fmla="*/ 1158875 h 1463675"/>
                <a:gd name="connsiteX27" fmla="*/ 3429000 w 3695700"/>
                <a:gd name="connsiteY27" fmla="*/ 1143000 h 1463675"/>
                <a:gd name="connsiteX28" fmla="*/ 3454400 w 3695700"/>
                <a:gd name="connsiteY28" fmla="*/ 1120775 h 1463675"/>
                <a:gd name="connsiteX29" fmla="*/ 3473450 w 3695700"/>
                <a:gd name="connsiteY29" fmla="*/ 1085850 h 1463675"/>
                <a:gd name="connsiteX30" fmla="*/ 3479800 w 3695700"/>
                <a:gd name="connsiteY30" fmla="*/ 1050925 h 1463675"/>
                <a:gd name="connsiteX31" fmla="*/ 3470275 w 3695700"/>
                <a:gd name="connsiteY31" fmla="*/ 958850 h 1463675"/>
                <a:gd name="connsiteX32" fmla="*/ 3394075 w 3695700"/>
                <a:gd name="connsiteY32" fmla="*/ 552450 h 1463675"/>
                <a:gd name="connsiteX33" fmla="*/ 3311525 w 3695700"/>
                <a:gd name="connsiteY33" fmla="*/ 155575 h 1463675"/>
                <a:gd name="connsiteX34" fmla="*/ 3486150 w 3695700"/>
                <a:gd name="connsiteY34" fmla="*/ 0 h 1463675"/>
                <a:gd name="connsiteX35" fmla="*/ 3505200 w 3695700"/>
                <a:gd name="connsiteY35" fmla="*/ 149225 h 1463675"/>
                <a:gd name="connsiteX36" fmla="*/ 3546475 w 3695700"/>
                <a:gd name="connsiteY36" fmla="*/ 349250 h 1463675"/>
                <a:gd name="connsiteX37" fmla="*/ 3581400 w 3695700"/>
                <a:gd name="connsiteY37" fmla="*/ 530225 h 1463675"/>
                <a:gd name="connsiteX38" fmla="*/ 3622675 w 3695700"/>
                <a:gd name="connsiteY38" fmla="*/ 749300 h 1463675"/>
                <a:gd name="connsiteX39" fmla="*/ 3654425 w 3695700"/>
                <a:gd name="connsiteY39" fmla="*/ 908050 h 1463675"/>
                <a:gd name="connsiteX40" fmla="*/ 3679825 w 3695700"/>
                <a:gd name="connsiteY40" fmla="*/ 1038225 h 1463675"/>
                <a:gd name="connsiteX41" fmla="*/ 3692525 w 3695700"/>
                <a:gd name="connsiteY41" fmla="*/ 1073150 h 1463675"/>
                <a:gd name="connsiteX42" fmla="*/ 3695700 w 3695700"/>
                <a:gd name="connsiteY42" fmla="*/ 1104900 h 1463675"/>
                <a:gd name="connsiteX43" fmla="*/ 3686175 w 3695700"/>
                <a:gd name="connsiteY43" fmla="*/ 1146175 h 1463675"/>
                <a:gd name="connsiteX44" fmla="*/ 3654425 w 3695700"/>
                <a:gd name="connsiteY44" fmla="*/ 1225550 h 1463675"/>
                <a:gd name="connsiteX45" fmla="*/ 3575050 w 3695700"/>
                <a:gd name="connsiteY45" fmla="*/ 1343025 h 1463675"/>
                <a:gd name="connsiteX46" fmla="*/ 3511550 w 3695700"/>
                <a:gd name="connsiteY46" fmla="*/ 1425575 h 1463675"/>
                <a:gd name="connsiteX47" fmla="*/ 3470275 w 3695700"/>
                <a:gd name="connsiteY47" fmla="*/ 1457325 h 1463675"/>
                <a:gd name="connsiteX48" fmla="*/ 3448050 w 3695700"/>
                <a:gd name="connsiteY48" fmla="*/ 1463675 h 1463675"/>
                <a:gd name="connsiteX49" fmla="*/ 3416300 w 3695700"/>
                <a:gd name="connsiteY49" fmla="*/ 1460500 h 1463675"/>
                <a:gd name="connsiteX50" fmla="*/ 3394075 w 3695700"/>
                <a:gd name="connsiteY50" fmla="*/ 1450975 h 1463675"/>
                <a:gd name="connsiteX51" fmla="*/ 3349625 w 3695700"/>
                <a:gd name="connsiteY51" fmla="*/ 1416050 h 1463675"/>
                <a:gd name="connsiteX52" fmla="*/ 3298825 w 3695700"/>
                <a:gd name="connsiteY52" fmla="*/ 1400175 h 1463675"/>
                <a:gd name="connsiteX53" fmla="*/ 3168650 w 3695700"/>
                <a:gd name="connsiteY53" fmla="*/ 1381125 h 1463675"/>
                <a:gd name="connsiteX54" fmla="*/ 2990850 w 3695700"/>
                <a:gd name="connsiteY54" fmla="*/ 1368425 h 1463675"/>
                <a:gd name="connsiteX55" fmla="*/ 2806700 w 3695700"/>
                <a:gd name="connsiteY55" fmla="*/ 1358900 h 1463675"/>
                <a:gd name="connsiteX56" fmla="*/ 2463800 w 3695700"/>
                <a:gd name="connsiteY56" fmla="*/ 1362075 h 1463675"/>
                <a:gd name="connsiteX57" fmla="*/ 2051050 w 3695700"/>
                <a:gd name="connsiteY57" fmla="*/ 1362075 h 1463675"/>
                <a:gd name="connsiteX58" fmla="*/ 1158875 w 3695700"/>
                <a:gd name="connsiteY58" fmla="*/ 1358900 h 1463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695700" h="1463675">
                  <a:moveTo>
                    <a:pt x="1158875" y="1358900"/>
                  </a:moveTo>
                  <a:lnTo>
                    <a:pt x="885825" y="1358900"/>
                  </a:lnTo>
                  <a:lnTo>
                    <a:pt x="733425" y="1362075"/>
                  </a:lnTo>
                  <a:lnTo>
                    <a:pt x="628650" y="1368425"/>
                  </a:lnTo>
                  <a:lnTo>
                    <a:pt x="517525" y="1381125"/>
                  </a:lnTo>
                  <a:lnTo>
                    <a:pt x="473075" y="1381125"/>
                  </a:lnTo>
                  <a:lnTo>
                    <a:pt x="403225" y="1374775"/>
                  </a:lnTo>
                  <a:lnTo>
                    <a:pt x="314325" y="1358900"/>
                  </a:lnTo>
                  <a:lnTo>
                    <a:pt x="241300" y="1343025"/>
                  </a:lnTo>
                  <a:lnTo>
                    <a:pt x="193675" y="1330325"/>
                  </a:lnTo>
                  <a:lnTo>
                    <a:pt x="136525" y="1311275"/>
                  </a:lnTo>
                  <a:lnTo>
                    <a:pt x="92075" y="1289050"/>
                  </a:lnTo>
                  <a:lnTo>
                    <a:pt x="44450" y="1266825"/>
                  </a:lnTo>
                  <a:lnTo>
                    <a:pt x="19050" y="1250950"/>
                  </a:lnTo>
                  <a:lnTo>
                    <a:pt x="3175" y="1231900"/>
                  </a:lnTo>
                  <a:lnTo>
                    <a:pt x="0" y="1222375"/>
                  </a:lnTo>
                  <a:lnTo>
                    <a:pt x="6350" y="1196975"/>
                  </a:lnTo>
                  <a:lnTo>
                    <a:pt x="31750" y="1171575"/>
                  </a:lnTo>
                  <a:lnTo>
                    <a:pt x="107950" y="1136650"/>
                  </a:lnTo>
                  <a:lnTo>
                    <a:pt x="641350" y="1162050"/>
                  </a:lnTo>
                  <a:lnTo>
                    <a:pt x="1063625" y="1158875"/>
                  </a:lnTo>
                  <a:lnTo>
                    <a:pt x="1717675" y="1158875"/>
                  </a:lnTo>
                  <a:lnTo>
                    <a:pt x="2286000" y="1158875"/>
                  </a:lnTo>
                  <a:lnTo>
                    <a:pt x="2432050" y="1162050"/>
                  </a:lnTo>
                  <a:lnTo>
                    <a:pt x="2940050" y="1158875"/>
                  </a:lnTo>
                  <a:lnTo>
                    <a:pt x="3311525" y="1162050"/>
                  </a:lnTo>
                  <a:lnTo>
                    <a:pt x="3381375" y="1158875"/>
                  </a:lnTo>
                  <a:lnTo>
                    <a:pt x="3429000" y="1143000"/>
                  </a:lnTo>
                  <a:lnTo>
                    <a:pt x="3454400" y="1120775"/>
                  </a:lnTo>
                  <a:lnTo>
                    <a:pt x="3473450" y="1085850"/>
                  </a:lnTo>
                  <a:lnTo>
                    <a:pt x="3479800" y="1050925"/>
                  </a:lnTo>
                  <a:lnTo>
                    <a:pt x="3470275" y="958850"/>
                  </a:lnTo>
                  <a:lnTo>
                    <a:pt x="3394075" y="552450"/>
                  </a:lnTo>
                  <a:lnTo>
                    <a:pt x="3311525" y="155575"/>
                  </a:lnTo>
                  <a:lnTo>
                    <a:pt x="3486150" y="0"/>
                  </a:lnTo>
                  <a:lnTo>
                    <a:pt x="3505200" y="149225"/>
                  </a:lnTo>
                  <a:lnTo>
                    <a:pt x="3546475" y="349250"/>
                  </a:lnTo>
                  <a:lnTo>
                    <a:pt x="3581400" y="530225"/>
                  </a:lnTo>
                  <a:lnTo>
                    <a:pt x="3622675" y="749300"/>
                  </a:lnTo>
                  <a:lnTo>
                    <a:pt x="3654425" y="908050"/>
                  </a:lnTo>
                  <a:lnTo>
                    <a:pt x="3679825" y="1038225"/>
                  </a:lnTo>
                  <a:lnTo>
                    <a:pt x="3692525" y="1073150"/>
                  </a:lnTo>
                  <a:lnTo>
                    <a:pt x="3695700" y="1104900"/>
                  </a:lnTo>
                  <a:lnTo>
                    <a:pt x="3686175" y="1146175"/>
                  </a:lnTo>
                  <a:lnTo>
                    <a:pt x="3654425" y="1225550"/>
                  </a:lnTo>
                  <a:lnTo>
                    <a:pt x="3575050" y="1343025"/>
                  </a:lnTo>
                  <a:lnTo>
                    <a:pt x="3511550" y="1425575"/>
                  </a:lnTo>
                  <a:lnTo>
                    <a:pt x="3470275" y="1457325"/>
                  </a:lnTo>
                  <a:lnTo>
                    <a:pt x="3448050" y="1463675"/>
                  </a:lnTo>
                  <a:lnTo>
                    <a:pt x="3416300" y="1460500"/>
                  </a:lnTo>
                  <a:lnTo>
                    <a:pt x="3394075" y="1450975"/>
                  </a:lnTo>
                  <a:lnTo>
                    <a:pt x="3349625" y="1416050"/>
                  </a:lnTo>
                  <a:lnTo>
                    <a:pt x="3298825" y="1400175"/>
                  </a:lnTo>
                  <a:lnTo>
                    <a:pt x="3168650" y="1381125"/>
                  </a:lnTo>
                  <a:lnTo>
                    <a:pt x="2990850" y="1368425"/>
                  </a:lnTo>
                  <a:lnTo>
                    <a:pt x="2806700" y="1358900"/>
                  </a:lnTo>
                  <a:lnTo>
                    <a:pt x="2463800" y="1362075"/>
                  </a:lnTo>
                  <a:lnTo>
                    <a:pt x="2051050" y="1362075"/>
                  </a:lnTo>
                  <a:lnTo>
                    <a:pt x="1158875" y="13589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84091E3F-3599-4BB3-9356-8F82C4437193}"/>
                </a:ext>
              </a:extLst>
            </p:cNvPr>
            <p:cNvSpPr/>
            <p:nvPr/>
          </p:nvSpPr>
          <p:spPr>
            <a:xfrm>
              <a:off x="4983163" y="5229226"/>
              <a:ext cx="641350" cy="581025"/>
            </a:xfrm>
            <a:custGeom>
              <a:avLst/>
              <a:gdLst>
                <a:gd name="connsiteX0" fmla="*/ 207169 w 640557"/>
                <a:gd name="connsiteY0" fmla="*/ 133350 h 581025"/>
                <a:gd name="connsiteX1" fmla="*/ 419100 w 640557"/>
                <a:gd name="connsiteY1" fmla="*/ 183356 h 581025"/>
                <a:gd name="connsiteX2" fmla="*/ 461963 w 640557"/>
                <a:gd name="connsiteY2" fmla="*/ 183356 h 581025"/>
                <a:gd name="connsiteX3" fmla="*/ 500063 w 640557"/>
                <a:gd name="connsiteY3" fmla="*/ 173831 h 581025"/>
                <a:gd name="connsiteX4" fmla="*/ 526257 w 640557"/>
                <a:gd name="connsiteY4" fmla="*/ 159544 h 581025"/>
                <a:gd name="connsiteX5" fmla="*/ 550069 w 640557"/>
                <a:gd name="connsiteY5" fmla="*/ 138113 h 581025"/>
                <a:gd name="connsiteX6" fmla="*/ 571500 w 640557"/>
                <a:gd name="connsiteY6" fmla="*/ 109538 h 581025"/>
                <a:gd name="connsiteX7" fmla="*/ 640557 w 640557"/>
                <a:gd name="connsiteY7" fmla="*/ 0 h 581025"/>
                <a:gd name="connsiteX8" fmla="*/ 607219 w 640557"/>
                <a:gd name="connsiteY8" fmla="*/ 581025 h 581025"/>
                <a:gd name="connsiteX9" fmla="*/ 566738 w 640557"/>
                <a:gd name="connsiteY9" fmla="*/ 561975 h 581025"/>
                <a:gd name="connsiteX10" fmla="*/ 533400 w 640557"/>
                <a:gd name="connsiteY10" fmla="*/ 521494 h 581025"/>
                <a:gd name="connsiteX11" fmla="*/ 464344 w 640557"/>
                <a:gd name="connsiteY11" fmla="*/ 440531 h 581025"/>
                <a:gd name="connsiteX12" fmla="*/ 409575 w 640557"/>
                <a:gd name="connsiteY12" fmla="*/ 383381 h 581025"/>
                <a:gd name="connsiteX13" fmla="*/ 359569 w 640557"/>
                <a:gd name="connsiteY13" fmla="*/ 340519 h 581025"/>
                <a:gd name="connsiteX14" fmla="*/ 302419 w 640557"/>
                <a:gd name="connsiteY14" fmla="*/ 300038 h 581025"/>
                <a:gd name="connsiteX15" fmla="*/ 226219 w 640557"/>
                <a:gd name="connsiteY15" fmla="*/ 250031 h 581025"/>
                <a:gd name="connsiteX16" fmla="*/ 145257 w 640557"/>
                <a:gd name="connsiteY16" fmla="*/ 204788 h 581025"/>
                <a:gd name="connsiteX17" fmla="*/ 83344 w 640557"/>
                <a:gd name="connsiteY17" fmla="*/ 176213 h 581025"/>
                <a:gd name="connsiteX18" fmla="*/ 50007 w 640557"/>
                <a:gd name="connsiteY18" fmla="*/ 161925 h 581025"/>
                <a:gd name="connsiteX19" fmla="*/ 19050 w 640557"/>
                <a:gd name="connsiteY19" fmla="*/ 140494 h 581025"/>
                <a:gd name="connsiteX20" fmla="*/ 4763 w 640557"/>
                <a:gd name="connsiteY20" fmla="*/ 123825 h 581025"/>
                <a:gd name="connsiteX21" fmla="*/ 0 w 640557"/>
                <a:gd name="connsiteY21" fmla="*/ 114300 h 581025"/>
                <a:gd name="connsiteX22" fmla="*/ 0 w 640557"/>
                <a:gd name="connsiteY22" fmla="*/ 97631 h 581025"/>
                <a:gd name="connsiteX23" fmla="*/ 9525 w 640557"/>
                <a:gd name="connsiteY23" fmla="*/ 92869 h 581025"/>
                <a:gd name="connsiteX24" fmla="*/ 33338 w 640557"/>
                <a:gd name="connsiteY24" fmla="*/ 90488 h 581025"/>
                <a:gd name="connsiteX25" fmla="*/ 207169 w 640557"/>
                <a:gd name="connsiteY25" fmla="*/ 133350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40557" h="581025">
                  <a:moveTo>
                    <a:pt x="207169" y="133350"/>
                  </a:moveTo>
                  <a:lnTo>
                    <a:pt x="419100" y="183356"/>
                  </a:lnTo>
                  <a:lnTo>
                    <a:pt x="461963" y="183356"/>
                  </a:lnTo>
                  <a:lnTo>
                    <a:pt x="500063" y="173831"/>
                  </a:lnTo>
                  <a:lnTo>
                    <a:pt x="526257" y="159544"/>
                  </a:lnTo>
                  <a:lnTo>
                    <a:pt x="550069" y="138113"/>
                  </a:lnTo>
                  <a:lnTo>
                    <a:pt x="571500" y="109538"/>
                  </a:lnTo>
                  <a:lnTo>
                    <a:pt x="640557" y="0"/>
                  </a:lnTo>
                  <a:lnTo>
                    <a:pt x="607219" y="581025"/>
                  </a:lnTo>
                  <a:lnTo>
                    <a:pt x="566738" y="561975"/>
                  </a:lnTo>
                  <a:lnTo>
                    <a:pt x="533400" y="521494"/>
                  </a:lnTo>
                  <a:lnTo>
                    <a:pt x="464344" y="440531"/>
                  </a:lnTo>
                  <a:lnTo>
                    <a:pt x="409575" y="383381"/>
                  </a:lnTo>
                  <a:lnTo>
                    <a:pt x="359569" y="340519"/>
                  </a:lnTo>
                  <a:lnTo>
                    <a:pt x="302419" y="300038"/>
                  </a:lnTo>
                  <a:lnTo>
                    <a:pt x="226219" y="250031"/>
                  </a:lnTo>
                  <a:lnTo>
                    <a:pt x="145257" y="204788"/>
                  </a:lnTo>
                  <a:lnTo>
                    <a:pt x="83344" y="176213"/>
                  </a:lnTo>
                  <a:lnTo>
                    <a:pt x="50007" y="161925"/>
                  </a:lnTo>
                  <a:lnTo>
                    <a:pt x="19050" y="140494"/>
                  </a:lnTo>
                  <a:lnTo>
                    <a:pt x="4763" y="123825"/>
                  </a:lnTo>
                  <a:lnTo>
                    <a:pt x="0" y="114300"/>
                  </a:lnTo>
                  <a:lnTo>
                    <a:pt x="0" y="97631"/>
                  </a:lnTo>
                  <a:lnTo>
                    <a:pt x="9525" y="92869"/>
                  </a:lnTo>
                  <a:lnTo>
                    <a:pt x="33338" y="90488"/>
                  </a:lnTo>
                  <a:lnTo>
                    <a:pt x="207169" y="133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8">
              <a:extLst>
                <a:ext uri="{FF2B5EF4-FFF2-40B4-BE49-F238E27FC236}">
                  <a16:creationId xmlns:a16="http://schemas.microsoft.com/office/drawing/2014/main" id="{BBA73420-0D21-4D33-B59B-99650750C303}"/>
                </a:ext>
              </a:extLst>
            </p:cNvPr>
            <p:cNvSpPr/>
            <p:nvPr/>
          </p:nvSpPr>
          <p:spPr>
            <a:xfrm>
              <a:off x="3729038" y="3343275"/>
              <a:ext cx="2470150" cy="712788"/>
            </a:xfrm>
            <a:custGeom>
              <a:avLst/>
              <a:gdLst>
                <a:gd name="connsiteX0" fmla="*/ 1452562 w 2469356"/>
                <a:gd name="connsiteY0" fmla="*/ 385763 h 711994"/>
                <a:gd name="connsiteX1" fmla="*/ 890587 w 2469356"/>
                <a:gd name="connsiteY1" fmla="*/ 561975 h 711994"/>
                <a:gd name="connsiteX2" fmla="*/ 640556 w 2469356"/>
                <a:gd name="connsiteY2" fmla="*/ 626269 h 711994"/>
                <a:gd name="connsiteX3" fmla="*/ 502443 w 2469356"/>
                <a:gd name="connsiteY3" fmla="*/ 673894 h 711994"/>
                <a:gd name="connsiteX4" fmla="*/ 402431 w 2469356"/>
                <a:gd name="connsiteY4" fmla="*/ 709613 h 711994"/>
                <a:gd name="connsiteX5" fmla="*/ 371475 w 2469356"/>
                <a:gd name="connsiteY5" fmla="*/ 711994 h 711994"/>
                <a:gd name="connsiteX6" fmla="*/ 338137 w 2469356"/>
                <a:gd name="connsiteY6" fmla="*/ 709613 h 711994"/>
                <a:gd name="connsiteX7" fmla="*/ 304800 w 2469356"/>
                <a:gd name="connsiteY7" fmla="*/ 702469 h 711994"/>
                <a:gd name="connsiteX8" fmla="*/ 266700 w 2469356"/>
                <a:gd name="connsiteY8" fmla="*/ 685800 h 711994"/>
                <a:gd name="connsiteX9" fmla="*/ 228600 w 2469356"/>
                <a:gd name="connsiteY9" fmla="*/ 659606 h 711994"/>
                <a:gd name="connsiteX10" fmla="*/ 176212 w 2469356"/>
                <a:gd name="connsiteY10" fmla="*/ 607219 h 711994"/>
                <a:gd name="connsiteX11" fmla="*/ 109537 w 2469356"/>
                <a:gd name="connsiteY11" fmla="*/ 528638 h 711994"/>
                <a:gd name="connsiteX12" fmla="*/ 45243 w 2469356"/>
                <a:gd name="connsiteY12" fmla="*/ 431006 h 711994"/>
                <a:gd name="connsiteX13" fmla="*/ 16668 w 2469356"/>
                <a:gd name="connsiteY13" fmla="*/ 383381 h 711994"/>
                <a:gd name="connsiteX14" fmla="*/ 2381 w 2469356"/>
                <a:gd name="connsiteY14" fmla="*/ 354806 h 711994"/>
                <a:gd name="connsiteX15" fmla="*/ 0 w 2469356"/>
                <a:gd name="connsiteY15" fmla="*/ 340519 h 711994"/>
                <a:gd name="connsiteX16" fmla="*/ 7143 w 2469356"/>
                <a:gd name="connsiteY16" fmla="*/ 321469 h 711994"/>
                <a:gd name="connsiteX17" fmla="*/ 21431 w 2469356"/>
                <a:gd name="connsiteY17" fmla="*/ 316706 h 711994"/>
                <a:gd name="connsiteX18" fmla="*/ 50006 w 2469356"/>
                <a:gd name="connsiteY18" fmla="*/ 326231 h 711994"/>
                <a:gd name="connsiteX19" fmla="*/ 95250 w 2469356"/>
                <a:gd name="connsiteY19" fmla="*/ 357188 h 711994"/>
                <a:gd name="connsiteX20" fmla="*/ 145256 w 2469356"/>
                <a:gd name="connsiteY20" fmla="*/ 390525 h 711994"/>
                <a:gd name="connsiteX21" fmla="*/ 221456 w 2469356"/>
                <a:gd name="connsiteY21" fmla="*/ 438150 h 711994"/>
                <a:gd name="connsiteX22" fmla="*/ 276225 w 2469356"/>
                <a:gd name="connsiteY22" fmla="*/ 461963 h 711994"/>
                <a:gd name="connsiteX23" fmla="*/ 314325 w 2469356"/>
                <a:gd name="connsiteY23" fmla="*/ 464344 h 711994"/>
                <a:gd name="connsiteX24" fmla="*/ 364331 w 2469356"/>
                <a:gd name="connsiteY24" fmla="*/ 461963 h 711994"/>
                <a:gd name="connsiteX25" fmla="*/ 411956 w 2469356"/>
                <a:gd name="connsiteY25" fmla="*/ 459581 h 711994"/>
                <a:gd name="connsiteX26" fmla="*/ 514350 w 2469356"/>
                <a:gd name="connsiteY26" fmla="*/ 445294 h 711994"/>
                <a:gd name="connsiteX27" fmla="*/ 685800 w 2469356"/>
                <a:gd name="connsiteY27" fmla="*/ 397669 h 711994"/>
                <a:gd name="connsiteX28" fmla="*/ 916781 w 2469356"/>
                <a:gd name="connsiteY28" fmla="*/ 350044 h 711994"/>
                <a:gd name="connsiteX29" fmla="*/ 1197768 w 2469356"/>
                <a:gd name="connsiteY29" fmla="*/ 283369 h 711994"/>
                <a:gd name="connsiteX30" fmla="*/ 1550193 w 2469356"/>
                <a:gd name="connsiteY30" fmla="*/ 200025 h 711994"/>
                <a:gd name="connsiteX31" fmla="*/ 1845468 w 2469356"/>
                <a:gd name="connsiteY31" fmla="*/ 128588 h 711994"/>
                <a:gd name="connsiteX32" fmla="*/ 2064543 w 2469356"/>
                <a:gd name="connsiteY32" fmla="*/ 78581 h 711994"/>
                <a:gd name="connsiteX33" fmla="*/ 2259806 w 2469356"/>
                <a:gd name="connsiteY33" fmla="*/ 35719 h 711994"/>
                <a:gd name="connsiteX34" fmla="*/ 2378868 w 2469356"/>
                <a:gd name="connsiteY34" fmla="*/ 7144 h 711994"/>
                <a:gd name="connsiteX35" fmla="*/ 2419350 w 2469356"/>
                <a:gd name="connsiteY35" fmla="*/ 0 h 711994"/>
                <a:gd name="connsiteX36" fmla="*/ 2438400 w 2469356"/>
                <a:gd name="connsiteY36" fmla="*/ 0 h 711994"/>
                <a:gd name="connsiteX37" fmla="*/ 2459831 w 2469356"/>
                <a:gd name="connsiteY37" fmla="*/ 7144 h 711994"/>
                <a:gd name="connsiteX38" fmla="*/ 2469356 w 2469356"/>
                <a:gd name="connsiteY38" fmla="*/ 21431 h 711994"/>
                <a:gd name="connsiteX39" fmla="*/ 2455068 w 2469356"/>
                <a:gd name="connsiteY39" fmla="*/ 42863 h 711994"/>
                <a:gd name="connsiteX40" fmla="*/ 2424112 w 2469356"/>
                <a:gd name="connsiteY40" fmla="*/ 66675 h 711994"/>
                <a:gd name="connsiteX41" fmla="*/ 2264568 w 2469356"/>
                <a:gd name="connsiteY41" fmla="*/ 130969 h 711994"/>
                <a:gd name="connsiteX42" fmla="*/ 2043112 w 2469356"/>
                <a:gd name="connsiteY42" fmla="*/ 219075 h 711994"/>
                <a:gd name="connsiteX43" fmla="*/ 1809750 w 2469356"/>
                <a:gd name="connsiteY43" fmla="*/ 276225 h 711994"/>
                <a:gd name="connsiteX44" fmla="*/ 1452562 w 2469356"/>
                <a:gd name="connsiteY44" fmla="*/ 385763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69356" h="711994">
                  <a:moveTo>
                    <a:pt x="1452562" y="385763"/>
                  </a:moveTo>
                  <a:lnTo>
                    <a:pt x="890587" y="561975"/>
                  </a:lnTo>
                  <a:lnTo>
                    <a:pt x="640556" y="626269"/>
                  </a:lnTo>
                  <a:lnTo>
                    <a:pt x="502443" y="673894"/>
                  </a:lnTo>
                  <a:lnTo>
                    <a:pt x="402431" y="709613"/>
                  </a:lnTo>
                  <a:lnTo>
                    <a:pt x="371475" y="711994"/>
                  </a:lnTo>
                  <a:lnTo>
                    <a:pt x="338137" y="709613"/>
                  </a:lnTo>
                  <a:lnTo>
                    <a:pt x="304800" y="702469"/>
                  </a:lnTo>
                  <a:lnTo>
                    <a:pt x="266700" y="685800"/>
                  </a:lnTo>
                  <a:lnTo>
                    <a:pt x="228600" y="659606"/>
                  </a:lnTo>
                  <a:lnTo>
                    <a:pt x="176212" y="607219"/>
                  </a:lnTo>
                  <a:lnTo>
                    <a:pt x="109537" y="528638"/>
                  </a:lnTo>
                  <a:lnTo>
                    <a:pt x="45243" y="431006"/>
                  </a:lnTo>
                  <a:lnTo>
                    <a:pt x="16668" y="383381"/>
                  </a:lnTo>
                  <a:lnTo>
                    <a:pt x="2381" y="354806"/>
                  </a:lnTo>
                  <a:lnTo>
                    <a:pt x="0" y="340519"/>
                  </a:lnTo>
                  <a:lnTo>
                    <a:pt x="7143" y="321469"/>
                  </a:lnTo>
                  <a:lnTo>
                    <a:pt x="21431" y="316706"/>
                  </a:lnTo>
                  <a:lnTo>
                    <a:pt x="50006" y="326231"/>
                  </a:lnTo>
                  <a:lnTo>
                    <a:pt x="95250" y="357188"/>
                  </a:lnTo>
                  <a:lnTo>
                    <a:pt x="145256" y="390525"/>
                  </a:lnTo>
                  <a:lnTo>
                    <a:pt x="221456" y="438150"/>
                  </a:lnTo>
                  <a:lnTo>
                    <a:pt x="276225" y="461963"/>
                  </a:lnTo>
                  <a:lnTo>
                    <a:pt x="314325" y="464344"/>
                  </a:lnTo>
                  <a:lnTo>
                    <a:pt x="364331" y="461963"/>
                  </a:lnTo>
                  <a:lnTo>
                    <a:pt x="411956" y="459581"/>
                  </a:lnTo>
                  <a:lnTo>
                    <a:pt x="514350" y="445294"/>
                  </a:lnTo>
                  <a:lnTo>
                    <a:pt x="685800" y="397669"/>
                  </a:lnTo>
                  <a:lnTo>
                    <a:pt x="916781" y="350044"/>
                  </a:lnTo>
                  <a:lnTo>
                    <a:pt x="1197768" y="283369"/>
                  </a:lnTo>
                  <a:lnTo>
                    <a:pt x="1550193" y="200025"/>
                  </a:lnTo>
                  <a:lnTo>
                    <a:pt x="1845468" y="128588"/>
                  </a:lnTo>
                  <a:lnTo>
                    <a:pt x="2064543" y="78581"/>
                  </a:lnTo>
                  <a:lnTo>
                    <a:pt x="2259806" y="35719"/>
                  </a:lnTo>
                  <a:lnTo>
                    <a:pt x="2378868" y="7144"/>
                  </a:lnTo>
                  <a:lnTo>
                    <a:pt x="2419350" y="0"/>
                  </a:lnTo>
                  <a:lnTo>
                    <a:pt x="2438400" y="0"/>
                  </a:lnTo>
                  <a:lnTo>
                    <a:pt x="2459831" y="7144"/>
                  </a:lnTo>
                  <a:lnTo>
                    <a:pt x="2469356" y="21431"/>
                  </a:lnTo>
                  <a:lnTo>
                    <a:pt x="2455068" y="42863"/>
                  </a:lnTo>
                  <a:lnTo>
                    <a:pt x="2424112" y="66675"/>
                  </a:lnTo>
                  <a:lnTo>
                    <a:pt x="2264568" y="130969"/>
                  </a:lnTo>
                  <a:lnTo>
                    <a:pt x="2043112" y="219075"/>
                  </a:lnTo>
                  <a:lnTo>
                    <a:pt x="1809750" y="276225"/>
                  </a:lnTo>
                  <a:lnTo>
                    <a:pt x="1452562" y="385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1">
              <a:extLst>
                <a:ext uri="{FF2B5EF4-FFF2-40B4-BE49-F238E27FC236}">
                  <a16:creationId xmlns:a16="http://schemas.microsoft.com/office/drawing/2014/main" id="{5D1447D5-744B-412E-92D4-635F75EDF651}"/>
                </a:ext>
              </a:extLst>
            </p:cNvPr>
            <p:cNvSpPr/>
            <p:nvPr/>
          </p:nvSpPr>
          <p:spPr>
            <a:xfrm>
              <a:off x="6072188" y="2220913"/>
              <a:ext cx="2070100" cy="514350"/>
            </a:xfrm>
            <a:custGeom>
              <a:avLst/>
              <a:gdLst>
                <a:gd name="connsiteX0" fmla="*/ 1240631 w 2069306"/>
                <a:gd name="connsiteY0" fmla="*/ 352425 h 514350"/>
                <a:gd name="connsiteX1" fmla="*/ 823912 w 2069306"/>
                <a:gd name="connsiteY1" fmla="*/ 442913 h 514350"/>
                <a:gd name="connsiteX2" fmla="*/ 592931 w 2069306"/>
                <a:gd name="connsiteY2" fmla="*/ 490538 h 514350"/>
                <a:gd name="connsiteX3" fmla="*/ 469106 w 2069306"/>
                <a:gd name="connsiteY3" fmla="*/ 511969 h 514350"/>
                <a:gd name="connsiteX4" fmla="*/ 438150 w 2069306"/>
                <a:gd name="connsiteY4" fmla="*/ 514350 h 514350"/>
                <a:gd name="connsiteX5" fmla="*/ 404812 w 2069306"/>
                <a:gd name="connsiteY5" fmla="*/ 514350 h 514350"/>
                <a:gd name="connsiteX6" fmla="*/ 354806 w 2069306"/>
                <a:gd name="connsiteY6" fmla="*/ 509588 h 514350"/>
                <a:gd name="connsiteX7" fmla="*/ 292893 w 2069306"/>
                <a:gd name="connsiteY7" fmla="*/ 500063 h 514350"/>
                <a:gd name="connsiteX8" fmla="*/ 240506 w 2069306"/>
                <a:gd name="connsiteY8" fmla="*/ 485775 h 514350"/>
                <a:gd name="connsiteX9" fmla="*/ 188118 w 2069306"/>
                <a:gd name="connsiteY9" fmla="*/ 461963 h 514350"/>
                <a:gd name="connsiteX10" fmla="*/ 97631 w 2069306"/>
                <a:gd name="connsiteY10" fmla="*/ 407194 h 514350"/>
                <a:gd name="connsiteX11" fmla="*/ 45243 w 2069306"/>
                <a:gd name="connsiteY11" fmla="*/ 369094 h 514350"/>
                <a:gd name="connsiteX12" fmla="*/ 9525 w 2069306"/>
                <a:gd name="connsiteY12" fmla="*/ 338138 h 514350"/>
                <a:gd name="connsiteX13" fmla="*/ 0 w 2069306"/>
                <a:gd name="connsiteY13" fmla="*/ 319088 h 514350"/>
                <a:gd name="connsiteX14" fmla="*/ 2381 w 2069306"/>
                <a:gd name="connsiteY14" fmla="*/ 302419 h 514350"/>
                <a:gd name="connsiteX15" fmla="*/ 16668 w 2069306"/>
                <a:gd name="connsiteY15" fmla="*/ 290513 h 514350"/>
                <a:gd name="connsiteX16" fmla="*/ 42862 w 2069306"/>
                <a:gd name="connsiteY16" fmla="*/ 290513 h 514350"/>
                <a:gd name="connsiteX17" fmla="*/ 111918 w 2069306"/>
                <a:gd name="connsiteY17" fmla="*/ 304800 h 514350"/>
                <a:gd name="connsiteX18" fmla="*/ 197643 w 2069306"/>
                <a:gd name="connsiteY18" fmla="*/ 321469 h 514350"/>
                <a:gd name="connsiteX19" fmla="*/ 254793 w 2069306"/>
                <a:gd name="connsiteY19" fmla="*/ 328613 h 514350"/>
                <a:gd name="connsiteX20" fmla="*/ 326231 w 2069306"/>
                <a:gd name="connsiteY20" fmla="*/ 335757 h 514350"/>
                <a:gd name="connsiteX21" fmla="*/ 392906 w 2069306"/>
                <a:gd name="connsiteY21" fmla="*/ 335757 h 514350"/>
                <a:gd name="connsiteX22" fmla="*/ 497681 w 2069306"/>
                <a:gd name="connsiteY22" fmla="*/ 319088 h 514350"/>
                <a:gd name="connsiteX23" fmla="*/ 716756 w 2069306"/>
                <a:gd name="connsiteY23" fmla="*/ 269082 h 514350"/>
                <a:gd name="connsiteX24" fmla="*/ 933450 w 2069306"/>
                <a:gd name="connsiteY24" fmla="*/ 223838 h 514350"/>
                <a:gd name="connsiteX25" fmla="*/ 1116806 w 2069306"/>
                <a:gd name="connsiteY25" fmla="*/ 185738 h 514350"/>
                <a:gd name="connsiteX26" fmla="*/ 1290637 w 2069306"/>
                <a:gd name="connsiteY26" fmla="*/ 152400 h 514350"/>
                <a:gd name="connsiteX27" fmla="*/ 1488281 w 2069306"/>
                <a:gd name="connsiteY27" fmla="*/ 111919 h 514350"/>
                <a:gd name="connsiteX28" fmla="*/ 1566862 w 2069306"/>
                <a:gd name="connsiteY28" fmla="*/ 88107 h 514350"/>
                <a:gd name="connsiteX29" fmla="*/ 1662112 w 2069306"/>
                <a:gd name="connsiteY29" fmla="*/ 26194 h 514350"/>
                <a:gd name="connsiteX30" fmla="*/ 1716881 w 2069306"/>
                <a:gd name="connsiteY30" fmla="*/ 0 h 514350"/>
                <a:gd name="connsiteX31" fmla="*/ 1771650 w 2069306"/>
                <a:gd name="connsiteY31" fmla="*/ 9525 h 514350"/>
                <a:gd name="connsiteX32" fmla="*/ 1890712 w 2069306"/>
                <a:gd name="connsiteY32" fmla="*/ 40482 h 514350"/>
                <a:gd name="connsiteX33" fmla="*/ 1971675 w 2069306"/>
                <a:gd name="connsiteY33" fmla="*/ 71438 h 514350"/>
                <a:gd name="connsiteX34" fmla="*/ 2026443 w 2069306"/>
                <a:gd name="connsiteY34" fmla="*/ 107157 h 514350"/>
                <a:gd name="connsiteX35" fmla="*/ 2059781 w 2069306"/>
                <a:gd name="connsiteY35" fmla="*/ 138113 h 514350"/>
                <a:gd name="connsiteX36" fmla="*/ 2069306 w 2069306"/>
                <a:gd name="connsiteY36" fmla="*/ 154782 h 514350"/>
                <a:gd name="connsiteX37" fmla="*/ 2069306 w 2069306"/>
                <a:gd name="connsiteY37" fmla="*/ 171450 h 514350"/>
                <a:gd name="connsiteX38" fmla="*/ 2064543 w 2069306"/>
                <a:gd name="connsiteY38" fmla="*/ 190500 h 514350"/>
                <a:gd name="connsiteX39" fmla="*/ 2050256 w 2069306"/>
                <a:gd name="connsiteY39" fmla="*/ 207169 h 514350"/>
                <a:gd name="connsiteX40" fmla="*/ 1995487 w 2069306"/>
                <a:gd name="connsiteY40" fmla="*/ 230982 h 514350"/>
                <a:gd name="connsiteX41" fmla="*/ 1833562 w 2069306"/>
                <a:gd name="connsiteY41" fmla="*/ 259557 h 514350"/>
                <a:gd name="connsiteX42" fmla="*/ 1478756 w 2069306"/>
                <a:gd name="connsiteY42" fmla="*/ 314325 h 514350"/>
                <a:gd name="connsiteX43" fmla="*/ 1240631 w 2069306"/>
                <a:gd name="connsiteY43" fmla="*/ 35242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69306" h="514350">
                  <a:moveTo>
                    <a:pt x="1240631" y="352425"/>
                  </a:moveTo>
                  <a:lnTo>
                    <a:pt x="823912" y="442913"/>
                  </a:lnTo>
                  <a:lnTo>
                    <a:pt x="592931" y="490538"/>
                  </a:lnTo>
                  <a:lnTo>
                    <a:pt x="469106" y="511969"/>
                  </a:lnTo>
                  <a:lnTo>
                    <a:pt x="438150" y="514350"/>
                  </a:lnTo>
                  <a:lnTo>
                    <a:pt x="404812" y="514350"/>
                  </a:lnTo>
                  <a:lnTo>
                    <a:pt x="354806" y="509588"/>
                  </a:lnTo>
                  <a:lnTo>
                    <a:pt x="292893" y="500063"/>
                  </a:lnTo>
                  <a:lnTo>
                    <a:pt x="240506" y="485775"/>
                  </a:lnTo>
                  <a:lnTo>
                    <a:pt x="188118" y="461963"/>
                  </a:lnTo>
                  <a:lnTo>
                    <a:pt x="97631" y="407194"/>
                  </a:lnTo>
                  <a:lnTo>
                    <a:pt x="45243" y="369094"/>
                  </a:lnTo>
                  <a:lnTo>
                    <a:pt x="9525" y="338138"/>
                  </a:lnTo>
                  <a:lnTo>
                    <a:pt x="0" y="319088"/>
                  </a:lnTo>
                  <a:lnTo>
                    <a:pt x="2381" y="302419"/>
                  </a:lnTo>
                  <a:lnTo>
                    <a:pt x="16668" y="290513"/>
                  </a:lnTo>
                  <a:lnTo>
                    <a:pt x="42862" y="290513"/>
                  </a:lnTo>
                  <a:lnTo>
                    <a:pt x="111918" y="304800"/>
                  </a:lnTo>
                  <a:lnTo>
                    <a:pt x="197643" y="321469"/>
                  </a:lnTo>
                  <a:lnTo>
                    <a:pt x="254793" y="328613"/>
                  </a:lnTo>
                  <a:lnTo>
                    <a:pt x="326231" y="335757"/>
                  </a:lnTo>
                  <a:lnTo>
                    <a:pt x="392906" y="335757"/>
                  </a:lnTo>
                  <a:lnTo>
                    <a:pt x="497681" y="319088"/>
                  </a:lnTo>
                  <a:lnTo>
                    <a:pt x="716756" y="269082"/>
                  </a:lnTo>
                  <a:lnTo>
                    <a:pt x="933450" y="223838"/>
                  </a:lnTo>
                  <a:lnTo>
                    <a:pt x="1116806" y="185738"/>
                  </a:lnTo>
                  <a:lnTo>
                    <a:pt x="1290637" y="152400"/>
                  </a:lnTo>
                  <a:lnTo>
                    <a:pt x="1488281" y="111919"/>
                  </a:lnTo>
                  <a:lnTo>
                    <a:pt x="1566862" y="88107"/>
                  </a:lnTo>
                  <a:lnTo>
                    <a:pt x="1662112" y="26194"/>
                  </a:lnTo>
                  <a:lnTo>
                    <a:pt x="1716881" y="0"/>
                  </a:lnTo>
                  <a:lnTo>
                    <a:pt x="1771650" y="9525"/>
                  </a:lnTo>
                  <a:lnTo>
                    <a:pt x="1890712" y="40482"/>
                  </a:lnTo>
                  <a:lnTo>
                    <a:pt x="1971675" y="71438"/>
                  </a:lnTo>
                  <a:lnTo>
                    <a:pt x="2026443" y="107157"/>
                  </a:lnTo>
                  <a:lnTo>
                    <a:pt x="2059781" y="138113"/>
                  </a:lnTo>
                  <a:lnTo>
                    <a:pt x="2069306" y="154782"/>
                  </a:lnTo>
                  <a:lnTo>
                    <a:pt x="2069306" y="171450"/>
                  </a:lnTo>
                  <a:lnTo>
                    <a:pt x="2064543" y="190500"/>
                  </a:lnTo>
                  <a:lnTo>
                    <a:pt x="2050256" y="207169"/>
                  </a:lnTo>
                  <a:lnTo>
                    <a:pt x="1995487" y="230982"/>
                  </a:lnTo>
                  <a:lnTo>
                    <a:pt x="1833562" y="259557"/>
                  </a:lnTo>
                  <a:lnTo>
                    <a:pt x="1478756" y="314325"/>
                  </a:lnTo>
                  <a:lnTo>
                    <a:pt x="1240631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3">
              <a:extLst>
                <a:ext uri="{FF2B5EF4-FFF2-40B4-BE49-F238E27FC236}">
                  <a16:creationId xmlns:a16="http://schemas.microsoft.com/office/drawing/2014/main" id="{A04B82B2-565A-47A8-81A4-DB2A7D483839}"/>
                </a:ext>
              </a:extLst>
            </p:cNvPr>
            <p:cNvSpPr/>
            <p:nvPr/>
          </p:nvSpPr>
          <p:spPr>
            <a:xfrm>
              <a:off x="6721476" y="3094038"/>
              <a:ext cx="1920875" cy="2660650"/>
            </a:xfrm>
            <a:custGeom>
              <a:avLst/>
              <a:gdLst>
                <a:gd name="connsiteX0" fmla="*/ 350123 w 1920580"/>
                <a:gd name="connsiteY0" fmla="*/ 322930 h 2661618"/>
                <a:gd name="connsiteX1" fmla="*/ 74784 w 1920580"/>
                <a:gd name="connsiteY1" fmla="*/ 367120 h 2661618"/>
                <a:gd name="connsiteX2" fmla="*/ 0 w 1920580"/>
                <a:gd name="connsiteY2" fmla="*/ 237948 h 2661618"/>
                <a:gd name="connsiteX3" fmla="*/ 183560 w 1920580"/>
                <a:gd name="connsiteY3" fmla="*/ 193758 h 2661618"/>
                <a:gd name="connsiteX4" fmla="*/ 411310 w 1920580"/>
                <a:gd name="connsiteY4" fmla="*/ 132571 h 2661618"/>
                <a:gd name="connsiteX5" fmla="*/ 639060 w 1920580"/>
                <a:gd name="connsiteY5" fmla="*/ 67986 h 2661618"/>
                <a:gd name="connsiteX6" fmla="*/ 686650 w 1920580"/>
                <a:gd name="connsiteY6" fmla="*/ 33993 h 2661618"/>
                <a:gd name="connsiteX7" fmla="*/ 727441 w 1920580"/>
                <a:gd name="connsiteY7" fmla="*/ 10198 h 2661618"/>
                <a:gd name="connsiteX8" fmla="*/ 754635 w 1920580"/>
                <a:gd name="connsiteY8" fmla="*/ 0 h 2661618"/>
                <a:gd name="connsiteX9" fmla="*/ 809023 w 1920580"/>
                <a:gd name="connsiteY9" fmla="*/ 23795 h 2661618"/>
                <a:gd name="connsiteX10" fmla="*/ 883807 w 1920580"/>
                <a:gd name="connsiteY10" fmla="*/ 64586 h 2661618"/>
                <a:gd name="connsiteX11" fmla="*/ 944993 w 1920580"/>
                <a:gd name="connsiteY11" fmla="*/ 101978 h 2661618"/>
                <a:gd name="connsiteX12" fmla="*/ 995982 w 1920580"/>
                <a:gd name="connsiteY12" fmla="*/ 142769 h 2661618"/>
                <a:gd name="connsiteX13" fmla="*/ 1046971 w 1920580"/>
                <a:gd name="connsiteY13" fmla="*/ 183560 h 2661618"/>
                <a:gd name="connsiteX14" fmla="*/ 1063967 w 1920580"/>
                <a:gd name="connsiteY14" fmla="*/ 210754 h 2661618"/>
                <a:gd name="connsiteX15" fmla="*/ 1063967 w 1920580"/>
                <a:gd name="connsiteY15" fmla="*/ 244747 h 2661618"/>
                <a:gd name="connsiteX16" fmla="*/ 1057169 w 1920580"/>
                <a:gd name="connsiteY16" fmla="*/ 282139 h 2661618"/>
                <a:gd name="connsiteX17" fmla="*/ 1040172 w 1920580"/>
                <a:gd name="connsiteY17" fmla="*/ 326329 h 2661618"/>
                <a:gd name="connsiteX18" fmla="*/ 1006180 w 1920580"/>
                <a:gd name="connsiteY18" fmla="*/ 363721 h 2661618"/>
                <a:gd name="connsiteX19" fmla="*/ 985784 w 1920580"/>
                <a:gd name="connsiteY19" fmla="*/ 390915 h 2661618"/>
                <a:gd name="connsiteX20" fmla="*/ 961990 w 1920580"/>
                <a:gd name="connsiteY20" fmla="*/ 448702 h 2661618"/>
                <a:gd name="connsiteX21" fmla="*/ 927997 w 1920580"/>
                <a:gd name="connsiteY21" fmla="*/ 659456 h 2661618"/>
                <a:gd name="connsiteX22" fmla="*/ 894004 w 1920580"/>
                <a:gd name="connsiteY22" fmla="*/ 938195 h 2661618"/>
                <a:gd name="connsiteX23" fmla="*/ 866810 w 1920580"/>
                <a:gd name="connsiteY23" fmla="*/ 1216934 h 2661618"/>
                <a:gd name="connsiteX24" fmla="*/ 849814 w 1920580"/>
                <a:gd name="connsiteY24" fmla="*/ 1529666 h 2661618"/>
                <a:gd name="connsiteX25" fmla="*/ 843016 w 1920580"/>
                <a:gd name="connsiteY25" fmla="*/ 1805006 h 2661618"/>
                <a:gd name="connsiteX26" fmla="*/ 839616 w 1920580"/>
                <a:gd name="connsiteY26" fmla="*/ 1974968 h 2661618"/>
                <a:gd name="connsiteX27" fmla="*/ 839616 w 1920580"/>
                <a:gd name="connsiteY27" fmla="*/ 2165327 h 2661618"/>
                <a:gd name="connsiteX28" fmla="*/ 846415 w 1920580"/>
                <a:gd name="connsiteY28" fmla="*/ 2209517 h 2661618"/>
                <a:gd name="connsiteX29" fmla="*/ 860012 w 1920580"/>
                <a:gd name="connsiteY29" fmla="*/ 2263905 h 2661618"/>
                <a:gd name="connsiteX30" fmla="*/ 873609 w 1920580"/>
                <a:gd name="connsiteY30" fmla="*/ 2301297 h 2661618"/>
                <a:gd name="connsiteX31" fmla="*/ 890605 w 1920580"/>
                <a:gd name="connsiteY31" fmla="*/ 2342088 h 2661618"/>
                <a:gd name="connsiteX32" fmla="*/ 914400 w 1920580"/>
                <a:gd name="connsiteY32" fmla="*/ 2376081 h 2661618"/>
                <a:gd name="connsiteX33" fmla="*/ 944993 w 1920580"/>
                <a:gd name="connsiteY33" fmla="*/ 2403275 h 2661618"/>
                <a:gd name="connsiteX34" fmla="*/ 999381 w 1920580"/>
                <a:gd name="connsiteY34" fmla="*/ 2423670 h 2661618"/>
                <a:gd name="connsiteX35" fmla="*/ 1077564 w 1920580"/>
                <a:gd name="connsiteY35" fmla="*/ 2440667 h 2661618"/>
                <a:gd name="connsiteX36" fmla="*/ 1176143 w 1920580"/>
                <a:gd name="connsiteY36" fmla="*/ 2450864 h 2661618"/>
                <a:gd name="connsiteX37" fmla="*/ 1315512 w 1920580"/>
                <a:gd name="connsiteY37" fmla="*/ 2447465 h 2661618"/>
                <a:gd name="connsiteX38" fmla="*/ 1403893 w 1920580"/>
                <a:gd name="connsiteY38" fmla="*/ 2437267 h 2661618"/>
                <a:gd name="connsiteX39" fmla="*/ 1465079 w 1920580"/>
                <a:gd name="connsiteY39" fmla="*/ 2420271 h 2661618"/>
                <a:gd name="connsiteX40" fmla="*/ 1499072 w 1920580"/>
                <a:gd name="connsiteY40" fmla="*/ 2399876 h 2661618"/>
                <a:gd name="connsiteX41" fmla="*/ 1872990 w 1920580"/>
                <a:gd name="connsiteY41" fmla="*/ 2376081 h 2661618"/>
                <a:gd name="connsiteX42" fmla="*/ 1896785 w 1920580"/>
                <a:gd name="connsiteY42" fmla="*/ 2406674 h 2661618"/>
                <a:gd name="connsiteX43" fmla="*/ 1913781 w 1920580"/>
                <a:gd name="connsiteY43" fmla="*/ 2437267 h 2661618"/>
                <a:gd name="connsiteX44" fmla="*/ 1920580 w 1920580"/>
                <a:gd name="connsiteY44" fmla="*/ 2474659 h 2661618"/>
                <a:gd name="connsiteX45" fmla="*/ 1920580 w 1920580"/>
                <a:gd name="connsiteY45" fmla="*/ 2505252 h 2661618"/>
                <a:gd name="connsiteX46" fmla="*/ 1906983 w 1920580"/>
                <a:gd name="connsiteY46" fmla="*/ 2539245 h 2661618"/>
                <a:gd name="connsiteX47" fmla="*/ 1876390 w 1920580"/>
                <a:gd name="connsiteY47" fmla="*/ 2569838 h 2661618"/>
                <a:gd name="connsiteX48" fmla="*/ 1805005 w 1920580"/>
                <a:gd name="connsiteY48" fmla="*/ 2600432 h 2661618"/>
                <a:gd name="connsiteX49" fmla="*/ 1706427 w 1920580"/>
                <a:gd name="connsiteY49" fmla="*/ 2627626 h 2661618"/>
                <a:gd name="connsiteX50" fmla="*/ 1546662 w 1920580"/>
                <a:gd name="connsiteY50" fmla="*/ 2651420 h 2661618"/>
                <a:gd name="connsiteX51" fmla="*/ 1329109 w 1920580"/>
                <a:gd name="connsiteY51" fmla="*/ 2661618 h 2661618"/>
                <a:gd name="connsiteX52" fmla="*/ 1155747 w 1920580"/>
                <a:gd name="connsiteY52" fmla="*/ 2654820 h 2661618"/>
                <a:gd name="connsiteX53" fmla="*/ 1033374 w 1920580"/>
                <a:gd name="connsiteY53" fmla="*/ 2637823 h 2661618"/>
                <a:gd name="connsiteX54" fmla="*/ 955191 w 1920580"/>
                <a:gd name="connsiteY54" fmla="*/ 2624226 h 2661618"/>
                <a:gd name="connsiteX55" fmla="*/ 870210 w 1920580"/>
                <a:gd name="connsiteY55" fmla="*/ 2597032 h 2661618"/>
                <a:gd name="connsiteX56" fmla="*/ 826019 w 1920580"/>
                <a:gd name="connsiteY56" fmla="*/ 2573238 h 2661618"/>
                <a:gd name="connsiteX57" fmla="*/ 751236 w 1920580"/>
                <a:gd name="connsiteY57" fmla="*/ 2508652 h 2661618"/>
                <a:gd name="connsiteX58" fmla="*/ 720642 w 1920580"/>
                <a:gd name="connsiteY58" fmla="*/ 2478058 h 2661618"/>
                <a:gd name="connsiteX59" fmla="*/ 683250 w 1920580"/>
                <a:gd name="connsiteY59" fmla="*/ 2413473 h 2661618"/>
                <a:gd name="connsiteX60" fmla="*/ 656056 w 1920580"/>
                <a:gd name="connsiteY60" fmla="*/ 2314894 h 2661618"/>
                <a:gd name="connsiteX61" fmla="*/ 639060 w 1920580"/>
                <a:gd name="connsiteY61" fmla="*/ 2182323 h 2661618"/>
                <a:gd name="connsiteX62" fmla="*/ 642459 w 1920580"/>
                <a:gd name="connsiteY62" fmla="*/ 1886588 h 2661618"/>
                <a:gd name="connsiteX63" fmla="*/ 656056 w 1920580"/>
                <a:gd name="connsiteY63" fmla="*/ 1420890 h 2661618"/>
                <a:gd name="connsiteX64" fmla="*/ 686650 w 1920580"/>
                <a:gd name="connsiteY64" fmla="*/ 727441 h 2661618"/>
                <a:gd name="connsiteX65" fmla="*/ 700247 w 1920580"/>
                <a:gd name="connsiteY65" fmla="*/ 438505 h 2661618"/>
                <a:gd name="connsiteX66" fmla="*/ 703646 w 1920580"/>
                <a:gd name="connsiteY66" fmla="*/ 350124 h 2661618"/>
                <a:gd name="connsiteX67" fmla="*/ 700247 w 1920580"/>
                <a:gd name="connsiteY67" fmla="*/ 316131 h 2661618"/>
                <a:gd name="connsiteX68" fmla="*/ 683250 w 1920580"/>
                <a:gd name="connsiteY68" fmla="*/ 295736 h 2661618"/>
                <a:gd name="connsiteX69" fmla="*/ 659456 w 1920580"/>
                <a:gd name="connsiteY69" fmla="*/ 271941 h 2661618"/>
                <a:gd name="connsiteX70" fmla="*/ 618665 w 1920580"/>
                <a:gd name="connsiteY70" fmla="*/ 265142 h 2661618"/>
                <a:gd name="connsiteX71" fmla="*/ 554079 w 1920580"/>
                <a:gd name="connsiteY71" fmla="*/ 275340 h 2661618"/>
                <a:gd name="connsiteX72" fmla="*/ 482694 w 1920580"/>
                <a:gd name="connsiteY72" fmla="*/ 295736 h 2661618"/>
                <a:gd name="connsiteX73" fmla="*/ 350123 w 1920580"/>
                <a:gd name="connsiteY73" fmla="*/ 322930 h 2661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920580" h="2661618">
                  <a:moveTo>
                    <a:pt x="350123" y="322930"/>
                  </a:moveTo>
                  <a:lnTo>
                    <a:pt x="74784" y="367120"/>
                  </a:lnTo>
                  <a:lnTo>
                    <a:pt x="0" y="237948"/>
                  </a:lnTo>
                  <a:lnTo>
                    <a:pt x="183560" y="193758"/>
                  </a:lnTo>
                  <a:lnTo>
                    <a:pt x="411310" y="132571"/>
                  </a:lnTo>
                  <a:lnTo>
                    <a:pt x="639060" y="67986"/>
                  </a:lnTo>
                  <a:lnTo>
                    <a:pt x="686650" y="33993"/>
                  </a:lnTo>
                  <a:lnTo>
                    <a:pt x="727441" y="10198"/>
                  </a:lnTo>
                  <a:lnTo>
                    <a:pt x="754635" y="0"/>
                  </a:lnTo>
                  <a:lnTo>
                    <a:pt x="809023" y="23795"/>
                  </a:lnTo>
                  <a:lnTo>
                    <a:pt x="883807" y="64586"/>
                  </a:lnTo>
                  <a:lnTo>
                    <a:pt x="944993" y="101978"/>
                  </a:lnTo>
                  <a:lnTo>
                    <a:pt x="995982" y="142769"/>
                  </a:lnTo>
                  <a:lnTo>
                    <a:pt x="1046971" y="183560"/>
                  </a:lnTo>
                  <a:lnTo>
                    <a:pt x="1063967" y="210754"/>
                  </a:lnTo>
                  <a:lnTo>
                    <a:pt x="1063967" y="244747"/>
                  </a:lnTo>
                  <a:lnTo>
                    <a:pt x="1057169" y="282139"/>
                  </a:lnTo>
                  <a:lnTo>
                    <a:pt x="1040172" y="326329"/>
                  </a:lnTo>
                  <a:lnTo>
                    <a:pt x="1006180" y="363721"/>
                  </a:lnTo>
                  <a:lnTo>
                    <a:pt x="985784" y="390915"/>
                  </a:lnTo>
                  <a:lnTo>
                    <a:pt x="961990" y="448702"/>
                  </a:lnTo>
                  <a:lnTo>
                    <a:pt x="927997" y="659456"/>
                  </a:lnTo>
                  <a:lnTo>
                    <a:pt x="894004" y="938195"/>
                  </a:lnTo>
                  <a:lnTo>
                    <a:pt x="866810" y="1216934"/>
                  </a:lnTo>
                  <a:lnTo>
                    <a:pt x="849814" y="1529666"/>
                  </a:lnTo>
                  <a:lnTo>
                    <a:pt x="843016" y="1805006"/>
                  </a:lnTo>
                  <a:cubicBezTo>
                    <a:pt x="841883" y="1861660"/>
                    <a:pt x="840749" y="1918314"/>
                    <a:pt x="839616" y="1974968"/>
                  </a:cubicBezTo>
                  <a:lnTo>
                    <a:pt x="839616" y="2165327"/>
                  </a:lnTo>
                  <a:lnTo>
                    <a:pt x="846415" y="2209517"/>
                  </a:lnTo>
                  <a:lnTo>
                    <a:pt x="860012" y="2263905"/>
                  </a:lnTo>
                  <a:lnTo>
                    <a:pt x="873609" y="2301297"/>
                  </a:lnTo>
                  <a:lnTo>
                    <a:pt x="890605" y="2342088"/>
                  </a:lnTo>
                  <a:lnTo>
                    <a:pt x="914400" y="2376081"/>
                  </a:lnTo>
                  <a:lnTo>
                    <a:pt x="944993" y="2403275"/>
                  </a:lnTo>
                  <a:lnTo>
                    <a:pt x="999381" y="2423670"/>
                  </a:lnTo>
                  <a:lnTo>
                    <a:pt x="1077564" y="2440667"/>
                  </a:lnTo>
                  <a:lnTo>
                    <a:pt x="1176143" y="2450864"/>
                  </a:lnTo>
                  <a:lnTo>
                    <a:pt x="1315512" y="2447465"/>
                  </a:lnTo>
                  <a:lnTo>
                    <a:pt x="1403893" y="2437267"/>
                  </a:lnTo>
                  <a:lnTo>
                    <a:pt x="1465079" y="2420271"/>
                  </a:lnTo>
                  <a:lnTo>
                    <a:pt x="1499072" y="2399876"/>
                  </a:lnTo>
                  <a:lnTo>
                    <a:pt x="1872990" y="2376081"/>
                  </a:lnTo>
                  <a:lnTo>
                    <a:pt x="1896785" y="2406674"/>
                  </a:lnTo>
                  <a:lnTo>
                    <a:pt x="1913781" y="2437267"/>
                  </a:lnTo>
                  <a:lnTo>
                    <a:pt x="1920580" y="2474659"/>
                  </a:lnTo>
                  <a:lnTo>
                    <a:pt x="1920580" y="2505252"/>
                  </a:lnTo>
                  <a:lnTo>
                    <a:pt x="1906983" y="2539245"/>
                  </a:lnTo>
                  <a:lnTo>
                    <a:pt x="1876390" y="2569838"/>
                  </a:lnTo>
                  <a:lnTo>
                    <a:pt x="1805005" y="2600432"/>
                  </a:lnTo>
                  <a:lnTo>
                    <a:pt x="1706427" y="2627626"/>
                  </a:lnTo>
                  <a:lnTo>
                    <a:pt x="1546662" y="2651420"/>
                  </a:lnTo>
                  <a:lnTo>
                    <a:pt x="1329109" y="2661618"/>
                  </a:lnTo>
                  <a:lnTo>
                    <a:pt x="1155747" y="2654820"/>
                  </a:lnTo>
                  <a:lnTo>
                    <a:pt x="1033374" y="2637823"/>
                  </a:lnTo>
                  <a:lnTo>
                    <a:pt x="955191" y="2624226"/>
                  </a:lnTo>
                  <a:lnTo>
                    <a:pt x="870210" y="2597032"/>
                  </a:lnTo>
                  <a:lnTo>
                    <a:pt x="826019" y="2573238"/>
                  </a:lnTo>
                  <a:lnTo>
                    <a:pt x="751236" y="2508652"/>
                  </a:lnTo>
                  <a:lnTo>
                    <a:pt x="720642" y="2478058"/>
                  </a:lnTo>
                  <a:lnTo>
                    <a:pt x="683250" y="2413473"/>
                  </a:lnTo>
                  <a:lnTo>
                    <a:pt x="656056" y="2314894"/>
                  </a:lnTo>
                  <a:lnTo>
                    <a:pt x="639060" y="2182323"/>
                  </a:lnTo>
                  <a:lnTo>
                    <a:pt x="642459" y="1886588"/>
                  </a:lnTo>
                  <a:lnTo>
                    <a:pt x="656056" y="1420890"/>
                  </a:lnTo>
                  <a:lnTo>
                    <a:pt x="686650" y="727441"/>
                  </a:lnTo>
                  <a:lnTo>
                    <a:pt x="700247" y="438505"/>
                  </a:lnTo>
                  <a:lnTo>
                    <a:pt x="703646" y="350124"/>
                  </a:lnTo>
                  <a:lnTo>
                    <a:pt x="700247" y="316131"/>
                  </a:lnTo>
                  <a:lnTo>
                    <a:pt x="683250" y="295736"/>
                  </a:lnTo>
                  <a:lnTo>
                    <a:pt x="659456" y="271941"/>
                  </a:lnTo>
                  <a:lnTo>
                    <a:pt x="618665" y="265142"/>
                  </a:lnTo>
                  <a:lnTo>
                    <a:pt x="554079" y="275340"/>
                  </a:lnTo>
                  <a:lnTo>
                    <a:pt x="482694" y="295736"/>
                  </a:lnTo>
                  <a:lnTo>
                    <a:pt x="350123" y="3229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4">
              <a:extLst>
                <a:ext uri="{FF2B5EF4-FFF2-40B4-BE49-F238E27FC236}">
                  <a16:creationId xmlns:a16="http://schemas.microsoft.com/office/drawing/2014/main" id="{722DC023-06EF-456E-BE0E-F13EAB0F9C5E}"/>
                </a:ext>
              </a:extLst>
            </p:cNvPr>
            <p:cNvSpPr/>
            <p:nvPr/>
          </p:nvSpPr>
          <p:spPr>
            <a:xfrm>
              <a:off x="8205788" y="4678363"/>
              <a:ext cx="406400" cy="836612"/>
            </a:xfrm>
            <a:custGeom>
              <a:avLst/>
              <a:gdLst>
                <a:gd name="connsiteX0" fmla="*/ 316706 w 407193"/>
                <a:gd name="connsiteY0" fmla="*/ 440532 h 835819"/>
                <a:gd name="connsiteX1" fmla="*/ 316706 w 407193"/>
                <a:gd name="connsiteY1" fmla="*/ 607219 h 835819"/>
                <a:gd name="connsiteX2" fmla="*/ 321468 w 407193"/>
                <a:gd name="connsiteY2" fmla="*/ 638175 h 835819"/>
                <a:gd name="connsiteX3" fmla="*/ 328612 w 407193"/>
                <a:gd name="connsiteY3" fmla="*/ 676275 h 835819"/>
                <a:gd name="connsiteX4" fmla="*/ 340518 w 407193"/>
                <a:gd name="connsiteY4" fmla="*/ 716757 h 835819"/>
                <a:gd name="connsiteX5" fmla="*/ 364331 w 407193"/>
                <a:gd name="connsiteY5" fmla="*/ 752475 h 835819"/>
                <a:gd name="connsiteX6" fmla="*/ 407193 w 407193"/>
                <a:gd name="connsiteY6" fmla="*/ 826294 h 835819"/>
                <a:gd name="connsiteX7" fmla="*/ 0 w 407193"/>
                <a:gd name="connsiteY7" fmla="*/ 835819 h 835819"/>
                <a:gd name="connsiteX8" fmla="*/ 16668 w 407193"/>
                <a:gd name="connsiteY8" fmla="*/ 812007 h 835819"/>
                <a:gd name="connsiteX9" fmla="*/ 64293 w 407193"/>
                <a:gd name="connsiteY9" fmla="*/ 762000 h 835819"/>
                <a:gd name="connsiteX10" fmla="*/ 95250 w 407193"/>
                <a:gd name="connsiteY10" fmla="*/ 716757 h 835819"/>
                <a:gd name="connsiteX11" fmla="*/ 130968 w 407193"/>
                <a:gd name="connsiteY11" fmla="*/ 635794 h 835819"/>
                <a:gd name="connsiteX12" fmla="*/ 176212 w 407193"/>
                <a:gd name="connsiteY12" fmla="*/ 485775 h 835819"/>
                <a:gd name="connsiteX13" fmla="*/ 214312 w 407193"/>
                <a:gd name="connsiteY13" fmla="*/ 321469 h 835819"/>
                <a:gd name="connsiteX14" fmla="*/ 245268 w 407193"/>
                <a:gd name="connsiteY14" fmla="*/ 173832 h 835819"/>
                <a:gd name="connsiteX15" fmla="*/ 266700 w 407193"/>
                <a:gd name="connsiteY15" fmla="*/ 57150 h 835819"/>
                <a:gd name="connsiteX16" fmla="*/ 271462 w 407193"/>
                <a:gd name="connsiteY16" fmla="*/ 26194 h 835819"/>
                <a:gd name="connsiteX17" fmla="*/ 276225 w 407193"/>
                <a:gd name="connsiteY17" fmla="*/ 11907 h 835819"/>
                <a:gd name="connsiteX18" fmla="*/ 288131 w 407193"/>
                <a:gd name="connsiteY18" fmla="*/ 0 h 835819"/>
                <a:gd name="connsiteX19" fmla="*/ 302418 w 407193"/>
                <a:gd name="connsiteY19" fmla="*/ 0 h 835819"/>
                <a:gd name="connsiteX20" fmla="*/ 316706 w 407193"/>
                <a:gd name="connsiteY20" fmla="*/ 7144 h 835819"/>
                <a:gd name="connsiteX21" fmla="*/ 321468 w 407193"/>
                <a:gd name="connsiteY21" fmla="*/ 35719 h 835819"/>
                <a:gd name="connsiteX22" fmla="*/ 321468 w 407193"/>
                <a:gd name="connsiteY22" fmla="*/ 188119 h 835819"/>
                <a:gd name="connsiteX23" fmla="*/ 316706 w 407193"/>
                <a:gd name="connsiteY23" fmla="*/ 440532 h 835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07193" h="835819">
                  <a:moveTo>
                    <a:pt x="316706" y="440532"/>
                  </a:moveTo>
                  <a:lnTo>
                    <a:pt x="316706" y="607219"/>
                  </a:lnTo>
                  <a:lnTo>
                    <a:pt x="321468" y="638175"/>
                  </a:lnTo>
                  <a:lnTo>
                    <a:pt x="328612" y="676275"/>
                  </a:lnTo>
                  <a:lnTo>
                    <a:pt x="340518" y="716757"/>
                  </a:lnTo>
                  <a:lnTo>
                    <a:pt x="364331" y="752475"/>
                  </a:lnTo>
                  <a:lnTo>
                    <a:pt x="407193" y="826294"/>
                  </a:lnTo>
                  <a:lnTo>
                    <a:pt x="0" y="835819"/>
                  </a:lnTo>
                  <a:lnTo>
                    <a:pt x="16668" y="812007"/>
                  </a:lnTo>
                  <a:lnTo>
                    <a:pt x="64293" y="762000"/>
                  </a:lnTo>
                  <a:lnTo>
                    <a:pt x="95250" y="716757"/>
                  </a:lnTo>
                  <a:lnTo>
                    <a:pt x="130968" y="635794"/>
                  </a:lnTo>
                  <a:lnTo>
                    <a:pt x="176212" y="485775"/>
                  </a:lnTo>
                  <a:lnTo>
                    <a:pt x="214312" y="321469"/>
                  </a:lnTo>
                  <a:lnTo>
                    <a:pt x="245268" y="173832"/>
                  </a:lnTo>
                  <a:lnTo>
                    <a:pt x="266700" y="57150"/>
                  </a:lnTo>
                  <a:lnTo>
                    <a:pt x="271462" y="26194"/>
                  </a:lnTo>
                  <a:lnTo>
                    <a:pt x="276225" y="11907"/>
                  </a:lnTo>
                  <a:lnTo>
                    <a:pt x="288131" y="0"/>
                  </a:lnTo>
                  <a:lnTo>
                    <a:pt x="302418" y="0"/>
                  </a:lnTo>
                  <a:lnTo>
                    <a:pt x="316706" y="7144"/>
                  </a:lnTo>
                  <a:lnTo>
                    <a:pt x="321468" y="35719"/>
                  </a:lnTo>
                  <a:lnTo>
                    <a:pt x="321468" y="188119"/>
                  </a:lnTo>
                  <a:cubicBezTo>
                    <a:pt x="319881" y="273844"/>
                    <a:pt x="318293" y="359569"/>
                    <a:pt x="316706" y="440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8738344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0B29C7CF-EDEE-4762-9F77-D96180AF80D3}"/>
              </a:ext>
            </a:extLst>
          </p:cNvPr>
          <p:cNvSpPr/>
          <p:nvPr/>
        </p:nvSpPr>
        <p:spPr>
          <a:xfrm>
            <a:off x="3692525" y="1549400"/>
            <a:ext cx="1428750" cy="2476500"/>
          </a:xfrm>
          <a:custGeom>
            <a:avLst/>
            <a:gdLst>
              <a:gd name="connsiteX0" fmla="*/ 1101725 w 1428750"/>
              <a:gd name="connsiteY0" fmla="*/ 854075 h 2476500"/>
              <a:gd name="connsiteX1" fmla="*/ 1168400 w 1428750"/>
              <a:gd name="connsiteY1" fmla="*/ 727075 h 2476500"/>
              <a:gd name="connsiteX2" fmla="*/ 1228725 w 1428750"/>
              <a:gd name="connsiteY2" fmla="*/ 612775 h 2476500"/>
              <a:gd name="connsiteX3" fmla="*/ 1270000 w 1428750"/>
              <a:gd name="connsiteY3" fmla="*/ 533400 h 2476500"/>
              <a:gd name="connsiteX4" fmla="*/ 1308100 w 1428750"/>
              <a:gd name="connsiteY4" fmla="*/ 463550 h 2476500"/>
              <a:gd name="connsiteX5" fmla="*/ 1323975 w 1428750"/>
              <a:gd name="connsiteY5" fmla="*/ 438150 h 2476500"/>
              <a:gd name="connsiteX6" fmla="*/ 1349375 w 1428750"/>
              <a:gd name="connsiteY6" fmla="*/ 412750 h 2476500"/>
              <a:gd name="connsiteX7" fmla="*/ 1384300 w 1428750"/>
              <a:gd name="connsiteY7" fmla="*/ 387350 h 2476500"/>
              <a:gd name="connsiteX8" fmla="*/ 1412875 w 1428750"/>
              <a:gd name="connsiteY8" fmla="*/ 365125 h 2476500"/>
              <a:gd name="connsiteX9" fmla="*/ 1428750 w 1428750"/>
              <a:gd name="connsiteY9" fmla="*/ 346075 h 2476500"/>
              <a:gd name="connsiteX10" fmla="*/ 1428750 w 1428750"/>
              <a:gd name="connsiteY10" fmla="*/ 327025 h 2476500"/>
              <a:gd name="connsiteX11" fmla="*/ 1422400 w 1428750"/>
              <a:gd name="connsiteY11" fmla="*/ 295275 h 2476500"/>
              <a:gd name="connsiteX12" fmla="*/ 1409700 w 1428750"/>
              <a:gd name="connsiteY12" fmla="*/ 269875 h 2476500"/>
              <a:gd name="connsiteX13" fmla="*/ 1381125 w 1428750"/>
              <a:gd name="connsiteY13" fmla="*/ 234950 h 2476500"/>
              <a:gd name="connsiteX14" fmla="*/ 1346200 w 1428750"/>
              <a:gd name="connsiteY14" fmla="*/ 203200 h 2476500"/>
              <a:gd name="connsiteX15" fmla="*/ 1292225 w 1428750"/>
              <a:gd name="connsiteY15" fmla="*/ 158750 h 2476500"/>
              <a:gd name="connsiteX16" fmla="*/ 1209675 w 1428750"/>
              <a:gd name="connsiteY16" fmla="*/ 95250 h 2476500"/>
              <a:gd name="connsiteX17" fmla="*/ 1152525 w 1428750"/>
              <a:gd name="connsiteY17" fmla="*/ 60325 h 2476500"/>
              <a:gd name="connsiteX18" fmla="*/ 1108075 w 1428750"/>
              <a:gd name="connsiteY18" fmla="*/ 38100 h 2476500"/>
              <a:gd name="connsiteX19" fmla="*/ 1054100 w 1428750"/>
              <a:gd name="connsiteY19" fmla="*/ 12700 h 2476500"/>
              <a:gd name="connsiteX20" fmla="*/ 1016000 w 1428750"/>
              <a:gd name="connsiteY20" fmla="*/ 0 h 2476500"/>
              <a:gd name="connsiteX21" fmla="*/ 1000125 w 1428750"/>
              <a:gd name="connsiteY21" fmla="*/ 0 h 2476500"/>
              <a:gd name="connsiteX22" fmla="*/ 981075 w 1428750"/>
              <a:gd name="connsiteY22" fmla="*/ 9525 h 2476500"/>
              <a:gd name="connsiteX23" fmla="*/ 971550 w 1428750"/>
              <a:gd name="connsiteY23" fmla="*/ 28575 h 2476500"/>
              <a:gd name="connsiteX24" fmla="*/ 974725 w 1428750"/>
              <a:gd name="connsiteY24" fmla="*/ 47625 h 2476500"/>
              <a:gd name="connsiteX25" fmla="*/ 987425 w 1428750"/>
              <a:gd name="connsiteY25" fmla="*/ 73025 h 2476500"/>
              <a:gd name="connsiteX26" fmla="*/ 1012825 w 1428750"/>
              <a:gd name="connsiteY26" fmla="*/ 104775 h 2476500"/>
              <a:gd name="connsiteX27" fmla="*/ 1035050 w 1428750"/>
              <a:gd name="connsiteY27" fmla="*/ 136525 h 2476500"/>
              <a:gd name="connsiteX28" fmla="*/ 1057275 w 1428750"/>
              <a:gd name="connsiteY28" fmla="*/ 171450 h 2476500"/>
              <a:gd name="connsiteX29" fmla="*/ 1069975 w 1428750"/>
              <a:gd name="connsiteY29" fmla="*/ 206375 h 2476500"/>
              <a:gd name="connsiteX30" fmla="*/ 1076325 w 1428750"/>
              <a:gd name="connsiteY30" fmla="*/ 228600 h 2476500"/>
              <a:gd name="connsiteX31" fmla="*/ 1076325 w 1428750"/>
              <a:gd name="connsiteY31" fmla="*/ 257175 h 2476500"/>
              <a:gd name="connsiteX32" fmla="*/ 1060450 w 1428750"/>
              <a:gd name="connsiteY32" fmla="*/ 327025 h 2476500"/>
              <a:gd name="connsiteX33" fmla="*/ 962025 w 1428750"/>
              <a:gd name="connsiteY33" fmla="*/ 593725 h 2476500"/>
              <a:gd name="connsiteX34" fmla="*/ 860425 w 1428750"/>
              <a:gd name="connsiteY34" fmla="*/ 850900 h 2476500"/>
              <a:gd name="connsiteX35" fmla="*/ 765175 w 1428750"/>
              <a:gd name="connsiteY35" fmla="*/ 1085850 h 2476500"/>
              <a:gd name="connsiteX36" fmla="*/ 644525 w 1428750"/>
              <a:gd name="connsiteY36" fmla="*/ 1323975 h 2476500"/>
              <a:gd name="connsiteX37" fmla="*/ 488950 w 1428750"/>
              <a:gd name="connsiteY37" fmla="*/ 1628775 h 2476500"/>
              <a:gd name="connsiteX38" fmla="*/ 352425 w 1428750"/>
              <a:gd name="connsiteY38" fmla="*/ 1870075 h 2476500"/>
              <a:gd name="connsiteX39" fmla="*/ 212725 w 1428750"/>
              <a:gd name="connsiteY39" fmla="*/ 2111375 h 2476500"/>
              <a:gd name="connsiteX40" fmla="*/ 98425 w 1428750"/>
              <a:gd name="connsiteY40" fmla="*/ 2292350 h 2476500"/>
              <a:gd name="connsiteX41" fmla="*/ 9525 w 1428750"/>
              <a:gd name="connsiteY41" fmla="*/ 2435225 h 2476500"/>
              <a:gd name="connsiteX42" fmla="*/ 0 w 1428750"/>
              <a:gd name="connsiteY42" fmla="*/ 2457450 h 2476500"/>
              <a:gd name="connsiteX43" fmla="*/ 3175 w 1428750"/>
              <a:gd name="connsiteY43" fmla="*/ 2473325 h 2476500"/>
              <a:gd name="connsiteX44" fmla="*/ 22225 w 1428750"/>
              <a:gd name="connsiteY44" fmla="*/ 2476500 h 2476500"/>
              <a:gd name="connsiteX45" fmla="*/ 53975 w 1428750"/>
              <a:gd name="connsiteY45" fmla="*/ 2460625 h 2476500"/>
              <a:gd name="connsiteX46" fmla="*/ 133350 w 1428750"/>
              <a:gd name="connsiteY46" fmla="*/ 2378075 h 2476500"/>
              <a:gd name="connsiteX47" fmla="*/ 219075 w 1428750"/>
              <a:gd name="connsiteY47" fmla="*/ 2279650 h 2476500"/>
              <a:gd name="connsiteX48" fmla="*/ 327025 w 1428750"/>
              <a:gd name="connsiteY48" fmla="*/ 2149475 h 2476500"/>
              <a:gd name="connsiteX49" fmla="*/ 425450 w 1428750"/>
              <a:gd name="connsiteY49" fmla="*/ 2019300 h 2476500"/>
              <a:gd name="connsiteX50" fmla="*/ 514350 w 1428750"/>
              <a:gd name="connsiteY50" fmla="*/ 1892300 h 2476500"/>
              <a:gd name="connsiteX51" fmla="*/ 603250 w 1428750"/>
              <a:gd name="connsiteY51" fmla="*/ 1752600 h 2476500"/>
              <a:gd name="connsiteX52" fmla="*/ 717550 w 1428750"/>
              <a:gd name="connsiteY52" fmla="*/ 1574800 h 2476500"/>
              <a:gd name="connsiteX53" fmla="*/ 841375 w 1428750"/>
              <a:gd name="connsiteY53" fmla="*/ 1371600 h 2476500"/>
              <a:gd name="connsiteX54" fmla="*/ 977900 w 1428750"/>
              <a:gd name="connsiteY54" fmla="*/ 1101725 h 2476500"/>
              <a:gd name="connsiteX55" fmla="*/ 1101725 w 1428750"/>
              <a:gd name="connsiteY55" fmla="*/ 854075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428750" h="2476500">
                <a:moveTo>
                  <a:pt x="1101725" y="854075"/>
                </a:moveTo>
                <a:lnTo>
                  <a:pt x="1168400" y="727075"/>
                </a:lnTo>
                <a:lnTo>
                  <a:pt x="1228725" y="612775"/>
                </a:lnTo>
                <a:lnTo>
                  <a:pt x="1270000" y="533400"/>
                </a:lnTo>
                <a:lnTo>
                  <a:pt x="1308100" y="463550"/>
                </a:lnTo>
                <a:lnTo>
                  <a:pt x="1323975" y="438150"/>
                </a:lnTo>
                <a:lnTo>
                  <a:pt x="1349375" y="412750"/>
                </a:lnTo>
                <a:lnTo>
                  <a:pt x="1384300" y="387350"/>
                </a:lnTo>
                <a:lnTo>
                  <a:pt x="1412875" y="365125"/>
                </a:lnTo>
                <a:lnTo>
                  <a:pt x="1428750" y="346075"/>
                </a:lnTo>
                <a:lnTo>
                  <a:pt x="1428750" y="327025"/>
                </a:lnTo>
                <a:lnTo>
                  <a:pt x="1422400" y="295275"/>
                </a:lnTo>
                <a:lnTo>
                  <a:pt x="1409700" y="269875"/>
                </a:lnTo>
                <a:lnTo>
                  <a:pt x="1381125" y="234950"/>
                </a:lnTo>
                <a:lnTo>
                  <a:pt x="1346200" y="203200"/>
                </a:lnTo>
                <a:lnTo>
                  <a:pt x="1292225" y="158750"/>
                </a:lnTo>
                <a:lnTo>
                  <a:pt x="1209675" y="95250"/>
                </a:lnTo>
                <a:lnTo>
                  <a:pt x="1152525" y="60325"/>
                </a:lnTo>
                <a:lnTo>
                  <a:pt x="1108075" y="38100"/>
                </a:lnTo>
                <a:lnTo>
                  <a:pt x="1054100" y="12700"/>
                </a:lnTo>
                <a:lnTo>
                  <a:pt x="1016000" y="0"/>
                </a:lnTo>
                <a:lnTo>
                  <a:pt x="1000125" y="0"/>
                </a:lnTo>
                <a:lnTo>
                  <a:pt x="981075" y="9525"/>
                </a:lnTo>
                <a:lnTo>
                  <a:pt x="971550" y="28575"/>
                </a:lnTo>
                <a:lnTo>
                  <a:pt x="974725" y="47625"/>
                </a:lnTo>
                <a:lnTo>
                  <a:pt x="987425" y="73025"/>
                </a:lnTo>
                <a:lnTo>
                  <a:pt x="1012825" y="104775"/>
                </a:lnTo>
                <a:lnTo>
                  <a:pt x="1035050" y="136525"/>
                </a:lnTo>
                <a:lnTo>
                  <a:pt x="1057275" y="171450"/>
                </a:lnTo>
                <a:lnTo>
                  <a:pt x="1069975" y="206375"/>
                </a:lnTo>
                <a:lnTo>
                  <a:pt x="1076325" y="228600"/>
                </a:lnTo>
                <a:lnTo>
                  <a:pt x="1076325" y="257175"/>
                </a:lnTo>
                <a:lnTo>
                  <a:pt x="1060450" y="327025"/>
                </a:lnTo>
                <a:lnTo>
                  <a:pt x="962025" y="593725"/>
                </a:lnTo>
                <a:lnTo>
                  <a:pt x="860425" y="850900"/>
                </a:lnTo>
                <a:lnTo>
                  <a:pt x="765175" y="1085850"/>
                </a:lnTo>
                <a:lnTo>
                  <a:pt x="644525" y="1323975"/>
                </a:lnTo>
                <a:lnTo>
                  <a:pt x="488950" y="1628775"/>
                </a:lnTo>
                <a:lnTo>
                  <a:pt x="352425" y="1870075"/>
                </a:lnTo>
                <a:lnTo>
                  <a:pt x="212725" y="2111375"/>
                </a:lnTo>
                <a:lnTo>
                  <a:pt x="98425" y="2292350"/>
                </a:lnTo>
                <a:lnTo>
                  <a:pt x="9525" y="2435225"/>
                </a:lnTo>
                <a:lnTo>
                  <a:pt x="0" y="2457450"/>
                </a:lnTo>
                <a:lnTo>
                  <a:pt x="3175" y="2473325"/>
                </a:lnTo>
                <a:lnTo>
                  <a:pt x="22225" y="2476500"/>
                </a:lnTo>
                <a:lnTo>
                  <a:pt x="53975" y="2460625"/>
                </a:lnTo>
                <a:lnTo>
                  <a:pt x="133350" y="2378075"/>
                </a:lnTo>
                <a:lnTo>
                  <a:pt x="219075" y="2279650"/>
                </a:lnTo>
                <a:lnTo>
                  <a:pt x="327025" y="2149475"/>
                </a:lnTo>
                <a:lnTo>
                  <a:pt x="425450" y="2019300"/>
                </a:lnTo>
                <a:lnTo>
                  <a:pt x="514350" y="1892300"/>
                </a:lnTo>
                <a:lnTo>
                  <a:pt x="603250" y="1752600"/>
                </a:lnTo>
                <a:lnTo>
                  <a:pt x="717550" y="1574800"/>
                </a:lnTo>
                <a:lnTo>
                  <a:pt x="841375" y="1371600"/>
                </a:lnTo>
                <a:lnTo>
                  <a:pt x="977900" y="1101725"/>
                </a:lnTo>
                <a:lnTo>
                  <a:pt x="1101725" y="854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CD19B6CE-E3DC-4858-B1E2-1ED9B51D64B7}"/>
              </a:ext>
            </a:extLst>
          </p:cNvPr>
          <p:cNvSpPr/>
          <p:nvPr/>
        </p:nvSpPr>
        <p:spPr>
          <a:xfrm>
            <a:off x="6307138" y="1420814"/>
            <a:ext cx="531812" cy="695325"/>
          </a:xfrm>
          <a:custGeom>
            <a:avLst/>
            <a:gdLst>
              <a:gd name="connsiteX0" fmla="*/ 250032 w 531019"/>
              <a:gd name="connsiteY0" fmla="*/ 454819 h 695325"/>
              <a:gd name="connsiteX1" fmla="*/ 230982 w 531019"/>
              <a:gd name="connsiteY1" fmla="*/ 311944 h 695325"/>
              <a:gd name="connsiteX2" fmla="*/ 221457 w 531019"/>
              <a:gd name="connsiteY2" fmla="*/ 247650 h 695325"/>
              <a:gd name="connsiteX3" fmla="*/ 209550 w 531019"/>
              <a:gd name="connsiteY3" fmla="*/ 216694 h 695325"/>
              <a:gd name="connsiteX4" fmla="*/ 185738 w 531019"/>
              <a:gd name="connsiteY4" fmla="*/ 180975 h 695325"/>
              <a:gd name="connsiteX5" fmla="*/ 166688 w 531019"/>
              <a:gd name="connsiteY5" fmla="*/ 161925 h 695325"/>
              <a:gd name="connsiteX6" fmla="*/ 145257 w 531019"/>
              <a:gd name="connsiteY6" fmla="*/ 140494 h 695325"/>
              <a:gd name="connsiteX7" fmla="*/ 107157 w 531019"/>
              <a:gd name="connsiteY7" fmla="*/ 111919 h 695325"/>
              <a:gd name="connsiteX8" fmla="*/ 69057 w 531019"/>
              <a:gd name="connsiteY8" fmla="*/ 90488 h 695325"/>
              <a:gd name="connsiteX9" fmla="*/ 42863 w 531019"/>
              <a:gd name="connsiteY9" fmla="*/ 76200 h 695325"/>
              <a:gd name="connsiteX10" fmla="*/ 28575 w 531019"/>
              <a:gd name="connsiteY10" fmla="*/ 64294 h 695325"/>
              <a:gd name="connsiteX11" fmla="*/ 9525 w 531019"/>
              <a:gd name="connsiteY11" fmla="*/ 45244 h 695325"/>
              <a:gd name="connsiteX12" fmla="*/ 0 w 531019"/>
              <a:gd name="connsiteY12" fmla="*/ 30957 h 695325"/>
              <a:gd name="connsiteX13" fmla="*/ 0 w 531019"/>
              <a:gd name="connsiteY13" fmla="*/ 19050 h 695325"/>
              <a:gd name="connsiteX14" fmla="*/ 4763 w 531019"/>
              <a:gd name="connsiteY14" fmla="*/ 7144 h 695325"/>
              <a:gd name="connsiteX15" fmla="*/ 26194 w 531019"/>
              <a:gd name="connsiteY15" fmla="*/ 2382 h 695325"/>
              <a:gd name="connsiteX16" fmla="*/ 45244 w 531019"/>
              <a:gd name="connsiteY16" fmla="*/ 0 h 695325"/>
              <a:gd name="connsiteX17" fmla="*/ 76200 w 531019"/>
              <a:gd name="connsiteY17" fmla="*/ 7144 h 695325"/>
              <a:gd name="connsiteX18" fmla="*/ 145257 w 531019"/>
              <a:gd name="connsiteY18" fmla="*/ 28575 h 695325"/>
              <a:gd name="connsiteX19" fmla="*/ 209550 w 531019"/>
              <a:gd name="connsiteY19" fmla="*/ 45244 h 695325"/>
              <a:gd name="connsiteX20" fmla="*/ 283369 w 531019"/>
              <a:gd name="connsiteY20" fmla="*/ 69057 h 695325"/>
              <a:gd name="connsiteX21" fmla="*/ 364332 w 531019"/>
              <a:gd name="connsiteY21" fmla="*/ 97632 h 695325"/>
              <a:gd name="connsiteX22" fmla="*/ 426244 w 531019"/>
              <a:gd name="connsiteY22" fmla="*/ 123825 h 695325"/>
              <a:gd name="connsiteX23" fmla="*/ 466725 w 531019"/>
              <a:gd name="connsiteY23" fmla="*/ 145257 h 695325"/>
              <a:gd name="connsiteX24" fmla="*/ 490538 w 531019"/>
              <a:gd name="connsiteY24" fmla="*/ 157163 h 695325"/>
              <a:gd name="connsiteX25" fmla="*/ 511969 w 531019"/>
              <a:gd name="connsiteY25" fmla="*/ 171450 h 695325"/>
              <a:gd name="connsiteX26" fmla="*/ 521494 w 531019"/>
              <a:gd name="connsiteY26" fmla="*/ 183357 h 695325"/>
              <a:gd name="connsiteX27" fmla="*/ 528638 w 531019"/>
              <a:gd name="connsiteY27" fmla="*/ 200025 h 695325"/>
              <a:gd name="connsiteX28" fmla="*/ 531019 w 531019"/>
              <a:gd name="connsiteY28" fmla="*/ 216694 h 695325"/>
              <a:gd name="connsiteX29" fmla="*/ 526257 w 531019"/>
              <a:gd name="connsiteY29" fmla="*/ 228600 h 695325"/>
              <a:gd name="connsiteX30" fmla="*/ 514350 w 531019"/>
              <a:gd name="connsiteY30" fmla="*/ 247650 h 695325"/>
              <a:gd name="connsiteX31" fmla="*/ 492919 w 531019"/>
              <a:gd name="connsiteY31" fmla="*/ 283369 h 695325"/>
              <a:gd name="connsiteX32" fmla="*/ 476250 w 531019"/>
              <a:gd name="connsiteY32" fmla="*/ 330994 h 695325"/>
              <a:gd name="connsiteX33" fmla="*/ 471488 w 531019"/>
              <a:gd name="connsiteY33" fmla="*/ 373857 h 695325"/>
              <a:gd name="connsiteX34" fmla="*/ 471488 w 531019"/>
              <a:gd name="connsiteY34" fmla="*/ 664369 h 695325"/>
              <a:gd name="connsiteX35" fmla="*/ 278607 w 531019"/>
              <a:gd name="connsiteY35" fmla="*/ 695325 h 695325"/>
              <a:gd name="connsiteX36" fmla="*/ 250032 w 531019"/>
              <a:gd name="connsiteY36" fmla="*/ 4548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31019" h="695325">
                <a:moveTo>
                  <a:pt x="250032" y="454819"/>
                </a:moveTo>
                <a:lnTo>
                  <a:pt x="230982" y="311944"/>
                </a:lnTo>
                <a:lnTo>
                  <a:pt x="221457" y="247650"/>
                </a:lnTo>
                <a:lnTo>
                  <a:pt x="209550" y="216694"/>
                </a:lnTo>
                <a:lnTo>
                  <a:pt x="185738" y="180975"/>
                </a:lnTo>
                <a:lnTo>
                  <a:pt x="166688" y="161925"/>
                </a:lnTo>
                <a:lnTo>
                  <a:pt x="145257" y="140494"/>
                </a:lnTo>
                <a:lnTo>
                  <a:pt x="107157" y="111919"/>
                </a:lnTo>
                <a:lnTo>
                  <a:pt x="69057" y="90488"/>
                </a:lnTo>
                <a:lnTo>
                  <a:pt x="42863" y="76200"/>
                </a:lnTo>
                <a:lnTo>
                  <a:pt x="28575" y="64294"/>
                </a:lnTo>
                <a:lnTo>
                  <a:pt x="9525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7144"/>
                </a:lnTo>
                <a:lnTo>
                  <a:pt x="26194" y="2382"/>
                </a:lnTo>
                <a:lnTo>
                  <a:pt x="45244" y="0"/>
                </a:lnTo>
                <a:lnTo>
                  <a:pt x="76200" y="7144"/>
                </a:lnTo>
                <a:lnTo>
                  <a:pt x="145257" y="28575"/>
                </a:lnTo>
                <a:lnTo>
                  <a:pt x="209550" y="45244"/>
                </a:lnTo>
                <a:lnTo>
                  <a:pt x="283369" y="69057"/>
                </a:lnTo>
                <a:lnTo>
                  <a:pt x="364332" y="97632"/>
                </a:lnTo>
                <a:lnTo>
                  <a:pt x="426244" y="123825"/>
                </a:lnTo>
                <a:lnTo>
                  <a:pt x="466725" y="145257"/>
                </a:lnTo>
                <a:lnTo>
                  <a:pt x="490538" y="157163"/>
                </a:lnTo>
                <a:lnTo>
                  <a:pt x="511969" y="171450"/>
                </a:lnTo>
                <a:lnTo>
                  <a:pt x="521494" y="183357"/>
                </a:lnTo>
                <a:lnTo>
                  <a:pt x="528638" y="200025"/>
                </a:lnTo>
                <a:lnTo>
                  <a:pt x="531019" y="216694"/>
                </a:lnTo>
                <a:lnTo>
                  <a:pt x="526257" y="228600"/>
                </a:lnTo>
                <a:lnTo>
                  <a:pt x="514350" y="247650"/>
                </a:lnTo>
                <a:lnTo>
                  <a:pt x="492919" y="283369"/>
                </a:lnTo>
                <a:lnTo>
                  <a:pt x="476250" y="330994"/>
                </a:lnTo>
                <a:lnTo>
                  <a:pt x="471488" y="373857"/>
                </a:lnTo>
                <a:lnTo>
                  <a:pt x="471488" y="664369"/>
                </a:lnTo>
                <a:lnTo>
                  <a:pt x="278607" y="695325"/>
                </a:lnTo>
                <a:lnTo>
                  <a:pt x="250032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798C414A-0647-4383-ACF4-25594E5B1B9A}"/>
              </a:ext>
            </a:extLst>
          </p:cNvPr>
          <p:cNvSpPr/>
          <p:nvPr/>
        </p:nvSpPr>
        <p:spPr>
          <a:xfrm>
            <a:off x="5592763" y="2627313"/>
            <a:ext cx="539750" cy="849312"/>
          </a:xfrm>
          <a:custGeom>
            <a:avLst/>
            <a:gdLst>
              <a:gd name="connsiteX0" fmla="*/ 409575 w 538163"/>
              <a:gd name="connsiteY0" fmla="*/ 292894 h 850106"/>
              <a:gd name="connsiteX1" fmla="*/ 378619 w 538163"/>
              <a:gd name="connsiteY1" fmla="*/ 154781 h 850106"/>
              <a:gd name="connsiteX2" fmla="*/ 295275 w 538163"/>
              <a:gd name="connsiteY2" fmla="*/ 45244 h 850106"/>
              <a:gd name="connsiteX3" fmla="*/ 250032 w 538163"/>
              <a:gd name="connsiteY3" fmla="*/ 28575 h 850106"/>
              <a:gd name="connsiteX4" fmla="*/ 176213 w 538163"/>
              <a:gd name="connsiteY4" fmla="*/ 11906 h 850106"/>
              <a:gd name="connsiteX5" fmla="*/ 104775 w 538163"/>
              <a:gd name="connsiteY5" fmla="*/ 2381 h 850106"/>
              <a:gd name="connsiteX6" fmla="*/ 47625 w 538163"/>
              <a:gd name="connsiteY6" fmla="*/ 0 h 850106"/>
              <a:gd name="connsiteX7" fmla="*/ 16669 w 538163"/>
              <a:gd name="connsiteY7" fmla="*/ 4762 h 850106"/>
              <a:gd name="connsiteX8" fmla="*/ 4763 w 538163"/>
              <a:gd name="connsiteY8" fmla="*/ 9525 h 850106"/>
              <a:gd name="connsiteX9" fmla="*/ 0 w 538163"/>
              <a:gd name="connsiteY9" fmla="*/ 23812 h 850106"/>
              <a:gd name="connsiteX10" fmla="*/ 4763 w 538163"/>
              <a:gd name="connsiteY10" fmla="*/ 42862 h 850106"/>
              <a:gd name="connsiteX11" fmla="*/ 23813 w 538163"/>
              <a:gd name="connsiteY11" fmla="*/ 59531 h 850106"/>
              <a:gd name="connsiteX12" fmla="*/ 59532 w 538163"/>
              <a:gd name="connsiteY12" fmla="*/ 95250 h 850106"/>
              <a:gd name="connsiteX13" fmla="*/ 97632 w 538163"/>
              <a:gd name="connsiteY13" fmla="*/ 133350 h 850106"/>
              <a:gd name="connsiteX14" fmla="*/ 133350 w 538163"/>
              <a:gd name="connsiteY14" fmla="*/ 180975 h 850106"/>
              <a:gd name="connsiteX15" fmla="*/ 159544 w 538163"/>
              <a:gd name="connsiteY15" fmla="*/ 228600 h 850106"/>
              <a:gd name="connsiteX16" fmla="*/ 190500 w 538163"/>
              <a:gd name="connsiteY16" fmla="*/ 300037 h 850106"/>
              <a:gd name="connsiteX17" fmla="*/ 219075 w 538163"/>
              <a:gd name="connsiteY17" fmla="*/ 388144 h 850106"/>
              <a:gd name="connsiteX18" fmla="*/ 245269 w 538163"/>
              <a:gd name="connsiteY18" fmla="*/ 488156 h 850106"/>
              <a:gd name="connsiteX19" fmla="*/ 264319 w 538163"/>
              <a:gd name="connsiteY19" fmla="*/ 578644 h 850106"/>
              <a:gd name="connsiteX20" fmla="*/ 283369 w 538163"/>
              <a:gd name="connsiteY20" fmla="*/ 676275 h 850106"/>
              <a:gd name="connsiteX21" fmla="*/ 295275 w 538163"/>
              <a:gd name="connsiteY21" fmla="*/ 733425 h 850106"/>
              <a:gd name="connsiteX22" fmla="*/ 304800 w 538163"/>
              <a:gd name="connsiteY22" fmla="*/ 762000 h 850106"/>
              <a:gd name="connsiteX23" fmla="*/ 323850 w 538163"/>
              <a:gd name="connsiteY23" fmla="*/ 783431 h 850106"/>
              <a:gd name="connsiteX24" fmla="*/ 359569 w 538163"/>
              <a:gd name="connsiteY24" fmla="*/ 814387 h 850106"/>
              <a:gd name="connsiteX25" fmla="*/ 414338 w 538163"/>
              <a:gd name="connsiteY25" fmla="*/ 838200 h 850106"/>
              <a:gd name="connsiteX26" fmla="*/ 457200 w 538163"/>
              <a:gd name="connsiteY26" fmla="*/ 850106 h 850106"/>
              <a:gd name="connsiteX27" fmla="*/ 483394 w 538163"/>
              <a:gd name="connsiteY27" fmla="*/ 847725 h 850106"/>
              <a:gd name="connsiteX28" fmla="*/ 507207 w 538163"/>
              <a:gd name="connsiteY28" fmla="*/ 842962 h 850106"/>
              <a:gd name="connsiteX29" fmla="*/ 526257 w 538163"/>
              <a:gd name="connsiteY29" fmla="*/ 826294 h 850106"/>
              <a:gd name="connsiteX30" fmla="*/ 533400 w 538163"/>
              <a:gd name="connsiteY30" fmla="*/ 802481 h 850106"/>
              <a:gd name="connsiteX31" fmla="*/ 538163 w 538163"/>
              <a:gd name="connsiteY31" fmla="*/ 776287 h 850106"/>
              <a:gd name="connsiteX32" fmla="*/ 535782 w 538163"/>
              <a:gd name="connsiteY32" fmla="*/ 745331 h 850106"/>
              <a:gd name="connsiteX33" fmla="*/ 533400 w 538163"/>
              <a:gd name="connsiteY33" fmla="*/ 711994 h 850106"/>
              <a:gd name="connsiteX34" fmla="*/ 476250 w 538163"/>
              <a:gd name="connsiteY34" fmla="*/ 597694 h 850106"/>
              <a:gd name="connsiteX35" fmla="*/ 409575 w 538163"/>
              <a:gd name="connsiteY35" fmla="*/ 292894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38163" h="850106">
                <a:moveTo>
                  <a:pt x="409575" y="292894"/>
                </a:moveTo>
                <a:lnTo>
                  <a:pt x="378619" y="154781"/>
                </a:lnTo>
                <a:lnTo>
                  <a:pt x="295275" y="45244"/>
                </a:lnTo>
                <a:lnTo>
                  <a:pt x="250032" y="28575"/>
                </a:lnTo>
                <a:lnTo>
                  <a:pt x="176213" y="11906"/>
                </a:lnTo>
                <a:lnTo>
                  <a:pt x="104775" y="2381"/>
                </a:lnTo>
                <a:lnTo>
                  <a:pt x="47625" y="0"/>
                </a:lnTo>
                <a:lnTo>
                  <a:pt x="16669" y="4762"/>
                </a:lnTo>
                <a:lnTo>
                  <a:pt x="4763" y="9525"/>
                </a:lnTo>
                <a:lnTo>
                  <a:pt x="0" y="23812"/>
                </a:lnTo>
                <a:lnTo>
                  <a:pt x="4763" y="42862"/>
                </a:lnTo>
                <a:lnTo>
                  <a:pt x="23813" y="59531"/>
                </a:lnTo>
                <a:lnTo>
                  <a:pt x="59532" y="95250"/>
                </a:lnTo>
                <a:lnTo>
                  <a:pt x="97632" y="133350"/>
                </a:lnTo>
                <a:lnTo>
                  <a:pt x="133350" y="180975"/>
                </a:lnTo>
                <a:lnTo>
                  <a:pt x="159544" y="228600"/>
                </a:lnTo>
                <a:lnTo>
                  <a:pt x="190500" y="300037"/>
                </a:lnTo>
                <a:lnTo>
                  <a:pt x="219075" y="388144"/>
                </a:lnTo>
                <a:lnTo>
                  <a:pt x="245269" y="488156"/>
                </a:lnTo>
                <a:lnTo>
                  <a:pt x="264319" y="578644"/>
                </a:lnTo>
                <a:lnTo>
                  <a:pt x="283369" y="676275"/>
                </a:lnTo>
                <a:lnTo>
                  <a:pt x="295275" y="733425"/>
                </a:lnTo>
                <a:lnTo>
                  <a:pt x="304800" y="762000"/>
                </a:lnTo>
                <a:lnTo>
                  <a:pt x="323850" y="783431"/>
                </a:lnTo>
                <a:lnTo>
                  <a:pt x="359569" y="814387"/>
                </a:lnTo>
                <a:lnTo>
                  <a:pt x="414338" y="838200"/>
                </a:lnTo>
                <a:lnTo>
                  <a:pt x="457200" y="850106"/>
                </a:lnTo>
                <a:lnTo>
                  <a:pt x="483394" y="847725"/>
                </a:lnTo>
                <a:lnTo>
                  <a:pt x="507207" y="842962"/>
                </a:lnTo>
                <a:lnTo>
                  <a:pt x="526257" y="826294"/>
                </a:lnTo>
                <a:lnTo>
                  <a:pt x="533400" y="802481"/>
                </a:lnTo>
                <a:lnTo>
                  <a:pt x="538163" y="776287"/>
                </a:lnTo>
                <a:lnTo>
                  <a:pt x="535782" y="745331"/>
                </a:lnTo>
                <a:lnTo>
                  <a:pt x="533400" y="711994"/>
                </a:lnTo>
                <a:lnTo>
                  <a:pt x="476250" y="597694"/>
                </a:lnTo>
                <a:lnTo>
                  <a:pt x="409575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141933F-9796-4182-9F4B-93AF1C4F9D17}"/>
              </a:ext>
            </a:extLst>
          </p:cNvPr>
          <p:cNvSpPr/>
          <p:nvPr/>
        </p:nvSpPr>
        <p:spPr>
          <a:xfrm>
            <a:off x="4370388" y="2911475"/>
            <a:ext cx="334962" cy="2959100"/>
          </a:xfrm>
          <a:custGeom>
            <a:avLst/>
            <a:gdLst>
              <a:gd name="connsiteX0" fmla="*/ 335280 w 335280"/>
              <a:gd name="connsiteY0" fmla="*/ 910590 h 2960370"/>
              <a:gd name="connsiteX1" fmla="*/ 335280 w 335280"/>
              <a:gd name="connsiteY1" fmla="*/ 445770 h 2960370"/>
              <a:gd name="connsiteX2" fmla="*/ 335280 w 335280"/>
              <a:gd name="connsiteY2" fmla="*/ 274320 h 2960370"/>
              <a:gd name="connsiteX3" fmla="*/ 327660 w 335280"/>
              <a:gd name="connsiteY3" fmla="*/ 243840 h 2960370"/>
              <a:gd name="connsiteX4" fmla="*/ 304800 w 335280"/>
              <a:gd name="connsiteY4" fmla="*/ 198120 h 2960370"/>
              <a:gd name="connsiteX5" fmla="*/ 281940 w 335280"/>
              <a:gd name="connsiteY5" fmla="*/ 160020 h 2960370"/>
              <a:gd name="connsiteX6" fmla="*/ 251460 w 335280"/>
              <a:gd name="connsiteY6" fmla="*/ 121920 h 2960370"/>
              <a:gd name="connsiteX7" fmla="*/ 205740 w 335280"/>
              <a:gd name="connsiteY7" fmla="*/ 72390 h 2960370"/>
              <a:gd name="connsiteX8" fmla="*/ 156210 w 335280"/>
              <a:gd name="connsiteY8" fmla="*/ 26670 h 2960370"/>
              <a:gd name="connsiteX9" fmla="*/ 106680 w 335280"/>
              <a:gd name="connsiteY9" fmla="*/ 0 h 2960370"/>
              <a:gd name="connsiteX10" fmla="*/ 34290 w 335280"/>
              <a:gd name="connsiteY10" fmla="*/ 152400 h 2960370"/>
              <a:gd name="connsiteX11" fmla="*/ 99060 w 335280"/>
              <a:gd name="connsiteY11" fmla="*/ 163830 h 2960370"/>
              <a:gd name="connsiteX12" fmla="*/ 121920 w 335280"/>
              <a:gd name="connsiteY12" fmla="*/ 175260 h 2960370"/>
              <a:gd name="connsiteX13" fmla="*/ 140970 w 335280"/>
              <a:gd name="connsiteY13" fmla="*/ 194310 h 2960370"/>
              <a:gd name="connsiteX14" fmla="*/ 152400 w 335280"/>
              <a:gd name="connsiteY14" fmla="*/ 217170 h 2960370"/>
              <a:gd name="connsiteX15" fmla="*/ 163830 w 335280"/>
              <a:gd name="connsiteY15" fmla="*/ 240030 h 2960370"/>
              <a:gd name="connsiteX16" fmla="*/ 171450 w 335280"/>
              <a:gd name="connsiteY16" fmla="*/ 274320 h 2960370"/>
              <a:gd name="connsiteX17" fmla="*/ 179070 w 335280"/>
              <a:gd name="connsiteY17" fmla="*/ 361950 h 2960370"/>
              <a:gd name="connsiteX18" fmla="*/ 156210 w 335280"/>
              <a:gd name="connsiteY18" fmla="*/ 697230 h 2960370"/>
              <a:gd name="connsiteX19" fmla="*/ 129540 w 335280"/>
              <a:gd name="connsiteY19" fmla="*/ 1211580 h 2960370"/>
              <a:gd name="connsiteX20" fmla="*/ 91440 w 335280"/>
              <a:gd name="connsiteY20" fmla="*/ 1866900 h 2960370"/>
              <a:gd name="connsiteX21" fmla="*/ 68580 w 335280"/>
              <a:gd name="connsiteY21" fmla="*/ 2259330 h 2960370"/>
              <a:gd name="connsiteX22" fmla="*/ 60960 w 335280"/>
              <a:gd name="connsiteY22" fmla="*/ 2297430 h 2960370"/>
              <a:gd name="connsiteX23" fmla="*/ 22860 w 335280"/>
              <a:gd name="connsiteY23" fmla="*/ 2411730 h 2960370"/>
              <a:gd name="connsiteX24" fmla="*/ 0 w 335280"/>
              <a:gd name="connsiteY24" fmla="*/ 2506980 h 2960370"/>
              <a:gd name="connsiteX25" fmla="*/ 3810 w 335280"/>
              <a:gd name="connsiteY25" fmla="*/ 2564130 h 2960370"/>
              <a:gd name="connsiteX26" fmla="*/ 26670 w 335280"/>
              <a:gd name="connsiteY26" fmla="*/ 2678430 h 2960370"/>
              <a:gd name="connsiteX27" fmla="*/ 57150 w 335280"/>
              <a:gd name="connsiteY27" fmla="*/ 2777490 h 2960370"/>
              <a:gd name="connsiteX28" fmla="*/ 87630 w 335280"/>
              <a:gd name="connsiteY28" fmla="*/ 2849880 h 2960370"/>
              <a:gd name="connsiteX29" fmla="*/ 114300 w 335280"/>
              <a:gd name="connsiteY29" fmla="*/ 2910840 h 2960370"/>
              <a:gd name="connsiteX30" fmla="*/ 133350 w 335280"/>
              <a:gd name="connsiteY30" fmla="*/ 2941320 h 2960370"/>
              <a:gd name="connsiteX31" fmla="*/ 148590 w 335280"/>
              <a:gd name="connsiteY31" fmla="*/ 2952750 h 2960370"/>
              <a:gd name="connsiteX32" fmla="*/ 160020 w 335280"/>
              <a:gd name="connsiteY32" fmla="*/ 2960370 h 2960370"/>
              <a:gd name="connsiteX33" fmla="*/ 182880 w 335280"/>
              <a:gd name="connsiteY33" fmla="*/ 2960370 h 2960370"/>
              <a:gd name="connsiteX34" fmla="*/ 220980 w 335280"/>
              <a:gd name="connsiteY34" fmla="*/ 2937510 h 2960370"/>
              <a:gd name="connsiteX35" fmla="*/ 247650 w 335280"/>
              <a:gd name="connsiteY35" fmla="*/ 2918460 h 2960370"/>
              <a:gd name="connsiteX36" fmla="*/ 259080 w 335280"/>
              <a:gd name="connsiteY36" fmla="*/ 2891790 h 2960370"/>
              <a:gd name="connsiteX37" fmla="*/ 274320 w 335280"/>
              <a:gd name="connsiteY37" fmla="*/ 2853690 h 2960370"/>
              <a:gd name="connsiteX38" fmla="*/ 289560 w 335280"/>
              <a:gd name="connsiteY38" fmla="*/ 2804160 h 2960370"/>
              <a:gd name="connsiteX39" fmla="*/ 300990 w 335280"/>
              <a:gd name="connsiteY39" fmla="*/ 2705100 h 2960370"/>
              <a:gd name="connsiteX40" fmla="*/ 308610 w 335280"/>
              <a:gd name="connsiteY40" fmla="*/ 2571750 h 2960370"/>
              <a:gd name="connsiteX41" fmla="*/ 312420 w 335280"/>
              <a:gd name="connsiteY41" fmla="*/ 2354580 h 2960370"/>
              <a:gd name="connsiteX42" fmla="*/ 323850 w 335280"/>
              <a:gd name="connsiteY42" fmla="*/ 2125980 h 2960370"/>
              <a:gd name="connsiteX43" fmla="*/ 331470 w 335280"/>
              <a:gd name="connsiteY43" fmla="*/ 1764030 h 2960370"/>
              <a:gd name="connsiteX44" fmla="*/ 335280 w 335280"/>
              <a:gd name="connsiteY44" fmla="*/ 963930 h 2960370"/>
              <a:gd name="connsiteX45" fmla="*/ 335280 w 335280"/>
              <a:gd name="connsiteY45" fmla="*/ 910590 h 29603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35280" h="2960370">
                <a:moveTo>
                  <a:pt x="335280" y="910590"/>
                </a:moveTo>
                <a:lnTo>
                  <a:pt x="335280" y="445770"/>
                </a:lnTo>
                <a:lnTo>
                  <a:pt x="335280" y="274320"/>
                </a:lnTo>
                <a:lnTo>
                  <a:pt x="327660" y="243840"/>
                </a:lnTo>
                <a:lnTo>
                  <a:pt x="304800" y="198120"/>
                </a:lnTo>
                <a:lnTo>
                  <a:pt x="281940" y="160020"/>
                </a:lnTo>
                <a:lnTo>
                  <a:pt x="251460" y="121920"/>
                </a:lnTo>
                <a:lnTo>
                  <a:pt x="205740" y="72390"/>
                </a:lnTo>
                <a:lnTo>
                  <a:pt x="156210" y="26670"/>
                </a:lnTo>
                <a:lnTo>
                  <a:pt x="106680" y="0"/>
                </a:lnTo>
                <a:lnTo>
                  <a:pt x="34290" y="152400"/>
                </a:lnTo>
                <a:lnTo>
                  <a:pt x="99060" y="163830"/>
                </a:lnTo>
                <a:lnTo>
                  <a:pt x="121920" y="175260"/>
                </a:lnTo>
                <a:lnTo>
                  <a:pt x="140970" y="194310"/>
                </a:lnTo>
                <a:lnTo>
                  <a:pt x="152400" y="217170"/>
                </a:lnTo>
                <a:lnTo>
                  <a:pt x="163830" y="240030"/>
                </a:lnTo>
                <a:lnTo>
                  <a:pt x="171450" y="274320"/>
                </a:lnTo>
                <a:lnTo>
                  <a:pt x="179070" y="361950"/>
                </a:lnTo>
                <a:lnTo>
                  <a:pt x="156210" y="697230"/>
                </a:lnTo>
                <a:lnTo>
                  <a:pt x="129540" y="1211580"/>
                </a:lnTo>
                <a:lnTo>
                  <a:pt x="91440" y="1866900"/>
                </a:lnTo>
                <a:lnTo>
                  <a:pt x="68580" y="2259330"/>
                </a:lnTo>
                <a:lnTo>
                  <a:pt x="60960" y="2297430"/>
                </a:lnTo>
                <a:lnTo>
                  <a:pt x="22860" y="2411730"/>
                </a:lnTo>
                <a:lnTo>
                  <a:pt x="0" y="2506980"/>
                </a:lnTo>
                <a:lnTo>
                  <a:pt x="3810" y="2564130"/>
                </a:lnTo>
                <a:lnTo>
                  <a:pt x="26670" y="2678430"/>
                </a:lnTo>
                <a:lnTo>
                  <a:pt x="57150" y="2777490"/>
                </a:lnTo>
                <a:lnTo>
                  <a:pt x="87630" y="2849880"/>
                </a:lnTo>
                <a:lnTo>
                  <a:pt x="114300" y="2910840"/>
                </a:lnTo>
                <a:lnTo>
                  <a:pt x="133350" y="2941320"/>
                </a:lnTo>
                <a:lnTo>
                  <a:pt x="148590" y="2952750"/>
                </a:lnTo>
                <a:lnTo>
                  <a:pt x="160020" y="2960370"/>
                </a:lnTo>
                <a:lnTo>
                  <a:pt x="182880" y="2960370"/>
                </a:lnTo>
                <a:lnTo>
                  <a:pt x="220980" y="2937510"/>
                </a:lnTo>
                <a:lnTo>
                  <a:pt x="247650" y="2918460"/>
                </a:lnTo>
                <a:lnTo>
                  <a:pt x="259080" y="2891790"/>
                </a:lnTo>
                <a:lnTo>
                  <a:pt x="274320" y="2853690"/>
                </a:lnTo>
                <a:lnTo>
                  <a:pt x="289560" y="2804160"/>
                </a:lnTo>
                <a:lnTo>
                  <a:pt x="300990" y="2705100"/>
                </a:lnTo>
                <a:lnTo>
                  <a:pt x="308610" y="2571750"/>
                </a:lnTo>
                <a:lnTo>
                  <a:pt x="312420" y="2354580"/>
                </a:lnTo>
                <a:lnTo>
                  <a:pt x="323850" y="2125980"/>
                </a:lnTo>
                <a:lnTo>
                  <a:pt x="331470" y="1764030"/>
                </a:lnTo>
                <a:lnTo>
                  <a:pt x="335280" y="963930"/>
                </a:lnTo>
                <a:lnTo>
                  <a:pt x="335280" y="91059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826D8A0F-2406-4B4B-923A-FBE84942C5B6}"/>
              </a:ext>
            </a:extLst>
          </p:cNvPr>
          <p:cNvSpPr/>
          <p:nvPr/>
        </p:nvSpPr>
        <p:spPr>
          <a:xfrm>
            <a:off x="5221289" y="1890714"/>
            <a:ext cx="2898775" cy="492125"/>
          </a:xfrm>
          <a:custGeom>
            <a:avLst/>
            <a:gdLst>
              <a:gd name="connsiteX0" fmla="*/ 1066800 w 2897982"/>
              <a:gd name="connsiteY0" fmla="*/ 192881 h 492918"/>
              <a:gd name="connsiteX1" fmla="*/ 1369219 w 2897982"/>
              <a:gd name="connsiteY1" fmla="*/ 154781 h 492918"/>
              <a:gd name="connsiteX2" fmla="*/ 1574007 w 2897982"/>
              <a:gd name="connsiteY2" fmla="*/ 130968 h 492918"/>
              <a:gd name="connsiteX3" fmla="*/ 1802607 w 2897982"/>
              <a:gd name="connsiteY3" fmla="*/ 107156 h 492918"/>
              <a:gd name="connsiteX4" fmla="*/ 1974057 w 2897982"/>
              <a:gd name="connsiteY4" fmla="*/ 88106 h 492918"/>
              <a:gd name="connsiteX5" fmla="*/ 2145507 w 2897982"/>
              <a:gd name="connsiteY5" fmla="*/ 64293 h 492918"/>
              <a:gd name="connsiteX6" fmla="*/ 2359819 w 2897982"/>
              <a:gd name="connsiteY6" fmla="*/ 26193 h 492918"/>
              <a:gd name="connsiteX7" fmla="*/ 2390775 w 2897982"/>
              <a:gd name="connsiteY7" fmla="*/ 16668 h 492918"/>
              <a:gd name="connsiteX8" fmla="*/ 2419350 w 2897982"/>
              <a:gd name="connsiteY8" fmla="*/ 4762 h 492918"/>
              <a:gd name="connsiteX9" fmla="*/ 2450307 w 2897982"/>
              <a:gd name="connsiteY9" fmla="*/ 0 h 492918"/>
              <a:gd name="connsiteX10" fmla="*/ 2509838 w 2897982"/>
              <a:gd name="connsiteY10" fmla="*/ 7143 h 492918"/>
              <a:gd name="connsiteX11" fmla="*/ 2586038 w 2897982"/>
              <a:gd name="connsiteY11" fmla="*/ 23812 h 492918"/>
              <a:gd name="connsiteX12" fmla="*/ 2659857 w 2897982"/>
              <a:gd name="connsiteY12" fmla="*/ 45243 h 492918"/>
              <a:gd name="connsiteX13" fmla="*/ 2712244 w 2897982"/>
              <a:gd name="connsiteY13" fmla="*/ 54768 h 492918"/>
              <a:gd name="connsiteX14" fmla="*/ 2774157 w 2897982"/>
              <a:gd name="connsiteY14" fmla="*/ 76200 h 492918"/>
              <a:gd name="connsiteX15" fmla="*/ 2817019 w 2897982"/>
              <a:gd name="connsiteY15" fmla="*/ 97631 h 492918"/>
              <a:gd name="connsiteX16" fmla="*/ 2862263 w 2897982"/>
              <a:gd name="connsiteY16" fmla="*/ 128587 h 492918"/>
              <a:gd name="connsiteX17" fmla="*/ 2886075 w 2897982"/>
              <a:gd name="connsiteY17" fmla="*/ 154781 h 492918"/>
              <a:gd name="connsiteX18" fmla="*/ 2897982 w 2897982"/>
              <a:gd name="connsiteY18" fmla="*/ 176212 h 492918"/>
              <a:gd name="connsiteX19" fmla="*/ 2893219 w 2897982"/>
              <a:gd name="connsiteY19" fmla="*/ 197643 h 492918"/>
              <a:gd name="connsiteX20" fmla="*/ 2871788 w 2897982"/>
              <a:gd name="connsiteY20" fmla="*/ 233362 h 492918"/>
              <a:gd name="connsiteX21" fmla="*/ 2850357 w 2897982"/>
              <a:gd name="connsiteY21" fmla="*/ 252412 h 492918"/>
              <a:gd name="connsiteX22" fmla="*/ 2824163 w 2897982"/>
              <a:gd name="connsiteY22" fmla="*/ 264318 h 492918"/>
              <a:gd name="connsiteX23" fmla="*/ 2783682 w 2897982"/>
              <a:gd name="connsiteY23" fmla="*/ 269081 h 492918"/>
              <a:gd name="connsiteX24" fmla="*/ 2659857 w 2897982"/>
              <a:gd name="connsiteY24" fmla="*/ 269081 h 492918"/>
              <a:gd name="connsiteX25" fmla="*/ 2459832 w 2897982"/>
              <a:gd name="connsiteY25" fmla="*/ 269081 h 492918"/>
              <a:gd name="connsiteX26" fmla="*/ 2152650 w 2897982"/>
              <a:gd name="connsiteY26" fmla="*/ 266700 h 492918"/>
              <a:gd name="connsiteX27" fmla="*/ 1950244 w 2897982"/>
              <a:gd name="connsiteY27" fmla="*/ 266700 h 492918"/>
              <a:gd name="connsiteX28" fmla="*/ 1804988 w 2897982"/>
              <a:gd name="connsiteY28" fmla="*/ 271462 h 492918"/>
              <a:gd name="connsiteX29" fmla="*/ 1574007 w 2897982"/>
              <a:gd name="connsiteY29" fmla="*/ 290512 h 492918"/>
              <a:gd name="connsiteX30" fmla="*/ 1319213 w 2897982"/>
              <a:gd name="connsiteY30" fmla="*/ 314325 h 492918"/>
              <a:gd name="connsiteX31" fmla="*/ 1052513 w 2897982"/>
              <a:gd name="connsiteY31" fmla="*/ 352425 h 492918"/>
              <a:gd name="connsiteX32" fmla="*/ 747713 w 2897982"/>
              <a:gd name="connsiteY32" fmla="*/ 402431 h 492918"/>
              <a:gd name="connsiteX33" fmla="*/ 631032 w 2897982"/>
              <a:gd name="connsiteY33" fmla="*/ 423862 h 492918"/>
              <a:gd name="connsiteX34" fmla="*/ 576263 w 2897982"/>
              <a:gd name="connsiteY34" fmla="*/ 447675 h 492918"/>
              <a:gd name="connsiteX35" fmla="*/ 490538 w 2897982"/>
              <a:gd name="connsiteY35" fmla="*/ 481012 h 492918"/>
              <a:gd name="connsiteX36" fmla="*/ 421482 w 2897982"/>
              <a:gd name="connsiteY36" fmla="*/ 492918 h 492918"/>
              <a:gd name="connsiteX37" fmla="*/ 392907 w 2897982"/>
              <a:gd name="connsiteY37" fmla="*/ 481012 h 492918"/>
              <a:gd name="connsiteX38" fmla="*/ 292894 w 2897982"/>
              <a:gd name="connsiteY38" fmla="*/ 423862 h 492918"/>
              <a:gd name="connsiteX39" fmla="*/ 176213 w 2897982"/>
              <a:gd name="connsiteY39" fmla="*/ 354806 h 492918"/>
              <a:gd name="connsiteX40" fmla="*/ 61913 w 2897982"/>
              <a:gd name="connsiteY40" fmla="*/ 278606 h 492918"/>
              <a:gd name="connsiteX41" fmla="*/ 21432 w 2897982"/>
              <a:gd name="connsiteY41" fmla="*/ 247650 h 492918"/>
              <a:gd name="connsiteX42" fmla="*/ 9525 w 2897982"/>
              <a:gd name="connsiteY42" fmla="*/ 230981 h 492918"/>
              <a:gd name="connsiteX43" fmla="*/ 0 w 2897982"/>
              <a:gd name="connsiteY43" fmla="*/ 202406 h 492918"/>
              <a:gd name="connsiteX44" fmla="*/ 4763 w 2897982"/>
              <a:gd name="connsiteY44" fmla="*/ 183356 h 492918"/>
              <a:gd name="connsiteX45" fmla="*/ 16669 w 2897982"/>
              <a:gd name="connsiteY45" fmla="*/ 173831 h 492918"/>
              <a:gd name="connsiteX46" fmla="*/ 35719 w 2897982"/>
              <a:gd name="connsiteY46" fmla="*/ 173831 h 492918"/>
              <a:gd name="connsiteX47" fmla="*/ 59532 w 2897982"/>
              <a:gd name="connsiteY47" fmla="*/ 176212 h 492918"/>
              <a:gd name="connsiteX48" fmla="*/ 116682 w 2897982"/>
              <a:gd name="connsiteY48" fmla="*/ 197643 h 492918"/>
              <a:gd name="connsiteX49" fmla="*/ 192882 w 2897982"/>
              <a:gd name="connsiteY49" fmla="*/ 228600 h 492918"/>
              <a:gd name="connsiteX50" fmla="*/ 280988 w 2897982"/>
              <a:gd name="connsiteY50" fmla="*/ 254793 h 492918"/>
              <a:gd name="connsiteX51" fmla="*/ 335757 w 2897982"/>
              <a:gd name="connsiteY51" fmla="*/ 264318 h 492918"/>
              <a:gd name="connsiteX52" fmla="*/ 397669 w 2897982"/>
              <a:gd name="connsiteY52" fmla="*/ 266700 h 492918"/>
              <a:gd name="connsiteX53" fmla="*/ 466725 w 2897982"/>
              <a:gd name="connsiteY53" fmla="*/ 266700 h 492918"/>
              <a:gd name="connsiteX54" fmla="*/ 519113 w 2897982"/>
              <a:gd name="connsiteY54" fmla="*/ 261937 h 492918"/>
              <a:gd name="connsiteX55" fmla="*/ 700088 w 2897982"/>
              <a:gd name="connsiteY55" fmla="*/ 240506 h 492918"/>
              <a:gd name="connsiteX56" fmla="*/ 1066800 w 2897982"/>
              <a:gd name="connsiteY56" fmla="*/ 192881 h 492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897982" h="492918">
                <a:moveTo>
                  <a:pt x="1066800" y="192881"/>
                </a:moveTo>
                <a:lnTo>
                  <a:pt x="1369219" y="154781"/>
                </a:lnTo>
                <a:lnTo>
                  <a:pt x="1574007" y="130968"/>
                </a:lnTo>
                <a:lnTo>
                  <a:pt x="1802607" y="107156"/>
                </a:lnTo>
                <a:lnTo>
                  <a:pt x="1974057" y="88106"/>
                </a:lnTo>
                <a:lnTo>
                  <a:pt x="2145507" y="64293"/>
                </a:lnTo>
                <a:lnTo>
                  <a:pt x="2359819" y="26193"/>
                </a:lnTo>
                <a:lnTo>
                  <a:pt x="2390775" y="16668"/>
                </a:lnTo>
                <a:lnTo>
                  <a:pt x="2419350" y="4762"/>
                </a:lnTo>
                <a:lnTo>
                  <a:pt x="2450307" y="0"/>
                </a:lnTo>
                <a:lnTo>
                  <a:pt x="2509838" y="7143"/>
                </a:lnTo>
                <a:lnTo>
                  <a:pt x="2586038" y="23812"/>
                </a:lnTo>
                <a:lnTo>
                  <a:pt x="2659857" y="45243"/>
                </a:lnTo>
                <a:lnTo>
                  <a:pt x="2712244" y="54768"/>
                </a:lnTo>
                <a:lnTo>
                  <a:pt x="2774157" y="76200"/>
                </a:lnTo>
                <a:lnTo>
                  <a:pt x="2817019" y="97631"/>
                </a:lnTo>
                <a:lnTo>
                  <a:pt x="2862263" y="128587"/>
                </a:lnTo>
                <a:lnTo>
                  <a:pt x="2886075" y="154781"/>
                </a:lnTo>
                <a:lnTo>
                  <a:pt x="2897982" y="176212"/>
                </a:lnTo>
                <a:lnTo>
                  <a:pt x="2893219" y="197643"/>
                </a:lnTo>
                <a:lnTo>
                  <a:pt x="2871788" y="233362"/>
                </a:lnTo>
                <a:lnTo>
                  <a:pt x="2850357" y="252412"/>
                </a:lnTo>
                <a:lnTo>
                  <a:pt x="2824163" y="264318"/>
                </a:lnTo>
                <a:lnTo>
                  <a:pt x="2783682" y="269081"/>
                </a:lnTo>
                <a:lnTo>
                  <a:pt x="2659857" y="269081"/>
                </a:lnTo>
                <a:lnTo>
                  <a:pt x="2459832" y="269081"/>
                </a:lnTo>
                <a:lnTo>
                  <a:pt x="2152650" y="266700"/>
                </a:lnTo>
                <a:lnTo>
                  <a:pt x="1950244" y="266700"/>
                </a:lnTo>
                <a:lnTo>
                  <a:pt x="1804988" y="271462"/>
                </a:lnTo>
                <a:lnTo>
                  <a:pt x="1574007" y="290512"/>
                </a:lnTo>
                <a:lnTo>
                  <a:pt x="1319213" y="314325"/>
                </a:lnTo>
                <a:lnTo>
                  <a:pt x="1052513" y="352425"/>
                </a:lnTo>
                <a:lnTo>
                  <a:pt x="747713" y="402431"/>
                </a:lnTo>
                <a:lnTo>
                  <a:pt x="631032" y="423862"/>
                </a:lnTo>
                <a:lnTo>
                  <a:pt x="576263" y="447675"/>
                </a:lnTo>
                <a:lnTo>
                  <a:pt x="490538" y="481012"/>
                </a:lnTo>
                <a:lnTo>
                  <a:pt x="421482" y="492918"/>
                </a:lnTo>
                <a:lnTo>
                  <a:pt x="392907" y="481012"/>
                </a:lnTo>
                <a:lnTo>
                  <a:pt x="292894" y="423862"/>
                </a:lnTo>
                <a:lnTo>
                  <a:pt x="176213" y="354806"/>
                </a:lnTo>
                <a:lnTo>
                  <a:pt x="61913" y="278606"/>
                </a:lnTo>
                <a:lnTo>
                  <a:pt x="21432" y="247650"/>
                </a:lnTo>
                <a:lnTo>
                  <a:pt x="9525" y="230981"/>
                </a:lnTo>
                <a:lnTo>
                  <a:pt x="0" y="202406"/>
                </a:lnTo>
                <a:lnTo>
                  <a:pt x="4763" y="183356"/>
                </a:lnTo>
                <a:lnTo>
                  <a:pt x="16669" y="173831"/>
                </a:lnTo>
                <a:lnTo>
                  <a:pt x="35719" y="173831"/>
                </a:lnTo>
                <a:lnTo>
                  <a:pt x="59532" y="176212"/>
                </a:lnTo>
                <a:lnTo>
                  <a:pt x="116682" y="197643"/>
                </a:lnTo>
                <a:lnTo>
                  <a:pt x="192882" y="228600"/>
                </a:lnTo>
                <a:lnTo>
                  <a:pt x="280988" y="254793"/>
                </a:lnTo>
                <a:lnTo>
                  <a:pt x="335757" y="264318"/>
                </a:lnTo>
                <a:lnTo>
                  <a:pt x="397669" y="266700"/>
                </a:lnTo>
                <a:lnTo>
                  <a:pt x="466725" y="266700"/>
                </a:lnTo>
                <a:lnTo>
                  <a:pt x="519113" y="261937"/>
                </a:lnTo>
                <a:lnTo>
                  <a:pt x="700088" y="240506"/>
                </a:lnTo>
                <a:lnTo>
                  <a:pt x="1066800" y="1928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159B5B2B-5B2C-41B8-8B09-1CED562223B8}"/>
              </a:ext>
            </a:extLst>
          </p:cNvPr>
          <p:cNvSpPr/>
          <p:nvPr/>
        </p:nvSpPr>
        <p:spPr>
          <a:xfrm>
            <a:off x="5848351" y="2446338"/>
            <a:ext cx="1952625" cy="925512"/>
          </a:xfrm>
          <a:custGeom>
            <a:avLst/>
            <a:gdLst>
              <a:gd name="connsiteX0" fmla="*/ 750094 w 1952625"/>
              <a:gd name="connsiteY0" fmla="*/ 142875 h 926306"/>
              <a:gd name="connsiteX1" fmla="*/ 340519 w 1952625"/>
              <a:gd name="connsiteY1" fmla="*/ 190500 h 926306"/>
              <a:gd name="connsiteX2" fmla="*/ 0 w 1952625"/>
              <a:gd name="connsiteY2" fmla="*/ 230981 h 926306"/>
              <a:gd name="connsiteX3" fmla="*/ 90488 w 1952625"/>
              <a:gd name="connsiteY3" fmla="*/ 366712 h 926306"/>
              <a:gd name="connsiteX4" fmla="*/ 483394 w 1952625"/>
              <a:gd name="connsiteY4" fmla="*/ 319087 h 926306"/>
              <a:gd name="connsiteX5" fmla="*/ 1073944 w 1952625"/>
              <a:gd name="connsiteY5" fmla="*/ 252412 h 926306"/>
              <a:gd name="connsiteX6" fmla="*/ 1414463 w 1952625"/>
              <a:gd name="connsiteY6" fmla="*/ 214312 h 926306"/>
              <a:gd name="connsiteX7" fmla="*/ 1514475 w 1952625"/>
              <a:gd name="connsiteY7" fmla="*/ 204787 h 926306"/>
              <a:gd name="connsiteX8" fmla="*/ 1547813 w 1952625"/>
              <a:gd name="connsiteY8" fmla="*/ 207169 h 926306"/>
              <a:gd name="connsiteX9" fmla="*/ 1566863 w 1952625"/>
              <a:gd name="connsiteY9" fmla="*/ 214312 h 926306"/>
              <a:gd name="connsiteX10" fmla="*/ 1576388 w 1952625"/>
              <a:gd name="connsiteY10" fmla="*/ 223837 h 926306"/>
              <a:gd name="connsiteX11" fmla="*/ 1581150 w 1952625"/>
              <a:gd name="connsiteY11" fmla="*/ 230981 h 926306"/>
              <a:gd name="connsiteX12" fmla="*/ 1583531 w 1952625"/>
              <a:gd name="connsiteY12" fmla="*/ 242887 h 926306"/>
              <a:gd name="connsiteX13" fmla="*/ 1571625 w 1952625"/>
              <a:gd name="connsiteY13" fmla="*/ 300037 h 926306"/>
              <a:gd name="connsiteX14" fmla="*/ 1493044 w 1952625"/>
              <a:gd name="connsiteY14" fmla="*/ 583406 h 926306"/>
              <a:gd name="connsiteX15" fmla="*/ 1462088 w 1952625"/>
              <a:gd name="connsiteY15" fmla="*/ 695325 h 926306"/>
              <a:gd name="connsiteX16" fmla="*/ 1454944 w 1952625"/>
              <a:gd name="connsiteY16" fmla="*/ 881062 h 926306"/>
              <a:gd name="connsiteX17" fmla="*/ 1476375 w 1952625"/>
              <a:gd name="connsiteY17" fmla="*/ 902494 h 926306"/>
              <a:gd name="connsiteX18" fmla="*/ 1512094 w 1952625"/>
              <a:gd name="connsiteY18" fmla="*/ 919162 h 926306"/>
              <a:gd name="connsiteX19" fmla="*/ 1540669 w 1952625"/>
              <a:gd name="connsiteY19" fmla="*/ 926306 h 926306"/>
              <a:gd name="connsiteX20" fmla="*/ 1576388 w 1952625"/>
              <a:gd name="connsiteY20" fmla="*/ 926306 h 926306"/>
              <a:gd name="connsiteX21" fmla="*/ 1607344 w 1952625"/>
              <a:gd name="connsiteY21" fmla="*/ 914400 h 926306"/>
              <a:gd name="connsiteX22" fmla="*/ 1633538 w 1952625"/>
              <a:gd name="connsiteY22" fmla="*/ 892969 h 926306"/>
              <a:gd name="connsiteX23" fmla="*/ 1647825 w 1952625"/>
              <a:gd name="connsiteY23" fmla="*/ 876300 h 926306"/>
              <a:gd name="connsiteX24" fmla="*/ 1666875 w 1952625"/>
              <a:gd name="connsiteY24" fmla="*/ 845344 h 926306"/>
              <a:gd name="connsiteX25" fmla="*/ 1683544 w 1952625"/>
              <a:gd name="connsiteY25" fmla="*/ 802481 h 926306"/>
              <a:gd name="connsiteX26" fmla="*/ 1690688 w 1952625"/>
              <a:gd name="connsiteY26" fmla="*/ 762000 h 926306"/>
              <a:gd name="connsiteX27" fmla="*/ 1747838 w 1952625"/>
              <a:gd name="connsiteY27" fmla="*/ 621506 h 926306"/>
              <a:gd name="connsiteX28" fmla="*/ 1852613 w 1952625"/>
              <a:gd name="connsiteY28" fmla="*/ 354806 h 926306"/>
              <a:gd name="connsiteX29" fmla="*/ 1869281 w 1952625"/>
              <a:gd name="connsiteY29" fmla="*/ 319087 h 926306"/>
              <a:gd name="connsiteX30" fmla="*/ 1897856 w 1952625"/>
              <a:gd name="connsiteY30" fmla="*/ 292894 h 926306"/>
              <a:gd name="connsiteX31" fmla="*/ 1931194 w 1952625"/>
              <a:gd name="connsiteY31" fmla="*/ 254794 h 926306"/>
              <a:gd name="connsiteX32" fmla="*/ 1945481 w 1952625"/>
              <a:gd name="connsiteY32" fmla="*/ 230981 h 926306"/>
              <a:gd name="connsiteX33" fmla="*/ 1952625 w 1952625"/>
              <a:gd name="connsiteY33" fmla="*/ 209550 h 926306"/>
              <a:gd name="connsiteX34" fmla="*/ 1945481 w 1952625"/>
              <a:gd name="connsiteY34" fmla="*/ 190500 h 926306"/>
              <a:gd name="connsiteX35" fmla="*/ 1902619 w 1952625"/>
              <a:gd name="connsiteY35" fmla="*/ 142875 h 926306"/>
              <a:gd name="connsiteX36" fmla="*/ 1847850 w 1952625"/>
              <a:gd name="connsiteY36" fmla="*/ 107156 h 926306"/>
              <a:gd name="connsiteX37" fmla="*/ 1712119 w 1952625"/>
              <a:gd name="connsiteY37" fmla="*/ 26194 h 926306"/>
              <a:gd name="connsiteX38" fmla="*/ 1678781 w 1952625"/>
              <a:gd name="connsiteY38" fmla="*/ 7144 h 926306"/>
              <a:gd name="connsiteX39" fmla="*/ 1602581 w 1952625"/>
              <a:gd name="connsiteY39" fmla="*/ 0 h 926306"/>
              <a:gd name="connsiteX40" fmla="*/ 1554956 w 1952625"/>
              <a:gd name="connsiteY40" fmla="*/ 9525 h 926306"/>
              <a:gd name="connsiteX41" fmla="*/ 1414463 w 1952625"/>
              <a:gd name="connsiteY41" fmla="*/ 54769 h 926306"/>
              <a:gd name="connsiteX42" fmla="*/ 1364456 w 1952625"/>
              <a:gd name="connsiteY42" fmla="*/ 71437 h 926306"/>
              <a:gd name="connsiteX43" fmla="*/ 1154906 w 1952625"/>
              <a:gd name="connsiteY43" fmla="*/ 95250 h 926306"/>
              <a:gd name="connsiteX44" fmla="*/ 750094 w 1952625"/>
              <a:gd name="connsiteY44" fmla="*/ 142875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52625" h="926306">
                <a:moveTo>
                  <a:pt x="750094" y="142875"/>
                </a:moveTo>
                <a:lnTo>
                  <a:pt x="340519" y="190500"/>
                </a:lnTo>
                <a:lnTo>
                  <a:pt x="0" y="230981"/>
                </a:lnTo>
                <a:lnTo>
                  <a:pt x="90488" y="366712"/>
                </a:lnTo>
                <a:lnTo>
                  <a:pt x="483394" y="319087"/>
                </a:lnTo>
                <a:lnTo>
                  <a:pt x="1073944" y="252412"/>
                </a:lnTo>
                <a:lnTo>
                  <a:pt x="1414463" y="214312"/>
                </a:lnTo>
                <a:lnTo>
                  <a:pt x="1514475" y="204787"/>
                </a:lnTo>
                <a:lnTo>
                  <a:pt x="1547813" y="207169"/>
                </a:lnTo>
                <a:lnTo>
                  <a:pt x="1566863" y="214312"/>
                </a:lnTo>
                <a:lnTo>
                  <a:pt x="1576388" y="223837"/>
                </a:lnTo>
                <a:lnTo>
                  <a:pt x="1581150" y="230981"/>
                </a:lnTo>
                <a:lnTo>
                  <a:pt x="1583531" y="242887"/>
                </a:lnTo>
                <a:lnTo>
                  <a:pt x="1571625" y="300037"/>
                </a:lnTo>
                <a:lnTo>
                  <a:pt x="1493044" y="583406"/>
                </a:lnTo>
                <a:lnTo>
                  <a:pt x="1462088" y="695325"/>
                </a:lnTo>
                <a:lnTo>
                  <a:pt x="1454944" y="881062"/>
                </a:lnTo>
                <a:lnTo>
                  <a:pt x="1476375" y="902494"/>
                </a:lnTo>
                <a:lnTo>
                  <a:pt x="1512094" y="919162"/>
                </a:lnTo>
                <a:lnTo>
                  <a:pt x="1540669" y="926306"/>
                </a:lnTo>
                <a:lnTo>
                  <a:pt x="1576388" y="926306"/>
                </a:lnTo>
                <a:lnTo>
                  <a:pt x="1607344" y="914400"/>
                </a:lnTo>
                <a:lnTo>
                  <a:pt x="1633538" y="892969"/>
                </a:lnTo>
                <a:lnTo>
                  <a:pt x="1647825" y="876300"/>
                </a:lnTo>
                <a:lnTo>
                  <a:pt x="1666875" y="845344"/>
                </a:lnTo>
                <a:lnTo>
                  <a:pt x="1683544" y="802481"/>
                </a:lnTo>
                <a:lnTo>
                  <a:pt x="1690688" y="762000"/>
                </a:lnTo>
                <a:lnTo>
                  <a:pt x="1747838" y="621506"/>
                </a:lnTo>
                <a:lnTo>
                  <a:pt x="1852613" y="354806"/>
                </a:lnTo>
                <a:lnTo>
                  <a:pt x="1869281" y="319087"/>
                </a:lnTo>
                <a:lnTo>
                  <a:pt x="1897856" y="292894"/>
                </a:lnTo>
                <a:lnTo>
                  <a:pt x="1931194" y="254794"/>
                </a:lnTo>
                <a:lnTo>
                  <a:pt x="1945481" y="230981"/>
                </a:lnTo>
                <a:lnTo>
                  <a:pt x="1952625" y="209550"/>
                </a:lnTo>
                <a:lnTo>
                  <a:pt x="1945481" y="190500"/>
                </a:lnTo>
                <a:lnTo>
                  <a:pt x="1902619" y="142875"/>
                </a:lnTo>
                <a:lnTo>
                  <a:pt x="1847850" y="107156"/>
                </a:lnTo>
                <a:lnTo>
                  <a:pt x="1712119" y="26194"/>
                </a:lnTo>
                <a:lnTo>
                  <a:pt x="1678781" y="7144"/>
                </a:lnTo>
                <a:lnTo>
                  <a:pt x="1602581" y="0"/>
                </a:lnTo>
                <a:lnTo>
                  <a:pt x="1554956" y="9525"/>
                </a:lnTo>
                <a:lnTo>
                  <a:pt x="1414463" y="54769"/>
                </a:lnTo>
                <a:lnTo>
                  <a:pt x="1364456" y="71437"/>
                </a:lnTo>
                <a:lnTo>
                  <a:pt x="1154906" y="95250"/>
                </a:lnTo>
                <a:lnTo>
                  <a:pt x="750094" y="142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F67BFA6-6324-4274-822B-B371216E41CF}"/>
              </a:ext>
            </a:extLst>
          </p:cNvPr>
          <p:cNvSpPr/>
          <p:nvPr/>
        </p:nvSpPr>
        <p:spPr>
          <a:xfrm>
            <a:off x="6008688" y="3094038"/>
            <a:ext cx="1363662" cy="273050"/>
          </a:xfrm>
          <a:custGeom>
            <a:avLst/>
            <a:gdLst>
              <a:gd name="connsiteX0" fmla="*/ 419100 w 1364456"/>
              <a:gd name="connsiteY0" fmla="*/ 85725 h 273844"/>
              <a:gd name="connsiteX1" fmla="*/ 823912 w 1364456"/>
              <a:gd name="connsiteY1" fmla="*/ 33337 h 273844"/>
              <a:gd name="connsiteX2" fmla="*/ 1090612 w 1364456"/>
              <a:gd name="connsiteY2" fmla="*/ 0 h 273844"/>
              <a:gd name="connsiteX3" fmla="*/ 1143000 w 1364456"/>
              <a:gd name="connsiteY3" fmla="*/ 2381 h 273844"/>
              <a:gd name="connsiteX4" fmla="*/ 1221581 w 1364456"/>
              <a:gd name="connsiteY4" fmla="*/ 7144 h 273844"/>
              <a:gd name="connsiteX5" fmla="*/ 1283494 w 1364456"/>
              <a:gd name="connsiteY5" fmla="*/ 16669 h 273844"/>
              <a:gd name="connsiteX6" fmla="*/ 1364456 w 1364456"/>
              <a:gd name="connsiteY6" fmla="*/ 33337 h 273844"/>
              <a:gd name="connsiteX7" fmla="*/ 1345406 w 1364456"/>
              <a:gd name="connsiteY7" fmla="*/ 264319 h 273844"/>
              <a:gd name="connsiteX8" fmla="*/ 1316831 w 1364456"/>
              <a:gd name="connsiteY8" fmla="*/ 250031 h 273844"/>
              <a:gd name="connsiteX9" fmla="*/ 1295400 w 1364456"/>
              <a:gd name="connsiteY9" fmla="*/ 233362 h 273844"/>
              <a:gd name="connsiteX10" fmla="*/ 1262062 w 1364456"/>
              <a:gd name="connsiteY10" fmla="*/ 200025 h 273844"/>
              <a:gd name="connsiteX11" fmla="*/ 1231106 w 1364456"/>
              <a:gd name="connsiteY11" fmla="*/ 157162 h 273844"/>
              <a:gd name="connsiteX12" fmla="*/ 1219200 w 1364456"/>
              <a:gd name="connsiteY12" fmla="*/ 140494 h 273844"/>
              <a:gd name="connsiteX13" fmla="*/ 1145381 w 1364456"/>
              <a:gd name="connsiteY13" fmla="*/ 147637 h 273844"/>
              <a:gd name="connsiteX14" fmla="*/ 909637 w 1364456"/>
              <a:gd name="connsiteY14" fmla="*/ 173831 h 273844"/>
              <a:gd name="connsiteX15" fmla="*/ 609600 w 1364456"/>
              <a:gd name="connsiteY15" fmla="*/ 209550 h 273844"/>
              <a:gd name="connsiteX16" fmla="*/ 350044 w 1364456"/>
              <a:gd name="connsiteY16" fmla="*/ 242887 h 273844"/>
              <a:gd name="connsiteX17" fmla="*/ 95250 w 1364456"/>
              <a:gd name="connsiteY17" fmla="*/ 273844 h 273844"/>
              <a:gd name="connsiteX18" fmla="*/ 73819 w 1364456"/>
              <a:gd name="connsiteY18" fmla="*/ 273844 h 273844"/>
              <a:gd name="connsiteX19" fmla="*/ 0 w 1364456"/>
              <a:gd name="connsiteY19" fmla="*/ 111919 h 273844"/>
              <a:gd name="connsiteX20" fmla="*/ 166687 w 1364456"/>
              <a:gd name="connsiteY20" fmla="*/ 114300 h 273844"/>
              <a:gd name="connsiteX21" fmla="*/ 211931 w 1364456"/>
              <a:gd name="connsiteY21" fmla="*/ 111919 h 273844"/>
              <a:gd name="connsiteX22" fmla="*/ 333375 w 1364456"/>
              <a:gd name="connsiteY22" fmla="*/ 97631 h 273844"/>
              <a:gd name="connsiteX23" fmla="*/ 419100 w 1364456"/>
              <a:gd name="connsiteY23" fmla="*/ 8572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364456" h="273844">
                <a:moveTo>
                  <a:pt x="419100" y="85725"/>
                </a:moveTo>
                <a:lnTo>
                  <a:pt x="823912" y="33337"/>
                </a:lnTo>
                <a:lnTo>
                  <a:pt x="1090612" y="0"/>
                </a:lnTo>
                <a:lnTo>
                  <a:pt x="1143000" y="2381"/>
                </a:lnTo>
                <a:lnTo>
                  <a:pt x="1221581" y="7144"/>
                </a:lnTo>
                <a:lnTo>
                  <a:pt x="1283494" y="16669"/>
                </a:lnTo>
                <a:lnTo>
                  <a:pt x="1364456" y="33337"/>
                </a:lnTo>
                <a:lnTo>
                  <a:pt x="1345406" y="264319"/>
                </a:lnTo>
                <a:lnTo>
                  <a:pt x="1316831" y="250031"/>
                </a:lnTo>
                <a:lnTo>
                  <a:pt x="1295400" y="233362"/>
                </a:lnTo>
                <a:lnTo>
                  <a:pt x="1262062" y="200025"/>
                </a:lnTo>
                <a:lnTo>
                  <a:pt x="1231106" y="157162"/>
                </a:lnTo>
                <a:lnTo>
                  <a:pt x="1219200" y="140494"/>
                </a:lnTo>
                <a:lnTo>
                  <a:pt x="1145381" y="147637"/>
                </a:lnTo>
                <a:lnTo>
                  <a:pt x="909637" y="173831"/>
                </a:lnTo>
                <a:lnTo>
                  <a:pt x="609600" y="209550"/>
                </a:lnTo>
                <a:lnTo>
                  <a:pt x="350044" y="242887"/>
                </a:lnTo>
                <a:lnTo>
                  <a:pt x="95250" y="273844"/>
                </a:lnTo>
                <a:lnTo>
                  <a:pt x="73819" y="273844"/>
                </a:lnTo>
                <a:lnTo>
                  <a:pt x="0" y="111919"/>
                </a:lnTo>
                <a:lnTo>
                  <a:pt x="166687" y="114300"/>
                </a:lnTo>
                <a:lnTo>
                  <a:pt x="211931" y="111919"/>
                </a:lnTo>
                <a:lnTo>
                  <a:pt x="333375" y="97631"/>
                </a:lnTo>
                <a:lnTo>
                  <a:pt x="419100" y="85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EC7CCFA1-D3F7-4BF3-A0AE-960F4FDB387A}"/>
              </a:ext>
            </a:extLst>
          </p:cNvPr>
          <p:cNvSpPr/>
          <p:nvPr/>
        </p:nvSpPr>
        <p:spPr>
          <a:xfrm>
            <a:off x="5062539" y="3630614"/>
            <a:ext cx="377825" cy="1012825"/>
          </a:xfrm>
          <a:custGeom>
            <a:avLst/>
            <a:gdLst>
              <a:gd name="connsiteX0" fmla="*/ 352425 w 378618"/>
              <a:gd name="connsiteY0" fmla="*/ 471488 h 1012032"/>
              <a:gd name="connsiteX1" fmla="*/ 376237 w 378618"/>
              <a:gd name="connsiteY1" fmla="*/ 385763 h 1012032"/>
              <a:gd name="connsiteX2" fmla="*/ 378618 w 378618"/>
              <a:gd name="connsiteY2" fmla="*/ 323850 h 1012032"/>
              <a:gd name="connsiteX3" fmla="*/ 378618 w 378618"/>
              <a:gd name="connsiteY3" fmla="*/ 228600 h 1012032"/>
              <a:gd name="connsiteX4" fmla="*/ 378618 w 378618"/>
              <a:gd name="connsiteY4" fmla="*/ 135732 h 1012032"/>
              <a:gd name="connsiteX5" fmla="*/ 342900 w 378618"/>
              <a:gd name="connsiteY5" fmla="*/ 104775 h 1012032"/>
              <a:gd name="connsiteX6" fmla="*/ 276225 w 378618"/>
              <a:gd name="connsiteY6" fmla="*/ 57150 h 1012032"/>
              <a:gd name="connsiteX7" fmla="*/ 219075 w 378618"/>
              <a:gd name="connsiteY7" fmla="*/ 19050 h 1012032"/>
              <a:gd name="connsiteX8" fmla="*/ 178593 w 378618"/>
              <a:gd name="connsiteY8" fmla="*/ 0 h 1012032"/>
              <a:gd name="connsiteX9" fmla="*/ 157162 w 378618"/>
              <a:gd name="connsiteY9" fmla="*/ 0 h 1012032"/>
              <a:gd name="connsiteX10" fmla="*/ 150018 w 378618"/>
              <a:gd name="connsiteY10" fmla="*/ 7144 h 1012032"/>
              <a:gd name="connsiteX11" fmla="*/ 152400 w 378618"/>
              <a:gd name="connsiteY11" fmla="*/ 33338 h 1012032"/>
              <a:gd name="connsiteX12" fmla="*/ 164306 w 378618"/>
              <a:gd name="connsiteY12" fmla="*/ 73819 h 1012032"/>
              <a:gd name="connsiteX13" fmla="*/ 183356 w 378618"/>
              <a:gd name="connsiteY13" fmla="*/ 140494 h 1012032"/>
              <a:gd name="connsiteX14" fmla="*/ 195262 w 378618"/>
              <a:gd name="connsiteY14" fmla="*/ 188119 h 1012032"/>
              <a:gd name="connsiteX15" fmla="*/ 200025 w 378618"/>
              <a:gd name="connsiteY15" fmla="*/ 233363 h 1012032"/>
              <a:gd name="connsiteX16" fmla="*/ 197643 w 378618"/>
              <a:gd name="connsiteY16" fmla="*/ 280988 h 1012032"/>
              <a:gd name="connsiteX17" fmla="*/ 183356 w 378618"/>
              <a:gd name="connsiteY17" fmla="*/ 354807 h 1012032"/>
              <a:gd name="connsiteX18" fmla="*/ 154781 w 378618"/>
              <a:gd name="connsiteY18" fmla="*/ 452438 h 1012032"/>
              <a:gd name="connsiteX19" fmla="*/ 121443 w 378618"/>
              <a:gd name="connsiteY19" fmla="*/ 535782 h 1012032"/>
              <a:gd name="connsiteX20" fmla="*/ 78581 w 378618"/>
              <a:gd name="connsiteY20" fmla="*/ 604838 h 1012032"/>
              <a:gd name="connsiteX21" fmla="*/ 40481 w 378618"/>
              <a:gd name="connsiteY21" fmla="*/ 671513 h 1012032"/>
              <a:gd name="connsiteX22" fmla="*/ 14287 w 378618"/>
              <a:gd name="connsiteY22" fmla="*/ 731044 h 1012032"/>
              <a:gd name="connsiteX23" fmla="*/ 0 w 378618"/>
              <a:gd name="connsiteY23" fmla="*/ 790575 h 1012032"/>
              <a:gd name="connsiteX24" fmla="*/ 0 w 378618"/>
              <a:gd name="connsiteY24" fmla="*/ 831057 h 1012032"/>
              <a:gd name="connsiteX25" fmla="*/ 9525 w 378618"/>
              <a:gd name="connsiteY25" fmla="*/ 869157 h 1012032"/>
              <a:gd name="connsiteX26" fmla="*/ 26193 w 378618"/>
              <a:gd name="connsiteY26" fmla="*/ 914400 h 1012032"/>
              <a:gd name="connsiteX27" fmla="*/ 45243 w 378618"/>
              <a:gd name="connsiteY27" fmla="*/ 952500 h 1012032"/>
              <a:gd name="connsiteX28" fmla="*/ 71437 w 378618"/>
              <a:gd name="connsiteY28" fmla="*/ 990600 h 1012032"/>
              <a:gd name="connsiteX29" fmla="*/ 92868 w 378618"/>
              <a:gd name="connsiteY29" fmla="*/ 1004888 h 1012032"/>
              <a:gd name="connsiteX30" fmla="*/ 121443 w 378618"/>
              <a:gd name="connsiteY30" fmla="*/ 1012032 h 1012032"/>
              <a:gd name="connsiteX31" fmla="*/ 140493 w 378618"/>
              <a:gd name="connsiteY31" fmla="*/ 1009650 h 1012032"/>
              <a:gd name="connsiteX32" fmla="*/ 169068 w 378618"/>
              <a:gd name="connsiteY32" fmla="*/ 990600 h 1012032"/>
              <a:gd name="connsiteX33" fmla="*/ 192881 w 378618"/>
              <a:gd name="connsiteY33" fmla="*/ 966788 h 1012032"/>
              <a:gd name="connsiteX34" fmla="*/ 221456 w 378618"/>
              <a:gd name="connsiteY34" fmla="*/ 931069 h 1012032"/>
              <a:gd name="connsiteX35" fmla="*/ 238125 w 378618"/>
              <a:gd name="connsiteY35" fmla="*/ 900113 h 1012032"/>
              <a:gd name="connsiteX36" fmla="*/ 254793 w 378618"/>
              <a:gd name="connsiteY36" fmla="*/ 845344 h 1012032"/>
              <a:gd name="connsiteX37" fmla="*/ 280987 w 378618"/>
              <a:gd name="connsiteY37" fmla="*/ 750094 h 1012032"/>
              <a:gd name="connsiteX38" fmla="*/ 352425 w 378618"/>
              <a:gd name="connsiteY38" fmla="*/ 471488 h 101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78618" h="1012032">
                <a:moveTo>
                  <a:pt x="352425" y="471488"/>
                </a:moveTo>
                <a:lnTo>
                  <a:pt x="376237" y="385763"/>
                </a:lnTo>
                <a:cubicBezTo>
                  <a:pt x="377031" y="365125"/>
                  <a:pt x="377824" y="344488"/>
                  <a:pt x="378618" y="323850"/>
                </a:cubicBezTo>
                <a:lnTo>
                  <a:pt x="378618" y="228600"/>
                </a:lnTo>
                <a:lnTo>
                  <a:pt x="378618" y="135732"/>
                </a:lnTo>
                <a:lnTo>
                  <a:pt x="342900" y="104775"/>
                </a:lnTo>
                <a:lnTo>
                  <a:pt x="276225" y="57150"/>
                </a:lnTo>
                <a:lnTo>
                  <a:pt x="219075" y="19050"/>
                </a:lnTo>
                <a:lnTo>
                  <a:pt x="178593" y="0"/>
                </a:lnTo>
                <a:lnTo>
                  <a:pt x="157162" y="0"/>
                </a:lnTo>
                <a:lnTo>
                  <a:pt x="150018" y="7144"/>
                </a:lnTo>
                <a:lnTo>
                  <a:pt x="152400" y="33338"/>
                </a:lnTo>
                <a:lnTo>
                  <a:pt x="164306" y="73819"/>
                </a:lnTo>
                <a:lnTo>
                  <a:pt x="183356" y="140494"/>
                </a:lnTo>
                <a:lnTo>
                  <a:pt x="195262" y="188119"/>
                </a:lnTo>
                <a:lnTo>
                  <a:pt x="200025" y="233363"/>
                </a:lnTo>
                <a:lnTo>
                  <a:pt x="197643" y="280988"/>
                </a:lnTo>
                <a:lnTo>
                  <a:pt x="183356" y="354807"/>
                </a:lnTo>
                <a:lnTo>
                  <a:pt x="154781" y="452438"/>
                </a:lnTo>
                <a:lnTo>
                  <a:pt x="121443" y="535782"/>
                </a:lnTo>
                <a:lnTo>
                  <a:pt x="78581" y="604838"/>
                </a:lnTo>
                <a:lnTo>
                  <a:pt x="40481" y="671513"/>
                </a:lnTo>
                <a:lnTo>
                  <a:pt x="14287" y="731044"/>
                </a:lnTo>
                <a:lnTo>
                  <a:pt x="0" y="790575"/>
                </a:lnTo>
                <a:lnTo>
                  <a:pt x="0" y="831057"/>
                </a:lnTo>
                <a:lnTo>
                  <a:pt x="9525" y="869157"/>
                </a:lnTo>
                <a:lnTo>
                  <a:pt x="26193" y="914400"/>
                </a:lnTo>
                <a:lnTo>
                  <a:pt x="45243" y="952500"/>
                </a:lnTo>
                <a:lnTo>
                  <a:pt x="71437" y="990600"/>
                </a:lnTo>
                <a:lnTo>
                  <a:pt x="92868" y="1004888"/>
                </a:lnTo>
                <a:lnTo>
                  <a:pt x="121443" y="1012032"/>
                </a:lnTo>
                <a:lnTo>
                  <a:pt x="140493" y="1009650"/>
                </a:lnTo>
                <a:lnTo>
                  <a:pt x="169068" y="990600"/>
                </a:lnTo>
                <a:lnTo>
                  <a:pt x="192881" y="966788"/>
                </a:lnTo>
                <a:lnTo>
                  <a:pt x="221456" y="931069"/>
                </a:lnTo>
                <a:lnTo>
                  <a:pt x="238125" y="900113"/>
                </a:lnTo>
                <a:lnTo>
                  <a:pt x="254793" y="845344"/>
                </a:lnTo>
                <a:lnTo>
                  <a:pt x="280987" y="750094"/>
                </a:lnTo>
                <a:lnTo>
                  <a:pt x="352425" y="47148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D0101A4-CE20-4584-A0D5-AAB4F7CEC9A5}"/>
              </a:ext>
            </a:extLst>
          </p:cNvPr>
          <p:cNvSpPr/>
          <p:nvPr/>
        </p:nvSpPr>
        <p:spPr>
          <a:xfrm>
            <a:off x="5397501" y="3517901"/>
            <a:ext cx="2982913" cy="409575"/>
          </a:xfrm>
          <a:custGeom>
            <a:avLst/>
            <a:gdLst>
              <a:gd name="connsiteX0" fmla="*/ 1182280 w 2982747"/>
              <a:gd name="connsiteY0" fmla="*/ 188032 h 409548"/>
              <a:gd name="connsiteX1" fmla="*/ 904097 w 2982747"/>
              <a:gd name="connsiteY1" fmla="*/ 211214 h 409548"/>
              <a:gd name="connsiteX2" fmla="*/ 721217 w 2982747"/>
              <a:gd name="connsiteY2" fmla="*/ 221517 h 409548"/>
              <a:gd name="connsiteX3" fmla="*/ 525458 w 2982747"/>
              <a:gd name="connsiteY3" fmla="*/ 231820 h 409548"/>
              <a:gd name="connsiteX4" fmla="*/ 340002 w 2982747"/>
              <a:gd name="connsiteY4" fmla="*/ 239547 h 409548"/>
              <a:gd name="connsiteX5" fmla="*/ 141667 w 2982747"/>
              <a:gd name="connsiteY5" fmla="*/ 244699 h 409548"/>
              <a:gd name="connsiteX6" fmla="*/ 5151 w 2982747"/>
              <a:gd name="connsiteY6" fmla="*/ 249850 h 409548"/>
              <a:gd name="connsiteX7" fmla="*/ 0 w 2982747"/>
              <a:gd name="connsiteY7" fmla="*/ 340002 h 409548"/>
              <a:gd name="connsiteX8" fmla="*/ 100455 w 2982747"/>
              <a:gd name="connsiteY8" fmla="*/ 381215 h 409548"/>
              <a:gd name="connsiteX9" fmla="*/ 139092 w 2982747"/>
              <a:gd name="connsiteY9" fmla="*/ 394094 h 409548"/>
              <a:gd name="connsiteX10" fmla="*/ 180304 w 2982747"/>
              <a:gd name="connsiteY10" fmla="*/ 404397 h 409548"/>
              <a:gd name="connsiteX11" fmla="*/ 226668 w 2982747"/>
              <a:gd name="connsiteY11" fmla="*/ 409548 h 409548"/>
              <a:gd name="connsiteX12" fmla="*/ 275608 w 2982747"/>
              <a:gd name="connsiteY12" fmla="*/ 409548 h 409548"/>
              <a:gd name="connsiteX13" fmla="*/ 329699 w 2982747"/>
              <a:gd name="connsiteY13" fmla="*/ 404397 h 409548"/>
              <a:gd name="connsiteX14" fmla="*/ 391517 w 2982747"/>
              <a:gd name="connsiteY14" fmla="*/ 391518 h 409548"/>
              <a:gd name="connsiteX15" fmla="*/ 435306 w 2982747"/>
              <a:gd name="connsiteY15" fmla="*/ 381215 h 409548"/>
              <a:gd name="connsiteX16" fmla="*/ 602731 w 2982747"/>
              <a:gd name="connsiteY16" fmla="*/ 368336 h 409548"/>
              <a:gd name="connsiteX17" fmla="*/ 906672 w 2982747"/>
              <a:gd name="connsiteY17" fmla="*/ 352881 h 409548"/>
              <a:gd name="connsiteX18" fmla="*/ 1215765 w 2982747"/>
              <a:gd name="connsiteY18" fmla="*/ 329699 h 409548"/>
              <a:gd name="connsiteX19" fmla="*/ 1596980 w 2982747"/>
              <a:gd name="connsiteY19" fmla="*/ 296214 h 409548"/>
              <a:gd name="connsiteX20" fmla="*/ 1875164 w 2982747"/>
              <a:gd name="connsiteY20" fmla="*/ 273032 h 409548"/>
              <a:gd name="connsiteX21" fmla="*/ 2163650 w 2982747"/>
              <a:gd name="connsiteY21" fmla="*/ 244699 h 409548"/>
              <a:gd name="connsiteX22" fmla="*/ 2405773 w 2982747"/>
              <a:gd name="connsiteY22" fmla="*/ 224093 h 409548"/>
              <a:gd name="connsiteX23" fmla="*/ 2431531 w 2982747"/>
              <a:gd name="connsiteY23" fmla="*/ 224093 h 409548"/>
              <a:gd name="connsiteX24" fmla="*/ 2462440 w 2982747"/>
              <a:gd name="connsiteY24" fmla="*/ 226668 h 409548"/>
              <a:gd name="connsiteX25" fmla="*/ 2490774 w 2982747"/>
              <a:gd name="connsiteY25" fmla="*/ 236971 h 409548"/>
              <a:gd name="connsiteX26" fmla="*/ 2887443 w 2982747"/>
              <a:gd name="connsiteY26" fmla="*/ 378639 h 409548"/>
              <a:gd name="connsiteX27" fmla="*/ 2910625 w 2982747"/>
              <a:gd name="connsiteY27" fmla="*/ 378639 h 409548"/>
              <a:gd name="connsiteX28" fmla="*/ 2956989 w 2982747"/>
              <a:gd name="connsiteY28" fmla="*/ 368336 h 409548"/>
              <a:gd name="connsiteX29" fmla="*/ 2972444 w 2982747"/>
              <a:gd name="connsiteY29" fmla="*/ 360609 h 409548"/>
              <a:gd name="connsiteX30" fmla="*/ 2980171 w 2982747"/>
              <a:gd name="connsiteY30" fmla="*/ 347730 h 409548"/>
              <a:gd name="connsiteX31" fmla="*/ 2982747 w 2982747"/>
              <a:gd name="connsiteY31" fmla="*/ 334851 h 409548"/>
              <a:gd name="connsiteX32" fmla="*/ 2975019 w 2982747"/>
              <a:gd name="connsiteY32" fmla="*/ 311669 h 409548"/>
              <a:gd name="connsiteX33" fmla="*/ 2951837 w 2982747"/>
              <a:gd name="connsiteY33" fmla="*/ 275608 h 409548"/>
              <a:gd name="connsiteX34" fmla="*/ 2920928 w 2982747"/>
              <a:gd name="connsiteY34" fmla="*/ 239547 h 409548"/>
              <a:gd name="connsiteX35" fmla="*/ 2851382 w 2982747"/>
              <a:gd name="connsiteY35" fmla="*/ 164850 h 409548"/>
              <a:gd name="connsiteX36" fmla="*/ 2802443 w 2982747"/>
              <a:gd name="connsiteY36" fmla="*/ 115910 h 409548"/>
              <a:gd name="connsiteX37" fmla="*/ 2758654 w 2982747"/>
              <a:gd name="connsiteY37" fmla="*/ 74698 h 409548"/>
              <a:gd name="connsiteX38" fmla="*/ 2720018 w 2982747"/>
              <a:gd name="connsiteY38" fmla="*/ 41213 h 409548"/>
              <a:gd name="connsiteX39" fmla="*/ 2689108 w 2982747"/>
              <a:gd name="connsiteY39" fmla="*/ 23182 h 409548"/>
              <a:gd name="connsiteX40" fmla="*/ 2640169 w 2982747"/>
              <a:gd name="connsiteY40" fmla="*/ 5152 h 409548"/>
              <a:gd name="connsiteX41" fmla="*/ 2601532 w 2982747"/>
              <a:gd name="connsiteY41" fmla="*/ 0 h 409548"/>
              <a:gd name="connsiteX42" fmla="*/ 2560320 w 2982747"/>
              <a:gd name="connsiteY42" fmla="*/ 0 h 409548"/>
              <a:gd name="connsiteX43" fmla="*/ 2511380 w 2982747"/>
              <a:gd name="connsiteY43" fmla="*/ 12879 h 409548"/>
              <a:gd name="connsiteX44" fmla="*/ 2374864 w 2982747"/>
              <a:gd name="connsiteY44" fmla="*/ 61819 h 409548"/>
              <a:gd name="connsiteX45" fmla="*/ 2343955 w 2982747"/>
              <a:gd name="connsiteY45" fmla="*/ 69546 h 409548"/>
              <a:gd name="connsiteX46" fmla="*/ 2181681 w 2982747"/>
              <a:gd name="connsiteY46" fmla="*/ 87577 h 409548"/>
              <a:gd name="connsiteX47" fmla="*/ 1849406 w 2982747"/>
              <a:gd name="connsiteY47" fmla="*/ 123637 h 409548"/>
              <a:gd name="connsiteX48" fmla="*/ 1393494 w 2982747"/>
              <a:gd name="connsiteY48" fmla="*/ 170001 h 409548"/>
              <a:gd name="connsiteX49" fmla="*/ 1182280 w 2982747"/>
              <a:gd name="connsiteY49" fmla="*/ 188032 h 409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982747" h="409548">
                <a:moveTo>
                  <a:pt x="1182280" y="188032"/>
                </a:moveTo>
                <a:lnTo>
                  <a:pt x="904097" y="211214"/>
                </a:lnTo>
                <a:lnTo>
                  <a:pt x="721217" y="221517"/>
                </a:lnTo>
                <a:lnTo>
                  <a:pt x="525458" y="231820"/>
                </a:lnTo>
                <a:lnTo>
                  <a:pt x="340002" y="239547"/>
                </a:lnTo>
                <a:lnTo>
                  <a:pt x="141667" y="244699"/>
                </a:lnTo>
                <a:lnTo>
                  <a:pt x="5151" y="249850"/>
                </a:lnTo>
                <a:lnTo>
                  <a:pt x="0" y="340002"/>
                </a:lnTo>
                <a:lnTo>
                  <a:pt x="100455" y="381215"/>
                </a:lnTo>
                <a:lnTo>
                  <a:pt x="139092" y="394094"/>
                </a:lnTo>
                <a:lnTo>
                  <a:pt x="180304" y="404397"/>
                </a:lnTo>
                <a:lnTo>
                  <a:pt x="226668" y="409548"/>
                </a:lnTo>
                <a:lnTo>
                  <a:pt x="275608" y="409548"/>
                </a:lnTo>
                <a:lnTo>
                  <a:pt x="329699" y="404397"/>
                </a:lnTo>
                <a:lnTo>
                  <a:pt x="391517" y="391518"/>
                </a:lnTo>
                <a:lnTo>
                  <a:pt x="435306" y="381215"/>
                </a:lnTo>
                <a:lnTo>
                  <a:pt x="602731" y="368336"/>
                </a:lnTo>
                <a:lnTo>
                  <a:pt x="906672" y="352881"/>
                </a:lnTo>
                <a:lnTo>
                  <a:pt x="1215765" y="329699"/>
                </a:lnTo>
                <a:lnTo>
                  <a:pt x="1596980" y="296214"/>
                </a:lnTo>
                <a:lnTo>
                  <a:pt x="1875164" y="273032"/>
                </a:lnTo>
                <a:lnTo>
                  <a:pt x="2163650" y="244699"/>
                </a:lnTo>
                <a:lnTo>
                  <a:pt x="2405773" y="224093"/>
                </a:lnTo>
                <a:lnTo>
                  <a:pt x="2431531" y="224093"/>
                </a:lnTo>
                <a:lnTo>
                  <a:pt x="2462440" y="226668"/>
                </a:lnTo>
                <a:lnTo>
                  <a:pt x="2490774" y="236971"/>
                </a:lnTo>
                <a:lnTo>
                  <a:pt x="2887443" y="378639"/>
                </a:lnTo>
                <a:lnTo>
                  <a:pt x="2910625" y="378639"/>
                </a:lnTo>
                <a:lnTo>
                  <a:pt x="2956989" y="368336"/>
                </a:lnTo>
                <a:lnTo>
                  <a:pt x="2972444" y="360609"/>
                </a:lnTo>
                <a:lnTo>
                  <a:pt x="2980171" y="347730"/>
                </a:lnTo>
                <a:lnTo>
                  <a:pt x="2982747" y="334851"/>
                </a:lnTo>
                <a:lnTo>
                  <a:pt x="2975019" y="311669"/>
                </a:lnTo>
                <a:lnTo>
                  <a:pt x="2951837" y="275608"/>
                </a:lnTo>
                <a:lnTo>
                  <a:pt x="2920928" y="239547"/>
                </a:lnTo>
                <a:lnTo>
                  <a:pt x="2851382" y="164850"/>
                </a:lnTo>
                <a:lnTo>
                  <a:pt x="2802443" y="115910"/>
                </a:lnTo>
                <a:lnTo>
                  <a:pt x="2758654" y="74698"/>
                </a:lnTo>
                <a:lnTo>
                  <a:pt x="2720018" y="41213"/>
                </a:lnTo>
                <a:lnTo>
                  <a:pt x="2689108" y="23182"/>
                </a:lnTo>
                <a:lnTo>
                  <a:pt x="2640169" y="5152"/>
                </a:lnTo>
                <a:lnTo>
                  <a:pt x="2601532" y="0"/>
                </a:lnTo>
                <a:lnTo>
                  <a:pt x="2560320" y="0"/>
                </a:lnTo>
                <a:lnTo>
                  <a:pt x="2511380" y="12879"/>
                </a:lnTo>
                <a:lnTo>
                  <a:pt x="2374864" y="61819"/>
                </a:lnTo>
                <a:lnTo>
                  <a:pt x="2343955" y="69546"/>
                </a:lnTo>
                <a:lnTo>
                  <a:pt x="2181681" y="87577"/>
                </a:lnTo>
                <a:lnTo>
                  <a:pt x="1849406" y="123637"/>
                </a:lnTo>
                <a:lnTo>
                  <a:pt x="1393494" y="170001"/>
                </a:lnTo>
                <a:lnTo>
                  <a:pt x="1182280" y="188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84140B93-EA5E-4082-AADD-A9B4E8CECFEB}"/>
              </a:ext>
            </a:extLst>
          </p:cNvPr>
          <p:cNvSpPr/>
          <p:nvPr/>
        </p:nvSpPr>
        <p:spPr>
          <a:xfrm>
            <a:off x="7589839" y="3738563"/>
            <a:ext cx="758825" cy="614362"/>
          </a:xfrm>
          <a:custGeom>
            <a:avLst/>
            <a:gdLst>
              <a:gd name="connsiteX0" fmla="*/ 169069 w 759619"/>
              <a:gd name="connsiteY0" fmla="*/ 300037 h 614362"/>
              <a:gd name="connsiteX1" fmla="*/ 292894 w 759619"/>
              <a:gd name="connsiteY1" fmla="*/ 114300 h 614362"/>
              <a:gd name="connsiteX2" fmla="*/ 307181 w 759619"/>
              <a:gd name="connsiteY2" fmla="*/ 92868 h 614362"/>
              <a:gd name="connsiteX3" fmla="*/ 316706 w 759619"/>
              <a:gd name="connsiteY3" fmla="*/ 66675 h 614362"/>
              <a:gd name="connsiteX4" fmla="*/ 319087 w 759619"/>
              <a:gd name="connsiteY4" fmla="*/ 47625 h 614362"/>
              <a:gd name="connsiteX5" fmla="*/ 311944 w 759619"/>
              <a:gd name="connsiteY5" fmla="*/ 28575 h 614362"/>
              <a:gd name="connsiteX6" fmla="*/ 300037 w 759619"/>
              <a:gd name="connsiteY6" fmla="*/ 11906 h 614362"/>
              <a:gd name="connsiteX7" fmla="*/ 257175 w 759619"/>
              <a:gd name="connsiteY7" fmla="*/ 0 h 614362"/>
              <a:gd name="connsiteX8" fmla="*/ 759619 w 759619"/>
              <a:gd name="connsiteY8" fmla="*/ 147637 h 614362"/>
              <a:gd name="connsiteX9" fmla="*/ 723900 w 759619"/>
              <a:gd name="connsiteY9" fmla="*/ 154781 h 614362"/>
              <a:gd name="connsiteX10" fmla="*/ 690562 w 759619"/>
              <a:gd name="connsiteY10" fmla="*/ 159543 h 614362"/>
              <a:gd name="connsiteX11" fmla="*/ 623887 w 759619"/>
              <a:gd name="connsiteY11" fmla="*/ 173831 h 614362"/>
              <a:gd name="connsiteX12" fmla="*/ 559594 w 759619"/>
              <a:gd name="connsiteY12" fmla="*/ 192881 h 614362"/>
              <a:gd name="connsiteX13" fmla="*/ 509587 w 759619"/>
              <a:gd name="connsiteY13" fmla="*/ 211931 h 614362"/>
              <a:gd name="connsiteX14" fmla="*/ 476250 w 759619"/>
              <a:gd name="connsiteY14" fmla="*/ 233362 h 614362"/>
              <a:gd name="connsiteX15" fmla="*/ 342900 w 759619"/>
              <a:gd name="connsiteY15" fmla="*/ 347662 h 614362"/>
              <a:gd name="connsiteX16" fmla="*/ 197644 w 759619"/>
              <a:gd name="connsiteY16" fmla="*/ 466725 h 614362"/>
              <a:gd name="connsiteX17" fmla="*/ 88106 w 759619"/>
              <a:gd name="connsiteY17" fmla="*/ 554831 h 614362"/>
              <a:gd name="connsiteX18" fmla="*/ 0 w 759619"/>
              <a:gd name="connsiteY18" fmla="*/ 614362 h 614362"/>
              <a:gd name="connsiteX19" fmla="*/ 28575 w 759619"/>
              <a:gd name="connsiteY19" fmla="*/ 519112 h 614362"/>
              <a:gd name="connsiteX20" fmla="*/ 128587 w 759619"/>
              <a:gd name="connsiteY20" fmla="*/ 357187 h 614362"/>
              <a:gd name="connsiteX21" fmla="*/ 169069 w 759619"/>
              <a:gd name="connsiteY21" fmla="*/ 300037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59619" h="614362">
                <a:moveTo>
                  <a:pt x="169069" y="300037"/>
                </a:moveTo>
                <a:lnTo>
                  <a:pt x="292894" y="114300"/>
                </a:lnTo>
                <a:lnTo>
                  <a:pt x="307181" y="92868"/>
                </a:lnTo>
                <a:lnTo>
                  <a:pt x="316706" y="66675"/>
                </a:lnTo>
                <a:lnTo>
                  <a:pt x="319087" y="47625"/>
                </a:lnTo>
                <a:lnTo>
                  <a:pt x="311944" y="28575"/>
                </a:lnTo>
                <a:lnTo>
                  <a:pt x="300037" y="11906"/>
                </a:lnTo>
                <a:lnTo>
                  <a:pt x="257175" y="0"/>
                </a:lnTo>
                <a:lnTo>
                  <a:pt x="759619" y="147637"/>
                </a:lnTo>
                <a:lnTo>
                  <a:pt x="723900" y="154781"/>
                </a:lnTo>
                <a:lnTo>
                  <a:pt x="690562" y="159543"/>
                </a:lnTo>
                <a:lnTo>
                  <a:pt x="623887" y="173831"/>
                </a:lnTo>
                <a:lnTo>
                  <a:pt x="559594" y="192881"/>
                </a:lnTo>
                <a:lnTo>
                  <a:pt x="509587" y="211931"/>
                </a:lnTo>
                <a:lnTo>
                  <a:pt x="476250" y="233362"/>
                </a:lnTo>
                <a:lnTo>
                  <a:pt x="342900" y="347662"/>
                </a:lnTo>
                <a:lnTo>
                  <a:pt x="197644" y="466725"/>
                </a:lnTo>
                <a:lnTo>
                  <a:pt x="88106" y="554831"/>
                </a:lnTo>
                <a:lnTo>
                  <a:pt x="0" y="614362"/>
                </a:lnTo>
                <a:lnTo>
                  <a:pt x="28575" y="519112"/>
                </a:lnTo>
                <a:lnTo>
                  <a:pt x="128587" y="357187"/>
                </a:lnTo>
                <a:lnTo>
                  <a:pt x="169069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FA35FBC3-5CC4-462B-B5DD-D1D4FF8B04FD}"/>
              </a:ext>
            </a:extLst>
          </p:cNvPr>
          <p:cNvSpPr/>
          <p:nvPr/>
        </p:nvSpPr>
        <p:spPr>
          <a:xfrm>
            <a:off x="5478464" y="4210050"/>
            <a:ext cx="2308225" cy="381000"/>
          </a:xfrm>
          <a:custGeom>
            <a:avLst/>
            <a:gdLst>
              <a:gd name="connsiteX0" fmla="*/ 1090613 w 2307432"/>
              <a:gd name="connsiteY0" fmla="*/ 142875 h 381000"/>
              <a:gd name="connsiteX1" fmla="*/ 1285875 w 2307432"/>
              <a:gd name="connsiteY1" fmla="*/ 116681 h 381000"/>
              <a:gd name="connsiteX2" fmla="*/ 1519238 w 2307432"/>
              <a:gd name="connsiteY2" fmla="*/ 90488 h 381000"/>
              <a:gd name="connsiteX3" fmla="*/ 1721644 w 2307432"/>
              <a:gd name="connsiteY3" fmla="*/ 69056 h 381000"/>
              <a:gd name="connsiteX4" fmla="*/ 1781175 w 2307432"/>
              <a:gd name="connsiteY4" fmla="*/ 50006 h 381000"/>
              <a:gd name="connsiteX5" fmla="*/ 1864519 w 2307432"/>
              <a:gd name="connsiteY5" fmla="*/ 21431 h 381000"/>
              <a:gd name="connsiteX6" fmla="*/ 1955007 w 2307432"/>
              <a:gd name="connsiteY6" fmla="*/ 0 h 381000"/>
              <a:gd name="connsiteX7" fmla="*/ 1981200 w 2307432"/>
              <a:gd name="connsiteY7" fmla="*/ 0 h 381000"/>
              <a:gd name="connsiteX8" fmla="*/ 2028825 w 2307432"/>
              <a:gd name="connsiteY8" fmla="*/ 4763 h 381000"/>
              <a:gd name="connsiteX9" fmla="*/ 2107407 w 2307432"/>
              <a:gd name="connsiteY9" fmla="*/ 16669 h 381000"/>
              <a:gd name="connsiteX10" fmla="*/ 2157413 w 2307432"/>
              <a:gd name="connsiteY10" fmla="*/ 26194 h 381000"/>
              <a:gd name="connsiteX11" fmla="*/ 2235994 w 2307432"/>
              <a:gd name="connsiteY11" fmla="*/ 78581 h 381000"/>
              <a:gd name="connsiteX12" fmla="*/ 2283619 w 2307432"/>
              <a:gd name="connsiteY12" fmla="*/ 114300 h 381000"/>
              <a:gd name="connsiteX13" fmla="*/ 2297907 w 2307432"/>
              <a:gd name="connsiteY13" fmla="*/ 128588 h 381000"/>
              <a:gd name="connsiteX14" fmla="*/ 2307432 w 2307432"/>
              <a:gd name="connsiteY14" fmla="*/ 140494 h 381000"/>
              <a:gd name="connsiteX15" fmla="*/ 2305050 w 2307432"/>
              <a:gd name="connsiteY15" fmla="*/ 173831 h 381000"/>
              <a:gd name="connsiteX16" fmla="*/ 2290763 w 2307432"/>
              <a:gd name="connsiteY16" fmla="*/ 230981 h 381000"/>
              <a:gd name="connsiteX17" fmla="*/ 2276475 w 2307432"/>
              <a:gd name="connsiteY17" fmla="*/ 245269 h 381000"/>
              <a:gd name="connsiteX18" fmla="*/ 2235994 w 2307432"/>
              <a:gd name="connsiteY18" fmla="*/ 247650 h 381000"/>
              <a:gd name="connsiteX19" fmla="*/ 2074069 w 2307432"/>
              <a:gd name="connsiteY19" fmla="*/ 247650 h 381000"/>
              <a:gd name="connsiteX20" fmla="*/ 1921669 w 2307432"/>
              <a:gd name="connsiteY20" fmla="*/ 257175 h 381000"/>
              <a:gd name="connsiteX21" fmla="*/ 1714500 w 2307432"/>
              <a:gd name="connsiteY21" fmla="*/ 266700 h 381000"/>
              <a:gd name="connsiteX22" fmla="*/ 1431132 w 2307432"/>
              <a:gd name="connsiteY22" fmla="*/ 283369 h 381000"/>
              <a:gd name="connsiteX23" fmla="*/ 1278732 w 2307432"/>
              <a:gd name="connsiteY23" fmla="*/ 292894 h 381000"/>
              <a:gd name="connsiteX24" fmla="*/ 1162050 w 2307432"/>
              <a:gd name="connsiteY24" fmla="*/ 314325 h 381000"/>
              <a:gd name="connsiteX25" fmla="*/ 940594 w 2307432"/>
              <a:gd name="connsiteY25" fmla="*/ 333375 h 381000"/>
              <a:gd name="connsiteX26" fmla="*/ 657225 w 2307432"/>
              <a:gd name="connsiteY26" fmla="*/ 361950 h 381000"/>
              <a:gd name="connsiteX27" fmla="*/ 528638 w 2307432"/>
              <a:gd name="connsiteY27" fmla="*/ 378619 h 381000"/>
              <a:gd name="connsiteX28" fmla="*/ 442913 w 2307432"/>
              <a:gd name="connsiteY28" fmla="*/ 381000 h 381000"/>
              <a:gd name="connsiteX29" fmla="*/ 350044 w 2307432"/>
              <a:gd name="connsiteY29" fmla="*/ 381000 h 381000"/>
              <a:gd name="connsiteX30" fmla="*/ 302419 w 2307432"/>
              <a:gd name="connsiteY30" fmla="*/ 366713 h 381000"/>
              <a:gd name="connsiteX31" fmla="*/ 245269 w 2307432"/>
              <a:gd name="connsiteY31" fmla="*/ 338138 h 381000"/>
              <a:gd name="connsiteX32" fmla="*/ 192882 w 2307432"/>
              <a:gd name="connsiteY32" fmla="*/ 309563 h 381000"/>
              <a:gd name="connsiteX33" fmla="*/ 133350 w 2307432"/>
              <a:gd name="connsiteY33" fmla="*/ 269081 h 381000"/>
              <a:gd name="connsiteX34" fmla="*/ 90488 w 2307432"/>
              <a:gd name="connsiteY34" fmla="*/ 233363 h 381000"/>
              <a:gd name="connsiteX35" fmla="*/ 47625 w 2307432"/>
              <a:gd name="connsiteY35" fmla="*/ 188119 h 381000"/>
              <a:gd name="connsiteX36" fmla="*/ 9525 w 2307432"/>
              <a:gd name="connsiteY36" fmla="*/ 138113 h 381000"/>
              <a:gd name="connsiteX37" fmla="*/ 2382 w 2307432"/>
              <a:gd name="connsiteY37" fmla="*/ 121444 h 381000"/>
              <a:gd name="connsiteX38" fmla="*/ 0 w 2307432"/>
              <a:gd name="connsiteY38" fmla="*/ 100013 h 381000"/>
              <a:gd name="connsiteX39" fmla="*/ 11907 w 2307432"/>
              <a:gd name="connsiteY39" fmla="*/ 85725 h 381000"/>
              <a:gd name="connsiteX40" fmla="*/ 42863 w 2307432"/>
              <a:gd name="connsiteY40" fmla="*/ 83344 h 381000"/>
              <a:gd name="connsiteX41" fmla="*/ 92869 w 2307432"/>
              <a:gd name="connsiteY41" fmla="*/ 109538 h 381000"/>
              <a:gd name="connsiteX42" fmla="*/ 211932 w 2307432"/>
              <a:gd name="connsiteY42" fmla="*/ 154781 h 381000"/>
              <a:gd name="connsiteX43" fmla="*/ 288132 w 2307432"/>
              <a:gd name="connsiteY43" fmla="*/ 176213 h 381000"/>
              <a:gd name="connsiteX44" fmla="*/ 371475 w 2307432"/>
              <a:gd name="connsiteY44" fmla="*/ 195263 h 381000"/>
              <a:gd name="connsiteX45" fmla="*/ 454819 w 2307432"/>
              <a:gd name="connsiteY45" fmla="*/ 204788 h 381000"/>
              <a:gd name="connsiteX46" fmla="*/ 514350 w 2307432"/>
              <a:gd name="connsiteY46" fmla="*/ 204788 h 381000"/>
              <a:gd name="connsiteX47" fmla="*/ 642938 w 2307432"/>
              <a:gd name="connsiteY47" fmla="*/ 192881 h 381000"/>
              <a:gd name="connsiteX48" fmla="*/ 1090613 w 2307432"/>
              <a:gd name="connsiteY48" fmla="*/ 14287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307432" h="381000">
                <a:moveTo>
                  <a:pt x="1090613" y="142875"/>
                </a:moveTo>
                <a:lnTo>
                  <a:pt x="1285875" y="116681"/>
                </a:lnTo>
                <a:lnTo>
                  <a:pt x="1519238" y="90488"/>
                </a:lnTo>
                <a:lnTo>
                  <a:pt x="1721644" y="69056"/>
                </a:lnTo>
                <a:lnTo>
                  <a:pt x="1781175" y="50006"/>
                </a:lnTo>
                <a:lnTo>
                  <a:pt x="1864519" y="21431"/>
                </a:lnTo>
                <a:lnTo>
                  <a:pt x="1955007" y="0"/>
                </a:lnTo>
                <a:lnTo>
                  <a:pt x="1981200" y="0"/>
                </a:lnTo>
                <a:lnTo>
                  <a:pt x="2028825" y="4763"/>
                </a:lnTo>
                <a:lnTo>
                  <a:pt x="2107407" y="16669"/>
                </a:lnTo>
                <a:lnTo>
                  <a:pt x="2157413" y="26194"/>
                </a:lnTo>
                <a:lnTo>
                  <a:pt x="2235994" y="78581"/>
                </a:lnTo>
                <a:lnTo>
                  <a:pt x="2283619" y="114300"/>
                </a:lnTo>
                <a:lnTo>
                  <a:pt x="2297907" y="128588"/>
                </a:lnTo>
                <a:lnTo>
                  <a:pt x="2307432" y="140494"/>
                </a:lnTo>
                <a:lnTo>
                  <a:pt x="2305050" y="173831"/>
                </a:lnTo>
                <a:lnTo>
                  <a:pt x="2290763" y="230981"/>
                </a:lnTo>
                <a:lnTo>
                  <a:pt x="2276475" y="245269"/>
                </a:lnTo>
                <a:lnTo>
                  <a:pt x="2235994" y="247650"/>
                </a:lnTo>
                <a:lnTo>
                  <a:pt x="2074069" y="247650"/>
                </a:lnTo>
                <a:lnTo>
                  <a:pt x="1921669" y="257175"/>
                </a:lnTo>
                <a:lnTo>
                  <a:pt x="1714500" y="266700"/>
                </a:lnTo>
                <a:lnTo>
                  <a:pt x="1431132" y="283369"/>
                </a:lnTo>
                <a:lnTo>
                  <a:pt x="1278732" y="292894"/>
                </a:lnTo>
                <a:lnTo>
                  <a:pt x="1162050" y="314325"/>
                </a:lnTo>
                <a:lnTo>
                  <a:pt x="940594" y="333375"/>
                </a:lnTo>
                <a:lnTo>
                  <a:pt x="657225" y="361950"/>
                </a:lnTo>
                <a:lnTo>
                  <a:pt x="528638" y="378619"/>
                </a:lnTo>
                <a:lnTo>
                  <a:pt x="442913" y="381000"/>
                </a:lnTo>
                <a:lnTo>
                  <a:pt x="350044" y="381000"/>
                </a:lnTo>
                <a:lnTo>
                  <a:pt x="302419" y="366713"/>
                </a:lnTo>
                <a:lnTo>
                  <a:pt x="245269" y="338138"/>
                </a:lnTo>
                <a:lnTo>
                  <a:pt x="192882" y="309563"/>
                </a:lnTo>
                <a:lnTo>
                  <a:pt x="133350" y="269081"/>
                </a:lnTo>
                <a:lnTo>
                  <a:pt x="90488" y="233363"/>
                </a:lnTo>
                <a:lnTo>
                  <a:pt x="47625" y="188119"/>
                </a:lnTo>
                <a:lnTo>
                  <a:pt x="9525" y="138113"/>
                </a:lnTo>
                <a:lnTo>
                  <a:pt x="2382" y="121444"/>
                </a:lnTo>
                <a:lnTo>
                  <a:pt x="0" y="100013"/>
                </a:lnTo>
                <a:lnTo>
                  <a:pt x="11907" y="85725"/>
                </a:lnTo>
                <a:lnTo>
                  <a:pt x="42863" y="83344"/>
                </a:lnTo>
                <a:lnTo>
                  <a:pt x="92869" y="109538"/>
                </a:lnTo>
                <a:lnTo>
                  <a:pt x="211932" y="154781"/>
                </a:lnTo>
                <a:lnTo>
                  <a:pt x="288132" y="176213"/>
                </a:lnTo>
                <a:lnTo>
                  <a:pt x="371475" y="195263"/>
                </a:lnTo>
                <a:lnTo>
                  <a:pt x="454819" y="204788"/>
                </a:lnTo>
                <a:lnTo>
                  <a:pt x="514350" y="204788"/>
                </a:lnTo>
                <a:lnTo>
                  <a:pt x="642938" y="192881"/>
                </a:lnTo>
                <a:lnTo>
                  <a:pt x="1090613" y="1428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5177564D-F61B-4CC4-823F-4737071D130E}"/>
              </a:ext>
            </a:extLst>
          </p:cNvPr>
          <p:cNvSpPr/>
          <p:nvPr/>
        </p:nvSpPr>
        <p:spPr>
          <a:xfrm>
            <a:off x="6615114" y="4465639"/>
            <a:ext cx="276225" cy="1641475"/>
          </a:xfrm>
          <a:custGeom>
            <a:avLst/>
            <a:gdLst>
              <a:gd name="connsiteX0" fmla="*/ 52387 w 276225"/>
              <a:gd name="connsiteY0" fmla="*/ 442912 h 1643062"/>
              <a:gd name="connsiteX1" fmla="*/ 52387 w 276225"/>
              <a:gd name="connsiteY1" fmla="*/ 264319 h 1643062"/>
              <a:gd name="connsiteX2" fmla="*/ 52387 w 276225"/>
              <a:gd name="connsiteY2" fmla="*/ 238125 h 1643062"/>
              <a:gd name="connsiteX3" fmla="*/ 47625 w 276225"/>
              <a:gd name="connsiteY3" fmla="*/ 202406 h 1643062"/>
              <a:gd name="connsiteX4" fmla="*/ 38100 w 276225"/>
              <a:gd name="connsiteY4" fmla="*/ 150019 h 1643062"/>
              <a:gd name="connsiteX5" fmla="*/ 26193 w 276225"/>
              <a:gd name="connsiteY5" fmla="*/ 102394 h 1643062"/>
              <a:gd name="connsiteX6" fmla="*/ 0 w 276225"/>
              <a:gd name="connsiteY6" fmla="*/ 23812 h 1643062"/>
              <a:gd name="connsiteX7" fmla="*/ 147637 w 276225"/>
              <a:gd name="connsiteY7" fmla="*/ 0 h 1643062"/>
              <a:gd name="connsiteX8" fmla="*/ 200025 w 276225"/>
              <a:gd name="connsiteY8" fmla="*/ 80962 h 1643062"/>
              <a:gd name="connsiteX9" fmla="*/ 233362 w 276225"/>
              <a:gd name="connsiteY9" fmla="*/ 140494 h 1643062"/>
              <a:gd name="connsiteX10" fmla="*/ 250031 w 276225"/>
              <a:gd name="connsiteY10" fmla="*/ 180975 h 1643062"/>
              <a:gd name="connsiteX11" fmla="*/ 261937 w 276225"/>
              <a:gd name="connsiteY11" fmla="*/ 226219 h 1643062"/>
              <a:gd name="connsiteX12" fmla="*/ 273843 w 276225"/>
              <a:gd name="connsiteY12" fmla="*/ 333375 h 1643062"/>
              <a:gd name="connsiteX13" fmla="*/ 276225 w 276225"/>
              <a:gd name="connsiteY13" fmla="*/ 450056 h 1643062"/>
              <a:gd name="connsiteX14" fmla="*/ 276225 w 276225"/>
              <a:gd name="connsiteY14" fmla="*/ 764381 h 1643062"/>
              <a:gd name="connsiteX15" fmla="*/ 276225 w 276225"/>
              <a:gd name="connsiteY15" fmla="*/ 1026319 h 1643062"/>
              <a:gd name="connsiteX16" fmla="*/ 273843 w 276225"/>
              <a:gd name="connsiteY16" fmla="*/ 1173956 h 1643062"/>
              <a:gd name="connsiteX17" fmla="*/ 273843 w 276225"/>
              <a:gd name="connsiteY17" fmla="*/ 1214437 h 1643062"/>
              <a:gd name="connsiteX18" fmla="*/ 269081 w 276225"/>
              <a:gd name="connsiteY18" fmla="*/ 1254919 h 1643062"/>
              <a:gd name="connsiteX19" fmla="*/ 254793 w 276225"/>
              <a:gd name="connsiteY19" fmla="*/ 1309687 h 1643062"/>
              <a:gd name="connsiteX20" fmla="*/ 223837 w 276225"/>
              <a:gd name="connsiteY20" fmla="*/ 1395412 h 1643062"/>
              <a:gd name="connsiteX21" fmla="*/ 164306 w 276225"/>
              <a:gd name="connsiteY21" fmla="*/ 1528762 h 1643062"/>
              <a:gd name="connsiteX22" fmla="*/ 126206 w 276225"/>
              <a:gd name="connsiteY22" fmla="*/ 1612106 h 1643062"/>
              <a:gd name="connsiteX23" fmla="*/ 107156 w 276225"/>
              <a:gd name="connsiteY23" fmla="*/ 1631156 h 1643062"/>
              <a:gd name="connsiteX24" fmla="*/ 83343 w 276225"/>
              <a:gd name="connsiteY24" fmla="*/ 1640681 h 1643062"/>
              <a:gd name="connsiteX25" fmla="*/ 69056 w 276225"/>
              <a:gd name="connsiteY25" fmla="*/ 1643062 h 1643062"/>
              <a:gd name="connsiteX26" fmla="*/ 47625 w 276225"/>
              <a:gd name="connsiteY26" fmla="*/ 1643062 h 1643062"/>
              <a:gd name="connsiteX27" fmla="*/ 23812 w 276225"/>
              <a:gd name="connsiteY27" fmla="*/ 1633537 h 1643062"/>
              <a:gd name="connsiteX28" fmla="*/ 2381 w 276225"/>
              <a:gd name="connsiteY28" fmla="*/ 1609725 h 1643062"/>
              <a:gd name="connsiteX29" fmla="*/ 33337 w 276225"/>
              <a:gd name="connsiteY29" fmla="*/ 1092994 h 1643062"/>
              <a:gd name="connsiteX30" fmla="*/ 45243 w 276225"/>
              <a:gd name="connsiteY30" fmla="*/ 907256 h 1643062"/>
              <a:gd name="connsiteX31" fmla="*/ 52387 w 276225"/>
              <a:gd name="connsiteY31" fmla="*/ 740569 h 1643062"/>
              <a:gd name="connsiteX32" fmla="*/ 52387 w 276225"/>
              <a:gd name="connsiteY32" fmla="*/ 442912 h 1643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76225" h="1643062">
                <a:moveTo>
                  <a:pt x="52387" y="442912"/>
                </a:moveTo>
                <a:lnTo>
                  <a:pt x="52387" y="264319"/>
                </a:lnTo>
                <a:lnTo>
                  <a:pt x="52387" y="238125"/>
                </a:lnTo>
                <a:lnTo>
                  <a:pt x="47625" y="202406"/>
                </a:lnTo>
                <a:lnTo>
                  <a:pt x="38100" y="150019"/>
                </a:lnTo>
                <a:lnTo>
                  <a:pt x="26193" y="102394"/>
                </a:lnTo>
                <a:lnTo>
                  <a:pt x="0" y="23812"/>
                </a:lnTo>
                <a:lnTo>
                  <a:pt x="147637" y="0"/>
                </a:lnTo>
                <a:lnTo>
                  <a:pt x="200025" y="80962"/>
                </a:lnTo>
                <a:lnTo>
                  <a:pt x="233362" y="140494"/>
                </a:lnTo>
                <a:lnTo>
                  <a:pt x="250031" y="180975"/>
                </a:lnTo>
                <a:lnTo>
                  <a:pt x="261937" y="226219"/>
                </a:lnTo>
                <a:lnTo>
                  <a:pt x="273843" y="333375"/>
                </a:lnTo>
                <a:lnTo>
                  <a:pt x="276225" y="450056"/>
                </a:lnTo>
                <a:lnTo>
                  <a:pt x="276225" y="764381"/>
                </a:lnTo>
                <a:lnTo>
                  <a:pt x="276225" y="1026319"/>
                </a:lnTo>
                <a:lnTo>
                  <a:pt x="273843" y="1173956"/>
                </a:lnTo>
                <a:lnTo>
                  <a:pt x="273843" y="1214437"/>
                </a:lnTo>
                <a:lnTo>
                  <a:pt x="269081" y="1254919"/>
                </a:lnTo>
                <a:lnTo>
                  <a:pt x="254793" y="1309687"/>
                </a:lnTo>
                <a:lnTo>
                  <a:pt x="223837" y="1395412"/>
                </a:lnTo>
                <a:lnTo>
                  <a:pt x="164306" y="1528762"/>
                </a:lnTo>
                <a:lnTo>
                  <a:pt x="126206" y="1612106"/>
                </a:lnTo>
                <a:lnTo>
                  <a:pt x="107156" y="1631156"/>
                </a:lnTo>
                <a:lnTo>
                  <a:pt x="83343" y="1640681"/>
                </a:lnTo>
                <a:lnTo>
                  <a:pt x="69056" y="1643062"/>
                </a:lnTo>
                <a:lnTo>
                  <a:pt x="47625" y="1643062"/>
                </a:lnTo>
                <a:lnTo>
                  <a:pt x="23812" y="1633537"/>
                </a:lnTo>
                <a:lnTo>
                  <a:pt x="2381" y="1609725"/>
                </a:lnTo>
                <a:lnTo>
                  <a:pt x="33337" y="1092994"/>
                </a:lnTo>
                <a:lnTo>
                  <a:pt x="45243" y="907256"/>
                </a:lnTo>
                <a:lnTo>
                  <a:pt x="52387" y="740569"/>
                </a:lnTo>
                <a:cubicBezTo>
                  <a:pt x="53181" y="650875"/>
                  <a:pt x="53974" y="561181"/>
                  <a:pt x="52387" y="442912"/>
                </a:cubicBez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B1D0620-BF6A-49BF-828D-B2A664EC7EC6}"/>
              </a:ext>
            </a:extLst>
          </p:cNvPr>
          <p:cNvSpPr/>
          <p:nvPr/>
        </p:nvSpPr>
        <p:spPr>
          <a:xfrm>
            <a:off x="6010275" y="5478464"/>
            <a:ext cx="681038" cy="625475"/>
          </a:xfrm>
          <a:custGeom>
            <a:avLst/>
            <a:gdLst>
              <a:gd name="connsiteX0" fmla="*/ 250031 w 681038"/>
              <a:gd name="connsiteY0" fmla="*/ 92869 h 623888"/>
              <a:gd name="connsiteX1" fmla="*/ 469106 w 681038"/>
              <a:gd name="connsiteY1" fmla="*/ 166688 h 623888"/>
              <a:gd name="connsiteX2" fmla="*/ 523875 w 681038"/>
              <a:gd name="connsiteY2" fmla="*/ 183357 h 623888"/>
              <a:gd name="connsiteX3" fmla="*/ 542925 w 681038"/>
              <a:gd name="connsiteY3" fmla="*/ 185738 h 623888"/>
              <a:gd name="connsiteX4" fmla="*/ 559594 w 681038"/>
              <a:gd name="connsiteY4" fmla="*/ 183357 h 623888"/>
              <a:gd name="connsiteX5" fmla="*/ 576263 w 681038"/>
              <a:gd name="connsiteY5" fmla="*/ 178594 h 623888"/>
              <a:gd name="connsiteX6" fmla="*/ 592931 w 681038"/>
              <a:gd name="connsiteY6" fmla="*/ 166688 h 623888"/>
              <a:gd name="connsiteX7" fmla="*/ 614363 w 681038"/>
              <a:gd name="connsiteY7" fmla="*/ 140494 h 623888"/>
              <a:gd name="connsiteX8" fmla="*/ 631031 w 681038"/>
              <a:gd name="connsiteY8" fmla="*/ 111919 h 623888"/>
              <a:gd name="connsiteX9" fmla="*/ 635794 w 681038"/>
              <a:gd name="connsiteY9" fmla="*/ 95250 h 623888"/>
              <a:gd name="connsiteX10" fmla="*/ 654844 w 681038"/>
              <a:gd name="connsiteY10" fmla="*/ 0 h 623888"/>
              <a:gd name="connsiteX11" fmla="*/ 681038 w 681038"/>
              <a:gd name="connsiteY11" fmla="*/ 623888 h 623888"/>
              <a:gd name="connsiteX12" fmla="*/ 654844 w 681038"/>
              <a:gd name="connsiteY12" fmla="*/ 623888 h 623888"/>
              <a:gd name="connsiteX13" fmla="*/ 633413 w 681038"/>
              <a:gd name="connsiteY13" fmla="*/ 614363 h 623888"/>
              <a:gd name="connsiteX14" fmla="*/ 607219 w 681038"/>
              <a:gd name="connsiteY14" fmla="*/ 595313 h 623888"/>
              <a:gd name="connsiteX15" fmla="*/ 578644 w 681038"/>
              <a:gd name="connsiteY15" fmla="*/ 547688 h 623888"/>
              <a:gd name="connsiteX16" fmla="*/ 538163 w 681038"/>
              <a:gd name="connsiteY16" fmla="*/ 476250 h 623888"/>
              <a:gd name="connsiteX17" fmla="*/ 500063 w 681038"/>
              <a:gd name="connsiteY17" fmla="*/ 416719 h 623888"/>
              <a:gd name="connsiteX18" fmla="*/ 454819 w 681038"/>
              <a:gd name="connsiteY18" fmla="*/ 359569 h 623888"/>
              <a:gd name="connsiteX19" fmla="*/ 431006 w 681038"/>
              <a:gd name="connsiteY19" fmla="*/ 333375 h 623888"/>
              <a:gd name="connsiteX20" fmla="*/ 366713 w 681038"/>
              <a:gd name="connsiteY20" fmla="*/ 290513 h 623888"/>
              <a:gd name="connsiteX21" fmla="*/ 238125 w 681038"/>
              <a:gd name="connsiteY21" fmla="*/ 200025 h 623888"/>
              <a:gd name="connsiteX22" fmla="*/ 140494 w 681038"/>
              <a:gd name="connsiteY22" fmla="*/ 135732 h 623888"/>
              <a:gd name="connsiteX23" fmla="*/ 64294 w 681038"/>
              <a:gd name="connsiteY23" fmla="*/ 85725 h 623888"/>
              <a:gd name="connsiteX24" fmla="*/ 16669 w 681038"/>
              <a:gd name="connsiteY24" fmla="*/ 52388 h 623888"/>
              <a:gd name="connsiteX25" fmla="*/ 0 w 681038"/>
              <a:gd name="connsiteY25" fmla="*/ 28575 h 623888"/>
              <a:gd name="connsiteX26" fmla="*/ 0 w 681038"/>
              <a:gd name="connsiteY26" fmla="*/ 11907 h 623888"/>
              <a:gd name="connsiteX27" fmla="*/ 2381 w 681038"/>
              <a:gd name="connsiteY27" fmla="*/ 2382 h 623888"/>
              <a:gd name="connsiteX28" fmla="*/ 14288 w 681038"/>
              <a:gd name="connsiteY28" fmla="*/ 0 h 623888"/>
              <a:gd name="connsiteX29" fmla="*/ 66675 w 681038"/>
              <a:gd name="connsiteY29" fmla="*/ 16669 h 623888"/>
              <a:gd name="connsiteX30" fmla="*/ 157163 w 681038"/>
              <a:gd name="connsiteY30" fmla="*/ 59532 h 623888"/>
              <a:gd name="connsiteX31" fmla="*/ 250031 w 681038"/>
              <a:gd name="connsiteY31" fmla="*/ 92869 h 623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81038" h="623888">
                <a:moveTo>
                  <a:pt x="250031" y="92869"/>
                </a:moveTo>
                <a:lnTo>
                  <a:pt x="469106" y="166688"/>
                </a:lnTo>
                <a:lnTo>
                  <a:pt x="523875" y="183357"/>
                </a:lnTo>
                <a:lnTo>
                  <a:pt x="542925" y="185738"/>
                </a:lnTo>
                <a:lnTo>
                  <a:pt x="559594" y="183357"/>
                </a:lnTo>
                <a:lnTo>
                  <a:pt x="576263" y="178594"/>
                </a:lnTo>
                <a:lnTo>
                  <a:pt x="592931" y="166688"/>
                </a:lnTo>
                <a:lnTo>
                  <a:pt x="614363" y="140494"/>
                </a:lnTo>
                <a:lnTo>
                  <a:pt x="631031" y="111919"/>
                </a:lnTo>
                <a:lnTo>
                  <a:pt x="635794" y="95250"/>
                </a:lnTo>
                <a:lnTo>
                  <a:pt x="654844" y="0"/>
                </a:lnTo>
                <a:lnTo>
                  <a:pt x="681038" y="623888"/>
                </a:lnTo>
                <a:lnTo>
                  <a:pt x="654844" y="623888"/>
                </a:lnTo>
                <a:lnTo>
                  <a:pt x="633413" y="614363"/>
                </a:lnTo>
                <a:lnTo>
                  <a:pt x="607219" y="595313"/>
                </a:lnTo>
                <a:lnTo>
                  <a:pt x="578644" y="547688"/>
                </a:lnTo>
                <a:lnTo>
                  <a:pt x="538163" y="476250"/>
                </a:lnTo>
                <a:lnTo>
                  <a:pt x="500063" y="416719"/>
                </a:lnTo>
                <a:lnTo>
                  <a:pt x="454819" y="359569"/>
                </a:lnTo>
                <a:lnTo>
                  <a:pt x="431006" y="333375"/>
                </a:lnTo>
                <a:lnTo>
                  <a:pt x="366713" y="290513"/>
                </a:lnTo>
                <a:lnTo>
                  <a:pt x="238125" y="200025"/>
                </a:lnTo>
                <a:lnTo>
                  <a:pt x="140494" y="135732"/>
                </a:lnTo>
                <a:lnTo>
                  <a:pt x="64294" y="85725"/>
                </a:lnTo>
                <a:lnTo>
                  <a:pt x="16669" y="52388"/>
                </a:lnTo>
                <a:lnTo>
                  <a:pt x="0" y="28575"/>
                </a:lnTo>
                <a:lnTo>
                  <a:pt x="0" y="11907"/>
                </a:lnTo>
                <a:lnTo>
                  <a:pt x="2381" y="2382"/>
                </a:lnTo>
                <a:lnTo>
                  <a:pt x="14288" y="0"/>
                </a:lnTo>
                <a:lnTo>
                  <a:pt x="66675" y="16669"/>
                </a:lnTo>
                <a:lnTo>
                  <a:pt x="157163" y="59532"/>
                </a:lnTo>
                <a:lnTo>
                  <a:pt x="250031" y="928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89DA372-45E8-4CAE-A2FE-AB92900A804A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</p:grpSpPr>
        <p:sp>
          <p:nvSpPr>
            <p:cNvPr id="16" name="フリーフォーム 82">
              <a:extLst>
                <a:ext uri="{FF2B5EF4-FFF2-40B4-BE49-F238E27FC236}">
                  <a16:creationId xmlns:a16="http://schemas.microsoft.com/office/drawing/2014/main" id="{67143B77-CE41-4449-B446-4A1A749DFABF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7FA4C37A-A83F-47D4-B2C2-70F09443CC2C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6">
              <a:extLst>
                <a:ext uri="{FF2B5EF4-FFF2-40B4-BE49-F238E27FC236}">
                  <a16:creationId xmlns:a16="http://schemas.microsoft.com/office/drawing/2014/main" id="{E81EF0AF-8905-4C8D-A084-D5B63FF6B9FB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3">
              <a:extLst>
                <a:ext uri="{FF2B5EF4-FFF2-40B4-BE49-F238E27FC236}">
                  <a16:creationId xmlns:a16="http://schemas.microsoft.com/office/drawing/2014/main" id="{85B47097-23FE-4AA7-8EF0-59313C65AECB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5">
              <a:extLst>
                <a:ext uri="{FF2B5EF4-FFF2-40B4-BE49-F238E27FC236}">
                  <a16:creationId xmlns:a16="http://schemas.microsoft.com/office/drawing/2014/main" id="{7EA30C25-80A3-484E-ADBE-4E56167EFB71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7">
              <a:extLst>
                <a:ext uri="{FF2B5EF4-FFF2-40B4-BE49-F238E27FC236}">
                  <a16:creationId xmlns:a16="http://schemas.microsoft.com/office/drawing/2014/main" id="{DAC68D2A-5D93-4DD7-9CBF-F59596FBAFFE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0">
              <a:extLst>
                <a:ext uri="{FF2B5EF4-FFF2-40B4-BE49-F238E27FC236}">
                  <a16:creationId xmlns:a16="http://schemas.microsoft.com/office/drawing/2014/main" id="{8271EA5D-4BF6-4027-B5EB-92BEFAE6AD71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1">
              <a:extLst>
                <a:ext uri="{FF2B5EF4-FFF2-40B4-BE49-F238E27FC236}">
                  <a16:creationId xmlns:a16="http://schemas.microsoft.com/office/drawing/2014/main" id="{3D7B1BE5-52CF-4112-8D28-EA32E50D9CAA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2">
              <a:extLst>
                <a:ext uri="{FF2B5EF4-FFF2-40B4-BE49-F238E27FC236}">
                  <a16:creationId xmlns:a16="http://schemas.microsoft.com/office/drawing/2014/main" id="{7335AAB9-7219-4123-AD50-A02E951CD86C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EF1D315B-61DE-4E2B-9ECD-D3D1C8BDA34A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4">
              <a:extLst>
                <a:ext uri="{FF2B5EF4-FFF2-40B4-BE49-F238E27FC236}">
                  <a16:creationId xmlns:a16="http://schemas.microsoft.com/office/drawing/2014/main" id="{D7B9AD59-5A10-460D-B058-C80553458498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5">
              <a:extLst>
                <a:ext uri="{FF2B5EF4-FFF2-40B4-BE49-F238E27FC236}">
                  <a16:creationId xmlns:a16="http://schemas.microsoft.com/office/drawing/2014/main" id="{1291A94D-A27D-4018-BC04-82F378EA94CA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6">
              <a:extLst>
                <a:ext uri="{FF2B5EF4-FFF2-40B4-BE49-F238E27FC236}">
                  <a16:creationId xmlns:a16="http://schemas.microsoft.com/office/drawing/2014/main" id="{3F59F273-CA3B-4237-8E28-39F8A659B96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C0E37C4-9764-4688-8DBD-A6B6A950A488}"/>
              </a:ext>
            </a:extLst>
          </p:cNvPr>
          <p:cNvGrpSpPr/>
          <p:nvPr/>
        </p:nvGrpSpPr>
        <p:grpSpPr>
          <a:xfrm>
            <a:off x="3692525" y="1417639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0" name="フリーフォーム 82">
              <a:extLst>
                <a:ext uri="{FF2B5EF4-FFF2-40B4-BE49-F238E27FC236}">
                  <a16:creationId xmlns:a16="http://schemas.microsoft.com/office/drawing/2014/main" id="{8A716DB1-C5DA-4BEA-9054-583AE2DD7028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84">
              <a:extLst>
                <a:ext uri="{FF2B5EF4-FFF2-40B4-BE49-F238E27FC236}">
                  <a16:creationId xmlns:a16="http://schemas.microsoft.com/office/drawing/2014/main" id="{84450EFC-8299-4CF1-8CA5-A16CE237397F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F0617244-9F8F-41AD-BE42-F4DC0D08DA92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3">
              <a:extLst>
                <a:ext uri="{FF2B5EF4-FFF2-40B4-BE49-F238E27FC236}">
                  <a16:creationId xmlns:a16="http://schemas.microsoft.com/office/drawing/2014/main" id="{B2ABE7E9-0024-4DED-B17C-9DA00D483166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5">
              <a:extLst>
                <a:ext uri="{FF2B5EF4-FFF2-40B4-BE49-F238E27FC236}">
                  <a16:creationId xmlns:a16="http://schemas.microsoft.com/office/drawing/2014/main" id="{A4A617C1-BE35-40A0-B337-9A8031C344EC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7">
              <a:extLst>
                <a:ext uri="{FF2B5EF4-FFF2-40B4-BE49-F238E27FC236}">
                  <a16:creationId xmlns:a16="http://schemas.microsoft.com/office/drawing/2014/main" id="{D53F5D7B-24F3-4516-8192-D6FB43E64259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7B097542-2667-4025-AF74-FDE40E92C675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1">
              <a:extLst>
                <a:ext uri="{FF2B5EF4-FFF2-40B4-BE49-F238E27FC236}">
                  <a16:creationId xmlns:a16="http://schemas.microsoft.com/office/drawing/2014/main" id="{F5E124EB-2F33-4EB5-938D-FD8FC4D74C59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2">
              <a:extLst>
                <a:ext uri="{FF2B5EF4-FFF2-40B4-BE49-F238E27FC236}">
                  <a16:creationId xmlns:a16="http://schemas.microsoft.com/office/drawing/2014/main" id="{D6941FE4-53F4-44FC-BE04-38E880D8144F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3">
              <a:extLst>
                <a:ext uri="{FF2B5EF4-FFF2-40B4-BE49-F238E27FC236}">
                  <a16:creationId xmlns:a16="http://schemas.microsoft.com/office/drawing/2014/main" id="{7B1B8346-AF39-4502-8DA6-1352F6178DC3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4">
              <a:extLst>
                <a:ext uri="{FF2B5EF4-FFF2-40B4-BE49-F238E27FC236}">
                  <a16:creationId xmlns:a16="http://schemas.microsoft.com/office/drawing/2014/main" id="{9ED8498E-0897-4191-B097-D49E4BD09ED3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95">
              <a:extLst>
                <a:ext uri="{FF2B5EF4-FFF2-40B4-BE49-F238E27FC236}">
                  <a16:creationId xmlns:a16="http://schemas.microsoft.com/office/drawing/2014/main" id="{12B04E5F-2830-4C86-9880-5F3708407F54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96">
              <a:extLst>
                <a:ext uri="{FF2B5EF4-FFF2-40B4-BE49-F238E27FC236}">
                  <a16:creationId xmlns:a16="http://schemas.microsoft.com/office/drawing/2014/main" id="{6A7B49B9-D5B1-4B98-BF7F-1458C1BDDCBC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89833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animBg="1"/>
      <p:bldP spid="85" grpId="0" animBg="1"/>
      <p:bldP spid="87" grpId="0" animBg="1"/>
      <p:bldP spid="84" grpId="0" animBg="1"/>
      <p:bldP spid="86" grpId="0" animBg="1"/>
      <p:bldP spid="88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E05882BE-B69F-4542-8CC6-18A7B009C822}"/>
              </a:ext>
            </a:extLst>
          </p:cNvPr>
          <p:cNvGrpSpPr/>
          <p:nvPr/>
        </p:nvGrpSpPr>
        <p:grpSpPr>
          <a:xfrm>
            <a:off x="3692525" y="1420814"/>
            <a:ext cx="4687889" cy="4686300"/>
            <a:chOff x="3692525" y="1420814"/>
            <a:chExt cx="4687889" cy="4686300"/>
          </a:xfrm>
          <a:solidFill>
            <a:schemeClr val="tx1"/>
          </a:solidFill>
        </p:grpSpPr>
        <p:sp>
          <p:nvSpPr>
            <p:cNvPr id="3" name="フリーフォーム 82">
              <a:extLst>
                <a:ext uri="{FF2B5EF4-FFF2-40B4-BE49-F238E27FC236}">
                  <a16:creationId xmlns:a16="http://schemas.microsoft.com/office/drawing/2014/main" id="{EF9D7826-76AE-49AF-8E5E-BCF480A821F4}"/>
                </a:ext>
              </a:extLst>
            </p:cNvPr>
            <p:cNvSpPr/>
            <p:nvPr/>
          </p:nvSpPr>
          <p:spPr>
            <a:xfrm>
              <a:off x="3692525" y="1549400"/>
              <a:ext cx="1428750" cy="2476500"/>
            </a:xfrm>
            <a:custGeom>
              <a:avLst/>
              <a:gdLst>
                <a:gd name="connsiteX0" fmla="*/ 1101725 w 1428750"/>
                <a:gd name="connsiteY0" fmla="*/ 854075 h 2476500"/>
                <a:gd name="connsiteX1" fmla="*/ 1168400 w 1428750"/>
                <a:gd name="connsiteY1" fmla="*/ 727075 h 2476500"/>
                <a:gd name="connsiteX2" fmla="*/ 1228725 w 1428750"/>
                <a:gd name="connsiteY2" fmla="*/ 612775 h 2476500"/>
                <a:gd name="connsiteX3" fmla="*/ 1270000 w 1428750"/>
                <a:gd name="connsiteY3" fmla="*/ 533400 h 2476500"/>
                <a:gd name="connsiteX4" fmla="*/ 1308100 w 1428750"/>
                <a:gd name="connsiteY4" fmla="*/ 463550 h 2476500"/>
                <a:gd name="connsiteX5" fmla="*/ 1323975 w 1428750"/>
                <a:gd name="connsiteY5" fmla="*/ 438150 h 2476500"/>
                <a:gd name="connsiteX6" fmla="*/ 1349375 w 1428750"/>
                <a:gd name="connsiteY6" fmla="*/ 412750 h 2476500"/>
                <a:gd name="connsiteX7" fmla="*/ 1384300 w 1428750"/>
                <a:gd name="connsiteY7" fmla="*/ 387350 h 2476500"/>
                <a:gd name="connsiteX8" fmla="*/ 1412875 w 1428750"/>
                <a:gd name="connsiteY8" fmla="*/ 365125 h 2476500"/>
                <a:gd name="connsiteX9" fmla="*/ 1428750 w 1428750"/>
                <a:gd name="connsiteY9" fmla="*/ 346075 h 2476500"/>
                <a:gd name="connsiteX10" fmla="*/ 1428750 w 1428750"/>
                <a:gd name="connsiteY10" fmla="*/ 327025 h 2476500"/>
                <a:gd name="connsiteX11" fmla="*/ 1422400 w 1428750"/>
                <a:gd name="connsiteY11" fmla="*/ 295275 h 2476500"/>
                <a:gd name="connsiteX12" fmla="*/ 1409700 w 1428750"/>
                <a:gd name="connsiteY12" fmla="*/ 269875 h 2476500"/>
                <a:gd name="connsiteX13" fmla="*/ 1381125 w 1428750"/>
                <a:gd name="connsiteY13" fmla="*/ 234950 h 2476500"/>
                <a:gd name="connsiteX14" fmla="*/ 1346200 w 1428750"/>
                <a:gd name="connsiteY14" fmla="*/ 203200 h 2476500"/>
                <a:gd name="connsiteX15" fmla="*/ 1292225 w 1428750"/>
                <a:gd name="connsiteY15" fmla="*/ 158750 h 2476500"/>
                <a:gd name="connsiteX16" fmla="*/ 1209675 w 1428750"/>
                <a:gd name="connsiteY16" fmla="*/ 95250 h 2476500"/>
                <a:gd name="connsiteX17" fmla="*/ 1152525 w 1428750"/>
                <a:gd name="connsiteY17" fmla="*/ 60325 h 2476500"/>
                <a:gd name="connsiteX18" fmla="*/ 1108075 w 1428750"/>
                <a:gd name="connsiteY18" fmla="*/ 38100 h 2476500"/>
                <a:gd name="connsiteX19" fmla="*/ 1054100 w 1428750"/>
                <a:gd name="connsiteY19" fmla="*/ 12700 h 2476500"/>
                <a:gd name="connsiteX20" fmla="*/ 1016000 w 1428750"/>
                <a:gd name="connsiteY20" fmla="*/ 0 h 2476500"/>
                <a:gd name="connsiteX21" fmla="*/ 1000125 w 1428750"/>
                <a:gd name="connsiteY21" fmla="*/ 0 h 2476500"/>
                <a:gd name="connsiteX22" fmla="*/ 981075 w 1428750"/>
                <a:gd name="connsiteY22" fmla="*/ 9525 h 2476500"/>
                <a:gd name="connsiteX23" fmla="*/ 971550 w 1428750"/>
                <a:gd name="connsiteY23" fmla="*/ 28575 h 2476500"/>
                <a:gd name="connsiteX24" fmla="*/ 974725 w 1428750"/>
                <a:gd name="connsiteY24" fmla="*/ 47625 h 2476500"/>
                <a:gd name="connsiteX25" fmla="*/ 987425 w 1428750"/>
                <a:gd name="connsiteY25" fmla="*/ 73025 h 2476500"/>
                <a:gd name="connsiteX26" fmla="*/ 1012825 w 1428750"/>
                <a:gd name="connsiteY26" fmla="*/ 104775 h 2476500"/>
                <a:gd name="connsiteX27" fmla="*/ 1035050 w 1428750"/>
                <a:gd name="connsiteY27" fmla="*/ 136525 h 2476500"/>
                <a:gd name="connsiteX28" fmla="*/ 1057275 w 1428750"/>
                <a:gd name="connsiteY28" fmla="*/ 171450 h 2476500"/>
                <a:gd name="connsiteX29" fmla="*/ 1069975 w 1428750"/>
                <a:gd name="connsiteY29" fmla="*/ 206375 h 2476500"/>
                <a:gd name="connsiteX30" fmla="*/ 1076325 w 1428750"/>
                <a:gd name="connsiteY30" fmla="*/ 228600 h 2476500"/>
                <a:gd name="connsiteX31" fmla="*/ 1076325 w 1428750"/>
                <a:gd name="connsiteY31" fmla="*/ 257175 h 2476500"/>
                <a:gd name="connsiteX32" fmla="*/ 1060450 w 1428750"/>
                <a:gd name="connsiteY32" fmla="*/ 327025 h 2476500"/>
                <a:gd name="connsiteX33" fmla="*/ 962025 w 1428750"/>
                <a:gd name="connsiteY33" fmla="*/ 593725 h 2476500"/>
                <a:gd name="connsiteX34" fmla="*/ 860425 w 1428750"/>
                <a:gd name="connsiteY34" fmla="*/ 850900 h 2476500"/>
                <a:gd name="connsiteX35" fmla="*/ 765175 w 1428750"/>
                <a:gd name="connsiteY35" fmla="*/ 1085850 h 2476500"/>
                <a:gd name="connsiteX36" fmla="*/ 644525 w 1428750"/>
                <a:gd name="connsiteY36" fmla="*/ 1323975 h 2476500"/>
                <a:gd name="connsiteX37" fmla="*/ 488950 w 1428750"/>
                <a:gd name="connsiteY37" fmla="*/ 1628775 h 2476500"/>
                <a:gd name="connsiteX38" fmla="*/ 352425 w 1428750"/>
                <a:gd name="connsiteY38" fmla="*/ 1870075 h 2476500"/>
                <a:gd name="connsiteX39" fmla="*/ 212725 w 1428750"/>
                <a:gd name="connsiteY39" fmla="*/ 2111375 h 2476500"/>
                <a:gd name="connsiteX40" fmla="*/ 98425 w 1428750"/>
                <a:gd name="connsiteY40" fmla="*/ 2292350 h 2476500"/>
                <a:gd name="connsiteX41" fmla="*/ 9525 w 1428750"/>
                <a:gd name="connsiteY41" fmla="*/ 2435225 h 2476500"/>
                <a:gd name="connsiteX42" fmla="*/ 0 w 1428750"/>
                <a:gd name="connsiteY42" fmla="*/ 2457450 h 2476500"/>
                <a:gd name="connsiteX43" fmla="*/ 3175 w 1428750"/>
                <a:gd name="connsiteY43" fmla="*/ 2473325 h 2476500"/>
                <a:gd name="connsiteX44" fmla="*/ 22225 w 1428750"/>
                <a:gd name="connsiteY44" fmla="*/ 2476500 h 2476500"/>
                <a:gd name="connsiteX45" fmla="*/ 53975 w 1428750"/>
                <a:gd name="connsiteY45" fmla="*/ 2460625 h 2476500"/>
                <a:gd name="connsiteX46" fmla="*/ 133350 w 1428750"/>
                <a:gd name="connsiteY46" fmla="*/ 2378075 h 2476500"/>
                <a:gd name="connsiteX47" fmla="*/ 219075 w 1428750"/>
                <a:gd name="connsiteY47" fmla="*/ 2279650 h 2476500"/>
                <a:gd name="connsiteX48" fmla="*/ 327025 w 1428750"/>
                <a:gd name="connsiteY48" fmla="*/ 2149475 h 2476500"/>
                <a:gd name="connsiteX49" fmla="*/ 425450 w 1428750"/>
                <a:gd name="connsiteY49" fmla="*/ 2019300 h 2476500"/>
                <a:gd name="connsiteX50" fmla="*/ 514350 w 1428750"/>
                <a:gd name="connsiteY50" fmla="*/ 1892300 h 2476500"/>
                <a:gd name="connsiteX51" fmla="*/ 603250 w 1428750"/>
                <a:gd name="connsiteY51" fmla="*/ 1752600 h 2476500"/>
                <a:gd name="connsiteX52" fmla="*/ 717550 w 1428750"/>
                <a:gd name="connsiteY52" fmla="*/ 1574800 h 2476500"/>
                <a:gd name="connsiteX53" fmla="*/ 841375 w 1428750"/>
                <a:gd name="connsiteY53" fmla="*/ 1371600 h 2476500"/>
                <a:gd name="connsiteX54" fmla="*/ 977900 w 1428750"/>
                <a:gd name="connsiteY54" fmla="*/ 1101725 h 2476500"/>
                <a:gd name="connsiteX55" fmla="*/ 1101725 w 1428750"/>
                <a:gd name="connsiteY55" fmla="*/ 854075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428750" h="2476500">
                  <a:moveTo>
                    <a:pt x="1101725" y="854075"/>
                  </a:moveTo>
                  <a:lnTo>
                    <a:pt x="1168400" y="727075"/>
                  </a:lnTo>
                  <a:lnTo>
                    <a:pt x="1228725" y="612775"/>
                  </a:lnTo>
                  <a:lnTo>
                    <a:pt x="1270000" y="533400"/>
                  </a:lnTo>
                  <a:lnTo>
                    <a:pt x="1308100" y="463550"/>
                  </a:lnTo>
                  <a:lnTo>
                    <a:pt x="1323975" y="438150"/>
                  </a:lnTo>
                  <a:lnTo>
                    <a:pt x="1349375" y="412750"/>
                  </a:lnTo>
                  <a:lnTo>
                    <a:pt x="1384300" y="387350"/>
                  </a:lnTo>
                  <a:lnTo>
                    <a:pt x="1412875" y="365125"/>
                  </a:lnTo>
                  <a:lnTo>
                    <a:pt x="1428750" y="346075"/>
                  </a:lnTo>
                  <a:lnTo>
                    <a:pt x="1428750" y="327025"/>
                  </a:lnTo>
                  <a:lnTo>
                    <a:pt x="1422400" y="295275"/>
                  </a:lnTo>
                  <a:lnTo>
                    <a:pt x="1409700" y="269875"/>
                  </a:lnTo>
                  <a:lnTo>
                    <a:pt x="1381125" y="234950"/>
                  </a:lnTo>
                  <a:lnTo>
                    <a:pt x="1346200" y="203200"/>
                  </a:lnTo>
                  <a:lnTo>
                    <a:pt x="1292225" y="158750"/>
                  </a:lnTo>
                  <a:lnTo>
                    <a:pt x="1209675" y="95250"/>
                  </a:lnTo>
                  <a:lnTo>
                    <a:pt x="1152525" y="60325"/>
                  </a:lnTo>
                  <a:lnTo>
                    <a:pt x="1108075" y="38100"/>
                  </a:lnTo>
                  <a:lnTo>
                    <a:pt x="1054100" y="12700"/>
                  </a:lnTo>
                  <a:lnTo>
                    <a:pt x="1016000" y="0"/>
                  </a:lnTo>
                  <a:lnTo>
                    <a:pt x="1000125" y="0"/>
                  </a:lnTo>
                  <a:lnTo>
                    <a:pt x="981075" y="9525"/>
                  </a:lnTo>
                  <a:lnTo>
                    <a:pt x="971550" y="28575"/>
                  </a:lnTo>
                  <a:lnTo>
                    <a:pt x="974725" y="47625"/>
                  </a:lnTo>
                  <a:lnTo>
                    <a:pt x="987425" y="73025"/>
                  </a:lnTo>
                  <a:lnTo>
                    <a:pt x="1012825" y="104775"/>
                  </a:lnTo>
                  <a:lnTo>
                    <a:pt x="1035050" y="136525"/>
                  </a:lnTo>
                  <a:lnTo>
                    <a:pt x="1057275" y="171450"/>
                  </a:lnTo>
                  <a:lnTo>
                    <a:pt x="1069975" y="206375"/>
                  </a:lnTo>
                  <a:lnTo>
                    <a:pt x="1076325" y="228600"/>
                  </a:lnTo>
                  <a:lnTo>
                    <a:pt x="1076325" y="257175"/>
                  </a:lnTo>
                  <a:lnTo>
                    <a:pt x="1060450" y="327025"/>
                  </a:lnTo>
                  <a:lnTo>
                    <a:pt x="962025" y="593725"/>
                  </a:lnTo>
                  <a:lnTo>
                    <a:pt x="860425" y="850900"/>
                  </a:lnTo>
                  <a:lnTo>
                    <a:pt x="765175" y="1085850"/>
                  </a:lnTo>
                  <a:lnTo>
                    <a:pt x="644525" y="1323975"/>
                  </a:lnTo>
                  <a:lnTo>
                    <a:pt x="488950" y="1628775"/>
                  </a:lnTo>
                  <a:lnTo>
                    <a:pt x="352425" y="1870075"/>
                  </a:lnTo>
                  <a:lnTo>
                    <a:pt x="212725" y="2111375"/>
                  </a:lnTo>
                  <a:lnTo>
                    <a:pt x="98425" y="2292350"/>
                  </a:lnTo>
                  <a:lnTo>
                    <a:pt x="9525" y="2435225"/>
                  </a:lnTo>
                  <a:lnTo>
                    <a:pt x="0" y="2457450"/>
                  </a:lnTo>
                  <a:lnTo>
                    <a:pt x="3175" y="2473325"/>
                  </a:lnTo>
                  <a:lnTo>
                    <a:pt x="22225" y="2476500"/>
                  </a:lnTo>
                  <a:lnTo>
                    <a:pt x="53975" y="2460625"/>
                  </a:lnTo>
                  <a:lnTo>
                    <a:pt x="133350" y="2378075"/>
                  </a:lnTo>
                  <a:lnTo>
                    <a:pt x="219075" y="2279650"/>
                  </a:lnTo>
                  <a:lnTo>
                    <a:pt x="327025" y="2149475"/>
                  </a:lnTo>
                  <a:lnTo>
                    <a:pt x="425450" y="2019300"/>
                  </a:lnTo>
                  <a:lnTo>
                    <a:pt x="514350" y="1892300"/>
                  </a:lnTo>
                  <a:lnTo>
                    <a:pt x="603250" y="1752600"/>
                  </a:lnTo>
                  <a:lnTo>
                    <a:pt x="717550" y="1574800"/>
                  </a:lnTo>
                  <a:lnTo>
                    <a:pt x="841375" y="1371600"/>
                  </a:lnTo>
                  <a:lnTo>
                    <a:pt x="977900" y="1101725"/>
                  </a:lnTo>
                  <a:lnTo>
                    <a:pt x="1101725" y="854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3BA89087-0788-4A9E-B3A7-C198C12310DE}"/>
                </a:ext>
              </a:extLst>
            </p:cNvPr>
            <p:cNvSpPr/>
            <p:nvPr/>
          </p:nvSpPr>
          <p:spPr>
            <a:xfrm>
              <a:off x="6307138" y="1420814"/>
              <a:ext cx="531812" cy="695325"/>
            </a:xfrm>
            <a:custGeom>
              <a:avLst/>
              <a:gdLst>
                <a:gd name="connsiteX0" fmla="*/ 250032 w 531019"/>
                <a:gd name="connsiteY0" fmla="*/ 454819 h 695325"/>
                <a:gd name="connsiteX1" fmla="*/ 230982 w 531019"/>
                <a:gd name="connsiteY1" fmla="*/ 311944 h 695325"/>
                <a:gd name="connsiteX2" fmla="*/ 221457 w 531019"/>
                <a:gd name="connsiteY2" fmla="*/ 247650 h 695325"/>
                <a:gd name="connsiteX3" fmla="*/ 209550 w 531019"/>
                <a:gd name="connsiteY3" fmla="*/ 216694 h 695325"/>
                <a:gd name="connsiteX4" fmla="*/ 185738 w 531019"/>
                <a:gd name="connsiteY4" fmla="*/ 180975 h 695325"/>
                <a:gd name="connsiteX5" fmla="*/ 166688 w 531019"/>
                <a:gd name="connsiteY5" fmla="*/ 161925 h 695325"/>
                <a:gd name="connsiteX6" fmla="*/ 145257 w 531019"/>
                <a:gd name="connsiteY6" fmla="*/ 140494 h 695325"/>
                <a:gd name="connsiteX7" fmla="*/ 107157 w 531019"/>
                <a:gd name="connsiteY7" fmla="*/ 111919 h 695325"/>
                <a:gd name="connsiteX8" fmla="*/ 69057 w 531019"/>
                <a:gd name="connsiteY8" fmla="*/ 90488 h 695325"/>
                <a:gd name="connsiteX9" fmla="*/ 42863 w 531019"/>
                <a:gd name="connsiteY9" fmla="*/ 76200 h 695325"/>
                <a:gd name="connsiteX10" fmla="*/ 28575 w 531019"/>
                <a:gd name="connsiteY10" fmla="*/ 64294 h 695325"/>
                <a:gd name="connsiteX11" fmla="*/ 9525 w 531019"/>
                <a:gd name="connsiteY11" fmla="*/ 45244 h 695325"/>
                <a:gd name="connsiteX12" fmla="*/ 0 w 531019"/>
                <a:gd name="connsiteY12" fmla="*/ 30957 h 695325"/>
                <a:gd name="connsiteX13" fmla="*/ 0 w 531019"/>
                <a:gd name="connsiteY13" fmla="*/ 19050 h 695325"/>
                <a:gd name="connsiteX14" fmla="*/ 4763 w 531019"/>
                <a:gd name="connsiteY14" fmla="*/ 7144 h 695325"/>
                <a:gd name="connsiteX15" fmla="*/ 26194 w 531019"/>
                <a:gd name="connsiteY15" fmla="*/ 2382 h 695325"/>
                <a:gd name="connsiteX16" fmla="*/ 45244 w 531019"/>
                <a:gd name="connsiteY16" fmla="*/ 0 h 695325"/>
                <a:gd name="connsiteX17" fmla="*/ 76200 w 531019"/>
                <a:gd name="connsiteY17" fmla="*/ 7144 h 695325"/>
                <a:gd name="connsiteX18" fmla="*/ 145257 w 531019"/>
                <a:gd name="connsiteY18" fmla="*/ 28575 h 695325"/>
                <a:gd name="connsiteX19" fmla="*/ 209550 w 531019"/>
                <a:gd name="connsiteY19" fmla="*/ 45244 h 695325"/>
                <a:gd name="connsiteX20" fmla="*/ 283369 w 531019"/>
                <a:gd name="connsiteY20" fmla="*/ 69057 h 695325"/>
                <a:gd name="connsiteX21" fmla="*/ 364332 w 531019"/>
                <a:gd name="connsiteY21" fmla="*/ 97632 h 695325"/>
                <a:gd name="connsiteX22" fmla="*/ 426244 w 531019"/>
                <a:gd name="connsiteY22" fmla="*/ 123825 h 695325"/>
                <a:gd name="connsiteX23" fmla="*/ 466725 w 531019"/>
                <a:gd name="connsiteY23" fmla="*/ 145257 h 695325"/>
                <a:gd name="connsiteX24" fmla="*/ 490538 w 531019"/>
                <a:gd name="connsiteY24" fmla="*/ 157163 h 695325"/>
                <a:gd name="connsiteX25" fmla="*/ 511969 w 531019"/>
                <a:gd name="connsiteY25" fmla="*/ 171450 h 695325"/>
                <a:gd name="connsiteX26" fmla="*/ 521494 w 531019"/>
                <a:gd name="connsiteY26" fmla="*/ 183357 h 695325"/>
                <a:gd name="connsiteX27" fmla="*/ 528638 w 531019"/>
                <a:gd name="connsiteY27" fmla="*/ 200025 h 695325"/>
                <a:gd name="connsiteX28" fmla="*/ 531019 w 531019"/>
                <a:gd name="connsiteY28" fmla="*/ 216694 h 695325"/>
                <a:gd name="connsiteX29" fmla="*/ 526257 w 531019"/>
                <a:gd name="connsiteY29" fmla="*/ 228600 h 695325"/>
                <a:gd name="connsiteX30" fmla="*/ 514350 w 531019"/>
                <a:gd name="connsiteY30" fmla="*/ 247650 h 695325"/>
                <a:gd name="connsiteX31" fmla="*/ 492919 w 531019"/>
                <a:gd name="connsiteY31" fmla="*/ 283369 h 695325"/>
                <a:gd name="connsiteX32" fmla="*/ 476250 w 531019"/>
                <a:gd name="connsiteY32" fmla="*/ 330994 h 695325"/>
                <a:gd name="connsiteX33" fmla="*/ 471488 w 531019"/>
                <a:gd name="connsiteY33" fmla="*/ 373857 h 695325"/>
                <a:gd name="connsiteX34" fmla="*/ 471488 w 531019"/>
                <a:gd name="connsiteY34" fmla="*/ 664369 h 695325"/>
                <a:gd name="connsiteX35" fmla="*/ 278607 w 531019"/>
                <a:gd name="connsiteY35" fmla="*/ 695325 h 695325"/>
                <a:gd name="connsiteX36" fmla="*/ 250032 w 531019"/>
                <a:gd name="connsiteY36" fmla="*/ 4548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31019" h="695325">
                  <a:moveTo>
                    <a:pt x="250032" y="454819"/>
                  </a:moveTo>
                  <a:lnTo>
                    <a:pt x="230982" y="311944"/>
                  </a:lnTo>
                  <a:lnTo>
                    <a:pt x="221457" y="247650"/>
                  </a:lnTo>
                  <a:lnTo>
                    <a:pt x="209550" y="216694"/>
                  </a:lnTo>
                  <a:lnTo>
                    <a:pt x="185738" y="180975"/>
                  </a:lnTo>
                  <a:lnTo>
                    <a:pt x="166688" y="161925"/>
                  </a:lnTo>
                  <a:lnTo>
                    <a:pt x="145257" y="140494"/>
                  </a:lnTo>
                  <a:lnTo>
                    <a:pt x="107157" y="111919"/>
                  </a:lnTo>
                  <a:lnTo>
                    <a:pt x="69057" y="90488"/>
                  </a:lnTo>
                  <a:lnTo>
                    <a:pt x="42863" y="76200"/>
                  </a:lnTo>
                  <a:lnTo>
                    <a:pt x="28575" y="64294"/>
                  </a:lnTo>
                  <a:lnTo>
                    <a:pt x="9525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6194" y="2382"/>
                  </a:lnTo>
                  <a:lnTo>
                    <a:pt x="45244" y="0"/>
                  </a:lnTo>
                  <a:lnTo>
                    <a:pt x="76200" y="7144"/>
                  </a:lnTo>
                  <a:lnTo>
                    <a:pt x="145257" y="28575"/>
                  </a:lnTo>
                  <a:lnTo>
                    <a:pt x="209550" y="45244"/>
                  </a:lnTo>
                  <a:lnTo>
                    <a:pt x="283369" y="69057"/>
                  </a:lnTo>
                  <a:lnTo>
                    <a:pt x="364332" y="97632"/>
                  </a:lnTo>
                  <a:lnTo>
                    <a:pt x="426244" y="123825"/>
                  </a:lnTo>
                  <a:lnTo>
                    <a:pt x="466725" y="145257"/>
                  </a:lnTo>
                  <a:lnTo>
                    <a:pt x="490538" y="157163"/>
                  </a:lnTo>
                  <a:lnTo>
                    <a:pt x="511969" y="171450"/>
                  </a:lnTo>
                  <a:lnTo>
                    <a:pt x="521494" y="183357"/>
                  </a:lnTo>
                  <a:lnTo>
                    <a:pt x="528638" y="200025"/>
                  </a:lnTo>
                  <a:lnTo>
                    <a:pt x="531019" y="216694"/>
                  </a:lnTo>
                  <a:lnTo>
                    <a:pt x="526257" y="228600"/>
                  </a:lnTo>
                  <a:lnTo>
                    <a:pt x="514350" y="247650"/>
                  </a:lnTo>
                  <a:lnTo>
                    <a:pt x="492919" y="283369"/>
                  </a:lnTo>
                  <a:lnTo>
                    <a:pt x="476250" y="330994"/>
                  </a:lnTo>
                  <a:lnTo>
                    <a:pt x="471488" y="373857"/>
                  </a:lnTo>
                  <a:lnTo>
                    <a:pt x="471488" y="664369"/>
                  </a:lnTo>
                  <a:lnTo>
                    <a:pt x="278607" y="695325"/>
                  </a:lnTo>
                  <a:lnTo>
                    <a:pt x="250032" y="454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6">
              <a:extLst>
                <a:ext uri="{FF2B5EF4-FFF2-40B4-BE49-F238E27FC236}">
                  <a16:creationId xmlns:a16="http://schemas.microsoft.com/office/drawing/2014/main" id="{573A2C22-63AB-4440-B019-A8C67ABEB699}"/>
                </a:ext>
              </a:extLst>
            </p:cNvPr>
            <p:cNvSpPr/>
            <p:nvPr/>
          </p:nvSpPr>
          <p:spPr>
            <a:xfrm>
              <a:off x="5592763" y="2627313"/>
              <a:ext cx="539750" cy="849312"/>
            </a:xfrm>
            <a:custGeom>
              <a:avLst/>
              <a:gdLst>
                <a:gd name="connsiteX0" fmla="*/ 409575 w 538163"/>
                <a:gd name="connsiteY0" fmla="*/ 292894 h 850106"/>
                <a:gd name="connsiteX1" fmla="*/ 378619 w 538163"/>
                <a:gd name="connsiteY1" fmla="*/ 154781 h 850106"/>
                <a:gd name="connsiteX2" fmla="*/ 295275 w 538163"/>
                <a:gd name="connsiteY2" fmla="*/ 45244 h 850106"/>
                <a:gd name="connsiteX3" fmla="*/ 250032 w 538163"/>
                <a:gd name="connsiteY3" fmla="*/ 28575 h 850106"/>
                <a:gd name="connsiteX4" fmla="*/ 176213 w 538163"/>
                <a:gd name="connsiteY4" fmla="*/ 11906 h 850106"/>
                <a:gd name="connsiteX5" fmla="*/ 104775 w 538163"/>
                <a:gd name="connsiteY5" fmla="*/ 2381 h 850106"/>
                <a:gd name="connsiteX6" fmla="*/ 47625 w 538163"/>
                <a:gd name="connsiteY6" fmla="*/ 0 h 850106"/>
                <a:gd name="connsiteX7" fmla="*/ 16669 w 538163"/>
                <a:gd name="connsiteY7" fmla="*/ 4762 h 850106"/>
                <a:gd name="connsiteX8" fmla="*/ 4763 w 538163"/>
                <a:gd name="connsiteY8" fmla="*/ 9525 h 850106"/>
                <a:gd name="connsiteX9" fmla="*/ 0 w 538163"/>
                <a:gd name="connsiteY9" fmla="*/ 23812 h 850106"/>
                <a:gd name="connsiteX10" fmla="*/ 4763 w 538163"/>
                <a:gd name="connsiteY10" fmla="*/ 42862 h 850106"/>
                <a:gd name="connsiteX11" fmla="*/ 23813 w 538163"/>
                <a:gd name="connsiteY11" fmla="*/ 59531 h 850106"/>
                <a:gd name="connsiteX12" fmla="*/ 59532 w 538163"/>
                <a:gd name="connsiteY12" fmla="*/ 95250 h 850106"/>
                <a:gd name="connsiteX13" fmla="*/ 97632 w 538163"/>
                <a:gd name="connsiteY13" fmla="*/ 133350 h 850106"/>
                <a:gd name="connsiteX14" fmla="*/ 133350 w 538163"/>
                <a:gd name="connsiteY14" fmla="*/ 180975 h 850106"/>
                <a:gd name="connsiteX15" fmla="*/ 159544 w 538163"/>
                <a:gd name="connsiteY15" fmla="*/ 228600 h 850106"/>
                <a:gd name="connsiteX16" fmla="*/ 190500 w 538163"/>
                <a:gd name="connsiteY16" fmla="*/ 300037 h 850106"/>
                <a:gd name="connsiteX17" fmla="*/ 219075 w 538163"/>
                <a:gd name="connsiteY17" fmla="*/ 388144 h 850106"/>
                <a:gd name="connsiteX18" fmla="*/ 245269 w 538163"/>
                <a:gd name="connsiteY18" fmla="*/ 488156 h 850106"/>
                <a:gd name="connsiteX19" fmla="*/ 264319 w 538163"/>
                <a:gd name="connsiteY19" fmla="*/ 578644 h 850106"/>
                <a:gd name="connsiteX20" fmla="*/ 283369 w 538163"/>
                <a:gd name="connsiteY20" fmla="*/ 676275 h 850106"/>
                <a:gd name="connsiteX21" fmla="*/ 295275 w 538163"/>
                <a:gd name="connsiteY21" fmla="*/ 733425 h 850106"/>
                <a:gd name="connsiteX22" fmla="*/ 304800 w 538163"/>
                <a:gd name="connsiteY22" fmla="*/ 762000 h 850106"/>
                <a:gd name="connsiteX23" fmla="*/ 323850 w 538163"/>
                <a:gd name="connsiteY23" fmla="*/ 783431 h 850106"/>
                <a:gd name="connsiteX24" fmla="*/ 359569 w 538163"/>
                <a:gd name="connsiteY24" fmla="*/ 814387 h 850106"/>
                <a:gd name="connsiteX25" fmla="*/ 414338 w 538163"/>
                <a:gd name="connsiteY25" fmla="*/ 838200 h 850106"/>
                <a:gd name="connsiteX26" fmla="*/ 457200 w 538163"/>
                <a:gd name="connsiteY26" fmla="*/ 850106 h 850106"/>
                <a:gd name="connsiteX27" fmla="*/ 483394 w 538163"/>
                <a:gd name="connsiteY27" fmla="*/ 847725 h 850106"/>
                <a:gd name="connsiteX28" fmla="*/ 507207 w 538163"/>
                <a:gd name="connsiteY28" fmla="*/ 842962 h 850106"/>
                <a:gd name="connsiteX29" fmla="*/ 526257 w 538163"/>
                <a:gd name="connsiteY29" fmla="*/ 826294 h 850106"/>
                <a:gd name="connsiteX30" fmla="*/ 533400 w 538163"/>
                <a:gd name="connsiteY30" fmla="*/ 802481 h 850106"/>
                <a:gd name="connsiteX31" fmla="*/ 538163 w 538163"/>
                <a:gd name="connsiteY31" fmla="*/ 776287 h 850106"/>
                <a:gd name="connsiteX32" fmla="*/ 535782 w 538163"/>
                <a:gd name="connsiteY32" fmla="*/ 745331 h 850106"/>
                <a:gd name="connsiteX33" fmla="*/ 533400 w 538163"/>
                <a:gd name="connsiteY33" fmla="*/ 711994 h 850106"/>
                <a:gd name="connsiteX34" fmla="*/ 476250 w 538163"/>
                <a:gd name="connsiteY34" fmla="*/ 597694 h 850106"/>
                <a:gd name="connsiteX35" fmla="*/ 409575 w 538163"/>
                <a:gd name="connsiteY35" fmla="*/ 292894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38163" h="850106">
                  <a:moveTo>
                    <a:pt x="409575" y="292894"/>
                  </a:moveTo>
                  <a:lnTo>
                    <a:pt x="378619" y="154781"/>
                  </a:lnTo>
                  <a:lnTo>
                    <a:pt x="295275" y="45244"/>
                  </a:lnTo>
                  <a:lnTo>
                    <a:pt x="250032" y="28575"/>
                  </a:lnTo>
                  <a:lnTo>
                    <a:pt x="176213" y="11906"/>
                  </a:lnTo>
                  <a:lnTo>
                    <a:pt x="104775" y="2381"/>
                  </a:lnTo>
                  <a:lnTo>
                    <a:pt x="47625" y="0"/>
                  </a:lnTo>
                  <a:lnTo>
                    <a:pt x="16669" y="4762"/>
                  </a:lnTo>
                  <a:lnTo>
                    <a:pt x="4763" y="9525"/>
                  </a:lnTo>
                  <a:lnTo>
                    <a:pt x="0" y="23812"/>
                  </a:lnTo>
                  <a:lnTo>
                    <a:pt x="4763" y="42862"/>
                  </a:lnTo>
                  <a:lnTo>
                    <a:pt x="23813" y="59531"/>
                  </a:lnTo>
                  <a:lnTo>
                    <a:pt x="59532" y="95250"/>
                  </a:lnTo>
                  <a:lnTo>
                    <a:pt x="97632" y="133350"/>
                  </a:lnTo>
                  <a:lnTo>
                    <a:pt x="133350" y="180975"/>
                  </a:lnTo>
                  <a:lnTo>
                    <a:pt x="159544" y="228600"/>
                  </a:lnTo>
                  <a:lnTo>
                    <a:pt x="190500" y="300037"/>
                  </a:lnTo>
                  <a:lnTo>
                    <a:pt x="219075" y="388144"/>
                  </a:lnTo>
                  <a:lnTo>
                    <a:pt x="245269" y="488156"/>
                  </a:lnTo>
                  <a:lnTo>
                    <a:pt x="264319" y="578644"/>
                  </a:lnTo>
                  <a:lnTo>
                    <a:pt x="283369" y="676275"/>
                  </a:lnTo>
                  <a:lnTo>
                    <a:pt x="295275" y="733425"/>
                  </a:lnTo>
                  <a:lnTo>
                    <a:pt x="304800" y="762000"/>
                  </a:lnTo>
                  <a:lnTo>
                    <a:pt x="323850" y="783431"/>
                  </a:lnTo>
                  <a:lnTo>
                    <a:pt x="359569" y="814387"/>
                  </a:lnTo>
                  <a:lnTo>
                    <a:pt x="414338" y="838200"/>
                  </a:lnTo>
                  <a:lnTo>
                    <a:pt x="457200" y="850106"/>
                  </a:lnTo>
                  <a:lnTo>
                    <a:pt x="483394" y="847725"/>
                  </a:lnTo>
                  <a:lnTo>
                    <a:pt x="507207" y="842962"/>
                  </a:lnTo>
                  <a:lnTo>
                    <a:pt x="526257" y="826294"/>
                  </a:lnTo>
                  <a:lnTo>
                    <a:pt x="533400" y="802481"/>
                  </a:lnTo>
                  <a:lnTo>
                    <a:pt x="538163" y="776287"/>
                  </a:lnTo>
                  <a:lnTo>
                    <a:pt x="535782" y="745331"/>
                  </a:lnTo>
                  <a:lnTo>
                    <a:pt x="533400" y="711994"/>
                  </a:lnTo>
                  <a:lnTo>
                    <a:pt x="476250" y="597694"/>
                  </a:lnTo>
                  <a:lnTo>
                    <a:pt x="409575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3">
              <a:extLst>
                <a:ext uri="{FF2B5EF4-FFF2-40B4-BE49-F238E27FC236}">
                  <a16:creationId xmlns:a16="http://schemas.microsoft.com/office/drawing/2014/main" id="{C0B8E547-3029-4FF2-AC38-46FCFCB72CCF}"/>
                </a:ext>
              </a:extLst>
            </p:cNvPr>
            <p:cNvSpPr/>
            <p:nvPr/>
          </p:nvSpPr>
          <p:spPr>
            <a:xfrm>
              <a:off x="4370388" y="2911475"/>
              <a:ext cx="334962" cy="2959100"/>
            </a:xfrm>
            <a:custGeom>
              <a:avLst/>
              <a:gdLst>
                <a:gd name="connsiteX0" fmla="*/ 335280 w 335280"/>
                <a:gd name="connsiteY0" fmla="*/ 910590 h 2960370"/>
                <a:gd name="connsiteX1" fmla="*/ 335280 w 335280"/>
                <a:gd name="connsiteY1" fmla="*/ 445770 h 2960370"/>
                <a:gd name="connsiteX2" fmla="*/ 335280 w 335280"/>
                <a:gd name="connsiteY2" fmla="*/ 274320 h 2960370"/>
                <a:gd name="connsiteX3" fmla="*/ 327660 w 335280"/>
                <a:gd name="connsiteY3" fmla="*/ 243840 h 2960370"/>
                <a:gd name="connsiteX4" fmla="*/ 304800 w 335280"/>
                <a:gd name="connsiteY4" fmla="*/ 198120 h 2960370"/>
                <a:gd name="connsiteX5" fmla="*/ 281940 w 335280"/>
                <a:gd name="connsiteY5" fmla="*/ 160020 h 2960370"/>
                <a:gd name="connsiteX6" fmla="*/ 251460 w 335280"/>
                <a:gd name="connsiteY6" fmla="*/ 121920 h 2960370"/>
                <a:gd name="connsiteX7" fmla="*/ 205740 w 335280"/>
                <a:gd name="connsiteY7" fmla="*/ 72390 h 2960370"/>
                <a:gd name="connsiteX8" fmla="*/ 156210 w 335280"/>
                <a:gd name="connsiteY8" fmla="*/ 26670 h 2960370"/>
                <a:gd name="connsiteX9" fmla="*/ 106680 w 335280"/>
                <a:gd name="connsiteY9" fmla="*/ 0 h 2960370"/>
                <a:gd name="connsiteX10" fmla="*/ 34290 w 335280"/>
                <a:gd name="connsiteY10" fmla="*/ 152400 h 2960370"/>
                <a:gd name="connsiteX11" fmla="*/ 99060 w 335280"/>
                <a:gd name="connsiteY11" fmla="*/ 163830 h 2960370"/>
                <a:gd name="connsiteX12" fmla="*/ 121920 w 335280"/>
                <a:gd name="connsiteY12" fmla="*/ 175260 h 2960370"/>
                <a:gd name="connsiteX13" fmla="*/ 140970 w 335280"/>
                <a:gd name="connsiteY13" fmla="*/ 194310 h 2960370"/>
                <a:gd name="connsiteX14" fmla="*/ 152400 w 335280"/>
                <a:gd name="connsiteY14" fmla="*/ 217170 h 2960370"/>
                <a:gd name="connsiteX15" fmla="*/ 163830 w 335280"/>
                <a:gd name="connsiteY15" fmla="*/ 240030 h 2960370"/>
                <a:gd name="connsiteX16" fmla="*/ 171450 w 335280"/>
                <a:gd name="connsiteY16" fmla="*/ 274320 h 2960370"/>
                <a:gd name="connsiteX17" fmla="*/ 179070 w 335280"/>
                <a:gd name="connsiteY17" fmla="*/ 361950 h 2960370"/>
                <a:gd name="connsiteX18" fmla="*/ 156210 w 335280"/>
                <a:gd name="connsiteY18" fmla="*/ 697230 h 2960370"/>
                <a:gd name="connsiteX19" fmla="*/ 129540 w 335280"/>
                <a:gd name="connsiteY19" fmla="*/ 1211580 h 2960370"/>
                <a:gd name="connsiteX20" fmla="*/ 91440 w 335280"/>
                <a:gd name="connsiteY20" fmla="*/ 1866900 h 2960370"/>
                <a:gd name="connsiteX21" fmla="*/ 68580 w 335280"/>
                <a:gd name="connsiteY21" fmla="*/ 2259330 h 2960370"/>
                <a:gd name="connsiteX22" fmla="*/ 60960 w 335280"/>
                <a:gd name="connsiteY22" fmla="*/ 2297430 h 2960370"/>
                <a:gd name="connsiteX23" fmla="*/ 22860 w 335280"/>
                <a:gd name="connsiteY23" fmla="*/ 2411730 h 2960370"/>
                <a:gd name="connsiteX24" fmla="*/ 0 w 335280"/>
                <a:gd name="connsiteY24" fmla="*/ 2506980 h 2960370"/>
                <a:gd name="connsiteX25" fmla="*/ 3810 w 335280"/>
                <a:gd name="connsiteY25" fmla="*/ 2564130 h 2960370"/>
                <a:gd name="connsiteX26" fmla="*/ 26670 w 335280"/>
                <a:gd name="connsiteY26" fmla="*/ 2678430 h 2960370"/>
                <a:gd name="connsiteX27" fmla="*/ 57150 w 335280"/>
                <a:gd name="connsiteY27" fmla="*/ 2777490 h 2960370"/>
                <a:gd name="connsiteX28" fmla="*/ 87630 w 335280"/>
                <a:gd name="connsiteY28" fmla="*/ 2849880 h 2960370"/>
                <a:gd name="connsiteX29" fmla="*/ 114300 w 335280"/>
                <a:gd name="connsiteY29" fmla="*/ 2910840 h 2960370"/>
                <a:gd name="connsiteX30" fmla="*/ 133350 w 335280"/>
                <a:gd name="connsiteY30" fmla="*/ 2941320 h 2960370"/>
                <a:gd name="connsiteX31" fmla="*/ 148590 w 335280"/>
                <a:gd name="connsiteY31" fmla="*/ 2952750 h 2960370"/>
                <a:gd name="connsiteX32" fmla="*/ 160020 w 335280"/>
                <a:gd name="connsiteY32" fmla="*/ 2960370 h 2960370"/>
                <a:gd name="connsiteX33" fmla="*/ 182880 w 335280"/>
                <a:gd name="connsiteY33" fmla="*/ 2960370 h 2960370"/>
                <a:gd name="connsiteX34" fmla="*/ 220980 w 335280"/>
                <a:gd name="connsiteY34" fmla="*/ 2937510 h 2960370"/>
                <a:gd name="connsiteX35" fmla="*/ 247650 w 335280"/>
                <a:gd name="connsiteY35" fmla="*/ 2918460 h 2960370"/>
                <a:gd name="connsiteX36" fmla="*/ 259080 w 335280"/>
                <a:gd name="connsiteY36" fmla="*/ 2891790 h 2960370"/>
                <a:gd name="connsiteX37" fmla="*/ 274320 w 335280"/>
                <a:gd name="connsiteY37" fmla="*/ 2853690 h 2960370"/>
                <a:gd name="connsiteX38" fmla="*/ 289560 w 335280"/>
                <a:gd name="connsiteY38" fmla="*/ 2804160 h 2960370"/>
                <a:gd name="connsiteX39" fmla="*/ 300990 w 335280"/>
                <a:gd name="connsiteY39" fmla="*/ 2705100 h 2960370"/>
                <a:gd name="connsiteX40" fmla="*/ 308610 w 335280"/>
                <a:gd name="connsiteY40" fmla="*/ 2571750 h 2960370"/>
                <a:gd name="connsiteX41" fmla="*/ 312420 w 335280"/>
                <a:gd name="connsiteY41" fmla="*/ 2354580 h 2960370"/>
                <a:gd name="connsiteX42" fmla="*/ 323850 w 335280"/>
                <a:gd name="connsiteY42" fmla="*/ 2125980 h 2960370"/>
                <a:gd name="connsiteX43" fmla="*/ 331470 w 335280"/>
                <a:gd name="connsiteY43" fmla="*/ 1764030 h 2960370"/>
                <a:gd name="connsiteX44" fmla="*/ 335280 w 335280"/>
                <a:gd name="connsiteY44" fmla="*/ 963930 h 2960370"/>
                <a:gd name="connsiteX45" fmla="*/ 335280 w 335280"/>
                <a:gd name="connsiteY45" fmla="*/ 910590 h 2960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35280" h="2960370">
                  <a:moveTo>
                    <a:pt x="335280" y="910590"/>
                  </a:moveTo>
                  <a:lnTo>
                    <a:pt x="335280" y="445770"/>
                  </a:lnTo>
                  <a:lnTo>
                    <a:pt x="335280" y="274320"/>
                  </a:lnTo>
                  <a:lnTo>
                    <a:pt x="327660" y="243840"/>
                  </a:lnTo>
                  <a:lnTo>
                    <a:pt x="304800" y="198120"/>
                  </a:lnTo>
                  <a:lnTo>
                    <a:pt x="281940" y="160020"/>
                  </a:lnTo>
                  <a:lnTo>
                    <a:pt x="251460" y="121920"/>
                  </a:lnTo>
                  <a:lnTo>
                    <a:pt x="205740" y="72390"/>
                  </a:lnTo>
                  <a:lnTo>
                    <a:pt x="156210" y="26670"/>
                  </a:lnTo>
                  <a:lnTo>
                    <a:pt x="106680" y="0"/>
                  </a:lnTo>
                  <a:lnTo>
                    <a:pt x="34290" y="152400"/>
                  </a:lnTo>
                  <a:lnTo>
                    <a:pt x="99060" y="163830"/>
                  </a:lnTo>
                  <a:lnTo>
                    <a:pt x="121920" y="175260"/>
                  </a:lnTo>
                  <a:lnTo>
                    <a:pt x="140970" y="194310"/>
                  </a:lnTo>
                  <a:lnTo>
                    <a:pt x="152400" y="217170"/>
                  </a:lnTo>
                  <a:lnTo>
                    <a:pt x="163830" y="240030"/>
                  </a:lnTo>
                  <a:lnTo>
                    <a:pt x="171450" y="274320"/>
                  </a:lnTo>
                  <a:lnTo>
                    <a:pt x="179070" y="361950"/>
                  </a:lnTo>
                  <a:lnTo>
                    <a:pt x="156210" y="697230"/>
                  </a:lnTo>
                  <a:lnTo>
                    <a:pt x="129540" y="1211580"/>
                  </a:lnTo>
                  <a:lnTo>
                    <a:pt x="91440" y="1866900"/>
                  </a:lnTo>
                  <a:lnTo>
                    <a:pt x="68580" y="2259330"/>
                  </a:lnTo>
                  <a:lnTo>
                    <a:pt x="60960" y="2297430"/>
                  </a:lnTo>
                  <a:lnTo>
                    <a:pt x="22860" y="2411730"/>
                  </a:lnTo>
                  <a:lnTo>
                    <a:pt x="0" y="2506980"/>
                  </a:lnTo>
                  <a:lnTo>
                    <a:pt x="3810" y="2564130"/>
                  </a:lnTo>
                  <a:lnTo>
                    <a:pt x="26670" y="2678430"/>
                  </a:lnTo>
                  <a:lnTo>
                    <a:pt x="57150" y="2777490"/>
                  </a:lnTo>
                  <a:lnTo>
                    <a:pt x="87630" y="2849880"/>
                  </a:lnTo>
                  <a:lnTo>
                    <a:pt x="114300" y="2910840"/>
                  </a:lnTo>
                  <a:lnTo>
                    <a:pt x="133350" y="2941320"/>
                  </a:lnTo>
                  <a:lnTo>
                    <a:pt x="148590" y="2952750"/>
                  </a:lnTo>
                  <a:lnTo>
                    <a:pt x="160020" y="2960370"/>
                  </a:lnTo>
                  <a:lnTo>
                    <a:pt x="182880" y="2960370"/>
                  </a:lnTo>
                  <a:lnTo>
                    <a:pt x="220980" y="2937510"/>
                  </a:lnTo>
                  <a:lnTo>
                    <a:pt x="247650" y="2918460"/>
                  </a:lnTo>
                  <a:lnTo>
                    <a:pt x="259080" y="2891790"/>
                  </a:lnTo>
                  <a:lnTo>
                    <a:pt x="274320" y="2853690"/>
                  </a:lnTo>
                  <a:lnTo>
                    <a:pt x="289560" y="2804160"/>
                  </a:lnTo>
                  <a:lnTo>
                    <a:pt x="300990" y="2705100"/>
                  </a:lnTo>
                  <a:lnTo>
                    <a:pt x="308610" y="2571750"/>
                  </a:lnTo>
                  <a:lnTo>
                    <a:pt x="312420" y="2354580"/>
                  </a:lnTo>
                  <a:lnTo>
                    <a:pt x="323850" y="2125980"/>
                  </a:lnTo>
                  <a:lnTo>
                    <a:pt x="331470" y="1764030"/>
                  </a:lnTo>
                  <a:lnTo>
                    <a:pt x="335280" y="963930"/>
                  </a:lnTo>
                  <a:lnTo>
                    <a:pt x="335280" y="91059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5">
              <a:extLst>
                <a:ext uri="{FF2B5EF4-FFF2-40B4-BE49-F238E27FC236}">
                  <a16:creationId xmlns:a16="http://schemas.microsoft.com/office/drawing/2014/main" id="{7929B87F-965B-463A-8630-CCDD42B72B4D}"/>
                </a:ext>
              </a:extLst>
            </p:cNvPr>
            <p:cNvSpPr/>
            <p:nvPr/>
          </p:nvSpPr>
          <p:spPr>
            <a:xfrm>
              <a:off x="5221289" y="1890714"/>
              <a:ext cx="2898775" cy="492125"/>
            </a:xfrm>
            <a:custGeom>
              <a:avLst/>
              <a:gdLst>
                <a:gd name="connsiteX0" fmla="*/ 1066800 w 2897982"/>
                <a:gd name="connsiteY0" fmla="*/ 192881 h 492918"/>
                <a:gd name="connsiteX1" fmla="*/ 1369219 w 2897982"/>
                <a:gd name="connsiteY1" fmla="*/ 154781 h 492918"/>
                <a:gd name="connsiteX2" fmla="*/ 1574007 w 2897982"/>
                <a:gd name="connsiteY2" fmla="*/ 130968 h 492918"/>
                <a:gd name="connsiteX3" fmla="*/ 1802607 w 2897982"/>
                <a:gd name="connsiteY3" fmla="*/ 107156 h 492918"/>
                <a:gd name="connsiteX4" fmla="*/ 1974057 w 2897982"/>
                <a:gd name="connsiteY4" fmla="*/ 88106 h 492918"/>
                <a:gd name="connsiteX5" fmla="*/ 2145507 w 2897982"/>
                <a:gd name="connsiteY5" fmla="*/ 64293 h 492918"/>
                <a:gd name="connsiteX6" fmla="*/ 2359819 w 2897982"/>
                <a:gd name="connsiteY6" fmla="*/ 26193 h 492918"/>
                <a:gd name="connsiteX7" fmla="*/ 2390775 w 2897982"/>
                <a:gd name="connsiteY7" fmla="*/ 16668 h 492918"/>
                <a:gd name="connsiteX8" fmla="*/ 2419350 w 2897982"/>
                <a:gd name="connsiteY8" fmla="*/ 4762 h 492918"/>
                <a:gd name="connsiteX9" fmla="*/ 2450307 w 2897982"/>
                <a:gd name="connsiteY9" fmla="*/ 0 h 492918"/>
                <a:gd name="connsiteX10" fmla="*/ 2509838 w 2897982"/>
                <a:gd name="connsiteY10" fmla="*/ 7143 h 492918"/>
                <a:gd name="connsiteX11" fmla="*/ 2586038 w 2897982"/>
                <a:gd name="connsiteY11" fmla="*/ 23812 h 492918"/>
                <a:gd name="connsiteX12" fmla="*/ 2659857 w 2897982"/>
                <a:gd name="connsiteY12" fmla="*/ 45243 h 492918"/>
                <a:gd name="connsiteX13" fmla="*/ 2712244 w 2897982"/>
                <a:gd name="connsiteY13" fmla="*/ 54768 h 492918"/>
                <a:gd name="connsiteX14" fmla="*/ 2774157 w 2897982"/>
                <a:gd name="connsiteY14" fmla="*/ 76200 h 492918"/>
                <a:gd name="connsiteX15" fmla="*/ 2817019 w 2897982"/>
                <a:gd name="connsiteY15" fmla="*/ 97631 h 492918"/>
                <a:gd name="connsiteX16" fmla="*/ 2862263 w 2897982"/>
                <a:gd name="connsiteY16" fmla="*/ 128587 h 492918"/>
                <a:gd name="connsiteX17" fmla="*/ 2886075 w 2897982"/>
                <a:gd name="connsiteY17" fmla="*/ 154781 h 492918"/>
                <a:gd name="connsiteX18" fmla="*/ 2897982 w 2897982"/>
                <a:gd name="connsiteY18" fmla="*/ 176212 h 492918"/>
                <a:gd name="connsiteX19" fmla="*/ 2893219 w 2897982"/>
                <a:gd name="connsiteY19" fmla="*/ 197643 h 492918"/>
                <a:gd name="connsiteX20" fmla="*/ 2871788 w 2897982"/>
                <a:gd name="connsiteY20" fmla="*/ 233362 h 492918"/>
                <a:gd name="connsiteX21" fmla="*/ 2850357 w 2897982"/>
                <a:gd name="connsiteY21" fmla="*/ 252412 h 492918"/>
                <a:gd name="connsiteX22" fmla="*/ 2824163 w 2897982"/>
                <a:gd name="connsiteY22" fmla="*/ 264318 h 492918"/>
                <a:gd name="connsiteX23" fmla="*/ 2783682 w 2897982"/>
                <a:gd name="connsiteY23" fmla="*/ 269081 h 492918"/>
                <a:gd name="connsiteX24" fmla="*/ 2659857 w 2897982"/>
                <a:gd name="connsiteY24" fmla="*/ 269081 h 492918"/>
                <a:gd name="connsiteX25" fmla="*/ 2459832 w 2897982"/>
                <a:gd name="connsiteY25" fmla="*/ 269081 h 492918"/>
                <a:gd name="connsiteX26" fmla="*/ 2152650 w 2897982"/>
                <a:gd name="connsiteY26" fmla="*/ 266700 h 492918"/>
                <a:gd name="connsiteX27" fmla="*/ 1950244 w 2897982"/>
                <a:gd name="connsiteY27" fmla="*/ 266700 h 492918"/>
                <a:gd name="connsiteX28" fmla="*/ 1804988 w 2897982"/>
                <a:gd name="connsiteY28" fmla="*/ 271462 h 492918"/>
                <a:gd name="connsiteX29" fmla="*/ 1574007 w 2897982"/>
                <a:gd name="connsiteY29" fmla="*/ 290512 h 492918"/>
                <a:gd name="connsiteX30" fmla="*/ 1319213 w 2897982"/>
                <a:gd name="connsiteY30" fmla="*/ 314325 h 492918"/>
                <a:gd name="connsiteX31" fmla="*/ 1052513 w 2897982"/>
                <a:gd name="connsiteY31" fmla="*/ 352425 h 492918"/>
                <a:gd name="connsiteX32" fmla="*/ 747713 w 2897982"/>
                <a:gd name="connsiteY32" fmla="*/ 402431 h 492918"/>
                <a:gd name="connsiteX33" fmla="*/ 631032 w 2897982"/>
                <a:gd name="connsiteY33" fmla="*/ 423862 h 492918"/>
                <a:gd name="connsiteX34" fmla="*/ 576263 w 2897982"/>
                <a:gd name="connsiteY34" fmla="*/ 447675 h 492918"/>
                <a:gd name="connsiteX35" fmla="*/ 490538 w 2897982"/>
                <a:gd name="connsiteY35" fmla="*/ 481012 h 492918"/>
                <a:gd name="connsiteX36" fmla="*/ 421482 w 2897982"/>
                <a:gd name="connsiteY36" fmla="*/ 492918 h 492918"/>
                <a:gd name="connsiteX37" fmla="*/ 392907 w 2897982"/>
                <a:gd name="connsiteY37" fmla="*/ 481012 h 492918"/>
                <a:gd name="connsiteX38" fmla="*/ 292894 w 2897982"/>
                <a:gd name="connsiteY38" fmla="*/ 423862 h 492918"/>
                <a:gd name="connsiteX39" fmla="*/ 176213 w 2897982"/>
                <a:gd name="connsiteY39" fmla="*/ 354806 h 492918"/>
                <a:gd name="connsiteX40" fmla="*/ 61913 w 2897982"/>
                <a:gd name="connsiteY40" fmla="*/ 278606 h 492918"/>
                <a:gd name="connsiteX41" fmla="*/ 21432 w 2897982"/>
                <a:gd name="connsiteY41" fmla="*/ 247650 h 492918"/>
                <a:gd name="connsiteX42" fmla="*/ 9525 w 2897982"/>
                <a:gd name="connsiteY42" fmla="*/ 230981 h 492918"/>
                <a:gd name="connsiteX43" fmla="*/ 0 w 2897982"/>
                <a:gd name="connsiteY43" fmla="*/ 202406 h 492918"/>
                <a:gd name="connsiteX44" fmla="*/ 4763 w 2897982"/>
                <a:gd name="connsiteY44" fmla="*/ 183356 h 492918"/>
                <a:gd name="connsiteX45" fmla="*/ 16669 w 2897982"/>
                <a:gd name="connsiteY45" fmla="*/ 173831 h 492918"/>
                <a:gd name="connsiteX46" fmla="*/ 35719 w 2897982"/>
                <a:gd name="connsiteY46" fmla="*/ 173831 h 492918"/>
                <a:gd name="connsiteX47" fmla="*/ 59532 w 2897982"/>
                <a:gd name="connsiteY47" fmla="*/ 176212 h 492918"/>
                <a:gd name="connsiteX48" fmla="*/ 116682 w 2897982"/>
                <a:gd name="connsiteY48" fmla="*/ 197643 h 492918"/>
                <a:gd name="connsiteX49" fmla="*/ 192882 w 2897982"/>
                <a:gd name="connsiteY49" fmla="*/ 228600 h 492918"/>
                <a:gd name="connsiteX50" fmla="*/ 280988 w 2897982"/>
                <a:gd name="connsiteY50" fmla="*/ 254793 h 492918"/>
                <a:gd name="connsiteX51" fmla="*/ 335757 w 2897982"/>
                <a:gd name="connsiteY51" fmla="*/ 264318 h 492918"/>
                <a:gd name="connsiteX52" fmla="*/ 397669 w 2897982"/>
                <a:gd name="connsiteY52" fmla="*/ 266700 h 492918"/>
                <a:gd name="connsiteX53" fmla="*/ 466725 w 2897982"/>
                <a:gd name="connsiteY53" fmla="*/ 266700 h 492918"/>
                <a:gd name="connsiteX54" fmla="*/ 519113 w 2897982"/>
                <a:gd name="connsiteY54" fmla="*/ 261937 h 492918"/>
                <a:gd name="connsiteX55" fmla="*/ 700088 w 2897982"/>
                <a:gd name="connsiteY55" fmla="*/ 240506 h 492918"/>
                <a:gd name="connsiteX56" fmla="*/ 1066800 w 2897982"/>
                <a:gd name="connsiteY56" fmla="*/ 192881 h 4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897982" h="492918">
                  <a:moveTo>
                    <a:pt x="1066800" y="192881"/>
                  </a:moveTo>
                  <a:lnTo>
                    <a:pt x="1369219" y="154781"/>
                  </a:lnTo>
                  <a:lnTo>
                    <a:pt x="1574007" y="130968"/>
                  </a:lnTo>
                  <a:lnTo>
                    <a:pt x="1802607" y="107156"/>
                  </a:lnTo>
                  <a:lnTo>
                    <a:pt x="1974057" y="88106"/>
                  </a:lnTo>
                  <a:lnTo>
                    <a:pt x="2145507" y="64293"/>
                  </a:lnTo>
                  <a:lnTo>
                    <a:pt x="2359819" y="26193"/>
                  </a:lnTo>
                  <a:lnTo>
                    <a:pt x="2390775" y="16668"/>
                  </a:lnTo>
                  <a:lnTo>
                    <a:pt x="2419350" y="4762"/>
                  </a:lnTo>
                  <a:lnTo>
                    <a:pt x="2450307" y="0"/>
                  </a:lnTo>
                  <a:lnTo>
                    <a:pt x="2509838" y="7143"/>
                  </a:lnTo>
                  <a:lnTo>
                    <a:pt x="2586038" y="23812"/>
                  </a:lnTo>
                  <a:lnTo>
                    <a:pt x="2659857" y="45243"/>
                  </a:lnTo>
                  <a:lnTo>
                    <a:pt x="2712244" y="54768"/>
                  </a:lnTo>
                  <a:lnTo>
                    <a:pt x="2774157" y="76200"/>
                  </a:lnTo>
                  <a:lnTo>
                    <a:pt x="2817019" y="97631"/>
                  </a:lnTo>
                  <a:lnTo>
                    <a:pt x="2862263" y="128587"/>
                  </a:lnTo>
                  <a:lnTo>
                    <a:pt x="2886075" y="154781"/>
                  </a:lnTo>
                  <a:lnTo>
                    <a:pt x="2897982" y="176212"/>
                  </a:lnTo>
                  <a:lnTo>
                    <a:pt x="2893219" y="197643"/>
                  </a:lnTo>
                  <a:lnTo>
                    <a:pt x="2871788" y="233362"/>
                  </a:lnTo>
                  <a:lnTo>
                    <a:pt x="2850357" y="252412"/>
                  </a:lnTo>
                  <a:lnTo>
                    <a:pt x="2824163" y="264318"/>
                  </a:lnTo>
                  <a:lnTo>
                    <a:pt x="2783682" y="269081"/>
                  </a:lnTo>
                  <a:lnTo>
                    <a:pt x="2659857" y="269081"/>
                  </a:lnTo>
                  <a:lnTo>
                    <a:pt x="2459832" y="269081"/>
                  </a:lnTo>
                  <a:lnTo>
                    <a:pt x="2152650" y="266700"/>
                  </a:lnTo>
                  <a:lnTo>
                    <a:pt x="1950244" y="266700"/>
                  </a:lnTo>
                  <a:lnTo>
                    <a:pt x="1804988" y="271462"/>
                  </a:lnTo>
                  <a:lnTo>
                    <a:pt x="1574007" y="290512"/>
                  </a:lnTo>
                  <a:lnTo>
                    <a:pt x="1319213" y="314325"/>
                  </a:lnTo>
                  <a:lnTo>
                    <a:pt x="1052513" y="352425"/>
                  </a:lnTo>
                  <a:lnTo>
                    <a:pt x="747713" y="402431"/>
                  </a:lnTo>
                  <a:lnTo>
                    <a:pt x="631032" y="423862"/>
                  </a:lnTo>
                  <a:lnTo>
                    <a:pt x="576263" y="447675"/>
                  </a:lnTo>
                  <a:lnTo>
                    <a:pt x="490538" y="481012"/>
                  </a:lnTo>
                  <a:lnTo>
                    <a:pt x="421482" y="492918"/>
                  </a:lnTo>
                  <a:lnTo>
                    <a:pt x="392907" y="481012"/>
                  </a:lnTo>
                  <a:lnTo>
                    <a:pt x="292894" y="423862"/>
                  </a:lnTo>
                  <a:lnTo>
                    <a:pt x="176213" y="354806"/>
                  </a:lnTo>
                  <a:lnTo>
                    <a:pt x="61913" y="278606"/>
                  </a:lnTo>
                  <a:lnTo>
                    <a:pt x="21432" y="247650"/>
                  </a:lnTo>
                  <a:lnTo>
                    <a:pt x="9525" y="230981"/>
                  </a:lnTo>
                  <a:lnTo>
                    <a:pt x="0" y="202406"/>
                  </a:lnTo>
                  <a:lnTo>
                    <a:pt x="4763" y="183356"/>
                  </a:lnTo>
                  <a:lnTo>
                    <a:pt x="16669" y="173831"/>
                  </a:lnTo>
                  <a:lnTo>
                    <a:pt x="35719" y="173831"/>
                  </a:lnTo>
                  <a:lnTo>
                    <a:pt x="59532" y="176212"/>
                  </a:lnTo>
                  <a:lnTo>
                    <a:pt x="116682" y="197643"/>
                  </a:lnTo>
                  <a:lnTo>
                    <a:pt x="192882" y="228600"/>
                  </a:lnTo>
                  <a:lnTo>
                    <a:pt x="280988" y="254793"/>
                  </a:lnTo>
                  <a:lnTo>
                    <a:pt x="335757" y="264318"/>
                  </a:lnTo>
                  <a:lnTo>
                    <a:pt x="397669" y="266700"/>
                  </a:lnTo>
                  <a:lnTo>
                    <a:pt x="466725" y="266700"/>
                  </a:lnTo>
                  <a:lnTo>
                    <a:pt x="519113" y="261937"/>
                  </a:lnTo>
                  <a:lnTo>
                    <a:pt x="700088" y="240506"/>
                  </a:lnTo>
                  <a:lnTo>
                    <a:pt x="1066800" y="1928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7">
              <a:extLst>
                <a:ext uri="{FF2B5EF4-FFF2-40B4-BE49-F238E27FC236}">
                  <a16:creationId xmlns:a16="http://schemas.microsoft.com/office/drawing/2014/main" id="{642DFEC0-199C-42BA-B83F-5BD8AC1E793C}"/>
                </a:ext>
              </a:extLst>
            </p:cNvPr>
            <p:cNvSpPr/>
            <p:nvPr/>
          </p:nvSpPr>
          <p:spPr>
            <a:xfrm>
              <a:off x="5848351" y="2446338"/>
              <a:ext cx="1952625" cy="925512"/>
            </a:xfrm>
            <a:custGeom>
              <a:avLst/>
              <a:gdLst>
                <a:gd name="connsiteX0" fmla="*/ 750094 w 1952625"/>
                <a:gd name="connsiteY0" fmla="*/ 142875 h 926306"/>
                <a:gd name="connsiteX1" fmla="*/ 340519 w 1952625"/>
                <a:gd name="connsiteY1" fmla="*/ 190500 h 926306"/>
                <a:gd name="connsiteX2" fmla="*/ 0 w 1952625"/>
                <a:gd name="connsiteY2" fmla="*/ 230981 h 926306"/>
                <a:gd name="connsiteX3" fmla="*/ 90488 w 1952625"/>
                <a:gd name="connsiteY3" fmla="*/ 366712 h 926306"/>
                <a:gd name="connsiteX4" fmla="*/ 483394 w 1952625"/>
                <a:gd name="connsiteY4" fmla="*/ 319087 h 926306"/>
                <a:gd name="connsiteX5" fmla="*/ 1073944 w 1952625"/>
                <a:gd name="connsiteY5" fmla="*/ 252412 h 926306"/>
                <a:gd name="connsiteX6" fmla="*/ 1414463 w 1952625"/>
                <a:gd name="connsiteY6" fmla="*/ 214312 h 926306"/>
                <a:gd name="connsiteX7" fmla="*/ 1514475 w 1952625"/>
                <a:gd name="connsiteY7" fmla="*/ 204787 h 926306"/>
                <a:gd name="connsiteX8" fmla="*/ 1547813 w 1952625"/>
                <a:gd name="connsiteY8" fmla="*/ 207169 h 926306"/>
                <a:gd name="connsiteX9" fmla="*/ 1566863 w 1952625"/>
                <a:gd name="connsiteY9" fmla="*/ 214312 h 926306"/>
                <a:gd name="connsiteX10" fmla="*/ 1576388 w 1952625"/>
                <a:gd name="connsiteY10" fmla="*/ 223837 h 926306"/>
                <a:gd name="connsiteX11" fmla="*/ 1581150 w 1952625"/>
                <a:gd name="connsiteY11" fmla="*/ 230981 h 926306"/>
                <a:gd name="connsiteX12" fmla="*/ 1583531 w 1952625"/>
                <a:gd name="connsiteY12" fmla="*/ 242887 h 926306"/>
                <a:gd name="connsiteX13" fmla="*/ 1571625 w 1952625"/>
                <a:gd name="connsiteY13" fmla="*/ 300037 h 926306"/>
                <a:gd name="connsiteX14" fmla="*/ 1493044 w 1952625"/>
                <a:gd name="connsiteY14" fmla="*/ 583406 h 926306"/>
                <a:gd name="connsiteX15" fmla="*/ 1462088 w 1952625"/>
                <a:gd name="connsiteY15" fmla="*/ 695325 h 926306"/>
                <a:gd name="connsiteX16" fmla="*/ 1454944 w 1952625"/>
                <a:gd name="connsiteY16" fmla="*/ 881062 h 926306"/>
                <a:gd name="connsiteX17" fmla="*/ 1476375 w 1952625"/>
                <a:gd name="connsiteY17" fmla="*/ 902494 h 926306"/>
                <a:gd name="connsiteX18" fmla="*/ 1512094 w 1952625"/>
                <a:gd name="connsiteY18" fmla="*/ 919162 h 926306"/>
                <a:gd name="connsiteX19" fmla="*/ 1540669 w 1952625"/>
                <a:gd name="connsiteY19" fmla="*/ 926306 h 926306"/>
                <a:gd name="connsiteX20" fmla="*/ 1576388 w 1952625"/>
                <a:gd name="connsiteY20" fmla="*/ 926306 h 926306"/>
                <a:gd name="connsiteX21" fmla="*/ 1607344 w 1952625"/>
                <a:gd name="connsiteY21" fmla="*/ 914400 h 926306"/>
                <a:gd name="connsiteX22" fmla="*/ 1633538 w 1952625"/>
                <a:gd name="connsiteY22" fmla="*/ 892969 h 926306"/>
                <a:gd name="connsiteX23" fmla="*/ 1647825 w 1952625"/>
                <a:gd name="connsiteY23" fmla="*/ 876300 h 926306"/>
                <a:gd name="connsiteX24" fmla="*/ 1666875 w 1952625"/>
                <a:gd name="connsiteY24" fmla="*/ 845344 h 926306"/>
                <a:gd name="connsiteX25" fmla="*/ 1683544 w 1952625"/>
                <a:gd name="connsiteY25" fmla="*/ 802481 h 926306"/>
                <a:gd name="connsiteX26" fmla="*/ 1690688 w 1952625"/>
                <a:gd name="connsiteY26" fmla="*/ 762000 h 926306"/>
                <a:gd name="connsiteX27" fmla="*/ 1747838 w 1952625"/>
                <a:gd name="connsiteY27" fmla="*/ 621506 h 926306"/>
                <a:gd name="connsiteX28" fmla="*/ 1852613 w 1952625"/>
                <a:gd name="connsiteY28" fmla="*/ 354806 h 926306"/>
                <a:gd name="connsiteX29" fmla="*/ 1869281 w 1952625"/>
                <a:gd name="connsiteY29" fmla="*/ 319087 h 926306"/>
                <a:gd name="connsiteX30" fmla="*/ 1897856 w 1952625"/>
                <a:gd name="connsiteY30" fmla="*/ 292894 h 926306"/>
                <a:gd name="connsiteX31" fmla="*/ 1931194 w 1952625"/>
                <a:gd name="connsiteY31" fmla="*/ 254794 h 926306"/>
                <a:gd name="connsiteX32" fmla="*/ 1945481 w 1952625"/>
                <a:gd name="connsiteY32" fmla="*/ 230981 h 926306"/>
                <a:gd name="connsiteX33" fmla="*/ 1952625 w 1952625"/>
                <a:gd name="connsiteY33" fmla="*/ 209550 h 926306"/>
                <a:gd name="connsiteX34" fmla="*/ 1945481 w 1952625"/>
                <a:gd name="connsiteY34" fmla="*/ 190500 h 926306"/>
                <a:gd name="connsiteX35" fmla="*/ 1902619 w 1952625"/>
                <a:gd name="connsiteY35" fmla="*/ 142875 h 926306"/>
                <a:gd name="connsiteX36" fmla="*/ 1847850 w 1952625"/>
                <a:gd name="connsiteY36" fmla="*/ 107156 h 926306"/>
                <a:gd name="connsiteX37" fmla="*/ 1712119 w 1952625"/>
                <a:gd name="connsiteY37" fmla="*/ 26194 h 926306"/>
                <a:gd name="connsiteX38" fmla="*/ 1678781 w 1952625"/>
                <a:gd name="connsiteY38" fmla="*/ 7144 h 926306"/>
                <a:gd name="connsiteX39" fmla="*/ 1602581 w 1952625"/>
                <a:gd name="connsiteY39" fmla="*/ 0 h 926306"/>
                <a:gd name="connsiteX40" fmla="*/ 1554956 w 1952625"/>
                <a:gd name="connsiteY40" fmla="*/ 9525 h 926306"/>
                <a:gd name="connsiteX41" fmla="*/ 1414463 w 1952625"/>
                <a:gd name="connsiteY41" fmla="*/ 54769 h 926306"/>
                <a:gd name="connsiteX42" fmla="*/ 1364456 w 1952625"/>
                <a:gd name="connsiteY42" fmla="*/ 71437 h 926306"/>
                <a:gd name="connsiteX43" fmla="*/ 1154906 w 1952625"/>
                <a:gd name="connsiteY43" fmla="*/ 95250 h 926306"/>
                <a:gd name="connsiteX44" fmla="*/ 750094 w 1952625"/>
                <a:gd name="connsiteY44" fmla="*/ 142875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52625" h="926306">
                  <a:moveTo>
                    <a:pt x="750094" y="142875"/>
                  </a:moveTo>
                  <a:lnTo>
                    <a:pt x="340519" y="190500"/>
                  </a:lnTo>
                  <a:lnTo>
                    <a:pt x="0" y="230981"/>
                  </a:lnTo>
                  <a:lnTo>
                    <a:pt x="90488" y="366712"/>
                  </a:lnTo>
                  <a:lnTo>
                    <a:pt x="483394" y="319087"/>
                  </a:lnTo>
                  <a:lnTo>
                    <a:pt x="1073944" y="252412"/>
                  </a:lnTo>
                  <a:lnTo>
                    <a:pt x="1414463" y="214312"/>
                  </a:lnTo>
                  <a:lnTo>
                    <a:pt x="1514475" y="204787"/>
                  </a:lnTo>
                  <a:lnTo>
                    <a:pt x="1547813" y="207169"/>
                  </a:lnTo>
                  <a:lnTo>
                    <a:pt x="1566863" y="214312"/>
                  </a:lnTo>
                  <a:lnTo>
                    <a:pt x="1576388" y="223837"/>
                  </a:lnTo>
                  <a:lnTo>
                    <a:pt x="1581150" y="230981"/>
                  </a:lnTo>
                  <a:lnTo>
                    <a:pt x="1583531" y="242887"/>
                  </a:lnTo>
                  <a:lnTo>
                    <a:pt x="1571625" y="300037"/>
                  </a:lnTo>
                  <a:lnTo>
                    <a:pt x="1493044" y="583406"/>
                  </a:lnTo>
                  <a:lnTo>
                    <a:pt x="1462088" y="695325"/>
                  </a:lnTo>
                  <a:lnTo>
                    <a:pt x="1454944" y="881062"/>
                  </a:lnTo>
                  <a:lnTo>
                    <a:pt x="1476375" y="902494"/>
                  </a:lnTo>
                  <a:lnTo>
                    <a:pt x="1512094" y="919162"/>
                  </a:lnTo>
                  <a:lnTo>
                    <a:pt x="1540669" y="926306"/>
                  </a:lnTo>
                  <a:lnTo>
                    <a:pt x="1576388" y="926306"/>
                  </a:lnTo>
                  <a:lnTo>
                    <a:pt x="1607344" y="914400"/>
                  </a:lnTo>
                  <a:lnTo>
                    <a:pt x="1633538" y="892969"/>
                  </a:lnTo>
                  <a:lnTo>
                    <a:pt x="1647825" y="876300"/>
                  </a:lnTo>
                  <a:lnTo>
                    <a:pt x="1666875" y="845344"/>
                  </a:lnTo>
                  <a:lnTo>
                    <a:pt x="1683544" y="802481"/>
                  </a:lnTo>
                  <a:lnTo>
                    <a:pt x="1690688" y="762000"/>
                  </a:lnTo>
                  <a:lnTo>
                    <a:pt x="1747838" y="621506"/>
                  </a:lnTo>
                  <a:lnTo>
                    <a:pt x="1852613" y="354806"/>
                  </a:lnTo>
                  <a:lnTo>
                    <a:pt x="1869281" y="319087"/>
                  </a:lnTo>
                  <a:lnTo>
                    <a:pt x="1897856" y="292894"/>
                  </a:lnTo>
                  <a:lnTo>
                    <a:pt x="1931194" y="254794"/>
                  </a:lnTo>
                  <a:lnTo>
                    <a:pt x="1945481" y="230981"/>
                  </a:lnTo>
                  <a:lnTo>
                    <a:pt x="1952625" y="209550"/>
                  </a:lnTo>
                  <a:lnTo>
                    <a:pt x="1945481" y="190500"/>
                  </a:lnTo>
                  <a:lnTo>
                    <a:pt x="1902619" y="142875"/>
                  </a:lnTo>
                  <a:lnTo>
                    <a:pt x="1847850" y="107156"/>
                  </a:lnTo>
                  <a:lnTo>
                    <a:pt x="1712119" y="26194"/>
                  </a:lnTo>
                  <a:lnTo>
                    <a:pt x="1678781" y="7144"/>
                  </a:lnTo>
                  <a:lnTo>
                    <a:pt x="1602581" y="0"/>
                  </a:lnTo>
                  <a:lnTo>
                    <a:pt x="1554956" y="9525"/>
                  </a:lnTo>
                  <a:lnTo>
                    <a:pt x="1414463" y="54769"/>
                  </a:lnTo>
                  <a:lnTo>
                    <a:pt x="1364456" y="71437"/>
                  </a:lnTo>
                  <a:lnTo>
                    <a:pt x="1154906" y="95250"/>
                  </a:lnTo>
                  <a:lnTo>
                    <a:pt x="750094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0">
              <a:extLst>
                <a:ext uri="{FF2B5EF4-FFF2-40B4-BE49-F238E27FC236}">
                  <a16:creationId xmlns:a16="http://schemas.microsoft.com/office/drawing/2014/main" id="{D3A7F21F-DDF7-4A1F-BE06-F3BB801DAA84}"/>
                </a:ext>
              </a:extLst>
            </p:cNvPr>
            <p:cNvSpPr/>
            <p:nvPr/>
          </p:nvSpPr>
          <p:spPr>
            <a:xfrm>
              <a:off x="6008688" y="3094038"/>
              <a:ext cx="1363662" cy="273050"/>
            </a:xfrm>
            <a:custGeom>
              <a:avLst/>
              <a:gdLst>
                <a:gd name="connsiteX0" fmla="*/ 419100 w 1364456"/>
                <a:gd name="connsiteY0" fmla="*/ 85725 h 273844"/>
                <a:gd name="connsiteX1" fmla="*/ 823912 w 1364456"/>
                <a:gd name="connsiteY1" fmla="*/ 33337 h 273844"/>
                <a:gd name="connsiteX2" fmla="*/ 1090612 w 1364456"/>
                <a:gd name="connsiteY2" fmla="*/ 0 h 273844"/>
                <a:gd name="connsiteX3" fmla="*/ 1143000 w 1364456"/>
                <a:gd name="connsiteY3" fmla="*/ 2381 h 273844"/>
                <a:gd name="connsiteX4" fmla="*/ 1221581 w 1364456"/>
                <a:gd name="connsiteY4" fmla="*/ 7144 h 273844"/>
                <a:gd name="connsiteX5" fmla="*/ 1283494 w 1364456"/>
                <a:gd name="connsiteY5" fmla="*/ 16669 h 273844"/>
                <a:gd name="connsiteX6" fmla="*/ 1364456 w 1364456"/>
                <a:gd name="connsiteY6" fmla="*/ 33337 h 273844"/>
                <a:gd name="connsiteX7" fmla="*/ 1345406 w 1364456"/>
                <a:gd name="connsiteY7" fmla="*/ 264319 h 273844"/>
                <a:gd name="connsiteX8" fmla="*/ 1316831 w 1364456"/>
                <a:gd name="connsiteY8" fmla="*/ 250031 h 273844"/>
                <a:gd name="connsiteX9" fmla="*/ 1295400 w 1364456"/>
                <a:gd name="connsiteY9" fmla="*/ 233362 h 273844"/>
                <a:gd name="connsiteX10" fmla="*/ 1262062 w 1364456"/>
                <a:gd name="connsiteY10" fmla="*/ 200025 h 273844"/>
                <a:gd name="connsiteX11" fmla="*/ 1231106 w 1364456"/>
                <a:gd name="connsiteY11" fmla="*/ 157162 h 273844"/>
                <a:gd name="connsiteX12" fmla="*/ 1219200 w 1364456"/>
                <a:gd name="connsiteY12" fmla="*/ 140494 h 273844"/>
                <a:gd name="connsiteX13" fmla="*/ 1145381 w 1364456"/>
                <a:gd name="connsiteY13" fmla="*/ 147637 h 273844"/>
                <a:gd name="connsiteX14" fmla="*/ 909637 w 1364456"/>
                <a:gd name="connsiteY14" fmla="*/ 173831 h 273844"/>
                <a:gd name="connsiteX15" fmla="*/ 609600 w 1364456"/>
                <a:gd name="connsiteY15" fmla="*/ 209550 h 273844"/>
                <a:gd name="connsiteX16" fmla="*/ 350044 w 1364456"/>
                <a:gd name="connsiteY16" fmla="*/ 242887 h 273844"/>
                <a:gd name="connsiteX17" fmla="*/ 95250 w 1364456"/>
                <a:gd name="connsiteY17" fmla="*/ 273844 h 273844"/>
                <a:gd name="connsiteX18" fmla="*/ 73819 w 1364456"/>
                <a:gd name="connsiteY18" fmla="*/ 273844 h 273844"/>
                <a:gd name="connsiteX19" fmla="*/ 0 w 1364456"/>
                <a:gd name="connsiteY19" fmla="*/ 111919 h 273844"/>
                <a:gd name="connsiteX20" fmla="*/ 166687 w 1364456"/>
                <a:gd name="connsiteY20" fmla="*/ 114300 h 273844"/>
                <a:gd name="connsiteX21" fmla="*/ 211931 w 1364456"/>
                <a:gd name="connsiteY21" fmla="*/ 111919 h 273844"/>
                <a:gd name="connsiteX22" fmla="*/ 333375 w 1364456"/>
                <a:gd name="connsiteY22" fmla="*/ 97631 h 273844"/>
                <a:gd name="connsiteX23" fmla="*/ 419100 w 1364456"/>
                <a:gd name="connsiteY23" fmla="*/ 8572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4456" h="273844">
                  <a:moveTo>
                    <a:pt x="419100" y="85725"/>
                  </a:moveTo>
                  <a:lnTo>
                    <a:pt x="823912" y="33337"/>
                  </a:lnTo>
                  <a:lnTo>
                    <a:pt x="1090612" y="0"/>
                  </a:lnTo>
                  <a:lnTo>
                    <a:pt x="1143000" y="2381"/>
                  </a:lnTo>
                  <a:lnTo>
                    <a:pt x="1221581" y="7144"/>
                  </a:lnTo>
                  <a:lnTo>
                    <a:pt x="1283494" y="16669"/>
                  </a:lnTo>
                  <a:lnTo>
                    <a:pt x="1364456" y="33337"/>
                  </a:lnTo>
                  <a:lnTo>
                    <a:pt x="1345406" y="264319"/>
                  </a:lnTo>
                  <a:lnTo>
                    <a:pt x="1316831" y="250031"/>
                  </a:lnTo>
                  <a:lnTo>
                    <a:pt x="1295400" y="233362"/>
                  </a:lnTo>
                  <a:lnTo>
                    <a:pt x="1262062" y="200025"/>
                  </a:lnTo>
                  <a:lnTo>
                    <a:pt x="1231106" y="157162"/>
                  </a:lnTo>
                  <a:lnTo>
                    <a:pt x="1219200" y="140494"/>
                  </a:lnTo>
                  <a:lnTo>
                    <a:pt x="1145381" y="147637"/>
                  </a:lnTo>
                  <a:lnTo>
                    <a:pt x="909637" y="173831"/>
                  </a:lnTo>
                  <a:lnTo>
                    <a:pt x="609600" y="209550"/>
                  </a:lnTo>
                  <a:lnTo>
                    <a:pt x="350044" y="242887"/>
                  </a:lnTo>
                  <a:lnTo>
                    <a:pt x="95250" y="273844"/>
                  </a:lnTo>
                  <a:lnTo>
                    <a:pt x="73819" y="273844"/>
                  </a:lnTo>
                  <a:lnTo>
                    <a:pt x="0" y="111919"/>
                  </a:lnTo>
                  <a:lnTo>
                    <a:pt x="166687" y="114300"/>
                  </a:lnTo>
                  <a:lnTo>
                    <a:pt x="211931" y="111919"/>
                  </a:lnTo>
                  <a:lnTo>
                    <a:pt x="333375" y="97631"/>
                  </a:lnTo>
                  <a:lnTo>
                    <a:pt x="419100" y="85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1">
              <a:extLst>
                <a:ext uri="{FF2B5EF4-FFF2-40B4-BE49-F238E27FC236}">
                  <a16:creationId xmlns:a16="http://schemas.microsoft.com/office/drawing/2014/main" id="{002BEFE1-151B-409C-B52B-3F5BC0EB360F}"/>
                </a:ext>
              </a:extLst>
            </p:cNvPr>
            <p:cNvSpPr/>
            <p:nvPr/>
          </p:nvSpPr>
          <p:spPr>
            <a:xfrm>
              <a:off x="5062539" y="3630614"/>
              <a:ext cx="377825" cy="1012825"/>
            </a:xfrm>
            <a:custGeom>
              <a:avLst/>
              <a:gdLst>
                <a:gd name="connsiteX0" fmla="*/ 352425 w 378618"/>
                <a:gd name="connsiteY0" fmla="*/ 471488 h 1012032"/>
                <a:gd name="connsiteX1" fmla="*/ 376237 w 378618"/>
                <a:gd name="connsiteY1" fmla="*/ 385763 h 1012032"/>
                <a:gd name="connsiteX2" fmla="*/ 378618 w 378618"/>
                <a:gd name="connsiteY2" fmla="*/ 323850 h 1012032"/>
                <a:gd name="connsiteX3" fmla="*/ 378618 w 378618"/>
                <a:gd name="connsiteY3" fmla="*/ 228600 h 1012032"/>
                <a:gd name="connsiteX4" fmla="*/ 378618 w 378618"/>
                <a:gd name="connsiteY4" fmla="*/ 135732 h 1012032"/>
                <a:gd name="connsiteX5" fmla="*/ 342900 w 378618"/>
                <a:gd name="connsiteY5" fmla="*/ 104775 h 1012032"/>
                <a:gd name="connsiteX6" fmla="*/ 276225 w 378618"/>
                <a:gd name="connsiteY6" fmla="*/ 57150 h 1012032"/>
                <a:gd name="connsiteX7" fmla="*/ 219075 w 378618"/>
                <a:gd name="connsiteY7" fmla="*/ 19050 h 1012032"/>
                <a:gd name="connsiteX8" fmla="*/ 178593 w 378618"/>
                <a:gd name="connsiteY8" fmla="*/ 0 h 1012032"/>
                <a:gd name="connsiteX9" fmla="*/ 157162 w 378618"/>
                <a:gd name="connsiteY9" fmla="*/ 0 h 1012032"/>
                <a:gd name="connsiteX10" fmla="*/ 150018 w 378618"/>
                <a:gd name="connsiteY10" fmla="*/ 7144 h 1012032"/>
                <a:gd name="connsiteX11" fmla="*/ 152400 w 378618"/>
                <a:gd name="connsiteY11" fmla="*/ 33338 h 1012032"/>
                <a:gd name="connsiteX12" fmla="*/ 164306 w 378618"/>
                <a:gd name="connsiteY12" fmla="*/ 73819 h 1012032"/>
                <a:gd name="connsiteX13" fmla="*/ 183356 w 378618"/>
                <a:gd name="connsiteY13" fmla="*/ 140494 h 1012032"/>
                <a:gd name="connsiteX14" fmla="*/ 195262 w 378618"/>
                <a:gd name="connsiteY14" fmla="*/ 188119 h 1012032"/>
                <a:gd name="connsiteX15" fmla="*/ 200025 w 378618"/>
                <a:gd name="connsiteY15" fmla="*/ 233363 h 1012032"/>
                <a:gd name="connsiteX16" fmla="*/ 197643 w 378618"/>
                <a:gd name="connsiteY16" fmla="*/ 280988 h 1012032"/>
                <a:gd name="connsiteX17" fmla="*/ 183356 w 378618"/>
                <a:gd name="connsiteY17" fmla="*/ 354807 h 1012032"/>
                <a:gd name="connsiteX18" fmla="*/ 154781 w 378618"/>
                <a:gd name="connsiteY18" fmla="*/ 452438 h 1012032"/>
                <a:gd name="connsiteX19" fmla="*/ 121443 w 378618"/>
                <a:gd name="connsiteY19" fmla="*/ 535782 h 1012032"/>
                <a:gd name="connsiteX20" fmla="*/ 78581 w 378618"/>
                <a:gd name="connsiteY20" fmla="*/ 604838 h 1012032"/>
                <a:gd name="connsiteX21" fmla="*/ 40481 w 378618"/>
                <a:gd name="connsiteY21" fmla="*/ 671513 h 1012032"/>
                <a:gd name="connsiteX22" fmla="*/ 14287 w 378618"/>
                <a:gd name="connsiteY22" fmla="*/ 731044 h 1012032"/>
                <a:gd name="connsiteX23" fmla="*/ 0 w 378618"/>
                <a:gd name="connsiteY23" fmla="*/ 790575 h 1012032"/>
                <a:gd name="connsiteX24" fmla="*/ 0 w 378618"/>
                <a:gd name="connsiteY24" fmla="*/ 831057 h 1012032"/>
                <a:gd name="connsiteX25" fmla="*/ 9525 w 378618"/>
                <a:gd name="connsiteY25" fmla="*/ 869157 h 1012032"/>
                <a:gd name="connsiteX26" fmla="*/ 26193 w 378618"/>
                <a:gd name="connsiteY26" fmla="*/ 914400 h 1012032"/>
                <a:gd name="connsiteX27" fmla="*/ 45243 w 378618"/>
                <a:gd name="connsiteY27" fmla="*/ 952500 h 1012032"/>
                <a:gd name="connsiteX28" fmla="*/ 71437 w 378618"/>
                <a:gd name="connsiteY28" fmla="*/ 990600 h 1012032"/>
                <a:gd name="connsiteX29" fmla="*/ 92868 w 378618"/>
                <a:gd name="connsiteY29" fmla="*/ 1004888 h 1012032"/>
                <a:gd name="connsiteX30" fmla="*/ 121443 w 378618"/>
                <a:gd name="connsiteY30" fmla="*/ 1012032 h 1012032"/>
                <a:gd name="connsiteX31" fmla="*/ 140493 w 378618"/>
                <a:gd name="connsiteY31" fmla="*/ 1009650 h 1012032"/>
                <a:gd name="connsiteX32" fmla="*/ 169068 w 378618"/>
                <a:gd name="connsiteY32" fmla="*/ 990600 h 1012032"/>
                <a:gd name="connsiteX33" fmla="*/ 192881 w 378618"/>
                <a:gd name="connsiteY33" fmla="*/ 966788 h 1012032"/>
                <a:gd name="connsiteX34" fmla="*/ 221456 w 378618"/>
                <a:gd name="connsiteY34" fmla="*/ 931069 h 1012032"/>
                <a:gd name="connsiteX35" fmla="*/ 238125 w 378618"/>
                <a:gd name="connsiteY35" fmla="*/ 900113 h 1012032"/>
                <a:gd name="connsiteX36" fmla="*/ 254793 w 378618"/>
                <a:gd name="connsiteY36" fmla="*/ 845344 h 1012032"/>
                <a:gd name="connsiteX37" fmla="*/ 280987 w 378618"/>
                <a:gd name="connsiteY37" fmla="*/ 750094 h 1012032"/>
                <a:gd name="connsiteX38" fmla="*/ 352425 w 378618"/>
                <a:gd name="connsiteY38" fmla="*/ 471488 h 101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78618" h="1012032">
                  <a:moveTo>
                    <a:pt x="352425" y="471488"/>
                  </a:moveTo>
                  <a:lnTo>
                    <a:pt x="376237" y="385763"/>
                  </a:lnTo>
                  <a:cubicBezTo>
                    <a:pt x="377031" y="365125"/>
                    <a:pt x="377824" y="344488"/>
                    <a:pt x="378618" y="323850"/>
                  </a:cubicBezTo>
                  <a:lnTo>
                    <a:pt x="378618" y="228600"/>
                  </a:lnTo>
                  <a:lnTo>
                    <a:pt x="378618" y="135732"/>
                  </a:lnTo>
                  <a:lnTo>
                    <a:pt x="342900" y="104775"/>
                  </a:lnTo>
                  <a:lnTo>
                    <a:pt x="276225" y="57150"/>
                  </a:lnTo>
                  <a:lnTo>
                    <a:pt x="219075" y="19050"/>
                  </a:lnTo>
                  <a:lnTo>
                    <a:pt x="178593" y="0"/>
                  </a:lnTo>
                  <a:lnTo>
                    <a:pt x="157162" y="0"/>
                  </a:lnTo>
                  <a:lnTo>
                    <a:pt x="150018" y="7144"/>
                  </a:lnTo>
                  <a:lnTo>
                    <a:pt x="152400" y="33338"/>
                  </a:lnTo>
                  <a:lnTo>
                    <a:pt x="164306" y="73819"/>
                  </a:lnTo>
                  <a:lnTo>
                    <a:pt x="183356" y="140494"/>
                  </a:lnTo>
                  <a:lnTo>
                    <a:pt x="195262" y="188119"/>
                  </a:lnTo>
                  <a:lnTo>
                    <a:pt x="200025" y="233363"/>
                  </a:lnTo>
                  <a:lnTo>
                    <a:pt x="197643" y="280988"/>
                  </a:lnTo>
                  <a:lnTo>
                    <a:pt x="183356" y="354807"/>
                  </a:lnTo>
                  <a:lnTo>
                    <a:pt x="154781" y="452438"/>
                  </a:lnTo>
                  <a:lnTo>
                    <a:pt x="121443" y="535782"/>
                  </a:lnTo>
                  <a:lnTo>
                    <a:pt x="78581" y="604838"/>
                  </a:lnTo>
                  <a:lnTo>
                    <a:pt x="40481" y="671513"/>
                  </a:lnTo>
                  <a:lnTo>
                    <a:pt x="14287" y="731044"/>
                  </a:lnTo>
                  <a:lnTo>
                    <a:pt x="0" y="790575"/>
                  </a:lnTo>
                  <a:lnTo>
                    <a:pt x="0" y="831057"/>
                  </a:lnTo>
                  <a:lnTo>
                    <a:pt x="9525" y="869157"/>
                  </a:lnTo>
                  <a:lnTo>
                    <a:pt x="26193" y="914400"/>
                  </a:lnTo>
                  <a:lnTo>
                    <a:pt x="45243" y="952500"/>
                  </a:lnTo>
                  <a:lnTo>
                    <a:pt x="71437" y="990600"/>
                  </a:lnTo>
                  <a:lnTo>
                    <a:pt x="92868" y="1004888"/>
                  </a:lnTo>
                  <a:lnTo>
                    <a:pt x="121443" y="1012032"/>
                  </a:lnTo>
                  <a:lnTo>
                    <a:pt x="140493" y="1009650"/>
                  </a:lnTo>
                  <a:lnTo>
                    <a:pt x="169068" y="990600"/>
                  </a:lnTo>
                  <a:lnTo>
                    <a:pt x="192881" y="966788"/>
                  </a:lnTo>
                  <a:lnTo>
                    <a:pt x="221456" y="931069"/>
                  </a:lnTo>
                  <a:lnTo>
                    <a:pt x="238125" y="900113"/>
                  </a:lnTo>
                  <a:lnTo>
                    <a:pt x="254793" y="845344"/>
                  </a:lnTo>
                  <a:lnTo>
                    <a:pt x="280987" y="750094"/>
                  </a:lnTo>
                  <a:lnTo>
                    <a:pt x="352425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2">
              <a:extLst>
                <a:ext uri="{FF2B5EF4-FFF2-40B4-BE49-F238E27FC236}">
                  <a16:creationId xmlns:a16="http://schemas.microsoft.com/office/drawing/2014/main" id="{F27B4941-19E9-438C-BD37-7E2F7C90998E}"/>
                </a:ext>
              </a:extLst>
            </p:cNvPr>
            <p:cNvSpPr/>
            <p:nvPr/>
          </p:nvSpPr>
          <p:spPr>
            <a:xfrm>
              <a:off x="5397501" y="3517901"/>
              <a:ext cx="2982913" cy="409575"/>
            </a:xfrm>
            <a:custGeom>
              <a:avLst/>
              <a:gdLst>
                <a:gd name="connsiteX0" fmla="*/ 1182280 w 2982747"/>
                <a:gd name="connsiteY0" fmla="*/ 188032 h 409548"/>
                <a:gd name="connsiteX1" fmla="*/ 904097 w 2982747"/>
                <a:gd name="connsiteY1" fmla="*/ 211214 h 409548"/>
                <a:gd name="connsiteX2" fmla="*/ 721217 w 2982747"/>
                <a:gd name="connsiteY2" fmla="*/ 221517 h 409548"/>
                <a:gd name="connsiteX3" fmla="*/ 525458 w 2982747"/>
                <a:gd name="connsiteY3" fmla="*/ 231820 h 409548"/>
                <a:gd name="connsiteX4" fmla="*/ 340002 w 2982747"/>
                <a:gd name="connsiteY4" fmla="*/ 239547 h 409548"/>
                <a:gd name="connsiteX5" fmla="*/ 141667 w 2982747"/>
                <a:gd name="connsiteY5" fmla="*/ 244699 h 409548"/>
                <a:gd name="connsiteX6" fmla="*/ 5151 w 2982747"/>
                <a:gd name="connsiteY6" fmla="*/ 249850 h 409548"/>
                <a:gd name="connsiteX7" fmla="*/ 0 w 2982747"/>
                <a:gd name="connsiteY7" fmla="*/ 340002 h 409548"/>
                <a:gd name="connsiteX8" fmla="*/ 100455 w 2982747"/>
                <a:gd name="connsiteY8" fmla="*/ 381215 h 409548"/>
                <a:gd name="connsiteX9" fmla="*/ 139092 w 2982747"/>
                <a:gd name="connsiteY9" fmla="*/ 394094 h 409548"/>
                <a:gd name="connsiteX10" fmla="*/ 180304 w 2982747"/>
                <a:gd name="connsiteY10" fmla="*/ 404397 h 409548"/>
                <a:gd name="connsiteX11" fmla="*/ 226668 w 2982747"/>
                <a:gd name="connsiteY11" fmla="*/ 409548 h 409548"/>
                <a:gd name="connsiteX12" fmla="*/ 275608 w 2982747"/>
                <a:gd name="connsiteY12" fmla="*/ 409548 h 409548"/>
                <a:gd name="connsiteX13" fmla="*/ 329699 w 2982747"/>
                <a:gd name="connsiteY13" fmla="*/ 404397 h 409548"/>
                <a:gd name="connsiteX14" fmla="*/ 391517 w 2982747"/>
                <a:gd name="connsiteY14" fmla="*/ 391518 h 409548"/>
                <a:gd name="connsiteX15" fmla="*/ 435306 w 2982747"/>
                <a:gd name="connsiteY15" fmla="*/ 381215 h 409548"/>
                <a:gd name="connsiteX16" fmla="*/ 602731 w 2982747"/>
                <a:gd name="connsiteY16" fmla="*/ 368336 h 409548"/>
                <a:gd name="connsiteX17" fmla="*/ 906672 w 2982747"/>
                <a:gd name="connsiteY17" fmla="*/ 352881 h 409548"/>
                <a:gd name="connsiteX18" fmla="*/ 1215765 w 2982747"/>
                <a:gd name="connsiteY18" fmla="*/ 329699 h 409548"/>
                <a:gd name="connsiteX19" fmla="*/ 1596980 w 2982747"/>
                <a:gd name="connsiteY19" fmla="*/ 296214 h 409548"/>
                <a:gd name="connsiteX20" fmla="*/ 1875164 w 2982747"/>
                <a:gd name="connsiteY20" fmla="*/ 273032 h 409548"/>
                <a:gd name="connsiteX21" fmla="*/ 2163650 w 2982747"/>
                <a:gd name="connsiteY21" fmla="*/ 244699 h 409548"/>
                <a:gd name="connsiteX22" fmla="*/ 2405773 w 2982747"/>
                <a:gd name="connsiteY22" fmla="*/ 224093 h 409548"/>
                <a:gd name="connsiteX23" fmla="*/ 2431531 w 2982747"/>
                <a:gd name="connsiteY23" fmla="*/ 224093 h 409548"/>
                <a:gd name="connsiteX24" fmla="*/ 2462440 w 2982747"/>
                <a:gd name="connsiteY24" fmla="*/ 226668 h 409548"/>
                <a:gd name="connsiteX25" fmla="*/ 2490774 w 2982747"/>
                <a:gd name="connsiteY25" fmla="*/ 236971 h 409548"/>
                <a:gd name="connsiteX26" fmla="*/ 2887443 w 2982747"/>
                <a:gd name="connsiteY26" fmla="*/ 378639 h 409548"/>
                <a:gd name="connsiteX27" fmla="*/ 2910625 w 2982747"/>
                <a:gd name="connsiteY27" fmla="*/ 378639 h 409548"/>
                <a:gd name="connsiteX28" fmla="*/ 2956989 w 2982747"/>
                <a:gd name="connsiteY28" fmla="*/ 368336 h 409548"/>
                <a:gd name="connsiteX29" fmla="*/ 2972444 w 2982747"/>
                <a:gd name="connsiteY29" fmla="*/ 360609 h 409548"/>
                <a:gd name="connsiteX30" fmla="*/ 2980171 w 2982747"/>
                <a:gd name="connsiteY30" fmla="*/ 347730 h 409548"/>
                <a:gd name="connsiteX31" fmla="*/ 2982747 w 2982747"/>
                <a:gd name="connsiteY31" fmla="*/ 334851 h 409548"/>
                <a:gd name="connsiteX32" fmla="*/ 2975019 w 2982747"/>
                <a:gd name="connsiteY32" fmla="*/ 311669 h 409548"/>
                <a:gd name="connsiteX33" fmla="*/ 2951837 w 2982747"/>
                <a:gd name="connsiteY33" fmla="*/ 275608 h 409548"/>
                <a:gd name="connsiteX34" fmla="*/ 2920928 w 2982747"/>
                <a:gd name="connsiteY34" fmla="*/ 239547 h 409548"/>
                <a:gd name="connsiteX35" fmla="*/ 2851382 w 2982747"/>
                <a:gd name="connsiteY35" fmla="*/ 164850 h 409548"/>
                <a:gd name="connsiteX36" fmla="*/ 2802443 w 2982747"/>
                <a:gd name="connsiteY36" fmla="*/ 115910 h 409548"/>
                <a:gd name="connsiteX37" fmla="*/ 2758654 w 2982747"/>
                <a:gd name="connsiteY37" fmla="*/ 74698 h 409548"/>
                <a:gd name="connsiteX38" fmla="*/ 2720018 w 2982747"/>
                <a:gd name="connsiteY38" fmla="*/ 41213 h 409548"/>
                <a:gd name="connsiteX39" fmla="*/ 2689108 w 2982747"/>
                <a:gd name="connsiteY39" fmla="*/ 23182 h 409548"/>
                <a:gd name="connsiteX40" fmla="*/ 2640169 w 2982747"/>
                <a:gd name="connsiteY40" fmla="*/ 5152 h 409548"/>
                <a:gd name="connsiteX41" fmla="*/ 2601532 w 2982747"/>
                <a:gd name="connsiteY41" fmla="*/ 0 h 409548"/>
                <a:gd name="connsiteX42" fmla="*/ 2560320 w 2982747"/>
                <a:gd name="connsiteY42" fmla="*/ 0 h 409548"/>
                <a:gd name="connsiteX43" fmla="*/ 2511380 w 2982747"/>
                <a:gd name="connsiteY43" fmla="*/ 12879 h 409548"/>
                <a:gd name="connsiteX44" fmla="*/ 2374864 w 2982747"/>
                <a:gd name="connsiteY44" fmla="*/ 61819 h 409548"/>
                <a:gd name="connsiteX45" fmla="*/ 2343955 w 2982747"/>
                <a:gd name="connsiteY45" fmla="*/ 69546 h 409548"/>
                <a:gd name="connsiteX46" fmla="*/ 2181681 w 2982747"/>
                <a:gd name="connsiteY46" fmla="*/ 87577 h 409548"/>
                <a:gd name="connsiteX47" fmla="*/ 1849406 w 2982747"/>
                <a:gd name="connsiteY47" fmla="*/ 123637 h 409548"/>
                <a:gd name="connsiteX48" fmla="*/ 1393494 w 2982747"/>
                <a:gd name="connsiteY48" fmla="*/ 170001 h 409548"/>
                <a:gd name="connsiteX49" fmla="*/ 1182280 w 2982747"/>
                <a:gd name="connsiteY49" fmla="*/ 188032 h 409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982747" h="409548">
                  <a:moveTo>
                    <a:pt x="1182280" y="188032"/>
                  </a:moveTo>
                  <a:lnTo>
                    <a:pt x="904097" y="211214"/>
                  </a:lnTo>
                  <a:lnTo>
                    <a:pt x="721217" y="221517"/>
                  </a:lnTo>
                  <a:lnTo>
                    <a:pt x="525458" y="231820"/>
                  </a:lnTo>
                  <a:lnTo>
                    <a:pt x="340002" y="239547"/>
                  </a:lnTo>
                  <a:lnTo>
                    <a:pt x="141667" y="244699"/>
                  </a:lnTo>
                  <a:lnTo>
                    <a:pt x="5151" y="249850"/>
                  </a:lnTo>
                  <a:lnTo>
                    <a:pt x="0" y="340002"/>
                  </a:lnTo>
                  <a:lnTo>
                    <a:pt x="100455" y="381215"/>
                  </a:lnTo>
                  <a:lnTo>
                    <a:pt x="139092" y="394094"/>
                  </a:lnTo>
                  <a:lnTo>
                    <a:pt x="180304" y="404397"/>
                  </a:lnTo>
                  <a:lnTo>
                    <a:pt x="226668" y="409548"/>
                  </a:lnTo>
                  <a:lnTo>
                    <a:pt x="275608" y="409548"/>
                  </a:lnTo>
                  <a:lnTo>
                    <a:pt x="329699" y="404397"/>
                  </a:lnTo>
                  <a:lnTo>
                    <a:pt x="391517" y="391518"/>
                  </a:lnTo>
                  <a:lnTo>
                    <a:pt x="435306" y="381215"/>
                  </a:lnTo>
                  <a:lnTo>
                    <a:pt x="602731" y="368336"/>
                  </a:lnTo>
                  <a:lnTo>
                    <a:pt x="906672" y="352881"/>
                  </a:lnTo>
                  <a:lnTo>
                    <a:pt x="1215765" y="329699"/>
                  </a:lnTo>
                  <a:lnTo>
                    <a:pt x="1596980" y="296214"/>
                  </a:lnTo>
                  <a:lnTo>
                    <a:pt x="1875164" y="273032"/>
                  </a:lnTo>
                  <a:lnTo>
                    <a:pt x="2163650" y="244699"/>
                  </a:lnTo>
                  <a:lnTo>
                    <a:pt x="2405773" y="224093"/>
                  </a:lnTo>
                  <a:lnTo>
                    <a:pt x="2431531" y="224093"/>
                  </a:lnTo>
                  <a:lnTo>
                    <a:pt x="2462440" y="226668"/>
                  </a:lnTo>
                  <a:lnTo>
                    <a:pt x="2490774" y="236971"/>
                  </a:lnTo>
                  <a:lnTo>
                    <a:pt x="2887443" y="378639"/>
                  </a:lnTo>
                  <a:lnTo>
                    <a:pt x="2910625" y="378639"/>
                  </a:lnTo>
                  <a:lnTo>
                    <a:pt x="2956989" y="368336"/>
                  </a:lnTo>
                  <a:lnTo>
                    <a:pt x="2972444" y="360609"/>
                  </a:lnTo>
                  <a:lnTo>
                    <a:pt x="2980171" y="347730"/>
                  </a:lnTo>
                  <a:lnTo>
                    <a:pt x="2982747" y="334851"/>
                  </a:lnTo>
                  <a:lnTo>
                    <a:pt x="2975019" y="311669"/>
                  </a:lnTo>
                  <a:lnTo>
                    <a:pt x="2951837" y="275608"/>
                  </a:lnTo>
                  <a:lnTo>
                    <a:pt x="2920928" y="239547"/>
                  </a:lnTo>
                  <a:lnTo>
                    <a:pt x="2851382" y="164850"/>
                  </a:lnTo>
                  <a:lnTo>
                    <a:pt x="2802443" y="115910"/>
                  </a:lnTo>
                  <a:lnTo>
                    <a:pt x="2758654" y="74698"/>
                  </a:lnTo>
                  <a:lnTo>
                    <a:pt x="2720018" y="41213"/>
                  </a:lnTo>
                  <a:lnTo>
                    <a:pt x="2689108" y="23182"/>
                  </a:lnTo>
                  <a:lnTo>
                    <a:pt x="2640169" y="5152"/>
                  </a:lnTo>
                  <a:lnTo>
                    <a:pt x="2601532" y="0"/>
                  </a:lnTo>
                  <a:lnTo>
                    <a:pt x="2560320" y="0"/>
                  </a:lnTo>
                  <a:lnTo>
                    <a:pt x="2511380" y="12879"/>
                  </a:lnTo>
                  <a:lnTo>
                    <a:pt x="2374864" y="61819"/>
                  </a:lnTo>
                  <a:lnTo>
                    <a:pt x="2343955" y="69546"/>
                  </a:lnTo>
                  <a:lnTo>
                    <a:pt x="2181681" y="87577"/>
                  </a:lnTo>
                  <a:lnTo>
                    <a:pt x="1849406" y="123637"/>
                  </a:lnTo>
                  <a:lnTo>
                    <a:pt x="1393494" y="170001"/>
                  </a:lnTo>
                  <a:lnTo>
                    <a:pt x="1182280" y="188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3">
              <a:extLst>
                <a:ext uri="{FF2B5EF4-FFF2-40B4-BE49-F238E27FC236}">
                  <a16:creationId xmlns:a16="http://schemas.microsoft.com/office/drawing/2014/main" id="{DA9F990E-5A2A-4599-B944-B4338DE46CF5}"/>
                </a:ext>
              </a:extLst>
            </p:cNvPr>
            <p:cNvSpPr/>
            <p:nvPr/>
          </p:nvSpPr>
          <p:spPr>
            <a:xfrm>
              <a:off x="7589839" y="3738563"/>
              <a:ext cx="758825" cy="614362"/>
            </a:xfrm>
            <a:custGeom>
              <a:avLst/>
              <a:gdLst>
                <a:gd name="connsiteX0" fmla="*/ 169069 w 759619"/>
                <a:gd name="connsiteY0" fmla="*/ 300037 h 614362"/>
                <a:gd name="connsiteX1" fmla="*/ 292894 w 759619"/>
                <a:gd name="connsiteY1" fmla="*/ 114300 h 614362"/>
                <a:gd name="connsiteX2" fmla="*/ 307181 w 759619"/>
                <a:gd name="connsiteY2" fmla="*/ 92868 h 614362"/>
                <a:gd name="connsiteX3" fmla="*/ 316706 w 759619"/>
                <a:gd name="connsiteY3" fmla="*/ 66675 h 614362"/>
                <a:gd name="connsiteX4" fmla="*/ 319087 w 759619"/>
                <a:gd name="connsiteY4" fmla="*/ 47625 h 614362"/>
                <a:gd name="connsiteX5" fmla="*/ 311944 w 759619"/>
                <a:gd name="connsiteY5" fmla="*/ 28575 h 614362"/>
                <a:gd name="connsiteX6" fmla="*/ 300037 w 759619"/>
                <a:gd name="connsiteY6" fmla="*/ 11906 h 614362"/>
                <a:gd name="connsiteX7" fmla="*/ 257175 w 759619"/>
                <a:gd name="connsiteY7" fmla="*/ 0 h 614362"/>
                <a:gd name="connsiteX8" fmla="*/ 759619 w 759619"/>
                <a:gd name="connsiteY8" fmla="*/ 147637 h 614362"/>
                <a:gd name="connsiteX9" fmla="*/ 723900 w 759619"/>
                <a:gd name="connsiteY9" fmla="*/ 154781 h 614362"/>
                <a:gd name="connsiteX10" fmla="*/ 690562 w 759619"/>
                <a:gd name="connsiteY10" fmla="*/ 159543 h 614362"/>
                <a:gd name="connsiteX11" fmla="*/ 623887 w 759619"/>
                <a:gd name="connsiteY11" fmla="*/ 173831 h 614362"/>
                <a:gd name="connsiteX12" fmla="*/ 559594 w 759619"/>
                <a:gd name="connsiteY12" fmla="*/ 192881 h 614362"/>
                <a:gd name="connsiteX13" fmla="*/ 509587 w 759619"/>
                <a:gd name="connsiteY13" fmla="*/ 211931 h 614362"/>
                <a:gd name="connsiteX14" fmla="*/ 476250 w 759619"/>
                <a:gd name="connsiteY14" fmla="*/ 233362 h 614362"/>
                <a:gd name="connsiteX15" fmla="*/ 342900 w 759619"/>
                <a:gd name="connsiteY15" fmla="*/ 347662 h 614362"/>
                <a:gd name="connsiteX16" fmla="*/ 197644 w 759619"/>
                <a:gd name="connsiteY16" fmla="*/ 466725 h 614362"/>
                <a:gd name="connsiteX17" fmla="*/ 88106 w 759619"/>
                <a:gd name="connsiteY17" fmla="*/ 554831 h 614362"/>
                <a:gd name="connsiteX18" fmla="*/ 0 w 759619"/>
                <a:gd name="connsiteY18" fmla="*/ 614362 h 614362"/>
                <a:gd name="connsiteX19" fmla="*/ 28575 w 759619"/>
                <a:gd name="connsiteY19" fmla="*/ 519112 h 614362"/>
                <a:gd name="connsiteX20" fmla="*/ 128587 w 759619"/>
                <a:gd name="connsiteY20" fmla="*/ 357187 h 614362"/>
                <a:gd name="connsiteX21" fmla="*/ 169069 w 759619"/>
                <a:gd name="connsiteY21" fmla="*/ 300037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59619" h="614362">
                  <a:moveTo>
                    <a:pt x="169069" y="300037"/>
                  </a:moveTo>
                  <a:lnTo>
                    <a:pt x="292894" y="114300"/>
                  </a:lnTo>
                  <a:lnTo>
                    <a:pt x="307181" y="92868"/>
                  </a:lnTo>
                  <a:lnTo>
                    <a:pt x="316706" y="66675"/>
                  </a:lnTo>
                  <a:lnTo>
                    <a:pt x="319087" y="47625"/>
                  </a:lnTo>
                  <a:lnTo>
                    <a:pt x="311944" y="28575"/>
                  </a:lnTo>
                  <a:lnTo>
                    <a:pt x="300037" y="11906"/>
                  </a:lnTo>
                  <a:lnTo>
                    <a:pt x="257175" y="0"/>
                  </a:lnTo>
                  <a:lnTo>
                    <a:pt x="759619" y="147637"/>
                  </a:lnTo>
                  <a:lnTo>
                    <a:pt x="723900" y="154781"/>
                  </a:lnTo>
                  <a:lnTo>
                    <a:pt x="690562" y="159543"/>
                  </a:lnTo>
                  <a:lnTo>
                    <a:pt x="623887" y="173831"/>
                  </a:lnTo>
                  <a:lnTo>
                    <a:pt x="559594" y="192881"/>
                  </a:lnTo>
                  <a:lnTo>
                    <a:pt x="509587" y="211931"/>
                  </a:lnTo>
                  <a:lnTo>
                    <a:pt x="476250" y="233362"/>
                  </a:lnTo>
                  <a:lnTo>
                    <a:pt x="342900" y="347662"/>
                  </a:lnTo>
                  <a:lnTo>
                    <a:pt x="197644" y="466725"/>
                  </a:lnTo>
                  <a:lnTo>
                    <a:pt x="88106" y="554831"/>
                  </a:lnTo>
                  <a:lnTo>
                    <a:pt x="0" y="614362"/>
                  </a:lnTo>
                  <a:lnTo>
                    <a:pt x="28575" y="519112"/>
                  </a:lnTo>
                  <a:lnTo>
                    <a:pt x="128587" y="357187"/>
                  </a:lnTo>
                  <a:lnTo>
                    <a:pt x="169069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4">
              <a:extLst>
                <a:ext uri="{FF2B5EF4-FFF2-40B4-BE49-F238E27FC236}">
                  <a16:creationId xmlns:a16="http://schemas.microsoft.com/office/drawing/2014/main" id="{D7A30E23-302C-4D9A-8C96-2BB8905C5EC9}"/>
                </a:ext>
              </a:extLst>
            </p:cNvPr>
            <p:cNvSpPr/>
            <p:nvPr/>
          </p:nvSpPr>
          <p:spPr>
            <a:xfrm>
              <a:off x="5478464" y="4210050"/>
              <a:ext cx="2308225" cy="381000"/>
            </a:xfrm>
            <a:custGeom>
              <a:avLst/>
              <a:gdLst>
                <a:gd name="connsiteX0" fmla="*/ 1090613 w 2307432"/>
                <a:gd name="connsiteY0" fmla="*/ 142875 h 381000"/>
                <a:gd name="connsiteX1" fmla="*/ 1285875 w 2307432"/>
                <a:gd name="connsiteY1" fmla="*/ 116681 h 381000"/>
                <a:gd name="connsiteX2" fmla="*/ 1519238 w 2307432"/>
                <a:gd name="connsiteY2" fmla="*/ 90488 h 381000"/>
                <a:gd name="connsiteX3" fmla="*/ 1721644 w 2307432"/>
                <a:gd name="connsiteY3" fmla="*/ 69056 h 381000"/>
                <a:gd name="connsiteX4" fmla="*/ 1781175 w 2307432"/>
                <a:gd name="connsiteY4" fmla="*/ 50006 h 381000"/>
                <a:gd name="connsiteX5" fmla="*/ 1864519 w 2307432"/>
                <a:gd name="connsiteY5" fmla="*/ 21431 h 381000"/>
                <a:gd name="connsiteX6" fmla="*/ 1955007 w 2307432"/>
                <a:gd name="connsiteY6" fmla="*/ 0 h 381000"/>
                <a:gd name="connsiteX7" fmla="*/ 1981200 w 2307432"/>
                <a:gd name="connsiteY7" fmla="*/ 0 h 381000"/>
                <a:gd name="connsiteX8" fmla="*/ 2028825 w 2307432"/>
                <a:gd name="connsiteY8" fmla="*/ 4763 h 381000"/>
                <a:gd name="connsiteX9" fmla="*/ 2107407 w 2307432"/>
                <a:gd name="connsiteY9" fmla="*/ 16669 h 381000"/>
                <a:gd name="connsiteX10" fmla="*/ 2157413 w 2307432"/>
                <a:gd name="connsiteY10" fmla="*/ 26194 h 381000"/>
                <a:gd name="connsiteX11" fmla="*/ 2235994 w 2307432"/>
                <a:gd name="connsiteY11" fmla="*/ 78581 h 381000"/>
                <a:gd name="connsiteX12" fmla="*/ 2283619 w 2307432"/>
                <a:gd name="connsiteY12" fmla="*/ 114300 h 381000"/>
                <a:gd name="connsiteX13" fmla="*/ 2297907 w 2307432"/>
                <a:gd name="connsiteY13" fmla="*/ 128588 h 381000"/>
                <a:gd name="connsiteX14" fmla="*/ 2307432 w 2307432"/>
                <a:gd name="connsiteY14" fmla="*/ 140494 h 381000"/>
                <a:gd name="connsiteX15" fmla="*/ 2305050 w 2307432"/>
                <a:gd name="connsiteY15" fmla="*/ 173831 h 381000"/>
                <a:gd name="connsiteX16" fmla="*/ 2290763 w 2307432"/>
                <a:gd name="connsiteY16" fmla="*/ 230981 h 381000"/>
                <a:gd name="connsiteX17" fmla="*/ 2276475 w 2307432"/>
                <a:gd name="connsiteY17" fmla="*/ 245269 h 381000"/>
                <a:gd name="connsiteX18" fmla="*/ 2235994 w 2307432"/>
                <a:gd name="connsiteY18" fmla="*/ 247650 h 381000"/>
                <a:gd name="connsiteX19" fmla="*/ 2074069 w 2307432"/>
                <a:gd name="connsiteY19" fmla="*/ 247650 h 381000"/>
                <a:gd name="connsiteX20" fmla="*/ 1921669 w 2307432"/>
                <a:gd name="connsiteY20" fmla="*/ 257175 h 381000"/>
                <a:gd name="connsiteX21" fmla="*/ 1714500 w 2307432"/>
                <a:gd name="connsiteY21" fmla="*/ 266700 h 381000"/>
                <a:gd name="connsiteX22" fmla="*/ 1431132 w 2307432"/>
                <a:gd name="connsiteY22" fmla="*/ 283369 h 381000"/>
                <a:gd name="connsiteX23" fmla="*/ 1278732 w 2307432"/>
                <a:gd name="connsiteY23" fmla="*/ 292894 h 381000"/>
                <a:gd name="connsiteX24" fmla="*/ 1162050 w 2307432"/>
                <a:gd name="connsiteY24" fmla="*/ 314325 h 381000"/>
                <a:gd name="connsiteX25" fmla="*/ 940594 w 2307432"/>
                <a:gd name="connsiteY25" fmla="*/ 333375 h 381000"/>
                <a:gd name="connsiteX26" fmla="*/ 657225 w 2307432"/>
                <a:gd name="connsiteY26" fmla="*/ 361950 h 381000"/>
                <a:gd name="connsiteX27" fmla="*/ 528638 w 2307432"/>
                <a:gd name="connsiteY27" fmla="*/ 378619 h 381000"/>
                <a:gd name="connsiteX28" fmla="*/ 442913 w 2307432"/>
                <a:gd name="connsiteY28" fmla="*/ 381000 h 381000"/>
                <a:gd name="connsiteX29" fmla="*/ 350044 w 2307432"/>
                <a:gd name="connsiteY29" fmla="*/ 381000 h 381000"/>
                <a:gd name="connsiteX30" fmla="*/ 302419 w 2307432"/>
                <a:gd name="connsiteY30" fmla="*/ 366713 h 381000"/>
                <a:gd name="connsiteX31" fmla="*/ 245269 w 2307432"/>
                <a:gd name="connsiteY31" fmla="*/ 338138 h 381000"/>
                <a:gd name="connsiteX32" fmla="*/ 192882 w 2307432"/>
                <a:gd name="connsiteY32" fmla="*/ 309563 h 381000"/>
                <a:gd name="connsiteX33" fmla="*/ 133350 w 2307432"/>
                <a:gd name="connsiteY33" fmla="*/ 269081 h 381000"/>
                <a:gd name="connsiteX34" fmla="*/ 90488 w 2307432"/>
                <a:gd name="connsiteY34" fmla="*/ 233363 h 381000"/>
                <a:gd name="connsiteX35" fmla="*/ 47625 w 2307432"/>
                <a:gd name="connsiteY35" fmla="*/ 188119 h 381000"/>
                <a:gd name="connsiteX36" fmla="*/ 9525 w 2307432"/>
                <a:gd name="connsiteY36" fmla="*/ 138113 h 381000"/>
                <a:gd name="connsiteX37" fmla="*/ 2382 w 2307432"/>
                <a:gd name="connsiteY37" fmla="*/ 121444 h 381000"/>
                <a:gd name="connsiteX38" fmla="*/ 0 w 2307432"/>
                <a:gd name="connsiteY38" fmla="*/ 100013 h 381000"/>
                <a:gd name="connsiteX39" fmla="*/ 11907 w 2307432"/>
                <a:gd name="connsiteY39" fmla="*/ 85725 h 381000"/>
                <a:gd name="connsiteX40" fmla="*/ 42863 w 2307432"/>
                <a:gd name="connsiteY40" fmla="*/ 83344 h 381000"/>
                <a:gd name="connsiteX41" fmla="*/ 92869 w 2307432"/>
                <a:gd name="connsiteY41" fmla="*/ 109538 h 381000"/>
                <a:gd name="connsiteX42" fmla="*/ 211932 w 2307432"/>
                <a:gd name="connsiteY42" fmla="*/ 154781 h 381000"/>
                <a:gd name="connsiteX43" fmla="*/ 288132 w 2307432"/>
                <a:gd name="connsiteY43" fmla="*/ 176213 h 381000"/>
                <a:gd name="connsiteX44" fmla="*/ 371475 w 2307432"/>
                <a:gd name="connsiteY44" fmla="*/ 195263 h 381000"/>
                <a:gd name="connsiteX45" fmla="*/ 454819 w 2307432"/>
                <a:gd name="connsiteY45" fmla="*/ 204788 h 381000"/>
                <a:gd name="connsiteX46" fmla="*/ 514350 w 2307432"/>
                <a:gd name="connsiteY46" fmla="*/ 204788 h 381000"/>
                <a:gd name="connsiteX47" fmla="*/ 642938 w 2307432"/>
                <a:gd name="connsiteY47" fmla="*/ 192881 h 381000"/>
                <a:gd name="connsiteX48" fmla="*/ 1090613 w 2307432"/>
                <a:gd name="connsiteY48" fmla="*/ 14287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307432" h="381000">
                  <a:moveTo>
                    <a:pt x="1090613" y="142875"/>
                  </a:moveTo>
                  <a:lnTo>
                    <a:pt x="1285875" y="116681"/>
                  </a:lnTo>
                  <a:lnTo>
                    <a:pt x="1519238" y="90488"/>
                  </a:lnTo>
                  <a:lnTo>
                    <a:pt x="1721644" y="69056"/>
                  </a:lnTo>
                  <a:lnTo>
                    <a:pt x="1781175" y="50006"/>
                  </a:lnTo>
                  <a:lnTo>
                    <a:pt x="1864519" y="21431"/>
                  </a:lnTo>
                  <a:lnTo>
                    <a:pt x="1955007" y="0"/>
                  </a:lnTo>
                  <a:lnTo>
                    <a:pt x="1981200" y="0"/>
                  </a:lnTo>
                  <a:lnTo>
                    <a:pt x="2028825" y="4763"/>
                  </a:lnTo>
                  <a:lnTo>
                    <a:pt x="2107407" y="16669"/>
                  </a:lnTo>
                  <a:lnTo>
                    <a:pt x="2157413" y="26194"/>
                  </a:lnTo>
                  <a:lnTo>
                    <a:pt x="2235994" y="78581"/>
                  </a:lnTo>
                  <a:lnTo>
                    <a:pt x="2283619" y="114300"/>
                  </a:lnTo>
                  <a:lnTo>
                    <a:pt x="2297907" y="128588"/>
                  </a:lnTo>
                  <a:lnTo>
                    <a:pt x="2307432" y="140494"/>
                  </a:lnTo>
                  <a:lnTo>
                    <a:pt x="2305050" y="173831"/>
                  </a:lnTo>
                  <a:lnTo>
                    <a:pt x="2290763" y="230981"/>
                  </a:lnTo>
                  <a:lnTo>
                    <a:pt x="2276475" y="245269"/>
                  </a:lnTo>
                  <a:lnTo>
                    <a:pt x="2235994" y="247650"/>
                  </a:lnTo>
                  <a:lnTo>
                    <a:pt x="2074069" y="247650"/>
                  </a:lnTo>
                  <a:lnTo>
                    <a:pt x="1921669" y="257175"/>
                  </a:lnTo>
                  <a:lnTo>
                    <a:pt x="1714500" y="266700"/>
                  </a:lnTo>
                  <a:lnTo>
                    <a:pt x="1431132" y="283369"/>
                  </a:lnTo>
                  <a:lnTo>
                    <a:pt x="1278732" y="292894"/>
                  </a:lnTo>
                  <a:lnTo>
                    <a:pt x="1162050" y="314325"/>
                  </a:lnTo>
                  <a:lnTo>
                    <a:pt x="940594" y="333375"/>
                  </a:lnTo>
                  <a:lnTo>
                    <a:pt x="657225" y="361950"/>
                  </a:lnTo>
                  <a:lnTo>
                    <a:pt x="528638" y="378619"/>
                  </a:lnTo>
                  <a:lnTo>
                    <a:pt x="442913" y="381000"/>
                  </a:lnTo>
                  <a:lnTo>
                    <a:pt x="350044" y="381000"/>
                  </a:lnTo>
                  <a:lnTo>
                    <a:pt x="302419" y="366713"/>
                  </a:lnTo>
                  <a:lnTo>
                    <a:pt x="245269" y="338138"/>
                  </a:lnTo>
                  <a:lnTo>
                    <a:pt x="192882" y="309563"/>
                  </a:lnTo>
                  <a:lnTo>
                    <a:pt x="133350" y="269081"/>
                  </a:lnTo>
                  <a:lnTo>
                    <a:pt x="90488" y="233363"/>
                  </a:lnTo>
                  <a:lnTo>
                    <a:pt x="47625" y="188119"/>
                  </a:lnTo>
                  <a:lnTo>
                    <a:pt x="9525" y="138113"/>
                  </a:lnTo>
                  <a:lnTo>
                    <a:pt x="2382" y="121444"/>
                  </a:lnTo>
                  <a:lnTo>
                    <a:pt x="0" y="100013"/>
                  </a:lnTo>
                  <a:lnTo>
                    <a:pt x="11907" y="85725"/>
                  </a:lnTo>
                  <a:lnTo>
                    <a:pt x="42863" y="83344"/>
                  </a:lnTo>
                  <a:lnTo>
                    <a:pt x="92869" y="109538"/>
                  </a:lnTo>
                  <a:lnTo>
                    <a:pt x="211932" y="154781"/>
                  </a:lnTo>
                  <a:lnTo>
                    <a:pt x="288132" y="176213"/>
                  </a:lnTo>
                  <a:lnTo>
                    <a:pt x="371475" y="195263"/>
                  </a:lnTo>
                  <a:lnTo>
                    <a:pt x="454819" y="204788"/>
                  </a:lnTo>
                  <a:lnTo>
                    <a:pt x="514350" y="204788"/>
                  </a:lnTo>
                  <a:lnTo>
                    <a:pt x="642938" y="192881"/>
                  </a:lnTo>
                  <a:lnTo>
                    <a:pt x="1090613" y="142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5">
              <a:extLst>
                <a:ext uri="{FF2B5EF4-FFF2-40B4-BE49-F238E27FC236}">
                  <a16:creationId xmlns:a16="http://schemas.microsoft.com/office/drawing/2014/main" id="{9DAC44FB-371C-4617-BFCC-3A95B1C677A8}"/>
                </a:ext>
              </a:extLst>
            </p:cNvPr>
            <p:cNvSpPr/>
            <p:nvPr/>
          </p:nvSpPr>
          <p:spPr>
            <a:xfrm>
              <a:off x="6615114" y="4465639"/>
              <a:ext cx="276225" cy="1641475"/>
            </a:xfrm>
            <a:custGeom>
              <a:avLst/>
              <a:gdLst>
                <a:gd name="connsiteX0" fmla="*/ 52387 w 276225"/>
                <a:gd name="connsiteY0" fmla="*/ 442912 h 1643062"/>
                <a:gd name="connsiteX1" fmla="*/ 52387 w 276225"/>
                <a:gd name="connsiteY1" fmla="*/ 264319 h 1643062"/>
                <a:gd name="connsiteX2" fmla="*/ 52387 w 276225"/>
                <a:gd name="connsiteY2" fmla="*/ 238125 h 1643062"/>
                <a:gd name="connsiteX3" fmla="*/ 47625 w 276225"/>
                <a:gd name="connsiteY3" fmla="*/ 202406 h 1643062"/>
                <a:gd name="connsiteX4" fmla="*/ 38100 w 276225"/>
                <a:gd name="connsiteY4" fmla="*/ 150019 h 1643062"/>
                <a:gd name="connsiteX5" fmla="*/ 26193 w 276225"/>
                <a:gd name="connsiteY5" fmla="*/ 102394 h 1643062"/>
                <a:gd name="connsiteX6" fmla="*/ 0 w 276225"/>
                <a:gd name="connsiteY6" fmla="*/ 23812 h 1643062"/>
                <a:gd name="connsiteX7" fmla="*/ 147637 w 276225"/>
                <a:gd name="connsiteY7" fmla="*/ 0 h 1643062"/>
                <a:gd name="connsiteX8" fmla="*/ 200025 w 276225"/>
                <a:gd name="connsiteY8" fmla="*/ 80962 h 1643062"/>
                <a:gd name="connsiteX9" fmla="*/ 233362 w 276225"/>
                <a:gd name="connsiteY9" fmla="*/ 140494 h 1643062"/>
                <a:gd name="connsiteX10" fmla="*/ 250031 w 276225"/>
                <a:gd name="connsiteY10" fmla="*/ 180975 h 1643062"/>
                <a:gd name="connsiteX11" fmla="*/ 261937 w 276225"/>
                <a:gd name="connsiteY11" fmla="*/ 226219 h 1643062"/>
                <a:gd name="connsiteX12" fmla="*/ 273843 w 276225"/>
                <a:gd name="connsiteY12" fmla="*/ 333375 h 1643062"/>
                <a:gd name="connsiteX13" fmla="*/ 276225 w 276225"/>
                <a:gd name="connsiteY13" fmla="*/ 450056 h 1643062"/>
                <a:gd name="connsiteX14" fmla="*/ 276225 w 276225"/>
                <a:gd name="connsiteY14" fmla="*/ 764381 h 1643062"/>
                <a:gd name="connsiteX15" fmla="*/ 276225 w 276225"/>
                <a:gd name="connsiteY15" fmla="*/ 1026319 h 1643062"/>
                <a:gd name="connsiteX16" fmla="*/ 273843 w 276225"/>
                <a:gd name="connsiteY16" fmla="*/ 1173956 h 1643062"/>
                <a:gd name="connsiteX17" fmla="*/ 273843 w 276225"/>
                <a:gd name="connsiteY17" fmla="*/ 1214437 h 1643062"/>
                <a:gd name="connsiteX18" fmla="*/ 269081 w 276225"/>
                <a:gd name="connsiteY18" fmla="*/ 1254919 h 1643062"/>
                <a:gd name="connsiteX19" fmla="*/ 254793 w 276225"/>
                <a:gd name="connsiteY19" fmla="*/ 1309687 h 1643062"/>
                <a:gd name="connsiteX20" fmla="*/ 223837 w 276225"/>
                <a:gd name="connsiteY20" fmla="*/ 1395412 h 1643062"/>
                <a:gd name="connsiteX21" fmla="*/ 164306 w 276225"/>
                <a:gd name="connsiteY21" fmla="*/ 1528762 h 1643062"/>
                <a:gd name="connsiteX22" fmla="*/ 126206 w 276225"/>
                <a:gd name="connsiteY22" fmla="*/ 1612106 h 1643062"/>
                <a:gd name="connsiteX23" fmla="*/ 107156 w 276225"/>
                <a:gd name="connsiteY23" fmla="*/ 1631156 h 1643062"/>
                <a:gd name="connsiteX24" fmla="*/ 83343 w 276225"/>
                <a:gd name="connsiteY24" fmla="*/ 1640681 h 1643062"/>
                <a:gd name="connsiteX25" fmla="*/ 69056 w 276225"/>
                <a:gd name="connsiteY25" fmla="*/ 1643062 h 1643062"/>
                <a:gd name="connsiteX26" fmla="*/ 47625 w 276225"/>
                <a:gd name="connsiteY26" fmla="*/ 1643062 h 1643062"/>
                <a:gd name="connsiteX27" fmla="*/ 23812 w 276225"/>
                <a:gd name="connsiteY27" fmla="*/ 1633537 h 1643062"/>
                <a:gd name="connsiteX28" fmla="*/ 2381 w 276225"/>
                <a:gd name="connsiteY28" fmla="*/ 1609725 h 1643062"/>
                <a:gd name="connsiteX29" fmla="*/ 33337 w 276225"/>
                <a:gd name="connsiteY29" fmla="*/ 1092994 h 1643062"/>
                <a:gd name="connsiteX30" fmla="*/ 45243 w 276225"/>
                <a:gd name="connsiteY30" fmla="*/ 907256 h 1643062"/>
                <a:gd name="connsiteX31" fmla="*/ 52387 w 276225"/>
                <a:gd name="connsiteY31" fmla="*/ 740569 h 1643062"/>
                <a:gd name="connsiteX32" fmla="*/ 52387 w 276225"/>
                <a:gd name="connsiteY32" fmla="*/ 442912 h 164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76225" h="1643062">
                  <a:moveTo>
                    <a:pt x="52387" y="442912"/>
                  </a:moveTo>
                  <a:lnTo>
                    <a:pt x="52387" y="264319"/>
                  </a:lnTo>
                  <a:lnTo>
                    <a:pt x="52387" y="238125"/>
                  </a:lnTo>
                  <a:lnTo>
                    <a:pt x="47625" y="202406"/>
                  </a:lnTo>
                  <a:lnTo>
                    <a:pt x="38100" y="150019"/>
                  </a:lnTo>
                  <a:lnTo>
                    <a:pt x="26193" y="102394"/>
                  </a:lnTo>
                  <a:lnTo>
                    <a:pt x="0" y="23812"/>
                  </a:lnTo>
                  <a:lnTo>
                    <a:pt x="147637" y="0"/>
                  </a:lnTo>
                  <a:lnTo>
                    <a:pt x="200025" y="80962"/>
                  </a:lnTo>
                  <a:lnTo>
                    <a:pt x="233362" y="140494"/>
                  </a:lnTo>
                  <a:lnTo>
                    <a:pt x="250031" y="180975"/>
                  </a:lnTo>
                  <a:lnTo>
                    <a:pt x="261937" y="226219"/>
                  </a:lnTo>
                  <a:lnTo>
                    <a:pt x="273843" y="333375"/>
                  </a:lnTo>
                  <a:lnTo>
                    <a:pt x="276225" y="450056"/>
                  </a:lnTo>
                  <a:lnTo>
                    <a:pt x="276225" y="764381"/>
                  </a:lnTo>
                  <a:lnTo>
                    <a:pt x="276225" y="1026319"/>
                  </a:lnTo>
                  <a:lnTo>
                    <a:pt x="273843" y="1173956"/>
                  </a:lnTo>
                  <a:lnTo>
                    <a:pt x="273843" y="1214437"/>
                  </a:lnTo>
                  <a:lnTo>
                    <a:pt x="269081" y="1254919"/>
                  </a:lnTo>
                  <a:lnTo>
                    <a:pt x="254793" y="1309687"/>
                  </a:lnTo>
                  <a:lnTo>
                    <a:pt x="223837" y="1395412"/>
                  </a:lnTo>
                  <a:lnTo>
                    <a:pt x="164306" y="1528762"/>
                  </a:lnTo>
                  <a:lnTo>
                    <a:pt x="126206" y="1612106"/>
                  </a:lnTo>
                  <a:lnTo>
                    <a:pt x="107156" y="1631156"/>
                  </a:lnTo>
                  <a:lnTo>
                    <a:pt x="83343" y="1640681"/>
                  </a:lnTo>
                  <a:lnTo>
                    <a:pt x="69056" y="1643062"/>
                  </a:lnTo>
                  <a:lnTo>
                    <a:pt x="47625" y="1643062"/>
                  </a:lnTo>
                  <a:lnTo>
                    <a:pt x="23812" y="1633537"/>
                  </a:lnTo>
                  <a:lnTo>
                    <a:pt x="2381" y="1609725"/>
                  </a:lnTo>
                  <a:lnTo>
                    <a:pt x="33337" y="1092994"/>
                  </a:lnTo>
                  <a:lnTo>
                    <a:pt x="45243" y="907256"/>
                  </a:lnTo>
                  <a:lnTo>
                    <a:pt x="52387" y="740569"/>
                  </a:lnTo>
                  <a:cubicBezTo>
                    <a:pt x="53181" y="650875"/>
                    <a:pt x="53974" y="561181"/>
                    <a:pt x="52387" y="4429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96">
              <a:extLst>
                <a:ext uri="{FF2B5EF4-FFF2-40B4-BE49-F238E27FC236}">
                  <a16:creationId xmlns:a16="http://schemas.microsoft.com/office/drawing/2014/main" id="{30553E6C-9D27-4D03-86FE-E7E8CA3F9A4F}"/>
                </a:ext>
              </a:extLst>
            </p:cNvPr>
            <p:cNvSpPr/>
            <p:nvPr/>
          </p:nvSpPr>
          <p:spPr>
            <a:xfrm>
              <a:off x="6010275" y="5478464"/>
              <a:ext cx="681038" cy="625475"/>
            </a:xfrm>
            <a:custGeom>
              <a:avLst/>
              <a:gdLst>
                <a:gd name="connsiteX0" fmla="*/ 250031 w 681038"/>
                <a:gd name="connsiteY0" fmla="*/ 92869 h 623888"/>
                <a:gd name="connsiteX1" fmla="*/ 469106 w 681038"/>
                <a:gd name="connsiteY1" fmla="*/ 166688 h 623888"/>
                <a:gd name="connsiteX2" fmla="*/ 523875 w 681038"/>
                <a:gd name="connsiteY2" fmla="*/ 183357 h 623888"/>
                <a:gd name="connsiteX3" fmla="*/ 542925 w 681038"/>
                <a:gd name="connsiteY3" fmla="*/ 185738 h 623888"/>
                <a:gd name="connsiteX4" fmla="*/ 559594 w 681038"/>
                <a:gd name="connsiteY4" fmla="*/ 183357 h 623888"/>
                <a:gd name="connsiteX5" fmla="*/ 576263 w 681038"/>
                <a:gd name="connsiteY5" fmla="*/ 178594 h 623888"/>
                <a:gd name="connsiteX6" fmla="*/ 592931 w 681038"/>
                <a:gd name="connsiteY6" fmla="*/ 166688 h 623888"/>
                <a:gd name="connsiteX7" fmla="*/ 614363 w 681038"/>
                <a:gd name="connsiteY7" fmla="*/ 140494 h 623888"/>
                <a:gd name="connsiteX8" fmla="*/ 631031 w 681038"/>
                <a:gd name="connsiteY8" fmla="*/ 111919 h 623888"/>
                <a:gd name="connsiteX9" fmla="*/ 635794 w 681038"/>
                <a:gd name="connsiteY9" fmla="*/ 95250 h 623888"/>
                <a:gd name="connsiteX10" fmla="*/ 654844 w 681038"/>
                <a:gd name="connsiteY10" fmla="*/ 0 h 623888"/>
                <a:gd name="connsiteX11" fmla="*/ 681038 w 681038"/>
                <a:gd name="connsiteY11" fmla="*/ 623888 h 623888"/>
                <a:gd name="connsiteX12" fmla="*/ 654844 w 681038"/>
                <a:gd name="connsiteY12" fmla="*/ 623888 h 623888"/>
                <a:gd name="connsiteX13" fmla="*/ 633413 w 681038"/>
                <a:gd name="connsiteY13" fmla="*/ 614363 h 623888"/>
                <a:gd name="connsiteX14" fmla="*/ 607219 w 681038"/>
                <a:gd name="connsiteY14" fmla="*/ 595313 h 623888"/>
                <a:gd name="connsiteX15" fmla="*/ 578644 w 681038"/>
                <a:gd name="connsiteY15" fmla="*/ 547688 h 623888"/>
                <a:gd name="connsiteX16" fmla="*/ 538163 w 681038"/>
                <a:gd name="connsiteY16" fmla="*/ 476250 h 623888"/>
                <a:gd name="connsiteX17" fmla="*/ 500063 w 681038"/>
                <a:gd name="connsiteY17" fmla="*/ 416719 h 623888"/>
                <a:gd name="connsiteX18" fmla="*/ 454819 w 681038"/>
                <a:gd name="connsiteY18" fmla="*/ 359569 h 623888"/>
                <a:gd name="connsiteX19" fmla="*/ 431006 w 681038"/>
                <a:gd name="connsiteY19" fmla="*/ 333375 h 623888"/>
                <a:gd name="connsiteX20" fmla="*/ 366713 w 681038"/>
                <a:gd name="connsiteY20" fmla="*/ 290513 h 623888"/>
                <a:gd name="connsiteX21" fmla="*/ 238125 w 681038"/>
                <a:gd name="connsiteY21" fmla="*/ 200025 h 623888"/>
                <a:gd name="connsiteX22" fmla="*/ 140494 w 681038"/>
                <a:gd name="connsiteY22" fmla="*/ 135732 h 623888"/>
                <a:gd name="connsiteX23" fmla="*/ 64294 w 681038"/>
                <a:gd name="connsiteY23" fmla="*/ 85725 h 623888"/>
                <a:gd name="connsiteX24" fmla="*/ 16669 w 681038"/>
                <a:gd name="connsiteY24" fmla="*/ 52388 h 623888"/>
                <a:gd name="connsiteX25" fmla="*/ 0 w 681038"/>
                <a:gd name="connsiteY25" fmla="*/ 28575 h 623888"/>
                <a:gd name="connsiteX26" fmla="*/ 0 w 681038"/>
                <a:gd name="connsiteY26" fmla="*/ 11907 h 623888"/>
                <a:gd name="connsiteX27" fmla="*/ 2381 w 681038"/>
                <a:gd name="connsiteY27" fmla="*/ 2382 h 623888"/>
                <a:gd name="connsiteX28" fmla="*/ 14288 w 681038"/>
                <a:gd name="connsiteY28" fmla="*/ 0 h 623888"/>
                <a:gd name="connsiteX29" fmla="*/ 66675 w 681038"/>
                <a:gd name="connsiteY29" fmla="*/ 16669 h 623888"/>
                <a:gd name="connsiteX30" fmla="*/ 157163 w 681038"/>
                <a:gd name="connsiteY30" fmla="*/ 59532 h 623888"/>
                <a:gd name="connsiteX31" fmla="*/ 250031 w 681038"/>
                <a:gd name="connsiteY31" fmla="*/ 92869 h 62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81038" h="623888">
                  <a:moveTo>
                    <a:pt x="250031" y="92869"/>
                  </a:moveTo>
                  <a:lnTo>
                    <a:pt x="469106" y="166688"/>
                  </a:lnTo>
                  <a:lnTo>
                    <a:pt x="523875" y="183357"/>
                  </a:lnTo>
                  <a:lnTo>
                    <a:pt x="542925" y="185738"/>
                  </a:lnTo>
                  <a:lnTo>
                    <a:pt x="559594" y="183357"/>
                  </a:lnTo>
                  <a:lnTo>
                    <a:pt x="576263" y="178594"/>
                  </a:lnTo>
                  <a:lnTo>
                    <a:pt x="592931" y="166688"/>
                  </a:lnTo>
                  <a:lnTo>
                    <a:pt x="614363" y="140494"/>
                  </a:lnTo>
                  <a:lnTo>
                    <a:pt x="631031" y="111919"/>
                  </a:lnTo>
                  <a:lnTo>
                    <a:pt x="635794" y="95250"/>
                  </a:lnTo>
                  <a:lnTo>
                    <a:pt x="654844" y="0"/>
                  </a:lnTo>
                  <a:lnTo>
                    <a:pt x="681038" y="623888"/>
                  </a:lnTo>
                  <a:lnTo>
                    <a:pt x="654844" y="623888"/>
                  </a:lnTo>
                  <a:lnTo>
                    <a:pt x="633413" y="614363"/>
                  </a:lnTo>
                  <a:lnTo>
                    <a:pt x="607219" y="595313"/>
                  </a:lnTo>
                  <a:lnTo>
                    <a:pt x="578644" y="547688"/>
                  </a:lnTo>
                  <a:lnTo>
                    <a:pt x="538163" y="476250"/>
                  </a:lnTo>
                  <a:lnTo>
                    <a:pt x="500063" y="416719"/>
                  </a:lnTo>
                  <a:lnTo>
                    <a:pt x="454819" y="359569"/>
                  </a:lnTo>
                  <a:lnTo>
                    <a:pt x="431006" y="333375"/>
                  </a:lnTo>
                  <a:lnTo>
                    <a:pt x="366713" y="290513"/>
                  </a:lnTo>
                  <a:lnTo>
                    <a:pt x="238125" y="200025"/>
                  </a:lnTo>
                  <a:lnTo>
                    <a:pt x="140494" y="135732"/>
                  </a:lnTo>
                  <a:lnTo>
                    <a:pt x="64294" y="85725"/>
                  </a:lnTo>
                  <a:lnTo>
                    <a:pt x="16669" y="52388"/>
                  </a:lnTo>
                  <a:lnTo>
                    <a:pt x="0" y="28575"/>
                  </a:lnTo>
                  <a:lnTo>
                    <a:pt x="0" y="11907"/>
                  </a:lnTo>
                  <a:lnTo>
                    <a:pt x="2381" y="2382"/>
                  </a:lnTo>
                  <a:lnTo>
                    <a:pt x="14288" y="0"/>
                  </a:lnTo>
                  <a:lnTo>
                    <a:pt x="66675" y="16669"/>
                  </a:lnTo>
                  <a:lnTo>
                    <a:pt x="157163" y="59532"/>
                  </a:lnTo>
                  <a:lnTo>
                    <a:pt x="250031" y="92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356011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207CF3D7-C2D8-4F8F-9F11-C78053F5EBA8}"/>
              </a:ext>
            </a:extLst>
          </p:cNvPr>
          <p:cNvSpPr/>
          <p:nvPr/>
        </p:nvSpPr>
        <p:spPr>
          <a:xfrm>
            <a:off x="4391025" y="1259682"/>
            <a:ext cx="1328738" cy="895350"/>
          </a:xfrm>
          <a:custGeom>
            <a:avLst/>
            <a:gdLst>
              <a:gd name="connsiteX0" fmla="*/ 490538 w 1328738"/>
              <a:gd name="connsiteY0" fmla="*/ 502444 h 895350"/>
              <a:gd name="connsiteX1" fmla="*/ 640556 w 1328738"/>
              <a:gd name="connsiteY1" fmla="*/ 400050 h 895350"/>
              <a:gd name="connsiteX2" fmla="*/ 762000 w 1328738"/>
              <a:gd name="connsiteY2" fmla="*/ 314325 h 895350"/>
              <a:gd name="connsiteX3" fmla="*/ 850106 w 1328738"/>
              <a:gd name="connsiteY3" fmla="*/ 250032 h 895350"/>
              <a:gd name="connsiteX4" fmla="*/ 862013 w 1328738"/>
              <a:gd name="connsiteY4" fmla="*/ 228600 h 895350"/>
              <a:gd name="connsiteX5" fmla="*/ 878681 w 1328738"/>
              <a:gd name="connsiteY5" fmla="*/ 204788 h 895350"/>
              <a:gd name="connsiteX6" fmla="*/ 897731 w 1328738"/>
              <a:gd name="connsiteY6" fmla="*/ 171450 h 895350"/>
              <a:gd name="connsiteX7" fmla="*/ 895350 w 1328738"/>
              <a:gd name="connsiteY7" fmla="*/ 150019 h 895350"/>
              <a:gd name="connsiteX8" fmla="*/ 881063 w 1328738"/>
              <a:gd name="connsiteY8" fmla="*/ 123825 h 895350"/>
              <a:gd name="connsiteX9" fmla="*/ 847725 w 1328738"/>
              <a:gd name="connsiteY9" fmla="*/ 85725 h 895350"/>
              <a:gd name="connsiteX10" fmla="*/ 809625 w 1328738"/>
              <a:gd name="connsiteY10" fmla="*/ 54769 h 895350"/>
              <a:gd name="connsiteX11" fmla="*/ 797719 w 1328738"/>
              <a:gd name="connsiteY11" fmla="*/ 40482 h 895350"/>
              <a:gd name="connsiteX12" fmla="*/ 792956 w 1328738"/>
              <a:gd name="connsiteY12" fmla="*/ 28575 h 895350"/>
              <a:gd name="connsiteX13" fmla="*/ 790575 w 1328738"/>
              <a:gd name="connsiteY13" fmla="*/ 14288 h 895350"/>
              <a:gd name="connsiteX14" fmla="*/ 797719 w 1328738"/>
              <a:gd name="connsiteY14" fmla="*/ 2382 h 895350"/>
              <a:gd name="connsiteX15" fmla="*/ 812006 w 1328738"/>
              <a:gd name="connsiteY15" fmla="*/ 0 h 895350"/>
              <a:gd name="connsiteX16" fmla="*/ 838200 w 1328738"/>
              <a:gd name="connsiteY16" fmla="*/ 2382 h 895350"/>
              <a:gd name="connsiteX17" fmla="*/ 895350 w 1328738"/>
              <a:gd name="connsiteY17" fmla="*/ 14288 h 895350"/>
              <a:gd name="connsiteX18" fmla="*/ 945356 w 1328738"/>
              <a:gd name="connsiteY18" fmla="*/ 26194 h 895350"/>
              <a:gd name="connsiteX19" fmla="*/ 1026319 w 1328738"/>
              <a:gd name="connsiteY19" fmla="*/ 54769 h 895350"/>
              <a:gd name="connsiteX20" fmla="*/ 1085850 w 1328738"/>
              <a:gd name="connsiteY20" fmla="*/ 80963 h 895350"/>
              <a:gd name="connsiteX21" fmla="*/ 1154906 w 1328738"/>
              <a:gd name="connsiteY21" fmla="*/ 116682 h 895350"/>
              <a:gd name="connsiteX22" fmla="*/ 1200150 w 1328738"/>
              <a:gd name="connsiteY22" fmla="*/ 147638 h 895350"/>
              <a:gd name="connsiteX23" fmla="*/ 1257300 w 1328738"/>
              <a:gd name="connsiteY23" fmla="*/ 188119 h 895350"/>
              <a:gd name="connsiteX24" fmla="*/ 1278731 w 1328738"/>
              <a:gd name="connsiteY24" fmla="*/ 207169 h 895350"/>
              <a:gd name="connsiteX25" fmla="*/ 1302544 w 1328738"/>
              <a:gd name="connsiteY25" fmla="*/ 233363 h 895350"/>
              <a:gd name="connsiteX26" fmla="*/ 1316831 w 1328738"/>
              <a:gd name="connsiteY26" fmla="*/ 254794 h 895350"/>
              <a:gd name="connsiteX27" fmla="*/ 1326356 w 1328738"/>
              <a:gd name="connsiteY27" fmla="*/ 276225 h 895350"/>
              <a:gd name="connsiteX28" fmla="*/ 1328738 w 1328738"/>
              <a:gd name="connsiteY28" fmla="*/ 288132 h 895350"/>
              <a:gd name="connsiteX29" fmla="*/ 1328738 w 1328738"/>
              <a:gd name="connsiteY29" fmla="*/ 302419 h 895350"/>
              <a:gd name="connsiteX30" fmla="*/ 1319213 w 1328738"/>
              <a:gd name="connsiteY30" fmla="*/ 319088 h 895350"/>
              <a:gd name="connsiteX31" fmla="*/ 1290638 w 1328738"/>
              <a:gd name="connsiteY31" fmla="*/ 335757 h 895350"/>
              <a:gd name="connsiteX32" fmla="*/ 1233488 w 1328738"/>
              <a:gd name="connsiteY32" fmla="*/ 350044 h 895350"/>
              <a:gd name="connsiteX33" fmla="*/ 1102519 w 1328738"/>
              <a:gd name="connsiteY33" fmla="*/ 400050 h 895350"/>
              <a:gd name="connsiteX34" fmla="*/ 914400 w 1328738"/>
              <a:gd name="connsiteY34" fmla="*/ 495300 h 895350"/>
              <a:gd name="connsiteX35" fmla="*/ 657225 w 1328738"/>
              <a:gd name="connsiteY35" fmla="*/ 616744 h 895350"/>
              <a:gd name="connsiteX36" fmla="*/ 476250 w 1328738"/>
              <a:gd name="connsiteY36" fmla="*/ 702469 h 895350"/>
              <a:gd name="connsiteX37" fmla="*/ 247650 w 1328738"/>
              <a:gd name="connsiteY37" fmla="*/ 804863 h 895350"/>
              <a:gd name="connsiteX38" fmla="*/ 33338 w 1328738"/>
              <a:gd name="connsiteY38" fmla="*/ 895350 h 895350"/>
              <a:gd name="connsiteX39" fmla="*/ 0 w 1328738"/>
              <a:gd name="connsiteY39" fmla="*/ 816769 h 895350"/>
              <a:gd name="connsiteX40" fmla="*/ 159544 w 1328738"/>
              <a:gd name="connsiteY40" fmla="*/ 716757 h 895350"/>
              <a:gd name="connsiteX41" fmla="*/ 352425 w 1328738"/>
              <a:gd name="connsiteY41" fmla="*/ 592932 h 895350"/>
              <a:gd name="connsiteX42" fmla="*/ 490538 w 1328738"/>
              <a:gd name="connsiteY42" fmla="*/ 502444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328738" h="895350">
                <a:moveTo>
                  <a:pt x="490538" y="502444"/>
                </a:moveTo>
                <a:lnTo>
                  <a:pt x="640556" y="400050"/>
                </a:lnTo>
                <a:lnTo>
                  <a:pt x="762000" y="314325"/>
                </a:lnTo>
                <a:lnTo>
                  <a:pt x="850106" y="250032"/>
                </a:lnTo>
                <a:lnTo>
                  <a:pt x="862013" y="228600"/>
                </a:lnTo>
                <a:lnTo>
                  <a:pt x="878681" y="204788"/>
                </a:lnTo>
                <a:lnTo>
                  <a:pt x="897731" y="171450"/>
                </a:lnTo>
                <a:lnTo>
                  <a:pt x="895350" y="150019"/>
                </a:lnTo>
                <a:lnTo>
                  <a:pt x="881063" y="123825"/>
                </a:lnTo>
                <a:lnTo>
                  <a:pt x="847725" y="85725"/>
                </a:lnTo>
                <a:lnTo>
                  <a:pt x="809625" y="54769"/>
                </a:lnTo>
                <a:lnTo>
                  <a:pt x="797719" y="40482"/>
                </a:lnTo>
                <a:lnTo>
                  <a:pt x="792956" y="28575"/>
                </a:lnTo>
                <a:lnTo>
                  <a:pt x="790575" y="14288"/>
                </a:lnTo>
                <a:lnTo>
                  <a:pt x="797719" y="2382"/>
                </a:lnTo>
                <a:lnTo>
                  <a:pt x="812006" y="0"/>
                </a:lnTo>
                <a:lnTo>
                  <a:pt x="838200" y="2382"/>
                </a:lnTo>
                <a:lnTo>
                  <a:pt x="895350" y="14288"/>
                </a:lnTo>
                <a:lnTo>
                  <a:pt x="945356" y="26194"/>
                </a:lnTo>
                <a:lnTo>
                  <a:pt x="1026319" y="54769"/>
                </a:lnTo>
                <a:lnTo>
                  <a:pt x="1085850" y="80963"/>
                </a:lnTo>
                <a:lnTo>
                  <a:pt x="1154906" y="116682"/>
                </a:lnTo>
                <a:lnTo>
                  <a:pt x="1200150" y="147638"/>
                </a:lnTo>
                <a:lnTo>
                  <a:pt x="1257300" y="188119"/>
                </a:lnTo>
                <a:lnTo>
                  <a:pt x="1278731" y="207169"/>
                </a:lnTo>
                <a:lnTo>
                  <a:pt x="1302544" y="233363"/>
                </a:lnTo>
                <a:lnTo>
                  <a:pt x="1316831" y="254794"/>
                </a:lnTo>
                <a:lnTo>
                  <a:pt x="1326356" y="276225"/>
                </a:lnTo>
                <a:lnTo>
                  <a:pt x="1328738" y="288132"/>
                </a:lnTo>
                <a:lnTo>
                  <a:pt x="1328738" y="302419"/>
                </a:lnTo>
                <a:lnTo>
                  <a:pt x="1319213" y="319088"/>
                </a:lnTo>
                <a:lnTo>
                  <a:pt x="1290638" y="335757"/>
                </a:lnTo>
                <a:lnTo>
                  <a:pt x="1233488" y="350044"/>
                </a:lnTo>
                <a:lnTo>
                  <a:pt x="1102519" y="400050"/>
                </a:lnTo>
                <a:lnTo>
                  <a:pt x="914400" y="495300"/>
                </a:lnTo>
                <a:lnTo>
                  <a:pt x="657225" y="616744"/>
                </a:lnTo>
                <a:lnTo>
                  <a:pt x="476250" y="702469"/>
                </a:lnTo>
                <a:lnTo>
                  <a:pt x="247650" y="804863"/>
                </a:lnTo>
                <a:lnTo>
                  <a:pt x="33338" y="895350"/>
                </a:lnTo>
                <a:lnTo>
                  <a:pt x="0" y="816769"/>
                </a:lnTo>
                <a:lnTo>
                  <a:pt x="159544" y="716757"/>
                </a:lnTo>
                <a:lnTo>
                  <a:pt x="352425" y="592932"/>
                </a:lnTo>
                <a:lnTo>
                  <a:pt x="490538" y="502444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77567B6-D766-4EE3-AC8B-15081944A932}"/>
              </a:ext>
            </a:extLst>
          </p:cNvPr>
          <p:cNvSpPr/>
          <p:nvPr/>
        </p:nvSpPr>
        <p:spPr>
          <a:xfrm>
            <a:off x="4802188" y="3360738"/>
            <a:ext cx="393700" cy="1860550"/>
          </a:xfrm>
          <a:custGeom>
            <a:avLst/>
            <a:gdLst>
              <a:gd name="connsiteX0" fmla="*/ 390525 w 392907"/>
              <a:gd name="connsiteY0" fmla="*/ 857250 h 1862137"/>
              <a:gd name="connsiteX1" fmla="*/ 390525 w 392907"/>
              <a:gd name="connsiteY1" fmla="*/ 681037 h 1862137"/>
              <a:gd name="connsiteX2" fmla="*/ 392907 w 392907"/>
              <a:gd name="connsiteY2" fmla="*/ 407194 h 1862137"/>
              <a:gd name="connsiteX3" fmla="*/ 392907 w 392907"/>
              <a:gd name="connsiteY3" fmla="*/ 200025 h 1862137"/>
              <a:gd name="connsiteX4" fmla="*/ 254794 w 392907"/>
              <a:gd name="connsiteY4" fmla="*/ 69056 h 1862137"/>
              <a:gd name="connsiteX5" fmla="*/ 202407 w 392907"/>
              <a:gd name="connsiteY5" fmla="*/ 50006 h 1862137"/>
              <a:gd name="connsiteX6" fmla="*/ 133350 w 392907"/>
              <a:gd name="connsiteY6" fmla="*/ 26194 h 1862137"/>
              <a:gd name="connsiteX7" fmla="*/ 85725 w 392907"/>
              <a:gd name="connsiteY7" fmla="*/ 9525 h 1862137"/>
              <a:gd name="connsiteX8" fmla="*/ 40482 w 392907"/>
              <a:gd name="connsiteY8" fmla="*/ 0 h 1862137"/>
              <a:gd name="connsiteX9" fmla="*/ 26194 w 392907"/>
              <a:gd name="connsiteY9" fmla="*/ 0 h 1862137"/>
              <a:gd name="connsiteX10" fmla="*/ 9525 w 392907"/>
              <a:gd name="connsiteY10" fmla="*/ 0 h 1862137"/>
              <a:gd name="connsiteX11" fmla="*/ 0 w 392907"/>
              <a:gd name="connsiteY11" fmla="*/ 7144 h 1862137"/>
              <a:gd name="connsiteX12" fmla="*/ 0 w 392907"/>
              <a:gd name="connsiteY12" fmla="*/ 19050 h 1862137"/>
              <a:gd name="connsiteX13" fmla="*/ 7144 w 392907"/>
              <a:gd name="connsiteY13" fmla="*/ 38100 h 1862137"/>
              <a:gd name="connsiteX14" fmla="*/ 35719 w 392907"/>
              <a:gd name="connsiteY14" fmla="*/ 66675 h 1862137"/>
              <a:gd name="connsiteX15" fmla="*/ 69057 w 392907"/>
              <a:gd name="connsiteY15" fmla="*/ 104775 h 1862137"/>
              <a:gd name="connsiteX16" fmla="*/ 92869 w 392907"/>
              <a:gd name="connsiteY16" fmla="*/ 135731 h 1862137"/>
              <a:gd name="connsiteX17" fmla="*/ 111919 w 392907"/>
              <a:gd name="connsiteY17" fmla="*/ 171450 h 1862137"/>
              <a:gd name="connsiteX18" fmla="*/ 126207 w 392907"/>
              <a:gd name="connsiteY18" fmla="*/ 207169 h 1862137"/>
              <a:gd name="connsiteX19" fmla="*/ 133350 w 392907"/>
              <a:gd name="connsiteY19" fmla="*/ 238125 h 1862137"/>
              <a:gd name="connsiteX20" fmla="*/ 140494 w 392907"/>
              <a:gd name="connsiteY20" fmla="*/ 278606 h 1862137"/>
              <a:gd name="connsiteX21" fmla="*/ 145257 w 392907"/>
              <a:gd name="connsiteY21" fmla="*/ 338137 h 1862137"/>
              <a:gd name="connsiteX22" fmla="*/ 145257 w 392907"/>
              <a:gd name="connsiteY22" fmla="*/ 564356 h 1862137"/>
              <a:gd name="connsiteX23" fmla="*/ 145257 w 392907"/>
              <a:gd name="connsiteY23" fmla="*/ 797719 h 1862137"/>
              <a:gd name="connsiteX24" fmla="*/ 147638 w 392907"/>
              <a:gd name="connsiteY24" fmla="*/ 1185862 h 1862137"/>
              <a:gd name="connsiteX25" fmla="*/ 145257 w 392907"/>
              <a:gd name="connsiteY25" fmla="*/ 1402556 h 1862137"/>
              <a:gd name="connsiteX26" fmla="*/ 145257 w 392907"/>
              <a:gd name="connsiteY26" fmla="*/ 1478756 h 1862137"/>
              <a:gd name="connsiteX27" fmla="*/ 138113 w 392907"/>
              <a:gd name="connsiteY27" fmla="*/ 1531144 h 1862137"/>
              <a:gd name="connsiteX28" fmla="*/ 133350 w 392907"/>
              <a:gd name="connsiteY28" fmla="*/ 1574006 h 1862137"/>
              <a:gd name="connsiteX29" fmla="*/ 123825 w 392907"/>
              <a:gd name="connsiteY29" fmla="*/ 1616869 h 1862137"/>
              <a:gd name="connsiteX30" fmla="*/ 123825 w 392907"/>
              <a:gd name="connsiteY30" fmla="*/ 1659731 h 1862137"/>
              <a:gd name="connsiteX31" fmla="*/ 133350 w 392907"/>
              <a:gd name="connsiteY31" fmla="*/ 1726406 h 1862137"/>
              <a:gd name="connsiteX32" fmla="*/ 152400 w 392907"/>
              <a:gd name="connsiteY32" fmla="*/ 1781175 h 1862137"/>
              <a:gd name="connsiteX33" fmla="*/ 166688 w 392907"/>
              <a:gd name="connsiteY33" fmla="*/ 1807369 h 1862137"/>
              <a:gd name="connsiteX34" fmla="*/ 176213 w 392907"/>
              <a:gd name="connsiteY34" fmla="*/ 1819275 h 1862137"/>
              <a:gd name="connsiteX35" fmla="*/ 204788 w 392907"/>
              <a:gd name="connsiteY35" fmla="*/ 1840706 h 1862137"/>
              <a:gd name="connsiteX36" fmla="*/ 238125 w 392907"/>
              <a:gd name="connsiteY36" fmla="*/ 1857375 h 1862137"/>
              <a:gd name="connsiteX37" fmla="*/ 254794 w 392907"/>
              <a:gd name="connsiteY37" fmla="*/ 1862137 h 1862137"/>
              <a:gd name="connsiteX38" fmla="*/ 278607 w 392907"/>
              <a:gd name="connsiteY38" fmla="*/ 1862137 h 1862137"/>
              <a:gd name="connsiteX39" fmla="*/ 302419 w 392907"/>
              <a:gd name="connsiteY39" fmla="*/ 1857375 h 1862137"/>
              <a:gd name="connsiteX40" fmla="*/ 338138 w 392907"/>
              <a:gd name="connsiteY40" fmla="*/ 1840706 h 1862137"/>
              <a:gd name="connsiteX41" fmla="*/ 364332 w 392907"/>
              <a:gd name="connsiteY41" fmla="*/ 1819275 h 1862137"/>
              <a:gd name="connsiteX42" fmla="*/ 373857 w 392907"/>
              <a:gd name="connsiteY42" fmla="*/ 1571625 h 1862137"/>
              <a:gd name="connsiteX43" fmla="*/ 390525 w 392907"/>
              <a:gd name="connsiteY43" fmla="*/ 1316831 h 1862137"/>
              <a:gd name="connsiteX44" fmla="*/ 392907 w 392907"/>
              <a:gd name="connsiteY44" fmla="*/ 1223962 h 1862137"/>
              <a:gd name="connsiteX45" fmla="*/ 390525 w 392907"/>
              <a:gd name="connsiteY45" fmla="*/ 857250 h 1862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2907" h="1862137">
                <a:moveTo>
                  <a:pt x="390525" y="857250"/>
                </a:moveTo>
                <a:lnTo>
                  <a:pt x="390525" y="681037"/>
                </a:lnTo>
                <a:lnTo>
                  <a:pt x="392907" y="407194"/>
                </a:lnTo>
                <a:lnTo>
                  <a:pt x="392907" y="200025"/>
                </a:lnTo>
                <a:lnTo>
                  <a:pt x="254794" y="69056"/>
                </a:lnTo>
                <a:lnTo>
                  <a:pt x="202407" y="50006"/>
                </a:lnTo>
                <a:lnTo>
                  <a:pt x="133350" y="26194"/>
                </a:lnTo>
                <a:lnTo>
                  <a:pt x="85725" y="9525"/>
                </a:lnTo>
                <a:lnTo>
                  <a:pt x="40482" y="0"/>
                </a:lnTo>
                <a:lnTo>
                  <a:pt x="26194" y="0"/>
                </a:lnTo>
                <a:lnTo>
                  <a:pt x="9525" y="0"/>
                </a:lnTo>
                <a:lnTo>
                  <a:pt x="0" y="7144"/>
                </a:lnTo>
                <a:lnTo>
                  <a:pt x="0" y="19050"/>
                </a:lnTo>
                <a:lnTo>
                  <a:pt x="7144" y="38100"/>
                </a:lnTo>
                <a:lnTo>
                  <a:pt x="35719" y="66675"/>
                </a:lnTo>
                <a:lnTo>
                  <a:pt x="69057" y="104775"/>
                </a:lnTo>
                <a:lnTo>
                  <a:pt x="92869" y="135731"/>
                </a:lnTo>
                <a:lnTo>
                  <a:pt x="111919" y="171450"/>
                </a:lnTo>
                <a:lnTo>
                  <a:pt x="126207" y="207169"/>
                </a:lnTo>
                <a:lnTo>
                  <a:pt x="133350" y="238125"/>
                </a:lnTo>
                <a:lnTo>
                  <a:pt x="140494" y="278606"/>
                </a:lnTo>
                <a:lnTo>
                  <a:pt x="145257" y="338137"/>
                </a:lnTo>
                <a:lnTo>
                  <a:pt x="145257" y="564356"/>
                </a:lnTo>
                <a:lnTo>
                  <a:pt x="145257" y="797719"/>
                </a:lnTo>
                <a:cubicBezTo>
                  <a:pt x="146051" y="927100"/>
                  <a:pt x="146844" y="1056481"/>
                  <a:pt x="147638" y="1185862"/>
                </a:cubicBezTo>
                <a:cubicBezTo>
                  <a:pt x="146844" y="1258093"/>
                  <a:pt x="146051" y="1330325"/>
                  <a:pt x="145257" y="1402556"/>
                </a:cubicBezTo>
                <a:lnTo>
                  <a:pt x="145257" y="1478756"/>
                </a:lnTo>
                <a:lnTo>
                  <a:pt x="138113" y="1531144"/>
                </a:lnTo>
                <a:lnTo>
                  <a:pt x="133350" y="1574006"/>
                </a:lnTo>
                <a:lnTo>
                  <a:pt x="123825" y="1616869"/>
                </a:lnTo>
                <a:lnTo>
                  <a:pt x="123825" y="1659731"/>
                </a:lnTo>
                <a:lnTo>
                  <a:pt x="133350" y="1726406"/>
                </a:lnTo>
                <a:lnTo>
                  <a:pt x="152400" y="1781175"/>
                </a:lnTo>
                <a:lnTo>
                  <a:pt x="166688" y="1807369"/>
                </a:lnTo>
                <a:lnTo>
                  <a:pt x="176213" y="1819275"/>
                </a:lnTo>
                <a:lnTo>
                  <a:pt x="204788" y="1840706"/>
                </a:lnTo>
                <a:lnTo>
                  <a:pt x="238125" y="1857375"/>
                </a:lnTo>
                <a:lnTo>
                  <a:pt x="254794" y="1862137"/>
                </a:lnTo>
                <a:lnTo>
                  <a:pt x="278607" y="1862137"/>
                </a:lnTo>
                <a:lnTo>
                  <a:pt x="302419" y="1857375"/>
                </a:lnTo>
                <a:lnTo>
                  <a:pt x="338138" y="1840706"/>
                </a:lnTo>
                <a:lnTo>
                  <a:pt x="364332" y="1819275"/>
                </a:lnTo>
                <a:lnTo>
                  <a:pt x="373857" y="1571625"/>
                </a:lnTo>
                <a:lnTo>
                  <a:pt x="390525" y="1316831"/>
                </a:lnTo>
                <a:lnTo>
                  <a:pt x="392907" y="1223962"/>
                </a:lnTo>
                <a:lnTo>
                  <a:pt x="390525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BC18F611-DDFD-42DE-854E-3219B71621F9}"/>
              </a:ext>
            </a:extLst>
          </p:cNvPr>
          <p:cNvSpPr/>
          <p:nvPr/>
        </p:nvSpPr>
        <p:spPr>
          <a:xfrm>
            <a:off x="4189413" y="1980407"/>
            <a:ext cx="334962" cy="1352550"/>
          </a:xfrm>
          <a:custGeom>
            <a:avLst/>
            <a:gdLst>
              <a:gd name="connsiteX0" fmla="*/ 330994 w 335756"/>
              <a:gd name="connsiteY0" fmla="*/ 361950 h 1352550"/>
              <a:gd name="connsiteX1" fmla="*/ 335756 w 335756"/>
              <a:gd name="connsiteY1" fmla="*/ 126206 h 1352550"/>
              <a:gd name="connsiteX2" fmla="*/ 295275 w 335756"/>
              <a:gd name="connsiteY2" fmla="*/ 42862 h 1352550"/>
              <a:gd name="connsiteX3" fmla="*/ 214312 w 335756"/>
              <a:gd name="connsiteY3" fmla="*/ 23812 h 1352550"/>
              <a:gd name="connsiteX4" fmla="*/ 135731 w 335756"/>
              <a:gd name="connsiteY4" fmla="*/ 9525 h 1352550"/>
              <a:gd name="connsiteX5" fmla="*/ 92869 w 335756"/>
              <a:gd name="connsiteY5" fmla="*/ 2381 h 1352550"/>
              <a:gd name="connsiteX6" fmla="*/ 54769 w 335756"/>
              <a:gd name="connsiteY6" fmla="*/ 0 h 1352550"/>
              <a:gd name="connsiteX7" fmla="*/ 23812 w 335756"/>
              <a:gd name="connsiteY7" fmla="*/ 4762 h 1352550"/>
              <a:gd name="connsiteX8" fmla="*/ 9525 w 335756"/>
              <a:gd name="connsiteY8" fmla="*/ 9525 h 1352550"/>
              <a:gd name="connsiteX9" fmla="*/ 0 w 335756"/>
              <a:gd name="connsiteY9" fmla="*/ 16669 h 1352550"/>
              <a:gd name="connsiteX10" fmla="*/ 0 w 335756"/>
              <a:gd name="connsiteY10" fmla="*/ 26194 h 1352550"/>
              <a:gd name="connsiteX11" fmla="*/ 7144 w 335756"/>
              <a:gd name="connsiteY11" fmla="*/ 42862 h 1352550"/>
              <a:gd name="connsiteX12" fmla="*/ 26194 w 335756"/>
              <a:gd name="connsiteY12" fmla="*/ 66675 h 1352550"/>
              <a:gd name="connsiteX13" fmla="*/ 57150 w 335756"/>
              <a:gd name="connsiteY13" fmla="*/ 104775 h 1352550"/>
              <a:gd name="connsiteX14" fmla="*/ 76200 w 335756"/>
              <a:gd name="connsiteY14" fmla="*/ 130969 h 1352550"/>
              <a:gd name="connsiteX15" fmla="*/ 97631 w 335756"/>
              <a:gd name="connsiteY15" fmla="*/ 166687 h 1352550"/>
              <a:gd name="connsiteX16" fmla="*/ 107156 w 335756"/>
              <a:gd name="connsiteY16" fmla="*/ 188119 h 1352550"/>
              <a:gd name="connsiteX17" fmla="*/ 111919 w 335756"/>
              <a:gd name="connsiteY17" fmla="*/ 202406 h 1352550"/>
              <a:gd name="connsiteX18" fmla="*/ 114300 w 335756"/>
              <a:gd name="connsiteY18" fmla="*/ 271462 h 1352550"/>
              <a:gd name="connsiteX19" fmla="*/ 109537 w 335756"/>
              <a:gd name="connsiteY19" fmla="*/ 516731 h 1352550"/>
              <a:gd name="connsiteX20" fmla="*/ 102394 w 335756"/>
              <a:gd name="connsiteY20" fmla="*/ 731044 h 1352550"/>
              <a:gd name="connsiteX21" fmla="*/ 92869 w 335756"/>
              <a:gd name="connsiteY21" fmla="*/ 816769 h 1352550"/>
              <a:gd name="connsiteX22" fmla="*/ 80962 w 335756"/>
              <a:gd name="connsiteY22" fmla="*/ 859631 h 1352550"/>
              <a:gd name="connsiteX23" fmla="*/ 61912 w 335756"/>
              <a:gd name="connsiteY23" fmla="*/ 916781 h 1352550"/>
              <a:gd name="connsiteX24" fmla="*/ 50006 w 335756"/>
              <a:gd name="connsiteY24" fmla="*/ 959644 h 1352550"/>
              <a:gd name="connsiteX25" fmla="*/ 47625 w 335756"/>
              <a:gd name="connsiteY25" fmla="*/ 995362 h 1352550"/>
              <a:gd name="connsiteX26" fmla="*/ 54769 w 335756"/>
              <a:gd name="connsiteY26" fmla="*/ 1054894 h 1352550"/>
              <a:gd name="connsiteX27" fmla="*/ 71437 w 335756"/>
              <a:gd name="connsiteY27" fmla="*/ 1114425 h 1352550"/>
              <a:gd name="connsiteX28" fmla="*/ 92869 w 335756"/>
              <a:gd name="connsiteY28" fmla="*/ 1159669 h 1352550"/>
              <a:gd name="connsiteX29" fmla="*/ 119062 w 335756"/>
              <a:gd name="connsiteY29" fmla="*/ 1212056 h 1352550"/>
              <a:gd name="connsiteX30" fmla="*/ 150019 w 335756"/>
              <a:gd name="connsiteY30" fmla="*/ 1266825 h 1352550"/>
              <a:gd name="connsiteX31" fmla="*/ 171450 w 335756"/>
              <a:gd name="connsiteY31" fmla="*/ 1302544 h 1352550"/>
              <a:gd name="connsiteX32" fmla="*/ 185737 w 335756"/>
              <a:gd name="connsiteY32" fmla="*/ 1323975 h 1352550"/>
              <a:gd name="connsiteX33" fmla="*/ 204787 w 335756"/>
              <a:gd name="connsiteY33" fmla="*/ 1338262 h 1352550"/>
              <a:gd name="connsiteX34" fmla="*/ 226219 w 335756"/>
              <a:gd name="connsiteY34" fmla="*/ 1350169 h 1352550"/>
              <a:gd name="connsiteX35" fmla="*/ 242887 w 335756"/>
              <a:gd name="connsiteY35" fmla="*/ 1352550 h 1352550"/>
              <a:gd name="connsiteX36" fmla="*/ 264319 w 335756"/>
              <a:gd name="connsiteY36" fmla="*/ 1350169 h 1352550"/>
              <a:gd name="connsiteX37" fmla="*/ 285750 w 335756"/>
              <a:gd name="connsiteY37" fmla="*/ 1340644 h 1352550"/>
              <a:gd name="connsiteX38" fmla="*/ 307181 w 335756"/>
              <a:gd name="connsiteY38" fmla="*/ 1323975 h 1352550"/>
              <a:gd name="connsiteX39" fmla="*/ 316706 w 335756"/>
              <a:gd name="connsiteY39" fmla="*/ 892969 h 1352550"/>
              <a:gd name="connsiteX40" fmla="*/ 326231 w 335756"/>
              <a:gd name="connsiteY40" fmla="*/ 592931 h 1352550"/>
              <a:gd name="connsiteX41" fmla="*/ 330994 w 335756"/>
              <a:gd name="connsiteY41" fmla="*/ 361950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5756" h="1352550">
                <a:moveTo>
                  <a:pt x="330994" y="361950"/>
                </a:moveTo>
                <a:cubicBezTo>
                  <a:pt x="332581" y="283369"/>
                  <a:pt x="334169" y="204787"/>
                  <a:pt x="335756" y="126206"/>
                </a:cubicBezTo>
                <a:lnTo>
                  <a:pt x="295275" y="42862"/>
                </a:lnTo>
                <a:lnTo>
                  <a:pt x="214312" y="23812"/>
                </a:lnTo>
                <a:lnTo>
                  <a:pt x="135731" y="9525"/>
                </a:lnTo>
                <a:lnTo>
                  <a:pt x="92869" y="2381"/>
                </a:lnTo>
                <a:lnTo>
                  <a:pt x="54769" y="0"/>
                </a:lnTo>
                <a:lnTo>
                  <a:pt x="23812" y="4762"/>
                </a:lnTo>
                <a:lnTo>
                  <a:pt x="9525" y="9525"/>
                </a:lnTo>
                <a:lnTo>
                  <a:pt x="0" y="16669"/>
                </a:lnTo>
                <a:lnTo>
                  <a:pt x="0" y="26194"/>
                </a:lnTo>
                <a:lnTo>
                  <a:pt x="7144" y="42862"/>
                </a:lnTo>
                <a:lnTo>
                  <a:pt x="26194" y="66675"/>
                </a:lnTo>
                <a:lnTo>
                  <a:pt x="57150" y="104775"/>
                </a:lnTo>
                <a:lnTo>
                  <a:pt x="76200" y="130969"/>
                </a:lnTo>
                <a:lnTo>
                  <a:pt x="97631" y="166687"/>
                </a:lnTo>
                <a:lnTo>
                  <a:pt x="107156" y="188119"/>
                </a:lnTo>
                <a:lnTo>
                  <a:pt x="111919" y="202406"/>
                </a:lnTo>
                <a:cubicBezTo>
                  <a:pt x="112713" y="225425"/>
                  <a:pt x="113506" y="248443"/>
                  <a:pt x="114300" y="271462"/>
                </a:cubicBezTo>
                <a:cubicBezTo>
                  <a:pt x="112712" y="353218"/>
                  <a:pt x="111125" y="434975"/>
                  <a:pt x="109537" y="516731"/>
                </a:cubicBezTo>
                <a:lnTo>
                  <a:pt x="102394" y="731044"/>
                </a:lnTo>
                <a:lnTo>
                  <a:pt x="92869" y="816769"/>
                </a:lnTo>
                <a:lnTo>
                  <a:pt x="80962" y="859631"/>
                </a:lnTo>
                <a:lnTo>
                  <a:pt x="61912" y="916781"/>
                </a:lnTo>
                <a:lnTo>
                  <a:pt x="50006" y="959644"/>
                </a:lnTo>
                <a:lnTo>
                  <a:pt x="47625" y="995362"/>
                </a:lnTo>
                <a:lnTo>
                  <a:pt x="54769" y="1054894"/>
                </a:lnTo>
                <a:lnTo>
                  <a:pt x="71437" y="1114425"/>
                </a:lnTo>
                <a:lnTo>
                  <a:pt x="92869" y="1159669"/>
                </a:lnTo>
                <a:lnTo>
                  <a:pt x="119062" y="1212056"/>
                </a:lnTo>
                <a:lnTo>
                  <a:pt x="150019" y="1266825"/>
                </a:lnTo>
                <a:lnTo>
                  <a:pt x="171450" y="1302544"/>
                </a:lnTo>
                <a:lnTo>
                  <a:pt x="185737" y="1323975"/>
                </a:lnTo>
                <a:lnTo>
                  <a:pt x="204787" y="1338262"/>
                </a:lnTo>
                <a:lnTo>
                  <a:pt x="226219" y="1350169"/>
                </a:lnTo>
                <a:lnTo>
                  <a:pt x="242887" y="1352550"/>
                </a:lnTo>
                <a:lnTo>
                  <a:pt x="264319" y="1350169"/>
                </a:lnTo>
                <a:lnTo>
                  <a:pt x="285750" y="1340644"/>
                </a:lnTo>
                <a:lnTo>
                  <a:pt x="307181" y="1323975"/>
                </a:lnTo>
                <a:lnTo>
                  <a:pt x="316706" y="892969"/>
                </a:lnTo>
                <a:lnTo>
                  <a:pt x="326231" y="592931"/>
                </a:lnTo>
                <a:lnTo>
                  <a:pt x="330994" y="3619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AC5F8EF-BAC2-4F5A-A5B9-47C6D9BCFE27}"/>
              </a:ext>
            </a:extLst>
          </p:cNvPr>
          <p:cNvSpPr/>
          <p:nvPr/>
        </p:nvSpPr>
        <p:spPr>
          <a:xfrm>
            <a:off x="4437064" y="2536033"/>
            <a:ext cx="1089025" cy="790575"/>
          </a:xfrm>
          <a:custGeom>
            <a:avLst/>
            <a:gdLst>
              <a:gd name="connsiteX0" fmla="*/ 452437 w 1090612"/>
              <a:gd name="connsiteY0" fmla="*/ 245269 h 790575"/>
              <a:gd name="connsiteX1" fmla="*/ 228600 w 1090612"/>
              <a:gd name="connsiteY1" fmla="*/ 338138 h 790575"/>
              <a:gd name="connsiteX2" fmla="*/ 73819 w 1090612"/>
              <a:gd name="connsiteY2" fmla="*/ 397669 h 790575"/>
              <a:gd name="connsiteX3" fmla="*/ 0 w 1090612"/>
              <a:gd name="connsiteY3" fmla="*/ 423863 h 790575"/>
              <a:gd name="connsiteX4" fmla="*/ 4762 w 1090612"/>
              <a:gd name="connsiteY4" fmla="*/ 790575 h 790575"/>
              <a:gd name="connsiteX5" fmla="*/ 40481 w 1090612"/>
              <a:gd name="connsiteY5" fmla="*/ 776288 h 790575"/>
              <a:gd name="connsiteX6" fmla="*/ 59531 w 1090612"/>
              <a:gd name="connsiteY6" fmla="*/ 764382 h 790575"/>
              <a:gd name="connsiteX7" fmla="*/ 83344 w 1090612"/>
              <a:gd name="connsiteY7" fmla="*/ 738188 h 790575"/>
              <a:gd name="connsiteX8" fmla="*/ 107156 w 1090612"/>
              <a:gd name="connsiteY8" fmla="*/ 707232 h 790575"/>
              <a:gd name="connsiteX9" fmla="*/ 145256 w 1090612"/>
              <a:gd name="connsiteY9" fmla="*/ 661988 h 790575"/>
              <a:gd name="connsiteX10" fmla="*/ 154781 w 1090612"/>
              <a:gd name="connsiteY10" fmla="*/ 647700 h 790575"/>
              <a:gd name="connsiteX11" fmla="*/ 273844 w 1090612"/>
              <a:gd name="connsiteY11" fmla="*/ 573882 h 790575"/>
              <a:gd name="connsiteX12" fmla="*/ 435769 w 1090612"/>
              <a:gd name="connsiteY12" fmla="*/ 473869 h 790575"/>
              <a:gd name="connsiteX13" fmla="*/ 631031 w 1090612"/>
              <a:gd name="connsiteY13" fmla="*/ 352425 h 790575"/>
              <a:gd name="connsiteX14" fmla="*/ 831056 w 1090612"/>
              <a:gd name="connsiteY14" fmla="*/ 228600 h 790575"/>
              <a:gd name="connsiteX15" fmla="*/ 978694 w 1090612"/>
              <a:gd name="connsiteY15" fmla="*/ 138113 h 790575"/>
              <a:gd name="connsiteX16" fmla="*/ 1090612 w 1090612"/>
              <a:gd name="connsiteY16" fmla="*/ 61913 h 790575"/>
              <a:gd name="connsiteX17" fmla="*/ 1059656 w 1090612"/>
              <a:gd name="connsiteY17" fmla="*/ 0 h 790575"/>
              <a:gd name="connsiteX18" fmla="*/ 816769 w 1090612"/>
              <a:gd name="connsiteY18" fmla="*/ 95250 h 790575"/>
              <a:gd name="connsiteX19" fmla="*/ 635794 w 1090612"/>
              <a:gd name="connsiteY19" fmla="*/ 171450 h 790575"/>
              <a:gd name="connsiteX20" fmla="*/ 452437 w 1090612"/>
              <a:gd name="connsiteY20" fmla="*/ 245269 h 790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090612" h="790575">
                <a:moveTo>
                  <a:pt x="452437" y="245269"/>
                </a:moveTo>
                <a:lnTo>
                  <a:pt x="228600" y="338138"/>
                </a:lnTo>
                <a:lnTo>
                  <a:pt x="73819" y="397669"/>
                </a:lnTo>
                <a:lnTo>
                  <a:pt x="0" y="423863"/>
                </a:lnTo>
                <a:cubicBezTo>
                  <a:pt x="1587" y="546100"/>
                  <a:pt x="3175" y="668338"/>
                  <a:pt x="4762" y="790575"/>
                </a:cubicBezTo>
                <a:lnTo>
                  <a:pt x="40481" y="776288"/>
                </a:lnTo>
                <a:lnTo>
                  <a:pt x="59531" y="764382"/>
                </a:lnTo>
                <a:lnTo>
                  <a:pt x="83344" y="738188"/>
                </a:lnTo>
                <a:lnTo>
                  <a:pt x="107156" y="707232"/>
                </a:lnTo>
                <a:lnTo>
                  <a:pt x="145256" y="661988"/>
                </a:lnTo>
                <a:lnTo>
                  <a:pt x="154781" y="647700"/>
                </a:lnTo>
                <a:lnTo>
                  <a:pt x="273844" y="573882"/>
                </a:lnTo>
                <a:lnTo>
                  <a:pt x="435769" y="473869"/>
                </a:lnTo>
                <a:lnTo>
                  <a:pt x="631031" y="352425"/>
                </a:lnTo>
                <a:lnTo>
                  <a:pt x="831056" y="228600"/>
                </a:lnTo>
                <a:lnTo>
                  <a:pt x="978694" y="138113"/>
                </a:lnTo>
                <a:lnTo>
                  <a:pt x="1090612" y="61913"/>
                </a:lnTo>
                <a:lnTo>
                  <a:pt x="1059656" y="0"/>
                </a:lnTo>
                <a:lnTo>
                  <a:pt x="816769" y="95250"/>
                </a:lnTo>
                <a:lnTo>
                  <a:pt x="635794" y="171450"/>
                </a:lnTo>
                <a:lnTo>
                  <a:pt x="452437" y="2452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8997A7B-263B-420A-9128-7013528A6348}"/>
              </a:ext>
            </a:extLst>
          </p:cNvPr>
          <p:cNvSpPr/>
          <p:nvPr/>
        </p:nvSpPr>
        <p:spPr>
          <a:xfrm>
            <a:off x="5133976" y="2097883"/>
            <a:ext cx="627063" cy="949325"/>
          </a:xfrm>
          <a:custGeom>
            <a:avLst/>
            <a:gdLst>
              <a:gd name="connsiteX0" fmla="*/ 316706 w 626269"/>
              <a:gd name="connsiteY0" fmla="*/ 652463 h 947738"/>
              <a:gd name="connsiteX1" fmla="*/ 276225 w 626269"/>
              <a:gd name="connsiteY1" fmla="*/ 559594 h 947738"/>
              <a:gd name="connsiteX2" fmla="*/ 240506 w 626269"/>
              <a:gd name="connsiteY2" fmla="*/ 490538 h 947738"/>
              <a:gd name="connsiteX3" fmla="*/ 226219 w 626269"/>
              <a:gd name="connsiteY3" fmla="*/ 433388 h 947738"/>
              <a:gd name="connsiteX4" fmla="*/ 214313 w 626269"/>
              <a:gd name="connsiteY4" fmla="*/ 395288 h 947738"/>
              <a:gd name="connsiteX5" fmla="*/ 197644 w 626269"/>
              <a:gd name="connsiteY5" fmla="*/ 350044 h 947738"/>
              <a:gd name="connsiteX6" fmla="*/ 176213 w 626269"/>
              <a:gd name="connsiteY6" fmla="*/ 304800 h 947738"/>
              <a:gd name="connsiteX7" fmla="*/ 154781 w 626269"/>
              <a:gd name="connsiteY7" fmla="*/ 264319 h 947738"/>
              <a:gd name="connsiteX8" fmla="*/ 130969 w 626269"/>
              <a:gd name="connsiteY8" fmla="*/ 219075 h 947738"/>
              <a:gd name="connsiteX9" fmla="*/ 90488 w 626269"/>
              <a:gd name="connsiteY9" fmla="*/ 159544 h 947738"/>
              <a:gd name="connsiteX10" fmla="*/ 61913 w 626269"/>
              <a:gd name="connsiteY10" fmla="*/ 121444 h 947738"/>
              <a:gd name="connsiteX11" fmla="*/ 33338 w 626269"/>
              <a:gd name="connsiteY11" fmla="*/ 83344 h 947738"/>
              <a:gd name="connsiteX12" fmla="*/ 14288 w 626269"/>
              <a:gd name="connsiteY12" fmla="*/ 59532 h 947738"/>
              <a:gd name="connsiteX13" fmla="*/ 2381 w 626269"/>
              <a:gd name="connsiteY13" fmla="*/ 30957 h 947738"/>
              <a:gd name="connsiteX14" fmla="*/ 0 w 626269"/>
              <a:gd name="connsiteY14" fmla="*/ 16669 h 947738"/>
              <a:gd name="connsiteX15" fmla="*/ 2381 w 626269"/>
              <a:gd name="connsiteY15" fmla="*/ 4763 h 947738"/>
              <a:gd name="connsiteX16" fmla="*/ 21431 w 626269"/>
              <a:gd name="connsiteY16" fmla="*/ 0 h 947738"/>
              <a:gd name="connsiteX17" fmla="*/ 57150 w 626269"/>
              <a:gd name="connsiteY17" fmla="*/ 11907 h 947738"/>
              <a:gd name="connsiteX18" fmla="*/ 116681 w 626269"/>
              <a:gd name="connsiteY18" fmla="*/ 45244 h 947738"/>
              <a:gd name="connsiteX19" fmla="*/ 169069 w 626269"/>
              <a:gd name="connsiteY19" fmla="*/ 78582 h 947738"/>
              <a:gd name="connsiteX20" fmla="*/ 254794 w 626269"/>
              <a:gd name="connsiteY20" fmla="*/ 133350 h 947738"/>
              <a:gd name="connsiteX21" fmla="*/ 311944 w 626269"/>
              <a:gd name="connsiteY21" fmla="*/ 171450 h 947738"/>
              <a:gd name="connsiteX22" fmla="*/ 381000 w 626269"/>
              <a:gd name="connsiteY22" fmla="*/ 223838 h 947738"/>
              <a:gd name="connsiteX23" fmla="*/ 421481 w 626269"/>
              <a:gd name="connsiteY23" fmla="*/ 257175 h 947738"/>
              <a:gd name="connsiteX24" fmla="*/ 461963 w 626269"/>
              <a:gd name="connsiteY24" fmla="*/ 292894 h 947738"/>
              <a:gd name="connsiteX25" fmla="*/ 490538 w 626269"/>
              <a:gd name="connsiteY25" fmla="*/ 323850 h 947738"/>
              <a:gd name="connsiteX26" fmla="*/ 511969 w 626269"/>
              <a:gd name="connsiteY26" fmla="*/ 352425 h 947738"/>
              <a:gd name="connsiteX27" fmla="*/ 531019 w 626269"/>
              <a:gd name="connsiteY27" fmla="*/ 383382 h 947738"/>
              <a:gd name="connsiteX28" fmla="*/ 552450 w 626269"/>
              <a:gd name="connsiteY28" fmla="*/ 426244 h 947738"/>
              <a:gd name="connsiteX29" fmla="*/ 564356 w 626269"/>
              <a:gd name="connsiteY29" fmla="*/ 452438 h 947738"/>
              <a:gd name="connsiteX30" fmla="*/ 576263 w 626269"/>
              <a:gd name="connsiteY30" fmla="*/ 488157 h 947738"/>
              <a:gd name="connsiteX31" fmla="*/ 590550 w 626269"/>
              <a:gd name="connsiteY31" fmla="*/ 547688 h 947738"/>
              <a:gd name="connsiteX32" fmla="*/ 595313 w 626269"/>
              <a:gd name="connsiteY32" fmla="*/ 590550 h 947738"/>
              <a:gd name="connsiteX33" fmla="*/ 611981 w 626269"/>
              <a:gd name="connsiteY33" fmla="*/ 652463 h 947738"/>
              <a:gd name="connsiteX34" fmla="*/ 619125 w 626269"/>
              <a:gd name="connsiteY34" fmla="*/ 690563 h 947738"/>
              <a:gd name="connsiteX35" fmla="*/ 626269 w 626269"/>
              <a:gd name="connsiteY35" fmla="*/ 731044 h 947738"/>
              <a:gd name="connsiteX36" fmla="*/ 626269 w 626269"/>
              <a:gd name="connsiteY36" fmla="*/ 771525 h 947738"/>
              <a:gd name="connsiteX37" fmla="*/ 621506 w 626269"/>
              <a:gd name="connsiteY37" fmla="*/ 807244 h 947738"/>
              <a:gd name="connsiteX38" fmla="*/ 614363 w 626269"/>
              <a:gd name="connsiteY38" fmla="*/ 845344 h 947738"/>
              <a:gd name="connsiteX39" fmla="*/ 600075 w 626269"/>
              <a:gd name="connsiteY39" fmla="*/ 878682 h 947738"/>
              <a:gd name="connsiteX40" fmla="*/ 573881 w 626269"/>
              <a:gd name="connsiteY40" fmla="*/ 909638 h 947738"/>
              <a:gd name="connsiteX41" fmla="*/ 535781 w 626269"/>
              <a:gd name="connsiteY41" fmla="*/ 933450 h 947738"/>
              <a:gd name="connsiteX42" fmla="*/ 507206 w 626269"/>
              <a:gd name="connsiteY42" fmla="*/ 945357 h 947738"/>
              <a:gd name="connsiteX43" fmla="*/ 488156 w 626269"/>
              <a:gd name="connsiteY43" fmla="*/ 947738 h 947738"/>
              <a:gd name="connsiteX44" fmla="*/ 459581 w 626269"/>
              <a:gd name="connsiteY44" fmla="*/ 940594 h 947738"/>
              <a:gd name="connsiteX45" fmla="*/ 438150 w 626269"/>
              <a:gd name="connsiteY45" fmla="*/ 926307 h 947738"/>
              <a:gd name="connsiteX46" fmla="*/ 421481 w 626269"/>
              <a:gd name="connsiteY46" fmla="*/ 895350 h 947738"/>
              <a:gd name="connsiteX47" fmla="*/ 385763 w 626269"/>
              <a:gd name="connsiteY47" fmla="*/ 812007 h 947738"/>
              <a:gd name="connsiteX48" fmla="*/ 316706 w 626269"/>
              <a:gd name="connsiteY48" fmla="*/ 652463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626269" h="947738">
                <a:moveTo>
                  <a:pt x="316706" y="652463"/>
                </a:moveTo>
                <a:lnTo>
                  <a:pt x="276225" y="559594"/>
                </a:lnTo>
                <a:lnTo>
                  <a:pt x="240506" y="490538"/>
                </a:lnTo>
                <a:lnTo>
                  <a:pt x="226219" y="433388"/>
                </a:lnTo>
                <a:lnTo>
                  <a:pt x="214313" y="395288"/>
                </a:lnTo>
                <a:lnTo>
                  <a:pt x="197644" y="350044"/>
                </a:lnTo>
                <a:lnTo>
                  <a:pt x="176213" y="304800"/>
                </a:lnTo>
                <a:lnTo>
                  <a:pt x="154781" y="264319"/>
                </a:lnTo>
                <a:lnTo>
                  <a:pt x="130969" y="219075"/>
                </a:lnTo>
                <a:lnTo>
                  <a:pt x="90488" y="159544"/>
                </a:lnTo>
                <a:lnTo>
                  <a:pt x="61913" y="121444"/>
                </a:lnTo>
                <a:lnTo>
                  <a:pt x="33338" y="83344"/>
                </a:lnTo>
                <a:lnTo>
                  <a:pt x="14288" y="59532"/>
                </a:lnTo>
                <a:lnTo>
                  <a:pt x="2381" y="30957"/>
                </a:lnTo>
                <a:lnTo>
                  <a:pt x="0" y="16669"/>
                </a:lnTo>
                <a:lnTo>
                  <a:pt x="2381" y="4763"/>
                </a:lnTo>
                <a:lnTo>
                  <a:pt x="21431" y="0"/>
                </a:lnTo>
                <a:lnTo>
                  <a:pt x="57150" y="11907"/>
                </a:lnTo>
                <a:lnTo>
                  <a:pt x="116681" y="45244"/>
                </a:lnTo>
                <a:lnTo>
                  <a:pt x="169069" y="78582"/>
                </a:lnTo>
                <a:lnTo>
                  <a:pt x="254794" y="133350"/>
                </a:lnTo>
                <a:lnTo>
                  <a:pt x="311944" y="171450"/>
                </a:lnTo>
                <a:lnTo>
                  <a:pt x="381000" y="223838"/>
                </a:lnTo>
                <a:lnTo>
                  <a:pt x="421481" y="257175"/>
                </a:lnTo>
                <a:lnTo>
                  <a:pt x="461963" y="292894"/>
                </a:lnTo>
                <a:lnTo>
                  <a:pt x="490538" y="323850"/>
                </a:lnTo>
                <a:lnTo>
                  <a:pt x="511969" y="352425"/>
                </a:lnTo>
                <a:lnTo>
                  <a:pt x="531019" y="383382"/>
                </a:lnTo>
                <a:lnTo>
                  <a:pt x="552450" y="426244"/>
                </a:lnTo>
                <a:lnTo>
                  <a:pt x="564356" y="452438"/>
                </a:lnTo>
                <a:lnTo>
                  <a:pt x="576263" y="488157"/>
                </a:lnTo>
                <a:lnTo>
                  <a:pt x="590550" y="547688"/>
                </a:lnTo>
                <a:lnTo>
                  <a:pt x="595313" y="590550"/>
                </a:lnTo>
                <a:lnTo>
                  <a:pt x="611981" y="652463"/>
                </a:lnTo>
                <a:lnTo>
                  <a:pt x="619125" y="690563"/>
                </a:lnTo>
                <a:lnTo>
                  <a:pt x="626269" y="731044"/>
                </a:lnTo>
                <a:lnTo>
                  <a:pt x="626269" y="771525"/>
                </a:lnTo>
                <a:lnTo>
                  <a:pt x="621506" y="807244"/>
                </a:lnTo>
                <a:lnTo>
                  <a:pt x="614363" y="845344"/>
                </a:lnTo>
                <a:lnTo>
                  <a:pt x="600075" y="878682"/>
                </a:lnTo>
                <a:lnTo>
                  <a:pt x="573881" y="909638"/>
                </a:lnTo>
                <a:lnTo>
                  <a:pt x="535781" y="933450"/>
                </a:lnTo>
                <a:lnTo>
                  <a:pt x="507206" y="945357"/>
                </a:lnTo>
                <a:lnTo>
                  <a:pt x="488156" y="947738"/>
                </a:lnTo>
                <a:lnTo>
                  <a:pt x="459581" y="940594"/>
                </a:lnTo>
                <a:lnTo>
                  <a:pt x="438150" y="926307"/>
                </a:lnTo>
                <a:lnTo>
                  <a:pt x="421481" y="895350"/>
                </a:lnTo>
                <a:lnTo>
                  <a:pt x="385763" y="812007"/>
                </a:lnTo>
                <a:lnTo>
                  <a:pt x="316706" y="652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FE919CFF-0C1A-4A0A-97A3-D5602330943A}"/>
              </a:ext>
            </a:extLst>
          </p:cNvPr>
          <p:cNvSpPr/>
          <p:nvPr/>
        </p:nvSpPr>
        <p:spPr>
          <a:xfrm>
            <a:off x="5991225" y="1554163"/>
            <a:ext cx="2103438" cy="495300"/>
          </a:xfrm>
          <a:custGeom>
            <a:avLst/>
            <a:gdLst>
              <a:gd name="connsiteX0" fmla="*/ 957263 w 2102644"/>
              <a:gd name="connsiteY0" fmla="*/ 164307 h 495300"/>
              <a:gd name="connsiteX1" fmla="*/ 678656 w 2102644"/>
              <a:gd name="connsiteY1" fmla="*/ 200025 h 495300"/>
              <a:gd name="connsiteX2" fmla="*/ 473869 w 2102644"/>
              <a:gd name="connsiteY2" fmla="*/ 226219 h 495300"/>
              <a:gd name="connsiteX3" fmla="*/ 345281 w 2102644"/>
              <a:gd name="connsiteY3" fmla="*/ 245269 h 495300"/>
              <a:gd name="connsiteX4" fmla="*/ 323850 w 2102644"/>
              <a:gd name="connsiteY4" fmla="*/ 245269 h 495300"/>
              <a:gd name="connsiteX5" fmla="*/ 273844 w 2102644"/>
              <a:gd name="connsiteY5" fmla="*/ 240507 h 495300"/>
              <a:gd name="connsiteX6" fmla="*/ 223838 w 2102644"/>
              <a:gd name="connsiteY6" fmla="*/ 230982 h 495300"/>
              <a:gd name="connsiteX7" fmla="*/ 173831 w 2102644"/>
              <a:gd name="connsiteY7" fmla="*/ 216694 h 495300"/>
              <a:gd name="connsiteX8" fmla="*/ 142875 w 2102644"/>
              <a:gd name="connsiteY8" fmla="*/ 202407 h 495300"/>
              <a:gd name="connsiteX9" fmla="*/ 109538 w 2102644"/>
              <a:gd name="connsiteY9" fmla="*/ 180975 h 495300"/>
              <a:gd name="connsiteX10" fmla="*/ 78581 w 2102644"/>
              <a:gd name="connsiteY10" fmla="*/ 159544 h 495300"/>
              <a:gd name="connsiteX11" fmla="*/ 47625 w 2102644"/>
              <a:gd name="connsiteY11" fmla="*/ 130969 h 495300"/>
              <a:gd name="connsiteX12" fmla="*/ 23813 w 2102644"/>
              <a:gd name="connsiteY12" fmla="*/ 119063 h 495300"/>
              <a:gd name="connsiteX13" fmla="*/ 7144 w 2102644"/>
              <a:gd name="connsiteY13" fmla="*/ 121444 h 495300"/>
              <a:gd name="connsiteX14" fmla="*/ 0 w 2102644"/>
              <a:gd name="connsiteY14" fmla="*/ 133350 h 495300"/>
              <a:gd name="connsiteX15" fmla="*/ 2381 w 2102644"/>
              <a:gd name="connsiteY15" fmla="*/ 157163 h 495300"/>
              <a:gd name="connsiteX16" fmla="*/ 19050 w 2102644"/>
              <a:gd name="connsiteY16" fmla="*/ 207169 h 495300"/>
              <a:gd name="connsiteX17" fmla="*/ 50006 w 2102644"/>
              <a:gd name="connsiteY17" fmla="*/ 264319 h 495300"/>
              <a:gd name="connsiteX18" fmla="*/ 78581 w 2102644"/>
              <a:gd name="connsiteY18" fmla="*/ 309563 h 495300"/>
              <a:gd name="connsiteX19" fmla="*/ 107156 w 2102644"/>
              <a:gd name="connsiteY19" fmla="*/ 350044 h 495300"/>
              <a:gd name="connsiteX20" fmla="*/ 140494 w 2102644"/>
              <a:gd name="connsiteY20" fmla="*/ 390525 h 495300"/>
              <a:gd name="connsiteX21" fmla="*/ 171450 w 2102644"/>
              <a:gd name="connsiteY21" fmla="*/ 421482 h 495300"/>
              <a:gd name="connsiteX22" fmla="*/ 202406 w 2102644"/>
              <a:gd name="connsiteY22" fmla="*/ 447675 h 495300"/>
              <a:gd name="connsiteX23" fmla="*/ 226219 w 2102644"/>
              <a:gd name="connsiteY23" fmla="*/ 466725 h 495300"/>
              <a:gd name="connsiteX24" fmla="*/ 250031 w 2102644"/>
              <a:gd name="connsiteY24" fmla="*/ 481013 h 495300"/>
              <a:gd name="connsiteX25" fmla="*/ 271463 w 2102644"/>
              <a:gd name="connsiteY25" fmla="*/ 490538 h 495300"/>
              <a:gd name="connsiteX26" fmla="*/ 295275 w 2102644"/>
              <a:gd name="connsiteY26" fmla="*/ 495300 h 495300"/>
              <a:gd name="connsiteX27" fmla="*/ 333375 w 2102644"/>
              <a:gd name="connsiteY27" fmla="*/ 490538 h 495300"/>
              <a:gd name="connsiteX28" fmla="*/ 392906 w 2102644"/>
              <a:gd name="connsiteY28" fmla="*/ 469107 h 495300"/>
              <a:gd name="connsiteX29" fmla="*/ 564356 w 2102644"/>
              <a:gd name="connsiteY29" fmla="*/ 419100 h 495300"/>
              <a:gd name="connsiteX30" fmla="*/ 659606 w 2102644"/>
              <a:gd name="connsiteY30" fmla="*/ 395288 h 495300"/>
              <a:gd name="connsiteX31" fmla="*/ 831056 w 2102644"/>
              <a:gd name="connsiteY31" fmla="*/ 383382 h 495300"/>
              <a:gd name="connsiteX32" fmla="*/ 1054894 w 2102644"/>
              <a:gd name="connsiteY32" fmla="*/ 350044 h 495300"/>
              <a:gd name="connsiteX33" fmla="*/ 1395413 w 2102644"/>
              <a:gd name="connsiteY33" fmla="*/ 304800 h 495300"/>
              <a:gd name="connsiteX34" fmla="*/ 1571625 w 2102644"/>
              <a:gd name="connsiteY34" fmla="*/ 278607 h 495300"/>
              <a:gd name="connsiteX35" fmla="*/ 1671638 w 2102644"/>
              <a:gd name="connsiteY35" fmla="*/ 266700 h 495300"/>
              <a:gd name="connsiteX36" fmla="*/ 2055019 w 2102644"/>
              <a:gd name="connsiteY36" fmla="*/ 311944 h 495300"/>
              <a:gd name="connsiteX37" fmla="*/ 2083594 w 2102644"/>
              <a:gd name="connsiteY37" fmla="*/ 292894 h 495300"/>
              <a:gd name="connsiteX38" fmla="*/ 2095500 w 2102644"/>
              <a:gd name="connsiteY38" fmla="*/ 276225 h 495300"/>
              <a:gd name="connsiteX39" fmla="*/ 2102644 w 2102644"/>
              <a:gd name="connsiteY39" fmla="*/ 257175 h 495300"/>
              <a:gd name="connsiteX40" fmla="*/ 2097881 w 2102644"/>
              <a:gd name="connsiteY40" fmla="*/ 228600 h 495300"/>
              <a:gd name="connsiteX41" fmla="*/ 2078831 w 2102644"/>
              <a:gd name="connsiteY41" fmla="*/ 195263 h 495300"/>
              <a:gd name="connsiteX42" fmla="*/ 2033588 w 2102644"/>
              <a:gd name="connsiteY42" fmla="*/ 152400 h 495300"/>
              <a:gd name="connsiteX43" fmla="*/ 1962150 w 2102644"/>
              <a:gd name="connsiteY43" fmla="*/ 104775 h 495300"/>
              <a:gd name="connsiteX44" fmla="*/ 1854994 w 2102644"/>
              <a:gd name="connsiteY44" fmla="*/ 45244 h 495300"/>
              <a:gd name="connsiteX45" fmla="*/ 1790700 w 2102644"/>
              <a:gd name="connsiteY45" fmla="*/ 4763 h 495300"/>
              <a:gd name="connsiteX46" fmla="*/ 1771650 w 2102644"/>
              <a:gd name="connsiteY46" fmla="*/ 0 h 495300"/>
              <a:gd name="connsiteX47" fmla="*/ 1752600 w 2102644"/>
              <a:gd name="connsiteY47" fmla="*/ 2382 h 495300"/>
              <a:gd name="connsiteX48" fmla="*/ 1666875 w 2102644"/>
              <a:gd name="connsiteY48" fmla="*/ 33338 h 495300"/>
              <a:gd name="connsiteX49" fmla="*/ 1524000 w 2102644"/>
              <a:gd name="connsiteY49" fmla="*/ 83344 h 495300"/>
              <a:gd name="connsiteX50" fmla="*/ 1483519 w 2102644"/>
              <a:gd name="connsiteY50" fmla="*/ 92869 h 495300"/>
              <a:gd name="connsiteX51" fmla="*/ 1252538 w 2102644"/>
              <a:gd name="connsiteY51" fmla="*/ 126207 h 495300"/>
              <a:gd name="connsiteX52" fmla="*/ 957263 w 2102644"/>
              <a:gd name="connsiteY52" fmla="*/ 164307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102644" h="495300">
                <a:moveTo>
                  <a:pt x="957263" y="164307"/>
                </a:moveTo>
                <a:lnTo>
                  <a:pt x="678656" y="200025"/>
                </a:lnTo>
                <a:lnTo>
                  <a:pt x="473869" y="226219"/>
                </a:lnTo>
                <a:lnTo>
                  <a:pt x="345281" y="245269"/>
                </a:lnTo>
                <a:lnTo>
                  <a:pt x="323850" y="245269"/>
                </a:lnTo>
                <a:lnTo>
                  <a:pt x="273844" y="240507"/>
                </a:lnTo>
                <a:lnTo>
                  <a:pt x="223838" y="230982"/>
                </a:lnTo>
                <a:lnTo>
                  <a:pt x="173831" y="216694"/>
                </a:lnTo>
                <a:lnTo>
                  <a:pt x="142875" y="202407"/>
                </a:lnTo>
                <a:lnTo>
                  <a:pt x="109538" y="180975"/>
                </a:lnTo>
                <a:lnTo>
                  <a:pt x="78581" y="159544"/>
                </a:lnTo>
                <a:lnTo>
                  <a:pt x="47625" y="130969"/>
                </a:lnTo>
                <a:lnTo>
                  <a:pt x="23813" y="119063"/>
                </a:lnTo>
                <a:lnTo>
                  <a:pt x="7144" y="121444"/>
                </a:lnTo>
                <a:lnTo>
                  <a:pt x="0" y="133350"/>
                </a:lnTo>
                <a:lnTo>
                  <a:pt x="2381" y="157163"/>
                </a:lnTo>
                <a:lnTo>
                  <a:pt x="19050" y="207169"/>
                </a:lnTo>
                <a:lnTo>
                  <a:pt x="50006" y="264319"/>
                </a:lnTo>
                <a:lnTo>
                  <a:pt x="78581" y="309563"/>
                </a:lnTo>
                <a:lnTo>
                  <a:pt x="107156" y="350044"/>
                </a:lnTo>
                <a:lnTo>
                  <a:pt x="140494" y="390525"/>
                </a:lnTo>
                <a:lnTo>
                  <a:pt x="171450" y="421482"/>
                </a:lnTo>
                <a:lnTo>
                  <a:pt x="202406" y="447675"/>
                </a:lnTo>
                <a:lnTo>
                  <a:pt x="226219" y="466725"/>
                </a:lnTo>
                <a:lnTo>
                  <a:pt x="250031" y="481013"/>
                </a:lnTo>
                <a:lnTo>
                  <a:pt x="271463" y="490538"/>
                </a:lnTo>
                <a:lnTo>
                  <a:pt x="295275" y="495300"/>
                </a:lnTo>
                <a:lnTo>
                  <a:pt x="333375" y="490538"/>
                </a:lnTo>
                <a:lnTo>
                  <a:pt x="392906" y="469107"/>
                </a:lnTo>
                <a:lnTo>
                  <a:pt x="564356" y="419100"/>
                </a:lnTo>
                <a:lnTo>
                  <a:pt x="659606" y="395288"/>
                </a:lnTo>
                <a:lnTo>
                  <a:pt x="831056" y="383382"/>
                </a:lnTo>
                <a:lnTo>
                  <a:pt x="1054894" y="350044"/>
                </a:lnTo>
                <a:lnTo>
                  <a:pt x="1395413" y="304800"/>
                </a:lnTo>
                <a:lnTo>
                  <a:pt x="1571625" y="278607"/>
                </a:lnTo>
                <a:lnTo>
                  <a:pt x="1671638" y="266700"/>
                </a:lnTo>
                <a:lnTo>
                  <a:pt x="2055019" y="311944"/>
                </a:lnTo>
                <a:lnTo>
                  <a:pt x="2083594" y="292894"/>
                </a:lnTo>
                <a:lnTo>
                  <a:pt x="2095500" y="276225"/>
                </a:lnTo>
                <a:lnTo>
                  <a:pt x="2102644" y="257175"/>
                </a:lnTo>
                <a:lnTo>
                  <a:pt x="2097881" y="228600"/>
                </a:lnTo>
                <a:lnTo>
                  <a:pt x="2078831" y="195263"/>
                </a:lnTo>
                <a:lnTo>
                  <a:pt x="2033588" y="152400"/>
                </a:lnTo>
                <a:lnTo>
                  <a:pt x="1962150" y="104775"/>
                </a:lnTo>
                <a:lnTo>
                  <a:pt x="1854994" y="45244"/>
                </a:lnTo>
                <a:lnTo>
                  <a:pt x="1790700" y="4763"/>
                </a:lnTo>
                <a:lnTo>
                  <a:pt x="1771650" y="0"/>
                </a:lnTo>
                <a:lnTo>
                  <a:pt x="1752600" y="2382"/>
                </a:lnTo>
                <a:lnTo>
                  <a:pt x="1666875" y="33338"/>
                </a:lnTo>
                <a:lnTo>
                  <a:pt x="1524000" y="83344"/>
                </a:lnTo>
                <a:lnTo>
                  <a:pt x="1483519" y="92869"/>
                </a:lnTo>
                <a:lnTo>
                  <a:pt x="1252538" y="126207"/>
                </a:lnTo>
                <a:lnTo>
                  <a:pt x="957263" y="164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BF7BEBD0-F18A-41F7-94E2-80CA6219F10D}"/>
              </a:ext>
            </a:extLst>
          </p:cNvPr>
          <p:cNvSpPr/>
          <p:nvPr/>
        </p:nvSpPr>
        <p:spPr>
          <a:xfrm>
            <a:off x="7383463" y="1814514"/>
            <a:ext cx="704850" cy="1366837"/>
          </a:xfrm>
          <a:custGeom>
            <a:avLst/>
            <a:gdLst>
              <a:gd name="connsiteX0" fmla="*/ 559594 w 704850"/>
              <a:gd name="connsiteY0" fmla="*/ 366712 h 1366837"/>
              <a:gd name="connsiteX1" fmla="*/ 576263 w 704850"/>
              <a:gd name="connsiteY1" fmla="*/ 300037 h 1366837"/>
              <a:gd name="connsiteX2" fmla="*/ 592932 w 704850"/>
              <a:gd name="connsiteY2" fmla="*/ 223837 h 1366837"/>
              <a:gd name="connsiteX3" fmla="*/ 602457 w 704850"/>
              <a:gd name="connsiteY3" fmla="*/ 173831 h 1366837"/>
              <a:gd name="connsiteX4" fmla="*/ 607219 w 704850"/>
              <a:gd name="connsiteY4" fmla="*/ 154781 h 1366837"/>
              <a:gd name="connsiteX5" fmla="*/ 619125 w 704850"/>
              <a:gd name="connsiteY5" fmla="*/ 121443 h 1366837"/>
              <a:gd name="connsiteX6" fmla="*/ 633413 w 704850"/>
              <a:gd name="connsiteY6" fmla="*/ 95250 h 1366837"/>
              <a:gd name="connsiteX7" fmla="*/ 650082 w 704850"/>
              <a:gd name="connsiteY7" fmla="*/ 71437 h 1366837"/>
              <a:gd name="connsiteX8" fmla="*/ 666750 w 704850"/>
              <a:gd name="connsiteY8" fmla="*/ 54768 h 1366837"/>
              <a:gd name="connsiteX9" fmla="*/ 690563 w 704850"/>
              <a:gd name="connsiteY9" fmla="*/ 30956 h 1366837"/>
              <a:gd name="connsiteX10" fmla="*/ 704850 w 704850"/>
              <a:gd name="connsiteY10" fmla="*/ 0 h 1366837"/>
              <a:gd name="connsiteX11" fmla="*/ 266700 w 704850"/>
              <a:gd name="connsiteY11" fmla="*/ 2381 h 1366837"/>
              <a:gd name="connsiteX12" fmla="*/ 295275 w 704850"/>
              <a:gd name="connsiteY12" fmla="*/ 7143 h 1366837"/>
              <a:gd name="connsiteX13" fmla="*/ 314325 w 704850"/>
              <a:gd name="connsiteY13" fmla="*/ 16668 h 1366837"/>
              <a:gd name="connsiteX14" fmla="*/ 323850 w 704850"/>
              <a:gd name="connsiteY14" fmla="*/ 38100 h 1366837"/>
              <a:gd name="connsiteX15" fmla="*/ 330994 w 704850"/>
              <a:gd name="connsiteY15" fmla="*/ 64293 h 1366837"/>
              <a:gd name="connsiteX16" fmla="*/ 333375 w 704850"/>
              <a:gd name="connsiteY16" fmla="*/ 107156 h 1366837"/>
              <a:gd name="connsiteX17" fmla="*/ 328613 w 704850"/>
              <a:gd name="connsiteY17" fmla="*/ 188118 h 1366837"/>
              <a:gd name="connsiteX18" fmla="*/ 309563 w 704850"/>
              <a:gd name="connsiteY18" fmla="*/ 338137 h 1366837"/>
              <a:gd name="connsiteX19" fmla="*/ 283369 w 704850"/>
              <a:gd name="connsiteY19" fmla="*/ 478631 h 1366837"/>
              <a:gd name="connsiteX20" fmla="*/ 254794 w 704850"/>
              <a:gd name="connsiteY20" fmla="*/ 588168 h 1366837"/>
              <a:gd name="connsiteX21" fmla="*/ 219075 w 704850"/>
              <a:gd name="connsiteY21" fmla="*/ 685800 h 1366837"/>
              <a:gd name="connsiteX22" fmla="*/ 188119 w 704850"/>
              <a:gd name="connsiteY22" fmla="*/ 757237 h 1366837"/>
              <a:gd name="connsiteX23" fmla="*/ 159544 w 704850"/>
              <a:gd name="connsiteY23" fmla="*/ 807243 h 1366837"/>
              <a:gd name="connsiteX24" fmla="*/ 119063 w 704850"/>
              <a:gd name="connsiteY24" fmla="*/ 862012 h 1366837"/>
              <a:gd name="connsiteX25" fmla="*/ 83344 w 704850"/>
              <a:gd name="connsiteY25" fmla="*/ 897731 h 1366837"/>
              <a:gd name="connsiteX26" fmla="*/ 0 w 704850"/>
              <a:gd name="connsiteY26" fmla="*/ 1304925 h 1366837"/>
              <a:gd name="connsiteX27" fmla="*/ 38100 w 704850"/>
              <a:gd name="connsiteY27" fmla="*/ 1347787 h 1366837"/>
              <a:gd name="connsiteX28" fmla="*/ 54769 w 704850"/>
              <a:gd name="connsiteY28" fmla="*/ 1364456 h 1366837"/>
              <a:gd name="connsiteX29" fmla="*/ 66675 w 704850"/>
              <a:gd name="connsiteY29" fmla="*/ 1366837 h 1366837"/>
              <a:gd name="connsiteX30" fmla="*/ 102394 w 704850"/>
              <a:gd name="connsiteY30" fmla="*/ 1357312 h 1366837"/>
              <a:gd name="connsiteX31" fmla="*/ 133350 w 704850"/>
              <a:gd name="connsiteY31" fmla="*/ 1331118 h 1366837"/>
              <a:gd name="connsiteX32" fmla="*/ 178594 w 704850"/>
              <a:gd name="connsiteY32" fmla="*/ 1285875 h 1366837"/>
              <a:gd name="connsiteX33" fmla="*/ 226219 w 704850"/>
              <a:gd name="connsiteY33" fmla="*/ 1219200 h 1366837"/>
              <a:gd name="connsiteX34" fmla="*/ 269082 w 704850"/>
              <a:gd name="connsiteY34" fmla="*/ 1140618 h 1366837"/>
              <a:gd name="connsiteX35" fmla="*/ 314325 w 704850"/>
              <a:gd name="connsiteY35" fmla="*/ 1057275 h 1366837"/>
              <a:gd name="connsiteX36" fmla="*/ 371475 w 704850"/>
              <a:gd name="connsiteY36" fmla="*/ 940593 h 1366837"/>
              <a:gd name="connsiteX37" fmla="*/ 411957 w 704850"/>
              <a:gd name="connsiteY37" fmla="*/ 847725 h 1366837"/>
              <a:gd name="connsiteX38" fmla="*/ 447675 w 704850"/>
              <a:gd name="connsiteY38" fmla="*/ 762000 h 1366837"/>
              <a:gd name="connsiteX39" fmla="*/ 469107 w 704850"/>
              <a:gd name="connsiteY39" fmla="*/ 692943 h 1366837"/>
              <a:gd name="connsiteX40" fmla="*/ 519113 w 704850"/>
              <a:gd name="connsiteY40" fmla="*/ 528637 h 1366837"/>
              <a:gd name="connsiteX41" fmla="*/ 559594 w 704850"/>
              <a:gd name="connsiteY41" fmla="*/ 366712 h 1366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1366837">
                <a:moveTo>
                  <a:pt x="559594" y="366712"/>
                </a:moveTo>
                <a:lnTo>
                  <a:pt x="576263" y="300037"/>
                </a:lnTo>
                <a:lnTo>
                  <a:pt x="592932" y="223837"/>
                </a:lnTo>
                <a:lnTo>
                  <a:pt x="602457" y="173831"/>
                </a:lnTo>
                <a:lnTo>
                  <a:pt x="607219" y="154781"/>
                </a:lnTo>
                <a:lnTo>
                  <a:pt x="619125" y="121443"/>
                </a:lnTo>
                <a:lnTo>
                  <a:pt x="633413" y="95250"/>
                </a:lnTo>
                <a:lnTo>
                  <a:pt x="650082" y="71437"/>
                </a:lnTo>
                <a:lnTo>
                  <a:pt x="666750" y="54768"/>
                </a:lnTo>
                <a:lnTo>
                  <a:pt x="690563" y="30956"/>
                </a:lnTo>
                <a:lnTo>
                  <a:pt x="704850" y="0"/>
                </a:lnTo>
                <a:lnTo>
                  <a:pt x="266700" y="2381"/>
                </a:lnTo>
                <a:lnTo>
                  <a:pt x="295275" y="7143"/>
                </a:lnTo>
                <a:lnTo>
                  <a:pt x="314325" y="16668"/>
                </a:lnTo>
                <a:lnTo>
                  <a:pt x="323850" y="38100"/>
                </a:lnTo>
                <a:lnTo>
                  <a:pt x="330994" y="64293"/>
                </a:lnTo>
                <a:lnTo>
                  <a:pt x="333375" y="107156"/>
                </a:lnTo>
                <a:lnTo>
                  <a:pt x="328613" y="188118"/>
                </a:lnTo>
                <a:lnTo>
                  <a:pt x="309563" y="338137"/>
                </a:lnTo>
                <a:lnTo>
                  <a:pt x="283369" y="478631"/>
                </a:lnTo>
                <a:lnTo>
                  <a:pt x="254794" y="588168"/>
                </a:lnTo>
                <a:lnTo>
                  <a:pt x="219075" y="685800"/>
                </a:lnTo>
                <a:lnTo>
                  <a:pt x="188119" y="757237"/>
                </a:lnTo>
                <a:lnTo>
                  <a:pt x="159544" y="807243"/>
                </a:lnTo>
                <a:lnTo>
                  <a:pt x="119063" y="862012"/>
                </a:lnTo>
                <a:lnTo>
                  <a:pt x="83344" y="897731"/>
                </a:lnTo>
                <a:lnTo>
                  <a:pt x="0" y="1304925"/>
                </a:lnTo>
                <a:lnTo>
                  <a:pt x="38100" y="1347787"/>
                </a:lnTo>
                <a:lnTo>
                  <a:pt x="54769" y="1364456"/>
                </a:lnTo>
                <a:lnTo>
                  <a:pt x="66675" y="1366837"/>
                </a:lnTo>
                <a:lnTo>
                  <a:pt x="102394" y="1357312"/>
                </a:lnTo>
                <a:lnTo>
                  <a:pt x="133350" y="1331118"/>
                </a:lnTo>
                <a:lnTo>
                  <a:pt x="178594" y="1285875"/>
                </a:lnTo>
                <a:lnTo>
                  <a:pt x="226219" y="1219200"/>
                </a:lnTo>
                <a:lnTo>
                  <a:pt x="269082" y="1140618"/>
                </a:lnTo>
                <a:lnTo>
                  <a:pt x="314325" y="1057275"/>
                </a:lnTo>
                <a:lnTo>
                  <a:pt x="371475" y="940593"/>
                </a:lnTo>
                <a:lnTo>
                  <a:pt x="411957" y="847725"/>
                </a:lnTo>
                <a:lnTo>
                  <a:pt x="447675" y="762000"/>
                </a:lnTo>
                <a:lnTo>
                  <a:pt x="469107" y="692943"/>
                </a:lnTo>
                <a:lnTo>
                  <a:pt x="519113" y="528637"/>
                </a:lnTo>
                <a:lnTo>
                  <a:pt x="559594" y="366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2E696037-7FA6-44E4-8E0F-43E2E3033F7A}"/>
              </a:ext>
            </a:extLst>
          </p:cNvPr>
          <p:cNvSpPr/>
          <p:nvPr/>
        </p:nvSpPr>
        <p:spPr>
          <a:xfrm>
            <a:off x="6945313" y="2665414"/>
            <a:ext cx="569912" cy="511175"/>
          </a:xfrm>
          <a:custGeom>
            <a:avLst/>
            <a:gdLst>
              <a:gd name="connsiteX0" fmla="*/ 197644 w 569119"/>
              <a:gd name="connsiteY0" fmla="*/ 57150 h 511969"/>
              <a:gd name="connsiteX1" fmla="*/ 385763 w 569119"/>
              <a:gd name="connsiteY1" fmla="*/ 95250 h 511969"/>
              <a:gd name="connsiteX2" fmla="*/ 419100 w 569119"/>
              <a:gd name="connsiteY2" fmla="*/ 95250 h 511969"/>
              <a:gd name="connsiteX3" fmla="*/ 454819 w 569119"/>
              <a:gd name="connsiteY3" fmla="*/ 85725 h 511969"/>
              <a:gd name="connsiteX4" fmla="*/ 490538 w 569119"/>
              <a:gd name="connsiteY4" fmla="*/ 69056 h 511969"/>
              <a:gd name="connsiteX5" fmla="*/ 514350 w 569119"/>
              <a:gd name="connsiteY5" fmla="*/ 52387 h 511969"/>
              <a:gd name="connsiteX6" fmla="*/ 526257 w 569119"/>
              <a:gd name="connsiteY6" fmla="*/ 45244 h 511969"/>
              <a:gd name="connsiteX7" fmla="*/ 569119 w 569119"/>
              <a:gd name="connsiteY7" fmla="*/ 0 h 511969"/>
              <a:gd name="connsiteX8" fmla="*/ 492919 w 569119"/>
              <a:gd name="connsiteY8" fmla="*/ 511969 h 511969"/>
              <a:gd name="connsiteX9" fmla="*/ 459582 w 569119"/>
              <a:gd name="connsiteY9" fmla="*/ 478631 h 511969"/>
              <a:gd name="connsiteX10" fmla="*/ 435769 w 569119"/>
              <a:gd name="connsiteY10" fmla="*/ 452437 h 511969"/>
              <a:gd name="connsiteX11" fmla="*/ 390525 w 569119"/>
              <a:gd name="connsiteY11" fmla="*/ 397669 h 511969"/>
              <a:gd name="connsiteX12" fmla="*/ 340519 w 569119"/>
              <a:gd name="connsiteY12" fmla="*/ 330994 h 511969"/>
              <a:gd name="connsiteX13" fmla="*/ 304800 w 569119"/>
              <a:gd name="connsiteY13" fmla="*/ 278606 h 511969"/>
              <a:gd name="connsiteX14" fmla="*/ 290513 w 569119"/>
              <a:gd name="connsiteY14" fmla="*/ 264319 h 511969"/>
              <a:gd name="connsiteX15" fmla="*/ 245269 w 569119"/>
              <a:gd name="connsiteY15" fmla="*/ 226219 h 511969"/>
              <a:gd name="connsiteX16" fmla="*/ 202407 w 569119"/>
              <a:gd name="connsiteY16" fmla="*/ 197644 h 511969"/>
              <a:gd name="connsiteX17" fmla="*/ 138113 w 569119"/>
              <a:gd name="connsiteY17" fmla="*/ 152400 h 511969"/>
              <a:gd name="connsiteX18" fmla="*/ 90488 w 569119"/>
              <a:gd name="connsiteY18" fmla="*/ 121444 h 511969"/>
              <a:gd name="connsiteX19" fmla="*/ 50007 w 569119"/>
              <a:gd name="connsiteY19" fmla="*/ 95250 h 511969"/>
              <a:gd name="connsiteX20" fmla="*/ 21432 w 569119"/>
              <a:gd name="connsiteY20" fmla="*/ 78581 h 511969"/>
              <a:gd name="connsiteX21" fmla="*/ 9525 w 569119"/>
              <a:gd name="connsiteY21" fmla="*/ 66675 h 511969"/>
              <a:gd name="connsiteX22" fmla="*/ 0 w 569119"/>
              <a:gd name="connsiteY22" fmla="*/ 42862 h 511969"/>
              <a:gd name="connsiteX23" fmla="*/ 2382 w 569119"/>
              <a:gd name="connsiteY23" fmla="*/ 28575 h 511969"/>
              <a:gd name="connsiteX24" fmla="*/ 9525 w 569119"/>
              <a:gd name="connsiteY24" fmla="*/ 23812 h 511969"/>
              <a:gd name="connsiteX25" fmla="*/ 28575 w 569119"/>
              <a:gd name="connsiteY25" fmla="*/ 23812 h 511969"/>
              <a:gd name="connsiteX26" fmla="*/ 128588 w 569119"/>
              <a:gd name="connsiteY26" fmla="*/ 42862 h 511969"/>
              <a:gd name="connsiteX27" fmla="*/ 197644 w 569119"/>
              <a:gd name="connsiteY27" fmla="*/ 5715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69119" h="511969">
                <a:moveTo>
                  <a:pt x="197644" y="57150"/>
                </a:moveTo>
                <a:lnTo>
                  <a:pt x="385763" y="95250"/>
                </a:lnTo>
                <a:lnTo>
                  <a:pt x="419100" y="95250"/>
                </a:lnTo>
                <a:lnTo>
                  <a:pt x="454819" y="85725"/>
                </a:lnTo>
                <a:lnTo>
                  <a:pt x="490538" y="69056"/>
                </a:lnTo>
                <a:lnTo>
                  <a:pt x="514350" y="52387"/>
                </a:lnTo>
                <a:lnTo>
                  <a:pt x="526257" y="45244"/>
                </a:lnTo>
                <a:lnTo>
                  <a:pt x="569119" y="0"/>
                </a:lnTo>
                <a:lnTo>
                  <a:pt x="492919" y="511969"/>
                </a:lnTo>
                <a:lnTo>
                  <a:pt x="459582" y="478631"/>
                </a:lnTo>
                <a:lnTo>
                  <a:pt x="435769" y="452437"/>
                </a:lnTo>
                <a:lnTo>
                  <a:pt x="390525" y="397669"/>
                </a:lnTo>
                <a:lnTo>
                  <a:pt x="340519" y="330994"/>
                </a:lnTo>
                <a:lnTo>
                  <a:pt x="304800" y="278606"/>
                </a:lnTo>
                <a:lnTo>
                  <a:pt x="290513" y="264319"/>
                </a:lnTo>
                <a:lnTo>
                  <a:pt x="245269" y="226219"/>
                </a:lnTo>
                <a:lnTo>
                  <a:pt x="202407" y="197644"/>
                </a:lnTo>
                <a:lnTo>
                  <a:pt x="138113" y="152400"/>
                </a:lnTo>
                <a:lnTo>
                  <a:pt x="90488" y="121444"/>
                </a:lnTo>
                <a:lnTo>
                  <a:pt x="50007" y="95250"/>
                </a:lnTo>
                <a:lnTo>
                  <a:pt x="21432" y="78581"/>
                </a:lnTo>
                <a:lnTo>
                  <a:pt x="9525" y="66675"/>
                </a:lnTo>
                <a:lnTo>
                  <a:pt x="0" y="42862"/>
                </a:lnTo>
                <a:lnTo>
                  <a:pt x="2382" y="28575"/>
                </a:lnTo>
                <a:lnTo>
                  <a:pt x="9525" y="23812"/>
                </a:lnTo>
                <a:lnTo>
                  <a:pt x="28575" y="23812"/>
                </a:lnTo>
                <a:lnTo>
                  <a:pt x="128588" y="42862"/>
                </a:lnTo>
                <a:lnTo>
                  <a:pt x="197644" y="571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94EBB54-FB33-461F-8C3F-0CA62731370F}"/>
              </a:ext>
            </a:extLst>
          </p:cNvPr>
          <p:cNvSpPr/>
          <p:nvPr/>
        </p:nvSpPr>
        <p:spPr>
          <a:xfrm>
            <a:off x="5761039" y="1900238"/>
            <a:ext cx="1254125" cy="1289050"/>
          </a:xfrm>
          <a:custGeom>
            <a:avLst/>
            <a:gdLst>
              <a:gd name="connsiteX0" fmla="*/ 742950 w 1254919"/>
              <a:gd name="connsiteY0" fmla="*/ 511968 h 1288256"/>
              <a:gd name="connsiteX1" fmla="*/ 783431 w 1254919"/>
              <a:gd name="connsiteY1" fmla="*/ 450056 h 1288256"/>
              <a:gd name="connsiteX2" fmla="*/ 821531 w 1254919"/>
              <a:gd name="connsiteY2" fmla="*/ 388143 h 1288256"/>
              <a:gd name="connsiteX3" fmla="*/ 852487 w 1254919"/>
              <a:gd name="connsiteY3" fmla="*/ 330993 h 1288256"/>
              <a:gd name="connsiteX4" fmla="*/ 876300 w 1254919"/>
              <a:gd name="connsiteY4" fmla="*/ 283368 h 1288256"/>
              <a:gd name="connsiteX5" fmla="*/ 900112 w 1254919"/>
              <a:gd name="connsiteY5" fmla="*/ 226218 h 1288256"/>
              <a:gd name="connsiteX6" fmla="*/ 907256 w 1254919"/>
              <a:gd name="connsiteY6" fmla="*/ 195262 h 1288256"/>
              <a:gd name="connsiteX7" fmla="*/ 902494 w 1254919"/>
              <a:gd name="connsiteY7" fmla="*/ 173831 h 1288256"/>
              <a:gd name="connsiteX8" fmla="*/ 878681 w 1254919"/>
              <a:gd name="connsiteY8" fmla="*/ 104775 h 1288256"/>
              <a:gd name="connsiteX9" fmla="*/ 842962 w 1254919"/>
              <a:gd name="connsiteY9" fmla="*/ 4762 h 1288256"/>
              <a:gd name="connsiteX10" fmla="*/ 1050131 w 1254919"/>
              <a:gd name="connsiteY10" fmla="*/ 0 h 1288256"/>
              <a:gd name="connsiteX11" fmla="*/ 1114425 w 1254919"/>
              <a:gd name="connsiteY11" fmla="*/ 57150 h 1288256"/>
              <a:gd name="connsiteX12" fmla="*/ 1143000 w 1254919"/>
              <a:gd name="connsiteY12" fmla="*/ 83343 h 1288256"/>
              <a:gd name="connsiteX13" fmla="*/ 1173956 w 1254919"/>
              <a:gd name="connsiteY13" fmla="*/ 111918 h 1288256"/>
              <a:gd name="connsiteX14" fmla="*/ 1202531 w 1254919"/>
              <a:gd name="connsiteY14" fmla="*/ 142875 h 1288256"/>
              <a:gd name="connsiteX15" fmla="*/ 1223962 w 1254919"/>
              <a:gd name="connsiteY15" fmla="*/ 166687 h 1288256"/>
              <a:gd name="connsiteX16" fmla="*/ 1240631 w 1254919"/>
              <a:gd name="connsiteY16" fmla="*/ 192881 h 1288256"/>
              <a:gd name="connsiteX17" fmla="*/ 1252537 w 1254919"/>
              <a:gd name="connsiteY17" fmla="*/ 219075 h 1288256"/>
              <a:gd name="connsiteX18" fmla="*/ 1254919 w 1254919"/>
              <a:gd name="connsiteY18" fmla="*/ 238125 h 1288256"/>
              <a:gd name="connsiteX19" fmla="*/ 1254919 w 1254919"/>
              <a:gd name="connsiteY19" fmla="*/ 259556 h 1288256"/>
              <a:gd name="connsiteX20" fmla="*/ 1243012 w 1254919"/>
              <a:gd name="connsiteY20" fmla="*/ 283368 h 1288256"/>
              <a:gd name="connsiteX21" fmla="*/ 1204912 w 1254919"/>
              <a:gd name="connsiteY21" fmla="*/ 316706 h 1288256"/>
              <a:gd name="connsiteX22" fmla="*/ 1162050 w 1254919"/>
              <a:gd name="connsiteY22" fmla="*/ 361950 h 1288256"/>
              <a:gd name="connsiteX23" fmla="*/ 1128712 w 1254919"/>
              <a:gd name="connsiteY23" fmla="*/ 392906 h 1288256"/>
              <a:gd name="connsiteX24" fmla="*/ 1069181 w 1254919"/>
              <a:gd name="connsiteY24" fmla="*/ 476250 h 1288256"/>
              <a:gd name="connsiteX25" fmla="*/ 1019175 w 1254919"/>
              <a:gd name="connsiteY25" fmla="*/ 535781 h 1288256"/>
              <a:gd name="connsiteX26" fmla="*/ 959644 w 1254919"/>
              <a:gd name="connsiteY26" fmla="*/ 611981 h 1288256"/>
              <a:gd name="connsiteX27" fmla="*/ 892969 w 1254919"/>
              <a:gd name="connsiteY27" fmla="*/ 690562 h 1288256"/>
              <a:gd name="connsiteX28" fmla="*/ 812006 w 1254919"/>
              <a:gd name="connsiteY28" fmla="*/ 778668 h 1288256"/>
              <a:gd name="connsiteX29" fmla="*/ 740569 w 1254919"/>
              <a:gd name="connsiteY29" fmla="*/ 852487 h 1288256"/>
              <a:gd name="connsiteX30" fmla="*/ 650081 w 1254919"/>
              <a:gd name="connsiteY30" fmla="*/ 935831 h 1288256"/>
              <a:gd name="connsiteX31" fmla="*/ 552450 w 1254919"/>
              <a:gd name="connsiteY31" fmla="*/ 1009650 h 1288256"/>
              <a:gd name="connsiteX32" fmla="*/ 473869 w 1254919"/>
              <a:gd name="connsiteY32" fmla="*/ 1064418 h 1288256"/>
              <a:gd name="connsiteX33" fmla="*/ 323850 w 1254919"/>
              <a:gd name="connsiteY33" fmla="*/ 1154906 h 1288256"/>
              <a:gd name="connsiteX34" fmla="*/ 171450 w 1254919"/>
              <a:gd name="connsiteY34" fmla="*/ 1235868 h 1288256"/>
              <a:gd name="connsiteX35" fmla="*/ 69056 w 1254919"/>
              <a:gd name="connsiteY35" fmla="*/ 1281112 h 1288256"/>
              <a:gd name="connsiteX36" fmla="*/ 23812 w 1254919"/>
              <a:gd name="connsiteY36" fmla="*/ 1288256 h 1288256"/>
              <a:gd name="connsiteX37" fmla="*/ 4762 w 1254919"/>
              <a:gd name="connsiteY37" fmla="*/ 1283493 h 1288256"/>
              <a:gd name="connsiteX38" fmla="*/ 0 w 1254919"/>
              <a:gd name="connsiteY38" fmla="*/ 1273968 h 1288256"/>
              <a:gd name="connsiteX39" fmla="*/ 4762 w 1254919"/>
              <a:gd name="connsiteY39" fmla="*/ 1254918 h 1288256"/>
              <a:gd name="connsiteX40" fmla="*/ 21431 w 1254919"/>
              <a:gd name="connsiteY40" fmla="*/ 1233487 h 1288256"/>
              <a:gd name="connsiteX41" fmla="*/ 90487 w 1254919"/>
              <a:gd name="connsiteY41" fmla="*/ 1183481 h 1288256"/>
              <a:gd name="connsiteX42" fmla="*/ 197644 w 1254919"/>
              <a:gd name="connsiteY42" fmla="*/ 1100137 h 1288256"/>
              <a:gd name="connsiteX43" fmla="*/ 269081 w 1254919"/>
              <a:gd name="connsiteY43" fmla="*/ 1040606 h 1288256"/>
              <a:gd name="connsiteX44" fmla="*/ 369094 w 1254919"/>
              <a:gd name="connsiteY44" fmla="*/ 952500 h 1288256"/>
              <a:gd name="connsiteX45" fmla="*/ 442912 w 1254919"/>
              <a:gd name="connsiteY45" fmla="*/ 881062 h 1288256"/>
              <a:gd name="connsiteX46" fmla="*/ 509587 w 1254919"/>
              <a:gd name="connsiteY46" fmla="*/ 814387 h 1288256"/>
              <a:gd name="connsiteX47" fmla="*/ 590550 w 1254919"/>
              <a:gd name="connsiteY47" fmla="*/ 719137 h 1288256"/>
              <a:gd name="connsiteX48" fmla="*/ 657225 w 1254919"/>
              <a:gd name="connsiteY48" fmla="*/ 633412 h 1288256"/>
              <a:gd name="connsiteX49" fmla="*/ 742950 w 1254919"/>
              <a:gd name="connsiteY49" fmla="*/ 511968 h 1288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4919" h="1288256">
                <a:moveTo>
                  <a:pt x="742950" y="511968"/>
                </a:moveTo>
                <a:lnTo>
                  <a:pt x="783431" y="450056"/>
                </a:lnTo>
                <a:lnTo>
                  <a:pt x="821531" y="388143"/>
                </a:lnTo>
                <a:lnTo>
                  <a:pt x="852487" y="330993"/>
                </a:lnTo>
                <a:lnTo>
                  <a:pt x="876300" y="283368"/>
                </a:lnTo>
                <a:lnTo>
                  <a:pt x="900112" y="226218"/>
                </a:lnTo>
                <a:lnTo>
                  <a:pt x="907256" y="195262"/>
                </a:lnTo>
                <a:lnTo>
                  <a:pt x="902494" y="173831"/>
                </a:lnTo>
                <a:lnTo>
                  <a:pt x="878681" y="104775"/>
                </a:lnTo>
                <a:lnTo>
                  <a:pt x="842962" y="4762"/>
                </a:lnTo>
                <a:lnTo>
                  <a:pt x="1050131" y="0"/>
                </a:lnTo>
                <a:lnTo>
                  <a:pt x="1114425" y="57150"/>
                </a:lnTo>
                <a:lnTo>
                  <a:pt x="1143000" y="83343"/>
                </a:lnTo>
                <a:lnTo>
                  <a:pt x="1173956" y="111918"/>
                </a:lnTo>
                <a:lnTo>
                  <a:pt x="1202531" y="142875"/>
                </a:lnTo>
                <a:lnTo>
                  <a:pt x="1223962" y="166687"/>
                </a:lnTo>
                <a:lnTo>
                  <a:pt x="1240631" y="192881"/>
                </a:lnTo>
                <a:lnTo>
                  <a:pt x="1252537" y="219075"/>
                </a:lnTo>
                <a:lnTo>
                  <a:pt x="1254919" y="238125"/>
                </a:lnTo>
                <a:lnTo>
                  <a:pt x="1254919" y="259556"/>
                </a:lnTo>
                <a:lnTo>
                  <a:pt x="1243012" y="283368"/>
                </a:lnTo>
                <a:lnTo>
                  <a:pt x="1204912" y="316706"/>
                </a:lnTo>
                <a:lnTo>
                  <a:pt x="1162050" y="361950"/>
                </a:lnTo>
                <a:lnTo>
                  <a:pt x="1128712" y="392906"/>
                </a:lnTo>
                <a:lnTo>
                  <a:pt x="1069181" y="476250"/>
                </a:lnTo>
                <a:lnTo>
                  <a:pt x="1019175" y="535781"/>
                </a:lnTo>
                <a:lnTo>
                  <a:pt x="959644" y="611981"/>
                </a:lnTo>
                <a:lnTo>
                  <a:pt x="892969" y="690562"/>
                </a:lnTo>
                <a:lnTo>
                  <a:pt x="812006" y="778668"/>
                </a:lnTo>
                <a:lnTo>
                  <a:pt x="740569" y="852487"/>
                </a:lnTo>
                <a:lnTo>
                  <a:pt x="650081" y="935831"/>
                </a:lnTo>
                <a:lnTo>
                  <a:pt x="552450" y="1009650"/>
                </a:lnTo>
                <a:lnTo>
                  <a:pt x="473869" y="1064418"/>
                </a:lnTo>
                <a:lnTo>
                  <a:pt x="323850" y="1154906"/>
                </a:lnTo>
                <a:lnTo>
                  <a:pt x="171450" y="1235868"/>
                </a:lnTo>
                <a:lnTo>
                  <a:pt x="69056" y="1281112"/>
                </a:lnTo>
                <a:lnTo>
                  <a:pt x="23812" y="1288256"/>
                </a:lnTo>
                <a:lnTo>
                  <a:pt x="4762" y="1283493"/>
                </a:lnTo>
                <a:lnTo>
                  <a:pt x="0" y="1273968"/>
                </a:lnTo>
                <a:lnTo>
                  <a:pt x="4762" y="1254918"/>
                </a:lnTo>
                <a:lnTo>
                  <a:pt x="21431" y="1233487"/>
                </a:lnTo>
                <a:lnTo>
                  <a:pt x="90487" y="1183481"/>
                </a:lnTo>
                <a:lnTo>
                  <a:pt x="197644" y="1100137"/>
                </a:lnTo>
                <a:lnTo>
                  <a:pt x="269081" y="1040606"/>
                </a:lnTo>
                <a:lnTo>
                  <a:pt x="369094" y="952500"/>
                </a:lnTo>
                <a:lnTo>
                  <a:pt x="442912" y="881062"/>
                </a:lnTo>
                <a:lnTo>
                  <a:pt x="509587" y="814387"/>
                </a:lnTo>
                <a:lnTo>
                  <a:pt x="590550" y="719137"/>
                </a:lnTo>
                <a:lnTo>
                  <a:pt x="657225" y="633412"/>
                </a:lnTo>
                <a:lnTo>
                  <a:pt x="742950" y="5119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87CD7FE6-25DD-482E-8C32-8788DC29B895}"/>
              </a:ext>
            </a:extLst>
          </p:cNvPr>
          <p:cNvSpPr/>
          <p:nvPr/>
        </p:nvSpPr>
        <p:spPr>
          <a:xfrm>
            <a:off x="4999039" y="3165476"/>
            <a:ext cx="2300287" cy="2035175"/>
          </a:xfrm>
          <a:custGeom>
            <a:avLst/>
            <a:gdLst>
              <a:gd name="connsiteX0" fmla="*/ 680004 w 2300166"/>
              <a:gd name="connsiteY0" fmla="*/ 195759 h 2034862"/>
              <a:gd name="connsiteX1" fmla="*/ 334850 w 2300166"/>
              <a:gd name="connsiteY1" fmla="*/ 234396 h 2034862"/>
              <a:gd name="connsiteX2" fmla="*/ 0 w 2300166"/>
              <a:gd name="connsiteY2" fmla="*/ 270456 h 2034862"/>
              <a:gd name="connsiteX3" fmla="*/ 100455 w 2300166"/>
              <a:gd name="connsiteY3" fmla="*/ 427579 h 2034862"/>
              <a:gd name="connsiteX4" fmla="*/ 517730 w 2300166"/>
              <a:gd name="connsiteY4" fmla="*/ 386366 h 2034862"/>
              <a:gd name="connsiteX5" fmla="*/ 862884 w 2300166"/>
              <a:gd name="connsiteY5" fmla="*/ 350305 h 2034862"/>
              <a:gd name="connsiteX6" fmla="*/ 1233796 w 2300166"/>
              <a:gd name="connsiteY6" fmla="*/ 309093 h 2034862"/>
              <a:gd name="connsiteX7" fmla="*/ 1493949 w 2300166"/>
              <a:gd name="connsiteY7" fmla="*/ 280759 h 2034862"/>
              <a:gd name="connsiteX8" fmla="*/ 1741223 w 2300166"/>
              <a:gd name="connsiteY8" fmla="*/ 255002 h 2034862"/>
              <a:gd name="connsiteX9" fmla="*/ 1882891 w 2300166"/>
              <a:gd name="connsiteY9" fmla="*/ 242123 h 2034862"/>
              <a:gd name="connsiteX10" fmla="*/ 1906073 w 2300166"/>
              <a:gd name="connsiteY10" fmla="*/ 247274 h 2034862"/>
              <a:gd name="connsiteX11" fmla="*/ 1924103 w 2300166"/>
              <a:gd name="connsiteY11" fmla="*/ 255002 h 2034862"/>
              <a:gd name="connsiteX12" fmla="*/ 1936982 w 2300166"/>
              <a:gd name="connsiteY12" fmla="*/ 262729 h 2034862"/>
              <a:gd name="connsiteX13" fmla="*/ 1947285 w 2300166"/>
              <a:gd name="connsiteY13" fmla="*/ 275608 h 2034862"/>
              <a:gd name="connsiteX14" fmla="*/ 1955013 w 2300166"/>
              <a:gd name="connsiteY14" fmla="*/ 291063 h 2034862"/>
              <a:gd name="connsiteX15" fmla="*/ 1960164 w 2300166"/>
              <a:gd name="connsiteY15" fmla="*/ 321972 h 2034862"/>
              <a:gd name="connsiteX16" fmla="*/ 1952437 w 2300166"/>
              <a:gd name="connsiteY16" fmla="*/ 427579 h 2034862"/>
              <a:gd name="connsiteX17" fmla="*/ 1939558 w 2300166"/>
              <a:gd name="connsiteY17" fmla="*/ 628489 h 2034862"/>
              <a:gd name="connsiteX18" fmla="*/ 1957588 w 2300166"/>
              <a:gd name="connsiteY18" fmla="*/ 757278 h 2034862"/>
              <a:gd name="connsiteX19" fmla="*/ 1949861 w 2300166"/>
              <a:gd name="connsiteY19" fmla="*/ 960764 h 2034862"/>
              <a:gd name="connsiteX20" fmla="*/ 1936982 w 2300166"/>
              <a:gd name="connsiteY20" fmla="*/ 1220917 h 2034862"/>
              <a:gd name="connsiteX21" fmla="*/ 1936982 w 2300166"/>
              <a:gd name="connsiteY21" fmla="*/ 1352282 h 2034862"/>
              <a:gd name="connsiteX22" fmla="*/ 1926679 w 2300166"/>
              <a:gd name="connsiteY22" fmla="*/ 1545465 h 2034862"/>
              <a:gd name="connsiteX23" fmla="*/ 1913800 w 2300166"/>
              <a:gd name="connsiteY23" fmla="*/ 1772133 h 2034862"/>
              <a:gd name="connsiteX24" fmla="*/ 1906073 w 2300166"/>
              <a:gd name="connsiteY24" fmla="*/ 1924104 h 2034862"/>
              <a:gd name="connsiteX25" fmla="*/ 1924103 w 2300166"/>
              <a:gd name="connsiteY25" fmla="*/ 1960165 h 2034862"/>
              <a:gd name="connsiteX26" fmla="*/ 1949861 w 2300166"/>
              <a:gd name="connsiteY26" fmla="*/ 1993650 h 2034862"/>
              <a:gd name="connsiteX27" fmla="*/ 1973043 w 2300166"/>
              <a:gd name="connsiteY27" fmla="*/ 2014256 h 2034862"/>
              <a:gd name="connsiteX28" fmla="*/ 2001377 w 2300166"/>
              <a:gd name="connsiteY28" fmla="*/ 2029710 h 2034862"/>
              <a:gd name="connsiteX29" fmla="*/ 2032286 w 2300166"/>
              <a:gd name="connsiteY29" fmla="*/ 2034862 h 2034862"/>
              <a:gd name="connsiteX30" fmla="*/ 2065771 w 2300166"/>
              <a:gd name="connsiteY30" fmla="*/ 2032286 h 2034862"/>
              <a:gd name="connsiteX31" fmla="*/ 2101832 w 2300166"/>
              <a:gd name="connsiteY31" fmla="*/ 2016832 h 2034862"/>
              <a:gd name="connsiteX32" fmla="*/ 2140468 w 2300166"/>
              <a:gd name="connsiteY32" fmla="*/ 1985922 h 2034862"/>
              <a:gd name="connsiteX33" fmla="*/ 2163650 w 2300166"/>
              <a:gd name="connsiteY33" fmla="*/ 1952437 h 2034862"/>
              <a:gd name="connsiteX34" fmla="*/ 2179105 w 2300166"/>
              <a:gd name="connsiteY34" fmla="*/ 1908649 h 2034862"/>
              <a:gd name="connsiteX35" fmla="*/ 2186832 w 2300166"/>
              <a:gd name="connsiteY35" fmla="*/ 1870012 h 2034862"/>
              <a:gd name="connsiteX36" fmla="*/ 2194560 w 2300166"/>
              <a:gd name="connsiteY36" fmla="*/ 1676829 h 2034862"/>
              <a:gd name="connsiteX37" fmla="*/ 2210014 w 2300166"/>
              <a:gd name="connsiteY37" fmla="*/ 1341979 h 2034862"/>
              <a:gd name="connsiteX38" fmla="*/ 2230620 w 2300166"/>
              <a:gd name="connsiteY38" fmla="*/ 909248 h 2034862"/>
              <a:gd name="connsiteX39" fmla="*/ 2240924 w 2300166"/>
              <a:gd name="connsiteY39" fmla="*/ 618186 h 2034862"/>
              <a:gd name="connsiteX40" fmla="*/ 2251227 w 2300166"/>
              <a:gd name="connsiteY40" fmla="*/ 468791 h 2034862"/>
              <a:gd name="connsiteX41" fmla="*/ 2256378 w 2300166"/>
              <a:gd name="connsiteY41" fmla="*/ 443033 h 2034862"/>
              <a:gd name="connsiteX42" fmla="*/ 2269257 w 2300166"/>
              <a:gd name="connsiteY42" fmla="*/ 412124 h 2034862"/>
              <a:gd name="connsiteX43" fmla="*/ 2289863 w 2300166"/>
              <a:gd name="connsiteY43" fmla="*/ 342578 h 2034862"/>
              <a:gd name="connsiteX44" fmla="*/ 2297591 w 2300166"/>
              <a:gd name="connsiteY44" fmla="*/ 296214 h 2034862"/>
              <a:gd name="connsiteX45" fmla="*/ 2300166 w 2300166"/>
              <a:gd name="connsiteY45" fmla="*/ 257578 h 2034862"/>
              <a:gd name="connsiteX46" fmla="*/ 2295015 w 2300166"/>
              <a:gd name="connsiteY46" fmla="*/ 239547 h 2034862"/>
              <a:gd name="connsiteX47" fmla="*/ 2274409 w 2300166"/>
              <a:gd name="connsiteY47" fmla="*/ 208638 h 2034862"/>
              <a:gd name="connsiteX48" fmla="*/ 2222893 w 2300166"/>
              <a:gd name="connsiteY48" fmla="*/ 154547 h 2034862"/>
              <a:gd name="connsiteX49" fmla="*/ 2173953 w 2300166"/>
              <a:gd name="connsiteY49" fmla="*/ 115910 h 2034862"/>
              <a:gd name="connsiteX50" fmla="*/ 2109559 w 2300166"/>
              <a:gd name="connsiteY50" fmla="*/ 74698 h 2034862"/>
              <a:gd name="connsiteX51" fmla="*/ 2042589 w 2300166"/>
              <a:gd name="connsiteY51" fmla="*/ 43788 h 2034862"/>
              <a:gd name="connsiteX52" fmla="*/ 1980770 w 2300166"/>
              <a:gd name="connsiteY52" fmla="*/ 18030 h 2034862"/>
              <a:gd name="connsiteX53" fmla="*/ 1952437 w 2300166"/>
              <a:gd name="connsiteY53" fmla="*/ 10303 h 2034862"/>
              <a:gd name="connsiteX54" fmla="*/ 1900921 w 2300166"/>
              <a:gd name="connsiteY54" fmla="*/ 0 h 2034862"/>
              <a:gd name="connsiteX55" fmla="*/ 1867436 w 2300166"/>
              <a:gd name="connsiteY55" fmla="*/ 5152 h 2034862"/>
              <a:gd name="connsiteX56" fmla="*/ 1846830 w 2300166"/>
              <a:gd name="connsiteY56" fmla="*/ 12879 h 2034862"/>
              <a:gd name="connsiteX57" fmla="*/ 1833951 w 2300166"/>
              <a:gd name="connsiteY57" fmla="*/ 30909 h 2034862"/>
              <a:gd name="connsiteX58" fmla="*/ 1821072 w 2300166"/>
              <a:gd name="connsiteY58" fmla="*/ 54091 h 2034862"/>
              <a:gd name="connsiteX59" fmla="*/ 1795315 w 2300166"/>
              <a:gd name="connsiteY59" fmla="*/ 66970 h 2034862"/>
              <a:gd name="connsiteX60" fmla="*/ 1635617 w 2300166"/>
              <a:gd name="connsiteY60" fmla="*/ 85001 h 2034862"/>
              <a:gd name="connsiteX61" fmla="*/ 1277584 w 2300166"/>
              <a:gd name="connsiteY61" fmla="*/ 126213 h 2034862"/>
              <a:gd name="connsiteX62" fmla="*/ 971067 w 2300166"/>
              <a:gd name="connsiteY62" fmla="*/ 159698 h 2034862"/>
              <a:gd name="connsiteX63" fmla="*/ 680004 w 2300166"/>
              <a:gd name="connsiteY63" fmla="*/ 195759 h 20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00166" h="2034862">
                <a:moveTo>
                  <a:pt x="680004" y="195759"/>
                </a:moveTo>
                <a:lnTo>
                  <a:pt x="334850" y="234396"/>
                </a:lnTo>
                <a:lnTo>
                  <a:pt x="0" y="270456"/>
                </a:lnTo>
                <a:lnTo>
                  <a:pt x="100455" y="427579"/>
                </a:lnTo>
                <a:lnTo>
                  <a:pt x="517730" y="386366"/>
                </a:lnTo>
                <a:lnTo>
                  <a:pt x="862884" y="350305"/>
                </a:lnTo>
                <a:lnTo>
                  <a:pt x="1233796" y="309093"/>
                </a:lnTo>
                <a:lnTo>
                  <a:pt x="1493949" y="280759"/>
                </a:lnTo>
                <a:lnTo>
                  <a:pt x="1741223" y="255002"/>
                </a:lnTo>
                <a:lnTo>
                  <a:pt x="1882891" y="242123"/>
                </a:lnTo>
                <a:lnTo>
                  <a:pt x="1906073" y="247274"/>
                </a:lnTo>
                <a:lnTo>
                  <a:pt x="1924103" y="255002"/>
                </a:lnTo>
                <a:lnTo>
                  <a:pt x="1936982" y="262729"/>
                </a:lnTo>
                <a:lnTo>
                  <a:pt x="1947285" y="275608"/>
                </a:lnTo>
                <a:lnTo>
                  <a:pt x="1955013" y="291063"/>
                </a:lnTo>
                <a:lnTo>
                  <a:pt x="1960164" y="321972"/>
                </a:lnTo>
                <a:lnTo>
                  <a:pt x="1952437" y="427579"/>
                </a:lnTo>
                <a:lnTo>
                  <a:pt x="1939558" y="628489"/>
                </a:lnTo>
                <a:lnTo>
                  <a:pt x="1957588" y="757278"/>
                </a:lnTo>
                <a:lnTo>
                  <a:pt x="1949861" y="960764"/>
                </a:lnTo>
                <a:lnTo>
                  <a:pt x="1936982" y="1220917"/>
                </a:lnTo>
                <a:lnTo>
                  <a:pt x="1936982" y="1352282"/>
                </a:lnTo>
                <a:lnTo>
                  <a:pt x="1926679" y="1545465"/>
                </a:lnTo>
                <a:lnTo>
                  <a:pt x="1913800" y="1772133"/>
                </a:lnTo>
                <a:lnTo>
                  <a:pt x="1906073" y="1924104"/>
                </a:lnTo>
                <a:lnTo>
                  <a:pt x="1924103" y="1960165"/>
                </a:lnTo>
                <a:lnTo>
                  <a:pt x="1949861" y="1993650"/>
                </a:lnTo>
                <a:lnTo>
                  <a:pt x="1973043" y="2014256"/>
                </a:lnTo>
                <a:lnTo>
                  <a:pt x="2001377" y="2029710"/>
                </a:lnTo>
                <a:lnTo>
                  <a:pt x="2032286" y="2034862"/>
                </a:lnTo>
                <a:lnTo>
                  <a:pt x="2065771" y="2032286"/>
                </a:lnTo>
                <a:lnTo>
                  <a:pt x="2101832" y="2016832"/>
                </a:lnTo>
                <a:lnTo>
                  <a:pt x="2140468" y="1985922"/>
                </a:lnTo>
                <a:lnTo>
                  <a:pt x="2163650" y="1952437"/>
                </a:lnTo>
                <a:lnTo>
                  <a:pt x="2179105" y="1908649"/>
                </a:lnTo>
                <a:lnTo>
                  <a:pt x="2186832" y="1870012"/>
                </a:lnTo>
                <a:lnTo>
                  <a:pt x="2194560" y="1676829"/>
                </a:lnTo>
                <a:lnTo>
                  <a:pt x="2210014" y="1341979"/>
                </a:lnTo>
                <a:lnTo>
                  <a:pt x="2230620" y="909248"/>
                </a:lnTo>
                <a:lnTo>
                  <a:pt x="2240924" y="618186"/>
                </a:lnTo>
                <a:lnTo>
                  <a:pt x="2251227" y="468791"/>
                </a:lnTo>
                <a:lnTo>
                  <a:pt x="2256378" y="443033"/>
                </a:lnTo>
                <a:lnTo>
                  <a:pt x="2269257" y="412124"/>
                </a:lnTo>
                <a:lnTo>
                  <a:pt x="2289863" y="342578"/>
                </a:lnTo>
                <a:lnTo>
                  <a:pt x="2297591" y="296214"/>
                </a:lnTo>
                <a:lnTo>
                  <a:pt x="2300166" y="257578"/>
                </a:lnTo>
                <a:lnTo>
                  <a:pt x="2295015" y="239547"/>
                </a:lnTo>
                <a:lnTo>
                  <a:pt x="2274409" y="208638"/>
                </a:lnTo>
                <a:lnTo>
                  <a:pt x="2222893" y="154547"/>
                </a:lnTo>
                <a:lnTo>
                  <a:pt x="2173953" y="115910"/>
                </a:lnTo>
                <a:lnTo>
                  <a:pt x="2109559" y="74698"/>
                </a:lnTo>
                <a:lnTo>
                  <a:pt x="2042589" y="43788"/>
                </a:lnTo>
                <a:lnTo>
                  <a:pt x="1980770" y="18030"/>
                </a:lnTo>
                <a:lnTo>
                  <a:pt x="1952437" y="10303"/>
                </a:lnTo>
                <a:lnTo>
                  <a:pt x="1900921" y="0"/>
                </a:lnTo>
                <a:lnTo>
                  <a:pt x="1867436" y="5152"/>
                </a:lnTo>
                <a:lnTo>
                  <a:pt x="1846830" y="12879"/>
                </a:lnTo>
                <a:lnTo>
                  <a:pt x="1833951" y="30909"/>
                </a:lnTo>
                <a:lnTo>
                  <a:pt x="1821072" y="54091"/>
                </a:lnTo>
                <a:lnTo>
                  <a:pt x="1795315" y="66970"/>
                </a:lnTo>
                <a:lnTo>
                  <a:pt x="1635617" y="85001"/>
                </a:lnTo>
                <a:lnTo>
                  <a:pt x="1277584" y="126213"/>
                </a:lnTo>
                <a:lnTo>
                  <a:pt x="971067" y="159698"/>
                </a:lnTo>
                <a:lnTo>
                  <a:pt x="680004" y="19575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2EEBABDF-DF92-4FCD-8FCB-0C0C388969E8}"/>
              </a:ext>
            </a:extLst>
          </p:cNvPr>
          <p:cNvSpPr/>
          <p:nvPr/>
        </p:nvSpPr>
        <p:spPr>
          <a:xfrm>
            <a:off x="5110163" y="3760789"/>
            <a:ext cx="1905000" cy="320675"/>
          </a:xfrm>
          <a:custGeom>
            <a:avLst/>
            <a:gdLst>
              <a:gd name="connsiteX0" fmla="*/ 895350 w 1905000"/>
              <a:gd name="connsiteY0" fmla="*/ 76200 h 321469"/>
              <a:gd name="connsiteX1" fmla="*/ 1481137 w 1905000"/>
              <a:gd name="connsiteY1" fmla="*/ 30956 h 321469"/>
              <a:gd name="connsiteX2" fmla="*/ 1893093 w 1905000"/>
              <a:gd name="connsiteY2" fmla="*/ 0 h 321469"/>
              <a:gd name="connsiteX3" fmla="*/ 1905000 w 1905000"/>
              <a:gd name="connsiteY3" fmla="*/ 178594 h 321469"/>
              <a:gd name="connsiteX4" fmla="*/ 1595437 w 1905000"/>
              <a:gd name="connsiteY4" fmla="*/ 202406 h 321469"/>
              <a:gd name="connsiteX5" fmla="*/ 1223962 w 1905000"/>
              <a:gd name="connsiteY5" fmla="*/ 230981 h 321469"/>
              <a:gd name="connsiteX6" fmla="*/ 931068 w 1905000"/>
              <a:gd name="connsiteY6" fmla="*/ 252412 h 321469"/>
              <a:gd name="connsiteX7" fmla="*/ 626268 w 1905000"/>
              <a:gd name="connsiteY7" fmla="*/ 276225 h 321469"/>
              <a:gd name="connsiteX8" fmla="*/ 330993 w 1905000"/>
              <a:gd name="connsiteY8" fmla="*/ 297656 h 321469"/>
              <a:gd name="connsiteX9" fmla="*/ 0 w 1905000"/>
              <a:gd name="connsiteY9" fmla="*/ 321469 h 321469"/>
              <a:gd name="connsiteX10" fmla="*/ 26193 w 1905000"/>
              <a:gd name="connsiteY10" fmla="*/ 138112 h 321469"/>
              <a:gd name="connsiteX11" fmla="*/ 326231 w 1905000"/>
              <a:gd name="connsiteY11" fmla="*/ 121444 h 321469"/>
              <a:gd name="connsiteX12" fmla="*/ 640556 w 1905000"/>
              <a:gd name="connsiteY12" fmla="*/ 95250 h 321469"/>
              <a:gd name="connsiteX13" fmla="*/ 895350 w 1905000"/>
              <a:gd name="connsiteY13" fmla="*/ 76200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905000" h="321469">
                <a:moveTo>
                  <a:pt x="895350" y="76200"/>
                </a:moveTo>
                <a:lnTo>
                  <a:pt x="1481137" y="30956"/>
                </a:lnTo>
                <a:lnTo>
                  <a:pt x="1893093" y="0"/>
                </a:lnTo>
                <a:lnTo>
                  <a:pt x="1905000" y="178594"/>
                </a:lnTo>
                <a:lnTo>
                  <a:pt x="1595437" y="202406"/>
                </a:lnTo>
                <a:lnTo>
                  <a:pt x="1223962" y="230981"/>
                </a:lnTo>
                <a:lnTo>
                  <a:pt x="931068" y="252412"/>
                </a:lnTo>
                <a:lnTo>
                  <a:pt x="626268" y="276225"/>
                </a:lnTo>
                <a:lnTo>
                  <a:pt x="330993" y="297656"/>
                </a:lnTo>
                <a:lnTo>
                  <a:pt x="0" y="321469"/>
                </a:lnTo>
                <a:lnTo>
                  <a:pt x="26193" y="138112"/>
                </a:lnTo>
                <a:lnTo>
                  <a:pt x="326231" y="121444"/>
                </a:lnTo>
                <a:lnTo>
                  <a:pt x="640556" y="95250"/>
                </a:lnTo>
                <a:lnTo>
                  <a:pt x="895350" y="76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D927DDBF-D2FB-450E-A775-6C896C8B9BDB}"/>
              </a:ext>
            </a:extLst>
          </p:cNvPr>
          <p:cNvSpPr/>
          <p:nvPr/>
        </p:nvSpPr>
        <p:spPr>
          <a:xfrm>
            <a:off x="5135564" y="4341813"/>
            <a:ext cx="1857375" cy="273050"/>
          </a:xfrm>
          <a:custGeom>
            <a:avLst/>
            <a:gdLst>
              <a:gd name="connsiteX0" fmla="*/ 990600 w 1857375"/>
              <a:gd name="connsiteY0" fmla="*/ 66675 h 273844"/>
              <a:gd name="connsiteX1" fmla="*/ 1450182 w 1857375"/>
              <a:gd name="connsiteY1" fmla="*/ 30956 h 273844"/>
              <a:gd name="connsiteX2" fmla="*/ 1857375 w 1857375"/>
              <a:gd name="connsiteY2" fmla="*/ 0 h 273844"/>
              <a:gd name="connsiteX3" fmla="*/ 1843088 w 1857375"/>
              <a:gd name="connsiteY3" fmla="*/ 202406 h 273844"/>
              <a:gd name="connsiteX4" fmla="*/ 1588294 w 1857375"/>
              <a:gd name="connsiteY4" fmla="*/ 211931 h 273844"/>
              <a:gd name="connsiteX5" fmla="*/ 1314450 w 1857375"/>
              <a:gd name="connsiteY5" fmla="*/ 223837 h 273844"/>
              <a:gd name="connsiteX6" fmla="*/ 1071563 w 1857375"/>
              <a:gd name="connsiteY6" fmla="*/ 233362 h 273844"/>
              <a:gd name="connsiteX7" fmla="*/ 819150 w 1857375"/>
              <a:gd name="connsiteY7" fmla="*/ 242887 h 273844"/>
              <a:gd name="connsiteX8" fmla="*/ 569119 w 1857375"/>
              <a:gd name="connsiteY8" fmla="*/ 252412 h 273844"/>
              <a:gd name="connsiteX9" fmla="*/ 309563 w 1857375"/>
              <a:gd name="connsiteY9" fmla="*/ 261937 h 273844"/>
              <a:gd name="connsiteX10" fmla="*/ 0 w 1857375"/>
              <a:gd name="connsiteY10" fmla="*/ 273844 h 273844"/>
              <a:gd name="connsiteX11" fmla="*/ 11907 w 1857375"/>
              <a:gd name="connsiteY11" fmla="*/ 142875 h 273844"/>
              <a:gd name="connsiteX12" fmla="*/ 402432 w 1857375"/>
              <a:gd name="connsiteY12" fmla="*/ 111919 h 273844"/>
              <a:gd name="connsiteX13" fmla="*/ 802482 w 1857375"/>
              <a:gd name="connsiteY13" fmla="*/ 80962 h 273844"/>
              <a:gd name="connsiteX14" fmla="*/ 990600 w 1857375"/>
              <a:gd name="connsiteY14" fmla="*/ 66675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7375" h="273844">
                <a:moveTo>
                  <a:pt x="990600" y="66675"/>
                </a:moveTo>
                <a:lnTo>
                  <a:pt x="1450182" y="30956"/>
                </a:lnTo>
                <a:lnTo>
                  <a:pt x="1857375" y="0"/>
                </a:lnTo>
                <a:lnTo>
                  <a:pt x="1843088" y="202406"/>
                </a:lnTo>
                <a:lnTo>
                  <a:pt x="1588294" y="211931"/>
                </a:lnTo>
                <a:lnTo>
                  <a:pt x="1314450" y="223837"/>
                </a:lnTo>
                <a:lnTo>
                  <a:pt x="1071563" y="233362"/>
                </a:lnTo>
                <a:lnTo>
                  <a:pt x="819150" y="242887"/>
                </a:lnTo>
                <a:lnTo>
                  <a:pt x="569119" y="252412"/>
                </a:lnTo>
                <a:lnTo>
                  <a:pt x="309563" y="261937"/>
                </a:lnTo>
                <a:lnTo>
                  <a:pt x="0" y="273844"/>
                </a:lnTo>
                <a:lnTo>
                  <a:pt x="11907" y="142875"/>
                </a:lnTo>
                <a:lnTo>
                  <a:pt x="402432" y="111919"/>
                </a:lnTo>
                <a:lnTo>
                  <a:pt x="802482" y="80962"/>
                </a:lnTo>
                <a:lnTo>
                  <a:pt x="990600" y="66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A72D9A85-0325-426A-89EA-828C843D244F}"/>
              </a:ext>
            </a:extLst>
          </p:cNvPr>
          <p:cNvSpPr/>
          <p:nvPr/>
        </p:nvSpPr>
        <p:spPr>
          <a:xfrm>
            <a:off x="5106989" y="4905375"/>
            <a:ext cx="1874837" cy="300038"/>
          </a:xfrm>
          <a:custGeom>
            <a:avLst/>
            <a:gdLst>
              <a:gd name="connsiteX0" fmla="*/ 976313 w 1874044"/>
              <a:gd name="connsiteY0" fmla="*/ 50006 h 300038"/>
              <a:gd name="connsiteX1" fmla="*/ 683419 w 1874044"/>
              <a:gd name="connsiteY1" fmla="*/ 69056 h 300038"/>
              <a:gd name="connsiteX2" fmla="*/ 392907 w 1874044"/>
              <a:gd name="connsiteY2" fmla="*/ 88106 h 300038"/>
              <a:gd name="connsiteX3" fmla="*/ 107157 w 1874044"/>
              <a:gd name="connsiteY3" fmla="*/ 107156 h 300038"/>
              <a:gd name="connsiteX4" fmla="*/ 0 w 1874044"/>
              <a:gd name="connsiteY4" fmla="*/ 111919 h 300038"/>
              <a:gd name="connsiteX5" fmla="*/ 14288 w 1874044"/>
              <a:gd name="connsiteY5" fmla="*/ 300038 h 300038"/>
              <a:gd name="connsiteX6" fmla="*/ 42863 w 1874044"/>
              <a:gd name="connsiteY6" fmla="*/ 283369 h 300038"/>
              <a:gd name="connsiteX7" fmla="*/ 57150 w 1874044"/>
              <a:gd name="connsiteY7" fmla="*/ 273844 h 300038"/>
              <a:gd name="connsiteX8" fmla="*/ 78582 w 1874044"/>
              <a:gd name="connsiteY8" fmla="*/ 254794 h 300038"/>
              <a:gd name="connsiteX9" fmla="*/ 95250 w 1874044"/>
              <a:gd name="connsiteY9" fmla="*/ 245269 h 300038"/>
              <a:gd name="connsiteX10" fmla="*/ 178594 w 1874044"/>
              <a:gd name="connsiteY10" fmla="*/ 240506 h 300038"/>
              <a:gd name="connsiteX11" fmla="*/ 454819 w 1874044"/>
              <a:gd name="connsiteY11" fmla="*/ 228600 h 300038"/>
              <a:gd name="connsiteX12" fmla="*/ 783432 w 1874044"/>
              <a:gd name="connsiteY12" fmla="*/ 216694 h 300038"/>
              <a:gd name="connsiteX13" fmla="*/ 1026319 w 1874044"/>
              <a:gd name="connsiteY13" fmla="*/ 207169 h 300038"/>
              <a:gd name="connsiteX14" fmla="*/ 1283494 w 1874044"/>
              <a:gd name="connsiteY14" fmla="*/ 195263 h 300038"/>
              <a:gd name="connsiteX15" fmla="*/ 1552575 w 1874044"/>
              <a:gd name="connsiteY15" fmla="*/ 183356 h 300038"/>
              <a:gd name="connsiteX16" fmla="*/ 1874044 w 1874044"/>
              <a:gd name="connsiteY16" fmla="*/ 171450 h 300038"/>
              <a:gd name="connsiteX17" fmla="*/ 1859757 w 1874044"/>
              <a:gd name="connsiteY17" fmla="*/ 0 h 300038"/>
              <a:gd name="connsiteX18" fmla="*/ 1633538 w 1874044"/>
              <a:gd name="connsiteY18" fmla="*/ 11906 h 300038"/>
              <a:gd name="connsiteX19" fmla="*/ 1335882 w 1874044"/>
              <a:gd name="connsiteY19" fmla="*/ 28575 h 300038"/>
              <a:gd name="connsiteX20" fmla="*/ 976313 w 1874044"/>
              <a:gd name="connsiteY20" fmla="*/ 50006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874044" h="300038">
                <a:moveTo>
                  <a:pt x="976313" y="50006"/>
                </a:moveTo>
                <a:lnTo>
                  <a:pt x="683419" y="69056"/>
                </a:lnTo>
                <a:lnTo>
                  <a:pt x="392907" y="88106"/>
                </a:lnTo>
                <a:lnTo>
                  <a:pt x="107157" y="107156"/>
                </a:lnTo>
                <a:lnTo>
                  <a:pt x="0" y="111919"/>
                </a:lnTo>
                <a:lnTo>
                  <a:pt x="14288" y="300038"/>
                </a:lnTo>
                <a:lnTo>
                  <a:pt x="42863" y="283369"/>
                </a:lnTo>
                <a:lnTo>
                  <a:pt x="57150" y="273844"/>
                </a:lnTo>
                <a:lnTo>
                  <a:pt x="78582" y="254794"/>
                </a:lnTo>
                <a:lnTo>
                  <a:pt x="95250" y="245269"/>
                </a:lnTo>
                <a:lnTo>
                  <a:pt x="178594" y="240506"/>
                </a:lnTo>
                <a:lnTo>
                  <a:pt x="454819" y="228600"/>
                </a:lnTo>
                <a:lnTo>
                  <a:pt x="783432" y="216694"/>
                </a:lnTo>
                <a:lnTo>
                  <a:pt x="1026319" y="207169"/>
                </a:lnTo>
                <a:lnTo>
                  <a:pt x="1283494" y="195263"/>
                </a:lnTo>
                <a:lnTo>
                  <a:pt x="1552575" y="183356"/>
                </a:lnTo>
                <a:lnTo>
                  <a:pt x="1874044" y="171450"/>
                </a:lnTo>
                <a:lnTo>
                  <a:pt x="1859757" y="0"/>
                </a:lnTo>
                <a:lnTo>
                  <a:pt x="1633538" y="11906"/>
                </a:lnTo>
                <a:lnTo>
                  <a:pt x="1335882" y="28575"/>
                </a:lnTo>
                <a:lnTo>
                  <a:pt x="976313" y="500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20695171-FB81-45D5-880C-76724C57E59B}"/>
              </a:ext>
            </a:extLst>
          </p:cNvPr>
          <p:cNvSpPr/>
          <p:nvPr/>
        </p:nvSpPr>
        <p:spPr>
          <a:xfrm>
            <a:off x="4224338" y="5210175"/>
            <a:ext cx="1485900" cy="876300"/>
          </a:xfrm>
          <a:custGeom>
            <a:avLst/>
            <a:gdLst>
              <a:gd name="connsiteX0" fmla="*/ 747712 w 1485900"/>
              <a:gd name="connsiteY0" fmla="*/ 423863 h 876300"/>
              <a:gd name="connsiteX1" fmla="*/ 814387 w 1485900"/>
              <a:gd name="connsiteY1" fmla="*/ 376238 h 876300"/>
              <a:gd name="connsiteX2" fmla="*/ 885825 w 1485900"/>
              <a:gd name="connsiteY2" fmla="*/ 323850 h 876300"/>
              <a:gd name="connsiteX3" fmla="*/ 969168 w 1485900"/>
              <a:gd name="connsiteY3" fmla="*/ 254794 h 876300"/>
              <a:gd name="connsiteX4" fmla="*/ 1033462 w 1485900"/>
              <a:gd name="connsiteY4" fmla="*/ 188119 h 876300"/>
              <a:gd name="connsiteX5" fmla="*/ 1038225 w 1485900"/>
              <a:gd name="connsiteY5" fmla="*/ 173831 h 876300"/>
              <a:gd name="connsiteX6" fmla="*/ 1035843 w 1485900"/>
              <a:gd name="connsiteY6" fmla="*/ 157163 h 876300"/>
              <a:gd name="connsiteX7" fmla="*/ 1031081 w 1485900"/>
              <a:gd name="connsiteY7" fmla="*/ 133350 h 876300"/>
              <a:gd name="connsiteX8" fmla="*/ 1016793 w 1485900"/>
              <a:gd name="connsiteY8" fmla="*/ 100013 h 876300"/>
              <a:gd name="connsiteX9" fmla="*/ 997743 w 1485900"/>
              <a:gd name="connsiteY9" fmla="*/ 71438 h 876300"/>
              <a:gd name="connsiteX10" fmla="*/ 981075 w 1485900"/>
              <a:gd name="connsiteY10" fmla="*/ 57150 h 876300"/>
              <a:gd name="connsiteX11" fmla="*/ 966787 w 1485900"/>
              <a:gd name="connsiteY11" fmla="*/ 42863 h 876300"/>
              <a:gd name="connsiteX12" fmla="*/ 957262 w 1485900"/>
              <a:gd name="connsiteY12" fmla="*/ 26194 h 876300"/>
              <a:gd name="connsiteX13" fmla="*/ 957262 w 1485900"/>
              <a:gd name="connsiteY13" fmla="*/ 9525 h 876300"/>
              <a:gd name="connsiteX14" fmla="*/ 966787 w 1485900"/>
              <a:gd name="connsiteY14" fmla="*/ 0 h 876300"/>
              <a:gd name="connsiteX15" fmla="*/ 983456 w 1485900"/>
              <a:gd name="connsiteY15" fmla="*/ 0 h 876300"/>
              <a:gd name="connsiteX16" fmla="*/ 1052512 w 1485900"/>
              <a:gd name="connsiteY16" fmla="*/ 9525 h 876300"/>
              <a:gd name="connsiteX17" fmla="*/ 1107281 w 1485900"/>
              <a:gd name="connsiteY17" fmla="*/ 21431 h 876300"/>
              <a:gd name="connsiteX18" fmla="*/ 1152525 w 1485900"/>
              <a:gd name="connsiteY18" fmla="*/ 33338 h 876300"/>
              <a:gd name="connsiteX19" fmla="*/ 1216818 w 1485900"/>
              <a:gd name="connsiteY19" fmla="*/ 57150 h 876300"/>
              <a:gd name="connsiteX20" fmla="*/ 1271587 w 1485900"/>
              <a:gd name="connsiteY20" fmla="*/ 85725 h 876300"/>
              <a:gd name="connsiteX21" fmla="*/ 1326356 w 1485900"/>
              <a:gd name="connsiteY21" fmla="*/ 114300 h 876300"/>
              <a:gd name="connsiteX22" fmla="*/ 1364456 w 1485900"/>
              <a:gd name="connsiteY22" fmla="*/ 130969 h 876300"/>
              <a:gd name="connsiteX23" fmla="*/ 1431131 w 1485900"/>
              <a:gd name="connsiteY23" fmla="*/ 169069 h 876300"/>
              <a:gd name="connsiteX24" fmla="*/ 1454943 w 1485900"/>
              <a:gd name="connsiteY24" fmla="*/ 188119 h 876300"/>
              <a:gd name="connsiteX25" fmla="*/ 1471612 w 1485900"/>
              <a:gd name="connsiteY25" fmla="*/ 207169 h 876300"/>
              <a:gd name="connsiteX26" fmla="*/ 1478756 w 1485900"/>
              <a:gd name="connsiteY26" fmla="*/ 216694 h 876300"/>
              <a:gd name="connsiteX27" fmla="*/ 1485900 w 1485900"/>
              <a:gd name="connsiteY27" fmla="*/ 235744 h 876300"/>
              <a:gd name="connsiteX28" fmla="*/ 1485900 w 1485900"/>
              <a:gd name="connsiteY28" fmla="*/ 254794 h 876300"/>
              <a:gd name="connsiteX29" fmla="*/ 1471612 w 1485900"/>
              <a:gd name="connsiteY29" fmla="*/ 276225 h 876300"/>
              <a:gd name="connsiteX30" fmla="*/ 1404937 w 1485900"/>
              <a:gd name="connsiteY30" fmla="*/ 314325 h 876300"/>
              <a:gd name="connsiteX31" fmla="*/ 1290637 w 1485900"/>
              <a:gd name="connsiteY31" fmla="*/ 376238 h 876300"/>
              <a:gd name="connsiteX32" fmla="*/ 1202531 w 1485900"/>
              <a:gd name="connsiteY32" fmla="*/ 428625 h 876300"/>
              <a:gd name="connsiteX33" fmla="*/ 1100137 w 1485900"/>
              <a:gd name="connsiteY33" fmla="*/ 497681 h 876300"/>
              <a:gd name="connsiteX34" fmla="*/ 985837 w 1485900"/>
              <a:gd name="connsiteY34" fmla="*/ 566738 h 876300"/>
              <a:gd name="connsiteX35" fmla="*/ 864393 w 1485900"/>
              <a:gd name="connsiteY35" fmla="*/ 626269 h 876300"/>
              <a:gd name="connsiteX36" fmla="*/ 681037 w 1485900"/>
              <a:gd name="connsiteY36" fmla="*/ 707231 h 876300"/>
              <a:gd name="connsiteX37" fmla="*/ 526256 w 1485900"/>
              <a:gd name="connsiteY37" fmla="*/ 762000 h 876300"/>
              <a:gd name="connsiteX38" fmla="*/ 414337 w 1485900"/>
              <a:gd name="connsiteY38" fmla="*/ 795338 h 876300"/>
              <a:gd name="connsiteX39" fmla="*/ 285750 w 1485900"/>
              <a:gd name="connsiteY39" fmla="*/ 828675 h 876300"/>
              <a:gd name="connsiteX40" fmla="*/ 128587 w 1485900"/>
              <a:gd name="connsiteY40" fmla="*/ 864394 h 876300"/>
              <a:gd name="connsiteX41" fmla="*/ 42862 w 1485900"/>
              <a:gd name="connsiteY41" fmla="*/ 876300 h 876300"/>
              <a:gd name="connsiteX42" fmla="*/ 21431 w 1485900"/>
              <a:gd name="connsiteY42" fmla="*/ 876300 h 876300"/>
              <a:gd name="connsiteX43" fmla="*/ 7143 w 1485900"/>
              <a:gd name="connsiteY43" fmla="*/ 871538 h 876300"/>
              <a:gd name="connsiteX44" fmla="*/ 0 w 1485900"/>
              <a:gd name="connsiteY44" fmla="*/ 859631 h 876300"/>
              <a:gd name="connsiteX45" fmla="*/ 4762 w 1485900"/>
              <a:gd name="connsiteY45" fmla="*/ 840581 h 876300"/>
              <a:gd name="connsiteX46" fmla="*/ 21431 w 1485900"/>
              <a:gd name="connsiteY46" fmla="*/ 821531 h 876300"/>
              <a:gd name="connsiteX47" fmla="*/ 40481 w 1485900"/>
              <a:gd name="connsiteY47" fmla="*/ 804863 h 876300"/>
              <a:gd name="connsiteX48" fmla="*/ 138112 w 1485900"/>
              <a:gd name="connsiteY48" fmla="*/ 759619 h 876300"/>
              <a:gd name="connsiteX49" fmla="*/ 278606 w 1485900"/>
              <a:gd name="connsiteY49" fmla="*/ 690563 h 876300"/>
              <a:gd name="connsiteX50" fmla="*/ 400050 w 1485900"/>
              <a:gd name="connsiteY50" fmla="*/ 631031 h 876300"/>
              <a:gd name="connsiteX51" fmla="*/ 566737 w 1485900"/>
              <a:gd name="connsiteY51" fmla="*/ 535781 h 876300"/>
              <a:gd name="connsiteX52" fmla="*/ 747712 w 1485900"/>
              <a:gd name="connsiteY52" fmla="*/ 423863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85900" h="876300">
                <a:moveTo>
                  <a:pt x="747712" y="423863"/>
                </a:moveTo>
                <a:lnTo>
                  <a:pt x="814387" y="376238"/>
                </a:lnTo>
                <a:lnTo>
                  <a:pt x="885825" y="323850"/>
                </a:lnTo>
                <a:lnTo>
                  <a:pt x="969168" y="254794"/>
                </a:lnTo>
                <a:lnTo>
                  <a:pt x="1033462" y="188119"/>
                </a:lnTo>
                <a:lnTo>
                  <a:pt x="1038225" y="173831"/>
                </a:lnTo>
                <a:lnTo>
                  <a:pt x="1035843" y="157163"/>
                </a:lnTo>
                <a:lnTo>
                  <a:pt x="1031081" y="133350"/>
                </a:lnTo>
                <a:lnTo>
                  <a:pt x="1016793" y="100013"/>
                </a:lnTo>
                <a:lnTo>
                  <a:pt x="997743" y="71438"/>
                </a:lnTo>
                <a:lnTo>
                  <a:pt x="981075" y="57150"/>
                </a:lnTo>
                <a:lnTo>
                  <a:pt x="966787" y="42863"/>
                </a:lnTo>
                <a:lnTo>
                  <a:pt x="957262" y="26194"/>
                </a:lnTo>
                <a:lnTo>
                  <a:pt x="957262" y="9525"/>
                </a:lnTo>
                <a:lnTo>
                  <a:pt x="966787" y="0"/>
                </a:lnTo>
                <a:lnTo>
                  <a:pt x="983456" y="0"/>
                </a:lnTo>
                <a:lnTo>
                  <a:pt x="1052512" y="9525"/>
                </a:lnTo>
                <a:lnTo>
                  <a:pt x="1107281" y="21431"/>
                </a:lnTo>
                <a:lnTo>
                  <a:pt x="1152525" y="33338"/>
                </a:lnTo>
                <a:lnTo>
                  <a:pt x="1216818" y="57150"/>
                </a:lnTo>
                <a:lnTo>
                  <a:pt x="1271587" y="85725"/>
                </a:lnTo>
                <a:lnTo>
                  <a:pt x="1326356" y="114300"/>
                </a:lnTo>
                <a:lnTo>
                  <a:pt x="1364456" y="130969"/>
                </a:lnTo>
                <a:lnTo>
                  <a:pt x="1431131" y="169069"/>
                </a:lnTo>
                <a:lnTo>
                  <a:pt x="1454943" y="188119"/>
                </a:lnTo>
                <a:lnTo>
                  <a:pt x="1471612" y="207169"/>
                </a:lnTo>
                <a:lnTo>
                  <a:pt x="1478756" y="216694"/>
                </a:lnTo>
                <a:lnTo>
                  <a:pt x="1485900" y="235744"/>
                </a:lnTo>
                <a:lnTo>
                  <a:pt x="1485900" y="254794"/>
                </a:lnTo>
                <a:lnTo>
                  <a:pt x="1471612" y="276225"/>
                </a:lnTo>
                <a:lnTo>
                  <a:pt x="1404937" y="314325"/>
                </a:lnTo>
                <a:lnTo>
                  <a:pt x="1290637" y="376238"/>
                </a:lnTo>
                <a:lnTo>
                  <a:pt x="1202531" y="428625"/>
                </a:lnTo>
                <a:lnTo>
                  <a:pt x="1100137" y="497681"/>
                </a:lnTo>
                <a:lnTo>
                  <a:pt x="985837" y="566738"/>
                </a:lnTo>
                <a:lnTo>
                  <a:pt x="864393" y="626269"/>
                </a:lnTo>
                <a:lnTo>
                  <a:pt x="681037" y="707231"/>
                </a:lnTo>
                <a:lnTo>
                  <a:pt x="526256" y="762000"/>
                </a:lnTo>
                <a:lnTo>
                  <a:pt x="414337" y="795338"/>
                </a:lnTo>
                <a:lnTo>
                  <a:pt x="285750" y="828675"/>
                </a:lnTo>
                <a:lnTo>
                  <a:pt x="128587" y="864394"/>
                </a:lnTo>
                <a:lnTo>
                  <a:pt x="42862" y="876300"/>
                </a:lnTo>
                <a:lnTo>
                  <a:pt x="21431" y="876300"/>
                </a:lnTo>
                <a:lnTo>
                  <a:pt x="7143" y="871538"/>
                </a:lnTo>
                <a:lnTo>
                  <a:pt x="0" y="859631"/>
                </a:lnTo>
                <a:lnTo>
                  <a:pt x="4762" y="840581"/>
                </a:lnTo>
                <a:lnTo>
                  <a:pt x="21431" y="821531"/>
                </a:lnTo>
                <a:lnTo>
                  <a:pt x="40481" y="804863"/>
                </a:lnTo>
                <a:lnTo>
                  <a:pt x="138112" y="759619"/>
                </a:lnTo>
                <a:lnTo>
                  <a:pt x="278606" y="690563"/>
                </a:lnTo>
                <a:lnTo>
                  <a:pt x="400050" y="631031"/>
                </a:lnTo>
                <a:lnTo>
                  <a:pt x="566737" y="535781"/>
                </a:lnTo>
                <a:lnTo>
                  <a:pt x="747712" y="4238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3F88108-EFA9-4B93-A4EE-52909603E452}"/>
              </a:ext>
            </a:extLst>
          </p:cNvPr>
          <p:cNvSpPr/>
          <p:nvPr/>
        </p:nvSpPr>
        <p:spPr>
          <a:xfrm>
            <a:off x="6477000" y="5183189"/>
            <a:ext cx="1195388" cy="885825"/>
          </a:xfrm>
          <a:custGeom>
            <a:avLst/>
            <a:gdLst>
              <a:gd name="connsiteX0" fmla="*/ 466725 w 1195388"/>
              <a:gd name="connsiteY0" fmla="*/ 409575 h 885825"/>
              <a:gd name="connsiteX1" fmla="*/ 573881 w 1195388"/>
              <a:gd name="connsiteY1" fmla="*/ 504825 h 885825"/>
              <a:gd name="connsiteX2" fmla="*/ 633413 w 1195388"/>
              <a:gd name="connsiteY2" fmla="*/ 561975 h 885825"/>
              <a:gd name="connsiteX3" fmla="*/ 692944 w 1195388"/>
              <a:gd name="connsiteY3" fmla="*/ 619125 h 885825"/>
              <a:gd name="connsiteX4" fmla="*/ 752475 w 1195388"/>
              <a:gd name="connsiteY4" fmla="*/ 678657 h 885825"/>
              <a:gd name="connsiteX5" fmla="*/ 800100 w 1195388"/>
              <a:gd name="connsiteY5" fmla="*/ 726282 h 885825"/>
              <a:gd name="connsiteX6" fmla="*/ 840581 w 1195388"/>
              <a:gd name="connsiteY6" fmla="*/ 769144 h 885825"/>
              <a:gd name="connsiteX7" fmla="*/ 888206 w 1195388"/>
              <a:gd name="connsiteY7" fmla="*/ 819150 h 885825"/>
              <a:gd name="connsiteX8" fmla="*/ 909638 w 1195388"/>
              <a:gd name="connsiteY8" fmla="*/ 838200 h 885825"/>
              <a:gd name="connsiteX9" fmla="*/ 933450 w 1195388"/>
              <a:gd name="connsiteY9" fmla="*/ 852488 h 885825"/>
              <a:gd name="connsiteX10" fmla="*/ 966788 w 1195388"/>
              <a:gd name="connsiteY10" fmla="*/ 866775 h 885825"/>
              <a:gd name="connsiteX11" fmla="*/ 997744 w 1195388"/>
              <a:gd name="connsiteY11" fmla="*/ 876300 h 885825"/>
              <a:gd name="connsiteX12" fmla="*/ 1026319 w 1195388"/>
              <a:gd name="connsiteY12" fmla="*/ 885825 h 885825"/>
              <a:gd name="connsiteX13" fmla="*/ 1057275 w 1195388"/>
              <a:gd name="connsiteY13" fmla="*/ 885825 h 885825"/>
              <a:gd name="connsiteX14" fmla="*/ 1090613 w 1195388"/>
              <a:gd name="connsiteY14" fmla="*/ 876300 h 885825"/>
              <a:gd name="connsiteX15" fmla="*/ 1119188 w 1195388"/>
              <a:gd name="connsiteY15" fmla="*/ 862013 h 885825"/>
              <a:gd name="connsiteX16" fmla="*/ 1147763 w 1195388"/>
              <a:gd name="connsiteY16" fmla="*/ 842963 h 885825"/>
              <a:gd name="connsiteX17" fmla="*/ 1171575 w 1195388"/>
              <a:gd name="connsiteY17" fmla="*/ 819150 h 885825"/>
              <a:gd name="connsiteX18" fmla="*/ 1185863 w 1195388"/>
              <a:gd name="connsiteY18" fmla="*/ 792957 h 885825"/>
              <a:gd name="connsiteX19" fmla="*/ 1193006 w 1195388"/>
              <a:gd name="connsiteY19" fmla="*/ 762000 h 885825"/>
              <a:gd name="connsiteX20" fmla="*/ 1195388 w 1195388"/>
              <a:gd name="connsiteY20" fmla="*/ 742950 h 885825"/>
              <a:gd name="connsiteX21" fmla="*/ 1188244 w 1195388"/>
              <a:gd name="connsiteY21" fmla="*/ 707232 h 885825"/>
              <a:gd name="connsiteX22" fmla="*/ 1159669 w 1195388"/>
              <a:gd name="connsiteY22" fmla="*/ 647700 h 885825"/>
              <a:gd name="connsiteX23" fmla="*/ 1131094 w 1195388"/>
              <a:gd name="connsiteY23" fmla="*/ 592932 h 885825"/>
              <a:gd name="connsiteX24" fmla="*/ 1095375 w 1195388"/>
              <a:gd name="connsiteY24" fmla="*/ 533400 h 885825"/>
              <a:gd name="connsiteX25" fmla="*/ 1069181 w 1195388"/>
              <a:gd name="connsiteY25" fmla="*/ 490538 h 885825"/>
              <a:gd name="connsiteX26" fmla="*/ 1031081 w 1195388"/>
              <a:gd name="connsiteY26" fmla="*/ 442913 h 885825"/>
              <a:gd name="connsiteX27" fmla="*/ 988219 w 1195388"/>
              <a:gd name="connsiteY27" fmla="*/ 397669 h 885825"/>
              <a:gd name="connsiteX28" fmla="*/ 938213 w 1195388"/>
              <a:gd name="connsiteY28" fmla="*/ 354807 h 885825"/>
              <a:gd name="connsiteX29" fmla="*/ 885825 w 1195388"/>
              <a:gd name="connsiteY29" fmla="*/ 316707 h 885825"/>
              <a:gd name="connsiteX30" fmla="*/ 828675 w 1195388"/>
              <a:gd name="connsiteY30" fmla="*/ 280988 h 885825"/>
              <a:gd name="connsiteX31" fmla="*/ 733425 w 1195388"/>
              <a:gd name="connsiteY31" fmla="*/ 233363 h 885825"/>
              <a:gd name="connsiteX32" fmla="*/ 604838 w 1195388"/>
              <a:gd name="connsiteY32" fmla="*/ 176213 h 885825"/>
              <a:gd name="connsiteX33" fmla="*/ 466725 w 1195388"/>
              <a:gd name="connsiteY33" fmla="*/ 128588 h 885825"/>
              <a:gd name="connsiteX34" fmla="*/ 340519 w 1195388"/>
              <a:gd name="connsiteY34" fmla="*/ 88107 h 885825"/>
              <a:gd name="connsiteX35" fmla="*/ 173831 w 1195388"/>
              <a:gd name="connsiteY35" fmla="*/ 40482 h 885825"/>
              <a:gd name="connsiteX36" fmla="*/ 83344 w 1195388"/>
              <a:gd name="connsiteY36" fmla="*/ 14288 h 885825"/>
              <a:gd name="connsiteX37" fmla="*/ 35719 w 1195388"/>
              <a:gd name="connsiteY37" fmla="*/ 2382 h 885825"/>
              <a:gd name="connsiteX38" fmla="*/ 16669 w 1195388"/>
              <a:gd name="connsiteY38" fmla="*/ 0 h 885825"/>
              <a:gd name="connsiteX39" fmla="*/ 4763 w 1195388"/>
              <a:gd name="connsiteY39" fmla="*/ 4763 h 885825"/>
              <a:gd name="connsiteX40" fmla="*/ 0 w 1195388"/>
              <a:gd name="connsiteY40" fmla="*/ 19050 h 885825"/>
              <a:gd name="connsiteX41" fmla="*/ 14288 w 1195388"/>
              <a:gd name="connsiteY41" fmla="*/ 47625 h 885825"/>
              <a:gd name="connsiteX42" fmla="*/ 45244 w 1195388"/>
              <a:gd name="connsiteY42" fmla="*/ 73819 h 885825"/>
              <a:gd name="connsiteX43" fmla="*/ 164306 w 1195388"/>
              <a:gd name="connsiteY43" fmla="*/ 159544 h 885825"/>
              <a:gd name="connsiteX44" fmla="*/ 264319 w 1195388"/>
              <a:gd name="connsiteY44" fmla="*/ 235744 h 885825"/>
              <a:gd name="connsiteX45" fmla="*/ 381000 w 1195388"/>
              <a:gd name="connsiteY45" fmla="*/ 330994 h 885825"/>
              <a:gd name="connsiteX46" fmla="*/ 466725 w 1195388"/>
              <a:gd name="connsiteY46" fmla="*/ 409575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195388" h="885825">
                <a:moveTo>
                  <a:pt x="466725" y="409575"/>
                </a:moveTo>
                <a:lnTo>
                  <a:pt x="573881" y="504825"/>
                </a:lnTo>
                <a:lnTo>
                  <a:pt x="633413" y="561975"/>
                </a:lnTo>
                <a:lnTo>
                  <a:pt x="692944" y="619125"/>
                </a:lnTo>
                <a:lnTo>
                  <a:pt x="752475" y="678657"/>
                </a:lnTo>
                <a:lnTo>
                  <a:pt x="800100" y="726282"/>
                </a:lnTo>
                <a:lnTo>
                  <a:pt x="840581" y="769144"/>
                </a:lnTo>
                <a:lnTo>
                  <a:pt x="888206" y="819150"/>
                </a:lnTo>
                <a:lnTo>
                  <a:pt x="909638" y="838200"/>
                </a:lnTo>
                <a:lnTo>
                  <a:pt x="933450" y="852488"/>
                </a:lnTo>
                <a:lnTo>
                  <a:pt x="966788" y="866775"/>
                </a:lnTo>
                <a:lnTo>
                  <a:pt x="997744" y="876300"/>
                </a:lnTo>
                <a:lnTo>
                  <a:pt x="1026319" y="885825"/>
                </a:lnTo>
                <a:lnTo>
                  <a:pt x="1057275" y="885825"/>
                </a:lnTo>
                <a:lnTo>
                  <a:pt x="1090613" y="876300"/>
                </a:lnTo>
                <a:lnTo>
                  <a:pt x="1119188" y="862013"/>
                </a:lnTo>
                <a:lnTo>
                  <a:pt x="1147763" y="842963"/>
                </a:lnTo>
                <a:lnTo>
                  <a:pt x="1171575" y="819150"/>
                </a:lnTo>
                <a:lnTo>
                  <a:pt x="1185863" y="792957"/>
                </a:lnTo>
                <a:lnTo>
                  <a:pt x="1193006" y="762000"/>
                </a:lnTo>
                <a:lnTo>
                  <a:pt x="1195388" y="742950"/>
                </a:lnTo>
                <a:lnTo>
                  <a:pt x="1188244" y="707232"/>
                </a:lnTo>
                <a:lnTo>
                  <a:pt x="1159669" y="647700"/>
                </a:lnTo>
                <a:lnTo>
                  <a:pt x="1131094" y="592932"/>
                </a:lnTo>
                <a:lnTo>
                  <a:pt x="1095375" y="533400"/>
                </a:lnTo>
                <a:lnTo>
                  <a:pt x="1069181" y="490538"/>
                </a:lnTo>
                <a:lnTo>
                  <a:pt x="1031081" y="442913"/>
                </a:lnTo>
                <a:lnTo>
                  <a:pt x="988219" y="397669"/>
                </a:lnTo>
                <a:lnTo>
                  <a:pt x="938213" y="354807"/>
                </a:lnTo>
                <a:lnTo>
                  <a:pt x="885825" y="316707"/>
                </a:lnTo>
                <a:lnTo>
                  <a:pt x="828675" y="280988"/>
                </a:lnTo>
                <a:lnTo>
                  <a:pt x="733425" y="233363"/>
                </a:lnTo>
                <a:lnTo>
                  <a:pt x="604838" y="176213"/>
                </a:lnTo>
                <a:lnTo>
                  <a:pt x="466725" y="128588"/>
                </a:lnTo>
                <a:lnTo>
                  <a:pt x="340519" y="88107"/>
                </a:lnTo>
                <a:lnTo>
                  <a:pt x="173831" y="40482"/>
                </a:lnTo>
                <a:lnTo>
                  <a:pt x="83344" y="14288"/>
                </a:lnTo>
                <a:lnTo>
                  <a:pt x="35719" y="2382"/>
                </a:lnTo>
                <a:lnTo>
                  <a:pt x="16669" y="0"/>
                </a:lnTo>
                <a:lnTo>
                  <a:pt x="4763" y="4763"/>
                </a:lnTo>
                <a:lnTo>
                  <a:pt x="0" y="19050"/>
                </a:lnTo>
                <a:lnTo>
                  <a:pt x="14288" y="47625"/>
                </a:lnTo>
                <a:lnTo>
                  <a:pt x="45244" y="73819"/>
                </a:lnTo>
                <a:lnTo>
                  <a:pt x="164306" y="159544"/>
                </a:lnTo>
                <a:lnTo>
                  <a:pt x="264319" y="235744"/>
                </a:lnTo>
                <a:lnTo>
                  <a:pt x="381000" y="330994"/>
                </a:lnTo>
                <a:lnTo>
                  <a:pt x="466725" y="4095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9B511C11-5CA0-4D5C-917F-C2A69B4F4F9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B0BB7686-4280-445C-89A7-04BBDD9A9C61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FA0117E2-9160-406C-B36C-231CF6FD5F6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FAC8B419-3FB4-41CF-8B1C-02EA3C4AA93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08F89B93-6DBD-4572-A8D1-EED72F1E4E22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7A647BCB-B2FB-49CA-985A-CD815813DEEE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8B917BCE-E22C-4491-9143-1BC35205077A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65D42307-0FFA-41EA-9B7F-B5A10E11BD2A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F3434EDA-9868-48AC-8554-92D3EC9A17A5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9747696A-EC93-4689-8798-062D865E9AB1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FA0FF31-EB07-4D18-8E43-271FC0A73701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00BF5BAA-850D-4E8A-9398-2C411A45D35C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86543065-844B-42B5-9ABF-CD87EC24E43B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8EDA3F03-4776-42F9-B031-D0EA0E466738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9039ED9E-1315-42C2-A6FB-CB55AE6190DF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11BEB994-FDF5-43D7-9F88-F134964DE180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5C51AA74-17D6-4454-A901-80A88D55BC6C}"/>
              </a:ext>
            </a:extLst>
          </p:cNvPr>
          <p:cNvGrpSpPr/>
          <p:nvPr/>
        </p:nvGrpSpPr>
        <p:grpSpPr>
          <a:xfrm>
            <a:off x="418306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43" name="フリーフォーム 33">
              <a:extLst>
                <a:ext uri="{FF2B5EF4-FFF2-40B4-BE49-F238E27FC236}">
                  <a16:creationId xmlns:a16="http://schemas.microsoft.com/office/drawing/2014/main" id="{D44AEB99-0BA0-4A0A-934D-1037DB102A6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41">
              <a:extLst>
                <a:ext uri="{FF2B5EF4-FFF2-40B4-BE49-F238E27FC236}">
                  <a16:creationId xmlns:a16="http://schemas.microsoft.com/office/drawing/2014/main" id="{19136A80-8E8D-42D2-A413-7FB726BEC352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34">
              <a:extLst>
                <a:ext uri="{FF2B5EF4-FFF2-40B4-BE49-F238E27FC236}">
                  <a16:creationId xmlns:a16="http://schemas.microsoft.com/office/drawing/2014/main" id="{9B20B94D-11BB-48D2-8B65-5250549BE13A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5">
              <a:extLst>
                <a:ext uri="{FF2B5EF4-FFF2-40B4-BE49-F238E27FC236}">
                  <a16:creationId xmlns:a16="http://schemas.microsoft.com/office/drawing/2014/main" id="{C6DEE5EA-3414-4CCF-88E9-7349E8B7EB3B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6">
              <a:extLst>
                <a:ext uri="{FF2B5EF4-FFF2-40B4-BE49-F238E27FC236}">
                  <a16:creationId xmlns:a16="http://schemas.microsoft.com/office/drawing/2014/main" id="{3D08DB2B-5BF4-4E25-829E-DF85535B53FD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7">
              <a:extLst>
                <a:ext uri="{FF2B5EF4-FFF2-40B4-BE49-F238E27FC236}">
                  <a16:creationId xmlns:a16="http://schemas.microsoft.com/office/drawing/2014/main" id="{88DDE1E8-AA2E-4100-81D0-6B0D812333E4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8">
              <a:extLst>
                <a:ext uri="{FF2B5EF4-FFF2-40B4-BE49-F238E27FC236}">
                  <a16:creationId xmlns:a16="http://schemas.microsoft.com/office/drawing/2014/main" id="{A46E6324-300E-45E7-95E5-437FAA799383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9">
              <a:extLst>
                <a:ext uri="{FF2B5EF4-FFF2-40B4-BE49-F238E27FC236}">
                  <a16:creationId xmlns:a16="http://schemas.microsoft.com/office/drawing/2014/main" id="{2CCEF488-496F-4AB1-9AE7-301D2D3E0B01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40">
              <a:extLst>
                <a:ext uri="{FF2B5EF4-FFF2-40B4-BE49-F238E27FC236}">
                  <a16:creationId xmlns:a16="http://schemas.microsoft.com/office/drawing/2014/main" id="{81C4D03E-6533-404F-80F4-5D54D716C6DA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56">
              <a:extLst>
                <a:ext uri="{FF2B5EF4-FFF2-40B4-BE49-F238E27FC236}">
                  <a16:creationId xmlns:a16="http://schemas.microsoft.com/office/drawing/2014/main" id="{3FFDB656-7AE6-4711-8954-E9F8B12165A5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59">
              <a:extLst>
                <a:ext uri="{FF2B5EF4-FFF2-40B4-BE49-F238E27FC236}">
                  <a16:creationId xmlns:a16="http://schemas.microsoft.com/office/drawing/2014/main" id="{46E002A5-C011-4DE7-9E5E-15E29B4332A4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60">
              <a:extLst>
                <a:ext uri="{FF2B5EF4-FFF2-40B4-BE49-F238E27FC236}">
                  <a16:creationId xmlns:a16="http://schemas.microsoft.com/office/drawing/2014/main" id="{72DCDCF6-CD10-4D46-9726-5C97FD149540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61">
              <a:extLst>
                <a:ext uri="{FF2B5EF4-FFF2-40B4-BE49-F238E27FC236}">
                  <a16:creationId xmlns:a16="http://schemas.microsoft.com/office/drawing/2014/main" id="{E15225DC-908A-46B3-BECB-5B2AB0A11032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62">
              <a:extLst>
                <a:ext uri="{FF2B5EF4-FFF2-40B4-BE49-F238E27FC236}">
                  <a16:creationId xmlns:a16="http://schemas.microsoft.com/office/drawing/2014/main" id="{D065FA81-BFDF-4B6A-9136-E0B3C901B77A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63">
              <a:extLst>
                <a:ext uri="{FF2B5EF4-FFF2-40B4-BE49-F238E27FC236}">
                  <a16:creationId xmlns:a16="http://schemas.microsoft.com/office/drawing/2014/main" id="{2D876F56-5ABA-4E37-9804-43E7FA74AC6F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72927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42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57" grpId="0" animBg="1"/>
      <p:bldP spid="60" grpId="0" animBg="1"/>
      <p:bldP spid="61" grpId="0" animBg="1"/>
      <p:bldP spid="62" grpId="0" animBg="1"/>
      <p:bldP spid="63" grpId="0" animBg="1"/>
      <p:bldP spid="64" grpId="0" animBg="1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A8561B1-089B-4F60-AC8F-0F99C100AACB}"/>
              </a:ext>
            </a:extLst>
          </p:cNvPr>
          <p:cNvGrpSpPr/>
          <p:nvPr/>
        </p:nvGrpSpPr>
        <p:grpSpPr>
          <a:xfrm>
            <a:off x="4189413" y="1259682"/>
            <a:ext cx="3905250" cy="4826793"/>
            <a:chOff x="4189413" y="1259682"/>
            <a:chExt cx="3905250" cy="4826793"/>
          </a:xfrm>
          <a:solidFill>
            <a:schemeClr val="tx1"/>
          </a:solidFill>
        </p:grpSpPr>
        <p:sp>
          <p:nvSpPr>
            <p:cNvPr id="18" name="フリーフォーム 33">
              <a:extLst>
                <a:ext uri="{FF2B5EF4-FFF2-40B4-BE49-F238E27FC236}">
                  <a16:creationId xmlns:a16="http://schemas.microsoft.com/office/drawing/2014/main" id="{A8A3DC9C-129F-4437-998C-9BB67688098F}"/>
                </a:ext>
              </a:extLst>
            </p:cNvPr>
            <p:cNvSpPr/>
            <p:nvPr/>
          </p:nvSpPr>
          <p:spPr>
            <a:xfrm>
              <a:off x="4391025" y="1259682"/>
              <a:ext cx="1328738" cy="895350"/>
            </a:xfrm>
            <a:custGeom>
              <a:avLst/>
              <a:gdLst>
                <a:gd name="connsiteX0" fmla="*/ 490538 w 1328738"/>
                <a:gd name="connsiteY0" fmla="*/ 502444 h 895350"/>
                <a:gd name="connsiteX1" fmla="*/ 640556 w 1328738"/>
                <a:gd name="connsiteY1" fmla="*/ 400050 h 895350"/>
                <a:gd name="connsiteX2" fmla="*/ 762000 w 1328738"/>
                <a:gd name="connsiteY2" fmla="*/ 314325 h 895350"/>
                <a:gd name="connsiteX3" fmla="*/ 850106 w 1328738"/>
                <a:gd name="connsiteY3" fmla="*/ 250032 h 895350"/>
                <a:gd name="connsiteX4" fmla="*/ 862013 w 1328738"/>
                <a:gd name="connsiteY4" fmla="*/ 228600 h 895350"/>
                <a:gd name="connsiteX5" fmla="*/ 878681 w 1328738"/>
                <a:gd name="connsiteY5" fmla="*/ 204788 h 895350"/>
                <a:gd name="connsiteX6" fmla="*/ 897731 w 1328738"/>
                <a:gd name="connsiteY6" fmla="*/ 171450 h 895350"/>
                <a:gd name="connsiteX7" fmla="*/ 895350 w 1328738"/>
                <a:gd name="connsiteY7" fmla="*/ 150019 h 895350"/>
                <a:gd name="connsiteX8" fmla="*/ 881063 w 1328738"/>
                <a:gd name="connsiteY8" fmla="*/ 123825 h 895350"/>
                <a:gd name="connsiteX9" fmla="*/ 847725 w 1328738"/>
                <a:gd name="connsiteY9" fmla="*/ 85725 h 895350"/>
                <a:gd name="connsiteX10" fmla="*/ 809625 w 1328738"/>
                <a:gd name="connsiteY10" fmla="*/ 54769 h 895350"/>
                <a:gd name="connsiteX11" fmla="*/ 797719 w 1328738"/>
                <a:gd name="connsiteY11" fmla="*/ 40482 h 895350"/>
                <a:gd name="connsiteX12" fmla="*/ 792956 w 1328738"/>
                <a:gd name="connsiteY12" fmla="*/ 28575 h 895350"/>
                <a:gd name="connsiteX13" fmla="*/ 790575 w 1328738"/>
                <a:gd name="connsiteY13" fmla="*/ 14288 h 895350"/>
                <a:gd name="connsiteX14" fmla="*/ 797719 w 1328738"/>
                <a:gd name="connsiteY14" fmla="*/ 2382 h 895350"/>
                <a:gd name="connsiteX15" fmla="*/ 812006 w 1328738"/>
                <a:gd name="connsiteY15" fmla="*/ 0 h 895350"/>
                <a:gd name="connsiteX16" fmla="*/ 838200 w 1328738"/>
                <a:gd name="connsiteY16" fmla="*/ 2382 h 895350"/>
                <a:gd name="connsiteX17" fmla="*/ 895350 w 1328738"/>
                <a:gd name="connsiteY17" fmla="*/ 14288 h 895350"/>
                <a:gd name="connsiteX18" fmla="*/ 945356 w 1328738"/>
                <a:gd name="connsiteY18" fmla="*/ 26194 h 895350"/>
                <a:gd name="connsiteX19" fmla="*/ 1026319 w 1328738"/>
                <a:gd name="connsiteY19" fmla="*/ 54769 h 895350"/>
                <a:gd name="connsiteX20" fmla="*/ 1085850 w 1328738"/>
                <a:gd name="connsiteY20" fmla="*/ 80963 h 895350"/>
                <a:gd name="connsiteX21" fmla="*/ 1154906 w 1328738"/>
                <a:gd name="connsiteY21" fmla="*/ 116682 h 895350"/>
                <a:gd name="connsiteX22" fmla="*/ 1200150 w 1328738"/>
                <a:gd name="connsiteY22" fmla="*/ 147638 h 895350"/>
                <a:gd name="connsiteX23" fmla="*/ 1257300 w 1328738"/>
                <a:gd name="connsiteY23" fmla="*/ 188119 h 895350"/>
                <a:gd name="connsiteX24" fmla="*/ 1278731 w 1328738"/>
                <a:gd name="connsiteY24" fmla="*/ 207169 h 895350"/>
                <a:gd name="connsiteX25" fmla="*/ 1302544 w 1328738"/>
                <a:gd name="connsiteY25" fmla="*/ 233363 h 895350"/>
                <a:gd name="connsiteX26" fmla="*/ 1316831 w 1328738"/>
                <a:gd name="connsiteY26" fmla="*/ 254794 h 895350"/>
                <a:gd name="connsiteX27" fmla="*/ 1326356 w 1328738"/>
                <a:gd name="connsiteY27" fmla="*/ 276225 h 895350"/>
                <a:gd name="connsiteX28" fmla="*/ 1328738 w 1328738"/>
                <a:gd name="connsiteY28" fmla="*/ 288132 h 895350"/>
                <a:gd name="connsiteX29" fmla="*/ 1328738 w 1328738"/>
                <a:gd name="connsiteY29" fmla="*/ 302419 h 895350"/>
                <a:gd name="connsiteX30" fmla="*/ 1319213 w 1328738"/>
                <a:gd name="connsiteY30" fmla="*/ 319088 h 895350"/>
                <a:gd name="connsiteX31" fmla="*/ 1290638 w 1328738"/>
                <a:gd name="connsiteY31" fmla="*/ 335757 h 895350"/>
                <a:gd name="connsiteX32" fmla="*/ 1233488 w 1328738"/>
                <a:gd name="connsiteY32" fmla="*/ 350044 h 895350"/>
                <a:gd name="connsiteX33" fmla="*/ 1102519 w 1328738"/>
                <a:gd name="connsiteY33" fmla="*/ 400050 h 895350"/>
                <a:gd name="connsiteX34" fmla="*/ 914400 w 1328738"/>
                <a:gd name="connsiteY34" fmla="*/ 495300 h 895350"/>
                <a:gd name="connsiteX35" fmla="*/ 657225 w 1328738"/>
                <a:gd name="connsiteY35" fmla="*/ 616744 h 895350"/>
                <a:gd name="connsiteX36" fmla="*/ 476250 w 1328738"/>
                <a:gd name="connsiteY36" fmla="*/ 702469 h 895350"/>
                <a:gd name="connsiteX37" fmla="*/ 247650 w 1328738"/>
                <a:gd name="connsiteY37" fmla="*/ 804863 h 895350"/>
                <a:gd name="connsiteX38" fmla="*/ 33338 w 1328738"/>
                <a:gd name="connsiteY38" fmla="*/ 895350 h 895350"/>
                <a:gd name="connsiteX39" fmla="*/ 0 w 1328738"/>
                <a:gd name="connsiteY39" fmla="*/ 816769 h 895350"/>
                <a:gd name="connsiteX40" fmla="*/ 159544 w 1328738"/>
                <a:gd name="connsiteY40" fmla="*/ 716757 h 895350"/>
                <a:gd name="connsiteX41" fmla="*/ 352425 w 1328738"/>
                <a:gd name="connsiteY41" fmla="*/ 592932 h 895350"/>
                <a:gd name="connsiteX42" fmla="*/ 490538 w 1328738"/>
                <a:gd name="connsiteY42" fmla="*/ 502444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328738" h="895350">
                  <a:moveTo>
                    <a:pt x="490538" y="502444"/>
                  </a:moveTo>
                  <a:lnTo>
                    <a:pt x="640556" y="400050"/>
                  </a:lnTo>
                  <a:lnTo>
                    <a:pt x="762000" y="314325"/>
                  </a:lnTo>
                  <a:lnTo>
                    <a:pt x="850106" y="250032"/>
                  </a:lnTo>
                  <a:lnTo>
                    <a:pt x="862013" y="228600"/>
                  </a:lnTo>
                  <a:lnTo>
                    <a:pt x="878681" y="204788"/>
                  </a:lnTo>
                  <a:lnTo>
                    <a:pt x="897731" y="171450"/>
                  </a:lnTo>
                  <a:lnTo>
                    <a:pt x="895350" y="150019"/>
                  </a:lnTo>
                  <a:lnTo>
                    <a:pt x="881063" y="123825"/>
                  </a:lnTo>
                  <a:lnTo>
                    <a:pt x="847725" y="85725"/>
                  </a:lnTo>
                  <a:lnTo>
                    <a:pt x="809625" y="54769"/>
                  </a:lnTo>
                  <a:lnTo>
                    <a:pt x="797719" y="40482"/>
                  </a:lnTo>
                  <a:lnTo>
                    <a:pt x="792956" y="28575"/>
                  </a:lnTo>
                  <a:lnTo>
                    <a:pt x="790575" y="14288"/>
                  </a:lnTo>
                  <a:lnTo>
                    <a:pt x="797719" y="2382"/>
                  </a:lnTo>
                  <a:lnTo>
                    <a:pt x="812006" y="0"/>
                  </a:lnTo>
                  <a:lnTo>
                    <a:pt x="838200" y="2382"/>
                  </a:lnTo>
                  <a:lnTo>
                    <a:pt x="895350" y="14288"/>
                  </a:lnTo>
                  <a:lnTo>
                    <a:pt x="945356" y="26194"/>
                  </a:lnTo>
                  <a:lnTo>
                    <a:pt x="1026319" y="54769"/>
                  </a:lnTo>
                  <a:lnTo>
                    <a:pt x="1085850" y="80963"/>
                  </a:lnTo>
                  <a:lnTo>
                    <a:pt x="1154906" y="116682"/>
                  </a:lnTo>
                  <a:lnTo>
                    <a:pt x="1200150" y="147638"/>
                  </a:lnTo>
                  <a:lnTo>
                    <a:pt x="1257300" y="188119"/>
                  </a:lnTo>
                  <a:lnTo>
                    <a:pt x="1278731" y="207169"/>
                  </a:lnTo>
                  <a:lnTo>
                    <a:pt x="1302544" y="233363"/>
                  </a:lnTo>
                  <a:lnTo>
                    <a:pt x="1316831" y="254794"/>
                  </a:lnTo>
                  <a:lnTo>
                    <a:pt x="1326356" y="276225"/>
                  </a:lnTo>
                  <a:lnTo>
                    <a:pt x="1328738" y="288132"/>
                  </a:lnTo>
                  <a:lnTo>
                    <a:pt x="1328738" y="302419"/>
                  </a:lnTo>
                  <a:lnTo>
                    <a:pt x="1319213" y="319088"/>
                  </a:lnTo>
                  <a:lnTo>
                    <a:pt x="1290638" y="335757"/>
                  </a:lnTo>
                  <a:lnTo>
                    <a:pt x="1233488" y="350044"/>
                  </a:lnTo>
                  <a:lnTo>
                    <a:pt x="1102519" y="400050"/>
                  </a:lnTo>
                  <a:lnTo>
                    <a:pt x="914400" y="495300"/>
                  </a:lnTo>
                  <a:lnTo>
                    <a:pt x="657225" y="616744"/>
                  </a:lnTo>
                  <a:lnTo>
                    <a:pt x="476250" y="702469"/>
                  </a:lnTo>
                  <a:lnTo>
                    <a:pt x="247650" y="804863"/>
                  </a:lnTo>
                  <a:lnTo>
                    <a:pt x="33338" y="895350"/>
                  </a:lnTo>
                  <a:lnTo>
                    <a:pt x="0" y="816769"/>
                  </a:lnTo>
                  <a:lnTo>
                    <a:pt x="159544" y="716757"/>
                  </a:lnTo>
                  <a:lnTo>
                    <a:pt x="352425" y="592932"/>
                  </a:lnTo>
                  <a:lnTo>
                    <a:pt x="490538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41">
              <a:extLst>
                <a:ext uri="{FF2B5EF4-FFF2-40B4-BE49-F238E27FC236}">
                  <a16:creationId xmlns:a16="http://schemas.microsoft.com/office/drawing/2014/main" id="{3CB94750-7E7F-4C75-93D9-715D69AE31E9}"/>
                </a:ext>
              </a:extLst>
            </p:cNvPr>
            <p:cNvSpPr/>
            <p:nvPr/>
          </p:nvSpPr>
          <p:spPr>
            <a:xfrm>
              <a:off x="4802188" y="3360738"/>
              <a:ext cx="393700" cy="1860550"/>
            </a:xfrm>
            <a:custGeom>
              <a:avLst/>
              <a:gdLst>
                <a:gd name="connsiteX0" fmla="*/ 390525 w 392907"/>
                <a:gd name="connsiteY0" fmla="*/ 857250 h 1862137"/>
                <a:gd name="connsiteX1" fmla="*/ 390525 w 392907"/>
                <a:gd name="connsiteY1" fmla="*/ 681037 h 1862137"/>
                <a:gd name="connsiteX2" fmla="*/ 392907 w 392907"/>
                <a:gd name="connsiteY2" fmla="*/ 407194 h 1862137"/>
                <a:gd name="connsiteX3" fmla="*/ 392907 w 392907"/>
                <a:gd name="connsiteY3" fmla="*/ 200025 h 1862137"/>
                <a:gd name="connsiteX4" fmla="*/ 254794 w 392907"/>
                <a:gd name="connsiteY4" fmla="*/ 69056 h 1862137"/>
                <a:gd name="connsiteX5" fmla="*/ 202407 w 392907"/>
                <a:gd name="connsiteY5" fmla="*/ 50006 h 1862137"/>
                <a:gd name="connsiteX6" fmla="*/ 133350 w 392907"/>
                <a:gd name="connsiteY6" fmla="*/ 26194 h 1862137"/>
                <a:gd name="connsiteX7" fmla="*/ 85725 w 392907"/>
                <a:gd name="connsiteY7" fmla="*/ 9525 h 1862137"/>
                <a:gd name="connsiteX8" fmla="*/ 40482 w 392907"/>
                <a:gd name="connsiteY8" fmla="*/ 0 h 1862137"/>
                <a:gd name="connsiteX9" fmla="*/ 26194 w 392907"/>
                <a:gd name="connsiteY9" fmla="*/ 0 h 1862137"/>
                <a:gd name="connsiteX10" fmla="*/ 9525 w 392907"/>
                <a:gd name="connsiteY10" fmla="*/ 0 h 1862137"/>
                <a:gd name="connsiteX11" fmla="*/ 0 w 392907"/>
                <a:gd name="connsiteY11" fmla="*/ 7144 h 1862137"/>
                <a:gd name="connsiteX12" fmla="*/ 0 w 392907"/>
                <a:gd name="connsiteY12" fmla="*/ 19050 h 1862137"/>
                <a:gd name="connsiteX13" fmla="*/ 7144 w 392907"/>
                <a:gd name="connsiteY13" fmla="*/ 38100 h 1862137"/>
                <a:gd name="connsiteX14" fmla="*/ 35719 w 392907"/>
                <a:gd name="connsiteY14" fmla="*/ 66675 h 1862137"/>
                <a:gd name="connsiteX15" fmla="*/ 69057 w 392907"/>
                <a:gd name="connsiteY15" fmla="*/ 104775 h 1862137"/>
                <a:gd name="connsiteX16" fmla="*/ 92869 w 392907"/>
                <a:gd name="connsiteY16" fmla="*/ 135731 h 1862137"/>
                <a:gd name="connsiteX17" fmla="*/ 111919 w 392907"/>
                <a:gd name="connsiteY17" fmla="*/ 171450 h 1862137"/>
                <a:gd name="connsiteX18" fmla="*/ 126207 w 392907"/>
                <a:gd name="connsiteY18" fmla="*/ 207169 h 1862137"/>
                <a:gd name="connsiteX19" fmla="*/ 133350 w 392907"/>
                <a:gd name="connsiteY19" fmla="*/ 238125 h 1862137"/>
                <a:gd name="connsiteX20" fmla="*/ 140494 w 392907"/>
                <a:gd name="connsiteY20" fmla="*/ 278606 h 1862137"/>
                <a:gd name="connsiteX21" fmla="*/ 145257 w 392907"/>
                <a:gd name="connsiteY21" fmla="*/ 338137 h 1862137"/>
                <a:gd name="connsiteX22" fmla="*/ 145257 w 392907"/>
                <a:gd name="connsiteY22" fmla="*/ 564356 h 1862137"/>
                <a:gd name="connsiteX23" fmla="*/ 145257 w 392907"/>
                <a:gd name="connsiteY23" fmla="*/ 797719 h 1862137"/>
                <a:gd name="connsiteX24" fmla="*/ 147638 w 392907"/>
                <a:gd name="connsiteY24" fmla="*/ 1185862 h 1862137"/>
                <a:gd name="connsiteX25" fmla="*/ 145257 w 392907"/>
                <a:gd name="connsiteY25" fmla="*/ 1402556 h 1862137"/>
                <a:gd name="connsiteX26" fmla="*/ 145257 w 392907"/>
                <a:gd name="connsiteY26" fmla="*/ 1478756 h 1862137"/>
                <a:gd name="connsiteX27" fmla="*/ 138113 w 392907"/>
                <a:gd name="connsiteY27" fmla="*/ 1531144 h 1862137"/>
                <a:gd name="connsiteX28" fmla="*/ 133350 w 392907"/>
                <a:gd name="connsiteY28" fmla="*/ 1574006 h 1862137"/>
                <a:gd name="connsiteX29" fmla="*/ 123825 w 392907"/>
                <a:gd name="connsiteY29" fmla="*/ 1616869 h 1862137"/>
                <a:gd name="connsiteX30" fmla="*/ 123825 w 392907"/>
                <a:gd name="connsiteY30" fmla="*/ 1659731 h 1862137"/>
                <a:gd name="connsiteX31" fmla="*/ 133350 w 392907"/>
                <a:gd name="connsiteY31" fmla="*/ 1726406 h 1862137"/>
                <a:gd name="connsiteX32" fmla="*/ 152400 w 392907"/>
                <a:gd name="connsiteY32" fmla="*/ 1781175 h 1862137"/>
                <a:gd name="connsiteX33" fmla="*/ 166688 w 392907"/>
                <a:gd name="connsiteY33" fmla="*/ 1807369 h 1862137"/>
                <a:gd name="connsiteX34" fmla="*/ 176213 w 392907"/>
                <a:gd name="connsiteY34" fmla="*/ 1819275 h 1862137"/>
                <a:gd name="connsiteX35" fmla="*/ 204788 w 392907"/>
                <a:gd name="connsiteY35" fmla="*/ 1840706 h 1862137"/>
                <a:gd name="connsiteX36" fmla="*/ 238125 w 392907"/>
                <a:gd name="connsiteY36" fmla="*/ 1857375 h 1862137"/>
                <a:gd name="connsiteX37" fmla="*/ 254794 w 392907"/>
                <a:gd name="connsiteY37" fmla="*/ 1862137 h 1862137"/>
                <a:gd name="connsiteX38" fmla="*/ 278607 w 392907"/>
                <a:gd name="connsiteY38" fmla="*/ 1862137 h 1862137"/>
                <a:gd name="connsiteX39" fmla="*/ 302419 w 392907"/>
                <a:gd name="connsiteY39" fmla="*/ 1857375 h 1862137"/>
                <a:gd name="connsiteX40" fmla="*/ 338138 w 392907"/>
                <a:gd name="connsiteY40" fmla="*/ 1840706 h 1862137"/>
                <a:gd name="connsiteX41" fmla="*/ 364332 w 392907"/>
                <a:gd name="connsiteY41" fmla="*/ 1819275 h 1862137"/>
                <a:gd name="connsiteX42" fmla="*/ 373857 w 392907"/>
                <a:gd name="connsiteY42" fmla="*/ 1571625 h 1862137"/>
                <a:gd name="connsiteX43" fmla="*/ 390525 w 392907"/>
                <a:gd name="connsiteY43" fmla="*/ 1316831 h 1862137"/>
                <a:gd name="connsiteX44" fmla="*/ 392907 w 392907"/>
                <a:gd name="connsiteY44" fmla="*/ 1223962 h 1862137"/>
                <a:gd name="connsiteX45" fmla="*/ 390525 w 392907"/>
                <a:gd name="connsiteY45" fmla="*/ 857250 h 1862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2907" h="1862137">
                  <a:moveTo>
                    <a:pt x="390525" y="857250"/>
                  </a:moveTo>
                  <a:lnTo>
                    <a:pt x="390525" y="681037"/>
                  </a:lnTo>
                  <a:lnTo>
                    <a:pt x="392907" y="407194"/>
                  </a:lnTo>
                  <a:lnTo>
                    <a:pt x="392907" y="200025"/>
                  </a:lnTo>
                  <a:lnTo>
                    <a:pt x="254794" y="69056"/>
                  </a:lnTo>
                  <a:lnTo>
                    <a:pt x="202407" y="50006"/>
                  </a:lnTo>
                  <a:lnTo>
                    <a:pt x="133350" y="26194"/>
                  </a:lnTo>
                  <a:lnTo>
                    <a:pt x="85725" y="9525"/>
                  </a:lnTo>
                  <a:lnTo>
                    <a:pt x="40482" y="0"/>
                  </a:lnTo>
                  <a:lnTo>
                    <a:pt x="26194" y="0"/>
                  </a:lnTo>
                  <a:lnTo>
                    <a:pt x="9525" y="0"/>
                  </a:lnTo>
                  <a:lnTo>
                    <a:pt x="0" y="7144"/>
                  </a:lnTo>
                  <a:lnTo>
                    <a:pt x="0" y="19050"/>
                  </a:lnTo>
                  <a:lnTo>
                    <a:pt x="7144" y="38100"/>
                  </a:lnTo>
                  <a:lnTo>
                    <a:pt x="35719" y="66675"/>
                  </a:lnTo>
                  <a:lnTo>
                    <a:pt x="69057" y="104775"/>
                  </a:lnTo>
                  <a:lnTo>
                    <a:pt x="92869" y="135731"/>
                  </a:lnTo>
                  <a:lnTo>
                    <a:pt x="111919" y="171450"/>
                  </a:lnTo>
                  <a:lnTo>
                    <a:pt x="126207" y="207169"/>
                  </a:lnTo>
                  <a:lnTo>
                    <a:pt x="133350" y="238125"/>
                  </a:lnTo>
                  <a:lnTo>
                    <a:pt x="140494" y="278606"/>
                  </a:lnTo>
                  <a:lnTo>
                    <a:pt x="145257" y="338137"/>
                  </a:lnTo>
                  <a:lnTo>
                    <a:pt x="145257" y="564356"/>
                  </a:lnTo>
                  <a:lnTo>
                    <a:pt x="145257" y="797719"/>
                  </a:lnTo>
                  <a:cubicBezTo>
                    <a:pt x="146051" y="927100"/>
                    <a:pt x="146844" y="1056481"/>
                    <a:pt x="147638" y="1185862"/>
                  </a:cubicBezTo>
                  <a:cubicBezTo>
                    <a:pt x="146844" y="1258093"/>
                    <a:pt x="146051" y="1330325"/>
                    <a:pt x="145257" y="1402556"/>
                  </a:cubicBezTo>
                  <a:lnTo>
                    <a:pt x="145257" y="1478756"/>
                  </a:lnTo>
                  <a:lnTo>
                    <a:pt x="138113" y="1531144"/>
                  </a:lnTo>
                  <a:lnTo>
                    <a:pt x="133350" y="1574006"/>
                  </a:lnTo>
                  <a:lnTo>
                    <a:pt x="123825" y="1616869"/>
                  </a:lnTo>
                  <a:lnTo>
                    <a:pt x="123825" y="1659731"/>
                  </a:lnTo>
                  <a:lnTo>
                    <a:pt x="133350" y="1726406"/>
                  </a:lnTo>
                  <a:lnTo>
                    <a:pt x="152400" y="1781175"/>
                  </a:lnTo>
                  <a:lnTo>
                    <a:pt x="166688" y="1807369"/>
                  </a:lnTo>
                  <a:lnTo>
                    <a:pt x="176213" y="1819275"/>
                  </a:lnTo>
                  <a:lnTo>
                    <a:pt x="204788" y="1840706"/>
                  </a:lnTo>
                  <a:lnTo>
                    <a:pt x="238125" y="1857375"/>
                  </a:lnTo>
                  <a:lnTo>
                    <a:pt x="254794" y="1862137"/>
                  </a:lnTo>
                  <a:lnTo>
                    <a:pt x="278607" y="1862137"/>
                  </a:lnTo>
                  <a:lnTo>
                    <a:pt x="302419" y="1857375"/>
                  </a:lnTo>
                  <a:lnTo>
                    <a:pt x="338138" y="1840706"/>
                  </a:lnTo>
                  <a:lnTo>
                    <a:pt x="364332" y="1819275"/>
                  </a:lnTo>
                  <a:lnTo>
                    <a:pt x="373857" y="1571625"/>
                  </a:lnTo>
                  <a:lnTo>
                    <a:pt x="390525" y="1316831"/>
                  </a:lnTo>
                  <a:lnTo>
                    <a:pt x="392907" y="1223962"/>
                  </a:lnTo>
                  <a:lnTo>
                    <a:pt x="390525" y="857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46AB763B-AB66-40FD-81BC-D9466A84D0F6}"/>
                </a:ext>
              </a:extLst>
            </p:cNvPr>
            <p:cNvSpPr/>
            <p:nvPr/>
          </p:nvSpPr>
          <p:spPr>
            <a:xfrm>
              <a:off x="4189413" y="1980407"/>
              <a:ext cx="334962" cy="1352550"/>
            </a:xfrm>
            <a:custGeom>
              <a:avLst/>
              <a:gdLst>
                <a:gd name="connsiteX0" fmla="*/ 330994 w 335756"/>
                <a:gd name="connsiteY0" fmla="*/ 361950 h 1352550"/>
                <a:gd name="connsiteX1" fmla="*/ 335756 w 335756"/>
                <a:gd name="connsiteY1" fmla="*/ 126206 h 1352550"/>
                <a:gd name="connsiteX2" fmla="*/ 295275 w 335756"/>
                <a:gd name="connsiteY2" fmla="*/ 42862 h 1352550"/>
                <a:gd name="connsiteX3" fmla="*/ 214312 w 335756"/>
                <a:gd name="connsiteY3" fmla="*/ 23812 h 1352550"/>
                <a:gd name="connsiteX4" fmla="*/ 135731 w 335756"/>
                <a:gd name="connsiteY4" fmla="*/ 9525 h 1352550"/>
                <a:gd name="connsiteX5" fmla="*/ 92869 w 335756"/>
                <a:gd name="connsiteY5" fmla="*/ 2381 h 1352550"/>
                <a:gd name="connsiteX6" fmla="*/ 54769 w 335756"/>
                <a:gd name="connsiteY6" fmla="*/ 0 h 1352550"/>
                <a:gd name="connsiteX7" fmla="*/ 23812 w 335756"/>
                <a:gd name="connsiteY7" fmla="*/ 4762 h 1352550"/>
                <a:gd name="connsiteX8" fmla="*/ 9525 w 335756"/>
                <a:gd name="connsiteY8" fmla="*/ 9525 h 1352550"/>
                <a:gd name="connsiteX9" fmla="*/ 0 w 335756"/>
                <a:gd name="connsiteY9" fmla="*/ 16669 h 1352550"/>
                <a:gd name="connsiteX10" fmla="*/ 0 w 335756"/>
                <a:gd name="connsiteY10" fmla="*/ 26194 h 1352550"/>
                <a:gd name="connsiteX11" fmla="*/ 7144 w 335756"/>
                <a:gd name="connsiteY11" fmla="*/ 42862 h 1352550"/>
                <a:gd name="connsiteX12" fmla="*/ 26194 w 335756"/>
                <a:gd name="connsiteY12" fmla="*/ 66675 h 1352550"/>
                <a:gd name="connsiteX13" fmla="*/ 57150 w 335756"/>
                <a:gd name="connsiteY13" fmla="*/ 104775 h 1352550"/>
                <a:gd name="connsiteX14" fmla="*/ 76200 w 335756"/>
                <a:gd name="connsiteY14" fmla="*/ 130969 h 1352550"/>
                <a:gd name="connsiteX15" fmla="*/ 97631 w 335756"/>
                <a:gd name="connsiteY15" fmla="*/ 166687 h 1352550"/>
                <a:gd name="connsiteX16" fmla="*/ 107156 w 335756"/>
                <a:gd name="connsiteY16" fmla="*/ 188119 h 1352550"/>
                <a:gd name="connsiteX17" fmla="*/ 111919 w 335756"/>
                <a:gd name="connsiteY17" fmla="*/ 202406 h 1352550"/>
                <a:gd name="connsiteX18" fmla="*/ 114300 w 335756"/>
                <a:gd name="connsiteY18" fmla="*/ 271462 h 1352550"/>
                <a:gd name="connsiteX19" fmla="*/ 109537 w 335756"/>
                <a:gd name="connsiteY19" fmla="*/ 516731 h 1352550"/>
                <a:gd name="connsiteX20" fmla="*/ 102394 w 335756"/>
                <a:gd name="connsiteY20" fmla="*/ 731044 h 1352550"/>
                <a:gd name="connsiteX21" fmla="*/ 92869 w 335756"/>
                <a:gd name="connsiteY21" fmla="*/ 816769 h 1352550"/>
                <a:gd name="connsiteX22" fmla="*/ 80962 w 335756"/>
                <a:gd name="connsiteY22" fmla="*/ 859631 h 1352550"/>
                <a:gd name="connsiteX23" fmla="*/ 61912 w 335756"/>
                <a:gd name="connsiteY23" fmla="*/ 916781 h 1352550"/>
                <a:gd name="connsiteX24" fmla="*/ 50006 w 335756"/>
                <a:gd name="connsiteY24" fmla="*/ 959644 h 1352550"/>
                <a:gd name="connsiteX25" fmla="*/ 47625 w 335756"/>
                <a:gd name="connsiteY25" fmla="*/ 995362 h 1352550"/>
                <a:gd name="connsiteX26" fmla="*/ 54769 w 335756"/>
                <a:gd name="connsiteY26" fmla="*/ 1054894 h 1352550"/>
                <a:gd name="connsiteX27" fmla="*/ 71437 w 335756"/>
                <a:gd name="connsiteY27" fmla="*/ 1114425 h 1352550"/>
                <a:gd name="connsiteX28" fmla="*/ 92869 w 335756"/>
                <a:gd name="connsiteY28" fmla="*/ 1159669 h 1352550"/>
                <a:gd name="connsiteX29" fmla="*/ 119062 w 335756"/>
                <a:gd name="connsiteY29" fmla="*/ 1212056 h 1352550"/>
                <a:gd name="connsiteX30" fmla="*/ 150019 w 335756"/>
                <a:gd name="connsiteY30" fmla="*/ 1266825 h 1352550"/>
                <a:gd name="connsiteX31" fmla="*/ 171450 w 335756"/>
                <a:gd name="connsiteY31" fmla="*/ 1302544 h 1352550"/>
                <a:gd name="connsiteX32" fmla="*/ 185737 w 335756"/>
                <a:gd name="connsiteY32" fmla="*/ 1323975 h 1352550"/>
                <a:gd name="connsiteX33" fmla="*/ 204787 w 335756"/>
                <a:gd name="connsiteY33" fmla="*/ 1338262 h 1352550"/>
                <a:gd name="connsiteX34" fmla="*/ 226219 w 335756"/>
                <a:gd name="connsiteY34" fmla="*/ 1350169 h 1352550"/>
                <a:gd name="connsiteX35" fmla="*/ 242887 w 335756"/>
                <a:gd name="connsiteY35" fmla="*/ 1352550 h 1352550"/>
                <a:gd name="connsiteX36" fmla="*/ 264319 w 335756"/>
                <a:gd name="connsiteY36" fmla="*/ 1350169 h 1352550"/>
                <a:gd name="connsiteX37" fmla="*/ 285750 w 335756"/>
                <a:gd name="connsiteY37" fmla="*/ 1340644 h 1352550"/>
                <a:gd name="connsiteX38" fmla="*/ 307181 w 335756"/>
                <a:gd name="connsiteY38" fmla="*/ 1323975 h 1352550"/>
                <a:gd name="connsiteX39" fmla="*/ 316706 w 335756"/>
                <a:gd name="connsiteY39" fmla="*/ 892969 h 1352550"/>
                <a:gd name="connsiteX40" fmla="*/ 326231 w 335756"/>
                <a:gd name="connsiteY40" fmla="*/ 592931 h 1352550"/>
                <a:gd name="connsiteX41" fmla="*/ 330994 w 335756"/>
                <a:gd name="connsiteY41" fmla="*/ 361950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5756" h="1352550">
                  <a:moveTo>
                    <a:pt x="330994" y="361950"/>
                  </a:moveTo>
                  <a:cubicBezTo>
                    <a:pt x="332581" y="283369"/>
                    <a:pt x="334169" y="204787"/>
                    <a:pt x="335756" y="126206"/>
                  </a:cubicBezTo>
                  <a:lnTo>
                    <a:pt x="295275" y="42862"/>
                  </a:lnTo>
                  <a:lnTo>
                    <a:pt x="214312" y="23812"/>
                  </a:lnTo>
                  <a:lnTo>
                    <a:pt x="135731" y="9525"/>
                  </a:lnTo>
                  <a:lnTo>
                    <a:pt x="92869" y="2381"/>
                  </a:lnTo>
                  <a:lnTo>
                    <a:pt x="54769" y="0"/>
                  </a:lnTo>
                  <a:lnTo>
                    <a:pt x="23812" y="4762"/>
                  </a:lnTo>
                  <a:lnTo>
                    <a:pt x="9525" y="9525"/>
                  </a:lnTo>
                  <a:lnTo>
                    <a:pt x="0" y="16669"/>
                  </a:lnTo>
                  <a:lnTo>
                    <a:pt x="0" y="26194"/>
                  </a:lnTo>
                  <a:lnTo>
                    <a:pt x="7144" y="42862"/>
                  </a:lnTo>
                  <a:lnTo>
                    <a:pt x="26194" y="66675"/>
                  </a:lnTo>
                  <a:lnTo>
                    <a:pt x="57150" y="104775"/>
                  </a:lnTo>
                  <a:lnTo>
                    <a:pt x="76200" y="130969"/>
                  </a:lnTo>
                  <a:lnTo>
                    <a:pt x="97631" y="166687"/>
                  </a:lnTo>
                  <a:lnTo>
                    <a:pt x="107156" y="188119"/>
                  </a:lnTo>
                  <a:lnTo>
                    <a:pt x="111919" y="202406"/>
                  </a:lnTo>
                  <a:cubicBezTo>
                    <a:pt x="112713" y="225425"/>
                    <a:pt x="113506" y="248443"/>
                    <a:pt x="114300" y="271462"/>
                  </a:cubicBezTo>
                  <a:cubicBezTo>
                    <a:pt x="112712" y="353218"/>
                    <a:pt x="111125" y="434975"/>
                    <a:pt x="109537" y="516731"/>
                  </a:cubicBezTo>
                  <a:lnTo>
                    <a:pt x="102394" y="731044"/>
                  </a:lnTo>
                  <a:lnTo>
                    <a:pt x="92869" y="816769"/>
                  </a:lnTo>
                  <a:lnTo>
                    <a:pt x="80962" y="859631"/>
                  </a:lnTo>
                  <a:lnTo>
                    <a:pt x="61912" y="916781"/>
                  </a:lnTo>
                  <a:lnTo>
                    <a:pt x="50006" y="959644"/>
                  </a:lnTo>
                  <a:lnTo>
                    <a:pt x="47625" y="995362"/>
                  </a:lnTo>
                  <a:lnTo>
                    <a:pt x="54769" y="1054894"/>
                  </a:lnTo>
                  <a:lnTo>
                    <a:pt x="71437" y="1114425"/>
                  </a:lnTo>
                  <a:lnTo>
                    <a:pt x="92869" y="1159669"/>
                  </a:lnTo>
                  <a:lnTo>
                    <a:pt x="119062" y="1212056"/>
                  </a:lnTo>
                  <a:lnTo>
                    <a:pt x="150019" y="1266825"/>
                  </a:lnTo>
                  <a:lnTo>
                    <a:pt x="171450" y="1302544"/>
                  </a:lnTo>
                  <a:lnTo>
                    <a:pt x="185737" y="1323975"/>
                  </a:lnTo>
                  <a:lnTo>
                    <a:pt x="204787" y="1338262"/>
                  </a:lnTo>
                  <a:lnTo>
                    <a:pt x="226219" y="1350169"/>
                  </a:lnTo>
                  <a:lnTo>
                    <a:pt x="242887" y="1352550"/>
                  </a:lnTo>
                  <a:lnTo>
                    <a:pt x="264319" y="1350169"/>
                  </a:lnTo>
                  <a:lnTo>
                    <a:pt x="285750" y="1340644"/>
                  </a:lnTo>
                  <a:lnTo>
                    <a:pt x="307181" y="1323975"/>
                  </a:lnTo>
                  <a:lnTo>
                    <a:pt x="316706" y="892969"/>
                  </a:lnTo>
                  <a:lnTo>
                    <a:pt x="326231" y="592931"/>
                  </a:lnTo>
                  <a:lnTo>
                    <a:pt x="330994" y="3619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16227B01-E2DB-4835-BA9F-D61409963400}"/>
                </a:ext>
              </a:extLst>
            </p:cNvPr>
            <p:cNvSpPr/>
            <p:nvPr/>
          </p:nvSpPr>
          <p:spPr>
            <a:xfrm>
              <a:off x="4437064" y="2536033"/>
              <a:ext cx="1089025" cy="790575"/>
            </a:xfrm>
            <a:custGeom>
              <a:avLst/>
              <a:gdLst>
                <a:gd name="connsiteX0" fmla="*/ 452437 w 1090612"/>
                <a:gd name="connsiteY0" fmla="*/ 245269 h 790575"/>
                <a:gd name="connsiteX1" fmla="*/ 228600 w 1090612"/>
                <a:gd name="connsiteY1" fmla="*/ 338138 h 790575"/>
                <a:gd name="connsiteX2" fmla="*/ 73819 w 1090612"/>
                <a:gd name="connsiteY2" fmla="*/ 397669 h 790575"/>
                <a:gd name="connsiteX3" fmla="*/ 0 w 1090612"/>
                <a:gd name="connsiteY3" fmla="*/ 423863 h 790575"/>
                <a:gd name="connsiteX4" fmla="*/ 4762 w 1090612"/>
                <a:gd name="connsiteY4" fmla="*/ 790575 h 790575"/>
                <a:gd name="connsiteX5" fmla="*/ 40481 w 1090612"/>
                <a:gd name="connsiteY5" fmla="*/ 776288 h 790575"/>
                <a:gd name="connsiteX6" fmla="*/ 59531 w 1090612"/>
                <a:gd name="connsiteY6" fmla="*/ 764382 h 790575"/>
                <a:gd name="connsiteX7" fmla="*/ 83344 w 1090612"/>
                <a:gd name="connsiteY7" fmla="*/ 738188 h 790575"/>
                <a:gd name="connsiteX8" fmla="*/ 107156 w 1090612"/>
                <a:gd name="connsiteY8" fmla="*/ 707232 h 790575"/>
                <a:gd name="connsiteX9" fmla="*/ 145256 w 1090612"/>
                <a:gd name="connsiteY9" fmla="*/ 661988 h 790575"/>
                <a:gd name="connsiteX10" fmla="*/ 154781 w 1090612"/>
                <a:gd name="connsiteY10" fmla="*/ 647700 h 790575"/>
                <a:gd name="connsiteX11" fmla="*/ 273844 w 1090612"/>
                <a:gd name="connsiteY11" fmla="*/ 573882 h 790575"/>
                <a:gd name="connsiteX12" fmla="*/ 435769 w 1090612"/>
                <a:gd name="connsiteY12" fmla="*/ 473869 h 790575"/>
                <a:gd name="connsiteX13" fmla="*/ 631031 w 1090612"/>
                <a:gd name="connsiteY13" fmla="*/ 352425 h 790575"/>
                <a:gd name="connsiteX14" fmla="*/ 831056 w 1090612"/>
                <a:gd name="connsiteY14" fmla="*/ 228600 h 790575"/>
                <a:gd name="connsiteX15" fmla="*/ 978694 w 1090612"/>
                <a:gd name="connsiteY15" fmla="*/ 138113 h 790575"/>
                <a:gd name="connsiteX16" fmla="*/ 1090612 w 1090612"/>
                <a:gd name="connsiteY16" fmla="*/ 61913 h 790575"/>
                <a:gd name="connsiteX17" fmla="*/ 1059656 w 1090612"/>
                <a:gd name="connsiteY17" fmla="*/ 0 h 790575"/>
                <a:gd name="connsiteX18" fmla="*/ 816769 w 1090612"/>
                <a:gd name="connsiteY18" fmla="*/ 95250 h 790575"/>
                <a:gd name="connsiteX19" fmla="*/ 635794 w 1090612"/>
                <a:gd name="connsiteY19" fmla="*/ 171450 h 790575"/>
                <a:gd name="connsiteX20" fmla="*/ 452437 w 1090612"/>
                <a:gd name="connsiteY20" fmla="*/ 245269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90612" h="790575">
                  <a:moveTo>
                    <a:pt x="452437" y="245269"/>
                  </a:moveTo>
                  <a:lnTo>
                    <a:pt x="228600" y="338138"/>
                  </a:lnTo>
                  <a:lnTo>
                    <a:pt x="73819" y="397669"/>
                  </a:lnTo>
                  <a:lnTo>
                    <a:pt x="0" y="423863"/>
                  </a:lnTo>
                  <a:cubicBezTo>
                    <a:pt x="1587" y="546100"/>
                    <a:pt x="3175" y="668338"/>
                    <a:pt x="4762" y="790575"/>
                  </a:cubicBezTo>
                  <a:lnTo>
                    <a:pt x="40481" y="776288"/>
                  </a:lnTo>
                  <a:lnTo>
                    <a:pt x="59531" y="764382"/>
                  </a:lnTo>
                  <a:lnTo>
                    <a:pt x="83344" y="738188"/>
                  </a:lnTo>
                  <a:lnTo>
                    <a:pt x="107156" y="707232"/>
                  </a:lnTo>
                  <a:lnTo>
                    <a:pt x="145256" y="661988"/>
                  </a:lnTo>
                  <a:lnTo>
                    <a:pt x="154781" y="647700"/>
                  </a:lnTo>
                  <a:lnTo>
                    <a:pt x="273844" y="573882"/>
                  </a:lnTo>
                  <a:lnTo>
                    <a:pt x="435769" y="473869"/>
                  </a:lnTo>
                  <a:lnTo>
                    <a:pt x="631031" y="352425"/>
                  </a:lnTo>
                  <a:lnTo>
                    <a:pt x="831056" y="228600"/>
                  </a:lnTo>
                  <a:lnTo>
                    <a:pt x="978694" y="138113"/>
                  </a:lnTo>
                  <a:lnTo>
                    <a:pt x="1090612" y="61913"/>
                  </a:lnTo>
                  <a:lnTo>
                    <a:pt x="1059656" y="0"/>
                  </a:lnTo>
                  <a:lnTo>
                    <a:pt x="816769" y="95250"/>
                  </a:lnTo>
                  <a:lnTo>
                    <a:pt x="635794" y="171450"/>
                  </a:lnTo>
                  <a:lnTo>
                    <a:pt x="452437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A3C39010-822F-4714-B3E7-B9B104E3683F}"/>
                </a:ext>
              </a:extLst>
            </p:cNvPr>
            <p:cNvSpPr/>
            <p:nvPr/>
          </p:nvSpPr>
          <p:spPr>
            <a:xfrm>
              <a:off x="5133976" y="2097883"/>
              <a:ext cx="627063" cy="949325"/>
            </a:xfrm>
            <a:custGeom>
              <a:avLst/>
              <a:gdLst>
                <a:gd name="connsiteX0" fmla="*/ 316706 w 626269"/>
                <a:gd name="connsiteY0" fmla="*/ 652463 h 947738"/>
                <a:gd name="connsiteX1" fmla="*/ 276225 w 626269"/>
                <a:gd name="connsiteY1" fmla="*/ 559594 h 947738"/>
                <a:gd name="connsiteX2" fmla="*/ 240506 w 626269"/>
                <a:gd name="connsiteY2" fmla="*/ 490538 h 947738"/>
                <a:gd name="connsiteX3" fmla="*/ 226219 w 626269"/>
                <a:gd name="connsiteY3" fmla="*/ 433388 h 947738"/>
                <a:gd name="connsiteX4" fmla="*/ 214313 w 626269"/>
                <a:gd name="connsiteY4" fmla="*/ 395288 h 947738"/>
                <a:gd name="connsiteX5" fmla="*/ 197644 w 626269"/>
                <a:gd name="connsiteY5" fmla="*/ 350044 h 947738"/>
                <a:gd name="connsiteX6" fmla="*/ 176213 w 626269"/>
                <a:gd name="connsiteY6" fmla="*/ 304800 h 947738"/>
                <a:gd name="connsiteX7" fmla="*/ 154781 w 626269"/>
                <a:gd name="connsiteY7" fmla="*/ 264319 h 947738"/>
                <a:gd name="connsiteX8" fmla="*/ 130969 w 626269"/>
                <a:gd name="connsiteY8" fmla="*/ 219075 h 947738"/>
                <a:gd name="connsiteX9" fmla="*/ 90488 w 626269"/>
                <a:gd name="connsiteY9" fmla="*/ 159544 h 947738"/>
                <a:gd name="connsiteX10" fmla="*/ 61913 w 626269"/>
                <a:gd name="connsiteY10" fmla="*/ 121444 h 947738"/>
                <a:gd name="connsiteX11" fmla="*/ 33338 w 626269"/>
                <a:gd name="connsiteY11" fmla="*/ 83344 h 947738"/>
                <a:gd name="connsiteX12" fmla="*/ 14288 w 626269"/>
                <a:gd name="connsiteY12" fmla="*/ 59532 h 947738"/>
                <a:gd name="connsiteX13" fmla="*/ 2381 w 626269"/>
                <a:gd name="connsiteY13" fmla="*/ 30957 h 947738"/>
                <a:gd name="connsiteX14" fmla="*/ 0 w 626269"/>
                <a:gd name="connsiteY14" fmla="*/ 16669 h 947738"/>
                <a:gd name="connsiteX15" fmla="*/ 2381 w 626269"/>
                <a:gd name="connsiteY15" fmla="*/ 4763 h 947738"/>
                <a:gd name="connsiteX16" fmla="*/ 21431 w 626269"/>
                <a:gd name="connsiteY16" fmla="*/ 0 h 947738"/>
                <a:gd name="connsiteX17" fmla="*/ 57150 w 626269"/>
                <a:gd name="connsiteY17" fmla="*/ 11907 h 947738"/>
                <a:gd name="connsiteX18" fmla="*/ 116681 w 626269"/>
                <a:gd name="connsiteY18" fmla="*/ 45244 h 947738"/>
                <a:gd name="connsiteX19" fmla="*/ 169069 w 626269"/>
                <a:gd name="connsiteY19" fmla="*/ 78582 h 947738"/>
                <a:gd name="connsiteX20" fmla="*/ 254794 w 626269"/>
                <a:gd name="connsiteY20" fmla="*/ 133350 h 947738"/>
                <a:gd name="connsiteX21" fmla="*/ 311944 w 626269"/>
                <a:gd name="connsiteY21" fmla="*/ 171450 h 947738"/>
                <a:gd name="connsiteX22" fmla="*/ 381000 w 626269"/>
                <a:gd name="connsiteY22" fmla="*/ 223838 h 947738"/>
                <a:gd name="connsiteX23" fmla="*/ 421481 w 626269"/>
                <a:gd name="connsiteY23" fmla="*/ 257175 h 947738"/>
                <a:gd name="connsiteX24" fmla="*/ 461963 w 626269"/>
                <a:gd name="connsiteY24" fmla="*/ 292894 h 947738"/>
                <a:gd name="connsiteX25" fmla="*/ 490538 w 626269"/>
                <a:gd name="connsiteY25" fmla="*/ 323850 h 947738"/>
                <a:gd name="connsiteX26" fmla="*/ 511969 w 626269"/>
                <a:gd name="connsiteY26" fmla="*/ 352425 h 947738"/>
                <a:gd name="connsiteX27" fmla="*/ 531019 w 626269"/>
                <a:gd name="connsiteY27" fmla="*/ 383382 h 947738"/>
                <a:gd name="connsiteX28" fmla="*/ 552450 w 626269"/>
                <a:gd name="connsiteY28" fmla="*/ 426244 h 947738"/>
                <a:gd name="connsiteX29" fmla="*/ 564356 w 626269"/>
                <a:gd name="connsiteY29" fmla="*/ 452438 h 947738"/>
                <a:gd name="connsiteX30" fmla="*/ 576263 w 626269"/>
                <a:gd name="connsiteY30" fmla="*/ 488157 h 947738"/>
                <a:gd name="connsiteX31" fmla="*/ 590550 w 626269"/>
                <a:gd name="connsiteY31" fmla="*/ 547688 h 947738"/>
                <a:gd name="connsiteX32" fmla="*/ 595313 w 626269"/>
                <a:gd name="connsiteY32" fmla="*/ 590550 h 947738"/>
                <a:gd name="connsiteX33" fmla="*/ 611981 w 626269"/>
                <a:gd name="connsiteY33" fmla="*/ 652463 h 947738"/>
                <a:gd name="connsiteX34" fmla="*/ 619125 w 626269"/>
                <a:gd name="connsiteY34" fmla="*/ 690563 h 947738"/>
                <a:gd name="connsiteX35" fmla="*/ 626269 w 626269"/>
                <a:gd name="connsiteY35" fmla="*/ 731044 h 947738"/>
                <a:gd name="connsiteX36" fmla="*/ 626269 w 626269"/>
                <a:gd name="connsiteY36" fmla="*/ 771525 h 947738"/>
                <a:gd name="connsiteX37" fmla="*/ 621506 w 626269"/>
                <a:gd name="connsiteY37" fmla="*/ 807244 h 947738"/>
                <a:gd name="connsiteX38" fmla="*/ 614363 w 626269"/>
                <a:gd name="connsiteY38" fmla="*/ 845344 h 947738"/>
                <a:gd name="connsiteX39" fmla="*/ 600075 w 626269"/>
                <a:gd name="connsiteY39" fmla="*/ 878682 h 947738"/>
                <a:gd name="connsiteX40" fmla="*/ 573881 w 626269"/>
                <a:gd name="connsiteY40" fmla="*/ 909638 h 947738"/>
                <a:gd name="connsiteX41" fmla="*/ 535781 w 626269"/>
                <a:gd name="connsiteY41" fmla="*/ 933450 h 947738"/>
                <a:gd name="connsiteX42" fmla="*/ 507206 w 626269"/>
                <a:gd name="connsiteY42" fmla="*/ 945357 h 947738"/>
                <a:gd name="connsiteX43" fmla="*/ 488156 w 626269"/>
                <a:gd name="connsiteY43" fmla="*/ 947738 h 947738"/>
                <a:gd name="connsiteX44" fmla="*/ 459581 w 626269"/>
                <a:gd name="connsiteY44" fmla="*/ 940594 h 947738"/>
                <a:gd name="connsiteX45" fmla="*/ 438150 w 626269"/>
                <a:gd name="connsiteY45" fmla="*/ 926307 h 947738"/>
                <a:gd name="connsiteX46" fmla="*/ 421481 w 626269"/>
                <a:gd name="connsiteY46" fmla="*/ 895350 h 947738"/>
                <a:gd name="connsiteX47" fmla="*/ 385763 w 626269"/>
                <a:gd name="connsiteY47" fmla="*/ 812007 h 947738"/>
                <a:gd name="connsiteX48" fmla="*/ 316706 w 626269"/>
                <a:gd name="connsiteY48" fmla="*/ 652463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626269" h="947738">
                  <a:moveTo>
                    <a:pt x="316706" y="652463"/>
                  </a:moveTo>
                  <a:lnTo>
                    <a:pt x="276225" y="559594"/>
                  </a:lnTo>
                  <a:lnTo>
                    <a:pt x="240506" y="490538"/>
                  </a:lnTo>
                  <a:lnTo>
                    <a:pt x="226219" y="433388"/>
                  </a:lnTo>
                  <a:lnTo>
                    <a:pt x="214313" y="395288"/>
                  </a:lnTo>
                  <a:lnTo>
                    <a:pt x="197644" y="350044"/>
                  </a:lnTo>
                  <a:lnTo>
                    <a:pt x="176213" y="304800"/>
                  </a:lnTo>
                  <a:lnTo>
                    <a:pt x="154781" y="264319"/>
                  </a:lnTo>
                  <a:lnTo>
                    <a:pt x="130969" y="219075"/>
                  </a:lnTo>
                  <a:lnTo>
                    <a:pt x="90488" y="159544"/>
                  </a:lnTo>
                  <a:lnTo>
                    <a:pt x="61913" y="121444"/>
                  </a:lnTo>
                  <a:lnTo>
                    <a:pt x="33338" y="83344"/>
                  </a:lnTo>
                  <a:lnTo>
                    <a:pt x="14288" y="59532"/>
                  </a:lnTo>
                  <a:lnTo>
                    <a:pt x="2381" y="30957"/>
                  </a:lnTo>
                  <a:lnTo>
                    <a:pt x="0" y="16669"/>
                  </a:lnTo>
                  <a:lnTo>
                    <a:pt x="2381" y="4763"/>
                  </a:lnTo>
                  <a:lnTo>
                    <a:pt x="21431" y="0"/>
                  </a:lnTo>
                  <a:lnTo>
                    <a:pt x="57150" y="11907"/>
                  </a:lnTo>
                  <a:lnTo>
                    <a:pt x="116681" y="45244"/>
                  </a:lnTo>
                  <a:lnTo>
                    <a:pt x="169069" y="78582"/>
                  </a:lnTo>
                  <a:lnTo>
                    <a:pt x="254794" y="133350"/>
                  </a:lnTo>
                  <a:lnTo>
                    <a:pt x="311944" y="171450"/>
                  </a:lnTo>
                  <a:lnTo>
                    <a:pt x="381000" y="223838"/>
                  </a:lnTo>
                  <a:lnTo>
                    <a:pt x="421481" y="257175"/>
                  </a:lnTo>
                  <a:lnTo>
                    <a:pt x="461963" y="292894"/>
                  </a:lnTo>
                  <a:lnTo>
                    <a:pt x="490538" y="323850"/>
                  </a:lnTo>
                  <a:lnTo>
                    <a:pt x="511969" y="352425"/>
                  </a:lnTo>
                  <a:lnTo>
                    <a:pt x="531019" y="383382"/>
                  </a:lnTo>
                  <a:lnTo>
                    <a:pt x="552450" y="426244"/>
                  </a:lnTo>
                  <a:lnTo>
                    <a:pt x="564356" y="452438"/>
                  </a:lnTo>
                  <a:lnTo>
                    <a:pt x="576263" y="488157"/>
                  </a:lnTo>
                  <a:lnTo>
                    <a:pt x="590550" y="547688"/>
                  </a:lnTo>
                  <a:lnTo>
                    <a:pt x="595313" y="590550"/>
                  </a:lnTo>
                  <a:lnTo>
                    <a:pt x="611981" y="652463"/>
                  </a:lnTo>
                  <a:lnTo>
                    <a:pt x="619125" y="690563"/>
                  </a:lnTo>
                  <a:lnTo>
                    <a:pt x="626269" y="731044"/>
                  </a:lnTo>
                  <a:lnTo>
                    <a:pt x="626269" y="771525"/>
                  </a:lnTo>
                  <a:lnTo>
                    <a:pt x="621506" y="807244"/>
                  </a:lnTo>
                  <a:lnTo>
                    <a:pt x="614363" y="845344"/>
                  </a:lnTo>
                  <a:lnTo>
                    <a:pt x="600075" y="878682"/>
                  </a:lnTo>
                  <a:lnTo>
                    <a:pt x="573881" y="909638"/>
                  </a:lnTo>
                  <a:lnTo>
                    <a:pt x="535781" y="933450"/>
                  </a:lnTo>
                  <a:lnTo>
                    <a:pt x="507206" y="945357"/>
                  </a:lnTo>
                  <a:lnTo>
                    <a:pt x="488156" y="947738"/>
                  </a:lnTo>
                  <a:lnTo>
                    <a:pt x="459581" y="940594"/>
                  </a:lnTo>
                  <a:lnTo>
                    <a:pt x="438150" y="926307"/>
                  </a:lnTo>
                  <a:lnTo>
                    <a:pt x="421481" y="895350"/>
                  </a:lnTo>
                  <a:lnTo>
                    <a:pt x="385763" y="812007"/>
                  </a:lnTo>
                  <a:lnTo>
                    <a:pt x="316706" y="652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7">
              <a:extLst>
                <a:ext uri="{FF2B5EF4-FFF2-40B4-BE49-F238E27FC236}">
                  <a16:creationId xmlns:a16="http://schemas.microsoft.com/office/drawing/2014/main" id="{F9210493-A4C1-4BA5-94E4-91FF305D20CF}"/>
                </a:ext>
              </a:extLst>
            </p:cNvPr>
            <p:cNvSpPr/>
            <p:nvPr/>
          </p:nvSpPr>
          <p:spPr>
            <a:xfrm>
              <a:off x="5991225" y="1554163"/>
              <a:ext cx="2103438" cy="495300"/>
            </a:xfrm>
            <a:custGeom>
              <a:avLst/>
              <a:gdLst>
                <a:gd name="connsiteX0" fmla="*/ 957263 w 2102644"/>
                <a:gd name="connsiteY0" fmla="*/ 164307 h 495300"/>
                <a:gd name="connsiteX1" fmla="*/ 678656 w 2102644"/>
                <a:gd name="connsiteY1" fmla="*/ 200025 h 495300"/>
                <a:gd name="connsiteX2" fmla="*/ 473869 w 2102644"/>
                <a:gd name="connsiteY2" fmla="*/ 226219 h 495300"/>
                <a:gd name="connsiteX3" fmla="*/ 345281 w 2102644"/>
                <a:gd name="connsiteY3" fmla="*/ 245269 h 495300"/>
                <a:gd name="connsiteX4" fmla="*/ 323850 w 2102644"/>
                <a:gd name="connsiteY4" fmla="*/ 245269 h 495300"/>
                <a:gd name="connsiteX5" fmla="*/ 273844 w 2102644"/>
                <a:gd name="connsiteY5" fmla="*/ 240507 h 495300"/>
                <a:gd name="connsiteX6" fmla="*/ 223838 w 2102644"/>
                <a:gd name="connsiteY6" fmla="*/ 230982 h 495300"/>
                <a:gd name="connsiteX7" fmla="*/ 173831 w 2102644"/>
                <a:gd name="connsiteY7" fmla="*/ 216694 h 495300"/>
                <a:gd name="connsiteX8" fmla="*/ 142875 w 2102644"/>
                <a:gd name="connsiteY8" fmla="*/ 202407 h 495300"/>
                <a:gd name="connsiteX9" fmla="*/ 109538 w 2102644"/>
                <a:gd name="connsiteY9" fmla="*/ 180975 h 495300"/>
                <a:gd name="connsiteX10" fmla="*/ 78581 w 2102644"/>
                <a:gd name="connsiteY10" fmla="*/ 159544 h 495300"/>
                <a:gd name="connsiteX11" fmla="*/ 47625 w 2102644"/>
                <a:gd name="connsiteY11" fmla="*/ 130969 h 495300"/>
                <a:gd name="connsiteX12" fmla="*/ 23813 w 2102644"/>
                <a:gd name="connsiteY12" fmla="*/ 119063 h 495300"/>
                <a:gd name="connsiteX13" fmla="*/ 7144 w 2102644"/>
                <a:gd name="connsiteY13" fmla="*/ 121444 h 495300"/>
                <a:gd name="connsiteX14" fmla="*/ 0 w 2102644"/>
                <a:gd name="connsiteY14" fmla="*/ 133350 h 495300"/>
                <a:gd name="connsiteX15" fmla="*/ 2381 w 2102644"/>
                <a:gd name="connsiteY15" fmla="*/ 157163 h 495300"/>
                <a:gd name="connsiteX16" fmla="*/ 19050 w 2102644"/>
                <a:gd name="connsiteY16" fmla="*/ 207169 h 495300"/>
                <a:gd name="connsiteX17" fmla="*/ 50006 w 2102644"/>
                <a:gd name="connsiteY17" fmla="*/ 264319 h 495300"/>
                <a:gd name="connsiteX18" fmla="*/ 78581 w 2102644"/>
                <a:gd name="connsiteY18" fmla="*/ 309563 h 495300"/>
                <a:gd name="connsiteX19" fmla="*/ 107156 w 2102644"/>
                <a:gd name="connsiteY19" fmla="*/ 350044 h 495300"/>
                <a:gd name="connsiteX20" fmla="*/ 140494 w 2102644"/>
                <a:gd name="connsiteY20" fmla="*/ 390525 h 495300"/>
                <a:gd name="connsiteX21" fmla="*/ 171450 w 2102644"/>
                <a:gd name="connsiteY21" fmla="*/ 421482 h 495300"/>
                <a:gd name="connsiteX22" fmla="*/ 202406 w 2102644"/>
                <a:gd name="connsiteY22" fmla="*/ 447675 h 495300"/>
                <a:gd name="connsiteX23" fmla="*/ 226219 w 2102644"/>
                <a:gd name="connsiteY23" fmla="*/ 466725 h 495300"/>
                <a:gd name="connsiteX24" fmla="*/ 250031 w 2102644"/>
                <a:gd name="connsiteY24" fmla="*/ 481013 h 495300"/>
                <a:gd name="connsiteX25" fmla="*/ 271463 w 2102644"/>
                <a:gd name="connsiteY25" fmla="*/ 490538 h 495300"/>
                <a:gd name="connsiteX26" fmla="*/ 295275 w 2102644"/>
                <a:gd name="connsiteY26" fmla="*/ 495300 h 495300"/>
                <a:gd name="connsiteX27" fmla="*/ 333375 w 2102644"/>
                <a:gd name="connsiteY27" fmla="*/ 490538 h 495300"/>
                <a:gd name="connsiteX28" fmla="*/ 392906 w 2102644"/>
                <a:gd name="connsiteY28" fmla="*/ 469107 h 495300"/>
                <a:gd name="connsiteX29" fmla="*/ 564356 w 2102644"/>
                <a:gd name="connsiteY29" fmla="*/ 419100 h 495300"/>
                <a:gd name="connsiteX30" fmla="*/ 659606 w 2102644"/>
                <a:gd name="connsiteY30" fmla="*/ 395288 h 495300"/>
                <a:gd name="connsiteX31" fmla="*/ 831056 w 2102644"/>
                <a:gd name="connsiteY31" fmla="*/ 383382 h 495300"/>
                <a:gd name="connsiteX32" fmla="*/ 1054894 w 2102644"/>
                <a:gd name="connsiteY32" fmla="*/ 350044 h 495300"/>
                <a:gd name="connsiteX33" fmla="*/ 1395413 w 2102644"/>
                <a:gd name="connsiteY33" fmla="*/ 304800 h 495300"/>
                <a:gd name="connsiteX34" fmla="*/ 1571625 w 2102644"/>
                <a:gd name="connsiteY34" fmla="*/ 278607 h 495300"/>
                <a:gd name="connsiteX35" fmla="*/ 1671638 w 2102644"/>
                <a:gd name="connsiteY35" fmla="*/ 266700 h 495300"/>
                <a:gd name="connsiteX36" fmla="*/ 2055019 w 2102644"/>
                <a:gd name="connsiteY36" fmla="*/ 311944 h 495300"/>
                <a:gd name="connsiteX37" fmla="*/ 2083594 w 2102644"/>
                <a:gd name="connsiteY37" fmla="*/ 292894 h 495300"/>
                <a:gd name="connsiteX38" fmla="*/ 2095500 w 2102644"/>
                <a:gd name="connsiteY38" fmla="*/ 276225 h 495300"/>
                <a:gd name="connsiteX39" fmla="*/ 2102644 w 2102644"/>
                <a:gd name="connsiteY39" fmla="*/ 257175 h 495300"/>
                <a:gd name="connsiteX40" fmla="*/ 2097881 w 2102644"/>
                <a:gd name="connsiteY40" fmla="*/ 228600 h 495300"/>
                <a:gd name="connsiteX41" fmla="*/ 2078831 w 2102644"/>
                <a:gd name="connsiteY41" fmla="*/ 195263 h 495300"/>
                <a:gd name="connsiteX42" fmla="*/ 2033588 w 2102644"/>
                <a:gd name="connsiteY42" fmla="*/ 152400 h 495300"/>
                <a:gd name="connsiteX43" fmla="*/ 1962150 w 2102644"/>
                <a:gd name="connsiteY43" fmla="*/ 104775 h 495300"/>
                <a:gd name="connsiteX44" fmla="*/ 1854994 w 2102644"/>
                <a:gd name="connsiteY44" fmla="*/ 45244 h 495300"/>
                <a:gd name="connsiteX45" fmla="*/ 1790700 w 2102644"/>
                <a:gd name="connsiteY45" fmla="*/ 4763 h 495300"/>
                <a:gd name="connsiteX46" fmla="*/ 1771650 w 2102644"/>
                <a:gd name="connsiteY46" fmla="*/ 0 h 495300"/>
                <a:gd name="connsiteX47" fmla="*/ 1752600 w 2102644"/>
                <a:gd name="connsiteY47" fmla="*/ 2382 h 495300"/>
                <a:gd name="connsiteX48" fmla="*/ 1666875 w 2102644"/>
                <a:gd name="connsiteY48" fmla="*/ 33338 h 495300"/>
                <a:gd name="connsiteX49" fmla="*/ 1524000 w 2102644"/>
                <a:gd name="connsiteY49" fmla="*/ 83344 h 495300"/>
                <a:gd name="connsiteX50" fmla="*/ 1483519 w 2102644"/>
                <a:gd name="connsiteY50" fmla="*/ 92869 h 495300"/>
                <a:gd name="connsiteX51" fmla="*/ 1252538 w 2102644"/>
                <a:gd name="connsiteY51" fmla="*/ 126207 h 495300"/>
                <a:gd name="connsiteX52" fmla="*/ 957263 w 2102644"/>
                <a:gd name="connsiteY52" fmla="*/ 164307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102644" h="495300">
                  <a:moveTo>
                    <a:pt x="957263" y="164307"/>
                  </a:moveTo>
                  <a:lnTo>
                    <a:pt x="678656" y="200025"/>
                  </a:lnTo>
                  <a:lnTo>
                    <a:pt x="473869" y="226219"/>
                  </a:lnTo>
                  <a:lnTo>
                    <a:pt x="345281" y="245269"/>
                  </a:lnTo>
                  <a:lnTo>
                    <a:pt x="323850" y="245269"/>
                  </a:lnTo>
                  <a:lnTo>
                    <a:pt x="273844" y="240507"/>
                  </a:lnTo>
                  <a:lnTo>
                    <a:pt x="223838" y="230982"/>
                  </a:lnTo>
                  <a:lnTo>
                    <a:pt x="173831" y="216694"/>
                  </a:lnTo>
                  <a:lnTo>
                    <a:pt x="142875" y="202407"/>
                  </a:lnTo>
                  <a:lnTo>
                    <a:pt x="109538" y="180975"/>
                  </a:lnTo>
                  <a:lnTo>
                    <a:pt x="78581" y="159544"/>
                  </a:lnTo>
                  <a:lnTo>
                    <a:pt x="47625" y="130969"/>
                  </a:lnTo>
                  <a:lnTo>
                    <a:pt x="23813" y="119063"/>
                  </a:lnTo>
                  <a:lnTo>
                    <a:pt x="7144" y="121444"/>
                  </a:lnTo>
                  <a:lnTo>
                    <a:pt x="0" y="133350"/>
                  </a:lnTo>
                  <a:lnTo>
                    <a:pt x="2381" y="157163"/>
                  </a:lnTo>
                  <a:lnTo>
                    <a:pt x="19050" y="207169"/>
                  </a:lnTo>
                  <a:lnTo>
                    <a:pt x="50006" y="264319"/>
                  </a:lnTo>
                  <a:lnTo>
                    <a:pt x="78581" y="309563"/>
                  </a:lnTo>
                  <a:lnTo>
                    <a:pt x="107156" y="350044"/>
                  </a:lnTo>
                  <a:lnTo>
                    <a:pt x="140494" y="390525"/>
                  </a:lnTo>
                  <a:lnTo>
                    <a:pt x="171450" y="421482"/>
                  </a:lnTo>
                  <a:lnTo>
                    <a:pt x="202406" y="447675"/>
                  </a:lnTo>
                  <a:lnTo>
                    <a:pt x="226219" y="466725"/>
                  </a:lnTo>
                  <a:lnTo>
                    <a:pt x="250031" y="481013"/>
                  </a:lnTo>
                  <a:lnTo>
                    <a:pt x="271463" y="490538"/>
                  </a:lnTo>
                  <a:lnTo>
                    <a:pt x="295275" y="495300"/>
                  </a:lnTo>
                  <a:lnTo>
                    <a:pt x="333375" y="490538"/>
                  </a:lnTo>
                  <a:lnTo>
                    <a:pt x="392906" y="469107"/>
                  </a:lnTo>
                  <a:lnTo>
                    <a:pt x="564356" y="419100"/>
                  </a:lnTo>
                  <a:lnTo>
                    <a:pt x="659606" y="395288"/>
                  </a:lnTo>
                  <a:lnTo>
                    <a:pt x="831056" y="383382"/>
                  </a:lnTo>
                  <a:lnTo>
                    <a:pt x="1054894" y="350044"/>
                  </a:lnTo>
                  <a:lnTo>
                    <a:pt x="1395413" y="304800"/>
                  </a:lnTo>
                  <a:lnTo>
                    <a:pt x="1571625" y="278607"/>
                  </a:lnTo>
                  <a:lnTo>
                    <a:pt x="1671638" y="266700"/>
                  </a:lnTo>
                  <a:lnTo>
                    <a:pt x="2055019" y="311944"/>
                  </a:lnTo>
                  <a:lnTo>
                    <a:pt x="2083594" y="292894"/>
                  </a:lnTo>
                  <a:lnTo>
                    <a:pt x="2095500" y="276225"/>
                  </a:lnTo>
                  <a:lnTo>
                    <a:pt x="2102644" y="257175"/>
                  </a:lnTo>
                  <a:lnTo>
                    <a:pt x="2097881" y="228600"/>
                  </a:lnTo>
                  <a:lnTo>
                    <a:pt x="2078831" y="195263"/>
                  </a:lnTo>
                  <a:lnTo>
                    <a:pt x="2033588" y="152400"/>
                  </a:lnTo>
                  <a:lnTo>
                    <a:pt x="1962150" y="104775"/>
                  </a:lnTo>
                  <a:lnTo>
                    <a:pt x="1854994" y="45244"/>
                  </a:lnTo>
                  <a:lnTo>
                    <a:pt x="1790700" y="4763"/>
                  </a:lnTo>
                  <a:lnTo>
                    <a:pt x="1771650" y="0"/>
                  </a:lnTo>
                  <a:lnTo>
                    <a:pt x="1752600" y="2382"/>
                  </a:lnTo>
                  <a:lnTo>
                    <a:pt x="1666875" y="33338"/>
                  </a:lnTo>
                  <a:lnTo>
                    <a:pt x="1524000" y="83344"/>
                  </a:lnTo>
                  <a:lnTo>
                    <a:pt x="1483519" y="92869"/>
                  </a:lnTo>
                  <a:lnTo>
                    <a:pt x="1252538" y="126207"/>
                  </a:lnTo>
                  <a:lnTo>
                    <a:pt x="957263" y="1643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8">
              <a:extLst>
                <a:ext uri="{FF2B5EF4-FFF2-40B4-BE49-F238E27FC236}">
                  <a16:creationId xmlns:a16="http://schemas.microsoft.com/office/drawing/2014/main" id="{8B0626FC-26AE-4872-A181-27ECCB37AD72}"/>
                </a:ext>
              </a:extLst>
            </p:cNvPr>
            <p:cNvSpPr/>
            <p:nvPr/>
          </p:nvSpPr>
          <p:spPr>
            <a:xfrm>
              <a:off x="7383463" y="1814514"/>
              <a:ext cx="704850" cy="1366837"/>
            </a:xfrm>
            <a:custGeom>
              <a:avLst/>
              <a:gdLst>
                <a:gd name="connsiteX0" fmla="*/ 559594 w 704850"/>
                <a:gd name="connsiteY0" fmla="*/ 366712 h 1366837"/>
                <a:gd name="connsiteX1" fmla="*/ 576263 w 704850"/>
                <a:gd name="connsiteY1" fmla="*/ 300037 h 1366837"/>
                <a:gd name="connsiteX2" fmla="*/ 592932 w 704850"/>
                <a:gd name="connsiteY2" fmla="*/ 223837 h 1366837"/>
                <a:gd name="connsiteX3" fmla="*/ 602457 w 704850"/>
                <a:gd name="connsiteY3" fmla="*/ 173831 h 1366837"/>
                <a:gd name="connsiteX4" fmla="*/ 607219 w 704850"/>
                <a:gd name="connsiteY4" fmla="*/ 154781 h 1366837"/>
                <a:gd name="connsiteX5" fmla="*/ 619125 w 704850"/>
                <a:gd name="connsiteY5" fmla="*/ 121443 h 1366837"/>
                <a:gd name="connsiteX6" fmla="*/ 633413 w 704850"/>
                <a:gd name="connsiteY6" fmla="*/ 95250 h 1366837"/>
                <a:gd name="connsiteX7" fmla="*/ 650082 w 704850"/>
                <a:gd name="connsiteY7" fmla="*/ 71437 h 1366837"/>
                <a:gd name="connsiteX8" fmla="*/ 666750 w 704850"/>
                <a:gd name="connsiteY8" fmla="*/ 54768 h 1366837"/>
                <a:gd name="connsiteX9" fmla="*/ 690563 w 704850"/>
                <a:gd name="connsiteY9" fmla="*/ 30956 h 1366837"/>
                <a:gd name="connsiteX10" fmla="*/ 704850 w 704850"/>
                <a:gd name="connsiteY10" fmla="*/ 0 h 1366837"/>
                <a:gd name="connsiteX11" fmla="*/ 266700 w 704850"/>
                <a:gd name="connsiteY11" fmla="*/ 2381 h 1366837"/>
                <a:gd name="connsiteX12" fmla="*/ 295275 w 704850"/>
                <a:gd name="connsiteY12" fmla="*/ 7143 h 1366837"/>
                <a:gd name="connsiteX13" fmla="*/ 314325 w 704850"/>
                <a:gd name="connsiteY13" fmla="*/ 16668 h 1366837"/>
                <a:gd name="connsiteX14" fmla="*/ 323850 w 704850"/>
                <a:gd name="connsiteY14" fmla="*/ 38100 h 1366837"/>
                <a:gd name="connsiteX15" fmla="*/ 330994 w 704850"/>
                <a:gd name="connsiteY15" fmla="*/ 64293 h 1366837"/>
                <a:gd name="connsiteX16" fmla="*/ 333375 w 704850"/>
                <a:gd name="connsiteY16" fmla="*/ 107156 h 1366837"/>
                <a:gd name="connsiteX17" fmla="*/ 328613 w 704850"/>
                <a:gd name="connsiteY17" fmla="*/ 188118 h 1366837"/>
                <a:gd name="connsiteX18" fmla="*/ 309563 w 704850"/>
                <a:gd name="connsiteY18" fmla="*/ 338137 h 1366837"/>
                <a:gd name="connsiteX19" fmla="*/ 283369 w 704850"/>
                <a:gd name="connsiteY19" fmla="*/ 478631 h 1366837"/>
                <a:gd name="connsiteX20" fmla="*/ 254794 w 704850"/>
                <a:gd name="connsiteY20" fmla="*/ 588168 h 1366837"/>
                <a:gd name="connsiteX21" fmla="*/ 219075 w 704850"/>
                <a:gd name="connsiteY21" fmla="*/ 685800 h 1366837"/>
                <a:gd name="connsiteX22" fmla="*/ 188119 w 704850"/>
                <a:gd name="connsiteY22" fmla="*/ 757237 h 1366837"/>
                <a:gd name="connsiteX23" fmla="*/ 159544 w 704850"/>
                <a:gd name="connsiteY23" fmla="*/ 807243 h 1366837"/>
                <a:gd name="connsiteX24" fmla="*/ 119063 w 704850"/>
                <a:gd name="connsiteY24" fmla="*/ 862012 h 1366837"/>
                <a:gd name="connsiteX25" fmla="*/ 83344 w 704850"/>
                <a:gd name="connsiteY25" fmla="*/ 897731 h 1366837"/>
                <a:gd name="connsiteX26" fmla="*/ 0 w 704850"/>
                <a:gd name="connsiteY26" fmla="*/ 1304925 h 1366837"/>
                <a:gd name="connsiteX27" fmla="*/ 38100 w 704850"/>
                <a:gd name="connsiteY27" fmla="*/ 1347787 h 1366837"/>
                <a:gd name="connsiteX28" fmla="*/ 54769 w 704850"/>
                <a:gd name="connsiteY28" fmla="*/ 1364456 h 1366837"/>
                <a:gd name="connsiteX29" fmla="*/ 66675 w 704850"/>
                <a:gd name="connsiteY29" fmla="*/ 1366837 h 1366837"/>
                <a:gd name="connsiteX30" fmla="*/ 102394 w 704850"/>
                <a:gd name="connsiteY30" fmla="*/ 1357312 h 1366837"/>
                <a:gd name="connsiteX31" fmla="*/ 133350 w 704850"/>
                <a:gd name="connsiteY31" fmla="*/ 1331118 h 1366837"/>
                <a:gd name="connsiteX32" fmla="*/ 178594 w 704850"/>
                <a:gd name="connsiteY32" fmla="*/ 1285875 h 1366837"/>
                <a:gd name="connsiteX33" fmla="*/ 226219 w 704850"/>
                <a:gd name="connsiteY33" fmla="*/ 1219200 h 1366837"/>
                <a:gd name="connsiteX34" fmla="*/ 269082 w 704850"/>
                <a:gd name="connsiteY34" fmla="*/ 1140618 h 1366837"/>
                <a:gd name="connsiteX35" fmla="*/ 314325 w 704850"/>
                <a:gd name="connsiteY35" fmla="*/ 1057275 h 1366837"/>
                <a:gd name="connsiteX36" fmla="*/ 371475 w 704850"/>
                <a:gd name="connsiteY36" fmla="*/ 940593 h 1366837"/>
                <a:gd name="connsiteX37" fmla="*/ 411957 w 704850"/>
                <a:gd name="connsiteY37" fmla="*/ 847725 h 1366837"/>
                <a:gd name="connsiteX38" fmla="*/ 447675 w 704850"/>
                <a:gd name="connsiteY38" fmla="*/ 762000 h 1366837"/>
                <a:gd name="connsiteX39" fmla="*/ 469107 w 704850"/>
                <a:gd name="connsiteY39" fmla="*/ 692943 h 1366837"/>
                <a:gd name="connsiteX40" fmla="*/ 519113 w 704850"/>
                <a:gd name="connsiteY40" fmla="*/ 528637 h 1366837"/>
                <a:gd name="connsiteX41" fmla="*/ 559594 w 704850"/>
                <a:gd name="connsiteY41" fmla="*/ 366712 h 1366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1366837">
                  <a:moveTo>
                    <a:pt x="559594" y="366712"/>
                  </a:moveTo>
                  <a:lnTo>
                    <a:pt x="576263" y="300037"/>
                  </a:lnTo>
                  <a:lnTo>
                    <a:pt x="592932" y="223837"/>
                  </a:lnTo>
                  <a:lnTo>
                    <a:pt x="602457" y="173831"/>
                  </a:lnTo>
                  <a:lnTo>
                    <a:pt x="607219" y="154781"/>
                  </a:lnTo>
                  <a:lnTo>
                    <a:pt x="619125" y="121443"/>
                  </a:lnTo>
                  <a:lnTo>
                    <a:pt x="633413" y="95250"/>
                  </a:lnTo>
                  <a:lnTo>
                    <a:pt x="650082" y="71437"/>
                  </a:lnTo>
                  <a:lnTo>
                    <a:pt x="666750" y="54768"/>
                  </a:lnTo>
                  <a:lnTo>
                    <a:pt x="690563" y="30956"/>
                  </a:lnTo>
                  <a:lnTo>
                    <a:pt x="704850" y="0"/>
                  </a:lnTo>
                  <a:lnTo>
                    <a:pt x="266700" y="2381"/>
                  </a:lnTo>
                  <a:lnTo>
                    <a:pt x="295275" y="7143"/>
                  </a:lnTo>
                  <a:lnTo>
                    <a:pt x="314325" y="16668"/>
                  </a:lnTo>
                  <a:lnTo>
                    <a:pt x="323850" y="38100"/>
                  </a:lnTo>
                  <a:lnTo>
                    <a:pt x="330994" y="64293"/>
                  </a:lnTo>
                  <a:lnTo>
                    <a:pt x="333375" y="107156"/>
                  </a:lnTo>
                  <a:lnTo>
                    <a:pt x="328613" y="188118"/>
                  </a:lnTo>
                  <a:lnTo>
                    <a:pt x="309563" y="338137"/>
                  </a:lnTo>
                  <a:lnTo>
                    <a:pt x="283369" y="478631"/>
                  </a:lnTo>
                  <a:lnTo>
                    <a:pt x="254794" y="588168"/>
                  </a:lnTo>
                  <a:lnTo>
                    <a:pt x="219075" y="685800"/>
                  </a:lnTo>
                  <a:lnTo>
                    <a:pt x="188119" y="757237"/>
                  </a:lnTo>
                  <a:lnTo>
                    <a:pt x="159544" y="807243"/>
                  </a:lnTo>
                  <a:lnTo>
                    <a:pt x="119063" y="862012"/>
                  </a:lnTo>
                  <a:lnTo>
                    <a:pt x="83344" y="897731"/>
                  </a:lnTo>
                  <a:lnTo>
                    <a:pt x="0" y="1304925"/>
                  </a:lnTo>
                  <a:lnTo>
                    <a:pt x="38100" y="1347787"/>
                  </a:lnTo>
                  <a:lnTo>
                    <a:pt x="54769" y="1364456"/>
                  </a:lnTo>
                  <a:lnTo>
                    <a:pt x="66675" y="1366837"/>
                  </a:lnTo>
                  <a:lnTo>
                    <a:pt x="102394" y="1357312"/>
                  </a:lnTo>
                  <a:lnTo>
                    <a:pt x="133350" y="1331118"/>
                  </a:lnTo>
                  <a:lnTo>
                    <a:pt x="178594" y="1285875"/>
                  </a:lnTo>
                  <a:lnTo>
                    <a:pt x="226219" y="1219200"/>
                  </a:lnTo>
                  <a:lnTo>
                    <a:pt x="269082" y="1140618"/>
                  </a:lnTo>
                  <a:lnTo>
                    <a:pt x="314325" y="1057275"/>
                  </a:lnTo>
                  <a:lnTo>
                    <a:pt x="371475" y="940593"/>
                  </a:lnTo>
                  <a:lnTo>
                    <a:pt x="411957" y="847725"/>
                  </a:lnTo>
                  <a:lnTo>
                    <a:pt x="447675" y="762000"/>
                  </a:lnTo>
                  <a:lnTo>
                    <a:pt x="469107" y="692943"/>
                  </a:lnTo>
                  <a:lnTo>
                    <a:pt x="519113" y="528637"/>
                  </a:lnTo>
                  <a:lnTo>
                    <a:pt x="559594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8E546206-75EC-4A29-8B74-9F318B590130}"/>
                </a:ext>
              </a:extLst>
            </p:cNvPr>
            <p:cNvSpPr/>
            <p:nvPr/>
          </p:nvSpPr>
          <p:spPr>
            <a:xfrm>
              <a:off x="6945313" y="2665414"/>
              <a:ext cx="569912" cy="511175"/>
            </a:xfrm>
            <a:custGeom>
              <a:avLst/>
              <a:gdLst>
                <a:gd name="connsiteX0" fmla="*/ 197644 w 569119"/>
                <a:gd name="connsiteY0" fmla="*/ 57150 h 511969"/>
                <a:gd name="connsiteX1" fmla="*/ 385763 w 569119"/>
                <a:gd name="connsiteY1" fmla="*/ 95250 h 511969"/>
                <a:gd name="connsiteX2" fmla="*/ 419100 w 569119"/>
                <a:gd name="connsiteY2" fmla="*/ 95250 h 511969"/>
                <a:gd name="connsiteX3" fmla="*/ 454819 w 569119"/>
                <a:gd name="connsiteY3" fmla="*/ 85725 h 511969"/>
                <a:gd name="connsiteX4" fmla="*/ 490538 w 569119"/>
                <a:gd name="connsiteY4" fmla="*/ 69056 h 511969"/>
                <a:gd name="connsiteX5" fmla="*/ 514350 w 569119"/>
                <a:gd name="connsiteY5" fmla="*/ 52387 h 511969"/>
                <a:gd name="connsiteX6" fmla="*/ 526257 w 569119"/>
                <a:gd name="connsiteY6" fmla="*/ 45244 h 511969"/>
                <a:gd name="connsiteX7" fmla="*/ 569119 w 569119"/>
                <a:gd name="connsiteY7" fmla="*/ 0 h 511969"/>
                <a:gd name="connsiteX8" fmla="*/ 492919 w 569119"/>
                <a:gd name="connsiteY8" fmla="*/ 511969 h 511969"/>
                <a:gd name="connsiteX9" fmla="*/ 459582 w 569119"/>
                <a:gd name="connsiteY9" fmla="*/ 478631 h 511969"/>
                <a:gd name="connsiteX10" fmla="*/ 435769 w 569119"/>
                <a:gd name="connsiteY10" fmla="*/ 452437 h 511969"/>
                <a:gd name="connsiteX11" fmla="*/ 390525 w 569119"/>
                <a:gd name="connsiteY11" fmla="*/ 397669 h 511969"/>
                <a:gd name="connsiteX12" fmla="*/ 340519 w 569119"/>
                <a:gd name="connsiteY12" fmla="*/ 330994 h 511969"/>
                <a:gd name="connsiteX13" fmla="*/ 304800 w 569119"/>
                <a:gd name="connsiteY13" fmla="*/ 278606 h 511969"/>
                <a:gd name="connsiteX14" fmla="*/ 290513 w 569119"/>
                <a:gd name="connsiteY14" fmla="*/ 264319 h 511969"/>
                <a:gd name="connsiteX15" fmla="*/ 245269 w 569119"/>
                <a:gd name="connsiteY15" fmla="*/ 226219 h 511969"/>
                <a:gd name="connsiteX16" fmla="*/ 202407 w 569119"/>
                <a:gd name="connsiteY16" fmla="*/ 197644 h 511969"/>
                <a:gd name="connsiteX17" fmla="*/ 138113 w 569119"/>
                <a:gd name="connsiteY17" fmla="*/ 152400 h 511969"/>
                <a:gd name="connsiteX18" fmla="*/ 90488 w 569119"/>
                <a:gd name="connsiteY18" fmla="*/ 121444 h 511969"/>
                <a:gd name="connsiteX19" fmla="*/ 50007 w 569119"/>
                <a:gd name="connsiteY19" fmla="*/ 95250 h 511969"/>
                <a:gd name="connsiteX20" fmla="*/ 21432 w 569119"/>
                <a:gd name="connsiteY20" fmla="*/ 78581 h 511969"/>
                <a:gd name="connsiteX21" fmla="*/ 9525 w 569119"/>
                <a:gd name="connsiteY21" fmla="*/ 66675 h 511969"/>
                <a:gd name="connsiteX22" fmla="*/ 0 w 569119"/>
                <a:gd name="connsiteY22" fmla="*/ 42862 h 511969"/>
                <a:gd name="connsiteX23" fmla="*/ 2382 w 569119"/>
                <a:gd name="connsiteY23" fmla="*/ 28575 h 511969"/>
                <a:gd name="connsiteX24" fmla="*/ 9525 w 569119"/>
                <a:gd name="connsiteY24" fmla="*/ 23812 h 511969"/>
                <a:gd name="connsiteX25" fmla="*/ 28575 w 569119"/>
                <a:gd name="connsiteY25" fmla="*/ 23812 h 511969"/>
                <a:gd name="connsiteX26" fmla="*/ 128588 w 569119"/>
                <a:gd name="connsiteY26" fmla="*/ 42862 h 511969"/>
                <a:gd name="connsiteX27" fmla="*/ 197644 w 569119"/>
                <a:gd name="connsiteY27" fmla="*/ 5715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69119" h="511969">
                  <a:moveTo>
                    <a:pt x="197644" y="57150"/>
                  </a:moveTo>
                  <a:lnTo>
                    <a:pt x="385763" y="95250"/>
                  </a:lnTo>
                  <a:lnTo>
                    <a:pt x="419100" y="95250"/>
                  </a:lnTo>
                  <a:lnTo>
                    <a:pt x="454819" y="85725"/>
                  </a:lnTo>
                  <a:lnTo>
                    <a:pt x="490538" y="69056"/>
                  </a:lnTo>
                  <a:lnTo>
                    <a:pt x="514350" y="52387"/>
                  </a:lnTo>
                  <a:lnTo>
                    <a:pt x="526257" y="45244"/>
                  </a:lnTo>
                  <a:lnTo>
                    <a:pt x="569119" y="0"/>
                  </a:lnTo>
                  <a:lnTo>
                    <a:pt x="492919" y="511969"/>
                  </a:lnTo>
                  <a:lnTo>
                    <a:pt x="459582" y="478631"/>
                  </a:lnTo>
                  <a:lnTo>
                    <a:pt x="435769" y="452437"/>
                  </a:lnTo>
                  <a:lnTo>
                    <a:pt x="390525" y="397669"/>
                  </a:lnTo>
                  <a:lnTo>
                    <a:pt x="340519" y="330994"/>
                  </a:lnTo>
                  <a:lnTo>
                    <a:pt x="304800" y="278606"/>
                  </a:lnTo>
                  <a:lnTo>
                    <a:pt x="290513" y="264319"/>
                  </a:lnTo>
                  <a:lnTo>
                    <a:pt x="245269" y="226219"/>
                  </a:lnTo>
                  <a:lnTo>
                    <a:pt x="202407" y="197644"/>
                  </a:lnTo>
                  <a:lnTo>
                    <a:pt x="138113" y="152400"/>
                  </a:lnTo>
                  <a:lnTo>
                    <a:pt x="90488" y="121444"/>
                  </a:lnTo>
                  <a:lnTo>
                    <a:pt x="50007" y="95250"/>
                  </a:lnTo>
                  <a:lnTo>
                    <a:pt x="21432" y="78581"/>
                  </a:lnTo>
                  <a:lnTo>
                    <a:pt x="9525" y="66675"/>
                  </a:lnTo>
                  <a:lnTo>
                    <a:pt x="0" y="42862"/>
                  </a:lnTo>
                  <a:lnTo>
                    <a:pt x="2382" y="28575"/>
                  </a:lnTo>
                  <a:lnTo>
                    <a:pt x="9525" y="23812"/>
                  </a:lnTo>
                  <a:lnTo>
                    <a:pt x="28575" y="23812"/>
                  </a:lnTo>
                  <a:lnTo>
                    <a:pt x="128588" y="42862"/>
                  </a:lnTo>
                  <a:lnTo>
                    <a:pt x="197644" y="57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34AAB240-5E91-4FE4-8A23-817EDA6584B3}"/>
                </a:ext>
              </a:extLst>
            </p:cNvPr>
            <p:cNvSpPr/>
            <p:nvPr/>
          </p:nvSpPr>
          <p:spPr>
            <a:xfrm>
              <a:off x="5761039" y="1900238"/>
              <a:ext cx="1254125" cy="1289050"/>
            </a:xfrm>
            <a:custGeom>
              <a:avLst/>
              <a:gdLst>
                <a:gd name="connsiteX0" fmla="*/ 742950 w 1254919"/>
                <a:gd name="connsiteY0" fmla="*/ 511968 h 1288256"/>
                <a:gd name="connsiteX1" fmla="*/ 783431 w 1254919"/>
                <a:gd name="connsiteY1" fmla="*/ 450056 h 1288256"/>
                <a:gd name="connsiteX2" fmla="*/ 821531 w 1254919"/>
                <a:gd name="connsiteY2" fmla="*/ 388143 h 1288256"/>
                <a:gd name="connsiteX3" fmla="*/ 852487 w 1254919"/>
                <a:gd name="connsiteY3" fmla="*/ 330993 h 1288256"/>
                <a:gd name="connsiteX4" fmla="*/ 876300 w 1254919"/>
                <a:gd name="connsiteY4" fmla="*/ 283368 h 1288256"/>
                <a:gd name="connsiteX5" fmla="*/ 900112 w 1254919"/>
                <a:gd name="connsiteY5" fmla="*/ 226218 h 1288256"/>
                <a:gd name="connsiteX6" fmla="*/ 907256 w 1254919"/>
                <a:gd name="connsiteY6" fmla="*/ 195262 h 1288256"/>
                <a:gd name="connsiteX7" fmla="*/ 902494 w 1254919"/>
                <a:gd name="connsiteY7" fmla="*/ 173831 h 1288256"/>
                <a:gd name="connsiteX8" fmla="*/ 878681 w 1254919"/>
                <a:gd name="connsiteY8" fmla="*/ 104775 h 1288256"/>
                <a:gd name="connsiteX9" fmla="*/ 842962 w 1254919"/>
                <a:gd name="connsiteY9" fmla="*/ 4762 h 1288256"/>
                <a:gd name="connsiteX10" fmla="*/ 1050131 w 1254919"/>
                <a:gd name="connsiteY10" fmla="*/ 0 h 1288256"/>
                <a:gd name="connsiteX11" fmla="*/ 1114425 w 1254919"/>
                <a:gd name="connsiteY11" fmla="*/ 57150 h 1288256"/>
                <a:gd name="connsiteX12" fmla="*/ 1143000 w 1254919"/>
                <a:gd name="connsiteY12" fmla="*/ 83343 h 1288256"/>
                <a:gd name="connsiteX13" fmla="*/ 1173956 w 1254919"/>
                <a:gd name="connsiteY13" fmla="*/ 111918 h 1288256"/>
                <a:gd name="connsiteX14" fmla="*/ 1202531 w 1254919"/>
                <a:gd name="connsiteY14" fmla="*/ 142875 h 1288256"/>
                <a:gd name="connsiteX15" fmla="*/ 1223962 w 1254919"/>
                <a:gd name="connsiteY15" fmla="*/ 166687 h 1288256"/>
                <a:gd name="connsiteX16" fmla="*/ 1240631 w 1254919"/>
                <a:gd name="connsiteY16" fmla="*/ 192881 h 1288256"/>
                <a:gd name="connsiteX17" fmla="*/ 1252537 w 1254919"/>
                <a:gd name="connsiteY17" fmla="*/ 219075 h 1288256"/>
                <a:gd name="connsiteX18" fmla="*/ 1254919 w 1254919"/>
                <a:gd name="connsiteY18" fmla="*/ 238125 h 1288256"/>
                <a:gd name="connsiteX19" fmla="*/ 1254919 w 1254919"/>
                <a:gd name="connsiteY19" fmla="*/ 259556 h 1288256"/>
                <a:gd name="connsiteX20" fmla="*/ 1243012 w 1254919"/>
                <a:gd name="connsiteY20" fmla="*/ 283368 h 1288256"/>
                <a:gd name="connsiteX21" fmla="*/ 1204912 w 1254919"/>
                <a:gd name="connsiteY21" fmla="*/ 316706 h 1288256"/>
                <a:gd name="connsiteX22" fmla="*/ 1162050 w 1254919"/>
                <a:gd name="connsiteY22" fmla="*/ 361950 h 1288256"/>
                <a:gd name="connsiteX23" fmla="*/ 1128712 w 1254919"/>
                <a:gd name="connsiteY23" fmla="*/ 392906 h 1288256"/>
                <a:gd name="connsiteX24" fmla="*/ 1069181 w 1254919"/>
                <a:gd name="connsiteY24" fmla="*/ 476250 h 1288256"/>
                <a:gd name="connsiteX25" fmla="*/ 1019175 w 1254919"/>
                <a:gd name="connsiteY25" fmla="*/ 535781 h 1288256"/>
                <a:gd name="connsiteX26" fmla="*/ 959644 w 1254919"/>
                <a:gd name="connsiteY26" fmla="*/ 611981 h 1288256"/>
                <a:gd name="connsiteX27" fmla="*/ 892969 w 1254919"/>
                <a:gd name="connsiteY27" fmla="*/ 690562 h 1288256"/>
                <a:gd name="connsiteX28" fmla="*/ 812006 w 1254919"/>
                <a:gd name="connsiteY28" fmla="*/ 778668 h 1288256"/>
                <a:gd name="connsiteX29" fmla="*/ 740569 w 1254919"/>
                <a:gd name="connsiteY29" fmla="*/ 852487 h 1288256"/>
                <a:gd name="connsiteX30" fmla="*/ 650081 w 1254919"/>
                <a:gd name="connsiteY30" fmla="*/ 935831 h 1288256"/>
                <a:gd name="connsiteX31" fmla="*/ 552450 w 1254919"/>
                <a:gd name="connsiteY31" fmla="*/ 1009650 h 1288256"/>
                <a:gd name="connsiteX32" fmla="*/ 473869 w 1254919"/>
                <a:gd name="connsiteY32" fmla="*/ 1064418 h 1288256"/>
                <a:gd name="connsiteX33" fmla="*/ 323850 w 1254919"/>
                <a:gd name="connsiteY33" fmla="*/ 1154906 h 1288256"/>
                <a:gd name="connsiteX34" fmla="*/ 171450 w 1254919"/>
                <a:gd name="connsiteY34" fmla="*/ 1235868 h 1288256"/>
                <a:gd name="connsiteX35" fmla="*/ 69056 w 1254919"/>
                <a:gd name="connsiteY35" fmla="*/ 1281112 h 1288256"/>
                <a:gd name="connsiteX36" fmla="*/ 23812 w 1254919"/>
                <a:gd name="connsiteY36" fmla="*/ 1288256 h 1288256"/>
                <a:gd name="connsiteX37" fmla="*/ 4762 w 1254919"/>
                <a:gd name="connsiteY37" fmla="*/ 1283493 h 1288256"/>
                <a:gd name="connsiteX38" fmla="*/ 0 w 1254919"/>
                <a:gd name="connsiteY38" fmla="*/ 1273968 h 1288256"/>
                <a:gd name="connsiteX39" fmla="*/ 4762 w 1254919"/>
                <a:gd name="connsiteY39" fmla="*/ 1254918 h 1288256"/>
                <a:gd name="connsiteX40" fmla="*/ 21431 w 1254919"/>
                <a:gd name="connsiteY40" fmla="*/ 1233487 h 1288256"/>
                <a:gd name="connsiteX41" fmla="*/ 90487 w 1254919"/>
                <a:gd name="connsiteY41" fmla="*/ 1183481 h 1288256"/>
                <a:gd name="connsiteX42" fmla="*/ 197644 w 1254919"/>
                <a:gd name="connsiteY42" fmla="*/ 1100137 h 1288256"/>
                <a:gd name="connsiteX43" fmla="*/ 269081 w 1254919"/>
                <a:gd name="connsiteY43" fmla="*/ 1040606 h 1288256"/>
                <a:gd name="connsiteX44" fmla="*/ 369094 w 1254919"/>
                <a:gd name="connsiteY44" fmla="*/ 952500 h 1288256"/>
                <a:gd name="connsiteX45" fmla="*/ 442912 w 1254919"/>
                <a:gd name="connsiteY45" fmla="*/ 881062 h 1288256"/>
                <a:gd name="connsiteX46" fmla="*/ 509587 w 1254919"/>
                <a:gd name="connsiteY46" fmla="*/ 814387 h 1288256"/>
                <a:gd name="connsiteX47" fmla="*/ 590550 w 1254919"/>
                <a:gd name="connsiteY47" fmla="*/ 719137 h 1288256"/>
                <a:gd name="connsiteX48" fmla="*/ 657225 w 1254919"/>
                <a:gd name="connsiteY48" fmla="*/ 633412 h 1288256"/>
                <a:gd name="connsiteX49" fmla="*/ 742950 w 1254919"/>
                <a:gd name="connsiteY49" fmla="*/ 511968 h 1288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54919" h="1288256">
                  <a:moveTo>
                    <a:pt x="742950" y="511968"/>
                  </a:moveTo>
                  <a:lnTo>
                    <a:pt x="783431" y="450056"/>
                  </a:lnTo>
                  <a:lnTo>
                    <a:pt x="821531" y="388143"/>
                  </a:lnTo>
                  <a:lnTo>
                    <a:pt x="852487" y="330993"/>
                  </a:lnTo>
                  <a:lnTo>
                    <a:pt x="876300" y="283368"/>
                  </a:lnTo>
                  <a:lnTo>
                    <a:pt x="900112" y="226218"/>
                  </a:lnTo>
                  <a:lnTo>
                    <a:pt x="907256" y="195262"/>
                  </a:lnTo>
                  <a:lnTo>
                    <a:pt x="902494" y="173831"/>
                  </a:lnTo>
                  <a:lnTo>
                    <a:pt x="878681" y="104775"/>
                  </a:lnTo>
                  <a:lnTo>
                    <a:pt x="842962" y="4762"/>
                  </a:lnTo>
                  <a:lnTo>
                    <a:pt x="1050131" y="0"/>
                  </a:lnTo>
                  <a:lnTo>
                    <a:pt x="1114425" y="57150"/>
                  </a:lnTo>
                  <a:lnTo>
                    <a:pt x="1143000" y="83343"/>
                  </a:lnTo>
                  <a:lnTo>
                    <a:pt x="1173956" y="111918"/>
                  </a:lnTo>
                  <a:lnTo>
                    <a:pt x="1202531" y="142875"/>
                  </a:lnTo>
                  <a:lnTo>
                    <a:pt x="1223962" y="166687"/>
                  </a:lnTo>
                  <a:lnTo>
                    <a:pt x="1240631" y="192881"/>
                  </a:lnTo>
                  <a:lnTo>
                    <a:pt x="1252537" y="219075"/>
                  </a:lnTo>
                  <a:lnTo>
                    <a:pt x="1254919" y="238125"/>
                  </a:lnTo>
                  <a:lnTo>
                    <a:pt x="1254919" y="259556"/>
                  </a:lnTo>
                  <a:lnTo>
                    <a:pt x="1243012" y="283368"/>
                  </a:lnTo>
                  <a:lnTo>
                    <a:pt x="1204912" y="316706"/>
                  </a:lnTo>
                  <a:lnTo>
                    <a:pt x="1162050" y="361950"/>
                  </a:lnTo>
                  <a:lnTo>
                    <a:pt x="1128712" y="392906"/>
                  </a:lnTo>
                  <a:lnTo>
                    <a:pt x="1069181" y="476250"/>
                  </a:lnTo>
                  <a:lnTo>
                    <a:pt x="1019175" y="535781"/>
                  </a:lnTo>
                  <a:lnTo>
                    <a:pt x="959644" y="611981"/>
                  </a:lnTo>
                  <a:lnTo>
                    <a:pt x="892969" y="690562"/>
                  </a:lnTo>
                  <a:lnTo>
                    <a:pt x="812006" y="778668"/>
                  </a:lnTo>
                  <a:lnTo>
                    <a:pt x="740569" y="852487"/>
                  </a:lnTo>
                  <a:lnTo>
                    <a:pt x="650081" y="935831"/>
                  </a:lnTo>
                  <a:lnTo>
                    <a:pt x="552450" y="1009650"/>
                  </a:lnTo>
                  <a:lnTo>
                    <a:pt x="473869" y="1064418"/>
                  </a:lnTo>
                  <a:lnTo>
                    <a:pt x="323850" y="1154906"/>
                  </a:lnTo>
                  <a:lnTo>
                    <a:pt x="171450" y="1235868"/>
                  </a:lnTo>
                  <a:lnTo>
                    <a:pt x="69056" y="1281112"/>
                  </a:lnTo>
                  <a:lnTo>
                    <a:pt x="23812" y="1288256"/>
                  </a:lnTo>
                  <a:lnTo>
                    <a:pt x="4762" y="1283493"/>
                  </a:lnTo>
                  <a:lnTo>
                    <a:pt x="0" y="1273968"/>
                  </a:lnTo>
                  <a:lnTo>
                    <a:pt x="4762" y="1254918"/>
                  </a:lnTo>
                  <a:lnTo>
                    <a:pt x="21431" y="1233487"/>
                  </a:lnTo>
                  <a:lnTo>
                    <a:pt x="90487" y="1183481"/>
                  </a:lnTo>
                  <a:lnTo>
                    <a:pt x="197644" y="1100137"/>
                  </a:lnTo>
                  <a:lnTo>
                    <a:pt x="269081" y="1040606"/>
                  </a:lnTo>
                  <a:lnTo>
                    <a:pt x="369094" y="952500"/>
                  </a:lnTo>
                  <a:lnTo>
                    <a:pt x="442912" y="881062"/>
                  </a:lnTo>
                  <a:lnTo>
                    <a:pt x="509587" y="814387"/>
                  </a:lnTo>
                  <a:lnTo>
                    <a:pt x="590550" y="719137"/>
                  </a:lnTo>
                  <a:lnTo>
                    <a:pt x="657225" y="633412"/>
                  </a:lnTo>
                  <a:lnTo>
                    <a:pt x="742950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359DBBDA-981E-4047-8A0B-F2296594EAA8}"/>
                </a:ext>
              </a:extLst>
            </p:cNvPr>
            <p:cNvSpPr/>
            <p:nvPr/>
          </p:nvSpPr>
          <p:spPr>
            <a:xfrm>
              <a:off x="4999039" y="3165476"/>
              <a:ext cx="2300287" cy="2035175"/>
            </a:xfrm>
            <a:custGeom>
              <a:avLst/>
              <a:gdLst>
                <a:gd name="connsiteX0" fmla="*/ 680004 w 2300166"/>
                <a:gd name="connsiteY0" fmla="*/ 195759 h 2034862"/>
                <a:gd name="connsiteX1" fmla="*/ 334850 w 2300166"/>
                <a:gd name="connsiteY1" fmla="*/ 234396 h 2034862"/>
                <a:gd name="connsiteX2" fmla="*/ 0 w 2300166"/>
                <a:gd name="connsiteY2" fmla="*/ 270456 h 2034862"/>
                <a:gd name="connsiteX3" fmla="*/ 100455 w 2300166"/>
                <a:gd name="connsiteY3" fmla="*/ 427579 h 2034862"/>
                <a:gd name="connsiteX4" fmla="*/ 517730 w 2300166"/>
                <a:gd name="connsiteY4" fmla="*/ 386366 h 2034862"/>
                <a:gd name="connsiteX5" fmla="*/ 862884 w 2300166"/>
                <a:gd name="connsiteY5" fmla="*/ 350305 h 2034862"/>
                <a:gd name="connsiteX6" fmla="*/ 1233796 w 2300166"/>
                <a:gd name="connsiteY6" fmla="*/ 309093 h 2034862"/>
                <a:gd name="connsiteX7" fmla="*/ 1493949 w 2300166"/>
                <a:gd name="connsiteY7" fmla="*/ 280759 h 2034862"/>
                <a:gd name="connsiteX8" fmla="*/ 1741223 w 2300166"/>
                <a:gd name="connsiteY8" fmla="*/ 255002 h 2034862"/>
                <a:gd name="connsiteX9" fmla="*/ 1882891 w 2300166"/>
                <a:gd name="connsiteY9" fmla="*/ 242123 h 2034862"/>
                <a:gd name="connsiteX10" fmla="*/ 1906073 w 2300166"/>
                <a:gd name="connsiteY10" fmla="*/ 247274 h 2034862"/>
                <a:gd name="connsiteX11" fmla="*/ 1924103 w 2300166"/>
                <a:gd name="connsiteY11" fmla="*/ 255002 h 2034862"/>
                <a:gd name="connsiteX12" fmla="*/ 1936982 w 2300166"/>
                <a:gd name="connsiteY12" fmla="*/ 262729 h 2034862"/>
                <a:gd name="connsiteX13" fmla="*/ 1947285 w 2300166"/>
                <a:gd name="connsiteY13" fmla="*/ 275608 h 2034862"/>
                <a:gd name="connsiteX14" fmla="*/ 1955013 w 2300166"/>
                <a:gd name="connsiteY14" fmla="*/ 291063 h 2034862"/>
                <a:gd name="connsiteX15" fmla="*/ 1960164 w 2300166"/>
                <a:gd name="connsiteY15" fmla="*/ 321972 h 2034862"/>
                <a:gd name="connsiteX16" fmla="*/ 1952437 w 2300166"/>
                <a:gd name="connsiteY16" fmla="*/ 427579 h 2034862"/>
                <a:gd name="connsiteX17" fmla="*/ 1939558 w 2300166"/>
                <a:gd name="connsiteY17" fmla="*/ 628489 h 2034862"/>
                <a:gd name="connsiteX18" fmla="*/ 1957588 w 2300166"/>
                <a:gd name="connsiteY18" fmla="*/ 757278 h 2034862"/>
                <a:gd name="connsiteX19" fmla="*/ 1949861 w 2300166"/>
                <a:gd name="connsiteY19" fmla="*/ 960764 h 2034862"/>
                <a:gd name="connsiteX20" fmla="*/ 1936982 w 2300166"/>
                <a:gd name="connsiteY20" fmla="*/ 1220917 h 2034862"/>
                <a:gd name="connsiteX21" fmla="*/ 1936982 w 2300166"/>
                <a:gd name="connsiteY21" fmla="*/ 1352282 h 2034862"/>
                <a:gd name="connsiteX22" fmla="*/ 1926679 w 2300166"/>
                <a:gd name="connsiteY22" fmla="*/ 1545465 h 2034862"/>
                <a:gd name="connsiteX23" fmla="*/ 1913800 w 2300166"/>
                <a:gd name="connsiteY23" fmla="*/ 1772133 h 2034862"/>
                <a:gd name="connsiteX24" fmla="*/ 1906073 w 2300166"/>
                <a:gd name="connsiteY24" fmla="*/ 1924104 h 2034862"/>
                <a:gd name="connsiteX25" fmla="*/ 1924103 w 2300166"/>
                <a:gd name="connsiteY25" fmla="*/ 1960165 h 2034862"/>
                <a:gd name="connsiteX26" fmla="*/ 1949861 w 2300166"/>
                <a:gd name="connsiteY26" fmla="*/ 1993650 h 2034862"/>
                <a:gd name="connsiteX27" fmla="*/ 1973043 w 2300166"/>
                <a:gd name="connsiteY27" fmla="*/ 2014256 h 2034862"/>
                <a:gd name="connsiteX28" fmla="*/ 2001377 w 2300166"/>
                <a:gd name="connsiteY28" fmla="*/ 2029710 h 2034862"/>
                <a:gd name="connsiteX29" fmla="*/ 2032286 w 2300166"/>
                <a:gd name="connsiteY29" fmla="*/ 2034862 h 2034862"/>
                <a:gd name="connsiteX30" fmla="*/ 2065771 w 2300166"/>
                <a:gd name="connsiteY30" fmla="*/ 2032286 h 2034862"/>
                <a:gd name="connsiteX31" fmla="*/ 2101832 w 2300166"/>
                <a:gd name="connsiteY31" fmla="*/ 2016832 h 2034862"/>
                <a:gd name="connsiteX32" fmla="*/ 2140468 w 2300166"/>
                <a:gd name="connsiteY32" fmla="*/ 1985922 h 2034862"/>
                <a:gd name="connsiteX33" fmla="*/ 2163650 w 2300166"/>
                <a:gd name="connsiteY33" fmla="*/ 1952437 h 2034862"/>
                <a:gd name="connsiteX34" fmla="*/ 2179105 w 2300166"/>
                <a:gd name="connsiteY34" fmla="*/ 1908649 h 2034862"/>
                <a:gd name="connsiteX35" fmla="*/ 2186832 w 2300166"/>
                <a:gd name="connsiteY35" fmla="*/ 1870012 h 2034862"/>
                <a:gd name="connsiteX36" fmla="*/ 2194560 w 2300166"/>
                <a:gd name="connsiteY36" fmla="*/ 1676829 h 2034862"/>
                <a:gd name="connsiteX37" fmla="*/ 2210014 w 2300166"/>
                <a:gd name="connsiteY37" fmla="*/ 1341979 h 2034862"/>
                <a:gd name="connsiteX38" fmla="*/ 2230620 w 2300166"/>
                <a:gd name="connsiteY38" fmla="*/ 909248 h 2034862"/>
                <a:gd name="connsiteX39" fmla="*/ 2240924 w 2300166"/>
                <a:gd name="connsiteY39" fmla="*/ 618186 h 2034862"/>
                <a:gd name="connsiteX40" fmla="*/ 2251227 w 2300166"/>
                <a:gd name="connsiteY40" fmla="*/ 468791 h 2034862"/>
                <a:gd name="connsiteX41" fmla="*/ 2256378 w 2300166"/>
                <a:gd name="connsiteY41" fmla="*/ 443033 h 2034862"/>
                <a:gd name="connsiteX42" fmla="*/ 2269257 w 2300166"/>
                <a:gd name="connsiteY42" fmla="*/ 412124 h 2034862"/>
                <a:gd name="connsiteX43" fmla="*/ 2289863 w 2300166"/>
                <a:gd name="connsiteY43" fmla="*/ 342578 h 2034862"/>
                <a:gd name="connsiteX44" fmla="*/ 2297591 w 2300166"/>
                <a:gd name="connsiteY44" fmla="*/ 296214 h 2034862"/>
                <a:gd name="connsiteX45" fmla="*/ 2300166 w 2300166"/>
                <a:gd name="connsiteY45" fmla="*/ 257578 h 2034862"/>
                <a:gd name="connsiteX46" fmla="*/ 2295015 w 2300166"/>
                <a:gd name="connsiteY46" fmla="*/ 239547 h 2034862"/>
                <a:gd name="connsiteX47" fmla="*/ 2274409 w 2300166"/>
                <a:gd name="connsiteY47" fmla="*/ 208638 h 2034862"/>
                <a:gd name="connsiteX48" fmla="*/ 2222893 w 2300166"/>
                <a:gd name="connsiteY48" fmla="*/ 154547 h 2034862"/>
                <a:gd name="connsiteX49" fmla="*/ 2173953 w 2300166"/>
                <a:gd name="connsiteY49" fmla="*/ 115910 h 2034862"/>
                <a:gd name="connsiteX50" fmla="*/ 2109559 w 2300166"/>
                <a:gd name="connsiteY50" fmla="*/ 74698 h 2034862"/>
                <a:gd name="connsiteX51" fmla="*/ 2042589 w 2300166"/>
                <a:gd name="connsiteY51" fmla="*/ 43788 h 2034862"/>
                <a:gd name="connsiteX52" fmla="*/ 1980770 w 2300166"/>
                <a:gd name="connsiteY52" fmla="*/ 18030 h 2034862"/>
                <a:gd name="connsiteX53" fmla="*/ 1952437 w 2300166"/>
                <a:gd name="connsiteY53" fmla="*/ 10303 h 2034862"/>
                <a:gd name="connsiteX54" fmla="*/ 1900921 w 2300166"/>
                <a:gd name="connsiteY54" fmla="*/ 0 h 2034862"/>
                <a:gd name="connsiteX55" fmla="*/ 1867436 w 2300166"/>
                <a:gd name="connsiteY55" fmla="*/ 5152 h 2034862"/>
                <a:gd name="connsiteX56" fmla="*/ 1846830 w 2300166"/>
                <a:gd name="connsiteY56" fmla="*/ 12879 h 2034862"/>
                <a:gd name="connsiteX57" fmla="*/ 1833951 w 2300166"/>
                <a:gd name="connsiteY57" fmla="*/ 30909 h 2034862"/>
                <a:gd name="connsiteX58" fmla="*/ 1821072 w 2300166"/>
                <a:gd name="connsiteY58" fmla="*/ 54091 h 2034862"/>
                <a:gd name="connsiteX59" fmla="*/ 1795315 w 2300166"/>
                <a:gd name="connsiteY59" fmla="*/ 66970 h 2034862"/>
                <a:gd name="connsiteX60" fmla="*/ 1635617 w 2300166"/>
                <a:gd name="connsiteY60" fmla="*/ 85001 h 2034862"/>
                <a:gd name="connsiteX61" fmla="*/ 1277584 w 2300166"/>
                <a:gd name="connsiteY61" fmla="*/ 126213 h 2034862"/>
                <a:gd name="connsiteX62" fmla="*/ 971067 w 2300166"/>
                <a:gd name="connsiteY62" fmla="*/ 159698 h 2034862"/>
                <a:gd name="connsiteX63" fmla="*/ 680004 w 2300166"/>
                <a:gd name="connsiteY63" fmla="*/ 195759 h 20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00166" h="2034862">
                  <a:moveTo>
                    <a:pt x="680004" y="195759"/>
                  </a:moveTo>
                  <a:lnTo>
                    <a:pt x="334850" y="234396"/>
                  </a:lnTo>
                  <a:lnTo>
                    <a:pt x="0" y="270456"/>
                  </a:lnTo>
                  <a:lnTo>
                    <a:pt x="100455" y="427579"/>
                  </a:lnTo>
                  <a:lnTo>
                    <a:pt x="517730" y="386366"/>
                  </a:lnTo>
                  <a:lnTo>
                    <a:pt x="862884" y="350305"/>
                  </a:lnTo>
                  <a:lnTo>
                    <a:pt x="1233796" y="309093"/>
                  </a:lnTo>
                  <a:lnTo>
                    <a:pt x="1493949" y="280759"/>
                  </a:lnTo>
                  <a:lnTo>
                    <a:pt x="1741223" y="255002"/>
                  </a:lnTo>
                  <a:lnTo>
                    <a:pt x="1882891" y="242123"/>
                  </a:lnTo>
                  <a:lnTo>
                    <a:pt x="1906073" y="247274"/>
                  </a:lnTo>
                  <a:lnTo>
                    <a:pt x="1924103" y="255002"/>
                  </a:lnTo>
                  <a:lnTo>
                    <a:pt x="1936982" y="262729"/>
                  </a:lnTo>
                  <a:lnTo>
                    <a:pt x="1947285" y="275608"/>
                  </a:lnTo>
                  <a:lnTo>
                    <a:pt x="1955013" y="291063"/>
                  </a:lnTo>
                  <a:lnTo>
                    <a:pt x="1960164" y="321972"/>
                  </a:lnTo>
                  <a:lnTo>
                    <a:pt x="1952437" y="427579"/>
                  </a:lnTo>
                  <a:lnTo>
                    <a:pt x="1939558" y="628489"/>
                  </a:lnTo>
                  <a:lnTo>
                    <a:pt x="1957588" y="757278"/>
                  </a:lnTo>
                  <a:lnTo>
                    <a:pt x="1949861" y="960764"/>
                  </a:lnTo>
                  <a:lnTo>
                    <a:pt x="1936982" y="1220917"/>
                  </a:lnTo>
                  <a:lnTo>
                    <a:pt x="1936982" y="1352282"/>
                  </a:lnTo>
                  <a:lnTo>
                    <a:pt x="1926679" y="1545465"/>
                  </a:lnTo>
                  <a:lnTo>
                    <a:pt x="1913800" y="1772133"/>
                  </a:lnTo>
                  <a:lnTo>
                    <a:pt x="1906073" y="1924104"/>
                  </a:lnTo>
                  <a:lnTo>
                    <a:pt x="1924103" y="1960165"/>
                  </a:lnTo>
                  <a:lnTo>
                    <a:pt x="1949861" y="1993650"/>
                  </a:lnTo>
                  <a:lnTo>
                    <a:pt x="1973043" y="2014256"/>
                  </a:lnTo>
                  <a:lnTo>
                    <a:pt x="2001377" y="2029710"/>
                  </a:lnTo>
                  <a:lnTo>
                    <a:pt x="2032286" y="2034862"/>
                  </a:lnTo>
                  <a:lnTo>
                    <a:pt x="2065771" y="2032286"/>
                  </a:lnTo>
                  <a:lnTo>
                    <a:pt x="2101832" y="2016832"/>
                  </a:lnTo>
                  <a:lnTo>
                    <a:pt x="2140468" y="1985922"/>
                  </a:lnTo>
                  <a:lnTo>
                    <a:pt x="2163650" y="1952437"/>
                  </a:lnTo>
                  <a:lnTo>
                    <a:pt x="2179105" y="1908649"/>
                  </a:lnTo>
                  <a:lnTo>
                    <a:pt x="2186832" y="1870012"/>
                  </a:lnTo>
                  <a:lnTo>
                    <a:pt x="2194560" y="1676829"/>
                  </a:lnTo>
                  <a:lnTo>
                    <a:pt x="2210014" y="1341979"/>
                  </a:lnTo>
                  <a:lnTo>
                    <a:pt x="2230620" y="909248"/>
                  </a:lnTo>
                  <a:lnTo>
                    <a:pt x="2240924" y="618186"/>
                  </a:lnTo>
                  <a:lnTo>
                    <a:pt x="2251227" y="468791"/>
                  </a:lnTo>
                  <a:lnTo>
                    <a:pt x="2256378" y="443033"/>
                  </a:lnTo>
                  <a:lnTo>
                    <a:pt x="2269257" y="412124"/>
                  </a:lnTo>
                  <a:lnTo>
                    <a:pt x="2289863" y="342578"/>
                  </a:lnTo>
                  <a:lnTo>
                    <a:pt x="2297591" y="296214"/>
                  </a:lnTo>
                  <a:lnTo>
                    <a:pt x="2300166" y="257578"/>
                  </a:lnTo>
                  <a:lnTo>
                    <a:pt x="2295015" y="239547"/>
                  </a:lnTo>
                  <a:lnTo>
                    <a:pt x="2274409" y="208638"/>
                  </a:lnTo>
                  <a:lnTo>
                    <a:pt x="2222893" y="154547"/>
                  </a:lnTo>
                  <a:lnTo>
                    <a:pt x="2173953" y="115910"/>
                  </a:lnTo>
                  <a:lnTo>
                    <a:pt x="2109559" y="74698"/>
                  </a:lnTo>
                  <a:lnTo>
                    <a:pt x="2042589" y="43788"/>
                  </a:lnTo>
                  <a:lnTo>
                    <a:pt x="1980770" y="18030"/>
                  </a:lnTo>
                  <a:lnTo>
                    <a:pt x="1952437" y="10303"/>
                  </a:lnTo>
                  <a:lnTo>
                    <a:pt x="1900921" y="0"/>
                  </a:lnTo>
                  <a:lnTo>
                    <a:pt x="1867436" y="5152"/>
                  </a:lnTo>
                  <a:lnTo>
                    <a:pt x="1846830" y="12879"/>
                  </a:lnTo>
                  <a:lnTo>
                    <a:pt x="1833951" y="30909"/>
                  </a:lnTo>
                  <a:lnTo>
                    <a:pt x="1821072" y="54091"/>
                  </a:lnTo>
                  <a:lnTo>
                    <a:pt x="1795315" y="66970"/>
                  </a:lnTo>
                  <a:lnTo>
                    <a:pt x="1635617" y="85001"/>
                  </a:lnTo>
                  <a:lnTo>
                    <a:pt x="1277584" y="126213"/>
                  </a:lnTo>
                  <a:lnTo>
                    <a:pt x="971067" y="159698"/>
                  </a:lnTo>
                  <a:lnTo>
                    <a:pt x="680004" y="1957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DE53CE4B-C0B2-4B2B-AC1A-5D50BD17B5B5}"/>
                </a:ext>
              </a:extLst>
            </p:cNvPr>
            <p:cNvSpPr/>
            <p:nvPr/>
          </p:nvSpPr>
          <p:spPr>
            <a:xfrm>
              <a:off x="5110163" y="3760789"/>
              <a:ext cx="1905000" cy="320675"/>
            </a:xfrm>
            <a:custGeom>
              <a:avLst/>
              <a:gdLst>
                <a:gd name="connsiteX0" fmla="*/ 895350 w 1905000"/>
                <a:gd name="connsiteY0" fmla="*/ 76200 h 321469"/>
                <a:gd name="connsiteX1" fmla="*/ 1481137 w 1905000"/>
                <a:gd name="connsiteY1" fmla="*/ 30956 h 321469"/>
                <a:gd name="connsiteX2" fmla="*/ 1893093 w 1905000"/>
                <a:gd name="connsiteY2" fmla="*/ 0 h 321469"/>
                <a:gd name="connsiteX3" fmla="*/ 1905000 w 1905000"/>
                <a:gd name="connsiteY3" fmla="*/ 178594 h 321469"/>
                <a:gd name="connsiteX4" fmla="*/ 1595437 w 1905000"/>
                <a:gd name="connsiteY4" fmla="*/ 202406 h 321469"/>
                <a:gd name="connsiteX5" fmla="*/ 1223962 w 1905000"/>
                <a:gd name="connsiteY5" fmla="*/ 230981 h 321469"/>
                <a:gd name="connsiteX6" fmla="*/ 931068 w 1905000"/>
                <a:gd name="connsiteY6" fmla="*/ 252412 h 321469"/>
                <a:gd name="connsiteX7" fmla="*/ 626268 w 1905000"/>
                <a:gd name="connsiteY7" fmla="*/ 276225 h 321469"/>
                <a:gd name="connsiteX8" fmla="*/ 330993 w 1905000"/>
                <a:gd name="connsiteY8" fmla="*/ 297656 h 321469"/>
                <a:gd name="connsiteX9" fmla="*/ 0 w 1905000"/>
                <a:gd name="connsiteY9" fmla="*/ 321469 h 321469"/>
                <a:gd name="connsiteX10" fmla="*/ 26193 w 1905000"/>
                <a:gd name="connsiteY10" fmla="*/ 138112 h 321469"/>
                <a:gd name="connsiteX11" fmla="*/ 326231 w 1905000"/>
                <a:gd name="connsiteY11" fmla="*/ 121444 h 321469"/>
                <a:gd name="connsiteX12" fmla="*/ 640556 w 1905000"/>
                <a:gd name="connsiteY12" fmla="*/ 95250 h 321469"/>
                <a:gd name="connsiteX13" fmla="*/ 895350 w 1905000"/>
                <a:gd name="connsiteY13" fmla="*/ 76200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05000" h="321469">
                  <a:moveTo>
                    <a:pt x="895350" y="76200"/>
                  </a:moveTo>
                  <a:lnTo>
                    <a:pt x="1481137" y="30956"/>
                  </a:lnTo>
                  <a:lnTo>
                    <a:pt x="1893093" y="0"/>
                  </a:lnTo>
                  <a:lnTo>
                    <a:pt x="1905000" y="178594"/>
                  </a:lnTo>
                  <a:lnTo>
                    <a:pt x="1595437" y="202406"/>
                  </a:lnTo>
                  <a:lnTo>
                    <a:pt x="1223962" y="230981"/>
                  </a:lnTo>
                  <a:lnTo>
                    <a:pt x="931068" y="252412"/>
                  </a:lnTo>
                  <a:lnTo>
                    <a:pt x="626268" y="276225"/>
                  </a:lnTo>
                  <a:lnTo>
                    <a:pt x="330993" y="297656"/>
                  </a:lnTo>
                  <a:lnTo>
                    <a:pt x="0" y="321469"/>
                  </a:lnTo>
                  <a:lnTo>
                    <a:pt x="26193" y="138112"/>
                  </a:lnTo>
                  <a:lnTo>
                    <a:pt x="326231" y="121444"/>
                  </a:lnTo>
                  <a:lnTo>
                    <a:pt x="640556" y="95250"/>
                  </a:lnTo>
                  <a:lnTo>
                    <a:pt x="895350" y="76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B59646F5-BF77-4D23-9D00-E520F517B011}"/>
                </a:ext>
              </a:extLst>
            </p:cNvPr>
            <p:cNvSpPr/>
            <p:nvPr/>
          </p:nvSpPr>
          <p:spPr>
            <a:xfrm>
              <a:off x="5135564" y="4341813"/>
              <a:ext cx="1857375" cy="273050"/>
            </a:xfrm>
            <a:custGeom>
              <a:avLst/>
              <a:gdLst>
                <a:gd name="connsiteX0" fmla="*/ 990600 w 1857375"/>
                <a:gd name="connsiteY0" fmla="*/ 66675 h 273844"/>
                <a:gd name="connsiteX1" fmla="*/ 1450182 w 1857375"/>
                <a:gd name="connsiteY1" fmla="*/ 30956 h 273844"/>
                <a:gd name="connsiteX2" fmla="*/ 1857375 w 1857375"/>
                <a:gd name="connsiteY2" fmla="*/ 0 h 273844"/>
                <a:gd name="connsiteX3" fmla="*/ 1843088 w 1857375"/>
                <a:gd name="connsiteY3" fmla="*/ 202406 h 273844"/>
                <a:gd name="connsiteX4" fmla="*/ 1588294 w 1857375"/>
                <a:gd name="connsiteY4" fmla="*/ 211931 h 273844"/>
                <a:gd name="connsiteX5" fmla="*/ 1314450 w 1857375"/>
                <a:gd name="connsiteY5" fmla="*/ 223837 h 273844"/>
                <a:gd name="connsiteX6" fmla="*/ 1071563 w 1857375"/>
                <a:gd name="connsiteY6" fmla="*/ 233362 h 273844"/>
                <a:gd name="connsiteX7" fmla="*/ 819150 w 1857375"/>
                <a:gd name="connsiteY7" fmla="*/ 242887 h 273844"/>
                <a:gd name="connsiteX8" fmla="*/ 569119 w 1857375"/>
                <a:gd name="connsiteY8" fmla="*/ 252412 h 273844"/>
                <a:gd name="connsiteX9" fmla="*/ 309563 w 1857375"/>
                <a:gd name="connsiteY9" fmla="*/ 261937 h 273844"/>
                <a:gd name="connsiteX10" fmla="*/ 0 w 1857375"/>
                <a:gd name="connsiteY10" fmla="*/ 273844 h 273844"/>
                <a:gd name="connsiteX11" fmla="*/ 11907 w 1857375"/>
                <a:gd name="connsiteY11" fmla="*/ 142875 h 273844"/>
                <a:gd name="connsiteX12" fmla="*/ 402432 w 1857375"/>
                <a:gd name="connsiteY12" fmla="*/ 111919 h 273844"/>
                <a:gd name="connsiteX13" fmla="*/ 802482 w 1857375"/>
                <a:gd name="connsiteY13" fmla="*/ 80962 h 273844"/>
                <a:gd name="connsiteX14" fmla="*/ 990600 w 1857375"/>
                <a:gd name="connsiteY14" fmla="*/ 66675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7375" h="273844">
                  <a:moveTo>
                    <a:pt x="990600" y="66675"/>
                  </a:moveTo>
                  <a:lnTo>
                    <a:pt x="1450182" y="30956"/>
                  </a:lnTo>
                  <a:lnTo>
                    <a:pt x="1857375" y="0"/>
                  </a:lnTo>
                  <a:lnTo>
                    <a:pt x="1843088" y="202406"/>
                  </a:lnTo>
                  <a:lnTo>
                    <a:pt x="1588294" y="211931"/>
                  </a:lnTo>
                  <a:lnTo>
                    <a:pt x="1314450" y="223837"/>
                  </a:lnTo>
                  <a:lnTo>
                    <a:pt x="1071563" y="233362"/>
                  </a:lnTo>
                  <a:lnTo>
                    <a:pt x="819150" y="242887"/>
                  </a:lnTo>
                  <a:lnTo>
                    <a:pt x="569119" y="252412"/>
                  </a:lnTo>
                  <a:lnTo>
                    <a:pt x="309563" y="261937"/>
                  </a:lnTo>
                  <a:lnTo>
                    <a:pt x="0" y="273844"/>
                  </a:lnTo>
                  <a:lnTo>
                    <a:pt x="11907" y="142875"/>
                  </a:lnTo>
                  <a:lnTo>
                    <a:pt x="402432" y="111919"/>
                  </a:lnTo>
                  <a:lnTo>
                    <a:pt x="802482" y="80962"/>
                  </a:lnTo>
                  <a:lnTo>
                    <a:pt x="990600" y="66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1">
              <a:extLst>
                <a:ext uri="{FF2B5EF4-FFF2-40B4-BE49-F238E27FC236}">
                  <a16:creationId xmlns:a16="http://schemas.microsoft.com/office/drawing/2014/main" id="{1BC289FC-6DB0-4AF8-867F-DD5DD96B4CEB}"/>
                </a:ext>
              </a:extLst>
            </p:cNvPr>
            <p:cNvSpPr/>
            <p:nvPr/>
          </p:nvSpPr>
          <p:spPr>
            <a:xfrm>
              <a:off x="5106989" y="4905375"/>
              <a:ext cx="1874837" cy="300038"/>
            </a:xfrm>
            <a:custGeom>
              <a:avLst/>
              <a:gdLst>
                <a:gd name="connsiteX0" fmla="*/ 976313 w 1874044"/>
                <a:gd name="connsiteY0" fmla="*/ 50006 h 300038"/>
                <a:gd name="connsiteX1" fmla="*/ 683419 w 1874044"/>
                <a:gd name="connsiteY1" fmla="*/ 69056 h 300038"/>
                <a:gd name="connsiteX2" fmla="*/ 392907 w 1874044"/>
                <a:gd name="connsiteY2" fmla="*/ 88106 h 300038"/>
                <a:gd name="connsiteX3" fmla="*/ 107157 w 1874044"/>
                <a:gd name="connsiteY3" fmla="*/ 107156 h 300038"/>
                <a:gd name="connsiteX4" fmla="*/ 0 w 1874044"/>
                <a:gd name="connsiteY4" fmla="*/ 111919 h 300038"/>
                <a:gd name="connsiteX5" fmla="*/ 14288 w 1874044"/>
                <a:gd name="connsiteY5" fmla="*/ 300038 h 300038"/>
                <a:gd name="connsiteX6" fmla="*/ 42863 w 1874044"/>
                <a:gd name="connsiteY6" fmla="*/ 283369 h 300038"/>
                <a:gd name="connsiteX7" fmla="*/ 57150 w 1874044"/>
                <a:gd name="connsiteY7" fmla="*/ 273844 h 300038"/>
                <a:gd name="connsiteX8" fmla="*/ 78582 w 1874044"/>
                <a:gd name="connsiteY8" fmla="*/ 254794 h 300038"/>
                <a:gd name="connsiteX9" fmla="*/ 95250 w 1874044"/>
                <a:gd name="connsiteY9" fmla="*/ 245269 h 300038"/>
                <a:gd name="connsiteX10" fmla="*/ 178594 w 1874044"/>
                <a:gd name="connsiteY10" fmla="*/ 240506 h 300038"/>
                <a:gd name="connsiteX11" fmla="*/ 454819 w 1874044"/>
                <a:gd name="connsiteY11" fmla="*/ 228600 h 300038"/>
                <a:gd name="connsiteX12" fmla="*/ 783432 w 1874044"/>
                <a:gd name="connsiteY12" fmla="*/ 216694 h 300038"/>
                <a:gd name="connsiteX13" fmla="*/ 1026319 w 1874044"/>
                <a:gd name="connsiteY13" fmla="*/ 207169 h 300038"/>
                <a:gd name="connsiteX14" fmla="*/ 1283494 w 1874044"/>
                <a:gd name="connsiteY14" fmla="*/ 195263 h 300038"/>
                <a:gd name="connsiteX15" fmla="*/ 1552575 w 1874044"/>
                <a:gd name="connsiteY15" fmla="*/ 183356 h 300038"/>
                <a:gd name="connsiteX16" fmla="*/ 1874044 w 1874044"/>
                <a:gd name="connsiteY16" fmla="*/ 171450 h 300038"/>
                <a:gd name="connsiteX17" fmla="*/ 1859757 w 1874044"/>
                <a:gd name="connsiteY17" fmla="*/ 0 h 300038"/>
                <a:gd name="connsiteX18" fmla="*/ 1633538 w 1874044"/>
                <a:gd name="connsiteY18" fmla="*/ 11906 h 300038"/>
                <a:gd name="connsiteX19" fmla="*/ 1335882 w 1874044"/>
                <a:gd name="connsiteY19" fmla="*/ 28575 h 300038"/>
                <a:gd name="connsiteX20" fmla="*/ 976313 w 1874044"/>
                <a:gd name="connsiteY20" fmla="*/ 50006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74044" h="300038">
                  <a:moveTo>
                    <a:pt x="976313" y="50006"/>
                  </a:moveTo>
                  <a:lnTo>
                    <a:pt x="683419" y="69056"/>
                  </a:lnTo>
                  <a:lnTo>
                    <a:pt x="392907" y="88106"/>
                  </a:lnTo>
                  <a:lnTo>
                    <a:pt x="107157" y="107156"/>
                  </a:lnTo>
                  <a:lnTo>
                    <a:pt x="0" y="111919"/>
                  </a:lnTo>
                  <a:lnTo>
                    <a:pt x="14288" y="300038"/>
                  </a:lnTo>
                  <a:lnTo>
                    <a:pt x="42863" y="283369"/>
                  </a:lnTo>
                  <a:lnTo>
                    <a:pt x="57150" y="273844"/>
                  </a:lnTo>
                  <a:lnTo>
                    <a:pt x="78582" y="254794"/>
                  </a:lnTo>
                  <a:lnTo>
                    <a:pt x="95250" y="245269"/>
                  </a:lnTo>
                  <a:lnTo>
                    <a:pt x="178594" y="240506"/>
                  </a:lnTo>
                  <a:lnTo>
                    <a:pt x="454819" y="228600"/>
                  </a:lnTo>
                  <a:lnTo>
                    <a:pt x="783432" y="216694"/>
                  </a:lnTo>
                  <a:lnTo>
                    <a:pt x="1026319" y="207169"/>
                  </a:lnTo>
                  <a:lnTo>
                    <a:pt x="1283494" y="195263"/>
                  </a:lnTo>
                  <a:lnTo>
                    <a:pt x="1552575" y="183356"/>
                  </a:lnTo>
                  <a:lnTo>
                    <a:pt x="1874044" y="171450"/>
                  </a:lnTo>
                  <a:lnTo>
                    <a:pt x="1859757" y="0"/>
                  </a:lnTo>
                  <a:lnTo>
                    <a:pt x="1633538" y="11906"/>
                  </a:lnTo>
                  <a:lnTo>
                    <a:pt x="1335882" y="28575"/>
                  </a:lnTo>
                  <a:lnTo>
                    <a:pt x="976313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62">
              <a:extLst>
                <a:ext uri="{FF2B5EF4-FFF2-40B4-BE49-F238E27FC236}">
                  <a16:creationId xmlns:a16="http://schemas.microsoft.com/office/drawing/2014/main" id="{A201A691-1703-4D10-BF38-634B8353BF4E}"/>
                </a:ext>
              </a:extLst>
            </p:cNvPr>
            <p:cNvSpPr/>
            <p:nvPr/>
          </p:nvSpPr>
          <p:spPr>
            <a:xfrm>
              <a:off x="4224338" y="5210175"/>
              <a:ext cx="1485900" cy="876300"/>
            </a:xfrm>
            <a:custGeom>
              <a:avLst/>
              <a:gdLst>
                <a:gd name="connsiteX0" fmla="*/ 747712 w 1485900"/>
                <a:gd name="connsiteY0" fmla="*/ 423863 h 876300"/>
                <a:gd name="connsiteX1" fmla="*/ 814387 w 1485900"/>
                <a:gd name="connsiteY1" fmla="*/ 376238 h 876300"/>
                <a:gd name="connsiteX2" fmla="*/ 885825 w 1485900"/>
                <a:gd name="connsiteY2" fmla="*/ 323850 h 876300"/>
                <a:gd name="connsiteX3" fmla="*/ 969168 w 1485900"/>
                <a:gd name="connsiteY3" fmla="*/ 254794 h 876300"/>
                <a:gd name="connsiteX4" fmla="*/ 1033462 w 1485900"/>
                <a:gd name="connsiteY4" fmla="*/ 188119 h 876300"/>
                <a:gd name="connsiteX5" fmla="*/ 1038225 w 1485900"/>
                <a:gd name="connsiteY5" fmla="*/ 173831 h 876300"/>
                <a:gd name="connsiteX6" fmla="*/ 1035843 w 1485900"/>
                <a:gd name="connsiteY6" fmla="*/ 157163 h 876300"/>
                <a:gd name="connsiteX7" fmla="*/ 1031081 w 1485900"/>
                <a:gd name="connsiteY7" fmla="*/ 133350 h 876300"/>
                <a:gd name="connsiteX8" fmla="*/ 1016793 w 1485900"/>
                <a:gd name="connsiteY8" fmla="*/ 100013 h 876300"/>
                <a:gd name="connsiteX9" fmla="*/ 997743 w 1485900"/>
                <a:gd name="connsiteY9" fmla="*/ 71438 h 876300"/>
                <a:gd name="connsiteX10" fmla="*/ 981075 w 1485900"/>
                <a:gd name="connsiteY10" fmla="*/ 57150 h 876300"/>
                <a:gd name="connsiteX11" fmla="*/ 966787 w 1485900"/>
                <a:gd name="connsiteY11" fmla="*/ 42863 h 876300"/>
                <a:gd name="connsiteX12" fmla="*/ 957262 w 1485900"/>
                <a:gd name="connsiteY12" fmla="*/ 26194 h 876300"/>
                <a:gd name="connsiteX13" fmla="*/ 957262 w 1485900"/>
                <a:gd name="connsiteY13" fmla="*/ 9525 h 876300"/>
                <a:gd name="connsiteX14" fmla="*/ 966787 w 1485900"/>
                <a:gd name="connsiteY14" fmla="*/ 0 h 876300"/>
                <a:gd name="connsiteX15" fmla="*/ 983456 w 1485900"/>
                <a:gd name="connsiteY15" fmla="*/ 0 h 876300"/>
                <a:gd name="connsiteX16" fmla="*/ 1052512 w 1485900"/>
                <a:gd name="connsiteY16" fmla="*/ 9525 h 876300"/>
                <a:gd name="connsiteX17" fmla="*/ 1107281 w 1485900"/>
                <a:gd name="connsiteY17" fmla="*/ 21431 h 876300"/>
                <a:gd name="connsiteX18" fmla="*/ 1152525 w 1485900"/>
                <a:gd name="connsiteY18" fmla="*/ 33338 h 876300"/>
                <a:gd name="connsiteX19" fmla="*/ 1216818 w 1485900"/>
                <a:gd name="connsiteY19" fmla="*/ 57150 h 876300"/>
                <a:gd name="connsiteX20" fmla="*/ 1271587 w 1485900"/>
                <a:gd name="connsiteY20" fmla="*/ 85725 h 876300"/>
                <a:gd name="connsiteX21" fmla="*/ 1326356 w 1485900"/>
                <a:gd name="connsiteY21" fmla="*/ 114300 h 876300"/>
                <a:gd name="connsiteX22" fmla="*/ 1364456 w 1485900"/>
                <a:gd name="connsiteY22" fmla="*/ 130969 h 876300"/>
                <a:gd name="connsiteX23" fmla="*/ 1431131 w 1485900"/>
                <a:gd name="connsiteY23" fmla="*/ 169069 h 876300"/>
                <a:gd name="connsiteX24" fmla="*/ 1454943 w 1485900"/>
                <a:gd name="connsiteY24" fmla="*/ 188119 h 876300"/>
                <a:gd name="connsiteX25" fmla="*/ 1471612 w 1485900"/>
                <a:gd name="connsiteY25" fmla="*/ 207169 h 876300"/>
                <a:gd name="connsiteX26" fmla="*/ 1478756 w 1485900"/>
                <a:gd name="connsiteY26" fmla="*/ 216694 h 876300"/>
                <a:gd name="connsiteX27" fmla="*/ 1485900 w 1485900"/>
                <a:gd name="connsiteY27" fmla="*/ 235744 h 876300"/>
                <a:gd name="connsiteX28" fmla="*/ 1485900 w 1485900"/>
                <a:gd name="connsiteY28" fmla="*/ 254794 h 876300"/>
                <a:gd name="connsiteX29" fmla="*/ 1471612 w 1485900"/>
                <a:gd name="connsiteY29" fmla="*/ 276225 h 876300"/>
                <a:gd name="connsiteX30" fmla="*/ 1404937 w 1485900"/>
                <a:gd name="connsiteY30" fmla="*/ 314325 h 876300"/>
                <a:gd name="connsiteX31" fmla="*/ 1290637 w 1485900"/>
                <a:gd name="connsiteY31" fmla="*/ 376238 h 876300"/>
                <a:gd name="connsiteX32" fmla="*/ 1202531 w 1485900"/>
                <a:gd name="connsiteY32" fmla="*/ 428625 h 876300"/>
                <a:gd name="connsiteX33" fmla="*/ 1100137 w 1485900"/>
                <a:gd name="connsiteY33" fmla="*/ 497681 h 876300"/>
                <a:gd name="connsiteX34" fmla="*/ 985837 w 1485900"/>
                <a:gd name="connsiteY34" fmla="*/ 566738 h 876300"/>
                <a:gd name="connsiteX35" fmla="*/ 864393 w 1485900"/>
                <a:gd name="connsiteY35" fmla="*/ 626269 h 876300"/>
                <a:gd name="connsiteX36" fmla="*/ 681037 w 1485900"/>
                <a:gd name="connsiteY36" fmla="*/ 707231 h 876300"/>
                <a:gd name="connsiteX37" fmla="*/ 526256 w 1485900"/>
                <a:gd name="connsiteY37" fmla="*/ 762000 h 876300"/>
                <a:gd name="connsiteX38" fmla="*/ 414337 w 1485900"/>
                <a:gd name="connsiteY38" fmla="*/ 795338 h 876300"/>
                <a:gd name="connsiteX39" fmla="*/ 285750 w 1485900"/>
                <a:gd name="connsiteY39" fmla="*/ 828675 h 876300"/>
                <a:gd name="connsiteX40" fmla="*/ 128587 w 1485900"/>
                <a:gd name="connsiteY40" fmla="*/ 864394 h 876300"/>
                <a:gd name="connsiteX41" fmla="*/ 42862 w 1485900"/>
                <a:gd name="connsiteY41" fmla="*/ 876300 h 876300"/>
                <a:gd name="connsiteX42" fmla="*/ 21431 w 1485900"/>
                <a:gd name="connsiteY42" fmla="*/ 876300 h 876300"/>
                <a:gd name="connsiteX43" fmla="*/ 7143 w 1485900"/>
                <a:gd name="connsiteY43" fmla="*/ 871538 h 876300"/>
                <a:gd name="connsiteX44" fmla="*/ 0 w 1485900"/>
                <a:gd name="connsiteY44" fmla="*/ 859631 h 876300"/>
                <a:gd name="connsiteX45" fmla="*/ 4762 w 1485900"/>
                <a:gd name="connsiteY45" fmla="*/ 840581 h 876300"/>
                <a:gd name="connsiteX46" fmla="*/ 21431 w 1485900"/>
                <a:gd name="connsiteY46" fmla="*/ 821531 h 876300"/>
                <a:gd name="connsiteX47" fmla="*/ 40481 w 1485900"/>
                <a:gd name="connsiteY47" fmla="*/ 804863 h 876300"/>
                <a:gd name="connsiteX48" fmla="*/ 138112 w 1485900"/>
                <a:gd name="connsiteY48" fmla="*/ 759619 h 876300"/>
                <a:gd name="connsiteX49" fmla="*/ 278606 w 1485900"/>
                <a:gd name="connsiteY49" fmla="*/ 690563 h 876300"/>
                <a:gd name="connsiteX50" fmla="*/ 400050 w 1485900"/>
                <a:gd name="connsiteY50" fmla="*/ 631031 h 876300"/>
                <a:gd name="connsiteX51" fmla="*/ 566737 w 1485900"/>
                <a:gd name="connsiteY51" fmla="*/ 535781 h 876300"/>
                <a:gd name="connsiteX52" fmla="*/ 747712 w 1485900"/>
                <a:gd name="connsiteY52" fmla="*/ 423863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85900" h="876300">
                  <a:moveTo>
                    <a:pt x="747712" y="423863"/>
                  </a:moveTo>
                  <a:lnTo>
                    <a:pt x="814387" y="376238"/>
                  </a:lnTo>
                  <a:lnTo>
                    <a:pt x="885825" y="323850"/>
                  </a:lnTo>
                  <a:lnTo>
                    <a:pt x="969168" y="254794"/>
                  </a:lnTo>
                  <a:lnTo>
                    <a:pt x="1033462" y="188119"/>
                  </a:lnTo>
                  <a:lnTo>
                    <a:pt x="1038225" y="173831"/>
                  </a:lnTo>
                  <a:lnTo>
                    <a:pt x="1035843" y="157163"/>
                  </a:lnTo>
                  <a:lnTo>
                    <a:pt x="1031081" y="133350"/>
                  </a:lnTo>
                  <a:lnTo>
                    <a:pt x="1016793" y="100013"/>
                  </a:lnTo>
                  <a:lnTo>
                    <a:pt x="997743" y="71438"/>
                  </a:lnTo>
                  <a:lnTo>
                    <a:pt x="981075" y="57150"/>
                  </a:lnTo>
                  <a:lnTo>
                    <a:pt x="966787" y="42863"/>
                  </a:lnTo>
                  <a:lnTo>
                    <a:pt x="957262" y="26194"/>
                  </a:lnTo>
                  <a:lnTo>
                    <a:pt x="957262" y="9525"/>
                  </a:lnTo>
                  <a:lnTo>
                    <a:pt x="966787" y="0"/>
                  </a:lnTo>
                  <a:lnTo>
                    <a:pt x="983456" y="0"/>
                  </a:lnTo>
                  <a:lnTo>
                    <a:pt x="1052512" y="9525"/>
                  </a:lnTo>
                  <a:lnTo>
                    <a:pt x="1107281" y="21431"/>
                  </a:lnTo>
                  <a:lnTo>
                    <a:pt x="1152525" y="33338"/>
                  </a:lnTo>
                  <a:lnTo>
                    <a:pt x="1216818" y="57150"/>
                  </a:lnTo>
                  <a:lnTo>
                    <a:pt x="1271587" y="85725"/>
                  </a:lnTo>
                  <a:lnTo>
                    <a:pt x="1326356" y="114300"/>
                  </a:lnTo>
                  <a:lnTo>
                    <a:pt x="1364456" y="130969"/>
                  </a:lnTo>
                  <a:lnTo>
                    <a:pt x="1431131" y="169069"/>
                  </a:lnTo>
                  <a:lnTo>
                    <a:pt x="1454943" y="188119"/>
                  </a:lnTo>
                  <a:lnTo>
                    <a:pt x="1471612" y="207169"/>
                  </a:lnTo>
                  <a:lnTo>
                    <a:pt x="1478756" y="216694"/>
                  </a:lnTo>
                  <a:lnTo>
                    <a:pt x="1485900" y="235744"/>
                  </a:lnTo>
                  <a:lnTo>
                    <a:pt x="1485900" y="254794"/>
                  </a:lnTo>
                  <a:lnTo>
                    <a:pt x="1471612" y="276225"/>
                  </a:lnTo>
                  <a:lnTo>
                    <a:pt x="1404937" y="314325"/>
                  </a:lnTo>
                  <a:lnTo>
                    <a:pt x="1290637" y="376238"/>
                  </a:lnTo>
                  <a:lnTo>
                    <a:pt x="1202531" y="428625"/>
                  </a:lnTo>
                  <a:lnTo>
                    <a:pt x="1100137" y="497681"/>
                  </a:lnTo>
                  <a:lnTo>
                    <a:pt x="985837" y="566738"/>
                  </a:lnTo>
                  <a:lnTo>
                    <a:pt x="864393" y="626269"/>
                  </a:lnTo>
                  <a:lnTo>
                    <a:pt x="681037" y="707231"/>
                  </a:lnTo>
                  <a:lnTo>
                    <a:pt x="526256" y="762000"/>
                  </a:lnTo>
                  <a:lnTo>
                    <a:pt x="414337" y="795338"/>
                  </a:lnTo>
                  <a:lnTo>
                    <a:pt x="285750" y="828675"/>
                  </a:lnTo>
                  <a:lnTo>
                    <a:pt x="128587" y="864394"/>
                  </a:lnTo>
                  <a:lnTo>
                    <a:pt x="42862" y="876300"/>
                  </a:lnTo>
                  <a:lnTo>
                    <a:pt x="21431" y="876300"/>
                  </a:lnTo>
                  <a:lnTo>
                    <a:pt x="7143" y="871538"/>
                  </a:lnTo>
                  <a:lnTo>
                    <a:pt x="0" y="859631"/>
                  </a:lnTo>
                  <a:lnTo>
                    <a:pt x="4762" y="840581"/>
                  </a:lnTo>
                  <a:lnTo>
                    <a:pt x="21431" y="821531"/>
                  </a:lnTo>
                  <a:lnTo>
                    <a:pt x="40481" y="804863"/>
                  </a:lnTo>
                  <a:lnTo>
                    <a:pt x="138112" y="759619"/>
                  </a:lnTo>
                  <a:lnTo>
                    <a:pt x="278606" y="690563"/>
                  </a:lnTo>
                  <a:lnTo>
                    <a:pt x="400050" y="631031"/>
                  </a:lnTo>
                  <a:lnTo>
                    <a:pt x="566737" y="535781"/>
                  </a:lnTo>
                  <a:lnTo>
                    <a:pt x="747712" y="423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63">
              <a:extLst>
                <a:ext uri="{FF2B5EF4-FFF2-40B4-BE49-F238E27FC236}">
                  <a16:creationId xmlns:a16="http://schemas.microsoft.com/office/drawing/2014/main" id="{3DCEB825-4877-4F9C-8B9A-0B2694D84C8A}"/>
                </a:ext>
              </a:extLst>
            </p:cNvPr>
            <p:cNvSpPr/>
            <p:nvPr/>
          </p:nvSpPr>
          <p:spPr>
            <a:xfrm>
              <a:off x="6477000" y="5183189"/>
              <a:ext cx="1195388" cy="885825"/>
            </a:xfrm>
            <a:custGeom>
              <a:avLst/>
              <a:gdLst>
                <a:gd name="connsiteX0" fmla="*/ 466725 w 1195388"/>
                <a:gd name="connsiteY0" fmla="*/ 409575 h 885825"/>
                <a:gd name="connsiteX1" fmla="*/ 573881 w 1195388"/>
                <a:gd name="connsiteY1" fmla="*/ 504825 h 885825"/>
                <a:gd name="connsiteX2" fmla="*/ 633413 w 1195388"/>
                <a:gd name="connsiteY2" fmla="*/ 561975 h 885825"/>
                <a:gd name="connsiteX3" fmla="*/ 692944 w 1195388"/>
                <a:gd name="connsiteY3" fmla="*/ 619125 h 885825"/>
                <a:gd name="connsiteX4" fmla="*/ 752475 w 1195388"/>
                <a:gd name="connsiteY4" fmla="*/ 678657 h 885825"/>
                <a:gd name="connsiteX5" fmla="*/ 800100 w 1195388"/>
                <a:gd name="connsiteY5" fmla="*/ 726282 h 885825"/>
                <a:gd name="connsiteX6" fmla="*/ 840581 w 1195388"/>
                <a:gd name="connsiteY6" fmla="*/ 769144 h 885825"/>
                <a:gd name="connsiteX7" fmla="*/ 888206 w 1195388"/>
                <a:gd name="connsiteY7" fmla="*/ 819150 h 885825"/>
                <a:gd name="connsiteX8" fmla="*/ 909638 w 1195388"/>
                <a:gd name="connsiteY8" fmla="*/ 838200 h 885825"/>
                <a:gd name="connsiteX9" fmla="*/ 933450 w 1195388"/>
                <a:gd name="connsiteY9" fmla="*/ 852488 h 885825"/>
                <a:gd name="connsiteX10" fmla="*/ 966788 w 1195388"/>
                <a:gd name="connsiteY10" fmla="*/ 866775 h 885825"/>
                <a:gd name="connsiteX11" fmla="*/ 997744 w 1195388"/>
                <a:gd name="connsiteY11" fmla="*/ 876300 h 885825"/>
                <a:gd name="connsiteX12" fmla="*/ 1026319 w 1195388"/>
                <a:gd name="connsiteY12" fmla="*/ 885825 h 885825"/>
                <a:gd name="connsiteX13" fmla="*/ 1057275 w 1195388"/>
                <a:gd name="connsiteY13" fmla="*/ 885825 h 885825"/>
                <a:gd name="connsiteX14" fmla="*/ 1090613 w 1195388"/>
                <a:gd name="connsiteY14" fmla="*/ 876300 h 885825"/>
                <a:gd name="connsiteX15" fmla="*/ 1119188 w 1195388"/>
                <a:gd name="connsiteY15" fmla="*/ 862013 h 885825"/>
                <a:gd name="connsiteX16" fmla="*/ 1147763 w 1195388"/>
                <a:gd name="connsiteY16" fmla="*/ 842963 h 885825"/>
                <a:gd name="connsiteX17" fmla="*/ 1171575 w 1195388"/>
                <a:gd name="connsiteY17" fmla="*/ 819150 h 885825"/>
                <a:gd name="connsiteX18" fmla="*/ 1185863 w 1195388"/>
                <a:gd name="connsiteY18" fmla="*/ 792957 h 885825"/>
                <a:gd name="connsiteX19" fmla="*/ 1193006 w 1195388"/>
                <a:gd name="connsiteY19" fmla="*/ 762000 h 885825"/>
                <a:gd name="connsiteX20" fmla="*/ 1195388 w 1195388"/>
                <a:gd name="connsiteY20" fmla="*/ 742950 h 885825"/>
                <a:gd name="connsiteX21" fmla="*/ 1188244 w 1195388"/>
                <a:gd name="connsiteY21" fmla="*/ 707232 h 885825"/>
                <a:gd name="connsiteX22" fmla="*/ 1159669 w 1195388"/>
                <a:gd name="connsiteY22" fmla="*/ 647700 h 885825"/>
                <a:gd name="connsiteX23" fmla="*/ 1131094 w 1195388"/>
                <a:gd name="connsiteY23" fmla="*/ 592932 h 885825"/>
                <a:gd name="connsiteX24" fmla="*/ 1095375 w 1195388"/>
                <a:gd name="connsiteY24" fmla="*/ 533400 h 885825"/>
                <a:gd name="connsiteX25" fmla="*/ 1069181 w 1195388"/>
                <a:gd name="connsiteY25" fmla="*/ 490538 h 885825"/>
                <a:gd name="connsiteX26" fmla="*/ 1031081 w 1195388"/>
                <a:gd name="connsiteY26" fmla="*/ 442913 h 885825"/>
                <a:gd name="connsiteX27" fmla="*/ 988219 w 1195388"/>
                <a:gd name="connsiteY27" fmla="*/ 397669 h 885825"/>
                <a:gd name="connsiteX28" fmla="*/ 938213 w 1195388"/>
                <a:gd name="connsiteY28" fmla="*/ 354807 h 885825"/>
                <a:gd name="connsiteX29" fmla="*/ 885825 w 1195388"/>
                <a:gd name="connsiteY29" fmla="*/ 316707 h 885825"/>
                <a:gd name="connsiteX30" fmla="*/ 828675 w 1195388"/>
                <a:gd name="connsiteY30" fmla="*/ 280988 h 885825"/>
                <a:gd name="connsiteX31" fmla="*/ 733425 w 1195388"/>
                <a:gd name="connsiteY31" fmla="*/ 233363 h 885825"/>
                <a:gd name="connsiteX32" fmla="*/ 604838 w 1195388"/>
                <a:gd name="connsiteY32" fmla="*/ 176213 h 885825"/>
                <a:gd name="connsiteX33" fmla="*/ 466725 w 1195388"/>
                <a:gd name="connsiteY33" fmla="*/ 128588 h 885825"/>
                <a:gd name="connsiteX34" fmla="*/ 340519 w 1195388"/>
                <a:gd name="connsiteY34" fmla="*/ 88107 h 885825"/>
                <a:gd name="connsiteX35" fmla="*/ 173831 w 1195388"/>
                <a:gd name="connsiteY35" fmla="*/ 40482 h 885825"/>
                <a:gd name="connsiteX36" fmla="*/ 83344 w 1195388"/>
                <a:gd name="connsiteY36" fmla="*/ 14288 h 885825"/>
                <a:gd name="connsiteX37" fmla="*/ 35719 w 1195388"/>
                <a:gd name="connsiteY37" fmla="*/ 2382 h 885825"/>
                <a:gd name="connsiteX38" fmla="*/ 16669 w 1195388"/>
                <a:gd name="connsiteY38" fmla="*/ 0 h 885825"/>
                <a:gd name="connsiteX39" fmla="*/ 4763 w 1195388"/>
                <a:gd name="connsiteY39" fmla="*/ 4763 h 885825"/>
                <a:gd name="connsiteX40" fmla="*/ 0 w 1195388"/>
                <a:gd name="connsiteY40" fmla="*/ 19050 h 885825"/>
                <a:gd name="connsiteX41" fmla="*/ 14288 w 1195388"/>
                <a:gd name="connsiteY41" fmla="*/ 47625 h 885825"/>
                <a:gd name="connsiteX42" fmla="*/ 45244 w 1195388"/>
                <a:gd name="connsiteY42" fmla="*/ 73819 h 885825"/>
                <a:gd name="connsiteX43" fmla="*/ 164306 w 1195388"/>
                <a:gd name="connsiteY43" fmla="*/ 159544 h 885825"/>
                <a:gd name="connsiteX44" fmla="*/ 264319 w 1195388"/>
                <a:gd name="connsiteY44" fmla="*/ 235744 h 885825"/>
                <a:gd name="connsiteX45" fmla="*/ 381000 w 1195388"/>
                <a:gd name="connsiteY45" fmla="*/ 330994 h 885825"/>
                <a:gd name="connsiteX46" fmla="*/ 466725 w 1195388"/>
                <a:gd name="connsiteY46" fmla="*/ 409575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195388" h="885825">
                  <a:moveTo>
                    <a:pt x="466725" y="409575"/>
                  </a:moveTo>
                  <a:lnTo>
                    <a:pt x="573881" y="504825"/>
                  </a:lnTo>
                  <a:lnTo>
                    <a:pt x="633413" y="561975"/>
                  </a:lnTo>
                  <a:lnTo>
                    <a:pt x="692944" y="619125"/>
                  </a:lnTo>
                  <a:lnTo>
                    <a:pt x="752475" y="678657"/>
                  </a:lnTo>
                  <a:lnTo>
                    <a:pt x="800100" y="726282"/>
                  </a:lnTo>
                  <a:lnTo>
                    <a:pt x="840581" y="769144"/>
                  </a:lnTo>
                  <a:lnTo>
                    <a:pt x="888206" y="819150"/>
                  </a:lnTo>
                  <a:lnTo>
                    <a:pt x="909638" y="838200"/>
                  </a:lnTo>
                  <a:lnTo>
                    <a:pt x="933450" y="852488"/>
                  </a:lnTo>
                  <a:lnTo>
                    <a:pt x="966788" y="866775"/>
                  </a:lnTo>
                  <a:lnTo>
                    <a:pt x="997744" y="876300"/>
                  </a:lnTo>
                  <a:lnTo>
                    <a:pt x="1026319" y="885825"/>
                  </a:lnTo>
                  <a:lnTo>
                    <a:pt x="1057275" y="885825"/>
                  </a:lnTo>
                  <a:lnTo>
                    <a:pt x="1090613" y="876300"/>
                  </a:lnTo>
                  <a:lnTo>
                    <a:pt x="1119188" y="862013"/>
                  </a:lnTo>
                  <a:lnTo>
                    <a:pt x="1147763" y="842963"/>
                  </a:lnTo>
                  <a:lnTo>
                    <a:pt x="1171575" y="819150"/>
                  </a:lnTo>
                  <a:lnTo>
                    <a:pt x="1185863" y="792957"/>
                  </a:lnTo>
                  <a:lnTo>
                    <a:pt x="1193006" y="762000"/>
                  </a:lnTo>
                  <a:lnTo>
                    <a:pt x="1195388" y="742950"/>
                  </a:lnTo>
                  <a:lnTo>
                    <a:pt x="1188244" y="707232"/>
                  </a:lnTo>
                  <a:lnTo>
                    <a:pt x="1159669" y="647700"/>
                  </a:lnTo>
                  <a:lnTo>
                    <a:pt x="1131094" y="592932"/>
                  </a:lnTo>
                  <a:lnTo>
                    <a:pt x="1095375" y="533400"/>
                  </a:lnTo>
                  <a:lnTo>
                    <a:pt x="1069181" y="490538"/>
                  </a:lnTo>
                  <a:lnTo>
                    <a:pt x="1031081" y="442913"/>
                  </a:lnTo>
                  <a:lnTo>
                    <a:pt x="988219" y="397669"/>
                  </a:lnTo>
                  <a:lnTo>
                    <a:pt x="938213" y="354807"/>
                  </a:lnTo>
                  <a:lnTo>
                    <a:pt x="885825" y="316707"/>
                  </a:lnTo>
                  <a:lnTo>
                    <a:pt x="828675" y="280988"/>
                  </a:lnTo>
                  <a:lnTo>
                    <a:pt x="733425" y="233363"/>
                  </a:lnTo>
                  <a:lnTo>
                    <a:pt x="604838" y="176213"/>
                  </a:lnTo>
                  <a:lnTo>
                    <a:pt x="466725" y="128588"/>
                  </a:lnTo>
                  <a:lnTo>
                    <a:pt x="340519" y="88107"/>
                  </a:lnTo>
                  <a:lnTo>
                    <a:pt x="173831" y="40482"/>
                  </a:lnTo>
                  <a:lnTo>
                    <a:pt x="83344" y="14288"/>
                  </a:lnTo>
                  <a:lnTo>
                    <a:pt x="35719" y="2382"/>
                  </a:lnTo>
                  <a:lnTo>
                    <a:pt x="16669" y="0"/>
                  </a:lnTo>
                  <a:lnTo>
                    <a:pt x="4763" y="4763"/>
                  </a:lnTo>
                  <a:lnTo>
                    <a:pt x="0" y="19050"/>
                  </a:lnTo>
                  <a:lnTo>
                    <a:pt x="14288" y="47625"/>
                  </a:lnTo>
                  <a:lnTo>
                    <a:pt x="45244" y="73819"/>
                  </a:lnTo>
                  <a:lnTo>
                    <a:pt x="164306" y="159544"/>
                  </a:lnTo>
                  <a:lnTo>
                    <a:pt x="264319" y="235744"/>
                  </a:lnTo>
                  <a:lnTo>
                    <a:pt x="381000" y="330994"/>
                  </a:lnTo>
                  <a:lnTo>
                    <a:pt x="466725" y="409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997643178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3F8F687-CBEF-4B0A-A8CC-596B8EC562D0}"/>
              </a:ext>
            </a:extLst>
          </p:cNvPr>
          <p:cNvSpPr/>
          <p:nvPr/>
        </p:nvSpPr>
        <p:spPr>
          <a:xfrm>
            <a:off x="4711700" y="1576388"/>
            <a:ext cx="482600" cy="1843087"/>
          </a:xfrm>
          <a:custGeom>
            <a:avLst/>
            <a:gdLst>
              <a:gd name="connsiteX0" fmla="*/ 233362 w 483394"/>
              <a:gd name="connsiteY0" fmla="*/ 1166812 h 1843087"/>
              <a:gd name="connsiteX1" fmla="*/ 195262 w 483394"/>
              <a:gd name="connsiteY1" fmla="*/ 476250 h 1843087"/>
              <a:gd name="connsiteX2" fmla="*/ 188119 w 483394"/>
              <a:gd name="connsiteY2" fmla="*/ 304800 h 1843087"/>
              <a:gd name="connsiteX3" fmla="*/ 178594 w 483394"/>
              <a:gd name="connsiteY3" fmla="*/ 269081 h 1843087"/>
              <a:gd name="connsiteX4" fmla="*/ 152400 w 483394"/>
              <a:gd name="connsiteY4" fmla="*/ 219075 h 1843087"/>
              <a:gd name="connsiteX5" fmla="*/ 116681 w 483394"/>
              <a:gd name="connsiteY5" fmla="*/ 169068 h 1843087"/>
              <a:gd name="connsiteX6" fmla="*/ 90487 w 483394"/>
              <a:gd name="connsiteY6" fmla="*/ 133350 h 1843087"/>
              <a:gd name="connsiteX7" fmla="*/ 47625 w 483394"/>
              <a:gd name="connsiteY7" fmla="*/ 97631 h 1843087"/>
              <a:gd name="connsiteX8" fmla="*/ 19050 w 483394"/>
              <a:gd name="connsiteY8" fmla="*/ 78581 h 1843087"/>
              <a:gd name="connsiteX9" fmla="*/ 7144 w 483394"/>
              <a:gd name="connsiteY9" fmla="*/ 61912 h 1843087"/>
              <a:gd name="connsiteX10" fmla="*/ 0 w 483394"/>
              <a:gd name="connsiteY10" fmla="*/ 40481 h 1843087"/>
              <a:gd name="connsiteX11" fmla="*/ 0 w 483394"/>
              <a:gd name="connsiteY11" fmla="*/ 26193 h 1843087"/>
              <a:gd name="connsiteX12" fmla="*/ 4762 w 483394"/>
              <a:gd name="connsiteY12" fmla="*/ 11906 h 1843087"/>
              <a:gd name="connsiteX13" fmla="*/ 14287 w 483394"/>
              <a:gd name="connsiteY13" fmla="*/ 2381 h 1843087"/>
              <a:gd name="connsiteX14" fmla="*/ 33337 w 483394"/>
              <a:gd name="connsiteY14" fmla="*/ 0 h 1843087"/>
              <a:gd name="connsiteX15" fmla="*/ 69056 w 483394"/>
              <a:gd name="connsiteY15" fmla="*/ 7143 h 1843087"/>
              <a:gd name="connsiteX16" fmla="*/ 159544 w 483394"/>
              <a:gd name="connsiteY16" fmla="*/ 33337 h 1843087"/>
              <a:gd name="connsiteX17" fmla="*/ 242887 w 483394"/>
              <a:gd name="connsiteY17" fmla="*/ 64293 h 1843087"/>
              <a:gd name="connsiteX18" fmla="*/ 345281 w 483394"/>
              <a:gd name="connsiteY18" fmla="*/ 114300 h 1843087"/>
              <a:gd name="connsiteX19" fmla="*/ 452437 w 483394"/>
              <a:gd name="connsiteY19" fmla="*/ 180975 h 1843087"/>
              <a:gd name="connsiteX20" fmla="*/ 461962 w 483394"/>
              <a:gd name="connsiteY20" fmla="*/ 290512 h 1843087"/>
              <a:gd name="connsiteX21" fmla="*/ 459581 w 483394"/>
              <a:gd name="connsiteY21" fmla="*/ 583406 h 1843087"/>
              <a:gd name="connsiteX22" fmla="*/ 457200 w 483394"/>
              <a:gd name="connsiteY22" fmla="*/ 888206 h 1843087"/>
              <a:gd name="connsiteX23" fmla="*/ 459581 w 483394"/>
              <a:gd name="connsiteY23" fmla="*/ 997743 h 1843087"/>
              <a:gd name="connsiteX24" fmla="*/ 483394 w 483394"/>
              <a:gd name="connsiteY24" fmla="*/ 1604962 h 1843087"/>
              <a:gd name="connsiteX25" fmla="*/ 471487 w 483394"/>
              <a:gd name="connsiteY25" fmla="*/ 1735931 h 1843087"/>
              <a:gd name="connsiteX26" fmla="*/ 457200 w 483394"/>
              <a:gd name="connsiteY26" fmla="*/ 1771650 h 1843087"/>
              <a:gd name="connsiteX27" fmla="*/ 433387 w 483394"/>
              <a:gd name="connsiteY27" fmla="*/ 1804987 h 1843087"/>
              <a:gd name="connsiteX28" fmla="*/ 414337 w 483394"/>
              <a:gd name="connsiteY28" fmla="*/ 1826418 h 1843087"/>
              <a:gd name="connsiteX29" fmla="*/ 395287 w 483394"/>
              <a:gd name="connsiteY29" fmla="*/ 1838325 h 1843087"/>
              <a:gd name="connsiteX30" fmla="*/ 369094 w 483394"/>
              <a:gd name="connsiteY30" fmla="*/ 1843087 h 1843087"/>
              <a:gd name="connsiteX31" fmla="*/ 347662 w 483394"/>
              <a:gd name="connsiteY31" fmla="*/ 1835943 h 1843087"/>
              <a:gd name="connsiteX32" fmla="*/ 314325 w 483394"/>
              <a:gd name="connsiteY32" fmla="*/ 1807368 h 1843087"/>
              <a:gd name="connsiteX33" fmla="*/ 290512 w 483394"/>
              <a:gd name="connsiteY33" fmla="*/ 1781175 h 1843087"/>
              <a:gd name="connsiteX34" fmla="*/ 271462 w 483394"/>
              <a:gd name="connsiteY34" fmla="*/ 1750218 h 1843087"/>
              <a:gd name="connsiteX35" fmla="*/ 259556 w 483394"/>
              <a:gd name="connsiteY35" fmla="*/ 1693068 h 1843087"/>
              <a:gd name="connsiteX36" fmla="*/ 252412 w 483394"/>
              <a:gd name="connsiteY36" fmla="*/ 1493043 h 1843087"/>
              <a:gd name="connsiteX37" fmla="*/ 233362 w 483394"/>
              <a:gd name="connsiteY37" fmla="*/ 1166812 h 1843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483394" h="1843087">
                <a:moveTo>
                  <a:pt x="233362" y="1166812"/>
                </a:moveTo>
                <a:lnTo>
                  <a:pt x="195262" y="476250"/>
                </a:lnTo>
                <a:lnTo>
                  <a:pt x="188119" y="304800"/>
                </a:lnTo>
                <a:lnTo>
                  <a:pt x="178594" y="269081"/>
                </a:lnTo>
                <a:lnTo>
                  <a:pt x="152400" y="219075"/>
                </a:lnTo>
                <a:lnTo>
                  <a:pt x="116681" y="169068"/>
                </a:lnTo>
                <a:lnTo>
                  <a:pt x="90487" y="133350"/>
                </a:lnTo>
                <a:lnTo>
                  <a:pt x="47625" y="97631"/>
                </a:lnTo>
                <a:lnTo>
                  <a:pt x="19050" y="78581"/>
                </a:lnTo>
                <a:lnTo>
                  <a:pt x="7144" y="61912"/>
                </a:lnTo>
                <a:lnTo>
                  <a:pt x="0" y="40481"/>
                </a:lnTo>
                <a:lnTo>
                  <a:pt x="0" y="26193"/>
                </a:lnTo>
                <a:lnTo>
                  <a:pt x="4762" y="11906"/>
                </a:lnTo>
                <a:lnTo>
                  <a:pt x="14287" y="2381"/>
                </a:lnTo>
                <a:lnTo>
                  <a:pt x="33337" y="0"/>
                </a:lnTo>
                <a:lnTo>
                  <a:pt x="69056" y="7143"/>
                </a:lnTo>
                <a:lnTo>
                  <a:pt x="159544" y="33337"/>
                </a:lnTo>
                <a:lnTo>
                  <a:pt x="242887" y="64293"/>
                </a:lnTo>
                <a:lnTo>
                  <a:pt x="345281" y="114300"/>
                </a:lnTo>
                <a:lnTo>
                  <a:pt x="452437" y="180975"/>
                </a:lnTo>
                <a:lnTo>
                  <a:pt x="461962" y="290512"/>
                </a:lnTo>
                <a:cubicBezTo>
                  <a:pt x="461168" y="388143"/>
                  <a:pt x="460375" y="485775"/>
                  <a:pt x="459581" y="583406"/>
                </a:cubicBezTo>
                <a:cubicBezTo>
                  <a:pt x="458787" y="685006"/>
                  <a:pt x="457994" y="786606"/>
                  <a:pt x="457200" y="888206"/>
                </a:cubicBezTo>
                <a:cubicBezTo>
                  <a:pt x="457994" y="924718"/>
                  <a:pt x="458787" y="961231"/>
                  <a:pt x="459581" y="997743"/>
                </a:cubicBezTo>
                <a:lnTo>
                  <a:pt x="483394" y="1604962"/>
                </a:lnTo>
                <a:lnTo>
                  <a:pt x="471487" y="1735931"/>
                </a:lnTo>
                <a:lnTo>
                  <a:pt x="457200" y="1771650"/>
                </a:lnTo>
                <a:lnTo>
                  <a:pt x="433387" y="1804987"/>
                </a:lnTo>
                <a:lnTo>
                  <a:pt x="414337" y="1826418"/>
                </a:lnTo>
                <a:lnTo>
                  <a:pt x="395287" y="1838325"/>
                </a:lnTo>
                <a:lnTo>
                  <a:pt x="369094" y="1843087"/>
                </a:lnTo>
                <a:lnTo>
                  <a:pt x="347662" y="1835943"/>
                </a:lnTo>
                <a:lnTo>
                  <a:pt x="314325" y="1807368"/>
                </a:lnTo>
                <a:lnTo>
                  <a:pt x="290512" y="1781175"/>
                </a:lnTo>
                <a:lnTo>
                  <a:pt x="271462" y="1750218"/>
                </a:lnTo>
                <a:lnTo>
                  <a:pt x="259556" y="1693068"/>
                </a:lnTo>
                <a:lnTo>
                  <a:pt x="252412" y="1493043"/>
                </a:lnTo>
                <a:lnTo>
                  <a:pt x="233362" y="1166812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B64DCE-6437-40BB-9A2E-B14A3115A6C3}"/>
              </a:ext>
            </a:extLst>
          </p:cNvPr>
          <p:cNvSpPr/>
          <p:nvPr/>
        </p:nvSpPr>
        <p:spPr>
          <a:xfrm>
            <a:off x="5056188" y="1516062"/>
            <a:ext cx="2144713" cy="1822450"/>
          </a:xfrm>
          <a:custGeom>
            <a:avLst/>
            <a:gdLst>
              <a:gd name="connsiteX0" fmla="*/ 976313 w 2145506"/>
              <a:gd name="connsiteY0" fmla="*/ 264319 h 1821657"/>
              <a:gd name="connsiteX1" fmla="*/ 692944 w 2145506"/>
              <a:gd name="connsiteY1" fmla="*/ 283369 h 1821657"/>
              <a:gd name="connsiteX2" fmla="*/ 516731 w 2145506"/>
              <a:gd name="connsiteY2" fmla="*/ 304800 h 1821657"/>
              <a:gd name="connsiteX3" fmla="*/ 300038 w 2145506"/>
              <a:gd name="connsiteY3" fmla="*/ 340519 h 1821657"/>
              <a:gd name="connsiteX4" fmla="*/ 61913 w 2145506"/>
              <a:gd name="connsiteY4" fmla="*/ 390525 h 1821657"/>
              <a:gd name="connsiteX5" fmla="*/ 0 w 2145506"/>
              <a:gd name="connsiteY5" fmla="*/ 226219 h 1821657"/>
              <a:gd name="connsiteX6" fmla="*/ 404813 w 2145506"/>
              <a:gd name="connsiteY6" fmla="*/ 169069 h 1821657"/>
              <a:gd name="connsiteX7" fmla="*/ 921544 w 2145506"/>
              <a:gd name="connsiteY7" fmla="*/ 116682 h 1821657"/>
              <a:gd name="connsiteX8" fmla="*/ 1283494 w 2145506"/>
              <a:gd name="connsiteY8" fmla="*/ 88107 h 1821657"/>
              <a:gd name="connsiteX9" fmla="*/ 1662113 w 2145506"/>
              <a:gd name="connsiteY9" fmla="*/ 66675 h 1821657"/>
              <a:gd name="connsiteX10" fmla="*/ 1740694 w 2145506"/>
              <a:gd name="connsiteY10" fmla="*/ 23813 h 1821657"/>
              <a:gd name="connsiteX11" fmla="*/ 1785938 w 2145506"/>
              <a:gd name="connsiteY11" fmla="*/ 0 h 1821657"/>
              <a:gd name="connsiteX12" fmla="*/ 1807369 w 2145506"/>
              <a:gd name="connsiteY12" fmla="*/ 2382 h 1821657"/>
              <a:gd name="connsiteX13" fmla="*/ 1859756 w 2145506"/>
              <a:gd name="connsiteY13" fmla="*/ 26194 h 1821657"/>
              <a:gd name="connsiteX14" fmla="*/ 1950244 w 2145506"/>
              <a:gd name="connsiteY14" fmla="*/ 66675 h 1821657"/>
              <a:gd name="connsiteX15" fmla="*/ 2019300 w 2145506"/>
              <a:gd name="connsiteY15" fmla="*/ 116682 h 1821657"/>
              <a:gd name="connsiteX16" fmla="*/ 2074069 w 2145506"/>
              <a:gd name="connsiteY16" fmla="*/ 154782 h 1821657"/>
              <a:gd name="connsiteX17" fmla="*/ 2124075 w 2145506"/>
              <a:gd name="connsiteY17" fmla="*/ 200025 h 1821657"/>
              <a:gd name="connsiteX18" fmla="*/ 2143125 w 2145506"/>
              <a:gd name="connsiteY18" fmla="*/ 228600 h 1821657"/>
              <a:gd name="connsiteX19" fmla="*/ 2145506 w 2145506"/>
              <a:gd name="connsiteY19" fmla="*/ 252413 h 1821657"/>
              <a:gd name="connsiteX20" fmla="*/ 2128838 w 2145506"/>
              <a:gd name="connsiteY20" fmla="*/ 302419 h 1821657"/>
              <a:gd name="connsiteX21" fmla="*/ 2055019 w 2145506"/>
              <a:gd name="connsiteY21" fmla="*/ 450057 h 1821657"/>
              <a:gd name="connsiteX22" fmla="*/ 2016919 w 2145506"/>
              <a:gd name="connsiteY22" fmla="*/ 876300 h 1821657"/>
              <a:gd name="connsiteX23" fmla="*/ 1974056 w 2145506"/>
              <a:gd name="connsiteY23" fmla="*/ 1352550 h 1821657"/>
              <a:gd name="connsiteX24" fmla="*/ 1943100 w 2145506"/>
              <a:gd name="connsiteY24" fmla="*/ 1671638 h 1821657"/>
              <a:gd name="connsiteX25" fmla="*/ 1928813 w 2145506"/>
              <a:gd name="connsiteY25" fmla="*/ 1716882 h 1821657"/>
              <a:gd name="connsiteX26" fmla="*/ 1907381 w 2145506"/>
              <a:gd name="connsiteY26" fmla="*/ 1750219 h 1821657"/>
              <a:gd name="connsiteX27" fmla="*/ 1883569 w 2145506"/>
              <a:gd name="connsiteY27" fmla="*/ 1783557 h 1821657"/>
              <a:gd name="connsiteX28" fmla="*/ 1864519 w 2145506"/>
              <a:gd name="connsiteY28" fmla="*/ 1804988 h 1821657"/>
              <a:gd name="connsiteX29" fmla="*/ 1845469 w 2145506"/>
              <a:gd name="connsiteY29" fmla="*/ 1814513 h 1821657"/>
              <a:gd name="connsiteX30" fmla="*/ 1821656 w 2145506"/>
              <a:gd name="connsiteY30" fmla="*/ 1821657 h 1821657"/>
              <a:gd name="connsiteX31" fmla="*/ 1802606 w 2145506"/>
              <a:gd name="connsiteY31" fmla="*/ 1821657 h 1821657"/>
              <a:gd name="connsiteX32" fmla="*/ 1781175 w 2145506"/>
              <a:gd name="connsiteY32" fmla="*/ 1814513 h 1821657"/>
              <a:gd name="connsiteX33" fmla="*/ 1762125 w 2145506"/>
              <a:gd name="connsiteY33" fmla="*/ 1802607 h 1821657"/>
              <a:gd name="connsiteX34" fmla="*/ 1743075 w 2145506"/>
              <a:gd name="connsiteY34" fmla="*/ 1781175 h 1821657"/>
              <a:gd name="connsiteX35" fmla="*/ 1716881 w 2145506"/>
              <a:gd name="connsiteY35" fmla="*/ 1712119 h 1821657"/>
              <a:gd name="connsiteX36" fmla="*/ 1724025 w 2145506"/>
              <a:gd name="connsiteY36" fmla="*/ 1564482 h 1821657"/>
              <a:gd name="connsiteX37" fmla="*/ 1747838 w 2145506"/>
              <a:gd name="connsiteY37" fmla="*/ 1202532 h 1821657"/>
              <a:gd name="connsiteX38" fmla="*/ 1762125 w 2145506"/>
              <a:gd name="connsiteY38" fmla="*/ 952500 h 1821657"/>
              <a:gd name="connsiteX39" fmla="*/ 1771650 w 2145506"/>
              <a:gd name="connsiteY39" fmla="*/ 809625 h 1821657"/>
              <a:gd name="connsiteX40" fmla="*/ 1771650 w 2145506"/>
              <a:gd name="connsiteY40" fmla="*/ 754857 h 1821657"/>
              <a:gd name="connsiteX41" fmla="*/ 1783556 w 2145506"/>
              <a:gd name="connsiteY41" fmla="*/ 473869 h 1821657"/>
              <a:gd name="connsiteX42" fmla="*/ 1793081 w 2145506"/>
              <a:gd name="connsiteY42" fmla="*/ 340519 h 1821657"/>
              <a:gd name="connsiteX43" fmla="*/ 1793081 w 2145506"/>
              <a:gd name="connsiteY43" fmla="*/ 316707 h 1821657"/>
              <a:gd name="connsiteX44" fmla="*/ 1783556 w 2145506"/>
              <a:gd name="connsiteY44" fmla="*/ 295275 h 1821657"/>
              <a:gd name="connsiteX45" fmla="*/ 1771650 w 2145506"/>
              <a:gd name="connsiteY45" fmla="*/ 280988 h 1821657"/>
              <a:gd name="connsiteX46" fmla="*/ 1757363 w 2145506"/>
              <a:gd name="connsiteY46" fmla="*/ 266700 h 1821657"/>
              <a:gd name="connsiteX47" fmla="*/ 1726406 w 2145506"/>
              <a:gd name="connsiteY47" fmla="*/ 252413 h 1821657"/>
              <a:gd name="connsiteX48" fmla="*/ 1669256 w 2145506"/>
              <a:gd name="connsiteY48" fmla="*/ 245269 h 1821657"/>
              <a:gd name="connsiteX49" fmla="*/ 1423988 w 2145506"/>
              <a:gd name="connsiteY49" fmla="*/ 247650 h 1821657"/>
              <a:gd name="connsiteX50" fmla="*/ 976313 w 2145506"/>
              <a:gd name="connsiteY50" fmla="*/ 264319 h 1821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45506" h="1821657">
                <a:moveTo>
                  <a:pt x="976313" y="264319"/>
                </a:moveTo>
                <a:lnTo>
                  <a:pt x="692944" y="283369"/>
                </a:lnTo>
                <a:lnTo>
                  <a:pt x="516731" y="304800"/>
                </a:lnTo>
                <a:lnTo>
                  <a:pt x="300038" y="340519"/>
                </a:lnTo>
                <a:lnTo>
                  <a:pt x="61913" y="390525"/>
                </a:lnTo>
                <a:lnTo>
                  <a:pt x="0" y="226219"/>
                </a:lnTo>
                <a:lnTo>
                  <a:pt x="404813" y="169069"/>
                </a:lnTo>
                <a:lnTo>
                  <a:pt x="921544" y="116682"/>
                </a:lnTo>
                <a:lnTo>
                  <a:pt x="1283494" y="88107"/>
                </a:lnTo>
                <a:lnTo>
                  <a:pt x="1662113" y="66675"/>
                </a:lnTo>
                <a:lnTo>
                  <a:pt x="1740694" y="23813"/>
                </a:lnTo>
                <a:lnTo>
                  <a:pt x="1785938" y="0"/>
                </a:lnTo>
                <a:lnTo>
                  <a:pt x="1807369" y="2382"/>
                </a:lnTo>
                <a:lnTo>
                  <a:pt x="1859756" y="26194"/>
                </a:lnTo>
                <a:lnTo>
                  <a:pt x="1950244" y="66675"/>
                </a:lnTo>
                <a:lnTo>
                  <a:pt x="2019300" y="116682"/>
                </a:lnTo>
                <a:lnTo>
                  <a:pt x="2074069" y="154782"/>
                </a:lnTo>
                <a:lnTo>
                  <a:pt x="2124075" y="200025"/>
                </a:lnTo>
                <a:lnTo>
                  <a:pt x="2143125" y="228600"/>
                </a:lnTo>
                <a:lnTo>
                  <a:pt x="2145506" y="252413"/>
                </a:lnTo>
                <a:lnTo>
                  <a:pt x="2128838" y="302419"/>
                </a:lnTo>
                <a:lnTo>
                  <a:pt x="2055019" y="450057"/>
                </a:lnTo>
                <a:lnTo>
                  <a:pt x="2016919" y="876300"/>
                </a:lnTo>
                <a:lnTo>
                  <a:pt x="1974056" y="1352550"/>
                </a:lnTo>
                <a:lnTo>
                  <a:pt x="1943100" y="1671638"/>
                </a:lnTo>
                <a:lnTo>
                  <a:pt x="1928813" y="1716882"/>
                </a:lnTo>
                <a:lnTo>
                  <a:pt x="1907381" y="1750219"/>
                </a:lnTo>
                <a:lnTo>
                  <a:pt x="1883569" y="1783557"/>
                </a:lnTo>
                <a:lnTo>
                  <a:pt x="1864519" y="1804988"/>
                </a:lnTo>
                <a:lnTo>
                  <a:pt x="1845469" y="1814513"/>
                </a:lnTo>
                <a:lnTo>
                  <a:pt x="1821656" y="1821657"/>
                </a:lnTo>
                <a:lnTo>
                  <a:pt x="1802606" y="1821657"/>
                </a:lnTo>
                <a:lnTo>
                  <a:pt x="1781175" y="1814513"/>
                </a:lnTo>
                <a:lnTo>
                  <a:pt x="1762125" y="1802607"/>
                </a:lnTo>
                <a:lnTo>
                  <a:pt x="1743075" y="1781175"/>
                </a:lnTo>
                <a:lnTo>
                  <a:pt x="1716881" y="1712119"/>
                </a:lnTo>
                <a:lnTo>
                  <a:pt x="1724025" y="1564482"/>
                </a:lnTo>
                <a:lnTo>
                  <a:pt x="1747838" y="1202532"/>
                </a:lnTo>
                <a:lnTo>
                  <a:pt x="1762125" y="952500"/>
                </a:lnTo>
                <a:lnTo>
                  <a:pt x="1771650" y="809625"/>
                </a:lnTo>
                <a:lnTo>
                  <a:pt x="1771650" y="754857"/>
                </a:lnTo>
                <a:lnTo>
                  <a:pt x="1783556" y="473869"/>
                </a:lnTo>
                <a:lnTo>
                  <a:pt x="1793081" y="340519"/>
                </a:lnTo>
                <a:lnTo>
                  <a:pt x="1793081" y="316707"/>
                </a:lnTo>
                <a:lnTo>
                  <a:pt x="1783556" y="295275"/>
                </a:lnTo>
                <a:lnTo>
                  <a:pt x="1771650" y="280988"/>
                </a:lnTo>
                <a:lnTo>
                  <a:pt x="1757363" y="266700"/>
                </a:lnTo>
                <a:lnTo>
                  <a:pt x="1726406" y="252413"/>
                </a:lnTo>
                <a:lnTo>
                  <a:pt x="1669256" y="245269"/>
                </a:lnTo>
                <a:lnTo>
                  <a:pt x="1423988" y="247650"/>
                </a:lnTo>
                <a:lnTo>
                  <a:pt x="976313" y="264319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FE37B78-EBC1-4B5E-B26A-BD3C6F4307F2}"/>
              </a:ext>
            </a:extLst>
          </p:cNvPr>
          <p:cNvSpPr/>
          <p:nvPr/>
        </p:nvSpPr>
        <p:spPr>
          <a:xfrm>
            <a:off x="5092700" y="2300288"/>
            <a:ext cx="1778000" cy="320675"/>
          </a:xfrm>
          <a:custGeom>
            <a:avLst/>
            <a:gdLst>
              <a:gd name="connsiteX0" fmla="*/ 900112 w 1778794"/>
              <a:gd name="connsiteY0" fmla="*/ 226218 h 321468"/>
              <a:gd name="connsiteX1" fmla="*/ 469106 w 1778794"/>
              <a:gd name="connsiteY1" fmla="*/ 264318 h 321468"/>
              <a:gd name="connsiteX2" fmla="*/ 7144 w 1778794"/>
              <a:gd name="connsiteY2" fmla="*/ 321468 h 321468"/>
              <a:gd name="connsiteX3" fmla="*/ 0 w 1778794"/>
              <a:gd name="connsiteY3" fmla="*/ 135731 h 321468"/>
              <a:gd name="connsiteX4" fmla="*/ 711994 w 1778794"/>
              <a:gd name="connsiteY4" fmla="*/ 64293 h 321468"/>
              <a:gd name="connsiteX5" fmla="*/ 1362075 w 1778794"/>
              <a:gd name="connsiteY5" fmla="*/ 16668 h 321468"/>
              <a:gd name="connsiteX6" fmla="*/ 1778794 w 1778794"/>
              <a:gd name="connsiteY6" fmla="*/ 0 h 321468"/>
              <a:gd name="connsiteX7" fmla="*/ 1776412 w 1778794"/>
              <a:gd name="connsiteY7" fmla="*/ 200025 h 321468"/>
              <a:gd name="connsiteX8" fmla="*/ 1209675 w 1778794"/>
              <a:gd name="connsiteY8" fmla="*/ 209550 h 321468"/>
              <a:gd name="connsiteX9" fmla="*/ 900112 w 1778794"/>
              <a:gd name="connsiteY9" fmla="*/ 226218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78794" h="321468">
                <a:moveTo>
                  <a:pt x="900112" y="226218"/>
                </a:moveTo>
                <a:lnTo>
                  <a:pt x="469106" y="264318"/>
                </a:lnTo>
                <a:lnTo>
                  <a:pt x="7144" y="321468"/>
                </a:lnTo>
                <a:lnTo>
                  <a:pt x="0" y="135731"/>
                </a:lnTo>
                <a:lnTo>
                  <a:pt x="711994" y="64293"/>
                </a:lnTo>
                <a:lnTo>
                  <a:pt x="1362075" y="16668"/>
                </a:lnTo>
                <a:lnTo>
                  <a:pt x="1778794" y="0"/>
                </a:lnTo>
                <a:lnTo>
                  <a:pt x="1776412" y="200025"/>
                </a:lnTo>
                <a:lnTo>
                  <a:pt x="1209675" y="209550"/>
                </a:lnTo>
                <a:lnTo>
                  <a:pt x="900112" y="22621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52F5D44-3051-456C-8220-262256300222}"/>
              </a:ext>
            </a:extLst>
          </p:cNvPr>
          <p:cNvSpPr/>
          <p:nvPr/>
        </p:nvSpPr>
        <p:spPr>
          <a:xfrm>
            <a:off x="5122863" y="3052762"/>
            <a:ext cx="1714500" cy="292100"/>
          </a:xfrm>
          <a:custGeom>
            <a:avLst/>
            <a:gdLst>
              <a:gd name="connsiteX0" fmla="*/ 1092994 w 1714500"/>
              <a:gd name="connsiteY0" fmla="*/ 204787 h 292893"/>
              <a:gd name="connsiteX1" fmla="*/ 897731 w 1714500"/>
              <a:gd name="connsiteY1" fmla="*/ 204787 h 292893"/>
              <a:gd name="connsiteX2" fmla="*/ 426244 w 1714500"/>
              <a:gd name="connsiteY2" fmla="*/ 254793 h 292893"/>
              <a:gd name="connsiteX3" fmla="*/ 0 w 1714500"/>
              <a:gd name="connsiteY3" fmla="*/ 292893 h 292893"/>
              <a:gd name="connsiteX4" fmla="*/ 0 w 1714500"/>
              <a:gd name="connsiteY4" fmla="*/ 102393 h 292893"/>
              <a:gd name="connsiteX5" fmla="*/ 345281 w 1714500"/>
              <a:gd name="connsiteY5" fmla="*/ 59531 h 292893"/>
              <a:gd name="connsiteX6" fmla="*/ 819150 w 1714500"/>
              <a:gd name="connsiteY6" fmla="*/ 16668 h 292893"/>
              <a:gd name="connsiteX7" fmla="*/ 1271587 w 1714500"/>
              <a:gd name="connsiteY7" fmla="*/ 0 h 292893"/>
              <a:gd name="connsiteX8" fmla="*/ 1697831 w 1714500"/>
              <a:gd name="connsiteY8" fmla="*/ 2381 h 292893"/>
              <a:gd name="connsiteX9" fmla="*/ 1714500 w 1714500"/>
              <a:gd name="connsiteY9" fmla="*/ 211931 h 292893"/>
              <a:gd name="connsiteX10" fmla="*/ 1092994 w 1714500"/>
              <a:gd name="connsiteY10" fmla="*/ 204787 h 292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14500" h="292893">
                <a:moveTo>
                  <a:pt x="1092994" y="204787"/>
                </a:moveTo>
                <a:lnTo>
                  <a:pt x="897731" y="204787"/>
                </a:lnTo>
                <a:lnTo>
                  <a:pt x="426244" y="254793"/>
                </a:lnTo>
                <a:lnTo>
                  <a:pt x="0" y="292893"/>
                </a:lnTo>
                <a:lnTo>
                  <a:pt x="0" y="102393"/>
                </a:lnTo>
                <a:lnTo>
                  <a:pt x="345281" y="59531"/>
                </a:lnTo>
                <a:lnTo>
                  <a:pt x="819150" y="16668"/>
                </a:lnTo>
                <a:lnTo>
                  <a:pt x="1271587" y="0"/>
                </a:lnTo>
                <a:lnTo>
                  <a:pt x="1697831" y="2381"/>
                </a:lnTo>
                <a:lnTo>
                  <a:pt x="1714500" y="211931"/>
                </a:lnTo>
                <a:lnTo>
                  <a:pt x="1092994" y="20478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C029E05-E5C8-451C-A983-0B3E4D7DCDE4}"/>
              </a:ext>
            </a:extLst>
          </p:cNvPr>
          <p:cNvSpPr/>
          <p:nvPr/>
        </p:nvSpPr>
        <p:spPr>
          <a:xfrm>
            <a:off x="3781426" y="3228974"/>
            <a:ext cx="1914525" cy="1277938"/>
          </a:xfrm>
          <a:custGeom>
            <a:avLst/>
            <a:gdLst>
              <a:gd name="connsiteX0" fmla="*/ 1126331 w 1914525"/>
              <a:gd name="connsiteY0" fmla="*/ 852488 h 1278731"/>
              <a:gd name="connsiteX1" fmla="*/ 919163 w 1914525"/>
              <a:gd name="connsiteY1" fmla="*/ 957263 h 1278731"/>
              <a:gd name="connsiteX2" fmla="*/ 592931 w 1914525"/>
              <a:gd name="connsiteY2" fmla="*/ 1097756 h 1278731"/>
              <a:gd name="connsiteX3" fmla="*/ 316706 w 1914525"/>
              <a:gd name="connsiteY3" fmla="*/ 1197769 h 1278731"/>
              <a:gd name="connsiteX4" fmla="*/ 83344 w 1914525"/>
              <a:gd name="connsiteY4" fmla="*/ 1269206 h 1278731"/>
              <a:gd name="connsiteX5" fmla="*/ 38100 w 1914525"/>
              <a:gd name="connsiteY5" fmla="*/ 1278731 h 1278731"/>
              <a:gd name="connsiteX6" fmla="*/ 23813 w 1914525"/>
              <a:gd name="connsiteY6" fmla="*/ 1276350 h 1278731"/>
              <a:gd name="connsiteX7" fmla="*/ 7144 w 1914525"/>
              <a:gd name="connsiteY7" fmla="*/ 1269206 h 1278731"/>
              <a:gd name="connsiteX8" fmla="*/ 0 w 1914525"/>
              <a:gd name="connsiteY8" fmla="*/ 1254919 h 1278731"/>
              <a:gd name="connsiteX9" fmla="*/ 9525 w 1914525"/>
              <a:gd name="connsiteY9" fmla="*/ 1231106 h 1278731"/>
              <a:gd name="connsiteX10" fmla="*/ 28575 w 1914525"/>
              <a:gd name="connsiteY10" fmla="*/ 1209675 h 1278731"/>
              <a:gd name="connsiteX11" fmla="*/ 257175 w 1914525"/>
              <a:gd name="connsiteY11" fmla="*/ 1104900 h 1278731"/>
              <a:gd name="connsiteX12" fmla="*/ 542925 w 1914525"/>
              <a:gd name="connsiteY12" fmla="*/ 969169 h 1278731"/>
              <a:gd name="connsiteX13" fmla="*/ 857250 w 1914525"/>
              <a:gd name="connsiteY13" fmla="*/ 795338 h 1278731"/>
              <a:gd name="connsiteX14" fmla="*/ 1021556 w 1914525"/>
              <a:gd name="connsiteY14" fmla="*/ 695325 h 1278731"/>
              <a:gd name="connsiteX15" fmla="*/ 1173956 w 1914525"/>
              <a:gd name="connsiteY15" fmla="*/ 592931 h 1278731"/>
              <a:gd name="connsiteX16" fmla="*/ 1335881 w 1914525"/>
              <a:gd name="connsiteY16" fmla="*/ 459581 h 1278731"/>
              <a:gd name="connsiteX17" fmla="*/ 1419225 w 1914525"/>
              <a:gd name="connsiteY17" fmla="*/ 376238 h 1278731"/>
              <a:gd name="connsiteX18" fmla="*/ 1473994 w 1914525"/>
              <a:gd name="connsiteY18" fmla="*/ 323850 h 1278731"/>
              <a:gd name="connsiteX19" fmla="*/ 1524000 w 1914525"/>
              <a:gd name="connsiteY19" fmla="*/ 261938 h 1278731"/>
              <a:gd name="connsiteX20" fmla="*/ 1554956 w 1914525"/>
              <a:gd name="connsiteY20" fmla="*/ 209550 h 1278731"/>
              <a:gd name="connsiteX21" fmla="*/ 1576388 w 1914525"/>
              <a:gd name="connsiteY21" fmla="*/ 164306 h 1278731"/>
              <a:gd name="connsiteX22" fmla="*/ 1588294 w 1914525"/>
              <a:gd name="connsiteY22" fmla="*/ 116681 h 1278731"/>
              <a:gd name="connsiteX23" fmla="*/ 1588294 w 1914525"/>
              <a:gd name="connsiteY23" fmla="*/ 38100 h 1278731"/>
              <a:gd name="connsiteX24" fmla="*/ 1759744 w 1914525"/>
              <a:gd name="connsiteY24" fmla="*/ 0 h 1278731"/>
              <a:gd name="connsiteX25" fmla="*/ 1847850 w 1914525"/>
              <a:gd name="connsiteY25" fmla="*/ 161925 h 1278731"/>
              <a:gd name="connsiteX26" fmla="*/ 1866900 w 1914525"/>
              <a:gd name="connsiteY26" fmla="*/ 185738 h 1278731"/>
              <a:gd name="connsiteX27" fmla="*/ 1890713 w 1914525"/>
              <a:gd name="connsiteY27" fmla="*/ 221456 h 1278731"/>
              <a:gd name="connsiteX28" fmla="*/ 1909763 w 1914525"/>
              <a:gd name="connsiteY28" fmla="*/ 254794 h 1278731"/>
              <a:gd name="connsiteX29" fmla="*/ 1914525 w 1914525"/>
              <a:gd name="connsiteY29" fmla="*/ 273844 h 1278731"/>
              <a:gd name="connsiteX30" fmla="*/ 1914525 w 1914525"/>
              <a:gd name="connsiteY30" fmla="*/ 314325 h 1278731"/>
              <a:gd name="connsiteX31" fmla="*/ 1900238 w 1914525"/>
              <a:gd name="connsiteY31" fmla="*/ 335756 h 1278731"/>
              <a:gd name="connsiteX32" fmla="*/ 1859756 w 1914525"/>
              <a:gd name="connsiteY32" fmla="*/ 350044 h 1278731"/>
              <a:gd name="connsiteX33" fmla="*/ 1816894 w 1914525"/>
              <a:gd name="connsiteY33" fmla="*/ 366713 h 1278731"/>
              <a:gd name="connsiteX34" fmla="*/ 1774031 w 1914525"/>
              <a:gd name="connsiteY34" fmla="*/ 402431 h 1278731"/>
              <a:gd name="connsiteX35" fmla="*/ 1557338 w 1914525"/>
              <a:gd name="connsiteY35" fmla="*/ 597694 h 1278731"/>
              <a:gd name="connsiteX36" fmla="*/ 1369219 w 1914525"/>
              <a:gd name="connsiteY36" fmla="*/ 711994 h 1278731"/>
              <a:gd name="connsiteX37" fmla="*/ 1126331 w 1914525"/>
              <a:gd name="connsiteY37" fmla="*/ 852488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14525" h="1278731">
                <a:moveTo>
                  <a:pt x="1126331" y="852488"/>
                </a:moveTo>
                <a:lnTo>
                  <a:pt x="919163" y="957263"/>
                </a:lnTo>
                <a:lnTo>
                  <a:pt x="592931" y="1097756"/>
                </a:lnTo>
                <a:lnTo>
                  <a:pt x="316706" y="1197769"/>
                </a:lnTo>
                <a:lnTo>
                  <a:pt x="83344" y="1269206"/>
                </a:lnTo>
                <a:lnTo>
                  <a:pt x="38100" y="1278731"/>
                </a:lnTo>
                <a:lnTo>
                  <a:pt x="23813" y="1276350"/>
                </a:lnTo>
                <a:lnTo>
                  <a:pt x="7144" y="1269206"/>
                </a:lnTo>
                <a:lnTo>
                  <a:pt x="0" y="1254919"/>
                </a:lnTo>
                <a:lnTo>
                  <a:pt x="9525" y="1231106"/>
                </a:lnTo>
                <a:lnTo>
                  <a:pt x="28575" y="1209675"/>
                </a:lnTo>
                <a:lnTo>
                  <a:pt x="257175" y="1104900"/>
                </a:lnTo>
                <a:lnTo>
                  <a:pt x="542925" y="969169"/>
                </a:lnTo>
                <a:lnTo>
                  <a:pt x="857250" y="795338"/>
                </a:lnTo>
                <a:lnTo>
                  <a:pt x="1021556" y="695325"/>
                </a:lnTo>
                <a:lnTo>
                  <a:pt x="1173956" y="592931"/>
                </a:lnTo>
                <a:lnTo>
                  <a:pt x="1335881" y="459581"/>
                </a:lnTo>
                <a:lnTo>
                  <a:pt x="1419225" y="376238"/>
                </a:lnTo>
                <a:lnTo>
                  <a:pt x="1473994" y="323850"/>
                </a:lnTo>
                <a:lnTo>
                  <a:pt x="1524000" y="261938"/>
                </a:lnTo>
                <a:lnTo>
                  <a:pt x="1554956" y="209550"/>
                </a:lnTo>
                <a:lnTo>
                  <a:pt x="1576388" y="164306"/>
                </a:lnTo>
                <a:lnTo>
                  <a:pt x="1588294" y="116681"/>
                </a:lnTo>
                <a:lnTo>
                  <a:pt x="1588294" y="38100"/>
                </a:lnTo>
                <a:lnTo>
                  <a:pt x="1759744" y="0"/>
                </a:lnTo>
                <a:lnTo>
                  <a:pt x="1847850" y="161925"/>
                </a:lnTo>
                <a:lnTo>
                  <a:pt x="1866900" y="185738"/>
                </a:lnTo>
                <a:lnTo>
                  <a:pt x="1890713" y="221456"/>
                </a:lnTo>
                <a:lnTo>
                  <a:pt x="1909763" y="254794"/>
                </a:lnTo>
                <a:lnTo>
                  <a:pt x="1914525" y="273844"/>
                </a:lnTo>
                <a:lnTo>
                  <a:pt x="1914525" y="314325"/>
                </a:lnTo>
                <a:lnTo>
                  <a:pt x="1900238" y="335756"/>
                </a:lnTo>
                <a:lnTo>
                  <a:pt x="1859756" y="350044"/>
                </a:lnTo>
                <a:lnTo>
                  <a:pt x="1816894" y="366713"/>
                </a:lnTo>
                <a:lnTo>
                  <a:pt x="1774031" y="402431"/>
                </a:lnTo>
                <a:lnTo>
                  <a:pt x="1557338" y="597694"/>
                </a:lnTo>
                <a:lnTo>
                  <a:pt x="1369219" y="711994"/>
                </a:lnTo>
                <a:lnTo>
                  <a:pt x="1126331" y="852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8FE56BE-8097-45CC-A70A-43F796DDF2FD}"/>
              </a:ext>
            </a:extLst>
          </p:cNvPr>
          <p:cNvSpPr/>
          <p:nvPr/>
        </p:nvSpPr>
        <p:spPr>
          <a:xfrm>
            <a:off x="5259388" y="3636962"/>
            <a:ext cx="2684462" cy="449262"/>
          </a:xfrm>
          <a:custGeom>
            <a:avLst/>
            <a:gdLst>
              <a:gd name="connsiteX0" fmla="*/ 1814513 w 2683669"/>
              <a:gd name="connsiteY0" fmla="*/ 261937 h 450056"/>
              <a:gd name="connsiteX1" fmla="*/ 1371600 w 2683669"/>
              <a:gd name="connsiteY1" fmla="*/ 292894 h 450056"/>
              <a:gd name="connsiteX2" fmla="*/ 1266825 w 2683669"/>
              <a:gd name="connsiteY2" fmla="*/ 283369 h 450056"/>
              <a:gd name="connsiteX3" fmla="*/ 940594 w 2683669"/>
              <a:gd name="connsiteY3" fmla="*/ 338137 h 450056"/>
              <a:gd name="connsiteX4" fmla="*/ 597694 w 2683669"/>
              <a:gd name="connsiteY4" fmla="*/ 409575 h 450056"/>
              <a:gd name="connsiteX5" fmla="*/ 392907 w 2683669"/>
              <a:gd name="connsiteY5" fmla="*/ 450056 h 450056"/>
              <a:gd name="connsiteX6" fmla="*/ 297657 w 2683669"/>
              <a:gd name="connsiteY6" fmla="*/ 447675 h 450056"/>
              <a:gd name="connsiteX7" fmla="*/ 238125 w 2683669"/>
              <a:gd name="connsiteY7" fmla="*/ 435769 h 450056"/>
              <a:gd name="connsiteX8" fmla="*/ 183357 w 2683669"/>
              <a:gd name="connsiteY8" fmla="*/ 419100 h 450056"/>
              <a:gd name="connsiteX9" fmla="*/ 147638 w 2683669"/>
              <a:gd name="connsiteY9" fmla="*/ 400050 h 450056"/>
              <a:gd name="connsiteX10" fmla="*/ 121444 w 2683669"/>
              <a:gd name="connsiteY10" fmla="*/ 376237 h 450056"/>
              <a:gd name="connsiteX11" fmla="*/ 83344 w 2683669"/>
              <a:gd name="connsiteY11" fmla="*/ 323850 h 450056"/>
              <a:gd name="connsiteX12" fmla="*/ 0 w 2683669"/>
              <a:gd name="connsiteY12" fmla="*/ 185737 h 450056"/>
              <a:gd name="connsiteX13" fmla="*/ 45244 w 2683669"/>
              <a:gd name="connsiteY13" fmla="*/ 157162 h 450056"/>
              <a:gd name="connsiteX14" fmla="*/ 147638 w 2683669"/>
              <a:gd name="connsiteY14" fmla="*/ 204787 h 450056"/>
              <a:gd name="connsiteX15" fmla="*/ 245269 w 2683669"/>
              <a:gd name="connsiteY15" fmla="*/ 230981 h 450056"/>
              <a:gd name="connsiteX16" fmla="*/ 304800 w 2683669"/>
              <a:gd name="connsiteY16" fmla="*/ 245269 h 450056"/>
              <a:gd name="connsiteX17" fmla="*/ 361950 w 2683669"/>
              <a:gd name="connsiteY17" fmla="*/ 250031 h 450056"/>
              <a:gd name="connsiteX18" fmla="*/ 447675 w 2683669"/>
              <a:gd name="connsiteY18" fmla="*/ 238125 h 450056"/>
              <a:gd name="connsiteX19" fmla="*/ 995363 w 2683669"/>
              <a:gd name="connsiteY19" fmla="*/ 166687 h 450056"/>
              <a:gd name="connsiteX20" fmla="*/ 1500188 w 2683669"/>
              <a:gd name="connsiteY20" fmla="*/ 109537 h 450056"/>
              <a:gd name="connsiteX21" fmla="*/ 1831182 w 2683669"/>
              <a:gd name="connsiteY21" fmla="*/ 78581 h 450056"/>
              <a:gd name="connsiteX22" fmla="*/ 2147888 w 2683669"/>
              <a:gd name="connsiteY22" fmla="*/ 40481 h 450056"/>
              <a:gd name="connsiteX23" fmla="*/ 2195513 w 2683669"/>
              <a:gd name="connsiteY23" fmla="*/ 26194 h 450056"/>
              <a:gd name="connsiteX24" fmla="*/ 2235994 w 2683669"/>
              <a:gd name="connsiteY24" fmla="*/ 0 h 450056"/>
              <a:gd name="connsiteX25" fmla="*/ 2290763 w 2683669"/>
              <a:gd name="connsiteY25" fmla="*/ 14287 h 450056"/>
              <a:gd name="connsiteX26" fmla="*/ 2397919 w 2683669"/>
              <a:gd name="connsiteY26" fmla="*/ 61912 h 450056"/>
              <a:gd name="connsiteX27" fmla="*/ 2500313 w 2683669"/>
              <a:gd name="connsiteY27" fmla="*/ 111919 h 450056"/>
              <a:gd name="connsiteX28" fmla="*/ 2581275 w 2683669"/>
              <a:gd name="connsiteY28" fmla="*/ 171450 h 450056"/>
              <a:gd name="connsiteX29" fmla="*/ 2631282 w 2683669"/>
              <a:gd name="connsiteY29" fmla="*/ 214312 h 450056"/>
              <a:gd name="connsiteX30" fmla="*/ 2667000 w 2683669"/>
              <a:gd name="connsiteY30" fmla="*/ 254794 h 450056"/>
              <a:gd name="connsiteX31" fmla="*/ 2681288 w 2683669"/>
              <a:gd name="connsiteY31" fmla="*/ 283369 h 450056"/>
              <a:gd name="connsiteX32" fmla="*/ 2683669 w 2683669"/>
              <a:gd name="connsiteY32" fmla="*/ 316706 h 450056"/>
              <a:gd name="connsiteX33" fmla="*/ 2671763 w 2683669"/>
              <a:gd name="connsiteY33" fmla="*/ 352425 h 450056"/>
              <a:gd name="connsiteX34" fmla="*/ 2628900 w 2683669"/>
              <a:gd name="connsiteY34" fmla="*/ 373856 h 450056"/>
              <a:gd name="connsiteX35" fmla="*/ 2257425 w 2683669"/>
              <a:gd name="connsiteY35" fmla="*/ 273844 h 450056"/>
              <a:gd name="connsiteX36" fmla="*/ 2157413 w 2683669"/>
              <a:gd name="connsiteY36" fmla="*/ 252412 h 450056"/>
              <a:gd name="connsiteX37" fmla="*/ 2026444 w 2683669"/>
              <a:gd name="connsiteY37" fmla="*/ 245269 h 450056"/>
              <a:gd name="connsiteX38" fmla="*/ 1814513 w 2683669"/>
              <a:gd name="connsiteY38" fmla="*/ 261937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83669" h="450056">
                <a:moveTo>
                  <a:pt x="1814513" y="261937"/>
                </a:moveTo>
                <a:lnTo>
                  <a:pt x="1371600" y="292894"/>
                </a:lnTo>
                <a:lnTo>
                  <a:pt x="1266825" y="283369"/>
                </a:lnTo>
                <a:lnTo>
                  <a:pt x="940594" y="338137"/>
                </a:lnTo>
                <a:lnTo>
                  <a:pt x="597694" y="409575"/>
                </a:lnTo>
                <a:lnTo>
                  <a:pt x="392907" y="450056"/>
                </a:lnTo>
                <a:lnTo>
                  <a:pt x="297657" y="447675"/>
                </a:lnTo>
                <a:lnTo>
                  <a:pt x="238125" y="435769"/>
                </a:lnTo>
                <a:lnTo>
                  <a:pt x="183357" y="419100"/>
                </a:lnTo>
                <a:lnTo>
                  <a:pt x="147638" y="400050"/>
                </a:lnTo>
                <a:lnTo>
                  <a:pt x="121444" y="376237"/>
                </a:lnTo>
                <a:lnTo>
                  <a:pt x="83344" y="323850"/>
                </a:lnTo>
                <a:lnTo>
                  <a:pt x="0" y="185737"/>
                </a:lnTo>
                <a:lnTo>
                  <a:pt x="45244" y="157162"/>
                </a:lnTo>
                <a:lnTo>
                  <a:pt x="147638" y="204787"/>
                </a:lnTo>
                <a:lnTo>
                  <a:pt x="245269" y="230981"/>
                </a:lnTo>
                <a:lnTo>
                  <a:pt x="304800" y="245269"/>
                </a:lnTo>
                <a:lnTo>
                  <a:pt x="361950" y="250031"/>
                </a:lnTo>
                <a:lnTo>
                  <a:pt x="447675" y="238125"/>
                </a:lnTo>
                <a:lnTo>
                  <a:pt x="995363" y="166687"/>
                </a:lnTo>
                <a:lnTo>
                  <a:pt x="1500188" y="109537"/>
                </a:lnTo>
                <a:lnTo>
                  <a:pt x="1831182" y="78581"/>
                </a:lnTo>
                <a:lnTo>
                  <a:pt x="2147888" y="40481"/>
                </a:lnTo>
                <a:lnTo>
                  <a:pt x="2195513" y="26194"/>
                </a:lnTo>
                <a:lnTo>
                  <a:pt x="2235994" y="0"/>
                </a:lnTo>
                <a:lnTo>
                  <a:pt x="2290763" y="14287"/>
                </a:lnTo>
                <a:lnTo>
                  <a:pt x="2397919" y="61912"/>
                </a:lnTo>
                <a:lnTo>
                  <a:pt x="2500313" y="111919"/>
                </a:lnTo>
                <a:lnTo>
                  <a:pt x="2581275" y="171450"/>
                </a:lnTo>
                <a:lnTo>
                  <a:pt x="2631282" y="214312"/>
                </a:lnTo>
                <a:lnTo>
                  <a:pt x="2667000" y="254794"/>
                </a:lnTo>
                <a:lnTo>
                  <a:pt x="2681288" y="283369"/>
                </a:lnTo>
                <a:lnTo>
                  <a:pt x="2683669" y="316706"/>
                </a:lnTo>
                <a:lnTo>
                  <a:pt x="2671763" y="352425"/>
                </a:lnTo>
                <a:lnTo>
                  <a:pt x="2628900" y="373856"/>
                </a:lnTo>
                <a:lnTo>
                  <a:pt x="2257425" y="273844"/>
                </a:lnTo>
                <a:lnTo>
                  <a:pt x="2157413" y="252412"/>
                </a:lnTo>
                <a:lnTo>
                  <a:pt x="2026444" y="245269"/>
                </a:lnTo>
                <a:lnTo>
                  <a:pt x="1814513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95EF6974-325D-4141-82AA-43FC56B21E46}"/>
              </a:ext>
            </a:extLst>
          </p:cNvPr>
          <p:cNvSpPr/>
          <p:nvPr/>
        </p:nvSpPr>
        <p:spPr>
          <a:xfrm>
            <a:off x="6242050" y="3860800"/>
            <a:ext cx="1670050" cy="2346325"/>
          </a:xfrm>
          <a:custGeom>
            <a:avLst/>
            <a:gdLst>
              <a:gd name="connsiteX0" fmla="*/ 1257300 w 1673225"/>
              <a:gd name="connsiteY0" fmla="*/ 1012825 h 2346325"/>
              <a:gd name="connsiteX1" fmla="*/ 1060450 w 1673225"/>
              <a:gd name="connsiteY1" fmla="*/ 1390650 h 2346325"/>
              <a:gd name="connsiteX2" fmla="*/ 917575 w 1673225"/>
              <a:gd name="connsiteY2" fmla="*/ 1625600 h 2346325"/>
              <a:gd name="connsiteX3" fmla="*/ 812800 w 1673225"/>
              <a:gd name="connsiteY3" fmla="*/ 1787525 h 2346325"/>
              <a:gd name="connsiteX4" fmla="*/ 704850 w 1673225"/>
              <a:gd name="connsiteY4" fmla="*/ 1933575 h 2346325"/>
              <a:gd name="connsiteX5" fmla="*/ 603250 w 1673225"/>
              <a:gd name="connsiteY5" fmla="*/ 2047875 h 2346325"/>
              <a:gd name="connsiteX6" fmla="*/ 473075 w 1673225"/>
              <a:gd name="connsiteY6" fmla="*/ 2165350 h 2346325"/>
              <a:gd name="connsiteX7" fmla="*/ 342900 w 1673225"/>
              <a:gd name="connsiteY7" fmla="*/ 2257425 h 2346325"/>
              <a:gd name="connsiteX8" fmla="*/ 247650 w 1673225"/>
              <a:gd name="connsiteY8" fmla="*/ 2305050 h 2346325"/>
              <a:gd name="connsiteX9" fmla="*/ 174625 w 1673225"/>
              <a:gd name="connsiteY9" fmla="*/ 2336800 h 2346325"/>
              <a:gd name="connsiteX10" fmla="*/ 133350 w 1673225"/>
              <a:gd name="connsiteY10" fmla="*/ 2346325 h 2346325"/>
              <a:gd name="connsiteX11" fmla="*/ 114300 w 1673225"/>
              <a:gd name="connsiteY11" fmla="*/ 2346325 h 2346325"/>
              <a:gd name="connsiteX12" fmla="*/ 88900 w 1673225"/>
              <a:gd name="connsiteY12" fmla="*/ 2339975 h 2346325"/>
              <a:gd name="connsiteX13" fmla="*/ 66675 w 1673225"/>
              <a:gd name="connsiteY13" fmla="*/ 2324100 h 2346325"/>
              <a:gd name="connsiteX14" fmla="*/ 47625 w 1673225"/>
              <a:gd name="connsiteY14" fmla="*/ 2298700 h 2346325"/>
              <a:gd name="connsiteX15" fmla="*/ 25400 w 1673225"/>
              <a:gd name="connsiteY15" fmla="*/ 2263775 h 2346325"/>
              <a:gd name="connsiteX16" fmla="*/ 3175 w 1673225"/>
              <a:gd name="connsiteY16" fmla="*/ 2216150 h 2346325"/>
              <a:gd name="connsiteX17" fmla="*/ 0 w 1673225"/>
              <a:gd name="connsiteY17" fmla="*/ 2187575 h 2346325"/>
              <a:gd name="connsiteX18" fmla="*/ 247650 w 1673225"/>
              <a:gd name="connsiteY18" fmla="*/ 1997075 h 2346325"/>
              <a:gd name="connsiteX19" fmla="*/ 374650 w 1673225"/>
              <a:gd name="connsiteY19" fmla="*/ 1905000 h 2346325"/>
              <a:gd name="connsiteX20" fmla="*/ 479425 w 1673225"/>
              <a:gd name="connsiteY20" fmla="*/ 1806575 h 2346325"/>
              <a:gd name="connsiteX21" fmla="*/ 590550 w 1673225"/>
              <a:gd name="connsiteY21" fmla="*/ 1682750 h 2346325"/>
              <a:gd name="connsiteX22" fmla="*/ 711200 w 1673225"/>
              <a:gd name="connsiteY22" fmla="*/ 1514475 h 2346325"/>
              <a:gd name="connsiteX23" fmla="*/ 822325 w 1673225"/>
              <a:gd name="connsiteY23" fmla="*/ 1336675 h 2346325"/>
              <a:gd name="connsiteX24" fmla="*/ 923925 w 1673225"/>
              <a:gd name="connsiteY24" fmla="*/ 1149350 h 2346325"/>
              <a:gd name="connsiteX25" fmla="*/ 987425 w 1673225"/>
              <a:gd name="connsiteY25" fmla="*/ 1009650 h 2346325"/>
              <a:gd name="connsiteX26" fmla="*/ 1066800 w 1673225"/>
              <a:gd name="connsiteY26" fmla="*/ 822325 h 2346325"/>
              <a:gd name="connsiteX27" fmla="*/ 1168400 w 1673225"/>
              <a:gd name="connsiteY27" fmla="*/ 574675 h 2346325"/>
              <a:gd name="connsiteX28" fmla="*/ 1225550 w 1673225"/>
              <a:gd name="connsiteY28" fmla="*/ 412750 h 2346325"/>
              <a:gd name="connsiteX29" fmla="*/ 1285875 w 1673225"/>
              <a:gd name="connsiteY29" fmla="*/ 241300 h 2346325"/>
              <a:gd name="connsiteX30" fmla="*/ 1323975 w 1673225"/>
              <a:gd name="connsiteY30" fmla="*/ 136525 h 2346325"/>
              <a:gd name="connsiteX31" fmla="*/ 1327150 w 1673225"/>
              <a:gd name="connsiteY31" fmla="*/ 117475 h 2346325"/>
              <a:gd name="connsiteX32" fmla="*/ 1314450 w 1673225"/>
              <a:gd name="connsiteY32" fmla="*/ 82550 h 2346325"/>
              <a:gd name="connsiteX33" fmla="*/ 1244600 w 1673225"/>
              <a:gd name="connsiteY33" fmla="*/ 0 h 2346325"/>
              <a:gd name="connsiteX34" fmla="*/ 1673225 w 1673225"/>
              <a:gd name="connsiteY34" fmla="*/ 127000 h 2346325"/>
              <a:gd name="connsiteX35" fmla="*/ 1651000 w 1673225"/>
              <a:gd name="connsiteY35" fmla="*/ 149225 h 2346325"/>
              <a:gd name="connsiteX36" fmla="*/ 1609725 w 1673225"/>
              <a:gd name="connsiteY36" fmla="*/ 187325 h 2346325"/>
              <a:gd name="connsiteX37" fmla="*/ 1577975 w 1673225"/>
              <a:gd name="connsiteY37" fmla="*/ 222250 h 2346325"/>
              <a:gd name="connsiteX38" fmla="*/ 1565275 w 1673225"/>
              <a:gd name="connsiteY38" fmla="*/ 254000 h 2346325"/>
              <a:gd name="connsiteX39" fmla="*/ 1530350 w 1673225"/>
              <a:gd name="connsiteY39" fmla="*/ 349250 h 2346325"/>
              <a:gd name="connsiteX40" fmla="*/ 1428750 w 1673225"/>
              <a:gd name="connsiteY40" fmla="*/ 619125 h 2346325"/>
              <a:gd name="connsiteX41" fmla="*/ 1257300 w 1673225"/>
              <a:gd name="connsiteY41" fmla="*/ 1012825 h 2346325"/>
              <a:gd name="connsiteX0" fmla="*/ 1376398 w 1792323"/>
              <a:gd name="connsiteY0" fmla="*/ 1012825 h 2346325"/>
              <a:gd name="connsiteX1" fmla="*/ 1179548 w 1792323"/>
              <a:gd name="connsiteY1" fmla="*/ 1390650 h 2346325"/>
              <a:gd name="connsiteX2" fmla="*/ 1036673 w 1792323"/>
              <a:gd name="connsiteY2" fmla="*/ 1625600 h 2346325"/>
              <a:gd name="connsiteX3" fmla="*/ 931898 w 1792323"/>
              <a:gd name="connsiteY3" fmla="*/ 1787525 h 2346325"/>
              <a:gd name="connsiteX4" fmla="*/ 823948 w 1792323"/>
              <a:gd name="connsiteY4" fmla="*/ 1933575 h 2346325"/>
              <a:gd name="connsiteX5" fmla="*/ 722348 w 1792323"/>
              <a:gd name="connsiteY5" fmla="*/ 2047875 h 2346325"/>
              <a:gd name="connsiteX6" fmla="*/ 592173 w 1792323"/>
              <a:gd name="connsiteY6" fmla="*/ 2165350 h 2346325"/>
              <a:gd name="connsiteX7" fmla="*/ 461998 w 1792323"/>
              <a:gd name="connsiteY7" fmla="*/ 2257425 h 2346325"/>
              <a:gd name="connsiteX8" fmla="*/ 366748 w 1792323"/>
              <a:gd name="connsiteY8" fmla="*/ 2305050 h 2346325"/>
              <a:gd name="connsiteX9" fmla="*/ 293723 w 1792323"/>
              <a:gd name="connsiteY9" fmla="*/ 2336800 h 2346325"/>
              <a:gd name="connsiteX10" fmla="*/ 252448 w 1792323"/>
              <a:gd name="connsiteY10" fmla="*/ 2346325 h 2346325"/>
              <a:gd name="connsiteX11" fmla="*/ 233398 w 1792323"/>
              <a:gd name="connsiteY11" fmla="*/ 2346325 h 2346325"/>
              <a:gd name="connsiteX12" fmla="*/ 207998 w 1792323"/>
              <a:gd name="connsiteY12" fmla="*/ 2339975 h 2346325"/>
              <a:gd name="connsiteX13" fmla="*/ 185773 w 1792323"/>
              <a:gd name="connsiteY13" fmla="*/ 2324100 h 2346325"/>
              <a:gd name="connsiteX14" fmla="*/ 166723 w 1792323"/>
              <a:gd name="connsiteY14" fmla="*/ 2298700 h 2346325"/>
              <a:gd name="connsiteX15" fmla="*/ 144498 w 1792323"/>
              <a:gd name="connsiteY15" fmla="*/ 2263775 h 2346325"/>
              <a:gd name="connsiteX16" fmla="*/ 122273 w 1792323"/>
              <a:gd name="connsiteY16" fmla="*/ 2216150 h 2346325"/>
              <a:gd name="connsiteX17" fmla="*/ 0 w 1792323"/>
              <a:gd name="connsiteY17" fmla="*/ 1901799 h 2346325"/>
              <a:gd name="connsiteX18" fmla="*/ 366748 w 1792323"/>
              <a:gd name="connsiteY18" fmla="*/ 1997075 h 2346325"/>
              <a:gd name="connsiteX19" fmla="*/ 493748 w 1792323"/>
              <a:gd name="connsiteY19" fmla="*/ 1905000 h 2346325"/>
              <a:gd name="connsiteX20" fmla="*/ 598523 w 1792323"/>
              <a:gd name="connsiteY20" fmla="*/ 1806575 h 2346325"/>
              <a:gd name="connsiteX21" fmla="*/ 709648 w 1792323"/>
              <a:gd name="connsiteY21" fmla="*/ 1682750 h 2346325"/>
              <a:gd name="connsiteX22" fmla="*/ 830298 w 1792323"/>
              <a:gd name="connsiteY22" fmla="*/ 1514475 h 2346325"/>
              <a:gd name="connsiteX23" fmla="*/ 941423 w 1792323"/>
              <a:gd name="connsiteY23" fmla="*/ 1336675 h 2346325"/>
              <a:gd name="connsiteX24" fmla="*/ 1043023 w 1792323"/>
              <a:gd name="connsiteY24" fmla="*/ 1149350 h 2346325"/>
              <a:gd name="connsiteX25" fmla="*/ 1106523 w 1792323"/>
              <a:gd name="connsiteY25" fmla="*/ 1009650 h 2346325"/>
              <a:gd name="connsiteX26" fmla="*/ 1185898 w 1792323"/>
              <a:gd name="connsiteY26" fmla="*/ 822325 h 2346325"/>
              <a:gd name="connsiteX27" fmla="*/ 1287498 w 1792323"/>
              <a:gd name="connsiteY27" fmla="*/ 574675 h 2346325"/>
              <a:gd name="connsiteX28" fmla="*/ 1344648 w 1792323"/>
              <a:gd name="connsiteY28" fmla="*/ 412750 h 2346325"/>
              <a:gd name="connsiteX29" fmla="*/ 1404973 w 1792323"/>
              <a:gd name="connsiteY29" fmla="*/ 241300 h 2346325"/>
              <a:gd name="connsiteX30" fmla="*/ 1443073 w 1792323"/>
              <a:gd name="connsiteY30" fmla="*/ 136525 h 2346325"/>
              <a:gd name="connsiteX31" fmla="*/ 1446248 w 1792323"/>
              <a:gd name="connsiteY31" fmla="*/ 117475 h 2346325"/>
              <a:gd name="connsiteX32" fmla="*/ 1433548 w 1792323"/>
              <a:gd name="connsiteY32" fmla="*/ 82550 h 2346325"/>
              <a:gd name="connsiteX33" fmla="*/ 1363698 w 1792323"/>
              <a:gd name="connsiteY33" fmla="*/ 0 h 2346325"/>
              <a:gd name="connsiteX34" fmla="*/ 1792323 w 1792323"/>
              <a:gd name="connsiteY34" fmla="*/ 127000 h 2346325"/>
              <a:gd name="connsiteX35" fmla="*/ 1770098 w 1792323"/>
              <a:gd name="connsiteY35" fmla="*/ 149225 h 2346325"/>
              <a:gd name="connsiteX36" fmla="*/ 1728823 w 1792323"/>
              <a:gd name="connsiteY36" fmla="*/ 187325 h 2346325"/>
              <a:gd name="connsiteX37" fmla="*/ 1697073 w 1792323"/>
              <a:gd name="connsiteY37" fmla="*/ 222250 h 2346325"/>
              <a:gd name="connsiteX38" fmla="*/ 1684373 w 1792323"/>
              <a:gd name="connsiteY38" fmla="*/ 254000 h 2346325"/>
              <a:gd name="connsiteX39" fmla="*/ 1649448 w 1792323"/>
              <a:gd name="connsiteY39" fmla="*/ 349250 h 2346325"/>
              <a:gd name="connsiteX40" fmla="*/ 1547848 w 1792323"/>
              <a:gd name="connsiteY40" fmla="*/ 619125 h 2346325"/>
              <a:gd name="connsiteX41" fmla="*/ 1376398 w 1792323"/>
              <a:gd name="connsiteY41" fmla="*/ 1012825 h 2346325"/>
              <a:gd name="connsiteX0" fmla="*/ 1254125 w 1670050"/>
              <a:gd name="connsiteY0" fmla="*/ 1012825 h 2346325"/>
              <a:gd name="connsiteX1" fmla="*/ 1057275 w 1670050"/>
              <a:gd name="connsiteY1" fmla="*/ 1390650 h 2346325"/>
              <a:gd name="connsiteX2" fmla="*/ 914400 w 1670050"/>
              <a:gd name="connsiteY2" fmla="*/ 1625600 h 2346325"/>
              <a:gd name="connsiteX3" fmla="*/ 809625 w 1670050"/>
              <a:gd name="connsiteY3" fmla="*/ 1787525 h 2346325"/>
              <a:gd name="connsiteX4" fmla="*/ 701675 w 1670050"/>
              <a:gd name="connsiteY4" fmla="*/ 1933575 h 2346325"/>
              <a:gd name="connsiteX5" fmla="*/ 600075 w 1670050"/>
              <a:gd name="connsiteY5" fmla="*/ 2047875 h 2346325"/>
              <a:gd name="connsiteX6" fmla="*/ 469900 w 1670050"/>
              <a:gd name="connsiteY6" fmla="*/ 2165350 h 2346325"/>
              <a:gd name="connsiteX7" fmla="*/ 339725 w 1670050"/>
              <a:gd name="connsiteY7" fmla="*/ 2257425 h 2346325"/>
              <a:gd name="connsiteX8" fmla="*/ 244475 w 1670050"/>
              <a:gd name="connsiteY8" fmla="*/ 2305050 h 2346325"/>
              <a:gd name="connsiteX9" fmla="*/ 171450 w 1670050"/>
              <a:gd name="connsiteY9" fmla="*/ 2336800 h 2346325"/>
              <a:gd name="connsiteX10" fmla="*/ 130175 w 1670050"/>
              <a:gd name="connsiteY10" fmla="*/ 2346325 h 2346325"/>
              <a:gd name="connsiteX11" fmla="*/ 111125 w 1670050"/>
              <a:gd name="connsiteY11" fmla="*/ 2346325 h 2346325"/>
              <a:gd name="connsiteX12" fmla="*/ 85725 w 1670050"/>
              <a:gd name="connsiteY12" fmla="*/ 2339975 h 2346325"/>
              <a:gd name="connsiteX13" fmla="*/ 63500 w 1670050"/>
              <a:gd name="connsiteY13" fmla="*/ 2324100 h 2346325"/>
              <a:gd name="connsiteX14" fmla="*/ 44450 w 1670050"/>
              <a:gd name="connsiteY14" fmla="*/ 2298700 h 2346325"/>
              <a:gd name="connsiteX15" fmla="*/ 22225 w 1670050"/>
              <a:gd name="connsiteY15" fmla="*/ 2263775 h 2346325"/>
              <a:gd name="connsiteX16" fmla="*/ 0 w 1670050"/>
              <a:gd name="connsiteY16" fmla="*/ 2216150 h 2346325"/>
              <a:gd name="connsiteX17" fmla="*/ 244475 w 1670050"/>
              <a:gd name="connsiteY17" fmla="*/ 1997075 h 2346325"/>
              <a:gd name="connsiteX18" fmla="*/ 371475 w 1670050"/>
              <a:gd name="connsiteY18" fmla="*/ 1905000 h 2346325"/>
              <a:gd name="connsiteX19" fmla="*/ 476250 w 1670050"/>
              <a:gd name="connsiteY19" fmla="*/ 1806575 h 2346325"/>
              <a:gd name="connsiteX20" fmla="*/ 587375 w 1670050"/>
              <a:gd name="connsiteY20" fmla="*/ 1682750 h 2346325"/>
              <a:gd name="connsiteX21" fmla="*/ 708025 w 1670050"/>
              <a:gd name="connsiteY21" fmla="*/ 1514475 h 2346325"/>
              <a:gd name="connsiteX22" fmla="*/ 819150 w 1670050"/>
              <a:gd name="connsiteY22" fmla="*/ 1336675 h 2346325"/>
              <a:gd name="connsiteX23" fmla="*/ 920750 w 1670050"/>
              <a:gd name="connsiteY23" fmla="*/ 1149350 h 2346325"/>
              <a:gd name="connsiteX24" fmla="*/ 984250 w 1670050"/>
              <a:gd name="connsiteY24" fmla="*/ 1009650 h 2346325"/>
              <a:gd name="connsiteX25" fmla="*/ 1063625 w 1670050"/>
              <a:gd name="connsiteY25" fmla="*/ 822325 h 2346325"/>
              <a:gd name="connsiteX26" fmla="*/ 1165225 w 1670050"/>
              <a:gd name="connsiteY26" fmla="*/ 574675 h 2346325"/>
              <a:gd name="connsiteX27" fmla="*/ 1222375 w 1670050"/>
              <a:gd name="connsiteY27" fmla="*/ 412750 h 2346325"/>
              <a:gd name="connsiteX28" fmla="*/ 1282700 w 1670050"/>
              <a:gd name="connsiteY28" fmla="*/ 241300 h 2346325"/>
              <a:gd name="connsiteX29" fmla="*/ 1320800 w 1670050"/>
              <a:gd name="connsiteY29" fmla="*/ 136525 h 2346325"/>
              <a:gd name="connsiteX30" fmla="*/ 1323975 w 1670050"/>
              <a:gd name="connsiteY30" fmla="*/ 117475 h 2346325"/>
              <a:gd name="connsiteX31" fmla="*/ 1311275 w 1670050"/>
              <a:gd name="connsiteY31" fmla="*/ 82550 h 2346325"/>
              <a:gd name="connsiteX32" fmla="*/ 1241425 w 1670050"/>
              <a:gd name="connsiteY32" fmla="*/ 0 h 2346325"/>
              <a:gd name="connsiteX33" fmla="*/ 1670050 w 1670050"/>
              <a:gd name="connsiteY33" fmla="*/ 127000 h 2346325"/>
              <a:gd name="connsiteX34" fmla="*/ 1647825 w 1670050"/>
              <a:gd name="connsiteY34" fmla="*/ 149225 h 2346325"/>
              <a:gd name="connsiteX35" fmla="*/ 1606550 w 1670050"/>
              <a:gd name="connsiteY35" fmla="*/ 187325 h 2346325"/>
              <a:gd name="connsiteX36" fmla="*/ 1574800 w 1670050"/>
              <a:gd name="connsiteY36" fmla="*/ 222250 h 2346325"/>
              <a:gd name="connsiteX37" fmla="*/ 1562100 w 1670050"/>
              <a:gd name="connsiteY37" fmla="*/ 254000 h 2346325"/>
              <a:gd name="connsiteX38" fmla="*/ 1527175 w 1670050"/>
              <a:gd name="connsiteY38" fmla="*/ 349250 h 2346325"/>
              <a:gd name="connsiteX39" fmla="*/ 1425575 w 1670050"/>
              <a:gd name="connsiteY39" fmla="*/ 619125 h 2346325"/>
              <a:gd name="connsiteX40" fmla="*/ 1254125 w 1670050"/>
              <a:gd name="connsiteY40" fmla="*/ 1012825 h 234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670050" h="2346325">
                <a:moveTo>
                  <a:pt x="1254125" y="1012825"/>
                </a:moveTo>
                <a:lnTo>
                  <a:pt x="1057275" y="1390650"/>
                </a:lnTo>
                <a:lnTo>
                  <a:pt x="914400" y="1625600"/>
                </a:lnTo>
                <a:lnTo>
                  <a:pt x="809625" y="1787525"/>
                </a:lnTo>
                <a:lnTo>
                  <a:pt x="701675" y="1933575"/>
                </a:lnTo>
                <a:lnTo>
                  <a:pt x="600075" y="2047875"/>
                </a:lnTo>
                <a:lnTo>
                  <a:pt x="469900" y="2165350"/>
                </a:lnTo>
                <a:lnTo>
                  <a:pt x="339725" y="2257425"/>
                </a:lnTo>
                <a:lnTo>
                  <a:pt x="244475" y="2305050"/>
                </a:lnTo>
                <a:lnTo>
                  <a:pt x="171450" y="2336800"/>
                </a:lnTo>
                <a:lnTo>
                  <a:pt x="130175" y="2346325"/>
                </a:lnTo>
                <a:lnTo>
                  <a:pt x="111125" y="2346325"/>
                </a:lnTo>
                <a:lnTo>
                  <a:pt x="85725" y="2339975"/>
                </a:lnTo>
                <a:lnTo>
                  <a:pt x="63500" y="2324100"/>
                </a:lnTo>
                <a:lnTo>
                  <a:pt x="44450" y="2298700"/>
                </a:lnTo>
                <a:lnTo>
                  <a:pt x="22225" y="2263775"/>
                </a:lnTo>
                <a:lnTo>
                  <a:pt x="0" y="2216150"/>
                </a:lnTo>
                <a:lnTo>
                  <a:pt x="244475" y="1997075"/>
                </a:lnTo>
                <a:lnTo>
                  <a:pt x="371475" y="1905000"/>
                </a:lnTo>
                <a:lnTo>
                  <a:pt x="476250" y="1806575"/>
                </a:lnTo>
                <a:lnTo>
                  <a:pt x="587375" y="1682750"/>
                </a:lnTo>
                <a:lnTo>
                  <a:pt x="708025" y="1514475"/>
                </a:lnTo>
                <a:lnTo>
                  <a:pt x="819150" y="1336675"/>
                </a:lnTo>
                <a:lnTo>
                  <a:pt x="920750" y="1149350"/>
                </a:lnTo>
                <a:lnTo>
                  <a:pt x="984250" y="1009650"/>
                </a:lnTo>
                <a:lnTo>
                  <a:pt x="1063625" y="822325"/>
                </a:lnTo>
                <a:lnTo>
                  <a:pt x="1165225" y="574675"/>
                </a:lnTo>
                <a:lnTo>
                  <a:pt x="1222375" y="412750"/>
                </a:lnTo>
                <a:lnTo>
                  <a:pt x="1282700" y="241300"/>
                </a:lnTo>
                <a:lnTo>
                  <a:pt x="1320800" y="136525"/>
                </a:lnTo>
                <a:lnTo>
                  <a:pt x="1323975" y="117475"/>
                </a:lnTo>
                <a:lnTo>
                  <a:pt x="1311275" y="82550"/>
                </a:lnTo>
                <a:lnTo>
                  <a:pt x="1241425" y="0"/>
                </a:lnTo>
                <a:lnTo>
                  <a:pt x="1670050" y="127000"/>
                </a:lnTo>
                <a:lnTo>
                  <a:pt x="1647825" y="149225"/>
                </a:lnTo>
                <a:lnTo>
                  <a:pt x="1606550" y="187325"/>
                </a:lnTo>
                <a:lnTo>
                  <a:pt x="1574800" y="222250"/>
                </a:lnTo>
                <a:lnTo>
                  <a:pt x="1562100" y="254000"/>
                </a:lnTo>
                <a:lnTo>
                  <a:pt x="1527175" y="349250"/>
                </a:lnTo>
                <a:lnTo>
                  <a:pt x="1425575" y="619125"/>
                </a:lnTo>
                <a:lnTo>
                  <a:pt x="1254125" y="1012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EE01F83-70B9-4E36-B580-686A95CDFB64}"/>
              </a:ext>
            </a:extLst>
          </p:cNvPr>
          <p:cNvSpPr/>
          <p:nvPr/>
        </p:nvSpPr>
        <p:spPr>
          <a:xfrm>
            <a:off x="5867400" y="5611813"/>
            <a:ext cx="647700" cy="463550"/>
          </a:xfrm>
          <a:custGeom>
            <a:avLst/>
            <a:gdLst>
              <a:gd name="connsiteX0" fmla="*/ 142875 w 647700"/>
              <a:gd name="connsiteY0" fmla="*/ 145257 h 461963"/>
              <a:gd name="connsiteX1" fmla="*/ 195263 w 647700"/>
              <a:gd name="connsiteY1" fmla="*/ 190500 h 461963"/>
              <a:gd name="connsiteX2" fmla="*/ 247650 w 647700"/>
              <a:gd name="connsiteY2" fmla="*/ 238125 h 461963"/>
              <a:gd name="connsiteX3" fmla="*/ 292894 w 647700"/>
              <a:gd name="connsiteY3" fmla="*/ 285750 h 461963"/>
              <a:gd name="connsiteX4" fmla="*/ 323850 w 647700"/>
              <a:gd name="connsiteY4" fmla="*/ 326232 h 461963"/>
              <a:gd name="connsiteX5" fmla="*/ 350044 w 647700"/>
              <a:gd name="connsiteY5" fmla="*/ 373857 h 461963"/>
              <a:gd name="connsiteX6" fmla="*/ 366713 w 647700"/>
              <a:gd name="connsiteY6" fmla="*/ 416719 h 461963"/>
              <a:gd name="connsiteX7" fmla="*/ 385763 w 647700"/>
              <a:gd name="connsiteY7" fmla="*/ 461963 h 461963"/>
              <a:gd name="connsiteX8" fmla="*/ 640556 w 647700"/>
              <a:gd name="connsiteY8" fmla="*/ 240507 h 461963"/>
              <a:gd name="connsiteX9" fmla="*/ 647700 w 647700"/>
              <a:gd name="connsiteY9" fmla="*/ 197644 h 461963"/>
              <a:gd name="connsiteX10" fmla="*/ 621506 w 647700"/>
              <a:gd name="connsiteY10" fmla="*/ 214313 h 461963"/>
              <a:gd name="connsiteX11" fmla="*/ 600075 w 647700"/>
              <a:gd name="connsiteY11" fmla="*/ 221457 h 461963"/>
              <a:gd name="connsiteX12" fmla="*/ 552450 w 647700"/>
              <a:gd name="connsiteY12" fmla="*/ 219075 h 461963"/>
              <a:gd name="connsiteX13" fmla="*/ 497681 w 647700"/>
              <a:gd name="connsiteY13" fmla="*/ 204788 h 461963"/>
              <a:gd name="connsiteX14" fmla="*/ 385763 w 647700"/>
              <a:gd name="connsiteY14" fmla="*/ 140494 h 461963"/>
              <a:gd name="connsiteX15" fmla="*/ 278606 w 647700"/>
              <a:gd name="connsiteY15" fmla="*/ 95250 h 461963"/>
              <a:gd name="connsiteX16" fmla="*/ 164306 w 647700"/>
              <a:gd name="connsiteY16" fmla="*/ 47625 h 461963"/>
              <a:gd name="connsiteX17" fmla="*/ 83344 w 647700"/>
              <a:gd name="connsiteY17" fmla="*/ 11907 h 461963"/>
              <a:gd name="connsiteX18" fmla="*/ 47625 w 647700"/>
              <a:gd name="connsiteY18" fmla="*/ 4763 h 461963"/>
              <a:gd name="connsiteX19" fmla="*/ 23813 w 647700"/>
              <a:gd name="connsiteY19" fmla="*/ 0 h 461963"/>
              <a:gd name="connsiteX20" fmla="*/ 0 w 647700"/>
              <a:gd name="connsiteY20" fmla="*/ 7144 h 461963"/>
              <a:gd name="connsiteX21" fmla="*/ 2381 w 647700"/>
              <a:gd name="connsiteY21" fmla="*/ 21432 h 461963"/>
              <a:gd name="connsiteX22" fmla="*/ 23813 w 647700"/>
              <a:gd name="connsiteY22" fmla="*/ 50007 h 461963"/>
              <a:gd name="connsiteX23" fmla="*/ 59531 w 647700"/>
              <a:gd name="connsiteY23" fmla="*/ 78582 h 461963"/>
              <a:gd name="connsiteX24" fmla="*/ 142875 w 647700"/>
              <a:gd name="connsiteY24" fmla="*/ 145257 h 461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47700" h="461963">
                <a:moveTo>
                  <a:pt x="142875" y="145257"/>
                </a:moveTo>
                <a:lnTo>
                  <a:pt x="195263" y="190500"/>
                </a:lnTo>
                <a:lnTo>
                  <a:pt x="247650" y="238125"/>
                </a:lnTo>
                <a:lnTo>
                  <a:pt x="292894" y="285750"/>
                </a:lnTo>
                <a:lnTo>
                  <a:pt x="323850" y="326232"/>
                </a:lnTo>
                <a:lnTo>
                  <a:pt x="350044" y="373857"/>
                </a:lnTo>
                <a:lnTo>
                  <a:pt x="366713" y="416719"/>
                </a:lnTo>
                <a:lnTo>
                  <a:pt x="385763" y="461963"/>
                </a:lnTo>
                <a:lnTo>
                  <a:pt x="640556" y="240507"/>
                </a:lnTo>
                <a:lnTo>
                  <a:pt x="647700" y="197644"/>
                </a:lnTo>
                <a:lnTo>
                  <a:pt x="621506" y="214313"/>
                </a:lnTo>
                <a:lnTo>
                  <a:pt x="600075" y="221457"/>
                </a:lnTo>
                <a:lnTo>
                  <a:pt x="552450" y="219075"/>
                </a:lnTo>
                <a:lnTo>
                  <a:pt x="497681" y="204788"/>
                </a:lnTo>
                <a:lnTo>
                  <a:pt x="385763" y="140494"/>
                </a:lnTo>
                <a:lnTo>
                  <a:pt x="278606" y="95250"/>
                </a:lnTo>
                <a:lnTo>
                  <a:pt x="164306" y="47625"/>
                </a:lnTo>
                <a:lnTo>
                  <a:pt x="83344" y="11907"/>
                </a:lnTo>
                <a:lnTo>
                  <a:pt x="47625" y="4763"/>
                </a:lnTo>
                <a:lnTo>
                  <a:pt x="23813" y="0"/>
                </a:lnTo>
                <a:lnTo>
                  <a:pt x="0" y="7144"/>
                </a:lnTo>
                <a:lnTo>
                  <a:pt x="2381" y="21432"/>
                </a:lnTo>
                <a:lnTo>
                  <a:pt x="23813" y="50007"/>
                </a:lnTo>
                <a:lnTo>
                  <a:pt x="59531" y="78582"/>
                </a:lnTo>
                <a:lnTo>
                  <a:pt x="142875" y="1452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32A583F-4C05-4044-8FD4-F3696ED87E4C}"/>
              </a:ext>
            </a:extLst>
          </p:cNvPr>
          <p:cNvSpPr/>
          <p:nvPr/>
        </p:nvSpPr>
        <p:spPr>
          <a:xfrm>
            <a:off x="4076700" y="3967164"/>
            <a:ext cx="1905000" cy="1271587"/>
          </a:xfrm>
          <a:custGeom>
            <a:avLst/>
            <a:gdLst>
              <a:gd name="connsiteX0" fmla="*/ 1157288 w 1905000"/>
              <a:gd name="connsiteY0" fmla="*/ 769143 h 1271587"/>
              <a:gd name="connsiteX1" fmla="*/ 912019 w 1905000"/>
              <a:gd name="connsiteY1" fmla="*/ 907256 h 1271587"/>
              <a:gd name="connsiteX2" fmla="*/ 704850 w 1905000"/>
              <a:gd name="connsiteY2" fmla="*/ 1012031 h 1271587"/>
              <a:gd name="connsiteX3" fmla="*/ 431006 w 1905000"/>
              <a:gd name="connsiteY3" fmla="*/ 1140618 h 1271587"/>
              <a:gd name="connsiteX4" fmla="*/ 247650 w 1905000"/>
              <a:gd name="connsiteY4" fmla="*/ 1209675 h 1271587"/>
              <a:gd name="connsiteX5" fmla="*/ 109538 w 1905000"/>
              <a:gd name="connsiteY5" fmla="*/ 1259681 h 1271587"/>
              <a:gd name="connsiteX6" fmla="*/ 50006 w 1905000"/>
              <a:gd name="connsiteY6" fmla="*/ 1271587 h 1271587"/>
              <a:gd name="connsiteX7" fmla="*/ 26194 w 1905000"/>
              <a:gd name="connsiteY7" fmla="*/ 1271587 h 1271587"/>
              <a:gd name="connsiteX8" fmla="*/ 14288 w 1905000"/>
              <a:gd name="connsiteY8" fmla="*/ 1269206 h 1271587"/>
              <a:gd name="connsiteX9" fmla="*/ 4763 w 1905000"/>
              <a:gd name="connsiteY9" fmla="*/ 1264443 h 1271587"/>
              <a:gd name="connsiteX10" fmla="*/ 0 w 1905000"/>
              <a:gd name="connsiteY10" fmla="*/ 1252537 h 1271587"/>
              <a:gd name="connsiteX11" fmla="*/ 4763 w 1905000"/>
              <a:gd name="connsiteY11" fmla="*/ 1231106 h 1271587"/>
              <a:gd name="connsiteX12" fmla="*/ 30956 w 1905000"/>
              <a:gd name="connsiteY12" fmla="*/ 1200150 h 1271587"/>
              <a:gd name="connsiteX13" fmla="*/ 102394 w 1905000"/>
              <a:gd name="connsiteY13" fmla="*/ 1166812 h 1271587"/>
              <a:gd name="connsiteX14" fmla="*/ 383381 w 1905000"/>
              <a:gd name="connsiteY14" fmla="*/ 1035843 h 1271587"/>
              <a:gd name="connsiteX15" fmla="*/ 571500 w 1905000"/>
              <a:gd name="connsiteY15" fmla="*/ 928687 h 1271587"/>
              <a:gd name="connsiteX16" fmla="*/ 762000 w 1905000"/>
              <a:gd name="connsiteY16" fmla="*/ 814387 h 1271587"/>
              <a:gd name="connsiteX17" fmla="*/ 952500 w 1905000"/>
              <a:gd name="connsiteY17" fmla="*/ 681037 h 1271587"/>
              <a:gd name="connsiteX18" fmla="*/ 1100138 w 1905000"/>
              <a:gd name="connsiteY18" fmla="*/ 569118 h 1271587"/>
              <a:gd name="connsiteX19" fmla="*/ 1223963 w 1905000"/>
              <a:gd name="connsiteY19" fmla="*/ 457200 h 1271587"/>
              <a:gd name="connsiteX20" fmla="*/ 1350169 w 1905000"/>
              <a:gd name="connsiteY20" fmla="*/ 326231 h 1271587"/>
              <a:gd name="connsiteX21" fmla="*/ 1438275 w 1905000"/>
              <a:gd name="connsiteY21" fmla="*/ 228600 h 1271587"/>
              <a:gd name="connsiteX22" fmla="*/ 1514475 w 1905000"/>
              <a:gd name="connsiteY22" fmla="*/ 128587 h 1271587"/>
              <a:gd name="connsiteX23" fmla="*/ 1576388 w 1905000"/>
              <a:gd name="connsiteY23" fmla="*/ 30956 h 1271587"/>
              <a:gd name="connsiteX24" fmla="*/ 1776413 w 1905000"/>
              <a:gd name="connsiteY24" fmla="*/ 0 h 1271587"/>
              <a:gd name="connsiteX25" fmla="*/ 1869281 w 1905000"/>
              <a:gd name="connsiteY25" fmla="*/ 88106 h 1271587"/>
              <a:gd name="connsiteX26" fmla="*/ 1888331 w 1905000"/>
              <a:gd name="connsiteY26" fmla="*/ 111918 h 1271587"/>
              <a:gd name="connsiteX27" fmla="*/ 1900238 w 1905000"/>
              <a:gd name="connsiteY27" fmla="*/ 130968 h 1271587"/>
              <a:gd name="connsiteX28" fmla="*/ 1905000 w 1905000"/>
              <a:gd name="connsiteY28" fmla="*/ 147637 h 1271587"/>
              <a:gd name="connsiteX29" fmla="*/ 1902619 w 1905000"/>
              <a:gd name="connsiteY29" fmla="*/ 169068 h 1271587"/>
              <a:gd name="connsiteX30" fmla="*/ 1893094 w 1905000"/>
              <a:gd name="connsiteY30" fmla="*/ 190500 h 1271587"/>
              <a:gd name="connsiteX31" fmla="*/ 1864519 w 1905000"/>
              <a:gd name="connsiteY31" fmla="*/ 209550 h 1271587"/>
              <a:gd name="connsiteX32" fmla="*/ 1804988 w 1905000"/>
              <a:gd name="connsiteY32" fmla="*/ 228600 h 1271587"/>
              <a:gd name="connsiteX33" fmla="*/ 1762125 w 1905000"/>
              <a:gd name="connsiteY33" fmla="*/ 250031 h 1271587"/>
              <a:gd name="connsiteX34" fmla="*/ 1733550 w 1905000"/>
              <a:gd name="connsiteY34" fmla="*/ 273843 h 1271587"/>
              <a:gd name="connsiteX35" fmla="*/ 1578769 w 1905000"/>
              <a:gd name="connsiteY35" fmla="*/ 431006 h 1271587"/>
              <a:gd name="connsiteX36" fmla="*/ 1373981 w 1905000"/>
              <a:gd name="connsiteY36" fmla="*/ 611981 h 1271587"/>
              <a:gd name="connsiteX37" fmla="*/ 1157288 w 1905000"/>
              <a:gd name="connsiteY37" fmla="*/ 769143 h 1271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05000" h="1271587">
                <a:moveTo>
                  <a:pt x="1157288" y="769143"/>
                </a:moveTo>
                <a:lnTo>
                  <a:pt x="912019" y="907256"/>
                </a:lnTo>
                <a:lnTo>
                  <a:pt x="704850" y="1012031"/>
                </a:lnTo>
                <a:lnTo>
                  <a:pt x="431006" y="1140618"/>
                </a:lnTo>
                <a:lnTo>
                  <a:pt x="247650" y="1209675"/>
                </a:lnTo>
                <a:lnTo>
                  <a:pt x="109538" y="1259681"/>
                </a:lnTo>
                <a:lnTo>
                  <a:pt x="50006" y="1271587"/>
                </a:lnTo>
                <a:lnTo>
                  <a:pt x="26194" y="1271587"/>
                </a:lnTo>
                <a:lnTo>
                  <a:pt x="14288" y="1269206"/>
                </a:lnTo>
                <a:lnTo>
                  <a:pt x="4763" y="1264443"/>
                </a:lnTo>
                <a:lnTo>
                  <a:pt x="0" y="1252537"/>
                </a:lnTo>
                <a:lnTo>
                  <a:pt x="4763" y="1231106"/>
                </a:lnTo>
                <a:lnTo>
                  <a:pt x="30956" y="1200150"/>
                </a:lnTo>
                <a:lnTo>
                  <a:pt x="102394" y="1166812"/>
                </a:lnTo>
                <a:lnTo>
                  <a:pt x="383381" y="1035843"/>
                </a:lnTo>
                <a:lnTo>
                  <a:pt x="571500" y="928687"/>
                </a:lnTo>
                <a:lnTo>
                  <a:pt x="762000" y="814387"/>
                </a:lnTo>
                <a:lnTo>
                  <a:pt x="952500" y="681037"/>
                </a:lnTo>
                <a:lnTo>
                  <a:pt x="1100138" y="569118"/>
                </a:lnTo>
                <a:lnTo>
                  <a:pt x="1223963" y="457200"/>
                </a:lnTo>
                <a:lnTo>
                  <a:pt x="1350169" y="326231"/>
                </a:lnTo>
                <a:lnTo>
                  <a:pt x="1438275" y="228600"/>
                </a:lnTo>
                <a:lnTo>
                  <a:pt x="1514475" y="128587"/>
                </a:lnTo>
                <a:lnTo>
                  <a:pt x="1576388" y="30956"/>
                </a:lnTo>
                <a:lnTo>
                  <a:pt x="1776413" y="0"/>
                </a:lnTo>
                <a:lnTo>
                  <a:pt x="1869281" y="88106"/>
                </a:lnTo>
                <a:lnTo>
                  <a:pt x="1888331" y="111918"/>
                </a:lnTo>
                <a:lnTo>
                  <a:pt x="1900238" y="130968"/>
                </a:lnTo>
                <a:lnTo>
                  <a:pt x="1905000" y="147637"/>
                </a:lnTo>
                <a:lnTo>
                  <a:pt x="1902619" y="169068"/>
                </a:lnTo>
                <a:lnTo>
                  <a:pt x="1893094" y="190500"/>
                </a:lnTo>
                <a:lnTo>
                  <a:pt x="1864519" y="209550"/>
                </a:lnTo>
                <a:lnTo>
                  <a:pt x="1804988" y="228600"/>
                </a:lnTo>
                <a:lnTo>
                  <a:pt x="1762125" y="250031"/>
                </a:lnTo>
                <a:lnTo>
                  <a:pt x="1733550" y="273843"/>
                </a:lnTo>
                <a:lnTo>
                  <a:pt x="1578769" y="431006"/>
                </a:lnTo>
                <a:lnTo>
                  <a:pt x="1373981" y="611981"/>
                </a:lnTo>
                <a:lnTo>
                  <a:pt x="1157288" y="7691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4A9062B-9B52-453B-9F63-4963EE2C862A}"/>
              </a:ext>
            </a:extLst>
          </p:cNvPr>
          <p:cNvSpPr/>
          <p:nvPr/>
        </p:nvSpPr>
        <p:spPr>
          <a:xfrm>
            <a:off x="4219575" y="3860800"/>
            <a:ext cx="2743200" cy="2114550"/>
          </a:xfrm>
          <a:custGeom>
            <a:avLst/>
            <a:gdLst>
              <a:gd name="connsiteX0" fmla="*/ 1520825 w 2743200"/>
              <a:gd name="connsiteY0" fmla="*/ 1374775 h 2114550"/>
              <a:gd name="connsiteX1" fmla="*/ 1282700 w 2743200"/>
              <a:gd name="connsiteY1" fmla="*/ 1536700 h 2114550"/>
              <a:gd name="connsiteX2" fmla="*/ 1076325 w 2743200"/>
              <a:gd name="connsiteY2" fmla="*/ 1663700 h 2114550"/>
              <a:gd name="connsiteX3" fmla="*/ 885825 w 2743200"/>
              <a:gd name="connsiteY3" fmla="*/ 1771650 h 2114550"/>
              <a:gd name="connsiteX4" fmla="*/ 666750 w 2743200"/>
              <a:gd name="connsiteY4" fmla="*/ 1885950 h 2114550"/>
              <a:gd name="connsiteX5" fmla="*/ 428625 w 2743200"/>
              <a:gd name="connsiteY5" fmla="*/ 1990725 h 2114550"/>
              <a:gd name="connsiteX6" fmla="*/ 269875 w 2743200"/>
              <a:gd name="connsiteY6" fmla="*/ 2051050 h 2114550"/>
              <a:gd name="connsiteX7" fmla="*/ 88900 w 2743200"/>
              <a:gd name="connsiteY7" fmla="*/ 2105025 h 2114550"/>
              <a:gd name="connsiteX8" fmla="*/ 44450 w 2743200"/>
              <a:gd name="connsiteY8" fmla="*/ 2114550 h 2114550"/>
              <a:gd name="connsiteX9" fmla="*/ 22225 w 2743200"/>
              <a:gd name="connsiteY9" fmla="*/ 2114550 h 2114550"/>
              <a:gd name="connsiteX10" fmla="*/ 6350 w 2743200"/>
              <a:gd name="connsiteY10" fmla="*/ 2108200 h 2114550"/>
              <a:gd name="connsiteX11" fmla="*/ 3175 w 2743200"/>
              <a:gd name="connsiteY11" fmla="*/ 2095500 h 2114550"/>
              <a:gd name="connsiteX12" fmla="*/ 0 w 2743200"/>
              <a:gd name="connsiteY12" fmla="*/ 2082800 h 2114550"/>
              <a:gd name="connsiteX13" fmla="*/ 9525 w 2743200"/>
              <a:gd name="connsiteY13" fmla="*/ 2051050 h 2114550"/>
              <a:gd name="connsiteX14" fmla="*/ 31750 w 2743200"/>
              <a:gd name="connsiteY14" fmla="*/ 2022475 h 2114550"/>
              <a:gd name="connsiteX15" fmla="*/ 177800 w 2743200"/>
              <a:gd name="connsiteY15" fmla="*/ 1962150 h 2114550"/>
              <a:gd name="connsiteX16" fmla="*/ 552450 w 2743200"/>
              <a:gd name="connsiteY16" fmla="*/ 1787525 h 2114550"/>
              <a:gd name="connsiteX17" fmla="*/ 885825 w 2743200"/>
              <a:gd name="connsiteY17" fmla="*/ 1606550 h 2114550"/>
              <a:gd name="connsiteX18" fmla="*/ 1177925 w 2743200"/>
              <a:gd name="connsiteY18" fmla="*/ 1409700 h 2114550"/>
              <a:gd name="connsiteX19" fmla="*/ 1457325 w 2743200"/>
              <a:gd name="connsiteY19" fmla="*/ 1196975 h 2114550"/>
              <a:gd name="connsiteX20" fmla="*/ 1612900 w 2743200"/>
              <a:gd name="connsiteY20" fmla="*/ 1069975 h 2114550"/>
              <a:gd name="connsiteX21" fmla="*/ 1835150 w 2743200"/>
              <a:gd name="connsiteY21" fmla="*/ 866775 h 2114550"/>
              <a:gd name="connsiteX22" fmla="*/ 2057400 w 2743200"/>
              <a:gd name="connsiteY22" fmla="*/ 644525 h 2114550"/>
              <a:gd name="connsiteX23" fmla="*/ 2146300 w 2743200"/>
              <a:gd name="connsiteY23" fmla="*/ 546100 h 2114550"/>
              <a:gd name="connsiteX24" fmla="*/ 2286000 w 2743200"/>
              <a:gd name="connsiteY24" fmla="*/ 387350 h 2114550"/>
              <a:gd name="connsiteX25" fmla="*/ 2378075 w 2743200"/>
              <a:gd name="connsiteY25" fmla="*/ 266700 h 2114550"/>
              <a:gd name="connsiteX26" fmla="*/ 2381250 w 2743200"/>
              <a:gd name="connsiteY26" fmla="*/ 244475 h 2114550"/>
              <a:gd name="connsiteX27" fmla="*/ 2374900 w 2743200"/>
              <a:gd name="connsiteY27" fmla="*/ 190500 h 2114550"/>
              <a:gd name="connsiteX28" fmla="*/ 2365375 w 2743200"/>
              <a:gd name="connsiteY28" fmla="*/ 136525 h 2114550"/>
              <a:gd name="connsiteX29" fmla="*/ 2349500 w 2743200"/>
              <a:gd name="connsiteY29" fmla="*/ 107950 h 2114550"/>
              <a:gd name="connsiteX30" fmla="*/ 2333625 w 2743200"/>
              <a:gd name="connsiteY30" fmla="*/ 85725 h 2114550"/>
              <a:gd name="connsiteX31" fmla="*/ 2305050 w 2743200"/>
              <a:gd name="connsiteY31" fmla="*/ 53975 h 2114550"/>
              <a:gd name="connsiteX32" fmla="*/ 2228850 w 2743200"/>
              <a:gd name="connsiteY32" fmla="*/ 0 h 2114550"/>
              <a:gd name="connsiteX33" fmla="*/ 2409825 w 2743200"/>
              <a:gd name="connsiteY33" fmla="*/ 25400 h 2114550"/>
              <a:gd name="connsiteX34" fmla="*/ 2555875 w 2743200"/>
              <a:gd name="connsiteY34" fmla="*/ 85725 h 2114550"/>
              <a:gd name="connsiteX35" fmla="*/ 2616200 w 2743200"/>
              <a:gd name="connsiteY35" fmla="*/ 117475 h 2114550"/>
              <a:gd name="connsiteX36" fmla="*/ 2667000 w 2743200"/>
              <a:gd name="connsiteY36" fmla="*/ 146050 h 2114550"/>
              <a:gd name="connsiteX37" fmla="*/ 2711450 w 2743200"/>
              <a:gd name="connsiteY37" fmla="*/ 180975 h 2114550"/>
              <a:gd name="connsiteX38" fmla="*/ 2730500 w 2743200"/>
              <a:gd name="connsiteY38" fmla="*/ 206375 h 2114550"/>
              <a:gd name="connsiteX39" fmla="*/ 2740025 w 2743200"/>
              <a:gd name="connsiteY39" fmla="*/ 222250 h 2114550"/>
              <a:gd name="connsiteX40" fmla="*/ 2743200 w 2743200"/>
              <a:gd name="connsiteY40" fmla="*/ 244475 h 2114550"/>
              <a:gd name="connsiteX41" fmla="*/ 2733675 w 2743200"/>
              <a:gd name="connsiteY41" fmla="*/ 273050 h 2114550"/>
              <a:gd name="connsiteX42" fmla="*/ 2701925 w 2743200"/>
              <a:gd name="connsiteY42" fmla="*/ 304800 h 2114550"/>
              <a:gd name="connsiteX43" fmla="*/ 2660650 w 2743200"/>
              <a:gd name="connsiteY43" fmla="*/ 330200 h 2114550"/>
              <a:gd name="connsiteX44" fmla="*/ 2632075 w 2743200"/>
              <a:gd name="connsiteY44" fmla="*/ 349250 h 2114550"/>
              <a:gd name="connsiteX45" fmla="*/ 2606675 w 2743200"/>
              <a:gd name="connsiteY45" fmla="*/ 377825 h 2114550"/>
              <a:gd name="connsiteX46" fmla="*/ 2543175 w 2743200"/>
              <a:gd name="connsiteY46" fmla="*/ 463550 h 2114550"/>
              <a:gd name="connsiteX47" fmla="*/ 2362200 w 2743200"/>
              <a:gd name="connsiteY47" fmla="*/ 650875 h 2114550"/>
              <a:gd name="connsiteX48" fmla="*/ 2197100 w 2743200"/>
              <a:gd name="connsiteY48" fmla="*/ 822325 h 2114550"/>
              <a:gd name="connsiteX49" fmla="*/ 1990725 w 2743200"/>
              <a:gd name="connsiteY49" fmla="*/ 1006475 h 2114550"/>
              <a:gd name="connsiteX50" fmla="*/ 1749425 w 2743200"/>
              <a:gd name="connsiteY50" fmla="*/ 1203325 h 2114550"/>
              <a:gd name="connsiteX51" fmla="*/ 1520825 w 2743200"/>
              <a:gd name="connsiteY51" fmla="*/ 1374775 h 2114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743200" h="2114550">
                <a:moveTo>
                  <a:pt x="1520825" y="1374775"/>
                </a:moveTo>
                <a:lnTo>
                  <a:pt x="1282700" y="1536700"/>
                </a:lnTo>
                <a:lnTo>
                  <a:pt x="1076325" y="1663700"/>
                </a:lnTo>
                <a:lnTo>
                  <a:pt x="885825" y="1771650"/>
                </a:lnTo>
                <a:lnTo>
                  <a:pt x="666750" y="1885950"/>
                </a:lnTo>
                <a:lnTo>
                  <a:pt x="428625" y="1990725"/>
                </a:lnTo>
                <a:lnTo>
                  <a:pt x="269875" y="2051050"/>
                </a:lnTo>
                <a:lnTo>
                  <a:pt x="88900" y="2105025"/>
                </a:lnTo>
                <a:lnTo>
                  <a:pt x="44450" y="2114550"/>
                </a:lnTo>
                <a:lnTo>
                  <a:pt x="22225" y="2114550"/>
                </a:lnTo>
                <a:lnTo>
                  <a:pt x="6350" y="2108200"/>
                </a:lnTo>
                <a:lnTo>
                  <a:pt x="3175" y="2095500"/>
                </a:lnTo>
                <a:lnTo>
                  <a:pt x="0" y="2082800"/>
                </a:lnTo>
                <a:lnTo>
                  <a:pt x="9525" y="2051050"/>
                </a:lnTo>
                <a:lnTo>
                  <a:pt x="31750" y="2022475"/>
                </a:lnTo>
                <a:lnTo>
                  <a:pt x="177800" y="1962150"/>
                </a:lnTo>
                <a:lnTo>
                  <a:pt x="552450" y="1787525"/>
                </a:lnTo>
                <a:lnTo>
                  <a:pt x="885825" y="1606550"/>
                </a:lnTo>
                <a:lnTo>
                  <a:pt x="1177925" y="1409700"/>
                </a:lnTo>
                <a:lnTo>
                  <a:pt x="1457325" y="1196975"/>
                </a:lnTo>
                <a:lnTo>
                  <a:pt x="1612900" y="1069975"/>
                </a:lnTo>
                <a:lnTo>
                  <a:pt x="1835150" y="866775"/>
                </a:lnTo>
                <a:lnTo>
                  <a:pt x="2057400" y="644525"/>
                </a:lnTo>
                <a:lnTo>
                  <a:pt x="2146300" y="546100"/>
                </a:lnTo>
                <a:lnTo>
                  <a:pt x="2286000" y="387350"/>
                </a:lnTo>
                <a:lnTo>
                  <a:pt x="2378075" y="266700"/>
                </a:lnTo>
                <a:lnTo>
                  <a:pt x="2381250" y="244475"/>
                </a:lnTo>
                <a:lnTo>
                  <a:pt x="2374900" y="190500"/>
                </a:lnTo>
                <a:lnTo>
                  <a:pt x="2365375" y="136525"/>
                </a:lnTo>
                <a:lnTo>
                  <a:pt x="2349500" y="107950"/>
                </a:lnTo>
                <a:lnTo>
                  <a:pt x="2333625" y="85725"/>
                </a:lnTo>
                <a:lnTo>
                  <a:pt x="2305050" y="53975"/>
                </a:lnTo>
                <a:lnTo>
                  <a:pt x="2228850" y="0"/>
                </a:lnTo>
                <a:lnTo>
                  <a:pt x="2409825" y="25400"/>
                </a:lnTo>
                <a:lnTo>
                  <a:pt x="2555875" y="85725"/>
                </a:lnTo>
                <a:lnTo>
                  <a:pt x="2616200" y="117475"/>
                </a:lnTo>
                <a:lnTo>
                  <a:pt x="2667000" y="146050"/>
                </a:lnTo>
                <a:lnTo>
                  <a:pt x="2711450" y="180975"/>
                </a:lnTo>
                <a:lnTo>
                  <a:pt x="2730500" y="206375"/>
                </a:lnTo>
                <a:lnTo>
                  <a:pt x="2740025" y="222250"/>
                </a:lnTo>
                <a:lnTo>
                  <a:pt x="2743200" y="244475"/>
                </a:lnTo>
                <a:lnTo>
                  <a:pt x="2733675" y="273050"/>
                </a:lnTo>
                <a:lnTo>
                  <a:pt x="2701925" y="304800"/>
                </a:lnTo>
                <a:lnTo>
                  <a:pt x="2660650" y="330200"/>
                </a:lnTo>
                <a:lnTo>
                  <a:pt x="2632075" y="349250"/>
                </a:lnTo>
                <a:lnTo>
                  <a:pt x="2606675" y="377825"/>
                </a:lnTo>
                <a:lnTo>
                  <a:pt x="2543175" y="463550"/>
                </a:lnTo>
                <a:lnTo>
                  <a:pt x="2362200" y="650875"/>
                </a:lnTo>
                <a:lnTo>
                  <a:pt x="2197100" y="822325"/>
                </a:lnTo>
                <a:lnTo>
                  <a:pt x="1990725" y="1006475"/>
                </a:lnTo>
                <a:lnTo>
                  <a:pt x="1749425" y="1203325"/>
                </a:lnTo>
                <a:lnTo>
                  <a:pt x="1520825" y="137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39661758-4CB3-4966-B083-D80B72C3694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8E8C29D-966B-45DD-9F0B-CAEABD1590FD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F08AF329-8CAD-4248-8CC1-674D497E0869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76DF0461-488E-4528-A7CB-D742590B7925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">
              <a:extLst>
                <a:ext uri="{FF2B5EF4-FFF2-40B4-BE49-F238E27FC236}">
                  <a16:creationId xmlns:a16="http://schemas.microsoft.com/office/drawing/2014/main" id="{0D968C9B-0DCB-4255-AFED-F5945D758F88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52BAA0A9-5E65-42AF-99FC-E9143E8740A9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A9AAD322-88DF-4AE5-9E2B-A151B181EECB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">
              <a:extLst>
                <a:ext uri="{FF2B5EF4-FFF2-40B4-BE49-F238E27FC236}">
                  <a16:creationId xmlns:a16="http://schemas.microsoft.com/office/drawing/2014/main" id="{7120D2DB-78F3-46F6-9E4A-AF5E682FC28A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1">
              <a:extLst>
                <a:ext uri="{FF2B5EF4-FFF2-40B4-BE49-F238E27FC236}">
                  <a16:creationId xmlns:a16="http://schemas.microsoft.com/office/drawing/2014/main" id="{61EC5D9B-6827-479D-9237-175088F5E0F6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2">
              <a:extLst>
                <a:ext uri="{FF2B5EF4-FFF2-40B4-BE49-F238E27FC236}">
                  <a16:creationId xmlns:a16="http://schemas.microsoft.com/office/drawing/2014/main" id="{DC10CBAD-5C21-4466-BAFA-074AD29C7FFD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563381A6-7068-4B8E-B390-0E0660BFA4B5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0052407E-246C-48B0-AF66-9F87AD90F640}"/>
              </a:ext>
            </a:extLst>
          </p:cNvPr>
          <p:cNvGrpSpPr/>
          <p:nvPr/>
        </p:nvGrpSpPr>
        <p:grpSpPr>
          <a:xfrm>
            <a:off x="3781426" y="1515268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4707711F-530C-4BD1-B7B8-2F9E23E44CF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D43B414B-F9FA-4F87-8887-D6EE968550B8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F8187541-BFDD-4B65-A534-C3047540B402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6C5D21A5-6F77-456D-84E6-074F622B9311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61CCDBBA-7751-4D60-8568-913BDAAFE0FA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E249CF99-3554-43CD-9144-175D1E5CEB5C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FB781249-D4EF-4589-9C0D-678637A1FC26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CF734AA2-6A29-45C6-ABE6-3482054392E2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87FF2448-19EF-4DC3-ACD7-11F845468ECC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16227D67-04BB-4658-8ECF-37A8D40C080B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115484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10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42F944D-17E6-4D72-B867-A23F8AA7A8EA}"/>
              </a:ext>
            </a:extLst>
          </p:cNvPr>
          <p:cNvGrpSpPr/>
          <p:nvPr/>
        </p:nvGrpSpPr>
        <p:grpSpPr>
          <a:xfrm>
            <a:off x="3781426" y="1516062"/>
            <a:ext cx="4162424" cy="4691063"/>
            <a:chOff x="3781426" y="1516062"/>
            <a:chExt cx="4162424" cy="46910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CA1DC24F-AFAD-475D-88C2-B97183BC6D7F}"/>
                </a:ext>
              </a:extLst>
            </p:cNvPr>
            <p:cNvSpPr/>
            <p:nvPr/>
          </p:nvSpPr>
          <p:spPr>
            <a:xfrm>
              <a:off x="4711700" y="1576388"/>
              <a:ext cx="482600" cy="1843087"/>
            </a:xfrm>
            <a:custGeom>
              <a:avLst/>
              <a:gdLst>
                <a:gd name="connsiteX0" fmla="*/ 233362 w 483394"/>
                <a:gd name="connsiteY0" fmla="*/ 1166812 h 1843087"/>
                <a:gd name="connsiteX1" fmla="*/ 195262 w 483394"/>
                <a:gd name="connsiteY1" fmla="*/ 476250 h 1843087"/>
                <a:gd name="connsiteX2" fmla="*/ 188119 w 483394"/>
                <a:gd name="connsiteY2" fmla="*/ 304800 h 1843087"/>
                <a:gd name="connsiteX3" fmla="*/ 178594 w 483394"/>
                <a:gd name="connsiteY3" fmla="*/ 269081 h 1843087"/>
                <a:gd name="connsiteX4" fmla="*/ 152400 w 483394"/>
                <a:gd name="connsiteY4" fmla="*/ 219075 h 1843087"/>
                <a:gd name="connsiteX5" fmla="*/ 116681 w 483394"/>
                <a:gd name="connsiteY5" fmla="*/ 169068 h 1843087"/>
                <a:gd name="connsiteX6" fmla="*/ 90487 w 483394"/>
                <a:gd name="connsiteY6" fmla="*/ 133350 h 1843087"/>
                <a:gd name="connsiteX7" fmla="*/ 47625 w 483394"/>
                <a:gd name="connsiteY7" fmla="*/ 97631 h 1843087"/>
                <a:gd name="connsiteX8" fmla="*/ 19050 w 483394"/>
                <a:gd name="connsiteY8" fmla="*/ 78581 h 1843087"/>
                <a:gd name="connsiteX9" fmla="*/ 7144 w 483394"/>
                <a:gd name="connsiteY9" fmla="*/ 61912 h 1843087"/>
                <a:gd name="connsiteX10" fmla="*/ 0 w 483394"/>
                <a:gd name="connsiteY10" fmla="*/ 40481 h 1843087"/>
                <a:gd name="connsiteX11" fmla="*/ 0 w 483394"/>
                <a:gd name="connsiteY11" fmla="*/ 26193 h 1843087"/>
                <a:gd name="connsiteX12" fmla="*/ 4762 w 483394"/>
                <a:gd name="connsiteY12" fmla="*/ 11906 h 1843087"/>
                <a:gd name="connsiteX13" fmla="*/ 14287 w 483394"/>
                <a:gd name="connsiteY13" fmla="*/ 2381 h 1843087"/>
                <a:gd name="connsiteX14" fmla="*/ 33337 w 483394"/>
                <a:gd name="connsiteY14" fmla="*/ 0 h 1843087"/>
                <a:gd name="connsiteX15" fmla="*/ 69056 w 483394"/>
                <a:gd name="connsiteY15" fmla="*/ 7143 h 1843087"/>
                <a:gd name="connsiteX16" fmla="*/ 159544 w 483394"/>
                <a:gd name="connsiteY16" fmla="*/ 33337 h 1843087"/>
                <a:gd name="connsiteX17" fmla="*/ 242887 w 483394"/>
                <a:gd name="connsiteY17" fmla="*/ 64293 h 1843087"/>
                <a:gd name="connsiteX18" fmla="*/ 345281 w 483394"/>
                <a:gd name="connsiteY18" fmla="*/ 114300 h 1843087"/>
                <a:gd name="connsiteX19" fmla="*/ 452437 w 483394"/>
                <a:gd name="connsiteY19" fmla="*/ 180975 h 1843087"/>
                <a:gd name="connsiteX20" fmla="*/ 461962 w 483394"/>
                <a:gd name="connsiteY20" fmla="*/ 290512 h 1843087"/>
                <a:gd name="connsiteX21" fmla="*/ 459581 w 483394"/>
                <a:gd name="connsiteY21" fmla="*/ 583406 h 1843087"/>
                <a:gd name="connsiteX22" fmla="*/ 457200 w 483394"/>
                <a:gd name="connsiteY22" fmla="*/ 888206 h 1843087"/>
                <a:gd name="connsiteX23" fmla="*/ 459581 w 483394"/>
                <a:gd name="connsiteY23" fmla="*/ 997743 h 1843087"/>
                <a:gd name="connsiteX24" fmla="*/ 483394 w 483394"/>
                <a:gd name="connsiteY24" fmla="*/ 1604962 h 1843087"/>
                <a:gd name="connsiteX25" fmla="*/ 471487 w 483394"/>
                <a:gd name="connsiteY25" fmla="*/ 1735931 h 1843087"/>
                <a:gd name="connsiteX26" fmla="*/ 457200 w 483394"/>
                <a:gd name="connsiteY26" fmla="*/ 1771650 h 1843087"/>
                <a:gd name="connsiteX27" fmla="*/ 433387 w 483394"/>
                <a:gd name="connsiteY27" fmla="*/ 1804987 h 1843087"/>
                <a:gd name="connsiteX28" fmla="*/ 414337 w 483394"/>
                <a:gd name="connsiteY28" fmla="*/ 1826418 h 1843087"/>
                <a:gd name="connsiteX29" fmla="*/ 395287 w 483394"/>
                <a:gd name="connsiteY29" fmla="*/ 1838325 h 1843087"/>
                <a:gd name="connsiteX30" fmla="*/ 369094 w 483394"/>
                <a:gd name="connsiteY30" fmla="*/ 1843087 h 1843087"/>
                <a:gd name="connsiteX31" fmla="*/ 347662 w 483394"/>
                <a:gd name="connsiteY31" fmla="*/ 1835943 h 1843087"/>
                <a:gd name="connsiteX32" fmla="*/ 314325 w 483394"/>
                <a:gd name="connsiteY32" fmla="*/ 1807368 h 1843087"/>
                <a:gd name="connsiteX33" fmla="*/ 290512 w 483394"/>
                <a:gd name="connsiteY33" fmla="*/ 1781175 h 1843087"/>
                <a:gd name="connsiteX34" fmla="*/ 271462 w 483394"/>
                <a:gd name="connsiteY34" fmla="*/ 1750218 h 1843087"/>
                <a:gd name="connsiteX35" fmla="*/ 259556 w 483394"/>
                <a:gd name="connsiteY35" fmla="*/ 1693068 h 1843087"/>
                <a:gd name="connsiteX36" fmla="*/ 252412 w 483394"/>
                <a:gd name="connsiteY36" fmla="*/ 1493043 h 1843087"/>
                <a:gd name="connsiteX37" fmla="*/ 233362 w 483394"/>
                <a:gd name="connsiteY37" fmla="*/ 1166812 h 184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83394" h="1843087">
                  <a:moveTo>
                    <a:pt x="233362" y="1166812"/>
                  </a:moveTo>
                  <a:lnTo>
                    <a:pt x="195262" y="476250"/>
                  </a:lnTo>
                  <a:lnTo>
                    <a:pt x="188119" y="304800"/>
                  </a:lnTo>
                  <a:lnTo>
                    <a:pt x="178594" y="269081"/>
                  </a:lnTo>
                  <a:lnTo>
                    <a:pt x="152400" y="219075"/>
                  </a:lnTo>
                  <a:lnTo>
                    <a:pt x="116681" y="169068"/>
                  </a:lnTo>
                  <a:lnTo>
                    <a:pt x="90487" y="133350"/>
                  </a:lnTo>
                  <a:lnTo>
                    <a:pt x="47625" y="97631"/>
                  </a:lnTo>
                  <a:lnTo>
                    <a:pt x="19050" y="78581"/>
                  </a:lnTo>
                  <a:lnTo>
                    <a:pt x="7144" y="61912"/>
                  </a:lnTo>
                  <a:lnTo>
                    <a:pt x="0" y="40481"/>
                  </a:lnTo>
                  <a:lnTo>
                    <a:pt x="0" y="26193"/>
                  </a:lnTo>
                  <a:lnTo>
                    <a:pt x="4762" y="11906"/>
                  </a:lnTo>
                  <a:lnTo>
                    <a:pt x="14287" y="2381"/>
                  </a:lnTo>
                  <a:lnTo>
                    <a:pt x="33337" y="0"/>
                  </a:lnTo>
                  <a:lnTo>
                    <a:pt x="69056" y="7143"/>
                  </a:lnTo>
                  <a:lnTo>
                    <a:pt x="159544" y="33337"/>
                  </a:lnTo>
                  <a:lnTo>
                    <a:pt x="242887" y="64293"/>
                  </a:lnTo>
                  <a:lnTo>
                    <a:pt x="345281" y="114300"/>
                  </a:lnTo>
                  <a:lnTo>
                    <a:pt x="452437" y="180975"/>
                  </a:lnTo>
                  <a:lnTo>
                    <a:pt x="461962" y="290512"/>
                  </a:lnTo>
                  <a:cubicBezTo>
                    <a:pt x="461168" y="388143"/>
                    <a:pt x="460375" y="485775"/>
                    <a:pt x="459581" y="583406"/>
                  </a:cubicBezTo>
                  <a:cubicBezTo>
                    <a:pt x="458787" y="685006"/>
                    <a:pt x="457994" y="786606"/>
                    <a:pt x="457200" y="888206"/>
                  </a:cubicBezTo>
                  <a:cubicBezTo>
                    <a:pt x="457994" y="924718"/>
                    <a:pt x="458787" y="961231"/>
                    <a:pt x="459581" y="997743"/>
                  </a:cubicBezTo>
                  <a:lnTo>
                    <a:pt x="483394" y="1604962"/>
                  </a:lnTo>
                  <a:lnTo>
                    <a:pt x="471487" y="1735931"/>
                  </a:lnTo>
                  <a:lnTo>
                    <a:pt x="457200" y="1771650"/>
                  </a:lnTo>
                  <a:lnTo>
                    <a:pt x="433387" y="1804987"/>
                  </a:lnTo>
                  <a:lnTo>
                    <a:pt x="414337" y="1826418"/>
                  </a:lnTo>
                  <a:lnTo>
                    <a:pt x="395287" y="1838325"/>
                  </a:lnTo>
                  <a:lnTo>
                    <a:pt x="369094" y="1843087"/>
                  </a:lnTo>
                  <a:lnTo>
                    <a:pt x="347662" y="1835943"/>
                  </a:lnTo>
                  <a:lnTo>
                    <a:pt x="314325" y="1807368"/>
                  </a:lnTo>
                  <a:lnTo>
                    <a:pt x="290512" y="1781175"/>
                  </a:lnTo>
                  <a:lnTo>
                    <a:pt x="271462" y="1750218"/>
                  </a:lnTo>
                  <a:lnTo>
                    <a:pt x="259556" y="1693068"/>
                  </a:lnTo>
                  <a:lnTo>
                    <a:pt x="252412" y="1493043"/>
                  </a:lnTo>
                  <a:lnTo>
                    <a:pt x="233362" y="1166812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AEE369C2-F446-4489-8291-321E6FD08E61}"/>
                </a:ext>
              </a:extLst>
            </p:cNvPr>
            <p:cNvSpPr/>
            <p:nvPr/>
          </p:nvSpPr>
          <p:spPr>
            <a:xfrm>
              <a:off x="5056188" y="1516062"/>
              <a:ext cx="2144713" cy="1822450"/>
            </a:xfrm>
            <a:custGeom>
              <a:avLst/>
              <a:gdLst>
                <a:gd name="connsiteX0" fmla="*/ 976313 w 2145506"/>
                <a:gd name="connsiteY0" fmla="*/ 264319 h 1821657"/>
                <a:gd name="connsiteX1" fmla="*/ 692944 w 2145506"/>
                <a:gd name="connsiteY1" fmla="*/ 283369 h 1821657"/>
                <a:gd name="connsiteX2" fmla="*/ 516731 w 2145506"/>
                <a:gd name="connsiteY2" fmla="*/ 304800 h 1821657"/>
                <a:gd name="connsiteX3" fmla="*/ 300038 w 2145506"/>
                <a:gd name="connsiteY3" fmla="*/ 340519 h 1821657"/>
                <a:gd name="connsiteX4" fmla="*/ 61913 w 2145506"/>
                <a:gd name="connsiteY4" fmla="*/ 390525 h 1821657"/>
                <a:gd name="connsiteX5" fmla="*/ 0 w 2145506"/>
                <a:gd name="connsiteY5" fmla="*/ 226219 h 1821657"/>
                <a:gd name="connsiteX6" fmla="*/ 404813 w 2145506"/>
                <a:gd name="connsiteY6" fmla="*/ 169069 h 1821657"/>
                <a:gd name="connsiteX7" fmla="*/ 921544 w 2145506"/>
                <a:gd name="connsiteY7" fmla="*/ 116682 h 1821657"/>
                <a:gd name="connsiteX8" fmla="*/ 1283494 w 2145506"/>
                <a:gd name="connsiteY8" fmla="*/ 88107 h 1821657"/>
                <a:gd name="connsiteX9" fmla="*/ 1662113 w 2145506"/>
                <a:gd name="connsiteY9" fmla="*/ 66675 h 1821657"/>
                <a:gd name="connsiteX10" fmla="*/ 1740694 w 2145506"/>
                <a:gd name="connsiteY10" fmla="*/ 23813 h 1821657"/>
                <a:gd name="connsiteX11" fmla="*/ 1785938 w 2145506"/>
                <a:gd name="connsiteY11" fmla="*/ 0 h 1821657"/>
                <a:gd name="connsiteX12" fmla="*/ 1807369 w 2145506"/>
                <a:gd name="connsiteY12" fmla="*/ 2382 h 1821657"/>
                <a:gd name="connsiteX13" fmla="*/ 1859756 w 2145506"/>
                <a:gd name="connsiteY13" fmla="*/ 26194 h 1821657"/>
                <a:gd name="connsiteX14" fmla="*/ 1950244 w 2145506"/>
                <a:gd name="connsiteY14" fmla="*/ 66675 h 1821657"/>
                <a:gd name="connsiteX15" fmla="*/ 2019300 w 2145506"/>
                <a:gd name="connsiteY15" fmla="*/ 116682 h 1821657"/>
                <a:gd name="connsiteX16" fmla="*/ 2074069 w 2145506"/>
                <a:gd name="connsiteY16" fmla="*/ 154782 h 1821657"/>
                <a:gd name="connsiteX17" fmla="*/ 2124075 w 2145506"/>
                <a:gd name="connsiteY17" fmla="*/ 200025 h 1821657"/>
                <a:gd name="connsiteX18" fmla="*/ 2143125 w 2145506"/>
                <a:gd name="connsiteY18" fmla="*/ 228600 h 1821657"/>
                <a:gd name="connsiteX19" fmla="*/ 2145506 w 2145506"/>
                <a:gd name="connsiteY19" fmla="*/ 252413 h 1821657"/>
                <a:gd name="connsiteX20" fmla="*/ 2128838 w 2145506"/>
                <a:gd name="connsiteY20" fmla="*/ 302419 h 1821657"/>
                <a:gd name="connsiteX21" fmla="*/ 2055019 w 2145506"/>
                <a:gd name="connsiteY21" fmla="*/ 450057 h 1821657"/>
                <a:gd name="connsiteX22" fmla="*/ 2016919 w 2145506"/>
                <a:gd name="connsiteY22" fmla="*/ 876300 h 1821657"/>
                <a:gd name="connsiteX23" fmla="*/ 1974056 w 2145506"/>
                <a:gd name="connsiteY23" fmla="*/ 1352550 h 1821657"/>
                <a:gd name="connsiteX24" fmla="*/ 1943100 w 2145506"/>
                <a:gd name="connsiteY24" fmla="*/ 1671638 h 1821657"/>
                <a:gd name="connsiteX25" fmla="*/ 1928813 w 2145506"/>
                <a:gd name="connsiteY25" fmla="*/ 1716882 h 1821657"/>
                <a:gd name="connsiteX26" fmla="*/ 1907381 w 2145506"/>
                <a:gd name="connsiteY26" fmla="*/ 1750219 h 1821657"/>
                <a:gd name="connsiteX27" fmla="*/ 1883569 w 2145506"/>
                <a:gd name="connsiteY27" fmla="*/ 1783557 h 1821657"/>
                <a:gd name="connsiteX28" fmla="*/ 1864519 w 2145506"/>
                <a:gd name="connsiteY28" fmla="*/ 1804988 h 1821657"/>
                <a:gd name="connsiteX29" fmla="*/ 1845469 w 2145506"/>
                <a:gd name="connsiteY29" fmla="*/ 1814513 h 1821657"/>
                <a:gd name="connsiteX30" fmla="*/ 1821656 w 2145506"/>
                <a:gd name="connsiteY30" fmla="*/ 1821657 h 1821657"/>
                <a:gd name="connsiteX31" fmla="*/ 1802606 w 2145506"/>
                <a:gd name="connsiteY31" fmla="*/ 1821657 h 1821657"/>
                <a:gd name="connsiteX32" fmla="*/ 1781175 w 2145506"/>
                <a:gd name="connsiteY32" fmla="*/ 1814513 h 1821657"/>
                <a:gd name="connsiteX33" fmla="*/ 1762125 w 2145506"/>
                <a:gd name="connsiteY33" fmla="*/ 1802607 h 1821657"/>
                <a:gd name="connsiteX34" fmla="*/ 1743075 w 2145506"/>
                <a:gd name="connsiteY34" fmla="*/ 1781175 h 1821657"/>
                <a:gd name="connsiteX35" fmla="*/ 1716881 w 2145506"/>
                <a:gd name="connsiteY35" fmla="*/ 1712119 h 1821657"/>
                <a:gd name="connsiteX36" fmla="*/ 1724025 w 2145506"/>
                <a:gd name="connsiteY36" fmla="*/ 1564482 h 1821657"/>
                <a:gd name="connsiteX37" fmla="*/ 1747838 w 2145506"/>
                <a:gd name="connsiteY37" fmla="*/ 1202532 h 1821657"/>
                <a:gd name="connsiteX38" fmla="*/ 1762125 w 2145506"/>
                <a:gd name="connsiteY38" fmla="*/ 952500 h 1821657"/>
                <a:gd name="connsiteX39" fmla="*/ 1771650 w 2145506"/>
                <a:gd name="connsiteY39" fmla="*/ 809625 h 1821657"/>
                <a:gd name="connsiteX40" fmla="*/ 1771650 w 2145506"/>
                <a:gd name="connsiteY40" fmla="*/ 754857 h 1821657"/>
                <a:gd name="connsiteX41" fmla="*/ 1783556 w 2145506"/>
                <a:gd name="connsiteY41" fmla="*/ 473869 h 1821657"/>
                <a:gd name="connsiteX42" fmla="*/ 1793081 w 2145506"/>
                <a:gd name="connsiteY42" fmla="*/ 340519 h 1821657"/>
                <a:gd name="connsiteX43" fmla="*/ 1793081 w 2145506"/>
                <a:gd name="connsiteY43" fmla="*/ 316707 h 1821657"/>
                <a:gd name="connsiteX44" fmla="*/ 1783556 w 2145506"/>
                <a:gd name="connsiteY44" fmla="*/ 295275 h 1821657"/>
                <a:gd name="connsiteX45" fmla="*/ 1771650 w 2145506"/>
                <a:gd name="connsiteY45" fmla="*/ 280988 h 1821657"/>
                <a:gd name="connsiteX46" fmla="*/ 1757363 w 2145506"/>
                <a:gd name="connsiteY46" fmla="*/ 266700 h 1821657"/>
                <a:gd name="connsiteX47" fmla="*/ 1726406 w 2145506"/>
                <a:gd name="connsiteY47" fmla="*/ 252413 h 1821657"/>
                <a:gd name="connsiteX48" fmla="*/ 1669256 w 2145506"/>
                <a:gd name="connsiteY48" fmla="*/ 245269 h 1821657"/>
                <a:gd name="connsiteX49" fmla="*/ 1423988 w 2145506"/>
                <a:gd name="connsiteY49" fmla="*/ 247650 h 1821657"/>
                <a:gd name="connsiteX50" fmla="*/ 976313 w 2145506"/>
                <a:gd name="connsiteY50" fmla="*/ 264319 h 1821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45506" h="1821657">
                  <a:moveTo>
                    <a:pt x="976313" y="264319"/>
                  </a:moveTo>
                  <a:lnTo>
                    <a:pt x="692944" y="283369"/>
                  </a:lnTo>
                  <a:lnTo>
                    <a:pt x="516731" y="304800"/>
                  </a:lnTo>
                  <a:lnTo>
                    <a:pt x="300038" y="340519"/>
                  </a:lnTo>
                  <a:lnTo>
                    <a:pt x="61913" y="390525"/>
                  </a:lnTo>
                  <a:lnTo>
                    <a:pt x="0" y="226219"/>
                  </a:lnTo>
                  <a:lnTo>
                    <a:pt x="404813" y="169069"/>
                  </a:lnTo>
                  <a:lnTo>
                    <a:pt x="921544" y="116682"/>
                  </a:lnTo>
                  <a:lnTo>
                    <a:pt x="1283494" y="88107"/>
                  </a:lnTo>
                  <a:lnTo>
                    <a:pt x="1662113" y="66675"/>
                  </a:lnTo>
                  <a:lnTo>
                    <a:pt x="1740694" y="23813"/>
                  </a:lnTo>
                  <a:lnTo>
                    <a:pt x="1785938" y="0"/>
                  </a:lnTo>
                  <a:lnTo>
                    <a:pt x="1807369" y="2382"/>
                  </a:lnTo>
                  <a:lnTo>
                    <a:pt x="1859756" y="26194"/>
                  </a:lnTo>
                  <a:lnTo>
                    <a:pt x="1950244" y="66675"/>
                  </a:lnTo>
                  <a:lnTo>
                    <a:pt x="2019300" y="116682"/>
                  </a:lnTo>
                  <a:lnTo>
                    <a:pt x="2074069" y="154782"/>
                  </a:lnTo>
                  <a:lnTo>
                    <a:pt x="2124075" y="200025"/>
                  </a:lnTo>
                  <a:lnTo>
                    <a:pt x="2143125" y="228600"/>
                  </a:lnTo>
                  <a:lnTo>
                    <a:pt x="2145506" y="252413"/>
                  </a:lnTo>
                  <a:lnTo>
                    <a:pt x="2128838" y="302419"/>
                  </a:lnTo>
                  <a:lnTo>
                    <a:pt x="2055019" y="450057"/>
                  </a:lnTo>
                  <a:lnTo>
                    <a:pt x="2016919" y="876300"/>
                  </a:lnTo>
                  <a:lnTo>
                    <a:pt x="1974056" y="1352550"/>
                  </a:lnTo>
                  <a:lnTo>
                    <a:pt x="1943100" y="1671638"/>
                  </a:lnTo>
                  <a:lnTo>
                    <a:pt x="1928813" y="1716882"/>
                  </a:lnTo>
                  <a:lnTo>
                    <a:pt x="1907381" y="1750219"/>
                  </a:lnTo>
                  <a:lnTo>
                    <a:pt x="1883569" y="1783557"/>
                  </a:lnTo>
                  <a:lnTo>
                    <a:pt x="1864519" y="1804988"/>
                  </a:lnTo>
                  <a:lnTo>
                    <a:pt x="1845469" y="1814513"/>
                  </a:lnTo>
                  <a:lnTo>
                    <a:pt x="1821656" y="1821657"/>
                  </a:lnTo>
                  <a:lnTo>
                    <a:pt x="1802606" y="1821657"/>
                  </a:lnTo>
                  <a:lnTo>
                    <a:pt x="1781175" y="1814513"/>
                  </a:lnTo>
                  <a:lnTo>
                    <a:pt x="1762125" y="1802607"/>
                  </a:lnTo>
                  <a:lnTo>
                    <a:pt x="1743075" y="1781175"/>
                  </a:lnTo>
                  <a:lnTo>
                    <a:pt x="1716881" y="1712119"/>
                  </a:lnTo>
                  <a:lnTo>
                    <a:pt x="1724025" y="1564482"/>
                  </a:lnTo>
                  <a:lnTo>
                    <a:pt x="1747838" y="1202532"/>
                  </a:lnTo>
                  <a:lnTo>
                    <a:pt x="1762125" y="952500"/>
                  </a:lnTo>
                  <a:lnTo>
                    <a:pt x="1771650" y="809625"/>
                  </a:lnTo>
                  <a:lnTo>
                    <a:pt x="1771650" y="754857"/>
                  </a:lnTo>
                  <a:lnTo>
                    <a:pt x="1783556" y="473869"/>
                  </a:lnTo>
                  <a:lnTo>
                    <a:pt x="1793081" y="340519"/>
                  </a:lnTo>
                  <a:lnTo>
                    <a:pt x="1793081" y="316707"/>
                  </a:lnTo>
                  <a:lnTo>
                    <a:pt x="1783556" y="295275"/>
                  </a:lnTo>
                  <a:lnTo>
                    <a:pt x="1771650" y="280988"/>
                  </a:lnTo>
                  <a:lnTo>
                    <a:pt x="1757363" y="266700"/>
                  </a:lnTo>
                  <a:lnTo>
                    <a:pt x="1726406" y="252413"/>
                  </a:lnTo>
                  <a:lnTo>
                    <a:pt x="1669256" y="245269"/>
                  </a:lnTo>
                  <a:lnTo>
                    <a:pt x="1423988" y="247650"/>
                  </a:lnTo>
                  <a:lnTo>
                    <a:pt x="976313" y="264319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F48EA5F-1D3C-462C-BAA0-B72782DAD883}"/>
                </a:ext>
              </a:extLst>
            </p:cNvPr>
            <p:cNvSpPr/>
            <p:nvPr/>
          </p:nvSpPr>
          <p:spPr>
            <a:xfrm>
              <a:off x="5092700" y="2300288"/>
              <a:ext cx="1778000" cy="320675"/>
            </a:xfrm>
            <a:custGeom>
              <a:avLst/>
              <a:gdLst>
                <a:gd name="connsiteX0" fmla="*/ 900112 w 1778794"/>
                <a:gd name="connsiteY0" fmla="*/ 226218 h 321468"/>
                <a:gd name="connsiteX1" fmla="*/ 469106 w 1778794"/>
                <a:gd name="connsiteY1" fmla="*/ 264318 h 321468"/>
                <a:gd name="connsiteX2" fmla="*/ 7144 w 1778794"/>
                <a:gd name="connsiteY2" fmla="*/ 321468 h 321468"/>
                <a:gd name="connsiteX3" fmla="*/ 0 w 1778794"/>
                <a:gd name="connsiteY3" fmla="*/ 135731 h 321468"/>
                <a:gd name="connsiteX4" fmla="*/ 711994 w 1778794"/>
                <a:gd name="connsiteY4" fmla="*/ 64293 h 321468"/>
                <a:gd name="connsiteX5" fmla="*/ 1362075 w 1778794"/>
                <a:gd name="connsiteY5" fmla="*/ 16668 h 321468"/>
                <a:gd name="connsiteX6" fmla="*/ 1778794 w 1778794"/>
                <a:gd name="connsiteY6" fmla="*/ 0 h 321468"/>
                <a:gd name="connsiteX7" fmla="*/ 1776412 w 1778794"/>
                <a:gd name="connsiteY7" fmla="*/ 200025 h 321468"/>
                <a:gd name="connsiteX8" fmla="*/ 1209675 w 1778794"/>
                <a:gd name="connsiteY8" fmla="*/ 209550 h 321468"/>
                <a:gd name="connsiteX9" fmla="*/ 900112 w 1778794"/>
                <a:gd name="connsiteY9" fmla="*/ 226218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794" h="321468">
                  <a:moveTo>
                    <a:pt x="900112" y="226218"/>
                  </a:moveTo>
                  <a:lnTo>
                    <a:pt x="469106" y="264318"/>
                  </a:lnTo>
                  <a:lnTo>
                    <a:pt x="7144" y="321468"/>
                  </a:lnTo>
                  <a:lnTo>
                    <a:pt x="0" y="135731"/>
                  </a:lnTo>
                  <a:lnTo>
                    <a:pt x="711994" y="64293"/>
                  </a:lnTo>
                  <a:lnTo>
                    <a:pt x="1362075" y="16668"/>
                  </a:lnTo>
                  <a:lnTo>
                    <a:pt x="1778794" y="0"/>
                  </a:lnTo>
                  <a:lnTo>
                    <a:pt x="1776412" y="200025"/>
                  </a:lnTo>
                  <a:lnTo>
                    <a:pt x="1209675" y="209550"/>
                  </a:lnTo>
                  <a:lnTo>
                    <a:pt x="900112" y="22621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08D70EDC-1CE4-49BE-A5D7-2660645B1AF2}"/>
                </a:ext>
              </a:extLst>
            </p:cNvPr>
            <p:cNvSpPr/>
            <p:nvPr/>
          </p:nvSpPr>
          <p:spPr>
            <a:xfrm>
              <a:off x="5122863" y="3052762"/>
              <a:ext cx="1714500" cy="292100"/>
            </a:xfrm>
            <a:custGeom>
              <a:avLst/>
              <a:gdLst>
                <a:gd name="connsiteX0" fmla="*/ 1092994 w 1714500"/>
                <a:gd name="connsiteY0" fmla="*/ 204787 h 292893"/>
                <a:gd name="connsiteX1" fmla="*/ 897731 w 1714500"/>
                <a:gd name="connsiteY1" fmla="*/ 204787 h 292893"/>
                <a:gd name="connsiteX2" fmla="*/ 426244 w 1714500"/>
                <a:gd name="connsiteY2" fmla="*/ 254793 h 292893"/>
                <a:gd name="connsiteX3" fmla="*/ 0 w 1714500"/>
                <a:gd name="connsiteY3" fmla="*/ 292893 h 292893"/>
                <a:gd name="connsiteX4" fmla="*/ 0 w 1714500"/>
                <a:gd name="connsiteY4" fmla="*/ 102393 h 292893"/>
                <a:gd name="connsiteX5" fmla="*/ 345281 w 1714500"/>
                <a:gd name="connsiteY5" fmla="*/ 59531 h 292893"/>
                <a:gd name="connsiteX6" fmla="*/ 819150 w 1714500"/>
                <a:gd name="connsiteY6" fmla="*/ 16668 h 292893"/>
                <a:gd name="connsiteX7" fmla="*/ 1271587 w 1714500"/>
                <a:gd name="connsiteY7" fmla="*/ 0 h 292893"/>
                <a:gd name="connsiteX8" fmla="*/ 1697831 w 1714500"/>
                <a:gd name="connsiteY8" fmla="*/ 2381 h 292893"/>
                <a:gd name="connsiteX9" fmla="*/ 1714500 w 1714500"/>
                <a:gd name="connsiteY9" fmla="*/ 211931 h 292893"/>
                <a:gd name="connsiteX10" fmla="*/ 1092994 w 1714500"/>
                <a:gd name="connsiteY10" fmla="*/ 204787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14500" h="292893">
                  <a:moveTo>
                    <a:pt x="1092994" y="204787"/>
                  </a:moveTo>
                  <a:lnTo>
                    <a:pt x="897731" y="204787"/>
                  </a:lnTo>
                  <a:lnTo>
                    <a:pt x="426244" y="254793"/>
                  </a:lnTo>
                  <a:lnTo>
                    <a:pt x="0" y="292893"/>
                  </a:lnTo>
                  <a:lnTo>
                    <a:pt x="0" y="102393"/>
                  </a:lnTo>
                  <a:lnTo>
                    <a:pt x="345281" y="59531"/>
                  </a:lnTo>
                  <a:lnTo>
                    <a:pt x="819150" y="16668"/>
                  </a:lnTo>
                  <a:lnTo>
                    <a:pt x="1271587" y="0"/>
                  </a:lnTo>
                  <a:lnTo>
                    <a:pt x="1697831" y="2381"/>
                  </a:lnTo>
                  <a:lnTo>
                    <a:pt x="1714500" y="211931"/>
                  </a:lnTo>
                  <a:lnTo>
                    <a:pt x="1092994" y="20478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2322B0B-2046-4014-993A-63492A8B0AA2}"/>
                </a:ext>
              </a:extLst>
            </p:cNvPr>
            <p:cNvSpPr/>
            <p:nvPr/>
          </p:nvSpPr>
          <p:spPr>
            <a:xfrm>
              <a:off x="3781426" y="3228974"/>
              <a:ext cx="1914525" cy="1277938"/>
            </a:xfrm>
            <a:custGeom>
              <a:avLst/>
              <a:gdLst>
                <a:gd name="connsiteX0" fmla="*/ 1126331 w 1914525"/>
                <a:gd name="connsiteY0" fmla="*/ 852488 h 1278731"/>
                <a:gd name="connsiteX1" fmla="*/ 919163 w 1914525"/>
                <a:gd name="connsiteY1" fmla="*/ 957263 h 1278731"/>
                <a:gd name="connsiteX2" fmla="*/ 592931 w 1914525"/>
                <a:gd name="connsiteY2" fmla="*/ 1097756 h 1278731"/>
                <a:gd name="connsiteX3" fmla="*/ 316706 w 1914525"/>
                <a:gd name="connsiteY3" fmla="*/ 1197769 h 1278731"/>
                <a:gd name="connsiteX4" fmla="*/ 83344 w 1914525"/>
                <a:gd name="connsiteY4" fmla="*/ 1269206 h 1278731"/>
                <a:gd name="connsiteX5" fmla="*/ 38100 w 1914525"/>
                <a:gd name="connsiteY5" fmla="*/ 1278731 h 1278731"/>
                <a:gd name="connsiteX6" fmla="*/ 23813 w 1914525"/>
                <a:gd name="connsiteY6" fmla="*/ 1276350 h 1278731"/>
                <a:gd name="connsiteX7" fmla="*/ 7144 w 1914525"/>
                <a:gd name="connsiteY7" fmla="*/ 1269206 h 1278731"/>
                <a:gd name="connsiteX8" fmla="*/ 0 w 1914525"/>
                <a:gd name="connsiteY8" fmla="*/ 1254919 h 1278731"/>
                <a:gd name="connsiteX9" fmla="*/ 9525 w 1914525"/>
                <a:gd name="connsiteY9" fmla="*/ 1231106 h 1278731"/>
                <a:gd name="connsiteX10" fmla="*/ 28575 w 1914525"/>
                <a:gd name="connsiteY10" fmla="*/ 1209675 h 1278731"/>
                <a:gd name="connsiteX11" fmla="*/ 257175 w 1914525"/>
                <a:gd name="connsiteY11" fmla="*/ 1104900 h 1278731"/>
                <a:gd name="connsiteX12" fmla="*/ 542925 w 1914525"/>
                <a:gd name="connsiteY12" fmla="*/ 969169 h 1278731"/>
                <a:gd name="connsiteX13" fmla="*/ 857250 w 1914525"/>
                <a:gd name="connsiteY13" fmla="*/ 795338 h 1278731"/>
                <a:gd name="connsiteX14" fmla="*/ 1021556 w 1914525"/>
                <a:gd name="connsiteY14" fmla="*/ 695325 h 1278731"/>
                <a:gd name="connsiteX15" fmla="*/ 1173956 w 1914525"/>
                <a:gd name="connsiteY15" fmla="*/ 592931 h 1278731"/>
                <a:gd name="connsiteX16" fmla="*/ 1335881 w 1914525"/>
                <a:gd name="connsiteY16" fmla="*/ 459581 h 1278731"/>
                <a:gd name="connsiteX17" fmla="*/ 1419225 w 1914525"/>
                <a:gd name="connsiteY17" fmla="*/ 376238 h 1278731"/>
                <a:gd name="connsiteX18" fmla="*/ 1473994 w 1914525"/>
                <a:gd name="connsiteY18" fmla="*/ 323850 h 1278731"/>
                <a:gd name="connsiteX19" fmla="*/ 1524000 w 1914525"/>
                <a:gd name="connsiteY19" fmla="*/ 261938 h 1278731"/>
                <a:gd name="connsiteX20" fmla="*/ 1554956 w 1914525"/>
                <a:gd name="connsiteY20" fmla="*/ 209550 h 1278731"/>
                <a:gd name="connsiteX21" fmla="*/ 1576388 w 1914525"/>
                <a:gd name="connsiteY21" fmla="*/ 164306 h 1278731"/>
                <a:gd name="connsiteX22" fmla="*/ 1588294 w 1914525"/>
                <a:gd name="connsiteY22" fmla="*/ 116681 h 1278731"/>
                <a:gd name="connsiteX23" fmla="*/ 1588294 w 1914525"/>
                <a:gd name="connsiteY23" fmla="*/ 38100 h 1278731"/>
                <a:gd name="connsiteX24" fmla="*/ 1759744 w 1914525"/>
                <a:gd name="connsiteY24" fmla="*/ 0 h 1278731"/>
                <a:gd name="connsiteX25" fmla="*/ 1847850 w 1914525"/>
                <a:gd name="connsiteY25" fmla="*/ 161925 h 1278731"/>
                <a:gd name="connsiteX26" fmla="*/ 1866900 w 1914525"/>
                <a:gd name="connsiteY26" fmla="*/ 185738 h 1278731"/>
                <a:gd name="connsiteX27" fmla="*/ 1890713 w 1914525"/>
                <a:gd name="connsiteY27" fmla="*/ 221456 h 1278731"/>
                <a:gd name="connsiteX28" fmla="*/ 1909763 w 1914525"/>
                <a:gd name="connsiteY28" fmla="*/ 254794 h 1278731"/>
                <a:gd name="connsiteX29" fmla="*/ 1914525 w 1914525"/>
                <a:gd name="connsiteY29" fmla="*/ 273844 h 1278731"/>
                <a:gd name="connsiteX30" fmla="*/ 1914525 w 1914525"/>
                <a:gd name="connsiteY30" fmla="*/ 314325 h 1278731"/>
                <a:gd name="connsiteX31" fmla="*/ 1900238 w 1914525"/>
                <a:gd name="connsiteY31" fmla="*/ 335756 h 1278731"/>
                <a:gd name="connsiteX32" fmla="*/ 1859756 w 1914525"/>
                <a:gd name="connsiteY32" fmla="*/ 350044 h 1278731"/>
                <a:gd name="connsiteX33" fmla="*/ 1816894 w 1914525"/>
                <a:gd name="connsiteY33" fmla="*/ 366713 h 1278731"/>
                <a:gd name="connsiteX34" fmla="*/ 1774031 w 1914525"/>
                <a:gd name="connsiteY34" fmla="*/ 402431 h 1278731"/>
                <a:gd name="connsiteX35" fmla="*/ 1557338 w 1914525"/>
                <a:gd name="connsiteY35" fmla="*/ 597694 h 1278731"/>
                <a:gd name="connsiteX36" fmla="*/ 1369219 w 1914525"/>
                <a:gd name="connsiteY36" fmla="*/ 711994 h 1278731"/>
                <a:gd name="connsiteX37" fmla="*/ 1126331 w 1914525"/>
                <a:gd name="connsiteY37" fmla="*/ 852488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14525" h="1278731">
                  <a:moveTo>
                    <a:pt x="1126331" y="852488"/>
                  </a:moveTo>
                  <a:lnTo>
                    <a:pt x="919163" y="957263"/>
                  </a:lnTo>
                  <a:lnTo>
                    <a:pt x="592931" y="1097756"/>
                  </a:lnTo>
                  <a:lnTo>
                    <a:pt x="316706" y="1197769"/>
                  </a:lnTo>
                  <a:lnTo>
                    <a:pt x="83344" y="1269206"/>
                  </a:lnTo>
                  <a:lnTo>
                    <a:pt x="38100" y="1278731"/>
                  </a:lnTo>
                  <a:lnTo>
                    <a:pt x="23813" y="1276350"/>
                  </a:lnTo>
                  <a:lnTo>
                    <a:pt x="7144" y="1269206"/>
                  </a:lnTo>
                  <a:lnTo>
                    <a:pt x="0" y="1254919"/>
                  </a:lnTo>
                  <a:lnTo>
                    <a:pt x="9525" y="1231106"/>
                  </a:lnTo>
                  <a:lnTo>
                    <a:pt x="28575" y="1209675"/>
                  </a:lnTo>
                  <a:lnTo>
                    <a:pt x="257175" y="1104900"/>
                  </a:lnTo>
                  <a:lnTo>
                    <a:pt x="542925" y="969169"/>
                  </a:lnTo>
                  <a:lnTo>
                    <a:pt x="857250" y="795338"/>
                  </a:lnTo>
                  <a:lnTo>
                    <a:pt x="1021556" y="695325"/>
                  </a:lnTo>
                  <a:lnTo>
                    <a:pt x="1173956" y="592931"/>
                  </a:lnTo>
                  <a:lnTo>
                    <a:pt x="1335881" y="459581"/>
                  </a:lnTo>
                  <a:lnTo>
                    <a:pt x="1419225" y="376238"/>
                  </a:lnTo>
                  <a:lnTo>
                    <a:pt x="1473994" y="323850"/>
                  </a:lnTo>
                  <a:lnTo>
                    <a:pt x="1524000" y="261938"/>
                  </a:lnTo>
                  <a:lnTo>
                    <a:pt x="1554956" y="209550"/>
                  </a:lnTo>
                  <a:lnTo>
                    <a:pt x="1576388" y="164306"/>
                  </a:lnTo>
                  <a:lnTo>
                    <a:pt x="1588294" y="116681"/>
                  </a:lnTo>
                  <a:lnTo>
                    <a:pt x="1588294" y="38100"/>
                  </a:lnTo>
                  <a:lnTo>
                    <a:pt x="1759744" y="0"/>
                  </a:lnTo>
                  <a:lnTo>
                    <a:pt x="1847850" y="161925"/>
                  </a:lnTo>
                  <a:lnTo>
                    <a:pt x="1866900" y="185738"/>
                  </a:lnTo>
                  <a:lnTo>
                    <a:pt x="1890713" y="221456"/>
                  </a:lnTo>
                  <a:lnTo>
                    <a:pt x="1909763" y="254794"/>
                  </a:lnTo>
                  <a:lnTo>
                    <a:pt x="1914525" y="273844"/>
                  </a:lnTo>
                  <a:lnTo>
                    <a:pt x="1914525" y="314325"/>
                  </a:lnTo>
                  <a:lnTo>
                    <a:pt x="1900238" y="335756"/>
                  </a:lnTo>
                  <a:lnTo>
                    <a:pt x="1859756" y="350044"/>
                  </a:lnTo>
                  <a:lnTo>
                    <a:pt x="1816894" y="366713"/>
                  </a:lnTo>
                  <a:lnTo>
                    <a:pt x="1774031" y="402431"/>
                  </a:lnTo>
                  <a:lnTo>
                    <a:pt x="1557338" y="597694"/>
                  </a:lnTo>
                  <a:lnTo>
                    <a:pt x="1369219" y="711994"/>
                  </a:lnTo>
                  <a:lnTo>
                    <a:pt x="1126331" y="85248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83048622-14A7-4EB2-BBDA-22B9F5848662}"/>
                </a:ext>
              </a:extLst>
            </p:cNvPr>
            <p:cNvSpPr/>
            <p:nvPr/>
          </p:nvSpPr>
          <p:spPr>
            <a:xfrm>
              <a:off x="5259388" y="3636962"/>
              <a:ext cx="2684462" cy="449262"/>
            </a:xfrm>
            <a:custGeom>
              <a:avLst/>
              <a:gdLst>
                <a:gd name="connsiteX0" fmla="*/ 1814513 w 2683669"/>
                <a:gd name="connsiteY0" fmla="*/ 261937 h 450056"/>
                <a:gd name="connsiteX1" fmla="*/ 1371600 w 2683669"/>
                <a:gd name="connsiteY1" fmla="*/ 292894 h 450056"/>
                <a:gd name="connsiteX2" fmla="*/ 1266825 w 2683669"/>
                <a:gd name="connsiteY2" fmla="*/ 283369 h 450056"/>
                <a:gd name="connsiteX3" fmla="*/ 940594 w 2683669"/>
                <a:gd name="connsiteY3" fmla="*/ 338137 h 450056"/>
                <a:gd name="connsiteX4" fmla="*/ 597694 w 2683669"/>
                <a:gd name="connsiteY4" fmla="*/ 409575 h 450056"/>
                <a:gd name="connsiteX5" fmla="*/ 392907 w 2683669"/>
                <a:gd name="connsiteY5" fmla="*/ 450056 h 450056"/>
                <a:gd name="connsiteX6" fmla="*/ 297657 w 2683669"/>
                <a:gd name="connsiteY6" fmla="*/ 447675 h 450056"/>
                <a:gd name="connsiteX7" fmla="*/ 238125 w 2683669"/>
                <a:gd name="connsiteY7" fmla="*/ 435769 h 450056"/>
                <a:gd name="connsiteX8" fmla="*/ 183357 w 2683669"/>
                <a:gd name="connsiteY8" fmla="*/ 419100 h 450056"/>
                <a:gd name="connsiteX9" fmla="*/ 147638 w 2683669"/>
                <a:gd name="connsiteY9" fmla="*/ 400050 h 450056"/>
                <a:gd name="connsiteX10" fmla="*/ 121444 w 2683669"/>
                <a:gd name="connsiteY10" fmla="*/ 376237 h 450056"/>
                <a:gd name="connsiteX11" fmla="*/ 83344 w 2683669"/>
                <a:gd name="connsiteY11" fmla="*/ 323850 h 450056"/>
                <a:gd name="connsiteX12" fmla="*/ 0 w 2683669"/>
                <a:gd name="connsiteY12" fmla="*/ 185737 h 450056"/>
                <a:gd name="connsiteX13" fmla="*/ 45244 w 2683669"/>
                <a:gd name="connsiteY13" fmla="*/ 157162 h 450056"/>
                <a:gd name="connsiteX14" fmla="*/ 147638 w 2683669"/>
                <a:gd name="connsiteY14" fmla="*/ 204787 h 450056"/>
                <a:gd name="connsiteX15" fmla="*/ 245269 w 2683669"/>
                <a:gd name="connsiteY15" fmla="*/ 230981 h 450056"/>
                <a:gd name="connsiteX16" fmla="*/ 304800 w 2683669"/>
                <a:gd name="connsiteY16" fmla="*/ 245269 h 450056"/>
                <a:gd name="connsiteX17" fmla="*/ 361950 w 2683669"/>
                <a:gd name="connsiteY17" fmla="*/ 250031 h 450056"/>
                <a:gd name="connsiteX18" fmla="*/ 447675 w 2683669"/>
                <a:gd name="connsiteY18" fmla="*/ 238125 h 450056"/>
                <a:gd name="connsiteX19" fmla="*/ 995363 w 2683669"/>
                <a:gd name="connsiteY19" fmla="*/ 166687 h 450056"/>
                <a:gd name="connsiteX20" fmla="*/ 1500188 w 2683669"/>
                <a:gd name="connsiteY20" fmla="*/ 109537 h 450056"/>
                <a:gd name="connsiteX21" fmla="*/ 1831182 w 2683669"/>
                <a:gd name="connsiteY21" fmla="*/ 78581 h 450056"/>
                <a:gd name="connsiteX22" fmla="*/ 2147888 w 2683669"/>
                <a:gd name="connsiteY22" fmla="*/ 40481 h 450056"/>
                <a:gd name="connsiteX23" fmla="*/ 2195513 w 2683669"/>
                <a:gd name="connsiteY23" fmla="*/ 26194 h 450056"/>
                <a:gd name="connsiteX24" fmla="*/ 2235994 w 2683669"/>
                <a:gd name="connsiteY24" fmla="*/ 0 h 450056"/>
                <a:gd name="connsiteX25" fmla="*/ 2290763 w 2683669"/>
                <a:gd name="connsiteY25" fmla="*/ 14287 h 450056"/>
                <a:gd name="connsiteX26" fmla="*/ 2397919 w 2683669"/>
                <a:gd name="connsiteY26" fmla="*/ 61912 h 450056"/>
                <a:gd name="connsiteX27" fmla="*/ 2500313 w 2683669"/>
                <a:gd name="connsiteY27" fmla="*/ 111919 h 450056"/>
                <a:gd name="connsiteX28" fmla="*/ 2581275 w 2683669"/>
                <a:gd name="connsiteY28" fmla="*/ 171450 h 450056"/>
                <a:gd name="connsiteX29" fmla="*/ 2631282 w 2683669"/>
                <a:gd name="connsiteY29" fmla="*/ 214312 h 450056"/>
                <a:gd name="connsiteX30" fmla="*/ 2667000 w 2683669"/>
                <a:gd name="connsiteY30" fmla="*/ 254794 h 450056"/>
                <a:gd name="connsiteX31" fmla="*/ 2681288 w 2683669"/>
                <a:gd name="connsiteY31" fmla="*/ 283369 h 450056"/>
                <a:gd name="connsiteX32" fmla="*/ 2683669 w 2683669"/>
                <a:gd name="connsiteY32" fmla="*/ 316706 h 450056"/>
                <a:gd name="connsiteX33" fmla="*/ 2671763 w 2683669"/>
                <a:gd name="connsiteY33" fmla="*/ 352425 h 450056"/>
                <a:gd name="connsiteX34" fmla="*/ 2628900 w 2683669"/>
                <a:gd name="connsiteY34" fmla="*/ 373856 h 450056"/>
                <a:gd name="connsiteX35" fmla="*/ 2257425 w 2683669"/>
                <a:gd name="connsiteY35" fmla="*/ 273844 h 450056"/>
                <a:gd name="connsiteX36" fmla="*/ 2157413 w 2683669"/>
                <a:gd name="connsiteY36" fmla="*/ 252412 h 450056"/>
                <a:gd name="connsiteX37" fmla="*/ 2026444 w 2683669"/>
                <a:gd name="connsiteY37" fmla="*/ 245269 h 450056"/>
                <a:gd name="connsiteX38" fmla="*/ 1814513 w 2683669"/>
                <a:gd name="connsiteY38" fmla="*/ 261937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83669" h="450056">
                  <a:moveTo>
                    <a:pt x="1814513" y="261937"/>
                  </a:moveTo>
                  <a:lnTo>
                    <a:pt x="1371600" y="292894"/>
                  </a:lnTo>
                  <a:lnTo>
                    <a:pt x="1266825" y="283369"/>
                  </a:lnTo>
                  <a:lnTo>
                    <a:pt x="940594" y="338137"/>
                  </a:lnTo>
                  <a:lnTo>
                    <a:pt x="597694" y="409575"/>
                  </a:lnTo>
                  <a:lnTo>
                    <a:pt x="392907" y="450056"/>
                  </a:lnTo>
                  <a:lnTo>
                    <a:pt x="297657" y="447675"/>
                  </a:lnTo>
                  <a:lnTo>
                    <a:pt x="238125" y="435769"/>
                  </a:lnTo>
                  <a:lnTo>
                    <a:pt x="183357" y="419100"/>
                  </a:lnTo>
                  <a:lnTo>
                    <a:pt x="147638" y="400050"/>
                  </a:lnTo>
                  <a:lnTo>
                    <a:pt x="121444" y="376237"/>
                  </a:lnTo>
                  <a:lnTo>
                    <a:pt x="83344" y="323850"/>
                  </a:lnTo>
                  <a:lnTo>
                    <a:pt x="0" y="185737"/>
                  </a:lnTo>
                  <a:lnTo>
                    <a:pt x="45244" y="157162"/>
                  </a:lnTo>
                  <a:lnTo>
                    <a:pt x="147638" y="204787"/>
                  </a:lnTo>
                  <a:lnTo>
                    <a:pt x="245269" y="230981"/>
                  </a:lnTo>
                  <a:lnTo>
                    <a:pt x="304800" y="245269"/>
                  </a:lnTo>
                  <a:lnTo>
                    <a:pt x="361950" y="250031"/>
                  </a:lnTo>
                  <a:lnTo>
                    <a:pt x="447675" y="238125"/>
                  </a:lnTo>
                  <a:lnTo>
                    <a:pt x="995363" y="166687"/>
                  </a:lnTo>
                  <a:lnTo>
                    <a:pt x="1500188" y="109537"/>
                  </a:lnTo>
                  <a:lnTo>
                    <a:pt x="1831182" y="78581"/>
                  </a:lnTo>
                  <a:lnTo>
                    <a:pt x="2147888" y="40481"/>
                  </a:lnTo>
                  <a:lnTo>
                    <a:pt x="2195513" y="26194"/>
                  </a:lnTo>
                  <a:lnTo>
                    <a:pt x="2235994" y="0"/>
                  </a:lnTo>
                  <a:lnTo>
                    <a:pt x="2290763" y="14287"/>
                  </a:lnTo>
                  <a:lnTo>
                    <a:pt x="2397919" y="61912"/>
                  </a:lnTo>
                  <a:lnTo>
                    <a:pt x="2500313" y="111919"/>
                  </a:lnTo>
                  <a:lnTo>
                    <a:pt x="2581275" y="171450"/>
                  </a:lnTo>
                  <a:lnTo>
                    <a:pt x="2631282" y="214312"/>
                  </a:lnTo>
                  <a:lnTo>
                    <a:pt x="2667000" y="254794"/>
                  </a:lnTo>
                  <a:lnTo>
                    <a:pt x="2681288" y="283369"/>
                  </a:lnTo>
                  <a:lnTo>
                    <a:pt x="2683669" y="316706"/>
                  </a:lnTo>
                  <a:lnTo>
                    <a:pt x="2671763" y="352425"/>
                  </a:lnTo>
                  <a:lnTo>
                    <a:pt x="2628900" y="373856"/>
                  </a:lnTo>
                  <a:lnTo>
                    <a:pt x="2257425" y="273844"/>
                  </a:lnTo>
                  <a:lnTo>
                    <a:pt x="2157413" y="252412"/>
                  </a:lnTo>
                  <a:lnTo>
                    <a:pt x="2026444" y="245269"/>
                  </a:lnTo>
                  <a:lnTo>
                    <a:pt x="1814513" y="26193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4">
              <a:extLst>
                <a:ext uri="{FF2B5EF4-FFF2-40B4-BE49-F238E27FC236}">
                  <a16:creationId xmlns:a16="http://schemas.microsoft.com/office/drawing/2014/main" id="{6F4F2C6C-0696-4853-8486-49F841A0F131}"/>
                </a:ext>
              </a:extLst>
            </p:cNvPr>
            <p:cNvSpPr/>
            <p:nvPr/>
          </p:nvSpPr>
          <p:spPr>
            <a:xfrm>
              <a:off x="6242050" y="3860800"/>
              <a:ext cx="1670050" cy="2346325"/>
            </a:xfrm>
            <a:custGeom>
              <a:avLst/>
              <a:gdLst>
                <a:gd name="connsiteX0" fmla="*/ 1257300 w 1673225"/>
                <a:gd name="connsiteY0" fmla="*/ 1012825 h 2346325"/>
                <a:gd name="connsiteX1" fmla="*/ 1060450 w 1673225"/>
                <a:gd name="connsiteY1" fmla="*/ 1390650 h 2346325"/>
                <a:gd name="connsiteX2" fmla="*/ 917575 w 1673225"/>
                <a:gd name="connsiteY2" fmla="*/ 1625600 h 2346325"/>
                <a:gd name="connsiteX3" fmla="*/ 812800 w 1673225"/>
                <a:gd name="connsiteY3" fmla="*/ 1787525 h 2346325"/>
                <a:gd name="connsiteX4" fmla="*/ 704850 w 1673225"/>
                <a:gd name="connsiteY4" fmla="*/ 1933575 h 2346325"/>
                <a:gd name="connsiteX5" fmla="*/ 603250 w 1673225"/>
                <a:gd name="connsiteY5" fmla="*/ 2047875 h 2346325"/>
                <a:gd name="connsiteX6" fmla="*/ 473075 w 1673225"/>
                <a:gd name="connsiteY6" fmla="*/ 2165350 h 2346325"/>
                <a:gd name="connsiteX7" fmla="*/ 342900 w 1673225"/>
                <a:gd name="connsiteY7" fmla="*/ 2257425 h 2346325"/>
                <a:gd name="connsiteX8" fmla="*/ 247650 w 1673225"/>
                <a:gd name="connsiteY8" fmla="*/ 2305050 h 2346325"/>
                <a:gd name="connsiteX9" fmla="*/ 174625 w 1673225"/>
                <a:gd name="connsiteY9" fmla="*/ 2336800 h 2346325"/>
                <a:gd name="connsiteX10" fmla="*/ 133350 w 1673225"/>
                <a:gd name="connsiteY10" fmla="*/ 2346325 h 2346325"/>
                <a:gd name="connsiteX11" fmla="*/ 114300 w 1673225"/>
                <a:gd name="connsiteY11" fmla="*/ 2346325 h 2346325"/>
                <a:gd name="connsiteX12" fmla="*/ 88900 w 1673225"/>
                <a:gd name="connsiteY12" fmla="*/ 2339975 h 2346325"/>
                <a:gd name="connsiteX13" fmla="*/ 66675 w 1673225"/>
                <a:gd name="connsiteY13" fmla="*/ 2324100 h 2346325"/>
                <a:gd name="connsiteX14" fmla="*/ 47625 w 1673225"/>
                <a:gd name="connsiteY14" fmla="*/ 2298700 h 2346325"/>
                <a:gd name="connsiteX15" fmla="*/ 25400 w 1673225"/>
                <a:gd name="connsiteY15" fmla="*/ 2263775 h 2346325"/>
                <a:gd name="connsiteX16" fmla="*/ 3175 w 1673225"/>
                <a:gd name="connsiteY16" fmla="*/ 2216150 h 2346325"/>
                <a:gd name="connsiteX17" fmla="*/ 0 w 1673225"/>
                <a:gd name="connsiteY17" fmla="*/ 2187575 h 2346325"/>
                <a:gd name="connsiteX18" fmla="*/ 247650 w 1673225"/>
                <a:gd name="connsiteY18" fmla="*/ 1997075 h 2346325"/>
                <a:gd name="connsiteX19" fmla="*/ 374650 w 1673225"/>
                <a:gd name="connsiteY19" fmla="*/ 1905000 h 2346325"/>
                <a:gd name="connsiteX20" fmla="*/ 479425 w 1673225"/>
                <a:gd name="connsiteY20" fmla="*/ 1806575 h 2346325"/>
                <a:gd name="connsiteX21" fmla="*/ 590550 w 1673225"/>
                <a:gd name="connsiteY21" fmla="*/ 1682750 h 2346325"/>
                <a:gd name="connsiteX22" fmla="*/ 711200 w 1673225"/>
                <a:gd name="connsiteY22" fmla="*/ 1514475 h 2346325"/>
                <a:gd name="connsiteX23" fmla="*/ 822325 w 1673225"/>
                <a:gd name="connsiteY23" fmla="*/ 1336675 h 2346325"/>
                <a:gd name="connsiteX24" fmla="*/ 923925 w 1673225"/>
                <a:gd name="connsiteY24" fmla="*/ 1149350 h 2346325"/>
                <a:gd name="connsiteX25" fmla="*/ 987425 w 1673225"/>
                <a:gd name="connsiteY25" fmla="*/ 1009650 h 2346325"/>
                <a:gd name="connsiteX26" fmla="*/ 1066800 w 1673225"/>
                <a:gd name="connsiteY26" fmla="*/ 822325 h 2346325"/>
                <a:gd name="connsiteX27" fmla="*/ 1168400 w 1673225"/>
                <a:gd name="connsiteY27" fmla="*/ 574675 h 2346325"/>
                <a:gd name="connsiteX28" fmla="*/ 1225550 w 1673225"/>
                <a:gd name="connsiteY28" fmla="*/ 412750 h 2346325"/>
                <a:gd name="connsiteX29" fmla="*/ 1285875 w 1673225"/>
                <a:gd name="connsiteY29" fmla="*/ 241300 h 2346325"/>
                <a:gd name="connsiteX30" fmla="*/ 1323975 w 1673225"/>
                <a:gd name="connsiteY30" fmla="*/ 136525 h 2346325"/>
                <a:gd name="connsiteX31" fmla="*/ 1327150 w 1673225"/>
                <a:gd name="connsiteY31" fmla="*/ 117475 h 2346325"/>
                <a:gd name="connsiteX32" fmla="*/ 1314450 w 1673225"/>
                <a:gd name="connsiteY32" fmla="*/ 82550 h 2346325"/>
                <a:gd name="connsiteX33" fmla="*/ 1244600 w 1673225"/>
                <a:gd name="connsiteY33" fmla="*/ 0 h 2346325"/>
                <a:gd name="connsiteX34" fmla="*/ 1673225 w 1673225"/>
                <a:gd name="connsiteY34" fmla="*/ 127000 h 2346325"/>
                <a:gd name="connsiteX35" fmla="*/ 1651000 w 1673225"/>
                <a:gd name="connsiteY35" fmla="*/ 149225 h 2346325"/>
                <a:gd name="connsiteX36" fmla="*/ 1609725 w 1673225"/>
                <a:gd name="connsiteY36" fmla="*/ 187325 h 2346325"/>
                <a:gd name="connsiteX37" fmla="*/ 1577975 w 1673225"/>
                <a:gd name="connsiteY37" fmla="*/ 222250 h 2346325"/>
                <a:gd name="connsiteX38" fmla="*/ 1565275 w 1673225"/>
                <a:gd name="connsiteY38" fmla="*/ 254000 h 2346325"/>
                <a:gd name="connsiteX39" fmla="*/ 1530350 w 1673225"/>
                <a:gd name="connsiteY39" fmla="*/ 349250 h 2346325"/>
                <a:gd name="connsiteX40" fmla="*/ 1428750 w 1673225"/>
                <a:gd name="connsiteY40" fmla="*/ 619125 h 2346325"/>
                <a:gd name="connsiteX41" fmla="*/ 1257300 w 1673225"/>
                <a:gd name="connsiteY41" fmla="*/ 1012825 h 2346325"/>
                <a:gd name="connsiteX0" fmla="*/ 1376398 w 1792323"/>
                <a:gd name="connsiteY0" fmla="*/ 1012825 h 2346325"/>
                <a:gd name="connsiteX1" fmla="*/ 1179548 w 1792323"/>
                <a:gd name="connsiteY1" fmla="*/ 1390650 h 2346325"/>
                <a:gd name="connsiteX2" fmla="*/ 1036673 w 1792323"/>
                <a:gd name="connsiteY2" fmla="*/ 1625600 h 2346325"/>
                <a:gd name="connsiteX3" fmla="*/ 931898 w 1792323"/>
                <a:gd name="connsiteY3" fmla="*/ 1787525 h 2346325"/>
                <a:gd name="connsiteX4" fmla="*/ 823948 w 1792323"/>
                <a:gd name="connsiteY4" fmla="*/ 1933575 h 2346325"/>
                <a:gd name="connsiteX5" fmla="*/ 722348 w 1792323"/>
                <a:gd name="connsiteY5" fmla="*/ 2047875 h 2346325"/>
                <a:gd name="connsiteX6" fmla="*/ 592173 w 1792323"/>
                <a:gd name="connsiteY6" fmla="*/ 2165350 h 2346325"/>
                <a:gd name="connsiteX7" fmla="*/ 461998 w 1792323"/>
                <a:gd name="connsiteY7" fmla="*/ 2257425 h 2346325"/>
                <a:gd name="connsiteX8" fmla="*/ 366748 w 1792323"/>
                <a:gd name="connsiteY8" fmla="*/ 2305050 h 2346325"/>
                <a:gd name="connsiteX9" fmla="*/ 293723 w 1792323"/>
                <a:gd name="connsiteY9" fmla="*/ 2336800 h 2346325"/>
                <a:gd name="connsiteX10" fmla="*/ 252448 w 1792323"/>
                <a:gd name="connsiteY10" fmla="*/ 2346325 h 2346325"/>
                <a:gd name="connsiteX11" fmla="*/ 233398 w 1792323"/>
                <a:gd name="connsiteY11" fmla="*/ 2346325 h 2346325"/>
                <a:gd name="connsiteX12" fmla="*/ 207998 w 1792323"/>
                <a:gd name="connsiteY12" fmla="*/ 2339975 h 2346325"/>
                <a:gd name="connsiteX13" fmla="*/ 185773 w 1792323"/>
                <a:gd name="connsiteY13" fmla="*/ 2324100 h 2346325"/>
                <a:gd name="connsiteX14" fmla="*/ 166723 w 1792323"/>
                <a:gd name="connsiteY14" fmla="*/ 2298700 h 2346325"/>
                <a:gd name="connsiteX15" fmla="*/ 144498 w 1792323"/>
                <a:gd name="connsiteY15" fmla="*/ 2263775 h 2346325"/>
                <a:gd name="connsiteX16" fmla="*/ 122273 w 1792323"/>
                <a:gd name="connsiteY16" fmla="*/ 2216150 h 2346325"/>
                <a:gd name="connsiteX17" fmla="*/ 0 w 1792323"/>
                <a:gd name="connsiteY17" fmla="*/ 1901799 h 2346325"/>
                <a:gd name="connsiteX18" fmla="*/ 366748 w 1792323"/>
                <a:gd name="connsiteY18" fmla="*/ 1997075 h 2346325"/>
                <a:gd name="connsiteX19" fmla="*/ 493748 w 1792323"/>
                <a:gd name="connsiteY19" fmla="*/ 1905000 h 2346325"/>
                <a:gd name="connsiteX20" fmla="*/ 598523 w 1792323"/>
                <a:gd name="connsiteY20" fmla="*/ 1806575 h 2346325"/>
                <a:gd name="connsiteX21" fmla="*/ 709648 w 1792323"/>
                <a:gd name="connsiteY21" fmla="*/ 1682750 h 2346325"/>
                <a:gd name="connsiteX22" fmla="*/ 830298 w 1792323"/>
                <a:gd name="connsiteY22" fmla="*/ 1514475 h 2346325"/>
                <a:gd name="connsiteX23" fmla="*/ 941423 w 1792323"/>
                <a:gd name="connsiteY23" fmla="*/ 1336675 h 2346325"/>
                <a:gd name="connsiteX24" fmla="*/ 1043023 w 1792323"/>
                <a:gd name="connsiteY24" fmla="*/ 1149350 h 2346325"/>
                <a:gd name="connsiteX25" fmla="*/ 1106523 w 1792323"/>
                <a:gd name="connsiteY25" fmla="*/ 1009650 h 2346325"/>
                <a:gd name="connsiteX26" fmla="*/ 1185898 w 1792323"/>
                <a:gd name="connsiteY26" fmla="*/ 822325 h 2346325"/>
                <a:gd name="connsiteX27" fmla="*/ 1287498 w 1792323"/>
                <a:gd name="connsiteY27" fmla="*/ 574675 h 2346325"/>
                <a:gd name="connsiteX28" fmla="*/ 1344648 w 1792323"/>
                <a:gd name="connsiteY28" fmla="*/ 412750 h 2346325"/>
                <a:gd name="connsiteX29" fmla="*/ 1404973 w 1792323"/>
                <a:gd name="connsiteY29" fmla="*/ 241300 h 2346325"/>
                <a:gd name="connsiteX30" fmla="*/ 1443073 w 1792323"/>
                <a:gd name="connsiteY30" fmla="*/ 136525 h 2346325"/>
                <a:gd name="connsiteX31" fmla="*/ 1446248 w 1792323"/>
                <a:gd name="connsiteY31" fmla="*/ 117475 h 2346325"/>
                <a:gd name="connsiteX32" fmla="*/ 1433548 w 1792323"/>
                <a:gd name="connsiteY32" fmla="*/ 82550 h 2346325"/>
                <a:gd name="connsiteX33" fmla="*/ 1363698 w 1792323"/>
                <a:gd name="connsiteY33" fmla="*/ 0 h 2346325"/>
                <a:gd name="connsiteX34" fmla="*/ 1792323 w 1792323"/>
                <a:gd name="connsiteY34" fmla="*/ 127000 h 2346325"/>
                <a:gd name="connsiteX35" fmla="*/ 1770098 w 1792323"/>
                <a:gd name="connsiteY35" fmla="*/ 149225 h 2346325"/>
                <a:gd name="connsiteX36" fmla="*/ 1728823 w 1792323"/>
                <a:gd name="connsiteY36" fmla="*/ 187325 h 2346325"/>
                <a:gd name="connsiteX37" fmla="*/ 1697073 w 1792323"/>
                <a:gd name="connsiteY37" fmla="*/ 222250 h 2346325"/>
                <a:gd name="connsiteX38" fmla="*/ 1684373 w 1792323"/>
                <a:gd name="connsiteY38" fmla="*/ 254000 h 2346325"/>
                <a:gd name="connsiteX39" fmla="*/ 1649448 w 1792323"/>
                <a:gd name="connsiteY39" fmla="*/ 349250 h 2346325"/>
                <a:gd name="connsiteX40" fmla="*/ 1547848 w 1792323"/>
                <a:gd name="connsiteY40" fmla="*/ 619125 h 2346325"/>
                <a:gd name="connsiteX41" fmla="*/ 1376398 w 1792323"/>
                <a:gd name="connsiteY41" fmla="*/ 1012825 h 2346325"/>
                <a:gd name="connsiteX0" fmla="*/ 1254125 w 1670050"/>
                <a:gd name="connsiteY0" fmla="*/ 1012825 h 2346325"/>
                <a:gd name="connsiteX1" fmla="*/ 1057275 w 1670050"/>
                <a:gd name="connsiteY1" fmla="*/ 1390650 h 2346325"/>
                <a:gd name="connsiteX2" fmla="*/ 914400 w 1670050"/>
                <a:gd name="connsiteY2" fmla="*/ 1625600 h 2346325"/>
                <a:gd name="connsiteX3" fmla="*/ 809625 w 1670050"/>
                <a:gd name="connsiteY3" fmla="*/ 1787525 h 2346325"/>
                <a:gd name="connsiteX4" fmla="*/ 701675 w 1670050"/>
                <a:gd name="connsiteY4" fmla="*/ 1933575 h 2346325"/>
                <a:gd name="connsiteX5" fmla="*/ 600075 w 1670050"/>
                <a:gd name="connsiteY5" fmla="*/ 2047875 h 2346325"/>
                <a:gd name="connsiteX6" fmla="*/ 469900 w 1670050"/>
                <a:gd name="connsiteY6" fmla="*/ 2165350 h 2346325"/>
                <a:gd name="connsiteX7" fmla="*/ 339725 w 1670050"/>
                <a:gd name="connsiteY7" fmla="*/ 2257425 h 2346325"/>
                <a:gd name="connsiteX8" fmla="*/ 244475 w 1670050"/>
                <a:gd name="connsiteY8" fmla="*/ 2305050 h 2346325"/>
                <a:gd name="connsiteX9" fmla="*/ 171450 w 1670050"/>
                <a:gd name="connsiteY9" fmla="*/ 2336800 h 2346325"/>
                <a:gd name="connsiteX10" fmla="*/ 130175 w 1670050"/>
                <a:gd name="connsiteY10" fmla="*/ 2346325 h 2346325"/>
                <a:gd name="connsiteX11" fmla="*/ 111125 w 1670050"/>
                <a:gd name="connsiteY11" fmla="*/ 2346325 h 2346325"/>
                <a:gd name="connsiteX12" fmla="*/ 85725 w 1670050"/>
                <a:gd name="connsiteY12" fmla="*/ 2339975 h 2346325"/>
                <a:gd name="connsiteX13" fmla="*/ 63500 w 1670050"/>
                <a:gd name="connsiteY13" fmla="*/ 2324100 h 2346325"/>
                <a:gd name="connsiteX14" fmla="*/ 44450 w 1670050"/>
                <a:gd name="connsiteY14" fmla="*/ 2298700 h 2346325"/>
                <a:gd name="connsiteX15" fmla="*/ 22225 w 1670050"/>
                <a:gd name="connsiteY15" fmla="*/ 2263775 h 2346325"/>
                <a:gd name="connsiteX16" fmla="*/ 0 w 1670050"/>
                <a:gd name="connsiteY16" fmla="*/ 2216150 h 2346325"/>
                <a:gd name="connsiteX17" fmla="*/ 244475 w 1670050"/>
                <a:gd name="connsiteY17" fmla="*/ 1997075 h 2346325"/>
                <a:gd name="connsiteX18" fmla="*/ 371475 w 1670050"/>
                <a:gd name="connsiteY18" fmla="*/ 1905000 h 2346325"/>
                <a:gd name="connsiteX19" fmla="*/ 476250 w 1670050"/>
                <a:gd name="connsiteY19" fmla="*/ 1806575 h 2346325"/>
                <a:gd name="connsiteX20" fmla="*/ 587375 w 1670050"/>
                <a:gd name="connsiteY20" fmla="*/ 1682750 h 2346325"/>
                <a:gd name="connsiteX21" fmla="*/ 708025 w 1670050"/>
                <a:gd name="connsiteY21" fmla="*/ 1514475 h 2346325"/>
                <a:gd name="connsiteX22" fmla="*/ 819150 w 1670050"/>
                <a:gd name="connsiteY22" fmla="*/ 1336675 h 2346325"/>
                <a:gd name="connsiteX23" fmla="*/ 920750 w 1670050"/>
                <a:gd name="connsiteY23" fmla="*/ 1149350 h 2346325"/>
                <a:gd name="connsiteX24" fmla="*/ 984250 w 1670050"/>
                <a:gd name="connsiteY24" fmla="*/ 1009650 h 2346325"/>
                <a:gd name="connsiteX25" fmla="*/ 1063625 w 1670050"/>
                <a:gd name="connsiteY25" fmla="*/ 822325 h 2346325"/>
                <a:gd name="connsiteX26" fmla="*/ 1165225 w 1670050"/>
                <a:gd name="connsiteY26" fmla="*/ 574675 h 2346325"/>
                <a:gd name="connsiteX27" fmla="*/ 1222375 w 1670050"/>
                <a:gd name="connsiteY27" fmla="*/ 412750 h 2346325"/>
                <a:gd name="connsiteX28" fmla="*/ 1282700 w 1670050"/>
                <a:gd name="connsiteY28" fmla="*/ 241300 h 2346325"/>
                <a:gd name="connsiteX29" fmla="*/ 1320800 w 1670050"/>
                <a:gd name="connsiteY29" fmla="*/ 136525 h 2346325"/>
                <a:gd name="connsiteX30" fmla="*/ 1323975 w 1670050"/>
                <a:gd name="connsiteY30" fmla="*/ 117475 h 2346325"/>
                <a:gd name="connsiteX31" fmla="*/ 1311275 w 1670050"/>
                <a:gd name="connsiteY31" fmla="*/ 82550 h 2346325"/>
                <a:gd name="connsiteX32" fmla="*/ 1241425 w 1670050"/>
                <a:gd name="connsiteY32" fmla="*/ 0 h 2346325"/>
                <a:gd name="connsiteX33" fmla="*/ 1670050 w 1670050"/>
                <a:gd name="connsiteY33" fmla="*/ 127000 h 2346325"/>
                <a:gd name="connsiteX34" fmla="*/ 1647825 w 1670050"/>
                <a:gd name="connsiteY34" fmla="*/ 149225 h 2346325"/>
                <a:gd name="connsiteX35" fmla="*/ 1606550 w 1670050"/>
                <a:gd name="connsiteY35" fmla="*/ 187325 h 2346325"/>
                <a:gd name="connsiteX36" fmla="*/ 1574800 w 1670050"/>
                <a:gd name="connsiteY36" fmla="*/ 222250 h 2346325"/>
                <a:gd name="connsiteX37" fmla="*/ 1562100 w 1670050"/>
                <a:gd name="connsiteY37" fmla="*/ 254000 h 2346325"/>
                <a:gd name="connsiteX38" fmla="*/ 1527175 w 1670050"/>
                <a:gd name="connsiteY38" fmla="*/ 349250 h 2346325"/>
                <a:gd name="connsiteX39" fmla="*/ 1425575 w 1670050"/>
                <a:gd name="connsiteY39" fmla="*/ 619125 h 2346325"/>
                <a:gd name="connsiteX40" fmla="*/ 1254125 w 1670050"/>
                <a:gd name="connsiteY40" fmla="*/ 1012825 h 234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670050" h="2346325">
                  <a:moveTo>
                    <a:pt x="1254125" y="1012825"/>
                  </a:moveTo>
                  <a:lnTo>
                    <a:pt x="1057275" y="1390650"/>
                  </a:lnTo>
                  <a:lnTo>
                    <a:pt x="914400" y="1625600"/>
                  </a:lnTo>
                  <a:lnTo>
                    <a:pt x="809625" y="1787525"/>
                  </a:lnTo>
                  <a:lnTo>
                    <a:pt x="701675" y="1933575"/>
                  </a:lnTo>
                  <a:lnTo>
                    <a:pt x="600075" y="2047875"/>
                  </a:lnTo>
                  <a:lnTo>
                    <a:pt x="469900" y="2165350"/>
                  </a:lnTo>
                  <a:lnTo>
                    <a:pt x="339725" y="2257425"/>
                  </a:lnTo>
                  <a:lnTo>
                    <a:pt x="244475" y="2305050"/>
                  </a:lnTo>
                  <a:lnTo>
                    <a:pt x="171450" y="2336800"/>
                  </a:lnTo>
                  <a:lnTo>
                    <a:pt x="130175" y="2346325"/>
                  </a:lnTo>
                  <a:lnTo>
                    <a:pt x="111125" y="2346325"/>
                  </a:lnTo>
                  <a:lnTo>
                    <a:pt x="85725" y="2339975"/>
                  </a:lnTo>
                  <a:lnTo>
                    <a:pt x="63500" y="2324100"/>
                  </a:lnTo>
                  <a:lnTo>
                    <a:pt x="44450" y="2298700"/>
                  </a:lnTo>
                  <a:lnTo>
                    <a:pt x="22225" y="2263775"/>
                  </a:lnTo>
                  <a:lnTo>
                    <a:pt x="0" y="2216150"/>
                  </a:lnTo>
                  <a:lnTo>
                    <a:pt x="244475" y="1997075"/>
                  </a:lnTo>
                  <a:lnTo>
                    <a:pt x="371475" y="1905000"/>
                  </a:lnTo>
                  <a:lnTo>
                    <a:pt x="476250" y="1806575"/>
                  </a:lnTo>
                  <a:lnTo>
                    <a:pt x="587375" y="1682750"/>
                  </a:lnTo>
                  <a:lnTo>
                    <a:pt x="708025" y="1514475"/>
                  </a:lnTo>
                  <a:lnTo>
                    <a:pt x="819150" y="1336675"/>
                  </a:lnTo>
                  <a:lnTo>
                    <a:pt x="920750" y="1149350"/>
                  </a:lnTo>
                  <a:lnTo>
                    <a:pt x="984250" y="1009650"/>
                  </a:lnTo>
                  <a:lnTo>
                    <a:pt x="1063625" y="822325"/>
                  </a:lnTo>
                  <a:lnTo>
                    <a:pt x="1165225" y="574675"/>
                  </a:lnTo>
                  <a:lnTo>
                    <a:pt x="1222375" y="412750"/>
                  </a:lnTo>
                  <a:lnTo>
                    <a:pt x="1282700" y="241300"/>
                  </a:lnTo>
                  <a:lnTo>
                    <a:pt x="1320800" y="136525"/>
                  </a:lnTo>
                  <a:lnTo>
                    <a:pt x="1323975" y="117475"/>
                  </a:lnTo>
                  <a:lnTo>
                    <a:pt x="1311275" y="82550"/>
                  </a:lnTo>
                  <a:lnTo>
                    <a:pt x="1241425" y="0"/>
                  </a:lnTo>
                  <a:lnTo>
                    <a:pt x="1670050" y="127000"/>
                  </a:lnTo>
                  <a:lnTo>
                    <a:pt x="1647825" y="149225"/>
                  </a:lnTo>
                  <a:lnTo>
                    <a:pt x="1606550" y="187325"/>
                  </a:lnTo>
                  <a:lnTo>
                    <a:pt x="1574800" y="222250"/>
                  </a:lnTo>
                  <a:lnTo>
                    <a:pt x="1562100" y="254000"/>
                  </a:lnTo>
                  <a:lnTo>
                    <a:pt x="1527175" y="349250"/>
                  </a:lnTo>
                  <a:lnTo>
                    <a:pt x="1425575" y="619125"/>
                  </a:lnTo>
                  <a:lnTo>
                    <a:pt x="1254125" y="101282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1">
              <a:extLst>
                <a:ext uri="{FF2B5EF4-FFF2-40B4-BE49-F238E27FC236}">
                  <a16:creationId xmlns:a16="http://schemas.microsoft.com/office/drawing/2014/main" id="{698DB1E6-2509-4E6E-B5D4-9EA8D4719D63}"/>
                </a:ext>
              </a:extLst>
            </p:cNvPr>
            <p:cNvSpPr/>
            <p:nvPr/>
          </p:nvSpPr>
          <p:spPr>
            <a:xfrm>
              <a:off x="5867400" y="5611813"/>
              <a:ext cx="647700" cy="463550"/>
            </a:xfrm>
            <a:custGeom>
              <a:avLst/>
              <a:gdLst>
                <a:gd name="connsiteX0" fmla="*/ 142875 w 647700"/>
                <a:gd name="connsiteY0" fmla="*/ 145257 h 461963"/>
                <a:gd name="connsiteX1" fmla="*/ 195263 w 647700"/>
                <a:gd name="connsiteY1" fmla="*/ 190500 h 461963"/>
                <a:gd name="connsiteX2" fmla="*/ 247650 w 647700"/>
                <a:gd name="connsiteY2" fmla="*/ 238125 h 461963"/>
                <a:gd name="connsiteX3" fmla="*/ 292894 w 647700"/>
                <a:gd name="connsiteY3" fmla="*/ 285750 h 461963"/>
                <a:gd name="connsiteX4" fmla="*/ 323850 w 647700"/>
                <a:gd name="connsiteY4" fmla="*/ 326232 h 461963"/>
                <a:gd name="connsiteX5" fmla="*/ 350044 w 647700"/>
                <a:gd name="connsiteY5" fmla="*/ 373857 h 461963"/>
                <a:gd name="connsiteX6" fmla="*/ 366713 w 647700"/>
                <a:gd name="connsiteY6" fmla="*/ 416719 h 461963"/>
                <a:gd name="connsiteX7" fmla="*/ 385763 w 647700"/>
                <a:gd name="connsiteY7" fmla="*/ 461963 h 461963"/>
                <a:gd name="connsiteX8" fmla="*/ 640556 w 647700"/>
                <a:gd name="connsiteY8" fmla="*/ 240507 h 461963"/>
                <a:gd name="connsiteX9" fmla="*/ 647700 w 647700"/>
                <a:gd name="connsiteY9" fmla="*/ 197644 h 461963"/>
                <a:gd name="connsiteX10" fmla="*/ 621506 w 647700"/>
                <a:gd name="connsiteY10" fmla="*/ 214313 h 461963"/>
                <a:gd name="connsiteX11" fmla="*/ 600075 w 647700"/>
                <a:gd name="connsiteY11" fmla="*/ 221457 h 461963"/>
                <a:gd name="connsiteX12" fmla="*/ 552450 w 647700"/>
                <a:gd name="connsiteY12" fmla="*/ 219075 h 461963"/>
                <a:gd name="connsiteX13" fmla="*/ 497681 w 647700"/>
                <a:gd name="connsiteY13" fmla="*/ 204788 h 461963"/>
                <a:gd name="connsiteX14" fmla="*/ 385763 w 647700"/>
                <a:gd name="connsiteY14" fmla="*/ 140494 h 461963"/>
                <a:gd name="connsiteX15" fmla="*/ 278606 w 647700"/>
                <a:gd name="connsiteY15" fmla="*/ 95250 h 461963"/>
                <a:gd name="connsiteX16" fmla="*/ 164306 w 647700"/>
                <a:gd name="connsiteY16" fmla="*/ 47625 h 461963"/>
                <a:gd name="connsiteX17" fmla="*/ 83344 w 647700"/>
                <a:gd name="connsiteY17" fmla="*/ 11907 h 461963"/>
                <a:gd name="connsiteX18" fmla="*/ 47625 w 647700"/>
                <a:gd name="connsiteY18" fmla="*/ 4763 h 461963"/>
                <a:gd name="connsiteX19" fmla="*/ 23813 w 647700"/>
                <a:gd name="connsiteY19" fmla="*/ 0 h 461963"/>
                <a:gd name="connsiteX20" fmla="*/ 0 w 647700"/>
                <a:gd name="connsiteY20" fmla="*/ 7144 h 461963"/>
                <a:gd name="connsiteX21" fmla="*/ 2381 w 647700"/>
                <a:gd name="connsiteY21" fmla="*/ 21432 h 461963"/>
                <a:gd name="connsiteX22" fmla="*/ 23813 w 647700"/>
                <a:gd name="connsiteY22" fmla="*/ 50007 h 461963"/>
                <a:gd name="connsiteX23" fmla="*/ 59531 w 647700"/>
                <a:gd name="connsiteY23" fmla="*/ 78582 h 461963"/>
                <a:gd name="connsiteX24" fmla="*/ 142875 w 647700"/>
                <a:gd name="connsiteY24" fmla="*/ 145257 h 46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47700" h="461963">
                  <a:moveTo>
                    <a:pt x="142875" y="145257"/>
                  </a:moveTo>
                  <a:lnTo>
                    <a:pt x="195263" y="190500"/>
                  </a:lnTo>
                  <a:lnTo>
                    <a:pt x="247650" y="238125"/>
                  </a:lnTo>
                  <a:lnTo>
                    <a:pt x="292894" y="285750"/>
                  </a:lnTo>
                  <a:lnTo>
                    <a:pt x="323850" y="326232"/>
                  </a:lnTo>
                  <a:lnTo>
                    <a:pt x="350044" y="373857"/>
                  </a:lnTo>
                  <a:lnTo>
                    <a:pt x="366713" y="416719"/>
                  </a:lnTo>
                  <a:lnTo>
                    <a:pt x="385763" y="461963"/>
                  </a:lnTo>
                  <a:lnTo>
                    <a:pt x="640556" y="240507"/>
                  </a:lnTo>
                  <a:lnTo>
                    <a:pt x="647700" y="197644"/>
                  </a:lnTo>
                  <a:lnTo>
                    <a:pt x="621506" y="214313"/>
                  </a:lnTo>
                  <a:lnTo>
                    <a:pt x="600075" y="221457"/>
                  </a:lnTo>
                  <a:lnTo>
                    <a:pt x="552450" y="219075"/>
                  </a:lnTo>
                  <a:lnTo>
                    <a:pt x="497681" y="204788"/>
                  </a:lnTo>
                  <a:lnTo>
                    <a:pt x="385763" y="140494"/>
                  </a:lnTo>
                  <a:lnTo>
                    <a:pt x="278606" y="95250"/>
                  </a:lnTo>
                  <a:lnTo>
                    <a:pt x="164306" y="47625"/>
                  </a:lnTo>
                  <a:lnTo>
                    <a:pt x="83344" y="11907"/>
                  </a:lnTo>
                  <a:lnTo>
                    <a:pt x="47625" y="4763"/>
                  </a:lnTo>
                  <a:lnTo>
                    <a:pt x="23813" y="0"/>
                  </a:lnTo>
                  <a:lnTo>
                    <a:pt x="0" y="7144"/>
                  </a:lnTo>
                  <a:lnTo>
                    <a:pt x="2381" y="21432"/>
                  </a:lnTo>
                  <a:lnTo>
                    <a:pt x="23813" y="50007"/>
                  </a:lnTo>
                  <a:lnTo>
                    <a:pt x="59531" y="78582"/>
                  </a:lnTo>
                  <a:lnTo>
                    <a:pt x="142875" y="145257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8FA1F159-0E2C-4683-8E52-C5A0D62A46C0}"/>
                </a:ext>
              </a:extLst>
            </p:cNvPr>
            <p:cNvSpPr/>
            <p:nvPr/>
          </p:nvSpPr>
          <p:spPr>
            <a:xfrm>
              <a:off x="4076700" y="3967164"/>
              <a:ext cx="1905000" cy="1271587"/>
            </a:xfrm>
            <a:custGeom>
              <a:avLst/>
              <a:gdLst>
                <a:gd name="connsiteX0" fmla="*/ 1157288 w 1905000"/>
                <a:gd name="connsiteY0" fmla="*/ 769143 h 1271587"/>
                <a:gd name="connsiteX1" fmla="*/ 912019 w 1905000"/>
                <a:gd name="connsiteY1" fmla="*/ 907256 h 1271587"/>
                <a:gd name="connsiteX2" fmla="*/ 704850 w 1905000"/>
                <a:gd name="connsiteY2" fmla="*/ 1012031 h 1271587"/>
                <a:gd name="connsiteX3" fmla="*/ 431006 w 1905000"/>
                <a:gd name="connsiteY3" fmla="*/ 1140618 h 1271587"/>
                <a:gd name="connsiteX4" fmla="*/ 247650 w 1905000"/>
                <a:gd name="connsiteY4" fmla="*/ 1209675 h 1271587"/>
                <a:gd name="connsiteX5" fmla="*/ 109538 w 1905000"/>
                <a:gd name="connsiteY5" fmla="*/ 1259681 h 1271587"/>
                <a:gd name="connsiteX6" fmla="*/ 50006 w 1905000"/>
                <a:gd name="connsiteY6" fmla="*/ 1271587 h 1271587"/>
                <a:gd name="connsiteX7" fmla="*/ 26194 w 1905000"/>
                <a:gd name="connsiteY7" fmla="*/ 1271587 h 1271587"/>
                <a:gd name="connsiteX8" fmla="*/ 14288 w 1905000"/>
                <a:gd name="connsiteY8" fmla="*/ 1269206 h 1271587"/>
                <a:gd name="connsiteX9" fmla="*/ 4763 w 1905000"/>
                <a:gd name="connsiteY9" fmla="*/ 1264443 h 1271587"/>
                <a:gd name="connsiteX10" fmla="*/ 0 w 1905000"/>
                <a:gd name="connsiteY10" fmla="*/ 1252537 h 1271587"/>
                <a:gd name="connsiteX11" fmla="*/ 4763 w 1905000"/>
                <a:gd name="connsiteY11" fmla="*/ 1231106 h 1271587"/>
                <a:gd name="connsiteX12" fmla="*/ 30956 w 1905000"/>
                <a:gd name="connsiteY12" fmla="*/ 1200150 h 1271587"/>
                <a:gd name="connsiteX13" fmla="*/ 102394 w 1905000"/>
                <a:gd name="connsiteY13" fmla="*/ 1166812 h 1271587"/>
                <a:gd name="connsiteX14" fmla="*/ 383381 w 1905000"/>
                <a:gd name="connsiteY14" fmla="*/ 1035843 h 1271587"/>
                <a:gd name="connsiteX15" fmla="*/ 571500 w 1905000"/>
                <a:gd name="connsiteY15" fmla="*/ 928687 h 1271587"/>
                <a:gd name="connsiteX16" fmla="*/ 762000 w 1905000"/>
                <a:gd name="connsiteY16" fmla="*/ 814387 h 1271587"/>
                <a:gd name="connsiteX17" fmla="*/ 952500 w 1905000"/>
                <a:gd name="connsiteY17" fmla="*/ 681037 h 1271587"/>
                <a:gd name="connsiteX18" fmla="*/ 1100138 w 1905000"/>
                <a:gd name="connsiteY18" fmla="*/ 569118 h 1271587"/>
                <a:gd name="connsiteX19" fmla="*/ 1223963 w 1905000"/>
                <a:gd name="connsiteY19" fmla="*/ 457200 h 1271587"/>
                <a:gd name="connsiteX20" fmla="*/ 1350169 w 1905000"/>
                <a:gd name="connsiteY20" fmla="*/ 326231 h 1271587"/>
                <a:gd name="connsiteX21" fmla="*/ 1438275 w 1905000"/>
                <a:gd name="connsiteY21" fmla="*/ 228600 h 1271587"/>
                <a:gd name="connsiteX22" fmla="*/ 1514475 w 1905000"/>
                <a:gd name="connsiteY22" fmla="*/ 128587 h 1271587"/>
                <a:gd name="connsiteX23" fmla="*/ 1576388 w 1905000"/>
                <a:gd name="connsiteY23" fmla="*/ 30956 h 1271587"/>
                <a:gd name="connsiteX24" fmla="*/ 1776413 w 1905000"/>
                <a:gd name="connsiteY24" fmla="*/ 0 h 1271587"/>
                <a:gd name="connsiteX25" fmla="*/ 1869281 w 1905000"/>
                <a:gd name="connsiteY25" fmla="*/ 88106 h 1271587"/>
                <a:gd name="connsiteX26" fmla="*/ 1888331 w 1905000"/>
                <a:gd name="connsiteY26" fmla="*/ 111918 h 1271587"/>
                <a:gd name="connsiteX27" fmla="*/ 1900238 w 1905000"/>
                <a:gd name="connsiteY27" fmla="*/ 130968 h 1271587"/>
                <a:gd name="connsiteX28" fmla="*/ 1905000 w 1905000"/>
                <a:gd name="connsiteY28" fmla="*/ 147637 h 1271587"/>
                <a:gd name="connsiteX29" fmla="*/ 1902619 w 1905000"/>
                <a:gd name="connsiteY29" fmla="*/ 169068 h 1271587"/>
                <a:gd name="connsiteX30" fmla="*/ 1893094 w 1905000"/>
                <a:gd name="connsiteY30" fmla="*/ 190500 h 1271587"/>
                <a:gd name="connsiteX31" fmla="*/ 1864519 w 1905000"/>
                <a:gd name="connsiteY31" fmla="*/ 209550 h 1271587"/>
                <a:gd name="connsiteX32" fmla="*/ 1804988 w 1905000"/>
                <a:gd name="connsiteY32" fmla="*/ 228600 h 1271587"/>
                <a:gd name="connsiteX33" fmla="*/ 1762125 w 1905000"/>
                <a:gd name="connsiteY33" fmla="*/ 250031 h 1271587"/>
                <a:gd name="connsiteX34" fmla="*/ 1733550 w 1905000"/>
                <a:gd name="connsiteY34" fmla="*/ 273843 h 1271587"/>
                <a:gd name="connsiteX35" fmla="*/ 1578769 w 1905000"/>
                <a:gd name="connsiteY35" fmla="*/ 431006 h 1271587"/>
                <a:gd name="connsiteX36" fmla="*/ 1373981 w 1905000"/>
                <a:gd name="connsiteY36" fmla="*/ 611981 h 1271587"/>
                <a:gd name="connsiteX37" fmla="*/ 1157288 w 1905000"/>
                <a:gd name="connsiteY37" fmla="*/ 769143 h 127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05000" h="1271587">
                  <a:moveTo>
                    <a:pt x="1157288" y="769143"/>
                  </a:moveTo>
                  <a:lnTo>
                    <a:pt x="912019" y="907256"/>
                  </a:lnTo>
                  <a:lnTo>
                    <a:pt x="704850" y="1012031"/>
                  </a:lnTo>
                  <a:lnTo>
                    <a:pt x="431006" y="1140618"/>
                  </a:lnTo>
                  <a:lnTo>
                    <a:pt x="247650" y="1209675"/>
                  </a:lnTo>
                  <a:lnTo>
                    <a:pt x="109538" y="1259681"/>
                  </a:lnTo>
                  <a:lnTo>
                    <a:pt x="50006" y="1271587"/>
                  </a:lnTo>
                  <a:lnTo>
                    <a:pt x="26194" y="1271587"/>
                  </a:lnTo>
                  <a:lnTo>
                    <a:pt x="14288" y="1269206"/>
                  </a:lnTo>
                  <a:lnTo>
                    <a:pt x="4763" y="1264443"/>
                  </a:lnTo>
                  <a:lnTo>
                    <a:pt x="0" y="1252537"/>
                  </a:lnTo>
                  <a:lnTo>
                    <a:pt x="4763" y="1231106"/>
                  </a:lnTo>
                  <a:lnTo>
                    <a:pt x="30956" y="1200150"/>
                  </a:lnTo>
                  <a:lnTo>
                    <a:pt x="102394" y="1166812"/>
                  </a:lnTo>
                  <a:lnTo>
                    <a:pt x="383381" y="1035843"/>
                  </a:lnTo>
                  <a:lnTo>
                    <a:pt x="571500" y="928687"/>
                  </a:lnTo>
                  <a:lnTo>
                    <a:pt x="762000" y="814387"/>
                  </a:lnTo>
                  <a:lnTo>
                    <a:pt x="952500" y="681037"/>
                  </a:lnTo>
                  <a:lnTo>
                    <a:pt x="1100138" y="569118"/>
                  </a:lnTo>
                  <a:lnTo>
                    <a:pt x="1223963" y="457200"/>
                  </a:lnTo>
                  <a:lnTo>
                    <a:pt x="1350169" y="326231"/>
                  </a:lnTo>
                  <a:lnTo>
                    <a:pt x="1438275" y="228600"/>
                  </a:lnTo>
                  <a:lnTo>
                    <a:pt x="1514475" y="128587"/>
                  </a:lnTo>
                  <a:lnTo>
                    <a:pt x="1576388" y="30956"/>
                  </a:lnTo>
                  <a:lnTo>
                    <a:pt x="1776413" y="0"/>
                  </a:lnTo>
                  <a:lnTo>
                    <a:pt x="1869281" y="88106"/>
                  </a:lnTo>
                  <a:lnTo>
                    <a:pt x="1888331" y="111918"/>
                  </a:lnTo>
                  <a:lnTo>
                    <a:pt x="1900238" y="130968"/>
                  </a:lnTo>
                  <a:lnTo>
                    <a:pt x="1905000" y="147637"/>
                  </a:lnTo>
                  <a:lnTo>
                    <a:pt x="1902619" y="169068"/>
                  </a:lnTo>
                  <a:lnTo>
                    <a:pt x="1893094" y="190500"/>
                  </a:lnTo>
                  <a:lnTo>
                    <a:pt x="1864519" y="209550"/>
                  </a:lnTo>
                  <a:lnTo>
                    <a:pt x="1804988" y="228600"/>
                  </a:lnTo>
                  <a:lnTo>
                    <a:pt x="1762125" y="250031"/>
                  </a:lnTo>
                  <a:lnTo>
                    <a:pt x="1733550" y="273843"/>
                  </a:lnTo>
                  <a:lnTo>
                    <a:pt x="1578769" y="431006"/>
                  </a:lnTo>
                  <a:lnTo>
                    <a:pt x="1373981" y="611981"/>
                  </a:lnTo>
                  <a:lnTo>
                    <a:pt x="1157288" y="769143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E684FBE1-94A2-4F70-95DC-6F2B3A760C3D}"/>
                </a:ext>
              </a:extLst>
            </p:cNvPr>
            <p:cNvSpPr/>
            <p:nvPr/>
          </p:nvSpPr>
          <p:spPr>
            <a:xfrm>
              <a:off x="4219575" y="3860800"/>
              <a:ext cx="2743200" cy="2114550"/>
            </a:xfrm>
            <a:custGeom>
              <a:avLst/>
              <a:gdLst>
                <a:gd name="connsiteX0" fmla="*/ 1520825 w 2743200"/>
                <a:gd name="connsiteY0" fmla="*/ 1374775 h 2114550"/>
                <a:gd name="connsiteX1" fmla="*/ 1282700 w 2743200"/>
                <a:gd name="connsiteY1" fmla="*/ 1536700 h 2114550"/>
                <a:gd name="connsiteX2" fmla="*/ 1076325 w 2743200"/>
                <a:gd name="connsiteY2" fmla="*/ 1663700 h 2114550"/>
                <a:gd name="connsiteX3" fmla="*/ 885825 w 2743200"/>
                <a:gd name="connsiteY3" fmla="*/ 1771650 h 2114550"/>
                <a:gd name="connsiteX4" fmla="*/ 666750 w 2743200"/>
                <a:gd name="connsiteY4" fmla="*/ 1885950 h 2114550"/>
                <a:gd name="connsiteX5" fmla="*/ 428625 w 2743200"/>
                <a:gd name="connsiteY5" fmla="*/ 1990725 h 2114550"/>
                <a:gd name="connsiteX6" fmla="*/ 269875 w 2743200"/>
                <a:gd name="connsiteY6" fmla="*/ 2051050 h 2114550"/>
                <a:gd name="connsiteX7" fmla="*/ 88900 w 2743200"/>
                <a:gd name="connsiteY7" fmla="*/ 2105025 h 2114550"/>
                <a:gd name="connsiteX8" fmla="*/ 44450 w 2743200"/>
                <a:gd name="connsiteY8" fmla="*/ 2114550 h 2114550"/>
                <a:gd name="connsiteX9" fmla="*/ 22225 w 2743200"/>
                <a:gd name="connsiteY9" fmla="*/ 2114550 h 2114550"/>
                <a:gd name="connsiteX10" fmla="*/ 6350 w 2743200"/>
                <a:gd name="connsiteY10" fmla="*/ 2108200 h 2114550"/>
                <a:gd name="connsiteX11" fmla="*/ 3175 w 2743200"/>
                <a:gd name="connsiteY11" fmla="*/ 2095500 h 2114550"/>
                <a:gd name="connsiteX12" fmla="*/ 0 w 2743200"/>
                <a:gd name="connsiteY12" fmla="*/ 2082800 h 2114550"/>
                <a:gd name="connsiteX13" fmla="*/ 9525 w 2743200"/>
                <a:gd name="connsiteY13" fmla="*/ 2051050 h 2114550"/>
                <a:gd name="connsiteX14" fmla="*/ 31750 w 2743200"/>
                <a:gd name="connsiteY14" fmla="*/ 2022475 h 2114550"/>
                <a:gd name="connsiteX15" fmla="*/ 177800 w 2743200"/>
                <a:gd name="connsiteY15" fmla="*/ 1962150 h 2114550"/>
                <a:gd name="connsiteX16" fmla="*/ 552450 w 2743200"/>
                <a:gd name="connsiteY16" fmla="*/ 1787525 h 2114550"/>
                <a:gd name="connsiteX17" fmla="*/ 885825 w 2743200"/>
                <a:gd name="connsiteY17" fmla="*/ 1606550 h 2114550"/>
                <a:gd name="connsiteX18" fmla="*/ 1177925 w 2743200"/>
                <a:gd name="connsiteY18" fmla="*/ 1409700 h 2114550"/>
                <a:gd name="connsiteX19" fmla="*/ 1457325 w 2743200"/>
                <a:gd name="connsiteY19" fmla="*/ 1196975 h 2114550"/>
                <a:gd name="connsiteX20" fmla="*/ 1612900 w 2743200"/>
                <a:gd name="connsiteY20" fmla="*/ 1069975 h 2114550"/>
                <a:gd name="connsiteX21" fmla="*/ 1835150 w 2743200"/>
                <a:gd name="connsiteY21" fmla="*/ 866775 h 2114550"/>
                <a:gd name="connsiteX22" fmla="*/ 2057400 w 2743200"/>
                <a:gd name="connsiteY22" fmla="*/ 644525 h 2114550"/>
                <a:gd name="connsiteX23" fmla="*/ 2146300 w 2743200"/>
                <a:gd name="connsiteY23" fmla="*/ 546100 h 2114550"/>
                <a:gd name="connsiteX24" fmla="*/ 2286000 w 2743200"/>
                <a:gd name="connsiteY24" fmla="*/ 387350 h 2114550"/>
                <a:gd name="connsiteX25" fmla="*/ 2378075 w 2743200"/>
                <a:gd name="connsiteY25" fmla="*/ 266700 h 2114550"/>
                <a:gd name="connsiteX26" fmla="*/ 2381250 w 2743200"/>
                <a:gd name="connsiteY26" fmla="*/ 244475 h 2114550"/>
                <a:gd name="connsiteX27" fmla="*/ 2374900 w 2743200"/>
                <a:gd name="connsiteY27" fmla="*/ 190500 h 2114550"/>
                <a:gd name="connsiteX28" fmla="*/ 2365375 w 2743200"/>
                <a:gd name="connsiteY28" fmla="*/ 136525 h 2114550"/>
                <a:gd name="connsiteX29" fmla="*/ 2349500 w 2743200"/>
                <a:gd name="connsiteY29" fmla="*/ 107950 h 2114550"/>
                <a:gd name="connsiteX30" fmla="*/ 2333625 w 2743200"/>
                <a:gd name="connsiteY30" fmla="*/ 85725 h 2114550"/>
                <a:gd name="connsiteX31" fmla="*/ 2305050 w 2743200"/>
                <a:gd name="connsiteY31" fmla="*/ 53975 h 2114550"/>
                <a:gd name="connsiteX32" fmla="*/ 2228850 w 2743200"/>
                <a:gd name="connsiteY32" fmla="*/ 0 h 2114550"/>
                <a:gd name="connsiteX33" fmla="*/ 2409825 w 2743200"/>
                <a:gd name="connsiteY33" fmla="*/ 25400 h 2114550"/>
                <a:gd name="connsiteX34" fmla="*/ 2555875 w 2743200"/>
                <a:gd name="connsiteY34" fmla="*/ 85725 h 2114550"/>
                <a:gd name="connsiteX35" fmla="*/ 2616200 w 2743200"/>
                <a:gd name="connsiteY35" fmla="*/ 117475 h 2114550"/>
                <a:gd name="connsiteX36" fmla="*/ 2667000 w 2743200"/>
                <a:gd name="connsiteY36" fmla="*/ 146050 h 2114550"/>
                <a:gd name="connsiteX37" fmla="*/ 2711450 w 2743200"/>
                <a:gd name="connsiteY37" fmla="*/ 180975 h 2114550"/>
                <a:gd name="connsiteX38" fmla="*/ 2730500 w 2743200"/>
                <a:gd name="connsiteY38" fmla="*/ 206375 h 2114550"/>
                <a:gd name="connsiteX39" fmla="*/ 2740025 w 2743200"/>
                <a:gd name="connsiteY39" fmla="*/ 222250 h 2114550"/>
                <a:gd name="connsiteX40" fmla="*/ 2743200 w 2743200"/>
                <a:gd name="connsiteY40" fmla="*/ 244475 h 2114550"/>
                <a:gd name="connsiteX41" fmla="*/ 2733675 w 2743200"/>
                <a:gd name="connsiteY41" fmla="*/ 273050 h 2114550"/>
                <a:gd name="connsiteX42" fmla="*/ 2701925 w 2743200"/>
                <a:gd name="connsiteY42" fmla="*/ 304800 h 2114550"/>
                <a:gd name="connsiteX43" fmla="*/ 2660650 w 2743200"/>
                <a:gd name="connsiteY43" fmla="*/ 330200 h 2114550"/>
                <a:gd name="connsiteX44" fmla="*/ 2632075 w 2743200"/>
                <a:gd name="connsiteY44" fmla="*/ 349250 h 2114550"/>
                <a:gd name="connsiteX45" fmla="*/ 2606675 w 2743200"/>
                <a:gd name="connsiteY45" fmla="*/ 377825 h 2114550"/>
                <a:gd name="connsiteX46" fmla="*/ 2543175 w 2743200"/>
                <a:gd name="connsiteY46" fmla="*/ 463550 h 2114550"/>
                <a:gd name="connsiteX47" fmla="*/ 2362200 w 2743200"/>
                <a:gd name="connsiteY47" fmla="*/ 650875 h 2114550"/>
                <a:gd name="connsiteX48" fmla="*/ 2197100 w 2743200"/>
                <a:gd name="connsiteY48" fmla="*/ 822325 h 2114550"/>
                <a:gd name="connsiteX49" fmla="*/ 1990725 w 2743200"/>
                <a:gd name="connsiteY49" fmla="*/ 1006475 h 2114550"/>
                <a:gd name="connsiteX50" fmla="*/ 1749425 w 2743200"/>
                <a:gd name="connsiteY50" fmla="*/ 1203325 h 2114550"/>
                <a:gd name="connsiteX51" fmla="*/ 1520825 w 2743200"/>
                <a:gd name="connsiteY51" fmla="*/ 1374775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743200" h="2114550">
                  <a:moveTo>
                    <a:pt x="1520825" y="1374775"/>
                  </a:moveTo>
                  <a:lnTo>
                    <a:pt x="1282700" y="1536700"/>
                  </a:lnTo>
                  <a:lnTo>
                    <a:pt x="1076325" y="1663700"/>
                  </a:lnTo>
                  <a:lnTo>
                    <a:pt x="885825" y="1771650"/>
                  </a:lnTo>
                  <a:lnTo>
                    <a:pt x="666750" y="1885950"/>
                  </a:lnTo>
                  <a:lnTo>
                    <a:pt x="428625" y="1990725"/>
                  </a:lnTo>
                  <a:lnTo>
                    <a:pt x="269875" y="2051050"/>
                  </a:lnTo>
                  <a:lnTo>
                    <a:pt x="88900" y="2105025"/>
                  </a:lnTo>
                  <a:lnTo>
                    <a:pt x="44450" y="2114550"/>
                  </a:lnTo>
                  <a:lnTo>
                    <a:pt x="22225" y="2114550"/>
                  </a:lnTo>
                  <a:lnTo>
                    <a:pt x="6350" y="2108200"/>
                  </a:lnTo>
                  <a:lnTo>
                    <a:pt x="3175" y="2095500"/>
                  </a:lnTo>
                  <a:lnTo>
                    <a:pt x="0" y="2082800"/>
                  </a:lnTo>
                  <a:lnTo>
                    <a:pt x="9525" y="2051050"/>
                  </a:lnTo>
                  <a:lnTo>
                    <a:pt x="31750" y="2022475"/>
                  </a:lnTo>
                  <a:lnTo>
                    <a:pt x="177800" y="1962150"/>
                  </a:lnTo>
                  <a:lnTo>
                    <a:pt x="552450" y="1787525"/>
                  </a:lnTo>
                  <a:lnTo>
                    <a:pt x="885825" y="1606550"/>
                  </a:lnTo>
                  <a:lnTo>
                    <a:pt x="1177925" y="1409700"/>
                  </a:lnTo>
                  <a:lnTo>
                    <a:pt x="1457325" y="1196975"/>
                  </a:lnTo>
                  <a:lnTo>
                    <a:pt x="1612900" y="1069975"/>
                  </a:lnTo>
                  <a:lnTo>
                    <a:pt x="1835150" y="866775"/>
                  </a:lnTo>
                  <a:lnTo>
                    <a:pt x="2057400" y="644525"/>
                  </a:lnTo>
                  <a:lnTo>
                    <a:pt x="2146300" y="546100"/>
                  </a:lnTo>
                  <a:lnTo>
                    <a:pt x="2286000" y="387350"/>
                  </a:lnTo>
                  <a:lnTo>
                    <a:pt x="2378075" y="266700"/>
                  </a:lnTo>
                  <a:lnTo>
                    <a:pt x="2381250" y="244475"/>
                  </a:lnTo>
                  <a:lnTo>
                    <a:pt x="2374900" y="190500"/>
                  </a:lnTo>
                  <a:lnTo>
                    <a:pt x="2365375" y="136525"/>
                  </a:lnTo>
                  <a:lnTo>
                    <a:pt x="2349500" y="107950"/>
                  </a:lnTo>
                  <a:lnTo>
                    <a:pt x="2333625" y="85725"/>
                  </a:lnTo>
                  <a:lnTo>
                    <a:pt x="2305050" y="53975"/>
                  </a:lnTo>
                  <a:lnTo>
                    <a:pt x="2228850" y="0"/>
                  </a:lnTo>
                  <a:lnTo>
                    <a:pt x="2409825" y="25400"/>
                  </a:lnTo>
                  <a:lnTo>
                    <a:pt x="2555875" y="85725"/>
                  </a:lnTo>
                  <a:lnTo>
                    <a:pt x="2616200" y="117475"/>
                  </a:lnTo>
                  <a:lnTo>
                    <a:pt x="2667000" y="146050"/>
                  </a:lnTo>
                  <a:lnTo>
                    <a:pt x="2711450" y="180975"/>
                  </a:lnTo>
                  <a:lnTo>
                    <a:pt x="2730500" y="206375"/>
                  </a:lnTo>
                  <a:lnTo>
                    <a:pt x="2740025" y="222250"/>
                  </a:lnTo>
                  <a:lnTo>
                    <a:pt x="2743200" y="244475"/>
                  </a:lnTo>
                  <a:lnTo>
                    <a:pt x="2733675" y="273050"/>
                  </a:lnTo>
                  <a:lnTo>
                    <a:pt x="2701925" y="304800"/>
                  </a:lnTo>
                  <a:lnTo>
                    <a:pt x="2660650" y="330200"/>
                  </a:lnTo>
                  <a:lnTo>
                    <a:pt x="2632075" y="349250"/>
                  </a:lnTo>
                  <a:lnTo>
                    <a:pt x="2606675" y="377825"/>
                  </a:lnTo>
                  <a:lnTo>
                    <a:pt x="2543175" y="463550"/>
                  </a:lnTo>
                  <a:lnTo>
                    <a:pt x="2362200" y="650875"/>
                  </a:lnTo>
                  <a:lnTo>
                    <a:pt x="2197100" y="822325"/>
                  </a:lnTo>
                  <a:lnTo>
                    <a:pt x="1990725" y="1006475"/>
                  </a:lnTo>
                  <a:lnTo>
                    <a:pt x="1749425" y="1203325"/>
                  </a:lnTo>
                  <a:lnTo>
                    <a:pt x="1520825" y="13747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80782306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600D2C8-D7F5-4B64-BF17-4285F6510929}"/>
              </a:ext>
            </a:extLst>
          </p:cNvPr>
          <p:cNvSpPr/>
          <p:nvPr/>
        </p:nvSpPr>
        <p:spPr>
          <a:xfrm>
            <a:off x="4122739" y="2018278"/>
            <a:ext cx="727075" cy="2522538"/>
          </a:xfrm>
          <a:custGeom>
            <a:avLst/>
            <a:gdLst>
              <a:gd name="connsiteX0" fmla="*/ 539430 w 726915"/>
              <a:gd name="connsiteY0" fmla="*/ 911111 h 2522823"/>
              <a:gd name="connsiteX1" fmla="*/ 578901 w 726915"/>
              <a:gd name="connsiteY1" fmla="*/ 723626 h 2522823"/>
              <a:gd name="connsiteX2" fmla="*/ 601925 w 726915"/>
              <a:gd name="connsiteY2" fmla="*/ 615082 h 2522823"/>
              <a:gd name="connsiteX3" fmla="*/ 634817 w 726915"/>
              <a:gd name="connsiteY3" fmla="*/ 440754 h 2522823"/>
              <a:gd name="connsiteX4" fmla="*/ 651263 w 726915"/>
              <a:gd name="connsiteY4" fmla="*/ 378259 h 2522823"/>
              <a:gd name="connsiteX5" fmla="*/ 661131 w 726915"/>
              <a:gd name="connsiteY5" fmla="*/ 365102 h 2522823"/>
              <a:gd name="connsiteX6" fmla="*/ 684155 w 726915"/>
              <a:gd name="connsiteY6" fmla="*/ 335499 h 2522823"/>
              <a:gd name="connsiteX7" fmla="*/ 703891 w 726915"/>
              <a:gd name="connsiteY7" fmla="*/ 305896 h 2522823"/>
              <a:gd name="connsiteX8" fmla="*/ 720337 w 726915"/>
              <a:gd name="connsiteY8" fmla="*/ 269715 h 2522823"/>
              <a:gd name="connsiteX9" fmla="*/ 726915 w 726915"/>
              <a:gd name="connsiteY9" fmla="*/ 233534 h 2522823"/>
              <a:gd name="connsiteX10" fmla="*/ 700601 w 726915"/>
              <a:gd name="connsiteY10" fmla="*/ 197353 h 2522823"/>
              <a:gd name="connsiteX11" fmla="*/ 651263 w 726915"/>
              <a:gd name="connsiteY11" fmla="*/ 144725 h 2522823"/>
              <a:gd name="connsiteX12" fmla="*/ 608504 w 726915"/>
              <a:gd name="connsiteY12" fmla="*/ 101966 h 2522823"/>
              <a:gd name="connsiteX13" fmla="*/ 555876 w 726915"/>
              <a:gd name="connsiteY13" fmla="*/ 59206 h 2522823"/>
              <a:gd name="connsiteX14" fmla="*/ 490092 w 726915"/>
              <a:gd name="connsiteY14" fmla="*/ 23025 h 2522823"/>
              <a:gd name="connsiteX15" fmla="*/ 434176 w 726915"/>
              <a:gd name="connsiteY15" fmla="*/ 0 h 2522823"/>
              <a:gd name="connsiteX16" fmla="*/ 384837 w 726915"/>
              <a:gd name="connsiteY16" fmla="*/ 0 h 2522823"/>
              <a:gd name="connsiteX17" fmla="*/ 286161 w 726915"/>
              <a:gd name="connsiteY17" fmla="*/ 0 h 2522823"/>
              <a:gd name="connsiteX18" fmla="*/ 213799 w 726915"/>
              <a:gd name="connsiteY18" fmla="*/ 0 h 2522823"/>
              <a:gd name="connsiteX19" fmla="*/ 200642 w 726915"/>
              <a:gd name="connsiteY19" fmla="*/ 3289 h 2522823"/>
              <a:gd name="connsiteX20" fmla="*/ 194063 w 726915"/>
              <a:gd name="connsiteY20" fmla="*/ 13157 h 2522823"/>
              <a:gd name="connsiteX21" fmla="*/ 200642 w 726915"/>
              <a:gd name="connsiteY21" fmla="*/ 32892 h 2522823"/>
              <a:gd name="connsiteX22" fmla="*/ 217088 w 726915"/>
              <a:gd name="connsiteY22" fmla="*/ 55917 h 2522823"/>
              <a:gd name="connsiteX23" fmla="*/ 240112 w 726915"/>
              <a:gd name="connsiteY23" fmla="*/ 72363 h 2522823"/>
              <a:gd name="connsiteX24" fmla="*/ 263137 w 726915"/>
              <a:gd name="connsiteY24" fmla="*/ 82230 h 2522823"/>
              <a:gd name="connsiteX25" fmla="*/ 292740 w 726915"/>
              <a:gd name="connsiteY25" fmla="*/ 101966 h 2522823"/>
              <a:gd name="connsiteX26" fmla="*/ 315764 w 726915"/>
              <a:gd name="connsiteY26" fmla="*/ 128279 h 2522823"/>
              <a:gd name="connsiteX27" fmla="*/ 338789 w 726915"/>
              <a:gd name="connsiteY27" fmla="*/ 164460 h 2522823"/>
              <a:gd name="connsiteX28" fmla="*/ 361813 w 726915"/>
              <a:gd name="connsiteY28" fmla="*/ 220377 h 2522823"/>
              <a:gd name="connsiteX29" fmla="*/ 374970 w 726915"/>
              <a:gd name="connsiteY29" fmla="*/ 279583 h 2522823"/>
              <a:gd name="connsiteX30" fmla="*/ 381548 w 726915"/>
              <a:gd name="connsiteY30" fmla="*/ 338789 h 2522823"/>
              <a:gd name="connsiteX31" fmla="*/ 384837 w 726915"/>
              <a:gd name="connsiteY31" fmla="*/ 404573 h 2522823"/>
              <a:gd name="connsiteX32" fmla="*/ 381548 w 726915"/>
              <a:gd name="connsiteY32" fmla="*/ 476935 h 2522823"/>
              <a:gd name="connsiteX33" fmla="*/ 355235 w 726915"/>
              <a:gd name="connsiteY33" fmla="*/ 647974 h 2522823"/>
              <a:gd name="connsiteX34" fmla="*/ 342078 w 726915"/>
              <a:gd name="connsiteY34" fmla="*/ 710469 h 2522823"/>
              <a:gd name="connsiteX35" fmla="*/ 315764 w 726915"/>
              <a:gd name="connsiteY35" fmla="*/ 871640 h 2522823"/>
              <a:gd name="connsiteX36" fmla="*/ 276294 w 726915"/>
              <a:gd name="connsiteY36" fmla="*/ 1111753 h 2522823"/>
              <a:gd name="connsiteX37" fmla="*/ 223666 w 726915"/>
              <a:gd name="connsiteY37" fmla="*/ 1434095 h 2522823"/>
              <a:gd name="connsiteX38" fmla="*/ 157882 w 726915"/>
              <a:gd name="connsiteY38" fmla="*/ 1680786 h 2522823"/>
              <a:gd name="connsiteX39" fmla="*/ 124990 w 726915"/>
              <a:gd name="connsiteY39" fmla="*/ 1845246 h 2522823"/>
              <a:gd name="connsiteX40" fmla="*/ 72363 w 726915"/>
              <a:gd name="connsiteY40" fmla="*/ 2049177 h 2522823"/>
              <a:gd name="connsiteX41" fmla="*/ 49338 w 726915"/>
              <a:gd name="connsiteY41" fmla="*/ 2141275 h 2522823"/>
              <a:gd name="connsiteX42" fmla="*/ 19735 w 726915"/>
              <a:gd name="connsiteY42" fmla="*/ 2226794 h 2522823"/>
              <a:gd name="connsiteX43" fmla="*/ 0 w 726915"/>
              <a:gd name="connsiteY43" fmla="*/ 2276132 h 2522823"/>
              <a:gd name="connsiteX44" fmla="*/ 0 w 726915"/>
              <a:gd name="connsiteY44" fmla="*/ 2325471 h 2522823"/>
              <a:gd name="connsiteX45" fmla="*/ 3289 w 726915"/>
              <a:gd name="connsiteY45" fmla="*/ 2364941 h 2522823"/>
              <a:gd name="connsiteX46" fmla="*/ 16446 w 726915"/>
              <a:gd name="connsiteY46" fmla="*/ 2417568 h 2522823"/>
              <a:gd name="connsiteX47" fmla="*/ 29603 w 726915"/>
              <a:gd name="connsiteY47" fmla="*/ 2447171 h 2522823"/>
              <a:gd name="connsiteX48" fmla="*/ 49338 w 726915"/>
              <a:gd name="connsiteY48" fmla="*/ 2480063 h 2522823"/>
              <a:gd name="connsiteX49" fmla="*/ 69073 w 726915"/>
              <a:gd name="connsiteY49" fmla="*/ 2499799 h 2522823"/>
              <a:gd name="connsiteX50" fmla="*/ 78941 w 726915"/>
              <a:gd name="connsiteY50" fmla="*/ 2509666 h 2522823"/>
              <a:gd name="connsiteX51" fmla="*/ 98676 w 726915"/>
              <a:gd name="connsiteY51" fmla="*/ 2519534 h 2522823"/>
              <a:gd name="connsiteX52" fmla="*/ 115122 w 726915"/>
              <a:gd name="connsiteY52" fmla="*/ 2522823 h 2522823"/>
              <a:gd name="connsiteX53" fmla="*/ 134858 w 726915"/>
              <a:gd name="connsiteY53" fmla="*/ 2516245 h 2522823"/>
              <a:gd name="connsiteX54" fmla="*/ 154593 w 726915"/>
              <a:gd name="connsiteY54" fmla="*/ 2493220 h 2522823"/>
              <a:gd name="connsiteX55" fmla="*/ 171039 w 726915"/>
              <a:gd name="connsiteY55" fmla="*/ 2457039 h 2522823"/>
              <a:gd name="connsiteX56" fmla="*/ 187485 w 726915"/>
              <a:gd name="connsiteY56" fmla="*/ 2414279 h 2522823"/>
              <a:gd name="connsiteX57" fmla="*/ 230245 w 726915"/>
              <a:gd name="connsiteY57" fmla="*/ 2239951 h 2522823"/>
              <a:gd name="connsiteX58" fmla="*/ 282872 w 726915"/>
              <a:gd name="connsiteY58" fmla="*/ 2065623 h 2522823"/>
              <a:gd name="connsiteX59" fmla="*/ 322342 w 726915"/>
              <a:gd name="connsiteY59" fmla="*/ 1920898 h 2522823"/>
              <a:gd name="connsiteX60" fmla="*/ 361813 w 726915"/>
              <a:gd name="connsiteY60" fmla="*/ 1789330 h 2522823"/>
              <a:gd name="connsiteX61" fmla="*/ 407862 w 726915"/>
              <a:gd name="connsiteY61" fmla="*/ 1621580 h 2522823"/>
              <a:gd name="connsiteX62" fmla="*/ 430886 w 726915"/>
              <a:gd name="connsiteY62" fmla="*/ 1539350 h 2522823"/>
              <a:gd name="connsiteX63" fmla="*/ 447332 w 726915"/>
              <a:gd name="connsiteY63" fmla="*/ 1371600 h 2522823"/>
              <a:gd name="connsiteX64" fmla="*/ 476935 w 726915"/>
              <a:gd name="connsiteY64" fmla="*/ 1217007 h 2522823"/>
              <a:gd name="connsiteX65" fmla="*/ 539430 w 726915"/>
              <a:gd name="connsiteY65" fmla="*/ 911111 h 252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726915" h="2522823">
                <a:moveTo>
                  <a:pt x="539430" y="911111"/>
                </a:moveTo>
                <a:lnTo>
                  <a:pt x="578901" y="723626"/>
                </a:lnTo>
                <a:lnTo>
                  <a:pt x="601925" y="615082"/>
                </a:lnTo>
                <a:lnTo>
                  <a:pt x="634817" y="440754"/>
                </a:lnTo>
                <a:lnTo>
                  <a:pt x="651263" y="378259"/>
                </a:lnTo>
                <a:lnTo>
                  <a:pt x="661131" y="365102"/>
                </a:lnTo>
                <a:lnTo>
                  <a:pt x="684155" y="335499"/>
                </a:lnTo>
                <a:lnTo>
                  <a:pt x="703891" y="305896"/>
                </a:lnTo>
                <a:lnTo>
                  <a:pt x="720337" y="269715"/>
                </a:lnTo>
                <a:lnTo>
                  <a:pt x="726915" y="233534"/>
                </a:lnTo>
                <a:lnTo>
                  <a:pt x="700601" y="197353"/>
                </a:lnTo>
                <a:lnTo>
                  <a:pt x="651263" y="144725"/>
                </a:lnTo>
                <a:lnTo>
                  <a:pt x="608504" y="101966"/>
                </a:lnTo>
                <a:lnTo>
                  <a:pt x="555876" y="59206"/>
                </a:lnTo>
                <a:lnTo>
                  <a:pt x="490092" y="23025"/>
                </a:lnTo>
                <a:lnTo>
                  <a:pt x="434176" y="0"/>
                </a:lnTo>
                <a:lnTo>
                  <a:pt x="384837" y="0"/>
                </a:lnTo>
                <a:lnTo>
                  <a:pt x="286161" y="0"/>
                </a:lnTo>
                <a:lnTo>
                  <a:pt x="213799" y="0"/>
                </a:lnTo>
                <a:lnTo>
                  <a:pt x="200642" y="3289"/>
                </a:lnTo>
                <a:lnTo>
                  <a:pt x="194063" y="13157"/>
                </a:lnTo>
                <a:lnTo>
                  <a:pt x="200642" y="32892"/>
                </a:lnTo>
                <a:lnTo>
                  <a:pt x="217088" y="55917"/>
                </a:lnTo>
                <a:lnTo>
                  <a:pt x="240112" y="72363"/>
                </a:lnTo>
                <a:lnTo>
                  <a:pt x="263137" y="82230"/>
                </a:lnTo>
                <a:lnTo>
                  <a:pt x="292740" y="101966"/>
                </a:lnTo>
                <a:lnTo>
                  <a:pt x="315764" y="128279"/>
                </a:lnTo>
                <a:lnTo>
                  <a:pt x="338789" y="164460"/>
                </a:lnTo>
                <a:lnTo>
                  <a:pt x="361813" y="220377"/>
                </a:lnTo>
                <a:lnTo>
                  <a:pt x="374970" y="279583"/>
                </a:lnTo>
                <a:lnTo>
                  <a:pt x="381548" y="338789"/>
                </a:lnTo>
                <a:lnTo>
                  <a:pt x="384837" y="404573"/>
                </a:lnTo>
                <a:lnTo>
                  <a:pt x="381548" y="476935"/>
                </a:lnTo>
                <a:lnTo>
                  <a:pt x="355235" y="647974"/>
                </a:lnTo>
                <a:lnTo>
                  <a:pt x="342078" y="710469"/>
                </a:lnTo>
                <a:lnTo>
                  <a:pt x="315764" y="871640"/>
                </a:lnTo>
                <a:lnTo>
                  <a:pt x="276294" y="1111753"/>
                </a:lnTo>
                <a:lnTo>
                  <a:pt x="223666" y="1434095"/>
                </a:lnTo>
                <a:lnTo>
                  <a:pt x="157882" y="1680786"/>
                </a:lnTo>
                <a:lnTo>
                  <a:pt x="124990" y="1845246"/>
                </a:lnTo>
                <a:lnTo>
                  <a:pt x="72363" y="2049177"/>
                </a:lnTo>
                <a:lnTo>
                  <a:pt x="49338" y="2141275"/>
                </a:lnTo>
                <a:lnTo>
                  <a:pt x="19735" y="2226794"/>
                </a:lnTo>
                <a:lnTo>
                  <a:pt x="0" y="2276132"/>
                </a:lnTo>
                <a:lnTo>
                  <a:pt x="0" y="2325471"/>
                </a:lnTo>
                <a:lnTo>
                  <a:pt x="3289" y="2364941"/>
                </a:lnTo>
                <a:lnTo>
                  <a:pt x="16446" y="2417568"/>
                </a:lnTo>
                <a:lnTo>
                  <a:pt x="29603" y="2447171"/>
                </a:lnTo>
                <a:lnTo>
                  <a:pt x="49338" y="2480063"/>
                </a:lnTo>
                <a:lnTo>
                  <a:pt x="69073" y="2499799"/>
                </a:lnTo>
                <a:lnTo>
                  <a:pt x="78941" y="2509666"/>
                </a:lnTo>
                <a:lnTo>
                  <a:pt x="98676" y="2519534"/>
                </a:lnTo>
                <a:lnTo>
                  <a:pt x="115122" y="2522823"/>
                </a:lnTo>
                <a:lnTo>
                  <a:pt x="134858" y="2516245"/>
                </a:lnTo>
                <a:lnTo>
                  <a:pt x="154593" y="2493220"/>
                </a:lnTo>
                <a:lnTo>
                  <a:pt x="171039" y="2457039"/>
                </a:lnTo>
                <a:lnTo>
                  <a:pt x="187485" y="2414279"/>
                </a:lnTo>
                <a:lnTo>
                  <a:pt x="230245" y="2239951"/>
                </a:lnTo>
                <a:lnTo>
                  <a:pt x="282872" y="2065623"/>
                </a:lnTo>
                <a:lnTo>
                  <a:pt x="322342" y="1920898"/>
                </a:lnTo>
                <a:lnTo>
                  <a:pt x="361813" y="1789330"/>
                </a:lnTo>
                <a:lnTo>
                  <a:pt x="407862" y="1621580"/>
                </a:lnTo>
                <a:lnTo>
                  <a:pt x="430886" y="1539350"/>
                </a:lnTo>
                <a:lnTo>
                  <a:pt x="447332" y="1371600"/>
                </a:lnTo>
                <a:lnTo>
                  <a:pt x="476935" y="1217007"/>
                </a:lnTo>
                <a:lnTo>
                  <a:pt x="539430" y="91111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78A92069-663C-4246-8CB1-91B8AC4AE4E2}"/>
              </a:ext>
            </a:extLst>
          </p:cNvPr>
          <p:cNvSpPr/>
          <p:nvPr/>
        </p:nvSpPr>
        <p:spPr>
          <a:xfrm>
            <a:off x="5395914" y="3313114"/>
            <a:ext cx="427037" cy="1031875"/>
          </a:xfrm>
          <a:custGeom>
            <a:avLst/>
            <a:gdLst>
              <a:gd name="connsiteX0" fmla="*/ 411956 w 426243"/>
              <a:gd name="connsiteY0" fmla="*/ 435769 h 1033462"/>
              <a:gd name="connsiteX1" fmla="*/ 421481 w 426243"/>
              <a:gd name="connsiteY1" fmla="*/ 376237 h 1033462"/>
              <a:gd name="connsiteX2" fmla="*/ 426243 w 426243"/>
              <a:gd name="connsiteY2" fmla="*/ 316706 h 1033462"/>
              <a:gd name="connsiteX3" fmla="*/ 404812 w 426243"/>
              <a:gd name="connsiteY3" fmla="*/ 192881 h 1033462"/>
              <a:gd name="connsiteX4" fmla="*/ 373856 w 426243"/>
              <a:gd name="connsiteY4" fmla="*/ 126206 h 1033462"/>
              <a:gd name="connsiteX5" fmla="*/ 347662 w 426243"/>
              <a:gd name="connsiteY5" fmla="*/ 85725 h 1033462"/>
              <a:gd name="connsiteX6" fmla="*/ 311943 w 426243"/>
              <a:gd name="connsiteY6" fmla="*/ 42862 h 1033462"/>
              <a:gd name="connsiteX7" fmla="*/ 280987 w 426243"/>
              <a:gd name="connsiteY7" fmla="*/ 19050 h 1033462"/>
              <a:gd name="connsiteX8" fmla="*/ 254793 w 426243"/>
              <a:gd name="connsiteY8" fmla="*/ 7144 h 1033462"/>
              <a:gd name="connsiteX9" fmla="*/ 223837 w 426243"/>
              <a:gd name="connsiteY9" fmla="*/ 0 h 1033462"/>
              <a:gd name="connsiteX10" fmla="*/ 207168 w 426243"/>
              <a:gd name="connsiteY10" fmla="*/ 2381 h 1033462"/>
              <a:gd name="connsiteX11" fmla="*/ 195262 w 426243"/>
              <a:gd name="connsiteY11" fmla="*/ 11906 h 1033462"/>
              <a:gd name="connsiteX12" fmla="*/ 195262 w 426243"/>
              <a:gd name="connsiteY12" fmla="*/ 33337 h 1033462"/>
              <a:gd name="connsiteX13" fmla="*/ 207168 w 426243"/>
              <a:gd name="connsiteY13" fmla="*/ 54769 h 1033462"/>
              <a:gd name="connsiteX14" fmla="*/ 219075 w 426243"/>
              <a:gd name="connsiteY14" fmla="*/ 69056 h 1033462"/>
              <a:gd name="connsiteX15" fmla="*/ 228600 w 426243"/>
              <a:gd name="connsiteY15" fmla="*/ 92869 h 1033462"/>
              <a:gd name="connsiteX16" fmla="*/ 238125 w 426243"/>
              <a:gd name="connsiteY16" fmla="*/ 121444 h 1033462"/>
              <a:gd name="connsiteX17" fmla="*/ 242887 w 426243"/>
              <a:gd name="connsiteY17" fmla="*/ 159544 h 1033462"/>
              <a:gd name="connsiteX18" fmla="*/ 245268 w 426243"/>
              <a:gd name="connsiteY18" fmla="*/ 207169 h 1033462"/>
              <a:gd name="connsiteX19" fmla="*/ 240506 w 426243"/>
              <a:gd name="connsiteY19" fmla="*/ 259556 h 1033462"/>
              <a:gd name="connsiteX20" fmla="*/ 219075 w 426243"/>
              <a:gd name="connsiteY20" fmla="*/ 333375 h 1033462"/>
              <a:gd name="connsiteX21" fmla="*/ 197643 w 426243"/>
              <a:gd name="connsiteY21" fmla="*/ 388144 h 1033462"/>
              <a:gd name="connsiteX22" fmla="*/ 147637 w 426243"/>
              <a:gd name="connsiteY22" fmla="*/ 466725 h 1033462"/>
              <a:gd name="connsiteX23" fmla="*/ 97631 w 426243"/>
              <a:gd name="connsiteY23" fmla="*/ 550069 h 1033462"/>
              <a:gd name="connsiteX24" fmla="*/ 47625 w 426243"/>
              <a:gd name="connsiteY24" fmla="*/ 640556 h 1033462"/>
              <a:gd name="connsiteX25" fmla="*/ 11906 w 426243"/>
              <a:gd name="connsiteY25" fmla="*/ 719137 h 1033462"/>
              <a:gd name="connsiteX26" fmla="*/ 2381 w 426243"/>
              <a:gd name="connsiteY26" fmla="*/ 766762 h 1033462"/>
              <a:gd name="connsiteX27" fmla="*/ 0 w 426243"/>
              <a:gd name="connsiteY27" fmla="*/ 828675 h 1033462"/>
              <a:gd name="connsiteX28" fmla="*/ 9525 w 426243"/>
              <a:gd name="connsiteY28" fmla="*/ 907256 h 1033462"/>
              <a:gd name="connsiteX29" fmla="*/ 19050 w 426243"/>
              <a:gd name="connsiteY29" fmla="*/ 959644 h 1033462"/>
              <a:gd name="connsiteX30" fmla="*/ 35718 w 426243"/>
              <a:gd name="connsiteY30" fmla="*/ 1000125 h 1033462"/>
              <a:gd name="connsiteX31" fmla="*/ 52387 w 426243"/>
              <a:gd name="connsiteY31" fmla="*/ 1019175 h 1033462"/>
              <a:gd name="connsiteX32" fmla="*/ 66675 w 426243"/>
              <a:gd name="connsiteY32" fmla="*/ 1028700 h 1033462"/>
              <a:gd name="connsiteX33" fmla="*/ 95250 w 426243"/>
              <a:gd name="connsiteY33" fmla="*/ 1033462 h 1033462"/>
              <a:gd name="connsiteX34" fmla="*/ 135731 w 426243"/>
              <a:gd name="connsiteY34" fmla="*/ 1026319 h 1033462"/>
              <a:gd name="connsiteX35" fmla="*/ 166687 w 426243"/>
              <a:gd name="connsiteY35" fmla="*/ 1012031 h 1033462"/>
              <a:gd name="connsiteX36" fmla="*/ 195262 w 426243"/>
              <a:gd name="connsiteY36" fmla="*/ 985837 h 1033462"/>
              <a:gd name="connsiteX37" fmla="*/ 221456 w 426243"/>
              <a:gd name="connsiteY37" fmla="*/ 947737 h 1033462"/>
              <a:gd name="connsiteX38" fmla="*/ 250031 w 426243"/>
              <a:gd name="connsiteY38" fmla="*/ 892969 h 1033462"/>
              <a:gd name="connsiteX39" fmla="*/ 288131 w 426243"/>
              <a:gd name="connsiteY39" fmla="*/ 814387 h 1033462"/>
              <a:gd name="connsiteX40" fmla="*/ 321468 w 426243"/>
              <a:gd name="connsiteY40" fmla="*/ 738187 h 1033462"/>
              <a:gd name="connsiteX41" fmla="*/ 354806 w 426243"/>
              <a:gd name="connsiteY41" fmla="*/ 652462 h 1033462"/>
              <a:gd name="connsiteX42" fmla="*/ 390525 w 426243"/>
              <a:gd name="connsiteY42" fmla="*/ 538162 h 1033462"/>
              <a:gd name="connsiteX43" fmla="*/ 411956 w 426243"/>
              <a:gd name="connsiteY43" fmla="*/ 435769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26243" h="1033462">
                <a:moveTo>
                  <a:pt x="411956" y="435769"/>
                </a:moveTo>
                <a:lnTo>
                  <a:pt x="421481" y="376237"/>
                </a:lnTo>
                <a:lnTo>
                  <a:pt x="426243" y="316706"/>
                </a:lnTo>
                <a:lnTo>
                  <a:pt x="404812" y="192881"/>
                </a:lnTo>
                <a:lnTo>
                  <a:pt x="373856" y="126206"/>
                </a:lnTo>
                <a:lnTo>
                  <a:pt x="347662" y="85725"/>
                </a:lnTo>
                <a:lnTo>
                  <a:pt x="311943" y="42862"/>
                </a:lnTo>
                <a:lnTo>
                  <a:pt x="280987" y="19050"/>
                </a:lnTo>
                <a:lnTo>
                  <a:pt x="254793" y="7144"/>
                </a:lnTo>
                <a:lnTo>
                  <a:pt x="223837" y="0"/>
                </a:lnTo>
                <a:lnTo>
                  <a:pt x="207168" y="2381"/>
                </a:lnTo>
                <a:lnTo>
                  <a:pt x="195262" y="11906"/>
                </a:lnTo>
                <a:lnTo>
                  <a:pt x="195262" y="33337"/>
                </a:lnTo>
                <a:lnTo>
                  <a:pt x="207168" y="54769"/>
                </a:lnTo>
                <a:lnTo>
                  <a:pt x="219075" y="69056"/>
                </a:lnTo>
                <a:lnTo>
                  <a:pt x="228600" y="92869"/>
                </a:lnTo>
                <a:lnTo>
                  <a:pt x="238125" y="121444"/>
                </a:lnTo>
                <a:lnTo>
                  <a:pt x="242887" y="159544"/>
                </a:lnTo>
                <a:lnTo>
                  <a:pt x="245268" y="207169"/>
                </a:lnTo>
                <a:lnTo>
                  <a:pt x="240506" y="259556"/>
                </a:lnTo>
                <a:lnTo>
                  <a:pt x="219075" y="333375"/>
                </a:lnTo>
                <a:lnTo>
                  <a:pt x="197643" y="388144"/>
                </a:lnTo>
                <a:lnTo>
                  <a:pt x="147637" y="466725"/>
                </a:lnTo>
                <a:lnTo>
                  <a:pt x="97631" y="550069"/>
                </a:lnTo>
                <a:lnTo>
                  <a:pt x="47625" y="640556"/>
                </a:lnTo>
                <a:lnTo>
                  <a:pt x="11906" y="719137"/>
                </a:lnTo>
                <a:lnTo>
                  <a:pt x="2381" y="766762"/>
                </a:lnTo>
                <a:cubicBezTo>
                  <a:pt x="1587" y="787400"/>
                  <a:pt x="794" y="808037"/>
                  <a:pt x="0" y="828675"/>
                </a:cubicBezTo>
                <a:lnTo>
                  <a:pt x="9525" y="907256"/>
                </a:lnTo>
                <a:lnTo>
                  <a:pt x="19050" y="959644"/>
                </a:lnTo>
                <a:lnTo>
                  <a:pt x="35718" y="1000125"/>
                </a:lnTo>
                <a:lnTo>
                  <a:pt x="52387" y="1019175"/>
                </a:lnTo>
                <a:lnTo>
                  <a:pt x="66675" y="1028700"/>
                </a:lnTo>
                <a:lnTo>
                  <a:pt x="95250" y="1033462"/>
                </a:lnTo>
                <a:lnTo>
                  <a:pt x="135731" y="1026319"/>
                </a:lnTo>
                <a:lnTo>
                  <a:pt x="166687" y="1012031"/>
                </a:lnTo>
                <a:lnTo>
                  <a:pt x="195262" y="985837"/>
                </a:lnTo>
                <a:lnTo>
                  <a:pt x="221456" y="947737"/>
                </a:lnTo>
                <a:lnTo>
                  <a:pt x="250031" y="892969"/>
                </a:lnTo>
                <a:lnTo>
                  <a:pt x="288131" y="814387"/>
                </a:lnTo>
                <a:lnTo>
                  <a:pt x="321468" y="738187"/>
                </a:lnTo>
                <a:lnTo>
                  <a:pt x="354806" y="652462"/>
                </a:lnTo>
                <a:lnTo>
                  <a:pt x="390525" y="538162"/>
                </a:lnTo>
                <a:lnTo>
                  <a:pt x="411956" y="435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228E1FBD-CB5D-4A5E-94D8-D6C064CD6180}"/>
              </a:ext>
            </a:extLst>
          </p:cNvPr>
          <p:cNvSpPr/>
          <p:nvPr/>
        </p:nvSpPr>
        <p:spPr>
          <a:xfrm>
            <a:off x="5827713" y="4106864"/>
            <a:ext cx="328612" cy="1343025"/>
          </a:xfrm>
          <a:custGeom>
            <a:avLst/>
            <a:gdLst>
              <a:gd name="connsiteX0" fmla="*/ 328612 w 328612"/>
              <a:gd name="connsiteY0" fmla="*/ 588169 h 1343025"/>
              <a:gd name="connsiteX1" fmla="*/ 328612 w 328612"/>
              <a:gd name="connsiteY1" fmla="*/ 259557 h 1343025"/>
              <a:gd name="connsiteX2" fmla="*/ 240506 w 328612"/>
              <a:gd name="connsiteY2" fmla="*/ 126207 h 1343025"/>
              <a:gd name="connsiteX3" fmla="*/ 211931 w 328612"/>
              <a:gd name="connsiteY3" fmla="*/ 102394 h 1343025"/>
              <a:gd name="connsiteX4" fmla="*/ 164306 w 328612"/>
              <a:gd name="connsiteY4" fmla="*/ 69057 h 1343025"/>
              <a:gd name="connsiteX5" fmla="*/ 119062 w 328612"/>
              <a:gd name="connsiteY5" fmla="*/ 40482 h 1343025"/>
              <a:gd name="connsiteX6" fmla="*/ 76200 w 328612"/>
              <a:gd name="connsiteY6" fmla="*/ 19050 h 1343025"/>
              <a:gd name="connsiteX7" fmla="*/ 45244 w 328612"/>
              <a:gd name="connsiteY7" fmla="*/ 7144 h 1343025"/>
              <a:gd name="connsiteX8" fmla="*/ 23812 w 328612"/>
              <a:gd name="connsiteY8" fmla="*/ 0 h 1343025"/>
              <a:gd name="connsiteX9" fmla="*/ 14287 w 328612"/>
              <a:gd name="connsiteY9" fmla="*/ 0 h 1343025"/>
              <a:gd name="connsiteX10" fmla="*/ 2381 w 328612"/>
              <a:gd name="connsiteY10" fmla="*/ 4763 h 1343025"/>
              <a:gd name="connsiteX11" fmla="*/ 0 w 328612"/>
              <a:gd name="connsiteY11" fmla="*/ 16669 h 1343025"/>
              <a:gd name="connsiteX12" fmla="*/ 19050 w 328612"/>
              <a:gd name="connsiteY12" fmla="*/ 59532 h 1343025"/>
              <a:gd name="connsiteX13" fmla="*/ 47625 w 328612"/>
              <a:gd name="connsiteY13" fmla="*/ 111919 h 1343025"/>
              <a:gd name="connsiteX14" fmla="*/ 85725 w 328612"/>
              <a:gd name="connsiteY14" fmla="*/ 197644 h 1343025"/>
              <a:gd name="connsiteX15" fmla="*/ 104775 w 328612"/>
              <a:gd name="connsiteY15" fmla="*/ 257175 h 1343025"/>
              <a:gd name="connsiteX16" fmla="*/ 104775 w 328612"/>
              <a:gd name="connsiteY16" fmla="*/ 361950 h 1343025"/>
              <a:gd name="connsiteX17" fmla="*/ 104775 w 328612"/>
              <a:gd name="connsiteY17" fmla="*/ 676275 h 1343025"/>
              <a:gd name="connsiteX18" fmla="*/ 95250 w 328612"/>
              <a:gd name="connsiteY18" fmla="*/ 926307 h 1343025"/>
              <a:gd name="connsiteX19" fmla="*/ 88106 w 328612"/>
              <a:gd name="connsiteY19" fmla="*/ 1052513 h 1343025"/>
              <a:gd name="connsiteX20" fmla="*/ 83344 w 328612"/>
              <a:gd name="connsiteY20" fmla="*/ 1112044 h 1343025"/>
              <a:gd name="connsiteX21" fmla="*/ 85725 w 328612"/>
              <a:gd name="connsiteY21" fmla="*/ 1154907 h 1343025"/>
              <a:gd name="connsiteX22" fmla="*/ 92869 w 328612"/>
              <a:gd name="connsiteY22" fmla="*/ 1197769 h 1343025"/>
              <a:gd name="connsiteX23" fmla="*/ 102394 w 328612"/>
              <a:gd name="connsiteY23" fmla="*/ 1228725 h 1343025"/>
              <a:gd name="connsiteX24" fmla="*/ 114300 w 328612"/>
              <a:gd name="connsiteY24" fmla="*/ 1257300 h 1343025"/>
              <a:gd name="connsiteX25" fmla="*/ 133350 w 328612"/>
              <a:gd name="connsiteY25" fmla="*/ 1285875 h 1343025"/>
              <a:gd name="connsiteX26" fmla="*/ 154781 w 328612"/>
              <a:gd name="connsiteY26" fmla="*/ 1309688 h 1343025"/>
              <a:gd name="connsiteX27" fmla="*/ 183356 w 328612"/>
              <a:gd name="connsiteY27" fmla="*/ 1326357 h 1343025"/>
              <a:gd name="connsiteX28" fmla="*/ 207169 w 328612"/>
              <a:gd name="connsiteY28" fmla="*/ 1338263 h 1343025"/>
              <a:gd name="connsiteX29" fmla="*/ 221456 w 328612"/>
              <a:gd name="connsiteY29" fmla="*/ 1343025 h 1343025"/>
              <a:gd name="connsiteX30" fmla="*/ 245269 w 328612"/>
              <a:gd name="connsiteY30" fmla="*/ 1340644 h 1343025"/>
              <a:gd name="connsiteX31" fmla="*/ 266700 w 328612"/>
              <a:gd name="connsiteY31" fmla="*/ 1331119 h 1343025"/>
              <a:gd name="connsiteX32" fmla="*/ 285750 w 328612"/>
              <a:gd name="connsiteY32" fmla="*/ 1307307 h 1343025"/>
              <a:gd name="connsiteX33" fmla="*/ 302419 w 328612"/>
              <a:gd name="connsiteY33" fmla="*/ 1273969 h 1343025"/>
              <a:gd name="connsiteX34" fmla="*/ 311944 w 328612"/>
              <a:gd name="connsiteY34" fmla="*/ 1240632 h 1343025"/>
              <a:gd name="connsiteX35" fmla="*/ 321469 w 328612"/>
              <a:gd name="connsiteY35" fmla="*/ 1190625 h 1343025"/>
              <a:gd name="connsiteX36" fmla="*/ 326231 w 328612"/>
              <a:gd name="connsiteY36" fmla="*/ 1157288 h 1343025"/>
              <a:gd name="connsiteX37" fmla="*/ 328612 w 328612"/>
              <a:gd name="connsiteY37" fmla="*/ 1116807 h 1343025"/>
              <a:gd name="connsiteX38" fmla="*/ 328612 w 328612"/>
              <a:gd name="connsiteY38" fmla="*/ 933450 h 1343025"/>
              <a:gd name="connsiteX39" fmla="*/ 328612 w 328612"/>
              <a:gd name="connsiteY39" fmla="*/ 588169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8612" h="1343025">
                <a:moveTo>
                  <a:pt x="328612" y="588169"/>
                </a:moveTo>
                <a:lnTo>
                  <a:pt x="328612" y="259557"/>
                </a:lnTo>
                <a:lnTo>
                  <a:pt x="240506" y="126207"/>
                </a:lnTo>
                <a:lnTo>
                  <a:pt x="211931" y="102394"/>
                </a:lnTo>
                <a:lnTo>
                  <a:pt x="164306" y="69057"/>
                </a:lnTo>
                <a:lnTo>
                  <a:pt x="119062" y="40482"/>
                </a:lnTo>
                <a:lnTo>
                  <a:pt x="76200" y="19050"/>
                </a:lnTo>
                <a:lnTo>
                  <a:pt x="45244" y="7144"/>
                </a:lnTo>
                <a:lnTo>
                  <a:pt x="23812" y="0"/>
                </a:lnTo>
                <a:lnTo>
                  <a:pt x="14287" y="0"/>
                </a:lnTo>
                <a:lnTo>
                  <a:pt x="2381" y="4763"/>
                </a:lnTo>
                <a:lnTo>
                  <a:pt x="0" y="16669"/>
                </a:lnTo>
                <a:lnTo>
                  <a:pt x="19050" y="59532"/>
                </a:lnTo>
                <a:lnTo>
                  <a:pt x="47625" y="111919"/>
                </a:lnTo>
                <a:lnTo>
                  <a:pt x="85725" y="197644"/>
                </a:lnTo>
                <a:lnTo>
                  <a:pt x="104775" y="257175"/>
                </a:lnTo>
                <a:lnTo>
                  <a:pt x="104775" y="361950"/>
                </a:lnTo>
                <a:lnTo>
                  <a:pt x="104775" y="676275"/>
                </a:lnTo>
                <a:lnTo>
                  <a:pt x="95250" y="926307"/>
                </a:lnTo>
                <a:lnTo>
                  <a:pt x="88106" y="1052513"/>
                </a:lnTo>
                <a:lnTo>
                  <a:pt x="83344" y="1112044"/>
                </a:lnTo>
                <a:lnTo>
                  <a:pt x="85725" y="1154907"/>
                </a:lnTo>
                <a:lnTo>
                  <a:pt x="92869" y="1197769"/>
                </a:lnTo>
                <a:lnTo>
                  <a:pt x="102394" y="1228725"/>
                </a:lnTo>
                <a:lnTo>
                  <a:pt x="114300" y="1257300"/>
                </a:lnTo>
                <a:lnTo>
                  <a:pt x="133350" y="1285875"/>
                </a:lnTo>
                <a:lnTo>
                  <a:pt x="154781" y="1309688"/>
                </a:lnTo>
                <a:lnTo>
                  <a:pt x="183356" y="1326357"/>
                </a:lnTo>
                <a:lnTo>
                  <a:pt x="207169" y="1338263"/>
                </a:lnTo>
                <a:lnTo>
                  <a:pt x="221456" y="1343025"/>
                </a:lnTo>
                <a:lnTo>
                  <a:pt x="245269" y="1340644"/>
                </a:lnTo>
                <a:lnTo>
                  <a:pt x="266700" y="1331119"/>
                </a:lnTo>
                <a:lnTo>
                  <a:pt x="285750" y="1307307"/>
                </a:lnTo>
                <a:lnTo>
                  <a:pt x="302419" y="1273969"/>
                </a:lnTo>
                <a:lnTo>
                  <a:pt x="311944" y="1240632"/>
                </a:lnTo>
                <a:lnTo>
                  <a:pt x="321469" y="1190625"/>
                </a:lnTo>
                <a:lnTo>
                  <a:pt x="326231" y="1157288"/>
                </a:lnTo>
                <a:lnTo>
                  <a:pt x="328612" y="1116807"/>
                </a:lnTo>
                <a:lnTo>
                  <a:pt x="328612" y="933450"/>
                </a:lnTo>
                <a:lnTo>
                  <a:pt x="328612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E0569F9-5709-4342-93E9-B8933570E2A7}"/>
              </a:ext>
            </a:extLst>
          </p:cNvPr>
          <p:cNvSpPr/>
          <p:nvPr/>
        </p:nvSpPr>
        <p:spPr>
          <a:xfrm>
            <a:off x="4252913" y="4348729"/>
            <a:ext cx="1166812" cy="881063"/>
          </a:xfrm>
          <a:custGeom>
            <a:avLst/>
            <a:gdLst>
              <a:gd name="connsiteX0" fmla="*/ 330993 w 1166812"/>
              <a:gd name="connsiteY0" fmla="*/ 269081 h 881063"/>
              <a:gd name="connsiteX1" fmla="*/ 266700 w 1166812"/>
              <a:gd name="connsiteY1" fmla="*/ 226219 h 881063"/>
              <a:gd name="connsiteX2" fmla="*/ 226218 w 1166812"/>
              <a:gd name="connsiteY2" fmla="*/ 197644 h 881063"/>
              <a:gd name="connsiteX3" fmla="*/ 171450 w 1166812"/>
              <a:gd name="connsiteY3" fmla="*/ 164306 h 881063"/>
              <a:gd name="connsiteX4" fmla="*/ 109537 w 1166812"/>
              <a:gd name="connsiteY4" fmla="*/ 130969 h 881063"/>
              <a:gd name="connsiteX5" fmla="*/ 0 w 1166812"/>
              <a:gd name="connsiteY5" fmla="*/ 80963 h 881063"/>
              <a:gd name="connsiteX6" fmla="*/ 26193 w 1166812"/>
              <a:gd name="connsiteY6" fmla="*/ 0 h 881063"/>
              <a:gd name="connsiteX7" fmla="*/ 128587 w 1166812"/>
              <a:gd name="connsiteY7" fmla="*/ 23813 h 881063"/>
              <a:gd name="connsiteX8" fmla="*/ 219075 w 1166812"/>
              <a:gd name="connsiteY8" fmla="*/ 45244 h 881063"/>
              <a:gd name="connsiteX9" fmla="*/ 309562 w 1166812"/>
              <a:gd name="connsiteY9" fmla="*/ 73819 h 881063"/>
              <a:gd name="connsiteX10" fmla="*/ 402431 w 1166812"/>
              <a:gd name="connsiteY10" fmla="*/ 109538 h 881063"/>
              <a:gd name="connsiteX11" fmla="*/ 492918 w 1166812"/>
              <a:gd name="connsiteY11" fmla="*/ 152400 h 881063"/>
              <a:gd name="connsiteX12" fmla="*/ 711993 w 1166812"/>
              <a:gd name="connsiteY12" fmla="*/ 252413 h 881063"/>
              <a:gd name="connsiteX13" fmla="*/ 812006 w 1166812"/>
              <a:gd name="connsiteY13" fmla="*/ 328613 h 881063"/>
              <a:gd name="connsiteX14" fmla="*/ 916781 w 1166812"/>
              <a:gd name="connsiteY14" fmla="*/ 416719 h 881063"/>
              <a:gd name="connsiteX15" fmla="*/ 1012031 w 1166812"/>
              <a:gd name="connsiteY15" fmla="*/ 511969 h 881063"/>
              <a:gd name="connsiteX16" fmla="*/ 1064418 w 1166812"/>
              <a:gd name="connsiteY16" fmla="*/ 571500 h 881063"/>
              <a:gd name="connsiteX17" fmla="*/ 1083468 w 1166812"/>
              <a:gd name="connsiteY17" fmla="*/ 595313 h 881063"/>
              <a:gd name="connsiteX18" fmla="*/ 1112043 w 1166812"/>
              <a:gd name="connsiteY18" fmla="*/ 638175 h 881063"/>
              <a:gd name="connsiteX19" fmla="*/ 1135856 w 1166812"/>
              <a:gd name="connsiteY19" fmla="*/ 678656 h 881063"/>
              <a:gd name="connsiteX20" fmla="*/ 1152525 w 1166812"/>
              <a:gd name="connsiteY20" fmla="*/ 719138 h 881063"/>
              <a:gd name="connsiteX21" fmla="*/ 1164431 w 1166812"/>
              <a:gd name="connsiteY21" fmla="*/ 771525 h 881063"/>
              <a:gd name="connsiteX22" fmla="*/ 1166812 w 1166812"/>
              <a:gd name="connsiteY22" fmla="*/ 807244 h 881063"/>
              <a:gd name="connsiteX23" fmla="*/ 1154906 w 1166812"/>
              <a:gd name="connsiteY23" fmla="*/ 828675 h 881063"/>
              <a:gd name="connsiteX24" fmla="*/ 1109662 w 1166812"/>
              <a:gd name="connsiteY24" fmla="*/ 864394 h 881063"/>
              <a:gd name="connsiteX25" fmla="*/ 1073943 w 1166812"/>
              <a:gd name="connsiteY25" fmla="*/ 881063 h 881063"/>
              <a:gd name="connsiteX26" fmla="*/ 1038225 w 1166812"/>
              <a:gd name="connsiteY26" fmla="*/ 878681 h 881063"/>
              <a:gd name="connsiteX27" fmla="*/ 997743 w 1166812"/>
              <a:gd name="connsiteY27" fmla="*/ 866775 h 881063"/>
              <a:gd name="connsiteX28" fmla="*/ 945356 w 1166812"/>
              <a:gd name="connsiteY28" fmla="*/ 835819 h 881063"/>
              <a:gd name="connsiteX29" fmla="*/ 897731 w 1166812"/>
              <a:gd name="connsiteY29" fmla="*/ 792956 h 881063"/>
              <a:gd name="connsiteX30" fmla="*/ 857250 w 1166812"/>
              <a:gd name="connsiteY30" fmla="*/ 742950 h 881063"/>
              <a:gd name="connsiteX31" fmla="*/ 802481 w 1166812"/>
              <a:gd name="connsiteY31" fmla="*/ 676275 h 881063"/>
              <a:gd name="connsiteX32" fmla="*/ 747712 w 1166812"/>
              <a:gd name="connsiteY32" fmla="*/ 619125 h 881063"/>
              <a:gd name="connsiteX33" fmla="*/ 688181 w 1166812"/>
              <a:gd name="connsiteY33" fmla="*/ 561975 h 881063"/>
              <a:gd name="connsiteX34" fmla="*/ 631031 w 1166812"/>
              <a:gd name="connsiteY34" fmla="*/ 516731 h 881063"/>
              <a:gd name="connsiteX35" fmla="*/ 554831 w 1166812"/>
              <a:gd name="connsiteY35" fmla="*/ 457200 h 881063"/>
              <a:gd name="connsiteX36" fmla="*/ 423862 w 1166812"/>
              <a:gd name="connsiteY36" fmla="*/ 342900 h 881063"/>
              <a:gd name="connsiteX37" fmla="*/ 371475 w 1166812"/>
              <a:gd name="connsiteY37" fmla="*/ 300038 h 881063"/>
              <a:gd name="connsiteX38" fmla="*/ 330993 w 1166812"/>
              <a:gd name="connsiteY38" fmla="*/ 269081 h 881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166812" h="881063">
                <a:moveTo>
                  <a:pt x="330993" y="269081"/>
                </a:moveTo>
                <a:lnTo>
                  <a:pt x="266700" y="226219"/>
                </a:lnTo>
                <a:lnTo>
                  <a:pt x="226218" y="197644"/>
                </a:lnTo>
                <a:lnTo>
                  <a:pt x="171450" y="164306"/>
                </a:lnTo>
                <a:lnTo>
                  <a:pt x="109537" y="130969"/>
                </a:lnTo>
                <a:lnTo>
                  <a:pt x="0" y="80963"/>
                </a:lnTo>
                <a:lnTo>
                  <a:pt x="26193" y="0"/>
                </a:lnTo>
                <a:lnTo>
                  <a:pt x="128587" y="23813"/>
                </a:lnTo>
                <a:lnTo>
                  <a:pt x="219075" y="45244"/>
                </a:lnTo>
                <a:lnTo>
                  <a:pt x="309562" y="73819"/>
                </a:lnTo>
                <a:lnTo>
                  <a:pt x="402431" y="109538"/>
                </a:lnTo>
                <a:lnTo>
                  <a:pt x="492918" y="152400"/>
                </a:lnTo>
                <a:lnTo>
                  <a:pt x="711993" y="252413"/>
                </a:lnTo>
                <a:lnTo>
                  <a:pt x="812006" y="328613"/>
                </a:lnTo>
                <a:lnTo>
                  <a:pt x="916781" y="416719"/>
                </a:lnTo>
                <a:lnTo>
                  <a:pt x="1012031" y="511969"/>
                </a:lnTo>
                <a:lnTo>
                  <a:pt x="1064418" y="571500"/>
                </a:lnTo>
                <a:lnTo>
                  <a:pt x="1083468" y="595313"/>
                </a:lnTo>
                <a:lnTo>
                  <a:pt x="1112043" y="638175"/>
                </a:lnTo>
                <a:lnTo>
                  <a:pt x="1135856" y="678656"/>
                </a:lnTo>
                <a:lnTo>
                  <a:pt x="1152525" y="719138"/>
                </a:lnTo>
                <a:lnTo>
                  <a:pt x="1164431" y="771525"/>
                </a:lnTo>
                <a:lnTo>
                  <a:pt x="1166812" y="807244"/>
                </a:lnTo>
                <a:lnTo>
                  <a:pt x="1154906" y="828675"/>
                </a:lnTo>
                <a:lnTo>
                  <a:pt x="1109662" y="864394"/>
                </a:lnTo>
                <a:lnTo>
                  <a:pt x="1073943" y="881063"/>
                </a:lnTo>
                <a:lnTo>
                  <a:pt x="1038225" y="878681"/>
                </a:lnTo>
                <a:lnTo>
                  <a:pt x="997743" y="866775"/>
                </a:lnTo>
                <a:lnTo>
                  <a:pt x="945356" y="835819"/>
                </a:lnTo>
                <a:lnTo>
                  <a:pt x="897731" y="792956"/>
                </a:lnTo>
                <a:lnTo>
                  <a:pt x="857250" y="742950"/>
                </a:lnTo>
                <a:lnTo>
                  <a:pt x="802481" y="676275"/>
                </a:lnTo>
                <a:lnTo>
                  <a:pt x="747712" y="619125"/>
                </a:lnTo>
                <a:lnTo>
                  <a:pt x="688181" y="561975"/>
                </a:lnTo>
                <a:lnTo>
                  <a:pt x="631031" y="516731"/>
                </a:lnTo>
                <a:lnTo>
                  <a:pt x="554831" y="457200"/>
                </a:lnTo>
                <a:lnTo>
                  <a:pt x="423862" y="342900"/>
                </a:lnTo>
                <a:lnTo>
                  <a:pt x="371475" y="300038"/>
                </a:lnTo>
                <a:lnTo>
                  <a:pt x="33099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307165B-993C-4ED0-A6BA-C5EF569F5B5D}"/>
              </a:ext>
            </a:extLst>
          </p:cNvPr>
          <p:cNvSpPr/>
          <p:nvPr/>
        </p:nvSpPr>
        <p:spPr>
          <a:xfrm rot="16200000">
            <a:off x="3284539" y="3440679"/>
            <a:ext cx="2720975" cy="1514475"/>
          </a:xfrm>
          <a:custGeom>
            <a:avLst/>
            <a:gdLst>
              <a:gd name="connsiteX0" fmla="*/ 1423987 w 2721768"/>
              <a:gd name="connsiteY0" fmla="*/ 1035844 h 1514475"/>
              <a:gd name="connsiteX1" fmla="*/ 1328737 w 2721768"/>
              <a:gd name="connsiteY1" fmla="*/ 1002507 h 1514475"/>
              <a:gd name="connsiteX2" fmla="*/ 1226343 w 2721768"/>
              <a:gd name="connsiteY2" fmla="*/ 964407 h 1514475"/>
              <a:gd name="connsiteX3" fmla="*/ 1138237 w 2721768"/>
              <a:gd name="connsiteY3" fmla="*/ 928688 h 1514475"/>
              <a:gd name="connsiteX4" fmla="*/ 1023937 w 2721768"/>
              <a:gd name="connsiteY4" fmla="*/ 878682 h 1514475"/>
              <a:gd name="connsiteX5" fmla="*/ 828675 w 2721768"/>
              <a:gd name="connsiteY5" fmla="*/ 776288 h 1514475"/>
              <a:gd name="connsiteX6" fmla="*/ 766762 w 2721768"/>
              <a:gd name="connsiteY6" fmla="*/ 735807 h 1514475"/>
              <a:gd name="connsiteX7" fmla="*/ 704850 w 2721768"/>
              <a:gd name="connsiteY7" fmla="*/ 688182 h 1514475"/>
              <a:gd name="connsiteX8" fmla="*/ 628650 w 2721768"/>
              <a:gd name="connsiteY8" fmla="*/ 621507 h 1514475"/>
              <a:gd name="connsiteX9" fmla="*/ 552450 w 2721768"/>
              <a:gd name="connsiteY9" fmla="*/ 552450 h 1514475"/>
              <a:gd name="connsiteX10" fmla="*/ 495300 w 2721768"/>
              <a:gd name="connsiteY10" fmla="*/ 497682 h 1514475"/>
              <a:gd name="connsiteX11" fmla="*/ 423862 w 2721768"/>
              <a:gd name="connsiteY11" fmla="*/ 428625 h 1514475"/>
              <a:gd name="connsiteX12" fmla="*/ 352425 w 2721768"/>
              <a:gd name="connsiteY12" fmla="*/ 357188 h 1514475"/>
              <a:gd name="connsiteX13" fmla="*/ 278606 w 2721768"/>
              <a:gd name="connsiteY13" fmla="*/ 276225 h 1514475"/>
              <a:gd name="connsiteX14" fmla="*/ 204787 w 2721768"/>
              <a:gd name="connsiteY14" fmla="*/ 192882 h 1514475"/>
              <a:gd name="connsiteX15" fmla="*/ 150018 w 2721768"/>
              <a:gd name="connsiteY15" fmla="*/ 128588 h 1514475"/>
              <a:gd name="connsiteX16" fmla="*/ 71437 w 2721768"/>
              <a:gd name="connsiteY16" fmla="*/ 30957 h 1514475"/>
              <a:gd name="connsiteX17" fmla="*/ 57150 w 2721768"/>
              <a:gd name="connsiteY17" fmla="*/ 14288 h 1514475"/>
              <a:gd name="connsiteX18" fmla="*/ 30956 w 2721768"/>
              <a:gd name="connsiteY18" fmla="*/ 0 h 1514475"/>
              <a:gd name="connsiteX19" fmla="*/ 11906 w 2721768"/>
              <a:gd name="connsiteY19" fmla="*/ 0 h 1514475"/>
              <a:gd name="connsiteX20" fmla="*/ 2381 w 2721768"/>
              <a:gd name="connsiteY20" fmla="*/ 4763 h 1514475"/>
              <a:gd name="connsiteX21" fmla="*/ 0 w 2721768"/>
              <a:gd name="connsiteY21" fmla="*/ 19050 h 1514475"/>
              <a:gd name="connsiteX22" fmla="*/ 9525 w 2721768"/>
              <a:gd name="connsiteY22" fmla="*/ 47625 h 1514475"/>
              <a:gd name="connsiteX23" fmla="*/ 57150 w 2721768"/>
              <a:gd name="connsiteY23" fmla="*/ 140494 h 1514475"/>
              <a:gd name="connsiteX24" fmla="*/ 121443 w 2721768"/>
              <a:gd name="connsiteY24" fmla="*/ 250032 h 1514475"/>
              <a:gd name="connsiteX25" fmla="*/ 185737 w 2721768"/>
              <a:gd name="connsiteY25" fmla="*/ 347663 h 1514475"/>
              <a:gd name="connsiteX26" fmla="*/ 247650 w 2721768"/>
              <a:gd name="connsiteY26" fmla="*/ 433388 h 1514475"/>
              <a:gd name="connsiteX27" fmla="*/ 338137 w 2721768"/>
              <a:gd name="connsiteY27" fmla="*/ 550069 h 1514475"/>
              <a:gd name="connsiteX28" fmla="*/ 471487 w 2721768"/>
              <a:gd name="connsiteY28" fmla="*/ 697707 h 1514475"/>
              <a:gd name="connsiteX29" fmla="*/ 566737 w 2721768"/>
              <a:gd name="connsiteY29" fmla="*/ 795338 h 1514475"/>
              <a:gd name="connsiteX30" fmla="*/ 640556 w 2721768"/>
              <a:gd name="connsiteY30" fmla="*/ 869157 h 1514475"/>
              <a:gd name="connsiteX31" fmla="*/ 731043 w 2721768"/>
              <a:gd name="connsiteY31" fmla="*/ 950119 h 1514475"/>
              <a:gd name="connsiteX32" fmla="*/ 766762 w 2721768"/>
              <a:gd name="connsiteY32" fmla="*/ 981075 h 1514475"/>
              <a:gd name="connsiteX33" fmla="*/ 940593 w 2721768"/>
              <a:gd name="connsiteY33" fmla="*/ 1078707 h 1514475"/>
              <a:gd name="connsiteX34" fmla="*/ 1035843 w 2721768"/>
              <a:gd name="connsiteY34" fmla="*/ 1121569 h 1514475"/>
              <a:gd name="connsiteX35" fmla="*/ 1138237 w 2721768"/>
              <a:gd name="connsiteY35" fmla="*/ 1164432 h 1514475"/>
              <a:gd name="connsiteX36" fmla="*/ 1240631 w 2721768"/>
              <a:gd name="connsiteY36" fmla="*/ 1207294 h 1514475"/>
              <a:gd name="connsiteX37" fmla="*/ 1331118 w 2721768"/>
              <a:gd name="connsiteY37" fmla="*/ 1243013 h 1514475"/>
              <a:gd name="connsiteX38" fmla="*/ 1464468 w 2721768"/>
              <a:gd name="connsiteY38" fmla="*/ 1290638 h 1514475"/>
              <a:gd name="connsiteX39" fmla="*/ 1552575 w 2721768"/>
              <a:gd name="connsiteY39" fmla="*/ 1319213 h 1514475"/>
              <a:gd name="connsiteX40" fmla="*/ 1666875 w 2721768"/>
              <a:gd name="connsiteY40" fmla="*/ 1350169 h 1514475"/>
              <a:gd name="connsiteX41" fmla="*/ 1712118 w 2721768"/>
              <a:gd name="connsiteY41" fmla="*/ 1359694 h 1514475"/>
              <a:gd name="connsiteX42" fmla="*/ 1809750 w 2721768"/>
              <a:gd name="connsiteY42" fmla="*/ 1390650 h 1514475"/>
              <a:gd name="connsiteX43" fmla="*/ 1974056 w 2721768"/>
              <a:gd name="connsiteY43" fmla="*/ 1428750 h 1514475"/>
              <a:gd name="connsiteX44" fmla="*/ 2147887 w 2721768"/>
              <a:gd name="connsiteY44" fmla="*/ 1464469 h 1514475"/>
              <a:gd name="connsiteX45" fmla="*/ 2300287 w 2721768"/>
              <a:gd name="connsiteY45" fmla="*/ 1493044 h 1514475"/>
              <a:gd name="connsiteX46" fmla="*/ 2424112 w 2721768"/>
              <a:gd name="connsiteY46" fmla="*/ 1514475 h 1514475"/>
              <a:gd name="connsiteX47" fmla="*/ 2533650 w 2721768"/>
              <a:gd name="connsiteY47" fmla="*/ 1509713 h 1514475"/>
              <a:gd name="connsiteX48" fmla="*/ 2566987 w 2721768"/>
              <a:gd name="connsiteY48" fmla="*/ 1490663 h 1514475"/>
              <a:gd name="connsiteX49" fmla="*/ 2593181 w 2721768"/>
              <a:gd name="connsiteY49" fmla="*/ 1466850 h 1514475"/>
              <a:gd name="connsiteX50" fmla="*/ 2614612 w 2721768"/>
              <a:gd name="connsiteY50" fmla="*/ 1440657 h 1514475"/>
              <a:gd name="connsiteX51" fmla="*/ 2633662 w 2721768"/>
              <a:gd name="connsiteY51" fmla="*/ 1409700 h 1514475"/>
              <a:gd name="connsiteX52" fmla="*/ 2652712 w 2721768"/>
              <a:gd name="connsiteY52" fmla="*/ 1378744 h 1514475"/>
              <a:gd name="connsiteX53" fmla="*/ 2671762 w 2721768"/>
              <a:gd name="connsiteY53" fmla="*/ 1331119 h 1514475"/>
              <a:gd name="connsiteX54" fmla="*/ 2686050 w 2721768"/>
              <a:gd name="connsiteY54" fmla="*/ 1281113 h 1514475"/>
              <a:gd name="connsiteX55" fmla="*/ 2700337 w 2721768"/>
              <a:gd name="connsiteY55" fmla="*/ 1219200 h 1514475"/>
              <a:gd name="connsiteX56" fmla="*/ 2717006 w 2721768"/>
              <a:gd name="connsiteY56" fmla="*/ 1135857 h 1514475"/>
              <a:gd name="connsiteX57" fmla="*/ 2721768 w 2721768"/>
              <a:gd name="connsiteY57" fmla="*/ 1104900 h 1514475"/>
              <a:gd name="connsiteX58" fmla="*/ 2721768 w 2721768"/>
              <a:gd name="connsiteY58" fmla="*/ 1081088 h 1514475"/>
              <a:gd name="connsiteX59" fmla="*/ 2717006 w 2721768"/>
              <a:gd name="connsiteY59" fmla="*/ 1071563 h 1514475"/>
              <a:gd name="connsiteX60" fmla="*/ 2700337 w 2721768"/>
              <a:gd name="connsiteY60" fmla="*/ 1069182 h 1514475"/>
              <a:gd name="connsiteX61" fmla="*/ 2681287 w 2721768"/>
              <a:gd name="connsiteY61" fmla="*/ 1076325 h 1514475"/>
              <a:gd name="connsiteX62" fmla="*/ 2659856 w 2721768"/>
              <a:gd name="connsiteY62" fmla="*/ 1102519 h 1514475"/>
              <a:gd name="connsiteX63" fmla="*/ 2633662 w 2721768"/>
              <a:gd name="connsiteY63" fmla="*/ 1140619 h 1514475"/>
              <a:gd name="connsiteX64" fmla="*/ 2600325 w 2721768"/>
              <a:gd name="connsiteY64" fmla="*/ 1178719 h 1514475"/>
              <a:gd name="connsiteX65" fmla="*/ 2566987 w 2721768"/>
              <a:gd name="connsiteY65" fmla="*/ 1204913 h 1514475"/>
              <a:gd name="connsiteX66" fmla="*/ 2514600 w 2721768"/>
              <a:gd name="connsiteY66" fmla="*/ 1228725 h 1514475"/>
              <a:gd name="connsiteX67" fmla="*/ 2466975 w 2721768"/>
              <a:gd name="connsiteY67" fmla="*/ 1240632 h 1514475"/>
              <a:gd name="connsiteX68" fmla="*/ 2419350 w 2721768"/>
              <a:gd name="connsiteY68" fmla="*/ 1240632 h 1514475"/>
              <a:gd name="connsiteX69" fmla="*/ 2190750 w 2721768"/>
              <a:gd name="connsiteY69" fmla="*/ 1214438 h 1514475"/>
              <a:gd name="connsiteX70" fmla="*/ 2002631 w 2721768"/>
              <a:gd name="connsiteY70" fmla="*/ 1178719 h 1514475"/>
              <a:gd name="connsiteX71" fmla="*/ 1876425 w 2721768"/>
              <a:gd name="connsiteY71" fmla="*/ 1152525 h 1514475"/>
              <a:gd name="connsiteX72" fmla="*/ 1712118 w 2721768"/>
              <a:gd name="connsiteY72" fmla="*/ 1114425 h 1514475"/>
              <a:gd name="connsiteX73" fmla="*/ 1562100 w 2721768"/>
              <a:gd name="connsiteY73" fmla="*/ 1076325 h 1514475"/>
              <a:gd name="connsiteX74" fmla="*/ 1423987 w 2721768"/>
              <a:gd name="connsiteY74" fmla="*/ 1035844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721768" h="1514475">
                <a:moveTo>
                  <a:pt x="1423987" y="1035844"/>
                </a:moveTo>
                <a:lnTo>
                  <a:pt x="1328737" y="1002507"/>
                </a:lnTo>
                <a:lnTo>
                  <a:pt x="1226343" y="964407"/>
                </a:lnTo>
                <a:lnTo>
                  <a:pt x="1138237" y="928688"/>
                </a:lnTo>
                <a:lnTo>
                  <a:pt x="1023937" y="878682"/>
                </a:lnTo>
                <a:lnTo>
                  <a:pt x="828675" y="776288"/>
                </a:lnTo>
                <a:lnTo>
                  <a:pt x="766762" y="735807"/>
                </a:lnTo>
                <a:lnTo>
                  <a:pt x="704850" y="688182"/>
                </a:lnTo>
                <a:lnTo>
                  <a:pt x="628650" y="621507"/>
                </a:lnTo>
                <a:lnTo>
                  <a:pt x="552450" y="552450"/>
                </a:lnTo>
                <a:lnTo>
                  <a:pt x="495300" y="497682"/>
                </a:lnTo>
                <a:lnTo>
                  <a:pt x="423862" y="428625"/>
                </a:lnTo>
                <a:lnTo>
                  <a:pt x="352425" y="357188"/>
                </a:lnTo>
                <a:lnTo>
                  <a:pt x="278606" y="276225"/>
                </a:lnTo>
                <a:lnTo>
                  <a:pt x="204787" y="192882"/>
                </a:lnTo>
                <a:lnTo>
                  <a:pt x="150018" y="128588"/>
                </a:lnTo>
                <a:lnTo>
                  <a:pt x="71437" y="30957"/>
                </a:lnTo>
                <a:lnTo>
                  <a:pt x="57150" y="14288"/>
                </a:lnTo>
                <a:lnTo>
                  <a:pt x="30956" y="0"/>
                </a:lnTo>
                <a:lnTo>
                  <a:pt x="11906" y="0"/>
                </a:lnTo>
                <a:lnTo>
                  <a:pt x="2381" y="4763"/>
                </a:lnTo>
                <a:lnTo>
                  <a:pt x="0" y="19050"/>
                </a:lnTo>
                <a:lnTo>
                  <a:pt x="9525" y="47625"/>
                </a:lnTo>
                <a:lnTo>
                  <a:pt x="57150" y="140494"/>
                </a:lnTo>
                <a:lnTo>
                  <a:pt x="121443" y="250032"/>
                </a:lnTo>
                <a:lnTo>
                  <a:pt x="185737" y="347663"/>
                </a:lnTo>
                <a:lnTo>
                  <a:pt x="247650" y="433388"/>
                </a:lnTo>
                <a:lnTo>
                  <a:pt x="338137" y="550069"/>
                </a:lnTo>
                <a:lnTo>
                  <a:pt x="471487" y="697707"/>
                </a:lnTo>
                <a:lnTo>
                  <a:pt x="566737" y="795338"/>
                </a:lnTo>
                <a:lnTo>
                  <a:pt x="640556" y="869157"/>
                </a:lnTo>
                <a:lnTo>
                  <a:pt x="731043" y="950119"/>
                </a:lnTo>
                <a:lnTo>
                  <a:pt x="766762" y="981075"/>
                </a:lnTo>
                <a:lnTo>
                  <a:pt x="940593" y="1078707"/>
                </a:lnTo>
                <a:lnTo>
                  <a:pt x="1035843" y="1121569"/>
                </a:lnTo>
                <a:lnTo>
                  <a:pt x="1138237" y="1164432"/>
                </a:lnTo>
                <a:lnTo>
                  <a:pt x="1240631" y="1207294"/>
                </a:lnTo>
                <a:lnTo>
                  <a:pt x="1331118" y="1243013"/>
                </a:lnTo>
                <a:lnTo>
                  <a:pt x="1464468" y="1290638"/>
                </a:lnTo>
                <a:lnTo>
                  <a:pt x="1552575" y="1319213"/>
                </a:lnTo>
                <a:lnTo>
                  <a:pt x="1666875" y="1350169"/>
                </a:lnTo>
                <a:lnTo>
                  <a:pt x="1712118" y="1359694"/>
                </a:lnTo>
                <a:lnTo>
                  <a:pt x="1809750" y="1390650"/>
                </a:lnTo>
                <a:lnTo>
                  <a:pt x="1974056" y="1428750"/>
                </a:lnTo>
                <a:lnTo>
                  <a:pt x="2147887" y="1464469"/>
                </a:lnTo>
                <a:lnTo>
                  <a:pt x="2300287" y="1493044"/>
                </a:lnTo>
                <a:lnTo>
                  <a:pt x="2424112" y="1514475"/>
                </a:lnTo>
                <a:lnTo>
                  <a:pt x="2533650" y="1509713"/>
                </a:lnTo>
                <a:lnTo>
                  <a:pt x="2566987" y="1490663"/>
                </a:lnTo>
                <a:lnTo>
                  <a:pt x="2593181" y="1466850"/>
                </a:lnTo>
                <a:lnTo>
                  <a:pt x="2614612" y="1440657"/>
                </a:lnTo>
                <a:lnTo>
                  <a:pt x="2633662" y="1409700"/>
                </a:lnTo>
                <a:lnTo>
                  <a:pt x="2652712" y="1378744"/>
                </a:lnTo>
                <a:lnTo>
                  <a:pt x="2671762" y="1331119"/>
                </a:lnTo>
                <a:lnTo>
                  <a:pt x="2686050" y="1281113"/>
                </a:lnTo>
                <a:lnTo>
                  <a:pt x="2700337" y="1219200"/>
                </a:lnTo>
                <a:lnTo>
                  <a:pt x="2717006" y="1135857"/>
                </a:lnTo>
                <a:lnTo>
                  <a:pt x="2721768" y="1104900"/>
                </a:lnTo>
                <a:lnTo>
                  <a:pt x="2721768" y="1081088"/>
                </a:lnTo>
                <a:lnTo>
                  <a:pt x="2717006" y="1071563"/>
                </a:lnTo>
                <a:lnTo>
                  <a:pt x="2700337" y="1069182"/>
                </a:lnTo>
                <a:lnTo>
                  <a:pt x="2681287" y="1076325"/>
                </a:lnTo>
                <a:lnTo>
                  <a:pt x="2659856" y="1102519"/>
                </a:lnTo>
                <a:lnTo>
                  <a:pt x="2633662" y="1140619"/>
                </a:lnTo>
                <a:lnTo>
                  <a:pt x="2600325" y="1178719"/>
                </a:lnTo>
                <a:lnTo>
                  <a:pt x="2566987" y="1204913"/>
                </a:lnTo>
                <a:lnTo>
                  <a:pt x="2514600" y="1228725"/>
                </a:lnTo>
                <a:lnTo>
                  <a:pt x="2466975" y="1240632"/>
                </a:lnTo>
                <a:lnTo>
                  <a:pt x="2419350" y="1240632"/>
                </a:lnTo>
                <a:lnTo>
                  <a:pt x="2190750" y="1214438"/>
                </a:lnTo>
                <a:lnTo>
                  <a:pt x="2002631" y="1178719"/>
                </a:lnTo>
                <a:lnTo>
                  <a:pt x="1876425" y="1152525"/>
                </a:lnTo>
                <a:lnTo>
                  <a:pt x="1712118" y="1114425"/>
                </a:lnTo>
                <a:lnTo>
                  <a:pt x="1562100" y="1076325"/>
                </a:lnTo>
                <a:lnTo>
                  <a:pt x="1423987" y="1035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3DBE2AD-4061-4376-BE91-94A8B0A50435}"/>
              </a:ext>
            </a:extLst>
          </p:cNvPr>
          <p:cNvSpPr/>
          <p:nvPr/>
        </p:nvSpPr>
        <p:spPr>
          <a:xfrm>
            <a:off x="3605214" y="2933701"/>
            <a:ext cx="2079625" cy="1008063"/>
          </a:xfrm>
          <a:custGeom>
            <a:avLst/>
            <a:gdLst>
              <a:gd name="connsiteX0" fmla="*/ 1257300 w 2078831"/>
              <a:gd name="connsiteY0" fmla="*/ 300038 h 1007269"/>
              <a:gd name="connsiteX1" fmla="*/ 971550 w 2078831"/>
              <a:gd name="connsiteY1" fmla="*/ 426244 h 1007269"/>
              <a:gd name="connsiteX2" fmla="*/ 935831 w 2078831"/>
              <a:gd name="connsiteY2" fmla="*/ 440531 h 1007269"/>
              <a:gd name="connsiteX3" fmla="*/ 747712 w 2078831"/>
              <a:gd name="connsiteY3" fmla="*/ 495300 h 1007269"/>
              <a:gd name="connsiteX4" fmla="*/ 638175 w 2078831"/>
              <a:gd name="connsiteY4" fmla="*/ 545306 h 1007269"/>
              <a:gd name="connsiteX5" fmla="*/ 511968 w 2078831"/>
              <a:gd name="connsiteY5" fmla="*/ 595313 h 1007269"/>
              <a:gd name="connsiteX6" fmla="*/ 411956 w 2078831"/>
              <a:gd name="connsiteY6" fmla="*/ 631031 h 1007269"/>
              <a:gd name="connsiteX7" fmla="*/ 321468 w 2078831"/>
              <a:gd name="connsiteY7" fmla="*/ 657225 h 1007269"/>
              <a:gd name="connsiteX8" fmla="*/ 252412 w 2078831"/>
              <a:gd name="connsiteY8" fmla="*/ 673894 h 1007269"/>
              <a:gd name="connsiteX9" fmla="*/ 216693 w 2078831"/>
              <a:gd name="connsiteY9" fmla="*/ 683419 h 1007269"/>
              <a:gd name="connsiteX10" fmla="*/ 190500 w 2078831"/>
              <a:gd name="connsiteY10" fmla="*/ 688181 h 1007269"/>
              <a:gd name="connsiteX11" fmla="*/ 169068 w 2078831"/>
              <a:gd name="connsiteY11" fmla="*/ 688181 h 1007269"/>
              <a:gd name="connsiteX12" fmla="*/ 138112 w 2078831"/>
              <a:gd name="connsiteY12" fmla="*/ 683419 h 1007269"/>
              <a:gd name="connsiteX13" fmla="*/ 111918 w 2078831"/>
              <a:gd name="connsiteY13" fmla="*/ 671513 h 1007269"/>
              <a:gd name="connsiteX14" fmla="*/ 100012 w 2078831"/>
              <a:gd name="connsiteY14" fmla="*/ 664369 h 1007269"/>
              <a:gd name="connsiteX15" fmla="*/ 78581 w 2078831"/>
              <a:gd name="connsiteY15" fmla="*/ 647700 h 1007269"/>
              <a:gd name="connsiteX16" fmla="*/ 61912 w 2078831"/>
              <a:gd name="connsiteY16" fmla="*/ 626269 h 1007269"/>
              <a:gd name="connsiteX17" fmla="*/ 52387 w 2078831"/>
              <a:gd name="connsiteY17" fmla="*/ 614363 h 1007269"/>
              <a:gd name="connsiteX18" fmla="*/ 35718 w 2078831"/>
              <a:gd name="connsiteY18" fmla="*/ 607219 h 1007269"/>
              <a:gd name="connsiteX19" fmla="*/ 19050 w 2078831"/>
              <a:gd name="connsiteY19" fmla="*/ 604838 h 1007269"/>
              <a:gd name="connsiteX20" fmla="*/ 2381 w 2078831"/>
              <a:gd name="connsiteY20" fmla="*/ 609600 h 1007269"/>
              <a:gd name="connsiteX21" fmla="*/ 0 w 2078831"/>
              <a:gd name="connsiteY21" fmla="*/ 623888 h 1007269"/>
              <a:gd name="connsiteX22" fmla="*/ 2381 w 2078831"/>
              <a:gd name="connsiteY22" fmla="*/ 642938 h 1007269"/>
              <a:gd name="connsiteX23" fmla="*/ 16668 w 2078831"/>
              <a:gd name="connsiteY23" fmla="*/ 683419 h 1007269"/>
              <a:gd name="connsiteX24" fmla="*/ 47625 w 2078831"/>
              <a:gd name="connsiteY24" fmla="*/ 738188 h 1007269"/>
              <a:gd name="connsiteX25" fmla="*/ 78581 w 2078831"/>
              <a:gd name="connsiteY25" fmla="*/ 788194 h 1007269"/>
              <a:gd name="connsiteX26" fmla="*/ 107156 w 2078831"/>
              <a:gd name="connsiteY26" fmla="*/ 831056 h 1007269"/>
              <a:gd name="connsiteX27" fmla="*/ 130968 w 2078831"/>
              <a:gd name="connsiteY27" fmla="*/ 864394 h 1007269"/>
              <a:gd name="connsiteX28" fmla="*/ 173831 w 2078831"/>
              <a:gd name="connsiteY28" fmla="*/ 921544 h 1007269"/>
              <a:gd name="connsiteX29" fmla="*/ 204787 w 2078831"/>
              <a:gd name="connsiteY29" fmla="*/ 959644 h 1007269"/>
              <a:gd name="connsiteX30" fmla="*/ 226218 w 2078831"/>
              <a:gd name="connsiteY30" fmla="*/ 983456 h 1007269"/>
              <a:gd name="connsiteX31" fmla="*/ 240506 w 2078831"/>
              <a:gd name="connsiteY31" fmla="*/ 995363 h 1007269"/>
              <a:gd name="connsiteX32" fmla="*/ 250031 w 2078831"/>
              <a:gd name="connsiteY32" fmla="*/ 1002506 h 1007269"/>
              <a:gd name="connsiteX33" fmla="*/ 264318 w 2078831"/>
              <a:gd name="connsiteY33" fmla="*/ 1007269 h 1007269"/>
              <a:gd name="connsiteX34" fmla="*/ 278606 w 2078831"/>
              <a:gd name="connsiteY34" fmla="*/ 1004888 h 1007269"/>
              <a:gd name="connsiteX35" fmla="*/ 304800 w 2078831"/>
              <a:gd name="connsiteY35" fmla="*/ 992981 h 1007269"/>
              <a:gd name="connsiteX36" fmla="*/ 338137 w 2078831"/>
              <a:gd name="connsiteY36" fmla="*/ 966788 h 1007269"/>
              <a:gd name="connsiteX37" fmla="*/ 445293 w 2078831"/>
              <a:gd name="connsiteY37" fmla="*/ 900113 h 1007269"/>
              <a:gd name="connsiteX38" fmla="*/ 590550 w 2078831"/>
              <a:gd name="connsiteY38" fmla="*/ 814388 h 1007269"/>
              <a:gd name="connsiteX39" fmla="*/ 697706 w 2078831"/>
              <a:gd name="connsiteY39" fmla="*/ 750094 h 1007269"/>
              <a:gd name="connsiteX40" fmla="*/ 966787 w 2078831"/>
              <a:gd name="connsiteY40" fmla="*/ 616744 h 1007269"/>
              <a:gd name="connsiteX41" fmla="*/ 1190625 w 2078831"/>
              <a:gd name="connsiteY41" fmla="*/ 511969 h 1007269"/>
              <a:gd name="connsiteX42" fmla="*/ 1381125 w 2078831"/>
              <a:gd name="connsiteY42" fmla="*/ 419100 h 1007269"/>
              <a:gd name="connsiteX43" fmla="*/ 1533525 w 2078831"/>
              <a:gd name="connsiteY43" fmla="*/ 345281 h 1007269"/>
              <a:gd name="connsiteX44" fmla="*/ 1890712 w 2078831"/>
              <a:gd name="connsiteY44" fmla="*/ 150019 h 1007269"/>
              <a:gd name="connsiteX45" fmla="*/ 2007393 w 2078831"/>
              <a:gd name="connsiteY45" fmla="*/ 80963 h 1007269"/>
              <a:gd name="connsiteX46" fmla="*/ 2059781 w 2078831"/>
              <a:gd name="connsiteY46" fmla="*/ 50006 h 1007269"/>
              <a:gd name="connsiteX47" fmla="*/ 2071687 w 2078831"/>
              <a:gd name="connsiteY47" fmla="*/ 35719 h 1007269"/>
              <a:gd name="connsiteX48" fmla="*/ 2076450 w 2078831"/>
              <a:gd name="connsiteY48" fmla="*/ 21431 h 1007269"/>
              <a:gd name="connsiteX49" fmla="*/ 2078831 w 2078831"/>
              <a:gd name="connsiteY49" fmla="*/ 7144 h 1007269"/>
              <a:gd name="connsiteX50" fmla="*/ 2071687 w 2078831"/>
              <a:gd name="connsiteY50" fmla="*/ 0 h 1007269"/>
              <a:gd name="connsiteX51" fmla="*/ 2043112 w 2078831"/>
              <a:gd name="connsiteY51" fmla="*/ 0 h 1007269"/>
              <a:gd name="connsiteX52" fmla="*/ 1981200 w 2078831"/>
              <a:gd name="connsiteY52" fmla="*/ 14288 h 1007269"/>
              <a:gd name="connsiteX53" fmla="*/ 1883568 w 2078831"/>
              <a:gd name="connsiteY53" fmla="*/ 45244 h 1007269"/>
              <a:gd name="connsiteX54" fmla="*/ 1769268 w 2078831"/>
              <a:gd name="connsiteY54" fmla="*/ 78581 h 1007269"/>
              <a:gd name="connsiteX55" fmla="*/ 1452562 w 2078831"/>
              <a:gd name="connsiteY55" fmla="*/ 214313 h 1007269"/>
              <a:gd name="connsiteX56" fmla="*/ 1257300 w 2078831"/>
              <a:gd name="connsiteY56" fmla="*/ 300038 h 1007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078831" h="1007269">
                <a:moveTo>
                  <a:pt x="1257300" y="300038"/>
                </a:moveTo>
                <a:lnTo>
                  <a:pt x="971550" y="426244"/>
                </a:lnTo>
                <a:lnTo>
                  <a:pt x="935831" y="440531"/>
                </a:lnTo>
                <a:lnTo>
                  <a:pt x="747712" y="495300"/>
                </a:lnTo>
                <a:lnTo>
                  <a:pt x="638175" y="545306"/>
                </a:lnTo>
                <a:lnTo>
                  <a:pt x="511968" y="595313"/>
                </a:lnTo>
                <a:lnTo>
                  <a:pt x="411956" y="631031"/>
                </a:lnTo>
                <a:lnTo>
                  <a:pt x="321468" y="657225"/>
                </a:lnTo>
                <a:lnTo>
                  <a:pt x="252412" y="673894"/>
                </a:lnTo>
                <a:lnTo>
                  <a:pt x="216693" y="683419"/>
                </a:lnTo>
                <a:lnTo>
                  <a:pt x="190500" y="688181"/>
                </a:lnTo>
                <a:lnTo>
                  <a:pt x="169068" y="688181"/>
                </a:lnTo>
                <a:lnTo>
                  <a:pt x="138112" y="683419"/>
                </a:lnTo>
                <a:lnTo>
                  <a:pt x="111918" y="671513"/>
                </a:lnTo>
                <a:lnTo>
                  <a:pt x="100012" y="664369"/>
                </a:lnTo>
                <a:lnTo>
                  <a:pt x="78581" y="647700"/>
                </a:lnTo>
                <a:lnTo>
                  <a:pt x="61912" y="626269"/>
                </a:lnTo>
                <a:lnTo>
                  <a:pt x="52387" y="614363"/>
                </a:lnTo>
                <a:lnTo>
                  <a:pt x="35718" y="607219"/>
                </a:lnTo>
                <a:lnTo>
                  <a:pt x="19050" y="604838"/>
                </a:lnTo>
                <a:lnTo>
                  <a:pt x="2381" y="609600"/>
                </a:lnTo>
                <a:lnTo>
                  <a:pt x="0" y="623888"/>
                </a:lnTo>
                <a:lnTo>
                  <a:pt x="2381" y="642938"/>
                </a:lnTo>
                <a:lnTo>
                  <a:pt x="16668" y="683419"/>
                </a:lnTo>
                <a:lnTo>
                  <a:pt x="47625" y="738188"/>
                </a:lnTo>
                <a:lnTo>
                  <a:pt x="78581" y="788194"/>
                </a:lnTo>
                <a:lnTo>
                  <a:pt x="107156" y="831056"/>
                </a:lnTo>
                <a:lnTo>
                  <a:pt x="130968" y="864394"/>
                </a:lnTo>
                <a:lnTo>
                  <a:pt x="173831" y="921544"/>
                </a:lnTo>
                <a:lnTo>
                  <a:pt x="204787" y="959644"/>
                </a:lnTo>
                <a:lnTo>
                  <a:pt x="226218" y="983456"/>
                </a:lnTo>
                <a:lnTo>
                  <a:pt x="240506" y="995363"/>
                </a:lnTo>
                <a:lnTo>
                  <a:pt x="250031" y="1002506"/>
                </a:lnTo>
                <a:lnTo>
                  <a:pt x="264318" y="1007269"/>
                </a:lnTo>
                <a:lnTo>
                  <a:pt x="278606" y="1004888"/>
                </a:lnTo>
                <a:lnTo>
                  <a:pt x="304800" y="992981"/>
                </a:lnTo>
                <a:lnTo>
                  <a:pt x="338137" y="966788"/>
                </a:lnTo>
                <a:lnTo>
                  <a:pt x="445293" y="900113"/>
                </a:lnTo>
                <a:lnTo>
                  <a:pt x="590550" y="814388"/>
                </a:lnTo>
                <a:lnTo>
                  <a:pt x="697706" y="750094"/>
                </a:lnTo>
                <a:lnTo>
                  <a:pt x="966787" y="616744"/>
                </a:lnTo>
                <a:lnTo>
                  <a:pt x="1190625" y="511969"/>
                </a:lnTo>
                <a:lnTo>
                  <a:pt x="1381125" y="419100"/>
                </a:lnTo>
                <a:lnTo>
                  <a:pt x="1533525" y="345281"/>
                </a:lnTo>
                <a:lnTo>
                  <a:pt x="1890712" y="150019"/>
                </a:lnTo>
                <a:lnTo>
                  <a:pt x="2007393" y="80963"/>
                </a:lnTo>
                <a:lnTo>
                  <a:pt x="2059781" y="50006"/>
                </a:lnTo>
                <a:lnTo>
                  <a:pt x="2071687" y="35719"/>
                </a:lnTo>
                <a:lnTo>
                  <a:pt x="2076450" y="21431"/>
                </a:lnTo>
                <a:lnTo>
                  <a:pt x="2078831" y="7144"/>
                </a:lnTo>
                <a:lnTo>
                  <a:pt x="2071687" y="0"/>
                </a:lnTo>
                <a:lnTo>
                  <a:pt x="2043112" y="0"/>
                </a:lnTo>
                <a:lnTo>
                  <a:pt x="1981200" y="14288"/>
                </a:lnTo>
                <a:lnTo>
                  <a:pt x="1883568" y="45244"/>
                </a:lnTo>
                <a:lnTo>
                  <a:pt x="1769268" y="78581"/>
                </a:lnTo>
                <a:lnTo>
                  <a:pt x="1452562" y="214313"/>
                </a:lnTo>
                <a:lnTo>
                  <a:pt x="1257300" y="30003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F084259C-2F64-4086-8D63-2146F8704E8F}"/>
              </a:ext>
            </a:extLst>
          </p:cNvPr>
          <p:cNvSpPr/>
          <p:nvPr/>
        </p:nvSpPr>
        <p:spPr>
          <a:xfrm>
            <a:off x="5694364" y="1704976"/>
            <a:ext cx="2111375" cy="1389063"/>
          </a:xfrm>
          <a:custGeom>
            <a:avLst/>
            <a:gdLst>
              <a:gd name="connsiteX0" fmla="*/ 1038225 w 2112169"/>
              <a:gd name="connsiteY0" fmla="*/ 116681 h 1388269"/>
              <a:gd name="connsiteX1" fmla="*/ 857250 w 2112169"/>
              <a:gd name="connsiteY1" fmla="*/ 138113 h 1388269"/>
              <a:gd name="connsiteX2" fmla="*/ 690562 w 2112169"/>
              <a:gd name="connsiteY2" fmla="*/ 157163 h 1388269"/>
              <a:gd name="connsiteX3" fmla="*/ 542925 w 2112169"/>
              <a:gd name="connsiteY3" fmla="*/ 176213 h 1388269"/>
              <a:gd name="connsiteX4" fmla="*/ 459581 w 2112169"/>
              <a:gd name="connsiteY4" fmla="*/ 185738 h 1388269"/>
              <a:gd name="connsiteX5" fmla="*/ 423862 w 2112169"/>
              <a:gd name="connsiteY5" fmla="*/ 188119 h 1388269"/>
              <a:gd name="connsiteX6" fmla="*/ 378619 w 2112169"/>
              <a:gd name="connsiteY6" fmla="*/ 188119 h 1388269"/>
              <a:gd name="connsiteX7" fmla="*/ 311944 w 2112169"/>
              <a:gd name="connsiteY7" fmla="*/ 183356 h 1388269"/>
              <a:gd name="connsiteX8" fmla="*/ 247650 w 2112169"/>
              <a:gd name="connsiteY8" fmla="*/ 173831 h 1388269"/>
              <a:gd name="connsiteX9" fmla="*/ 173831 w 2112169"/>
              <a:gd name="connsiteY9" fmla="*/ 154781 h 1388269"/>
              <a:gd name="connsiteX10" fmla="*/ 109537 w 2112169"/>
              <a:gd name="connsiteY10" fmla="*/ 133350 h 1388269"/>
              <a:gd name="connsiteX11" fmla="*/ 73819 w 2112169"/>
              <a:gd name="connsiteY11" fmla="*/ 121444 h 1388269"/>
              <a:gd name="connsiteX12" fmla="*/ 42862 w 2112169"/>
              <a:gd name="connsiteY12" fmla="*/ 109538 h 1388269"/>
              <a:gd name="connsiteX13" fmla="*/ 30956 w 2112169"/>
              <a:gd name="connsiteY13" fmla="*/ 104775 h 1388269"/>
              <a:gd name="connsiteX14" fmla="*/ 16669 w 2112169"/>
              <a:gd name="connsiteY14" fmla="*/ 102394 h 1388269"/>
              <a:gd name="connsiteX15" fmla="*/ 4762 w 2112169"/>
              <a:gd name="connsiteY15" fmla="*/ 107156 h 1388269"/>
              <a:gd name="connsiteX16" fmla="*/ 0 w 2112169"/>
              <a:gd name="connsiteY16" fmla="*/ 116681 h 1388269"/>
              <a:gd name="connsiteX17" fmla="*/ 9525 w 2112169"/>
              <a:gd name="connsiteY17" fmla="*/ 154781 h 1388269"/>
              <a:gd name="connsiteX18" fmla="*/ 28575 w 2112169"/>
              <a:gd name="connsiteY18" fmla="*/ 188119 h 1388269"/>
              <a:gd name="connsiteX19" fmla="*/ 47625 w 2112169"/>
              <a:gd name="connsiteY19" fmla="*/ 214313 h 1388269"/>
              <a:gd name="connsiteX20" fmla="*/ 88106 w 2112169"/>
              <a:gd name="connsiteY20" fmla="*/ 254794 h 1388269"/>
              <a:gd name="connsiteX21" fmla="*/ 133350 w 2112169"/>
              <a:gd name="connsiteY21" fmla="*/ 297656 h 1388269"/>
              <a:gd name="connsiteX22" fmla="*/ 180975 w 2112169"/>
              <a:gd name="connsiteY22" fmla="*/ 335756 h 1388269"/>
              <a:gd name="connsiteX23" fmla="*/ 219075 w 2112169"/>
              <a:gd name="connsiteY23" fmla="*/ 364331 h 1388269"/>
              <a:gd name="connsiteX24" fmla="*/ 261937 w 2112169"/>
              <a:gd name="connsiteY24" fmla="*/ 385763 h 1388269"/>
              <a:gd name="connsiteX25" fmla="*/ 292894 w 2112169"/>
              <a:gd name="connsiteY25" fmla="*/ 397669 h 1388269"/>
              <a:gd name="connsiteX26" fmla="*/ 326231 w 2112169"/>
              <a:gd name="connsiteY26" fmla="*/ 407194 h 1388269"/>
              <a:gd name="connsiteX27" fmla="*/ 371475 w 2112169"/>
              <a:gd name="connsiteY27" fmla="*/ 411956 h 1388269"/>
              <a:gd name="connsiteX28" fmla="*/ 421481 w 2112169"/>
              <a:gd name="connsiteY28" fmla="*/ 402431 h 1388269"/>
              <a:gd name="connsiteX29" fmla="*/ 500062 w 2112169"/>
              <a:gd name="connsiteY29" fmla="*/ 385763 h 1388269"/>
              <a:gd name="connsiteX30" fmla="*/ 700087 w 2112169"/>
              <a:gd name="connsiteY30" fmla="*/ 347663 h 1388269"/>
              <a:gd name="connsiteX31" fmla="*/ 847725 w 2112169"/>
              <a:gd name="connsiteY31" fmla="*/ 323850 h 1388269"/>
              <a:gd name="connsiteX32" fmla="*/ 983456 w 2112169"/>
              <a:gd name="connsiteY32" fmla="*/ 300038 h 1388269"/>
              <a:gd name="connsiteX33" fmla="*/ 1057275 w 2112169"/>
              <a:gd name="connsiteY33" fmla="*/ 290513 h 1388269"/>
              <a:gd name="connsiteX34" fmla="*/ 1171575 w 2112169"/>
              <a:gd name="connsiteY34" fmla="*/ 283369 h 1388269"/>
              <a:gd name="connsiteX35" fmla="*/ 1302544 w 2112169"/>
              <a:gd name="connsiteY35" fmla="*/ 276225 h 1388269"/>
              <a:gd name="connsiteX36" fmla="*/ 1390650 w 2112169"/>
              <a:gd name="connsiteY36" fmla="*/ 276225 h 1388269"/>
              <a:gd name="connsiteX37" fmla="*/ 1533525 w 2112169"/>
              <a:gd name="connsiteY37" fmla="*/ 271463 h 1388269"/>
              <a:gd name="connsiteX38" fmla="*/ 1607344 w 2112169"/>
              <a:gd name="connsiteY38" fmla="*/ 273844 h 1388269"/>
              <a:gd name="connsiteX39" fmla="*/ 1638300 w 2112169"/>
              <a:gd name="connsiteY39" fmla="*/ 278606 h 1388269"/>
              <a:gd name="connsiteX40" fmla="*/ 1676400 w 2112169"/>
              <a:gd name="connsiteY40" fmla="*/ 285750 h 1388269"/>
              <a:gd name="connsiteX41" fmla="*/ 1743075 w 2112169"/>
              <a:gd name="connsiteY41" fmla="*/ 295275 h 1388269"/>
              <a:gd name="connsiteX42" fmla="*/ 1778794 w 2112169"/>
              <a:gd name="connsiteY42" fmla="*/ 300038 h 1388269"/>
              <a:gd name="connsiteX43" fmla="*/ 1785937 w 2112169"/>
              <a:gd name="connsiteY43" fmla="*/ 319088 h 1388269"/>
              <a:gd name="connsiteX44" fmla="*/ 1800225 w 2112169"/>
              <a:gd name="connsiteY44" fmla="*/ 361950 h 1388269"/>
              <a:gd name="connsiteX45" fmla="*/ 1788319 w 2112169"/>
              <a:gd name="connsiteY45" fmla="*/ 433388 h 1388269"/>
              <a:gd name="connsiteX46" fmla="*/ 1764506 w 2112169"/>
              <a:gd name="connsiteY46" fmla="*/ 554831 h 1388269"/>
              <a:gd name="connsiteX47" fmla="*/ 1752600 w 2112169"/>
              <a:gd name="connsiteY47" fmla="*/ 616744 h 1388269"/>
              <a:gd name="connsiteX48" fmla="*/ 1735931 w 2112169"/>
              <a:gd name="connsiteY48" fmla="*/ 742950 h 1388269"/>
              <a:gd name="connsiteX49" fmla="*/ 1704975 w 2112169"/>
              <a:gd name="connsiteY49" fmla="*/ 888206 h 1388269"/>
              <a:gd name="connsiteX50" fmla="*/ 1676400 w 2112169"/>
              <a:gd name="connsiteY50" fmla="*/ 1012031 h 1388269"/>
              <a:gd name="connsiteX51" fmla="*/ 1640681 w 2112169"/>
              <a:gd name="connsiteY51" fmla="*/ 1173956 h 1388269"/>
              <a:gd name="connsiteX52" fmla="*/ 1626394 w 2112169"/>
              <a:gd name="connsiteY52" fmla="*/ 1328738 h 1388269"/>
              <a:gd name="connsiteX53" fmla="*/ 1643062 w 2112169"/>
              <a:gd name="connsiteY53" fmla="*/ 1350169 h 1388269"/>
              <a:gd name="connsiteX54" fmla="*/ 1664494 w 2112169"/>
              <a:gd name="connsiteY54" fmla="*/ 1369219 h 1388269"/>
              <a:gd name="connsiteX55" fmla="*/ 1688306 w 2112169"/>
              <a:gd name="connsiteY55" fmla="*/ 1383506 h 1388269"/>
              <a:gd name="connsiteX56" fmla="*/ 1702594 w 2112169"/>
              <a:gd name="connsiteY56" fmla="*/ 1388269 h 1388269"/>
              <a:gd name="connsiteX57" fmla="*/ 1733550 w 2112169"/>
              <a:gd name="connsiteY57" fmla="*/ 1388269 h 1388269"/>
              <a:gd name="connsiteX58" fmla="*/ 1795462 w 2112169"/>
              <a:gd name="connsiteY58" fmla="*/ 1376363 h 1388269"/>
              <a:gd name="connsiteX59" fmla="*/ 1819275 w 2112169"/>
              <a:gd name="connsiteY59" fmla="*/ 1369219 h 1388269"/>
              <a:gd name="connsiteX60" fmla="*/ 1828800 w 2112169"/>
              <a:gd name="connsiteY60" fmla="*/ 1359694 h 1388269"/>
              <a:gd name="connsiteX61" fmla="*/ 1845469 w 2112169"/>
              <a:gd name="connsiteY61" fmla="*/ 1309688 h 1388269"/>
              <a:gd name="connsiteX62" fmla="*/ 1883569 w 2112169"/>
              <a:gd name="connsiteY62" fmla="*/ 1193006 h 1388269"/>
              <a:gd name="connsiteX63" fmla="*/ 1895475 w 2112169"/>
              <a:gd name="connsiteY63" fmla="*/ 1152525 h 1388269"/>
              <a:gd name="connsiteX64" fmla="*/ 1916906 w 2112169"/>
              <a:gd name="connsiteY64" fmla="*/ 1038225 h 1388269"/>
              <a:gd name="connsiteX65" fmla="*/ 1957387 w 2112169"/>
              <a:gd name="connsiteY65" fmla="*/ 842963 h 1388269"/>
              <a:gd name="connsiteX66" fmla="*/ 1997869 w 2112169"/>
              <a:gd name="connsiteY66" fmla="*/ 645319 h 1388269"/>
              <a:gd name="connsiteX67" fmla="*/ 2031206 w 2112169"/>
              <a:gd name="connsiteY67" fmla="*/ 485775 h 1388269"/>
              <a:gd name="connsiteX68" fmla="*/ 2047875 w 2112169"/>
              <a:gd name="connsiteY68" fmla="*/ 402431 h 1388269"/>
              <a:gd name="connsiteX69" fmla="*/ 2069306 w 2112169"/>
              <a:gd name="connsiteY69" fmla="*/ 338138 h 1388269"/>
              <a:gd name="connsiteX70" fmla="*/ 2097881 w 2112169"/>
              <a:gd name="connsiteY70" fmla="*/ 261938 h 1388269"/>
              <a:gd name="connsiteX71" fmla="*/ 2112169 w 2112169"/>
              <a:gd name="connsiteY71" fmla="*/ 233363 h 1388269"/>
              <a:gd name="connsiteX72" fmla="*/ 2112169 w 2112169"/>
              <a:gd name="connsiteY72" fmla="*/ 219075 h 1388269"/>
              <a:gd name="connsiteX73" fmla="*/ 2083594 w 2112169"/>
              <a:gd name="connsiteY73" fmla="*/ 185738 h 1388269"/>
              <a:gd name="connsiteX74" fmla="*/ 2038350 w 2112169"/>
              <a:gd name="connsiteY74" fmla="*/ 147638 h 1388269"/>
              <a:gd name="connsiteX75" fmla="*/ 2000250 w 2112169"/>
              <a:gd name="connsiteY75" fmla="*/ 119063 h 1388269"/>
              <a:gd name="connsiteX76" fmla="*/ 1945481 w 2112169"/>
              <a:gd name="connsiteY76" fmla="*/ 85725 h 1388269"/>
              <a:gd name="connsiteX77" fmla="*/ 1869281 w 2112169"/>
              <a:gd name="connsiteY77" fmla="*/ 45244 h 1388269"/>
              <a:gd name="connsiteX78" fmla="*/ 1814512 w 2112169"/>
              <a:gd name="connsiteY78" fmla="*/ 21431 h 1388269"/>
              <a:gd name="connsiteX79" fmla="*/ 1776412 w 2112169"/>
              <a:gd name="connsiteY79" fmla="*/ 4763 h 1388269"/>
              <a:gd name="connsiteX80" fmla="*/ 1752600 w 2112169"/>
              <a:gd name="connsiteY80" fmla="*/ 0 h 1388269"/>
              <a:gd name="connsiteX81" fmla="*/ 1733550 w 2112169"/>
              <a:gd name="connsiteY81" fmla="*/ 0 h 1388269"/>
              <a:gd name="connsiteX82" fmla="*/ 1709737 w 2112169"/>
              <a:gd name="connsiteY82" fmla="*/ 2381 h 1388269"/>
              <a:gd name="connsiteX83" fmla="*/ 1666875 w 2112169"/>
              <a:gd name="connsiteY83" fmla="*/ 16669 h 1388269"/>
              <a:gd name="connsiteX84" fmla="*/ 1604962 w 2112169"/>
              <a:gd name="connsiteY84" fmla="*/ 47625 h 1388269"/>
              <a:gd name="connsiteX85" fmla="*/ 1569244 w 2112169"/>
              <a:gd name="connsiteY85" fmla="*/ 57150 h 1388269"/>
              <a:gd name="connsiteX86" fmla="*/ 1304925 w 2112169"/>
              <a:gd name="connsiteY86" fmla="*/ 88106 h 1388269"/>
              <a:gd name="connsiteX87" fmla="*/ 1038225 w 2112169"/>
              <a:gd name="connsiteY87" fmla="*/ 116681 h 138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112169" h="1388269">
                <a:moveTo>
                  <a:pt x="1038225" y="116681"/>
                </a:moveTo>
                <a:lnTo>
                  <a:pt x="857250" y="138113"/>
                </a:lnTo>
                <a:lnTo>
                  <a:pt x="690562" y="157163"/>
                </a:lnTo>
                <a:lnTo>
                  <a:pt x="542925" y="176213"/>
                </a:lnTo>
                <a:lnTo>
                  <a:pt x="459581" y="185738"/>
                </a:lnTo>
                <a:lnTo>
                  <a:pt x="423862" y="188119"/>
                </a:lnTo>
                <a:lnTo>
                  <a:pt x="378619" y="188119"/>
                </a:lnTo>
                <a:lnTo>
                  <a:pt x="311944" y="183356"/>
                </a:lnTo>
                <a:lnTo>
                  <a:pt x="247650" y="173831"/>
                </a:lnTo>
                <a:lnTo>
                  <a:pt x="173831" y="154781"/>
                </a:lnTo>
                <a:lnTo>
                  <a:pt x="109537" y="133350"/>
                </a:lnTo>
                <a:lnTo>
                  <a:pt x="73819" y="121444"/>
                </a:lnTo>
                <a:lnTo>
                  <a:pt x="42862" y="109538"/>
                </a:lnTo>
                <a:lnTo>
                  <a:pt x="30956" y="104775"/>
                </a:lnTo>
                <a:lnTo>
                  <a:pt x="16669" y="102394"/>
                </a:lnTo>
                <a:lnTo>
                  <a:pt x="4762" y="107156"/>
                </a:lnTo>
                <a:lnTo>
                  <a:pt x="0" y="116681"/>
                </a:lnTo>
                <a:lnTo>
                  <a:pt x="9525" y="154781"/>
                </a:lnTo>
                <a:lnTo>
                  <a:pt x="28575" y="188119"/>
                </a:lnTo>
                <a:lnTo>
                  <a:pt x="47625" y="214313"/>
                </a:lnTo>
                <a:lnTo>
                  <a:pt x="88106" y="254794"/>
                </a:lnTo>
                <a:lnTo>
                  <a:pt x="133350" y="297656"/>
                </a:lnTo>
                <a:lnTo>
                  <a:pt x="180975" y="335756"/>
                </a:lnTo>
                <a:lnTo>
                  <a:pt x="219075" y="364331"/>
                </a:lnTo>
                <a:lnTo>
                  <a:pt x="261937" y="385763"/>
                </a:lnTo>
                <a:lnTo>
                  <a:pt x="292894" y="397669"/>
                </a:lnTo>
                <a:lnTo>
                  <a:pt x="326231" y="407194"/>
                </a:lnTo>
                <a:lnTo>
                  <a:pt x="371475" y="411956"/>
                </a:lnTo>
                <a:lnTo>
                  <a:pt x="421481" y="402431"/>
                </a:lnTo>
                <a:lnTo>
                  <a:pt x="500062" y="385763"/>
                </a:lnTo>
                <a:lnTo>
                  <a:pt x="700087" y="347663"/>
                </a:lnTo>
                <a:lnTo>
                  <a:pt x="847725" y="323850"/>
                </a:lnTo>
                <a:lnTo>
                  <a:pt x="983456" y="300038"/>
                </a:lnTo>
                <a:lnTo>
                  <a:pt x="1057275" y="290513"/>
                </a:lnTo>
                <a:lnTo>
                  <a:pt x="1171575" y="283369"/>
                </a:lnTo>
                <a:lnTo>
                  <a:pt x="1302544" y="276225"/>
                </a:lnTo>
                <a:lnTo>
                  <a:pt x="1390650" y="276225"/>
                </a:lnTo>
                <a:lnTo>
                  <a:pt x="1533525" y="271463"/>
                </a:lnTo>
                <a:lnTo>
                  <a:pt x="1607344" y="273844"/>
                </a:lnTo>
                <a:lnTo>
                  <a:pt x="1638300" y="278606"/>
                </a:lnTo>
                <a:lnTo>
                  <a:pt x="1676400" y="285750"/>
                </a:lnTo>
                <a:lnTo>
                  <a:pt x="1743075" y="295275"/>
                </a:lnTo>
                <a:lnTo>
                  <a:pt x="1778794" y="300038"/>
                </a:lnTo>
                <a:lnTo>
                  <a:pt x="1785937" y="319088"/>
                </a:lnTo>
                <a:lnTo>
                  <a:pt x="1800225" y="361950"/>
                </a:lnTo>
                <a:lnTo>
                  <a:pt x="1788319" y="433388"/>
                </a:lnTo>
                <a:lnTo>
                  <a:pt x="1764506" y="554831"/>
                </a:lnTo>
                <a:lnTo>
                  <a:pt x="1752600" y="616744"/>
                </a:lnTo>
                <a:lnTo>
                  <a:pt x="1735931" y="742950"/>
                </a:lnTo>
                <a:lnTo>
                  <a:pt x="1704975" y="888206"/>
                </a:lnTo>
                <a:lnTo>
                  <a:pt x="1676400" y="1012031"/>
                </a:lnTo>
                <a:lnTo>
                  <a:pt x="1640681" y="1173956"/>
                </a:lnTo>
                <a:lnTo>
                  <a:pt x="1626394" y="1328738"/>
                </a:lnTo>
                <a:lnTo>
                  <a:pt x="1643062" y="1350169"/>
                </a:lnTo>
                <a:lnTo>
                  <a:pt x="1664494" y="1369219"/>
                </a:lnTo>
                <a:lnTo>
                  <a:pt x="1688306" y="1383506"/>
                </a:lnTo>
                <a:lnTo>
                  <a:pt x="1702594" y="1388269"/>
                </a:lnTo>
                <a:lnTo>
                  <a:pt x="1733550" y="1388269"/>
                </a:lnTo>
                <a:lnTo>
                  <a:pt x="1795462" y="1376363"/>
                </a:lnTo>
                <a:lnTo>
                  <a:pt x="1819275" y="1369219"/>
                </a:lnTo>
                <a:lnTo>
                  <a:pt x="1828800" y="1359694"/>
                </a:lnTo>
                <a:lnTo>
                  <a:pt x="1845469" y="1309688"/>
                </a:lnTo>
                <a:lnTo>
                  <a:pt x="1883569" y="1193006"/>
                </a:lnTo>
                <a:lnTo>
                  <a:pt x="1895475" y="1152525"/>
                </a:lnTo>
                <a:lnTo>
                  <a:pt x="1916906" y="1038225"/>
                </a:lnTo>
                <a:lnTo>
                  <a:pt x="1957387" y="842963"/>
                </a:lnTo>
                <a:lnTo>
                  <a:pt x="1997869" y="645319"/>
                </a:lnTo>
                <a:lnTo>
                  <a:pt x="2031206" y="485775"/>
                </a:lnTo>
                <a:lnTo>
                  <a:pt x="2047875" y="402431"/>
                </a:lnTo>
                <a:lnTo>
                  <a:pt x="2069306" y="338138"/>
                </a:lnTo>
                <a:lnTo>
                  <a:pt x="2097881" y="261938"/>
                </a:lnTo>
                <a:lnTo>
                  <a:pt x="2112169" y="233363"/>
                </a:lnTo>
                <a:lnTo>
                  <a:pt x="2112169" y="219075"/>
                </a:lnTo>
                <a:lnTo>
                  <a:pt x="2083594" y="185738"/>
                </a:lnTo>
                <a:lnTo>
                  <a:pt x="2038350" y="147638"/>
                </a:lnTo>
                <a:lnTo>
                  <a:pt x="2000250" y="119063"/>
                </a:lnTo>
                <a:lnTo>
                  <a:pt x="1945481" y="85725"/>
                </a:lnTo>
                <a:lnTo>
                  <a:pt x="1869281" y="45244"/>
                </a:lnTo>
                <a:lnTo>
                  <a:pt x="1814512" y="21431"/>
                </a:lnTo>
                <a:lnTo>
                  <a:pt x="1776412" y="4763"/>
                </a:lnTo>
                <a:lnTo>
                  <a:pt x="1752600" y="0"/>
                </a:lnTo>
                <a:lnTo>
                  <a:pt x="1733550" y="0"/>
                </a:lnTo>
                <a:lnTo>
                  <a:pt x="1709737" y="2381"/>
                </a:lnTo>
                <a:lnTo>
                  <a:pt x="1666875" y="16669"/>
                </a:lnTo>
                <a:lnTo>
                  <a:pt x="1604962" y="47625"/>
                </a:lnTo>
                <a:lnTo>
                  <a:pt x="1569244" y="57150"/>
                </a:lnTo>
                <a:lnTo>
                  <a:pt x="1304925" y="88106"/>
                </a:lnTo>
                <a:lnTo>
                  <a:pt x="1038225" y="1166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9D275A1-DEBD-4814-999B-50EAD43E3D96}"/>
              </a:ext>
            </a:extLst>
          </p:cNvPr>
          <p:cNvSpPr/>
          <p:nvPr/>
        </p:nvSpPr>
        <p:spPr>
          <a:xfrm>
            <a:off x="5703888" y="2239963"/>
            <a:ext cx="1801812" cy="393700"/>
          </a:xfrm>
          <a:custGeom>
            <a:avLst/>
            <a:gdLst>
              <a:gd name="connsiteX0" fmla="*/ 814387 w 1802606"/>
              <a:gd name="connsiteY0" fmla="*/ 126207 h 392907"/>
              <a:gd name="connsiteX1" fmla="*/ 1090612 w 1802606"/>
              <a:gd name="connsiteY1" fmla="*/ 85725 h 392907"/>
              <a:gd name="connsiteX2" fmla="*/ 1316831 w 1802606"/>
              <a:gd name="connsiteY2" fmla="*/ 50007 h 392907"/>
              <a:gd name="connsiteX3" fmla="*/ 1495425 w 1802606"/>
              <a:gd name="connsiteY3" fmla="*/ 19050 h 392907"/>
              <a:gd name="connsiteX4" fmla="*/ 1576387 w 1802606"/>
              <a:gd name="connsiteY4" fmla="*/ 2382 h 392907"/>
              <a:gd name="connsiteX5" fmla="*/ 1593056 w 1802606"/>
              <a:gd name="connsiteY5" fmla="*/ 0 h 392907"/>
              <a:gd name="connsiteX6" fmla="*/ 1612106 w 1802606"/>
              <a:gd name="connsiteY6" fmla="*/ 2382 h 392907"/>
              <a:gd name="connsiteX7" fmla="*/ 1666875 w 1802606"/>
              <a:gd name="connsiteY7" fmla="*/ 19050 h 392907"/>
              <a:gd name="connsiteX8" fmla="*/ 1740694 w 1802606"/>
              <a:gd name="connsiteY8" fmla="*/ 47625 h 392907"/>
              <a:gd name="connsiteX9" fmla="*/ 1802606 w 1802606"/>
              <a:gd name="connsiteY9" fmla="*/ 69057 h 392907"/>
              <a:gd name="connsiteX10" fmla="*/ 1783556 w 1802606"/>
              <a:gd name="connsiteY10" fmla="*/ 230982 h 392907"/>
              <a:gd name="connsiteX11" fmla="*/ 1621631 w 1802606"/>
              <a:gd name="connsiteY11" fmla="*/ 230982 h 392907"/>
              <a:gd name="connsiteX12" fmla="*/ 1443037 w 1802606"/>
              <a:gd name="connsiteY12" fmla="*/ 238125 h 392907"/>
              <a:gd name="connsiteX13" fmla="*/ 1238250 w 1802606"/>
              <a:gd name="connsiteY13" fmla="*/ 252413 h 392907"/>
              <a:gd name="connsiteX14" fmla="*/ 1054894 w 1802606"/>
              <a:gd name="connsiteY14" fmla="*/ 269082 h 392907"/>
              <a:gd name="connsiteX15" fmla="*/ 904875 w 1802606"/>
              <a:gd name="connsiteY15" fmla="*/ 288132 h 392907"/>
              <a:gd name="connsiteX16" fmla="*/ 711994 w 1802606"/>
              <a:gd name="connsiteY16" fmla="*/ 316707 h 392907"/>
              <a:gd name="connsiteX17" fmla="*/ 564356 w 1802606"/>
              <a:gd name="connsiteY17" fmla="*/ 340519 h 392907"/>
              <a:gd name="connsiteX18" fmla="*/ 500062 w 1802606"/>
              <a:gd name="connsiteY18" fmla="*/ 359569 h 392907"/>
              <a:gd name="connsiteX19" fmla="*/ 414337 w 1802606"/>
              <a:gd name="connsiteY19" fmla="*/ 381000 h 392907"/>
              <a:gd name="connsiteX20" fmla="*/ 333375 w 1802606"/>
              <a:gd name="connsiteY20" fmla="*/ 392907 h 392907"/>
              <a:gd name="connsiteX21" fmla="*/ 300037 w 1802606"/>
              <a:gd name="connsiteY21" fmla="*/ 392907 h 392907"/>
              <a:gd name="connsiteX22" fmla="*/ 271462 w 1802606"/>
              <a:gd name="connsiteY22" fmla="*/ 385763 h 392907"/>
              <a:gd name="connsiteX23" fmla="*/ 214312 w 1802606"/>
              <a:gd name="connsiteY23" fmla="*/ 342900 h 392907"/>
              <a:gd name="connsiteX24" fmla="*/ 154781 w 1802606"/>
              <a:gd name="connsiteY24" fmla="*/ 300038 h 392907"/>
              <a:gd name="connsiteX25" fmla="*/ 88106 w 1802606"/>
              <a:gd name="connsiteY25" fmla="*/ 247650 h 392907"/>
              <a:gd name="connsiteX26" fmla="*/ 42862 w 1802606"/>
              <a:gd name="connsiteY26" fmla="*/ 207169 h 392907"/>
              <a:gd name="connsiteX27" fmla="*/ 11906 w 1802606"/>
              <a:gd name="connsiteY27" fmla="*/ 173832 h 392907"/>
              <a:gd name="connsiteX28" fmla="*/ 2381 w 1802606"/>
              <a:gd name="connsiteY28" fmla="*/ 154782 h 392907"/>
              <a:gd name="connsiteX29" fmla="*/ 0 w 1802606"/>
              <a:gd name="connsiteY29" fmla="*/ 133350 h 392907"/>
              <a:gd name="connsiteX30" fmla="*/ 0 w 1802606"/>
              <a:gd name="connsiteY30" fmla="*/ 121444 h 392907"/>
              <a:gd name="connsiteX31" fmla="*/ 16669 w 1802606"/>
              <a:gd name="connsiteY31" fmla="*/ 111919 h 392907"/>
              <a:gd name="connsiteX32" fmla="*/ 45244 w 1802606"/>
              <a:gd name="connsiteY32" fmla="*/ 116682 h 392907"/>
              <a:gd name="connsiteX33" fmla="*/ 78581 w 1802606"/>
              <a:gd name="connsiteY33" fmla="*/ 130969 h 392907"/>
              <a:gd name="connsiteX34" fmla="*/ 128587 w 1802606"/>
              <a:gd name="connsiteY34" fmla="*/ 150019 h 392907"/>
              <a:gd name="connsiteX35" fmla="*/ 166687 w 1802606"/>
              <a:gd name="connsiteY35" fmla="*/ 161925 h 392907"/>
              <a:gd name="connsiteX36" fmla="*/ 235744 w 1802606"/>
              <a:gd name="connsiteY36" fmla="*/ 176213 h 392907"/>
              <a:gd name="connsiteX37" fmla="*/ 283369 w 1802606"/>
              <a:gd name="connsiteY37" fmla="*/ 180975 h 392907"/>
              <a:gd name="connsiteX38" fmla="*/ 338137 w 1802606"/>
              <a:gd name="connsiteY38" fmla="*/ 185738 h 392907"/>
              <a:gd name="connsiteX39" fmla="*/ 428625 w 1802606"/>
              <a:gd name="connsiteY39" fmla="*/ 176213 h 392907"/>
              <a:gd name="connsiteX40" fmla="*/ 621506 w 1802606"/>
              <a:gd name="connsiteY40" fmla="*/ 150019 h 392907"/>
              <a:gd name="connsiteX41" fmla="*/ 814387 w 1802606"/>
              <a:gd name="connsiteY41" fmla="*/ 126207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02606" h="392907">
                <a:moveTo>
                  <a:pt x="814387" y="126207"/>
                </a:moveTo>
                <a:lnTo>
                  <a:pt x="1090612" y="85725"/>
                </a:lnTo>
                <a:lnTo>
                  <a:pt x="1316831" y="50007"/>
                </a:lnTo>
                <a:lnTo>
                  <a:pt x="1495425" y="19050"/>
                </a:lnTo>
                <a:lnTo>
                  <a:pt x="1576387" y="2382"/>
                </a:lnTo>
                <a:lnTo>
                  <a:pt x="1593056" y="0"/>
                </a:lnTo>
                <a:lnTo>
                  <a:pt x="1612106" y="2382"/>
                </a:lnTo>
                <a:lnTo>
                  <a:pt x="1666875" y="19050"/>
                </a:lnTo>
                <a:lnTo>
                  <a:pt x="1740694" y="47625"/>
                </a:lnTo>
                <a:lnTo>
                  <a:pt x="1802606" y="69057"/>
                </a:lnTo>
                <a:lnTo>
                  <a:pt x="1783556" y="230982"/>
                </a:lnTo>
                <a:lnTo>
                  <a:pt x="1621631" y="230982"/>
                </a:lnTo>
                <a:lnTo>
                  <a:pt x="1443037" y="238125"/>
                </a:lnTo>
                <a:lnTo>
                  <a:pt x="1238250" y="252413"/>
                </a:lnTo>
                <a:lnTo>
                  <a:pt x="1054894" y="269082"/>
                </a:lnTo>
                <a:lnTo>
                  <a:pt x="904875" y="288132"/>
                </a:lnTo>
                <a:lnTo>
                  <a:pt x="711994" y="316707"/>
                </a:lnTo>
                <a:lnTo>
                  <a:pt x="564356" y="340519"/>
                </a:lnTo>
                <a:lnTo>
                  <a:pt x="500062" y="359569"/>
                </a:lnTo>
                <a:lnTo>
                  <a:pt x="414337" y="381000"/>
                </a:lnTo>
                <a:lnTo>
                  <a:pt x="333375" y="392907"/>
                </a:lnTo>
                <a:lnTo>
                  <a:pt x="300037" y="392907"/>
                </a:lnTo>
                <a:lnTo>
                  <a:pt x="271462" y="385763"/>
                </a:lnTo>
                <a:lnTo>
                  <a:pt x="214312" y="342900"/>
                </a:lnTo>
                <a:lnTo>
                  <a:pt x="154781" y="300038"/>
                </a:lnTo>
                <a:lnTo>
                  <a:pt x="88106" y="247650"/>
                </a:lnTo>
                <a:lnTo>
                  <a:pt x="42862" y="207169"/>
                </a:lnTo>
                <a:lnTo>
                  <a:pt x="11906" y="173832"/>
                </a:lnTo>
                <a:lnTo>
                  <a:pt x="2381" y="154782"/>
                </a:lnTo>
                <a:lnTo>
                  <a:pt x="0" y="133350"/>
                </a:lnTo>
                <a:lnTo>
                  <a:pt x="0" y="121444"/>
                </a:lnTo>
                <a:lnTo>
                  <a:pt x="16669" y="111919"/>
                </a:lnTo>
                <a:lnTo>
                  <a:pt x="45244" y="116682"/>
                </a:lnTo>
                <a:lnTo>
                  <a:pt x="78581" y="130969"/>
                </a:lnTo>
                <a:lnTo>
                  <a:pt x="128587" y="150019"/>
                </a:lnTo>
                <a:lnTo>
                  <a:pt x="166687" y="161925"/>
                </a:lnTo>
                <a:lnTo>
                  <a:pt x="235744" y="176213"/>
                </a:lnTo>
                <a:lnTo>
                  <a:pt x="283369" y="180975"/>
                </a:lnTo>
                <a:lnTo>
                  <a:pt x="338137" y="185738"/>
                </a:lnTo>
                <a:lnTo>
                  <a:pt x="428625" y="176213"/>
                </a:lnTo>
                <a:lnTo>
                  <a:pt x="621506" y="150019"/>
                </a:lnTo>
                <a:lnTo>
                  <a:pt x="814387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C11853C-A8EB-4F16-8A25-36A9C2A136BE}"/>
              </a:ext>
            </a:extLst>
          </p:cNvPr>
          <p:cNvSpPr/>
          <p:nvPr/>
        </p:nvSpPr>
        <p:spPr>
          <a:xfrm>
            <a:off x="5738813" y="2847976"/>
            <a:ext cx="1657350" cy="333375"/>
          </a:xfrm>
          <a:custGeom>
            <a:avLst/>
            <a:gdLst>
              <a:gd name="connsiteX0" fmla="*/ 1135856 w 1657350"/>
              <a:gd name="connsiteY0" fmla="*/ 50006 h 333375"/>
              <a:gd name="connsiteX1" fmla="*/ 988218 w 1657350"/>
              <a:gd name="connsiteY1" fmla="*/ 61913 h 333375"/>
              <a:gd name="connsiteX2" fmla="*/ 800100 w 1657350"/>
              <a:gd name="connsiteY2" fmla="*/ 78581 h 333375"/>
              <a:gd name="connsiteX3" fmla="*/ 607218 w 1657350"/>
              <a:gd name="connsiteY3" fmla="*/ 95250 h 333375"/>
              <a:gd name="connsiteX4" fmla="*/ 452437 w 1657350"/>
              <a:gd name="connsiteY4" fmla="*/ 107156 h 333375"/>
              <a:gd name="connsiteX5" fmla="*/ 421481 w 1657350"/>
              <a:gd name="connsiteY5" fmla="*/ 111919 h 333375"/>
              <a:gd name="connsiteX6" fmla="*/ 345281 w 1657350"/>
              <a:gd name="connsiteY6" fmla="*/ 114300 h 333375"/>
              <a:gd name="connsiteX7" fmla="*/ 283368 w 1657350"/>
              <a:gd name="connsiteY7" fmla="*/ 111919 h 333375"/>
              <a:gd name="connsiteX8" fmla="*/ 216693 w 1657350"/>
              <a:gd name="connsiteY8" fmla="*/ 107156 h 333375"/>
              <a:gd name="connsiteX9" fmla="*/ 159543 w 1657350"/>
              <a:gd name="connsiteY9" fmla="*/ 100013 h 333375"/>
              <a:gd name="connsiteX10" fmla="*/ 119062 w 1657350"/>
              <a:gd name="connsiteY10" fmla="*/ 90488 h 333375"/>
              <a:gd name="connsiteX11" fmla="*/ 80962 w 1657350"/>
              <a:gd name="connsiteY11" fmla="*/ 78581 h 333375"/>
              <a:gd name="connsiteX12" fmla="*/ 52387 w 1657350"/>
              <a:gd name="connsiteY12" fmla="*/ 64294 h 333375"/>
              <a:gd name="connsiteX13" fmla="*/ 26193 w 1657350"/>
              <a:gd name="connsiteY13" fmla="*/ 54769 h 333375"/>
              <a:gd name="connsiteX14" fmla="*/ 4762 w 1657350"/>
              <a:gd name="connsiteY14" fmla="*/ 59531 h 333375"/>
              <a:gd name="connsiteX15" fmla="*/ 0 w 1657350"/>
              <a:gd name="connsiteY15" fmla="*/ 73819 h 333375"/>
              <a:gd name="connsiteX16" fmla="*/ 11906 w 1657350"/>
              <a:gd name="connsiteY16" fmla="*/ 107156 h 333375"/>
              <a:gd name="connsiteX17" fmla="*/ 40481 w 1657350"/>
              <a:gd name="connsiteY17" fmla="*/ 147638 h 333375"/>
              <a:gd name="connsiteX18" fmla="*/ 76200 w 1657350"/>
              <a:gd name="connsiteY18" fmla="*/ 190500 h 333375"/>
              <a:gd name="connsiteX19" fmla="*/ 107156 w 1657350"/>
              <a:gd name="connsiteY19" fmla="*/ 221456 h 333375"/>
              <a:gd name="connsiteX20" fmla="*/ 140493 w 1657350"/>
              <a:gd name="connsiteY20" fmla="*/ 252413 h 333375"/>
              <a:gd name="connsiteX21" fmla="*/ 173831 w 1657350"/>
              <a:gd name="connsiteY21" fmla="*/ 278606 h 333375"/>
              <a:gd name="connsiteX22" fmla="*/ 216693 w 1657350"/>
              <a:gd name="connsiteY22" fmla="*/ 304800 h 333375"/>
              <a:gd name="connsiteX23" fmla="*/ 250031 w 1657350"/>
              <a:gd name="connsiteY23" fmla="*/ 321469 h 333375"/>
              <a:gd name="connsiteX24" fmla="*/ 278606 w 1657350"/>
              <a:gd name="connsiteY24" fmla="*/ 328613 h 333375"/>
              <a:gd name="connsiteX25" fmla="*/ 316706 w 1657350"/>
              <a:gd name="connsiteY25" fmla="*/ 333375 h 333375"/>
              <a:gd name="connsiteX26" fmla="*/ 359568 w 1657350"/>
              <a:gd name="connsiteY26" fmla="*/ 330994 h 333375"/>
              <a:gd name="connsiteX27" fmla="*/ 428625 w 1657350"/>
              <a:gd name="connsiteY27" fmla="*/ 314325 h 333375"/>
              <a:gd name="connsiteX28" fmla="*/ 478631 w 1657350"/>
              <a:gd name="connsiteY28" fmla="*/ 292894 h 333375"/>
              <a:gd name="connsiteX29" fmla="*/ 616743 w 1657350"/>
              <a:gd name="connsiteY29" fmla="*/ 269081 h 333375"/>
              <a:gd name="connsiteX30" fmla="*/ 838200 w 1657350"/>
              <a:gd name="connsiteY30" fmla="*/ 233363 h 333375"/>
              <a:gd name="connsiteX31" fmla="*/ 992981 w 1657350"/>
              <a:gd name="connsiteY31" fmla="*/ 219075 h 333375"/>
              <a:gd name="connsiteX32" fmla="*/ 1195387 w 1657350"/>
              <a:gd name="connsiteY32" fmla="*/ 202406 h 333375"/>
              <a:gd name="connsiteX33" fmla="*/ 1369218 w 1657350"/>
              <a:gd name="connsiteY33" fmla="*/ 192881 h 333375"/>
              <a:gd name="connsiteX34" fmla="*/ 1654968 w 1657350"/>
              <a:gd name="connsiteY34" fmla="*/ 178594 h 333375"/>
              <a:gd name="connsiteX35" fmla="*/ 1657350 w 1657350"/>
              <a:gd name="connsiteY35" fmla="*/ 0 h 333375"/>
              <a:gd name="connsiteX36" fmla="*/ 1495425 w 1657350"/>
              <a:gd name="connsiteY36" fmla="*/ 16669 h 333375"/>
              <a:gd name="connsiteX37" fmla="*/ 1238250 w 1657350"/>
              <a:gd name="connsiteY37" fmla="*/ 42863 h 333375"/>
              <a:gd name="connsiteX38" fmla="*/ 1135856 w 1657350"/>
              <a:gd name="connsiteY38" fmla="*/ 50006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57350" h="333375">
                <a:moveTo>
                  <a:pt x="1135856" y="50006"/>
                </a:moveTo>
                <a:lnTo>
                  <a:pt x="988218" y="61913"/>
                </a:lnTo>
                <a:lnTo>
                  <a:pt x="800100" y="78581"/>
                </a:lnTo>
                <a:lnTo>
                  <a:pt x="607218" y="95250"/>
                </a:lnTo>
                <a:lnTo>
                  <a:pt x="452437" y="107156"/>
                </a:lnTo>
                <a:lnTo>
                  <a:pt x="421481" y="111919"/>
                </a:lnTo>
                <a:lnTo>
                  <a:pt x="345281" y="114300"/>
                </a:lnTo>
                <a:lnTo>
                  <a:pt x="283368" y="111919"/>
                </a:lnTo>
                <a:lnTo>
                  <a:pt x="216693" y="107156"/>
                </a:lnTo>
                <a:lnTo>
                  <a:pt x="159543" y="100013"/>
                </a:lnTo>
                <a:lnTo>
                  <a:pt x="119062" y="90488"/>
                </a:lnTo>
                <a:lnTo>
                  <a:pt x="80962" y="78581"/>
                </a:lnTo>
                <a:lnTo>
                  <a:pt x="52387" y="64294"/>
                </a:lnTo>
                <a:lnTo>
                  <a:pt x="26193" y="54769"/>
                </a:lnTo>
                <a:lnTo>
                  <a:pt x="4762" y="59531"/>
                </a:lnTo>
                <a:lnTo>
                  <a:pt x="0" y="73819"/>
                </a:lnTo>
                <a:lnTo>
                  <a:pt x="11906" y="107156"/>
                </a:lnTo>
                <a:lnTo>
                  <a:pt x="40481" y="147638"/>
                </a:lnTo>
                <a:lnTo>
                  <a:pt x="76200" y="190500"/>
                </a:lnTo>
                <a:lnTo>
                  <a:pt x="107156" y="221456"/>
                </a:lnTo>
                <a:lnTo>
                  <a:pt x="140493" y="252413"/>
                </a:lnTo>
                <a:lnTo>
                  <a:pt x="173831" y="278606"/>
                </a:lnTo>
                <a:lnTo>
                  <a:pt x="216693" y="304800"/>
                </a:lnTo>
                <a:lnTo>
                  <a:pt x="250031" y="321469"/>
                </a:lnTo>
                <a:lnTo>
                  <a:pt x="278606" y="328613"/>
                </a:lnTo>
                <a:lnTo>
                  <a:pt x="316706" y="333375"/>
                </a:lnTo>
                <a:lnTo>
                  <a:pt x="359568" y="330994"/>
                </a:lnTo>
                <a:lnTo>
                  <a:pt x="428625" y="314325"/>
                </a:lnTo>
                <a:lnTo>
                  <a:pt x="478631" y="292894"/>
                </a:lnTo>
                <a:lnTo>
                  <a:pt x="616743" y="269081"/>
                </a:lnTo>
                <a:lnTo>
                  <a:pt x="838200" y="233363"/>
                </a:lnTo>
                <a:lnTo>
                  <a:pt x="992981" y="219075"/>
                </a:lnTo>
                <a:lnTo>
                  <a:pt x="1195387" y="202406"/>
                </a:lnTo>
                <a:lnTo>
                  <a:pt x="1369218" y="192881"/>
                </a:lnTo>
                <a:lnTo>
                  <a:pt x="1654968" y="178594"/>
                </a:lnTo>
                <a:lnTo>
                  <a:pt x="1657350" y="0"/>
                </a:lnTo>
                <a:lnTo>
                  <a:pt x="1495425" y="16669"/>
                </a:lnTo>
                <a:lnTo>
                  <a:pt x="1238250" y="42863"/>
                </a:lnTo>
                <a:lnTo>
                  <a:pt x="1135856" y="500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B8D73769-B7E2-4813-8E0D-E0321330C78E}"/>
              </a:ext>
            </a:extLst>
          </p:cNvPr>
          <p:cNvSpPr/>
          <p:nvPr/>
        </p:nvSpPr>
        <p:spPr>
          <a:xfrm>
            <a:off x="5761039" y="3246438"/>
            <a:ext cx="2528887" cy="450850"/>
          </a:xfrm>
          <a:custGeom>
            <a:avLst/>
            <a:gdLst>
              <a:gd name="connsiteX0" fmla="*/ 1157287 w 2528887"/>
              <a:gd name="connsiteY0" fmla="*/ 135731 h 452437"/>
              <a:gd name="connsiteX1" fmla="*/ 954881 w 2528887"/>
              <a:gd name="connsiteY1" fmla="*/ 161925 h 452437"/>
              <a:gd name="connsiteX2" fmla="*/ 773906 w 2528887"/>
              <a:gd name="connsiteY2" fmla="*/ 183356 h 452437"/>
              <a:gd name="connsiteX3" fmla="*/ 590550 w 2528887"/>
              <a:gd name="connsiteY3" fmla="*/ 207169 h 452437"/>
              <a:gd name="connsiteX4" fmla="*/ 366712 w 2528887"/>
              <a:gd name="connsiteY4" fmla="*/ 233362 h 452437"/>
              <a:gd name="connsiteX5" fmla="*/ 235744 w 2528887"/>
              <a:gd name="connsiteY5" fmla="*/ 250031 h 452437"/>
              <a:gd name="connsiteX6" fmla="*/ 178594 w 2528887"/>
              <a:gd name="connsiteY6" fmla="*/ 252412 h 452437"/>
              <a:gd name="connsiteX7" fmla="*/ 0 w 2528887"/>
              <a:gd name="connsiteY7" fmla="*/ 252412 h 452437"/>
              <a:gd name="connsiteX8" fmla="*/ 11906 w 2528887"/>
              <a:gd name="connsiteY8" fmla="*/ 397669 h 452437"/>
              <a:gd name="connsiteX9" fmla="*/ 133350 w 2528887"/>
              <a:gd name="connsiteY9" fmla="*/ 421481 h 452437"/>
              <a:gd name="connsiteX10" fmla="*/ 207169 w 2528887"/>
              <a:gd name="connsiteY10" fmla="*/ 431006 h 452437"/>
              <a:gd name="connsiteX11" fmla="*/ 290512 w 2528887"/>
              <a:gd name="connsiteY11" fmla="*/ 421481 h 452437"/>
              <a:gd name="connsiteX12" fmla="*/ 492919 w 2528887"/>
              <a:gd name="connsiteY12" fmla="*/ 397669 h 452437"/>
              <a:gd name="connsiteX13" fmla="*/ 764381 w 2528887"/>
              <a:gd name="connsiteY13" fmla="*/ 366712 h 452437"/>
              <a:gd name="connsiteX14" fmla="*/ 1088231 w 2528887"/>
              <a:gd name="connsiteY14" fmla="*/ 330994 h 452437"/>
              <a:gd name="connsiteX15" fmla="*/ 1376362 w 2528887"/>
              <a:gd name="connsiteY15" fmla="*/ 297656 h 452437"/>
              <a:gd name="connsiteX16" fmla="*/ 1635919 w 2528887"/>
              <a:gd name="connsiteY16" fmla="*/ 269081 h 452437"/>
              <a:gd name="connsiteX17" fmla="*/ 1909762 w 2528887"/>
              <a:gd name="connsiteY17" fmla="*/ 238125 h 452437"/>
              <a:gd name="connsiteX18" fmla="*/ 2002631 w 2528887"/>
              <a:gd name="connsiteY18" fmla="*/ 230981 h 452437"/>
              <a:gd name="connsiteX19" fmla="*/ 2031206 w 2528887"/>
              <a:gd name="connsiteY19" fmla="*/ 230981 h 452437"/>
              <a:gd name="connsiteX20" fmla="*/ 2050256 w 2528887"/>
              <a:gd name="connsiteY20" fmla="*/ 235744 h 452437"/>
              <a:gd name="connsiteX21" fmla="*/ 2488406 w 2528887"/>
              <a:gd name="connsiteY21" fmla="*/ 452437 h 452437"/>
              <a:gd name="connsiteX22" fmla="*/ 2505075 w 2528887"/>
              <a:gd name="connsiteY22" fmla="*/ 442912 h 452437"/>
              <a:gd name="connsiteX23" fmla="*/ 2521744 w 2528887"/>
              <a:gd name="connsiteY23" fmla="*/ 421481 h 452437"/>
              <a:gd name="connsiteX24" fmla="*/ 2528887 w 2528887"/>
              <a:gd name="connsiteY24" fmla="*/ 395287 h 452437"/>
              <a:gd name="connsiteX25" fmla="*/ 2528887 w 2528887"/>
              <a:gd name="connsiteY25" fmla="*/ 371475 h 452437"/>
              <a:gd name="connsiteX26" fmla="*/ 2519362 w 2528887"/>
              <a:gd name="connsiteY26" fmla="*/ 345281 h 452437"/>
              <a:gd name="connsiteX27" fmla="*/ 2500312 w 2528887"/>
              <a:gd name="connsiteY27" fmla="*/ 319087 h 452437"/>
              <a:gd name="connsiteX28" fmla="*/ 2469356 w 2528887"/>
              <a:gd name="connsiteY28" fmla="*/ 288131 h 452437"/>
              <a:gd name="connsiteX29" fmla="*/ 2428875 w 2528887"/>
              <a:gd name="connsiteY29" fmla="*/ 252412 h 452437"/>
              <a:gd name="connsiteX30" fmla="*/ 2369344 w 2528887"/>
              <a:gd name="connsiteY30" fmla="*/ 195262 h 452437"/>
              <a:gd name="connsiteX31" fmla="*/ 2300287 w 2528887"/>
              <a:gd name="connsiteY31" fmla="*/ 133350 h 452437"/>
              <a:gd name="connsiteX32" fmla="*/ 2238375 w 2528887"/>
              <a:gd name="connsiteY32" fmla="*/ 78581 h 452437"/>
              <a:gd name="connsiteX33" fmla="*/ 2212181 w 2528887"/>
              <a:gd name="connsiteY33" fmla="*/ 54769 h 452437"/>
              <a:gd name="connsiteX34" fmla="*/ 2183606 w 2528887"/>
              <a:gd name="connsiteY34" fmla="*/ 30956 h 452437"/>
              <a:gd name="connsiteX35" fmla="*/ 2164556 w 2528887"/>
              <a:gd name="connsiteY35" fmla="*/ 19050 h 452437"/>
              <a:gd name="connsiteX36" fmla="*/ 2135981 w 2528887"/>
              <a:gd name="connsiteY36" fmla="*/ 7144 h 452437"/>
              <a:gd name="connsiteX37" fmla="*/ 2095500 w 2528887"/>
              <a:gd name="connsiteY37" fmla="*/ 0 h 452437"/>
              <a:gd name="connsiteX38" fmla="*/ 2052637 w 2528887"/>
              <a:gd name="connsiteY38" fmla="*/ 2381 h 452437"/>
              <a:gd name="connsiteX39" fmla="*/ 1993106 w 2528887"/>
              <a:gd name="connsiteY39" fmla="*/ 9525 h 452437"/>
              <a:gd name="connsiteX40" fmla="*/ 1804987 w 2528887"/>
              <a:gd name="connsiteY40" fmla="*/ 35719 h 452437"/>
              <a:gd name="connsiteX41" fmla="*/ 1602581 w 2528887"/>
              <a:gd name="connsiteY41" fmla="*/ 71437 h 452437"/>
              <a:gd name="connsiteX42" fmla="*/ 1397794 w 2528887"/>
              <a:gd name="connsiteY42" fmla="*/ 104775 h 452437"/>
              <a:gd name="connsiteX43" fmla="*/ 1157287 w 2528887"/>
              <a:gd name="connsiteY43" fmla="*/ 135731 h 452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528887" h="452437">
                <a:moveTo>
                  <a:pt x="1157287" y="135731"/>
                </a:moveTo>
                <a:lnTo>
                  <a:pt x="954881" y="161925"/>
                </a:lnTo>
                <a:lnTo>
                  <a:pt x="773906" y="183356"/>
                </a:lnTo>
                <a:lnTo>
                  <a:pt x="590550" y="207169"/>
                </a:lnTo>
                <a:lnTo>
                  <a:pt x="366712" y="233362"/>
                </a:lnTo>
                <a:lnTo>
                  <a:pt x="235744" y="250031"/>
                </a:lnTo>
                <a:lnTo>
                  <a:pt x="178594" y="252412"/>
                </a:lnTo>
                <a:lnTo>
                  <a:pt x="0" y="252412"/>
                </a:lnTo>
                <a:lnTo>
                  <a:pt x="11906" y="397669"/>
                </a:lnTo>
                <a:lnTo>
                  <a:pt x="133350" y="421481"/>
                </a:lnTo>
                <a:lnTo>
                  <a:pt x="207169" y="431006"/>
                </a:lnTo>
                <a:lnTo>
                  <a:pt x="290512" y="421481"/>
                </a:lnTo>
                <a:lnTo>
                  <a:pt x="492919" y="397669"/>
                </a:lnTo>
                <a:lnTo>
                  <a:pt x="764381" y="366712"/>
                </a:lnTo>
                <a:lnTo>
                  <a:pt x="1088231" y="330994"/>
                </a:lnTo>
                <a:lnTo>
                  <a:pt x="1376362" y="297656"/>
                </a:lnTo>
                <a:lnTo>
                  <a:pt x="1635919" y="269081"/>
                </a:lnTo>
                <a:lnTo>
                  <a:pt x="1909762" y="238125"/>
                </a:lnTo>
                <a:lnTo>
                  <a:pt x="2002631" y="230981"/>
                </a:lnTo>
                <a:lnTo>
                  <a:pt x="2031206" y="230981"/>
                </a:lnTo>
                <a:lnTo>
                  <a:pt x="2050256" y="235744"/>
                </a:lnTo>
                <a:lnTo>
                  <a:pt x="2488406" y="452437"/>
                </a:lnTo>
                <a:lnTo>
                  <a:pt x="2505075" y="442912"/>
                </a:lnTo>
                <a:lnTo>
                  <a:pt x="2521744" y="421481"/>
                </a:lnTo>
                <a:lnTo>
                  <a:pt x="2528887" y="395287"/>
                </a:lnTo>
                <a:lnTo>
                  <a:pt x="2528887" y="371475"/>
                </a:lnTo>
                <a:lnTo>
                  <a:pt x="2519362" y="345281"/>
                </a:lnTo>
                <a:lnTo>
                  <a:pt x="2500312" y="319087"/>
                </a:lnTo>
                <a:lnTo>
                  <a:pt x="2469356" y="288131"/>
                </a:lnTo>
                <a:lnTo>
                  <a:pt x="2428875" y="252412"/>
                </a:lnTo>
                <a:lnTo>
                  <a:pt x="2369344" y="195262"/>
                </a:lnTo>
                <a:lnTo>
                  <a:pt x="2300287" y="133350"/>
                </a:lnTo>
                <a:lnTo>
                  <a:pt x="2238375" y="78581"/>
                </a:lnTo>
                <a:lnTo>
                  <a:pt x="2212181" y="54769"/>
                </a:lnTo>
                <a:lnTo>
                  <a:pt x="2183606" y="30956"/>
                </a:lnTo>
                <a:lnTo>
                  <a:pt x="2164556" y="19050"/>
                </a:lnTo>
                <a:lnTo>
                  <a:pt x="2135981" y="7144"/>
                </a:lnTo>
                <a:lnTo>
                  <a:pt x="2095500" y="0"/>
                </a:lnTo>
                <a:lnTo>
                  <a:pt x="2052637" y="2381"/>
                </a:lnTo>
                <a:lnTo>
                  <a:pt x="1993106" y="9525"/>
                </a:lnTo>
                <a:lnTo>
                  <a:pt x="1804987" y="35719"/>
                </a:lnTo>
                <a:lnTo>
                  <a:pt x="1602581" y="71437"/>
                </a:lnTo>
                <a:lnTo>
                  <a:pt x="1397794" y="104775"/>
                </a:lnTo>
                <a:lnTo>
                  <a:pt x="1157287" y="1357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2573D63B-DCA0-4787-ABCE-76911487B99D}"/>
              </a:ext>
            </a:extLst>
          </p:cNvPr>
          <p:cNvSpPr/>
          <p:nvPr/>
        </p:nvSpPr>
        <p:spPr>
          <a:xfrm>
            <a:off x="7615239" y="3471864"/>
            <a:ext cx="669925" cy="549275"/>
          </a:xfrm>
          <a:custGeom>
            <a:avLst/>
            <a:gdLst>
              <a:gd name="connsiteX0" fmla="*/ 150018 w 669131"/>
              <a:gd name="connsiteY0" fmla="*/ 240506 h 550068"/>
              <a:gd name="connsiteX1" fmla="*/ 88106 w 669131"/>
              <a:gd name="connsiteY1" fmla="*/ 364331 h 550068"/>
              <a:gd name="connsiteX2" fmla="*/ 26193 w 669131"/>
              <a:gd name="connsiteY2" fmla="*/ 471487 h 550068"/>
              <a:gd name="connsiteX3" fmla="*/ 7143 w 669131"/>
              <a:gd name="connsiteY3" fmla="*/ 509587 h 550068"/>
              <a:gd name="connsiteX4" fmla="*/ 0 w 669131"/>
              <a:gd name="connsiteY4" fmla="*/ 528637 h 550068"/>
              <a:gd name="connsiteX5" fmla="*/ 7143 w 669131"/>
              <a:gd name="connsiteY5" fmla="*/ 547687 h 550068"/>
              <a:gd name="connsiteX6" fmla="*/ 21431 w 669131"/>
              <a:gd name="connsiteY6" fmla="*/ 550068 h 550068"/>
              <a:gd name="connsiteX7" fmla="*/ 50006 w 669131"/>
              <a:gd name="connsiteY7" fmla="*/ 542925 h 550068"/>
              <a:gd name="connsiteX8" fmla="*/ 100012 w 669131"/>
              <a:gd name="connsiteY8" fmla="*/ 509587 h 550068"/>
              <a:gd name="connsiteX9" fmla="*/ 169068 w 669131"/>
              <a:gd name="connsiteY9" fmla="*/ 459581 h 550068"/>
              <a:gd name="connsiteX10" fmla="*/ 254793 w 669131"/>
              <a:gd name="connsiteY10" fmla="*/ 395287 h 550068"/>
              <a:gd name="connsiteX11" fmla="*/ 342900 w 669131"/>
              <a:gd name="connsiteY11" fmla="*/ 328612 h 550068"/>
              <a:gd name="connsiteX12" fmla="*/ 385762 w 669131"/>
              <a:gd name="connsiteY12" fmla="*/ 295275 h 550068"/>
              <a:gd name="connsiteX13" fmla="*/ 411956 w 669131"/>
              <a:gd name="connsiteY13" fmla="*/ 269081 h 550068"/>
              <a:gd name="connsiteX14" fmla="*/ 440531 w 669131"/>
              <a:gd name="connsiteY14" fmla="*/ 254793 h 550068"/>
              <a:gd name="connsiteX15" fmla="*/ 469106 w 669131"/>
              <a:gd name="connsiteY15" fmla="*/ 245268 h 550068"/>
              <a:gd name="connsiteX16" fmla="*/ 502443 w 669131"/>
              <a:gd name="connsiteY16" fmla="*/ 235743 h 550068"/>
              <a:gd name="connsiteX17" fmla="*/ 559593 w 669131"/>
              <a:gd name="connsiteY17" fmla="*/ 228600 h 550068"/>
              <a:gd name="connsiteX18" fmla="*/ 600075 w 669131"/>
              <a:gd name="connsiteY18" fmla="*/ 226218 h 550068"/>
              <a:gd name="connsiteX19" fmla="*/ 633412 w 669131"/>
              <a:gd name="connsiteY19" fmla="*/ 226218 h 550068"/>
              <a:gd name="connsiteX20" fmla="*/ 661987 w 669131"/>
              <a:gd name="connsiteY20" fmla="*/ 202406 h 550068"/>
              <a:gd name="connsiteX21" fmla="*/ 669131 w 669131"/>
              <a:gd name="connsiteY21" fmla="*/ 173831 h 550068"/>
              <a:gd name="connsiteX22" fmla="*/ 669131 w 669131"/>
              <a:gd name="connsiteY22" fmla="*/ 147637 h 550068"/>
              <a:gd name="connsiteX23" fmla="*/ 183356 w 669131"/>
              <a:gd name="connsiteY23" fmla="*/ 0 h 550068"/>
              <a:gd name="connsiteX24" fmla="*/ 207168 w 669131"/>
              <a:gd name="connsiteY24" fmla="*/ 16668 h 550068"/>
              <a:gd name="connsiteX25" fmla="*/ 211931 w 669131"/>
              <a:gd name="connsiteY25" fmla="*/ 23812 h 550068"/>
              <a:gd name="connsiteX26" fmla="*/ 216693 w 669131"/>
              <a:gd name="connsiteY26" fmla="*/ 42862 h 550068"/>
              <a:gd name="connsiteX27" fmla="*/ 219075 w 669131"/>
              <a:gd name="connsiteY27" fmla="*/ 69056 h 550068"/>
              <a:gd name="connsiteX28" fmla="*/ 209550 w 669131"/>
              <a:gd name="connsiteY28" fmla="*/ 107156 h 550068"/>
              <a:gd name="connsiteX29" fmla="*/ 150018 w 669131"/>
              <a:gd name="connsiteY29" fmla="*/ 2405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69131" h="550068">
                <a:moveTo>
                  <a:pt x="150018" y="240506"/>
                </a:moveTo>
                <a:lnTo>
                  <a:pt x="88106" y="364331"/>
                </a:lnTo>
                <a:lnTo>
                  <a:pt x="26193" y="471487"/>
                </a:lnTo>
                <a:lnTo>
                  <a:pt x="7143" y="509587"/>
                </a:lnTo>
                <a:lnTo>
                  <a:pt x="0" y="528637"/>
                </a:lnTo>
                <a:lnTo>
                  <a:pt x="7143" y="547687"/>
                </a:lnTo>
                <a:lnTo>
                  <a:pt x="21431" y="550068"/>
                </a:lnTo>
                <a:lnTo>
                  <a:pt x="50006" y="542925"/>
                </a:lnTo>
                <a:lnTo>
                  <a:pt x="100012" y="509587"/>
                </a:lnTo>
                <a:lnTo>
                  <a:pt x="169068" y="459581"/>
                </a:lnTo>
                <a:lnTo>
                  <a:pt x="254793" y="395287"/>
                </a:lnTo>
                <a:lnTo>
                  <a:pt x="342900" y="328612"/>
                </a:lnTo>
                <a:lnTo>
                  <a:pt x="385762" y="295275"/>
                </a:lnTo>
                <a:lnTo>
                  <a:pt x="411956" y="269081"/>
                </a:lnTo>
                <a:lnTo>
                  <a:pt x="440531" y="254793"/>
                </a:lnTo>
                <a:lnTo>
                  <a:pt x="469106" y="245268"/>
                </a:lnTo>
                <a:lnTo>
                  <a:pt x="502443" y="235743"/>
                </a:lnTo>
                <a:lnTo>
                  <a:pt x="559593" y="228600"/>
                </a:lnTo>
                <a:lnTo>
                  <a:pt x="600075" y="226218"/>
                </a:lnTo>
                <a:lnTo>
                  <a:pt x="633412" y="226218"/>
                </a:lnTo>
                <a:lnTo>
                  <a:pt x="661987" y="202406"/>
                </a:lnTo>
                <a:lnTo>
                  <a:pt x="669131" y="173831"/>
                </a:lnTo>
                <a:lnTo>
                  <a:pt x="669131" y="147637"/>
                </a:lnTo>
                <a:lnTo>
                  <a:pt x="183356" y="0"/>
                </a:lnTo>
                <a:lnTo>
                  <a:pt x="207168" y="16668"/>
                </a:lnTo>
                <a:lnTo>
                  <a:pt x="211931" y="23812"/>
                </a:lnTo>
                <a:lnTo>
                  <a:pt x="216693" y="42862"/>
                </a:lnTo>
                <a:lnTo>
                  <a:pt x="219075" y="69056"/>
                </a:lnTo>
                <a:lnTo>
                  <a:pt x="209550" y="107156"/>
                </a:lnTo>
                <a:lnTo>
                  <a:pt x="150018" y="2405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6D89D23A-A664-41F4-8729-452B08B73473}"/>
              </a:ext>
            </a:extLst>
          </p:cNvPr>
          <p:cNvSpPr/>
          <p:nvPr/>
        </p:nvSpPr>
        <p:spPr>
          <a:xfrm>
            <a:off x="6019801" y="4030663"/>
            <a:ext cx="1751013" cy="1484312"/>
          </a:xfrm>
          <a:custGeom>
            <a:avLst/>
            <a:gdLst>
              <a:gd name="connsiteX0" fmla="*/ 533400 w 1750219"/>
              <a:gd name="connsiteY0" fmla="*/ 161925 h 1483519"/>
              <a:gd name="connsiteX1" fmla="*/ 302419 w 1750219"/>
              <a:gd name="connsiteY1" fmla="*/ 180975 h 1483519"/>
              <a:gd name="connsiteX2" fmla="*/ 107156 w 1750219"/>
              <a:gd name="connsiteY2" fmla="*/ 197644 h 1483519"/>
              <a:gd name="connsiteX3" fmla="*/ 0 w 1750219"/>
              <a:gd name="connsiteY3" fmla="*/ 209550 h 1483519"/>
              <a:gd name="connsiteX4" fmla="*/ 76200 w 1750219"/>
              <a:gd name="connsiteY4" fmla="*/ 361950 h 1483519"/>
              <a:gd name="connsiteX5" fmla="*/ 416719 w 1750219"/>
              <a:gd name="connsiteY5" fmla="*/ 330994 h 1483519"/>
              <a:gd name="connsiteX6" fmla="*/ 640556 w 1750219"/>
              <a:gd name="connsiteY6" fmla="*/ 309563 h 1483519"/>
              <a:gd name="connsiteX7" fmla="*/ 957263 w 1750219"/>
              <a:gd name="connsiteY7" fmla="*/ 278607 h 1483519"/>
              <a:gd name="connsiteX8" fmla="*/ 1214438 w 1750219"/>
              <a:gd name="connsiteY8" fmla="*/ 252413 h 1483519"/>
              <a:gd name="connsiteX9" fmla="*/ 1331119 w 1750219"/>
              <a:gd name="connsiteY9" fmla="*/ 245269 h 1483519"/>
              <a:gd name="connsiteX10" fmla="*/ 1366838 w 1750219"/>
              <a:gd name="connsiteY10" fmla="*/ 250032 h 1483519"/>
              <a:gd name="connsiteX11" fmla="*/ 1385888 w 1750219"/>
              <a:gd name="connsiteY11" fmla="*/ 259557 h 1483519"/>
              <a:gd name="connsiteX12" fmla="*/ 1397794 w 1750219"/>
              <a:gd name="connsiteY12" fmla="*/ 273844 h 1483519"/>
              <a:gd name="connsiteX13" fmla="*/ 1409700 w 1750219"/>
              <a:gd name="connsiteY13" fmla="*/ 295275 h 1483519"/>
              <a:gd name="connsiteX14" fmla="*/ 1421606 w 1750219"/>
              <a:gd name="connsiteY14" fmla="*/ 333375 h 1483519"/>
              <a:gd name="connsiteX15" fmla="*/ 1428750 w 1750219"/>
              <a:gd name="connsiteY15" fmla="*/ 366713 h 1483519"/>
              <a:gd name="connsiteX16" fmla="*/ 1431131 w 1750219"/>
              <a:gd name="connsiteY16" fmla="*/ 507207 h 1483519"/>
              <a:gd name="connsiteX17" fmla="*/ 1423988 w 1750219"/>
              <a:gd name="connsiteY17" fmla="*/ 762000 h 1483519"/>
              <a:gd name="connsiteX18" fmla="*/ 1414463 w 1750219"/>
              <a:gd name="connsiteY18" fmla="*/ 921544 h 1483519"/>
              <a:gd name="connsiteX19" fmla="*/ 1407319 w 1750219"/>
              <a:gd name="connsiteY19" fmla="*/ 962025 h 1483519"/>
              <a:gd name="connsiteX20" fmla="*/ 1393031 w 1750219"/>
              <a:gd name="connsiteY20" fmla="*/ 997744 h 1483519"/>
              <a:gd name="connsiteX21" fmla="*/ 1412081 w 1750219"/>
              <a:gd name="connsiteY21" fmla="*/ 1445419 h 1483519"/>
              <a:gd name="connsiteX22" fmla="*/ 1419225 w 1750219"/>
              <a:gd name="connsiteY22" fmla="*/ 1469232 h 1483519"/>
              <a:gd name="connsiteX23" fmla="*/ 1428750 w 1750219"/>
              <a:gd name="connsiteY23" fmla="*/ 1478757 h 1483519"/>
              <a:gd name="connsiteX24" fmla="*/ 1443038 w 1750219"/>
              <a:gd name="connsiteY24" fmla="*/ 1483519 h 1483519"/>
              <a:gd name="connsiteX25" fmla="*/ 1471613 w 1750219"/>
              <a:gd name="connsiteY25" fmla="*/ 1471613 h 1483519"/>
              <a:gd name="connsiteX26" fmla="*/ 1497806 w 1750219"/>
              <a:gd name="connsiteY26" fmla="*/ 1452563 h 1483519"/>
              <a:gd name="connsiteX27" fmla="*/ 1521619 w 1750219"/>
              <a:gd name="connsiteY27" fmla="*/ 1431132 h 1483519"/>
              <a:gd name="connsiteX28" fmla="*/ 1540669 w 1750219"/>
              <a:gd name="connsiteY28" fmla="*/ 1395413 h 1483519"/>
              <a:gd name="connsiteX29" fmla="*/ 1564481 w 1750219"/>
              <a:gd name="connsiteY29" fmla="*/ 1343025 h 1483519"/>
              <a:gd name="connsiteX30" fmla="*/ 1590675 w 1750219"/>
              <a:gd name="connsiteY30" fmla="*/ 1285875 h 1483519"/>
              <a:gd name="connsiteX31" fmla="*/ 1614488 w 1750219"/>
              <a:gd name="connsiteY31" fmla="*/ 1223963 h 1483519"/>
              <a:gd name="connsiteX32" fmla="*/ 1633538 w 1750219"/>
              <a:gd name="connsiteY32" fmla="*/ 1164432 h 1483519"/>
              <a:gd name="connsiteX33" fmla="*/ 1652588 w 1750219"/>
              <a:gd name="connsiteY33" fmla="*/ 1104900 h 1483519"/>
              <a:gd name="connsiteX34" fmla="*/ 1657350 w 1750219"/>
              <a:gd name="connsiteY34" fmla="*/ 1078707 h 1483519"/>
              <a:gd name="connsiteX35" fmla="*/ 1671638 w 1750219"/>
              <a:gd name="connsiteY35" fmla="*/ 969169 h 1483519"/>
              <a:gd name="connsiteX36" fmla="*/ 1695450 w 1750219"/>
              <a:gd name="connsiteY36" fmla="*/ 781050 h 1483519"/>
              <a:gd name="connsiteX37" fmla="*/ 1700213 w 1750219"/>
              <a:gd name="connsiteY37" fmla="*/ 700088 h 1483519"/>
              <a:gd name="connsiteX38" fmla="*/ 1702594 w 1750219"/>
              <a:gd name="connsiteY38" fmla="*/ 616744 h 1483519"/>
              <a:gd name="connsiteX39" fmla="*/ 1707356 w 1750219"/>
              <a:gd name="connsiteY39" fmla="*/ 526257 h 1483519"/>
              <a:gd name="connsiteX40" fmla="*/ 1714500 w 1750219"/>
              <a:gd name="connsiteY40" fmla="*/ 433388 h 1483519"/>
              <a:gd name="connsiteX41" fmla="*/ 1721644 w 1750219"/>
              <a:gd name="connsiteY41" fmla="*/ 381000 h 1483519"/>
              <a:gd name="connsiteX42" fmla="*/ 1735931 w 1750219"/>
              <a:gd name="connsiteY42" fmla="*/ 352425 h 1483519"/>
              <a:gd name="connsiteX43" fmla="*/ 1747838 w 1750219"/>
              <a:gd name="connsiteY43" fmla="*/ 319088 h 1483519"/>
              <a:gd name="connsiteX44" fmla="*/ 1750219 w 1750219"/>
              <a:gd name="connsiteY44" fmla="*/ 288132 h 1483519"/>
              <a:gd name="connsiteX45" fmla="*/ 1745456 w 1750219"/>
              <a:gd name="connsiteY45" fmla="*/ 259557 h 1483519"/>
              <a:gd name="connsiteX46" fmla="*/ 1735931 w 1750219"/>
              <a:gd name="connsiteY46" fmla="*/ 238125 h 1483519"/>
              <a:gd name="connsiteX47" fmla="*/ 1724025 w 1750219"/>
              <a:gd name="connsiteY47" fmla="*/ 221457 h 1483519"/>
              <a:gd name="connsiteX48" fmla="*/ 1700213 w 1750219"/>
              <a:gd name="connsiteY48" fmla="*/ 200025 h 1483519"/>
              <a:gd name="connsiteX49" fmla="*/ 1647825 w 1750219"/>
              <a:gd name="connsiteY49" fmla="*/ 150019 h 1483519"/>
              <a:gd name="connsiteX50" fmla="*/ 1588294 w 1750219"/>
              <a:gd name="connsiteY50" fmla="*/ 95250 h 1483519"/>
              <a:gd name="connsiteX51" fmla="*/ 1543050 w 1750219"/>
              <a:gd name="connsiteY51" fmla="*/ 59532 h 1483519"/>
              <a:gd name="connsiteX52" fmla="*/ 1507331 w 1750219"/>
              <a:gd name="connsiteY52" fmla="*/ 35719 h 1483519"/>
              <a:gd name="connsiteX53" fmla="*/ 1469231 w 1750219"/>
              <a:gd name="connsiteY53" fmla="*/ 19050 h 1483519"/>
              <a:gd name="connsiteX54" fmla="*/ 1421606 w 1750219"/>
              <a:gd name="connsiteY54" fmla="*/ 7144 h 1483519"/>
              <a:gd name="connsiteX55" fmla="*/ 1359694 w 1750219"/>
              <a:gd name="connsiteY55" fmla="*/ 0 h 1483519"/>
              <a:gd name="connsiteX56" fmla="*/ 1343025 w 1750219"/>
              <a:gd name="connsiteY56" fmla="*/ 0 h 1483519"/>
              <a:gd name="connsiteX57" fmla="*/ 1309688 w 1750219"/>
              <a:gd name="connsiteY57" fmla="*/ 11907 h 1483519"/>
              <a:gd name="connsiteX58" fmla="*/ 1214438 w 1750219"/>
              <a:gd name="connsiteY58" fmla="*/ 52388 h 1483519"/>
              <a:gd name="connsiteX59" fmla="*/ 1183481 w 1750219"/>
              <a:gd name="connsiteY59" fmla="*/ 66675 h 1483519"/>
              <a:gd name="connsiteX60" fmla="*/ 1081088 w 1750219"/>
              <a:gd name="connsiteY60" fmla="*/ 85725 h 1483519"/>
              <a:gd name="connsiteX61" fmla="*/ 831056 w 1750219"/>
              <a:gd name="connsiteY61" fmla="*/ 116682 h 1483519"/>
              <a:gd name="connsiteX62" fmla="*/ 590550 w 1750219"/>
              <a:gd name="connsiteY62" fmla="*/ 157163 h 1483519"/>
              <a:gd name="connsiteX63" fmla="*/ 533400 w 1750219"/>
              <a:gd name="connsiteY63" fmla="*/ 161925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1750219" h="1483519">
                <a:moveTo>
                  <a:pt x="533400" y="161925"/>
                </a:moveTo>
                <a:lnTo>
                  <a:pt x="302419" y="180975"/>
                </a:lnTo>
                <a:lnTo>
                  <a:pt x="107156" y="197644"/>
                </a:lnTo>
                <a:lnTo>
                  <a:pt x="0" y="209550"/>
                </a:lnTo>
                <a:lnTo>
                  <a:pt x="76200" y="361950"/>
                </a:lnTo>
                <a:lnTo>
                  <a:pt x="416719" y="330994"/>
                </a:lnTo>
                <a:lnTo>
                  <a:pt x="640556" y="309563"/>
                </a:lnTo>
                <a:lnTo>
                  <a:pt x="957263" y="278607"/>
                </a:lnTo>
                <a:lnTo>
                  <a:pt x="1214438" y="252413"/>
                </a:lnTo>
                <a:lnTo>
                  <a:pt x="1331119" y="245269"/>
                </a:lnTo>
                <a:lnTo>
                  <a:pt x="1366838" y="250032"/>
                </a:lnTo>
                <a:lnTo>
                  <a:pt x="1385888" y="259557"/>
                </a:lnTo>
                <a:lnTo>
                  <a:pt x="1397794" y="273844"/>
                </a:lnTo>
                <a:lnTo>
                  <a:pt x="1409700" y="295275"/>
                </a:lnTo>
                <a:lnTo>
                  <a:pt x="1421606" y="333375"/>
                </a:lnTo>
                <a:lnTo>
                  <a:pt x="1428750" y="366713"/>
                </a:lnTo>
                <a:cubicBezTo>
                  <a:pt x="1429544" y="413544"/>
                  <a:pt x="1430337" y="460376"/>
                  <a:pt x="1431131" y="507207"/>
                </a:cubicBezTo>
                <a:lnTo>
                  <a:pt x="1423988" y="762000"/>
                </a:lnTo>
                <a:lnTo>
                  <a:pt x="1414463" y="921544"/>
                </a:lnTo>
                <a:lnTo>
                  <a:pt x="1407319" y="962025"/>
                </a:lnTo>
                <a:lnTo>
                  <a:pt x="1393031" y="997744"/>
                </a:lnTo>
                <a:lnTo>
                  <a:pt x="1412081" y="1445419"/>
                </a:lnTo>
                <a:lnTo>
                  <a:pt x="1419225" y="1469232"/>
                </a:lnTo>
                <a:lnTo>
                  <a:pt x="1428750" y="1478757"/>
                </a:lnTo>
                <a:lnTo>
                  <a:pt x="1443038" y="1483519"/>
                </a:lnTo>
                <a:lnTo>
                  <a:pt x="1471613" y="1471613"/>
                </a:lnTo>
                <a:lnTo>
                  <a:pt x="1497806" y="1452563"/>
                </a:lnTo>
                <a:lnTo>
                  <a:pt x="1521619" y="1431132"/>
                </a:lnTo>
                <a:lnTo>
                  <a:pt x="1540669" y="1395413"/>
                </a:lnTo>
                <a:lnTo>
                  <a:pt x="1564481" y="1343025"/>
                </a:lnTo>
                <a:lnTo>
                  <a:pt x="1590675" y="1285875"/>
                </a:lnTo>
                <a:lnTo>
                  <a:pt x="1614488" y="1223963"/>
                </a:lnTo>
                <a:lnTo>
                  <a:pt x="1633538" y="1164432"/>
                </a:lnTo>
                <a:lnTo>
                  <a:pt x="1652588" y="1104900"/>
                </a:lnTo>
                <a:lnTo>
                  <a:pt x="1657350" y="1078707"/>
                </a:lnTo>
                <a:lnTo>
                  <a:pt x="1671638" y="969169"/>
                </a:lnTo>
                <a:lnTo>
                  <a:pt x="1695450" y="781050"/>
                </a:lnTo>
                <a:lnTo>
                  <a:pt x="1700213" y="700088"/>
                </a:lnTo>
                <a:cubicBezTo>
                  <a:pt x="1701007" y="672307"/>
                  <a:pt x="1701800" y="644525"/>
                  <a:pt x="1702594" y="616744"/>
                </a:cubicBezTo>
                <a:lnTo>
                  <a:pt x="1707356" y="526257"/>
                </a:lnTo>
                <a:lnTo>
                  <a:pt x="1714500" y="433388"/>
                </a:lnTo>
                <a:lnTo>
                  <a:pt x="1721644" y="381000"/>
                </a:lnTo>
                <a:lnTo>
                  <a:pt x="1735931" y="352425"/>
                </a:lnTo>
                <a:lnTo>
                  <a:pt x="1747838" y="319088"/>
                </a:lnTo>
                <a:lnTo>
                  <a:pt x="1750219" y="288132"/>
                </a:lnTo>
                <a:lnTo>
                  <a:pt x="1745456" y="259557"/>
                </a:lnTo>
                <a:lnTo>
                  <a:pt x="1735931" y="238125"/>
                </a:lnTo>
                <a:lnTo>
                  <a:pt x="1724025" y="221457"/>
                </a:lnTo>
                <a:lnTo>
                  <a:pt x="1700213" y="200025"/>
                </a:lnTo>
                <a:lnTo>
                  <a:pt x="1647825" y="150019"/>
                </a:lnTo>
                <a:lnTo>
                  <a:pt x="1588294" y="95250"/>
                </a:lnTo>
                <a:lnTo>
                  <a:pt x="1543050" y="59532"/>
                </a:lnTo>
                <a:lnTo>
                  <a:pt x="1507331" y="35719"/>
                </a:lnTo>
                <a:lnTo>
                  <a:pt x="1469231" y="19050"/>
                </a:lnTo>
                <a:lnTo>
                  <a:pt x="1421606" y="7144"/>
                </a:lnTo>
                <a:lnTo>
                  <a:pt x="1359694" y="0"/>
                </a:lnTo>
                <a:lnTo>
                  <a:pt x="1343025" y="0"/>
                </a:lnTo>
                <a:lnTo>
                  <a:pt x="1309688" y="11907"/>
                </a:lnTo>
                <a:lnTo>
                  <a:pt x="1214438" y="52388"/>
                </a:lnTo>
                <a:lnTo>
                  <a:pt x="1183481" y="66675"/>
                </a:lnTo>
                <a:lnTo>
                  <a:pt x="1081088" y="85725"/>
                </a:lnTo>
                <a:lnTo>
                  <a:pt x="831056" y="116682"/>
                </a:lnTo>
                <a:lnTo>
                  <a:pt x="590550" y="157163"/>
                </a:lnTo>
                <a:lnTo>
                  <a:pt x="533400" y="161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5EC5000-C515-4340-98A6-DDDF9964AA4A}"/>
              </a:ext>
            </a:extLst>
          </p:cNvPr>
          <p:cNvSpPr/>
          <p:nvPr/>
        </p:nvSpPr>
        <p:spPr>
          <a:xfrm>
            <a:off x="7034214" y="4967289"/>
            <a:ext cx="479425" cy="542925"/>
          </a:xfrm>
          <a:custGeom>
            <a:avLst/>
            <a:gdLst>
              <a:gd name="connsiteX0" fmla="*/ 190500 w 478631"/>
              <a:gd name="connsiteY0" fmla="*/ 259556 h 542925"/>
              <a:gd name="connsiteX1" fmla="*/ 145256 w 478631"/>
              <a:gd name="connsiteY1" fmla="*/ 219075 h 542925"/>
              <a:gd name="connsiteX2" fmla="*/ 100012 w 478631"/>
              <a:gd name="connsiteY2" fmla="*/ 185737 h 542925"/>
              <a:gd name="connsiteX3" fmla="*/ 54768 w 478631"/>
              <a:gd name="connsiteY3" fmla="*/ 159543 h 542925"/>
              <a:gd name="connsiteX4" fmla="*/ 26193 w 478631"/>
              <a:gd name="connsiteY4" fmla="*/ 145256 h 542925"/>
              <a:gd name="connsiteX5" fmla="*/ 14287 w 478631"/>
              <a:gd name="connsiteY5" fmla="*/ 138112 h 542925"/>
              <a:gd name="connsiteX6" fmla="*/ 4762 w 478631"/>
              <a:gd name="connsiteY6" fmla="*/ 123825 h 542925"/>
              <a:gd name="connsiteX7" fmla="*/ 0 w 478631"/>
              <a:gd name="connsiteY7" fmla="*/ 104775 h 542925"/>
              <a:gd name="connsiteX8" fmla="*/ 2381 w 478631"/>
              <a:gd name="connsiteY8" fmla="*/ 85725 h 542925"/>
              <a:gd name="connsiteX9" fmla="*/ 11906 w 478631"/>
              <a:gd name="connsiteY9" fmla="*/ 76200 h 542925"/>
              <a:gd name="connsiteX10" fmla="*/ 26193 w 478631"/>
              <a:gd name="connsiteY10" fmla="*/ 76200 h 542925"/>
              <a:gd name="connsiteX11" fmla="*/ 57150 w 478631"/>
              <a:gd name="connsiteY11" fmla="*/ 88106 h 542925"/>
              <a:gd name="connsiteX12" fmla="*/ 92868 w 478631"/>
              <a:gd name="connsiteY12" fmla="*/ 95250 h 542925"/>
              <a:gd name="connsiteX13" fmla="*/ 185737 w 478631"/>
              <a:gd name="connsiteY13" fmla="*/ 107156 h 542925"/>
              <a:gd name="connsiteX14" fmla="*/ 230981 w 478631"/>
              <a:gd name="connsiteY14" fmla="*/ 114300 h 542925"/>
              <a:gd name="connsiteX15" fmla="*/ 271462 w 478631"/>
              <a:gd name="connsiteY15" fmla="*/ 111918 h 542925"/>
              <a:gd name="connsiteX16" fmla="*/ 309562 w 478631"/>
              <a:gd name="connsiteY16" fmla="*/ 104775 h 542925"/>
              <a:gd name="connsiteX17" fmla="*/ 338137 w 478631"/>
              <a:gd name="connsiteY17" fmla="*/ 92868 h 542925"/>
              <a:gd name="connsiteX18" fmla="*/ 361950 w 478631"/>
              <a:gd name="connsiteY18" fmla="*/ 78581 h 542925"/>
              <a:gd name="connsiteX19" fmla="*/ 376237 w 478631"/>
              <a:gd name="connsiteY19" fmla="*/ 61912 h 542925"/>
              <a:gd name="connsiteX20" fmla="*/ 392906 w 478631"/>
              <a:gd name="connsiteY20" fmla="*/ 33337 h 542925"/>
              <a:gd name="connsiteX21" fmla="*/ 400050 w 478631"/>
              <a:gd name="connsiteY21" fmla="*/ 0 h 542925"/>
              <a:gd name="connsiteX22" fmla="*/ 478631 w 478631"/>
              <a:gd name="connsiteY22" fmla="*/ 514350 h 542925"/>
              <a:gd name="connsiteX23" fmla="*/ 452437 w 478631"/>
              <a:gd name="connsiteY23" fmla="*/ 535781 h 542925"/>
              <a:gd name="connsiteX24" fmla="*/ 428625 w 478631"/>
              <a:gd name="connsiteY24" fmla="*/ 542925 h 542925"/>
              <a:gd name="connsiteX25" fmla="*/ 409575 w 478631"/>
              <a:gd name="connsiteY25" fmla="*/ 533400 h 542925"/>
              <a:gd name="connsiteX26" fmla="*/ 392906 w 478631"/>
              <a:gd name="connsiteY26" fmla="*/ 504825 h 542925"/>
              <a:gd name="connsiteX27" fmla="*/ 364331 w 478631"/>
              <a:gd name="connsiteY27" fmla="*/ 461962 h 542925"/>
              <a:gd name="connsiteX28" fmla="*/ 323850 w 478631"/>
              <a:gd name="connsiteY28" fmla="*/ 407193 h 542925"/>
              <a:gd name="connsiteX29" fmla="*/ 271462 w 478631"/>
              <a:gd name="connsiteY29" fmla="*/ 342900 h 542925"/>
              <a:gd name="connsiteX30" fmla="*/ 190500 w 478631"/>
              <a:gd name="connsiteY30" fmla="*/ 259556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78631" h="542925">
                <a:moveTo>
                  <a:pt x="190500" y="259556"/>
                </a:moveTo>
                <a:lnTo>
                  <a:pt x="145256" y="219075"/>
                </a:lnTo>
                <a:lnTo>
                  <a:pt x="100012" y="185737"/>
                </a:lnTo>
                <a:lnTo>
                  <a:pt x="54768" y="159543"/>
                </a:lnTo>
                <a:lnTo>
                  <a:pt x="26193" y="145256"/>
                </a:lnTo>
                <a:lnTo>
                  <a:pt x="14287" y="138112"/>
                </a:lnTo>
                <a:lnTo>
                  <a:pt x="4762" y="123825"/>
                </a:lnTo>
                <a:lnTo>
                  <a:pt x="0" y="104775"/>
                </a:lnTo>
                <a:lnTo>
                  <a:pt x="2381" y="85725"/>
                </a:lnTo>
                <a:lnTo>
                  <a:pt x="11906" y="76200"/>
                </a:lnTo>
                <a:lnTo>
                  <a:pt x="26193" y="76200"/>
                </a:lnTo>
                <a:lnTo>
                  <a:pt x="57150" y="88106"/>
                </a:lnTo>
                <a:lnTo>
                  <a:pt x="92868" y="95250"/>
                </a:lnTo>
                <a:lnTo>
                  <a:pt x="185737" y="107156"/>
                </a:lnTo>
                <a:lnTo>
                  <a:pt x="230981" y="114300"/>
                </a:lnTo>
                <a:lnTo>
                  <a:pt x="271462" y="111918"/>
                </a:lnTo>
                <a:lnTo>
                  <a:pt x="309562" y="104775"/>
                </a:lnTo>
                <a:lnTo>
                  <a:pt x="338137" y="92868"/>
                </a:lnTo>
                <a:lnTo>
                  <a:pt x="361950" y="78581"/>
                </a:lnTo>
                <a:lnTo>
                  <a:pt x="376237" y="61912"/>
                </a:lnTo>
                <a:lnTo>
                  <a:pt x="392906" y="33337"/>
                </a:lnTo>
                <a:lnTo>
                  <a:pt x="400050" y="0"/>
                </a:lnTo>
                <a:lnTo>
                  <a:pt x="478631" y="514350"/>
                </a:lnTo>
                <a:lnTo>
                  <a:pt x="452437" y="535781"/>
                </a:lnTo>
                <a:lnTo>
                  <a:pt x="428625" y="542925"/>
                </a:lnTo>
                <a:lnTo>
                  <a:pt x="409575" y="533400"/>
                </a:lnTo>
                <a:lnTo>
                  <a:pt x="392906" y="504825"/>
                </a:lnTo>
                <a:lnTo>
                  <a:pt x="364331" y="461962"/>
                </a:lnTo>
                <a:lnTo>
                  <a:pt x="323850" y="407193"/>
                </a:lnTo>
                <a:lnTo>
                  <a:pt x="271462" y="342900"/>
                </a:lnTo>
                <a:lnTo>
                  <a:pt x="190500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2ED6BCE3-12CD-4C12-A684-E3F6579F22A5}"/>
              </a:ext>
            </a:extLst>
          </p:cNvPr>
          <p:cNvSpPr/>
          <p:nvPr/>
        </p:nvSpPr>
        <p:spPr>
          <a:xfrm rot="16200000">
            <a:off x="5473700" y="4654550"/>
            <a:ext cx="2413000" cy="457200"/>
          </a:xfrm>
          <a:custGeom>
            <a:avLst/>
            <a:gdLst>
              <a:gd name="connsiteX0" fmla="*/ 1019175 w 2412207"/>
              <a:gd name="connsiteY0" fmla="*/ 183356 h 457200"/>
              <a:gd name="connsiteX1" fmla="*/ 1283494 w 2412207"/>
              <a:gd name="connsiteY1" fmla="*/ 178593 h 457200"/>
              <a:gd name="connsiteX2" fmla="*/ 1564482 w 2412207"/>
              <a:gd name="connsiteY2" fmla="*/ 176212 h 457200"/>
              <a:gd name="connsiteX3" fmla="*/ 1766888 w 2412207"/>
              <a:gd name="connsiteY3" fmla="*/ 171450 h 457200"/>
              <a:gd name="connsiteX4" fmla="*/ 1893094 w 2412207"/>
              <a:gd name="connsiteY4" fmla="*/ 150018 h 457200"/>
              <a:gd name="connsiteX5" fmla="*/ 1978819 w 2412207"/>
              <a:gd name="connsiteY5" fmla="*/ 152400 h 457200"/>
              <a:gd name="connsiteX6" fmla="*/ 2097882 w 2412207"/>
              <a:gd name="connsiteY6" fmla="*/ 150018 h 457200"/>
              <a:gd name="connsiteX7" fmla="*/ 2150269 w 2412207"/>
              <a:gd name="connsiteY7" fmla="*/ 147637 h 457200"/>
              <a:gd name="connsiteX8" fmla="*/ 2195513 w 2412207"/>
              <a:gd name="connsiteY8" fmla="*/ 138112 h 457200"/>
              <a:gd name="connsiteX9" fmla="*/ 2235994 w 2412207"/>
              <a:gd name="connsiteY9" fmla="*/ 123825 h 457200"/>
              <a:gd name="connsiteX10" fmla="*/ 2266950 w 2412207"/>
              <a:gd name="connsiteY10" fmla="*/ 107156 h 457200"/>
              <a:gd name="connsiteX11" fmla="*/ 2293144 w 2412207"/>
              <a:gd name="connsiteY11" fmla="*/ 88106 h 457200"/>
              <a:gd name="connsiteX12" fmla="*/ 2314575 w 2412207"/>
              <a:gd name="connsiteY12" fmla="*/ 69056 h 457200"/>
              <a:gd name="connsiteX13" fmla="*/ 2336007 w 2412207"/>
              <a:gd name="connsiteY13" fmla="*/ 35718 h 457200"/>
              <a:gd name="connsiteX14" fmla="*/ 2350294 w 2412207"/>
              <a:gd name="connsiteY14" fmla="*/ 14287 h 457200"/>
              <a:gd name="connsiteX15" fmla="*/ 2364582 w 2412207"/>
              <a:gd name="connsiteY15" fmla="*/ 2381 h 457200"/>
              <a:gd name="connsiteX16" fmla="*/ 2381250 w 2412207"/>
              <a:gd name="connsiteY16" fmla="*/ 0 h 457200"/>
              <a:gd name="connsiteX17" fmla="*/ 2390775 w 2412207"/>
              <a:gd name="connsiteY17" fmla="*/ 4762 h 457200"/>
              <a:gd name="connsiteX18" fmla="*/ 2397919 w 2412207"/>
              <a:gd name="connsiteY18" fmla="*/ 11906 h 457200"/>
              <a:gd name="connsiteX19" fmla="*/ 2409825 w 2412207"/>
              <a:gd name="connsiteY19" fmla="*/ 30956 h 457200"/>
              <a:gd name="connsiteX20" fmla="*/ 2412207 w 2412207"/>
              <a:gd name="connsiteY20" fmla="*/ 61912 h 457200"/>
              <a:gd name="connsiteX21" fmla="*/ 2412207 w 2412207"/>
              <a:gd name="connsiteY21" fmla="*/ 140493 h 457200"/>
              <a:gd name="connsiteX22" fmla="*/ 2407444 w 2412207"/>
              <a:gd name="connsiteY22" fmla="*/ 180975 h 457200"/>
              <a:gd name="connsiteX23" fmla="*/ 2383632 w 2412207"/>
              <a:gd name="connsiteY23" fmla="*/ 245268 h 457200"/>
              <a:gd name="connsiteX24" fmla="*/ 2352675 w 2412207"/>
              <a:gd name="connsiteY24" fmla="*/ 309562 h 457200"/>
              <a:gd name="connsiteX25" fmla="*/ 2312194 w 2412207"/>
              <a:gd name="connsiteY25" fmla="*/ 381000 h 457200"/>
              <a:gd name="connsiteX26" fmla="*/ 2288382 w 2412207"/>
              <a:gd name="connsiteY26" fmla="*/ 416718 h 457200"/>
              <a:gd name="connsiteX27" fmla="*/ 2269332 w 2412207"/>
              <a:gd name="connsiteY27" fmla="*/ 440531 h 457200"/>
              <a:gd name="connsiteX28" fmla="*/ 2247900 w 2412207"/>
              <a:gd name="connsiteY28" fmla="*/ 454818 h 457200"/>
              <a:gd name="connsiteX29" fmla="*/ 2224088 w 2412207"/>
              <a:gd name="connsiteY29" fmla="*/ 457200 h 457200"/>
              <a:gd name="connsiteX30" fmla="*/ 2207419 w 2412207"/>
              <a:gd name="connsiteY30" fmla="*/ 452437 h 457200"/>
              <a:gd name="connsiteX31" fmla="*/ 2185988 w 2412207"/>
              <a:gd name="connsiteY31" fmla="*/ 440531 h 457200"/>
              <a:gd name="connsiteX32" fmla="*/ 2140744 w 2412207"/>
              <a:gd name="connsiteY32" fmla="*/ 426243 h 457200"/>
              <a:gd name="connsiteX33" fmla="*/ 2078832 w 2412207"/>
              <a:gd name="connsiteY33" fmla="*/ 421481 h 457200"/>
              <a:gd name="connsiteX34" fmla="*/ 1928813 w 2412207"/>
              <a:gd name="connsiteY34" fmla="*/ 416718 h 457200"/>
              <a:gd name="connsiteX35" fmla="*/ 1593057 w 2412207"/>
              <a:gd name="connsiteY35" fmla="*/ 419100 h 457200"/>
              <a:gd name="connsiteX36" fmla="*/ 1278732 w 2412207"/>
              <a:gd name="connsiteY36" fmla="*/ 421481 h 457200"/>
              <a:gd name="connsiteX37" fmla="*/ 950119 w 2412207"/>
              <a:gd name="connsiteY37" fmla="*/ 421481 h 457200"/>
              <a:gd name="connsiteX38" fmla="*/ 678657 w 2412207"/>
              <a:gd name="connsiteY38" fmla="*/ 416718 h 457200"/>
              <a:gd name="connsiteX39" fmla="*/ 516732 w 2412207"/>
              <a:gd name="connsiteY39" fmla="*/ 419100 h 457200"/>
              <a:gd name="connsiteX40" fmla="*/ 385763 w 2412207"/>
              <a:gd name="connsiteY40" fmla="*/ 419100 h 457200"/>
              <a:gd name="connsiteX41" fmla="*/ 304800 w 2412207"/>
              <a:gd name="connsiteY41" fmla="*/ 419100 h 457200"/>
              <a:gd name="connsiteX42" fmla="*/ 261938 w 2412207"/>
              <a:gd name="connsiteY42" fmla="*/ 419100 h 457200"/>
              <a:gd name="connsiteX43" fmla="*/ 211932 w 2412207"/>
              <a:gd name="connsiteY43" fmla="*/ 411956 h 457200"/>
              <a:gd name="connsiteX44" fmla="*/ 128588 w 2412207"/>
              <a:gd name="connsiteY44" fmla="*/ 395287 h 457200"/>
              <a:gd name="connsiteX45" fmla="*/ 78582 w 2412207"/>
              <a:gd name="connsiteY45" fmla="*/ 383381 h 457200"/>
              <a:gd name="connsiteX46" fmla="*/ 45244 w 2412207"/>
              <a:gd name="connsiteY46" fmla="*/ 371475 h 457200"/>
              <a:gd name="connsiteX47" fmla="*/ 21432 w 2412207"/>
              <a:gd name="connsiteY47" fmla="*/ 357187 h 457200"/>
              <a:gd name="connsiteX48" fmla="*/ 7144 w 2412207"/>
              <a:gd name="connsiteY48" fmla="*/ 338137 h 457200"/>
              <a:gd name="connsiteX49" fmla="*/ 0 w 2412207"/>
              <a:gd name="connsiteY49" fmla="*/ 316706 h 457200"/>
              <a:gd name="connsiteX50" fmla="*/ 0 w 2412207"/>
              <a:gd name="connsiteY50" fmla="*/ 297656 h 457200"/>
              <a:gd name="connsiteX51" fmla="*/ 4763 w 2412207"/>
              <a:gd name="connsiteY51" fmla="*/ 283368 h 457200"/>
              <a:gd name="connsiteX52" fmla="*/ 33338 w 2412207"/>
              <a:gd name="connsiteY52" fmla="*/ 254793 h 457200"/>
              <a:gd name="connsiteX53" fmla="*/ 97632 w 2412207"/>
              <a:gd name="connsiteY53" fmla="*/ 204787 h 457200"/>
              <a:gd name="connsiteX54" fmla="*/ 111919 w 2412207"/>
              <a:gd name="connsiteY54" fmla="*/ 197643 h 457200"/>
              <a:gd name="connsiteX55" fmla="*/ 166688 w 2412207"/>
              <a:gd name="connsiteY55" fmla="*/ 195262 h 457200"/>
              <a:gd name="connsiteX56" fmla="*/ 452438 w 2412207"/>
              <a:gd name="connsiteY56" fmla="*/ 192881 h 457200"/>
              <a:gd name="connsiteX57" fmla="*/ 812007 w 2412207"/>
              <a:gd name="connsiteY57" fmla="*/ 185737 h 457200"/>
              <a:gd name="connsiteX58" fmla="*/ 1019175 w 2412207"/>
              <a:gd name="connsiteY58" fmla="*/ 183356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412207" h="457200">
                <a:moveTo>
                  <a:pt x="1019175" y="183356"/>
                </a:moveTo>
                <a:lnTo>
                  <a:pt x="1283494" y="178593"/>
                </a:lnTo>
                <a:lnTo>
                  <a:pt x="1564482" y="176212"/>
                </a:lnTo>
                <a:lnTo>
                  <a:pt x="1766888" y="171450"/>
                </a:lnTo>
                <a:lnTo>
                  <a:pt x="1893094" y="150018"/>
                </a:lnTo>
                <a:lnTo>
                  <a:pt x="1978819" y="152400"/>
                </a:lnTo>
                <a:lnTo>
                  <a:pt x="2097882" y="150018"/>
                </a:lnTo>
                <a:lnTo>
                  <a:pt x="2150269" y="147637"/>
                </a:lnTo>
                <a:lnTo>
                  <a:pt x="2195513" y="138112"/>
                </a:lnTo>
                <a:lnTo>
                  <a:pt x="2235994" y="123825"/>
                </a:lnTo>
                <a:lnTo>
                  <a:pt x="2266950" y="107156"/>
                </a:lnTo>
                <a:lnTo>
                  <a:pt x="2293144" y="88106"/>
                </a:lnTo>
                <a:lnTo>
                  <a:pt x="2314575" y="69056"/>
                </a:lnTo>
                <a:lnTo>
                  <a:pt x="2336007" y="35718"/>
                </a:lnTo>
                <a:lnTo>
                  <a:pt x="2350294" y="14287"/>
                </a:lnTo>
                <a:lnTo>
                  <a:pt x="2364582" y="2381"/>
                </a:lnTo>
                <a:lnTo>
                  <a:pt x="2381250" y="0"/>
                </a:lnTo>
                <a:lnTo>
                  <a:pt x="2390775" y="4762"/>
                </a:lnTo>
                <a:lnTo>
                  <a:pt x="2397919" y="11906"/>
                </a:lnTo>
                <a:lnTo>
                  <a:pt x="2409825" y="30956"/>
                </a:lnTo>
                <a:lnTo>
                  <a:pt x="2412207" y="61912"/>
                </a:lnTo>
                <a:lnTo>
                  <a:pt x="2412207" y="140493"/>
                </a:lnTo>
                <a:lnTo>
                  <a:pt x="2407444" y="180975"/>
                </a:lnTo>
                <a:lnTo>
                  <a:pt x="2383632" y="245268"/>
                </a:lnTo>
                <a:lnTo>
                  <a:pt x="2352675" y="309562"/>
                </a:lnTo>
                <a:lnTo>
                  <a:pt x="2312194" y="381000"/>
                </a:lnTo>
                <a:lnTo>
                  <a:pt x="2288382" y="416718"/>
                </a:lnTo>
                <a:lnTo>
                  <a:pt x="2269332" y="440531"/>
                </a:lnTo>
                <a:lnTo>
                  <a:pt x="2247900" y="454818"/>
                </a:lnTo>
                <a:lnTo>
                  <a:pt x="2224088" y="457200"/>
                </a:lnTo>
                <a:lnTo>
                  <a:pt x="2207419" y="452437"/>
                </a:lnTo>
                <a:lnTo>
                  <a:pt x="2185988" y="440531"/>
                </a:lnTo>
                <a:lnTo>
                  <a:pt x="2140744" y="426243"/>
                </a:lnTo>
                <a:lnTo>
                  <a:pt x="2078832" y="421481"/>
                </a:lnTo>
                <a:lnTo>
                  <a:pt x="1928813" y="416718"/>
                </a:lnTo>
                <a:lnTo>
                  <a:pt x="1593057" y="419100"/>
                </a:lnTo>
                <a:lnTo>
                  <a:pt x="1278732" y="421481"/>
                </a:lnTo>
                <a:lnTo>
                  <a:pt x="950119" y="421481"/>
                </a:lnTo>
                <a:lnTo>
                  <a:pt x="678657" y="416718"/>
                </a:lnTo>
                <a:lnTo>
                  <a:pt x="516732" y="419100"/>
                </a:lnTo>
                <a:lnTo>
                  <a:pt x="385763" y="419100"/>
                </a:lnTo>
                <a:lnTo>
                  <a:pt x="304800" y="419100"/>
                </a:lnTo>
                <a:lnTo>
                  <a:pt x="261938" y="419100"/>
                </a:lnTo>
                <a:lnTo>
                  <a:pt x="211932" y="411956"/>
                </a:lnTo>
                <a:lnTo>
                  <a:pt x="128588" y="395287"/>
                </a:lnTo>
                <a:lnTo>
                  <a:pt x="78582" y="383381"/>
                </a:lnTo>
                <a:lnTo>
                  <a:pt x="45244" y="371475"/>
                </a:lnTo>
                <a:lnTo>
                  <a:pt x="21432" y="357187"/>
                </a:lnTo>
                <a:lnTo>
                  <a:pt x="7144" y="338137"/>
                </a:lnTo>
                <a:lnTo>
                  <a:pt x="0" y="316706"/>
                </a:lnTo>
                <a:lnTo>
                  <a:pt x="0" y="297656"/>
                </a:lnTo>
                <a:lnTo>
                  <a:pt x="4763" y="283368"/>
                </a:lnTo>
                <a:lnTo>
                  <a:pt x="33338" y="254793"/>
                </a:lnTo>
                <a:lnTo>
                  <a:pt x="97632" y="204787"/>
                </a:lnTo>
                <a:lnTo>
                  <a:pt x="111919" y="197643"/>
                </a:lnTo>
                <a:lnTo>
                  <a:pt x="166688" y="195262"/>
                </a:lnTo>
                <a:lnTo>
                  <a:pt x="452438" y="192881"/>
                </a:lnTo>
                <a:lnTo>
                  <a:pt x="812007" y="185737"/>
                </a:lnTo>
                <a:lnTo>
                  <a:pt x="1019175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DFCD135-396B-4A9B-B9FA-A8B5A372954C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</p:grpSpPr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42387A-FAD9-4FB4-9BEF-4963A84EAB6E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B927AB15-69DA-4938-BE4B-C635BA054C3E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30">
              <a:extLst>
                <a:ext uri="{FF2B5EF4-FFF2-40B4-BE49-F238E27FC236}">
                  <a16:creationId xmlns:a16="http://schemas.microsoft.com/office/drawing/2014/main" id="{BAA76227-E674-40B5-8E30-CF5063EF7FEC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EE38B759-20F1-4F53-92C8-A58901B8AA3F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CC10CDD2-47F1-43F8-B77E-2E840921323F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44130F54-1AB8-4266-B33E-41BF23E99562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E23203F7-F148-47D9-A9A8-F62BFA0ECD85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44AF8072-1F4D-449F-910B-B7A8EF21B759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A47D0C04-F4D8-4D1C-ABC9-4199D809EB44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8">
              <a:extLst>
                <a:ext uri="{FF2B5EF4-FFF2-40B4-BE49-F238E27FC236}">
                  <a16:creationId xmlns:a16="http://schemas.microsoft.com/office/drawing/2014/main" id="{31997972-30C8-4D1D-9EF9-0433F4E13175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9">
              <a:extLst>
                <a:ext uri="{FF2B5EF4-FFF2-40B4-BE49-F238E27FC236}">
                  <a16:creationId xmlns:a16="http://schemas.microsoft.com/office/drawing/2014/main" id="{07AE7551-4544-49A0-8FAD-0ED47E637DCC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1">
              <a:extLst>
                <a:ext uri="{FF2B5EF4-FFF2-40B4-BE49-F238E27FC236}">
                  <a16:creationId xmlns:a16="http://schemas.microsoft.com/office/drawing/2014/main" id="{5D8F3604-1997-429B-AA24-8E53F278AA78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32">
              <a:extLst>
                <a:ext uri="{FF2B5EF4-FFF2-40B4-BE49-F238E27FC236}">
                  <a16:creationId xmlns:a16="http://schemas.microsoft.com/office/drawing/2014/main" id="{4E769B20-CEFA-4150-BB39-D39A6DBC0B82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5">
              <a:extLst>
                <a:ext uri="{FF2B5EF4-FFF2-40B4-BE49-F238E27FC236}">
                  <a16:creationId xmlns:a16="http://schemas.microsoft.com/office/drawing/2014/main" id="{B1D9DB63-66B7-4719-BF67-2CD0C2515857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C403363E-0CDC-40C8-B8A3-C160EC2C8236}"/>
              </a:ext>
            </a:extLst>
          </p:cNvPr>
          <p:cNvGrpSpPr/>
          <p:nvPr/>
        </p:nvGrpSpPr>
        <p:grpSpPr>
          <a:xfrm>
            <a:off x="3600452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6F37BD21-AB1D-41C2-978A-ECBFA33963BF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7">
              <a:extLst>
                <a:ext uri="{FF2B5EF4-FFF2-40B4-BE49-F238E27FC236}">
                  <a16:creationId xmlns:a16="http://schemas.microsoft.com/office/drawing/2014/main" id="{7EC20A83-8174-4CED-8BF4-2DD97CF44CA5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0">
              <a:extLst>
                <a:ext uri="{FF2B5EF4-FFF2-40B4-BE49-F238E27FC236}">
                  <a16:creationId xmlns:a16="http://schemas.microsoft.com/office/drawing/2014/main" id="{5EA3CCFA-B4BD-4964-8658-559C14B3A171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B8366A03-9889-436F-9C48-998C22E20C14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4">
              <a:extLst>
                <a:ext uri="{FF2B5EF4-FFF2-40B4-BE49-F238E27FC236}">
                  <a16:creationId xmlns:a16="http://schemas.microsoft.com/office/drawing/2014/main" id="{560E8B5C-6416-4058-ABD5-A37922A16001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1">
              <a:extLst>
                <a:ext uri="{FF2B5EF4-FFF2-40B4-BE49-F238E27FC236}">
                  <a16:creationId xmlns:a16="http://schemas.microsoft.com/office/drawing/2014/main" id="{FAFFBF07-0781-4530-9780-85980B9274D9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24">
              <a:extLst>
                <a:ext uri="{FF2B5EF4-FFF2-40B4-BE49-F238E27FC236}">
                  <a16:creationId xmlns:a16="http://schemas.microsoft.com/office/drawing/2014/main" id="{C356FFC0-F894-4ABB-AB90-0650397E18A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23BF701D-9C5A-4D13-A52E-B778A1A6B902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4009F796-D483-4559-84FE-7CBF436C045A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8">
              <a:extLst>
                <a:ext uri="{FF2B5EF4-FFF2-40B4-BE49-F238E27FC236}">
                  <a16:creationId xmlns:a16="http://schemas.microsoft.com/office/drawing/2014/main" id="{A840EB61-15D2-4723-96C8-ADD06657DB0F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9">
              <a:extLst>
                <a:ext uri="{FF2B5EF4-FFF2-40B4-BE49-F238E27FC236}">
                  <a16:creationId xmlns:a16="http://schemas.microsoft.com/office/drawing/2014/main" id="{510E2733-033B-408F-AE01-216EB08FF00B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31">
              <a:extLst>
                <a:ext uri="{FF2B5EF4-FFF2-40B4-BE49-F238E27FC236}">
                  <a16:creationId xmlns:a16="http://schemas.microsoft.com/office/drawing/2014/main" id="{419D7BC0-8B8C-4F30-A54F-2CD4E86263BA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32">
              <a:extLst>
                <a:ext uri="{FF2B5EF4-FFF2-40B4-BE49-F238E27FC236}">
                  <a16:creationId xmlns:a16="http://schemas.microsoft.com/office/drawing/2014/main" id="{4BA86737-1211-4FB3-BCC3-93402309337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5">
              <a:extLst>
                <a:ext uri="{FF2B5EF4-FFF2-40B4-BE49-F238E27FC236}">
                  <a16:creationId xmlns:a16="http://schemas.microsoft.com/office/drawing/2014/main" id="{28C3EC2C-5DD9-4810-B3D5-1B799BE1BF7C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71585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8" grpId="0" animBg="1"/>
      <p:bldP spid="31" grpId="0" animBg="1"/>
      <p:bldP spid="24" grpId="0" animBg="1"/>
      <p:bldP spid="35" grpId="0" animBg="1"/>
      <p:bldP spid="22" grpId="0" animBg="1"/>
      <p:bldP spid="25" grpId="0" animBg="1"/>
      <p:bldP spid="26" grpId="0" animBg="1"/>
      <p:bldP spid="27" grpId="0" animBg="1"/>
      <p:bldP spid="29" grpId="0" animBg="1"/>
      <p:bldP spid="30" grpId="0" animBg="1"/>
      <p:bldP spid="32" grpId="0" animBg="1"/>
      <p:bldP spid="33" grpId="0" animBg="1"/>
      <p:bldP spid="36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A8C92BA-A0E9-437A-A44B-23B4E15670A4}"/>
              </a:ext>
            </a:extLst>
          </p:cNvPr>
          <p:cNvGrpSpPr/>
          <p:nvPr/>
        </p:nvGrpSpPr>
        <p:grpSpPr>
          <a:xfrm>
            <a:off x="3605214" y="1704976"/>
            <a:ext cx="4684712" cy="4384674"/>
            <a:chOff x="3605214" y="1704976"/>
            <a:chExt cx="4684712" cy="4384674"/>
          </a:xfrm>
          <a:solidFill>
            <a:schemeClr val="tx1"/>
          </a:solidFill>
        </p:grpSpPr>
        <p:sp>
          <p:nvSpPr>
            <p:cNvPr id="3" name="フリーフォーム 22">
              <a:extLst>
                <a:ext uri="{FF2B5EF4-FFF2-40B4-BE49-F238E27FC236}">
                  <a16:creationId xmlns:a16="http://schemas.microsoft.com/office/drawing/2014/main" id="{A707A14A-408E-4447-B66E-98723E1A09BD}"/>
                </a:ext>
              </a:extLst>
            </p:cNvPr>
            <p:cNvSpPr/>
            <p:nvPr/>
          </p:nvSpPr>
          <p:spPr>
            <a:xfrm>
              <a:off x="4122739" y="2018278"/>
              <a:ext cx="727075" cy="2522538"/>
            </a:xfrm>
            <a:custGeom>
              <a:avLst/>
              <a:gdLst>
                <a:gd name="connsiteX0" fmla="*/ 539430 w 726915"/>
                <a:gd name="connsiteY0" fmla="*/ 911111 h 2522823"/>
                <a:gd name="connsiteX1" fmla="*/ 578901 w 726915"/>
                <a:gd name="connsiteY1" fmla="*/ 723626 h 2522823"/>
                <a:gd name="connsiteX2" fmla="*/ 601925 w 726915"/>
                <a:gd name="connsiteY2" fmla="*/ 615082 h 2522823"/>
                <a:gd name="connsiteX3" fmla="*/ 634817 w 726915"/>
                <a:gd name="connsiteY3" fmla="*/ 440754 h 2522823"/>
                <a:gd name="connsiteX4" fmla="*/ 651263 w 726915"/>
                <a:gd name="connsiteY4" fmla="*/ 378259 h 2522823"/>
                <a:gd name="connsiteX5" fmla="*/ 661131 w 726915"/>
                <a:gd name="connsiteY5" fmla="*/ 365102 h 2522823"/>
                <a:gd name="connsiteX6" fmla="*/ 684155 w 726915"/>
                <a:gd name="connsiteY6" fmla="*/ 335499 h 2522823"/>
                <a:gd name="connsiteX7" fmla="*/ 703891 w 726915"/>
                <a:gd name="connsiteY7" fmla="*/ 305896 h 2522823"/>
                <a:gd name="connsiteX8" fmla="*/ 720337 w 726915"/>
                <a:gd name="connsiteY8" fmla="*/ 269715 h 2522823"/>
                <a:gd name="connsiteX9" fmla="*/ 726915 w 726915"/>
                <a:gd name="connsiteY9" fmla="*/ 233534 h 2522823"/>
                <a:gd name="connsiteX10" fmla="*/ 700601 w 726915"/>
                <a:gd name="connsiteY10" fmla="*/ 197353 h 2522823"/>
                <a:gd name="connsiteX11" fmla="*/ 651263 w 726915"/>
                <a:gd name="connsiteY11" fmla="*/ 144725 h 2522823"/>
                <a:gd name="connsiteX12" fmla="*/ 608504 w 726915"/>
                <a:gd name="connsiteY12" fmla="*/ 101966 h 2522823"/>
                <a:gd name="connsiteX13" fmla="*/ 555876 w 726915"/>
                <a:gd name="connsiteY13" fmla="*/ 59206 h 2522823"/>
                <a:gd name="connsiteX14" fmla="*/ 490092 w 726915"/>
                <a:gd name="connsiteY14" fmla="*/ 23025 h 2522823"/>
                <a:gd name="connsiteX15" fmla="*/ 434176 w 726915"/>
                <a:gd name="connsiteY15" fmla="*/ 0 h 2522823"/>
                <a:gd name="connsiteX16" fmla="*/ 384837 w 726915"/>
                <a:gd name="connsiteY16" fmla="*/ 0 h 2522823"/>
                <a:gd name="connsiteX17" fmla="*/ 286161 w 726915"/>
                <a:gd name="connsiteY17" fmla="*/ 0 h 2522823"/>
                <a:gd name="connsiteX18" fmla="*/ 213799 w 726915"/>
                <a:gd name="connsiteY18" fmla="*/ 0 h 2522823"/>
                <a:gd name="connsiteX19" fmla="*/ 200642 w 726915"/>
                <a:gd name="connsiteY19" fmla="*/ 3289 h 2522823"/>
                <a:gd name="connsiteX20" fmla="*/ 194063 w 726915"/>
                <a:gd name="connsiteY20" fmla="*/ 13157 h 2522823"/>
                <a:gd name="connsiteX21" fmla="*/ 200642 w 726915"/>
                <a:gd name="connsiteY21" fmla="*/ 32892 h 2522823"/>
                <a:gd name="connsiteX22" fmla="*/ 217088 w 726915"/>
                <a:gd name="connsiteY22" fmla="*/ 55917 h 2522823"/>
                <a:gd name="connsiteX23" fmla="*/ 240112 w 726915"/>
                <a:gd name="connsiteY23" fmla="*/ 72363 h 2522823"/>
                <a:gd name="connsiteX24" fmla="*/ 263137 w 726915"/>
                <a:gd name="connsiteY24" fmla="*/ 82230 h 2522823"/>
                <a:gd name="connsiteX25" fmla="*/ 292740 w 726915"/>
                <a:gd name="connsiteY25" fmla="*/ 101966 h 2522823"/>
                <a:gd name="connsiteX26" fmla="*/ 315764 w 726915"/>
                <a:gd name="connsiteY26" fmla="*/ 128279 h 2522823"/>
                <a:gd name="connsiteX27" fmla="*/ 338789 w 726915"/>
                <a:gd name="connsiteY27" fmla="*/ 164460 h 2522823"/>
                <a:gd name="connsiteX28" fmla="*/ 361813 w 726915"/>
                <a:gd name="connsiteY28" fmla="*/ 220377 h 2522823"/>
                <a:gd name="connsiteX29" fmla="*/ 374970 w 726915"/>
                <a:gd name="connsiteY29" fmla="*/ 279583 h 2522823"/>
                <a:gd name="connsiteX30" fmla="*/ 381548 w 726915"/>
                <a:gd name="connsiteY30" fmla="*/ 338789 h 2522823"/>
                <a:gd name="connsiteX31" fmla="*/ 384837 w 726915"/>
                <a:gd name="connsiteY31" fmla="*/ 404573 h 2522823"/>
                <a:gd name="connsiteX32" fmla="*/ 381548 w 726915"/>
                <a:gd name="connsiteY32" fmla="*/ 476935 h 2522823"/>
                <a:gd name="connsiteX33" fmla="*/ 355235 w 726915"/>
                <a:gd name="connsiteY33" fmla="*/ 647974 h 2522823"/>
                <a:gd name="connsiteX34" fmla="*/ 342078 w 726915"/>
                <a:gd name="connsiteY34" fmla="*/ 710469 h 2522823"/>
                <a:gd name="connsiteX35" fmla="*/ 315764 w 726915"/>
                <a:gd name="connsiteY35" fmla="*/ 871640 h 2522823"/>
                <a:gd name="connsiteX36" fmla="*/ 276294 w 726915"/>
                <a:gd name="connsiteY36" fmla="*/ 1111753 h 2522823"/>
                <a:gd name="connsiteX37" fmla="*/ 223666 w 726915"/>
                <a:gd name="connsiteY37" fmla="*/ 1434095 h 2522823"/>
                <a:gd name="connsiteX38" fmla="*/ 157882 w 726915"/>
                <a:gd name="connsiteY38" fmla="*/ 1680786 h 2522823"/>
                <a:gd name="connsiteX39" fmla="*/ 124990 w 726915"/>
                <a:gd name="connsiteY39" fmla="*/ 1845246 h 2522823"/>
                <a:gd name="connsiteX40" fmla="*/ 72363 w 726915"/>
                <a:gd name="connsiteY40" fmla="*/ 2049177 h 2522823"/>
                <a:gd name="connsiteX41" fmla="*/ 49338 w 726915"/>
                <a:gd name="connsiteY41" fmla="*/ 2141275 h 2522823"/>
                <a:gd name="connsiteX42" fmla="*/ 19735 w 726915"/>
                <a:gd name="connsiteY42" fmla="*/ 2226794 h 2522823"/>
                <a:gd name="connsiteX43" fmla="*/ 0 w 726915"/>
                <a:gd name="connsiteY43" fmla="*/ 2276132 h 2522823"/>
                <a:gd name="connsiteX44" fmla="*/ 0 w 726915"/>
                <a:gd name="connsiteY44" fmla="*/ 2325471 h 2522823"/>
                <a:gd name="connsiteX45" fmla="*/ 3289 w 726915"/>
                <a:gd name="connsiteY45" fmla="*/ 2364941 h 2522823"/>
                <a:gd name="connsiteX46" fmla="*/ 16446 w 726915"/>
                <a:gd name="connsiteY46" fmla="*/ 2417568 h 2522823"/>
                <a:gd name="connsiteX47" fmla="*/ 29603 w 726915"/>
                <a:gd name="connsiteY47" fmla="*/ 2447171 h 2522823"/>
                <a:gd name="connsiteX48" fmla="*/ 49338 w 726915"/>
                <a:gd name="connsiteY48" fmla="*/ 2480063 h 2522823"/>
                <a:gd name="connsiteX49" fmla="*/ 69073 w 726915"/>
                <a:gd name="connsiteY49" fmla="*/ 2499799 h 2522823"/>
                <a:gd name="connsiteX50" fmla="*/ 78941 w 726915"/>
                <a:gd name="connsiteY50" fmla="*/ 2509666 h 2522823"/>
                <a:gd name="connsiteX51" fmla="*/ 98676 w 726915"/>
                <a:gd name="connsiteY51" fmla="*/ 2519534 h 2522823"/>
                <a:gd name="connsiteX52" fmla="*/ 115122 w 726915"/>
                <a:gd name="connsiteY52" fmla="*/ 2522823 h 2522823"/>
                <a:gd name="connsiteX53" fmla="*/ 134858 w 726915"/>
                <a:gd name="connsiteY53" fmla="*/ 2516245 h 2522823"/>
                <a:gd name="connsiteX54" fmla="*/ 154593 w 726915"/>
                <a:gd name="connsiteY54" fmla="*/ 2493220 h 2522823"/>
                <a:gd name="connsiteX55" fmla="*/ 171039 w 726915"/>
                <a:gd name="connsiteY55" fmla="*/ 2457039 h 2522823"/>
                <a:gd name="connsiteX56" fmla="*/ 187485 w 726915"/>
                <a:gd name="connsiteY56" fmla="*/ 2414279 h 2522823"/>
                <a:gd name="connsiteX57" fmla="*/ 230245 w 726915"/>
                <a:gd name="connsiteY57" fmla="*/ 2239951 h 2522823"/>
                <a:gd name="connsiteX58" fmla="*/ 282872 w 726915"/>
                <a:gd name="connsiteY58" fmla="*/ 2065623 h 2522823"/>
                <a:gd name="connsiteX59" fmla="*/ 322342 w 726915"/>
                <a:gd name="connsiteY59" fmla="*/ 1920898 h 2522823"/>
                <a:gd name="connsiteX60" fmla="*/ 361813 w 726915"/>
                <a:gd name="connsiteY60" fmla="*/ 1789330 h 2522823"/>
                <a:gd name="connsiteX61" fmla="*/ 407862 w 726915"/>
                <a:gd name="connsiteY61" fmla="*/ 1621580 h 2522823"/>
                <a:gd name="connsiteX62" fmla="*/ 430886 w 726915"/>
                <a:gd name="connsiteY62" fmla="*/ 1539350 h 2522823"/>
                <a:gd name="connsiteX63" fmla="*/ 447332 w 726915"/>
                <a:gd name="connsiteY63" fmla="*/ 1371600 h 2522823"/>
                <a:gd name="connsiteX64" fmla="*/ 476935 w 726915"/>
                <a:gd name="connsiteY64" fmla="*/ 1217007 h 2522823"/>
                <a:gd name="connsiteX65" fmla="*/ 539430 w 726915"/>
                <a:gd name="connsiteY65" fmla="*/ 911111 h 252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726915" h="2522823">
                  <a:moveTo>
                    <a:pt x="539430" y="911111"/>
                  </a:moveTo>
                  <a:lnTo>
                    <a:pt x="578901" y="723626"/>
                  </a:lnTo>
                  <a:lnTo>
                    <a:pt x="601925" y="615082"/>
                  </a:lnTo>
                  <a:lnTo>
                    <a:pt x="634817" y="440754"/>
                  </a:lnTo>
                  <a:lnTo>
                    <a:pt x="651263" y="378259"/>
                  </a:lnTo>
                  <a:lnTo>
                    <a:pt x="661131" y="365102"/>
                  </a:lnTo>
                  <a:lnTo>
                    <a:pt x="684155" y="335499"/>
                  </a:lnTo>
                  <a:lnTo>
                    <a:pt x="703891" y="305896"/>
                  </a:lnTo>
                  <a:lnTo>
                    <a:pt x="720337" y="269715"/>
                  </a:lnTo>
                  <a:lnTo>
                    <a:pt x="726915" y="233534"/>
                  </a:lnTo>
                  <a:lnTo>
                    <a:pt x="700601" y="197353"/>
                  </a:lnTo>
                  <a:lnTo>
                    <a:pt x="651263" y="144725"/>
                  </a:lnTo>
                  <a:lnTo>
                    <a:pt x="608504" y="101966"/>
                  </a:lnTo>
                  <a:lnTo>
                    <a:pt x="555876" y="59206"/>
                  </a:lnTo>
                  <a:lnTo>
                    <a:pt x="490092" y="23025"/>
                  </a:lnTo>
                  <a:lnTo>
                    <a:pt x="434176" y="0"/>
                  </a:lnTo>
                  <a:lnTo>
                    <a:pt x="384837" y="0"/>
                  </a:lnTo>
                  <a:lnTo>
                    <a:pt x="286161" y="0"/>
                  </a:lnTo>
                  <a:lnTo>
                    <a:pt x="213799" y="0"/>
                  </a:lnTo>
                  <a:lnTo>
                    <a:pt x="200642" y="3289"/>
                  </a:lnTo>
                  <a:lnTo>
                    <a:pt x="194063" y="13157"/>
                  </a:lnTo>
                  <a:lnTo>
                    <a:pt x="200642" y="32892"/>
                  </a:lnTo>
                  <a:lnTo>
                    <a:pt x="217088" y="55917"/>
                  </a:lnTo>
                  <a:lnTo>
                    <a:pt x="240112" y="72363"/>
                  </a:lnTo>
                  <a:lnTo>
                    <a:pt x="263137" y="82230"/>
                  </a:lnTo>
                  <a:lnTo>
                    <a:pt x="292740" y="101966"/>
                  </a:lnTo>
                  <a:lnTo>
                    <a:pt x="315764" y="128279"/>
                  </a:lnTo>
                  <a:lnTo>
                    <a:pt x="338789" y="164460"/>
                  </a:lnTo>
                  <a:lnTo>
                    <a:pt x="361813" y="220377"/>
                  </a:lnTo>
                  <a:lnTo>
                    <a:pt x="374970" y="279583"/>
                  </a:lnTo>
                  <a:lnTo>
                    <a:pt x="381548" y="338789"/>
                  </a:lnTo>
                  <a:lnTo>
                    <a:pt x="384837" y="404573"/>
                  </a:lnTo>
                  <a:lnTo>
                    <a:pt x="381548" y="476935"/>
                  </a:lnTo>
                  <a:lnTo>
                    <a:pt x="355235" y="647974"/>
                  </a:lnTo>
                  <a:lnTo>
                    <a:pt x="342078" y="710469"/>
                  </a:lnTo>
                  <a:lnTo>
                    <a:pt x="315764" y="871640"/>
                  </a:lnTo>
                  <a:lnTo>
                    <a:pt x="276294" y="1111753"/>
                  </a:lnTo>
                  <a:lnTo>
                    <a:pt x="223666" y="1434095"/>
                  </a:lnTo>
                  <a:lnTo>
                    <a:pt x="157882" y="1680786"/>
                  </a:lnTo>
                  <a:lnTo>
                    <a:pt x="124990" y="1845246"/>
                  </a:lnTo>
                  <a:lnTo>
                    <a:pt x="72363" y="2049177"/>
                  </a:lnTo>
                  <a:lnTo>
                    <a:pt x="49338" y="2141275"/>
                  </a:lnTo>
                  <a:lnTo>
                    <a:pt x="19735" y="2226794"/>
                  </a:lnTo>
                  <a:lnTo>
                    <a:pt x="0" y="2276132"/>
                  </a:lnTo>
                  <a:lnTo>
                    <a:pt x="0" y="2325471"/>
                  </a:lnTo>
                  <a:lnTo>
                    <a:pt x="3289" y="2364941"/>
                  </a:lnTo>
                  <a:lnTo>
                    <a:pt x="16446" y="2417568"/>
                  </a:lnTo>
                  <a:lnTo>
                    <a:pt x="29603" y="2447171"/>
                  </a:lnTo>
                  <a:lnTo>
                    <a:pt x="49338" y="2480063"/>
                  </a:lnTo>
                  <a:lnTo>
                    <a:pt x="69073" y="2499799"/>
                  </a:lnTo>
                  <a:lnTo>
                    <a:pt x="78941" y="2509666"/>
                  </a:lnTo>
                  <a:lnTo>
                    <a:pt x="98676" y="2519534"/>
                  </a:lnTo>
                  <a:lnTo>
                    <a:pt x="115122" y="2522823"/>
                  </a:lnTo>
                  <a:lnTo>
                    <a:pt x="134858" y="2516245"/>
                  </a:lnTo>
                  <a:lnTo>
                    <a:pt x="154593" y="2493220"/>
                  </a:lnTo>
                  <a:lnTo>
                    <a:pt x="171039" y="2457039"/>
                  </a:lnTo>
                  <a:lnTo>
                    <a:pt x="187485" y="2414279"/>
                  </a:lnTo>
                  <a:lnTo>
                    <a:pt x="230245" y="2239951"/>
                  </a:lnTo>
                  <a:lnTo>
                    <a:pt x="282872" y="2065623"/>
                  </a:lnTo>
                  <a:lnTo>
                    <a:pt x="322342" y="1920898"/>
                  </a:lnTo>
                  <a:lnTo>
                    <a:pt x="361813" y="1789330"/>
                  </a:lnTo>
                  <a:lnTo>
                    <a:pt x="407862" y="1621580"/>
                  </a:lnTo>
                  <a:lnTo>
                    <a:pt x="430886" y="1539350"/>
                  </a:lnTo>
                  <a:lnTo>
                    <a:pt x="447332" y="1371600"/>
                  </a:lnTo>
                  <a:lnTo>
                    <a:pt x="476935" y="1217007"/>
                  </a:lnTo>
                  <a:lnTo>
                    <a:pt x="539430" y="9111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9AE9DF28-3847-4F24-B5FF-7B9BDB649DED}"/>
                </a:ext>
              </a:extLst>
            </p:cNvPr>
            <p:cNvSpPr/>
            <p:nvPr/>
          </p:nvSpPr>
          <p:spPr>
            <a:xfrm>
              <a:off x="5395914" y="3313114"/>
              <a:ext cx="427037" cy="1031875"/>
            </a:xfrm>
            <a:custGeom>
              <a:avLst/>
              <a:gdLst>
                <a:gd name="connsiteX0" fmla="*/ 411956 w 426243"/>
                <a:gd name="connsiteY0" fmla="*/ 435769 h 1033462"/>
                <a:gd name="connsiteX1" fmla="*/ 421481 w 426243"/>
                <a:gd name="connsiteY1" fmla="*/ 376237 h 1033462"/>
                <a:gd name="connsiteX2" fmla="*/ 426243 w 426243"/>
                <a:gd name="connsiteY2" fmla="*/ 316706 h 1033462"/>
                <a:gd name="connsiteX3" fmla="*/ 404812 w 426243"/>
                <a:gd name="connsiteY3" fmla="*/ 192881 h 1033462"/>
                <a:gd name="connsiteX4" fmla="*/ 373856 w 426243"/>
                <a:gd name="connsiteY4" fmla="*/ 126206 h 1033462"/>
                <a:gd name="connsiteX5" fmla="*/ 347662 w 426243"/>
                <a:gd name="connsiteY5" fmla="*/ 85725 h 1033462"/>
                <a:gd name="connsiteX6" fmla="*/ 311943 w 426243"/>
                <a:gd name="connsiteY6" fmla="*/ 42862 h 1033462"/>
                <a:gd name="connsiteX7" fmla="*/ 280987 w 426243"/>
                <a:gd name="connsiteY7" fmla="*/ 19050 h 1033462"/>
                <a:gd name="connsiteX8" fmla="*/ 254793 w 426243"/>
                <a:gd name="connsiteY8" fmla="*/ 7144 h 1033462"/>
                <a:gd name="connsiteX9" fmla="*/ 223837 w 426243"/>
                <a:gd name="connsiteY9" fmla="*/ 0 h 1033462"/>
                <a:gd name="connsiteX10" fmla="*/ 207168 w 426243"/>
                <a:gd name="connsiteY10" fmla="*/ 2381 h 1033462"/>
                <a:gd name="connsiteX11" fmla="*/ 195262 w 426243"/>
                <a:gd name="connsiteY11" fmla="*/ 11906 h 1033462"/>
                <a:gd name="connsiteX12" fmla="*/ 195262 w 426243"/>
                <a:gd name="connsiteY12" fmla="*/ 33337 h 1033462"/>
                <a:gd name="connsiteX13" fmla="*/ 207168 w 426243"/>
                <a:gd name="connsiteY13" fmla="*/ 54769 h 1033462"/>
                <a:gd name="connsiteX14" fmla="*/ 219075 w 426243"/>
                <a:gd name="connsiteY14" fmla="*/ 69056 h 1033462"/>
                <a:gd name="connsiteX15" fmla="*/ 228600 w 426243"/>
                <a:gd name="connsiteY15" fmla="*/ 92869 h 1033462"/>
                <a:gd name="connsiteX16" fmla="*/ 238125 w 426243"/>
                <a:gd name="connsiteY16" fmla="*/ 121444 h 1033462"/>
                <a:gd name="connsiteX17" fmla="*/ 242887 w 426243"/>
                <a:gd name="connsiteY17" fmla="*/ 159544 h 1033462"/>
                <a:gd name="connsiteX18" fmla="*/ 245268 w 426243"/>
                <a:gd name="connsiteY18" fmla="*/ 207169 h 1033462"/>
                <a:gd name="connsiteX19" fmla="*/ 240506 w 426243"/>
                <a:gd name="connsiteY19" fmla="*/ 259556 h 1033462"/>
                <a:gd name="connsiteX20" fmla="*/ 219075 w 426243"/>
                <a:gd name="connsiteY20" fmla="*/ 333375 h 1033462"/>
                <a:gd name="connsiteX21" fmla="*/ 197643 w 426243"/>
                <a:gd name="connsiteY21" fmla="*/ 388144 h 1033462"/>
                <a:gd name="connsiteX22" fmla="*/ 147637 w 426243"/>
                <a:gd name="connsiteY22" fmla="*/ 466725 h 1033462"/>
                <a:gd name="connsiteX23" fmla="*/ 97631 w 426243"/>
                <a:gd name="connsiteY23" fmla="*/ 550069 h 1033462"/>
                <a:gd name="connsiteX24" fmla="*/ 47625 w 426243"/>
                <a:gd name="connsiteY24" fmla="*/ 640556 h 1033462"/>
                <a:gd name="connsiteX25" fmla="*/ 11906 w 426243"/>
                <a:gd name="connsiteY25" fmla="*/ 719137 h 1033462"/>
                <a:gd name="connsiteX26" fmla="*/ 2381 w 426243"/>
                <a:gd name="connsiteY26" fmla="*/ 766762 h 1033462"/>
                <a:gd name="connsiteX27" fmla="*/ 0 w 426243"/>
                <a:gd name="connsiteY27" fmla="*/ 828675 h 1033462"/>
                <a:gd name="connsiteX28" fmla="*/ 9525 w 426243"/>
                <a:gd name="connsiteY28" fmla="*/ 907256 h 1033462"/>
                <a:gd name="connsiteX29" fmla="*/ 19050 w 426243"/>
                <a:gd name="connsiteY29" fmla="*/ 959644 h 1033462"/>
                <a:gd name="connsiteX30" fmla="*/ 35718 w 426243"/>
                <a:gd name="connsiteY30" fmla="*/ 1000125 h 1033462"/>
                <a:gd name="connsiteX31" fmla="*/ 52387 w 426243"/>
                <a:gd name="connsiteY31" fmla="*/ 1019175 h 1033462"/>
                <a:gd name="connsiteX32" fmla="*/ 66675 w 426243"/>
                <a:gd name="connsiteY32" fmla="*/ 1028700 h 1033462"/>
                <a:gd name="connsiteX33" fmla="*/ 95250 w 426243"/>
                <a:gd name="connsiteY33" fmla="*/ 1033462 h 1033462"/>
                <a:gd name="connsiteX34" fmla="*/ 135731 w 426243"/>
                <a:gd name="connsiteY34" fmla="*/ 1026319 h 1033462"/>
                <a:gd name="connsiteX35" fmla="*/ 166687 w 426243"/>
                <a:gd name="connsiteY35" fmla="*/ 1012031 h 1033462"/>
                <a:gd name="connsiteX36" fmla="*/ 195262 w 426243"/>
                <a:gd name="connsiteY36" fmla="*/ 985837 h 1033462"/>
                <a:gd name="connsiteX37" fmla="*/ 221456 w 426243"/>
                <a:gd name="connsiteY37" fmla="*/ 947737 h 1033462"/>
                <a:gd name="connsiteX38" fmla="*/ 250031 w 426243"/>
                <a:gd name="connsiteY38" fmla="*/ 892969 h 1033462"/>
                <a:gd name="connsiteX39" fmla="*/ 288131 w 426243"/>
                <a:gd name="connsiteY39" fmla="*/ 814387 h 1033462"/>
                <a:gd name="connsiteX40" fmla="*/ 321468 w 426243"/>
                <a:gd name="connsiteY40" fmla="*/ 738187 h 1033462"/>
                <a:gd name="connsiteX41" fmla="*/ 354806 w 426243"/>
                <a:gd name="connsiteY41" fmla="*/ 652462 h 1033462"/>
                <a:gd name="connsiteX42" fmla="*/ 390525 w 426243"/>
                <a:gd name="connsiteY42" fmla="*/ 538162 h 1033462"/>
                <a:gd name="connsiteX43" fmla="*/ 411956 w 426243"/>
                <a:gd name="connsiteY43" fmla="*/ 435769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26243" h="1033462">
                  <a:moveTo>
                    <a:pt x="411956" y="435769"/>
                  </a:moveTo>
                  <a:lnTo>
                    <a:pt x="421481" y="376237"/>
                  </a:lnTo>
                  <a:lnTo>
                    <a:pt x="426243" y="316706"/>
                  </a:lnTo>
                  <a:lnTo>
                    <a:pt x="404812" y="192881"/>
                  </a:lnTo>
                  <a:lnTo>
                    <a:pt x="373856" y="126206"/>
                  </a:lnTo>
                  <a:lnTo>
                    <a:pt x="347662" y="85725"/>
                  </a:lnTo>
                  <a:lnTo>
                    <a:pt x="311943" y="42862"/>
                  </a:lnTo>
                  <a:lnTo>
                    <a:pt x="280987" y="19050"/>
                  </a:lnTo>
                  <a:lnTo>
                    <a:pt x="254793" y="7144"/>
                  </a:lnTo>
                  <a:lnTo>
                    <a:pt x="223837" y="0"/>
                  </a:lnTo>
                  <a:lnTo>
                    <a:pt x="207168" y="2381"/>
                  </a:lnTo>
                  <a:lnTo>
                    <a:pt x="195262" y="11906"/>
                  </a:lnTo>
                  <a:lnTo>
                    <a:pt x="195262" y="33337"/>
                  </a:lnTo>
                  <a:lnTo>
                    <a:pt x="207168" y="54769"/>
                  </a:lnTo>
                  <a:lnTo>
                    <a:pt x="219075" y="69056"/>
                  </a:lnTo>
                  <a:lnTo>
                    <a:pt x="228600" y="92869"/>
                  </a:lnTo>
                  <a:lnTo>
                    <a:pt x="238125" y="121444"/>
                  </a:lnTo>
                  <a:lnTo>
                    <a:pt x="242887" y="159544"/>
                  </a:lnTo>
                  <a:lnTo>
                    <a:pt x="245268" y="207169"/>
                  </a:lnTo>
                  <a:lnTo>
                    <a:pt x="240506" y="259556"/>
                  </a:lnTo>
                  <a:lnTo>
                    <a:pt x="219075" y="333375"/>
                  </a:lnTo>
                  <a:lnTo>
                    <a:pt x="197643" y="388144"/>
                  </a:lnTo>
                  <a:lnTo>
                    <a:pt x="147637" y="466725"/>
                  </a:lnTo>
                  <a:lnTo>
                    <a:pt x="97631" y="550069"/>
                  </a:lnTo>
                  <a:lnTo>
                    <a:pt x="47625" y="640556"/>
                  </a:lnTo>
                  <a:lnTo>
                    <a:pt x="11906" y="719137"/>
                  </a:lnTo>
                  <a:lnTo>
                    <a:pt x="2381" y="766762"/>
                  </a:lnTo>
                  <a:cubicBezTo>
                    <a:pt x="1587" y="787400"/>
                    <a:pt x="794" y="808037"/>
                    <a:pt x="0" y="828675"/>
                  </a:cubicBezTo>
                  <a:lnTo>
                    <a:pt x="9525" y="907256"/>
                  </a:lnTo>
                  <a:lnTo>
                    <a:pt x="19050" y="959644"/>
                  </a:lnTo>
                  <a:lnTo>
                    <a:pt x="35718" y="1000125"/>
                  </a:lnTo>
                  <a:lnTo>
                    <a:pt x="52387" y="1019175"/>
                  </a:lnTo>
                  <a:lnTo>
                    <a:pt x="66675" y="1028700"/>
                  </a:lnTo>
                  <a:lnTo>
                    <a:pt x="95250" y="1033462"/>
                  </a:lnTo>
                  <a:lnTo>
                    <a:pt x="135731" y="1026319"/>
                  </a:lnTo>
                  <a:lnTo>
                    <a:pt x="166687" y="1012031"/>
                  </a:lnTo>
                  <a:lnTo>
                    <a:pt x="195262" y="985837"/>
                  </a:lnTo>
                  <a:lnTo>
                    <a:pt x="221456" y="947737"/>
                  </a:lnTo>
                  <a:lnTo>
                    <a:pt x="250031" y="892969"/>
                  </a:lnTo>
                  <a:lnTo>
                    <a:pt x="288131" y="814387"/>
                  </a:lnTo>
                  <a:lnTo>
                    <a:pt x="321468" y="738187"/>
                  </a:lnTo>
                  <a:lnTo>
                    <a:pt x="354806" y="652462"/>
                  </a:lnTo>
                  <a:lnTo>
                    <a:pt x="390525" y="538162"/>
                  </a:lnTo>
                  <a:lnTo>
                    <a:pt x="411956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48B18378-0B82-45FB-9709-3FECB9EC1028}"/>
                </a:ext>
              </a:extLst>
            </p:cNvPr>
            <p:cNvSpPr/>
            <p:nvPr/>
          </p:nvSpPr>
          <p:spPr>
            <a:xfrm>
              <a:off x="5827713" y="4106864"/>
              <a:ext cx="328612" cy="1343025"/>
            </a:xfrm>
            <a:custGeom>
              <a:avLst/>
              <a:gdLst>
                <a:gd name="connsiteX0" fmla="*/ 328612 w 328612"/>
                <a:gd name="connsiteY0" fmla="*/ 588169 h 1343025"/>
                <a:gd name="connsiteX1" fmla="*/ 328612 w 328612"/>
                <a:gd name="connsiteY1" fmla="*/ 259557 h 1343025"/>
                <a:gd name="connsiteX2" fmla="*/ 240506 w 328612"/>
                <a:gd name="connsiteY2" fmla="*/ 126207 h 1343025"/>
                <a:gd name="connsiteX3" fmla="*/ 211931 w 328612"/>
                <a:gd name="connsiteY3" fmla="*/ 102394 h 1343025"/>
                <a:gd name="connsiteX4" fmla="*/ 164306 w 328612"/>
                <a:gd name="connsiteY4" fmla="*/ 69057 h 1343025"/>
                <a:gd name="connsiteX5" fmla="*/ 119062 w 328612"/>
                <a:gd name="connsiteY5" fmla="*/ 40482 h 1343025"/>
                <a:gd name="connsiteX6" fmla="*/ 76200 w 328612"/>
                <a:gd name="connsiteY6" fmla="*/ 19050 h 1343025"/>
                <a:gd name="connsiteX7" fmla="*/ 45244 w 328612"/>
                <a:gd name="connsiteY7" fmla="*/ 7144 h 1343025"/>
                <a:gd name="connsiteX8" fmla="*/ 23812 w 328612"/>
                <a:gd name="connsiteY8" fmla="*/ 0 h 1343025"/>
                <a:gd name="connsiteX9" fmla="*/ 14287 w 328612"/>
                <a:gd name="connsiteY9" fmla="*/ 0 h 1343025"/>
                <a:gd name="connsiteX10" fmla="*/ 2381 w 328612"/>
                <a:gd name="connsiteY10" fmla="*/ 4763 h 1343025"/>
                <a:gd name="connsiteX11" fmla="*/ 0 w 328612"/>
                <a:gd name="connsiteY11" fmla="*/ 16669 h 1343025"/>
                <a:gd name="connsiteX12" fmla="*/ 19050 w 328612"/>
                <a:gd name="connsiteY12" fmla="*/ 59532 h 1343025"/>
                <a:gd name="connsiteX13" fmla="*/ 47625 w 328612"/>
                <a:gd name="connsiteY13" fmla="*/ 111919 h 1343025"/>
                <a:gd name="connsiteX14" fmla="*/ 85725 w 328612"/>
                <a:gd name="connsiteY14" fmla="*/ 197644 h 1343025"/>
                <a:gd name="connsiteX15" fmla="*/ 104775 w 328612"/>
                <a:gd name="connsiteY15" fmla="*/ 257175 h 1343025"/>
                <a:gd name="connsiteX16" fmla="*/ 104775 w 328612"/>
                <a:gd name="connsiteY16" fmla="*/ 361950 h 1343025"/>
                <a:gd name="connsiteX17" fmla="*/ 104775 w 328612"/>
                <a:gd name="connsiteY17" fmla="*/ 676275 h 1343025"/>
                <a:gd name="connsiteX18" fmla="*/ 95250 w 328612"/>
                <a:gd name="connsiteY18" fmla="*/ 926307 h 1343025"/>
                <a:gd name="connsiteX19" fmla="*/ 88106 w 328612"/>
                <a:gd name="connsiteY19" fmla="*/ 1052513 h 1343025"/>
                <a:gd name="connsiteX20" fmla="*/ 83344 w 328612"/>
                <a:gd name="connsiteY20" fmla="*/ 1112044 h 1343025"/>
                <a:gd name="connsiteX21" fmla="*/ 85725 w 328612"/>
                <a:gd name="connsiteY21" fmla="*/ 1154907 h 1343025"/>
                <a:gd name="connsiteX22" fmla="*/ 92869 w 328612"/>
                <a:gd name="connsiteY22" fmla="*/ 1197769 h 1343025"/>
                <a:gd name="connsiteX23" fmla="*/ 102394 w 328612"/>
                <a:gd name="connsiteY23" fmla="*/ 1228725 h 1343025"/>
                <a:gd name="connsiteX24" fmla="*/ 114300 w 328612"/>
                <a:gd name="connsiteY24" fmla="*/ 1257300 h 1343025"/>
                <a:gd name="connsiteX25" fmla="*/ 133350 w 328612"/>
                <a:gd name="connsiteY25" fmla="*/ 1285875 h 1343025"/>
                <a:gd name="connsiteX26" fmla="*/ 154781 w 328612"/>
                <a:gd name="connsiteY26" fmla="*/ 1309688 h 1343025"/>
                <a:gd name="connsiteX27" fmla="*/ 183356 w 328612"/>
                <a:gd name="connsiteY27" fmla="*/ 1326357 h 1343025"/>
                <a:gd name="connsiteX28" fmla="*/ 207169 w 328612"/>
                <a:gd name="connsiteY28" fmla="*/ 1338263 h 1343025"/>
                <a:gd name="connsiteX29" fmla="*/ 221456 w 328612"/>
                <a:gd name="connsiteY29" fmla="*/ 1343025 h 1343025"/>
                <a:gd name="connsiteX30" fmla="*/ 245269 w 328612"/>
                <a:gd name="connsiteY30" fmla="*/ 1340644 h 1343025"/>
                <a:gd name="connsiteX31" fmla="*/ 266700 w 328612"/>
                <a:gd name="connsiteY31" fmla="*/ 1331119 h 1343025"/>
                <a:gd name="connsiteX32" fmla="*/ 285750 w 328612"/>
                <a:gd name="connsiteY32" fmla="*/ 1307307 h 1343025"/>
                <a:gd name="connsiteX33" fmla="*/ 302419 w 328612"/>
                <a:gd name="connsiteY33" fmla="*/ 1273969 h 1343025"/>
                <a:gd name="connsiteX34" fmla="*/ 311944 w 328612"/>
                <a:gd name="connsiteY34" fmla="*/ 1240632 h 1343025"/>
                <a:gd name="connsiteX35" fmla="*/ 321469 w 328612"/>
                <a:gd name="connsiteY35" fmla="*/ 1190625 h 1343025"/>
                <a:gd name="connsiteX36" fmla="*/ 326231 w 328612"/>
                <a:gd name="connsiteY36" fmla="*/ 1157288 h 1343025"/>
                <a:gd name="connsiteX37" fmla="*/ 328612 w 328612"/>
                <a:gd name="connsiteY37" fmla="*/ 1116807 h 1343025"/>
                <a:gd name="connsiteX38" fmla="*/ 328612 w 328612"/>
                <a:gd name="connsiteY38" fmla="*/ 933450 h 1343025"/>
                <a:gd name="connsiteX39" fmla="*/ 328612 w 328612"/>
                <a:gd name="connsiteY39" fmla="*/ 588169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8612" h="1343025">
                  <a:moveTo>
                    <a:pt x="328612" y="588169"/>
                  </a:moveTo>
                  <a:lnTo>
                    <a:pt x="328612" y="259557"/>
                  </a:lnTo>
                  <a:lnTo>
                    <a:pt x="240506" y="126207"/>
                  </a:lnTo>
                  <a:lnTo>
                    <a:pt x="211931" y="102394"/>
                  </a:lnTo>
                  <a:lnTo>
                    <a:pt x="164306" y="69057"/>
                  </a:lnTo>
                  <a:lnTo>
                    <a:pt x="119062" y="40482"/>
                  </a:lnTo>
                  <a:lnTo>
                    <a:pt x="76200" y="19050"/>
                  </a:lnTo>
                  <a:lnTo>
                    <a:pt x="45244" y="7144"/>
                  </a:lnTo>
                  <a:lnTo>
                    <a:pt x="23812" y="0"/>
                  </a:lnTo>
                  <a:lnTo>
                    <a:pt x="14287" y="0"/>
                  </a:lnTo>
                  <a:lnTo>
                    <a:pt x="2381" y="4763"/>
                  </a:lnTo>
                  <a:lnTo>
                    <a:pt x="0" y="16669"/>
                  </a:lnTo>
                  <a:lnTo>
                    <a:pt x="19050" y="59532"/>
                  </a:lnTo>
                  <a:lnTo>
                    <a:pt x="47625" y="111919"/>
                  </a:lnTo>
                  <a:lnTo>
                    <a:pt x="85725" y="197644"/>
                  </a:lnTo>
                  <a:lnTo>
                    <a:pt x="104775" y="257175"/>
                  </a:lnTo>
                  <a:lnTo>
                    <a:pt x="104775" y="361950"/>
                  </a:lnTo>
                  <a:lnTo>
                    <a:pt x="104775" y="676275"/>
                  </a:lnTo>
                  <a:lnTo>
                    <a:pt x="95250" y="926307"/>
                  </a:lnTo>
                  <a:lnTo>
                    <a:pt x="88106" y="1052513"/>
                  </a:lnTo>
                  <a:lnTo>
                    <a:pt x="83344" y="1112044"/>
                  </a:lnTo>
                  <a:lnTo>
                    <a:pt x="85725" y="1154907"/>
                  </a:lnTo>
                  <a:lnTo>
                    <a:pt x="92869" y="1197769"/>
                  </a:lnTo>
                  <a:lnTo>
                    <a:pt x="102394" y="1228725"/>
                  </a:lnTo>
                  <a:lnTo>
                    <a:pt x="114300" y="1257300"/>
                  </a:lnTo>
                  <a:lnTo>
                    <a:pt x="133350" y="1285875"/>
                  </a:lnTo>
                  <a:lnTo>
                    <a:pt x="154781" y="1309688"/>
                  </a:lnTo>
                  <a:lnTo>
                    <a:pt x="183356" y="1326357"/>
                  </a:lnTo>
                  <a:lnTo>
                    <a:pt x="207169" y="1338263"/>
                  </a:lnTo>
                  <a:lnTo>
                    <a:pt x="221456" y="1343025"/>
                  </a:lnTo>
                  <a:lnTo>
                    <a:pt x="245269" y="1340644"/>
                  </a:lnTo>
                  <a:lnTo>
                    <a:pt x="266700" y="1331119"/>
                  </a:lnTo>
                  <a:lnTo>
                    <a:pt x="285750" y="1307307"/>
                  </a:lnTo>
                  <a:lnTo>
                    <a:pt x="302419" y="1273969"/>
                  </a:lnTo>
                  <a:lnTo>
                    <a:pt x="311944" y="1240632"/>
                  </a:lnTo>
                  <a:lnTo>
                    <a:pt x="321469" y="1190625"/>
                  </a:lnTo>
                  <a:lnTo>
                    <a:pt x="326231" y="1157288"/>
                  </a:lnTo>
                  <a:lnTo>
                    <a:pt x="328612" y="1116807"/>
                  </a:lnTo>
                  <a:lnTo>
                    <a:pt x="328612" y="933450"/>
                  </a:lnTo>
                  <a:lnTo>
                    <a:pt x="328612" y="588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3">
              <a:extLst>
                <a:ext uri="{FF2B5EF4-FFF2-40B4-BE49-F238E27FC236}">
                  <a16:creationId xmlns:a16="http://schemas.microsoft.com/office/drawing/2014/main" id="{61DB3E31-5351-45B4-B687-0D3B8520446E}"/>
                </a:ext>
              </a:extLst>
            </p:cNvPr>
            <p:cNvSpPr/>
            <p:nvPr/>
          </p:nvSpPr>
          <p:spPr>
            <a:xfrm>
              <a:off x="4252913" y="4348729"/>
              <a:ext cx="1166812" cy="881063"/>
            </a:xfrm>
            <a:custGeom>
              <a:avLst/>
              <a:gdLst>
                <a:gd name="connsiteX0" fmla="*/ 330993 w 1166812"/>
                <a:gd name="connsiteY0" fmla="*/ 269081 h 881063"/>
                <a:gd name="connsiteX1" fmla="*/ 266700 w 1166812"/>
                <a:gd name="connsiteY1" fmla="*/ 226219 h 881063"/>
                <a:gd name="connsiteX2" fmla="*/ 226218 w 1166812"/>
                <a:gd name="connsiteY2" fmla="*/ 197644 h 881063"/>
                <a:gd name="connsiteX3" fmla="*/ 171450 w 1166812"/>
                <a:gd name="connsiteY3" fmla="*/ 164306 h 881063"/>
                <a:gd name="connsiteX4" fmla="*/ 109537 w 1166812"/>
                <a:gd name="connsiteY4" fmla="*/ 130969 h 881063"/>
                <a:gd name="connsiteX5" fmla="*/ 0 w 1166812"/>
                <a:gd name="connsiteY5" fmla="*/ 80963 h 881063"/>
                <a:gd name="connsiteX6" fmla="*/ 26193 w 1166812"/>
                <a:gd name="connsiteY6" fmla="*/ 0 h 881063"/>
                <a:gd name="connsiteX7" fmla="*/ 128587 w 1166812"/>
                <a:gd name="connsiteY7" fmla="*/ 23813 h 881063"/>
                <a:gd name="connsiteX8" fmla="*/ 219075 w 1166812"/>
                <a:gd name="connsiteY8" fmla="*/ 45244 h 881063"/>
                <a:gd name="connsiteX9" fmla="*/ 309562 w 1166812"/>
                <a:gd name="connsiteY9" fmla="*/ 73819 h 881063"/>
                <a:gd name="connsiteX10" fmla="*/ 402431 w 1166812"/>
                <a:gd name="connsiteY10" fmla="*/ 109538 h 881063"/>
                <a:gd name="connsiteX11" fmla="*/ 492918 w 1166812"/>
                <a:gd name="connsiteY11" fmla="*/ 152400 h 881063"/>
                <a:gd name="connsiteX12" fmla="*/ 711993 w 1166812"/>
                <a:gd name="connsiteY12" fmla="*/ 252413 h 881063"/>
                <a:gd name="connsiteX13" fmla="*/ 812006 w 1166812"/>
                <a:gd name="connsiteY13" fmla="*/ 328613 h 881063"/>
                <a:gd name="connsiteX14" fmla="*/ 916781 w 1166812"/>
                <a:gd name="connsiteY14" fmla="*/ 416719 h 881063"/>
                <a:gd name="connsiteX15" fmla="*/ 1012031 w 1166812"/>
                <a:gd name="connsiteY15" fmla="*/ 511969 h 881063"/>
                <a:gd name="connsiteX16" fmla="*/ 1064418 w 1166812"/>
                <a:gd name="connsiteY16" fmla="*/ 571500 h 881063"/>
                <a:gd name="connsiteX17" fmla="*/ 1083468 w 1166812"/>
                <a:gd name="connsiteY17" fmla="*/ 595313 h 881063"/>
                <a:gd name="connsiteX18" fmla="*/ 1112043 w 1166812"/>
                <a:gd name="connsiteY18" fmla="*/ 638175 h 881063"/>
                <a:gd name="connsiteX19" fmla="*/ 1135856 w 1166812"/>
                <a:gd name="connsiteY19" fmla="*/ 678656 h 881063"/>
                <a:gd name="connsiteX20" fmla="*/ 1152525 w 1166812"/>
                <a:gd name="connsiteY20" fmla="*/ 719138 h 881063"/>
                <a:gd name="connsiteX21" fmla="*/ 1164431 w 1166812"/>
                <a:gd name="connsiteY21" fmla="*/ 771525 h 881063"/>
                <a:gd name="connsiteX22" fmla="*/ 1166812 w 1166812"/>
                <a:gd name="connsiteY22" fmla="*/ 807244 h 881063"/>
                <a:gd name="connsiteX23" fmla="*/ 1154906 w 1166812"/>
                <a:gd name="connsiteY23" fmla="*/ 828675 h 881063"/>
                <a:gd name="connsiteX24" fmla="*/ 1109662 w 1166812"/>
                <a:gd name="connsiteY24" fmla="*/ 864394 h 881063"/>
                <a:gd name="connsiteX25" fmla="*/ 1073943 w 1166812"/>
                <a:gd name="connsiteY25" fmla="*/ 881063 h 881063"/>
                <a:gd name="connsiteX26" fmla="*/ 1038225 w 1166812"/>
                <a:gd name="connsiteY26" fmla="*/ 878681 h 881063"/>
                <a:gd name="connsiteX27" fmla="*/ 997743 w 1166812"/>
                <a:gd name="connsiteY27" fmla="*/ 866775 h 881063"/>
                <a:gd name="connsiteX28" fmla="*/ 945356 w 1166812"/>
                <a:gd name="connsiteY28" fmla="*/ 835819 h 881063"/>
                <a:gd name="connsiteX29" fmla="*/ 897731 w 1166812"/>
                <a:gd name="connsiteY29" fmla="*/ 792956 h 881063"/>
                <a:gd name="connsiteX30" fmla="*/ 857250 w 1166812"/>
                <a:gd name="connsiteY30" fmla="*/ 742950 h 881063"/>
                <a:gd name="connsiteX31" fmla="*/ 802481 w 1166812"/>
                <a:gd name="connsiteY31" fmla="*/ 676275 h 881063"/>
                <a:gd name="connsiteX32" fmla="*/ 747712 w 1166812"/>
                <a:gd name="connsiteY32" fmla="*/ 619125 h 881063"/>
                <a:gd name="connsiteX33" fmla="*/ 688181 w 1166812"/>
                <a:gd name="connsiteY33" fmla="*/ 561975 h 881063"/>
                <a:gd name="connsiteX34" fmla="*/ 631031 w 1166812"/>
                <a:gd name="connsiteY34" fmla="*/ 516731 h 881063"/>
                <a:gd name="connsiteX35" fmla="*/ 554831 w 1166812"/>
                <a:gd name="connsiteY35" fmla="*/ 457200 h 881063"/>
                <a:gd name="connsiteX36" fmla="*/ 423862 w 1166812"/>
                <a:gd name="connsiteY36" fmla="*/ 342900 h 881063"/>
                <a:gd name="connsiteX37" fmla="*/ 371475 w 1166812"/>
                <a:gd name="connsiteY37" fmla="*/ 300038 h 881063"/>
                <a:gd name="connsiteX38" fmla="*/ 330993 w 1166812"/>
                <a:gd name="connsiteY38" fmla="*/ 269081 h 881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166812" h="881063">
                  <a:moveTo>
                    <a:pt x="330993" y="269081"/>
                  </a:moveTo>
                  <a:lnTo>
                    <a:pt x="266700" y="226219"/>
                  </a:lnTo>
                  <a:lnTo>
                    <a:pt x="226218" y="197644"/>
                  </a:lnTo>
                  <a:lnTo>
                    <a:pt x="171450" y="164306"/>
                  </a:lnTo>
                  <a:lnTo>
                    <a:pt x="109537" y="130969"/>
                  </a:lnTo>
                  <a:lnTo>
                    <a:pt x="0" y="80963"/>
                  </a:lnTo>
                  <a:lnTo>
                    <a:pt x="26193" y="0"/>
                  </a:lnTo>
                  <a:lnTo>
                    <a:pt x="128587" y="23813"/>
                  </a:lnTo>
                  <a:lnTo>
                    <a:pt x="219075" y="45244"/>
                  </a:lnTo>
                  <a:lnTo>
                    <a:pt x="309562" y="73819"/>
                  </a:lnTo>
                  <a:lnTo>
                    <a:pt x="402431" y="109538"/>
                  </a:lnTo>
                  <a:lnTo>
                    <a:pt x="492918" y="152400"/>
                  </a:lnTo>
                  <a:lnTo>
                    <a:pt x="711993" y="252413"/>
                  </a:lnTo>
                  <a:lnTo>
                    <a:pt x="812006" y="328613"/>
                  </a:lnTo>
                  <a:lnTo>
                    <a:pt x="916781" y="416719"/>
                  </a:lnTo>
                  <a:lnTo>
                    <a:pt x="1012031" y="511969"/>
                  </a:lnTo>
                  <a:lnTo>
                    <a:pt x="1064418" y="571500"/>
                  </a:lnTo>
                  <a:lnTo>
                    <a:pt x="1083468" y="595313"/>
                  </a:lnTo>
                  <a:lnTo>
                    <a:pt x="1112043" y="638175"/>
                  </a:lnTo>
                  <a:lnTo>
                    <a:pt x="1135856" y="678656"/>
                  </a:lnTo>
                  <a:lnTo>
                    <a:pt x="1152525" y="719138"/>
                  </a:lnTo>
                  <a:lnTo>
                    <a:pt x="1164431" y="771525"/>
                  </a:lnTo>
                  <a:lnTo>
                    <a:pt x="1166812" y="807244"/>
                  </a:lnTo>
                  <a:lnTo>
                    <a:pt x="1154906" y="828675"/>
                  </a:lnTo>
                  <a:lnTo>
                    <a:pt x="1109662" y="864394"/>
                  </a:lnTo>
                  <a:lnTo>
                    <a:pt x="1073943" y="881063"/>
                  </a:lnTo>
                  <a:lnTo>
                    <a:pt x="1038225" y="878681"/>
                  </a:lnTo>
                  <a:lnTo>
                    <a:pt x="997743" y="866775"/>
                  </a:lnTo>
                  <a:lnTo>
                    <a:pt x="945356" y="835819"/>
                  </a:lnTo>
                  <a:lnTo>
                    <a:pt x="897731" y="792956"/>
                  </a:lnTo>
                  <a:lnTo>
                    <a:pt x="857250" y="742950"/>
                  </a:lnTo>
                  <a:lnTo>
                    <a:pt x="802481" y="676275"/>
                  </a:lnTo>
                  <a:lnTo>
                    <a:pt x="747712" y="619125"/>
                  </a:lnTo>
                  <a:lnTo>
                    <a:pt x="688181" y="561975"/>
                  </a:lnTo>
                  <a:lnTo>
                    <a:pt x="631031" y="516731"/>
                  </a:lnTo>
                  <a:lnTo>
                    <a:pt x="554831" y="457200"/>
                  </a:lnTo>
                  <a:lnTo>
                    <a:pt x="423862" y="342900"/>
                  </a:lnTo>
                  <a:lnTo>
                    <a:pt x="371475" y="300038"/>
                  </a:lnTo>
                  <a:lnTo>
                    <a:pt x="33099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4">
              <a:extLst>
                <a:ext uri="{FF2B5EF4-FFF2-40B4-BE49-F238E27FC236}">
                  <a16:creationId xmlns:a16="http://schemas.microsoft.com/office/drawing/2014/main" id="{8D1D9A40-0945-4371-BB00-B5978DA2960E}"/>
                </a:ext>
              </a:extLst>
            </p:cNvPr>
            <p:cNvSpPr/>
            <p:nvPr/>
          </p:nvSpPr>
          <p:spPr>
            <a:xfrm rot="16200000">
              <a:off x="3284539" y="3440679"/>
              <a:ext cx="2720975" cy="1514475"/>
            </a:xfrm>
            <a:custGeom>
              <a:avLst/>
              <a:gdLst>
                <a:gd name="connsiteX0" fmla="*/ 1423987 w 2721768"/>
                <a:gd name="connsiteY0" fmla="*/ 1035844 h 1514475"/>
                <a:gd name="connsiteX1" fmla="*/ 1328737 w 2721768"/>
                <a:gd name="connsiteY1" fmla="*/ 1002507 h 1514475"/>
                <a:gd name="connsiteX2" fmla="*/ 1226343 w 2721768"/>
                <a:gd name="connsiteY2" fmla="*/ 964407 h 1514475"/>
                <a:gd name="connsiteX3" fmla="*/ 1138237 w 2721768"/>
                <a:gd name="connsiteY3" fmla="*/ 928688 h 1514475"/>
                <a:gd name="connsiteX4" fmla="*/ 1023937 w 2721768"/>
                <a:gd name="connsiteY4" fmla="*/ 878682 h 1514475"/>
                <a:gd name="connsiteX5" fmla="*/ 828675 w 2721768"/>
                <a:gd name="connsiteY5" fmla="*/ 776288 h 1514475"/>
                <a:gd name="connsiteX6" fmla="*/ 766762 w 2721768"/>
                <a:gd name="connsiteY6" fmla="*/ 735807 h 1514475"/>
                <a:gd name="connsiteX7" fmla="*/ 704850 w 2721768"/>
                <a:gd name="connsiteY7" fmla="*/ 688182 h 1514475"/>
                <a:gd name="connsiteX8" fmla="*/ 628650 w 2721768"/>
                <a:gd name="connsiteY8" fmla="*/ 621507 h 1514475"/>
                <a:gd name="connsiteX9" fmla="*/ 552450 w 2721768"/>
                <a:gd name="connsiteY9" fmla="*/ 552450 h 1514475"/>
                <a:gd name="connsiteX10" fmla="*/ 495300 w 2721768"/>
                <a:gd name="connsiteY10" fmla="*/ 497682 h 1514475"/>
                <a:gd name="connsiteX11" fmla="*/ 423862 w 2721768"/>
                <a:gd name="connsiteY11" fmla="*/ 428625 h 1514475"/>
                <a:gd name="connsiteX12" fmla="*/ 352425 w 2721768"/>
                <a:gd name="connsiteY12" fmla="*/ 357188 h 1514475"/>
                <a:gd name="connsiteX13" fmla="*/ 278606 w 2721768"/>
                <a:gd name="connsiteY13" fmla="*/ 276225 h 1514475"/>
                <a:gd name="connsiteX14" fmla="*/ 204787 w 2721768"/>
                <a:gd name="connsiteY14" fmla="*/ 192882 h 1514475"/>
                <a:gd name="connsiteX15" fmla="*/ 150018 w 2721768"/>
                <a:gd name="connsiteY15" fmla="*/ 128588 h 1514475"/>
                <a:gd name="connsiteX16" fmla="*/ 71437 w 2721768"/>
                <a:gd name="connsiteY16" fmla="*/ 30957 h 1514475"/>
                <a:gd name="connsiteX17" fmla="*/ 57150 w 2721768"/>
                <a:gd name="connsiteY17" fmla="*/ 14288 h 1514475"/>
                <a:gd name="connsiteX18" fmla="*/ 30956 w 2721768"/>
                <a:gd name="connsiteY18" fmla="*/ 0 h 1514475"/>
                <a:gd name="connsiteX19" fmla="*/ 11906 w 2721768"/>
                <a:gd name="connsiteY19" fmla="*/ 0 h 1514475"/>
                <a:gd name="connsiteX20" fmla="*/ 2381 w 2721768"/>
                <a:gd name="connsiteY20" fmla="*/ 4763 h 1514475"/>
                <a:gd name="connsiteX21" fmla="*/ 0 w 2721768"/>
                <a:gd name="connsiteY21" fmla="*/ 19050 h 1514475"/>
                <a:gd name="connsiteX22" fmla="*/ 9525 w 2721768"/>
                <a:gd name="connsiteY22" fmla="*/ 47625 h 1514475"/>
                <a:gd name="connsiteX23" fmla="*/ 57150 w 2721768"/>
                <a:gd name="connsiteY23" fmla="*/ 140494 h 1514475"/>
                <a:gd name="connsiteX24" fmla="*/ 121443 w 2721768"/>
                <a:gd name="connsiteY24" fmla="*/ 250032 h 1514475"/>
                <a:gd name="connsiteX25" fmla="*/ 185737 w 2721768"/>
                <a:gd name="connsiteY25" fmla="*/ 347663 h 1514475"/>
                <a:gd name="connsiteX26" fmla="*/ 247650 w 2721768"/>
                <a:gd name="connsiteY26" fmla="*/ 433388 h 1514475"/>
                <a:gd name="connsiteX27" fmla="*/ 338137 w 2721768"/>
                <a:gd name="connsiteY27" fmla="*/ 550069 h 1514475"/>
                <a:gd name="connsiteX28" fmla="*/ 471487 w 2721768"/>
                <a:gd name="connsiteY28" fmla="*/ 697707 h 1514475"/>
                <a:gd name="connsiteX29" fmla="*/ 566737 w 2721768"/>
                <a:gd name="connsiteY29" fmla="*/ 795338 h 1514475"/>
                <a:gd name="connsiteX30" fmla="*/ 640556 w 2721768"/>
                <a:gd name="connsiteY30" fmla="*/ 869157 h 1514475"/>
                <a:gd name="connsiteX31" fmla="*/ 731043 w 2721768"/>
                <a:gd name="connsiteY31" fmla="*/ 950119 h 1514475"/>
                <a:gd name="connsiteX32" fmla="*/ 766762 w 2721768"/>
                <a:gd name="connsiteY32" fmla="*/ 981075 h 1514475"/>
                <a:gd name="connsiteX33" fmla="*/ 940593 w 2721768"/>
                <a:gd name="connsiteY33" fmla="*/ 1078707 h 1514475"/>
                <a:gd name="connsiteX34" fmla="*/ 1035843 w 2721768"/>
                <a:gd name="connsiteY34" fmla="*/ 1121569 h 1514475"/>
                <a:gd name="connsiteX35" fmla="*/ 1138237 w 2721768"/>
                <a:gd name="connsiteY35" fmla="*/ 1164432 h 1514475"/>
                <a:gd name="connsiteX36" fmla="*/ 1240631 w 2721768"/>
                <a:gd name="connsiteY36" fmla="*/ 1207294 h 1514475"/>
                <a:gd name="connsiteX37" fmla="*/ 1331118 w 2721768"/>
                <a:gd name="connsiteY37" fmla="*/ 1243013 h 1514475"/>
                <a:gd name="connsiteX38" fmla="*/ 1464468 w 2721768"/>
                <a:gd name="connsiteY38" fmla="*/ 1290638 h 1514475"/>
                <a:gd name="connsiteX39" fmla="*/ 1552575 w 2721768"/>
                <a:gd name="connsiteY39" fmla="*/ 1319213 h 1514475"/>
                <a:gd name="connsiteX40" fmla="*/ 1666875 w 2721768"/>
                <a:gd name="connsiteY40" fmla="*/ 1350169 h 1514475"/>
                <a:gd name="connsiteX41" fmla="*/ 1712118 w 2721768"/>
                <a:gd name="connsiteY41" fmla="*/ 1359694 h 1514475"/>
                <a:gd name="connsiteX42" fmla="*/ 1809750 w 2721768"/>
                <a:gd name="connsiteY42" fmla="*/ 1390650 h 1514475"/>
                <a:gd name="connsiteX43" fmla="*/ 1974056 w 2721768"/>
                <a:gd name="connsiteY43" fmla="*/ 1428750 h 1514475"/>
                <a:gd name="connsiteX44" fmla="*/ 2147887 w 2721768"/>
                <a:gd name="connsiteY44" fmla="*/ 1464469 h 1514475"/>
                <a:gd name="connsiteX45" fmla="*/ 2300287 w 2721768"/>
                <a:gd name="connsiteY45" fmla="*/ 1493044 h 1514475"/>
                <a:gd name="connsiteX46" fmla="*/ 2424112 w 2721768"/>
                <a:gd name="connsiteY46" fmla="*/ 1514475 h 1514475"/>
                <a:gd name="connsiteX47" fmla="*/ 2533650 w 2721768"/>
                <a:gd name="connsiteY47" fmla="*/ 1509713 h 1514475"/>
                <a:gd name="connsiteX48" fmla="*/ 2566987 w 2721768"/>
                <a:gd name="connsiteY48" fmla="*/ 1490663 h 1514475"/>
                <a:gd name="connsiteX49" fmla="*/ 2593181 w 2721768"/>
                <a:gd name="connsiteY49" fmla="*/ 1466850 h 1514475"/>
                <a:gd name="connsiteX50" fmla="*/ 2614612 w 2721768"/>
                <a:gd name="connsiteY50" fmla="*/ 1440657 h 1514475"/>
                <a:gd name="connsiteX51" fmla="*/ 2633662 w 2721768"/>
                <a:gd name="connsiteY51" fmla="*/ 1409700 h 1514475"/>
                <a:gd name="connsiteX52" fmla="*/ 2652712 w 2721768"/>
                <a:gd name="connsiteY52" fmla="*/ 1378744 h 1514475"/>
                <a:gd name="connsiteX53" fmla="*/ 2671762 w 2721768"/>
                <a:gd name="connsiteY53" fmla="*/ 1331119 h 1514475"/>
                <a:gd name="connsiteX54" fmla="*/ 2686050 w 2721768"/>
                <a:gd name="connsiteY54" fmla="*/ 1281113 h 1514475"/>
                <a:gd name="connsiteX55" fmla="*/ 2700337 w 2721768"/>
                <a:gd name="connsiteY55" fmla="*/ 1219200 h 1514475"/>
                <a:gd name="connsiteX56" fmla="*/ 2717006 w 2721768"/>
                <a:gd name="connsiteY56" fmla="*/ 1135857 h 1514475"/>
                <a:gd name="connsiteX57" fmla="*/ 2721768 w 2721768"/>
                <a:gd name="connsiteY57" fmla="*/ 1104900 h 1514475"/>
                <a:gd name="connsiteX58" fmla="*/ 2721768 w 2721768"/>
                <a:gd name="connsiteY58" fmla="*/ 1081088 h 1514475"/>
                <a:gd name="connsiteX59" fmla="*/ 2717006 w 2721768"/>
                <a:gd name="connsiteY59" fmla="*/ 1071563 h 1514475"/>
                <a:gd name="connsiteX60" fmla="*/ 2700337 w 2721768"/>
                <a:gd name="connsiteY60" fmla="*/ 1069182 h 1514475"/>
                <a:gd name="connsiteX61" fmla="*/ 2681287 w 2721768"/>
                <a:gd name="connsiteY61" fmla="*/ 1076325 h 1514475"/>
                <a:gd name="connsiteX62" fmla="*/ 2659856 w 2721768"/>
                <a:gd name="connsiteY62" fmla="*/ 1102519 h 1514475"/>
                <a:gd name="connsiteX63" fmla="*/ 2633662 w 2721768"/>
                <a:gd name="connsiteY63" fmla="*/ 1140619 h 1514475"/>
                <a:gd name="connsiteX64" fmla="*/ 2600325 w 2721768"/>
                <a:gd name="connsiteY64" fmla="*/ 1178719 h 1514475"/>
                <a:gd name="connsiteX65" fmla="*/ 2566987 w 2721768"/>
                <a:gd name="connsiteY65" fmla="*/ 1204913 h 1514475"/>
                <a:gd name="connsiteX66" fmla="*/ 2514600 w 2721768"/>
                <a:gd name="connsiteY66" fmla="*/ 1228725 h 1514475"/>
                <a:gd name="connsiteX67" fmla="*/ 2466975 w 2721768"/>
                <a:gd name="connsiteY67" fmla="*/ 1240632 h 1514475"/>
                <a:gd name="connsiteX68" fmla="*/ 2419350 w 2721768"/>
                <a:gd name="connsiteY68" fmla="*/ 1240632 h 1514475"/>
                <a:gd name="connsiteX69" fmla="*/ 2190750 w 2721768"/>
                <a:gd name="connsiteY69" fmla="*/ 1214438 h 1514475"/>
                <a:gd name="connsiteX70" fmla="*/ 2002631 w 2721768"/>
                <a:gd name="connsiteY70" fmla="*/ 1178719 h 1514475"/>
                <a:gd name="connsiteX71" fmla="*/ 1876425 w 2721768"/>
                <a:gd name="connsiteY71" fmla="*/ 1152525 h 1514475"/>
                <a:gd name="connsiteX72" fmla="*/ 1712118 w 2721768"/>
                <a:gd name="connsiteY72" fmla="*/ 1114425 h 1514475"/>
                <a:gd name="connsiteX73" fmla="*/ 1562100 w 2721768"/>
                <a:gd name="connsiteY73" fmla="*/ 1076325 h 1514475"/>
                <a:gd name="connsiteX74" fmla="*/ 1423987 w 2721768"/>
                <a:gd name="connsiteY74" fmla="*/ 1035844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721768" h="1514475">
                  <a:moveTo>
                    <a:pt x="1423987" y="1035844"/>
                  </a:moveTo>
                  <a:lnTo>
                    <a:pt x="1328737" y="1002507"/>
                  </a:lnTo>
                  <a:lnTo>
                    <a:pt x="1226343" y="964407"/>
                  </a:lnTo>
                  <a:lnTo>
                    <a:pt x="1138237" y="928688"/>
                  </a:lnTo>
                  <a:lnTo>
                    <a:pt x="1023937" y="878682"/>
                  </a:lnTo>
                  <a:lnTo>
                    <a:pt x="828675" y="776288"/>
                  </a:lnTo>
                  <a:lnTo>
                    <a:pt x="766762" y="735807"/>
                  </a:lnTo>
                  <a:lnTo>
                    <a:pt x="704850" y="688182"/>
                  </a:lnTo>
                  <a:lnTo>
                    <a:pt x="628650" y="621507"/>
                  </a:lnTo>
                  <a:lnTo>
                    <a:pt x="552450" y="552450"/>
                  </a:lnTo>
                  <a:lnTo>
                    <a:pt x="495300" y="497682"/>
                  </a:lnTo>
                  <a:lnTo>
                    <a:pt x="423862" y="428625"/>
                  </a:lnTo>
                  <a:lnTo>
                    <a:pt x="352425" y="357188"/>
                  </a:lnTo>
                  <a:lnTo>
                    <a:pt x="278606" y="276225"/>
                  </a:lnTo>
                  <a:lnTo>
                    <a:pt x="204787" y="192882"/>
                  </a:lnTo>
                  <a:lnTo>
                    <a:pt x="150018" y="128588"/>
                  </a:lnTo>
                  <a:lnTo>
                    <a:pt x="71437" y="30957"/>
                  </a:lnTo>
                  <a:lnTo>
                    <a:pt x="57150" y="14288"/>
                  </a:lnTo>
                  <a:lnTo>
                    <a:pt x="30956" y="0"/>
                  </a:lnTo>
                  <a:lnTo>
                    <a:pt x="11906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9525" y="47625"/>
                  </a:lnTo>
                  <a:lnTo>
                    <a:pt x="57150" y="140494"/>
                  </a:lnTo>
                  <a:lnTo>
                    <a:pt x="121443" y="250032"/>
                  </a:lnTo>
                  <a:lnTo>
                    <a:pt x="185737" y="347663"/>
                  </a:lnTo>
                  <a:lnTo>
                    <a:pt x="247650" y="433388"/>
                  </a:lnTo>
                  <a:lnTo>
                    <a:pt x="338137" y="550069"/>
                  </a:lnTo>
                  <a:lnTo>
                    <a:pt x="471487" y="697707"/>
                  </a:lnTo>
                  <a:lnTo>
                    <a:pt x="566737" y="795338"/>
                  </a:lnTo>
                  <a:lnTo>
                    <a:pt x="640556" y="869157"/>
                  </a:lnTo>
                  <a:lnTo>
                    <a:pt x="731043" y="950119"/>
                  </a:lnTo>
                  <a:lnTo>
                    <a:pt x="766762" y="981075"/>
                  </a:lnTo>
                  <a:lnTo>
                    <a:pt x="940593" y="1078707"/>
                  </a:lnTo>
                  <a:lnTo>
                    <a:pt x="1035843" y="1121569"/>
                  </a:lnTo>
                  <a:lnTo>
                    <a:pt x="1138237" y="1164432"/>
                  </a:lnTo>
                  <a:lnTo>
                    <a:pt x="1240631" y="1207294"/>
                  </a:lnTo>
                  <a:lnTo>
                    <a:pt x="1331118" y="1243013"/>
                  </a:lnTo>
                  <a:lnTo>
                    <a:pt x="1464468" y="1290638"/>
                  </a:lnTo>
                  <a:lnTo>
                    <a:pt x="1552575" y="1319213"/>
                  </a:lnTo>
                  <a:lnTo>
                    <a:pt x="1666875" y="1350169"/>
                  </a:lnTo>
                  <a:lnTo>
                    <a:pt x="1712118" y="1359694"/>
                  </a:lnTo>
                  <a:lnTo>
                    <a:pt x="1809750" y="1390650"/>
                  </a:lnTo>
                  <a:lnTo>
                    <a:pt x="1974056" y="1428750"/>
                  </a:lnTo>
                  <a:lnTo>
                    <a:pt x="2147887" y="1464469"/>
                  </a:lnTo>
                  <a:lnTo>
                    <a:pt x="2300287" y="1493044"/>
                  </a:lnTo>
                  <a:lnTo>
                    <a:pt x="2424112" y="1514475"/>
                  </a:lnTo>
                  <a:lnTo>
                    <a:pt x="2533650" y="1509713"/>
                  </a:lnTo>
                  <a:lnTo>
                    <a:pt x="2566987" y="1490663"/>
                  </a:lnTo>
                  <a:lnTo>
                    <a:pt x="2593181" y="1466850"/>
                  </a:lnTo>
                  <a:lnTo>
                    <a:pt x="2614612" y="1440657"/>
                  </a:lnTo>
                  <a:lnTo>
                    <a:pt x="2633662" y="1409700"/>
                  </a:lnTo>
                  <a:lnTo>
                    <a:pt x="2652712" y="1378744"/>
                  </a:lnTo>
                  <a:lnTo>
                    <a:pt x="2671762" y="1331119"/>
                  </a:lnTo>
                  <a:lnTo>
                    <a:pt x="2686050" y="1281113"/>
                  </a:lnTo>
                  <a:lnTo>
                    <a:pt x="2700337" y="1219200"/>
                  </a:lnTo>
                  <a:lnTo>
                    <a:pt x="2717006" y="1135857"/>
                  </a:lnTo>
                  <a:lnTo>
                    <a:pt x="2721768" y="1104900"/>
                  </a:lnTo>
                  <a:lnTo>
                    <a:pt x="2721768" y="1081088"/>
                  </a:lnTo>
                  <a:lnTo>
                    <a:pt x="2717006" y="1071563"/>
                  </a:lnTo>
                  <a:lnTo>
                    <a:pt x="2700337" y="1069182"/>
                  </a:lnTo>
                  <a:lnTo>
                    <a:pt x="2681287" y="1076325"/>
                  </a:lnTo>
                  <a:lnTo>
                    <a:pt x="2659856" y="1102519"/>
                  </a:lnTo>
                  <a:lnTo>
                    <a:pt x="2633662" y="1140619"/>
                  </a:lnTo>
                  <a:lnTo>
                    <a:pt x="2600325" y="1178719"/>
                  </a:lnTo>
                  <a:lnTo>
                    <a:pt x="2566987" y="1204913"/>
                  </a:lnTo>
                  <a:lnTo>
                    <a:pt x="2514600" y="1228725"/>
                  </a:lnTo>
                  <a:lnTo>
                    <a:pt x="2466975" y="1240632"/>
                  </a:lnTo>
                  <a:lnTo>
                    <a:pt x="2419350" y="1240632"/>
                  </a:lnTo>
                  <a:lnTo>
                    <a:pt x="2190750" y="1214438"/>
                  </a:lnTo>
                  <a:lnTo>
                    <a:pt x="2002631" y="1178719"/>
                  </a:lnTo>
                  <a:lnTo>
                    <a:pt x="1876425" y="1152525"/>
                  </a:lnTo>
                  <a:lnTo>
                    <a:pt x="1712118" y="1114425"/>
                  </a:lnTo>
                  <a:lnTo>
                    <a:pt x="1562100" y="1076325"/>
                  </a:lnTo>
                  <a:lnTo>
                    <a:pt x="1423987" y="1035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A983FFA8-4130-4D3B-9BC6-219526FE7BC5}"/>
                </a:ext>
              </a:extLst>
            </p:cNvPr>
            <p:cNvSpPr/>
            <p:nvPr/>
          </p:nvSpPr>
          <p:spPr>
            <a:xfrm>
              <a:off x="3605214" y="2933701"/>
              <a:ext cx="2079625" cy="1008063"/>
            </a:xfrm>
            <a:custGeom>
              <a:avLst/>
              <a:gdLst>
                <a:gd name="connsiteX0" fmla="*/ 1257300 w 2078831"/>
                <a:gd name="connsiteY0" fmla="*/ 300038 h 1007269"/>
                <a:gd name="connsiteX1" fmla="*/ 971550 w 2078831"/>
                <a:gd name="connsiteY1" fmla="*/ 426244 h 1007269"/>
                <a:gd name="connsiteX2" fmla="*/ 935831 w 2078831"/>
                <a:gd name="connsiteY2" fmla="*/ 440531 h 1007269"/>
                <a:gd name="connsiteX3" fmla="*/ 747712 w 2078831"/>
                <a:gd name="connsiteY3" fmla="*/ 495300 h 1007269"/>
                <a:gd name="connsiteX4" fmla="*/ 638175 w 2078831"/>
                <a:gd name="connsiteY4" fmla="*/ 545306 h 1007269"/>
                <a:gd name="connsiteX5" fmla="*/ 511968 w 2078831"/>
                <a:gd name="connsiteY5" fmla="*/ 595313 h 1007269"/>
                <a:gd name="connsiteX6" fmla="*/ 411956 w 2078831"/>
                <a:gd name="connsiteY6" fmla="*/ 631031 h 1007269"/>
                <a:gd name="connsiteX7" fmla="*/ 321468 w 2078831"/>
                <a:gd name="connsiteY7" fmla="*/ 657225 h 1007269"/>
                <a:gd name="connsiteX8" fmla="*/ 252412 w 2078831"/>
                <a:gd name="connsiteY8" fmla="*/ 673894 h 1007269"/>
                <a:gd name="connsiteX9" fmla="*/ 216693 w 2078831"/>
                <a:gd name="connsiteY9" fmla="*/ 683419 h 1007269"/>
                <a:gd name="connsiteX10" fmla="*/ 190500 w 2078831"/>
                <a:gd name="connsiteY10" fmla="*/ 688181 h 1007269"/>
                <a:gd name="connsiteX11" fmla="*/ 169068 w 2078831"/>
                <a:gd name="connsiteY11" fmla="*/ 688181 h 1007269"/>
                <a:gd name="connsiteX12" fmla="*/ 138112 w 2078831"/>
                <a:gd name="connsiteY12" fmla="*/ 683419 h 1007269"/>
                <a:gd name="connsiteX13" fmla="*/ 111918 w 2078831"/>
                <a:gd name="connsiteY13" fmla="*/ 671513 h 1007269"/>
                <a:gd name="connsiteX14" fmla="*/ 100012 w 2078831"/>
                <a:gd name="connsiteY14" fmla="*/ 664369 h 1007269"/>
                <a:gd name="connsiteX15" fmla="*/ 78581 w 2078831"/>
                <a:gd name="connsiteY15" fmla="*/ 647700 h 1007269"/>
                <a:gd name="connsiteX16" fmla="*/ 61912 w 2078831"/>
                <a:gd name="connsiteY16" fmla="*/ 626269 h 1007269"/>
                <a:gd name="connsiteX17" fmla="*/ 52387 w 2078831"/>
                <a:gd name="connsiteY17" fmla="*/ 614363 h 1007269"/>
                <a:gd name="connsiteX18" fmla="*/ 35718 w 2078831"/>
                <a:gd name="connsiteY18" fmla="*/ 607219 h 1007269"/>
                <a:gd name="connsiteX19" fmla="*/ 19050 w 2078831"/>
                <a:gd name="connsiteY19" fmla="*/ 604838 h 1007269"/>
                <a:gd name="connsiteX20" fmla="*/ 2381 w 2078831"/>
                <a:gd name="connsiteY20" fmla="*/ 609600 h 1007269"/>
                <a:gd name="connsiteX21" fmla="*/ 0 w 2078831"/>
                <a:gd name="connsiteY21" fmla="*/ 623888 h 1007269"/>
                <a:gd name="connsiteX22" fmla="*/ 2381 w 2078831"/>
                <a:gd name="connsiteY22" fmla="*/ 642938 h 1007269"/>
                <a:gd name="connsiteX23" fmla="*/ 16668 w 2078831"/>
                <a:gd name="connsiteY23" fmla="*/ 683419 h 1007269"/>
                <a:gd name="connsiteX24" fmla="*/ 47625 w 2078831"/>
                <a:gd name="connsiteY24" fmla="*/ 738188 h 1007269"/>
                <a:gd name="connsiteX25" fmla="*/ 78581 w 2078831"/>
                <a:gd name="connsiteY25" fmla="*/ 788194 h 1007269"/>
                <a:gd name="connsiteX26" fmla="*/ 107156 w 2078831"/>
                <a:gd name="connsiteY26" fmla="*/ 831056 h 1007269"/>
                <a:gd name="connsiteX27" fmla="*/ 130968 w 2078831"/>
                <a:gd name="connsiteY27" fmla="*/ 864394 h 1007269"/>
                <a:gd name="connsiteX28" fmla="*/ 173831 w 2078831"/>
                <a:gd name="connsiteY28" fmla="*/ 921544 h 1007269"/>
                <a:gd name="connsiteX29" fmla="*/ 204787 w 2078831"/>
                <a:gd name="connsiteY29" fmla="*/ 959644 h 1007269"/>
                <a:gd name="connsiteX30" fmla="*/ 226218 w 2078831"/>
                <a:gd name="connsiteY30" fmla="*/ 983456 h 1007269"/>
                <a:gd name="connsiteX31" fmla="*/ 240506 w 2078831"/>
                <a:gd name="connsiteY31" fmla="*/ 995363 h 1007269"/>
                <a:gd name="connsiteX32" fmla="*/ 250031 w 2078831"/>
                <a:gd name="connsiteY32" fmla="*/ 1002506 h 1007269"/>
                <a:gd name="connsiteX33" fmla="*/ 264318 w 2078831"/>
                <a:gd name="connsiteY33" fmla="*/ 1007269 h 1007269"/>
                <a:gd name="connsiteX34" fmla="*/ 278606 w 2078831"/>
                <a:gd name="connsiteY34" fmla="*/ 1004888 h 1007269"/>
                <a:gd name="connsiteX35" fmla="*/ 304800 w 2078831"/>
                <a:gd name="connsiteY35" fmla="*/ 992981 h 1007269"/>
                <a:gd name="connsiteX36" fmla="*/ 338137 w 2078831"/>
                <a:gd name="connsiteY36" fmla="*/ 966788 h 1007269"/>
                <a:gd name="connsiteX37" fmla="*/ 445293 w 2078831"/>
                <a:gd name="connsiteY37" fmla="*/ 900113 h 1007269"/>
                <a:gd name="connsiteX38" fmla="*/ 590550 w 2078831"/>
                <a:gd name="connsiteY38" fmla="*/ 814388 h 1007269"/>
                <a:gd name="connsiteX39" fmla="*/ 697706 w 2078831"/>
                <a:gd name="connsiteY39" fmla="*/ 750094 h 1007269"/>
                <a:gd name="connsiteX40" fmla="*/ 966787 w 2078831"/>
                <a:gd name="connsiteY40" fmla="*/ 616744 h 1007269"/>
                <a:gd name="connsiteX41" fmla="*/ 1190625 w 2078831"/>
                <a:gd name="connsiteY41" fmla="*/ 511969 h 1007269"/>
                <a:gd name="connsiteX42" fmla="*/ 1381125 w 2078831"/>
                <a:gd name="connsiteY42" fmla="*/ 419100 h 1007269"/>
                <a:gd name="connsiteX43" fmla="*/ 1533525 w 2078831"/>
                <a:gd name="connsiteY43" fmla="*/ 345281 h 1007269"/>
                <a:gd name="connsiteX44" fmla="*/ 1890712 w 2078831"/>
                <a:gd name="connsiteY44" fmla="*/ 150019 h 1007269"/>
                <a:gd name="connsiteX45" fmla="*/ 2007393 w 2078831"/>
                <a:gd name="connsiteY45" fmla="*/ 80963 h 1007269"/>
                <a:gd name="connsiteX46" fmla="*/ 2059781 w 2078831"/>
                <a:gd name="connsiteY46" fmla="*/ 50006 h 1007269"/>
                <a:gd name="connsiteX47" fmla="*/ 2071687 w 2078831"/>
                <a:gd name="connsiteY47" fmla="*/ 35719 h 1007269"/>
                <a:gd name="connsiteX48" fmla="*/ 2076450 w 2078831"/>
                <a:gd name="connsiteY48" fmla="*/ 21431 h 1007269"/>
                <a:gd name="connsiteX49" fmla="*/ 2078831 w 2078831"/>
                <a:gd name="connsiteY49" fmla="*/ 7144 h 1007269"/>
                <a:gd name="connsiteX50" fmla="*/ 2071687 w 2078831"/>
                <a:gd name="connsiteY50" fmla="*/ 0 h 1007269"/>
                <a:gd name="connsiteX51" fmla="*/ 2043112 w 2078831"/>
                <a:gd name="connsiteY51" fmla="*/ 0 h 1007269"/>
                <a:gd name="connsiteX52" fmla="*/ 1981200 w 2078831"/>
                <a:gd name="connsiteY52" fmla="*/ 14288 h 1007269"/>
                <a:gd name="connsiteX53" fmla="*/ 1883568 w 2078831"/>
                <a:gd name="connsiteY53" fmla="*/ 45244 h 1007269"/>
                <a:gd name="connsiteX54" fmla="*/ 1769268 w 2078831"/>
                <a:gd name="connsiteY54" fmla="*/ 78581 h 1007269"/>
                <a:gd name="connsiteX55" fmla="*/ 1452562 w 2078831"/>
                <a:gd name="connsiteY55" fmla="*/ 214313 h 1007269"/>
                <a:gd name="connsiteX56" fmla="*/ 1257300 w 2078831"/>
                <a:gd name="connsiteY56" fmla="*/ 300038 h 100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078831" h="1007269">
                  <a:moveTo>
                    <a:pt x="1257300" y="300038"/>
                  </a:moveTo>
                  <a:lnTo>
                    <a:pt x="971550" y="426244"/>
                  </a:lnTo>
                  <a:lnTo>
                    <a:pt x="935831" y="440531"/>
                  </a:lnTo>
                  <a:lnTo>
                    <a:pt x="747712" y="495300"/>
                  </a:lnTo>
                  <a:lnTo>
                    <a:pt x="638175" y="545306"/>
                  </a:lnTo>
                  <a:lnTo>
                    <a:pt x="511968" y="595313"/>
                  </a:lnTo>
                  <a:lnTo>
                    <a:pt x="411956" y="631031"/>
                  </a:lnTo>
                  <a:lnTo>
                    <a:pt x="321468" y="657225"/>
                  </a:lnTo>
                  <a:lnTo>
                    <a:pt x="252412" y="673894"/>
                  </a:lnTo>
                  <a:lnTo>
                    <a:pt x="216693" y="683419"/>
                  </a:lnTo>
                  <a:lnTo>
                    <a:pt x="190500" y="688181"/>
                  </a:lnTo>
                  <a:lnTo>
                    <a:pt x="169068" y="688181"/>
                  </a:lnTo>
                  <a:lnTo>
                    <a:pt x="138112" y="683419"/>
                  </a:lnTo>
                  <a:lnTo>
                    <a:pt x="111918" y="671513"/>
                  </a:lnTo>
                  <a:lnTo>
                    <a:pt x="100012" y="664369"/>
                  </a:lnTo>
                  <a:lnTo>
                    <a:pt x="78581" y="647700"/>
                  </a:lnTo>
                  <a:lnTo>
                    <a:pt x="61912" y="626269"/>
                  </a:lnTo>
                  <a:lnTo>
                    <a:pt x="52387" y="614363"/>
                  </a:lnTo>
                  <a:lnTo>
                    <a:pt x="35718" y="607219"/>
                  </a:lnTo>
                  <a:lnTo>
                    <a:pt x="19050" y="604838"/>
                  </a:lnTo>
                  <a:lnTo>
                    <a:pt x="2381" y="609600"/>
                  </a:lnTo>
                  <a:lnTo>
                    <a:pt x="0" y="623888"/>
                  </a:lnTo>
                  <a:lnTo>
                    <a:pt x="2381" y="642938"/>
                  </a:lnTo>
                  <a:lnTo>
                    <a:pt x="16668" y="683419"/>
                  </a:lnTo>
                  <a:lnTo>
                    <a:pt x="47625" y="738188"/>
                  </a:lnTo>
                  <a:lnTo>
                    <a:pt x="78581" y="788194"/>
                  </a:lnTo>
                  <a:lnTo>
                    <a:pt x="107156" y="831056"/>
                  </a:lnTo>
                  <a:lnTo>
                    <a:pt x="130968" y="864394"/>
                  </a:lnTo>
                  <a:lnTo>
                    <a:pt x="173831" y="921544"/>
                  </a:lnTo>
                  <a:lnTo>
                    <a:pt x="204787" y="959644"/>
                  </a:lnTo>
                  <a:lnTo>
                    <a:pt x="226218" y="983456"/>
                  </a:lnTo>
                  <a:lnTo>
                    <a:pt x="240506" y="995363"/>
                  </a:lnTo>
                  <a:lnTo>
                    <a:pt x="250031" y="1002506"/>
                  </a:lnTo>
                  <a:lnTo>
                    <a:pt x="264318" y="1007269"/>
                  </a:lnTo>
                  <a:lnTo>
                    <a:pt x="278606" y="1004888"/>
                  </a:lnTo>
                  <a:lnTo>
                    <a:pt x="304800" y="992981"/>
                  </a:lnTo>
                  <a:lnTo>
                    <a:pt x="338137" y="966788"/>
                  </a:lnTo>
                  <a:lnTo>
                    <a:pt x="445293" y="900113"/>
                  </a:lnTo>
                  <a:lnTo>
                    <a:pt x="590550" y="814388"/>
                  </a:lnTo>
                  <a:lnTo>
                    <a:pt x="697706" y="750094"/>
                  </a:lnTo>
                  <a:lnTo>
                    <a:pt x="966787" y="616744"/>
                  </a:lnTo>
                  <a:lnTo>
                    <a:pt x="1190625" y="511969"/>
                  </a:lnTo>
                  <a:lnTo>
                    <a:pt x="1381125" y="419100"/>
                  </a:lnTo>
                  <a:lnTo>
                    <a:pt x="1533525" y="345281"/>
                  </a:lnTo>
                  <a:lnTo>
                    <a:pt x="1890712" y="150019"/>
                  </a:lnTo>
                  <a:lnTo>
                    <a:pt x="2007393" y="80963"/>
                  </a:lnTo>
                  <a:lnTo>
                    <a:pt x="2059781" y="50006"/>
                  </a:lnTo>
                  <a:lnTo>
                    <a:pt x="2071687" y="35719"/>
                  </a:lnTo>
                  <a:lnTo>
                    <a:pt x="2076450" y="21431"/>
                  </a:lnTo>
                  <a:lnTo>
                    <a:pt x="2078831" y="7144"/>
                  </a:lnTo>
                  <a:lnTo>
                    <a:pt x="2071687" y="0"/>
                  </a:lnTo>
                  <a:lnTo>
                    <a:pt x="2043112" y="0"/>
                  </a:lnTo>
                  <a:lnTo>
                    <a:pt x="1981200" y="14288"/>
                  </a:lnTo>
                  <a:lnTo>
                    <a:pt x="1883568" y="45244"/>
                  </a:lnTo>
                  <a:lnTo>
                    <a:pt x="1769268" y="78581"/>
                  </a:lnTo>
                  <a:lnTo>
                    <a:pt x="1452562" y="214313"/>
                  </a:lnTo>
                  <a:lnTo>
                    <a:pt x="1257300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5DF2E768-345F-4D51-A0CB-DDAC11E30596}"/>
                </a:ext>
              </a:extLst>
            </p:cNvPr>
            <p:cNvSpPr/>
            <p:nvPr/>
          </p:nvSpPr>
          <p:spPr>
            <a:xfrm>
              <a:off x="5694364" y="1704976"/>
              <a:ext cx="2111375" cy="1389063"/>
            </a:xfrm>
            <a:custGeom>
              <a:avLst/>
              <a:gdLst>
                <a:gd name="connsiteX0" fmla="*/ 1038225 w 2112169"/>
                <a:gd name="connsiteY0" fmla="*/ 116681 h 1388269"/>
                <a:gd name="connsiteX1" fmla="*/ 857250 w 2112169"/>
                <a:gd name="connsiteY1" fmla="*/ 138113 h 1388269"/>
                <a:gd name="connsiteX2" fmla="*/ 690562 w 2112169"/>
                <a:gd name="connsiteY2" fmla="*/ 157163 h 1388269"/>
                <a:gd name="connsiteX3" fmla="*/ 542925 w 2112169"/>
                <a:gd name="connsiteY3" fmla="*/ 176213 h 1388269"/>
                <a:gd name="connsiteX4" fmla="*/ 459581 w 2112169"/>
                <a:gd name="connsiteY4" fmla="*/ 185738 h 1388269"/>
                <a:gd name="connsiteX5" fmla="*/ 423862 w 2112169"/>
                <a:gd name="connsiteY5" fmla="*/ 188119 h 1388269"/>
                <a:gd name="connsiteX6" fmla="*/ 378619 w 2112169"/>
                <a:gd name="connsiteY6" fmla="*/ 188119 h 1388269"/>
                <a:gd name="connsiteX7" fmla="*/ 311944 w 2112169"/>
                <a:gd name="connsiteY7" fmla="*/ 183356 h 1388269"/>
                <a:gd name="connsiteX8" fmla="*/ 247650 w 2112169"/>
                <a:gd name="connsiteY8" fmla="*/ 173831 h 1388269"/>
                <a:gd name="connsiteX9" fmla="*/ 173831 w 2112169"/>
                <a:gd name="connsiteY9" fmla="*/ 154781 h 1388269"/>
                <a:gd name="connsiteX10" fmla="*/ 109537 w 2112169"/>
                <a:gd name="connsiteY10" fmla="*/ 133350 h 1388269"/>
                <a:gd name="connsiteX11" fmla="*/ 73819 w 2112169"/>
                <a:gd name="connsiteY11" fmla="*/ 121444 h 1388269"/>
                <a:gd name="connsiteX12" fmla="*/ 42862 w 2112169"/>
                <a:gd name="connsiteY12" fmla="*/ 109538 h 1388269"/>
                <a:gd name="connsiteX13" fmla="*/ 30956 w 2112169"/>
                <a:gd name="connsiteY13" fmla="*/ 104775 h 1388269"/>
                <a:gd name="connsiteX14" fmla="*/ 16669 w 2112169"/>
                <a:gd name="connsiteY14" fmla="*/ 102394 h 1388269"/>
                <a:gd name="connsiteX15" fmla="*/ 4762 w 2112169"/>
                <a:gd name="connsiteY15" fmla="*/ 107156 h 1388269"/>
                <a:gd name="connsiteX16" fmla="*/ 0 w 2112169"/>
                <a:gd name="connsiteY16" fmla="*/ 116681 h 1388269"/>
                <a:gd name="connsiteX17" fmla="*/ 9525 w 2112169"/>
                <a:gd name="connsiteY17" fmla="*/ 154781 h 1388269"/>
                <a:gd name="connsiteX18" fmla="*/ 28575 w 2112169"/>
                <a:gd name="connsiteY18" fmla="*/ 188119 h 1388269"/>
                <a:gd name="connsiteX19" fmla="*/ 47625 w 2112169"/>
                <a:gd name="connsiteY19" fmla="*/ 214313 h 1388269"/>
                <a:gd name="connsiteX20" fmla="*/ 88106 w 2112169"/>
                <a:gd name="connsiteY20" fmla="*/ 254794 h 1388269"/>
                <a:gd name="connsiteX21" fmla="*/ 133350 w 2112169"/>
                <a:gd name="connsiteY21" fmla="*/ 297656 h 1388269"/>
                <a:gd name="connsiteX22" fmla="*/ 180975 w 2112169"/>
                <a:gd name="connsiteY22" fmla="*/ 335756 h 1388269"/>
                <a:gd name="connsiteX23" fmla="*/ 219075 w 2112169"/>
                <a:gd name="connsiteY23" fmla="*/ 364331 h 1388269"/>
                <a:gd name="connsiteX24" fmla="*/ 261937 w 2112169"/>
                <a:gd name="connsiteY24" fmla="*/ 385763 h 1388269"/>
                <a:gd name="connsiteX25" fmla="*/ 292894 w 2112169"/>
                <a:gd name="connsiteY25" fmla="*/ 397669 h 1388269"/>
                <a:gd name="connsiteX26" fmla="*/ 326231 w 2112169"/>
                <a:gd name="connsiteY26" fmla="*/ 407194 h 1388269"/>
                <a:gd name="connsiteX27" fmla="*/ 371475 w 2112169"/>
                <a:gd name="connsiteY27" fmla="*/ 411956 h 1388269"/>
                <a:gd name="connsiteX28" fmla="*/ 421481 w 2112169"/>
                <a:gd name="connsiteY28" fmla="*/ 402431 h 1388269"/>
                <a:gd name="connsiteX29" fmla="*/ 500062 w 2112169"/>
                <a:gd name="connsiteY29" fmla="*/ 385763 h 1388269"/>
                <a:gd name="connsiteX30" fmla="*/ 700087 w 2112169"/>
                <a:gd name="connsiteY30" fmla="*/ 347663 h 1388269"/>
                <a:gd name="connsiteX31" fmla="*/ 847725 w 2112169"/>
                <a:gd name="connsiteY31" fmla="*/ 323850 h 1388269"/>
                <a:gd name="connsiteX32" fmla="*/ 983456 w 2112169"/>
                <a:gd name="connsiteY32" fmla="*/ 300038 h 1388269"/>
                <a:gd name="connsiteX33" fmla="*/ 1057275 w 2112169"/>
                <a:gd name="connsiteY33" fmla="*/ 290513 h 1388269"/>
                <a:gd name="connsiteX34" fmla="*/ 1171575 w 2112169"/>
                <a:gd name="connsiteY34" fmla="*/ 283369 h 1388269"/>
                <a:gd name="connsiteX35" fmla="*/ 1302544 w 2112169"/>
                <a:gd name="connsiteY35" fmla="*/ 276225 h 1388269"/>
                <a:gd name="connsiteX36" fmla="*/ 1390650 w 2112169"/>
                <a:gd name="connsiteY36" fmla="*/ 276225 h 1388269"/>
                <a:gd name="connsiteX37" fmla="*/ 1533525 w 2112169"/>
                <a:gd name="connsiteY37" fmla="*/ 271463 h 1388269"/>
                <a:gd name="connsiteX38" fmla="*/ 1607344 w 2112169"/>
                <a:gd name="connsiteY38" fmla="*/ 273844 h 1388269"/>
                <a:gd name="connsiteX39" fmla="*/ 1638300 w 2112169"/>
                <a:gd name="connsiteY39" fmla="*/ 278606 h 1388269"/>
                <a:gd name="connsiteX40" fmla="*/ 1676400 w 2112169"/>
                <a:gd name="connsiteY40" fmla="*/ 285750 h 1388269"/>
                <a:gd name="connsiteX41" fmla="*/ 1743075 w 2112169"/>
                <a:gd name="connsiteY41" fmla="*/ 295275 h 1388269"/>
                <a:gd name="connsiteX42" fmla="*/ 1778794 w 2112169"/>
                <a:gd name="connsiteY42" fmla="*/ 300038 h 1388269"/>
                <a:gd name="connsiteX43" fmla="*/ 1785937 w 2112169"/>
                <a:gd name="connsiteY43" fmla="*/ 319088 h 1388269"/>
                <a:gd name="connsiteX44" fmla="*/ 1800225 w 2112169"/>
                <a:gd name="connsiteY44" fmla="*/ 361950 h 1388269"/>
                <a:gd name="connsiteX45" fmla="*/ 1788319 w 2112169"/>
                <a:gd name="connsiteY45" fmla="*/ 433388 h 1388269"/>
                <a:gd name="connsiteX46" fmla="*/ 1764506 w 2112169"/>
                <a:gd name="connsiteY46" fmla="*/ 554831 h 1388269"/>
                <a:gd name="connsiteX47" fmla="*/ 1752600 w 2112169"/>
                <a:gd name="connsiteY47" fmla="*/ 616744 h 1388269"/>
                <a:gd name="connsiteX48" fmla="*/ 1735931 w 2112169"/>
                <a:gd name="connsiteY48" fmla="*/ 742950 h 1388269"/>
                <a:gd name="connsiteX49" fmla="*/ 1704975 w 2112169"/>
                <a:gd name="connsiteY49" fmla="*/ 888206 h 1388269"/>
                <a:gd name="connsiteX50" fmla="*/ 1676400 w 2112169"/>
                <a:gd name="connsiteY50" fmla="*/ 1012031 h 1388269"/>
                <a:gd name="connsiteX51" fmla="*/ 1640681 w 2112169"/>
                <a:gd name="connsiteY51" fmla="*/ 1173956 h 1388269"/>
                <a:gd name="connsiteX52" fmla="*/ 1626394 w 2112169"/>
                <a:gd name="connsiteY52" fmla="*/ 1328738 h 1388269"/>
                <a:gd name="connsiteX53" fmla="*/ 1643062 w 2112169"/>
                <a:gd name="connsiteY53" fmla="*/ 1350169 h 1388269"/>
                <a:gd name="connsiteX54" fmla="*/ 1664494 w 2112169"/>
                <a:gd name="connsiteY54" fmla="*/ 1369219 h 1388269"/>
                <a:gd name="connsiteX55" fmla="*/ 1688306 w 2112169"/>
                <a:gd name="connsiteY55" fmla="*/ 1383506 h 1388269"/>
                <a:gd name="connsiteX56" fmla="*/ 1702594 w 2112169"/>
                <a:gd name="connsiteY56" fmla="*/ 1388269 h 1388269"/>
                <a:gd name="connsiteX57" fmla="*/ 1733550 w 2112169"/>
                <a:gd name="connsiteY57" fmla="*/ 1388269 h 1388269"/>
                <a:gd name="connsiteX58" fmla="*/ 1795462 w 2112169"/>
                <a:gd name="connsiteY58" fmla="*/ 1376363 h 1388269"/>
                <a:gd name="connsiteX59" fmla="*/ 1819275 w 2112169"/>
                <a:gd name="connsiteY59" fmla="*/ 1369219 h 1388269"/>
                <a:gd name="connsiteX60" fmla="*/ 1828800 w 2112169"/>
                <a:gd name="connsiteY60" fmla="*/ 1359694 h 1388269"/>
                <a:gd name="connsiteX61" fmla="*/ 1845469 w 2112169"/>
                <a:gd name="connsiteY61" fmla="*/ 1309688 h 1388269"/>
                <a:gd name="connsiteX62" fmla="*/ 1883569 w 2112169"/>
                <a:gd name="connsiteY62" fmla="*/ 1193006 h 1388269"/>
                <a:gd name="connsiteX63" fmla="*/ 1895475 w 2112169"/>
                <a:gd name="connsiteY63" fmla="*/ 1152525 h 1388269"/>
                <a:gd name="connsiteX64" fmla="*/ 1916906 w 2112169"/>
                <a:gd name="connsiteY64" fmla="*/ 1038225 h 1388269"/>
                <a:gd name="connsiteX65" fmla="*/ 1957387 w 2112169"/>
                <a:gd name="connsiteY65" fmla="*/ 842963 h 1388269"/>
                <a:gd name="connsiteX66" fmla="*/ 1997869 w 2112169"/>
                <a:gd name="connsiteY66" fmla="*/ 645319 h 1388269"/>
                <a:gd name="connsiteX67" fmla="*/ 2031206 w 2112169"/>
                <a:gd name="connsiteY67" fmla="*/ 485775 h 1388269"/>
                <a:gd name="connsiteX68" fmla="*/ 2047875 w 2112169"/>
                <a:gd name="connsiteY68" fmla="*/ 402431 h 1388269"/>
                <a:gd name="connsiteX69" fmla="*/ 2069306 w 2112169"/>
                <a:gd name="connsiteY69" fmla="*/ 338138 h 1388269"/>
                <a:gd name="connsiteX70" fmla="*/ 2097881 w 2112169"/>
                <a:gd name="connsiteY70" fmla="*/ 261938 h 1388269"/>
                <a:gd name="connsiteX71" fmla="*/ 2112169 w 2112169"/>
                <a:gd name="connsiteY71" fmla="*/ 233363 h 1388269"/>
                <a:gd name="connsiteX72" fmla="*/ 2112169 w 2112169"/>
                <a:gd name="connsiteY72" fmla="*/ 219075 h 1388269"/>
                <a:gd name="connsiteX73" fmla="*/ 2083594 w 2112169"/>
                <a:gd name="connsiteY73" fmla="*/ 185738 h 1388269"/>
                <a:gd name="connsiteX74" fmla="*/ 2038350 w 2112169"/>
                <a:gd name="connsiteY74" fmla="*/ 147638 h 1388269"/>
                <a:gd name="connsiteX75" fmla="*/ 2000250 w 2112169"/>
                <a:gd name="connsiteY75" fmla="*/ 119063 h 1388269"/>
                <a:gd name="connsiteX76" fmla="*/ 1945481 w 2112169"/>
                <a:gd name="connsiteY76" fmla="*/ 85725 h 1388269"/>
                <a:gd name="connsiteX77" fmla="*/ 1869281 w 2112169"/>
                <a:gd name="connsiteY77" fmla="*/ 45244 h 1388269"/>
                <a:gd name="connsiteX78" fmla="*/ 1814512 w 2112169"/>
                <a:gd name="connsiteY78" fmla="*/ 21431 h 1388269"/>
                <a:gd name="connsiteX79" fmla="*/ 1776412 w 2112169"/>
                <a:gd name="connsiteY79" fmla="*/ 4763 h 1388269"/>
                <a:gd name="connsiteX80" fmla="*/ 1752600 w 2112169"/>
                <a:gd name="connsiteY80" fmla="*/ 0 h 1388269"/>
                <a:gd name="connsiteX81" fmla="*/ 1733550 w 2112169"/>
                <a:gd name="connsiteY81" fmla="*/ 0 h 1388269"/>
                <a:gd name="connsiteX82" fmla="*/ 1709737 w 2112169"/>
                <a:gd name="connsiteY82" fmla="*/ 2381 h 1388269"/>
                <a:gd name="connsiteX83" fmla="*/ 1666875 w 2112169"/>
                <a:gd name="connsiteY83" fmla="*/ 16669 h 1388269"/>
                <a:gd name="connsiteX84" fmla="*/ 1604962 w 2112169"/>
                <a:gd name="connsiteY84" fmla="*/ 47625 h 1388269"/>
                <a:gd name="connsiteX85" fmla="*/ 1569244 w 2112169"/>
                <a:gd name="connsiteY85" fmla="*/ 57150 h 1388269"/>
                <a:gd name="connsiteX86" fmla="*/ 1304925 w 2112169"/>
                <a:gd name="connsiteY86" fmla="*/ 88106 h 1388269"/>
                <a:gd name="connsiteX87" fmla="*/ 1038225 w 2112169"/>
                <a:gd name="connsiteY87" fmla="*/ 116681 h 138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112169" h="1388269">
                  <a:moveTo>
                    <a:pt x="1038225" y="116681"/>
                  </a:moveTo>
                  <a:lnTo>
                    <a:pt x="857250" y="138113"/>
                  </a:lnTo>
                  <a:lnTo>
                    <a:pt x="690562" y="157163"/>
                  </a:lnTo>
                  <a:lnTo>
                    <a:pt x="542925" y="176213"/>
                  </a:lnTo>
                  <a:lnTo>
                    <a:pt x="459581" y="185738"/>
                  </a:lnTo>
                  <a:lnTo>
                    <a:pt x="423862" y="188119"/>
                  </a:lnTo>
                  <a:lnTo>
                    <a:pt x="378619" y="188119"/>
                  </a:lnTo>
                  <a:lnTo>
                    <a:pt x="311944" y="183356"/>
                  </a:lnTo>
                  <a:lnTo>
                    <a:pt x="247650" y="173831"/>
                  </a:lnTo>
                  <a:lnTo>
                    <a:pt x="173831" y="154781"/>
                  </a:lnTo>
                  <a:lnTo>
                    <a:pt x="109537" y="133350"/>
                  </a:lnTo>
                  <a:lnTo>
                    <a:pt x="73819" y="121444"/>
                  </a:lnTo>
                  <a:lnTo>
                    <a:pt x="42862" y="109538"/>
                  </a:lnTo>
                  <a:lnTo>
                    <a:pt x="30956" y="104775"/>
                  </a:lnTo>
                  <a:lnTo>
                    <a:pt x="16669" y="102394"/>
                  </a:lnTo>
                  <a:lnTo>
                    <a:pt x="4762" y="107156"/>
                  </a:lnTo>
                  <a:lnTo>
                    <a:pt x="0" y="116681"/>
                  </a:lnTo>
                  <a:lnTo>
                    <a:pt x="9525" y="154781"/>
                  </a:lnTo>
                  <a:lnTo>
                    <a:pt x="28575" y="188119"/>
                  </a:lnTo>
                  <a:lnTo>
                    <a:pt x="47625" y="214313"/>
                  </a:lnTo>
                  <a:lnTo>
                    <a:pt x="88106" y="254794"/>
                  </a:lnTo>
                  <a:lnTo>
                    <a:pt x="133350" y="297656"/>
                  </a:lnTo>
                  <a:lnTo>
                    <a:pt x="180975" y="335756"/>
                  </a:lnTo>
                  <a:lnTo>
                    <a:pt x="219075" y="364331"/>
                  </a:lnTo>
                  <a:lnTo>
                    <a:pt x="261937" y="385763"/>
                  </a:lnTo>
                  <a:lnTo>
                    <a:pt x="292894" y="397669"/>
                  </a:lnTo>
                  <a:lnTo>
                    <a:pt x="326231" y="407194"/>
                  </a:lnTo>
                  <a:lnTo>
                    <a:pt x="371475" y="411956"/>
                  </a:lnTo>
                  <a:lnTo>
                    <a:pt x="421481" y="402431"/>
                  </a:lnTo>
                  <a:lnTo>
                    <a:pt x="500062" y="385763"/>
                  </a:lnTo>
                  <a:lnTo>
                    <a:pt x="700087" y="347663"/>
                  </a:lnTo>
                  <a:lnTo>
                    <a:pt x="847725" y="323850"/>
                  </a:lnTo>
                  <a:lnTo>
                    <a:pt x="983456" y="300038"/>
                  </a:lnTo>
                  <a:lnTo>
                    <a:pt x="1057275" y="290513"/>
                  </a:lnTo>
                  <a:lnTo>
                    <a:pt x="1171575" y="283369"/>
                  </a:lnTo>
                  <a:lnTo>
                    <a:pt x="1302544" y="276225"/>
                  </a:lnTo>
                  <a:lnTo>
                    <a:pt x="1390650" y="276225"/>
                  </a:lnTo>
                  <a:lnTo>
                    <a:pt x="1533525" y="271463"/>
                  </a:lnTo>
                  <a:lnTo>
                    <a:pt x="1607344" y="273844"/>
                  </a:lnTo>
                  <a:lnTo>
                    <a:pt x="1638300" y="278606"/>
                  </a:lnTo>
                  <a:lnTo>
                    <a:pt x="1676400" y="285750"/>
                  </a:lnTo>
                  <a:lnTo>
                    <a:pt x="1743075" y="295275"/>
                  </a:lnTo>
                  <a:lnTo>
                    <a:pt x="1778794" y="300038"/>
                  </a:lnTo>
                  <a:lnTo>
                    <a:pt x="1785937" y="319088"/>
                  </a:lnTo>
                  <a:lnTo>
                    <a:pt x="1800225" y="361950"/>
                  </a:lnTo>
                  <a:lnTo>
                    <a:pt x="1788319" y="433388"/>
                  </a:lnTo>
                  <a:lnTo>
                    <a:pt x="1764506" y="554831"/>
                  </a:lnTo>
                  <a:lnTo>
                    <a:pt x="1752600" y="616744"/>
                  </a:lnTo>
                  <a:lnTo>
                    <a:pt x="1735931" y="742950"/>
                  </a:lnTo>
                  <a:lnTo>
                    <a:pt x="1704975" y="888206"/>
                  </a:lnTo>
                  <a:lnTo>
                    <a:pt x="1676400" y="1012031"/>
                  </a:lnTo>
                  <a:lnTo>
                    <a:pt x="1640681" y="1173956"/>
                  </a:lnTo>
                  <a:lnTo>
                    <a:pt x="1626394" y="1328738"/>
                  </a:lnTo>
                  <a:lnTo>
                    <a:pt x="1643062" y="1350169"/>
                  </a:lnTo>
                  <a:lnTo>
                    <a:pt x="1664494" y="1369219"/>
                  </a:lnTo>
                  <a:lnTo>
                    <a:pt x="1688306" y="1383506"/>
                  </a:lnTo>
                  <a:lnTo>
                    <a:pt x="1702594" y="1388269"/>
                  </a:lnTo>
                  <a:lnTo>
                    <a:pt x="1733550" y="1388269"/>
                  </a:lnTo>
                  <a:lnTo>
                    <a:pt x="1795462" y="1376363"/>
                  </a:lnTo>
                  <a:lnTo>
                    <a:pt x="1819275" y="1369219"/>
                  </a:lnTo>
                  <a:lnTo>
                    <a:pt x="1828800" y="1359694"/>
                  </a:lnTo>
                  <a:lnTo>
                    <a:pt x="1845469" y="1309688"/>
                  </a:lnTo>
                  <a:lnTo>
                    <a:pt x="1883569" y="1193006"/>
                  </a:lnTo>
                  <a:lnTo>
                    <a:pt x="1895475" y="1152525"/>
                  </a:lnTo>
                  <a:lnTo>
                    <a:pt x="1916906" y="1038225"/>
                  </a:lnTo>
                  <a:lnTo>
                    <a:pt x="1957387" y="842963"/>
                  </a:lnTo>
                  <a:lnTo>
                    <a:pt x="1997869" y="645319"/>
                  </a:lnTo>
                  <a:lnTo>
                    <a:pt x="2031206" y="485775"/>
                  </a:lnTo>
                  <a:lnTo>
                    <a:pt x="2047875" y="402431"/>
                  </a:lnTo>
                  <a:lnTo>
                    <a:pt x="2069306" y="338138"/>
                  </a:lnTo>
                  <a:lnTo>
                    <a:pt x="2097881" y="261938"/>
                  </a:lnTo>
                  <a:lnTo>
                    <a:pt x="2112169" y="233363"/>
                  </a:lnTo>
                  <a:lnTo>
                    <a:pt x="2112169" y="219075"/>
                  </a:lnTo>
                  <a:lnTo>
                    <a:pt x="2083594" y="185738"/>
                  </a:lnTo>
                  <a:lnTo>
                    <a:pt x="2038350" y="147638"/>
                  </a:lnTo>
                  <a:lnTo>
                    <a:pt x="2000250" y="119063"/>
                  </a:lnTo>
                  <a:lnTo>
                    <a:pt x="1945481" y="85725"/>
                  </a:lnTo>
                  <a:lnTo>
                    <a:pt x="1869281" y="45244"/>
                  </a:lnTo>
                  <a:lnTo>
                    <a:pt x="1814512" y="21431"/>
                  </a:lnTo>
                  <a:lnTo>
                    <a:pt x="1776412" y="4763"/>
                  </a:lnTo>
                  <a:lnTo>
                    <a:pt x="1752600" y="0"/>
                  </a:lnTo>
                  <a:lnTo>
                    <a:pt x="1733550" y="0"/>
                  </a:lnTo>
                  <a:lnTo>
                    <a:pt x="1709737" y="2381"/>
                  </a:lnTo>
                  <a:lnTo>
                    <a:pt x="1666875" y="16669"/>
                  </a:lnTo>
                  <a:lnTo>
                    <a:pt x="1604962" y="47625"/>
                  </a:lnTo>
                  <a:lnTo>
                    <a:pt x="1569244" y="57150"/>
                  </a:lnTo>
                  <a:lnTo>
                    <a:pt x="1304925" y="88106"/>
                  </a:lnTo>
                  <a:lnTo>
                    <a:pt x="1038225" y="116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5">
              <a:extLst>
                <a:ext uri="{FF2B5EF4-FFF2-40B4-BE49-F238E27FC236}">
                  <a16:creationId xmlns:a16="http://schemas.microsoft.com/office/drawing/2014/main" id="{84388955-59F2-47EF-B0A3-DC182D7EB511}"/>
                </a:ext>
              </a:extLst>
            </p:cNvPr>
            <p:cNvSpPr/>
            <p:nvPr/>
          </p:nvSpPr>
          <p:spPr>
            <a:xfrm>
              <a:off x="5703888" y="2239963"/>
              <a:ext cx="1801812" cy="393700"/>
            </a:xfrm>
            <a:custGeom>
              <a:avLst/>
              <a:gdLst>
                <a:gd name="connsiteX0" fmla="*/ 814387 w 1802606"/>
                <a:gd name="connsiteY0" fmla="*/ 126207 h 392907"/>
                <a:gd name="connsiteX1" fmla="*/ 1090612 w 1802606"/>
                <a:gd name="connsiteY1" fmla="*/ 85725 h 392907"/>
                <a:gd name="connsiteX2" fmla="*/ 1316831 w 1802606"/>
                <a:gd name="connsiteY2" fmla="*/ 50007 h 392907"/>
                <a:gd name="connsiteX3" fmla="*/ 1495425 w 1802606"/>
                <a:gd name="connsiteY3" fmla="*/ 19050 h 392907"/>
                <a:gd name="connsiteX4" fmla="*/ 1576387 w 1802606"/>
                <a:gd name="connsiteY4" fmla="*/ 2382 h 392907"/>
                <a:gd name="connsiteX5" fmla="*/ 1593056 w 1802606"/>
                <a:gd name="connsiteY5" fmla="*/ 0 h 392907"/>
                <a:gd name="connsiteX6" fmla="*/ 1612106 w 1802606"/>
                <a:gd name="connsiteY6" fmla="*/ 2382 h 392907"/>
                <a:gd name="connsiteX7" fmla="*/ 1666875 w 1802606"/>
                <a:gd name="connsiteY7" fmla="*/ 19050 h 392907"/>
                <a:gd name="connsiteX8" fmla="*/ 1740694 w 1802606"/>
                <a:gd name="connsiteY8" fmla="*/ 47625 h 392907"/>
                <a:gd name="connsiteX9" fmla="*/ 1802606 w 1802606"/>
                <a:gd name="connsiteY9" fmla="*/ 69057 h 392907"/>
                <a:gd name="connsiteX10" fmla="*/ 1783556 w 1802606"/>
                <a:gd name="connsiteY10" fmla="*/ 230982 h 392907"/>
                <a:gd name="connsiteX11" fmla="*/ 1621631 w 1802606"/>
                <a:gd name="connsiteY11" fmla="*/ 230982 h 392907"/>
                <a:gd name="connsiteX12" fmla="*/ 1443037 w 1802606"/>
                <a:gd name="connsiteY12" fmla="*/ 238125 h 392907"/>
                <a:gd name="connsiteX13" fmla="*/ 1238250 w 1802606"/>
                <a:gd name="connsiteY13" fmla="*/ 252413 h 392907"/>
                <a:gd name="connsiteX14" fmla="*/ 1054894 w 1802606"/>
                <a:gd name="connsiteY14" fmla="*/ 269082 h 392907"/>
                <a:gd name="connsiteX15" fmla="*/ 904875 w 1802606"/>
                <a:gd name="connsiteY15" fmla="*/ 288132 h 392907"/>
                <a:gd name="connsiteX16" fmla="*/ 711994 w 1802606"/>
                <a:gd name="connsiteY16" fmla="*/ 316707 h 392907"/>
                <a:gd name="connsiteX17" fmla="*/ 564356 w 1802606"/>
                <a:gd name="connsiteY17" fmla="*/ 340519 h 392907"/>
                <a:gd name="connsiteX18" fmla="*/ 500062 w 1802606"/>
                <a:gd name="connsiteY18" fmla="*/ 359569 h 392907"/>
                <a:gd name="connsiteX19" fmla="*/ 414337 w 1802606"/>
                <a:gd name="connsiteY19" fmla="*/ 381000 h 392907"/>
                <a:gd name="connsiteX20" fmla="*/ 333375 w 1802606"/>
                <a:gd name="connsiteY20" fmla="*/ 392907 h 392907"/>
                <a:gd name="connsiteX21" fmla="*/ 300037 w 1802606"/>
                <a:gd name="connsiteY21" fmla="*/ 392907 h 392907"/>
                <a:gd name="connsiteX22" fmla="*/ 271462 w 1802606"/>
                <a:gd name="connsiteY22" fmla="*/ 385763 h 392907"/>
                <a:gd name="connsiteX23" fmla="*/ 214312 w 1802606"/>
                <a:gd name="connsiteY23" fmla="*/ 342900 h 392907"/>
                <a:gd name="connsiteX24" fmla="*/ 154781 w 1802606"/>
                <a:gd name="connsiteY24" fmla="*/ 300038 h 392907"/>
                <a:gd name="connsiteX25" fmla="*/ 88106 w 1802606"/>
                <a:gd name="connsiteY25" fmla="*/ 247650 h 392907"/>
                <a:gd name="connsiteX26" fmla="*/ 42862 w 1802606"/>
                <a:gd name="connsiteY26" fmla="*/ 207169 h 392907"/>
                <a:gd name="connsiteX27" fmla="*/ 11906 w 1802606"/>
                <a:gd name="connsiteY27" fmla="*/ 173832 h 392907"/>
                <a:gd name="connsiteX28" fmla="*/ 2381 w 1802606"/>
                <a:gd name="connsiteY28" fmla="*/ 154782 h 392907"/>
                <a:gd name="connsiteX29" fmla="*/ 0 w 1802606"/>
                <a:gd name="connsiteY29" fmla="*/ 133350 h 392907"/>
                <a:gd name="connsiteX30" fmla="*/ 0 w 1802606"/>
                <a:gd name="connsiteY30" fmla="*/ 121444 h 392907"/>
                <a:gd name="connsiteX31" fmla="*/ 16669 w 1802606"/>
                <a:gd name="connsiteY31" fmla="*/ 111919 h 392907"/>
                <a:gd name="connsiteX32" fmla="*/ 45244 w 1802606"/>
                <a:gd name="connsiteY32" fmla="*/ 116682 h 392907"/>
                <a:gd name="connsiteX33" fmla="*/ 78581 w 1802606"/>
                <a:gd name="connsiteY33" fmla="*/ 130969 h 392907"/>
                <a:gd name="connsiteX34" fmla="*/ 128587 w 1802606"/>
                <a:gd name="connsiteY34" fmla="*/ 150019 h 392907"/>
                <a:gd name="connsiteX35" fmla="*/ 166687 w 1802606"/>
                <a:gd name="connsiteY35" fmla="*/ 161925 h 392907"/>
                <a:gd name="connsiteX36" fmla="*/ 235744 w 1802606"/>
                <a:gd name="connsiteY36" fmla="*/ 176213 h 392907"/>
                <a:gd name="connsiteX37" fmla="*/ 283369 w 1802606"/>
                <a:gd name="connsiteY37" fmla="*/ 180975 h 392907"/>
                <a:gd name="connsiteX38" fmla="*/ 338137 w 1802606"/>
                <a:gd name="connsiteY38" fmla="*/ 185738 h 392907"/>
                <a:gd name="connsiteX39" fmla="*/ 428625 w 1802606"/>
                <a:gd name="connsiteY39" fmla="*/ 176213 h 392907"/>
                <a:gd name="connsiteX40" fmla="*/ 621506 w 1802606"/>
                <a:gd name="connsiteY40" fmla="*/ 150019 h 392907"/>
                <a:gd name="connsiteX41" fmla="*/ 814387 w 1802606"/>
                <a:gd name="connsiteY41" fmla="*/ 126207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02606" h="392907">
                  <a:moveTo>
                    <a:pt x="814387" y="126207"/>
                  </a:moveTo>
                  <a:lnTo>
                    <a:pt x="1090612" y="85725"/>
                  </a:lnTo>
                  <a:lnTo>
                    <a:pt x="1316831" y="50007"/>
                  </a:lnTo>
                  <a:lnTo>
                    <a:pt x="1495425" y="19050"/>
                  </a:lnTo>
                  <a:lnTo>
                    <a:pt x="1576387" y="2382"/>
                  </a:lnTo>
                  <a:lnTo>
                    <a:pt x="1593056" y="0"/>
                  </a:lnTo>
                  <a:lnTo>
                    <a:pt x="1612106" y="2382"/>
                  </a:lnTo>
                  <a:lnTo>
                    <a:pt x="1666875" y="19050"/>
                  </a:lnTo>
                  <a:lnTo>
                    <a:pt x="1740694" y="47625"/>
                  </a:lnTo>
                  <a:lnTo>
                    <a:pt x="1802606" y="69057"/>
                  </a:lnTo>
                  <a:lnTo>
                    <a:pt x="1783556" y="230982"/>
                  </a:lnTo>
                  <a:lnTo>
                    <a:pt x="1621631" y="230982"/>
                  </a:lnTo>
                  <a:lnTo>
                    <a:pt x="1443037" y="238125"/>
                  </a:lnTo>
                  <a:lnTo>
                    <a:pt x="1238250" y="252413"/>
                  </a:lnTo>
                  <a:lnTo>
                    <a:pt x="1054894" y="269082"/>
                  </a:lnTo>
                  <a:lnTo>
                    <a:pt x="904875" y="288132"/>
                  </a:lnTo>
                  <a:lnTo>
                    <a:pt x="711994" y="316707"/>
                  </a:lnTo>
                  <a:lnTo>
                    <a:pt x="564356" y="340519"/>
                  </a:lnTo>
                  <a:lnTo>
                    <a:pt x="500062" y="359569"/>
                  </a:lnTo>
                  <a:lnTo>
                    <a:pt x="414337" y="381000"/>
                  </a:lnTo>
                  <a:lnTo>
                    <a:pt x="333375" y="392907"/>
                  </a:lnTo>
                  <a:lnTo>
                    <a:pt x="300037" y="392907"/>
                  </a:lnTo>
                  <a:lnTo>
                    <a:pt x="271462" y="385763"/>
                  </a:lnTo>
                  <a:lnTo>
                    <a:pt x="214312" y="342900"/>
                  </a:lnTo>
                  <a:lnTo>
                    <a:pt x="154781" y="300038"/>
                  </a:lnTo>
                  <a:lnTo>
                    <a:pt x="88106" y="247650"/>
                  </a:lnTo>
                  <a:lnTo>
                    <a:pt x="42862" y="207169"/>
                  </a:lnTo>
                  <a:lnTo>
                    <a:pt x="11906" y="173832"/>
                  </a:lnTo>
                  <a:lnTo>
                    <a:pt x="2381" y="154782"/>
                  </a:lnTo>
                  <a:lnTo>
                    <a:pt x="0" y="133350"/>
                  </a:lnTo>
                  <a:lnTo>
                    <a:pt x="0" y="121444"/>
                  </a:lnTo>
                  <a:lnTo>
                    <a:pt x="16669" y="111919"/>
                  </a:lnTo>
                  <a:lnTo>
                    <a:pt x="45244" y="116682"/>
                  </a:lnTo>
                  <a:lnTo>
                    <a:pt x="78581" y="130969"/>
                  </a:lnTo>
                  <a:lnTo>
                    <a:pt x="128587" y="150019"/>
                  </a:lnTo>
                  <a:lnTo>
                    <a:pt x="166687" y="161925"/>
                  </a:lnTo>
                  <a:lnTo>
                    <a:pt x="235744" y="176213"/>
                  </a:lnTo>
                  <a:lnTo>
                    <a:pt x="283369" y="180975"/>
                  </a:lnTo>
                  <a:lnTo>
                    <a:pt x="338137" y="185738"/>
                  </a:lnTo>
                  <a:lnTo>
                    <a:pt x="428625" y="176213"/>
                  </a:lnTo>
                  <a:lnTo>
                    <a:pt x="621506" y="150019"/>
                  </a:lnTo>
                  <a:lnTo>
                    <a:pt x="814387" y="1262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D4146EB1-2012-491F-8DE9-DA41584EE4AE}"/>
                </a:ext>
              </a:extLst>
            </p:cNvPr>
            <p:cNvSpPr/>
            <p:nvPr/>
          </p:nvSpPr>
          <p:spPr>
            <a:xfrm>
              <a:off x="5738813" y="2847976"/>
              <a:ext cx="1657350" cy="333375"/>
            </a:xfrm>
            <a:custGeom>
              <a:avLst/>
              <a:gdLst>
                <a:gd name="connsiteX0" fmla="*/ 1135856 w 1657350"/>
                <a:gd name="connsiteY0" fmla="*/ 50006 h 333375"/>
                <a:gd name="connsiteX1" fmla="*/ 988218 w 1657350"/>
                <a:gd name="connsiteY1" fmla="*/ 61913 h 333375"/>
                <a:gd name="connsiteX2" fmla="*/ 800100 w 1657350"/>
                <a:gd name="connsiteY2" fmla="*/ 78581 h 333375"/>
                <a:gd name="connsiteX3" fmla="*/ 607218 w 1657350"/>
                <a:gd name="connsiteY3" fmla="*/ 95250 h 333375"/>
                <a:gd name="connsiteX4" fmla="*/ 452437 w 1657350"/>
                <a:gd name="connsiteY4" fmla="*/ 107156 h 333375"/>
                <a:gd name="connsiteX5" fmla="*/ 421481 w 1657350"/>
                <a:gd name="connsiteY5" fmla="*/ 111919 h 333375"/>
                <a:gd name="connsiteX6" fmla="*/ 345281 w 1657350"/>
                <a:gd name="connsiteY6" fmla="*/ 114300 h 333375"/>
                <a:gd name="connsiteX7" fmla="*/ 283368 w 1657350"/>
                <a:gd name="connsiteY7" fmla="*/ 111919 h 333375"/>
                <a:gd name="connsiteX8" fmla="*/ 216693 w 1657350"/>
                <a:gd name="connsiteY8" fmla="*/ 107156 h 333375"/>
                <a:gd name="connsiteX9" fmla="*/ 159543 w 1657350"/>
                <a:gd name="connsiteY9" fmla="*/ 100013 h 333375"/>
                <a:gd name="connsiteX10" fmla="*/ 119062 w 1657350"/>
                <a:gd name="connsiteY10" fmla="*/ 90488 h 333375"/>
                <a:gd name="connsiteX11" fmla="*/ 80962 w 1657350"/>
                <a:gd name="connsiteY11" fmla="*/ 78581 h 333375"/>
                <a:gd name="connsiteX12" fmla="*/ 52387 w 1657350"/>
                <a:gd name="connsiteY12" fmla="*/ 64294 h 333375"/>
                <a:gd name="connsiteX13" fmla="*/ 26193 w 1657350"/>
                <a:gd name="connsiteY13" fmla="*/ 54769 h 333375"/>
                <a:gd name="connsiteX14" fmla="*/ 4762 w 1657350"/>
                <a:gd name="connsiteY14" fmla="*/ 59531 h 333375"/>
                <a:gd name="connsiteX15" fmla="*/ 0 w 1657350"/>
                <a:gd name="connsiteY15" fmla="*/ 73819 h 333375"/>
                <a:gd name="connsiteX16" fmla="*/ 11906 w 1657350"/>
                <a:gd name="connsiteY16" fmla="*/ 107156 h 333375"/>
                <a:gd name="connsiteX17" fmla="*/ 40481 w 1657350"/>
                <a:gd name="connsiteY17" fmla="*/ 147638 h 333375"/>
                <a:gd name="connsiteX18" fmla="*/ 76200 w 1657350"/>
                <a:gd name="connsiteY18" fmla="*/ 190500 h 333375"/>
                <a:gd name="connsiteX19" fmla="*/ 107156 w 1657350"/>
                <a:gd name="connsiteY19" fmla="*/ 221456 h 333375"/>
                <a:gd name="connsiteX20" fmla="*/ 140493 w 1657350"/>
                <a:gd name="connsiteY20" fmla="*/ 252413 h 333375"/>
                <a:gd name="connsiteX21" fmla="*/ 173831 w 1657350"/>
                <a:gd name="connsiteY21" fmla="*/ 278606 h 333375"/>
                <a:gd name="connsiteX22" fmla="*/ 216693 w 1657350"/>
                <a:gd name="connsiteY22" fmla="*/ 304800 h 333375"/>
                <a:gd name="connsiteX23" fmla="*/ 250031 w 1657350"/>
                <a:gd name="connsiteY23" fmla="*/ 321469 h 333375"/>
                <a:gd name="connsiteX24" fmla="*/ 278606 w 1657350"/>
                <a:gd name="connsiteY24" fmla="*/ 328613 h 333375"/>
                <a:gd name="connsiteX25" fmla="*/ 316706 w 1657350"/>
                <a:gd name="connsiteY25" fmla="*/ 333375 h 333375"/>
                <a:gd name="connsiteX26" fmla="*/ 359568 w 1657350"/>
                <a:gd name="connsiteY26" fmla="*/ 330994 h 333375"/>
                <a:gd name="connsiteX27" fmla="*/ 428625 w 1657350"/>
                <a:gd name="connsiteY27" fmla="*/ 314325 h 333375"/>
                <a:gd name="connsiteX28" fmla="*/ 478631 w 1657350"/>
                <a:gd name="connsiteY28" fmla="*/ 292894 h 333375"/>
                <a:gd name="connsiteX29" fmla="*/ 616743 w 1657350"/>
                <a:gd name="connsiteY29" fmla="*/ 269081 h 333375"/>
                <a:gd name="connsiteX30" fmla="*/ 838200 w 1657350"/>
                <a:gd name="connsiteY30" fmla="*/ 233363 h 333375"/>
                <a:gd name="connsiteX31" fmla="*/ 992981 w 1657350"/>
                <a:gd name="connsiteY31" fmla="*/ 219075 h 333375"/>
                <a:gd name="connsiteX32" fmla="*/ 1195387 w 1657350"/>
                <a:gd name="connsiteY32" fmla="*/ 202406 h 333375"/>
                <a:gd name="connsiteX33" fmla="*/ 1369218 w 1657350"/>
                <a:gd name="connsiteY33" fmla="*/ 192881 h 333375"/>
                <a:gd name="connsiteX34" fmla="*/ 1654968 w 1657350"/>
                <a:gd name="connsiteY34" fmla="*/ 178594 h 333375"/>
                <a:gd name="connsiteX35" fmla="*/ 1657350 w 1657350"/>
                <a:gd name="connsiteY35" fmla="*/ 0 h 333375"/>
                <a:gd name="connsiteX36" fmla="*/ 1495425 w 1657350"/>
                <a:gd name="connsiteY36" fmla="*/ 16669 h 333375"/>
                <a:gd name="connsiteX37" fmla="*/ 1238250 w 1657350"/>
                <a:gd name="connsiteY37" fmla="*/ 42863 h 333375"/>
                <a:gd name="connsiteX38" fmla="*/ 1135856 w 1657350"/>
                <a:gd name="connsiteY38" fmla="*/ 50006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57350" h="333375">
                  <a:moveTo>
                    <a:pt x="1135856" y="50006"/>
                  </a:moveTo>
                  <a:lnTo>
                    <a:pt x="988218" y="61913"/>
                  </a:lnTo>
                  <a:lnTo>
                    <a:pt x="800100" y="78581"/>
                  </a:lnTo>
                  <a:lnTo>
                    <a:pt x="607218" y="95250"/>
                  </a:lnTo>
                  <a:lnTo>
                    <a:pt x="452437" y="107156"/>
                  </a:lnTo>
                  <a:lnTo>
                    <a:pt x="421481" y="111919"/>
                  </a:lnTo>
                  <a:lnTo>
                    <a:pt x="345281" y="114300"/>
                  </a:lnTo>
                  <a:lnTo>
                    <a:pt x="283368" y="111919"/>
                  </a:lnTo>
                  <a:lnTo>
                    <a:pt x="216693" y="107156"/>
                  </a:lnTo>
                  <a:lnTo>
                    <a:pt x="159543" y="100013"/>
                  </a:lnTo>
                  <a:lnTo>
                    <a:pt x="119062" y="90488"/>
                  </a:lnTo>
                  <a:lnTo>
                    <a:pt x="80962" y="78581"/>
                  </a:lnTo>
                  <a:lnTo>
                    <a:pt x="52387" y="64294"/>
                  </a:lnTo>
                  <a:lnTo>
                    <a:pt x="26193" y="54769"/>
                  </a:lnTo>
                  <a:lnTo>
                    <a:pt x="4762" y="59531"/>
                  </a:lnTo>
                  <a:lnTo>
                    <a:pt x="0" y="73819"/>
                  </a:lnTo>
                  <a:lnTo>
                    <a:pt x="11906" y="107156"/>
                  </a:lnTo>
                  <a:lnTo>
                    <a:pt x="40481" y="147638"/>
                  </a:lnTo>
                  <a:lnTo>
                    <a:pt x="76200" y="190500"/>
                  </a:lnTo>
                  <a:lnTo>
                    <a:pt x="107156" y="221456"/>
                  </a:lnTo>
                  <a:lnTo>
                    <a:pt x="140493" y="252413"/>
                  </a:lnTo>
                  <a:lnTo>
                    <a:pt x="173831" y="278606"/>
                  </a:lnTo>
                  <a:lnTo>
                    <a:pt x="216693" y="304800"/>
                  </a:lnTo>
                  <a:lnTo>
                    <a:pt x="250031" y="321469"/>
                  </a:lnTo>
                  <a:lnTo>
                    <a:pt x="278606" y="328613"/>
                  </a:lnTo>
                  <a:lnTo>
                    <a:pt x="316706" y="333375"/>
                  </a:lnTo>
                  <a:lnTo>
                    <a:pt x="359568" y="330994"/>
                  </a:lnTo>
                  <a:lnTo>
                    <a:pt x="428625" y="314325"/>
                  </a:lnTo>
                  <a:lnTo>
                    <a:pt x="478631" y="292894"/>
                  </a:lnTo>
                  <a:lnTo>
                    <a:pt x="616743" y="269081"/>
                  </a:lnTo>
                  <a:lnTo>
                    <a:pt x="838200" y="233363"/>
                  </a:lnTo>
                  <a:lnTo>
                    <a:pt x="992981" y="219075"/>
                  </a:lnTo>
                  <a:lnTo>
                    <a:pt x="1195387" y="202406"/>
                  </a:lnTo>
                  <a:lnTo>
                    <a:pt x="1369218" y="192881"/>
                  </a:lnTo>
                  <a:lnTo>
                    <a:pt x="1654968" y="178594"/>
                  </a:lnTo>
                  <a:lnTo>
                    <a:pt x="1657350" y="0"/>
                  </a:lnTo>
                  <a:lnTo>
                    <a:pt x="1495425" y="16669"/>
                  </a:lnTo>
                  <a:lnTo>
                    <a:pt x="1238250" y="42863"/>
                  </a:lnTo>
                  <a:lnTo>
                    <a:pt x="1135856" y="500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8">
              <a:extLst>
                <a:ext uri="{FF2B5EF4-FFF2-40B4-BE49-F238E27FC236}">
                  <a16:creationId xmlns:a16="http://schemas.microsoft.com/office/drawing/2014/main" id="{B353A02B-A184-44C8-BA64-DFBCAB377DF9}"/>
                </a:ext>
              </a:extLst>
            </p:cNvPr>
            <p:cNvSpPr/>
            <p:nvPr/>
          </p:nvSpPr>
          <p:spPr>
            <a:xfrm>
              <a:off x="5761039" y="3246438"/>
              <a:ext cx="2528887" cy="450850"/>
            </a:xfrm>
            <a:custGeom>
              <a:avLst/>
              <a:gdLst>
                <a:gd name="connsiteX0" fmla="*/ 1157287 w 2528887"/>
                <a:gd name="connsiteY0" fmla="*/ 135731 h 452437"/>
                <a:gd name="connsiteX1" fmla="*/ 954881 w 2528887"/>
                <a:gd name="connsiteY1" fmla="*/ 161925 h 452437"/>
                <a:gd name="connsiteX2" fmla="*/ 773906 w 2528887"/>
                <a:gd name="connsiteY2" fmla="*/ 183356 h 452437"/>
                <a:gd name="connsiteX3" fmla="*/ 590550 w 2528887"/>
                <a:gd name="connsiteY3" fmla="*/ 207169 h 452437"/>
                <a:gd name="connsiteX4" fmla="*/ 366712 w 2528887"/>
                <a:gd name="connsiteY4" fmla="*/ 233362 h 452437"/>
                <a:gd name="connsiteX5" fmla="*/ 235744 w 2528887"/>
                <a:gd name="connsiteY5" fmla="*/ 250031 h 452437"/>
                <a:gd name="connsiteX6" fmla="*/ 178594 w 2528887"/>
                <a:gd name="connsiteY6" fmla="*/ 252412 h 452437"/>
                <a:gd name="connsiteX7" fmla="*/ 0 w 2528887"/>
                <a:gd name="connsiteY7" fmla="*/ 252412 h 452437"/>
                <a:gd name="connsiteX8" fmla="*/ 11906 w 2528887"/>
                <a:gd name="connsiteY8" fmla="*/ 397669 h 452437"/>
                <a:gd name="connsiteX9" fmla="*/ 133350 w 2528887"/>
                <a:gd name="connsiteY9" fmla="*/ 421481 h 452437"/>
                <a:gd name="connsiteX10" fmla="*/ 207169 w 2528887"/>
                <a:gd name="connsiteY10" fmla="*/ 431006 h 452437"/>
                <a:gd name="connsiteX11" fmla="*/ 290512 w 2528887"/>
                <a:gd name="connsiteY11" fmla="*/ 421481 h 452437"/>
                <a:gd name="connsiteX12" fmla="*/ 492919 w 2528887"/>
                <a:gd name="connsiteY12" fmla="*/ 397669 h 452437"/>
                <a:gd name="connsiteX13" fmla="*/ 764381 w 2528887"/>
                <a:gd name="connsiteY13" fmla="*/ 366712 h 452437"/>
                <a:gd name="connsiteX14" fmla="*/ 1088231 w 2528887"/>
                <a:gd name="connsiteY14" fmla="*/ 330994 h 452437"/>
                <a:gd name="connsiteX15" fmla="*/ 1376362 w 2528887"/>
                <a:gd name="connsiteY15" fmla="*/ 297656 h 452437"/>
                <a:gd name="connsiteX16" fmla="*/ 1635919 w 2528887"/>
                <a:gd name="connsiteY16" fmla="*/ 269081 h 452437"/>
                <a:gd name="connsiteX17" fmla="*/ 1909762 w 2528887"/>
                <a:gd name="connsiteY17" fmla="*/ 238125 h 452437"/>
                <a:gd name="connsiteX18" fmla="*/ 2002631 w 2528887"/>
                <a:gd name="connsiteY18" fmla="*/ 230981 h 452437"/>
                <a:gd name="connsiteX19" fmla="*/ 2031206 w 2528887"/>
                <a:gd name="connsiteY19" fmla="*/ 230981 h 452437"/>
                <a:gd name="connsiteX20" fmla="*/ 2050256 w 2528887"/>
                <a:gd name="connsiteY20" fmla="*/ 235744 h 452437"/>
                <a:gd name="connsiteX21" fmla="*/ 2488406 w 2528887"/>
                <a:gd name="connsiteY21" fmla="*/ 452437 h 452437"/>
                <a:gd name="connsiteX22" fmla="*/ 2505075 w 2528887"/>
                <a:gd name="connsiteY22" fmla="*/ 442912 h 452437"/>
                <a:gd name="connsiteX23" fmla="*/ 2521744 w 2528887"/>
                <a:gd name="connsiteY23" fmla="*/ 421481 h 452437"/>
                <a:gd name="connsiteX24" fmla="*/ 2528887 w 2528887"/>
                <a:gd name="connsiteY24" fmla="*/ 395287 h 452437"/>
                <a:gd name="connsiteX25" fmla="*/ 2528887 w 2528887"/>
                <a:gd name="connsiteY25" fmla="*/ 371475 h 452437"/>
                <a:gd name="connsiteX26" fmla="*/ 2519362 w 2528887"/>
                <a:gd name="connsiteY26" fmla="*/ 345281 h 452437"/>
                <a:gd name="connsiteX27" fmla="*/ 2500312 w 2528887"/>
                <a:gd name="connsiteY27" fmla="*/ 319087 h 452437"/>
                <a:gd name="connsiteX28" fmla="*/ 2469356 w 2528887"/>
                <a:gd name="connsiteY28" fmla="*/ 288131 h 452437"/>
                <a:gd name="connsiteX29" fmla="*/ 2428875 w 2528887"/>
                <a:gd name="connsiteY29" fmla="*/ 252412 h 452437"/>
                <a:gd name="connsiteX30" fmla="*/ 2369344 w 2528887"/>
                <a:gd name="connsiteY30" fmla="*/ 195262 h 452437"/>
                <a:gd name="connsiteX31" fmla="*/ 2300287 w 2528887"/>
                <a:gd name="connsiteY31" fmla="*/ 133350 h 452437"/>
                <a:gd name="connsiteX32" fmla="*/ 2238375 w 2528887"/>
                <a:gd name="connsiteY32" fmla="*/ 78581 h 452437"/>
                <a:gd name="connsiteX33" fmla="*/ 2212181 w 2528887"/>
                <a:gd name="connsiteY33" fmla="*/ 54769 h 452437"/>
                <a:gd name="connsiteX34" fmla="*/ 2183606 w 2528887"/>
                <a:gd name="connsiteY34" fmla="*/ 30956 h 452437"/>
                <a:gd name="connsiteX35" fmla="*/ 2164556 w 2528887"/>
                <a:gd name="connsiteY35" fmla="*/ 19050 h 452437"/>
                <a:gd name="connsiteX36" fmla="*/ 2135981 w 2528887"/>
                <a:gd name="connsiteY36" fmla="*/ 7144 h 452437"/>
                <a:gd name="connsiteX37" fmla="*/ 2095500 w 2528887"/>
                <a:gd name="connsiteY37" fmla="*/ 0 h 452437"/>
                <a:gd name="connsiteX38" fmla="*/ 2052637 w 2528887"/>
                <a:gd name="connsiteY38" fmla="*/ 2381 h 452437"/>
                <a:gd name="connsiteX39" fmla="*/ 1993106 w 2528887"/>
                <a:gd name="connsiteY39" fmla="*/ 9525 h 452437"/>
                <a:gd name="connsiteX40" fmla="*/ 1804987 w 2528887"/>
                <a:gd name="connsiteY40" fmla="*/ 35719 h 452437"/>
                <a:gd name="connsiteX41" fmla="*/ 1602581 w 2528887"/>
                <a:gd name="connsiteY41" fmla="*/ 71437 h 452437"/>
                <a:gd name="connsiteX42" fmla="*/ 1397794 w 2528887"/>
                <a:gd name="connsiteY42" fmla="*/ 104775 h 452437"/>
                <a:gd name="connsiteX43" fmla="*/ 1157287 w 2528887"/>
                <a:gd name="connsiteY43" fmla="*/ 135731 h 452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528887" h="452437">
                  <a:moveTo>
                    <a:pt x="1157287" y="135731"/>
                  </a:moveTo>
                  <a:lnTo>
                    <a:pt x="954881" y="161925"/>
                  </a:lnTo>
                  <a:lnTo>
                    <a:pt x="773906" y="183356"/>
                  </a:lnTo>
                  <a:lnTo>
                    <a:pt x="590550" y="207169"/>
                  </a:lnTo>
                  <a:lnTo>
                    <a:pt x="366712" y="233362"/>
                  </a:lnTo>
                  <a:lnTo>
                    <a:pt x="235744" y="250031"/>
                  </a:lnTo>
                  <a:lnTo>
                    <a:pt x="178594" y="252412"/>
                  </a:lnTo>
                  <a:lnTo>
                    <a:pt x="0" y="252412"/>
                  </a:lnTo>
                  <a:lnTo>
                    <a:pt x="11906" y="397669"/>
                  </a:lnTo>
                  <a:lnTo>
                    <a:pt x="133350" y="421481"/>
                  </a:lnTo>
                  <a:lnTo>
                    <a:pt x="207169" y="431006"/>
                  </a:lnTo>
                  <a:lnTo>
                    <a:pt x="290512" y="421481"/>
                  </a:lnTo>
                  <a:lnTo>
                    <a:pt x="492919" y="397669"/>
                  </a:lnTo>
                  <a:lnTo>
                    <a:pt x="764381" y="366712"/>
                  </a:lnTo>
                  <a:lnTo>
                    <a:pt x="1088231" y="330994"/>
                  </a:lnTo>
                  <a:lnTo>
                    <a:pt x="1376362" y="297656"/>
                  </a:lnTo>
                  <a:lnTo>
                    <a:pt x="1635919" y="269081"/>
                  </a:lnTo>
                  <a:lnTo>
                    <a:pt x="1909762" y="238125"/>
                  </a:lnTo>
                  <a:lnTo>
                    <a:pt x="2002631" y="230981"/>
                  </a:lnTo>
                  <a:lnTo>
                    <a:pt x="2031206" y="230981"/>
                  </a:lnTo>
                  <a:lnTo>
                    <a:pt x="2050256" y="235744"/>
                  </a:lnTo>
                  <a:lnTo>
                    <a:pt x="2488406" y="452437"/>
                  </a:lnTo>
                  <a:lnTo>
                    <a:pt x="2505075" y="442912"/>
                  </a:lnTo>
                  <a:lnTo>
                    <a:pt x="2521744" y="421481"/>
                  </a:lnTo>
                  <a:lnTo>
                    <a:pt x="2528887" y="395287"/>
                  </a:lnTo>
                  <a:lnTo>
                    <a:pt x="2528887" y="371475"/>
                  </a:lnTo>
                  <a:lnTo>
                    <a:pt x="2519362" y="345281"/>
                  </a:lnTo>
                  <a:lnTo>
                    <a:pt x="2500312" y="319087"/>
                  </a:lnTo>
                  <a:lnTo>
                    <a:pt x="2469356" y="288131"/>
                  </a:lnTo>
                  <a:lnTo>
                    <a:pt x="2428875" y="252412"/>
                  </a:lnTo>
                  <a:lnTo>
                    <a:pt x="2369344" y="195262"/>
                  </a:lnTo>
                  <a:lnTo>
                    <a:pt x="2300287" y="133350"/>
                  </a:lnTo>
                  <a:lnTo>
                    <a:pt x="2238375" y="78581"/>
                  </a:lnTo>
                  <a:lnTo>
                    <a:pt x="2212181" y="54769"/>
                  </a:lnTo>
                  <a:lnTo>
                    <a:pt x="2183606" y="30956"/>
                  </a:lnTo>
                  <a:lnTo>
                    <a:pt x="2164556" y="19050"/>
                  </a:lnTo>
                  <a:lnTo>
                    <a:pt x="2135981" y="7144"/>
                  </a:lnTo>
                  <a:lnTo>
                    <a:pt x="2095500" y="0"/>
                  </a:lnTo>
                  <a:lnTo>
                    <a:pt x="2052637" y="2381"/>
                  </a:lnTo>
                  <a:lnTo>
                    <a:pt x="1993106" y="9525"/>
                  </a:lnTo>
                  <a:lnTo>
                    <a:pt x="1804987" y="35719"/>
                  </a:lnTo>
                  <a:lnTo>
                    <a:pt x="1602581" y="71437"/>
                  </a:lnTo>
                  <a:lnTo>
                    <a:pt x="1397794" y="104775"/>
                  </a:lnTo>
                  <a:lnTo>
                    <a:pt x="1157287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9">
              <a:extLst>
                <a:ext uri="{FF2B5EF4-FFF2-40B4-BE49-F238E27FC236}">
                  <a16:creationId xmlns:a16="http://schemas.microsoft.com/office/drawing/2014/main" id="{F29B6A86-2A7A-467D-A31D-7EF31E9B2422}"/>
                </a:ext>
              </a:extLst>
            </p:cNvPr>
            <p:cNvSpPr/>
            <p:nvPr/>
          </p:nvSpPr>
          <p:spPr>
            <a:xfrm>
              <a:off x="7615239" y="3471864"/>
              <a:ext cx="669925" cy="549275"/>
            </a:xfrm>
            <a:custGeom>
              <a:avLst/>
              <a:gdLst>
                <a:gd name="connsiteX0" fmla="*/ 150018 w 669131"/>
                <a:gd name="connsiteY0" fmla="*/ 240506 h 550068"/>
                <a:gd name="connsiteX1" fmla="*/ 88106 w 669131"/>
                <a:gd name="connsiteY1" fmla="*/ 364331 h 550068"/>
                <a:gd name="connsiteX2" fmla="*/ 26193 w 669131"/>
                <a:gd name="connsiteY2" fmla="*/ 471487 h 550068"/>
                <a:gd name="connsiteX3" fmla="*/ 7143 w 669131"/>
                <a:gd name="connsiteY3" fmla="*/ 509587 h 550068"/>
                <a:gd name="connsiteX4" fmla="*/ 0 w 669131"/>
                <a:gd name="connsiteY4" fmla="*/ 528637 h 550068"/>
                <a:gd name="connsiteX5" fmla="*/ 7143 w 669131"/>
                <a:gd name="connsiteY5" fmla="*/ 547687 h 550068"/>
                <a:gd name="connsiteX6" fmla="*/ 21431 w 669131"/>
                <a:gd name="connsiteY6" fmla="*/ 550068 h 550068"/>
                <a:gd name="connsiteX7" fmla="*/ 50006 w 669131"/>
                <a:gd name="connsiteY7" fmla="*/ 542925 h 550068"/>
                <a:gd name="connsiteX8" fmla="*/ 100012 w 669131"/>
                <a:gd name="connsiteY8" fmla="*/ 509587 h 550068"/>
                <a:gd name="connsiteX9" fmla="*/ 169068 w 669131"/>
                <a:gd name="connsiteY9" fmla="*/ 459581 h 550068"/>
                <a:gd name="connsiteX10" fmla="*/ 254793 w 669131"/>
                <a:gd name="connsiteY10" fmla="*/ 395287 h 550068"/>
                <a:gd name="connsiteX11" fmla="*/ 342900 w 669131"/>
                <a:gd name="connsiteY11" fmla="*/ 328612 h 550068"/>
                <a:gd name="connsiteX12" fmla="*/ 385762 w 669131"/>
                <a:gd name="connsiteY12" fmla="*/ 295275 h 550068"/>
                <a:gd name="connsiteX13" fmla="*/ 411956 w 669131"/>
                <a:gd name="connsiteY13" fmla="*/ 269081 h 550068"/>
                <a:gd name="connsiteX14" fmla="*/ 440531 w 669131"/>
                <a:gd name="connsiteY14" fmla="*/ 254793 h 550068"/>
                <a:gd name="connsiteX15" fmla="*/ 469106 w 669131"/>
                <a:gd name="connsiteY15" fmla="*/ 245268 h 550068"/>
                <a:gd name="connsiteX16" fmla="*/ 502443 w 669131"/>
                <a:gd name="connsiteY16" fmla="*/ 235743 h 550068"/>
                <a:gd name="connsiteX17" fmla="*/ 559593 w 669131"/>
                <a:gd name="connsiteY17" fmla="*/ 228600 h 550068"/>
                <a:gd name="connsiteX18" fmla="*/ 600075 w 669131"/>
                <a:gd name="connsiteY18" fmla="*/ 226218 h 550068"/>
                <a:gd name="connsiteX19" fmla="*/ 633412 w 669131"/>
                <a:gd name="connsiteY19" fmla="*/ 226218 h 550068"/>
                <a:gd name="connsiteX20" fmla="*/ 661987 w 669131"/>
                <a:gd name="connsiteY20" fmla="*/ 202406 h 550068"/>
                <a:gd name="connsiteX21" fmla="*/ 669131 w 669131"/>
                <a:gd name="connsiteY21" fmla="*/ 173831 h 550068"/>
                <a:gd name="connsiteX22" fmla="*/ 669131 w 669131"/>
                <a:gd name="connsiteY22" fmla="*/ 147637 h 550068"/>
                <a:gd name="connsiteX23" fmla="*/ 183356 w 669131"/>
                <a:gd name="connsiteY23" fmla="*/ 0 h 550068"/>
                <a:gd name="connsiteX24" fmla="*/ 207168 w 669131"/>
                <a:gd name="connsiteY24" fmla="*/ 16668 h 550068"/>
                <a:gd name="connsiteX25" fmla="*/ 211931 w 669131"/>
                <a:gd name="connsiteY25" fmla="*/ 23812 h 550068"/>
                <a:gd name="connsiteX26" fmla="*/ 216693 w 669131"/>
                <a:gd name="connsiteY26" fmla="*/ 42862 h 550068"/>
                <a:gd name="connsiteX27" fmla="*/ 219075 w 669131"/>
                <a:gd name="connsiteY27" fmla="*/ 69056 h 550068"/>
                <a:gd name="connsiteX28" fmla="*/ 209550 w 669131"/>
                <a:gd name="connsiteY28" fmla="*/ 107156 h 550068"/>
                <a:gd name="connsiteX29" fmla="*/ 150018 w 669131"/>
                <a:gd name="connsiteY29" fmla="*/ 2405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69131" h="550068">
                  <a:moveTo>
                    <a:pt x="150018" y="240506"/>
                  </a:moveTo>
                  <a:lnTo>
                    <a:pt x="88106" y="364331"/>
                  </a:lnTo>
                  <a:lnTo>
                    <a:pt x="26193" y="471487"/>
                  </a:lnTo>
                  <a:lnTo>
                    <a:pt x="7143" y="509587"/>
                  </a:lnTo>
                  <a:lnTo>
                    <a:pt x="0" y="528637"/>
                  </a:lnTo>
                  <a:lnTo>
                    <a:pt x="7143" y="547687"/>
                  </a:lnTo>
                  <a:lnTo>
                    <a:pt x="21431" y="550068"/>
                  </a:lnTo>
                  <a:lnTo>
                    <a:pt x="50006" y="542925"/>
                  </a:lnTo>
                  <a:lnTo>
                    <a:pt x="100012" y="509587"/>
                  </a:lnTo>
                  <a:lnTo>
                    <a:pt x="169068" y="459581"/>
                  </a:lnTo>
                  <a:lnTo>
                    <a:pt x="254793" y="395287"/>
                  </a:lnTo>
                  <a:lnTo>
                    <a:pt x="342900" y="328612"/>
                  </a:lnTo>
                  <a:lnTo>
                    <a:pt x="385762" y="295275"/>
                  </a:lnTo>
                  <a:lnTo>
                    <a:pt x="411956" y="269081"/>
                  </a:lnTo>
                  <a:lnTo>
                    <a:pt x="440531" y="254793"/>
                  </a:lnTo>
                  <a:lnTo>
                    <a:pt x="469106" y="245268"/>
                  </a:lnTo>
                  <a:lnTo>
                    <a:pt x="502443" y="235743"/>
                  </a:lnTo>
                  <a:lnTo>
                    <a:pt x="559593" y="228600"/>
                  </a:lnTo>
                  <a:lnTo>
                    <a:pt x="600075" y="226218"/>
                  </a:lnTo>
                  <a:lnTo>
                    <a:pt x="633412" y="226218"/>
                  </a:lnTo>
                  <a:lnTo>
                    <a:pt x="661987" y="202406"/>
                  </a:lnTo>
                  <a:lnTo>
                    <a:pt x="669131" y="173831"/>
                  </a:lnTo>
                  <a:lnTo>
                    <a:pt x="669131" y="147637"/>
                  </a:lnTo>
                  <a:lnTo>
                    <a:pt x="183356" y="0"/>
                  </a:lnTo>
                  <a:lnTo>
                    <a:pt x="207168" y="16668"/>
                  </a:lnTo>
                  <a:lnTo>
                    <a:pt x="211931" y="23812"/>
                  </a:lnTo>
                  <a:lnTo>
                    <a:pt x="216693" y="42862"/>
                  </a:lnTo>
                  <a:lnTo>
                    <a:pt x="219075" y="69056"/>
                  </a:lnTo>
                  <a:lnTo>
                    <a:pt x="209550" y="107156"/>
                  </a:lnTo>
                  <a:lnTo>
                    <a:pt x="150018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1">
              <a:extLst>
                <a:ext uri="{FF2B5EF4-FFF2-40B4-BE49-F238E27FC236}">
                  <a16:creationId xmlns:a16="http://schemas.microsoft.com/office/drawing/2014/main" id="{F1DD856F-C38F-41D4-BE65-69242D4830D1}"/>
                </a:ext>
              </a:extLst>
            </p:cNvPr>
            <p:cNvSpPr/>
            <p:nvPr/>
          </p:nvSpPr>
          <p:spPr>
            <a:xfrm>
              <a:off x="6019801" y="4030663"/>
              <a:ext cx="1751013" cy="1484312"/>
            </a:xfrm>
            <a:custGeom>
              <a:avLst/>
              <a:gdLst>
                <a:gd name="connsiteX0" fmla="*/ 533400 w 1750219"/>
                <a:gd name="connsiteY0" fmla="*/ 161925 h 1483519"/>
                <a:gd name="connsiteX1" fmla="*/ 302419 w 1750219"/>
                <a:gd name="connsiteY1" fmla="*/ 180975 h 1483519"/>
                <a:gd name="connsiteX2" fmla="*/ 107156 w 1750219"/>
                <a:gd name="connsiteY2" fmla="*/ 197644 h 1483519"/>
                <a:gd name="connsiteX3" fmla="*/ 0 w 1750219"/>
                <a:gd name="connsiteY3" fmla="*/ 209550 h 1483519"/>
                <a:gd name="connsiteX4" fmla="*/ 76200 w 1750219"/>
                <a:gd name="connsiteY4" fmla="*/ 361950 h 1483519"/>
                <a:gd name="connsiteX5" fmla="*/ 416719 w 1750219"/>
                <a:gd name="connsiteY5" fmla="*/ 330994 h 1483519"/>
                <a:gd name="connsiteX6" fmla="*/ 640556 w 1750219"/>
                <a:gd name="connsiteY6" fmla="*/ 309563 h 1483519"/>
                <a:gd name="connsiteX7" fmla="*/ 957263 w 1750219"/>
                <a:gd name="connsiteY7" fmla="*/ 278607 h 1483519"/>
                <a:gd name="connsiteX8" fmla="*/ 1214438 w 1750219"/>
                <a:gd name="connsiteY8" fmla="*/ 252413 h 1483519"/>
                <a:gd name="connsiteX9" fmla="*/ 1331119 w 1750219"/>
                <a:gd name="connsiteY9" fmla="*/ 245269 h 1483519"/>
                <a:gd name="connsiteX10" fmla="*/ 1366838 w 1750219"/>
                <a:gd name="connsiteY10" fmla="*/ 250032 h 1483519"/>
                <a:gd name="connsiteX11" fmla="*/ 1385888 w 1750219"/>
                <a:gd name="connsiteY11" fmla="*/ 259557 h 1483519"/>
                <a:gd name="connsiteX12" fmla="*/ 1397794 w 1750219"/>
                <a:gd name="connsiteY12" fmla="*/ 273844 h 1483519"/>
                <a:gd name="connsiteX13" fmla="*/ 1409700 w 1750219"/>
                <a:gd name="connsiteY13" fmla="*/ 295275 h 1483519"/>
                <a:gd name="connsiteX14" fmla="*/ 1421606 w 1750219"/>
                <a:gd name="connsiteY14" fmla="*/ 333375 h 1483519"/>
                <a:gd name="connsiteX15" fmla="*/ 1428750 w 1750219"/>
                <a:gd name="connsiteY15" fmla="*/ 366713 h 1483519"/>
                <a:gd name="connsiteX16" fmla="*/ 1431131 w 1750219"/>
                <a:gd name="connsiteY16" fmla="*/ 507207 h 1483519"/>
                <a:gd name="connsiteX17" fmla="*/ 1423988 w 1750219"/>
                <a:gd name="connsiteY17" fmla="*/ 762000 h 1483519"/>
                <a:gd name="connsiteX18" fmla="*/ 1414463 w 1750219"/>
                <a:gd name="connsiteY18" fmla="*/ 921544 h 1483519"/>
                <a:gd name="connsiteX19" fmla="*/ 1407319 w 1750219"/>
                <a:gd name="connsiteY19" fmla="*/ 962025 h 1483519"/>
                <a:gd name="connsiteX20" fmla="*/ 1393031 w 1750219"/>
                <a:gd name="connsiteY20" fmla="*/ 997744 h 1483519"/>
                <a:gd name="connsiteX21" fmla="*/ 1412081 w 1750219"/>
                <a:gd name="connsiteY21" fmla="*/ 1445419 h 1483519"/>
                <a:gd name="connsiteX22" fmla="*/ 1419225 w 1750219"/>
                <a:gd name="connsiteY22" fmla="*/ 1469232 h 1483519"/>
                <a:gd name="connsiteX23" fmla="*/ 1428750 w 1750219"/>
                <a:gd name="connsiteY23" fmla="*/ 1478757 h 1483519"/>
                <a:gd name="connsiteX24" fmla="*/ 1443038 w 1750219"/>
                <a:gd name="connsiteY24" fmla="*/ 1483519 h 1483519"/>
                <a:gd name="connsiteX25" fmla="*/ 1471613 w 1750219"/>
                <a:gd name="connsiteY25" fmla="*/ 1471613 h 1483519"/>
                <a:gd name="connsiteX26" fmla="*/ 1497806 w 1750219"/>
                <a:gd name="connsiteY26" fmla="*/ 1452563 h 1483519"/>
                <a:gd name="connsiteX27" fmla="*/ 1521619 w 1750219"/>
                <a:gd name="connsiteY27" fmla="*/ 1431132 h 1483519"/>
                <a:gd name="connsiteX28" fmla="*/ 1540669 w 1750219"/>
                <a:gd name="connsiteY28" fmla="*/ 1395413 h 1483519"/>
                <a:gd name="connsiteX29" fmla="*/ 1564481 w 1750219"/>
                <a:gd name="connsiteY29" fmla="*/ 1343025 h 1483519"/>
                <a:gd name="connsiteX30" fmla="*/ 1590675 w 1750219"/>
                <a:gd name="connsiteY30" fmla="*/ 1285875 h 1483519"/>
                <a:gd name="connsiteX31" fmla="*/ 1614488 w 1750219"/>
                <a:gd name="connsiteY31" fmla="*/ 1223963 h 1483519"/>
                <a:gd name="connsiteX32" fmla="*/ 1633538 w 1750219"/>
                <a:gd name="connsiteY32" fmla="*/ 1164432 h 1483519"/>
                <a:gd name="connsiteX33" fmla="*/ 1652588 w 1750219"/>
                <a:gd name="connsiteY33" fmla="*/ 1104900 h 1483519"/>
                <a:gd name="connsiteX34" fmla="*/ 1657350 w 1750219"/>
                <a:gd name="connsiteY34" fmla="*/ 1078707 h 1483519"/>
                <a:gd name="connsiteX35" fmla="*/ 1671638 w 1750219"/>
                <a:gd name="connsiteY35" fmla="*/ 969169 h 1483519"/>
                <a:gd name="connsiteX36" fmla="*/ 1695450 w 1750219"/>
                <a:gd name="connsiteY36" fmla="*/ 781050 h 1483519"/>
                <a:gd name="connsiteX37" fmla="*/ 1700213 w 1750219"/>
                <a:gd name="connsiteY37" fmla="*/ 700088 h 1483519"/>
                <a:gd name="connsiteX38" fmla="*/ 1702594 w 1750219"/>
                <a:gd name="connsiteY38" fmla="*/ 616744 h 1483519"/>
                <a:gd name="connsiteX39" fmla="*/ 1707356 w 1750219"/>
                <a:gd name="connsiteY39" fmla="*/ 526257 h 1483519"/>
                <a:gd name="connsiteX40" fmla="*/ 1714500 w 1750219"/>
                <a:gd name="connsiteY40" fmla="*/ 433388 h 1483519"/>
                <a:gd name="connsiteX41" fmla="*/ 1721644 w 1750219"/>
                <a:gd name="connsiteY41" fmla="*/ 381000 h 1483519"/>
                <a:gd name="connsiteX42" fmla="*/ 1735931 w 1750219"/>
                <a:gd name="connsiteY42" fmla="*/ 352425 h 1483519"/>
                <a:gd name="connsiteX43" fmla="*/ 1747838 w 1750219"/>
                <a:gd name="connsiteY43" fmla="*/ 319088 h 1483519"/>
                <a:gd name="connsiteX44" fmla="*/ 1750219 w 1750219"/>
                <a:gd name="connsiteY44" fmla="*/ 288132 h 1483519"/>
                <a:gd name="connsiteX45" fmla="*/ 1745456 w 1750219"/>
                <a:gd name="connsiteY45" fmla="*/ 259557 h 1483519"/>
                <a:gd name="connsiteX46" fmla="*/ 1735931 w 1750219"/>
                <a:gd name="connsiteY46" fmla="*/ 238125 h 1483519"/>
                <a:gd name="connsiteX47" fmla="*/ 1724025 w 1750219"/>
                <a:gd name="connsiteY47" fmla="*/ 221457 h 1483519"/>
                <a:gd name="connsiteX48" fmla="*/ 1700213 w 1750219"/>
                <a:gd name="connsiteY48" fmla="*/ 200025 h 1483519"/>
                <a:gd name="connsiteX49" fmla="*/ 1647825 w 1750219"/>
                <a:gd name="connsiteY49" fmla="*/ 150019 h 1483519"/>
                <a:gd name="connsiteX50" fmla="*/ 1588294 w 1750219"/>
                <a:gd name="connsiteY50" fmla="*/ 95250 h 1483519"/>
                <a:gd name="connsiteX51" fmla="*/ 1543050 w 1750219"/>
                <a:gd name="connsiteY51" fmla="*/ 59532 h 1483519"/>
                <a:gd name="connsiteX52" fmla="*/ 1507331 w 1750219"/>
                <a:gd name="connsiteY52" fmla="*/ 35719 h 1483519"/>
                <a:gd name="connsiteX53" fmla="*/ 1469231 w 1750219"/>
                <a:gd name="connsiteY53" fmla="*/ 19050 h 1483519"/>
                <a:gd name="connsiteX54" fmla="*/ 1421606 w 1750219"/>
                <a:gd name="connsiteY54" fmla="*/ 7144 h 1483519"/>
                <a:gd name="connsiteX55" fmla="*/ 1359694 w 1750219"/>
                <a:gd name="connsiteY55" fmla="*/ 0 h 1483519"/>
                <a:gd name="connsiteX56" fmla="*/ 1343025 w 1750219"/>
                <a:gd name="connsiteY56" fmla="*/ 0 h 1483519"/>
                <a:gd name="connsiteX57" fmla="*/ 1309688 w 1750219"/>
                <a:gd name="connsiteY57" fmla="*/ 11907 h 1483519"/>
                <a:gd name="connsiteX58" fmla="*/ 1214438 w 1750219"/>
                <a:gd name="connsiteY58" fmla="*/ 52388 h 1483519"/>
                <a:gd name="connsiteX59" fmla="*/ 1183481 w 1750219"/>
                <a:gd name="connsiteY59" fmla="*/ 66675 h 1483519"/>
                <a:gd name="connsiteX60" fmla="*/ 1081088 w 1750219"/>
                <a:gd name="connsiteY60" fmla="*/ 85725 h 1483519"/>
                <a:gd name="connsiteX61" fmla="*/ 831056 w 1750219"/>
                <a:gd name="connsiteY61" fmla="*/ 116682 h 1483519"/>
                <a:gd name="connsiteX62" fmla="*/ 590550 w 1750219"/>
                <a:gd name="connsiteY62" fmla="*/ 157163 h 1483519"/>
                <a:gd name="connsiteX63" fmla="*/ 533400 w 1750219"/>
                <a:gd name="connsiteY63" fmla="*/ 161925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750219" h="1483519">
                  <a:moveTo>
                    <a:pt x="533400" y="161925"/>
                  </a:moveTo>
                  <a:lnTo>
                    <a:pt x="302419" y="180975"/>
                  </a:lnTo>
                  <a:lnTo>
                    <a:pt x="107156" y="197644"/>
                  </a:lnTo>
                  <a:lnTo>
                    <a:pt x="0" y="209550"/>
                  </a:lnTo>
                  <a:lnTo>
                    <a:pt x="76200" y="361950"/>
                  </a:lnTo>
                  <a:lnTo>
                    <a:pt x="416719" y="330994"/>
                  </a:lnTo>
                  <a:lnTo>
                    <a:pt x="640556" y="309563"/>
                  </a:lnTo>
                  <a:lnTo>
                    <a:pt x="957263" y="278607"/>
                  </a:lnTo>
                  <a:lnTo>
                    <a:pt x="1214438" y="252413"/>
                  </a:lnTo>
                  <a:lnTo>
                    <a:pt x="1331119" y="245269"/>
                  </a:lnTo>
                  <a:lnTo>
                    <a:pt x="1366838" y="250032"/>
                  </a:lnTo>
                  <a:lnTo>
                    <a:pt x="1385888" y="259557"/>
                  </a:lnTo>
                  <a:lnTo>
                    <a:pt x="1397794" y="273844"/>
                  </a:lnTo>
                  <a:lnTo>
                    <a:pt x="1409700" y="295275"/>
                  </a:lnTo>
                  <a:lnTo>
                    <a:pt x="1421606" y="333375"/>
                  </a:lnTo>
                  <a:lnTo>
                    <a:pt x="1428750" y="366713"/>
                  </a:lnTo>
                  <a:cubicBezTo>
                    <a:pt x="1429544" y="413544"/>
                    <a:pt x="1430337" y="460376"/>
                    <a:pt x="1431131" y="507207"/>
                  </a:cubicBezTo>
                  <a:lnTo>
                    <a:pt x="1423988" y="762000"/>
                  </a:lnTo>
                  <a:lnTo>
                    <a:pt x="1414463" y="921544"/>
                  </a:lnTo>
                  <a:lnTo>
                    <a:pt x="1407319" y="962025"/>
                  </a:lnTo>
                  <a:lnTo>
                    <a:pt x="1393031" y="997744"/>
                  </a:lnTo>
                  <a:lnTo>
                    <a:pt x="1412081" y="1445419"/>
                  </a:lnTo>
                  <a:lnTo>
                    <a:pt x="1419225" y="1469232"/>
                  </a:lnTo>
                  <a:lnTo>
                    <a:pt x="1428750" y="1478757"/>
                  </a:lnTo>
                  <a:lnTo>
                    <a:pt x="1443038" y="1483519"/>
                  </a:lnTo>
                  <a:lnTo>
                    <a:pt x="1471613" y="1471613"/>
                  </a:lnTo>
                  <a:lnTo>
                    <a:pt x="1497806" y="1452563"/>
                  </a:lnTo>
                  <a:lnTo>
                    <a:pt x="1521619" y="1431132"/>
                  </a:lnTo>
                  <a:lnTo>
                    <a:pt x="1540669" y="1395413"/>
                  </a:lnTo>
                  <a:lnTo>
                    <a:pt x="1564481" y="1343025"/>
                  </a:lnTo>
                  <a:lnTo>
                    <a:pt x="1590675" y="1285875"/>
                  </a:lnTo>
                  <a:lnTo>
                    <a:pt x="1614488" y="1223963"/>
                  </a:lnTo>
                  <a:lnTo>
                    <a:pt x="1633538" y="1164432"/>
                  </a:lnTo>
                  <a:lnTo>
                    <a:pt x="1652588" y="1104900"/>
                  </a:lnTo>
                  <a:lnTo>
                    <a:pt x="1657350" y="1078707"/>
                  </a:lnTo>
                  <a:lnTo>
                    <a:pt x="1671638" y="969169"/>
                  </a:lnTo>
                  <a:lnTo>
                    <a:pt x="1695450" y="781050"/>
                  </a:lnTo>
                  <a:lnTo>
                    <a:pt x="1700213" y="700088"/>
                  </a:lnTo>
                  <a:cubicBezTo>
                    <a:pt x="1701007" y="672307"/>
                    <a:pt x="1701800" y="644525"/>
                    <a:pt x="1702594" y="616744"/>
                  </a:cubicBezTo>
                  <a:lnTo>
                    <a:pt x="1707356" y="526257"/>
                  </a:lnTo>
                  <a:lnTo>
                    <a:pt x="1714500" y="433388"/>
                  </a:lnTo>
                  <a:lnTo>
                    <a:pt x="1721644" y="381000"/>
                  </a:lnTo>
                  <a:lnTo>
                    <a:pt x="1735931" y="352425"/>
                  </a:lnTo>
                  <a:lnTo>
                    <a:pt x="1747838" y="319088"/>
                  </a:lnTo>
                  <a:lnTo>
                    <a:pt x="1750219" y="288132"/>
                  </a:lnTo>
                  <a:lnTo>
                    <a:pt x="1745456" y="259557"/>
                  </a:lnTo>
                  <a:lnTo>
                    <a:pt x="1735931" y="238125"/>
                  </a:lnTo>
                  <a:lnTo>
                    <a:pt x="1724025" y="221457"/>
                  </a:lnTo>
                  <a:lnTo>
                    <a:pt x="1700213" y="200025"/>
                  </a:lnTo>
                  <a:lnTo>
                    <a:pt x="1647825" y="150019"/>
                  </a:lnTo>
                  <a:lnTo>
                    <a:pt x="1588294" y="95250"/>
                  </a:lnTo>
                  <a:lnTo>
                    <a:pt x="1543050" y="59532"/>
                  </a:lnTo>
                  <a:lnTo>
                    <a:pt x="1507331" y="35719"/>
                  </a:lnTo>
                  <a:lnTo>
                    <a:pt x="1469231" y="19050"/>
                  </a:lnTo>
                  <a:lnTo>
                    <a:pt x="1421606" y="7144"/>
                  </a:lnTo>
                  <a:lnTo>
                    <a:pt x="1359694" y="0"/>
                  </a:lnTo>
                  <a:lnTo>
                    <a:pt x="1343025" y="0"/>
                  </a:lnTo>
                  <a:lnTo>
                    <a:pt x="1309688" y="11907"/>
                  </a:lnTo>
                  <a:lnTo>
                    <a:pt x="1214438" y="52388"/>
                  </a:lnTo>
                  <a:lnTo>
                    <a:pt x="1183481" y="66675"/>
                  </a:lnTo>
                  <a:lnTo>
                    <a:pt x="1081088" y="85725"/>
                  </a:lnTo>
                  <a:lnTo>
                    <a:pt x="831056" y="116682"/>
                  </a:lnTo>
                  <a:lnTo>
                    <a:pt x="590550" y="157163"/>
                  </a:lnTo>
                  <a:lnTo>
                    <a:pt x="53340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32">
              <a:extLst>
                <a:ext uri="{FF2B5EF4-FFF2-40B4-BE49-F238E27FC236}">
                  <a16:creationId xmlns:a16="http://schemas.microsoft.com/office/drawing/2014/main" id="{C70DC811-D4F7-4713-930A-A68F995062CF}"/>
                </a:ext>
              </a:extLst>
            </p:cNvPr>
            <p:cNvSpPr/>
            <p:nvPr/>
          </p:nvSpPr>
          <p:spPr>
            <a:xfrm>
              <a:off x="7034214" y="4967289"/>
              <a:ext cx="479425" cy="542925"/>
            </a:xfrm>
            <a:custGeom>
              <a:avLst/>
              <a:gdLst>
                <a:gd name="connsiteX0" fmla="*/ 190500 w 478631"/>
                <a:gd name="connsiteY0" fmla="*/ 259556 h 542925"/>
                <a:gd name="connsiteX1" fmla="*/ 145256 w 478631"/>
                <a:gd name="connsiteY1" fmla="*/ 219075 h 542925"/>
                <a:gd name="connsiteX2" fmla="*/ 100012 w 478631"/>
                <a:gd name="connsiteY2" fmla="*/ 185737 h 542925"/>
                <a:gd name="connsiteX3" fmla="*/ 54768 w 478631"/>
                <a:gd name="connsiteY3" fmla="*/ 159543 h 542925"/>
                <a:gd name="connsiteX4" fmla="*/ 26193 w 478631"/>
                <a:gd name="connsiteY4" fmla="*/ 145256 h 542925"/>
                <a:gd name="connsiteX5" fmla="*/ 14287 w 478631"/>
                <a:gd name="connsiteY5" fmla="*/ 138112 h 542925"/>
                <a:gd name="connsiteX6" fmla="*/ 4762 w 478631"/>
                <a:gd name="connsiteY6" fmla="*/ 123825 h 542925"/>
                <a:gd name="connsiteX7" fmla="*/ 0 w 478631"/>
                <a:gd name="connsiteY7" fmla="*/ 104775 h 542925"/>
                <a:gd name="connsiteX8" fmla="*/ 2381 w 478631"/>
                <a:gd name="connsiteY8" fmla="*/ 85725 h 542925"/>
                <a:gd name="connsiteX9" fmla="*/ 11906 w 478631"/>
                <a:gd name="connsiteY9" fmla="*/ 76200 h 542925"/>
                <a:gd name="connsiteX10" fmla="*/ 26193 w 478631"/>
                <a:gd name="connsiteY10" fmla="*/ 76200 h 542925"/>
                <a:gd name="connsiteX11" fmla="*/ 57150 w 478631"/>
                <a:gd name="connsiteY11" fmla="*/ 88106 h 542925"/>
                <a:gd name="connsiteX12" fmla="*/ 92868 w 478631"/>
                <a:gd name="connsiteY12" fmla="*/ 95250 h 542925"/>
                <a:gd name="connsiteX13" fmla="*/ 185737 w 478631"/>
                <a:gd name="connsiteY13" fmla="*/ 107156 h 542925"/>
                <a:gd name="connsiteX14" fmla="*/ 230981 w 478631"/>
                <a:gd name="connsiteY14" fmla="*/ 114300 h 542925"/>
                <a:gd name="connsiteX15" fmla="*/ 271462 w 478631"/>
                <a:gd name="connsiteY15" fmla="*/ 111918 h 542925"/>
                <a:gd name="connsiteX16" fmla="*/ 309562 w 478631"/>
                <a:gd name="connsiteY16" fmla="*/ 104775 h 542925"/>
                <a:gd name="connsiteX17" fmla="*/ 338137 w 478631"/>
                <a:gd name="connsiteY17" fmla="*/ 92868 h 542925"/>
                <a:gd name="connsiteX18" fmla="*/ 361950 w 478631"/>
                <a:gd name="connsiteY18" fmla="*/ 78581 h 542925"/>
                <a:gd name="connsiteX19" fmla="*/ 376237 w 478631"/>
                <a:gd name="connsiteY19" fmla="*/ 61912 h 542925"/>
                <a:gd name="connsiteX20" fmla="*/ 392906 w 478631"/>
                <a:gd name="connsiteY20" fmla="*/ 33337 h 542925"/>
                <a:gd name="connsiteX21" fmla="*/ 400050 w 478631"/>
                <a:gd name="connsiteY21" fmla="*/ 0 h 542925"/>
                <a:gd name="connsiteX22" fmla="*/ 478631 w 478631"/>
                <a:gd name="connsiteY22" fmla="*/ 514350 h 542925"/>
                <a:gd name="connsiteX23" fmla="*/ 452437 w 478631"/>
                <a:gd name="connsiteY23" fmla="*/ 535781 h 542925"/>
                <a:gd name="connsiteX24" fmla="*/ 428625 w 478631"/>
                <a:gd name="connsiteY24" fmla="*/ 542925 h 542925"/>
                <a:gd name="connsiteX25" fmla="*/ 409575 w 478631"/>
                <a:gd name="connsiteY25" fmla="*/ 533400 h 542925"/>
                <a:gd name="connsiteX26" fmla="*/ 392906 w 478631"/>
                <a:gd name="connsiteY26" fmla="*/ 504825 h 542925"/>
                <a:gd name="connsiteX27" fmla="*/ 364331 w 478631"/>
                <a:gd name="connsiteY27" fmla="*/ 461962 h 542925"/>
                <a:gd name="connsiteX28" fmla="*/ 323850 w 478631"/>
                <a:gd name="connsiteY28" fmla="*/ 407193 h 542925"/>
                <a:gd name="connsiteX29" fmla="*/ 271462 w 478631"/>
                <a:gd name="connsiteY29" fmla="*/ 342900 h 542925"/>
                <a:gd name="connsiteX30" fmla="*/ 190500 w 478631"/>
                <a:gd name="connsiteY30" fmla="*/ 259556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78631" h="542925">
                  <a:moveTo>
                    <a:pt x="190500" y="259556"/>
                  </a:moveTo>
                  <a:lnTo>
                    <a:pt x="145256" y="219075"/>
                  </a:lnTo>
                  <a:lnTo>
                    <a:pt x="100012" y="185737"/>
                  </a:lnTo>
                  <a:lnTo>
                    <a:pt x="54768" y="159543"/>
                  </a:lnTo>
                  <a:lnTo>
                    <a:pt x="26193" y="145256"/>
                  </a:lnTo>
                  <a:lnTo>
                    <a:pt x="14287" y="138112"/>
                  </a:lnTo>
                  <a:lnTo>
                    <a:pt x="4762" y="123825"/>
                  </a:lnTo>
                  <a:lnTo>
                    <a:pt x="0" y="104775"/>
                  </a:lnTo>
                  <a:lnTo>
                    <a:pt x="2381" y="85725"/>
                  </a:lnTo>
                  <a:lnTo>
                    <a:pt x="11906" y="76200"/>
                  </a:lnTo>
                  <a:lnTo>
                    <a:pt x="26193" y="76200"/>
                  </a:lnTo>
                  <a:lnTo>
                    <a:pt x="57150" y="88106"/>
                  </a:lnTo>
                  <a:lnTo>
                    <a:pt x="92868" y="95250"/>
                  </a:lnTo>
                  <a:lnTo>
                    <a:pt x="185737" y="107156"/>
                  </a:lnTo>
                  <a:lnTo>
                    <a:pt x="230981" y="114300"/>
                  </a:lnTo>
                  <a:lnTo>
                    <a:pt x="271462" y="111918"/>
                  </a:lnTo>
                  <a:lnTo>
                    <a:pt x="309562" y="104775"/>
                  </a:lnTo>
                  <a:lnTo>
                    <a:pt x="338137" y="92868"/>
                  </a:lnTo>
                  <a:lnTo>
                    <a:pt x="361950" y="78581"/>
                  </a:lnTo>
                  <a:lnTo>
                    <a:pt x="376237" y="61912"/>
                  </a:lnTo>
                  <a:lnTo>
                    <a:pt x="392906" y="33337"/>
                  </a:lnTo>
                  <a:lnTo>
                    <a:pt x="400050" y="0"/>
                  </a:lnTo>
                  <a:lnTo>
                    <a:pt x="478631" y="514350"/>
                  </a:lnTo>
                  <a:lnTo>
                    <a:pt x="452437" y="535781"/>
                  </a:lnTo>
                  <a:lnTo>
                    <a:pt x="428625" y="542925"/>
                  </a:lnTo>
                  <a:lnTo>
                    <a:pt x="409575" y="533400"/>
                  </a:lnTo>
                  <a:lnTo>
                    <a:pt x="392906" y="504825"/>
                  </a:lnTo>
                  <a:lnTo>
                    <a:pt x="364331" y="461962"/>
                  </a:lnTo>
                  <a:lnTo>
                    <a:pt x="323850" y="407193"/>
                  </a:lnTo>
                  <a:lnTo>
                    <a:pt x="271462" y="342900"/>
                  </a:lnTo>
                  <a:lnTo>
                    <a:pt x="190500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5">
              <a:extLst>
                <a:ext uri="{FF2B5EF4-FFF2-40B4-BE49-F238E27FC236}">
                  <a16:creationId xmlns:a16="http://schemas.microsoft.com/office/drawing/2014/main" id="{39ECD891-57E9-489C-9456-6748CB7A4828}"/>
                </a:ext>
              </a:extLst>
            </p:cNvPr>
            <p:cNvSpPr/>
            <p:nvPr/>
          </p:nvSpPr>
          <p:spPr>
            <a:xfrm rot="16200000">
              <a:off x="5473700" y="4654550"/>
              <a:ext cx="2413000" cy="457200"/>
            </a:xfrm>
            <a:custGeom>
              <a:avLst/>
              <a:gdLst>
                <a:gd name="connsiteX0" fmla="*/ 1019175 w 2412207"/>
                <a:gd name="connsiteY0" fmla="*/ 183356 h 457200"/>
                <a:gd name="connsiteX1" fmla="*/ 1283494 w 2412207"/>
                <a:gd name="connsiteY1" fmla="*/ 178593 h 457200"/>
                <a:gd name="connsiteX2" fmla="*/ 1564482 w 2412207"/>
                <a:gd name="connsiteY2" fmla="*/ 176212 h 457200"/>
                <a:gd name="connsiteX3" fmla="*/ 1766888 w 2412207"/>
                <a:gd name="connsiteY3" fmla="*/ 171450 h 457200"/>
                <a:gd name="connsiteX4" fmla="*/ 1893094 w 2412207"/>
                <a:gd name="connsiteY4" fmla="*/ 150018 h 457200"/>
                <a:gd name="connsiteX5" fmla="*/ 1978819 w 2412207"/>
                <a:gd name="connsiteY5" fmla="*/ 152400 h 457200"/>
                <a:gd name="connsiteX6" fmla="*/ 2097882 w 2412207"/>
                <a:gd name="connsiteY6" fmla="*/ 150018 h 457200"/>
                <a:gd name="connsiteX7" fmla="*/ 2150269 w 2412207"/>
                <a:gd name="connsiteY7" fmla="*/ 147637 h 457200"/>
                <a:gd name="connsiteX8" fmla="*/ 2195513 w 2412207"/>
                <a:gd name="connsiteY8" fmla="*/ 138112 h 457200"/>
                <a:gd name="connsiteX9" fmla="*/ 2235994 w 2412207"/>
                <a:gd name="connsiteY9" fmla="*/ 123825 h 457200"/>
                <a:gd name="connsiteX10" fmla="*/ 2266950 w 2412207"/>
                <a:gd name="connsiteY10" fmla="*/ 107156 h 457200"/>
                <a:gd name="connsiteX11" fmla="*/ 2293144 w 2412207"/>
                <a:gd name="connsiteY11" fmla="*/ 88106 h 457200"/>
                <a:gd name="connsiteX12" fmla="*/ 2314575 w 2412207"/>
                <a:gd name="connsiteY12" fmla="*/ 69056 h 457200"/>
                <a:gd name="connsiteX13" fmla="*/ 2336007 w 2412207"/>
                <a:gd name="connsiteY13" fmla="*/ 35718 h 457200"/>
                <a:gd name="connsiteX14" fmla="*/ 2350294 w 2412207"/>
                <a:gd name="connsiteY14" fmla="*/ 14287 h 457200"/>
                <a:gd name="connsiteX15" fmla="*/ 2364582 w 2412207"/>
                <a:gd name="connsiteY15" fmla="*/ 2381 h 457200"/>
                <a:gd name="connsiteX16" fmla="*/ 2381250 w 2412207"/>
                <a:gd name="connsiteY16" fmla="*/ 0 h 457200"/>
                <a:gd name="connsiteX17" fmla="*/ 2390775 w 2412207"/>
                <a:gd name="connsiteY17" fmla="*/ 4762 h 457200"/>
                <a:gd name="connsiteX18" fmla="*/ 2397919 w 2412207"/>
                <a:gd name="connsiteY18" fmla="*/ 11906 h 457200"/>
                <a:gd name="connsiteX19" fmla="*/ 2409825 w 2412207"/>
                <a:gd name="connsiteY19" fmla="*/ 30956 h 457200"/>
                <a:gd name="connsiteX20" fmla="*/ 2412207 w 2412207"/>
                <a:gd name="connsiteY20" fmla="*/ 61912 h 457200"/>
                <a:gd name="connsiteX21" fmla="*/ 2412207 w 2412207"/>
                <a:gd name="connsiteY21" fmla="*/ 140493 h 457200"/>
                <a:gd name="connsiteX22" fmla="*/ 2407444 w 2412207"/>
                <a:gd name="connsiteY22" fmla="*/ 180975 h 457200"/>
                <a:gd name="connsiteX23" fmla="*/ 2383632 w 2412207"/>
                <a:gd name="connsiteY23" fmla="*/ 245268 h 457200"/>
                <a:gd name="connsiteX24" fmla="*/ 2352675 w 2412207"/>
                <a:gd name="connsiteY24" fmla="*/ 309562 h 457200"/>
                <a:gd name="connsiteX25" fmla="*/ 2312194 w 2412207"/>
                <a:gd name="connsiteY25" fmla="*/ 381000 h 457200"/>
                <a:gd name="connsiteX26" fmla="*/ 2288382 w 2412207"/>
                <a:gd name="connsiteY26" fmla="*/ 416718 h 457200"/>
                <a:gd name="connsiteX27" fmla="*/ 2269332 w 2412207"/>
                <a:gd name="connsiteY27" fmla="*/ 440531 h 457200"/>
                <a:gd name="connsiteX28" fmla="*/ 2247900 w 2412207"/>
                <a:gd name="connsiteY28" fmla="*/ 454818 h 457200"/>
                <a:gd name="connsiteX29" fmla="*/ 2224088 w 2412207"/>
                <a:gd name="connsiteY29" fmla="*/ 457200 h 457200"/>
                <a:gd name="connsiteX30" fmla="*/ 2207419 w 2412207"/>
                <a:gd name="connsiteY30" fmla="*/ 452437 h 457200"/>
                <a:gd name="connsiteX31" fmla="*/ 2185988 w 2412207"/>
                <a:gd name="connsiteY31" fmla="*/ 440531 h 457200"/>
                <a:gd name="connsiteX32" fmla="*/ 2140744 w 2412207"/>
                <a:gd name="connsiteY32" fmla="*/ 426243 h 457200"/>
                <a:gd name="connsiteX33" fmla="*/ 2078832 w 2412207"/>
                <a:gd name="connsiteY33" fmla="*/ 421481 h 457200"/>
                <a:gd name="connsiteX34" fmla="*/ 1928813 w 2412207"/>
                <a:gd name="connsiteY34" fmla="*/ 416718 h 457200"/>
                <a:gd name="connsiteX35" fmla="*/ 1593057 w 2412207"/>
                <a:gd name="connsiteY35" fmla="*/ 419100 h 457200"/>
                <a:gd name="connsiteX36" fmla="*/ 1278732 w 2412207"/>
                <a:gd name="connsiteY36" fmla="*/ 421481 h 457200"/>
                <a:gd name="connsiteX37" fmla="*/ 950119 w 2412207"/>
                <a:gd name="connsiteY37" fmla="*/ 421481 h 457200"/>
                <a:gd name="connsiteX38" fmla="*/ 678657 w 2412207"/>
                <a:gd name="connsiteY38" fmla="*/ 416718 h 457200"/>
                <a:gd name="connsiteX39" fmla="*/ 516732 w 2412207"/>
                <a:gd name="connsiteY39" fmla="*/ 419100 h 457200"/>
                <a:gd name="connsiteX40" fmla="*/ 385763 w 2412207"/>
                <a:gd name="connsiteY40" fmla="*/ 419100 h 457200"/>
                <a:gd name="connsiteX41" fmla="*/ 304800 w 2412207"/>
                <a:gd name="connsiteY41" fmla="*/ 419100 h 457200"/>
                <a:gd name="connsiteX42" fmla="*/ 261938 w 2412207"/>
                <a:gd name="connsiteY42" fmla="*/ 419100 h 457200"/>
                <a:gd name="connsiteX43" fmla="*/ 211932 w 2412207"/>
                <a:gd name="connsiteY43" fmla="*/ 411956 h 457200"/>
                <a:gd name="connsiteX44" fmla="*/ 128588 w 2412207"/>
                <a:gd name="connsiteY44" fmla="*/ 395287 h 457200"/>
                <a:gd name="connsiteX45" fmla="*/ 78582 w 2412207"/>
                <a:gd name="connsiteY45" fmla="*/ 383381 h 457200"/>
                <a:gd name="connsiteX46" fmla="*/ 45244 w 2412207"/>
                <a:gd name="connsiteY46" fmla="*/ 371475 h 457200"/>
                <a:gd name="connsiteX47" fmla="*/ 21432 w 2412207"/>
                <a:gd name="connsiteY47" fmla="*/ 357187 h 457200"/>
                <a:gd name="connsiteX48" fmla="*/ 7144 w 2412207"/>
                <a:gd name="connsiteY48" fmla="*/ 338137 h 457200"/>
                <a:gd name="connsiteX49" fmla="*/ 0 w 2412207"/>
                <a:gd name="connsiteY49" fmla="*/ 316706 h 457200"/>
                <a:gd name="connsiteX50" fmla="*/ 0 w 2412207"/>
                <a:gd name="connsiteY50" fmla="*/ 297656 h 457200"/>
                <a:gd name="connsiteX51" fmla="*/ 4763 w 2412207"/>
                <a:gd name="connsiteY51" fmla="*/ 283368 h 457200"/>
                <a:gd name="connsiteX52" fmla="*/ 33338 w 2412207"/>
                <a:gd name="connsiteY52" fmla="*/ 254793 h 457200"/>
                <a:gd name="connsiteX53" fmla="*/ 97632 w 2412207"/>
                <a:gd name="connsiteY53" fmla="*/ 204787 h 457200"/>
                <a:gd name="connsiteX54" fmla="*/ 111919 w 2412207"/>
                <a:gd name="connsiteY54" fmla="*/ 197643 h 457200"/>
                <a:gd name="connsiteX55" fmla="*/ 166688 w 2412207"/>
                <a:gd name="connsiteY55" fmla="*/ 195262 h 457200"/>
                <a:gd name="connsiteX56" fmla="*/ 452438 w 2412207"/>
                <a:gd name="connsiteY56" fmla="*/ 192881 h 457200"/>
                <a:gd name="connsiteX57" fmla="*/ 812007 w 2412207"/>
                <a:gd name="connsiteY57" fmla="*/ 185737 h 457200"/>
                <a:gd name="connsiteX58" fmla="*/ 1019175 w 2412207"/>
                <a:gd name="connsiteY58" fmla="*/ 183356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412207" h="457200">
                  <a:moveTo>
                    <a:pt x="1019175" y="183356"/>
                  </a:moveTo>
                  <a:lnTo>
                    <a:pt x="1283494" y="178593"/>
                  </a:lnTo>
                  <a:lnTo>
                    <a:pt x="1564482" y="176212"/>
                  </a:lnTo>
                  <a:lnTo>
                    <a:pt x="1766888" y="171450"/>
                  </a:lnTo>
                  <a:lnTo>
                    <a:pt x="1893094" y="150018"/>
                  </a:lnTo>
                  <a:lnTo>
                    <a:pt x="1978819" y="152400"/>
                  </a:lnTo>
                  <a:lnTo>
                    <a:pt x="2097882" y="150018"/>
                  </a:lnTo>
                  <a:lnTo>
                    <a:pt x="2150269" y="147637"/>
                  </a:lnTo>
                  <a:lnTo>
                    <a:pt x="2195513" y="138112"/>
                  </a:lnTo>
                  <a:lnTo>
                    <a:pt x="2235994" y="123825"/>
                  </a:lnTo>
                  <a:lnTo>
                    <a:pt x="2266950" y="107156"/>
                  </a:lnTo>
                  <a:lnTo>
                    <a:pt x="2293144" y="88106"/>
                  </a:lnTo>
                  <a:lnTo>
                    <a:pt x="2314575" y="69056"/>
                  </a:lnTo>
                  <a:lnTo>
                    <a:pt x="2336007" y="35718"/>
                  </a:lnTo>
                  <a:lnTo>
                    <a:pt x="2350294" y="14287"/>
                  </a:lnTo>
                  <a:lnTo>
                    <a:pt x="2364582" y="2381"/>
                  </a:lnTo>
                  <a:lnTo>
                    <a:pt x="2381250" y="0"/>
                  </a:lnTo>
                  <a:lnTo>
                    <a:pt x="2390775" y="4762"/>
                  </a:lnTo>
                  <a:lnTo>
                    <a:pt x="2397919" y="11906"/>
                  </a:lnTo>
                  <a:lnTo>
                    <a:pt x="2409825" y="30956"/>
                  </a:lnTo>
                  <a:lnTo>
                    <a:pt x="2412207" y="61912"/>
                  </a:lnTo>
                  <a:lnTo>
                    <a:pt x="2412207" y="140493"/>
                  </a:lnTo>
                  <a:lnTo>
                    <a:pt x="2407444" y="180975"/>
                  </a:lnTo>
                  <a:lnTo>
                    <a:pt x="2383632" y="245268"/>
                  </a:lnTo>
                  <a:lnTo>
                    <a:pt x="2352675" y="309562"/>
                  </a:lnTo>
                  <a:lnTo>
                    <a:pt x="2312194" y="381000"/>
                  </a:lnTo>
                  <a:lnTo>
                    <a:pt x="2288382" y="416718"/>
                  </a:lnTo>
                  <a:lnTo>
                    <a:pt x="2269332" y="440531"/>
                  </a:lnTo>
                  <a:lnTo>
                    <a:pt x="2247900" y="454818"/>
                  </a:lnTo>
                  <a:lnTo>
                    <a:pt x="2224088" y="457200"/>
                  </a:lnTo>
                  <a:lnTo>
                    <a:pt x="2207419" y="452437"/>
                  </a:lnTo>
                  <a:lnTo>
                    <a:pt x="2185988" y="440531"/>
                  </a:lnTo>
                  <a:lnTo>
                    <a:pt x="2140744" y="426243"/>
                  </a:lnTo>
                  <a:lnTo>
                    <a:pt x="2078832" y="421481"/>
                  </a:lnTo>
                  <a:lnTo>
                    <a:pt x="1928813" y="416718"/>
                  </a:lnTo>
                  <a:lnTo>
                    <a:pt x="1593057" y="419100"/>
                  </a:lnTo>
                  <a:lnTo>
                    <a:pt x="1278732" y="421481"/>
                  </a:lnTo>
                  <a:lnTo>
                    <a:pt x="950119" y="421481"/>
                  </a:lnTo>
                  <a:lnTo>
                    <a:pt x="678657" y="416718"/>
                  </a:lnTo>
                  <a:lnTo>
                    <a:pt x="516732" y="419100"/>
                  </a:lnTo>
                  <a:lnTo>
                    <a:pt x="385763" y="419100"/>
                  </a:lnTo>
                  <a:lnTo>
                    <a:pt x="304800" y="419100"/>
                  </a:lnTo>
                  <a:lnTo>
                    <a:pt x="261938" y="419100"/>
                  </a:lnTo>
                  <a:lnTo>
                    <a:pt x="211932" y="411956"/>
                  </a:lnTo>
                  <a:lnTo>
                    <a:pt x="128588" y="395287"/>
                  </a:lnTo>
                  <a:lnTo>
                    <a:pt x="78582" y="383381"/>
                  </a:lnTo>
                  <a:lnTo>
                    <a:pt x="45244" y="371475"/>
                  </a:lnTo>
                  <a:lnTo>
                    <a:pt x="21432" y="357187"/>
                  </a:lnTo>
                  <a:lnTo>
                    <a:pt x="7144" y="338137"/>
                  </a:lnTo>
                  <a:lnTo>
                    <a:pt x="0" y="316706"/>
                  </a:lnTo>
                  <a:lnTo>
                    <a:pt x="0" y="297656"/>
                  </a:lnTo>
                  <a:lnTo>
                    <a:pt x="4763" y="283368"/>
                  </a:lnTo>
                  <a:lnTo>
                    <a:pt x="33338" y="254793"/>
                  </a:lnTo>
                  <a:lnTo>
                    <a:pt x="97632" y="204787"/>
                  </a:lnTo>
                  <a:lnTo>
                    <a:pt x="111919" y="197643"/>
                  </a:lnTo>
                  <a:lnTo>
                    <a:pt x="166688" y="195262"/>
                  </a:lnTo>
                  <a:lnTo>
                    <a:pt x="452438" y="192881"/>
                  </a:lnTo>
                  <a:lnTo>
                    <a:pt x="812007" y="185737"/>
                  </a:lnTo>
                  <a:lnTo>
                    <a:pt x="1019175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3088881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AF97E56-026F-4B81-9314-45211BAD4412}"/>
              </a:ext>
            </a:extLst>
          </p:cNvPr>
          <p:cNvSpPr/>
          <p:nvPr/>
        </p:nvSpPr>
        <p:spPr>
          <a:xfrm>
            <a:off x="4741863" y="2960689"/>
            <a:ext cx="2533650" cy="492125"/>
          </a:xfrm>
          <a:custGeom>
            <a:avLst/>
            <a:gdLst>
              <a:gd name="connsiteX0" fmla="*/ 1738312 w 2533650"/>
              <a:gd name="connsiteY0" fmla="*/ 288131 h 492919"/>
              <a:gd name="connsiteX1" fmla="*/ 1450181 w 2533650"/>
              <a:gd name="connsiteY1" fmla="*/ 297656 h 492919"/>
              <a:gd name="connsiteX2" fmla="*/ 1252537 w 2533650"/>
              <a:gd name="connsiteY2" fmla="*/ 314325 h 492919"/>
              <a:gd name="connsiteX3" fmla="*/ 1062037 w 2533650"/>
              <a:gd name="connsiteY3" fmla="*/ 350044 h 492919"/>
              <a:gd name="connsiteX4" fmla="*/ 864394 w 2533650"/>
              <a:gd name="connsiteY4" fmla="*/ 390525 h 492919"/>
              <a:gd name="connsiteX5" fmla="*/ 547687 w 2533650"/>
              <a:gd name="connsiteY5" fmla="*/ 466725 h 492919"/>
              <a:gd name="connsiteX6" fmla="*/ 481012 w 2533650"/>
              <a:gd name="connsiteY6" fmla="*/ 488156 h 492919"/>
              <a:gd name="connsiteX7" fmla="*/ 452437 w 2533650"/>
              <a:gd name="connsiteY7" fmla="*/ 492919 h 492919"/>
              <a:gd name="connsiteX8" fmla="*/ 414337 w 2533650"/>
              <a:gd name="connsiteY8" fmla="*/ 492919 h 492919"/>
              <a:gd name="connsiteX9" fmla="*/ 364331 w 2533650"/>
              <a:gd name="connsiteY9" fmla="*/ 483394 h 492919"/>
              <a:gd name="connsiteX10" fmla="*/ 328612 w 2533650"/>
              <a:gd name="connsiteY10" fmla="*/ 471487 h 492919"/>
              <a:gd name="connsiteX11" fmla="*/ 271462 w 2533650"/>
              <a:gd name="connsiteY11" fmla="*/ 445294 h 492919"/>
              <a:gd name="connsiteX12" fmla="*/ 216694 w 2533650"/>
              <a:gd name="connsiteY12" fmla="*/ 411956 h 492919"/>
              <a:gd name="connsiteX13" fmla="*/ 145256 w 2533650"/>
              <a:gd name="connsiteY13" fmla="*/ 357187 h 492919"/>
              <a:gd name="connsiteX14" fmla="*/ 109537 w 2533650"/>
              <a:gd name="connsiteY14" fmla="*/ 323850 h 492919"/>
              <a:gd name="connsiteX15" fmla="*/ 59531 w 2533650"/>
              <a:gd name="connsiteY15" fmla="*/ 259556 h 492919"/>
              <a:gd name="connsiteX16" fmla="*/ 35719 w 2533650"/>
              <a:gd name="connsiteY16" fmla="*/ 221456 h 492919"/>
              <a:gd name="connsiteX17" fmla="*/ 11906 w 2533650"/>
              <a:gd name="connsiteY17" fmla="*/ 178594 h 492919"/>
              <a:gd name="connsiteX18" fmla="*/ 2381 w 2533650"/>
              <a:gd name="connsiteY18" fmla="*/ 145256 h 492919"/>
              <a:gd name="connsiteX19" fmla="*/ 0 w 2533650"/>
              <a:gd name="connsiteY19" fmla="*/ 123825 h 492919"/>
              <a:gd name="connsiteX20" fmla="*/ 2381 w 2533650"/>
              <a:gd name="connsiteY20" fmla="*/ 109537 h 492919"/>
              <a:gd name="connsiteX21" fmla="*/ 9525 w 2533650"/>
              <a:gd name="connsiteY21" fmla="*/ 102394 h 492919"/>
              <a:gd name="connsiteX22" fmla="*/ 26194 w 2533650"/>
              <a:gd name="connsiteY22" fmla="*/ 100012 h 492919"/>
              <a:gd name="connsiteX23" fmla="*/ 47625 w 2533650"/>
              <a:gd name="connsiteY23" fmla="*/ 107156 h 492919"/>
              <a:gd name="connsiteX24" fmla="*/ 90487 w 2533650"/>
              <a:gd name="connsiteY24" fmla="*/ 138112 h 492919"/>
              <a:gd name="connsiteX25" fmla="*/ 150019 w 2533650"/>
              <a:gd name="connsiteY25" fmla="*/ 180975 h 492919"/>
              <a:gd name="connsiteX26" fmla="*/ 173831 w 2533650"/>
              <a:gd name="connsiteY26" fmla="*/ 202406 h 492919"/>
              <a:gd name="connsiteX27" fmla="*/ 202406 w 2533650"/>
              <a:gd name="connsiteY27" fmla="*/ 221456 h 492919"/>
              <a:gd name="connsiteX28" fmla="*/ 283369 w 2533650"/>
              <a:gd name="connsiteY28" fmla="*/ 252412 h 492919"/>
              <a:gd name="connsiteX29" fmla="*/ 347662 w 2533650"/>
              <a:gd name="connsiteY29" fmla="*/ 269081 h 492919"/>
              <a:gd name="connsiteX30" fmla="*/ 416719 w 2533650"/>
              <a:gd name="connsiteY30" fmla="*/ 271462 h 492919"/>
              <a:gd name="connsiteX31" fmla="*/ 504825 w 2533650"/>
              <a:gd name="connsiteY31" fmla="*/ 264319 h 492919"/>
              <a:gd name="connsiteX32" fmla="*/ 633412 w 2533650"/>
              <a:gd name="connsiteY32" fmla="*/ 245269 h 492919"/>
              <a:gd name="connsiteX33" fmla="*/ 864394 w 2533650"/>
              <a:gd name="connsiteY33" fmla="*/ 200025 h 492919"/>
              <a:gd name="connsiteX34" fmla="*/ 1104900 w 2533650"/>
              <a:gd name="connsiteY34" fmla="*/ 171450 h 492919"/>
              <a:gd name="connsiteX35" fmla="*/ 1271587 w 2533650"/>
              <a:gd name="connsiteY35" fmla="*/ 140494 h 492919"/>
              <a:gd name="connsiteX36" fmla="*/ 1609725 w 2533650"/>
              <a:gd name="connsiteY36" fmla="*/ 109537 h 492919"/>
              <a:gd name="connsiteX37" fmla="*/ 1895475 w 2533650"/>
              <a:gd name="connsiteY37" fmla="*/ 90487 h 492919"/>
              <a:gd name="connsiteX38" fmla="*/ 1926431 w 2533650"/>
              <a:gd name="connsiteY38" fmla="*/ 83344 h 492919"/>
              <a:gd name="connsiteX39" fmla="*/ 2012156 w 2533650"/>
              <a:gd name="connsiteY39" fmla="*/ 57150 h 492919"/>
              <a:gd name="connsiteX40" fmla="*/ 2128837 w 2533650"/>
              <a:gd name="connsiteY40" fmla="*/ 14287 h 492919"/>
              <a:gd name="connsiteX41" fmla="*/ 2152650 w 2533650"/>
              <a:gd name="connsiteY41" fmla="*/ 0 h 492919"/>
              <a:gd name="connsiteX42" fmla="*/ 2207419 w 2533650"/>
              <a:gd name="connsiteY42" fmla="*/ 7144 h 492919"/>
              <a:gd name="connsiteX43" fmla="*/ 2274094 w 2533650"/>
              <a:gd name="connsiteY43" fmla="*/ 23812 h 492919"/>
              <a:gd name="connsiteX44" fmla="*/ 2328862 w 2533650"/>
              <a:gd name="connsiteY44" fmla="*/ 42862 h 492919"/>
              <a:gd name="connsiteX45" fmla="*/ 2364581 w 2533650"/>
              <a:gd name="connsiteY45" fmla="*/ 57150 h 492919"/>
              <a:gd name="connsiteX46" fmla="*/ 2400300 w 2533650"/>
              <a:gd name="connsiteY46" fmla="*/ 78581 h 492919"/>
              <a:gd name="connsiteX47" fmla="*/ 2447925 w 2533650"/>
              <a:gd name="connsiteY47" fmla="*/ 111919 h 492919"/>
              <a:gd name="connsiteX48" fmla="*/ 2488406 w 2533650"/>
              <a:gd name="connsiteY48" fmla="*/ 145256 h 492919"/>
              <a:gd name="connsiteX49" fmla="*/ 2516981 w 2533650"/>
              <a:gd name="connsiteY49" fmla="*/ 180975 h 492919"/>
              <a:gd name="connsiteX50" fmla="*/ 2531269 w 2533650"/>
              <a:gd name="connsiteY50" fmla="*/ 200025 h 492919"/>
              <a:gd name="connsiteX51" fmla="*/ 2533650 w 2533650"/>
              <a:gd name="connsiteY51" fmla="*/ 216694 h 492919"/>
              <a:gd name="connsiteX52" fmla="*/ 2531269 w 2533650"/>
              <a:gd name="connsiteY52" fmla="*/ 261937 h 492919"/>
              <a:gd name="connsiteX53" fmla="*/ 2516981 w 2533650"/>
              <a:gd name="connsiteY53" fmla="*/ 290512 h 492919"/>
              <a:gd name="connsiteX54" fmla="*/ 2500312 w 2533650"/>
              <a:gd name="connsiteY54" fmla="*/ 304800 h 492919"/>
              <a:gd name="connsiteX55" fmla="*/ 2471737 w 2533650"/>
              <a:gd name="connsiteY55" fmla="*/ 314325 h 492919"/>
              <a:gd name="connsiteX56" fmla="*/ 2378869 w 2533650"/>
              <a:gd name="connsiteY56" fmla="*/ 314325 h 492919"/>
              <a:gd name="connsiteX57" fmla="*/ 2107406 w 2533650"/>
              <a:gd name="connsiteY57" fmla="*/ 297656 h 492919"/>
              <a:gd name="connsiteX58" fmla="*/ 1738312 w 2533650"/>
              <a:gd name="connsiteY58" fmla="*/ 28813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533650" h="492919">
                <a:moveTo>
                  <a:pt x="1738312" y="288131"/>
                </a:moveTo>
                <a:lnTo>
                  <a:pt x="1450181" y="297656"/>
                </a:lnTo>
                <a:lnTo>
                  <a:pt x="1252537" y="314325"/>
                </a:lnTo>
                <a:lnTo>
                  <a:pt x="1062037" y="350044"/>
                </a:lnTo>
                <a:lnTo>
                  <a:pt x="864394" y="390525"/>
                </a:lnTo>
                <a:lnTo>
                  <a:pt x="547687" y="466725"/>
                </a:lnTo>
                <a:lnTo>
                  <a:pt x="481012" y="488156"/>
                </a:lnTo>
                <a:lnTo>
                  <a:pt x="452437" y="492919"/>
                </a:lnTo>
                <a:lnTo>
                  <a:pt x="414337" y="492919"/>
                </a:lnTo>
                <a:lnTo>
                  <a:pt x="364331" y="483394"/>
                </a:lnTo>
                <a:lnTo>
                  <a:pt x="328612" y="471487"/>
                </a:lnTo>
                <a:lnTo>
                  <a:pt x="271462" y="445294"/>
                </a:lnTo>
                <a:lnTo>
                  <a:pt x="216694" y="411956"/>
                </a:lnTo>
                <a:lnTo>
                  <a:pt x="145256" y="357187"/>
                </a:lnTo>
                <a:lnTo>
                  <a:pt x="109537" y="323850"/>
                </a:lnTo>
                <a:lnTo>
                  <a:pt x="59531" y="259556"/>
                </a:lnTo>
                <a:lnTo>
                  <a:pt x="35719" y="221456"/>
                </a:lnTo>
                <a:lnTo>
                  <a:pt x="11906" y="178594"/>
                </a:lnTo>
                <a:lnTo>
                  <a:pt x="2381" y="145256"/>
                </a:lnTo>
                <a:lnTo>
                  <a:pt x="0" y="123825"/>
                </a:lnTo>
                <a:lnTo>
                  <a:pt x="2381" y="109537"/>
                </a:lnTo>
                <a:lnTo>
                  <a:pt x="9525" y="102394"/>
                </a:lnTo>
                <a:lnTo>
                  <a:pt x="26194" y="100012"/>
                </a:lnTo>
                <a:lnTo>
                  <a:pt x="47625" y="107156"/>
                </a:lnTo>
                <a:lnTo>
                  <a:pt x="90487" y="138112"/>
                </a:lnTo>
                <a:lnTo>
                  <a:pt x="150019" y="180975"/>
                </a:lnTo>
                <a:lnTo>
                  <a:pt x="173831" y="202406"/>
                </a:lnTo>
                <a:lnTo>
                  <a:pt x="202406" y="221456"/>
                </a:lnTo>
                <a:lnTo>
                  <a:pt x="283369" y="252412"/>
                </a:lnTo>
                <a:lnTo>
                  <a:pt x="347662" y="269081"/>
                </a:lnTo>
                <a:lnTo>
                  <a:pt x="416719" y="271462"/>
                </a:lnTo>
                <a:lnTo>
                  <a:pt x="504825" y="264319"/>
                </a:lnTo>
                <a:lnTo>
                  <a:pt x="633412" y="245269"/>
                </a:lnTo>
                <a:lnTo>
                  <a:pt x="864394" y="200025"/>
                </a:lnTo>
                <a:lnTo>
                  <a:pt x="1104900" y="171450"/>
                </a:lnTo>
                <a:lnTo>
                  <a:pt x="1271587" y="140494"/>
                </a:lnTo>
                <a:lnTo>
                  <a:pt x="1609725" y="109537"/>
                </a:lnTo>
                <a:lnTo>
                  <a:pt x="1895475" y="90487"/>
                </a:lnTo>
                <a:lnTo>
                  <a:pt x="1926431" y="83344"/>
                </a:lnTo>
                <a:lnTo>
                  <a:pt x="2012156" y="57150"/>
                </a:lnTo>
                <a:lnTo>
                  <a:pt x="2128837" y="14287"/>
                </a:lnTo>
                <a:lnTo>
                  <a:pt x="2152650" y="0"/>
                </a:lnTo>
                <a:lnTo>
                  <a:pt x="2207419" y="7144"/>
                </a:lnTo>
                <a:lnTo>
                  <a:pt x="2274094" y="23812"/>
                </a:lnTo>
                <a:lnTo>
                  <a:pt x="2328862" y="42862"/>
                </a:lnTo>
                <a:lnTo>
                  <a:pt x="2364581" y="57150"/>
                </a:lnTo>
                <a:lnTo>
                  <a:pt x="2400300" y="78581"/>
                </a:lnTo>
                <a:lnTo>
                  <a:pt x="2447925" y="111919"/>
                </a:lnTo>
                <a:lnTo>
                  <a:pt x="2488406" y="145256"/>
                </a:lnTo>
                <a:lnTo>
                  <a:pt x="2516981" y="180975"/>
                </a:lnTo>
                <a:lnTo>
                  <a:pt x="2531269" y="200025"/>
                </a:lnTo>
                <a:lnTo>
                  <a:pt x="2533650" y="216694"/>
                </a:lnTo>
                <a:lnTo>
                  <a:pt x="2531269" y="261937"/>
                </a:lnTo>
                <a:lnTo>
                  <a:pt x="2516981" y="290512"/>
                </a:lnTo>
                <a:lnTo>
                  <a:pt x="2500312" y="304800"/>
                </a:lnTo>
                <a:lnTo>
                  <a:pt x="2471737" y="314325"/>
                </a:lnTo>
                <a:lnTo>
                  <a:pt x="2378869" y="314325"/>
                </a:lnTo>
                <a:lnTo>
                  <a:pt x="2107406" y="297656"/>
                </a:lnTo>
                <a:lnTo>
                  <a:pt x="1738312" y="288131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4EFDB41-6042-4C74-9D38-417B4823AE6A}"/>
              </a:ext>
            </a:extLst>
          </p:cNvPr>
          <p:cNvSpPr/>
          <p:nvPr/>
        </p:nvSpPr>
        <p:spPr>
          <a:xfrm rot="16200000">
            <a:off x="2205832" y="3647589"/>
            <a:ext cx="4048125" cy="455612"/>
          </a:xfrm>
          <a:custGeom>
            <a:avLst/>
            <a:gdLst>
              <a:gd name="connsiteX0" fmla="*/ 2144931 w 4048515"/>
              <a:gd name="connsiteY0" fmla="*/ 435105 h 455501"/>
              <a:gd name="connsiteX1" fmla="*/ 1264524 w 4048515"/>
              <a:gd name="connsiteY1" fmla="*/ 421508 h 455501"/>
              <a:gd name="connsiteX2" fmla="*/ 380717 w 4048515"/>
              <a:gd name="connsiteY2" fmla="*/ 414709 h 455501"/>
              <a:gd name="connsiteX3" fmla="*/ 220952 w 4048515"/>
              <a:gd name="connsiteY3" fmla="*/ 387515 h 455501"/>
              <a:gd name="connsiteX4" fmla="*/ 146168 w 4048515"/>
              <a:gd name="connsiteY4" fmla="*/ 384116 h 455501"/>
              <a:gd name="connsiteX5" fmla="*/ 101978 w 4048515"/>
              <a:gd name="connsiteY5" fmla="*/ 373918 h 455501"/>
              <a:gd name="connsiteX6" fmla="*/ 61187 w 4048515"/>
              <a:gd name="connsiteY6" fmla="*/ 356922 h 455501"/>
              <a:gd name="connsiteX7" fmla="*/ 27194 w 4048515"/>
              <a:gd name="connsiteY7" fmla="*/ 333127 h 455501"/>
              <a:gd name="connsiteX8" fmla="*/ 10198 w 4048515"/>
              <a:gd name="connsiteY8" fmla="*/ 316131 h 455501"/>
              <a:gd name="connsiteX9" fmla="*/ 0 w 4048515"/>
              <a:gd name="connsiteY9" fmla="*/ 292336 h 455501"/>
              <a:gd name="connsiteX10" fmla="*/ 3399 w 4048515"/>
              <a:gd name="connsiteY10" fmla="*/ 251545 h 455501"/>
              <a:gd name="connsiteX11" fmla="*/ 16996 w 4048515"/>
              <a:gd name="connsiteY11" fmla="*/ 227750 h 455501"/>
              <a:gd name="connsiteX12" fmla="*/ 54388 w 4048515"/>
              <a:gd name="connsiteY12" fmla="*/ 200556 h 455501"/>
              <a:gd name="connsiteX13" fmla="*/ 98579 w 4048515"/>
              <a:gd name="connsiteY13" fmla="*/ 173362 h 455501"/>
              <a:gd name="connsiteX14" fmla="*/ 186959 w 4048515"/>
              <a:gd name="connsiteY14" fmla="*/ 132571 h 455501"/>
              <a:gd name="connsiteX15" fmla="*/ 302534 w 4048515"/>
              <a:gd name="connsiteY15" fmla="*/ 98579 h 455501"/>
              <a:gd name="connsiteX16" fmla="*/ 452101 w 4048515"/>
              <a:gd name="connsiteY16" fmla="*/ 78183 h 455501"/>
              <a:gd name="connsiteX17" fmla="*/ 482695 w 4048515"/>
              <a:gd name="connsiteY17" fmla="*/ 88381 h 455501"/>
              <a:gd name="connsiteX18" fmla="*/ 547280 w 4048515"/>
              <a:gd name="connsiteY18" fmla="*/ 108776 h 455501"/>
              <a:gd name="connsiteX19" fmla="*/ 615266 w 4048515"/>
              <a:gd name="connsiteY19" fmla="*/ 122373 h 455501"/>
              <a:gd name="connsiteX20" fmla="*/ 700247 w 4048515"/>
              <a:gd name="connsiteY20" fmla="*/ 135970 h 455501"/>
              <a:gd name="connsiteX21" fmla="*/ 815822 w 4048515"/>
              <a:gd name="connsiteY21" fmla="*/ 142769 h 455501"/>
              <a:gd name="connsiteX22" fmla="*/ 1465080 w 4048515"/>
              <a:gd name="connsiteY22" fmla="*/ 159765 h 455501"/>
              <a:gd name="connsiteX23" fmla="*/ 2318293 w 4048515"/>
              <a:gd name="connsiteY23" fmla="*/ 180161 h 455501"/>
              <a:gd name="connsiteX24" fmla="*/ 3086525 w 4048515"/>
              <a:gd name="connsiteY24" fmla="*/ 197157 h 455501"/>
              <a:gd name="connsiteX25" fmla="*/ 3647402 w 4048515"/>
              <a:gd name="connsiteY25" fmla="*/ 210754 h 455501"/>
              <a:gd name="connsiteX26" fmla="*/ 3698391 w 4048515"/>
              <a:gd name="connsiteY26" fmla="*/ 200556 h 455501"/>
              <a:gd name="connsiteX27" fmla="*/ 3749380 w 4048515"/>
              <a:gd name="connsiteY27" fmla="*/ 186959 h 455501"/>
              <a:gd name="connsiteX28" fmla="*/ 3817365 w 4048515"/>
              <a:gd name="connsiteY28" fmla="*/ 149567 h 455501"/>
              <a:gd name="connsiteX29" fmla="*/ 3912544 w 4048515"/>
              <a:gd name="connsiteY29" fmla="*/ 84982 h 455501"/>
              <a:gd name="connsiteX30" fmla="*/ 3983929 w 4048515"/>
              <a:gd name="connsiteY30" fmla="*/ 27194 h 455501"/>
              <a:gd name="connsiteX31" fmla="*/ 4000925 w 4048515"/>
              <a:gd name="connsiteY31" fmla="*/ 6799 h 455501"/>
              <a:gd name="connsiteX32" fmla="*/ 4024720 w 4048515"/>
              <a:gd name="connsiteY32" fmla="*/ 0 h 455501"/>
              <a:gd name="connsiteX33" fmla="*/ 4041716 w 4048515"/>
              <a:gd name="connsiteY33" fmla="*/ 6799 h 455501"/>
              <a:gd name="connsiteX34" fmla="*/ 4048515 w 4048515"/>
              <a:gd name="connsiteY34" fmla="*/ 27194 h 455501"/>
              <a:gd name="connsiteX35" fmla="*/ 4021321 w 4048515"/>
              <a:gd name="connsiteY35" fmla="*/ 132571 h 455501"/>
              <a:gd name="connsiteX36" fmla="*/ 3983929 w 4048515"/>
              <a:gd name="connsiteY36" fmla="*/ 258344 h 455501"/>
              <a:gd name="connsiteX37" fmla="*/ 3898947 w 4048515"/>
              <a:gd name="connsiteY37" fmla="*/ 455501 h 455501"/>
              <a:gd name="connsiteX38" fmla="*/ 3735783 w 4048515"/>
              <a:gd name="connsiteY38" fmla="*/ 455501 h 455501"/>
              <a:gd name="connsiteX39" fmla="*/ 2936958 w 4048515"/>
              <a:gd name="connsiteY39" fmla="*/ 445303 h 455501"/>
              <a:gd name="connsiteX40" fmla="*/ 2144931 w 4048515"/>
              <a:gd name="connsiteY40" fmla="*/ 435105 h 45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48515" h="455501">
                <a:moveTo>
                  <a:pt x="2144931" y="435105"/>
                </a:moveTo>
                <a:lnTo>
                  <a:pt x="1264524" y="421508"/>
                </a:lnTo>
                <a:lnTo>
                  <a:pt x="380717" y="414709"/>
                </a:lnTo>
                <a:lnTo>
                  <a:pt x="220952" y="387515"/>
                </a:lnTo>
                <a:lnTo>
                  <a:pt x="146168" y="384116"/>
                </a:lnTo>
                <a:lnTo>
                  <a:pt x="101978" y="373918"/>
                </a:lnTo>
                <a:lnTo>
                  <a:pt x="61187" y="356922"/>
                </a:lnTo>
                <a:lnTo>
                  <a:pt x="27194" y="333127"/>
                </a:lnTo>
                <a:lnTo>
                  <a:pt x="10198" y="316131"/>
                </a:lnTo>
                <a:lnTo>
                  <a:pt x="0" y="292336"/>
                </a:lnTo>
                <a:lnTo>
                  <a:pt x="3399" y="251545"/>
                </a:lnTo>
                <a:lnTo>
                  <a:pt x="16996" y="227750"/>
                </a:lnTo>
                <a:lnTo>
                  <a:pt x="54388" y="200556"/>
                </a:lnTo>
                <a:lnTo>
                  <a:pt x="98579" y="173362"/>
                </a:lnTo>
                <a:lnTo>
                  <a:pt x="186959" y="132571"/>
                </a:lnTo>
                <a:lnTo>
                  <a:pt x="302534" y="98579"/>
                </a:lnTo>
                <a:lnTo>
                  <a:pt x="452101" y="78183"/>
                </a:lnTo>
                <a:lnTo>
                  <a:pt x="482695" y="88381"/>
                </a:lnTo>
                <a:lnTo>
                  <a:pt x="547280" y="108776"/>
                </a:lnTo>
                <a:lnTo>
                  <a:pt x="615266" y="122373"/>
                </a:lnTo>
                <a:lnTo>
                  <a:pt x="700247" y="135970"/>
                </a:lnTo>
                <a:lnTo>
                  <a:pt x="815822" y="142769"/>
                </a:lnTo>
                <a:lnTo>
                  <a:pt x="1465080" y="159765"/>
                </a:lnTo>
                <a:lnTo>
                  <a:pt x="2318293" y="180161"/>
                </a:lnTo>
                <a:lnTo>
                  <a:pt x="3086525" y="197157"/>
                </a:lnTo>
                <a:lnTo>
                  <a:pt x="3647402" y="210754"/>
                </a:lnTo>
                <a:lnTo>
                  <a:pt x="3698391" y="200556"/>
                </a:lnTo>
                <a:lnTo>
                  <a:pt x="3749380" y="186959"/>
                </a:lnTo>
                <a:lnTo>
                  <a:pt x="3817365" y="149567"/>
                </a:lnTo>
                <a:lnTo>
                  <a:pt x="3912544" y="84982"/>
                </a:lnTo>
                <a:lnTo>
                  <a:pt x="3983929" y="27194"/>
                </a:lnTo>
                <a:lnTo>
                  <a:pt x="4000925" y="6799"/>
                </a:lnTo>
                <a:lnTo>
                  <a:pt x="4024720" y="0"/>
                </a:lnTo>
                <a:lnTo>
                  <a:pt x="4041716" y="6799"/>
                </a:lnTo>
                <a:lnTo>
                  <a:pt x="4048515" y="27194"/>
                </a:lnTo>
                <a:lnTo>
                  <a:pt x="4021321" y="132571"/>
                </a:lnTo>
                <a:lnTo>
                  <a:pt x="3983929" y="258344"/>
                </a:lnTo>
                <a:lnTo>
                  <a:pt x="3898947" y="455501"/>
                </a:lnTo>
                <a:lnTo>
                  <a:pt x="3735783" y="455501"/>
                </a:lnTo>
                <a:lnTo>
                  <a:pt x="2936958" y="445303"/>
                </a:lnTo>
                <a:lnTo>
                  <a:pt x="2144931" y="43510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35F698F-4998-43D8-9B30-CBD2740D665D}"/>
              </a:ext>
            </a:extLst>
          </p:cNvPr>
          <p:cNvSpPr/>
          <p:nvPr/>
        </p:nvSpPr>
        <p:spPr>
          <a:xfrm>
            <a:off x="4300539" y="1711326"/>
            <a:ext cx="3730625" cy="4189413"/>
          </a:xfrm>
          <a:custGeom>
            <a:avLst/>
            <a:gdLst>
              <a:gd name="connsiteX0" fmla="*/ 1105134 w 3730528"/>
              <a:gd name="connsiteY0" fmla="*/ 387077 h 4190532"/>
              <a:gd name="connsiteX1" fmla="*/ 72928 w 3730528"/>
              <a:gd name="connsiteY1" fmla="*/ 448785 h 4190532"/>
              <a:gd name="connsiteX2" fmla="*/ 0 w 3730528"/>
              <a:gd name="connsiteY2" fmla="*/ 274881 h 4190532"/>
              <a:gd name="connsiteX3" fmla="*/ 218783 w 3730528"/>
              <a:gd name="connsiteY3" fmla="*/ 263661 h 4190532"/>
              <a:gd name="connsiteX4" fmla="*/ 987328 w 3730528"/>
              <a:gd name="connsiteY4" fmla="*/ 213173 h 4190532"/>
              <a:gd name="connsiteX5" fmla="*/ 1525870 w 3730528"/>
              <a:gd name="connsiteY5" fmla="*/ 173904 h 4190532"/>
              <a:gd name="connsiteX6" fmla="*/ 2103681 w 3730528"/>
              <a:gd name="connsiteY6" fmla="*/ 140245 h 4190532"/>
              <a:gd name="connsiteX7" fmla="*/ 2681492 w 3730528"/>
              <a:gd name="connsiteY7" fmla="*/ 100977 h 4190532"/>
              <a:gd name="connsiteX8" fmla="*/ 2928324 w 3730528"/>
              <a:gd name="connsiteY8" fmla="*/ 89757 h 4190532"/>
              <a:gd name="connsiteX9" fmla="*/ 3152717 w 3730528"/>
              <a:gd name="connsiteY9" fmla="*/ 61708 h 4190532"/>
              <a:gd name="connsiteX10" fmla="*/ 3281743 w 3730528"/>
              <a:gd name="connsiteY10" fmla="*/ 44878 h 4190532"/>
              <a:gd name="connsiteX11" fmla="*/ 3371500 w 3730528"/>
              <a:gd name="connsiteY11" fmla="*/ 0 h 4190532"/>
              <a:gd name="connsiteX12" fmla="*/ 3438818 w 3730528"/>
              <a:gd name="connsiteY12" fmla="*/ 33659 h 4190532"/>
              <a:gd name="connsiteX13" fmla="*/ 3584673 w 3730528"/>
              <a:gd name="connsiteY13" fmla="*/ 112196 h 4190532"/>
              <a:gd name="connsiteX14" fmla="*/ 3668820 w 3730528"/>
              <a:gd name="connsiteY14" fmla="*/ 173904 h 4190532"/>
              <a:gd name="connsiteX15" fmla="*/ 3708089 w 3730528"/>
              <a:gd name="connsiteY15" fmla="*/ 207563 h 4190532"/>
              <a:gd name="connsiteX16" fmla="*/ 3730528 w 3730528"/>
              <a:gd name="connsiteY16" fmla="*/ 246832 h 4190532"/>
              <a:gd name="connsiteX17" fmla="*/ 3730528 w 3730528"/>
              <a:gd name="connsiteY17" fmla="*/ 280491 h 4190532"/>
              <a:gd name="connsiteX18" fmla="*/ 3691259 w 3730528"/>
              <a:gd name="connsiteY18" fmla="*/ 347808 h 4190532"/>
              <a:gd name="connsiteX19" fmla="*/ 3651991 w 3730528"/>
              <a:gd name="connsiteY19" fmla="*/ 431956 h 4190532"/>
              <a:gd name="connsiteX20" fmla="*/ 3640771 w 3730528"/>
              <a:gd name="connsiteY20" fmla="*/ 516103 h 4190532"/>
              <a:gd name="connsiteX21" fmla="*/ 3646381 w 3730528"/>
              <a:gd name="connsiteY21" fmla="*/ 723666 h 4190532"/>
              <a:gd name="connsiteX22" fmla="*/ 3646381 w 3730528"/>
              <a:gd name="connsiteY22" fmla="*/ 1346356 h 4190532"/>
              <a:gd name="connsiteX23" fmla="*/ 3657600 w 3730528"/>
              <a:gd name="connsiteY23" fmla="*/ 2883445 h 4190532"/>
              <a:gd name="connsiteX24" fmla="*/ 3657600 w 3730528"/>
              <a:gd name="connsiteY24" fmla="*/ 3719308 h 4190532"/>
              <a:gd name="connsiteX25" fmla="*/ 3663210 w 3730528"/>
              <a:gd name="connsiteY25" fmla="*/ 3876383 h 4190532"/>
              <a:gd name="connsiteX26" fmla="*/ 3646381 w 3730528"/>
              <a:gd name="connsiteY26" fmla="*/ 3971750 h 4190532"/>
              <a:gd name="connsiteX27" fmla="*/ 3607112 w 3730528"/>
              <a:gd name="connsiteY27" fmla="*/ 4078336 h 4190532"/>
              <a:gd name="connsiteX28" fmla="*/ 3556624 w 3730528"/>
              <a:gd name="connsiteY28" fmla="*/ 4156873 h 4190532"/>
              <a:gd name="connsiteX29" fmla="*/ 3511745 w 3730528"/>
              <a:gd name="connsiteY29" fmla="*/ 4190532 h 4190532"/>
              <a:gd name="connsiteX30" fmla="*/ 3466867 w 3730528"/>
              <a:gd name="connsiteY30" fmla="*/ 4190532 h 4190532"/>
              <a:gd name="connsiteX31" fmla="*/ 3444427 w 3730528"/>
              <a:gd name="connsiteY31" fmla="*/ 4190532 h 4190532"/>
              <a:gd name="connsiteX32" fmla="*/ 3410768 w 3730528"/>
              <a:gd name="connsiteY32" fmla="*/ 4156873 h 4190532"/>
              <a:gd name="connsiteX33" fmla="*/ 3388329 w 3730528"/>
              <a:gd name="connsiteY33" fmla="*/ 4128824 h 4190532"/>
              <a:gd name="connsiteX34" fmla="*/ 3360280 w 3730528"/>
              <a:gd name="connsiteY34" fmla="*/ 4061507 h 4190532"/>
              <a:gd name="connsiteX35" fmla="*/ 3337841 w 3730528"/>
              <a:gd name="connsiteY35" fmla="*/ 4011018 h 4190532"/>
              <a:gd name="connsiteX36" fmla="*/ 3309792 w 3730528"/>
              <a:gd name="connsiteY36" fmla="*/ 3932481 h 4190532"/>
              <a:gd name="connsiteX37" fmla="*/ 3292962 w 3730528"/>
              <a:gd name="connsiteY37" fmla="*/ 3881993 h 4190532"/>
              <a:gd name="connsiteX38" fmla="*/ 3343451 w 3730528"/>
              <a:gd name="connsiteY38" fmla="*/ 3719308 h 4190532"/>
              <a:gd name="connsiteX39" fmla="*/ 3354670 w 3730528"/>
              <a:gd name="connsiteY39" fmla="*/ 2956373 h 4190532"/>
              <a:gd name="connsiteX40" fmla="*/ 3349061 w 3730528"/>
              <a:gd name="connsiteY40" fmla="*/ 2030753 h 4190532"/>
              <a:gd name="connsiteX41" fmla="*/ 3354670 w 3730528"/>
              <a:gd name="connsiteY41" fmla="*/ 987327 h 4190532"/>
              <a:gd name="connsiteX42" fmla="*/ 3349061 w 3730528"/>
              <a:gd name="connsiteY42" fmla="*/ 398297 h 4190532"/>
              <a:gd name="connsiteX43" fmla="*/ 3349061 w 3730528"/>
              <a:gd name="connsiteY43" fmla="*/ 347808 h 4190532"/>
              <a:gd name="connsiteX44" fmla="*/ 3321011 w 3730528"/>
              <a:gd name="connsiteY44" fmla="*/ 308540 h 4190532"/>
              <a:gd name="connsiteX45" fmla="*/ 3281743 w 3730528"/>
              <a:gd name="connsiteY45" fmla="*/ 280491 h 4190532"/>
              <a:gd name="connsiteX46" fmla="*/ 3236864 w 3730528"/>
              <a:gd name="connsiteY46" fmla="*/ 269271 h 4190532"/>
              <a:gd name="connsiteX47" fmla="*/ 2967593 w 3730528"/>
              <a:gd name="connsiteY47" fmla="*/ 280491 h 4190532"/>
              <a:gd name="connsiteX48" fmla="*/ 1963436 w 3730528"/>
              <a:gd name="connsiteY48" fmla="*/ 336589 h 4190532"/>
              <a:gd name="connsiteX49" fmla="*/ 1105134 w 3730528"/>
              <a:gd name="connsiteY49" fmla="*/ 387077 h 419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730528" h="4190532">
                <a:moveTo>
                  <a:pt x="1105134" y="387077"/>
                </a:moveTo>
                <a:lnTo>
                  <a:pt x="72928" y="448785"/>
                </a:lnTo>
                <a:lnTo>
                  <a:pt x="0" y="274881"/>
                </a:lnTo>
                <a:lnTo>
                  <a:pt x="218783" y="263661"/>
                </a:lnTo>
                <a:lnTo>
                  <a:pt x="987328" y="213173"/>
                </a:lnTo>
                <a:lnTo>
                  <a:pt x="1525870" y="173904"/>
                </a:lnTo>
                <a:lnTo>
                  <a:pt x="2103681" y="140245"/>
                </a:lnTo>
                <a:lnTo>
                  <a:pt x="2681492" y="100977"/>
                </a:lnTo>
                <a:lnTo>
                  <a:pt x="2928324" y="89757"/>
                </a:lnTo>
                <a:lnTo>
                  <a:pt x="3152717" y="61708"/>
                </a:lnTo>
                <a:lnTo>
                  <a:pt x="3281743" y="44878"/>
                </a:lnTo>
                <a:lnTo>
                  <a:pt x="3371500" y="0"/>
                </a:lnTo>
                <a:lnTo>
                  <a:pt x="3438818" y="33659"/>
                </a:lnTo>
                <a:lnTo>
                  <a:pt x="3584673" y="112196"/>
                </a:lnTo>
                <a:lnTo>
                  <a:pt x="3668820" y="173904"/>
                </a:lnTo>
                <a:lnTo>
                  <a:pt x="3708089" y="207563"/>
                </a:lnTo>
                <a:lnTo>
                  <a:pt x="3730528" y="246832"/>
                </a:lnTo>
                <a:lnTo>
                  <a:pt x="3730528" y="280491"/>
                </a:lnTo>
                <a:lnTo>
                  <a:pt x="3691259" y="347808"/>
                </a:lnTo>
                <a:lnTo>
                  <a:pt x="3651991" y="431956"/>
                </a:lnTo>
                <a:lnTo>
                  <a:pt x="3640771" y="516103"/>
                </a:lnTo>
                <a:lnTo>
                  <a:pt x="3646381" y="723666"/>
                </a:lnTo>
                <a:lnTo>
                  <a:pt x="3646381" y="1346356"/>
                </a:lnTo>
                <a:cubicBezTo>
                  <a:pt x="3650121" y="1858719"/>
                  <a:pt x="3653860" y="2371082"/>
                  <a:pt x="3657600" y="2883445"/>
                </a:cubicBezTo>
                <a:lnTo>
                  <a:pt x="3657600" y="3719308"/>
                </a:lnTo>
                <a:lnTo>
                  <a:pt x="3663210" y="3876383"/>
                </a:lnTo>
                <a:lnTo>
                  <a:pt x="3646381" y="3971750"/>
                </a:lnTo>
                <a:lnTo>
                  <a:pt x="3607112" y="4078336"/>
                </a:lnTo>
                <a:lnTo>
                  <a:pt x="3556624" y="4156873"/>
                </a:lnTo>
                <a:lnTo>
                  <a:pt x="3511745" y="4190532"/>
                </a:lnTo>
                <a:lnTo>
                  <a:pt x="3466867" y="4190532"/>
                </a:lnTo>
                <a:lnTo>
                  <a:pt x="3444427" y="4190532"/>
                </a:lnTo>
                <a:lnTo>
                  <a:pt x="3410768" y="4156873"/>
                </a:lnTo>
                <a:lnTo>
                  <a:pt x="3388329" y="4128824"/>
                </a:lnTo>
                <a:lnTo>
                  <a:pt x="3360280" y="4061507"/>
                </a:lnTo>
                <a:lnTo>
                  <a:pt x="3337841" y="4011018"/>
                </a:lnTo>
                <a:lnTo>
                  <a:pt x="3309792" y="3932481"/>
                </a:lnTo>
                <a:lnTo>
                  <a:pt x="3292962" y="3881993"/>
                </a:lnTo>
                <a:lnTo>
                  <a:pt x="3343451" y="3719308"/>
                </a:lnTo>
                <a:lnTo>
                  <a:pt x="3354670" y="2956373"/>
                </a:lnTo>
                <a:cubicBezTo>
                  <a:pt x="3352800" y="2647833"/>
                  <a:pt x="3350931" y="2339293"/>
                  <a:pt x="3349061" y="2030753"/>
                </a:cubicBezTo>
                <a:cubicBezTo>
                  <a:pt x="3350931" y="1682944"/>
                  <a:pt x="3352800" y="1335136"/>
                  <a:pt x="3354670" y="987327"/>
                </a:cubicBezTo>
                <a:cubicBezTo>
                  <a:pt x="3352800" y="790984"/>
                  <a:pt x="3350931" y="594640"/>
                  <a:pt x="3349061" y="398297"/>
                </a:cubicBezTo>
                <a:lnTo>
                  <a:pt x="3349061" y="347808"/>
                </a:lnTo>
                <a:lnTo>
                  <a:pt x="3321011" y="308540"/>
                </a:lnTo>
                <a:lnTo>
                  <a:pt x="3281743" y="280491"/>
                </a:lnTo>
                <a:lnTo>
                  <a:pt x="3236864" y="269271"/>
                </a:lnTo>
                <a:lnTo>
                  <a:pt x="2967593" y="280491"/>
                </a:lnTo>
                <a:lnTo>
                  <a:pt x="1963436" y="336589"/>
                </a:lnTo>
                <a:lnTo>
                  <a:pt x="1105134" y="387077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AA2EBC2-5A93-4A0F-A374-EF5C7A81FCE9}"/>
              </a:ext>
            </a:extLst>
          </p:cNvPr>
          <p:cNvSpPr/>
          <p:nvPr/>
        </p:nvSpPr>
        <p:spPr>
          <a:xfrm rot="16200000">
            <a:off x="3868738" y="2941638"/>
            <a:ext cx="3073400" cy="1504950"/>
          </a:xfrm>
          <a:custGeom>
            <a:avLst/>
            <a:gdLst>
              <a:gd name="connsiteX0" fmla="*/ 1327150 w 3073400"/>
              <a:gd name="connsiteY0" fmla="*/ 1193800 h 1504950"/>
              <a:gd name="connsiteX1" fmla="*/ 1066800 w 3073400"/>
              <a:gd name="connsiteY1" fmla="*/ 1073150 h 1504950"/>
              <a:gd name="connsiteX2" fmla="*/ 882650 w 3073400"/>
              <a:gd name="connsiteY2" fmla="*/ 971550 h 1504950"/>
              <a:gd name="connsiteX3" fmla="*/ 723900 w 3073400"/>
              <a:gd name="connsiteY3" fmla="*/ 866775 h 1504950"/>
              <a:gd name="connsiteX4" fmla="*/ 571500 w 3073400"/>
              <a:gd name="connsiteY4" fmla="*/ 749300 h 1504950"/>
              <a:gd name="connsiteX5" fmla="*/ 434975 w 3073400"/>
              <a:gd name="connsiteY5" fmla="*/ 619125 h 1504950"/>
              <a:gd name="connsiteX6" fmla="*/ 298450 w 3073400"/>
              <a:gd name="connsiteY6" fmla="*/ 473075 h 1504950"/>
              <a:gd name="connsiteX7" fmla="*/ 190500 w 3073400"/>
              <a:gd name="connsiteY7" fmla="*/ 346075 h 1504950"/>
              <a:gd name="connsiteX8" fmla="*/ 95250 w 3073400"/>
              <a:gd name="connsiteY8" fmla="*/ 212725 h 1504950"/>
              <a:gd name="connsiteX9" fmla="*/ 38100 w 3073400"/>
              <a:gd name="connsiteY9" fmla="*/ 123825 h 1504950"/>
              <a:gd name="connsiteX10" fmla="*/ 9525 w 3073400"/>
              <a:gd name="connsiteY10" fmla="*/ 69850 h 1504950"/>
              <a:gd name="connsiteX11" fmla="*/ 0 w 3073400"/>
              <a:gd name="connsiteY11" fmla="*/ 34925 h 1504950"/>
              <a:gd name="connsiteX12" fmla="*/ 0 w 3073400"/>
              <a:gd name="connsiteY12" fmla="*/ 15875 h 1504950"/>
              <a:gd name="connsiteX13" fmla="*/ 6350 w 3073400"/>
              <a:gd name="connsiteY13" fmla="*/ 3175 h 1504950"/>
              <a:gd name="connsiteX14" fmla="*/ 25400 w 3073400"/>
              <a:gd name="connsiteY14" fmla="*/ 0 h 1504950"/>
              <a:gd name="connsiteX15" fmla="*/ 57150 w 3073400"/>
              <a:gd name="connsiteY15" fmla="*/ 9525 h 1504950"/>
              <a:gd name="connsiteX16" fmla="*/ 92075 w 3073400"/>
              <a:gd name="connsiteY16" fmla="*/ 34925 h 1504950"/>
              <a:gd name="connsiteX17" fmla="*/ 174625 w 3073400"/>
              <a:gd name="connsiteY17" fmla="*/ 136525 h 1504950"/>
              <a:gd name="connsiteX18" fmla="*/ 282575 w 3073400"/>
              <a:gd name="connsiteY18" fmla="*/ 250825 h 1504950"/>
              <a:gd name="connsiteX19" fmla="*/ 390525 w 3073400"/>
              <a:gd name="connsiteY19" fmla="*/ 352425 h 1504950"/>
              <a:gd name="connsiteX20" fmla="*/ 508000 w 3073400"/>
              <a:gd name="connsiteY20" fmla="*/ 457200 h 1504950"/>
              <a:gd name="connsiteX21" fmla="*/ 647700 w 3073400"/>
              <a:gd name="connsiteY21" fmla="*/ 565150 h 1504950"/>
              <a:gd name="connsiteX22" fmla="*/ 787400 w 3073400"/>
              <a:gd name="connsiteY22" fmla="*/ 660400 h 1504950"/>
              <a:gd name="connsiteX23" fmla="*/ 904875 w 3073400"/>
              <a:gd name="connsiteY23" fmla="*/ 730250 h 1504950"/>
              <a:gd name="connsiteX24" fmla="*/ 1031875 w 3073400"/>
              <a:gd name="connsiteY24" fmla="*/ 796925 h 1504950"/>
              <a:gd name="connsiteX25" fmla="*/ 1216025 w 3073400"/>
              <a:gd name="connsiteY25" fmla="*/ 889000 h 1504950"/>
              <a:gd name="connsiteX26" fmla="*/ 1387475 w 3073400"/>
              <a:gd name="connsiteY26" fmla="*/ 958850 h 1504950"/>
              <a:gd name="connsiteX27" fmla="*/ 1606550 w 3073400"/>
              <a:gd name="connsiteY27" fmla="*/ 1038225 h 1504950"/>
              <a:gd name="connsiteX28" fmla="*/ 1816100 w 3073400"/>
              <a:gd name="connsiteY28" fmla="*/ 1098550 h 1504950"/>
              <a:gd name="connsiteX29" fmla="*/ 1949450 w 3073400"/>
              <a:gd name="connsiteY29" fmla="*/ 1130300 h 1504950"/>
              <a:gd name="connsiteX30" fmla="*/ 2076450 w 3073400"/>
              <a:gd name="connsiteY30" fmla="*/ 1149350 h 1504950"/>
              <a:gd name="connsiteX31" fmla="*/ 2470150 w 3073400"/>
              <a:gd name="connsiteY31" fmla="*/ 1162050 h 1504950"/>
              <a:gd name="connsiteX32" fmla="*/ 2705100 w 3073400"/>
              <a:gd name="connsiteY32" fmla="*/ 1171575 h 1504950"/>
              <a:gd name="connsiteX33" fmla="*/ 2762250 w 3073400"/>
              <a:gd name="connsiteY33" fmla="*/ 1162050 h 1504950"/>
              <a:gd name="connsiteX34" fmla="*/ 2825750 w 3073400"/>
              <a:gd name="connsiteY34" fmla="*/ 1143000 h 1504950"/>
              <a:gd name="connsiteX35" fmla="*/ 2873375 w 3073400"/>
              <a:gd name="connsiteY35" fmla="*/ 1117600 h 1504950"/>
              <a:gd name="connsiteX36" fmla="*/ 2924175 w 3073400"/>
              <a:gd name="connsiteY36" fmla="*/ 1079500 h 1504950"/>
              <a:gd name="connsiteX37" fmla="*/ 2974975 w 3073400"/>
              <a:gd name="connsiteY37" fmla="*/ 1022350 h 1504950"/>
              <a:gd name="connsiteX38" fmla="*/ 3009900 w 3073400"/>
              <a:gd name="connsiteY38" fmla="*/ 987425 h 1504950"/>
              <a:gd name="connsiteX39" fmla="*/ 3028950 w 3073400"/>
              <a:gd name="connsiteY39" fmla="*/ 977900 h 1504950"/>
              <a:gd name="connsiteX40" fmla="*/ 3048000 w 3073400"/>
              <a:gd name="connsiteY40" fmla="*/ 974725 h 1504950"/>
              <a:gd name="connsiteX41" fmla="*/ 3067050 w 3073400"/>
              <a:gd name="connsiteY41" fmla="*/ 981075 h 1504950"/>
              <a:gd name="connsiteX42" fmla="*/ 3073400 w 3073400"/>
              <a:gd name="connsiteY42" fmla="*/ 993775 h 1504950"/>
              <a:gd name="connsiteX43" fmla="*/ 3070225 w 3073400"/>
              <a:gd name="connsiteY43" fmla="*/ 1047750 h 1504950"/>
              <a:gd name="connsiteX44" fmla="*/ 3060700 w 3073400"/>
              <a:gd name="connsiteY44" fmla="*/ 1108075 h 1504950"/>
              <a:gd name="connsiteX45" fmla="*/ 3044825 w 3073400"/>
              <a:gd name="connsiteY45" fmla="*/ 1165225 h 1504950"/>
              <a:gd name="connsiteX46" fmla="*/ 3019425 w 3073400"/>
              <a:gd name="connsiteY46" fmla="*/ 1231900 h 1504950"/>
              <a:gd name="connsiteX47" fmla="*/ 2974975 w 3073400"/>
              <a:gd name="connsiteY47" fmla="*/ 1317625 h 1504950"/>
              <a:gd name="connsiteX48" fmla="*/ 2905125 w 3073400"/>
              <a:gd name="connsiteY48" fmla="*/ 1416050 h 1504950"/>
              <a:gd name="connsiteX49" fmla="*/ 2863850 w 3073400"/>
              <a:gd name="connsiteY49" fmla="*/ 1470025 h 1504950"/>
              <a:gd name="connsiteX50" fmla="*/ 2832100 w 3073400"/>
              <a:gd name="connsiteY50" fmla="*/ 1492250 h 1504950"/>
              <a:gd name="connsiteX51" fmla="*/ 2806700 w 3073400"/>
              <a:gd name="connsiteY51" fmla="*/ 1501775 h 1504950"/>
              <a:gd name="connsiteX52" fmla="*/ 2781300 w 3073400"/>
              <a:gd name="connsiteY52" fmla="*/ 1504950 h 1504950"/>
              <a:gd name="connsiteX53" fmla="*/ 2755900 w 3073400"/>
              <a:gd name="connsiteY53" fmla="*/ 1501775 h 1504950"/>
              <a:gd name="connsiteX54" fmla="*/ 2730500 w 3073400"/>
              <a:gd name="connsiteY54" fmla="*/ 1489075 h 1504950"/>
              <a:gd name="connsiteX55" fmla="*/ 2689225 w 3073400"/>
              <a:gd name="connsiteY55" fmla="*/ 1454150 h 1504950"/>
              <a:gd name="connsiteX56" fmla="*/ 2657475 w 3073400"/>
              <a:gd name="connsiteY56" fmla="*/ 1431925 h 1504950"/>
              <a:gd name="connsiteX57" fmla="*/ 2616200 w 3073400"/>
              <a:gd name="connsiteY57" fmla="*/ 1419225 h 1504950"/>
              <a:gd name="connsiteX58" fmla="*/ 2536825 w 3073400"/>
              <a:gd name="connsiteY58" fmla="*/ 1409700 h 1504950"/>
              <a:gd name="connsiteX59" fmla="*/ 2308225 w 3073400"/>
              <a:gd name="connsiteY59" fmla="*/ 1403350 h 1504950"/>
              <a:gd name="connsiteX60" fmla="*/ 2117725 w 3073400"/>
              <a:gd name="connsiteY60" fmla="*/ 1390650 h 1504950"/>
              <a:gd name="connsiteX61" fmla="*/ 1962150 w 3073400"/>
              <a:gd name="connsiteY61" fmla="*/ 1368425 h 1504950"/>
              <a:gd name="connsiteX62" fmla="*/ 1803400 w 3073400"/>
              <a:gd name="connsiteY62" fmla="*/ 1339850 h 1504950"/>
              <a:gd name="connsiteX63" fmla="*/ 1711325 w 3073400"/>
              <a:gd name="connsiteY63" fmla="*/ 1320800 h 1504950"/>
              <a:gd name="connsiteX64" fmla="*/ 1533525 w 3073400"/>
              <a:gd name="connsiteY64" fmla="*/ 1270000 h 1504950"/>
              <a:gd name="connsiteX65" fmla="*/ 1327150 w 3073400"/>
              <a:gd name="connsiteY65" fmla="*/ 1193800 h 1504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073400" h="1504950">
                <a:moveTo>
                  <a:pt x="1327150" y="1193800"/>
                </a:moveTo>
                <a:lnTo>
                  <a:pt x="1066800" y="1073150"/>
                </a:lnTo>
                <a:lnTo>
                  <a:pt x="882650" y="971550"/>
                </a:lnTo>
                <a:lnTo>
                  <a:pt x="723900" y="866775"/>
                </a:lnTo>
                <a:lnTo>
                  <a:pt x="571500" y="749300"/>
                </a:lnTo>
                <a:lnTo>
                  <a:pt x="434975" y="619125"/>
                </a:lnTo>
                <a:lnTo>
                  <a:pt x="298450" y="473075"/>
                </a:lnTo>
                <a:lnTo>
                  <a:pt x="190500" y="346075"/>
                </a:lnTo>
                <a:lnTo>
                  <a:pt x="95250" y="212725"/>
                </a:lnTo>
                <a:lnTo>
                  <a:pt x="38100" y="123825"/>
                </a:lnTo>
                <a:lnTo>
                  <a:pt x="9525" y="69850"/>
                </a:lnTo>
                <a:lnTo>
                  <a:pt x="0" y="34925"/>
                </a:lnTo>
                <a:lnTo>
                  <a:pt x="0" y="15875"/>
                </a:lnTo>
                <a:lnTo>
                  <a:pt x="6350" y="3175"/>
                </a:lnTo>
                <a:lnTo>
                  <a:pt x="25400" y="0"/>
                </a:lnTo>
                <a:lnTo>
                  <a:pt x="57150" y="9525"/>
                </a:lnTo>
                <a:lnTo>
                  <a:pt x="92075" y="34925"/>
                </a:lnTo>
                <a:lnTo>
                  <a:pt x="174625" y="136525"/>
                </a:lnTo>
                <a:lnTo>
                  <a:pt x="282575" y="250825"/>
                </a:lnTo>
                <a:lnTo>
                  <a:pt x="390525" y="352425"/>
                </a:lnTo>
                <a:lnTo>
                  <a:pt x="508000" y="457200"/>
                </a:lnTo>
                <a:lnTo>
                  <a:pt x="647700" y="565150"/>
                </a:lnTo>
                <a:lnTo>
                  <a:pt x="787400" y="660400"/>
                </a:lnTo>
                <a:lnTo>
                  <a:pt x="904875" y="730250"/>
                </a:lnTo>
                <a:lnTo>
                  <a:pt x="1031875" y="796925"/>
                </a:lnTo>
                <a:lnTo>
                  <a:pt x="1216025" y="889000"/>
                </a:lnTo>
                <a:lnTo>
                  <a:pt x="1387475" y="958850"/>
                </a:lnTo>
                <a:lnTo>
                  <a:pt x="1606550" y="1038225"/>
                </a:lnTo>
                <a:lnTo>
                  <a:pt x="1816100" y="1098550"/>
                </a:lnTo>
                <a:lnTo>
                  <a:pt x="1949450" y="1130300"/>
                </a:lnTo>
                <a:lnTo>
                  <a:pt x="2076450" y="1149350"/>
                </a:lnTo>
                <a:lnTo>
                  <a:pt x="2470150" y="1162050"/>
                </a:lnTo>
                <a:lnTo>
                  <a:pt x="2705100" y="1171575"/>
                </a:lnTo>
                <a:lnTo>
                  <a:pt x="2762250" y="1162050"/>
                </a:lnTo>
                <a:lnTo>
                  <a:pt x="2825750" y="1143000"/>
                </a:lnTo>
                <a:lnTo>
                  <a:pt x="2873375" y="1117600"/>
                </a:lnTo>
                <a:lnTo>
                  <a:pt x="2924175" y="1079500"/>
                </a:lnTo>
                <a:lnTo>
                  <a:pt x="2974975" y="1022350"/>
                </a:lnTo>
                <a:lnTo>
                  <a:pt x="3009900" y="987425"/>
                </a:lnTo>
                <a:lnTo>
                  <a:pt x="3028950" y="977900"/>
                </a:lnTo>
                <a:lnTo>
                  <a:pt x="3048000" y="974725"/>
                </a:lnTo>
                <a:lnTo>
                  <a:pt x="3067050" y="981075"/>
                </a:lnTo>
                <a:lnTo>
                  <a:pt x="3073400" y="993775"/>
                </a:lnTo>
                <a:lnTo>
                  <a:pt x="3070225" y="1047750"/>
                </a:lnTo>
                <a:lnTo>
                  <a:pt x="3060700" y="1108075"/>
                </a:lnTo>
                <a:lnTo>
                  <a:pt x="3044825" y="1165225"/>
                </a:lnTo>
                <a:lnTo>
                  <a:pt x="3019425" y="1231900"/>
                </a:lnTo>
                <a:lnTo>
                  <a:pt x="2974975" y="1317625"/>
                </a:lnTo>
                <a:lnTo>
                  <a:pt x="2905125" y="1416050"/>
                </a:lnTo>
                <a:lnTo>
                  <a:pt x="2863850" y="1470025"/>
                </a:lnTo>
                <a:lnTo>
                  <a:pt x="2832100" y="1492250"/>
                </a:lnTo>
                <a:lnTo>
                  <a:pt x="2806700" y="1501775"/>
                </a:lnTo>
                <a:lnTo>
                  <a:pt x="2781300" y="1504950"/>
                </a:lnTo>
                <a:lnTo>
                  <a:pt x="2755900" y="1501775"/>
                </a:lnTo>
                <a:lnTo>
                  <a:pt x="2730500" y="1489075"/>
                </a:lnTo>
                <a:lnTo>
                  <a:pt x="2689225" y="1454150"/>
                </a:lnTo>
                <a:lnTo>
                  <a:pt x="2657475" y="1431925"/>
                </a:lnTo>
                <a:lnTo>
                  <a:pt x="2616200" y="1419225"/>
                </a:lnTo>
                <a:lnTo>
                  <a:pt x="2536825" y="1409700"/>
                </a:lnTo>
                <a:lnTo>
                  <a:pt x="2308225" y="1403350"/>
                </a:lnTo>
                <a:lnTo>
                  <a:pt x="2117725" y="1390650"/>
                </a:lnTo>
                <a:lnTo>
                  <a:pt x="1962150" y="1368425"/>
                </a:lnTo>
                <a:lnTo>
                  <a:pt x="1803400" y="1339850"/>
                </a:lnTo>
                <a:lnTo>
                  <a:pt x="1711325" y="1320800"/>
                </a:lnTo>
                <a:lnTo>
                  <a:pt x="1533525" y="1270000"/>
                </a:lnTo>
                <a:lnTo>
                  <a:pt x="1327150" y="1193800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3591A4A8-43B2-4814-861B-3D80EFF0AE5C}"/>
              </a:ext>
            </a:extLst>
          </p:cNvPr>
          <p:cNvSpPr/>
          <p:nvPr/>
        </p:nvSpPr>
        <p:spPr>
          <a:xfrm>
            <a:off x="5913438" y="3351213"/>
            <a:ext cx="1700212" cy="1663700"/>
          </a:xfrm>
          <a:custGeom>
            <a:avLst/>
            <a:gdLst>
              <a:gd name="connsiteX0" fmla="*/ 626269 w 1700212"/>
              <a:gd name="connsiteY0" fmla="*/ 995362 h 1664494"/>
              <a:gd name="connsiteX1" fmla="*/ 516731 w 1700212"/>
              <a:gd name="connsiteY1" fmla="*/ 816769 h 1664494"/>
              <a:gd name="connsiteX2" fmla="*/ 419100 w 1700212"/>
              <a:gd name="connsiteY2" fmla="*/ 659606 h 1664494"/>
              <a:gd name="connsiteX3" fmla="*/ 300037 w 1700212"/>
              <a:gd name="connsiteY3" fmla="*/ 469106 h 1664494"/>
              <a:gd name="connsiteX4" fmla="*/ 257175 w 1700212"/>
              <a:gd name="connsiteY4" fmla="*/ 404812 h 1664494"/>
              <a:gd name="connsiteX5" fmla="*/ 152400 w 1700212"/>
              <a:gd name="connsiteY5" fmla="*/ 271462 h 1664494"/>
              <a:gd name="connsiteX6" fmla="*/ 92869 w 1700212"/>
              <a:gd name="connsiteY6" fmla="*/ 202406 h 1664494"/>
              <a:gd name="connsiteX7" fmla="*/ 0 w 1700212"/>
              <a:gd name="connsiteY7" fmla="*/ 104775 h 1664494"/>
              <a:gd name="connsiteX8" fmla="*/ 26194 w 1700212"/>
              <a:gd name="connsiteY8" fmla="*/ 0 h 1664494"/>
              <a:gd name="connsiteX9" fmla="*/ 121444 w 1700212"/>
              <a:gd name="connsiteY9" fmla="*/ 95250 h 1664494"/>
              <a:gd name="connsiteX10" fmla="*/ 264319 w 1700212"/>
              <a:gd name="connsiteY10" fmla="*/ 250031 h 1664494"/>
              <a:gd name="connsiteX11" fmla="*/ 438150 w 1700212"/>
              <a:gd name="connsiteY11" fmla="*/ 447675 h 1664494"/>
              <a:gd name="connsiteX12" fmla="*/ 581025 w 1700212"/>
              <a:gd name="connsiteY12" fmla="*/ 607219 h 1664494"/>
              <a:gd name="connsiteX13" fmla="*/ 742950 w 1700212"/>
              <a:gd name="connsiteY13" fmla="*/ 792956 h 1664494"/>
              <a:gd name="connsiteX14" fmla="*/ 935831 w 1700212"/>
              <a:gd name="connsiteY14" fmla="*/ 1014412 h 1664494"/>
              <a:gd name="connsiteX15" fmla="*/ 1083469 w 1700212"/>
              <a:gd name="connsiteY15" fmla="*/ 1183481 h 1664494"/>
              <a:gd name="connsiteX16" fmla="*/ 1195387 w 1700212"/>
              <a:gd name="connsiteY16" fmla="*/ 1304925 h 1664494"/>
              <a:gd name="connsiteX17" fmla="*/ 1233487 w 1700212"/>
              <a:gd name="connsiteY17" fmla="*/ 1338262 h 1664494"/>
              <a:gd name="connsiteX18" fmla="*/ 1340644 w 1700212"/>
              <a:gd name="connsiteY18" fmla="*/ 1423987 h 1664494"/>
              <a:gd name="connsiteX19" fmla="*/ 1469231 w 1700212"/>
              <a:gd name="connsiteY19" fmla="*/ 1504950 h 1664494"/>
              <a:gd name="connsiteX20" fmla="*/ 1616869 w 1700212"/>
              <a:gd name="connsiteY20" fmla="*/ 1576387 h 1664494"/>
              <a:gd name="connsiteX21" fmla="*/ 1676400 w 1700212"/>
              <a:gd name="connsiteY21" fmla="*/ 1600200 h 1664494"/>
              <a:gd name="connsiteX22" fmla="*/ 1690687 w 1700212"/>
              <a:gd name="connsiteY22" fmla="*/ 1614487 h 1664494"/>
              <a:gd name="connsiteX23" fmla="*/ 1700212 w 1700212"/>
              <a:gd name="connsiteY23" fmla="*/ 1635919 h 1664494"/>
              <a:gd name="connsiteX24" fmla="*/ 1695450 w 1700212"/>
              <a:gd name="connsiteY24" fmla="*/ 1647825 h 1664494"/>
              <a:gd name="connsiteX25" fmla="*/ 1681162 w 1700212"/>
              <a:gd name="connsiteY25" fmla="*/ 1659731 h 1664494"/>
              <a:gd name="connsiteX26" fmla="*/ 1640681 w 1700212"/>
              <a:gd name="connsiteY26" fmla="*/ 1664494 h 1664494"/>
              <a:gd name="connsiteX27" fmla="*/ 1407319 w 1700212"/>
              <a:gd name="connsiteY27" fmla="*/ 1643062 h 1664494"/>
              <a:gd name="connsiteX28" fmla="*/ 1145381 w 1700212"/>
              <a:gd name="connsiteY28" fmla="*/ 1619250 h 1664494"/>
              <a:gd name="connsiteX29" fmla="*/ 1085850 w 1700212"/>
              <a:gd name="connsiteY29" fmla="*/ 1614487 h 1664494"/>
              <a:gd name="connsiteX30" fmla="*/ 1040606 w 1700212"/>
              <a:gd name="connsiteY30" fmla="*/ 1609725 h 1664494"/>
              <a:gd name="connsiteX31" fmla="*/ 1014412 w 1700212"/>
              <a:gd name="connsiteY31" fmla="*/ 1600200 h 1664494"/>
              <a:gd name="connsiteX32" fmla="*/ 988219 w 1700212"/>
              <a:gd name="connsiteY32" fmla="*/ 1585912 h 1664494"/>
              <a:gd name="connsiteX33" fmla="*/ 973931 w 1700212"/>
              <a:gd name="connsiteY33" fmla="*/ 1569244 h 1664494"/>
              <a:gd name="connsiteX34" fmla="*/ 959644 w 1700212"/>
              <a:gd name="connsiteY34" fmla="*/ 1538287 h 1664494"/>
              <a:gd name="connsiteX35" fmla="*/ 878681 w 1700212"/>
              <a:gd name="connsiteY35" fmla="*/ 1404937 h 1664494"/>
              <a:gd name="connsiteX36" fmla="*/ 626269 w 1700212"/>
              <a:gd name="connsiteY36" fmla="*/ 995362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00212" h="1664494">
                <a:moveTo>
                  <a:pt x="626269" y="995362"/>
                </a:moveTo>
                <a:lnTo>
                  <a:pt x="516731" y="816769"/>
                </a:lnTo>
                <a:lnTo>
                  <a:pt x="419100" y="659606"/>
                </a:lnTo>
                <a:lnTo>
                  <a:pt x="300037" y="469106"/>
                </a:lnTo>
                <a:lnTo>
                  <a:pt x="257175" y="404812"/>
                </a:lnTo>
                <a:lnTo>
                  <a:pt x="152400" y="271462"/>
                </a:lnTo>
                <a:lnTo>
                  <a:pt x="92869" y="202406"/>
                </a:lnTo>
                <a:lnTo>
                  <a:pt x="0" y="104775"/>
                </a:lnTo>
                <a:lnTo>
                  <a:pt x="26194" y="0"/>
                </a:lnTo>
                <a:lnTo>
                  <a:pt x="121444" y="95250"/>
                </a:lnTo>
                <a:lnTo>
                  <a:pt x="264319" y="250031"/>
                </a:lnTo>
                <a:lnTo>
                  <a:pt x="438150" y="447675"/>
                </a:lnTo>
                <a:lnTo>
                  <a:pt x="581025" y="607219"/>
                </a:lnTo>
                <a:lnTo>
                  <a:pt x="742950" y="792956"/>
                </a:lnTo>
                <a:lnTo>
                  <a:pt x="935831" y="1014412"/>
                </a:lnTo>
                <a:lnTo>
                  <a:pt x="1083469" y="1183481"/>
                </a:lnTo>
                <a:lnTo>
                  <a:pt x="1195387" y="1304925"/>
                </a:lnTo>
                <a:lnTo>
                  <a:pt x="1233487" y="1338262"/>
                </a:lnTo>
                <a:lnTo>
                  <a:pt x="1340644" y="1423987"/>
                </a:lnTo>
                <a:lnTo>
                  <a:pt x="1469231" y="1504950"/>
                </a:lnTo>
                <a:lnTo>
                  <a:pt x="1616869" y="1576387"/>
                </a:lnTo>
                <a:lnTo>
                  <a:pt x="1676400" y="1600200"/>
                </a:lnTo>
                <a:lnTo>
                  <a:pt x="1690687" y="1614487"/>
                </a:lnTo>
                <a:lnTo>
                  <a:pt x="1700212" y="1635919"/>
                </a:lnTo>
                <a:lnTo>
                  <a:pt x="1695450" y="1647825"/>
                </a:lnTo>
                <a:lnTo>
                  <a:pt x="1681162" y="1659731"/>
                </a:lnTo>
                <a:lnTo>
                  <a:pt x="1640681" y="1664494"/>
                </a:lnTo>
                <a:lnTo>
                  <a:pt x="1407319" y="1643062"/>
                </a:lnTo>
                <a:lnTo>
                  <a:pt x="1145381" y="1619250"/>
                </a:lnTo>
                <a:lnTo>
                  <a:pt x="1085850" y="1614487"/>
                </a:lnTo>
                <a:lnTo>
                  <a:pt x="1040606" y="1609725"/>
                </a:lnTo>
                <a:lnTo>
                  <a:pt x="1014412" y="1600200"/>
                </a:lnTo>
                <a:lnTo>
                  <a:pt x="988219" y="1585912"/>
                </a:lnTo>
                <a:lnTo>
                  <a:pt x="973931" y="1569244"/>
                </a:lnTo>
                <a:lnTo>
                  <a:pt x="959644" y="1538287"/>
                </a:lnTo>
                <a:lnTo>
                  <a:pt x="878681" y="1404937"/>
                </a:lnTo>
                <a:lnTo>
                  <a:pt x="626269" y="995362"/>
                </a:lnTo>
                <a:close/>
              </a:path>
            </a:pathLst>
          </a:custGeom>
          <a:solidFill>
            <a:srgbClr val="FF101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A041372-F1E0-460F-B72B-5ACB3AD97B13}"/>
              </a:ext>
            </a:extLst>
          </p:cNvPr>
          <p:cNvGrpSpPr/>
          <p:nvPr/>
        </p:nvGrpSpPr>
        <p:grpSpPr>
          <a:xfrm>
            <a:off x="3994150" y="1735855"/>
            <a:ext cx="4029075" cy="4189413"/>
            <a:chOff x="4002089" y="1711326"/>
            <a:chExt cx="4029075" cy="4189413"/>
          </a:xfrm>
        </p:grpSpPr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0D29C4A-07FD-408C-9B13-B72E8BE11316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A0EDEA65-D58B-4DF7-8777-EFEF3345C7D3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</p:grpSpPr>
          <p:sp>
            <p:nvSpPr>
              <p:cNvPr id="14" name="フリーフォーム 8">
                <a:extLst>
                  <a:ext uri="{FF2B5EF4-FFF2-40B4-BE49-F238E27FC236}">
                    <a16:creationId xmlns:a16="http://schemas.microsoft.com/office/drawing/2014/main" id="{C12BD153-79EA-4D82-925D-73E3DBB2C2D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5" name="フリーフォーム 12">
                <a:extLst>
                  <a:ext uri="{FF2B5EF4-FFF2-40B4-BE49-F238E27FC236}">
                    <a16:creationId xmlns:a16="http://schemas.microsoft.com/office/drawing/2014/main" id="{52DDC347-6FDC-4D38-BE20-94356FA7DAF4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6">
                <a:extLst>
                  <a:ext uri="{FF2B5EF4-FFF2-40B4-BE49-F238E27FC236}">
                    <a16:creationId xmlns:a16="http://schemas.microsoft.com/office/drawing/2014/main" id="{061F8EF4-AE40-42C6-A80F-9788B741512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solidFill>
                <a:srgbClr val="20386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7" name="フリーフォーム 11">
                <a:extLst>
                  <a:ext uri="{FF2B5EF4-FFF2-40B4-BE49-F238E27FC236}">
                    <a16:creationId xmlns:a16="http://schemas.microsoft.com/office/drawing/2014/main" id="{CE2142F4-76D9-451D-A488-FBF5EEE91701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18" name="フリーフォーム 9">
                <a:extLst>
                  <a:ext uri="{FF2B5EF4-FFF2-40B4-BE49-F238E27FC236}">
                    <a16:creationId xmlns:a16="http://schemas.microsoft.com/office/drawing/2014/main" id="{759E150F-ACCD-459D-A8AA-5437073F6C62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solidFill>
                <a:srgbClr val="FF101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</p:grpSp>
      <p:sp>
        <p:nvSpPr>
          <p:cNvPr id="35" name="フリーフォーム 7">
            <a:extLst>
              <a:ext uri="{FF2B5EF4-FFF2-40B4-BE49-F238E27FC236}">
                <a16:creationId xmlns:a16="http://schemas.microsoft.com/office/drawing/2014/main" id="{3424467F-FBE0-46E3-B7EE-35BA2AB5CF72}"/>
              </a:ext>
            </a:extLst>
          </p:cNvPr>
          <p:cNvSpPr/>
          <p:nvPr/>
        </p:nvSpPr>
        <p:spPr>
          <a:xfrm>
            <a:off x="4295776" y="5280026"/>
            <a:ext cx="3438525" cy="409575"/>
          </a:xfrm>
          <a:custGeom>
            <a:avLst/>
            <a:gdLst>
              <a:gd name="connsiteX0" fmla="*/ 914400 w 3438525"/>
              <a:gd name="connsiteY0" fmla="*/ 342900 h 409575"/>
              <a:gd name="connsiteX1" fmla="*/ 6350 w 3438525"/>
              <a:gd name="connsiteY1" fmla="*/ 409575 h 409575"/>
              <a:gd name="connsiteX2" fmla="*/ 0 w 3438525"/>
              <a:gd name="connsiteY2" fmla="*/ 209550 h 409575"/>
              <a:gd name="connsiteX3" fmla="*/ 460375 w 3438525"/>
              <a:gd name="connsiteY3" fmla="*/ 180975 h 409575"/>
              <a:gd name="connsiteX4" fmla="*/ 1200150 w 3438525"/>
              <a:gd name="connsiteY4" fmla="*/ 136525 h 409575"/>
              <a:gd name="connsiteX5" fmla="*/ 2105025 w 3438525"/>
              <a:gd name="connsiteY5" fmla="*/ 85725 h 409575"/>
              <a:gd name="connsiteX6" fmla="*/ 2797175 w 3438525"/>
              <a:gd name="connsiteY6" fmla="*/ 44450 h 409575"/>
              <a:gd name="connsiteX7" fmla="*/ 2870200 w 3438525"/>
              <a:gd name="connsiteY7" fmla="*/ 25400 h 409575"/>
              <a:gd name="connsiteX8" fmla="*/ 2933700 w 3438525"/>
              <a:gd name="connsiteY8" fmla="*/ 9525 h 409575"/>
              <a:gd name="connsiteX9" fmla="*/ 3009900 w 3438525"/>
              <a:gd name="connsiteY9" fmla="*/ 0 h 409575"/>
              <a:gd name="connsiteX10" fmla="*/ 3057525 w 3438525"/>
              <a:gd name="connsiteY10" fmla="*/ 3175 h 409575"/>
              <a:gd name="connsiteX11" fmla="*/ 3155950 w 3438525"/>
              <a:gd name="connsiteY11" fmla="*/ 34925 h 409575"/>
              <a:gd name="connsiteX12" fmla="*/ 3438525 w 3438525"/>
              <a:gd name="connsiteY12" fmla="*/ 142875 h 409575"/>
              <a:gd name="connsiteX13" fmla="*/ 3365500 w 3438525"/>
              <a:gd name="connsiteY13" fmla="*/ 384175 h 409575"/>
              <a:gd name="connsiteX14" fmla="*/ 3209925 w 3438525"/>
              <a:gd name="connsiteY14" fmla="*/ 311150 h 409575"/>
              <a:gd name="connsiteX15" fmla="*/ 3121025 w 3438525"/>
              <a:gd name="connsiteY15" fmla="*/ 276225 h 409575"/>
              <a:gd name="connsiteX16" fmla="*/ 3057525 w 3438525"/>
              <a:gd name="connsiteY16" fmla="*/ 257175 h 409575"/>
              <a:gd name="connsiteX17" fmla="*/ 2955925 w 3438525"/>
              <a:gd name="connsiteY17" fmla="*/ 244475 h 409575"/>
              <a:gd name="connsiteX18" fmla="*/ 2587625 w 3438525"/>
              <a:gd name="connsiteY18" fmla="*/ 254000 h 409575"/>
              <a:gd name="connsiteX19" fmla="*/ 1857375 w 3438525"/>
              <a:gd name="connsiteY19" fmla="*/ 288925 h 409575"/>
              <a:gd name="connsiteX20" fmla="*/ 914400 w 3438525"/>
              <a:gd name="connsiteY20" fmla="*/ 3429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38525" h="409575">
                <a:moveTo>
                  <a:pt x="914400" y="342900"/>
                </a:moveTo>
                <a:lnTo>
                  <a:pt x="6350" y="409575"/>
                </a:lnTo>
                <a:lnTo>
                  <a:pt x="0" y="209550"/>
                </a:lnTo>
                <a:lnTo>
                  <a:pt x="460375" y="180975"/>
                </a:lnTo>
                <a:lnTo>
                  <a:pt x="1200150" y="136525"/>
                </a:lnTo>
                <a:lnTo>
                  <a:pt x="2105025" y="85725"/>
                </a:lnTo>
                <a:lnTo>
                  <a:pt x="2797175" y="44450"/>
                </a:lnTo>
                <a:lnTo>
                  <a:pt x="2870200" y="25400"/>
                </a:lnTo>
                <a:lnTo>
                  <a:pt x="2933700" y="9525"/>
                </a:lnTo>
                <a:lnTo>
                  <a:pt x="3009900" y="0"/>
                </a:lnTo>
                <a:lnTo>
                  <a:pt x="3057525" y="3175"/>
                </a:lnTo>
                <a:lnTo>
                  <a:pt x="3155950" y="34925"/>
                </a:lnTo>
                <a:lnTo>
                  <a:pt x="3438525" y="142875"/>
                </a:lnTo>
                <a:lnTo>
                  <a:pt x="3365500" y="384175"/>
                </a:lnTo>
                <a:lnTo>
                  <a:pt x="3209925" y="311150"/>
                </a:lnTo>
                <a:lnTo>
                  <a:pt x="3121025" y="276225"/>
                </a:lnTo>
                <a:lnTo>
                  <a:pt x="3057525" y="257175"/>
                </a:lnTo>
                <a:lnTo>
                  <a:pt x="2955925" y="244475"/>
                </a:lnTo>
                <a:lnTo>
                  <a:pt x="2587625" y="254000"/>
                </a:lnTo>
                <a:lnTo>
                  <a:pt x="1857375" y="288925"/>
                </a:lnTo>
                <a:lnTo>
                  <a:pt x="914400" y="3429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5390FF8-BDA7-48D1-8311-8D5FE90A881B}"/>
              </a:ext>
            </a:extLst>
          </p:cNvPr>
          <p:cNvGrpSpPr/>
          <p:nvPr/>
        </p:nvGrpSpPr>
        <p:grpSpPr>
          <a:xfrm>
            <a:off x="4002089" y="1718034"/>
            <a:ext cx="4029075" cy="4189413"/>
            <a:chOff x="4002089" y="1711326"/>
            <a:chExt cx="4029075" cy="4189413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8E0AA860-A027-4A85-81FF-FF441EDF727F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22" name="フリーフォーム 8">
                <a:extLst>
                  <a:ext uri="{FF2B5EF4-FFF2-40B4-BE49-F238E27FC236}">
                    <a16:creationId xmlns:a16="http://schemas.microsoft.com/office/drawing/2014/main" id="{52A1003C-ED56-4A20-A013-807786F4A4D0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3" name="フリーフォーム 12">
                <a:extLst>
                  <a:ext uri="{FF2B5EF4-FFF2-40B4-BE49-F238E27FC236}">
                    <a16:creationId xmlns:a16="http://schemas.microsoft.com/office/drawing/2014/main" id="{83511C53-A6CD-4E0F-9823-8D9D72E83535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6">
                <a:extLst>
                  <a:ext uri="{FF2B5EF4-FFF2-40B4-BE49-F238E27FC236}">
                    <a16:creationId xmlns:a16="http://schemas.microsoft.com/office/drawing/2014/main" id="{8813A19F-9362-49FE-A9E3-0338C0D905FB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5" name="フリーフォーム 11">
                <a:extLst>
                  <a:ext uri="{FF2B5EF4-FFF2-40B4-BE49-F238E27FC236}">
                    <a16:creationId xmlns:a16="http://schemas.microsoft.com/office/drawing/2014/main" id="{04C20345-8AA4-4CBF-B963-D543073C6192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26" name="フリーフォーム 9">
                <a:extLst>
                  <a:ext uri="{FF2B5EF4-FFF2-40B4-BE49-F238E27FC236}">
                    <a16:creationId xmlns:a16="http://schemas.microsoft.com/office/drawing/2014/main" id="{ACF69553-4C93-40A7-A994-51677DB810E0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36B494E7-FA74-4B2B-8913-B8F0E48DC82A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696861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02DD60F-82E9-4DF4-B424-BE0C412EDCF4}"/>
              </a:ext>
            </a:extLst>
          </p:cNvPr>
          <p:cNvSpPr/>
          <p:nvPr/>
        </p:nvSpPr>
        <p:spPr>
          <a:xfrm>
            <a:off x="3733803" y="1887539"/>
            <a:ext cx="2003425" cy="473075"/>
          </a:xfrm>
          <a:custGeom>
            <a:avLst/>
            <a:gdLst>
              <a:gd name="connsiteX0" fmla="*/ 1559719 w 2002631"/>
              <a:gd name="connsiteY0" fmla="*/ 297657 h 471488"/>
              <a:gd name="connsiteX1" fmla="*/ 1319213 w 2002631"/>
              <a:gd name="connsiteY1" fmla="*/ 342900 h 471488"/>
              <a:gd name="connsiteX2" fmla="*/ 1154906 w 2002631"/>
              <a:gd name="connsiteY2" fmla="*/ 373857 h 471488"/>
              <a:gd name="connsiteX3" fmla="*/ 876300 w 2002631"/>
              <a:gd name="connsiteY3" fmla="*/ 416719 h 471488"/>
              <a:gd name="connsiteX4" fmla="*/ 762000 w 2002631"/>
              <a:gd name="connsiteY4" fmla="*/ 435769 h 471488"/>
              <a:gd name="connsiteX5" fmla="*/ 635794 w 2002631"/>
              <a:gd name="connsiteY5" fmla="*/ 445294 h 471488"/>
              <a:gd name="connsiteX6" fmla="*/ 319088 w 2002631"/>
              <a:gd name="connsiteY6" fmla="*/ 471488 h 471488"/>
              <a:gd name="connsiteX7" fmla="*/ 288131 w 2002631"/>
              <a:gd name="connsiteY7" fmla="*/ 466725 h 471488"/>
              <a:gd name="connsiteX8" fmla="*/ 254794 w 2002631"/>
              <a:gd name="connsiteY8" fmla="*/ 452438 h 471488"/>
              <a:gd name="connsiteX9" fmla="*/ 195263 w 2002631"/>
              <a:gd name="connsiteY9" fmla="*/ 416719 h 471488"/>
              <a:gd name="connsiteX10" fmla="*/ 130969 w 2002631"/>
              <a:gd name="connsiteY10" fmla="*/ 364332 h 471488"/>
              <a:gd name="connsiteX11" fmla="*/ 59531 w 2002631"/>
              <a:gd name="connsiteY11" fmla="*/ 288132 h 471488"/>
              <a:gd name="connsiteX12" fmla="*/ 28575 w 2002631"/>
              <a:gd name="connsiteY12" fmla="*/ 254794 h 471488"/>
              <a:gd name="connsiteX13" fmla="*/ 11906 w 2002631"/>
              <a:gd name="connsiteY13" fmla="*/ 230982 h 471488"/>
              <a:gd name="connsiteX14" fmla="*/ 0 w 2002631"/>
              <a:gd name="connsiteY14" fmla="*/ 202407 h 471488"/>
              <a:gd name="connsiteX15" fmla="*/ 0 w 2002631"/>
              <a:gd name="connsiteY15" fmla="*/ 178594 h 471488"/>
              <a:gd name="connsiteX16" fmla="*/ 4763 w 2002631"/>
              <a:gd name="connsiteY16" fmla="*/ 169069 h 471488"/>
              <a:gd name="connsiteX17" fmla="*/ 19050 w 2002631"/>
              <a:gd name="connsiteY17" fmla="*/ 164307 h 471488"/>
              <a:gd name="connsiteX18" fmla="*/ 50006 w 2002631"/>
              <a:gd name="connsiteY18" fmla="*/ 173832 h 471488"/>
              <a:gd name="connsiteX19" fmla="*/ 69056 w 2002631"/>
              <a:gd name="connsiteY19" fmla="*/ 185738 h 471488"/>
              <a:gd name="connsiteX20" fmla="*/ 85725 w 2002631"/>
              <a:gd name="connsiteY20" fmla="*/ 202407 h 471488"/>
              <a:gd name="connsiteX21" fmla="*/ 104775 w 2002631"/>
              <a:gd name="connsiteY21" fmla="*/ 216694 h 471488"/>
              <a:gd name="connsiteX22" fmla="*/ 145256 w 2002631"/>
              <a:gd name="connsiteY22" fmla="*/ 233363 h 471488"/>
              <a:gd name="connsiteX23" fmla="*/ 202406 w 2002631"/>
              <a:gd name="connsiteY23" fmla="*/ 252413 h 471488"/>
              <a:gd name="connsiteX24" fmla="*/ 252413 w 2002631"/>
              <a:gd name="connsiteY24" fmla="*/ 261938 h 471488"/>
              <a:gd name="connsiteX25" fmla="*/ 314325 w 2002631"/>
              <a:gd name="connsiteY25" fmla="*/ 269082 h 471488"/>
              <a:gd name="connsiteX26" fmla="*/ 385763 w 2002631"/>
              <a:gd name="connsiteY26" fmla="*/ 271463 h 471488"/>
              <a:gd name="connsiteX27" fmla="*/ 502444 w 2002631"/>
              <a:gd name="connsiteY27" fmla="*/ 266700 h 471488"/>
              <a:gd name="connsiteX28" fmla="*/ 688181 w 2002631"/>
              <a:gd name="connsiteY28" fmla="*/ 254794 h 471488"/>
              <a:gd name="connsiteX29" fmla="*/ 931069 w 2002631"/>
              <a:gd name="connsiteY29" fmla="*/ 228600 h 471488"/>
              <a:gd name="connsiteX30" fmla="*/ 1207294 w 2002631"/>
              <a:gd name="connsiteY30" fmla="*/ 185738 h 471488"/>
              <a:gd name="connsiteX31" fmla="*/ 1459706 w 2002631"/>
              <a:gd name="connsiteY31" fmla="*/ 130969 h 471488"/>
              <a:gd name="connsiteX32" fmla="*/ 1566863 w 2002631"/>
              <a:gd name="connsiteY32" fmla="*/ 104775 h 471488"/>
              <a:gd name="connsiteX33" fmla="*/ 1626394 w 2002631"/>
              <a:gd name="connsiteY33" fmla="*/ 71438 h 471488"/>
              <a:gd name="connsiteX34" fmla="*/ 1726406 w 2002631"/>
              <a:gd name="connsiteY34" fmla="*/ 0 h 471488"/>
              <a:gd name="connsiteX35" fmla="*/ 1754981 w 2002631"/>
              <a:gd name="connsiteY35" fmla="*/ 0 h 471488"/>
              <a:gd name="connsiteX36" fmla="*/ 1814513 w 2002631"/>
              <a:gd name="connsiteY36" fmla="*/ 16669 h 471488"/>
              <a:gd name="connsiteX37" fmla="*/ 1869281 w 2002631"/>
              <a:gd name="connsiteY37" fmla="*/ 35719 h 471488"/>
              <a:gd name="connsiteX38" fmla="*/ 1919288 w 2002631"/>
              <a:gd name="connsiteY38" fmla="*/ 61913 h 471488"/>
              <a:gd name="connsiteX39" fmla="*/ 1955006 w 2002631"/>
              <a:gd name="connsiteY39" fmla="*/ 88107 h 471488"/>
              <a:gd name="connsiteX40" fmla="*/ 1983581 w 2002631"/>
              <a:gd name="connsiteY40" fmla="*/ 111919 h 471488"/>
              <a:gd name="connsiteX41" fmla="*/ 1997869 w 2002631"/>
              <a:gd name="connsiteY41" fmla="*/ 138113 h 471488"/>
              <a:gd name="connsiteX42" fmla="*/ 2002631 w 2002631"/>
              <a:gd name="connsiteY42" fmla="*/ 166688 h 471488"/>
              <a:gd name="connsiteX43" fmla="*/ 1995488 w 2002631"/>
              <a:gd name="connsiteY43" fmla="*/ 195263 h 471488"/>
              <a:gd name="connsiteX44" fmla="*/ 1974056 w 2002631"/>
              <a:gd name="connsiteY44" fmla="*/ 211932 h 471488"/>
              <a:gd name="connsiteX45" fmla="*/ 1919288 w 2002631"/>
              <a:gd name="connsiteY45" fmla="*/ 230982 h 471488"/>
              <a:gd name="connsiteX46" fmla="*/ 1559719 w 2002631"/>
              <a:gd name="connsiteY46" fmla="*/ 297657 h 471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002631" h="471488">
                <a:moveTo>
                  <a:pt x="1559719" y="297657"/>
                </a:moveTo>
                <a:lnTo>
                  <a:pt x="1319213" y="342900"/>
                </a:lnTo>
                <a:lnTo>
                  <a:pt x="1154906" y="373857"/>
                </a:lnTo>
                <a:lnTo>
                  <a:pt x="876300" y="416719"/>
                </a:lnTo>
                <a:lnTo>
                  <a:pt x="762000" y="435769"/>
                </a:lnTo>
                <a:lnTo>
                  <a:pt x="635794" y="445294"/>
                </a:lnTo>
                <a:lnTo>
                  <a:pt x="319088" y="471488"/>
                </a:lnTo>
                <a:lnTo>
                  <a:pt x="288131" y="466725"/>
                </a:lnTo>
                <a:lnTo>
                  <a:pt x="254794" y="452438"/>
                </a:lnTo>
                <a:lnTo>
                  <a:pt x="195263" y="416719"/>
                </a:lnTo>
                <a:lnTo>
                  <a:pt x="130969" y="364332"/>
                </a:lnTo>
                <a:lnTo>
                  <a:pt x="59531" y="288132"/>
                </a:lnTo>
                <a:lnTo>
                  <a:pt x="28575" y="254794"/>
                </a:lnTo>
                <a:lnTo>
                  <a:pt x="11906" y="230982"/>
                </a:lnTo>
                <a:lnTo>
                  <a:pt x="0" y="202407"/>
                </a:lnTo>
                <a:lnTo>
                  <a:pt x="0" y="178594"/>
                </a:lnTo>
                <a:lnTo>
                  <a:pt x="4763" y="169069"/>
                </a:lnTo>
                <a:lnTo>
                  <a:pt x="19050" y="164307"/>
                </a:lnTo>
                <a:lnTo>
                  <a:pt x="50006" y="173832"/>
                </a:lnTo>
                <a:lnTo>
                  <a:pt x="69056" y="185738"/>
                </a:lnTo>
                <a:lnTo>
                  <a:pt x="85725" y="202407"/>
                </a:lnTo>
                <a:lnTo>
                  <a:pt x="104775" y="216694"/>
                </a:lnTo>
                <a:lnTo>
                  <a:pt x="145256" y="233363"/>
                </a:lnTo>
                <a:lnTo>
                  <a:pt x="202406" y="252413"/>
                </a:lnTo>
                <a:lnTo>
                  <a:pt x="252413" y="261938"/>
                </a:lnTo>
                <a:lnTo>
                  <a:pt x="314325" y="269082"/>
                </a:lnTo>
                <a:lnTo>
                  <a:pt x="385763" y="271463"/>
                </a:lnTo>
                <a:lnTo>
                  <a:pt x="502444" y="266700"/>
                </a:lnTo>
                <a:lnTo>
                  <a:pt x="688181" y="254794"/>
                </a:lnTo>
                <a:lnTo>
                  <a:pt x="931069" y="228600"/>
                </a:lnTo>
                <a:lnTo>
                  <a:pt x="1207294" y="185738"/>
                </a:lnTo>
                <a:lnTo>
                  <a:pt x="1459706" y="130969"/>
                </a:lnTo>
                <a:lnTo>
                  <a:pt x="1566863" y="104775"/>
                </a:lnTo>
                <a:lnTo>
                  <a:pt x="1626394" y="71438"/>
                </a:lnTo>
                <a:lnTo>
                  <a:pt x="1726406" y="0"/>
                </a:lnTo>
                <a:lnTo>
                  <a:pt x="1754981" y="0"/>
                </a:lnTo>
                <a:lnTo>
                  <a:pt x="1814513" y="16669"/>
                </a:lnTo>
                <a:lnTo>
                  <a:pt x="1869281" y="35719"/>
                </a:lnTo>
                <a:lnTo>
                  <a:pt x="1919288" y="61913"/>
                </a:lnTo>
                <a:lnTo>
                  <a:pt x="1955006" y="88107"/>
                </a:lnTo>
                <a:lnTo>
                  <a:pt x="1983581" y="111919"/>
                </a:lnTo>
                <a:lnTo>
                  <a:pt x="1997869" y="138113"/>
                </a:lnTo>
                <a:lnTo>
                  <a:pt x="2002631" y="166688"/>
                </a:lnTo>
                <a:lnTo>
                  <a:pt x="1995488" y="195263"/>
                </a:lnTo>
                <a:lnTo>
                  <a:pt x="1974056" y="211932"/>
                </a:lnTo>
                <a:lnTo>
                  <a:pt x="1919288" y="230982"/>
                </a:lnTo>
                <a:lnTo>
                  <a:pt x="1559719" y="2976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345E909-13B8-4E7A-A1A7-4E4EC3A6E7F7}"/>
              </a:ext>
            </a:extLst>
          </p:cNvPr>
          <p:cNvSpPr/>
          <p:nvPr/>
        </p:nvSpPr>
        <p:spPr>
          <a:xfrm>
            <a:off x="5872164" y="2905126"/>
            <a:ext cx="833437" cy="962025"/>
          </a:xfrm>
          <a:custGeom>
            <a:avLst/>
            <a:gdLst>
              <a:gd name="connsiteX0" fmla="*/ 504825 w 833437"/>
              <a:gd name="connsiteY0" fmla="*/ 609600 h 962025"/>
              <a:gd name="connsiteX1" fmla="*/ 314325 w 833437"/>
              <a:gd name="connsiteY1" fmla="*/ 773906 h 962025"/>
              <a:gd name="connsiteX2" fmla="*/ 183356 w 833437"/>
              <a:gd name="connsiteY2" fmla="*/ 873919 h 962025"/>
              <a:gd name="connsiteX3" fmla="*/ 64293 w 833437"/>
              <a:gd name="connsiteY3" fmla="*/ 947738 h 962025"/>
              <a:gd name="connsiteX4" fmla="*/ 40481 w 833437"/>
              <a:gd name="connsiteY4" fmla="*/ 957263 h 962025"/>
              <a:gd name="connsiteX5" fmla="*/ 14287 w 833437"/>
              <a:gd name="connsiteY5" fmla="*/ 962025 h 962025"/>
              <a:gd name="connsiteX6" fmla="*/ 0 w 833437"/>
              <a:gd name="connsiteY6" fmla="*/ 954881 h 962025"/>
              <a:gd name="connsiteX7" fmla="*/ 0 w 833437"/>
              <a:gd name="connsiteY7" fmla="*/ 935831 h 962025"/>
              <a:gd name="connsiteX8" fmla="*/ 14287 w 833437"/>
              <a:gd name="connsiteY8" fmla="*/ 904875 h 962025"/>
              <a:gd name="connsiteX9" fmla="*/ 66675 w 833437"/>
              <a:gd name="connsiteY9" fmla="*/ 857250 h 962025"/>
              <a:gd name="connsiteX10" fmla="*/ 161925 w 833437"/>
              <a:gd name="connsiteY10" fmla="*/ 762000 h 962025"/>
              <a:gd name="connsiteX11" fmla="*/ 247650 w 833437"/>
              <a:gd name="connsiteY11" fmla="*/ 666750 h 962025"/>
              <a:gd name="connsiteX12" fmla="*/ 297656 w 833437"/>
              <a:gd name="connsiteY12" fmla="*/ 609600 h 962025"/>
              <a:gd name="connsiteX13" fmla="*/ 376237 w 833437"/>
              <a:gd name="connsiteY13" fmla="*/ 504825 h 962025"/>
              <a:gd name="connsiteX14" fmla="*/ 459581 w 833437"/>
              <a:gd name="connsiteY14" fmla="*/ 350044 h 962025"/>
              <a:gd name="connsiteX15" fmla="*/ 516731 w 833437"/>
              <a:gd name="connsiteY15" fmla="*/ 235744 h 962025"/>
              <a:gd name="connsiteX16" fmla="*/ 526256 w 833437"/>
              <a:gd name="connsiteY16" fmla="*/ 204788 h 962025"/>
              <a:gd name="connsiteX17" fmla="*/ 509587 w 833437"/>
              <a:gd name="connsiteY17" fmla="*/ 145256 h 962025"/>
              <a:gd name="connsiteX18" fmla="*/ 481012 w 833437"/>
              <a:gd name="connsiteY18" fmla="*/ 92869 h 962025"/>
              <a:gd name="connsiteX19" fmla="*/ 464343 w 833437"/>
              <a:gd name="connsiteY19" fmla="*/ 64294 h 962025"/>
              <a:gd name="connsiteX20" fmla="*/ 454818 w 833437"/>
              <a:gd name="connsiteY20" fmla="*/ 30956 h 962025"/>
              <a:gd name="connsiteX21" fmla="*/ 454818 w 833437"/>
              <a:gd name="connsiteY21" fmla="*/ 19050 h 962025"/>
              <a:gd name="connsiteX22" fmla="*/ 459581 w 833437"/>
              <a:gd name="connsiteY22" fmla="*/ 4763 h 962025"/>
              <a:gd name="connsiteX23" fmla="*/ 473868 w 833437"/>
              <a:gd name="connsiteY23" fmla="*/ 0 h 962025"/>
              <a:gd name="connsiteX24" fmla="*/ 504825 w 833437"/>
              <a:gd name="connsiteY24" fmla="*/ 7144 h 962025"/>
              <a:gd name="connsiteX25" fmla="*/ 566737 w 833437"/>
              <a:gd name="connsiteY25" fmla="*/ 35719 h 962025"/>
              <a:gd name="connsiteX26" fmla="*/ 619125 w 833437"/>
              <a:gd name="connsiteY26" fmla="*/ 64294 h 962025"/>
              <a:gd name="connsiteX27" fmla="*/ 669131 w 833437"/>
              <a:gd name="connsiteY27" fmla="*/ 102394 h 962025"/>
              <a:gd name="connsiteX28" fmla="*/ 731043 w 833437"/>
              <a:gd name="connsiteY28" fmla="*/ 154781 h 962025"/>
              <a:gd name="connsiteX29" fmla="*/ 802481 w 833437"/>
              <a:gd name="connsiteY29" fmla="*/ 235744 h 962025"/>
              <a:gd name="connsiteX30" fmla="*/ 816768 w 833437"/>
              <a:gd name="connsiteY30" fmla="*/ 254794 h 962025"/>
              <a:gd name="connsiteX31" fmla="*/ 831056 w 833437"/>
              <a:gd name="connsiteY31" fmla="*/ 276225 h 962025"/>
              <a:gd name="connsiteX32" fmla="*/ 833437 w 833437"/>
              <a:gd name="connsiteY32" fmla="*/ 297656 h 962025"/>
              <a:gd name="connsiteX33" fmla="*/ 823912 w 833437"/>
              <a:gd name="connsiteY33" fmla="*/ 323850 h 962025"/>
              <a:gd name="connsiteX34" fmla="*/ 802481 w 833437"/>
              <a:gd name="connsiteY34" fmla="*/ 342900 h 962025"/>
              <a:gd name="connsiteX35" fmla="*/ 735806 w 833437"/>
              <a:gd name="connsiteY35" fmla="*/ 385763 h 962025"/>
              <a:gd name="connsiteX36" fmla="*/ 504825 w 833437"/>
              <a:gd name="connsiteY36" fmla="*/ 609600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833437" h="962025">
                <a:moveTo>
                  <a:pt x="504825" y="609600"/>
                </a:moveTo>
                <a:lnTo>
                  <a:pt x="314325" y="773906"/>
                </a:lnTo>
                <a:lnTo>
                  <a:pt x="183356" y="873919"/>
                </a:lnTo>
                <a:lnTo>
                  <a:pt x="64293" y="947738"/>
                </a:lnTo>
                <a:lnTo>
                  <a:pt x="40481" y="957263"/>
                </a:lnTo>
                <a:lnTo>
                  <a:pt x="14287" y="962025"/>
                </a:lnTo>
                <a:lnTo>
                  <a:pt x="0" y="954881"/>
                </a:lnTo>
                <a:lnTo>
                  <a:pt x="0" y="935831"/>
                </a:lnTo>
                <a:lnTo>
                  <a:pt x="14287" y="904875"/>
                </a:lnTo>
                <a:lnTo>
                  <a:pt x="66675" y="857250"/>
                </a:lnTo>
                <a:lnTo>
                  <a:pt x="161925" y="762000"/>
                </a:lnTo>
                <a:lnTo>
                  <a:pt x="247650" y="666750"/>
                </a:lnTo>
                <a:lnTo>
                  <a:pt x="297656" y="609600"/>
                </a:lnTo>
                <a:lnTo>
                  <a:pt x="376237" y="504825"/>
                </a:lnTo>
                <a:lnTo>
                  <a:pt x="459581" y="350044"/>
                </a:lnTo>
                <a:lnTo>
                  <a:pt x="516731" y="235744"/>
                </a:lnTo>
                <a:lnTo>
                  <a:pt x="526256" y="204788"/>
                </a:lnTo>
                <a:lnTo>
                  <a:pt x="509587" y="145256"/>
                </a:lnTo>
                <a:lnTo>
                  <a:pt x="481012" y="92869"/>
                </a:lnTo>
                <a:lnTo>
                  <a:pt x="464343" y="64294"/>
                </a:lnTo>
                <a:lnTo>
                  <a:pt x="454818" y="30956"/>
                </a:lnTo>
                <a:lnTo>
                  <a:pt x="454818" y="19050"/>
                </a:lnTo>
                <a:lnTo>
                  <a:pt x="459581" y="4763"/>
                </a:lnTo>
                <a:lnTo>
                  <a:pt x="473868" y="0"/>
                </a:lnTo>
                <a:lnTo>
                  <a:pt x="504825" y="7144"/>
                </a:lnTo>
                <a:lnTo>
                  <a:pt x="566737" y="35719"/>
                </a:lnTo>
                <a:lnTo>
                  <a:pt x="619125" y="64294"/>
                </a:lnTo>
                <a:lnTo>
                  <a:pt x="669131" y="102394"/>
                </a:lnTo>
                <a:lnTo>
                  <a:pt x="731043" y="154781"/>
                </a:lnTo>
                <a:lnTo>
                  <a:pt x="802481" y="235744"/>
                </a:lnTo>
                <a:lnTo>
                  <a:pt x="816768" y="254794"/>
                </a:lnTo>
                <a:lnTo>
                  <a:pt x="831056" y="276225"/>
                </a:lnTo>
                <a:lnTo>
                  <a:pt x="833437" y="297656"/>
                </a:lnTo>
                <a:lnTo>
                  <a:pt x="823912" y="323850"/>
                </a:lnTo>
                <a:lnTo>
                  <a:pt x="802481" y="342900"/>
                </a:lnTo>
                <a:lnTo>
                  <a:pt x="735806" y="385763"/>
                </a:lnTo>
                <a:lnTo>
                  <a:pt x="504825" y="6096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092ECB7E-FE66-487C-86E5-47BCACDC0ECB}"/>
              </a:ext>
            </a:extLst>
          </p:cNvPr>
          <p:cNvSpPr/>
          <p:nvPr/>
        </p:nvSpPr>
        <p:spPr>
          <a:xfrm>
            <a:off x="7208838" y="2671763"/>
            <a:ext cx="1225550" cy="895350"/>
          </a:xfrm>
          <a:custGeom>
            <a:avLst/>
            <a:gdLst>
              <a:gd name="connsiteX0" fmla="*/ 152400 w 1226344"/>
              <a:gd name="connsiteY0" fmla="*/ 397668 h 895350"/>
              <a:gd name="connsiteX1" fmla="*/ 145256 w 1226344"/>
              <a:gd name="connsiteY1" fmla="*/ 273843 h 895350"/>
              <a:gd name="connsiteX2" fmla="*/ 133350 w 1226344"/>
              <a:gd name="connsiteY2" fmla="*/ 200025 h 895350"/>
              <a:gd name="connsiteX3" fmla="*/ 114300 w 1226344"/>
              <a:gd name="connsiteY3" fmla="*/ 138112 h 895350"/>
              <a:gd name="connsiteX4" fmla="*/ 80962 w 1226344"/>
              <a:gd name="connsiteY4" fmla="*/ 114300 h 895350"/>
              <a:gd name="connsiteX5" fmla="*/ 57150 w 1226344"/>
              <a:gd name="connsiteY5" fmla="*/ 92868 h 895350"/>
              <a:gd name="connsiteX6" fmla="*/ 40481 w 1226344"/>
              <a:gd name="connsiteY6" fmla="*/ 69056 h 895350"/>
              <a:gd name="connsiteX7" fmla="*/ 9525 w 1226344"/>
              <a:gd name="connsiteY7" fmla="*/ 47625 h 895350"/>
              <a:gd name="connsiteX8" fmla="*/ 0 w 1226344"/>
              <a:gd name="connsiteY8" fmla="*/ 33337 h 895350"/>
              <a:gd name="connsiteX9" fmla="*/ 2381 w 1226344"/>
              <a:gd name="connsiteY9" fmla="*/ 19050 h 895350"/>
              <a:gd name="connsiteX10" fmla="*/ 16669 w 1226344"/>
              <a:gd name="connsiteY10" fmla="*/ 7143 h 895350"/>
              <a:gd name="connsiteX11" fmla="*/ 50006 w 1226344"/>
              <a:gd name="connsiteY11" fmla="*/ 0 h 895350"/>
              <a:gd name="connsiteX12" fmla="*/ 90487 w 1226344"/>
              <a:gd name="connsiteY12" fmla="*/ 0 h 895350"/>
              <a:gd name="connsiteX13" fmla="*/ 147637 w 1226344"/>
              <a:gd name="connsiteY13" fmla="*/ 7143 h 895350"/>
              <a:gd name="connsiteX14" fmla="*/ 200025 w 1226344"/>
              <a:gd name="connsiteY14" fmla="*/ 19050 h 895350"/>
              <a:gd name="connsiteX15" fmla="*/ 238125 w 1226344"/>
              <a:gd name="connsiteY15" fmla="*/ 33337 h 895350"/>
              <a:gd name="connsiteX16" fmla="*/ 283369 w 1226344"/>
              <a:gd name="connsiteY16" fmla="*/ 57150 h 895350"/>
              <a:gd name="connsiteX17" fmla="*/ 338137 w 1226344"/>
              <a:gd name="connsiteY17" fmla="*/ 107156 h 895350"/>
              <a:gd name="connsiteX18" fmla="*/ 381000 w 1226344"/>
              <a:gd name="connsiteY18" fmla="*/ 152400 h 895350"/>
              <a:gd name="connsiteX19" fmla="*/ 395287 w 1226344"/>
              <a:gd name="connsiteY19" fmla="*/ 178593 h 895350"/>
              <a:gd name="connsiteX20" fmla="*/ 402431 w 1226344"/>
              <a:gd name="connsiteY20" fmla="*/ 202406 h 895350"/>
              <a:gd name="connsiteX21" fmla="*/ 395287 w 1226344"/>
              <a:gd name="connsiteY21" fmla="*/ 230981 h 895350"/>
              <a:gd name="connsiteX22" fmla="*/ 381000 w 1226344"/>
              <a:gd name="connsiteY22" fmla="*/ 280987 h 895350"/>
              <a:gd name="connsiteX23" fmla="*/ 364331 w 1226344"/>
              <a:gd name="connsiteY23" fmla="*/ 319087 h 895350"/>
              <a:gd name="connsiteX24" fmla="*/ 352425 w 1226344"/>
              <a:gd name="connsiteY24" fmla="*/ 354806 h 895350"/>
              <a:gd name="connsiteX25" fmla="*/ 345281 w 1226344"/>
              <a:gd name="connsiteY25" fmla="*/ 419100 h 895350"/>
              <a:gd name="connsiteX26" fmla="*/ 352425 w 1226344"/>
              <a:gd name="connsiteY26" fmla="*/ 507206 h 895350"/>
              <a:gd name="connsiteX27" fmla="*/ 361950 w 1226344"/>
              <a:gd name="connsiteY27" fmla="*/ 585787 h 895350"/>
              <a:gd name="connsiteX28" fmla="*/ 376237 w 1226344"/>
              <a:gd name="connsiteY28" fmla="*/ 621506 h 895350"/>
              <a:gd name="connsiteX29" fmla="*/ 400050 w 1226344"/>
              <a:gd name="connsiteY29" fmla="*/ 652462 h 895350"/>
              <a:gd name="connsiteX30" fmla="*/ 433387 w 1226344"/>
              <a:gd name="connsiteY30" fmla="*/ 673893 h 895350"/>
              <a:gd name="connsiteX31" fmla="*/ 473869 w 1226344"/>
              <a:gd name="connsiteY31" fmla="*/ 685800 h 895350"/>
              <a:gd name="connsiteX32" fmla="*/ 519112 w 1226344"/>
              <a:gd name="connsiteY32" fmla="*/ 692943 h 895350"/>
              <a:gd name="connsiteX33" fmla="*/ 573881 w 1226344"/>
              <a:gd name="connsiteY33" fmla="*/ 695325 h 895350"/>
              <a:gd name="connsiteX34" fmla="*/ 709612 w 1226344"/>
              <a:gd name="connsiteY34" fmla="*/ 683418 h 895350"/>
              <a:gd name="connsiteX35" fmla="*/ 821531 w 1226344"/>
              <a:gd name="connsiteY35" fmla="*/ 659606 h 895350"/>
              <a:gd name="connsiteX36" fmla="*/ 921544 w 1226344"/>
              <a:gd name="connsiteY36" fmla="*/ 628650 h 895350"/>
              <a:gd name="connsiteX37" fmla="*/ 981075 w 1226344"/>
              <a:gd name="connsiteY37" fmla="*/ 602456 h 895350"/>
              <a:gd name="connsiteX38" fmla="*/ 1012031 w 1226344"/>
              <a:gd name="connsiteY38" fmla="*/ 609600 h 895350"/>
              <a:gd name="connsiteX39" fmla="*/ 1100137 w 1226344"/>
              <a:gd name="connsiteY39" fmla="*/ 640556 h 895350"/>
              <a:gd name="connsiteX40" fmla="*/ 1185862 w 1226344"/>
              <a:gd name="connsiteY40" fmla="*/ 681037 h 895350"/>
              <a:gd name="connsiteX41" fmla="*/ 1202531 w 1226344"/>
              <a:gd name="connsiteY41" fmla="*/ 690562 h 895350"/>
              <a:gd name="connsiteX42" fmla="*/ 1214437 w 1226344"/>
              <a:gd name="connsiteY42" fmla="*/ 702468 h 895350"/>
              <a:gd name="connsiteX43" fmla="*/ 1223962 w 1226344"/>
              <a:gd name="connsiteY43" fmla="*/ 733425 h 895350"/>
              <a:gd name="connsiteX44" fmla="*/ 1226344 w 1226344"/>
              <a:gd name="connsiteY44" fmla="*/ 764381 h 895350"/>
              <a:gd name="connsiteX45" fmla="*/ 1216819 w 1226344"/>
              <a:gd name="connsiteY45" fmla="*/ 802481 h 895350"/>
              <a:gd name="connsiteX46" fmla="*/ 1200150 w 1226344"/>
              <a:gd name="connsiteY46" fmla="*/ 826293 h 895350"/>
              <a:gd name="connsiteX47" fmla="*/ 1081087 w 1226344"/>
              <a:gd name="connsiteY47" fmla="*/ 850106 h 895350"/>
              <a:gd name="connsiteX48" fmla="*/ 859631 w 1226344"/>
              <a:gd name="connsiteY48" fmla="*/ 869156 h 895350"/>
              <a:gd name="connsiteX49" fmla="*/ 583406 w 1226344"/>
              <a:gd name="connsiteY49" fmla="*/ 895350 h 895350"/>
              <a:gd name="connsiteX50" fmla="*/ 502444 w 1226344"/>
              <a:gd name="connsiteY50" fmla="*/ 892968 h 895350"/>
              <a:gd name="connsiteX51" fmla="*/ 426244 w 1226344"/>
              <a:gd name="connsiteY51" fmla="*/ 881062 h 895350"/>
              <a:gd name="connsiteX52" fmla="*/ 338137 w 1226344"/>
              <a:gd name="connsiteY52" fmla="*/ 854868 h 895350"/>
              <a:gd name="connsiteX53" fmla="*/ 295275 w 1226344"/>
              <a:gd name="connsiteY53" fmla="*/ 831056 h 895350"/>
              <a:gd name="connsiteX54" fmla="*/ 257175 w 1226344"/>
              <a:gd name="connsiteY54" fmla="*/ 797718 h 895350"/>
              <a:gd name="connsiteX55" fmla="*/ 230981 w 1226344"/>
              <a:gd name="connsiteY55" fmla="*/ 764381 h 895350"/>
              <a:gd name="connsiteX56" fmla="*/ 207169 w 1226344"/>
              <a:gd name="connsiteY56" fmla="*/ 726281 h 895350"/>
              <a:gd name="connsiteX57" fmla="*/ 180975 w 1226344"/>
              <a:gd name="connsiteY57" fmla="*/ 659606 h 895350"/>
              <a:gd name="connsiteX58" fmla="*/ 164306 w 1226344"/>
              <a:gd name="connsiteY58" fmla="*/ 566737 h 895350"/>
              <a:gd name="connsiteX59" fmla="*/ 157162 w 1226344"/>
              <a:gd name="connsiteY59" fmla="*/ 495300 h 895350"/>
              <a:gd name="connsiteX60" fmla="*/ 152400 w 1226344"/>
              <a:gd name="connsiteY60" fmla="*/ 397668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226344" h="895350">
                <a:moveTo>
                  <a:pt x="152400" y="397668"/>
                </a:moveTo>
                <a:lnTo>
                  <a:pt x="145256" y="273843"/>
                </a:lnTo>
                <a:lnTo>
                  <a:pt x="133350" y="200025"/>
                </a:lnTo>
                <a:lnTo>
                  <a:pt x="114300" y="138112"/>
                </a:lnTo>
                <a:lnTo>
                  <a:pt x="80962" y="114300"/>
                </a:lnTo>
                <a:lnTo>
                  <a:pt x="57150" y="92868"/>
                </a:lnTo>
                <a:lnTo>
                  <a:pt x="40481" y="69056"/>
                </a:lnTo>
                <a:lnTo>
                  <a:pt x="9525" y="47625"/>
                </a:lnTo>
                <a:lnTo>
                  <a:pt x="0" y="33337"/>
                </a:lnTo>
                <a:lnTo>
                  <a:pt x="2381" y="19050"/>
                </a:lnTo>
                <a:lnTo>
                  <a:pt x="16669" y="7143"/>
                </a:lnTo>
                <a:lnTo>
                  <a:pt x="50006" y="0"/>
                </a:lnTo>
                <a:lnTo>
                  <a:pt x="90487" y="0"/>
                </a:lnTo>
                <a:lnTo>
                  <a:pt x="147637" y="7143"/>
                </a:lnTo>
                <a:lnTo>
                  <a:pt x="200025" y="19050"/>
                </a:lnTo>
                <a:lnTo>
                  <a:pt x="238125" y="33337"/>
                </a:lnTo>
                <a:lnTo>
                  <a:pt x="283369" y="57150"/>
                </a:lnTo>
                <a:lnTo>
                  <a:pt x="338137" y="107156"/>
                </a:lnTo>
                <a:lnTo>
                  <a:pt x="381000" y="152400"/>
                </a:lnTo>
                <a:lnTo>
                  <a:pt x="395287" y="178593"/>
                </a:lnTo>
                <a:lnTo>
                  <a:pt x="402431" y="202406"/>
                </a:lnTo>
                <a:lnTo>
                  <a:pt x="395287" y="230981"/>
                </a:lnTo>
                <a:lnTo>
                  <a:pt x="381000" y="280987"/>
                </a:lnTo>
                <a:lnTo>
                  <a:pt x="364331" y="319087"/>
                </a:lnTo>
                <a:lnTo>
                  <a:pt x="352425" y="354806"/>
                </a:lnTo>
                <a:lnTo>
                  <a:pt x="345281" y="419100"/>
                </a:lnTo>
                <a:lnTo>
                  <a:pt x="352425" y="507206"/>
                </a:lnTo>
                <a:lnTo>
                  <a:pt x="361950" y="585787"/>
                </a:lnTo>
                <a:lnTo>
                  <a:pt x="376237" y="621506"/>
                </a:lnTo>
                <a:lnTo>
                  <a:pt x="400050" y="652462"/>
                </a:lnTo>
                <a:lnTo>
                  <a:pt x="433387" y="673893"/>
                </a:lnTo>
                <a:lnTo>
                  <a:pt x="473869" y="685800"/>
                </a:lnTo>
                <a:lnTo>
                  <a:pt x="519112" y="692943"/>
                </a:lnTo>
                <a:lnTo>
                  <a:pt x="573881" y="695325"/>
                </a:lnTo>
                <a:lnTo>
                  <a:pt x="709612" y="683418"/>
                </a:lnTo>
                <a:lnTo>
                  <a:pt x="821531" y="659606"/>
                </a:lnTo>
                <a:lnTo>
                  <a:pt x="921544" y="628650"/>
                </a:lnTo>
                <a:lnTo>
                  <a:pt x="981075" y="602456"/>
                </a:lnTo>
                <a:lnTo>
                  <a:pt x="1012031" y="609600"/>
                </a:lnTo>
                <a:lnTo>
                  <a:pt x="1100137" y="640556"/>
                </a:lnTo>
                <a:lnTo>
                  <a:pt x="1185862" y="681037"/>
                </a:lnTo>
                <a:lnTo>
                  <a:pt x="1202531" y="690562"/>
                </a:lnTo>
                <a:lnTo>
                  <a:pt x="1214437" y="702468"/>
                </a:lnTo>
                <a:lnTo>
                  <a:pt x="1223962" y="733425"/>
                </a:lnTo>
                <a:lnTo>
                  <a:pt x="1226344" y="764381"/>
                </a:lnTo>
                <a:lnTo>
                  <a:pt x="1216819" y="802481"/>
                </a:lnTo>
                <a:lnTo>
                  <a:pt x="1200150" y="826293"/>
                </a:lnTo>
                <a:lnTo>
                  <a:pt x="1081087" y="850106"/>
                </a:lnTo>
                <a:lnTo>
                  <a:pt x="859631" y="869156"/>
                </a:lnTo>
                <a:lnTo>
                  <a:pt x="583406" y="895350"/>
                </a:lnTo>
                <a:lnTo>
                  <a:pt x="502444" y="892968"/>
                </a:lnTo>
                <a:lnTo>
                  <a:pt x="426244" y="881062"/>
                </a:lnTo>
                <a:lnTo>
                  <a:pt x="338137" y="854868"/>
                </a:lnTo>
                <a:lnTo>
                  <a:pt x="295275" y="831056"/>
                </a:lnTo>
                <a:lnTo>
                  <a:pt x="257175" y="797718"/>
                </a:lnTo>
                <a:lnTo>
                  <a:pt x="230981" y="764381"/>
                </a:lnTo>
                <a:lnTo>
                  <a:pt x="207169" y="726281"/>
                </a:lnTo>
                <a:lnTo>
                  <a:pt x="180975" y="659606"/>
                </a:lnTo>
                <a:lnTo>
                  <a:pt x="164306" y="566737"/>
                </a:lnTo>
                <a:lnTo>
                  <a:pt x="157162" y="495300"/>
                </a:lnTo>
                <a:lnTo>
                  <a:pt x="152400" y="3976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A81517E-BA23-4CA9-B576-84BC3E1B6029}"/>
              </a:ext>
            </a:extLst>
          </p:cNvPr>
          <p:cNvSpPr/>
          <p:nvPr/>
        </p:nvSpPr>
        <p:spPr>
          <a:xfrm rot="16200000">
            <a:off x="2667002" y="4006851"/>
            <a:ext cx="2498725" cy="419100"/>
          </a:xfrm>
          <a:custGeom>
            <a:avLst/>
            <a:gdLst>
              <a:gd name="connsiteX0" fmla="*/ 1852612 w 2497931"/>
              <a:gd name="connsiteY0" fmla="*/ 404813 h 419100"/>
              <a:gd name="connsiteX1" fmla="*/ 1235869 w 2497931"/>
              <a:gd name="connsiteY1" fmla="*/ 419100 h 419100"/>
              <a:gd name="connsiteX2" fmla="*/ 940594 w 2497931"/>
              <a:gd name="connsiteY2" fmla="*/ 419100 h 419100"/>
              <a:gd name="connsiteX3" fmla="*/ 866775 w 2497931"/>
              <a:gd name="connsiteY3" fmla="*/ 419100 h 419100"/>
              <a:gd name="connsiteX4" fmla="*/ 638175 w 2497931"/>
              <a:gd name="connsiteY4" fmla="*/ 411957 h 419100"/>
              <a:gd name="connsiteX5" fmla="*/ 440531 w 2497931"/>
              <a:gd name="connsiteY5" fmla="*/ 397669 h 419100"/>
              <a:gd name="connsiteX6" fmla="*/ 250031 w 2497931"/>
              <a:gd name="connsiteY6" fmla="*/ 373857 h 419100"/>
              <a:gd name="connsiteX7" fmla="*/ 111919 w 2497931"/>
              <a:gd name="connsiteY7" fmla="*/ 354807 h 419100"/>
              <a:gd name="connsiteX8" fmla="*/ 78581 w 2497931"/>
              <a:gd name="connsiteY8" fmla="*/ 347663 h 419100"/>
              <a:gd name="connsiteX9" fmla="*/ 57150 w 2497931"/>
              <a:gd name="connsiteY9" fmla="*/ 342900 h 419100"/>
              <a:gd name="connsiteX10" fmla="*/ 38100 w 2497931"/>
              <a:gd name="connsiteY10" fmla="*/ 333375 h 419100"/>
              <a:gd name="connsiteX11" fmla="*/ 23812 w 2497931"/>
              <a:gd name="connsiteY11" fmla="*/ 319088 h 419100"/>
              <a:gd name="connsiteX12" fmla="*/ 9525 w 2497931"/>
              <a:gd name="connsiteY12" fmla="*/ 300038 h 419100"/>
              <a:gd name="connsiteX13" fmla="*/ 0 w 2497931"/>
              <a:gd name="connsiteY13" fmla="*/ 266700 h 419100"/>
              <a:gd name="connsiteX14" fmla="*/ 0 w 2497931"/>
              <a:gd name="connsiteY14" fmla="*/ 240507 h 419100"/>
              <a:gd name="connsiteX15" fmla="*/ 9525 w 2497931"/>
              <a:gd name="connsiteY15" fmla="*/ 211932 h 419100"/>
              <a:gd name="connsiteX16" fmla="*/ 26194 w 2497931"/>
              <a:gd name="connsiteY16" fmla="*/ 183357 h 419100"/>
              <a:gd name="connsiteX17" fmla="*/ 50006 w 2497931"/>
              <a:gd name="connsiteY17" fmla="*/ 166688 h 419100"/>
              <a:gd name="connsiteX18" fmla="*/ 76200 w 2497931"/>
              <a:gd name="connsiteY18" fmla="*/ 152400 h 419100"/>
              <a:gd name="connsiteX19" fmla="*/ 130969 w 2497931"/>
              <a:gd name="connsiteY19" fmla="*/ 135732 h 419100"/>
              <a:gd name="connsiteX20" fmla="*/ 183356 w 2497931"/>
              <a:gd name="connsiteY20" fmla="*/ 126207 h 419100"/>
              <a:gd name="connsiteX21" fmla="*/ 257175 w 2497931"/>
              <a:gd name="connsiteY21" fmla="*/ 121444 h 419100"/>
              <a:gd name="connsiteX22" fmla="*/ 359569 w 2497931"/>
              <a:gd name="connsiteY22" fmla="*/ 123825 h 419100"/>
              <a:gd name="connsiteX23" fmla="*/ 433387 w 2497931"/>
              <a:gd name="connsiteY23" fmla="*/ 128588 h 419100"/>
              <a:gd name="connsiteX24" fmla="*/ 576262 w 2497931"/>
              <a:gd name="connsiteY24" fmla="*/ 152400 h 419100"/>
              <a:gd name="connsiteX25" fmla="*/ 685800 w 2497931"/>
              <a:gd name="connsiteY25" fmla="*/ 164307 h 419100"/>
              <a:gd name="connsiteX26" fmla="*/ 828675 w 2497931"/>
              <a:gd name="connsiteY26" fmla="*/ 178594 h 419100"/>
              <a:gd name="connsiteX27" fmla="*/ 1119187 w 2497931"/>
              <a:gd name="connsiteY27" fmla="*/ 190500 h 419100"/>
              <a:gd name="connsiteX28" fmla="*/ 1423987 w 2497931"/>
              <a:gd name="connsiteY28" fmla="*/ 195263 h 419100"/>
              <a:gd name="connsiteX29" fmla="*/ 1616869 w 2497931"/>
              <a:gd name="connsiteY29" fmla="*/ 195263 h 419100"/>
              <a:gd name="connsiteX30" fmla="*/ 1850231 w 2497931"/>
              <a:gd name="connsiteY30" fmla="*/ 180975 h 419100"/>
              <a:gd name="connsiteX31" fmla="*/ 2102644 w 2497931"/>
              <a:gd name="connsiteY31" fmla="*/ 161925 h 419100"/>
              <a:gd name="connsiteX32" fmla="*/ 2243137 w 2497931"/>
              <a:gd name="connsiteY32" fmla="*/ 150019 h 419100"/>
              <a:gd name="connsiteX33" fmla="*/ 2274094 w 2497931"/>
              <a:gd name="connsiteY33" fmla="*/ 147638 h 419100"/>
              <a:gd name="connsiteX34" fmla="*/ 2314575 w 2497931"/>
              <a:gd name="connsiteY34" fmla="*/ 133350 h 419100"/>
              <a:gd name="connsiteX35" fmla="*/ 2364581 w 2497931"/>
              <a:gd name="connsiteY35" fmla="*/ 95250 h 419100"/>
              <a:gd name="connsiteX36" fmla="*/ 2421731 w 2497931"/>
              <a:gd name="connsiteY36" fmla="*/ 33338 h 419100"/>
              <a:gd name="connsiteX37" fmla="*/ 2433637 w 2497931"/>
              <a:gd name="connsiteY37" fmla="*/ 16669 h 419100"/>
              <a:gd name="connsiteX38" fmla="*/ 2457450 w 2497931"/>
              <a:gd name="connsiteY38" fmla="*/ 4763 h 419100"/>
              <a:gd name="connsiteX39" fmla="*/ 2471737 w 2497931"/>
              <a:gd name="connsiteY39" fmla="*/ 0 h 419100"/>
              <a:gd name="connsiteX40" fmla="*/ 2486025 w 2497931"/>
              <a:gd name="connsiteY40" fmla="*/ 2382 h 419100"/>
              <a:gd name="connsiteX41" fmla="*/ 2495550 w 2497931"/>
              <a:gd name="connsiteY41" fmla="*/ 9525 h 419100"/>
              <a:gd name="connsiteX42" fmla="*/ 2497931 w 2497931"/>
              <a:gd name="connsiteY42" fmla="*/ 23813 h 419100"/>
              <a:gd name="connsiteX43" fmla="*/ 2486025 w 2497931"/>
              <a:gd name="connsiteY43" fmla="*/ 73819 h 419100"/>
              <a:gd name="connsiteX44" fmla="*/ 2450306 w 2497931"/>
              <a:gd name="connsiteY44" fmla="*/ 180975 h 419100"/>
              <a:gd name="connsiteX45" fmla="*/ 2390775 w 2497931"/>
              <a:gd name="connsiteY45" fmla="*/ 323850 h 419100"/>
              <a:gd name="connsiteX46" fmla="*/ 2369344 w 2497931"/>
              <a:gd name="connsiteY46" fmla="*/ 364332 h 419100"/>
              <a:gd name="connsiteX47" fmla="*/ 2240756 w 2497931"/>
              <a:gd name="connsiteY47" fmla="*/ 395288 h 419100"/>
              <a:gd name="connsiteX48" fmla="*/ 1852612 w 2497931"/>
              <a:gd name="connsiteY48" fmla="*/ 404813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497931" h="419100">
                <a:moveTo>
                  <a:pt x="1852612" y="404813"/>
                </a:moveTo>
                <a:lnTo>
                  <a:pt x="1235869" y="419100"/>
                </a:lnTo>
                <a:lnTo>
                  <a:pt x="940594" y="419100"/>
                </a:lnTo>
                <a:lnTo>
                  <a:pt x="866775" y="419100"/>
                </a:lnTo>
                <a:lnTo>
                  <a:pt x="638175" y="411957"/>
                </a:lnTo>
                <a:lnTo>
                  <a:pt x="440531" y="397669"/>
                </a:lnTo>
                <a:lnTo>
                  <a:pt x="250031" y="373857"/>
                </a:lnTo>
                <a:lnTo>
                  <a:pt x="111919" y="354807"/>
                </a:lnTo>
                <a:lnTo>
                  <a:pt x="78581" y="347663"/>
                </a:lnTo>
                <a:lnTo>
                  <a:pt x="57150" y="342900"/>
                </a:lnTo>
                <a:lnTo>
                  <a:pt x="38100" y="333375"/>
                </a:lnTo>
                <a:lnTo>
                  <a:pt x="23812" y="319088"/>
                </a:lnTo>
                <a:lnTo>
                  <a:pt x="9525" y="300038"/>
                </a:lnTo>
                <a:lnTo>
                  <a:pt x="0" y="266700"/>
                </a:lnTo>
                <a:lnTo>
                  <a:pt x="0" y="240507"/>
                </a:lnTo>
                <a:lnTo>
                  <a:pt x="9525" y="211932"/>
                </a:lnTo>
                <a:lnTo>
                  <a:pt x="26194" y="183357"/>
                </a:lnTo>
                <a:lnTo>
                  <a:pt x="50006" y="166688"/>
                </a:lnTo>
                <a:lnTo>
                  <a:pt x="76200" y="152400"/>
                </a:lnTo>
                <a:lnTo>
                  <a:pt x="130969" y="135732"/>
                </a:lnTo>
                <a:lnTo>
                  <a:pt x="183356" y="126207"/>
                </a:lnTo>
                <a:lnTo>
                  <a:pt x="257175" y="121444"/>
                </a:lnTo>
                <a:lnTo>
                  <a:pt x="359569" y="123825"/>
                </a:lnTo>
                <a:lnTo>
                  <a:pt x="433387" y="128588"/>
                </a:lnTo>
                <a:lnTo>
                  <a:pt x="576262" y="152400"/>
                </a:lnTo>
                <a:lnTo>
                  <a:pt x="685800" y="164307"/>
                </a:lnTo>
                <a:lnTo>
                  <a:pt x="828675" y="178594"/>
                </a:lnTo>
                <a:lnTo>
                  <a:pt x="1119187" y="190500"/>
                </a:lnTo>
                <a:lnTo>
                  <a:pt x="1423987" y="195263"/>
                </a:lnTo>
                <a:lnTo>
                  <a:pt x="1616869" y="195263"/>
                </a:lnTo>
                <a:lnTo>
                  <a:pt x="1850231" y="180975"/>
                </a:lnTo>
                <a:lnTo>
                  <a:pt x="2102644" y="161925"/>
                </a:lnTo>
                <a:lnTo>
                  <a:pt x="2243137" y="150019"/>
                </a:lnTo>
                <a:lnTo>
                  <a:pt x="2274094" y="147638"/>
                </a:lnTo>
                <a:lnTo>
                  <a:pt x="2314575" y="133350"/>
                </a:lnTo>
                <a:lnTo>
                  <a:pt x="2364581" y="95250"/>
                </a:lnTo>
                <a:lnTo>
                  <a:pt x="2421731" y="33338"/>
                </a:lnTo>
                <a:lnTo>
                  <a:pt x="2433637" y="16669"/>
                </a:lnTo>
                <a:lnTo>
                  <a:pt x="2457450" y="4763"/>
                </a:lnTo>
                <a:lnTo>
                  <a:pt x="2471737" y="0"/>
                </a:lnTo>
                <a:lnTo>
                  <a:pt x="2486025" y="2382"/>
                </a:lnTo>
                <a:lnTo>
                  <a:pt x="2495550" y="9525"/>
                </a:lnTo>
                <a:lnTo>
                  <a:pt x="2497931" y="23813"/>
                </a:lnTo>
                <a:lnTo>
                  <a:pt x="2486025" y="73819"/>
                </a:lnTo>
                <a:lnTo>
                  <a:pt x="2450306" y="180975"/>
                </a:lnTo>
                <a:lnTo>
                  <a:pt x="2390775" y="323850"/>
                </a:lnTo>
                <a:lnTo>
                  <a:pt x="2369344" y="364332"/>
                </a:lnTo>
                <a:lnTo>
                  <a:pt x="2240756" y="395288"/>
                </a:lnTo>
                <a:lnTo>
                  <a:pt x="1852612" y="4048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F455AF17-3EE7-4080-9335-D5EC3C85400A}"/>
              </a:ext>
            </a:extLst>
          </p:cNvPr>
          <p:cNvSpPr/>
          <p:nvPr/>
        </p:nvSpPr>
        <p:spPr>
          <a:xfrm rot="16200000">
            <a:off x="3591719" y="3220244"/>
            <a:ext cx="2678112" cy="1924050"/>
          </a:xfrm>
          <a:custGeom>
            <a:avLst/>
            <a:gdLst>
              <a:gd name="connsiteX0" fmla="*/ 1568259 w 2678065"/>
              <a:gd name="connsiteY0" fmla="*/ 1788716 h 1923997"/>
              <a:gd name="connsiteX1" fmla="*/ 891853 w 2678065"/>
              <a:gd name="connsiteY1" fmla="*/ 1783706 h 1923997"/>
              <a:gd name="connsiteX2" fmla="*/ 616281 w 2678065"/>
              <a:gd name="connsiteY2" fmla="*/ 1783706 h 1923997"/>
              <a:gd name="connsiteX3" fmla="*/ 323172 w 2678065"/>
              <a:gd name="connsiteY3" fmla="*/ 1786211 h 1923997"/>
              <a:gd name="connsiteX4" fmla="*/ 210438 w 2678065"/>
              <a:gd name="connsiteY4" fmla="*/ 1786211 h 1923997"/>
              <a:gd name="connsiteX5" fmla="*/ 112735 w 2678065"/>
              <a:gd name="connsiteY5" fmla="*/ 1773685 h 1923997"/>
              <a:gd name="connsiteX6" fmla="*/ 75157 w 2678065"/>
              <a:gd name="connsiteY6" fmla="*/ 1763664 h 1923997"/>
              <a:gd name="connsiteX7" fmla="*/ 42589 w 2678065"/>
              <a:gd name="connsiteY7" fmla="*/ 1748633 h 1923997"/>
              <a:gd name="connsiteX8" fmla="*/ 20042 w 2678065"/>
              <a:gd name="connsiteY8" fmla="*/ 1733602 h 1923997"/>
              <a:gd name="connsiteX9" fmla="*/ 7516 w 2678065"/>
              <a:gd name="connsiteY9" fmla="*/ 1718571 h 1923997"/>
              <a:gd name="connsiteX10" fmla="*/ 0 w 2678065"/>
              <a:gd name="connsiteY10" fmla="*/ 1691013 h 1923997"/>
              <a:gd name="connsiteX11" fmla="*/ 0 w 2678065"/>
              <a:gd name="connsiteY11" fmla="*/ 1648425 h 1923997"/>
              <a:gd name="connsiteX12" fmla="*/ 7516 w 2678065"/>
              <a:gd name="connsiteY12" fmla="*/ 1610847 h 1923997"/>
              <a:gd name="connsiteX13" fmla="*/ 27558 w 2678065"/>
              <a:gd name="connsiteY13" fmla="*/ 1585795 h 1923997"/>
              <a:gd name="connsiteX14" fmla="*/ 45094 w 2678065"/>
              <a:gd name="connsiteY14" fmla="*/ 1570764 h 1923997"/>
              <a:gd name="connsiteX15" fmla="*/ 82672 w 2678065"/>
              <a:gd name="connsiteY15" fmla="*/ 1560743 h 1923997"/>
              <a:gd name="connsiteX16" fmla="*/ 140292 w 2678065"/>
              <a:gd name="connsiteY16" fmla="*/ 1558237 h 1923997"/>
              <a:gd name="connsiteX17" fmla="*/ 263047 w 2678065"/>
              <a:gd name="connsiteY17" fmla="*/ 1558237 h 1923997"/>
              <a:gd name="connsiteX18" fmla="*/ 410854 w 2678065"/>
              <a:gd name="connsiteY18" fmla="*/ 1565753 h 1923997"/>
              <a:gd name="connsiteX19" fmla="*/ 1002083 w 2678065"/>
              <a:gd name="connsiteY19" fmla="*/ 1560743 h 1923997"/>
              <a:gd name="connsiteX20" fmla="*/ 1154900 w 2678065"/>
              <a:gd name="connsiteY20" fmla="*/ 1563248 h 1923997"/>
              <a:gd name="connsiteX21" fmla="*/ 1565754 w 2678065"/>
              <a:gd name="connsiteY21" fmla="*/ 1560743 h 1923997"/>
              <a:gd name="connsiteX22" fmla="*/ 1913977 w 2678065"/>
              <a:gd name="connsiteY22" fmla="*/ 1568258 h 1923997"/>
              <a:gd name="connsiteX23" fmla="*/ 2284748 w 2678065"/>
              <a:gd name="connsiteY23" fmla="*/ 1580784 h 1923997"/>
              <a:gd name="connsiteX24" fmla="*/ 2397482 w 2678065"/>
              <a:gd name="connsiteY24" fmla="*/ 1585795 h 1923997"/>
              <a:gd name="connsiteX25" fmla="*/ 2432555 w 2678065"/>
              <a:gd name="connsiteY25" fmla="*/ 1578279 h 1923997"/>
              <a:gd name="connsiteX26" fmla="*/ 2455102 w 2678065"/>
              <a:gd name="connsiteY26" fmla="*/ 1565753 h 1923997"/>
              <a:gd name="connsiteX27" fmla="*/ 2467628 w 2678065"/>
              <a:gd name="connsiteY27" fmla="*/ 1550722 h 1923997"/>
              <a:gd name="connsiteX28" fmla="*/ 2470133 w 2678065"/>
              <a:gd name="connsiteY28" fmla="*/ 1523165 h 1923997"/>
              <a:gd name="connsiteX29" fmla="*/ 2445081 w 2678065"/>
              <a:gd name="connsiteY29" fmla="*/ 1357821 h 1923997"/>
              <a:gd name="connsiteX30" fmla="*/ 2417524 w 2678065"/>
              <a:gd name="connsiteY30" fmla="*/ 1164920 h 1923997"/>
              <a:gd name="connsiteX31" fmla="*/ 2399987 w 2678065"/>
              <a:gd name="connsiteY31" fmla="*/ 1002082 h 1923997"/>
              <a:gd name="connsiteX32" fmla="*/ 2394977 w 2678065"/>
              <a:gd name="connsiteY32" fmla="*/ 899368 h 1923997"/>
              <a:gd name="connsiteX33" fmla="*/ 2377440 w 2678065"/>
              <a:gd name="connsiteY33" fmla="*/ 776613 h 1923997"/>
              <a:gd name="connsiteX34" fmla="*/ 2352388 w 2678065"/>
              <a:gd name="connsiteY34" fmla="*/ 658869 h 1923997"/>
              <a:gd name="connsiteX35" fmla="*/ 2337357 w 2678065"/>
              <a:gd name="connsiteY35" fmla="*/ 473484 h 1923997"/>
              <a:gd name="connsiteX36" fmla="*/ 2309800 w 2678065"/>
              <a:gd name="connsiteY36" fmla="*/ 355739 h 1923997"/>
              <a:gd name="connsiteX37" fmla="*/ 2287253 w 2678065"/>
              <a:gd name="connsiteY37" fmla="*/ 245510 h 1923997"/>
              <a:gd name="connsiteX38" fmla="*/ 2254685 w 2678065"/>
              <a:gd name="connsiteY38" fmla="*/ 75156 h 1923997"/>
              <a:gd name="connsiteX39" fmla="*/ 2435060 w 2678065"/>
              <a:gd name="connsiteY39" fmla="*/ 0 h 1923997"/>
              <a:gd name="connsiteX40" fmla="*/ 2442576 w 2678065"/>
              <a:gd name="connsiteY40" fmla="*/ 57619 h 1923997"/>
              <a:gd name="connsiteX41" fmla="*/ 2455102 w 2678065"/>
              <a:gd name="connsiteY41" fmla="*/ 215447 h 1923997"/>
              <a:gd name="connsiteX42" fmla="*/ 2490175 w 2678065"/>
              <a:gd name="connsiteY42" fmla="*/ 498536 h 1923997"/>
              <a:gd name="connsiteX43" fmla="*/ 2510216 w 2678065"/>
              <a:gd name="connsiteY43" fmla="*/ 678910 h 1923997"/>
              <a:gd name="connsiteX44" fmla="*/ 2557815 w 2678065"/>
              <a:gd name="connsiteY44" fmla="*/ 1007092 h 1923997"/>
              <a:gd name="connsiteX45" fmla="*/ 2577857 w 2678065"/>
              <a:gd name="connsiteY45" fmla="*/ 1172436 h 1923997"/>
              <a:gd name="connsiteX46" fmla="*/ 2622950 w 2678065"/>
              <a:gd name="connsiteY46" fmla="*/ 1427967 h 1923997"/>
              <a:gd name="connsiteX47" fmla="*/ 2648003 w 2678065"/>
              <a:gd name="connsiteY47" fmla="*/ 1585795 h 1923997"/>
              <a:gd name="connsiteX48" fmla="*/ 2663034 w 2678065"/>
              <a:gd name="connsiteY48" fmla="*/ 1615857 h 1923997"/>
              <a:gd name="connsiteX49" fmla="*/ 2675560 w 2678065"/>
              <a:gd name="connsiteY49" fmla="*/ 1668467 h 1923997"/>
              <a:gd name="connsiteX50" fmla="*/ 2678065 w 2678065"/>
              <a:gd name="connsiteY50" fmla="*/ 1718571 h 1923997"/>
              <a:gd name="connsiteX51" fmla="*/ 2660529 w 2678065"/>
              <a:gd name="connsiteY51" fmla="*/ 1758654 h 1923997"/>
              <a:gd name="connsiteX52" fmla="*/ 2582867 w 2678065"/>
              <a:gd name="connsiteY52" fmla="*/ 1861367 h 1923997"/>
              <a:gd name="connsiteX53" fmla="*/ 2540279 w 2678065"/>
              <a:gd name="connsiteY53" fmla="*/ 1908966 h 1923997"/>
              <a:gd name="connsiteX54" fmla="*/ 2522742 w 2678065"/>
              <a:gd name="connsiteY54" fmla="*/ 1921492 h 1923997"/>
              <a:gd name="connsiteX55" fmla="*/ 2497690 w 2678065"/>
              <a:gd name="connsiteY55" fmla="*/ 1923997 h 1923997"/>
              <a:gd name="connsiteX56" fmla="*/ 2437565 w 2678065"/>
              <a:gd name="connsiteY56" fmla="*/ 1911471 h 1923997"/>
              <a:gd name="connsiteX57" fmla="*/ 2364914 w 2678065"/>
              <a:gd name="connsiteY57" fmla="*/ 1876399 h 1923997"/>
              <a:gd name="connsiteX58" fmla="*/ 2329841 w 2678065"/>
              <a:gd name="connsiteY58" fmla="*/ 1848841 h 1923997"/>
              <a:gd name="connsiteX59" fmla="*/ 2257190 w 2678065"/>
              <a:gd name="connsiteY59" fmla="*/ 1828800 h 1923997"/>
              <a:gd name="connsiteX60" fmla="*/ 2101868 w 2678065"/>
              <a:gd name="connsiteY60" fmla="*/ 1803748 h 1923997"/>
              <a:gd name="connsiteX61" fmla="*/ 1941535 w 2678065"/>
              <a:gd name="connsiteY61" fmla="*/ 1791222 h 1923997"/>
              <a:gd name="connsiteX62" fmla="*/ 1568259 w 2678065"/>
              <a:gd name="connsiteY62" fmla="*/ 1788716 h 1923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678065" h="1923997">
                <a:moveTo>
                  <a:pt x="1568259" y="1788716"/>
                </a:moveTo>
                <a:lnTo>
                  <a:pt x="891853" y="1783706"/>
                </a:lnTo>
                <a:lnTo>
                  <a:pt x="616281" y="1783706"/>
                </a:lnTo>
                <a:lnTo>
                  <a:pt x="323172" y="1786211"/>
                </a:lnTo>
                <a:lnTo>
                  <a:pt x="210438" y="1786211"/>
                </a:lnTo>
                <a:lnTo>
                  <a:pt x="112735" y="1773685"/>
                </a:lnTo>
                <a:lnTo>
                  <a:pt x="75157" y="1763664"/>
                </a:lnTo>
                <a:lnTo>
                  <a:pt x="42589" y="1748633"/>
                </a:lnTo>
                <a:lnTo>
                  <a:pt x="20042" y="1733602"/>
                </a:lnTo>
                <a:lnTo>
                  <a:pt x="7516" y="1718571"/>
                </a:lnTo>
                <a:lnTo>
                  <a:pt x="0" y="1691013"/>
                </a:lnTo>
                <a:lnTo>
                  <a:pt x="0" y="1648425"/>
                </a:lnTo>
                <a:lnTo>
                  <a:pt x="7516" y="1610847"/>
                </a:lnTo>
                <a:lnTo>
                  <a:pt x="27558" y="1585795"/>
                </a:lnTo>
                <a:lnTo>
                  <a:pt x="45094" y="1570764"/>
                </a:lnTo>
                <a:lnTo>
                  <a:pt x="82672" y="1560743"/>
                </a:lnTo>
                <a:lnTo>
                  <a:pt x="140292" y="1558237"/>
                </a:lnTo>
                <a:lnTo>
                  <a:pt x="263047" y="1558237"/>
                </a:lnTo>
                <a:lnTo>
                  <a:pt x="410854" y="1565753"/>
                </a:lnTo>
                <a:lnTo>
                  <a:pt x="1002083" y="1560743"/>
                </a:lnTo>
                <a:lnTo>
                  <a:pt x="1154900" y="1563248"/>
                </a:lnTo>
                <a:lnTo>
                  <a:pt x="1565754" y="1560743"/>
                </a:lnTo>
                <a:lnTo>
                  <a:pt x="1913977" y="1568258"/>
                </a:lnTo>
                <a:lnTo>
                  <a:pt x="2284748" y="1580784"/>
                </a:lnTo>
                <a:lnTo>
                  <a:pt x="2397482" y="1585795"/>
                </a:lnTo>
                <a:lnTo>
                  <a:pt x="2432555" y="1578279"/>
                </a:lnTo>
                <a:lnTo>
                  <a:pt x="2455102" y="1565753"/>
                </a:lnTo>
                <a:lnTo>
                  <a:pt x="2467628" y="1550722"/>
                </a:lnTo>
                <a:lnTo>
                  <a:pt x="2470133" y="1523165"/>
                </a:lnTo>
                <a:lnTo>
                  <a:pt x="2445081" y="1357821"/>
                </a:lnTo>
                <a:lnTo>
                  <a:pt x="2417524" y="1164920"/>
                </a:lnTo>
                <a:lnTo>
                  <a:pt x="2399987" y="1002082"/>
                </a:lnTo>
                <a:lnTo>
                  <a:pt x="2394977" y="899368"/>
                </a:lnTo>
                <a:lnTo>
                  <a:pt x="2377440" y="776613"/>
                </a:lnTo>
                <a:lnTo>
                  <a:pt x="2352388" y="658869"/>
                </a:lnTo>
                <a:lnTo>
                  <a:pt x="2337357" y="473484"/>
                </a:lnTo>
                <a:lnTo>
                  <a:pt x="2309800" y="355739"/>
                </a:lnTo>
                <a:lnTo>
                  <a:pt x="2287253" y="245510"/>
                </a:lnTo>
                <a:lnTo>
                  <a:pt x="2254685" y="75156"/>
                </a:lnTo>
                <a:lnTo>
                  <a:pt x="2435060" y="0"/>
                </a:lnTo>
                <a:lnTo>
                  <a:pt x="2442576" y="57619"/>
                </a:lnTo>
                <a:lnTo>
                  <a:pt x="2455102" y="215447"/>
                </a:lnTo>
                <a:lnTo>
                  <a:pt x="2490175" y="498536"/>
                </a:lnTo>
                <a:lnTo>
                  <a:pt x="2510216" y="678910"/>
                </a:lnTo>
                <a:lnTo>
                  <a:pt x="2557815" y="1007092"/>
                </a:lnTo>
                <a:lnTo>
                  <a:pt x="2577857" y="1172436"/>
                </a:lnTo>
                <a:lnTo>
                  <a:pt x="2622950" y="1427967"/>
                </a:lnTo>
                <a:lnTo>
                  <a:pt x="2648003" y="1585795"/>
                </a:lnTo>
                <a:lnTo>
                  <a:pt x="2663034" y="1615857"/>
                </a:lnTo>
                <a:lnTo>
                  <a:pt x="2675560" y="1668467"/>
                </a:lnTo>
                <a:lnTo>
                  <a:pt x="2678065" y="1718571"/>
                </a:lnTo>
                <a:lnTo>
                  <a:pt x="2660529" y="1758654"/>
                </a:lnTo>
                <a:lnTo>
                  <a:pt x="2582867" y="1861367"/>
                </a:lnTo>
                <a:lnTo>
                  <a:pt x="2540279" y="1908966"/>
                </a:lnTo>
                <a:lnTo>
                  <a:pt x="2522742" y="1921492"/>
                </a:lnTo>
                <a:lnTo>
                  <a:pt x="2497690" y="1923997"/>
                </a:lnTo>
                <a:lnTo>
                  <a:pt x="2437565" y="1911471"/>
                </a:lnTo>
                <a:lnTo>
                  <a:pt x="2364914" y="1876399"/>
                </a:lnTo>
                <a:lnTo>
                  <a:pt x="2329841" y="1848841"/>
                </a:lnTo>
                <a:lnTo>
                  <a:pt x="2257190" y="1828800"/>
                </a:lnTo>
                <a:lnTo>
                  <a:pt x="2101868" y="1803748"/>
                </a:lnTo>
                <a:lnTo>
                  <a:pt x="1941535" y="1791222"/>
                </a:lnTo>
                <a:lnTo>
                  <a:pt x="1568259" y="178871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D19DE8C-81AE-43B0-805B-7D885A427CF5}"/>
              </a:ext>
            </a:extLst>
          </p:cNvPr>
          <p:cNvSpPr/>
          <p:nvPr/>
        </p:nvSpPr>
        <p:spPr>
          <a:xfrm rot="16200000">
            <a:off x="3388521" y="2928144"/>
            <a:ext cx="1949450" cy="604838"/>
          </a:xfrm>
          <a:custGeom>
            <a:avLst/>
            <a:gdLst>
              <a:gd name="connsiteX0" fmla="*/ 1473994 w 1950244"/>
              <a:gd name="connsiteY0" fmla="*/ 600075 h 604837"/>
              <a:gd name="connsiteX1" fmla="*/ 1166813 w 1950244"/>
              <a:gd name="connsiteY1" fmla="*/ 602456 h 604837"/>
              <a:gd name="connsiteX2" fmla="*/ 976313 w 1950244"/>
              <a:gd name="connsiteY2" fmla="*/ 571500 h 604837"/>
              <a:gd name="connsiteX3" fmla="*/ 809625 w 1950244"/>
              <a:gd name="connsiteY3" fmla="*/ 542925 h 604837"/>
              <a:gd name="connsiteX4" fmla="*/ 688181 w 1950244"/>
              <a:gd name="connsiteY4" fmla="*/ 514350 h 604837"/>
              <a:gd name="connsiteX5" fmla="*/ 590550 w 1950244"/>
              <a:gd name="connsiteY5" fmla="*/ 483393 h 604837"/>
              <a:gd name="connsiteX6" fmla="*/ 502444 w 1950244"/>
              <a:gd name="connsiteY6" fmla="*/ 442912 h 604837"/>
              <a:gd name="connsiteX7" fmla="*/ 409575 w 1950244"/>
              <a:gd name="connsiteY7" fmla="*/ 388143 h 604837"/>
              <a:gd name="connsiteX8" fmla="*/ 269081 w 1950244"/>
              <a:gd name="connsiteY8" fmla="*/ 288131 h 604837"/>
              <a:gd name="connsiteX9" fmla="*/ 152400 w 1950244"/>
              <a:gd name="connsiteY9" fmla="*/ 183356 h 604837"/>
              <a:gd name="connsiteX10" fmla="*/ 92869 w 1950244"/>
              <a:gd name="connsiteY10" fmla="*/ 116681 h 604837"/>
              <a:gd name="connsiteX11" fmla="*/ 0 w 1950244"/>
              <a:gd name="connsiteY11" fmla="*/ 0 h 604837"/>
              <a:gd name="connsiteX12" fmla="*/ 140494 w 1950244"/>
              <a:gd name="connsiteY12" fmla="*/ 0 h 604837"/>
              <a:gd name="connsiteX13" fmla="*/ 190500 w 1950244"/>
              <a:gd name="connsiteY13" fmla="*/ 80962 h 604837"/>
              <a:gd name="connsiteX14" fmla="*/ 302419 w 1950244"/>
              <a:gd name="connsiteY14" fmla="*/ 171450 h 604837"/>
              <a:gd name="connsiteX15" fmla="*/ 392906 w 1950244"/>
              <a:gd name="connsiteY15" fmla="*/ 226218 h 604837"/>
              <a:gd name="connsiteX16" fmla="*/ 497681 w 1950244"/>
              <a:gd name="connsiteY16" fmla="*/ 278606 h 604837"/>
              <a:gd name="connsiteX17" fmla="*/ 638175 w 1950244"/>
              <a:gd name="connsiteY17" fmla="*/ 326231 h 604837"/>
              <a:gd name="connsiteX18" fmla="*/ 778669 w 1950244"/>
              <a:gd name="connsiteY18" fmla="*/ 357187 h 604837"/>
              <a:gd name="connsiteX19" fmla="*/ 892969 w 1950244"/>
              <a:gd name="connsiteY19" fmla="*/ 373856 h 604837"/>
              <a:gd name="connsiteX20" fmla="*/ 1050131 w 1950244"/>
              <a:gd name="connsiteY20" fmla="*/ 376237 h 604837"/>
              <a:gd name="connsiteX21" fmla="*/ 1138238 w 1950244"/>
              <a:gd name="connsiteY21" fmla="*/ 397668 h 604837"/>
              <a:gd name="connsiteX22" fmla="*/ 1369219 w 1950244"/>
              <a:gd name="connsiteY22" fmla="*/ 397668 h 604837"/>
              <a:gd name="connsiteX23" fmla="*/ 1557338 w 1950244"/>
              <a:gd name="connsiteY23" fmla="*/ 400050 h 604837"/>
              <a:gd name="connsiteX24" fmla="*/ 1674019 w 1950244"/>
              <a:gd name="connsiteY24" fmla="*/ 397668 h 604837"/>
              <a:gd name="connsiteX25" fmla="*/ 1721644 w 1950244"/>
              <a:gd name="connsiteY25" fmla="*/ 385762 h 604837"/>
              <a:gd name="connsiteX26" fmla="*/ 1764506 w 1950244"/>
              <a:gd name="connsiteY26" fmla="*/ 364331 h 604837"/>
              <a:gd name="connsiteX27" fmla="*/ 1819275 w 1950244"/>
              <a:gd name="connsiteY27" fmla="*/ 326231 h 604837"/>
              <a:gd name="connsiteX28" fmla="*/ 1900238 w 1950244"/>
              <a:gd name="connsiteY28" fmla="*/ 226218 h 604837"/>
              <a:gd name="connsiteX29" fmla="*/ 1950244 w 1950244"/>
              <a:gd name="connsiteY29" fmla="*/ 435768 h 604837"/>
              <a:gd name="connsiteX30" fmla="*/ 1881188 w 1950244"/>
              <a:gd name="connsiteY30" fmla="*/ 497681 h 604837"/>
              <a:gd name="connsiteX31" fmla="*/ 1862138 w 1950244"/>
              <a:gd name="connsiteY31" fmla="*/ 542925 h 604837"/>
              <a:gd name="connsiteX32" fmla="*/ 1845469 w 1950244"/>
              <a:gd name="connsiteY32" fmla="*/ 571500 h 604837"/>
              <a:gd name="connsiteX33" fmla="*/ 1826419 w 1950244"/>
              <a:gd name="connsiteY33" fmla="*/ 590550 h 604837"/>
              <a:gd name="connsiteX34" fmla="*/ 1800225 w 1950244"/>
              <a:gd name="connsiteY34" fmla="*/ 600075 h 604837"/>
              <a:gd name="connsiteX35" fmla="*/ 1759744 w 1950244"/>
              <a:gd name="connsiteY35" fmla="*/ 604837 h 604837"/>
              <a:gd name="connsiteX36" fmla="*/ 1709738 w 1950244"/>
              <a:gd name="connsiteY36" fmla="*/ 597693 h 604837"/>
              <a:gd name="connsiteX37" fmla="*/ 1473994 w 1950244"/>
              <a:gd name="connsiteY37" fmla="*/ 600075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50244" h="604837">
                <a:moveTo>
                  <a:pt x="1473994" y="600075"/>
                </a:moveTo>
                <a:lnTo>
                  <a:pt x="1166813" y="602456"/>
                </a:lnTo>
                <a:lnTo>
                  <a:pt x="976313" y="571500"/>
                </a:lnTo>
                <a:lnTo>
                  <a:pt x="809625" y="542925"/>
                </a:lnTo>
                <a:lnTo>
                  <a:pt x="688181" y="514350"/>
                </a:lnTo>
                <a:lnTo>
                  <a:pt x="590550" y="483393"/>
                </a:lnTo>
                <a:lnTo>
                  <a:pt x="502444" y="442912"/>
                </a:lnTo>
                <a:lnTo>
                  <a:pt x="409575" y="388143"/>
                </a:lnTo>
                <a:lnTo>
                  <a:pt x="269081" y="288131"/>
                </a:lnTo>
                <a:lnTo>
                  <a:pt x="152400" y="183356"/>
                </a:lnTo>
                <a:lnTo>
                  <a:pt x="92869" y="116681"/>
                </a:lnTo>
                <a:lnTo>
                  <a:pt x="0" y="0"/>
                </a:lnTo>
                <a:lnTo>
                  <a:pt x="140494" y="0"/>
                </a:lnTo>
                <a:lnTo>
                  <a:pt x="190500" y="80962"/>
                </a:lnTo>
                <a:lnTo>
                  <a:pt x="302419" y="171450"/>
                </a:lnTo>
                <a:lnTo>
                  <a:pt x="392906" y="226218"/>
                </a:lnTo>
                <a:lnTo>
                  <a:pt x="497681" y="278606"/>
                </a:lnTo>
                <a:lnTo>
                  <a:pt x="638175" y="326231"/>
                </a:lnTo>
                <a:lnTo>
                  <a:pt x="778669" y="357187"/>
                </a:lnTo>
                <a:lnTo>
                  <a:pt x="892969" y="373856"/>
                </a:lnTo>
                <a:lnTo>
                  <a:pt x="1050131" y="376237"/>
                </a:lnTo>
                <a:lnTo>
                  <a:pt x="1138238" y="397668"/>
                </a:lnTo>
                <a:lnTo>
                  <a:pt x="1369219" y="397668"/>
                </a:lnTo>
                <a:lnTo>
                  <a:pt x="1557338" y="400050"/>
                </a:lnTo>
                <a:lnTo>
                  <a:pt x="1674019" y="397668"/>
                </a:lnTo>
                <a:lnTo>
                  <a:pt x="1721644" y="385762"/>
                </a:lnTo>
                <a:lnTo>
                  <a:pt x="1764506" y="364331"/>
                </a:lnTo>
                <a:lnTo>
                  <a:pt x="1819275" y="326231"/>
                </a:lnTo>
                <a:lnTo>
                  <a:pt x="1900238" y="226218"/>
                </a:lnTo>
                <a:lnTo>
                  <a:pt x="1950244" y="435768"/>
                </a:lnTo>
                <a:lnTo>
                  <a:pt x="1881188" y="497681"/>
                </a:lnTo>
                <a:lnTo>
                  <a:pt x="1862138" y="542925"/>
                </a:lnTo>
                <a:lnTo>
                  <a:pt x="1845469" y="571500"/>
                </a:lnTo>
                <a:lnTo>
                  <a:pt x="1826419" y="590550"/>
                </a:lnTo>
                <a:lnTo>
                  <a:pt x="1800225" y="600075"/>
                </a:lnTo>
                <a:lnTo>
                  <a:pt x="1759744" y="604837"/>
                </a:lnTo>
                <a:lnTo>
                  <a:pt x="1709738" y="597693"/>
                </a:lnTo>
                <a:lnTo>
                  <a:pt x="1473994" y="6000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7DCC8573-005A-4834-8AEB-D5F2C3BC1932}"/>
              </a:ext>
            </a:extLst>
          </p:cNvPr>
          <p:cNvSpPr/>
          <p:nvPr/>
        </p:nvSpPr>
        <p:spPr>
          <a:xfrm rot="16200000">
            <a:off x="4310859" y="2672557"/>
            <a:ext cx="1809750" cy="785813"/>
          </a:xfrm>
          <a:custGeom>
            <a:avLst/>
            <a:gdLst>
              <a:gd name="connsiteX0" fmla="*/ 1228725 w 1809750"/>
              <a:gd name="connsiteY0" fmla="*/ 335756 h 785812"/>
              <a:gd name="connsiteX1" fmla="*/ 700087 w 1809750"/>
              <a:gd name="connsiteY1" fmla="*/ 326231 h 785812"/>
              <a:gd name="connsiteX2" fmla="*/ 404812 w 1809750"/>
              <a:gd name="connsiteY2" fmla="*/ 330993 h 785812"/>
              <a:gd name="connsiteX3" fmla="*/ 266700 w 1809750"/>
              <a:gd name="connsiteY3" fmla="*/ 328612 h 785812"/>
              <a:gd name="connsiteX4" fmla="*/ 226219 w 1809750"/>
              <a:gd name="connsiteY4" fmla="*/ 335756 h 785812"/>
              <a:gd name="connsiteX5" fmla="*/ 207169 w 1809750"/>
              <a:gd name="connsiteY5" fmla="*/ 350043 h 785812"/>
              <a:gd name="connsiteX6" fmla="*/ 190500 w 1809750"/>
              <a:gd name="connsiteY6" fmla="*/ 371475 h 785812"/>
              <a:gd name="connsiteX7" fmla="*/ 180975 w 1809750"/>
              <a:gd name="connsiteY7" fmla="*/ 400050 h 785812"/>
              <a:gd name="connsiteX8" fmla="*/ 183356 w 1809750"/>
              <a:gd name="connsiteY8" fmla="*/ 459581 h 785812"/>
              <a:gd name="connsiteX9" fmla="*/ 211931 w 1809750"/>
              <a:gd name="connsiteY9" fmla="*/ 778668 h 785812"/>
              <a:gd name="connsiteX10" fmla="*/ 2381 w 1809750"/>
              <a:gd name="connsiteY10" fmla="*/ 785812 h 785812"/>
              <a:gd name="connsiteX11" fmla="*/ 0 w 1809750"/>
              <a:gd name="connsiteY11" fmla="*/ 640556 h 785812"/>
              <a:gd name="connsiteX12" fmla="*/ 2381 w 1809750"/>
              <a:gd name="connsiteY12" fmla="*/ 452437 h 785812"/>
              <a:gd name="connsiteX13" fmla="*/ 7144 w 1809750"/>
              <a:gd name="connsiteY13" fmla="*/ 366712 h 785812"/>
              <a:gd name="connsiteX14" fmla="*/ 16669 w 1809750"/>
              <a:gd name="connsiteY14" fmla="*/ 297656 h 785812"/>
              <a:gd name="connsiteX15" fmla="*/ 28575 w 1809750"/>
              <a:gd name="connsiteY15" fmla="*/ 245268 h 785812"/>
              <a:gd name="connsiteX16" fmla="*/ 42862 w 1809750"/>
              <a:gd name="connsiteY16" fmla="*/ 216693 h 785812"/>
              <a:gd name="connsiteX17" fmla="*/ 61912 w 1809750"/>
              <a:gd name="connsiteY17" fmla="*/ 195262 h 785812"/>
              <a:gd name="connsiteX18" fmla="*/ 104775 w 1809750"/>
              <a:gd name="connsiteY18" fmla="*/ 176212 h 785812"/>
              <a:gd name="connsiteX19" fmla="*/ 150019 w 1809750"/>
              <a:gd name="connsiteY19" fmla="*/ 161925 h 785812"/>
              <a:gd name="connsiteX20" fmla="*/ 207169 w 1809750"/>
              <a:gd name="connsiteY20" fmla="*/ 150018 h 785812"/>
              <a:gd name="connsiteX21" fmla="*/ 369094 w 1809750"/>
              <a:gd name="connsiteY21" fmla="*/ 147637 h 785812"/>
              <a:gd name="connsiteX22" fmla="*/ 885825 w 1809750"/>
              <a:gd name="connsiteY22" fmla="*/ 147637 h 785812"/>
              <a:gd name="connsiteX23" fmla="*/ 971550 w 1809750"/>
              <a:gd name="connsiteY23" fmla="*/ 147637 h 785812"/>
              <a:gd name="connsiteX24" fmla="*/ 1323975 w 1809750"/>
              <a:gd name="connsiteY24" fmla="*/ 152400 h 785812"/>
              <a:gd name="connsiteX25" fmla="*/ 1488281 w 1809750"/>
              <a:gd name="connsiteY25" fmla="*/ 150018 h 785812"/>
              <a:gd name="connsiteX26" fmla="*/ 1528762 w 1809750"/>
              <a:gd name="connsiteY26" fmla="*/ 142875 h 785812"/>
              <a:gd name="connsiteX27" fmla="*/ 1581150 w 1809750"/>
              <a:gd name="connsiteY27" fmla="*/ 126206 h 785812"/>
              <a:gd name="connsiteX28" fmla="*/ 1621631 w 1809750"/>
              <a:gd name="connsiteY28" fmla="*/ 109537 h 785812"/>
              <a:gd name="connsiteX29" fmla="*/ 1652587 w 1809750"/>
              <a:gd name="connsiteY29" fmla="*/ 88106 h 785812"/>
              <a:gd name="connsiteX30" fmla="*/ 1740694 w 1809750"/>
              <a:gd name="connsiteY30" fmla="*/ 0 h 785812"/>
              <a:gd name="connsiteX31" fmla="*/ 1809750 w 1809750"/>
              <a:gd name="connsiteY31" fmla="*/ 216693 h 785812"/>
              <a:gd name="connsiteX32" fmla="*/ 1676400 w 1809750"/>
              <a:gd name="connsiteY32" fmla="*/ 323850 h 785812"/>
              <a:gd name="connsiteX33" fmla="*/ 1643062 w 1809750"/>
              <a:gd name="connsiteY33" fmla="*/ 359568 h 785812"/>
              <a:gd name="connsiteX34" fmla="*/ 1624012 w 1809750"/>
              <a:gd name="connsiteY34" fmla="*/ 376237 h 785812"/>
              <a:gd name="connsiteX35" fmla="*/ 1604962 w 1809750"/>
              <a:gd name="connsiteY35" fmla="*/ 385762 h 785812"/>
              <a:gd name="connsiteX36" fmla="*/ 1576387 w 1809750"/>
              <a:gd name="connsiteY36" fmla="*/ 388143 h 785812"/>
              <a:gd name="connsiteX37" fmla="*/ 1547812 w 1809750"/>
              <a:gd name="connsiteY37" fmla="*/ 376237 h 785812"/>
              <a:gd name="connsiteX38" fmla="*/ 1519237 w 1809750"/>
              <a:gd name="connsiteY38" fmla="*/ 352425 h 785812"/>
              <a:gd name="connsiteX39" fmla="*/ 1228725 w 1809750"/>
              <a:gd name="connsiteY39" fmla="*/ 335756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809750" h="785812">
                <a:moveTo>
                  <a:pt x="1228725" y="335756"/>
                </a:moveTo>
                <a:lnTo>
                  <a:pt x="700087" y="326231"/>
                </a:lnTo>
                <a:lnTo>
                  <a:pt x="404812" y="330993"/>
                </a:lnTo>
                <a:lnTo>
                  <a:pt x="266700" y="328612"/>
                </a:lnTo>
                <a:lnTo>
                  <a:pt x="226219" y="335756"/>
                </a:lnTo>
                <a:lnTo>
                  <a:pt x="207169" y="350043"/>
                </a:lnTo>
                <a:lnTo>
                  <a:pt x="190500" y="371475"/>
                </a:lnTo>
                <a:lnTo>
                  <a:pt x="180975" y="400050"/>
                </a:lnTo>
                <a:cubicBezTo>
                  <a:pt x="181769" y="419894"/>
                  <a:pt x="182562" y="439737"/>
                  <a:pt x="183356" y="459581"/>
                </a:cubicBezTo>
                <a:lnTo>
                  <a:pt x="211931" y="778668"/>
                </a:lnTo>
                <a:lnTo>
                  <a:pt x="2381" y="785812"/>
                </a:lnTo>
                <a:cubicBezTo>
                  <a:pt x="1587" y="737393"/>
                  <a:pt x="794" y="688975"/>
                  <a:pt x="0" y="640556"/>
                </a:cubicBezTo>
                <a:cubicBezTo>
                  <a:pt x="794" y="577850"/>
                  <a:pt x="1587" y="515143"/>
                  <a:pt x="2381" y="452437"/>
                </a:cubicBezTo>
                <a:lnTo>
                  <a:pt x="7144" y="366712"/>
                </a:lnTo>
                <a:lnTo>
                  <a:pt x="16669" y="297656"/>
                </a:lnTo>
                <a:lnTo>
                  <a:pt x="28575" y="245268"/>
                </a:lnTo>
                <a:lnTo>
                  <a:pt x="42862" y="216693"/>
                </a:lnTo>
                <a:lnTo>
                  <a:pt x="61912" y="195262"/>
                </a:lnTo>
                <a:lnTo>
                  <a:pt x="104775" y="176212"/>
                </a:lnTo>
                <a:lnTo>
                  <a:pt x="150019" y="161925"/>
                </a:lnTo>
                <a:lnTo>
                  <a:pt x="207169" y="150018"/>
                </a:lnTo>
                <a:lnTo>
                  <a:pt x="369094" y="147637"/>
                </a:lnTo>
                <a:lnTo>
                  <a:pt x="885825" y="147637"/>
                </a:lnTo>
                <a:lnTo>
                  <a:pt x="971550" y="147637"/>
                </a:lnTo>
                <a:lnTo>
                  <a:pt x="1323975" y="152400"/>
                </a:lnTo>
                <a:lnTo>
                  <a:pt x="1488281" y="150018"/>
                </a:lnTo>
                <a:lnTo>
                  <a:pt x="1528762" y="142875"/>
                </a:lnTo>
                <a:lnTo>
                  <a:pt x="1581150" y="126206"/>
                </a:lnTo>
                <a:lnTo>
                  <a:pt x="1621631" y="109537"/>
                </a:lnTo>
                <a:lnTo>
                  <a:pt x="1652587" y="88106"/>
                </a:lnTo>
                <a:lnTo>
                  <a:pt x="1740694" y="0"/>
                </a:lnTo>
                <a:lnTo>
                  <a:pt x="1809750" y="216693"/>
                </a:lnTo>
                <a:lnTo>
                  <a:pt x="1676400" y="323850"/>
                </a:lnTo>
                <a:lnTo>
                  <a:pt x="1643062" y="359568"/>
                </a:lnTo>
                <a:lnTo>
                  <a:pt x="1624012" y="376237"/>
                </a:lnTo>
                <a:lnTo>
                  <a:pt x="1604962" y="385762"/>
                </a:lnTo>
                <a:lnTo>
                  <a:pt x="1576387" y="388143"/>
                </a:lnTo>
                <a:lnTo>
                  <a:pt x="1547812" y="376237"/>
                </a:lnTo>
                <a:lnTo>
                  <a:pt x="1519237" y="352425"/>
                </a:lnTo>
                <a:lnTo>
                  <a:pt x="1228725" y="3357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EDE725-5D00-4BE0-9E3F-426E96CA0D3A}"/>
              </a:ext>
            </a:extLst>
          </p:cNvPr>
          <p:cNvSpPr/>
          <p:nvPr/>
        </p:nvSpPr>
        <p:spPr>
          <a:xfrm>
            <a:off x="4032250" y="4352925"/>
            <a:ext cx="1576388" cy="306388"/>
          </a:xfrm>
          <a:custGeom>
            <a:avLst/>
            <a:gdLst>
              <a:gd name="connsiteX0" fmla="*/ 940594 w 1576388"/>
              <a:gd name="connsiteY0" fmla="*/ 245269 h 307181"/>
              <a:gd name="connsiteX1" fmla="*/ 578644 w 1576388"/>
              <a:gd name="connsiteY1" fmla="*/ 283369 h 307181"/>
              <a:gd name="connsiteX2" fmla="*/ 366713 w 1576388"/>
              <a:gd name="connsiteY2" fmla="*/ 307181 h 307181"/>
              <a:gd name="connsiteX3" fmla="*/ 307182 w 1576388"/>
              <a:gd name="connsiteY3" fmla="*/ 302419 h 307181"/>
              <a:gd name="connsiteX4" fmla="*/ 185738 w 1576388"/>
              <a:gd name="connsiteY4" fmla="*/ 283369 h 307181"/>
              <a:gd name="connsiteX5" fmla="*/ 0 w 1576388"/>
              <a:gd name="connsiteY5" fmla="*/ 238125 h 307181"/>
              <a:gd name="connsiteX6" fmla="*/ 4763 w 1576388"/>
              <a:gd name="connsiteY6" fmla="*/ 104775 h 307181"/>
              <a:gd name="connsiteX7" fmla="*/ 130969 w 1576388"/>
              <a:gd name="connsiteY7" fmla="*/ 135731 h 307181"/>
              <a:gd name="connsiteX8" fmla="*/ 252413 w 1576388"/>
              <a:gd name="connsiteY8" fmla="*/ 157163 h 307181"/>
              <a:gd name="connsiteX9" fmla="*/ 321469 w 1576388"/>
              <a:gd name="connsiteY9" fmla="*/ 157163 h 307181"/>
              <a:gd name="connsiteX10" fmla="*/ 481013 w 1576388"/>
              <a:gd name="connsiteY10" fmla="*/ 140494 h 307181"/>
              <a:gd name="connsiteX11" fmla="*/ 876300 w 1576388"/>
              <a:gd name="connsiteY11" fmla="*/ 90488 h 307181"/>
              <a:gd name="connsiteX12" fmla="*/ 1276350 w 1576388"/>
              <a:gd name="connsiteY12" fmla="*/ 42863 h 307181"/>
              <a:gd name="connsiteX13" fmla="*/ 1576388 w 1576388"/>
              <a:gd name="connsiteY13" fmla="*/ 0 h 307181"/>
              <a:gd name="connsiteX14" fmla="*/ 1574007 w 1576388"/>
              <a:gd name="connsiteY14" fmla="*/ 157163 h 307181"/>
              <a:gd name="connsiteX15" fmla="*/ 1357313 w 1576388"/>
              <a:gd name="connsiteY15" fmla="*/ 190500 h 307181"/>
              <a:gd name="connsiteX16" fmla="*/ 1154907 w 1576388"/>
              <a:gd name="connsiteY16" fmla="*/ 219075 h 307181"/>
              <a:gd name="connsiteX17" fmla="*/ 940594 w 1576388"/>
              <a:gd name="connsiteY17" fmla="*/ 245269 h 307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576388" h="307181">
                <a:moveTo>
                  <a:pt x="940594" y="245269"/>
                </a:moveTo>
                <a:lnTo>
                  <a:pt x="578644" y="283369"/>
                </a:lnTo>
                <a:lnTo>
                  <a:pt x="366713" y="307181"/>
                </a:lnTo>
                <a:lnTo>
                  <a:pt x="307182" y="302419"/>
                </a:lnTo>
                <a:lnTo>
                  <a:pt x="185738" y="283369"/>
                </a:lnTo>
                <a:lnTo>
                  <a:pt x="0" y="238125"/>
                </a:lnTo>
                <a:lnTo>
                  <a:pt x="4763" y="104775"/>
                </a:lnTo>
                <a:lnTo>
                  <a:pt x="130969" y="135731"/>
                </a:lnTo>
                <a:lnTo>
                  <a:pt x="252413" y="157163"/>
                </a:lnTo>
                <a:lnTo>
                  <a:pt x="321469" y="157163"/>
                </a:lnTo>
                <a:lnTo>
                  <a:pt x="481013" y="140494"/>
                </a:lnTo>
                <a:lnTo>
                  <a:pt x="876300" y="90488"/>
                </a:lnTo>
                <a:lnTo>
                  <a:pt x="1276350" y="42863"/>
                </a:lnTo>
                <a:lnTo>
                  <a:pt x="1576388" y="0"/>
                </a:lnTo>
                <a:cubicBezTo>
                  <a:pt x="1575594" y="52388"/>
                  <a:pt x="1574801" y="104775"/>
                  <a:pt x="1574007" y="157163"/>
                </a:cubicBezTo>
                <a:lnTo>
                  <a:pt x="1357313" y="190500"/>
                </a:lnTo>
                <a:lnTo>
                  <a:pt x="1154907" y="219075"/>
                </a:lnTo>
                <a:lnTo>
                  <a:pt x="940594" y="2452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EC4F5C2-8A96-432B-A33A-DB7A01C6629A}"/>
              </a:ext>
            </a:extLst>
          </p:cNvPr>
          <p:cNvSpPr/>
          <p:nvPr/>
        </p:nvSpPr>
        <p:spPr>
          <a:xfrm>
            <a:off x="3984626" y="5078413"/>
            <a:ext cx="1609725" cy="284162"/>
          </a:xfrm>
          <a:custGeom>
            <a:avLst/>
            <a:gdLst>
              <a:gd name="connsiteX0" fmla="*/ 583407 w 1609725"/>
              <a:gd name="connsiteY0" fmla="*/ 216694 h 283369"/>
              <a:gd name="connsiteX1" fmla="*/ 4763 w 1609725"/>
              <a:gd name="connsiteY1" fmla="*/ 283369 h 283369"/>
              <a:gd name="connsiteX2" fmla="*/ 0 w 1609725"/>
              <a:gd name="connsiteY2" fmla="*/ 128588 h 283369"/>
              <a:gd name="connsiteX3" fmla="*/ 154782 w 1609725"/>
              <a:gd name="connsiteY3" fmla="*/ 102394 h 283369"/>
              <a:gd name="connsiteX4" fmla="*/ 431007 w 1609725"/>
              <a:gd name="connsiteY4" fmla="*/ 61913 h 283369"/>
              <a:gd name="connsiteX5" fmla="*/ 726282 w 1609725"/>
              <a:gd name="connsiteY5" fmla="*/ 33338 h 283369"/>
              <a:gd name="connsiteX6" fmla="*/ 964407 w 1609725"/>
              <a:gd name="connsiteY6" fmla="*/ 16669 h 283369"/>
              <a:gd name="connsiteX7" fmla="*/ 1169194 w 1609725"/>
              <a:gd name="connsiteY7" fmla="*/ 4763 h 283369"/>
              <a:gd name="connsiteX8" fmla="*/ 1343025 w 1609725"/>
              <a:gd name="connsiteY8" fmla="*/ 0 h 283369"/>
              <a:gd name="connsiteX9" fmla="*/ 1450182 w 1609725"/>
              <a:gd name="connsiteY9" fmla="*/ 9525 h 283369"/>
              <a:gd name="connsiteX10" fmla="*/ 1609725 w 1609725"/>
              <a:gd name="connsiteY10" fmla="*/ 38100 h 283369"/>
              <a:gd name="connsiteX11" fmla="*/ 1607344 w 1609725"/>
              <a:gd name="connsiteY11" fmla="*/ 190500 h 283369"/>
              <a:gd name="connsiteX12" fmla="*/ 1445419 w 1609725"/>
              <a:gd name="connsiteY12" fmla="*/ 169069 h 283369"/>
              <a:gd name="connsiteX13" fmla="*/ 1335882 w 1609725"/>
              <a:gd name="connsiteY13" fmla="*/ 161925 h 283369"/>
              <a:gd name="connsiteX14" fmla="*/ 1240632 w 1609725"/>
              <a:gd name="connsiteY14" fmla="*/ 159544 h 283369"/>
              <a:gd name="connsiteX15" fmla="*/ 1176338 w 1609725"/>
              <a:gd name="connsiteY15" fmla="*/ 164307 h 283369"/>
              <a:gd name="connsiteX16" fmla="*/ 1033463 w 1609725"/>
              <a:gd name="connsiteY16" fmla="*/ 178594 h 283369"/>
              <a:gd name="connsiteX17" fmla="*/ 809625 w 1609725"/>
              <a:gd name="connsiteY17" fmla="*/ 197644 h 283369"/>
              <a:gd name="connsiteX18" fmla="*/ 583407 w 1609725"/>
              <a:gd name="connsiteY18" fmla="*/ 216694 h 283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09725" h="283369">
                <a:moveTo>
                  <a:pt x="583407" y="216694"/>
                </a:moveTo>
                <a:lnTo>
                  <a:pt x="4763" y="283369"/>
                </a:lnTo>
                <a:lnTo>
                  <a:pt x="0" y="128588"/>
                </a:lnTo>
                <a:lnTo>
                  <a:pt x="154782" y="102394"/>
                </a:lnTo>
                <a:lnTo>
                  <a:pt x="431007" y="61913"/>
                </a:lnTo>
                <a:lnTo>
                  <a:pt x="726282" y="33338"/>
                </a:lnTo>
                <a:lnTo>
                  <a:pt x="964407" y="16669"/>
                </a:lnTo>
                <a:lnTo>
                  <a:pt x="1169194" y="4763"/>
                </a:lnTo>
                <a:lnTo>
                  <a:pt x="1343025" y="0"/>
                </a:lnTo>
                <a:lnTo>
                  <a:pt x="1450182" y="9525"/>
                </a:lnTo>
                <a:lnTo>
                  <a:pt x="1609725" y="38100"/>
                </a:lnTo>
                <a:cubicBezTo>
                  <a:pt x="1608931" y="88900"/>
                  <a:pt x="1608138" y="139700"/>
                  <a:pt x="1607344" y="190500"/>
                </a:cubicBezTo>
                <a:lnTo>
                  <a:pt x="1445419" y="169069"/>
                </a:lnTo>
                <a:lnTo>
                  <a:pt x="1335882" y="161925"/>
                </a:lnTo>
                <a:lnTo>
                  <a:pt x="1240632" y="159544"/>
                </a:lnTo>
                <a:lnTo>
                  <a:pt x="1176338" y="164307"/>
                </a:lnTo>
                <a:lnTo>
                  <a:pt x="1033463" y="178594"/>
                </a:lnTo>
                <a:lnTo>
                  <a:pt x="809625" y="197644"/>
                </a:lnTo>
                <a:lnTo>
                  <a:pt x="583407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275CA14-188A-4FE7-9FA4-2257C8B6454F}"/>
              </a:ext>
            </a:extLst>
          </p:cNvPr>
          <p:cNvSpPr/>
          <p:nvPr/>
        </p:nvSpPr>
        <p:spPr>
          <a:xfrm>
            <a:off x="6318250" y="1636714"/>
            <a:ext cx="749300" cy="954087"/>
          </a:xfrm>
          <a:custGeom>
            <a:avLst/>
            <a:gdLst>
              <a:gd name="connsiteX0" fmla="*/ 414338 w 750094"/>
              <a:gd name="connsiteY0" fmla="*/ 604837 h 954881"/>
              <a:gd name="connsiteX1" fmla="*/ 107157 w 750094"/>
              <a:gd name="connsiteY1" fmla="*/ 954881 h 954881"/>
              <a:gd name="connsiteX2" fmla="*/ 0 w 750094"/>
              <a:gd name="connsiteY2" fmla="*/ 878681 h 954881"/>
              <a:gd name="connsiteX3" fmla="*/ 59532 w 750094"/>
              <a:gd name="connsiteY3" fmla="*/ 816769 h 954881"/>
              <a:gd name="connsiteX4" fmla="*/ 95250 w 750094"/>
              <a:gd name="connsiteY4" fmla="*/ 771525 h 954881"/>
              <a:gd name="connsiteX5" fmla="*/ 135732 w 750094"/>
              <a:gd name="connsiteY5" fmla="*/ 721519 h 954881"/>
              <a:gd name="connsiteX6" fmla="*/ 192882 w 750094"/>
              <a:gd name="connsiteY6" fmla="*/ 635794 h 954881"/>
              <a:gd name="connsiteX7" fmla="*/ 233363 w 750094"/>
              <a:gd name="connsiteY7" fmla="*/ 561975 h 954881"/>
              <a:gd name="connsiteX8" fmla="*/ 295275 w 750094"/>
              <a:gd name="connsiteY8" fmla="*/ 435769 h 954881"/>
              <a:gd name="connsiteX9" fmla="*/ 342900 w 750094"/>
              <a:gd name="connsiteY9" fmla="*/ 326231 h 954881"/>
              <a:gd name="connsiteX10" fmla="*/ 371475 w 750094"/>
              <a:gd name="connsiteY10" fmla="*/ 219075 h 954881"/>
              <a:gd name="connsiteX11" fmla="*/ 371475 w 750094"/>
              <a:gd name="connsiteY11" fmla="*/ 221456 h 954881"/>
              <a:gd name="connsiteX12" fmla="*/ 373857 w 750094"/>
              <a:gd name="connsiteY12" fmla="*/ 192881 h 954881"/>
              <a:gd name="connsiteX13" fmla="*/ 366713 w 750094"/>
              <a:gd name="connsiteY13" fmla="*/ 171450 h 954881"/>
              <a:gd name="connsiteX14" fmla="*/ 347663 w 750094"/>
              <a:gd name="connsiteY14" fmla="*/ 147637 h 954881"/>
              <a:gd name="connsiteX15" fmla="*/ 314325 w 750094"/>
              <a:gd name="connsiteY15" fmla="*/ 119062 h 954881"/>
              <a:gd name="connsiteX16" fmla="*/ 269082 w 750094"/>
              <a:gd name="connsiteY16" fmla="*/ 83344 h 954881"/>
              <a:gd name="connsiteX17" fmla="*/ 250032 w 750094"/>
              <a:gd name="connsiteY17" fmla="*/ 64294 h 954881"/>
              <a:gd name="connsiteX18" fmla="*/ 238125 w 750094"/>
              <a:gd name="connsiteY18" fmla="*/ 40481 h 954881"/>
              <a:gd name="connsiteX19" fmla="*/ 235744 w 750094"/>
              <a:gd name="connsiteY19" fmla="*/ 23812 h 954881"/>
              <a:gd name="connsiteX20" fmla="*/ 238125 w 750094"/>
              <a:gd name="connsiteY20" fmla="*/ 9525 h 954881"/>
              <a:gd name="connsiteX21" fmla="*/ 252413 w 750094"/>
              <a:gd name="connsiteY21" fmla="*/ 0 h 954881"/>
              <a:gd name="connsiteX22" fmla="*/ 297657 w 750094"/>
              <a:gd name="connsiteY22" fmla="*/ 2381 h 954881"/>
              <a:gd name="connsiteX23" fmla="*/ 364332 w 750094"/>
              <a:gd name="connsiteY23" fmla="*/ 9525 h 954881"/>
              <a:gd name="connsiteX24" fmla="*/ 423863 w 750094"/>
              <a:gd name="connsiteY24" fmla="*/ 21431 h 954881"/>
              <a:gd name="connsiteX25" fmla="*/ 481013 w 750094"/>
              <a:gd name="connsiteY25" fmla="*/ 38100 h 954881"/>
              <a:gd name="connsiteX26" fmla="*/ 526257 w 750094"/>
              <a:gd name="connsiteY26" fmla="*/ 57150 h 954881"/>
              <a:gd name="connsiteX27" fmla="*/ 604838 w 750094"/>
              <a:gd name="connsiteY27" fmla="*/ 102394 h 954881"/>
              <a:gd name="connsiteX28" fmla="*/ 704850 w 750094"/>
              <a:gd name="connsiteY28" fmla="*/ 164306 h 954881"/>
              <a:gd name="connsiteX29" fmla="*/ 733425 w 750094"/>
              <a:gd name="connsiteY29" fmla="*/ 183356 h 954881"/>
              <a:gd name="connsiteX30" fmla="*/ 742950 w 750094"/>
              <a:gd name="connsiteY30" fmla="*/ 197644 h 954881"/>
              <a:gd name="connsiteX31" fmla="*/ 750094 w 750094"/>
              <a:gd name="connsiteY31" fmla="*/ 216694 h 954881"/>
              <a:gd name="connsiteX32" fmla="*/ 750094 w 750094"/>
              <a:gd name="connsiteY32" fmla="*/ 240506 h 954881"/>
              <a:gd name="connsiteX33" fmla="*/ 740569 w 750094"/>
              <a:gd name="connsiteY33" fmla="*/ 271462 h 954881"/>
              <a:gd name="connsiteX34" fmla="*/ 714375 w 750094"/>
              <a:gd name="connsiteY34" fmla="*/ 295275 h 954881"/>
              <a:gd name="connsiteX35" fmla="*/ 633413 w 750094"/>
              <a:gd name="connsiteY35" fmla="*/ 350044 h 954881"/>
              <a:gd name="connsiteX36" fmla="*/ 414338 w 750094"/>
              <a:gd name="connsiteY36" fmla="*/ 604837 h 95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50094" h="954881">
                <a:moveTo>
                  <a:pt x="414338" y="604837"/>
                </a:moveTo>
                <a:lnTo>
                  <a:pt x="107157" y="954881"/>
                </a:lnTo>
                <a:lnTo>
                  <a:pt x="0" y="878681"/>
                </a:lnTo>
                <a:lnTo>
                  <a:pt x="59532" y="816769"/>
                </a:lnTo>
                <a:lnTo>
                  <a:pt x="95250" y="771525"/>
                </a:lnTo>
                <a:lnTo>
                  <a:pt x="135732" y="721519"/>
                </a:lnTo>
                <a:lnTo>
                  <a:pt x="192882" y="635794"/>
                </a:lnTo>
                <a:lnTo>
                  <a:pt x="233363" y="561975"/>
                </a:lnTo>
                <a:lnTo>
                  <a:pt x="295275" y="435769"/>
                </a:lnTo>
                <a:lnTo>
                  <a:pt x="342900" y="326231"/>
                </a:lnTo>
                <a:cubicBezTo>
                  <a:pt x="352425" y="290512"/>
                  <a:pt x="361748" y="254739"/>
                  <a:pt x="371475" y="219075"/>
                </a:cubicBezTo>
                <a:cubicBezTo>
                  <a:pt x="371684" y="218309"/>
                  <a:pt x="371475" y="220662"/>
                  <a:pt x="371475" y="221456"/>
                </a:cubicBezTo>
                <a:lnTo>
                  <a:pt x="373857" y="192881"/>
                </a:lnTo>
                <a:lnTo>
                  <a:pt x="366713" y="171450"/>
                </a:lnTo>
                <a:lnTo>
                  <a:pt x="347663" y="147637"/>
                </a:lnTo>
                <a:lnTo>
                  <a:pt x="314325" y="119062"/>
                </a:lnTo>
                <a:lnTo>
                  <a:pt x="269082" y="83344"/>
                </a:lnTo>
                <a:lnTo>
                  <a:pt x="250032" y="64294"/>
                </a:lnTo>
                <a:lnTo>
                  <a:pt x="238125" y="40481"/>
                </a:lnTo>
                <a:lnTo>
                  <a:pt x="235744" y="23812"/>
                </a:lnTo>
                <a:lnTo>
                  <a:pt x="238125" y="9525"/>
                </a:lnTo>
                <a:lnTo>
                  <a:pt x="252413" y="0"/>
                </a:lnTo>
                <a:lnTo>
                  <a:pt x="297657" y="2381"/>
                </a:lnTo>
                <a:lnTo>
                  <a:pt x="364332" y="9525"/>
                </a:lnTo>
                <a:lnTo>
                  <a:pt x="423863" y="21431"/>
                </a:lnTo>
                <a:lnTo>
                  <a:pt x="481013" y="38100"/>
                </a:lnTo>
                <a:lnTo>
                  <a:pt x="526257" y="57150"/>
                </a:lnTo>
                <a:lnTo>
                  <a:pt x="604838" y="102394"/>
                </a:lnTo>
                <a:lnTo>
                  <a:pt x="704850" y="164306"/>
                </a:lnTo>
                <a:lnTo>
                  <a:pt x="733425" y="183356"/>
                </a:lnTo>
                <a:lnTo>
                  <a:pt x="742950" y="197644"/>
                </a:lnTo>
                <a:lnTo>
                  <a:pt x="750094" y="216694"/>
                </a:lnTo>
                <a:lnTo>
                  <a:pt x="750094" y="240506"/>
                </a:lnTo>
                <a:lnTo>
                  <a:pt x="740569" y="271462"/>
                </a:lnTo>
                <a:lnTo>
                  <a:pt x="714375" y="295275"/>
                </a:lnTo>
                <a:lnTo>
                  <a:pt x="633413" y="350044"/>
                </a:lnTo>
                <a:lnTo>
                  <a:pt x="414338" y="604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5BB6CCCA-CC0E-4B7C-8902-58EE366121C6}"/>
              </a:ext>
            </a:extLst>
          </p:cNvPr>
          <p:cNvSpPr/>
          <p:nvPr/>
        </p:nvSpPr>
        <p:spPr>
          <a:xfrm>
            <a:off x="6132513" y="2278064"/>
            <a:ext cx="1720850" cy="619125"/>
          </a:xfrm>
          <a:custGeom>
            <a:avLst/>
            <a:gdLst>
              <a:gd name="connsiteX0" fmla="*/ 971550 w 1721644"/>
              <a:gd name="connsiteY0" fmla="*/ 309563 h 619125"/>
              <a:gd name="connsiteX1" fmla="*/ 581025 w 1721644"/>
              <a:gd name="connsiteY1" fmla="*/ 421482 h 619125"/>
              <a:gd name="connsiteX2" fmla="*/ 242887 w 1721644"/>
              <a:gd name="connsiteY2" fmla="*/ 526257 h 619125"/>
              <a:gd name="connsiteX3" fmla="*/ 104775 w 1721644"/>
              <a:gd name="connsiteY3" fmla="*/ 614363 h 619125"/>
              <a:gd name="connsiteX4" fmla="*/ 85725 w 1721644"/>
              <a:gd name="connsiteY4" fmla="*/ 619125 h 619125"/>
              <a:gd name="connsiteX5" fmla="*/ 40481 w 1721644"/>
              <a:gd name="connsiteY5" fmla="*/ 611982 h 619125"/>
              <a:gd name="connsiteX6" fmla="*/ 14287 w 1721644"/>
              <a:gd name="connsiteY6" fmla="*/ 602457 h 619125"/>
              <a:gd name="connsiteX7" fmla="*/ 2381 w 1721644"/>
              <a:gd name="connsiteY7" fmla="*/ 588169 h 619125"/>
              <a:gd name="connsiteX8" fmla="*/ 0 w 1721644"/>
              <a:gd name="connsiteY8" fmla="*/ 545307 h 619125"/>
              <a:gd name="connsiteX9" fmla="*/ 7144 w 1721644"/>
              <a:gd name="connsiteY9" fmla="*/ 426244 h 619125"/>
              <a:gd name="connsiteX10" fmla="*/ 19050 w 1721644"/>
              <a:gd name="connsiteY10" fmla="*/ 311944 h 619125"/>
              <a:gd name="connsiteX11" fmla="*/ 28575 w 1721644"/>
              <a:gd name="connsiteY11" fmla="*/ 297657 h 619125"/>
              <a:gd name="connsiteX12" fmla="*/ 73819 w 1721644"/>
              <a:gd name="connsiteY12" fmla="*/ 276225 h 619125"/>
              <a:gd name="connsiteX13" fmla="*/ 228600 w 1721644"/>
              <a:gd name="connsiteY13" fmla="*/ 216694 h 619125"/>
              <a:gd name="connsiteX14" fmla="*/ 352425 w 1721644"/>
              <a:gd name="connsiteY14" fmla="*/ 235744 h 619125"/>
              <a:gd name="connsiteX15" fmla="*/ 464344 w 1721644"/>
              <a:gd name="connsiteY15" fmla="*/ 226219 h 619125"/>
              <a:gd name="connsiteX16" fmla="*/ 842962 w 1721644"/>
              <a:gd name="connsiteY16" fmla="*/ 169069 h 619125"/>
              <a:gd name="connsiteX17" fmla="*/ 1123950 w 1721644"/>
              <a:gd name="connsiteY17" fmla="*/ 123825 h 619125"/>
              <a:gd name="connsiteX18" fmla="*/ 1373981 w 1721644"/>
              <a:gd name="connsiteY18" fmla="*/ 73819 h 619125"/>
              <a:gd name="connsiteX19" fmla="*/ 1645444 w 1721644"/>
              <a:gd name="connsiteY19" fmla="*/ 0 h 619125"/>
              <a:gd name="connsiteX20" fmla="*/ 1721644 w 1721644"/>
              <a:gd name="connsiteY20" fmla="*/ 123825 h 619125"/>
              <a:gd name="connsiteX21" fmla="*/ 1483519 w 1721644"/>
              <a:gd name="connsiteY21" fmla="*/ 183357 h 619125"/>
              <a:gd name="connsiteX22" fmla="*/ 971550 w 1721644"/>
              <a:gd name="connsiteY22" fmla="*/ 309563 h 61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721644" h="619125">
                <a:moveTo>
                  <a:pt x="971550" y="309563"/>
                </a:moveTo>
                <a:lnTo>
                  <a:pt x="581025" y="421482"/>
                </a:lnTo>
                <a:lnTo>
                  <a:pt x="242887" y="526257"/>
                </a:lnTo>
                <a:lnTo>
                  <a:pt x="104775" y="614363"/>
                </a:lnTo>
                <a:lnTo>
                  <a:pt x="85725" y="619125"/>
                </a:lnTo>
                <a:lnTo>
                  <a:pt x="40481" y="611982"/>
                </a:lnTo>
                <a:lnTo>
                  <a:pt x="14287" y="602457"/>
                </a:lnTo>
                <a:lnTo>
                  <a:pt x="2381" y="588169"/>
                </a:lnTo>
                <a:lnTo>
                  <a:pt x="0" y="545307"/>
                </a:lnTo>
                <a:lnTo>
                  <a:pt x="7144" y="426244"/>
                </a:lnTo>
                <a:lnTo>
                  <a:pt x="19050" y="311944"/>
                </a:lnTo>
                <a:lnTo>
                  <a:pt x="28575" y="297657"/>
                </a:lnTo>
                <a:lnTo>
                  <a:pt x="73819" y="276225"/>
                </a:lnTo>
                <a:lnTo>
                  <a:pt x="228600" y="216694"/>
                </a:lnTo>
                <a:lnTo>
                  <a:pt x="352425" y="235744"/>
                </a:lnTo>
                <a:lnTo>
                  <a:pt x="464344" y="226219"/>
                </a:lnTo>
                <a:lnTo>
                  <a:pt x="842962" y="169069"/>
                </a:lnTo>
                <a:lnTo>
                  <a:pt x="1123950" y="123825"/>
                </a:lnTo>
                <a:lnTo>
                  <a:pt x="1373981" y="73819"/>
                </a:lnTo>
                <a:lnTo>
                  <a:pt x="1645444" y="0"/>
                </a:lnTo>
                <a:lnTo>
                  <a:pt x="1721644" y="123825"/>
                </a:lnTo>
                <a:lnTo>
                  <a:pt x="1483519" y="183357"/>
                </a:lnTo>
                <a:lnTo>
                  <a:pt x="971550" y="3095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81AF34C-C967-4F86-B28F-BDD5F9F3A0DC}"/>
              </a:ext>
            </a:extLst>
          </p:cNvPr>
          <p:cNvSpPr/>
          <p:nvPr/>
        </p:nvSpPr>
        <p:spPr>
          <a:xfrm>
            <a:off x="7356475" y="1970088"/>
            <a:ext cx="814388" cy="792162"/>
          </a:xfrm>
          <a:custGeom>
            <a:avLst/>
            <a:gdLst>
              <a:gd name="connsiteX0" fmla="*/ 533400 w 814388"/>
              <a:gd name="connsiteY0" fmla="*/ 614362 h 792956"/>
              <a:gd name="connsiteX1" fmla="*/ 390525 w 814388"/>
              <a:gd name="connsiteY1" fmla="*/ 442912 h 792956"/>
              <a:gd name="connsiteX2" fmla="*/ 319088 w 814388"/>
              <a:gd name="connsiteY2" fmla="*/ 342900 h 792956"/>
              <a:gd name="connsiteX3" fmla="*/ 240507 w 814388"/>
              <a:gd name="connsiteY3" fmla="*/ 261937 h 792956"/>
              <a:gd name="connsiteX4" fmla="*/ 154782 w 814388"/>
              <a:gd name="connsiteY4" fmla="*/ 178594 h 792956"/>
              <a:gd name="connsiteX5" fmla="*/ 85725 w 814388"/>
              <a:gd name="connsiteY5" fmla="*/ 123825 h 792956"/>
              <a:gd name="connsiteX6" fmla="*/ 30957 w 814388"/>
              <a:gd name="connsiteY6" fmla="*/ 85725 h 792956"/>
              <a:gd name="connsiteX7" fmla="*/ 11907 w 814388"/>
              <a:gd name="connsiteY7" fmla="*/ 66675 h 792956"/>
              <a:gd name="connsiteX8" fmla="*/ 2382 w 814388"/>
              <a:gd name="connsiteY8" fmla="*/ 45244 h 792956"/>
              <a:gd name="connsiteX9" fmla="*/ 0 w 814388"/>
              <a:gd name="connsiteY9" fmla="*/ 23812 h 792956"/>
              <a:gd name="connsiteX10" fmla="*/ 4763 w 814388"/>
              <a:gd name="connsiteY10" fmla="*/ 9525 h 792956"/>
              <a:gd name="connsiteX11" fmla="*/ 21432 w 814388"/>
              <a:gd name="connsiteY11" fmla="*/ 0 h 792956"/>
              <a:gd name="connsiteX12" fmla="*/ 47625 w 814388"/>
              <a:gd name="connsiteY12" fmla="*/ 2381 h 792956"/>
              <a:gd name="connsiteX13" fmla="*/ 171450 w 814388"/>
              <a:gd name="connsiteY13" fmla="*/ 54769 h 792956"/>
              <a:gd name="connsiteX14" fmla="*/ 350044 w 814388"/>
              <a:gd name="connsiteY14" fmla="*/ 130969 h 792956"/>
              <a:gd name="connsiteX15" fmla="*/ 531019 w 814388"/>
              <a:gd name="connsiteY15" fmla="*/ 211931 h 792956"/>
              <a:gd name="connsiteX16" fmla="*/ 564357 w 814388"/>
              <a:gd name="connsiteY16" fmla="*/ 228600 h 792956"/>
              <a:gd name="connsiteX17" fmla="*/ 585788 w 814388"/>
              <a:gd name="connsiteY17" fmla="*/ 247650 h 792956"/>
              <a:gd name="connsiteX18" fmla="*/ 647700 w 814388"/>
              <a:gd name="connsiteY18" fmla="*/ 316706 h 792956"/>
              <a:gd name="connsiteX19" fmla="*/ 688182 w 814388"/>
              <a:gd name="connsiteY19" fmla="*/ 369094 h 792956"/>
              <a:gd name="connsiteX20" fmla="*/ 735807 w 814388"/>
              <a:gd name="connsiteY20" fmla="*/ 445294 h 792956"/>
              <a:gd name="connsiteX21" fmla="*/ 776288 w 814388"/>
              <a:gd name="connsiteY21" fmla="*/ 526256 h 792956"/>
              <a:gd name="connsiteX22" fmla="*/ 797719 w 814388"/>
              <a:gd name="connsiteY22" fmla="*/ 585787 h 792956"/>
              <a:gd name="connsiteX23" fmla="*/ 814388 w 814388"/>
              <a:gd name="connsiteY23" fmla="*/ 657225 h 792956"/>
              <a:gd name="connsiteX24" fmla="*/ 812007 w 814388"/>
              <a:gd name="connsiteY24" fmla="*/ 714375 h 792956"/>
              <a:gd name="connsiteX25" fmla="*/ 802482 w 814388"/>
              <a:gd name="connsiteY25" fmla="*/ 750094 h 792956"/>
              <a:gd name="connsiteX26" fmla="*/ 785813 w 814388"/>
              <a:gd name="connsiteY26" fmla="*/ 778669 h 792956"/>
              <a:gd name="connsiteX27" fmla="*/ 762000 w 814388"/>
              <a:gd name="connsiteY27" fmla="*/ 792956 h 792956"/>
              <a:gd name="connsiteX28" fmla="*/ 723900 w 814388"/>
              <a:gd name="connsiteY28" fmla="*/ 792956 h 792956"/>
              <a:gd name="connsiteX29" fmla="*/ 669132 w 814388"/>
              <a:gd name="connsiteY29" fmla="*/ 778669 h 792956"/>
              <a:gd name="connsiteX30" fmla="*/ 635794 w 814388"/>
              <a:gd name="connsiteY30" fmla="*/ 752475 h 792956"/>
              <a:gd name="connsiteX31" fmla="*/ 533400 w 814388"/>
              <a:gd name="connsiteY31" fmla="*/ 61436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14388" h="792956">
                <a:moveTo>
                  <a:pt x="533400" y="614362"/>
                </a:moveTo>
                <a:lnTo>
                  <a:pt x="390525" y="442912"/>
                </a:lnTo>
                <a:lnTo>
                  <a:pt x="319088" y="342900"/>
                </a:lnTo>
                <a:lnTo>
                  <a:pt x="240507" y="261937"/>
                </a:lnTo>
                <a:lnTo>
                  <a:pt x="154782" y="178594"/>
                </a:lnTo>
                <a:lnTo>
                  <a:pt x="85725" y="123825"/>
                </a:lnTo>
                <a:lnTo>
                  <a:pt x="30957" y="85725"/>
                </a:lnTo>
                <a:lnTo>
                  <a:pt x="11907" y="66675"/>
                </a:lnTo>
                <a:lnTo>
                  <a:pt x="2382" y="45244"/>
                </a:lnTo>
                <a:lnTo>
                  <a:pt x="0" y="23812"/>
                </a:lnTo>
                <a:lnTo>
                  <a:pt x="4763" y="9525"/>
                </a:lnTo>
                <a:lnTo>
                  <a:pt x="21432" y="0"/>
                </a:lnTo>
                <a:lnTo>
                  <a:pt x="47625" y="2381"/>
                </a:lnTo>
                <a:lnTo>
                  <a:pt x="171450" y="54769"/>
                </a:lnTo>
                <a:lnTo>
                  <a:pt x="350044" y="130969"/>
                </a:lnTo>
                <a:lnTo>
                  <a:pt x="531019" y="211931"/>
                </a:lnTo>
                <a:lnTo>
                  <a:pt x="564357" y="228600"/>
                </a:lnTo>
                <a:lnTo>
                  <a:pt x="585788" y="247650"/>
                </a:lnTo>
                <a:lnTo>
                  <a:pt x="647700" y="316706"/>
                </a:lnTo>
                <a:lnTo>
                  <a:pt x="688182" y="369094"/>
                </a:lnTo>
                <a:lnTo>
                  <a:pt x="735807" y="445294"/>
                </a:lnTo>
                <a:lnTo>
                  <a:pt x="776288" y="526256"/>
                </a:lnTo>
                <a:lnTo>
                  <a:pt x="797719" y="585787"/>
                </a:lnTo>
                <a:lnTo>
                  <a:pt x="814388" y="657225"/>
                </a:lnTo>
                <a:cubicBezTo>
                  <a:pt x="813594" y="676275"/>
                  <a:pt x="812801" y="695325"/>
                  <a:pt x="812007" y="714375"/>
                </a:cubicBezTo>
                <a:lnTo>
                  <a:pt x="802482" y="750094"/>
                </a:lnTo>
                <a:lnTo>
                  <a:pt x="785813" y="778669"/>
                </a:lnTo>
                <a:lnTo>
                  <a:pt x="762000" y="792956"/>
                </a:lnTo>
                <a:lnTo>
                  <a:pt x="723900" y="792956"/>
                </a:lnTo>
                <a:lnTo>
                  <a:pt x="669132" y="778669"/>
                </a:lnTo>
                <a:lnTo>
                  <a:pt x="635794" y="752475"/>
                </a:lnTo>
                <a:lnTo>
                  <a:pt x="533400" y="614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7028BAB-0BBA-4736-A4BF-8C2A43D14C59}"/>
              </a:ext>
            </a:extLst>
          </p:cNvPr>
          <p:cNvSpPr/>
          <p:nvPr/>
        </p:nvSpPr>
        <p:spPr>
          <a:xfrm>
            <a:off x="5784850" y="3668714"/>
            <a:ext cx="1157288" cy="1482725"/>
          </a:xfrm>
          <a:custGeom>
            <a:avLst/>
            <a:gdLst>
              <a:gd name="connsiteX0" fmla="*/ 938213 w 1157288"/>
              <a:gd name="connsiteY0" fmla="*/ 678657 h 1481138"/>
              <a:gd name="connsiteX1" fmla="*/ 804863 w 1157288"/>
              <a:gd name="connsiteY1" fmla="*/ 850107 h 1481138"/>
              <a:gd name="connsiteX2" fmla="*/ 766763 w 1157288"/>
              <a:gd name="connsiteY2" fmla="*/ 904875 h 1481138"/>
              <a:gd name="connsiteX3" fmla="*/ 621507 w 1157288"/>
              <a:gd name="connsiteY3" fmla="*/ 1050132 h 1481138"/>
              <a:gd name="connsiteX4" fmla="*/ 435769 w 1157288"/>
              <a:gd name="connsiteY4" fmla="*/ 1209675 h 1481138"/>
              <a:gd name="connsiteX5" fmla="*/ 295275 w 1157288"/>
              <a:gd name="connsiteY5" fmla="*/ 1316832 h 1481138"/>
              <a:gd name="connsiteX6" fmla="*/ 111919 w 1157288"/>
              <a:gd name="connsiteY6" fmla="*/ 1445419 h 1481138"/>
              <a:gd name="connsiteX7" fmla="*/ 54769 w 1157288"/>
              <a:gd name="connsiteY7" fmla="*/ 1481138 h 1481138"/>
              <a:gd name="connsiteX8" fmla="*/ 40482 w 1157288"/>
              <a:gd name="connsiteY8" fmla="*/ 1481138 h 1481138"/>
              <a:gd name="connsiteX9" fmla="*/ 11907 w 1157288"/>
              <a:gd name="connsiteY9" fmla="*/ 1476375 h 1481138"/>
              <a:gd name="connsiteX10" fmla="*/ 0 w 1157288"/>
              <a:gd name="connsiteY10" fmla="*/ 1464469 h 1481138"/>
              <a:gd name="connsiteX11" fmla="*/ 4763 w 1157288"/>
              <a:gd name="connsiteY11" fmla="*/ 1443038 h 1481138"/>
              <a:gd name="connsiteX12" fmla="*/ 40482 w 1157288"/>
              <a:gd name="connsiteY12" fmla="*/ 1402557 h 1481138"/>
              <a:gd name="connsiteX13" fmla="*/ 116682 w 1157288"/>
              <a:gd name="connsiteY13" fmla="*/ 1340644 h 1481138"/>
              <a:gd name="connsiteX14" fmla="*/ 192882 w 1157288"/>
              <a:gd name="connsiteY14" fmla="*/ 1264444 h 1481138"/>
              <a:gd name="connsiteX15" fmla="*/ 295275 w 1157288"/>
              <a:gd name="connsiteY15" fmla="*/ 1164432 h 1481138"/>
              <a:gd name="connsiteX16" fmla="*/ 378619 w 1157288"/>
              <a:gd name="connsiteY16" fmla="*/ 1076325 h 1481138"/>
              <a:gd name="connsiteX17" fmla="*/ 442913 w 1157288"/>
              <a:gd name="connsiteY17" fmla="*/ 1004888 h 1481138"/>
              <a:gd name="connsiteX18" fmla="*/ 526257 w 1157288"/>
              <a:gd name="connsiteY18" fmla="*/ 897732 h 1481138"/>
              <a:gd name="connsiteX19" fmla="*/ 602457 w 1157288"/>
              <a:gd name="connsiteY19" fmla="*/ 795338 h 1481138"/>
              <a:gd name="connsiteX20" fmla="*/ 657225 w 1157288"/>
              <a:gd name="connsiteY20" fmla="*/ 709613 h 1481138"/>
              <a:gd name="connsiteX21" fmla="*/ 716757 w 1157288"/>
              <a:gd name="connsiteY21" fmla="*/ 609600 h 1481138"/>
              <a:gd name="connsiteX22" fmla="*/ 773907 w 1157288"/>
              <a:gd name="connsiteY22" fmla="*/ 490538 h 1481138"/>
              <a:gd name="connsiteX23" fmla="*/ 814388 w 1157288"/>
              <a:gd name="connsiteY23" fmla="*/ 385763 h 1481138"/>
              <a:gd name="connsiteX24" fmla="*/ 847725 w 1157288"/>
              <a:gd name="connsiteY24" fmla="*/ 280988 h 1481138"/>
              <a:gd name="connsiteX25" fmla="*/ 859632 w 1157288"/>
              <a:gd name="connsiteY25" fmla="*/ 223838 h 1481138"/>
              <a:gd name="connsiteX26" fmla="*/ 862013 w 1157288"/>
              <a:gd name="connsiteY26" fmla="*/ 192882 h 1481138"/>
              <a:gd name="connsiteX27" fmla="*/ 854869 w 1157288"/>
              <a:gd name="connsiteY27" fmla="*/ 147638 h 1481138"/>
              <a:gd name="connsiteX28" fmla="*/ 842963 w 1157288"/>
              <a:gd name="connsiteY28" fmla="*/ 119063 h 1481138"/>
              <a:gd name="connsiteX29" fmla="*/ 814388 w 1157288"/>
              <a:gd name="connsiteY29" fmla="*/ 88107 h 1481138"/>
              <a:gd name="connsiteX30" fmla="*/ 773907 w 1157288"/>
              <a:gd name="connsiteY30" fmla="*/ 57150 h 1481138"/>
              <a:gd name="connsiteX31" fmla="*/ 759619 w 1157288"/>
              <a:gd name="connsiteY31" fmla="*/ 45244 h 1481138"/>
              <a:gd name="connsiteX32" fmla="*/ 754857 w 1157288"/>
              <a:gd name="connsiteY32" fmla="*/ 28575 h 1481138"/>
              <a:gd name="connsiteX33" fmla="*/ 752475 w 1157288"/>
              <a:gd name="connsiteY33" fmla="*/ 16669 h 1481138"/>
              <a:gd name="connsiteX34" fmla="*/ 759619 w 1157288"/>
              <a:gd name="connsiteY34" fmla="*/ 4763 h 1481138"/>
              <a:gd name="connsiteX35" fmla="*/ 783432 w 1157288"/>
              <a:gd name="connsiteY35" fmla="*/ 0 h 1481138"/>
              <a:gd name="connsiteX36" fmla="*/ 840582 w 1157288"/>
              <a:gd name="connsiteY36" fmla="*/ 4763 h 1481138"/>
              <a:gd name="connsiteX37" fmla="*/ 907257 w 1157288"/>
              <a:gd name="connsiteY37" fmla="*/ 26194 h 1481138"/>
              <a:gd name="connsiteX38" fmla="*/ 969169 w 1157288"/>
              <a:gd name="connsiteY38" fmla="*/ 57150 h 1481138"/>
              <a:gd name="connsiteX39" fmla="*/ 1014413 w 1157288"/>
              <a:gd name="connsiteY39" fmla="*/ 80963 h 1481138"/>
              <a:gd name="connsiteX40" fmla="*/ 1062038 w 1157288"/>
              <a:gd name="connsiteY40" fmla="*/ 107157 h 1481138"/>
              <a:gd name="connsiteX41" fmla="*/ 1114425 w 1157288"/>
              <a:gd name="connsiteY41" fmla="*/ 140494 h 1481138"/>
              <a:gd name="connsiteX42" fmla="*/ 1145382 w 1157288"/>
              <a:gd name="connsiteY42" fmla="*/ 166688 h 1481138"/>
              <a:gd name="connsiteX43" fmla="*/ 1154907 w 1157288"/>
              <a:gd name="connsiteY43" fmla="*/ 185738 h 1481138"/>
              <a:gd name="connsiteX44" fmla="*/ 1157288 w 1157288"/>
              <a:gd name="connsiteY44" fmla="*/ 207169 h 1481138"/>
              <a:gd name="connsiteX45" fmla="*/ 1157288 w 1157288"/>
              <a:gd name="connsiteY45" fmla="*/ 228600 h 1481138"/>
              <a:gd name="connsiteX46" fmla="*/ 1152525 w 1157288"/>
              <a:gd name="connsiteY46" fmla="*/ 259557 h 1481138"/>
              <a:gd name="connsiteX47" fmla="*/ 1140619 w 1157288"/>
              <a:gd name="connsiteY47" fmla="*/ 290513 h 1481138"/>
              <a:gd name="connsiteX48" fmla="*/ 1095375 w 1157288"/>
              <a:gd name="connsiteY48" fmla="*/ 335757 h 1481138"/>
              <a:gd name="connsiteX49" fmla="*/ 1052513 w 1157288"/>
              <a:gd name="connsiteY49" fmla="*/ 471488 h 1481138"/>
              <a:gd name="connsiteX50" fmla="*/ 1000125 w 1157288"/>
              <a:gd name="connsiteY50" fmla="*/ 581025 h 1481138"/>
              <a:gd name="connsiteX51" fmla="*/ 938213 w 1157288"/>
              <a:gd name="connsiteY51" fmla="*/ 678657 h 148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57288" h="1481138">
                <a:moveTo>
                  <a:pt x="938213" y="678657"/>
                </a:moveTo>
                <a:lnTo>
                  <a:pt x="804863" y="850107"/>
                </a:lnTo>
                <a:lnTo>
                  <a:pt x="766763" y="904875"/>
                </a:lnTo>
                <a:lnTo>
                  <a:pt x="621507" y="1050132"/>
                </a:lnTo>
                <a:lnTo>
                  <a:pt x="435769" y="1209675"/>
                </a:lnTo>
                <a:lnTo>
                  <a:pt x="295275" y="1316832"/>
                </a:lnTo>
                <a:lnTo>
                  <a:pt x="111919" y="1445419"/>
                </a:lnTo>
                <a:lnTo>
                  <a:pt x="54769" y="1481138"/>
                </a:lnTo>
                <a:lnTo>
                  <a:pt x="40482" y="1481138"/>
                </a:lnTo>
                <a:lnTo>
                  <a:pt x="11907" y="1476375"/>
                </a:lnTo>
                <a:lnTo>
                  <a:pt x="0" y="1464469"/>
                </a:lnTo>
                <a:lnTo>
                  <a:pt x="4763" y="1443038"/>
                </a:lnTo>
                <a:lnTo>
                  <a:pt x="40482" y="1402557"/>
                </a:lnTo>
                <a:lnTo>
                  <a:pt x="116682" y="1340644"/>
                </a:lnTo>
                <a:lnTo>
                  <a:pt x="192882" y="1264444"/>
                </a:lnTo>
                <a:lnTo>
                  <a:pt x="295275" y="1164432"/>
                </a:lnTo>
                <a:lnTo>
                  <a:pt x="378619" y="1076325"/>
                </a:lnTo>
                <a:lnTo>
                  <a:pt x="442913" y="1004888"/>
                </a:lnTo>
                <a:lnTo>
                  <a:pt x="526257" y="897732"/>
                </a:lnTo>
                <a:lnTo>
                  <a:pt x="602457" y="795338"/>
                </a:lnTo>
                <a:lnTo>
                  <a:pt x="657225" y="709613"/>
                </a:lnTo>
                <a:lnTo>
                  <a:pt x="716757" y="609600"/>
                </a:lnTo>
                <a:lnTo>
                  <a:pt x="773907" y="490538"/>
                </a:lnTo>
                <a:lnTo>
                  <a:pt x="814388" y="385763"/>
                </a:lnTo>
                <a:lnTo>
                  <a:pt x="847725" y="280988"/>
                </a:lnTo>
                <a:lnTo>
                  <a:pt x="859632" y="223838"/>
                </a:lnTo>
                <a:lnTo>
                  <a:pt x="862013" y="192882"/>
                </a:lnTo>
                <a:lnTo>
                  <a:pt x="854869" y="147638"/>
                </a:lnTo>
                <a:lnTo>
                  <a:pt x="842963" y="119063"/>
                </a:lnTo>
                <a:lnTo>
                  <a:pt x="814388" y="88107"/>
                </a:lnTo>
                <a:lnTo>
                  <a:pt x="773907" y="57150"/>
                </a:lnTo>
                <a:lnTo>
                  <a:pt x="759619" y="45244"/>
                </a:lnTo>
                <a:lnTo>
                  <a:pt x="754857" y="28575"/>
                </a:lnTo>
                <a:lnTo>
                  <a:pt x="752475" y="16669"/>
                </a:lnTo>
                <a:lnTo>
                  <a:pt x="759619" y="4763"/>
                </a:lnTo>
                <a:lnTo>
                  <a:pt x="783432" y="0"/>
                </a:lnTo>
                <a:lnTo>
                  <a:pt x="840582" y="4763"/>
                </a:lnTo>
                <a:lnTo>
                  <a:pt x="907257" y="26194"/>
                </a:lnTo>
                <a:lnTo>
                  <a:pt x="969169" y="57150"/>
                </a:lnTo>
                <a:lnTo>
                  <a:pt x="1014413" y="80963"/>
                </a:lnTo>
                <a:lnTo>
                  <a:pt x="1062038" y="107157"/>
                </a:lnTo>
                <a:lnTo>
                  <a:pt x="1114425" y="140494"/>
                </a:lnTo>
                <a:lnTo>
                  <a:pt x="1145382" y="166688"/>
                </a:lnTo>
                <a:lnTo>
                  <a:pt x="1154907" y="185738"/>
                </a:lnTo>
                <a:lnTo>
                  <a:pt x="1157288" y="207169"/>
                </a:lnTo>
                <a:lnTo>
                  <a:pt x="1157288" y="228600"/>
                </a:lnTo>
                <a:lnTo>
                  <a:pt x="1152525" y="259557"/>
                </a:lnTo>
                <a:lnTo>
                  <a:pt x="1140619" y="290513"/>
                </a:lnTo>
                <a:lnTo>
                  <a:pt x="1095375" y="335757"/>
                </a:lnTo>
                <a:lnTo>
                  <a:pt x="1052513" y="471488"/>
                </a:lnTo>
                <a:lnTo>
                  <a:pt x="1000125" y="581025"/>
                </a:lnTo>
                <a:lnTo>
                  <a:pt x="938213" y="67865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803F9FE-E752-4265-BDB1-93EC56389E83}"/>
              </a:ext>
            </a:extLst>
          </p:cNvPr>
          <p:cNvSpPr/>
          <p:nvPr/>
        </p:nvSpPr>
        <p:spPr>
          <a:xfrm>
            <a:off x="6748463" y="3783013"/>
            <a:ext cx="1166812" cy="400050"/>
          </a:xfrm>
          <a:custGeom>
            <a:avLst/>
            <a:gdLst>
              <a:gd name="connsiteX0" fmla="*/ 411956 w 1166812"/>
              <a:gd name="connsiteY0" fmla="*/ 319088 h 400050"/>
              <a:gd name="connsiteX1" fmla="*/ 0 w 1166812"/>
              <a:gd name="connsiteY1" fmla="*/ 400050 h 400050"/>
              <a:gd name="connsiteX2" fmla="*/ 83343 w 1166812"/>
              <a:gd name="connsiteY2" fmla="*/ 183357 h 400050"/>
              <a:gd name="connsiteX3" fmla="*/ 178593 w 1166812"/>
              <a:gd name="connsiteY3" fmla="*/ 200025 h 400050"/>
              <a:gd name="connsiteX4" fmla="*/ 257175 w 1166812"/>
              <a:gd name="connsiteY4" fmla="*/ 190500 h 400050"/>
              <a:gd name="connsiteX5" fmla="*/ 409575 w 1166812"/>
              <a:gd name="connsiteY5" fmla="*/ 161925 h 400050"/>
              <a:gd name="connsiteX6" fmla="*/ 571500 w 1166812"/>
              <a:gd name="connsiteY6" fmla="*/ 114300 h 400050"/>
              <a:gd name="connsiteX7" fmla="*/ 781050 w 1166812"/>
              <a:gd name="connsiteY7" fmla="*/ 42863 h 400050"/>
              <a:gd name="connsiteX8" fmla="*/ 883443 w 1166812"/>
              <a:gd name="connsiteY8" fmla="*/ 0 h 400050"/>
              <a:gd name="connsiteX9" fmla="*/ 926306 w 1166812"/>
              <a:gd name="connsiteY9" fmla="*/ 16669 h 400050"/>
              <a:gd name="connsiteX10" fmla="*/ 1026318 w 1166812"/>
              <a:gd name="connsiteY10" fmla="*/ 57150 h 400050"/>
              <a:gd name="connsiteX11" fmla="*/ 1085850 w 1166812"/>
              <a:gd name="connsiteY11" fmla="*/ 80963 h 400050"/>
              <a:gd name="connsiteX12" fmla="*/ 1123950 w 1166812"/>
              <a:gd name="connsiteY12" fmla="*/ 104775 h 400050"/>
              <a:gd name="connsiteX13" fmla="*/ 1145381 w 1166812"/>
              <a:gd name="connsiteY13" fmla="*/ 121444 h 400050"/>
              <a:gd name="connsiteX14" fmla="*/ 1154906 w 1166812"/>
              <a:gd name="connsiteY14" fmla="*/ 135732 h 400050"/>
              <a:gd name="connsiteX15" fmla="*/ 1162050 w 1166812"/>
              <a:gd name="connsiteY15" fmla="*/ 150019 h 400050"/>
              <a:gd name="connsiteX16" fmla="*/ 1166812 w 1166812"/>
              <a:gd name="connsiteY16" fmla="*/ 171450 h 400050"/>
              <a:gd name="connsiteX17" fmla="*/ 1157287 w 1166812"/>
              <a:gd name="connsiteY17" fmla="*/ 190500 h 400050"/>
              <a:gd name="connsiteX18" fmla="*/ 1140618 w 1166812"/>
              <a:gd name="connsiteY18" fmla="*/ 211932 h 400050"/>
              <a:gd name="connsiteX19" fmla="*/ 1090612 w 1166812"/>
              <a:gd name="connsiteY19" fmla="*/ 252413 h 400050"/>
              <a:gd name="connsiteX20" fmla="*/ 1042987 w 1166812"/>
              <a:gd name="connsiteY20" fmla="*/ 292894 h 400050"/>
              <a:gd name="connsiteX21" fmla="*/ 1007268 w 1166812"/>
              <a:gd name="connsiteY21" fmla="*/ 354807 h 400050"/>
              <a:gd name="connsiteX22" fmla="*/ 742950 w 1166812"/>
              <a:gd name="connsiteY22" fmla="*/ 259557 h 400050"/>
              <a:gd name="connsiteX23" fmla="*/ 411956 w 1166812"/>
              <a:gd name="connsiteY23" fmla="*/ 319088 h 40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166812" h="400050">
                <a:moveTo>
                  <a:pt x="411956" y="319088"/>
                </a:moveTo>
                <a:lnTo>
                  <a:pt x="0" y="400050"/>
                </a:lnTo>
                <a:lnTo>
                  <a:pt x="83343" y="183357"/>
                </a:lnTo>
                <a:lnTo>
                  <a:pt x="178593" y="200025"/>
                </a:lnTo>
                <a:lnTo>
                  <a:pt x="257175" y="190500"/>
                </a:lnTo>
                <a:lnTo>
                  <a:pt x="409575" y="161925"/>
                </a:lnTo>
                <a:lnTo>
                  <a:pt x="571500" y="114300"/>
                </a:lnTo>
                <a:lnTo>
                  <a:pt x="781050" y="42863"/>
                </a:lnTo>
                <a:lnTo>
                  <a:pt x="883443" y="0"/>
                </a:lnTo>
                <a:lnTo>
                  <a:pt x="926306" y="16669"/>
                </a:lnTo>
                <a:lnTo>
                  <a:pt x="1026318" y="57150"/>
                </a:lnTo>
                <a:lnTo>
                  <a:pt x="1085850" y="80963"/>
                </a:lnTo>
                <a:lnTo>
                  <a:pt x="1123950" y="104775"/>
                </a:lnTo>
                <a:lnTo>
                  <a:pt x="1145381" y="121444"/>
                </a:lnTo>
                <a:lnTo>
                  <a:pt x="1154906" y="135732"/>
                </a:lnTo>
                <a:lnTo>
                  <a:pt x="1162050" y="150019"/>
                </a:lnTo>
                <a:lnTo>
                  <a:pt x="1166812" y="171450"/>
                </a:lnTo>
                <a:lnTo>
                  <a:pt x="1157287" y="190500"/>
                </a:lnTo>
                <a:lnTo>
                  <a:pt x="1140618" y="211932"/>
                </a:lnTo>
                <a:lnTo>
                  <a:pt x="1090612" y="252413"/>
                </a:lnTo>
                <a:lnTo>
                  <a:pt x="1042987" y="292894"/>
                </a:lnTo>
                <a:lnTo>
                  <a:pt x="1007268" y="354807"/>
                </a:lnTo>
                <a:lnTo>
                  <a:pt x="742950" y="259557"/>
                </a:lnTo>
                <a:lnTo>
                  <a:pt x="411956" y="319088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111FD902-C19E-48BE-B770-1EA279883E63}"/>
              </a:ext>
            </a:extLst>
          </p:cNvPr>
          <p:cNvSpPr/>
          <p:nvPr/>
        </p:nvSpPr>
        <p:spPr>
          <a:xfrm rot="16200000">
            <a:off x="5857876" y="4003676"/>
            <a:ext cx="1941513" cy="1960563"/>
          </a:xfrm>
          <a:custGeom>
            <a:avLst/>
            <a:gdLst>
              <a:gd name="connsiteX0" fmla="*/ 1130765 w 1942134"/>
              <a:gd name="connsiteY0" fmla="*/ 1542889 h 1960165"/>
              <a:gd name="connsiteX1" fmla="*/ 955613 w 1942134"/>
              <a:gd name="connsiteY1" fmla="*/ 1424404 h 1960165"/>
              <a:gd name="connsiteX2" fmla="*/ 788187 w 1942134"/>
              <a:gd name="connsiteY2" fmla="*/ 1298191 h 1960165"/>
              <a:gd name="connsiteX3" fmla="*/ 628489 w 1942134"/>
              <a:gd name="connsiteY3" fmla="*/ 1143644 h 1960165"/>
              <a:gd name="connsiteX4" fmla="*/ 502276 w 1942134"/>
              <a:gd name="connsiteY4" fmla="*/ 999401 h 1960165"/>
              <a:gd name="connsiteX5" fmla="*/ 412124 w 1942134"/>
              <a:gd name="connsiteY5" fmla="*/ 880915 h 1960165"/>
              <a:gd name="connsiteX6" fmla="*/ 324548 w 1942134"/>
              <a:gd name="connsiteY6" fmla="*/ 762430 h 1960165"/>
              <a:gd name="connsiteX7" fmla="*/ 239547 w 1942134"/>
              <a:gd name="connsiteY7" fmla="*/ 628489 h 1960165"/>
              <a:gd name="connsiteX8" fmla="*/ 172577 w 1942134"/>
              <a:gd name="connsiteY8" fmla="*/ 507428 h 1960165"/>
              <a:gd name="connsiteX9" fmla="*/ 128789 w 1942134"/>
              <a:gd name="connsiteY9" fmla="*/ 419851 h 1960165"/>
              <a:gd name="connsiteX10" fmla="*/ 85001 w 1942134"/>
              <a:gd name="connsiteY10" fmla="*/ 316821 h 1960165"/>
              <a:gd name="connsiteX11" fmla="*/ 51516 w 1942134"/>
              <a:gd name="connsiteY11" fmla="*/ 226668 h 1960165"/>
              <a:gd name="connsiteX12" fmla="*/ 18031 w 1942134"/>
              <a:gd name="connsiteY12" fmla="*/ 121062 h 1960165"/>
              <a:gd name="connsiteX13" fmla="*/ 0 w 1942134"/>
              <a:gd name="connsiteY13" fmla="*/ 59243 h 1960165"/>
              <a:gd name="connsiteX14" fmla="*/ 0 w 1942134"/>
              <a:gd name="connsiteY14" fmla="*/ 30910 h 1960165"/>
              <a:gd name="connsiteX15" fmla="*/ 2576 w 1942134"/>
              <a:gd name="connsiteY15" fmla="*/ 15455 h 1960165"/>
              <a:gd name="connsiteX16" fmla="*/ 12879 w 1942134"/>
              <a:gd name="connsiteY16" fmla="*/ 2576 h 1960165"/>
              <a:gd name="connsiteX17" fmla="*/ 28334 w 1942134"/>
              <a:gd name="connsiteY17" fmla="*/ 0 h 1960165"/>
              <a:gd name="connsiteX18" fmla="*/ 46364 w 1942134"/>
              <a:gd name="connsiteY18" fmla="*/ 5152 h 1960165"/>
              <a:gd name="connsiteX19" fmla="*/ 66970 w 1942134"/>
              <a:gd name="connsiteY19" fmla="*/ 30910 h 1960165"/>
              <a:gd name="connsiteX20" fmla="*/ 118486 w 1942134"/>
              <a:gd name="connsiteY20" fmla="*/ 139092 h 1960165"/>
              <a:gd name="connsiteX21" fmla="*/ 159698 w 1942134"/>
              <a:gd name="connsiteY21" fmla="*/ 224093 h 1960165"/>
              <a:gd name="connsiteX22" fmla="*/ 226668 w 1942134"/>
              <a:gd name="connsiteY22" fmla="*/ 342578 h 1960165"/>
              <a:gd name="connsiteX23" fmla="*/ 270457 w 1942134"/>
              <a:gd name="connsiteY23" fmla="*/ 417276 h 1960165"/>
              <a:gd name="connsiteX24" fmla="*/ 347730 w 1942134"/>
              <a:gd name="connsiteY24" fmla="*/ 535761 h 1960165"/>
              <a:gd name="connsiteX25" fmla="*/ 437882 w 1942134"/>
              <a:gd name="connsiteY25" fmla="*/ 656823 h 1960165"/>
              <a:gd name="connsiteX26" fmla="*/ 553792 w 1942134"/>
              <a:gd name="connsiteY26" fmla="*/ 788187 h 1960165"/>
              <a:gd name="connsiteX27" fmla="*/ 659399 w 1942134"/>
              <a:gd name="connsiteY27" fmla="*/ 893794 h 1960165"/>
              <a:gd name="connsiteX28" fmla="*/ 785611 w 1942134"/>
              <a:gd name="connsiteY28" fmla="*/ 1009704 h 1960165"/>
              <a:gd name="connsiteX29" fmla="*/ 965916 w 1942134"/>
              <a:gd name="connsiteY29" fmla="*/ 1156523 h 1960165"/>
              <a:gd name="connsiteX30" fmla="*/ 1081826 w 1942134"/>
              <a:gd name="connsiteY30" fmla="*/ 1238948 h 1960165"/>
              <a:gd name="connsiteX31" fmla="*/ 1200311 w 1942134"/>
              <a:gd name="connsiteY31" fmla="*/ 1323948 h 1960165"/>
              <a:gd name="connsiteX32" fmla="*/ 1357433 w 1942134"/>
              <a:gd name="connsiteY32" fmla="*/ 1419252 h 1960165"/>
              <a:gd name="connsiteX33" fmla="*/ 1473343 w 1942134"/>
              <a:gd name="connsiteY33" fmla="*/ 1483646 h 1960165"/>
              <a:gd name="connsiteX34" fmla="*/ 1589253 w 1942134"/>
              <a:gd name="connsiteY34" fmla="*/ 1540313 h 1960165"/>
              <a:gd name="connsiteX35" fmla="*/ 1718042 w 1942134"/>
              <a:gd name="connsiteY35" fmla="*/ 1594405 h 1960165"/>
              <a:gd name="connsiteX36" fmla="*/ 1813346 w 1942134"/>
              <a:gd name="connsiteY36" fmla="*/ 1625314 h 1960165"/>
              <a:gd name="connsiteX37" fmla="*/ 1851982 w 1942134"/>
              <a:gd name="connsiteY37" fmla="*/ 1630466 h 1960165"/>
              <a:gd name="connsiteX38" fmla="*/ 1890619 w 1942134"/>
              <a:gd name="connsiteY38" fmla="*/ 1622738 h 1960165"/>
              <a:gd name="connsiteX39" fmla="*/ 1929255 w 1942134"/>
              <a:gd name="connsiteY39" fmla="*/ 1573799 h 1960165"/>
              <a:gd name="connsiteX40" fmla="*/ 1942134 w 1942134"/>
              <a:gd name="connsiteY40" fmla="*/ 1960165 h 1960165"/>
              <a:gd name="connsiteX41" fmla="*/ 1821073 w 1942134"/>
              <a:gd name="connsiteY41" fmla="*/ 1911225 h 1960165"/>
              <a:gd name="connsiteX42" fmla="*/ 1635617 w 1942134"/>
              <a:gd name="connsiteY42" fmla="*/ 1831376 h 1960165"/>
              <a:gd name="connsiteX43" fmla="*/ 1406373 w 1942134"/>
              <a:gd name="connsiteY43" fmla="*/ 1710315 h 1960165"/>
              <a:gd name="connsiteX44" fmla="*/ 1130765 w 1942134"/>
              <a:gd name="connsiteY44" fmla="*/ 1542889 h 1960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942134" h="1960165">
                <a:moveTo>
                  <a:pt x="1130765" y="1542889"/>
                </a:moveTo>
                <a:lnTo>
                  <a:pt x="955613" y="1424404"/>
                </a:lnTo>
                <a:lnTo>
                  <a:pt x="788187" y="1298191"/>
                </a:lnTo>
                <a:lnTo>
                  <a:pt x="628489" y="1143644"/>
                </a:lnTo>
                <a:lnTo>
                  <a:pt x="502276" y="999401"/>
                </a:lnTo>
                <a:lnTo>
                  <a:pt x="412124" y="880915"/>
                </a:lnTo>
                <a:lnTo>
                  <a:pt x="324548" y="762430"/>
                </a:lnTo>
                <a:lnTo>
                  <a:pt x="239547" y="628489"/>
                </a:lnTo>
                <a:lnTo>
                  <a:pt x="172577" y="507428"/>
                </a:lnTo>
                <a:lnTo>
                  <a:pt x="128789" y="419851"/>
                </a:lnTo>
                <a:lnTo>
                  <a:pt x="85001" y="316821"/>
                </a:lnTo>
                <a:lnTo>
                  <a:pt x="51516" y="226668"/>
                </a:lnTo>
                <a:lnTo>
                  <a:pt x="18031" y="121062"/>
                </a:lnTo>
                <a:lnTo>
                  <a:pt x="0" y="59243"/>
                </a:lnTo>
                <a:lnTo>
                  <a:pt x="0" y="30910"/>
                </a:lnTo>
                <a:lnTo>
                  <a:pt x="2576" y="15455"/>
                </a:lnTo>
                <a:lnTo>
                  <a:pt x="12879" y="2576"/>
                </a:lnTo>
                <a:lnTo>
                  <a:pt x="28334" y="0"/>
                </a:lnTo>
                <a:lnTo>
                  <a:pt x="46364" y="5152"/>
                </a:lnTo>
                <a:lnTo>
                  <a:pt x="66970" y="30910"/>
                </a:lnTo>
                <a:lnTo>
                  <a:pt x="118486" y="139092"/>
                </a:lnTo>
                <a:lnTo>
                  <a:pt x="159698" y="224093"/>
                </a:lnTo>
                <a:lnTo>
                  <a:pt x="226668" y="342578"/>
                </a:lnTo>
                <a:lnTo>
                  <a:pt x="270457" y="417276"/>
                </a:lnTo>
                <a:lnTo>
                  <a:pt x="347730" y="535761"/>
                </a:lnTo>
                <a:lnTo>
                  <a:pt x="437882" y="656823"/>
                </a:lnTo>
                <a:lnTo>
                  <a:pt x="553792" y="788187"/>
                </a:lnTo>
                <a:lnTo>
                  <a:pt x="659399" y="893794"/>
                </a:lnTo>
                <a:lnTo>
                  <a:pt x="785611" y="1009704"/>
                </a:lnTo>
                <a:lnTo>
                  <a:pt x="965916" y="1156523"/>
                </a:lnTo>
                <a:lnTo>
                  <a:pt x="1081826" y="1238948"/>
                </a:lnTo>
                <a:lnTo>
                  <a:pt x="1200311" y="1323948"/>
                </a:lnTo>
                <a:lnTo>
                  <a:pt x="1357433" y="1419252"/>
                </a:lnTo>
                <a:lnTo>
                  <a:pt x="1473343" y="1483646"/>
                </a:lnTo>
                <a:lnTo>
                  <a:pt x="1589253" y="1540313"/>
                </a:lnTo>
                <a:lnTo>
                  <a:pt x="1718042" y="1594405"/>
                </a:lnTo>
                <a:lnTo>
                  <a:pt x="1813346" y="1625314"/>
                </a:lnTo>
                <a:lnTo>
                  <a:pt x="1851982" y="1630466"/>
                </a:lnTo>
                <a:lnTo>
                  <a:pt x="1890619" y="1622738"/>
                </a:lnTo>
                <a:lnTo>
                  <a:pt x="1929255" y="1573799"/>
                </a:lnTo>
                <a:lnTo>
                  <a:pt x="1942134" y="1960165"/>
                </a:lnTo>
                <a:lnTo>
                  <a:pt x="1821073" y="1911225"/>
                </a:lnTo>
                <a:lnTo>
                  <a:pt x="1635617" y="1831376"/>
                </a:lnTo>
                <a:lnTo>
                  <a:pt x="1406373" y="1710315"/>
                </a:lnTo>
                <a:lnTo>
                  <a:pt x="1130765" y="154288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CA4A3828-46D9-44B6-B962-1EB8F243EAD4}"/>
              </a:ext>
            </a:extLst>
          </p:cNvPr>
          <p:cNvSpPr/>
          <p:nvPr/>
        </p:nvSpPr>
        <p:spPr>
          <a:xfrm>
            <a:off x="6462713" y="4449764"/>
            <a:ext cx="2127250" cy="1436687"/>
          </a:xfrm>
          <a:custGeom>
            <a:avLst/>
            <a:gdLst>
              <a:gd name="connsiteX0" fmla="*/ 914400 w 2126456"/>
              <a:gd name="connsiteY0" fmla="*/ 950119 h 1435894"/>
              <a:gd name="connsiteX1" fmla="*/ 657225 w 2126456"/>
              <a:gd name="connsiteY1" fmla="*/ 707232 h 1435894"/>
              <a:gd name="connsiteX2" fmla="*/ 538162 w 2126456"/>
              <a:gd name="connsiteY2" fmla="*/ 576263 h 1435894"/>
              <a:gd name="connsiteX3" fmla="*/ 359568 w 2126456"/>
              <a:gd name="connsiteY3" fmla="*/ 400050 h 1435894"/>
              <a:gd name="connsiteX4" fmla="*/ 254793 w 2126456"/>
              <a:gd name="connsiteY4" fmla="*/ 300038 h 1435894"/>
              <a:gd name="connsiteX5" fmla="*/ 133350 w 2126456"/>
              <a:gd name="connsiteY5" fmla="*/ 195263 h 1435894"/>
              <a:gd name="connsiteX6" fmla="*/ 0 w 2126456"/>
              <a:gd name="connsiteY6" fmla="*/ 90488 h 1435894"/>
              <a:gd name="connsiteX7" fmla="*/ 76200 w 2126456"/>
              <a:gd name="connsiteY7" fmla="*/ 0 h 1435894"/>
              <a:gd name="connsiteX8" fmla="*/ 223837 w 2126456"/>
              <a:gd name="connsiteY8" fmla="*/ 109538 h 1435894"/>
              <a:gd name="connsiteX9" fmla="*/ 373856 w 2126456"/>
              <a:gd name="connsiteY9" fmla="*/ 209550 h 1435894"/>
              <a:gd name="connsiteX10" fmla="*/ 500062 w 2126456"/>
              <a:gd name="connsiteY10" fmla="*/ 302419 h 1435894"/>
              <a:gd name="connsiteX11" fmla="*/ 650081 w 2126456"/>
              <a:gd name="connsiteY11" fmla="*/ 416719 h 1435894"/>
              <a:gd name="connsiteX12" fmla="*/ 783431 w 2126456"/>
              <a:gd name="connsiteY12" fmla="*/ 523875 h 1435894"/>
              <a:gd name="connsiteX13" fmla="*/ 931068 w 2126456"/>
              <a:gd name="connsiteY13" fmla="*/ 638175 h 1435894"/>
              <a:gd name="connsiteX14" fmla="*/ 1171575 w 2126456"/>
              <a:gd name="connsiteY14" fmla="*/ 831057 h 1435894"/>
              <a:gd name="connsiteX15" fmla="*/ 1335881 w 2126456"/>
              <a:gd name="connsiteY15" fmla="*/ 959644 h 1435894"/>
              <a:gd name="connsiteX16" fmla="*/ 1440656 w 2126456"/>
              <a:gd name="connsiteY16" fmla="*/ 1045369 h 1435894"/>
              <a:gd name="connsiteX17" fmla="*/ 1495425 w 2126456"/>
              <a:gd name="connsiteY17" fmla="*/ 1081088 h 1435894"/>
              <a:gd name="connsiteX18" fmla="*/ 1588293 w 2126456"/>
              <a:gd name="connsiteY18" fmla="*/ 1133475 h 1435894"/>
              <a:gd name="connsiteX19" fmla="*/ 1738312 w 2126456"/>
              <a:gd name="connsiteY19" fmla="*/ 1209675 h 1435894"/>
              <a:gd name="connsiteX20" fmla="*/ 1966912 w 2126456"/>
              <a:gd name="connsiteY20" fmla="*/ 1312069 h 1435894"/>
              <a:gd name="connsiteX21" fmla="*/ 2100262 w 2126456"/>
              <a:gd name="connsiteY21" fmla="*/ 1366838 h 1435894"/>
              <a:gd name="connsiteX22" fmla="*/ 2114550 w 2126456"/>
              <a:gd name="connsiteY22" fmla="*/ 1376363 h 1435894"/>
              <a:gd name="connsiteX23" fmla="*/ 2126456 w 2126456"/>
              <a:gd name="connsiteY23" fmla="*/ 1397794 h 1435894"/>
              <a:gd name="connsiteX24" fmla="*/ 2126456 w 2126456"/>
              <a:gd name="connsiteY24" fmla="*/ 1419225 h 1435894"/>
              <a:gd name="connsiteX25" fmla="*/ 2116931 w 2126456"/>
              <a:gd name="connsiteY25" fmla="*/ 1428750 h 1435894"/>
              <a:gd name="connsiteX26" fmla="*/ 2064543 w 2126456"/>
              <a:gd name="connsiteY26" fmla="*/ 1435894 h 1435894"/>
              <a:gd name="connsiteX27" fmla="*/ 1816893 w 2126456"/>
              <a:gd name="connsiteY27" fmla="*/ 1433513 h 1435894"/>
              <a:gd name="connsiteX28" fmla="*/ 1507331 w 2126456"/>
              <a:gd name="connsiteY28" fmla="*/ 1435894 h 1435894"/>
              <a:gd name="connsiteX29" fmla="*/ 1450181 w 2126456"/>
              <a:gd name="connsiteY29" fmla="*/ 1431132 h 1435894"/>
              <a:gd name="connsiteX30" fmla="*/ 1400175 w 2126456"/>
              <a:gd name="connsiteY30" fmla="*/ 1419225 h 1435894"/>
              <a:gd name="connsiteX31" fmla="*/ 1354931 w 2126456"/>
              <a:gd name="connsiteY31" fmla="*/ 1402557 h 1435894"/>
              <a:gd name="connsiteX32" fmla="*/ 1333500 w 2126456"/>
              <a:gd name="connsiteY32" fmla="*/ 1381125 h 1435894"/>
              <a:gd name="connsiteX33" fmla="*/ 1164431 w 2126456"/>
              <a:gd name="connsiteY33" fmla="*/ 1200150 h 1435894"/>
              <a:gd name="connsiteX34" fmla="*/ 914400 w 2126456"/>
              <a:gd name="connsiteY34" fmla="*/ 950119 h 1435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126456" h="1435894">
                <a:moveTo>
                  <a:pt x="914400" y="950119"/>
                </a:moveTo>
                <a:lnTo>
                  <a:pt x="657225" y="707232"/>
                </a:lnTo>
                <a:lnTo>
                  <a:pt x="538162" y="576263"/>
                </a:lnTo>
                <a:lnTo>
                  <a:pt x="359568" y="400050"/>
                </a:lnTo>
                <a:lnTo>
                  <a:pt x="254793" y="300038"/>
                </a:lnTo>
                <a:lnTo>
                  <a:pt x="133350" y="195263"/>
                </a:lnTo>
                <a:lnTo>
                  <a:pt x="0" y="90488"/>
                </a:lnTo>
                <a:lnTo>
                  <a:pt x="76200" y="0"/>
                </a:lnTo>
                <a:lnTo>
                  <a:pt x="223837" y="109538"/>
                </a:lnTo>
                <a:lnTo>
                  <a:pt x="373856" y="209550"/>
                </a:lnTo>
                <a:lnTo>
                  <a:pt x="500062" y="302419"/>
                </a:lnTo>
                <a:lnTo>
                  <a:pt x="650081" y="416719"/>
                </a:lnTo>
                <a:lnTo>
                  <a:pt x="783431" y="523875"/>
                </a:lnTo>
                <a:lnTo>
                  <a:pt x="931068" y="638175"/>
                </a:lnTo>
                <a:lnTo>
                  <a:pt x="1171575" y="831057"/>
                </a:lnTo>
                <a:lnTo>
                  <a:pt x="1335881" y="959644"/>
                </a:lnTo>
                <a:lnTo>
                  <a:pt x="1440656" y="1045369"/>
                </a:lnTo>
                <a:lnTo>
                  <a:pt x="1495425" y="1081088"/>
                </a:lnTo>
                <a:lnTo>
                  <a:pt x="1588293" y="1133475"/>
                </a:lnTo>
                <a:lnTo>
                  <a:pt x="1738312" y="1209675"/>
                </a:lnTo>
                <a:lnTo>
                  <a:pt x="1966912" y="1312069"/>
                </a:lnTo>
                <a:lnTo>
                  <a:pt x="2100262" y="1366838"/>
                </a:lnTo>
                <a:lnTo>
                  <a:pt x="2114550" y="1376363"/>
                </a:lnTo>
                <a:lnTo>
                  <a:pt x="2126456" y="1397794"/>
                </a:lnTo>
                <a:lnTo>
                  <a:pt x="2126456" y="1419225"/>
                </a:lnTo>
                <a:lnTo>
                  <a:pt x="2116931" y="1428750"/>
                </a:lnTo>
                <a:lnTo>
                  <a:pt x="2064543" y="1435894"/>
                </a:lnTo>
                <a:lnTo>
                  <a:pt x="1816893" y="1433513"/>
                </a:lnTo>
                <a:lnTo>
                  <a:pt x="1507331" y="1435894"/>
                </a:lnTo>
                <a:lnTo>
                  <a:pt x="1450181" y="1431132"/>
                </a:lnTo>
                <a:lnTo>
                  <a:pt x="1400175" y="1419225"/>
                </a:lnTo>
                <a:lnTo>
                  <a:pt x="1354931" y="1402557"/>
                </a:lnTo>
                <a:lnTo>
                  <a:pt x="1333500" y="1381125"/>
                </a:lnTo>
                <a:lnTo>
                  <a:pt x="1164431" y="1200150"/>
                </a:lnTo>
                <a:lnTo>
                  <a:pt x="914400" y="9501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73DD2CA-D17B-4709-981E-76F8B3D2BB16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07EFE23C-3E44-4496-AE95-3EC35F6C38F7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A2F20618-8A68-49D3-8410-DD92117082ED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3">
              <a:extLst>
                <a:ext uri="{FF2B5EF4-FFF2-40B4-BE49-F238E27FC236}">
                  <a16:creationId xmlns:a16="http://schemas.microsoft.com/office/drawing/2014/main" id="{D58D20E3-FDE4-4A6F-9655-796EDD33F84E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5125522-CB76-4EFA-A712-EEE087AA9EEA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0E3976F7-19BA-4759-9025-828E9ABDABFC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4080AD87-2CBB-4070-B6CA-1F0CA7B6105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4">
              <a:extLst>
                <a:ext uri="{FF2B5EF4-FFF2-40B4-BE49-F238E27FC236}">
                  <a16:creationId xmlns:a16="http://schemas.microsoft.com/office/drawing/2014/main" id="{AD11EBFA-30CB-4075-8BD0-E5013F6654FB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7">
              <a:extLst>
                <a:ext uri="{FF2B5EF4-FFF2-40B4-BE49-F238E27FC236}">
                  <a16:creationId xmlns:a16="http://schemas.microsoft.com/office/drawing/2014/main" id="{3615051C-3297-4C3C-9C05-0905D0369070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">
              <a:extLst>
                <a:ext uri="{FF2B5EF4-FFF2-40B4-BE49-F238E27FC236}">
                  <a16:creationId xmlns:a16="http://schemas.microsoft.com/office/drawing/2014/main" id="{8BBD896D-ECD6-4E53-ADE7-416EA3177C61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B43DB76D-8444-4438-B5AE-A2D2A907718B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433D0CDF-D6DD-425C-A18E-A7C3EF592044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342406F9-C7FD-4F57-8351-CF5EBBF79691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303D0FCC-4810-47F3-8C1D-342B7699EAA0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4F56D3AF-B577-49C9-ABA0-D21BC226F5C1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286927A0-682E-45DF-A200-A7B0EB5064A9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1">
              <a:extLst>
                <a:ext uri="{FF2B5EF4-FFF2-40B4-BE49-F238E27FC236}">
                  <a16:creationId xmlns:a16="http://schemas.microsoft.com/office/drawing/2014/main" id="{4F6DBB3F-7A77-4CED-A485-44A48ACE4B22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3750700-1E72-4666-A318-FACAE5AF69F3}"/>
              </a:ext>
            </a:extLst>
          </p:cNvPr>
          <p:cNvGrpSpPr/>
          <p:nvPr/>
        </p:nvGrpSpPr>
        <p:grpSpPr>
          <a:xfrm>
            <a:off x="3713958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44" name="フリーフォーム 6">
              <a:extLst>
                <a:ext uri="{FF2B5EF4-FFF2-40B4-BE49-F238E27FC236}">
                  <a16:creationId xmlns:a16="http://schemas.microsoft.com/office/drawing/2014/main" id="{FE2452FD-362B-44B6-8F2A-1124C8BC437B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2">
              <a:extLst>
                <a:ext uri="{FF2B5EF4-FFF2-40B4-BE49-F238E27FC236}">
                  <a16:creationId xmlns:a16="http://schemas.microsoft.com/office/drawing/2014/main" id="{677A1156-505F-4E7F-B796-470CBA2287AF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3">
              <a:extLst>
                <a:ext uri="{FF2B5EF4-FFF2-40B4-BE49-F238E27FC236}">
                  <a16:creationId xmlns:a16="http://schemas.microsoft.com/office/drawing/2014/main" id="{6E5F62D2-5CA3-4259-9FE8-B6782DF81225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25">
              <a:extLst>
                <a:ext uri="{FF2B5EF4-FFF2-40B4-BE49-F238E27FC236}">
                  <a16:creationId xmlns:a16="http://schemas.microsoft.com/office/drawing/2014/main" id="{40B51121-1A0D-4339-B953-A157244389E3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6">
              <a:extLst>
                <a:ext uri="{FF2B5EF4-FFF2-40B4-BE49-F238E27FC236}">
                  <a16:creationId xmlns:a16="http://schemas.microsoft.com/office/drawing/2014/main" id="{3DF08048-8829-45B8-A8FE-6477A63820B6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3">
              <a:extLst>
                <a:ext uri="{FF2B5EF4-FFF2-40B4-BE49-F238E27FC236}">
                  <a16:creationId xmlns:a16="http://schemas.microsoft.com/office/drawing/2014/main" id="{8B7641CE-5B56-4213-940B-0DE5B376ABB0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CD2BB8FB-8BC3-4D3A-B894-11686A1D55CF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E7C02231-E9C7-461A-A65B-E7DAF458E6E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1FE142B5-6DA7-4092-BB89-BDCAE14B5F1F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">
              <a:extLst>
                <a:ext uri="{FF2B5EF4-FFF2-40B4-BE49-F238E27FC236}">
                  <a16:creationId xmlns:a16="http://schemas.microsoft.com/office/drawing/2014/main" id="{2BB125E1-D796-4BA0-923D-19132B2EA22E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10">
              <a:extLst>
                <a:ext uri="{FF2B5EF4-FFF2-40B4-BE49-F238E27FC236}">
                  <a16:creationId xmlns:a16="http://schemas.microsoft.com/office/drawing/2014/main" id="{5AA84760-9FC7-4E21-B543-1A27ADBF657C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A8AE972D-D97C-4E6C-8955-EFAC19F44A33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49881133-0369-4747-ADA7-7A6FF4BED324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A697B09D-BE73-46F6-91DD-5D0A2B602673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7">
              <a:extLst>
                <a:ext uri="{FF2B5EF4-FFF2-40B4-BE49-F238E27FC236}">
                  <a16:creationId xmlns:a16="http://schemas.microsoft.com/office/drawing/2014/main" id="{0B7E1832-820E-4072-A739-0EF97039A375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1">
              <a:extLst>
                <a:ext uri="{FF2B5EF4-FFF2-40B4-BE49-F238E27FC236}">
                  <a16:creationId xmlns:a16="http://schemas.microsoft.com/office/drawing/2014/main" id="{CD482B67-CBCB-4B73-90AD-8EF116DF299B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59519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00"/>
                            </p:stCondLst>
                            <p:childTnLst>
                              <p:par>
                                <p:cTn id="8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3" grpId="0" animBg="1"/>
      <p:bldP spid="14" grpId="0" animBg="1"/>
      <p:bldP spid="26" grpId="0" animBg="1"/>
      <p:bldP spid="27" grpId="0" animBg="1"/>
      <p:bldP spid="24" grpId="0" animBg="1"/>
      <p:bldP spid="25" grpId="0" animBg="1"/>
      <p:bldP spid="8" grpId="0" animBg="1"/>
      <p:bldP spid="9" grpId="0" animBg="1"/>
      <p:bldP spid="10" grpId="0" animBg="1"/>
      <p:bldP spid="11" grpId="0" animBg="1"/>
      <p:bldP spid="12" grpId="0" animBg="1"/>
      <p:bldP spid="19" grpId="0" animBg="1"/>
      <p:bldP spid="20" grpId="0" animBg="1"/>
      <p:bldP spid="28" grpId="0" animBg="1"/>
      <p:bldP spid="22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7F805D9E-EC9A-40E1-9C3D-BFC7147B3B89}"/>
              </a:ext>
            </a:extLst>
          </p:cNvPr>
          <p:cNvGrpSpPr/>
          <p:nvPr/>
        </p:nvGrpSpPr>
        <p:grpSpPr>
          <a:xfrm>
            <a:off x="3706815" y="1636714"/>
            <a:ext cx="4883148" cy="4318000"/>
            <a:chOff x="3706815" y="1636714"/>
            <a:chExt cx="4883148" cy="43180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395AF3D-44B6-4513-BB6D-C48B23CE6F5D}"/>
                </a:ext>
              </a:extLst>
            </p:cNvPr>
            <p:cNvSpPr/>
            <p:nvPr/>
          </p:nvSpPr>
          <p:spPr>
            <a:xfrm>
              <a:off x="3733803" y="1887539"/>
              <a:ext cx="2003425" cy="473075"/>
            </a:xfrm>
            <a:custGeom>
              <a:avLst/>
              <a:gdLst>
                <a:gd name="connsiteX0" fmla="*/ 1559719 w 2002631"/>
                <a:gd name="connsiteY0" fmla="*/ 297657 h 471488"/>
                <a:gd name="connsiteX1" fmla="*/ 1319213 w 2002631"/>
                <a:gd name="connsiteY1" fmla="*/ 342900 h 471488"/>
                <a:gd name="connsiteX2" fmla="*/ 1154906 w 2002631"/>
                <a:gd name="connsiteY2" fmla="*/ 373857 h 471488"/>
                <a:gd name="connsiteX3" fmla="*/ 876300 w 2002631"/>
                <a:gd name="connsiteY3" fmla="*/ 416719 h 471488"/>
                <a:gd name="connsiteX4" fmla="*/ 762000 w 2002631"/>
                <a:gd name="connsiteY4" fmla="*/ 435769 h 471488"/>
                <a:gd name="connsiteX5" fmla="*/ 635794 w 2002631"/>
                <a:gd name="connsiteY5" fmla="*/ 445294 h 471488"/>
                <a:gd name="connsiteX6" fmla="*/ 319088 w 2002631"/>
                <a:gd name="connsiteY6" fmla="*/ 471488 h 471488"/>
                <a:gd name="connsiteX7" fmla="*/ 288131 w 2002631"/>
                <a:gd name="connsiteY7" fmla="*/ 466725 h 471488"/>
                <a:gd name="connsiteX8" fmla="*/ 254794 w 2002631"/>
                <a:gd name="connsiteY8" fmla="*/ 452438 h 471488"/>
                <a:gd name="connsiteX9" fmla="*/ 195263 w 2002631"/>
                <a:gd name="connsiteY9" fmla="*/ 416719 h 471488"/>
                <a:gd name="connsiteX10" fmla="*/ 130969 w 2002631"/>
                <a:gd name="connsiteY10" fmla="*/ 364332 h 471488"/>
                <a:gd name="connsiteX11" fmla="*/ 59531 w 2002631"/>
                <a:gd name="connsiteY11" fmla="*/ 288132 h 471488"/>
                <a:gd name="connsiteX12" fmla="*/ 28575 w 2002631"/>
                <a:gd name="connsiteY12" fmla="*/ 254794 h 471488"/>
                <a:gd name="connsiteX13" fmla="*/ 11906 w 2002631"/>
                <a:gd name="connsiteY13" fmla="*/ 230982 h 471488"/>
                <a:gd name="connsiteX14" fmla="*/ 0 w 2002631"/>
                <a:gd name="connsiteY14" fmla="*/ 202407 h 471488"/>
                <a:gd name="connsiteX15" fmla="*/ 0 w 2002631"/>
                <a:gd name="connsiteY15" fmla="*/ 178594 h 471488"/>
                <a:gd name="connsiteX16" fmla="*/ 4763 w 2002631"/>
                <a:gd name="connsiteY16" fmla="*/ 169069 h 471488"/>
                <a:gd name="connsiteX17" fmla="*/ 19050 w 2002631"/>
                <a:gd name="connsiteY17" fmla="*/ 164307 h 471488"/>
                <a:gd name="connsiteX18" fmla="*/ 50006 w 2002631"/>
                <a:gd name="connsiteY18" fmla="*/ 173832 h 471488"/>
                <a:gd name="connsiteX19" fmla="*/ 69056 w 2002631"/>
                <a:gd name="connsiteY19" fmla="*/ 185738 h 471488"/>
                <a:gd name="connsiteX20" fmla="*/ 85725 w 2002631"/>
                <a:gd name="connsiteY20" fmla="*/ 202407 h 471488"/>
                <a:gd name="connsiteX21" fmla="*/ 104775 w 2002631"/>
                <a:gd name="connsiteY21" fmla="*/ 216694 h 471488"/>
                <a:gd name="connsiteX22" fmla="*/ 145256 w 2002631"/>
                <a:gd name="connsiteY22" fmla="*/ 233363 h 471488"/>
                <a:gd name="connsiteX23" fmla="*/ 202406 w 2002631"/>
                <a:gd name="connsiteY23" fmla="*/ 252413 h 471488"/>
                <a:gd name="connsiteX24" fmla="*/ 252413 w 2002631"/>
                <a:gd name="connsiteY24" fmla="*/ 261938 h 471488"/>
                <a:gd name="connsiteX25" fmla="*/ 314325 w 2002631"/>
                <a:gd name="connsiteY25" fmla="*/ 269082 h 471488"/>
                <a:gd name="connsiteX26" fmla="*/ 385763 w 2002631"/>
                <a:gd name="connsiteY26" fmla="*/ 271463 h 471488"/>
                <a:gd name="connsiteX27" fmla="*/ 502444 w 2002631"/>
                <a:gd name="connsiteY27" fmla="*/ 266700 h 471488"/>
                <a:gd name="connsiteX28" fmla="*/ 688181 w 2002631"/>
                <a:gd name="connsiteY28" fmla="*/ 254794 h 471488"/>
                <a:gd name="connsiteX29" fmla="*/ 931069 w 2002631"/>
                <a:gd name="connsiteY29" fmla="*/ 228600 h 471488"/>
                <a:gd name="connsiteX30" fmla="*/ 1207294 w 2002631"/>
                <a:gd name="connsiteY30" fmla="*/ 185738 h 471488"/>
                <a:gd name="connsiteX31" fmla="*/ 1459706 w 2002631"/>
                <a:gd name="connsiteY31" fmla="*/ 130969 h 471488"/>
                <a:gd name="connsiteX32" fmla="*/ 1566863 w 2002631"/>
                <a:gd name="connsiteY32" fmla="*/ 104775 h 471488"/>
                <a:gd name="connsiteX33" fmla="*/ 1626394 w 2002631"/>
                <a:gd name="connsiteY33" fmla="*/ 71438 h 471488"/>
                <a:gd name="connsiteX34" fmla="*/ 1726406 w 2002631"/>
                <a:gd name="connsiteY34" fmla="*/ 0 h 471488"/>
                <a:gd name="connsiteX35" fmla="*/ 1754981 w 2002631"/>
                <a:gd name="connsiteY35" fmla="*/ 0 h 471488"/>
                <a:gd name="connsiteX36" fmla="*/ 1814513 w 2002631"/>
                <a:gd name="connsiteY36" fmla="*/ 16669 h 471488"/>
                <a:gd name="connsiteX37" fmla="*/ 1869281 w 2002631"/>
                <a:gd name="connsiteY37" fmla="*/ 35719 h 471488"/>
                <a:gd name="connsiteX38" fmla="*/ 1919288 w 2002631"/>
                <a:gd name="connsiteY38" fmla="*/ 61913 h 471488"/>
                <a:gd name="connsiteX39" fmla="*/ 1955006 w 2002631"/>
                <a:gd name="connsiteY39" fmla="*/ 88107 h 471488"/>
                <a:gd name="connsiteX40" fmla="*/ 1983581 w 2002631"/>
                <a:gd name="connsiteY40" fmla="*/ 111919 h 471488"/>
                <a:gd name="connsiteX41" fmla="*/ 1997869 w 2002631"/>
                <a:gd name="connsiteY41" fmla="*/ 138113 h 471488"/>
                <a:gd name="connsiteX42" fmla="*/ 2002631 w 2002631"/>
                <a:gd name="connsiteY42" fmla="*/ 166688 h 471488"/>
                <a:gd name="connsiteX43" fmla="*/ 1995488 w 2002631"/>
                <a:gd name="connsiteY43" fmla="*/ 195263 h 471488"/>
                <a:gd name="connsiteX44" fmla="*/ 1974056 w 2002631"/>
                <a:gd name="connsiteY44" fmla="*/ 211932 h 471488"/>
                <a:gd name="connsiteX45" fmla="*/ 1919288 w 2002631"/>
                <a:gd name="connsiteY45" fmla="*/ 230982 h 471488"/>
                <a:gd name="connsiteX46" fmla="*/ 1559719 w 2002631"/>
                <a:gd name="connsiteY46" fmla="*/ 297657 h 47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002631" h="471488">
                  <a:moveTo>
                    <a:pt x="1559719" y="297657"/>
                  </a:moveTo>
                  <a:lnTo>
                    <a:pt x="1319213" y="342900"/>
                  </a:lnTo>
                  <a:lnTo>
                    <a:pt x="1154906" y="373857"/>
                  </a:lnTo>
                  <a:lnTo>
                    <a:pt x="876300" y="416719"/>
                  </a:lnTo>
                  <a:lnTo>
                    <a:pt x="762000" y="435769"/>
                  </a:lnTo>
                  <a:lnTo>
                    <a:pt x="635794" y="445294"/>
                  </a:lnTo>
                  <a:lnTo>
                    <a:pt x="319088" y="471488"/>
                  </a:lnTo>
                  <a:lnTo>
                    <a:pt x="288131" y="466725"/>
                  </a:lnTo>
                  <a:lnTo>
                    <a:pt x="254794" y="452438"/>
                  </a:lnTo>
                  <a:lnTo>
                    <a:pt x="195263" y="416719"/>
                  </a:lnTo>
                  <a:lnTo>
                    <a:pt x="130969" y="364332"/>
                  </a:lnTo>
                  <a:lnTo>
                    <a:pt x="59531" y="288132"/>
                  </a:lnTo>
                  <a:lnTo>
                    <a:pt x="28575" y="254794"/>
                  </a:lnTo>
                  <a:lnTo>
                    <a:pt x="11906" y="230982"/>
                  </a:lnTo>
                  <a:lnTo>
                    <a:pt x="0" y="202407"/>
                  </a:lnTo>
                  <a:lnTo>
                    <a:pt x="0" y="178594"/>
                  </a:lnTo>
                  <a:lnTo>
                    <a:pt x="4763" y="169069"/>
                  </a:lnTo>
                  <a:lnTo>
                    <a:pt x="19050" y="164307"/>
                  </a:lnTo>
                  <a:lnTo>
                    <a:pt x="50006" y="173832"/>
                  </a:lnTo>
                  <a:lnTo>
                    <a:pt x="69056" y="185738"/>
                  </a:lnTo>
                  <a:lnTo>
                    <a:pt x="85725" y="202407"/>
                  </a:lnTo>
                  <a:lnTo>
                    <a:pt x="104775" y="216694"/>
                  </a:lnTo>
                  <a:lnTo>
                    <a:pt x="145256" y="233363"/>
                  </a:lnTo>
                  <a:lnTo>
                    <a:pt x="202406" y="252413"/>
                  </a:lnTo>
                  <a:lnTo>
                    <a:pt x="252413" y="261938"/>
                  </a:lnTo>
                  <a:lnTo>
                    <a:pt x="314325" y="269082"/>
                  </a:lnTo>
                  <a:lnTo>
                    <a:pt x="385763" y="271463"/>
                  </a:lnTo>
                  <a:lnTo>
                    <a:pt x="502444" y="266700"/>
                  </a:lnTo>
                  <a:lnTo>
                    <a:pt x="688181" y="254794"/>
                  </a:lnTo>
                  <a:lnTo>
                    <a:pt x="931069" y="228600"/>
                  </a:lnTo>
                  <a:lnTo>
                    <a:pt x="1207294" y="185738"/>
                  </a:lnTo>
                  <a:lnTo>
                    <a:pt x="1459706" y="130969"/>
                  </a:lnTo>
                  <a:lnTo>
                    <a:pt x="1566863" y="104775"/>
                  </a:lnTo>
                  <a:lnTo>
                    <a:pt x="1626394" y="71438"/>
                  </a:lnTo>
                  <a:lnTo>
                    <a:pt x="1726406" y="0"/>
                  </a:lnTo>
                  <a:lnTo>
                    <a:pt x="1754981" y="0"/>
                  </a:lnTo>
                  <a:lnTo>
                    <a:pt x="1814513" y="16669"/>
                  </a:lnTo>
                  <a:lnTo>
                    <a:pt x="1869281" y="35719"/>
                  </a:lnTo>
                  <a:lnTo>
                    <a:pt x="1919288" y="61913"/>
                  </a:lnTo>
                  <a:lnTo>
                    <a:pt x="1955006" y="88107"/>
                  </a:lnTo>
                  <a:lnTo>
                    <a:pt x="1983581" y="111919"/>
                  </a:lnTo>
                  <a:lnTo>
                    <a:pt x="1997869" y="138113"/>
                  </a:lnTo>
                  <a:lnTo>
                    <a:pt x="2002631" y="166688"/>
                  </a:lnTo>
                  <a:lnTo>
                    <a:pt x="1995488" y="195263"/>
                  </a:lnTo>
                  <a:lnTo>
                    <a:pt x="1974056" y="211932"/>
                  </a:lnTo>
                  <a:lnTo>
                    <a:pt x="1919288" y="230982"/>
                  </a:lnTo>
                  <a:lnTo>
                    <a:pt x="1559719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2">
              <a:extLst>
                <a:ext uri="{FF2B5EF4-FFF2-40B4-BE49-F238E27FC236}">
                  <a16:creationId xmlns:a16="http://schemas.microsoft.com/office/drawing/2014/main" id="{1C553FD7-3CBC-43CD-9F5D-3C310DDEA011}"/>
                </a:ext>
              </a:extLst>
            </p:cNvPr>
            <p:cNvSpPr/>
            <p:nvPr/>
          </p:nvSpPr>
          <p:spPr>
            <a:xfrm>
              <a:off x="5872164" y="2905126"/>
              <a:ext cx="833437" cy="962025"/>
            </a:xfrm>
            <a:custGeom>
              <a:avLst/>
              <a:gdLst>
                <a:gd name="connsiteX0" fmla="*/ 504825 w 833437"/>
                <a:gd name="connsiteY0" fmla="*/ 609600 h 962025"/>
                <a:gd name="connsiteX1" fmla="*/ 314325 w 833437"/>
                <a:gd name="connsiteY1" fmla="*/ 773906 h 962025"/>
                <a:gd name="connsiteX2" fmla="*/ 183356 w 833437"/>
                <a:gd name="connsiteY2" fmla="*/ 873919 h 962025"/>
                <a:gd name="connsiteX3" fmla="*/ 64293 w 833437"/>
                <a:gd name="connsiteY3" fmla="*/ 947738 h 962025"/>
                <a:gd name="connsiteX4" fmla="*/ 40481 w 833437"/>
                <a:gd name="connsiteY4" fmla="*/ 957263 h 962025"/>
                <a:gd name="connsiteX5" fmla="*/ 14287 w 833437"/>
                <a:gd name="connsiteY5" fmla="*/ 962025 h 962025"/>
                <a:gd name="connsiteX6" fmla="*/ 0 w 833437"/>
                <a:gd name="connsiteY6" fmla="*/ 954881 h 962025"/>
                <a:gd name="connsiteX7" fmla="*/ 0 w 833437"/>
                <a:gd name="connsiteY7" fmla="*/ 935831 h 962025"/>
                <a:gd name="connsiteX8" fmla="*/ 14287 w 833437"/>
                <a:gd name="connsiteY8" fmla="*/ 904875 h 962025"/>
                <a:gd name="connsiteX9" fmla="*/ 66675 w 833437"/>
                <a:gd name="connsiteY9" fmla="*/ 857250 h 962025"/>
                <a:gd name="connsiteX10" fmla="*/ 161925 w 833437"/>
                <a:gd name="connsiteY10" fmla="*/ 762000 h 962025"/>
                <a:gd name="connsiteX11" fmla="*/ 247650 w 833437"/>
                <a:gd name="connsiteY11" fmla="*/ 666750 h 962025"/>
                <a:gd name="connsiteX12" fmla="*/ 297656 w 833437"/>
                <a:gd name="connsiteY12" fmla="*/ 609600 h 962025"/>
                <a:gd name="connsiteX13" fmla="*/ 376237 w 833437"/>
                <a:gd name="connsiteY13" fmla="*/ 504825 h 962025"/>
                <a:gd name="connsiteX14" fmla="*/ 459581 w 833437"/>
                <a:gd name="connsiteY14" fmla="*/ 350044 h 962025"/>
                <a:gd name="connsiteX15" fmla="*/ 516731 w 833437"/>
                <a:gd name="connsiteY15" fmla="*/ 235744 h 962025"/>
                <a:gd name="connsiteX16" fmla="*/ 526256 w 833437"/>
                <a:gd name="connsiteY16" fmla="*/ 204788 h 962025"/>
                <a:gd name="connsiteX17" fmla="*/ 509587 w 833437"/>
                <a:gd name="connsiteY17" fmla="*/ 145256 h 962025"/>
                <a:gd name="connsiteX18" fmla="*/ 481012 w 833437"/>
                <a:gd name="connsiteY18" fmla="*/ 92869 h 962025"/>
                <a:gd name="connsiteX19" fmla="*/ 464343 w 833437"/>
                <a:gd name="connsiteY19" fmla="*/ 64294 h 962025"/>
                <a:gd name="connsiteX20" fmla="*/ 454818 w 833437"/>
                <a:gd name="connsiteY20" fmla="*/ 30956 h 962025"/>
                <a:gd name="connsiteX21" fmla="*/ 454818 w 833437"/>
                <a:gd name="connsiteY21" fmla="*/ 19050 h 962025"/>
                <a:gd name="connsiteX22" fmla="*/ 459581 w 833437"/>
                <a:gd name="connsiteY22" fmla="*/ 4763 h 962025"/>
                <a:gd name="connsiteX23" fmla="*/ 473868 w 833437"/>
                <a:gd name="connsiteY23" fmla="*/ 0 h 962025"/>
                <a:gd name="connsiteX24" fmla="*/ 504825 w 833437"/>
                <a:gd name="connsiteY24" fmla="*/ 7144 h 962025"/>
                <a:gd name="connsiteX25" fmla="*/ 566737 w 833437"/>
                <a:gd name="connsiteY25" fmla="*/ 35719 h 962025"/>
                <a:gd name="connsiteX26" fmla="*/ 619125 w 833437"/>
                <a:gd name="connsiteY26" fmla="*/ 64294 h 962025"/>
                <a:gd name="connsiteX27" fmla="*/ 669131 w 833437"/>
                <a:gd name="connsiteY27" fmla="*/ 102394 h 962025"/>
                <a:gd name="connsiteX28" fmla="*/ 731043 w 833437"/>
                <a:gd name="connsiteY28" fmla="*/ 154781 h 962025"/>
                <a:gd name="connsiteX29" fmla="*/ 802481 w 833437"/>
                <a:gd name="connsiteY29" fmla="*/ 235744 h 962025"/>
                <a:gd name="connsiteX30" fmla="*/ 816768 w 833437"/>
                <a:gd name="connsiteY30" fmla="*/ 254794 h 962025"/>
                <a:gd name="connsiteX31" fmla="*/ 831056 w 833437"/>
                <a:gd name="connsiteY31" fmla="*/ 276225 h 962025"/>
                <a:gd name="connsiteX32" fmla="*/ 833437 w 833437"/>
                <a:gd name="connsiteY32" fmla="*/ 297656 h 962025"/>
                <a:gd name="connsiteX33" fmla="*/ 823912 w 833437"/>
                <a:gd name="connsiteY33" fmla="*/ 323850 h 962025"/>
                <a:gd name="connsiteX34" fmla="*/ 802481 w 833437"/>
                <a:gd name="connsiteY34" fmla="*/ 342900 h 962025"/>
                <a:gd name="connsiteX35" fmla="*/ 735806 w 833437"/>
                <a:gd name="connsiteY35" fmla="*/ 385763 h 962025"/>
                <a:gd name="connsiteX36" fmla="*/ 504825 w 833437"/>
                <a:gd name="connsiteY36" fmla="*/ 609600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833437" h="962025">
                  <a:moveTo>
                    <a:pt x="504825" y="609600"/>
                  </a:moveTo>
                  <a:lnTo>
                    <a:pt x="314325" y="773906"/>
                  </a:lnTo>
                  <a:lnTo>
                    <a:pt x="183356" y="873919"/>
                  </a:lnTo>
                  <a:lnTo>
                    <a:pt x="64293" y="947738"/>
                  </a:lnTo>
                  <a:lnTo>
                    <a:pt x="40481" y="957263"/>
                  </a:lnTo>
                  <a:lnTo>
                    <a:pt x="14287" y="962025"/>
                  </a:lnTo>
                  <a:lnTo>
                    <a:pt x="0" y="954881"/>
                  </a:lnTo>
                  <a:lnTo>
                    <a:pt x="0" y="935831"/>
                  </a:lnTo>
                  <a:lnTo>
                    <a:pt x="14287" y="904875"/>
                  </a:lnTo>
                  <a:lnTo>
                    <a:pt x="66675" y="857250"/>
                  </a:lnTo>
                  <a:lnTo>
                    <a:pt x="161925" y="762000"/>
                  </a:lnTo>
                  <a:lnTo>
                    <a:pt x="247650" y="666750"/>
                  </a:lnTo>
                  <a:lnTo>
                    <a:pt x="297656" y="609600"/>
                  </a:lnTo>
                  <a:lnTo>
                    <a:pt x="376237" y="504825"/>
                  </a:lnTo>
                  <a:lnTo>
                    <a:pt x="459581" y="350044"/>
                  </a:lnTo>
                  <a:lnTo>
                    <a:pt x="516731" y="235744"/>
                  </a:lnTo>
                  <a:lnTo>
                    <a:pt x="526256" y="204788"/>
                  </a:lnTo>
                  <a:lnTo>
                    <a:pt x="509587" y="145256"/>
                  </a:lnTo>
                  <a:lnTo>
                    <a:pt x="481012" y="92869"/>
                  </a:lnTo>
                  <a:lnTo>
                    <a:pt x="464343" y="64294"/>
                  </a:lnTo>
                  <a:lnTo>
                    <a:pt x="454818" y="30956"/>
                  </a:lnTo>
                  <a:lnTo>
                    <a:pt x="454818" y="19050"/>
                  </a:lnTo>
                  <a:lnTo>
                    <a:pt x="459581" y="4763"/>
                  </a:lnTo>
                  <a:lnTo>
                    <a:pt x="473868" y="0"/>
                  </a:lnTo>
                  <a:lnTo>
                    <a:pt x="504825" y="7144"/>
                  </a:lnTo>
                  <a:lnTo>
                    <a:pt x="566737" y="35719"/>
                  </a:lnTo>
                  <a:lnTo>
                    <a:pt x="619125" y="64294"/>
                  </a:lnTo>
                  <a:lnTo>
                    <a:pt x="669131" y="102394"/>
                  </a:lnTo>
                  <a:lnTo>
                    <a:pt x="731043" y="154781"/>
                  </a:lnTo>
                  <a:lnTo>
                    <a:pt x="802481" y="235744"/>
                  </a:lnTo>
                  <a:lnTo>
                    <a:pt x="816768" y="254794"/>
                  </a:lnTo>
                  <a:lnTo>
                    <a:pt x="831056" y="276225"/>
                  </a:lnTo>
                  <a:lnTo>
                    <a:pt x="833437" y="297656"/>
                  </a:lnTo>
                  <a:lnTo>
                    <a:pt x="823912" y="323850"/>
                  </a:lnTo>
                  <a:lnTo>
                    <a:pt x="802481" y="342900"/>
                  </a:lnTo>
                  <a:lnTo>
                    <a:pt x="735806" y="385763"/>
                  </a:lnTo>
                  <a:lnTo>
                    <a:pt x="504825" y="609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BF98D2F0-5448-4D31-9F61-ADEC8A94CC1B}"/>
                </a:ext>
              </a:extLst>
            </p:cNvPr>
            <p:cNvSpPr/>
            <p:nvPr/>
          </p:nvSpPr>
          <p:spPr>
            <a:xfrm>
              <a:off x="7208838" y="2671763"/>
              <a:ext cx="1225550" cy="895350"/>
            </a:xfrm>
            <a:custGeom>
              <a:avLst/>
              <a:gdLst>
                <a:gd name="connsiteX0" fmla="*/ 152400 w 1226344"/>
                <a:gd name="connsiteY0" fmla="*/ 397668 h 895350"/>
                <a:gd name="connsiteX1" fmla="*/ 145256 w 1226344"/>
                <a:gd name="connsiteY1" fmla="*/ 273843 h 895350"/>
                <a:gd name="connsiteX2" fmla="*/ 133350 w 1226344"/>
                <a:gd name="connsiteY2" fmla="*/ 200025 h 895350"/>
                <a:gd name="connsiteX3" fmla="*/ 114300 w 1226344"/>
                <a:gd name="connsiteY3" fmla="*/ 138112 h 895350"/>
                <a:gd name="connsiteX4" fmla="*/ 80962 w 1226344"/>
                <a:gd name="connsiteY4" fmla="*/ 114300 h 895350"/>
                <a:gd name="connsiteX5" fmla="*/ 57150 w 1226344"/>
                <a:gd name="connsiteY5" fmla="*/ 92868 h 895350"/>
                <a:gd name="connsiteX6" fmla="*/ 40481 w 1226344"/>
                <a:gd name="connsiteY6" fmla="*/ 69056 h 895350"/>
                <a:gd name="connsiteX7" fmla="*/ 9525 w 1226344"/>
                <a:gd name="connsiteY7" fmla="*/ 47625 h 895350"/>
                <a:gd name="connsiteX8" fmla="*/ 0 w 1226344"/>
                <a:gd name="connsiteY8" fmla="*/ 33337 h 895350"/>
                <a:gd name="connsiteX9" fmla="*/ 2381 w 1226344"/>
                <a:gd name="connsiteY9" fmla="*/ 19050 h 895350"/>
                <a:gd name="connsiteX10" fmla="*/ 16669 w 1226344"/>
                <a:gd name="connsiteY10" fmla="*/ 7143 h 895350"/>
                <a:gd name="connsiteX11" fmla="*/ 50006 w 1226344"/>
                <a:gd name="connsiteY11" fmla="*/ 0 h 895350"/>
                <a:gd name="connsiteX12" fmla="*/ 90487 w 1226344"/>
                <a:gd name="connsiteY12" fmla="*/ 0 h 895350"/>
                <a:gd name="connsiteX13" fmla="*/ 147637 w 1226344"/>
                <a:gd name="connsiteY13" fmla="*/ 7143 h 895350"/>
                <a:gd name="connsiteX14" fmla="*/ 200025 w 1226344"/>
                <a:gd name="connsiteY14" fmla="*/ 19050 h 895350"/>
                <a:gd name="connsiteX15" fmla="*/ 238125 w 1226344"/>
                <a:gd name="connsiteY15" fmla="*/ 33337 h 895350"/>
                <a:gd name="connsiteX16" fmla="*/ 283369 w 1226344"/>
                <a:gd name="connsiteY16" fmla="*/ 57150 h 895350"/>
                <a:gd name="connsiteX17" fmla="*/ 338137 w 1226344"/>
                <a:gd name="connsiteY17" fmla="*/ 107156 h 895350"/>
                <a:gd name="connsiteX18" fmla="*/ 381000 w 1226344"/>
                <a:gd name="connsiteY18" fmla="*/ 152400 h 895350"/>
                <a:gd name="connsiteX19" fmla="*/ 395287 w 1226344"/>
                <a:gd name="connsiteY19" fmla="*/ 178593 h 895350"/>
                <a:gd name="connsiteX20" fmla="*/ 402431 w 1226344"/>
                <a:gd name="connsiteY20" fmla="*/ 202406 h 895350"/>
                <a:gd name="connsiteX21" fmla="*/ 395287 w 1226344"/>
                <a:gd name="connsiteY21" fmla="*/ 230981 h 895350"/>
                <a:gd name="connsiteX22" fmla="*/ 381000 w 1226344"/>
                <a:gd name="connsiteY22" fmla="*/ 280987 h 895350"/>
                <a:gd name="connsiteX23" fmla="*/ 364331 w 1226344"/>
                <a:gd name="connsiteY23" fmla="*/ 319087 h 895350"/>
                <a:gd name="connsiteX24" fmla="*/ 352425 w 1226344"/>
                <a:gd name="connsiteY24" fmla="*/ 354806 h 895350"/>
                <a:gd name="connsiteX25" fmla="*/ 345281 w 1226344"/>
                <a:gd name="connsiteY25" fmla="*/ 419100 h 895350"/>
                <a:gd name="connsiteX26" fmla="*/ 352425 w 1226344"/>
                <a:gd name="connsiteY26" fmla="*/ 507206 h 895350"/>
                <a:gd name="connsiteX27" fmla="*/ 361950 w 1226344"/>
                <a:gd name="connsiteY27" fmla="*/ 585787 h 895350"/>
                <a:gd name="connsiteX28" fmla="*/ 376237 w 1226344"/>
                <a:gd name="connsiteY28" fmla="*/ 621506 h 895350"/>
                <a:gd name="connsiteX29" fmla="*/ 400050 w 1226344"/>
                <a:gd name="connsiteY29" fmla="*/ 652462 h 895350"/>
                <a:gd name="connsiteX30" fmla="*/ 433387 w 1226344"/>
                <a:gd name="connsiteY30" fmla="*/ 673893 h 895350"/>
                <a:gd name="connsiteX31" fmla="*/ 473869 w 1226344"/>
                <a:gd name="connsiteY31" fmla="*/ 685800 h 895350"/>
                <a:gd name="connsiteX32" fmla="*/ 519112 w 1226344"/>
                <a:gd name="connsiteY32" fmla="*/ 692943 h 895350"/>
                <a:gd name="connsiteX33" fmla="*/ 573881 w 1226344"/>
                <a:gd name="connsiteY33" fmla="*/ 695325 h 895350"/>
                <a:gd name="connsiteX34" fmla="*/ 709612 w 1226344"/>
                <a:gd name="connsiteY34" fmla="*/ 683418 h 895350"/>
                <a:gd name="connsiteX35" fmla="*/ 821531 w 1226344"/>
                <a:gd name="connsiteY35" fmla="*/ 659606 h 895350"/>
                <a:gd name="connsiteX36" fmla="*/ 921544 w 1226344"/>
                <a:gd name="connsiteY36" fmla="*/ 628650 h 895350"/>
                <a:gd name="connsiteX37" fmla="*/ 981075 w 1226344"/>
                <a:gd name="connsiteY37" fmla="*/ 602456 h 895350"/>
                <a:gd name="connsiteX38" fmla="*/ 1012031 w 1226344"/>
                <a:gd name="connsiteY38" fmla="*/ 609600 h 895350"/>
                <a:gd name="connsiteX39" fmla="*/ 1100137 w 1226344"/>
                <a:gd name="connsiteY39" fmla="*/ 640556 h 895350"/>
                <a:gd name="connsiteX40" fmla="*/ 1185862 w 1226344"/>
                <a:gd name="connsiteY40" fmla="*/ 681037 h 895350"/>
                <a:gd name="connsiteX41" fmla="*/ 1202531 w 1226344"/>
                <a:gd name="connsiteY41" fmla="*/ 690562 h 895350"/>
                <a:gd name="connsiteX42" fmla="*/ 1214437 w 1226344"/>
                <a:gd name="connsiteY42" fmla="*/ 702468 h 895350"/>
                <a:gd name="connsiteX43" fmla="*/ 1223962 w 1226344"/>
                <a:gd name="connsiteY43" fmla="*/ 733425 h 895350"/>
                <a:gd name="connsiteX44" fmla="*/ 1226344 w 1226344"/>
                <a:gd name="connsiteY44" fmla="*/ 764381 h 895350"/>
                <a:gd name="connsiteX45" fmla="*/ 1216819 w 1226344"/>
                <a:gd name="connsiteY45" fmla="*/ 802481 h 895350"/>
                <a:gd name="connsiteX46" fmla="*/ 1200150 w 1226344"/>
                <a:gd name="connsiteY46" fmla="*/ 826293 h 895350"/>
                <a:gd name="connsiteX47" fmla="*/ 1081087 w 1226344"/>
                <a:gd name="connsiteY47" fmla="*/ 850106 h 895350"/>
                <a:gd name="connsiteX48" fmla="*/ 859631 w 1226344"/>
                <a:gd name="connsiteY48" fmla="*/ 869156 h 895350"/>
                <a:gd name="connsiteX49" fmla="*/ 583406 w 1226344"/>
                <a:gd name="connsiteY49" fmla="*/ 895350 h 895350"/>
                <a:gd name="connsiteX50" fmla="*/ 502444 w 1226344"/>
                <a:gd name="connsiteY50" fmla="*/ 892968 h 895350"/>
                <a:gd name="connsiteX51" fmla="*/ 426244 w 1226344"/>
                <a:gd name="connsiteY51" fmla="*/ 881062 h 895350"/>
                <a:gd name="connsiteX52" fmla="*/ 338137 w 1226344"/>
                <a:gd name="connsiteY52" fmla="*/ 854868 h 895350"/>
                <a:gd name="connsiteX53" fmla="*/ 295275 w 1226344"/>
                <a:gd name="connsiteY53" fmla="*/ 831056 h 895350"/>
                <a:gd name="connsiteX54" fmla="*/ 257175 w 1226344"/>
                <a:gd name="connsiteY54" fmla="*/ 797718 h 895350"/>
                <a:gd name="connsiteX55" fmla="*/ 230981 w 1226344"/>
                <a:gd name="connsiteY55" fmla="*/ 764381 h 895350"/>
                <a:gd name="connsiteX56" fmla="*/ 207169 w 1226344"/>
                <a:gd name="connsiteY56" fmla="*/ 726281 h 895350"/>
                <a:gd name="connsiteX57" fmla="*/ 180975 w 1226344"/>
                <a:gd name="connsiteY57" fmla="*/ 659606 h 895350"/>
                <a:gd name="connsiteX58" fmla="*/ 164306 w 1226344"/>
                <a:gd name="connsiteY58" fmla="*/ 566737 h 895350"/>
                <a:gd name="connsiteX59" fmla="*/ 157162 w 1226344"/>
                <a:gd name="connsiteY59" fmla="*/ 495300 h 895350"/>
                <a:gd name="connsiteX60" fmla="*/ 152400 w 1226344"/>
                <a:gd name="connsiteY60" fmla="*/ 397668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226344" h="895350">
                  <a:moveTo>
                    <a:pt x="152400" y="397668"/>
                  </a:moveTo>
                  <a:lnTo>
                    <a:pt x="145256" y="273843"/>
                  </a:lnTo>
                  <a:lnTo>
                    <a:pt x="133350" y="200025"/>
                  </a:lnTo>
                  <a:lnTo>
                    <a:pt x="114300" y="138112"/>
                  </a:lnTo>
                  <a:lnTo>
                    <a:pt x="80962" y="114300"/>
                  </a:lnTo>
                  <a:lnTo>
                    <a:pt x="57150" y="92868"/>
                  </a:lnTo>
                  <a:lnTo>
                    <a:pt x="40481" y="69056"/>
                  </a:lnTo>
                  <a:lnTo>
                    <a:pt x="9525" y="47625"/>
                  </a:lnTo>
                  <a:lnTo>
                    <a:pt x="0" y="33337"/>
                  </a:lnTo>
                  <a:lnTo>
                    <a:pt x="2381" y="19050"/>
                  </a:lnTo>
                  <a:lnTo>
                    <a:pt x="16669" y="7143"/>
                  </a:lnTo>
                  <a:lnTo>
                    <a:pt x="50006" y="0"/>
                  </a:lnTo>
                  <a:lnTo>
                    <a:pt x="90487" y="0"/>
                  </a:lnTo>
                  <a:lnTo>
                    <a:pt x="147637" y="7143"/>
                  </a:lnTo>
                  <a:lnTo>
                    <a:pt x="200025" y="19050"/>
                  </a:lnTo>
                  <a:lnTo>
                    <a:pt x="238125" y="33337"/>
                  </a:lnTo>
                  <a:lnTo>
                    <a:pt x="283369" y="57150"/>
                  </a:lnTo>
                  <a:lnTo>
                    <a:pt x="338137" y="107156"/>
                  </a:lnTo>
                  <a:lnTo>
                    <a:pt x="381000" y="152400"/>
                  </a:lnTo>
                  <a:lnTo>
                    <a:pt x="395287" y="178593"/>
                  </a:lnTo>
                  <a:lnTo>
                    <a:pt x="402431" y="202406"/>
                  </a:lnTo>
                  <a:lnTo>
                    <a:pt x="395287" y="230981"/>
                  </a:lnTo>
                  <a:lnTo>
                    <a:pt x="381000" y="280987"/>
                  </a:lnTo>
                  <a:lnTo>
                    <a:pt x="364331" y="319087"/>
                  </a:lnTo>
                  <a:lnTo>
                    <a:pt x="352425" y="354806"/>
                  </a:lnTo>
                  <a:lnTo>
                    <a:pt x="345281" y="419100"/>
                  </a:lnTo>
                  <a:lnTo>
                    <a:pt x="352425" y="507206"/>
                  </a:lnTo>
                  <a:lnTo>
                    <a:pt x="361950" y="585787"/>
                  </a:lnTo>
                  <a:lnTo>
                    <a:pt x="376237" y="621506"/>
                  </a:lnTo>
                  <a:lnTo>
                    <a:pt x="400050" y="652462"/>
                  </a:lnTo>
                  <a:lnTo>
                    <a:pt x="433387" y="673893"/>
                  </a:lnTo>
                  <a:lnTo>
                    <a:pt x="473869" y="685800"/>
                  </a:lnTo>
                  <a:lnTo>
                    <a:pt x="519112" y="692943"/>
                  </a:lnTo>
                  <a:lnTo>
                    <a:pt x="573881" y="695325"/>
                  </a:lnTo>
                  <a:lnTo>
                    <a:pt x="709612" y="683418"/>
                  </a:lnTo>
                  <a:lnTo>
                    <a:pt x="821531" y="659606"/>
                  </a:lnTo>
                  <a:lnTo>
                    <a:pt x="921544" y="628650"/>
                  </a:lnTo>
                  <a:lnTo>
                    <a:pt x="981075" y="602456"/>
                  </a:lnTo>
                  <a:lnTo>
                    <a:pt x="1012031" y="609600"/>
                  </a:lnTo>
                  <a:lnTo>
                    <a:pt x="1100137" y="640556"/>
                  </a:lnTo>
                  <a:lnTo>
                    <a:pt x="1185862" y="681037"/>
                  </a:lnTo>
                  <a:lnTo>
                    <a:pt x="1202531" y="690562"/>
                  </a:lnTo>
                  <a:lnTo>
                    <a:pt x="1214437" y="702468"/>
                  </a:lnTo>
                  <a:lnTo>
                    <a:pt x="1223962" y="733425"/>
                  </a:lnTo>
                  <a:lnTo>
                    <a:pt x="1226344" y="764381"/>
                  </a:lnTo>
                  <a:lnTo>
                    <a:pt x="1216819" y="802481"/>
                  </a:lnTo>
                  <a:lnTo>
                    <a:pt x="1200150" y="826293"/>
                  </a:lnTo>
                  <a:lnTo>
                    <a:pt x="1081087" y="850106"/>
                  </a:lnTo>
                  <a:lnTo>
                    <a:pt x="859631" y="869156"/>
                  </a:lnTo>
                  <a:lnTo>
                    <a:pt x="583406" y="895350"/>
                  </a:lnTo>
                  <a:lnTo>
                    <a:pt x="502444" y="892968"/>
                  </a:lnTo>
                  <a:lnTo>
                    <a:pt x="426244" y="881062"/>
                  </a:lnTo>
                  <a:lnTo>
                    <a:pt x="338137" y="854868"/>
                  </a:lnTo>
                  <a:lnTo>
                    <a:pt x="295275" y="831056"/>
                  </a:lnTo>
                  <a:lnTo>
                    <a:pt x="257175" y="797718"/>
                  </a:lnTo>
                  <a:lnTo>
                    <a:pt x="230981" y="764381"/>
                  </a:lnTo>
                  <a:lnTo>
                    <a:pt x="207169" y="726281"/>
                  </a:lnTo>
                  <a:lnTo>
                    <a:pt x="180975" y="659606"/>
                  </a:lnTo>
                  <a:lnTo>
                    <a:pt x="164306" y="566737"/>
                  </a:lnTo>
                  <a:lnTo>
                    <a:pt x="157162" y="495300"/>
                  </a:lnTo>
                  <a:lnTo>
                    <a:pt x="152400" y="3976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5">
              <a:extLst>
                <a:ext uri="{FF2B5EF4-FFF2-40B4-BE49-F238E27FC236}">
                  <a16:creationId xmlns:a16="http://schemas.microsoft.com/office/drawing/2014/main" id="{9C44A5D7-4A42-4338-9F00-569334D22F7E}"/>
                </a:ext>
              </a:extLst>
            </p:cNvPr>
            <p:cNvSpPr/>
            <p:nvPr/>
          </p:nvSpPr>
          <p:spPr>
            <a:xfrm rot="16200000">
              <a:off x="2667002" y="4006851"/>
              <a:ext cx="2498725" cy="419100"/>
            </a:xfrm>
            <a:custGeom>
              <a:avLst/>
              <a:gdLst>
                <a:gd name="connsiteX0" fmla="*/ 1852612 w 2497931"/>
                <a:gd name="connsiteY0" fmla="*/ 404813 h 419100"/>
                <a:gd name="connsiteX1" fmla="*/ 1235869 w 2497931"/>
                <a:gd name="connsiteY1" fmla="*/ 419100 h 419100"/>
                <a:gd name="connsiteX2" fmla="*/ 940594 w 2497931"/>
                <a:gd name="connsiteY2" fmla="*/ 419100 h 419100"/>
                <a:gd name="connsiteX3" fmla="*/ 866775 w 2497931"/>
                <a:gd name="connsiteY3" fmla="*/ 419100 h 419100"/>
                <a:gd name="connsiteX4" fmla="*/ 638175 w 2497931"/>
                <a:gd name="connsiteY4" fmla="*/ 411957 h 419100"/>
                <a:gd name="connsiteX5" fmla="*/ 440531 w 2497931"/>
                <a:gd name="connsiteY5" fmla="*/ 397669 h 419100"/>
                <a:gd name="connsiteX6" fmla="*/ 250031 w 2497931"/>
                <a:gd name="connsiteY6" fmla="*/ 373857 h 419100"/>
                <a:gd name="connsiteX7" fmla="*/ 111919 w 2497931"/>
                <a:gd name="connsiteY7" fmla="*/ 354807 h 419100"/>
                <a:gd name="connsiteX8" fmla="*/ 78581 w 2497931"/>
                <a:gd name="connsiteY8" fmla="*/ 347663 h 419100"/>
                <a:gd name="connsiteX9" fmla="*/ 57150 w 2497931"/>
                <a:gd name="connsiteY9" fmla="*/ 342900 h 419100"/>
                <a:gd name="connsiteX10" fmla="*/ 38100 w 2497931"/>
                <a:gd name="connsiteY10" fmla="*/ 333375 h 419100"/>
                <a:gd name="connsiteX11" fmla="*/ 23812 w 2497931"/>
                <a:gd name="connsiteY11" fmla="*/ 319088 h 419100"/>
                <a:gd name="connsiteX12" fmla="*/ 9525 w 2497931"/>
                <a:gd name="connsiteY12" fmla="*/ 300038 h 419100"/>
                <a:gd name="connsiteX13" fmla="*/ 0 w 2497931"/>
                <a:gd name="connsiteY13" fmla="*/ 266700 h 419100"/>
                <a:gd name="connsiteX14" fmla="*/ 0 w 2497931"/>
                <a:gd name="connsiteY14" fmla="*/ 240507 h 419100"/>
                <a:gd name="connsiteX15" fmla="*/ 9525 w 2497931"/>
                <a:gd name="connsiteY15" fmla="*/ 211932 h 419100"/>
                <a:gd name="connsiteX16" fmla="*/ 26194 w 2497931"/>
                <a:gd name="connsiteY16" fmla="*/ 183357 h 419100"/>
                <a:gd name="connsiteX17" fmla="*/ 50006 w 2497931"/>
                <a:gd name="connsiteY17" fmla="*/ 166688 h 419100"/>
                <a:gd name="connsiteX18" fmla="*/ 76200 w 2497931"/>
                <a:gd name="connsiteY18" fmla="*/ 152400 h 419100"/>
                <a:gd name="connsiteX19" fmla="*/ 130969 w 2497931"/>
                <a:gd name="connsiteY19" fmla="*/ 135732 h 419100"/>
                <a:gd name="connsiteX20" fmla="*/ 183356 w 2497931"/>
                <a:gd name="connsiteY20" fmla="*/ 126207 h 419100"/>
                <a:gd name="connsiteX21" fmla="*/ 257175 w 2497931"/>
                <a:gd name="connsiteY21" fmla="*/ 121444 h 419100"/>
                <a:gd name="connsiteX22" fmla="*/ 359569 w 2497931"/>
                <a:gd name="connsiteY22" fmla="*/ 123825 h 419100"/>
                <a:gd name="connsiteX23" fmla="*/ 433387 w 2497931"/>
                <a:gd name="connsiteY23" fmla="*/ 128588 h 419100"/>
                <a:gd name="connsiteX24" fmla="*/ 576262 w 2497931"/>
                <a:gd name="connsiteY24" fmla="*/ 152400 h 419100"/>
                <a:gd name="connsiteX25" fmla="*/ 685800 w 2497931"/>
                <a:gd name="connsiteY25" fmla="*/ 164307 h 419100"/>
                <a:gd name="connsiteX26" fmla="*/ 828675 w 2497931"/>
                <a:gd name="connsiteY26" fmla="*/ 178594 h 419100"/>
                <a:gd name="connsiteX27" fmla="*/ 1119187 w 2497931"/>
                <a:gd name="connsiteY27" fmla="*/ 190500 h 419100"/>
                <a:gd name="connsiteX28" fmla="*/ 1423987 w 2497931"/>
                <a:gd name="connsiteY28" fmla="*/ 195263 h 419100"/>
                <a:gd name="connsiteX29" fmla="*/ 1616869 w 2497931"/>
                <a:gd name="connsiteY29" fmla="*/ 195263 h 419100"/>
                <a:gd name="connsiteX30" fmla="*/ 1850231 w 2497931"/>
                <a:gd name="connsiteY30" fmla="*/ 180975 h 419100"/>
                <a:gd name="connsiteX31" fmla="*/ 2102644 w 2497931"/>
                <a:gd name="connsiteY31" fmla="*/ 161925 h 419100"/>
                <a:gd name="connsiteX32" fmla="*/ 2243137 w 2497931"/>
                <a:gd name="connsiteY32" fmla="*/ 150019 h 419100"/>
                <a:gd name="connsiteX33" fmla="*/ 2274094 w 2497931"/>
                <a:gd name="connsiteY33" fmla="*/ 147638 h 419100"/>
                <a:gd name="connsiteX34" fmla="*/ 2314575 w 2497931"/>
                <a:gd name="connsiteY34" fmla="*/ 133350 h 419100"/>
                <a:gd name="connsiteX35" fmla="*/ 2364581 w 2497931"/>
                <a:gd name="connsiteY35" fmla="*/ 95250 h 419100"/>
                <a:gd name="connsiteX36" fmla="*/ 2421731 w 2497931"/>
                <a:gd name="connsiteY36" fmla="*/ 33338 h 419100"/>
                <a:gd name="connsiteX37" fmla="*/ 2433637 w 2497931"/>
                <a:gd name="connsiteY37" fmla="*/ 16669 h 419100"/>
                <a:gd name="connsiteX38" fmla="*/ 2457450 w 2497931"/>
                <a:gd name="connsiteY38" fmla="*/ 4763 h 419100"/>
                <a:gd name="connsiteX39" fmla="*/ 2471737 w 2497931"/>
                <a:gd name="connsiteY39" fmla="*/ 0 h 419100"/>
                <a:gd name="connsiteX40" fmla="*/ 2486025 w 2497931"/>
                <a:gd name="connsiteY40" fmla="*/ 2382 h 419100"/>
                <a:gd name="connsiteX41" fmla="*/ 2495550 w 2497931"/>
                <a:gd name="connsiteY41" fmla="*/ 9525 h 419100"/>
                <a:gd name="connsiteX42" fmla="*/ 2497931 w 2497931"/>
                <a:gd name="connsiteY42" fmla="*/ 23813 h 419100"/>
                <a:gd name="connsiteX43" fmla="*/ 2486025 w 2497931"/>
                <a:gd name="connsiteY43" fmla="*/ 73819 h 419100"/>
                <a:gd name="connsiteX44" fmla="*/ 2450306 w 2497931"/>
                <a:gd name="connsiteY44" fmla="*/ 180975 h 419100"/>
                <a:gd name="connsiteX45" fmla="*/ 2390775 w 2497931"/>
                <a:gd name="connsiteY45" fmla="*/ 323850 h 419100"/>
                <a:gd name="connsiteX46" fmla="*/ 2369344 w 2497931"/>
                <a:gd name="connsiteY46" fmla="*/ 364332 h 419100"/>
                <a:gd name="connsiteX47" fmla="*/ 2240756 w 2497931"/>
                <a:gd name="connsiteY47" fmla="*/ 395288 h 419100"/>
                <a:gd name="connsiteX48" fmla="*/ 1852612 w 2497931"/>
                <a:gd name="connsiteY48" fmla="*/ 404813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497931" h="419100">
                  <a:moveTo>
                    <a:pt x="1852612" y="404813"/>
                  </a:moveTo>
                  <a:lnTo>
                    <a:pt x="1235869" y="419100"/>
                  </a:lnTo>
                  <a:lnTo>
                    <a:pt x="940594" y="419100"/>
                  </a:lnTo>
                  <a:lnTo>
                    <a:pt x="866775" y="419100"/>
                  </a:lnTo>
                  <a:lnTo>
                    <a:pt x="638175" y="411957"/>
                  </a:lnTo>
                  <a:lnTo>
                    <a:pt x="440531" y="397669"/>
                  </a:lnTo>
                  <a:lnTo>
                    <a:pt x="250031" y="373857"/>
                  </a:lnTo>
                  <a:lnTo>
                    <a:pt x="111919" y="354807"/>
                  </a:lnTo>
                  <a:lnTo>
                    <a:pt x="78581" y="347663"/>
                  </a:lnTo>
                  <a:lnTo>
                    <a:pt x="57150" y="342900"/>
                  </a:lnTo>
                  <a:lnTo>
                    <a:pt x="38100" y="333375"/>
                  </a:lnTo>
                  <a:lnTo>
                    <a:pt x="23812" y="319088"/>
                  </a:lnTo>
                  <a:lnTo>
                    <a:pt x="9525" y="300038"/>
                  </a:lnTo>
                  <a:lnTo>
                    <a:pt x="0" y="266700"/>
                  </a:lnTo>
                  <a:lnTo>
                    <a:pt x="0" y="240507"/>
                  </a:lnTo>
                  <a:lnTo>
                    <a:pt x="9525" y="211932"/>
                  </a:lnTo>
                  <a:lnTo>
                    <a:pt x="26194" y="183357"/>
                  </a:lnTo>
                  <a:lnTo>
                    <a:pt x="50006" y="166688"/>
                  </a:lnTo>
                  <a:lnTo>
                    <a:pt x="76200" y="152400"/>
                  </a:lnTo>
                  <a:lnTo>
                    <a:pt x="130969" y="135732"/>
                  </a:lnTo>
                  <a:lnTo>
                    <a:pt x="183356" y="126207"/>
                  </a:lnTo>
                  <a:lnTo>
                    <a:pt x="257175" y="121444"/>
                  </a:lnTo>
                  <a:lnTo>
                    <a:pt x="359569" y="123825"/>
                  </a:lnTo>
                  <a:lnTo>
                    <a:pt x="433387" y="128588"/>
                  </a:lnTo>
                  <a:lnTo>
                    <a:pt x="576262" y="152400"/>
                  </a:lnTo>
                  <a:lnTo>
                    <a:pt x="685800" y="164307"/>
                  </a:lnTo>
                  <a:lnTo>
                    <a:pt x="828675" y="178594"/>
                  </a:lnTo>
                  <a:lnTo>
                    <a:pt x="1119187" y="190500"/>
                  </a:lnTo>
                  <a:lnTo>
                    <a:pt x="1423987" y="195263"/>
                  </a:lnTo>
                  <a:lnTo>
                    <a:pt x="1616869" y="195263"/>
                  </a:lnTo>
                  <a:lnTo>
                    <a:pt x="1850231" y="180975"/>
                  </a:lnTo>
                  <a:lnTo>
                    <a:pt x="2102644" y="161925"/>
                  </a:lnTo>
                  <a:lnTo>
                    <a:pt x="2243137" y="150019"/>
                  </a:lnTo>
                  <a:lnTo>
                    <a:pt x="2274094" y="147638"/>
                  </a:lnTo>
                  <a:lnTo>
                    <a:pt x="2314575" y="133350"/>
                  </a:lnTo>
                  <a:lnTo>
                    <a:pt x="2364581" y="95250"/>
                  </a:lnTo>
                  <a:lnTo>
                    <a:pt x="2421731" y="33338"/>
                  </a:lnTo>
                  <a:lnTo>
                    <a:pt x="2433637" y="16669"/>
                  </a:lnTo>
                  <a:lnTo>
                    <a:pt x="2457450" y="4763"/>
                  </a:lnTo>
                  <a:lnTo>
                    <a:pt x="2471737" y="0"/>
                  </a:lnTo>
                  <a:lnTo>
                    <a:pt x="2486025" y="2382"/>
                  </a:lnTo>
                  <a:lnTo>
                    <a:pt x="2495550" y="9525"/>
                  </a:lnTo>
                  <a:lnTo>
                    <a:pt x="2497931" y="23813"/>
                  </a:lnTo>
                  <a:lnTo>
                    <a:pt x="2486025" y="73819"/>
                  </a:lnTo>
                  <a:lnTo>
                    <a:pt x="2450306" y="180975"/>
                  </a:lnTo>
                  <a:lnTo>
                    <a:pt x="2390775" y="323850"/>
                  </a:lnTo>
                  <a:lnTo>
                    <a:pt x="2369344" y="364332"/>
                  </a:lnTo>
                  <a:lnTo>
                    <a:pt x="2240756" y="395288"/>
                  </a:lnTo>
                  <a:lnTo>
                    <a:pt x="1852612" y="4048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6">
              <a:extLst>
                <a:ext uri="{FF2B5EF4-FFF2-40B4-BE49-F238E27FC236}">
                  <a16:creationId xmlns:a16="http://schemas.microsoft.com/office/drawing/2014/main" id="{4D025F9A-D089-45A4-9E8F-349433357BDE}"/>
                </a:ext>
              </a:extLst>
            </p:cNvPr>
            <p:cNvSpPr/>
            <p:nvPr/>
          </p:nvSpPr>
          <p:spPr>
            <a:xfrm rot="16200000">
              <a:off x="3591719" y="3220244"/>
              <a:ext cx="2678112" cy="1924050"/>
            </a:xfrm>
            <a:custGeom>
              <a:avLst/>
              <a:gdLst>
                <a:gd name="connsiteX0" fmla="*/ 1568259 w 2678065"/>
                <a:gd name="connsiteY0" fmla="*/ 1788716 h 1923997"/>
                <a:gd name="connsiteX1" fmla="*/ 891853 w 2678065"/>
                <a:gd name="connsiteY1" fmla="*/ 1783706 h 1923997"/>
                <a:gd name="connsiteX2" fmla="*/ 616281 w 2678065"/>
                <a:gd name="connsiteY2" fmla="*/ 1783706 h 1923997"/>
                <a:gd name="connsiteX3" fmla="*/ 323172 w 2678065"/>
                <a:gd name="connsiteY3" fmla="*/ 1786211 h 1923997"/>
                <a:gd name="connsiteX4" fmla="*/ 210438 w 2678065"/>
                <a:gd name="connsiteY4" fmla="*/ 1786211 h 1923997"/>
                <a:gd name="connsiteX5" fmla="*/ 112735 w 2678065"/>
                <a:gd name="connsiteY5" fmla="*/ 1773685 h 1923997"/>
                <a:gd name="connsiteX6" fmla="*/ 75157 w 2678065"/>
                <a:gd name="connsiteY6" fmla="*/ 1763664 h 1923997"/>
                <a:gd name="connsiteX7" fmla="*/ 42589 w 2678065"/>
                <a:gd name="connsiteY7" fmla="*/ 1748633 h 1923997"/>
                <a:gd name="connsiteX8" fmla="*/ 20042 w 2678065"/>
                <a:gd name="connsiteY8" fmla="*/ 1733602 h 1923997"/>
                <a:gd name="connsiteX9" fmla="*/ 7516 w 2678065"/>
                <a:gd name="connsiteY9" fmla="*/ 1718571 h 1923997"/>
                <a:gd name="connsiteX10" fmla="*/ 0 w 2678065"/>
                <a:gd name="connsiteY10" fmla="*/ 1691013 h 1923997"/>
                <a:gd name="connsiteX11" fmla="*/ 0 w 2678065"/>
                <a:gd name="connsiteY11" fmla="*/ 1648425 h 1923997"/>
                <a:gd name="connsiteX12" fmla="*/ 7516 w 2678065"/>
                <a:gd name="connsiteY12" fmla="*/ 1610847 h 1923997"/>
                <a:gd name="connsiteX13" fmla="*/ 27558 w 2678065"/>
                <a:gd name="connsiteY13" fmla="*/ 1585795 h 1923997"/>
                <a:gd name="connsiteX14" fmla="*/ 45094 w 2678065"/>
                <a:gd name="connsiteY14" fmla="*/ 1570764 h 1923997"/>
                <a:gd name="connsiteX15" fmla="*/ 82672 w 2678065"/>
                <a:gd name="connsiteY15" fmla="*/ 1560743 h 1923997"/>
                <a:gd name="connsiteX16" fmla="*/ 140292 w 2678065"/>
                <a:gd name="connsiteY16" fmla="*/ 1558237 h 1923997"/>
                <a:gd name="connsiteX17" fmla="*/ 263047 w 2678065"/>
                <a:gd name="connsiteY17" fmla="*/ 1558237 h 1923997"/>
                <a:gd name="connsiteX18" fmla="*/ 410854 w 2678065"/>
                <a:gd name="connsiteY18" fmla="*/ 1565753 h 1923997"/>
                <a:gd name="connsiteX19" fmla="*/ 1002083 w 2678065"/>
                <a:gd name="connsiteY19" fmla="*/ 1560743 h 1923997"/>
                <a:gd name="connsiteX20" fmla="*/ 1154900 w 2678065"/>
                <a:gd name="connsiteY20" fmla="*/ 1563248 h 1923997"/>
                <a:gd name="connsiteX21" fmla="*/ 1565754 w 2678065"/>
                <a:gd name="connsiteY21" fmla="*/ 1560743 h 1923997"/>
                <a:gd name="connsiteX22" fmla="*/ 1913977 w 2678065"/>
                <a:gd name="connsiteY22" fmla="*/ 1568258 h 1923997"/>
                <a:gd name="connsiteX23" fmla="*/ 2284748 w 2678065"/>
                <a:gd name="connsiteY23" fmla="*/ 1580784 h 1923997"/>
                <a:gd name="connsiteX24" fmla="*/ 2397482 w 2678065"/>
                <a:gd name="connsiteY24" fmla="*/ 1585795 h 1923997"/>
                <a:gd name="connsiteX25" fmla="*/ 2432555 w 2678065"/>
                <a:gd name="connsiteY25" fmla="*/ 1578279 h 1923997"/>
                <a:gd name="connsiteX26" fmla="*/ 2455102 w 2678065"/>
                <a:gd name="connsiteY26" fmla="*/ 1565753 h 1923997"/>
                <a:gd name="connsiteX27" fmla="*/ 2467628 w 2678065"/>
                <a:gd name="connsiteY27" fmla="*/ 1550722 h 1923997"/>
                <a:gd name="connsiteX28" fmla="*/ 2470133 w 2678065"/>
                <a:gd name="connsiteY28" fmla="*/ 1523165 h 1923997"/>
                <a:gd name="connsiteX29" fmla="*/ 2445081 w 2678065"/>
                <a:gd name="connsiteY29" fmla="*/ 1357821 h 1923997"/>
                <a:gd name="connsiteX30" fmla="*/ 2417524 w 2678065"/>
                <a:gd name="connsiteY30" fmla="*/ 1164920 h 1923997"/>
                <a:gd name="connsiteX31" fmla="*/ 2399987 w 2678065"/>
                <a:gd name="connsiteY31" fmla="*/ 1002082 h 1923997"/>
                <a:gd name="connsiteX32" fmla="*/ 2394977 w 2678065"/>
                <a:gd name="connsiteY32" fmla="*/ 899368 h 1923997"/>
                <a:gd name="connsiteX33" fmla="*/ 2377440 w 2678065"/>
                <a:gd name="connsiteY33" fmla="*/ 776613 h 1923997"/>
                <a:gd name="connsiteX34" fmla="*/ 2352388 w 2678065"/>
                <a:gd name="connsiteY34" fmla="*/ 658869 h 1923997"/>
                <a:gd name="connsiteX35" fmla="*/ 2337357 w 2678065"/>
                <a:gd name="connsiteY35" fmla="*/ 473484 h 1923997"/>
                <a:gd name="connsiteX36" fmla="*/ 2309800 w 2678065"/>
                <a:gd name="connsiteY36" fmla="*/ 355739 h 1923997"/>
                <a:gd name="connsiteX37" fmla="*/ 2287253 w 2678065"/>
                <a:gd name="connsiteY37" fmla="*/ 245510 h 1923997"/>
                <a:gd name="connsiteX38" fmla="*/ 2254685 w 2678065"/>
                <a:gd name="connsiteY38" fmla="*/ 75156 h 1923997"/>
                <a:gd name="connsiteX39" fmla="*/ 2435060 w 2678065"/>
                <a:gd name="connsiteY39" fmla="*/ 0 h 1923997"/>
                <a:gd name="connsiteX40" fmla="*/ 2442576 w 2678065"/>
                <a:gd name="connsiteY40" fmla="*/ 57619 h 1923997"/>
                <a:gd name="connsiteX41" fmla="*/ 2455102 w 2678065"/>
                <a:gd name="connsiteY41" fmla="*/ 215447 h 1923997"/>
                <a:gd name="connsiteX42" fmla="*/ 2490175 w 2678065"/>
                <a:gd name="connsiteY42" fmla="*/ 498536 h 1923997"/>
                <a:gd name="connsiteX43" fmla="*/ 2510216 w 2678065"/>
                <a:gd name="connsiteY43" fmla="*/ 678910 h 1923997"/>
                <a:gd name="connsiteX44" fmla="*/ 2557815 w 2678065"/>
                <a:gd name="connsiteY44" fmla="*/ 1007092 h 1923997"/>
                <a:gd name="connsiteX45" fmla="*/ 2577857 w 2678065"/>
                <a:gd name="connsiteY45" fmla="*/ 1172436 h 1923997"/>
                <a:gd name="connsiteX46" fmla="*/ 2622950 w 2678065"/>
                <a:gd name="connsiteY46" fmla="*/ 1427967 h 1923997"/>
                <a:gd name="connsiteX47" fmla="*/ 2648003 w 2678065"/>
                <a:gd name="connsiteY47" fmla="*/ 1585795 h 1923997"/>
                <a:gd name="connsiteX48" fmla="*/ 2663034 w 2678065"/>
                <a:gd name="connsiteY48" fmla="*/ 1615857 h 1923997"/>
                <a:gd name="connsiteX49" fmla="*/ 2675560 w 2678065"/>
                <a:gd name="connsiteY49" fmla="*/ 1668467 h 1923997"/>
                <a:gd name="connsiteX50" fmla="*/ 2678065 w 2678065"/>
                <a:gd name="connsiteY50" fmla="*/ 1718571 h 1923997"/>
                <a:gd name="connsiteX51" fmla="*/ 2660529 w 2678065"/>
                <a:gd name="connsiteY51" fmla="*/ 1758654 h 1923997"/>
                <a:gd name="connsiteX52" fmla="*/ 2582867 w 2678065"/>
                <a:gd name="connsiteY52" fmla="*/ 1861367 h 1923997"/>
                <a:gd name="connsiteX53" fmla="*/ 2540279 w 2678065"/>
                <a:gd name="connsiteY53" fmla="*/ 1908966 h 1923997"/>
                <a:gd name="connsiteX54" fmla="*/ 2522742 w 2678065"/>
                <a:gd name="connsiteY54" fmla="*/ 1921492 h 1923997"/>
                <a:gd name="connsiteX55" fmla="*/ 2497690 w 2678065"/>
                <a:gd name="connsiteY55" fmla="*/ 1923997 h 1923997"/>
                <a:gd name="connsiteX56" fmla="*/ 2437565 w 2678065"/>
                <a:gd name="connsiteY56" fmla="*/ 1911471 h 1923997"/>
                <a:gd name="connsiteX57" fmla="*/ 2364914 w 2678065"/>
                <a:gd name="connsiteY57" fmla="*/ 1876399 h 1923997"/>
                <a:gd name="connsiteX58" fmla="*/ 2329841 w 2678065"/>
                <a:gd name="connsiteY58" fmla="*/ 1848841 h 1923997"/>
                <a:gd name="connsiteX59" fmla="*/ 2257190 w 2678065"/>
                <a:gd name="connsiteY59" fmla="*/ 1828800 h 1923997"/>
                <a:gd name="connsiteX60" fmla="*/ 2101868 w 2678065"/>
                <a:gd name="connsiteY60" fmla="*/ 1803748 h 1923997"/>
                <a:gd name="connsiteX61" fmla="*/ 1941535 w 2678065"/>
                <a:gd name="connsiteY61" fmla="*/ 1791222 h 1923997"/>
                <a:gd name="connsiteX62" fmla="*/ 1568259 w 2678065"/>
                <a:gd name="connsiteY62" fmla="*/ 1788716 h 1923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678065" h="1923997">
                  <a:moveTo>
                    <a:pt x="1568259" y="1788716"/>
                  </a:moveTo>
                  <a:lnTo>
                    <a:pt x="891853" y="1783706"/>
                  </a:lnTo>
                  <a:lnTo>
                    <a:pt x="616281" y="1783706"/>
                  </a:lnTo>
                  <a:lnTo>
                    <a:pt x="323172" y="1786211"/>
                  </a:lnTo>
                  <a:lnTo>
                    <a:pt x="210438" y="1786211"/>
                  </a:lnTo>
                  <a:lnTo>
                    <a:pt x="112735" y="1773685"/>
                  </a:lnTo>
                  <a:lnTo>
                    <a:pt x="75157" y="1763664"/>
                  </a:lnTo>
                  <a:lnTo>
                    <a:pt x="42589" y="1748633"/>
                  </a:lnTo>
                  <a:lnTo>
                    <a:pt x="20042" y="1733602"/>
                  </a:lnTo>
                  <a:lnTo>
                    <a:pt x="7516" y="1718571"/>
                  </a:lnTo>
                  <a:lnTo>
                    <a:pt x="0" y="1691013"/>
                  </a:lnTo>
                  <a:lnTo>
                    <a:pt x="0" y="1648425"/>
                  </a:lnTo>
                  <a:lnTo>
                    <a:pt x="7516" y="1610847"/>
                  </a:lnTo>
                  <a:lnTo>
                    <a:pt x="27558" y="1585795"/>
                  </a:lnTo>
                  <a:lnTo>
                    <a:pt x="45094" y="1570764"/>
                  </a:lnTo>
                  <a:lnTo>
                    <a:pt x="82672" y="1560743"/>
                  </a:lnTo>
                  <a:lnTo>
                    <a:pt x="140292" y="1558237"/>
                  </a:lnTo>
                  <a:lnTo>
                    <a:pt x="263047" y="1558237"/>
                  </a:lnTo>
                  <a:lnTo>
                    <a:pt x="410854" y="1565753"/>
                  </a:lnTo>
                  <a:lnTo>
                    <a:pt x="1002083" y="1560743"/>
                  </a:lnTo>
                  <a:lnTo>
                    <a:pt x="1154900" y="1563248"/>
                  </a:lnTo>
                  <a:lnTo>
                    <a:pt x="1565754" y="1560743"/>
                  </a:lnTo>
                  <a:lnTo>
                    <a:pt x="1913977" y="1568258"/>
                  </a:lnTo>
                  <a:lnTo>
                    <a:pt x="2284748" y="1580784"/>
                  </a:lnTo>
                  <a:lnTo>
                    <a:pt x="2397482" y="1585795"/>
                  </a:lnTo>
                  <a:lnTo>
                    <a:pt x="2432555" y="1578279"/>
                  </a:lnTo>
                  <a:lnTo>
                    <a:pt x="2455102" y="1565753"/>
                  </a:lnTo>
                  <a:lnTo>
                    <a:pt x="2467628" y="1550722"/>
                  </a:lnTo>
                  <a:lnTo>
                    <a:pt x="2470133" y="1523165"/>
                  </a:lnTo>
                  <a:lnTo>
                    <a:pt x="2445081" y="1357821"/>
                  </a:lnTo>
                  <a:lnTo>
                    <a:pt x="2417524" y="1164920"/>
                  </a:lnTo>
                  <a:lnTo>
                    <a:pt x="2399987" y="1002082"/>
                  </a:lnTo>
                  <a:lnTo>
                    <a:pt x="2394977" y="899368"/>
                  </a:lnTo>
                  <a:lnTo>
                    <a:pt x="2377440" y="776613"/>
                  </a:lnTo>
                  <a:lnTo>
                    <a:pt x="2352388" y="658869"/>
                  </a:lnTo>
                  <a:lnTo>
                    <a:pt x="2337357" y="473484"/>
                  </a:lnTo>
                  <a:lnTo>
                    <a:pt x="2309800" y="355739"/>
                  </a:lnTo>
                  <a:lnTo>
                    <a:pt x="2287253" y="245510"/>
                  </a:lnTo>
                  <a:lnTo>
                    <a:pt x="2254685" y="75156"/>
                  </a:lnTo>
                  <a:lnTo>
                    <a:pt x="2435060" y="0"/>
                  </a:lnTo>
                  <a:lnTo>
                    <a:pt x="2442576" y="57619"/>
                  </a:lnTo>
                  <a:lnTo>
                    <a:pt x="2455102" y="215447"/>
                  </a:lnTo>
                  <a:lnTo>
                    <a:pt x="2490175" y="498536"/>
                  </a:lnTo>
                  <a:lnTo>
                    <a:pt x="2510216" y="678910"/>
                  </a:lnTo>
                  <a:lnTo>
                    <a:pt x="2557815" y="1007092"/>
                  </a:lnTo>
                  <a:lnTo>
                    <a:pt x="2577857" y="1172436"/>
                  </a:lnTo>
                  <a:lnTo>
                    <a:pt x="2622950" y="1427967"/>
                  </a:lnTo>
                  <a:lnTo>
                    <a:pt x="2648003" y="1585795"/>
                  </a:lnTo>
                  <a:lnTo>
                    <a:pt x="2663034" y="1615857"/>
                  </a:lnTo>
                  <a:lnTo>
                    <a:pt x="2675560" y="1668467"/>
                  </a:lnTo>
                  <a:lnTo>
                    <a:pt x="2678065" y="1718571"/>
                  </a:lnTo>
                  <a:lnTo>
                    <a:pt x="2660529" y="1758654"/>
                  </a:lnTo>
                  <a:lnTo>
                    <a:pt x="2582867" y="1861367"/>
                  </a:lnTo>
                  <a:lnTo>
                    <a:pt x="2540279" y="1908966"/>
                  </a:lnTo>
                  <a:lnTo>
                    <a:pt x="2522742" y="1921492"/>
                  </a:lnTo>
                  <a:lnTo>
                    <a:pt x="2497690" y="1923997"/>
                  </a:lnTo>
                  <a:lnTo>
                    <a:pt x="2437565" y="1911471"/>
                  </a:lnTo>
                  <a:lnTo>
                    <a:pt x="2364914" y="1876399"/>
                  </a:lnTo>
                  <a:lnTo>
                    <a:pt x="2329841" y="1848841"/>
                  </a:lnTo>
                  <a:lnTo>
                    <a:pt x="2257190" y="1828800"/>
                  </a:lnTo>
                  <a:lnTo>
                    <a:pt x="2101868" y="1803748"/>
                  </a:lnTo>
                  <a:lnTo>
                    <a:pt x="1941535" y="1791222"/>
                  </a:lnTo>
                  <a:lnTo>
                    <a:pt x="1568259" y="178871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3">
              <a:extLst>
                <a:ext uri="{FF2B5EF4-FFF2-40B4-BE49-F238E27FC236}">
                  <a16:creationId xmlns:a16="http://schemas.microsoft.com/office/drawing/2014/main" id="{B472178E-B3E1-4CF3-BD0F-7D175DDB95ED}"/>
                </a:ext>
              </a:extLst>
            </p:cNvPr>
            <p:cNvSpPr/>
            <p:nvPr/>
          </p:nvSpPr>
          <p:spPr>
            <a:xfrm rot="16200000">
              <a:off x="3388521" y="2928144"/>
              <a:ext cx="1949450" cy="604838"/>
            </a:xfrm>
            <a:custGeom>
              <a:avLst/>
              <a:gdLst>
                <a:gd name="connsiteX0" fmla="*/ 1473994 w 1950244"/>
                <a:gd name="connsiteY0" fmla="*/ 600075 h 604837"/>
                <a:gd name="connsiteX1" fmla="*/ 1166813 w 1950244"/>
                <a:gd name="connsiteY1" fmla="*/ 602456 h 604837"/>
                <a:gd name="connsiteX2" fmla="*/ 976313 w 1950244"/>
                <a:gd name="connsiteY2" fmla="*/ 571500 h 604837"/>
                <a:gd name="connsiteX3" fmla="*/ 809625 w 1950244"/>
                <a:gd name="connsiteY3" fmla="*/ 542925 h 604837"/>
                <a:gd name="connsiteX4" fmla="*/ 688181 w 1950244"/>
                <a:gd name="connsiteY4" fmla="*/ 514350 h 604837"/>
                <a:gd name="connsiteX5" fmla="*/ 590550 w 1950244"/>
                <a:gd name="connsiteY5" fmla="*/ 483393 h 604837"/>
                <a:gd name="connsiteX6" fmla="*/ 502444 w 1950244"/>
                <a:gd name="connsiteY6" fmla="*/ 442912 h 604837"/>
                <a:gd name="connsiteX7" fmla="*/ 409575 w 1950244"/>
                <a:gd name="connsiteY7" fmla="*/ 388143 h 604837"/>
                <a:gd name="connsiteX8" fmla="*/ 269081 w 1950244"/>
                <a:gd name="connsiteY8" fmla="*/ 288131 h 604837"/>
                <a:gd name="connsiteX9" fmla="*/ 152400 w 1950244"/>
                <a:gd name="connsiteY9" fmla="*/ 183356 h 604837"/>
                <a:gd name="connsiteX10" fmla="*/ 92869 w 1950244"/>
                <a:gd name="connsiteY10" fmla="*/ 116681 h 604837"/>
                <a:gd name="connsiteX11" fmla="*/ 0 w 1950244"/>
                <a:gd name="connsiteY11" fmla="*/ 0 h 604837"/>
                <a:gd name="connsiteX12" fmla="*/ 140494 w 1950244"/>
                <a:gd name="connsiteY12" fmla="*/ 0 h 604837"/>
                <a:gd name="connsiteX13" fmla="*/ 190500 w 1950244"/>
                <a:gd name="connsiteY13" fmla="*/ 80962 h 604837"/>
                <a:gd name="connsiteX14" fmla="*/ 302419 w 1950244"/>
                <a:gd name="connsiteY14" fmla="*/ 171450 h 604837"/>
                <a:gd name="connsiteX15" fmla="*/ 392906 w 1950244"/>
                <a:gd name="connsiteY15" fmla="*/ 226218 h 604837"/>
                <a:gd name="connsiteX16" fmla="*/ 497681 w 1950244"/>
                <a:gd name="connsiteY16" fmla="*/ 278606 h 604837"/>
                <a:gd name="connsiteX17" fmla="*/ 638175 w 1950244"/>
                <a:gd name="connsiteY17" fmla="*/ 326231 h 604837"/>
                <a:gd name="connsiteX18" fmla="*/ 778669 w 1950244"/>
                <a:gd name="connsiteY18" fmla="*/ 357187 h 604837"/>
                <a:gd name="connsiteX19" fmla="*/ 892969 w 1950244"/>
                <a:gd name="connsiteY19" fmla="*/ 373856 h 604837"/>
                <a:gd name="connsiteX20" fmla="*/ 1050131 w 1950244"/>
                <a:gd name="connsiteY20" fmla="*/ 376237 h 604837"/>
                <a:gd name="connsiteX21" fmla="*/ 1138238 w 1950244"/>
                <a:gd name="connsiteY21" fmla="*/ 397668 h 604837"/>
                <a:gd name="connsiteX22" fmla="*/ 1369219 w 1950244"/>
                <a:gd name="connsiteY22" fmla="*/ 397668 h 604837"/>
                <a:gd name="connsiteX23" fmla="*/ 1557338 w 1950244"/>
                <a:gd name="connsiteY23" fmla="*/ 400050 h 604837"/>
                <a:gd name="connsiteX24" fmla="*/ 1674019 w 1950244"/>
                <a:gd name="connsiteY24" fmla="*/ 397668 h 604837"/>
                <a:gd name="connsiteX25" fmla="*/ 1721644 w 1950244"/>
                <a:gd name="connsiteY25" fmla="*/ 385762 h 604837"/>
                <a:gd name="connsiteX26" fmla="*/ 1764506 w 1950244"/>
                <a:gd name="connsiteY26" fmla="*/ 364331 h 604837"/>
                <a:gd name="connsiteX27" fmla="*/ 1819275 w 1950244"/>
                <a:gd name="connsiteY27" fmla="*/ 326231 h 604837"/>
                <a:gd name="connsiteX28" fmla="*/ 1900238 w 1950244"/>
                <a:gd name="connsiteY28" fmla="*/ 226218 h 604837"/>
                <a:gd name="connsiteX29" fmla="*/ 1950244 w 1950244"/>
                <a:gd name="connsiteY29" fmla="*/ 435768 h 604837"/>
                <a:gd name="connsiteX30" fmla="*/ 1881188 w 1950244"/>
                <a:gd name="connsiteY30" fmla="*/ 497681 h 604837"/>
                <a:gd name="connsiteX31" fmla="*/ 1862138 w 1950244"/>
                <a:gd name="connsiteY31" fmla="*/ 542925 h 604837"/>
                <a:gd name="connsiteX32" fmla="*/ 1845469 w 1950244"/>
                <a:gd name="connsiteY32" fmla="*/ 571500 h 604837"/>
                <a:gd name="connsiteX33" fmla="*/ 1826419 w 1950244"/>
                <a:gd name="connsiteY33" fmla="*/ 590550 h 604837"/>
                <a:gd name="connsiteX34" fmla="*/ 1800225 w 1950244"/>
                <a:gd name="connsiteY34" fmla="*/ 600075 h 604837"/>
                <a:gd name="connsiteX35" fmla="*/ 1759744 w 1950244"/>
                <a:gd name="connsiteY35" fmla="*/ 604837 h 604837"/>
                <a:gd name="connsiteX36" fmla="*/ 1709738 w 1950244"/>
                <a:gd name="connsiteY36" fmla="*/ 597693 h 604837"/>
                <a:gd name="connsiteX37" fmla="*/ 1473994 w 1950244"/>
                <a:gd name="connsiteY37" fmla="*/ 600075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50244" h="604837">
                  <a:moveTo>
                    <a:pt x="1473994" y="600075"/>
                  </a:moveTo>
                  <a:lnTo>
                    <a:pt x="1166813" y="602456"/>
                  </a:lnTo>
                  <a:lnTo>
                    <a:pt x="976313" y="571500"/>
                  </a:lnTo>
                  <a:lnTo>
                    <a:pt x="809625" y="542925"/>
                  </a:lnTo>
                  <a:lnTo>
                    <a:pt x="688181" y="514350"/>
                  </a:lnTo>
                  <a:lnTo>
                    <a:pt x="590550" y="483393"/>
                  </a:lnTo>
                  <a:lnTo>
                    <a:pt x="502444" y="442912"/>
                  </a:lnTo>
                  <a:lnTo>
                    <a:pt x="409575" y="388143"/>
                  </a:lnTo>
                  <a:lnTo>
                    <a:pt x="269081" y="288131"/>
                  </a:lnTo>
                  <a:lnTo>
                    <a:pt x="152400" y="183356"/>
                  </a:lnTo>
                  <a:lnTo>
                    <a:pt x="92869" y="116681"/>
                  </a:lnTo>
                  <a:lnTo>
                    <a:pt x="0" y="0"/>
                  </a:lnTo>
                  <a:lnTo>
                    <a:pt x="140494" y="0"/>
                  </a:lnTo>
                  <a:lnTo>
                    <a:pt x="190500" y="80962"/>
                  </a:lnTo>
                  <a:lnTo>
                    <a:pt x="302419" y="171450"/>
                  </a:lnTo>
                  <a:lnTo>
                    <a:pt x="392906" y="226218"/>
                  </a:lnTo>
                  <a:lnTo>
                    <a:pt x="497681" y="278606"/>
                  </a:lnTo>
                  <a:lnTo>
                    <a:pt x="638175" y="326231"/>
                  </a:lnTo>
                  <a:lnTo>
                    <a:pt x="778669" y="357187"/>
                  </a:lnTo>
                  <a:lnTo>
                    <a:pt x="892969" y="373856"/>
                  </a:lnTo>
                  <a:lnTo>
                    <a:pt x="1050131" y="376237"/>
                  </a:lnTo>
                  <a:lnTo>
                    <a:pt x="1138238" y="397668"/>
                  </a:lnTo>
                  <a:lnTo>
                    <a:pt x="1369219" y="397668"/>
                  </a:lnTo>
                  <a:lnTo>
                    <a:pt x="1557338" y="400050"/>
                  </a:lnTo>
                  <a:lnTo>
                    <a:pt x="1674019" y="397668"/>
                  </a:lnTo>
                  <a:lnTo>
                    <a:pt x="1721644" y="385762"/>
                  </a:lnTo>
                  <a:lnTo>
                    <a:pt x="1764506" y="364331"/>
                  </a:lnTo>
                  <a:lnTo>
                    <a:pt x="1819275" y="326231"/>
                  </a:lnTo>
                  <a:lnTo>
                    <a:pt x="1900238" y="226218"/>
                  </a:lnTo>
                  <a:lnTo>
                    <a:pt x="1950244" y="435768"/>
                  </a:lnTo>
                  <a:lnTo>
                    <a:pt x="1881188" y="497681"/>
                  </a:lnTo>
                  <a:lnTo>
                    <a:pt x="1862138" y="542925"/>
                  </a:lnTo>
                  <a:lnTo>
                    <a:pt x="1845469" y="571500"/>
                  </a:lnTo>
                  <a:lnTo>
                    <a:pt x="1826419" y="590550"/>
                  </a:lnTo>
                  <a:lnTo>
                    <a:pt x="1800225" y="600075"/>
                  </a:lnTo>
                  <a:lnTo>
                    <a:pt x="1759744" y="604837"/>
                  </a:lnTo>
                  <a:lnTo>
                    <a:pt x="1709738" y="597693"/>
                  </a:lnTo>
                  <a:lnTo>
                    <a:pt x="14739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4">
              <a:extLst>
                <a:ext uri="{FF2B5EF4-FFF2-40B4-BE49-F238E27FC236}">
                  <a16:creationId xmlns:a16="http://schemas.microsoft.com/office/drawing/2014/main" id="{FF67C23F-8111-4C96-92DA-A63FE3EC0FFC}"/>
                </a:ext>
              </a:extLst>
            </p:cNvPr>
            <p:cNvSpPr/>
            <p:nvPr/>
          </p:nvSpPr>
          <p:spPr>
            <a:xfrm rot="16200000">
              <a:off x="4310859" y="2672557"/>
              <a:ext cx="1809750" cy="785813"/>
            </a:xfrm>
            <a:custGeom>
              <a:avLst/>
              <a:gdLst>
                <a:gd name="connsiteX0" fmla="*/ 1228725 w 1809750"/>
                <a:gd name="connsiteY0" fmla="*/ 335756 h 785812"/>
                <a:gd name="connsiteX1" fmla="*/ 700087 w 1809750"/>
                <a:gd name="connsiteY1" fmla="*/ 326231 h 785812"/>
                <a:gd name="connsiteX2" fmla="*/ 404812 w 1809750"/>
                <a:gd name="connsiteY2" fmla="*/ 330993 h 785812"/>
                <a:gd name="connsiteX3" fmla="*/ 266700 w 1809750"/>
                <a:gd name="connsiteY3" fmla="*/ 328612 h 785812"/>
                <a:gd name="connsiteX4" fmla="*/ 226219 w 1809750"/>
                <a:gd name="connsiteY4" fmla="*/ 335756 h 785812"/>
                <a:gd name="connsiteX5" fmla="*/ 207169 w 1809750"/>
                <a:gd name="connsiteY5" fmla="*/ 350043 h 785812"/>
                <a:gd name="connsiteX6" fmla="*/ 190500 w 1809750"/>
                <a:gd name="connsiteY6" fmla="*/ 371475 h 785812"/>
                <a:gd name="connsiteX7" fmla="*/ 180975 w 1809750"/>
                <a:gd name="connsiteY7" fmla="*/ 400050 h 785812"/>
                <a:gd name="connsiteX8" fmla="*/ 183356 w 1809750"/>
                <a:gd name="connsiteY8" fmla="*/ 459581 h 785812"/>
                <a:gd name="connsiteX9" fmla="*/ 211931 w 1809750"/>
                <a:gd name="connsiteY9" fmla="*/ 778668 h 785812"/>
                <a:gd name="connsiteX10" fmla="*/ 2381 w 1809750"/>
                <a:gd name="connsiteY10" fmla="*/ 785812 h 785812"/>
                <a:gd name="connsiteX11" fmla="*/ 0 w 1809750"/>
                <a:gd name="connsiteY11" fmla="*/ 640556 h 785812"/>
                <a:gd name="connsiteX12" fmla="*/ 2381 w 1809750"/>
                <a:gd name="connsiteY12" fmla="*/ 452437 h 785812"/>
                <a:gd name="connsiteX13" fmla="*/ 7144 w 1809750"/>
                <a:gd name="connsiteY13" fmla="*/ 366712 h 785812"/>
                <a:gd name="connsiteX14" fmla="*/ 16669 w 1809750"/>
                <a:gd name="connsiteY14" fmla="*/ 297656 h 785812"/>
                <a:gd name="connsiteX15" fmla="*/ 28575 w 1809750"/>
                <a:gd name="connsiteY15" fmla="*/ 245268 h 785812"/>
                <a:gd name="connsiteX16" fmla="*/ 42862 w 1809750"/>
                <a:gd name="connsiteY16" fmla="*/ 216693 h 785812"/>
                <a:gd name="connsiteX17" fmla="*/ 61912 w 1809750"/>
                <a:gd name="connsiteY17" fmla="*/ 195262 h 785812"/>
                <a:gd name="connsiteX18" fmla="*/ 104775 w 1809750"/>
                <a:gd name="connsiteY18" fmla="*/ 176212 h 785812"/>
                <a:gd name="connsiteX19" fmla="*/ 150019 w 1809750"/>
                <a:gd name="connsiteY19" fmla="*/ 161925 h 785812"/>
                <a:gd name="connsiteX20" fmla="*/ 207169 w 1809750"/>
                <a:gd name="connsiteY20" fmla="*/ 150018 h 785812"/>
                <a:gd name="connsiteX21" fmla="*/ 369094 w 1809750"/>
                <a:gd name="connsiteY21" fmla="*/ 147637 h 785812"/>
                <a:gd name="connsiteX22" fmla="*/ 885825 w 1809750"/>
                <a:gd name="connsiteY22" fmla="*/ 147637 h 785812"/>
                <a:gd name="connsiteX23" fmla="*/ 971550 w 1809750"/>
                <a:gd name="connsiteY23" fmla="*/ 147637 h 785812"/>
                <a:gd name="connsiteX24" fmla="*/ 1323975 w 1809750"/>
                <a:gd name="connsiteY24" fmla="*/ 152400 h 785812"/>
                <a:gd name="connsiteX25" fmla="*/ 1488281 w 1809750"/>
                <a:gd name="connsiteY25" fmla="*/ 150018 h 785812"/>
                <a:gd name="connsiteX26" fmla="*/ 1528762 w 1809750"/>
                <a:gd name="connsiteY26" fmla="*/ 142875 h 785812"/>
                <a:gd name="connsiteX27" fmla="*/ 1581150 w 1809750"/>
                <a:gd name="connsiteY27" fmla="*/ 126206 h 785812"/>
                <a:gd name="connsiteX28" fmla="*/ 1621631 w 1809750"/>
                <a:gd name="connsiteY28" fmla="*/ 109537 h 785812"/>
                <a:gd name="connsiteX29" fmla="*/ 1652587 w 1809750"/>
                <a:gd name="connsiteY29" fmla="*/ 88106 h 785812"/>
                <a:gd name="connsiteX30" fmla="*/ 1740694 w 1809750"/>
                <a:gd name="connsiteY30" fmla="*/ 0 h 785812"/>
                <a:gd name="connsiteX31" fmla="*/ 1809750 w 1809750"/>
                <a:gd name="connsiteY31" fmla="*/ 216693 h 785812"/>
                <a:gd name="connsiteX32" fmla="*/ 1676400 w 1809750"/>
                <a:gd name="connsiteY32" fmla="*/ 323850 h 785812"/>
                <a:gd name="connsiteX33" fmla="*/ 1643062 w 1809750"/>
                <a:gd name="connsiteY33" fmla="*/ 359568 h 785812"/>
                <a:gd name="connsiteX34" fmla="*/ 1624012 w 1809750"/>
                <a:gd name="connsiteY34" fmla="*/ 376237 h 785812"/>
                <a:gd name="connsiteX35" fmla="*/ 1604962 w 1809750"/>
                <a:gd name="connsiteY35" fmla="*/ 385762 h 785812"/>
                <a:gd name="connsiteX36" fmla="*/ 1576387 w 1809750"/>
                <a:gd name="connsiteY36" fmla="*/ 388143 h 785812"/>
                <a:gd name="connsiteX37" fmla="*/ 1547812 w 1809750"/>
                <a:gd name="connsiteY37" fmla="*/ 376237 h 785812"/>
                <a:gd name="connsiteX38" fmla="*/ 1519237 w 1809750"/>
                <a:gd name="connsiteY38" fmla="*/ 352425 h 785812"/>
                <a:gd name="connsiteX39" fmla="*/ 1228725 w 1809750"/>
                <a:gd name="connsiteY39" fmla="*/ 335756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809750" h="785812">
                  <a:moveTo>
                    <a:pt x="1228725" y="335756"/>
                  </a:moveTo>
                  <a:lnTo>
                    <a:pt x="700087" y="326231"/>
                  </a:lnTo>
                  <a:lnTo>
                    <a:pt x="404812" y="330993"/>
                  </a:lnTo>
                  <a:lnTo>
                    <a:pt x="266700" y="328612"/>
                  </a:lnTo>
                  <a:lnTo>
                    <a:pt x="226219" y="335756"/>
                  </a:lnTo>
                  <a:lnTo>
                    <a:pt x="207169" y="350043"/>
                  </a:lnTo>
                  <a:lnTo>
                    <a:pt x="190500" y="371475"/>
                  </a:lnTo>
                  <a:lnTo>
                    <a:pt x="180975" y="400050"/>
                  </a:lnTo>
                  <a:cubicBezTo>
                    <a:pt x="181769" y="419894"/>
                    <a:pt x="182562" y="439737"/>
                    <a:pt x="183356" y="459581"/>
                  </a:cubicBezTo>
                  <a:lnTo>
                    <a:pt x="211931" y="778668"/>
                  </a:lnTo>
                  <a:lnTo>
                    <a:pt x="2381" y="785812"/>
                  </a:lnTo>
                  <a:cubicBezTo>
                    <a:pt x="1587" y="737393"/>
                    <a:pt x="794" y="688975"/>
                    <a:pt x="0" y="640556"/>
                  </a:cubicBezTo>
                  <a:cubicBezTo>
                    <a:pt x="794" y="577850"/>
                    <a:pt x="1587" y="515143"/>
                    <a:pt x="2381" y="452437"/>
                  </a:cubicBezTo>
                  <a:lnTo>
                    <a:pt x="7144" y="366712"/>
                  </a:lnTo>
                  <a:lnTo>
                    <a:pt x="16669" y="297656"/>
                  </a:lnTo>
                  <a:lnTo>
                    <a:pt x="28575" y="245268"/>
                  </a:lnTo>
                  <a:lnTo>
                    <a:pt x="42862" y="216693"/>
                  </a:lnTo>
                  <a:lnTo>
                    <a:pt x="61912" y="195262"/>
                  </a:lnTo>
                  <a:lnTo>
                    <a:pt x="104775" y="176212"/>
                  </a:lnTo>
                  <a:lnTo>
                    <a:pt x="150019" y="161925"/>
                  </a:lnTo>
                  <a:lnTo>
                    <a:pt x="207169" y="150018"/>
                  </a:lnTo>
                  <a:lnTo>
                    <a:pt x="369094" y="147637"/>
                  </a:lnTo>
                  <a:lnTo>
                    <a:pt x="885825" y="147637"/>
                  </a:lnTo>
                  <a:lnTo>
                    <a:pt x="971550" y="147637"/>
                  </a:lnTo>
                  <a:lnTo>
                    <a:pt x="1323975" y="152400"/>
                  </a:lnTo>
                  <a:lnTo>
                    <a:pt x="1488281" y="150018"/>
                  </a:lnTo>
                  <a:lnTo>
                    <a:pt x="1528762" y="142875"/>
                  </a:lnTo>
                  <a:lnTo>
                    <a:pt x="1581150" y="126206"/>
                  </a:lnTo>
                  <a:lnTo>
                    <a:pt x="1621631" y="109537"/>
                  </a:lnTo>
                  <a:lnTo>
                    <a:pt x="1652587" y="88106"/>
                  </a:lnTo>
                  <a:lnTo>
                    <a:pt x="1740694" y="0"/>
                  </a:lnTo>
                  <a:lnTo>
                    <a:pt x="1809750" y="216693"/>
                  </a:lnTo>
                  <a:lnTo>
                    <a:pt x="1676400" y="323850"/>
                  </a:lnTo>
                  <a:lnTo>
                    <a:pt x="1643062" y="359568"/>
                  </a:lnTo>
                  <a:lnTo>
                    <a:pt x="1624012" y="376237"/>
                  </a:lnTo>
                  <a:lnTo>
                    <a:pt x="1604962" y="385762"/>
                  </a:lnTo>
                  <a:lnTo>
                    <a:pt x="1576387" y="388143"/>
                  </a:lnTo>
                  <a:lnTo>
                    <a:pt x="1547812" y="376237"/>
                  </a:lnTo>
                  <a:lnTo>
                    <a:pt x="1519237" y="352425"/>
                  </a:lnTo>
                  <a:lnTo>
                    <a:pt x="1228725" y="3357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97667C3D-A258-496A-9719-566DFF9AA1C1}"/>
                </a:ext>
              </a:extLst>
            </p:cNvPr>
            <p:cNvSpPr/>
            <p:nvPr/>
          </p:nvSpPr>
          <p:spPr>
            <a:xfrm>
              <a:off x="4032250" y="4352925"/>
              <a:ext cx="1576388" cy="306388"/>
            </a:xfrm>
            <a:custGeom>
              <a:avLst/>
              <a:gdLst>
                <a:gd name="connsiteX0" fmla="*/ 940594 w 1576388"/>
                <a:gd name="connsiteY0" fmla="*/ 245269 h 307181"/>
                <a:gd name="connsiteX1" fmla="*/ 578644 w 1576388"/>
                <a:gd name="connsiteY1" fmla="*/ 283369 h 307181"/>
                <a:gd name="connsiteX2" fmla="*/ 366713 w 1576388"/>
                <a:gd name="connsiteY2" fmla="*/ 307181 h 307181"/>
                <a:gd name="connsiteX3" fmla="*/ 307182 w 1576388"/>
                <a:gd name="connsiteY3" fmla="*/ 302419 h 307181"/>
                <a:gd name="connsiteX4" fmla="*/ 185738 w 1576388"/>
                <a:gd name="connsiteY4" fmla="*/ 283369 h 307181"/>
                <a:gd name="connsiteX5" fmla="*/ 0 w 1576388"/>
                <a:gd name="connsiteY5" fmla="*/ 238125 h 307181"/>
                <a:gd name="connsiteX6" fmla="*/ 4763 w 1576388"/>
                <a:gd name="connsiteY6" fmla="*/ 104775 h 307181"/>
                <a:gd name="connsiteX7" fmla="*/ 130969 w 1576388"/>
                <a:gd name="connsiteY7" fmla="*/ 135731 h 307181"/>
                <a:gd name="connsiteX8" fmla="*/ 252413 w 1576388"/>
                <a:gd name="connsiteY8" fmla="*/ 157163 h 307181"/>
                <a:gd name="connsiteX9" fmla="*/ 321469 w 1576388"/>
                <a:gd name="connsiteY9" fmla="*/ 157163 h 307181"/>
                <a:gd name="connsiteX10" fmla="*/ 481013 w 1576388"/>
                <a:gd name="connsiteY10" fmla="*/ 140494 h 307181"/>
                <a:gd name="connsiteX11" fmla="*/ 876300 w 1576388"/>
                <a:gd name="connsiteY11" fmla="*/ 90488 h 307181"/>
                <a:gd name="connsiteX12" fmla="*/ 1276350 w 1576388"/>
                <a:gd name="connsiteY12" fmla="*/ 42863 h 307181"/>
                <a:gd name="connsiteX13" fmla="*/ 1576388 w 1576388"/>
                <a:gd name="connsiteY13" fmla="*/ 0 h 307181"/>
                <a:gd name="connsiteX14" fmla="*/ 1574007 w 1576388"/>
                <a:gd name="connsiteY14" fmla="*/ 157163 h 307181"/>
                <a:gd name="connsiteX15" fmla="*/ 1357313 w 1576388"/>
                <a:gd name="connsiteY15" fmla="*/ 190500 h 307181"/>
                <a:gd name="connsiteX16" fmla="*/ 1154907 w 1576388"/>
                <a:gd name="connsiteY16" fmla="*/ 219075 h 307181"/>
                <a:gd name="connsiteX17" fmla="*/ 940594 w 1576388"/>
                <a:gd name="connsiteY17" fmla="*/ 245269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6388" h="307181">
                  <a:moveTo>
                    <a:pt x="940594" y="245269"/>
                  </a:moveTo>
                  <a:lnTo>
                    <a:pt x="578644" y="283369"/>
                  </a:lnTo>
                  <a:lnTo>
                    <a:pt x="366713" y="307181"/>
                  </a:lnTo>
                  <a:lnTo>
                    <a:pt x="307182" y="302419"/>
                  </a:lnTo>
                  <a:lnTo>
                    <a:pt x="185738" y="283369"/>
                  </a:lnTo>
                  <a:lnTo>
                    <a:pt x="0" y="238125"/>
                  </a:lnTo>
                  <a:lnTo>
                    <a:pt x="4763" y="104775"/>
                  </a:lnTo>
                  <a:lnTo>
                    <a:pt x="130969" y="135731"/>
                  </a:lnTo>
                  <a:lnTo>
                    <a:pt x="252413" y="157163"/>
                  </a:lnTo>
                  <a:lnTo>
                    <a:pt x="321469" y="157163"/>
                  </a:lnTo>
                  <a:lnTo>
                    <a:pt x="481013" y="140494"/>
                  </a:lnTo>
                  <a:lnTo>
                    <a:pt x="876300" y="90488"/>
                  </a:lnTo>
                  <a:lnTo>
                    <a:pt x="1276350" y="42863"/>
                  </a:lnTo>
                  <a:lnTo>
                    <a:pt x="1576388" y="0"/>
                  </a:lnTo>
                  <a:cubicBezTo>
                    <a:pt x="1575594" y="52388"/>
                    <a:pt x="1574801" y="104775"/>
                    <a:pt x="1574007" y="157163"/>
                  </a:cubicBezTo>
                  <a:lnTo>
                    <a:pt x="1357313" y="190500"/>
                  </a:lnTo>
                  <a:lnTo>
                    <a:pt x="1154907" y="219075"/>
                  </a:lnTo>
                  <a:lnTo>
                    <a:pt x="940594" y="245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">
              <a:extLst>
                <a:ext uri="{FF2B5EF4-FFF2-40B4-BE49-F238E27FC236}">
                  <a16:creationId xmlns:a16="http://schemas.microsoft.com/office/drawing/2014/main" id="{2827829B-AF5E-46FF-85D6-741C5B6BF572}"/>
                </a:ext>
              </a:extLst>
            </p:cNvPr>
            <p:cNvSpPr/>
            <p:nvPr/>
          </p:nvSpPr>
          <p:spPr>
            <a:xfrm>
              <a:off x="3984626" y="5078413"/>
              <a:ext cx="1609725" cy="284162"/>
            </a:xfrm>
            <a:custGeom>
              <a:avLst/>
              <a:gdLst>
                <a:gd name="connsiteX0" fmla="*/ 583407 w 1609725"/>
                <a:gd name="connsiteY0" fmla="*/ 216694 h 283369"/>
                <a:gd name="connsiteX1" fmla="*/ 4763 w 1609725"/>
                <a:gd name="connsiteY1" fmla="*/ 283369 h 283369"/>
                <a:gd name="connsiteX2" fmla="*/ 0 w 1609725"/>
                <a:gd name="connsiteY2" fmla="*/ 128588 h 283369"/>
                <a:gd name="connsiteX3" fmla="*/ 154782 w 1609725"/>
                <a:gd name="connsiteY3" fmla="*/ 102394 h 283369"/>
                <a:gd name="connsiteX4" fmla="*/ 431007 w 1609725"/>
                <a:gd name="connsiteY4" fmla="*/ 61913 h 283369"/>
                <a:gd name="connsiteX5" fmla="*/ 726282 w 1609725"/>
                <a:gd name="connsiteY5" fmla="*/ 33338 h 283369"/>
                <a:gd name="connsiteX6" fmla="*/ 964407 w 1609725"/>
                <a:gd name="connsiteY6" fmla="*/ 16669 h 283369"/>
                <a:gd name="connsiteX7" fmla="*/ 1169194 w 1609725"/>
                <a:gd name="connsiteY7" fmla="*/ 4763 h 283369"/>
                <a:gd name="connsiteX8" fmla="*/ 1343025 w 1609725"/>
                <a:gd name="connsiteY8" fmla="*/ 0 h 283369"/>
                <a:gd name="connsiteX9" fmla="*/ 1450182 w 1609725"/>
                <a:gd name="connsiteY9" fmla="*/ 9525 h 283369"/>
                <a:gd name="connsiteX10" fmla="*/ 1609725 w 1609725"/>
                <a:gd name="connsiteY10" fmla="*/ 38100 h 283369"/>
                <a:gd name="connsiteX11" fmla="*/ 1607344 w 1609725"/>
                <a:gd name="connsiteY11" fmla="*/ 190500 h 283369"/>
                <a:gd name="connsiteX12" fmla="*/ 1445419 w 1609725"/>
                <a:gd name="connsiteY12" fmla="*/ 169069 h 283369"/>
                <a:gd name="connsiteX13" fmla="*/ 1335882 w 1609725"/>
                <a:gd name="connsiteY13" fmla="*/ 161925 h 283369"/>
                <a:gd name="connsiteX14" fmla="*/ 1240632 w 1609725"/>
                <a:gd name="connsiteY14" fmla="*/ 159544 h 283369"/>
                <a:gd name="connsiteX15" fmla="*/ 1176338 w 1609725"/>
                <a:gd name="connsiteY15" fmla="*/ 164307 h 283369"/>
                <a:gd name="connsiteX16" fmla="*/ 1033463 w 1609725"/>
                <a:gd name="connsiteY16" fmla="*/ 178594 h 283369"/>
                <a:gd name="connsiteX17" fmla="*/ 809625 w 1609725"/>
                <a:gd name="connsiteY17" fmla="*/ 197644 h 283369"/>
                <a:gd name="connsiteX18" fmla="*/ 583407 w 1609725"/>
                <a:gd name="connsiteY18" fmla="*/ 216694 h 28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09725" h="283369">
                  <a:moveTo>
                    <a:pt x="583407" y="216694"/>
                  </a:moveTo>
                  <a:lnTo>
                    <a:pt x="4763" y="283369"/>
                  </a:lnTo>
                  <a:lnTo>
                    <a:pt x="0" y="128588"/>
                  </a:lnTo>
                  <a:lnTo>
                    <a:pt x="154782" y="102394"/>
                  </a:lnTo>
                  <a:lnTo>
                    <a:pt x="431007" y="61913"/>
                  </a:lnTo>
                  <a:lnTo>
                    <a:pt x="726282" y="33338"/>
                  </a:lnTo>
                  <a:lnTo>
                    <a:pt x="964407" y="16669"/>
                  </a:lnTo>
                  <a:lnTo>
                    <a:pt x="1169194" y="4763"/>
                  </a:lnTo>
                  <a:lnTo>
                    <a:pt x="1343025" y="0"/>
                  </a:lnTo>
                  <a:lnTo>
                    <a:pt x="1450182" y="9525"/>
                  </a:lnTo>
                  <a:lnTo>
                    <a:pt x="1609725" y="38100"/>
                  </a:lnTo>
                  <a:cubicBezTo>
                    <a:pt x="1608931" y="88900"/>
                    <a:pt x="1608138" y="139700"/>
                    <a:pt x="1607344" y="190500"/>
                  </a:cubicBezTo>
                  <a:lnTo>
                    <a:pt x="1445419" y="169069"/>
                  </a:lnTo>
                  <a:lnTo>
                    <a:pt x="1335882" y="161925"/>
                  </a:lnTo>
                  <a:lnTo>
                    <a:pt x="1240632" y="159544"/>
                  </a:lnTo>
                  <a:lnTo>
                    <a:pt x="1176338" y="164307"/>
                  </a:lnTo>
                  <a:lnTo>
                    <a:pt x="1033463" y="178594"/>
                  </a:lnTo>
                  <a:lnTo>
                    <a:pt x="809625" y="197644"/>
                  </a:lnTo>
                  <a:lnTo>
                    <a:pt x="583407" y="2166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">
              <a:extLst>
                <a:ext uri="{FF2B5EF4-FFF2-40B4-BE49-F238E27FC236}">
                  <a16:creationId xmlns:a16="http://schemas.microsoft.com/office/drawing/2014/main" id="{DB290A3F-F2F3-477F-929E-F70723FB6304}"/>
                </a:ext>
              </a:extLst>
            </p:cNvPr>
            <p:cNvSpPr/>
            <p:nvPr/>
          </p:nvSpPr>
          <p:spPr>
            <a:xfrm>
              <a:off x="6318250" y="1636714"/>
              <a:ext cx="749300" cy="954087"/>
            </a:xfrm>
            <a:custGeom>
              <a:avLst/>
              <a:gdLst>
                <a:gd name="connsiteX0" fmla="*/ 414338 w 750094"/>
                <a:gd name="connsiteY0" fmla="*/ 604837 h 954881"/>
                <a:gd name="connsiteX1" fmla="*/ 107157 w 750094"/>
                <a:gd name="connsiteY1" fmla="*/ 954881 h 954881"/>
                <a:gd name="connsiteX2" fmla="*/ 0 w 750094"/>
                <a:gd name="connsiteY2" fmla="*/ 878681 h 954881"/>
                <a:gd name="connsiteX3" fmla="*/ 59532 w 750094"/>
                <a:gd name="connsiteY3" fmla="*/ 816769 h 954881"/>
                <a:gd name="connsiteX4" fmla="*/ 95250 w 750094"/>
                <a:gd name="connsiteY4" fmla="*/ 771525 h 954881"/>
                <a:gd name="connsiteX5" fmla="*/ 135732 w 750094"/>
                <a:gd name="connsiteY5" fmla="*/ 721519 h 954881"/>
                <a:gd name="connsiteX6" fmla="*/ 192882 w 750094"/>
                <a:gd name="connsiteY6" fmla="*/ 635794 h 954881"/>
                <a:gd name="connsiteX7" fmla="*/ 233363 w 750094"/>
                <a:gd name="connsiteY7" fmla="*/ 561975 h 954881"/>
                <a:gd name="connsiteX8" fmla="*/ 295275 w 750094"/>
                <a:gd name="connsiteY8" fmla="*/ 435769 h 954881"/>
                <a:gd name="connsiteX9" fmla="*/ 342900 w 750094"/>
                <a:gd name="connsiteY9" fmla="*/ 326231 h 954881"/>
                <a:gd name="connsiteX10" fmla="*/ 371475 w 750094"/>
                <a:gd name="connsiteY10" fmla="*/ 219075 h 954881"/>
                <a:gd name="connsiteX11" fmla="*/ 371475 w 750094"/>
                <a:gd name="connsiteY11" fmla="*/ 221456 h 954881"/>
                <a:gd name="connsiteX12" fmla="*/ 373857 w 750094"/>
                <a:gd name="connsiteY12" fmla="*/ 192881 h 954881"/>
                <a:gd name="connsiteX13" fmla="*/ 366713 w 750094"/>
                <a:gd name="connsiteY13" fmla="*/ 171450 h 954881"/>
                <a:gd name="connsiteX14" fmla="*/ 347663 w 750094"/>
                <a:gd name="connsiteY14" fmla="*/ 147637 h 954881"/>
                <a:gd name="connsiteX15" fmla="*/ 314325 w 750094"/>
                <a:gd name="connsiteY15" fmla="*/ 119062 h 954881"/>
                <a:gd name="connsiteX16" fmla="*/ 269082 w 750094"/>
                <a:gd name="connsiteY16" fmla="*/ 83344 h 954881"/>
                <a:gd name="connsiteX17" fmla="*/ 250032 w 750094"/>
                <a:gd name="connsiteY17" fmla="*/ 64294 h 954881"/>
                <a:gd name="connsiteX18" fmla="*/ 238125 w 750094"/>
                <a:gd name="connsiteY18" fmla="*/ 40481 h 954881"/>
                <a:gd name="connsiteX19" fmla="*/ 235744 w 750094"/>
                <a:gd name="connsiteY19" fmla="*/ 23812 h 954881"/>
                <a:gd name="connsiteX20" fmla="*/ 238125 w 750094"/>
                <a:gd name="connsiteY20" fmla="*/ 9525 h 954881"/>
                <a:gd name="connsiteX21" fmla="*/ 252413 w 750094"/>
                <a:gd name="connsiteY21" fmla="*/ 0 h 954881"/>
                <a:gd name="connsiteX22" fmla="*/ 297657 w 750094"/>
                <a:gd name="connsiteY22" fmla="*/ 2381 h 954881"/>
                <a:gd name="connsiteX23" fmla="*/ 364332 w 750094"/>
                <a:gd name="connsiteY23" fmla="*/ 9525 h 954881"/>
                <a:gd name="connsiteX24" fmla="*/ 423863 w 750094"/>
                <a:gd name="connsiteY24" fmla="*/ 21431 h 954881"/>
                <a:gd name="connsiteX25" fmla="*/ 481013 w 750094"/>
                <a:gd name="connsiteY25" fmla="*/ 38100 h 954881"/>
                <a:gd name="connsiteX26" fmla="*/ 526257 w 750094"/>
                <a:gd name="connsiteY26" fmla="*/ 57150 h 954881"/>
                <a:gd name="connsiteX27" fmla="*/ 604838 w 750094"/>
                <a:gd name="connsiteY27" fmla="*/ 102394 h 954881"/>
                <a:gd name="connsiteX28" fmla="*/ 704850 w 750094"/>
                <a:gd name="connsiteY28" fmla="*/ 164306 h 954881"/>
                <a:gd name="connsiteX29" fmla="*/ 733425 w 750094"/>
                <a:gd name="connsiteY29" fmla="*/ 183356 h 954881"/>
                <a:gd name="connsiteX30" fmla="*/ 742950 w 750094"/>
                <a:gd name="connsiteY30" fmla="*/ 197644 h 954881"/>
                <a:gd name="connsiteX31" fmla="*/ 750094 w 750094"/>
                <a:gd name="connsiteY31" fmla="*/ 216694 h 954881"/>
                <a:gd name="connsiteX32" fmla="*/ 750094 w 750094"/>
                <a:gd name="connsiteY32" fmla="*/ 240506 h 954881"/>
                <a:gd name="connsiteX33" fmla="*/ 740569 w 750094"/>
                <a:gd name="connsiteY33" fmla="*/ 271462 h 954881"/>
                <a:gd name="connsiteX34" fmla="*/ 714375 w 750094"/>
                <a:gd name="connsiteY34" fmla="*/ 295275 h 954881"/>
                <a:gd name="connsiteX35" fmla="*/ 633413 w 750094"/>
                <a:gd name="connsiteY35" fmla="*/ 350044 h 954881"/>
                <a:gd name="connsiteX36" fmla="*/ 414338 w 750094"/>
                <a:gd name="connsiteY36" fmla="*/ 604837 h 95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50094" h="954881">
                  <a:moveTo>
                    <a:pt x="414338" y="604837"/>
                  </a:moveTo>
                  <a:lnTo>
                    <a:pt x="107157" y="954881"/>
                  </a:lnTo>
                  <a:lnTo>
                    <a:pt x="0" y="878681"/>
                  </a:lnTo>
                  <a:lnTo>
                    <a:pt x="59532" y="816769"/>
                  </a:lnTo>
                  <a:lnTo>
                    <a:pt x="95250" y="771525"/>
                  </a:lnTo>
                  <a:lnTo>
                    <a:pt x="135732" y="721519"/>
                  </a:lnTo>
                  <a:lnTo>
                    <a:pt x="192882" y="635794"/>
                  </a:lnTo>
                  <a:lnTo>
                    <a:pt x="233363" y="561975"/>
                  </a:lnTo>
                  <a:lnTo>
                    <a:pt x="295275" y="435769"/>
                  </a:lnTo>
                  <a:lnTo>
                    <a:pt x="342900" y="326231"/>
                  </a:lnTo>
                  <a:cubicBezTo>
                    <a:pt x="352425" y="290512"/>
                    <a:pt x="361748" y="254739"/>
                    <a:pt x="371475" y="219075"/>
                  </a:cubicBezTo>
                  <a:cubicBezTo>
                    <a:pt x="371684" y="218309"/>
                    <a:pt x="371475" y="220662"/>
                    <a:pt x="371475" y="221456"/>
                  </a:cubicBezTo>
                  <a:lnTo>
                    <a:pt x="373857" y="192881"/>
                  </a:lnTo>
                  <a:lnTo>
                    <a:pt x="366713" y="171450"/>
                  </a:lnTo>
                  <a:lnTo>
                    <a:pt x="347663" y="147637"/>
                  </a:lnTo>
                  <a:lnTo>
                    <a:pt x="314325" y="119062"/>
                  </a:lnTo>
                  <a:lnTo>
                    <a:pt x="269082" y="83344"/>
                  </a:lnTo>
                  <a:lnTo>
                    <a:pt x="250032" y="64294"/>
                  </a:lnTo>
                  <a:lnTo>
                    <a:pt x="238125" y="40481"/>
                  </a:lnTo>
                  <a:lnTo>
                    <a:pt x="235744" y="23812"/>
                  </a:lnTo>
                  <a:lnTo>
                    <a:pt x="238125" y="9525"/>
                  </a:lnTo>
                  <a:lnTo>
                    <a:pt x="252413" y="0"/>
                  </a:lnTo>
                  <a:lnTo>
                    <a:pt x="297657" y="2381"/>
                  </a:lnTo>
                  <a:lnTo>
                    <a:pt x="364332" y="9525"/>
                  </a:lnTo>
                  <a:lnTo>
                    <a:pt x="423863" y="21431"/>
                  </a:lnTo>
                  <a:lnTo>
                    <a:pt x="481013" y="38100"/>
                  </a:lnTo>
                  <a:lnTo>
                    <a:pt x="526257" y="57150"/>
                  </a:lnTo>
                  <a:lnTo>
                    <a:pt x="604838" y="102394"/>
                  </a:lnTo>
                  <a:lnTo>
                    <a:pt x="704850" y="164306"/>
                  </a:lnTo>
                  <a:lnTo>
                    <a:pt x="733425" y="183356"/>
                  </a:lnTo>
                  <a:lnTo>
                    <a:pt x="742950" y="197644"/>
                  </a:lnTo>
                  <a:lnTo>
                    <a:pt x="750094" y="216694"/>
                  </a:lnTo>
                  <a:lnTo>
                    <a:pt x="750094" y="240506"/>
                  </a:lnTo>
                  <a:lnTo>
                    <a:pt x="740569" y="271462"/>
                  </a:lnTo>
                  <a:lnTo>
                    <a:pt x="714375" y="295275"/>
                  </a:lnTo>
                  <a:lnTo>
                    <a:pt x="633413" y="350044"/>
                  </a:lnTo>
                  <a:lnTo>
                    <a:pt x="41433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0">
              <a:extLst>
                <a:ext uri="{FF2B5EF4-FFF2-40B4-BE49-F238E27FC236}">
                  <a16:creationId xmlns:a16="http://schemas.microsoft.com/office/drawing/2014/main" id="{5CBE10D5-C0DD-44AD-A47E-4EACBF6E5D55}"/>
                </a:ext>
              </a:extLst>
            </p:cNvPr>
            <p:cNvSpPr/>
            <p:nvPr/>
          </p:nvSpPr>
          <p:spPr>
            <a:xfrm>
              <a:off x="6132513" y="2278064"/>
              <a:ext cx="1720850" cy="619125"/>
            </a:xfrm>
            <a:custGeom>
              <a:avLst/>
              <a:gdLst>
                <a:gd name="connsiteX0" fmla="*/ 971550 w 1721644"/>
                <a:gd name="connsiteY0" fmla="*/ 309563 h 619125"/>
                <a:gd name="connsiteX1" fmla="*/ 581025 w 1721644"/>
                <a:gd name="connsiteY1" fmla="*/ 421482 h 619125"/>
                <a:gd name="connsiteX2" fmla="*/ 242887 w 1721644"/>
                <a:gd name="connsiteY2" fmla="*/ 526257 h 619125"/>
                <a:gd name="connsiteX3" fmla="*/ 104775 w 1721644"/>
                <a:gd name="connsiteY3" fmla="*/ 614363 h 619125"/>
                <a:gd name="connsiteX4" fmla="*/ 85725 w 1721644"/>
                <a:gd name="connsiteY4" fmla="*/ 619125 h 619125"/>
                <a:gd name="connsiteX5" fmla="*/ 40481 w 1721644"/>
                <a:gd name="connsiteY5" fmla="*/ 611982 h 619125"/>
                <a:gd name="connsiteX6" fmla="*/ 14287 w 1721644"/>
                <a:gd name="connsiteY6" fmla="*/ 602457 h 619125"/>
                <a:gd name="connsiteX7" fmla="*/ 2381 w 1721644"/>
                <a:gd name="connsiteY7" fmla="*/ 588169 h 619125"/>
                <a:gd name="connsiteX8" fmla="*/ 0 w 1721644"/>
                <a:gd name="connsiteY8" fmla="*/ 545307 h 619125"/>
                <a:gd name="connsiteX9" fmla="*/ 7144 w 1721644"/>
                <a:gd name="connsiteY9" fmla="*/ 426244 h 619125"/>
                <a:gd name="connsiteX10" fmla="*/ 19050 w 1721644"/>
                <a:gd name="connsiteY10" fmla="*/ 311944 h 619125"/>
                <a:gd name="connsiteX11" fmla="*/ 28575 w 1721644"/>
                <a:gd name="connsiteY11" fmla="*/ 297657 h 619125"/>
                <a:gd name="connsiteX12" fmla="*/ 73819 w 1721644"/>
                <a:gd name="connsiteY12" fmla="*/ 276225 h 619125"/>
                <a:gd name="connsiteX13" fmla="*/ 228600 w 1721644"/>
                <a:gd name="connsiteY13" fmla="*/ 216694 h 619125"/>
                <a:gd name="connsiteX14" fmla="*/ 352425 w 1721644"/>
                <a:gd name="connsiteY14" fmla="*/ 235744 h 619125"/>
                <a:gd name="connsiteX15" fmla="*/ 464344 w 1721644"/>
                <a:gd name="connsiteY15" fmla="*/ 226219 h 619125"/>
                <a:gd name="connsiteX16" fmla="*/ 842962 w 1721644"/>
                <a:gd name="connsiteY16" fmla="*/ 169069 h 619125"/>
                <a:gd name="connsiteX17" fmla="*/ 1123950 w 1721644"/>
                <a:gd name="connsiteY17" fmla="*/ 123825 h 619125"/>
                <a:gd name="connsiteX18" fmla="*/ 1373981 w 1721644"/>
                <a:gd name="connsiteY18" fmla="*/ 73819 h 619125"/>
                <a:gd name="connsiteX19" fmla="*/ 1645444 w 1721644"/>
                <a:gd name="connsiteY19" fmla="*/ 0 h 619125"/>
                <a:gd name="connsiteX20" fmla="*/ 1721644 w 1721644"/>
                <a:gd name="connsiteY20" fmla="*/ 123825 h 619125"/>
                <a:gd name="connsiteX21" fmla="*/ 1483519 w 1721644"/>
                <a:gd name="connsiteY21" fmla="*/ 183357 h 619125"/>
                <a:gd name="connsiteX22" fmla="*/ 971550 w 1721644"/>
                <a:gd name="connsiteY22" fmla="*/ 309563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1644" h="619125">
                  <a:moveTo>
                    <a:pt x="971550" y="309563"/>
                  </a:moveTo>
                  <a:lnTo>
                    <a:pt x="581025" y="421482"/>
                  </a:lnTo>
                  <a:lnTo>
                    <a:pt x="242887" y="526257"/>
                  </a:lnTo>
                  <a:lnTo>
                    <a:pt x="104775" y="614363"/>
                  </a:lnTo>
                  <a:lnTo>
                    <a:pt x="85725" y="619125"/>
                  </a:lnTo>
                  <a:lnTo>
                    <a:pt x="40481" y="611982"/>
                  </a:lnTo>
                  <a:lnTo>
                    <a:pt x="14287" y="602457"/>
                  </a:lnTo>
                  <a:lnTo>
                    <a:pt x="2381" y="588169"/>
                  </a:lnTo>
                  <a:lnTo>
                    <a:pt x="0" y="545307"/>
                  </a:lnTo>
                  <a:lnTo>
                    <a:pt x="7144" y="426244"/>
                  </a:lnTo>
                  <a:lnTo>
                    <a:pt x="19050" y="311944"/>
                  </a:lnTo>
                  <a:lnTo>
                    <a:pt x="28575" y="297657"/>
                  </a:lnTo>
                  <a:lnTo>
                    <a:pt x="73819" y="276225"/>
                  </a:lnTo>
                  <a:lnTo>
                    <a:pt x="228600" y="216694"/>
                  </a:lnTo>
                  <a:lnTo>
                    <a:pt x="352425" y="235744"/>
                  </a:lnTo>
                  <a:lnTo>
                    <a:pt x="464344" y="226219"/>
                  </a:lnTo>
                  <a:lnTo>
                    <a:pt x="842962" y="169069"/>
                  </a:lnTo>
                  <a:lnTo>
                    <a:pt x="1123950" y="123825"/>
                  </a:lnTo>
                  <a:lnTo>
                    <a:pt x="1373981" y="73819"/>
                  </a:lnTo>
                  <a:lnTo>
                    <a:pt x="1645444" y="0"/>
                  </a:lnTo>
                  <a:lnTo>
                    <a:pt x="1721644" y="123825"/>
                  </a:lnTo>
                  <a:lnTo>
                    <a:pt x="1483519" y="183357"/>
                  </a:lnTo>
                  <a:lnTo>
                    <a:pt x="971550" y="3095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6D37244F-BBB3-4366-8F21-2A3CA00986C5}"/>
                </a:ext>
              </a:extLst>
            </p:cNvPr>
            <p:cNvSpPr/>
            <p:nvPr/>
          </p:nvSpPr>
          <p:spPr>
            <a:xfrm>
              <a:off x="7356475" y="1970088"/>
              <a:ext cx="814388" cy="792162"/>
            </a:xfrm>
            <a:custGeom>
              <a:avLst/>
              <a:gdLst>
                <a:gd name="connsiteX0" fmla="*/ 533400 w 814388"/>
                <a:gd name="connsiteY0" fmla="*/ 614362 h 792956"/>
                <a:gd name="connsiteX1" fmla="*/ 390525 w 814388"/>
                <a:gd name="connsiteY1" fmla="*/ 442912 h 792956"/>
                <a:gd name="connsiteX2" fmla="*/ 319088 w 814388"/>
                <a:gd name="connsiteY2" fmla="*/ 342900 h 792956"/>
                <a:gd name="connsiteX3" fmla="*/ 240507 w 814388"/>
                <a:gd name="connsiteY3" fmla="*/ 261937 h 792956"/>
                <a:gd name="connsiteX4" fmla="*/ 154782 w 814388"/>
                <a:gd name="connsiteY4" fmla="*/ 178594 h 792956"/>
                <a:gd name="connsiteX5" fmla="*/ 85725 w 814388"/>
                <a:gd name="connsiteY5" fmla="*/ 123825 h 792956"/>
                <a:gd name="connsiteX6" fmla="*/ 30957 w 814388"/>
                <a:gd name="connsiteY6" fmla="*/ 85725 h 792956"/>
                <a:gd name="connsiteX7" fmla="*/ 11907 w 814388"/>
                <a:gd name="connsiteY7" fmla="*/ 66675 h 792956"/>
                <a:gd name="connsiteX8" fmla="*/ 2382 w 814388"/>
                <a:gd name="connsiteY8" fmla="*/ 45244 h 792956"/>
                <a:gd name="connsiteX9" fmla="*/ 0 w 814388"/>
                <a:gd name="connsiteY9" fmla="*/ 23812 h 792956"/>
                <a:gd name="connsiteX10" fmla="*/ 4763 w 814388"/>
                <a:gd name="connsiteY10" fmla="*/ 9525 h 792956"/>
                <a:gd name="connsiteX11" fmla="*/ 21432 w 814388"/>
                <a:gd name="connsiteY11" fmla="*/ 0 h 792956"/>
                <a:gd name="connsiteX12" fmla="*/ 47625 w 814388"/>
                <a:gd name="connsiteY12" fmla="*/ 2381 h 792956"/>
                <a:gd name="connsiteX13" fmla="*/ 171450 w 814388"/>
                <a:gd name="connsiteY13" fmla="*/ 54769 h 792956"/>
                <a:gd name="connsiteX14" fmla="*/ 350044 w 814388"/>
                <a:gd name="connsiteY14" fmla="*/ 130969 h 792956"/>
                <a:gd name="connsiteX15" fmla="*/ 531019 w 814388"/>
                <a:gd name="connsiteY15" fmla="*/ 211931 h 792956"/>
                <a:gd name="connsiteX16" fmla="*/ 564357 w 814388"/>
                <a:gd name="connsiteY16" fmla="*/ 228600 h 792956"/>
                <a:gd name="connsiteX17" fmla="*/ 585788 w 814388"/>
                <a:gd name="connsiteY17" fmla="*/ 247650 h 792956"/>
                <a:gd name="connsiteX18" fmla="*/ 647700 w 814388"/>
                <a:gd name="connsiteY18" fmla="*/ 316706 h 792956"/>
                <a:gd name="connsiteX19" fmla="*/ 688182 w 814388"/>
                <a:gd name="connsiteY19" fmla="*/ 369094 h 792956"/>
                <a:gd name="connsiteX20" fmla="*/ 735807 w 814388"/>
                <a:gd name="connsiteY20" fmla="*/ 445294 h 792956"/>
                <a:gd name="connsiteX21" fmla="*/ 776288 w 814388"/>
                <a:gd name="connsiteY21" fmla="*/ 526256 h 792956"/>
                <a:gd name="connsiteX22" fmla="*/ 797719 w 814388"/>
                <a:gd name="connsiteY22" fmla="*/ 585787 h 792956"/>
                <a:gd name="connsiteX23" fmla="*/ 814388 w 814388"/>
                <a:gd name="connsiteY23" fmla="*/ 657225 h 792956"/>
                <a:gd name="connsiteX24" fmla="*/ 812007 w 814388"/>
                <a:gd name="connsiteY24" fmla="*/ 714375 h 792956"/>
                <a:gd name="connsiteX25" fmla="*/ 802482 w 814388"/>
                <a:gd name="connsiteY25" fmla="*/ 750094 h 792956"/>
                <a:gd name="connsiteX26" fmla="*/ 785813 w 814388"/>
                <a:gd name="connsiteY26" fmla="*/ 778669 h 792956"/>
                <a:gd name="connsiteX27" fmla="*/ 762000 w 814388"/>
                <a:gd name="connsiteY27" fmla="*/ 792956 h 792956"/>
                <a:gd name="connsiteX28" fmla="*/ 723900 w 814388"/>
                <a:gd name="connsiteY28" fmla="*/ 792956 h 792956"/>
                <a:gd name="connsiteX29" fmla="*/ 669132 w 814388"/>
                <a:gd name="connsiteY29" fmla="*/ 778669 h 792956"/>
                <a:gd name="connsiteX30" fmla="*/ 635794 w 814388"/>
                <a:gd name="connsiteY30" fmla="*/ 752475 h 792956"/>
                <a:gd name="connsiteX31" fmla="*/ 533400 w 814388"/>
                <a:gd name="connsiteY31" fmla="*/ 61436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14388" h="792956">
                  <a:moveTo>
                    <a:pt x="533400" y="614362"/>
                  </a:moveTo>
                  <a:lnTo>
                    <a:pt x="390525" y="442912"/>
                  </a:lnTo>
                  <a:lnTo>
                    <a:pt x="319088" y="342900"/>
                  </a:lnTo>
                  <a:lnTo>
                    <a:pt x="240507" y="261937"/>
                  </a:lnTo>
                  <a:lnTo>
                    <a:pt x="154782" y="178594"/>
                  </a:lnTo>
                  <a:lnTo>
                    <a:pt x="85725" y="123825"/>
                  </a:lnTo>
                  <a:lnTo>
                    <a:pt x="30957" y="85725"/>
                  </a:lnTo>
                  <a:lnTo>
                    <a:pt x="11907" y="66675"/>
                  </a:lnTo>
                  <a:lnTo>
                    <a:pt x="2382" y="45244"/>
                  </a:lnTo>
                  <a:lnTo>
                    <a:pt x="0" y="23812"/>
                  </a:lnTo>
                  <a:lnTo>
                    <a:pt x="4763" y="9525"/>
                  </a:lnTo>
                  <a:lnTo>
                    <a:pt x="21432" y="0"/>
                  </a:lnTo>
                  <a:lnTo>
                    <a:pt x="47625" y="2381"/>
                  </a:lnTo>
                  <a:lnTo>
                    <a:pt x="171450" y="54769"/>
                  </a:lnTo>
                  <a:lnTo>
                    <a:pt x="350044" y="130969"/>
                  </a:lnTo>
                  <a:lnTo>
                    <a:pt x="531019" y="211931"/>
                  </a:lnTo>
                  <a:lnTo>
                    <a:pt x="564357" y="228600"/>
                  </a:lnTo>
                  <a:lnTo>
                    <a:pt x="585788" y="247650"/>
                  </a:lnTo>
                  <a:lnTo>
                    <a:pt x="647700" y="316706"/>
                  </a:lnTo>
                  <a:lnTo>
                    <a:pt x="688182" y="369094"/>
                  </a:lnTo>
                  <a:lnTo>
                    <a:pt x="735807" y="445294"/>
                  </a:lnTo>
                  <a:lnTo>
                    <a:pt x="776288" y="526256"/>
                  </a:lnTo>
                  <a:lnTo>
                    <a:pt x="797719" y="585787"/>
                  </a:lnTo>
                  <a:lnTo>
                    <a:pt x="814388" y="657225"/>
                  </a:lnTo>
                  <a:cubicBezTo>
                    <a:pt x="813594" y="676275"/>
                    <a:pt x="812801" y="695325"/>
                    <a:pt x="812007" y="714375"/>
                  </a:cubicBezTo>
                  <a:lnTo>
                    <a:pt x="802482" y="750094"/>
                  </a:lnTo>
                  <a:lnTo>
                    <a:pt x="785813" y="778669"/>
                  </a:lnTo>
                  <a:lnTo>
                    <a:pt x="762000" y="792956"/>
                  </a:lnTo>
                  <a:lnTo>
                    <a:pt x="723900" y="792956"/>
                  </a:lnTo>
                  <a:lnTo>
                    <a:pt x="669132" y="778669"/>
                  </a:lnTo>
                  <a:lnTo>
                    <a:pt x="635794" y="752475"/>
                  </a:lnTo>
                  <a:lnTo>
                    <a:pt x="533400" y="6143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8">
              <a:extLst>
                <a:ext uri="{FF2B5EF4-FFF2-40B4-BE49-F238E27FC236}">
                  <a16:creationId xmlns:a16="http://schemas.microsoft.com/office/drawing/2014/main" id="{39CEF464-E4FA-4B3D-B42F-76FD64DFEF2D}"/>
                </a:ext>
              </a:extLst>
            </p:cNvPr>
            <p:cNvSpPr/>
            <p:nvPr/>
          </p:nvSpPr>
          <p:spPr>
            <a:xfrm>
              <a:off x="5784850" y="3668714"/>
              <a:ext cx="1157288" cy="1482725"/>
            </a:xfrm>
            <a:custGeom>
              <a:avLst/>
              <a:gdLst>
                <a:gd name="connsiteX0" fmla="*/ 938213 w 1157288"/>
                <a:gd name="connsiteY0" fmla="*/ 678657 h 1481138"/>
                <a:gd name="connsiteX1" fmla="*/ 804863 w 1157288"/>
                <a:gd name="connsiteY1" fmla="*/ 850107 h 1481138"/>
                <a:gd name="connsiteX2" fmla="*/ 766763 w 1157288"/>
                <a:gd name="connsiteY2" fmla="*/ 904875 h 1481138"/>
                <a:gd name="connsiteX3" fmla="*/ 621507 w 1157288"/>
                <a:gd name="connsiteY3" fmla="*/ 1050132 h 1481138"/>
                <a:gd name="connsiteX4" fmla="*/ 435769 w 1157288"/>
                <a:gd name="connsiteY4" fmla="*/ 1209675 h 1481138"/>
                <a:gd name="connsiteX5" fmla="*/ 295275 w 1157288"/>
                <a:gd name="connsiteY5" fmla="*/ 1316832 h 1481138"/>
                <a:gd name="connsiteX6" fmla="*/ 111919 w 1157288"/>
                <a:gd name="connsiteY6" fmla="*/ 1445419 h 1481138"/>
                <a:gd name="connsiteX7" fmla="*/ 54769 w 1157288"/>
                <a:gd name="connsiteY7" fmla="*/ 1481138 h 1481138"/>
                <a:gd name="connsiteX8" fmla="*/ 40482 w 1157288"/>
                <a:gd name="connsiteY8" fmla="*/ 1481138 h 1481138"/>
                <a:gd name="connsiteX9" fmla="*/ 11907 w 1157288"/>
                <a:gd name="connsiteY9" fmla="*/ 1476375 h 1481138"/>
                <a:gd name="connsiteX10" fmla="*/ 0 w 1157288"/>
                <a:gd name="connsiteY10" fmla="*/ 1464469 h 1481138"/>
                <a:gd name="connsiteX11" fmla="*/ 4763 w 1157288"/>
                <a:gd name="connsiteY11" fmla="*/ 1443038 h 1481138"/>
                <a:gd name="connsiteX12" fmla="*/ 40482 w 1157288"/>
                <a:gd name="connsiteY12" fmla="*/ 1402557 h 1481138"/>
                <a:gd name="connsiteX13" fmla="*/ 116682 w 1157288"/>
                <a:gd name="connsiteY13" fmla="*/ 1340644 h 1481138"/>
                <a:gd name="connsiteX14" fmla="*/ 192882 w 1157288"/>
                <a:gd name="connsiteY14" fmla="*/ 1264444 h 1481138"/>
                <a:gd name="connsiteX15" fmla="*/ 295275 w 1157288"/>
                <a:gd name="connsiteY15" fmla="*/ 1164432 h 1481138"/>
                <a:gd name="connsiteX16" fmla="*/ 378619 w 1157288"/>
                <a:gd name="connsiteY16" fmla="*/ 1076325 h 1481138"/>
                <a:gd name="connsiteX17" fmla="*/ 442913 w 1157288"/>
                <a:gd name="connsiteY17" fmla="*/ 1004888 h 1481138"/>
                <a:gd name="connsiteX18" fmla="*/ 526257 w 1157288"/>
                <a:gd name="connsiteY18" fmla="*/ 897732 h 1481138"/>
                <a:gd name="connsiteX19" fmla="*/ 602457 w 1157288"/>
                <a:gd name="connsiteY19" fmla="*/ 795338 h 1481138"/>
                <a:gd name="connsiteX20" fmla="*/ 657225 w 1157288"/>
                <a:gd name="connsiteY20" fmla="*/ 709613 h 1481138"/>
                <a:gd name="connsiteX21" fmla="*/ 716757 w 1157288"/>
                <a:gd name="connsiteY21" fmla="*/ 609600 h 1481138"/>
                <a:gd name="connsiteX22" fmla="*/ 773907 w 1157288"/>
                <a:gd name="connsiteY22" fmla="*/ 490538 h 1481138"/>
                <a:gd name="connsiteX23" fmla="*/ 814388 w 1157288"/>
                <a:gd name="connsiteY23" fmla="*/ 385763 h 1481138"/>
                <a:gd name="connsiteX24" fmla="*/ 847725 w 1157288"/>
                <a:gd name="connsiteY24" fmla="*/ 280988 h 1481138"/>
                <a:gd name="connsiteX25" fmla="*/ 859632 w 1157288"/>
                <a:gd name="connsiteY25" fmla="*/ 223838 h 1481138"/>
                <a:gd name="connsiteX26" fmla="*/ 862013 w 1157288"/>
                <a:gd name="connsiteY26" fmla="*/ 192882 h 1481138"/>
                <a:gd name="connsiteX27" fmla="*/ 854869 w 1157288"/>
                <a:gd name="connsiteY27" fmla="*/ 147638 h 1481138"/>
                <a:gd name="connsiteX28" fmla="*/ 842963 w 1157288"/>
                <a:gd name="connsiteY28" fmla="*/ 119063 h 1481138"/>
                <a:gd name="connsiteX29" fmla="*/ 814388 w 1157288"/>
                <a:gd name="connsiteY29" fmla="*/ 88107 h 1481138"/>
                <a:gd name="connsiteX30" fmla="*/ 773907 w 1157288"/>
                <a:gd name="connsiteY30" fmla="*/ 57150 h 1481138"/>
                <a:gd name="connsiteX31" fmla="*/ 759619 w 1157288"/>
                <a:gd name="connsiteY31" fmla="*/ 45244 h 1481138"/>
                <a:gd name="connsiteX32" fmla="*/ 754857 w 1157288"/>
                <a:gd name="connsiteY32" fmla="*/ 28575 h 1481138"/>
                <a:gd name="connsiteX33" fmla="*/ 752475 w 1157288"/>
                <a:gd name="connsiteY33" fmla="*/ 16669 h 1481138"/>
                <a:gd name="connsiteX34" fmla="*/ 759619 w 1157288"/>
                <a:gd name="connsiteY34" fmla="*/ 4763 h 1481138"/>
                <a:gd name="connsiteX35" fmla="*/ 783432 w 1157288"/>
                <a:gd name="connsiteY35" fmla="*/ 0 h 1481138"/>
                <a:gd name="connsiteX36" fmla="*/ 840582 w 1157288"/>
                <a:gd name="connsiteY36" fmla="*/ 4763 h 1481138"/>
                <a:gd name="connsiteX37" fmla="*/ 907257 w 1157288"/>
                <a:gd name="connsiteY37" fmla="*/ 26194 h 1481138"/>
                <a:gd name="connsiteX38" fmla="*/ 969169 w 1157288"/>
                <a:gd name="connsiteY38" fmla="*/ 57150 h 1481138"/>
                <a:gd name="connsiteX39" fmla="*/ 1014413 w 1157288"/>
                <a:gd name="connsiteY39" fmla="*/ 80963 h 1481138"/>
                <a:gd name="connsiteX40" fmla="*/ 1062038 w 1157288"/>
                <a:gd name="connsiteY40" fmla="*/ 107157 h 1481138"/>
                <a:gd name="connsiteX41" fmla="*/ 1114425 w 1157288"/>
                <a:gd name="connsiteY41" fmla="*/ 140494 h 1481138"/>
                <a:gd name="connsiteX42" fmla="*/ 1145382 w 1157288"/>
                <a:gd name="connsiteY42" fmla="*/ 166688 h 1481138"/>
                <a:gd name="connsiteX43" fmla="*/ 1154907 w 1157288"/>
                <a:gd name="connsiteY43" fmla="*/ 185738 h 1481138"/>
                <a:gd name="connsiteX44" fmla="*/ 1157288 w 1157288"/>
                <a:gd name="connsiteY44" fmla="*/ 207169 h 1481138"/>
                <a:gd name="connsiteX45" fmla="*/ 1157288 w 1157288"/>
                <a:gd name="connsiteY45" fmla="*/ 228600 h 1481138"/>
                <a:gd name="connsiteX46" fmla="*/ 1152525 w 1157288"/>
                <a:gd name="connsiteY46" fmla="*/ 259557 h 1481138"/>
                <a:gd name="connsiteX47" fmla="*/ 1140619 w 1157288"/>
                <a:gd name="connsiteY47" fmla="*/ 290513 h 1481138"/>
                <a:gd name="connsiteX48" fmla="*/ 1095375 w 1157288"/>
                <a:gd name="connsiteY48" fmla="*/ 335757 h 1481138"/>
                <a:gd name="connsiteX49" fmla="*/ 1052513 w 1157288"/>
                <a:gd name="connsiteY49" fmla="*/ 471488 h 1481138"/>
                <a:gd name="connsiteX50" fmla="*/ 1000125 w 1157288"/>
                <a:gd name="connsiteY50" fmla="*/ 581025 h 1481138"/>
                <a:gd name="connsiteX51" fmla="*/ 938213 w 1157288"/>
                <a:gd name="connsiteY51" fmla="*/ 678657 h 148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57288" h="1481138">
                  <a:moveTo>
                    <a:pt x="938213" y="678657"/>
                  </a:moveTo>
                  <a:lnTo>
                    <a:pt x="804863" y="850107"/>
                  </a:lnTo>
                  <a:lnTo>
                    <a:pt x="766763" y="904875"/>
                  </a:lnTo>
                  <a:lnTo>
                    <a:pt x="621507" y="1050132"/>
                  </a:lnTo>
                  <a:lnTo>
                    <a:pt x="435769" y="1209675"/>
                  </a:lnTo>
                  <a:lnTo>
                    <a:pt x="295275" y="1316832"/>
                  </a:lnTo>
                  <a:lnTo>
                    <a:pt x="111919" y="1445419"/>
                  </a:lnTo>
                  <a:lnTo>
                    <a:pt x="54769" y="1481138"/>
                  </a:lnTo>
                  <a:lnTo>
                    <a:pt x="40482" y="1481138"/>
                  </a:lnTo>
                  <a:lnTo>
                    <a:pt x="11907" y="1476375"/>
                  </a:lnTo>
                  <a:lnTo>
                    <a:pt x="0" y="1464469"/>
                  </a:lnTo>
                  <a:lnTo>
                    <a:pt x="4763" y="1443038"/>
                  </a:lnTo>
                  <a:lnTo>
                    <a:pt x="40482" y="1402557"/>
                  </a:lnTo>
                  <a:lnTo>
                    <a:pt x="116682" y="1340644"/>
                  </a:lnTo>
                  <a:lnTo>
                    <a:pt x="192882" y="1264444"/>
                  </a:lnTo>
                  <a:lnTo>
                    <a:pt x="295275" y="1164432"/>
                  </a:lnTo>
                  <a:lnTo>
                    <a:pt x="378619" y="1076325"/>
                  </a:lnTo>
                  <a:lnTo>
                    <a:pt x="442913" y="1004888"/>
                  </a:lnTo>
                  <a:lnTo>
                    <a:pt x="526257" y="897732"/>
                  </a:lnTo>
                  <a:lnTo>
                    <a:pt x="602457" y="795338"/>
                  </a:lnTo>
                  <a:lnTo>
                    <a:pt x="657225" y="709613"/>
                  </a:lnTo>
                  <a:lnTo>
                    <a:pt x="716757" y="609600"/>
                  </a:lnTo>
                  <a:lnTo>
                    <a:pt x="773907" y="490538"/>
                  </a:lnTo>
                  <a:lnTo>
                    <a:pt x="814388" y="385763"/>
                  </a:lnTo>
                  <a:lnTo>
                    <a:pt x="847725" y="280988"/>
                  </a:lnTo>
                  <a:lnTo>
                    <a:pt x="859632" y="223838"/>
                  </a:lnTo>
                  <a:lnTo>
                    <a:pt x="862013" y="192882"/>
                  </a:lnTo>
                  <a:lnTo>
                    <a:pt x="854869" y="147638"/>
                  </a:lnTo>
                  <a:lnTo>
                    <a:pt x="842963" y="119063"/>
                  </a:lnTo>
                  <a:lnTo>
                    <a:pt x="814388" y="88107"/>
                  </a:lnTo>
                  <a:lnTo>
                    <a:pt x="773907" y="57150"/>
                  </a:lnTo>
                  <a:lnTo>
                    <a:pt x="759619" y="45244"/>
                  </a:lnTo>
                  <a:lnTo>
                    <a:pt x="754857" y="28575"/>
                  </a:lnTo>
                  <a:lnTo>
                    <a:pt x="752475" y="16669"/>
                  </a:lnTo>
                  <a:lnTo>
                    <a:pt x="759619" y="4763"/>
                  </a:lnTo>
                  <a:lnTo>
                    <a:pt x="783432" y="0"/>
                  </a:lnTo>
                  <a:lnTo>
                    <a:pt x="840582" y="4763"/>
                  </a:lnTo>
                  <a:lnTo>
                    <a:pt x="907257" y="26194"/>
                  </a:lnTo>
                  <a:lnTo>
                    <a:pt x="969169" y="57150"/>
                  </a:lnTo>
                  <a:lnTo>
                    <a:pt x="1014413" y="80963"/>
                  </a:lnTo>
                  <a:lnTo>
                    <a:pt x="1062038" y="107157"/>
                  </a:lnTo>
                  <a:lnTo>
                    <a:pt x="1114425" y="140494"/>
                  </a:lnTo>
                  <a:lnTo>
                    <a:pt x="1145382" y="166688"/>
                  </a:lnTo>
                  <a:lnTo>
                    <a:pt x="1154907" y="185738"/>
                  </a:lnTo>
                  <a:lnTo>
                    <a:pt x="1157288" y="207169"/>
                  </a:lnTo>
                  <a:lnTo>
                    <a:pt x="1157288" y="228600"/>
                  </a:lnTo>
                  <a:lnTo>
                    <a:pt x="1152525" y="259557"/>
                  </a:lnTo>
                  <a:lnTo>
                    <a:pt x="1140619" y="290513"/>
                  </a:lnTo>
                  <a:lnTo>
                    <a:pt x="1095375" y="335757"/>
                  </a:lnTo>
                  <a:lnTo>
                    <a:pt x="1052513" y="471488"/>
                  </a:lnTo>
                  <a:lnTo>
                    <a:pt x="1000125" y="581025"/>
                  </a:lnTo>
                  <a:lnTo>
                    <a:pt x="938213" y="678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01D7009D-A3E9-4A54-A083-30FB5ACA32B4}"/>
                </a:ext>
              </a:extLst>
            </p:cNvPr>
            <p:cNvSpPr/>
            <p:nvPr/>
          </p:nvSpPr>
          <p:spPr>
            <a:xfrm>
              <a:off x="6748463" y="3783013"/>
              <a:ext cx="1166812" cy="400050"/>
            </a:xfrm>
            <a:custGeom>
              <a:avLst/>
              <a:gdLst>
                <a:gd name="connsiteX0" fmla="*/ 411956 w 1166812"/>
                <a:gd name="connsiteY0" fmla="*/ 319088 h 400050"/>
                <a:gd name="connsiteX1" fmla="*/ 0 w 1166812"/>
                <a:gd name="connsiteY1" fmla="*/ 400050 h 400050"/>
                <a:gd name="connsiteX2" fmla="*/ 83343 w 1166812"/>
                <a:gd name="connsiteY2" fmla="*/ 183357 h 400050"/>
                <a:gd name="connsiteX3" fmla="*/ 178593 w 1166812"/>
                <a:gd name="connsiteY3" fmla="*/ 200025 h 400050"/>
                <a:gd name="connsiteX4" fmla="*/ 257175 w 1166812"/>
                <a:gd name="connsiteY4" fmla="*/ 190500 h 400050"/>
                <a:gd name="connsiteX5" fmla="*/ 409575 w 1166812"/>
                <a:gd name="connsiteY5" fmla="*/ 161925 h 400050"/>
                <a:gd name="connsiteX6" fmla="*/ 571500 w 1166812"/>
                <a:gd name="connsiteY6" fmla="*/ 114300 h 400050"/>
                <a:gd name="connsiteX7" fmla="*/ 781050 w 1166812"/>
                <a:gd name="connsiteY7" fmla="*/ 42863 h 400050"/>
                <a:gd name="connsiteX8" fmla="*/ 883443 w 1166812"/>
                <a:gd name="connsiteY8" fmla="*/ 0 h 400050"/>
                <a:gd name="connsiteX9" fmla="*/ 926306 w 1166812"/>
                <a:gd name="connsiteY9" fmla="*/ 16669 h 400050"/>
                <a:gd name="connsiteX10" fmla="*/ 1026318 w 1166812"/>
                <a:gd name="connsiteY10" fmla="*/ 57150 h 400050"/>
                <a:gd name="connsiteX11" fmla="*/ 1085850 w 1166812"/>
                <a:gd name="connsiteY11" fmla="*/ 80963 h 400050"/>
                <a:gd name="connsiteX12" fmla="*/ 1123950 w 1166812"/>
                <a:gd name="connsiteY12" fmla="*/ 104775 h 400050"/>
                <a:gd name="connsiteX13" fmla="*/ 1145381 w 1166812"/>
                <a:gd name="connsiteY13" fmla="*/ 121444 h 400050"/>
                <a:gd name="connsiteX14" fmla="*/ 1154906 w 1166812"/>
                <a:gd name="connsiteY14" fmla="*/ 135732 h 400050"/>
                <a:gd name="connsiteX15" fmla="*/ 1162050 w 1166812"/>
                <a:gd name="connsiteY15" fmla="*/ 150019 h 400050"/>
                <a:gd name="connsiteX16" fmla="*/ 1166812 w 1166812"/>
                <a:gd name="connsiteY16" fmla="*/ 171450 h 400050"/>
                <a:gd name="connsiteX17" fmla="*/ 1157287 w 1166812"/>
                <a:gd name="connsiteY17" fmla="*/ 190500 h 400050"/>
                <a:gd name="connsiteX18" fmla="*/ 1140618 w 1166812"/>
                <a:gd name="connsiteY18" fmla="*/ 211932 h 400050"/>
                <a:gd name="connsiteX19" fmla="*/ 1090612 w 1166812"/>
                <a:gd name="connsiteY19" fmla="*/ 252413 h 400050"/>
                <a:gd name="connsiteX20" fmla="*/ 1042987 w 1166812"/>
                <a:gd name="connsiteY20" fmla="*/ 292894 h 400050"/>
                <a:gd name="connsiteX21" fmla="*/ 1007268 w 1166812"/>
                <a:gd name="connsiteY21" fmla="*/ 354807 h 400050"/>
                <a:gd name="connsiteX22" fmla="*/ 742950 w 1166812"/>
                <a:gd name="connsiteY22" fmla="*/ 259557 h 400050"/>
                <a:gd name="connsiteX23" fmla="*/ 411956 w 1166812"/>
                <a:gd name="connsiteY23" fmla="*/ 319088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66812" h="400050">
                  <a:moveTo>
                    <a:pt x="411956" y="319088"/>
                  </a:moveTo>
                  <a:lnTo>
                    <a:pt x="0" y="400050"/>
                  </a:lnTo>
                  <a:lnTo>
                    <a:pt x="83343" y="183357"/>
                  </a:lnTo>
                  <a:lnTo>
                    <a:pt x="178593" y="200025"/>
                  </a:lnTo>
                  <a:lnTo>
                    <a:pt x="257175" y="190500"/>
                  </a:lnTo>
                  <a:lnTo>
                    <a:pt x="409575" y="161925"/>
                  </a:lnTo>
                  <a:lnTo>
                    <a:pt x="571500" y="114300"/>
                  </a:lnTo>
                  <a:lnTo>
                    <a:pt x="781050" y="42863"/>
                  </a:lnTo>
                  <a:lnTo>
                    <a:pt x="883443" y="0"/>
                  </a:lnTo>
                  <a:lnTo>
                    <a:pt x="926306" y="16669"/>
                  </a:lnTo>
                  <a:lnTo>
                    <a:pt x="1026318" y="57150"/>
                  </a:lnTo>
                  <a:lnTo>
                    <a:pt x="1085850" y="80963"/>
                  </a:lnTo>
                  <a:lnTo>
                    <a:pt x="1123950" y="104775"/>
                  </a:lnTo>
                  <a:lnTo>
                    <a:pt x="1145381" y="121444"/>
                  </a:lnTo>
                  <a:lnTo>
                    <a:pt x="1154906" y="135732"/>
                  </a:lnTo>
                  <a:lnTo>
                    <a:pt x="1162050" y="150019"/>
                  </a:lnTo>
                  <a:lnTo>
                    <a:pt x="1166812" y="171450"/>
                  </a:lnTo>
                  <a:lnTo>
                    <a:pt x="1157287" y="190500"/>
                  </a:lnTo>
                  <a:lnTo>
                    <a:pt x="1140618" y="211932"/>
                  </a:lnTo>
                  <a:lnTo>
                    <a:pt x="1090612" y="252413"/>
                  </a:lnTo>
                  <a:lnTo>
                    <a:pt x="1042987" y="292894"/>
                  </a:lnTo>
                  <a:lnTo>
                    <a:pt x="1007268" y="354807"/>
                  </a:lnTo>
                  <a:lnTo>
                    <a:pt x="742950" y="259557"/>
                  </a:lnTo>
                  <a:lnTo>
                    <a:pt x="411956" y="3190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F156C1AE-298F-4184-ADC3-C945DCBE174A}"/>
                </a:ext>
              </a:extLst>
            </p:cNvPr>
            <p:cNvSpPr/>
            <p:nvPr/>
          </p:nvSpPr>
          <p:spPr>
            <a:xfrm rot="16200000">
              <a:off x="5857876" y="4003676"/>
              <a:ext cx="1941513" cy="1960563"/>
            </a:xfrm>
            <a:custGeom>
              <a:avLst/>
              <a:gdLst>
                <a:gd name="connsiteX0" fmla="*/ 1130765 w 1942134"/>
                <a:gd name="connsiteY0" fmla="*/ 1542889 h 1960165"/>
                <a:gd name="connsiteX1" fmla="*/ 955613 w 1942134"/>
                <a:gd name="connsiteY1" fmla="*/ 1424404 h 1960165"/>
                <a:gd name="connsiteX2" fmla="*/ 788187 w 1942134"/>
                <a:gd name="connsiteY2" fmla="*/ 1298191 h 1960165"/>
                <a:gd name="connsiteX3" fmla="*/ 628489 w 1942134"/>
                <a:gd name="connsiteY3" fmla="*/ 1143644 h 1960165"/>
                <a:gd name="connsiteX4" fmla="*/ 502276 w 1942134"/>
                <a:gd name="connsiteY4" fmla="*/ 999401 h 1960165"/>
                <a:gd name="connsiteX5" fmla="*/ 412124 w 1942134"/>
                <a:gd name="connsiteY5" fmla="*/ 880915 h 1960165"/>
                <a:gd name="connsiteX6" fmla="*/ 324548 w 1942134"/>
                <a:gd name="connsiteY6" fmla="*/ 762430 h 1960165"/>
                <a:gd name="connsiteX7" fmla="*/ 239547 w 1942134"/>
                <a:gd name="connsiteY7" fmla="*/ 628489 h 1960165"/>
                <a:gd name="connsiteX8" fmla="*/ 172577 w 1942134"/>
                <a:gd name="connsiteY8" fmla="*/ 507428 h 1960165"/>
                <a:gd name="connsiteX9" fmla="*/ 128789 w 1942134"/>
                <a:gd name="connsiteY9" fmla="*/ 419851 h 1960165"/>
                <a:gd name="connsiteX10" fmla="*/ 85001 w 1942134"/>
                <a:gd name="connsiteY10" fmla="*/ 316821 h 1960165"/>
                <a:gd name="connsiteX11" fmla="*/ 51516 w 1942134"/>
                <a:gd name="connsiteY11" fmla="*/ 226668 h 1960165"/>
                <a:gd name="connsiteX12" fmla="*/ 18031 w 1942134"/>
                <a:gd name="connsiteY12" fmla="*/ 121062 h 1960165"/>
                <a:gd name="connsiteX13" fmla="*/ 0 w 1942134"/>
                <a:gd name="connsiteY13" fmla="*/ 59243 h 1960165"/>
                <a:gd name="connsiteX14" fmla="*/ 0 w 1942134"/>
                <a:gd name="connsiteY14" fmla="*/ 30910 h 1960165"/>
                <a:gd name="connsiteX15" fmla="*/ 2576 w 1942134"/>
                <a:gd name="connsiteY15" fmla="*/ 15455 h 1960165"/>
                <a:gd name="connsiteX16" fmla="*/ 12879 w 1942134"/>
                <a:gd name="connsiteY16" fmla="*/ 2576 h 1960165"/>
                <a:gd name="connsiteX17" fmla="*/ 28334 w 1942134"/>
                <a:gd name="connsiteY17" fmla="*/ 0 h 1960165"/>
                <a:gd name="connsiteX18" fmla="*/ 46364 w 1942134"/>
                <a:gd name="connsiteY18" fmla="*/ 5152 h 1960165"/>
                <a:gd name="connsiteX19" fmla="*/ 66970 w 1942134"/>
                <a:gd name="connsiteY19" fmla="*/ 30910 h 1960165"/>
                <a:gd name="connsiteX20" fmla="*/ 118486 w 1942134"/>
                <a:gd name="connsiteY20" fmla="*/ 139092 h 1960165"/>
                <a:gd name="connsiteX21" fmla="*/ 159698 w 1942134"/>
                <a:gd name="connsiteY21" fmla="*/ 224093 h 1960165"/>
                <a:gd name="connsiteX22" fmla="*/ 226668 w 1942134"/>
                <a:gd name="connsiteY22" fmla="*/ 342578 h 1960165"/>
                <a:gd name="connsiteX23" fmla="*/ 270457 w 1942134"/>
                <a:gd name="connsiteY23" fmla="*/ 417276 h 1960165"/>
                <a:gd name="connsiteX24" fmla="*/ 347730 w 1942134"/>
                <a:gd name="connsiteY24" fmla="*/ 535761 h 1960165"/>
                <a:gd name="connsiteX25" fmla="*/ 437882 w 1942134"/>
                <a:gd name="connsiteY25" fmla="*/ 656823 h 1960165"/>
                <a:gd name="connsiteX26" fmla="*/ 553792 w 1942134"/>
                <a:gd name="connsiteY26" fmla="*/ 788187 h 1960165"/>
                <a:gd name="connsiteX27" fmla="*/ 659399 w 1942134"/>
                <a:gd name="connsiteY27" fmla="*/ 893794 h 1960165"/>
                <a:gd name="connsiteX28" fmla="*/ 785611 w 1942134"/>
                <a:gd name="connsiteY28" fmla="*/ 1009704 h 1960165"/>
                <a:gd name="connsiteX29" fmla="*/ 965916 w 1942134"/>
                <a:gd name="connsiteY29" fmla="*/ 1156523 h 1960165"/>
                <a:gd name="connsiteX30" fmla="*/ 1081826 w 1942134"/>
                <a:gd name="connsiteY30" fmla="*/ 1238948 h 1960165"/>
                <a:gd name="connsiteX31" fmla="*/ 1200311 w 1942134"/>
                <a:gd name="connsiteY31" fmla="*/ 1323948 h 1960165"/>
                <a:gd name="connsiteX32" fmla="*/ 1357433 w 1942134"/>
                <a:gd name="connsiteY32" fmla="*/ 1419252 h 1960165"/>
                <a:gd name="connsiteX33" fmla="*/ 1473343 w 1942134"/>
                <a:gd name="connsiteY33" fmla="*/ 1483646 h 1960165"/>
                <a:gd name="connsiteX34" fmla="*/ 1589253 w 1942134"/>
                <a:gd name="connsiteY34" fmla="*/ 1540313 h 1960165"/>
                <a:gd name="connsiteX35" fmla="*/ 1718042 w 1942134"/>
                <a:gd name="connsiteY35" fmla="*/ 1594405 h 1960165"/>
                <a:gd name="connsiteX36" fmla="*/ 1813346 w 1942134"/>
                <a:gd name="connsiteY36" fmla="*/ 1625314 h 1960165"/>
                <a:gd name="connsiteX37" fmla="*/ 1851982 w 1942134"/>
                <a:gd name="connsiteY37" fmla="*/ 1630466 h 1960165"/>
                <a:gd name="connsiteX38" fmla="*/ 1890619 w 1942134"/>
                <a:gd name="connsiteY38" fmla="*/ 1622738 h 1960165"/>
                <a:gd name="connsiteX39" fmla="*/ 1929255 w 1942134"/>
                <a:gd name="connsiteY39" fmla="*/ 1573799 h 1960165"/>
                <a:gd name="connsiteX40" fmla="*/ 1942134 w 1942134"/>
                <a:gd name="connsiteY40" fmla="*/ 1960165 h 1960165"/>
                <a:gd name="connsiteX41" fmla="*/ 1821073 w 1942134"/>
                <a:gd name="connsiteY41" fmla="*/ 1911225 h 1960165"/>
                <a:gd name="connsiteX42" fmla="*/ 1635617 w 1942134"/>
                <a:gd name="connsiteY42" fmla="*/ 1831376 h 1960165"/>
                <a:gd name="connsiteX43" fmla="*/ 1406373 w 1942134"/>
                <a:gd name="connsiteY43" fmla="*/ 1710315 h 1960165"/>
                <a:gd name="connsiteX44" fmla="*/ 1130765 w 1942134"/>
                <a:gd name="connsiteY44" fmla="*/ 1542889 h 1960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942134" h="1960165">
                  <a:moveTo>
                    <a:pt x="1130765" y="1542889"/>
                  </a:moveTo>
                  <a:lnTo>
                    <a:pt x="955613" y="1424404"/>
                  </a:lnTo>
                  <a:lnTo>
                    <a:pt x="788187" y="1298191"/>
                  </a:lnTo>
                  <a:lnTo>
                    <a:pt x="628489" y="1143644"/>
                  </a:lnTo>
                  <a:lnTo>
                    <a:pt x="502276" y="999401"/>
                  </a:lnTo>
                  <a:lnTo>
                    <a:pt x="412124" y="880915"/>
                  </a:lnTo>
                  <a:lnTo>
                    <a:pt x="324548" y="762430"/>
                  </a:lnTo>
                  <a:lnTo>
                    <a:pt x="239547" y="628489"/>
                  </a:lnTo>
                  <a:lnTo>
                    <a:pt x="172577" y="507428"/>
                  </a:lnTo>
                  <a:lnTo>
                    <a:pt x="128789" y="419851"/>
                  </a:lnTo>
                  <a:lnTo>
                    <a:pt x="85001" y="316821"/>
                  </a:lnTo>
                  <a:lnTo>
                    <a:pt x="51516" y="226668"/>
                  </a:lnTo>
                  <a:lnTo>
                    <a:pt x="18031" y="121062"/>
                  </a:lnTo>
                  <a:lnTo>
                    <a:pt x="0" y="59243"/>
                  </a:lnTo>
                  <a:lnTo>
                    <a:pt x="0" y="30910"/>
                  </a:lnTo>
                  <a:lnTo>
                    <a:pt x="2576" y="15455"/>
                  </a:lnTo>
                  <a:lnTo>
                    <a:pt x="12879" y="2576"/>
                  </a:lnTo>
                  <a:lnTo>
                    <a:pt x="28334" y="0"/>
                  </a:lnTo>
                  <a:lnTo>
                    <a:pt x="46364" y="5152"/>
                  </a:lnTo>
                  <a:lnTo>
                    <a:pt x="66970" y="30910"/>
                  </a:lnTo>
                  <a:lnTo>
                    <a:pt x="118486" y="139092"/>
                  </a:lnTo>
                  <a:lnTo>
                    <a:pt x="159698" y="224093"/>
                  </a:lnTo>
                  <a:lnTo>
                    <a:pt x="226668" y="342578"/>
                  </a:lnTo>
                  <a:lnTo>
                    <a:pt x="270457" y="417276"/>
                  </a:lnTo>
                  <a:lnTo>
                    <a:pt x="347730" y="535761"/>
                  </a:lnTo>
                  <a:lnTo>
                    <a:pt x="437882" y="656823"/>
                  </a:lnTo>
                  <a:lnTo>
                    <a:pt x="553792" y="788187"/>
                  </a:lnTo>
                  <a:lnTo>
                    <a:pt x="659399" y="893794"/>
                  </a:lnTo>
                  <a:lnTo>
                    <a:pt x="785611" y="1009704"/>
                  </a:lnTo>
                  <a:lnTo>
                    <a:pt x="965916" y="1156523"/>
                  </a:lnTo>
                  <a:lnTo>
                    <a:pt x="1081826" y="1238948"/>
                  </a:lnTo>
                  <a:lnTo>
                    <a:pt x="1200311" y="1323948"/>
                  </a:lnTo>
                  <a:lnTo>
                    <a:pt x="1357433" y="1419252"/>
                  </a:lnTo>
                  <a:lnTo>
                    <a:pt x="1473343" y="1483646"/>
                  </a:lnTo>
                  <a:lnTo>
                    <a:pt x="1589253" y="1540313"/>
                  </a:lnTo>
                  <a:lnTo>
                    <a:pt x="1718042" y="1594405"/>
                  </a:lnTo>
                  <a:lnTo>
                    <a:pt x="1813346" y="1625314"/>
                  </a:lnTo>
                  <a:lnTo>
                    <a:pt x="1851982" y="1630466"/>
                  </a:lnTo>
                  <a:lnTo>
                    <a:pt x="1890619" y="1622738"/>
                  </a:lnTo>
                  <a:lnTo>
                    <a:pt x="1929255" y="1573799"/>
                  </a:lnTo>
                  <a:lnTo>
                    <a:pt x="1942134" y="1960165"/>
                  </a:lnTo>
                  <a:lnTo>
                    <a:pt x="1821073" y="1911225"/>
                  </a:lnTo>
                  <a:lnTo>
                    <a:pt x="1635617" y="1831376"/>
                  </a:lnTo>
                  <a:lnTo>
                    <a:pt x="1406373" y="1710315"/>
                  </a:lnTo>
                  <a:lnTo>
                    <a:pt x="1130765" y="15428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6181903A-5DEA-4AAC-B157-8BFE5A1A4988}"/>
                </a:ext>
              </a:extLst>
            </p:cNvPr>
            <p:cNvSpPr/>
            <p:nvPr/>
          </p:nvSpPr>
          <p:spPr>
            <a:xfrm>
              <a:off x="6462713" y="4449764"/>
              <a:ext cx="2127250" cy="1436687"/>
            </a:xfrm>
            <a:custGeom>
              <a:avLst/>
              <a:gdLst>
                <a:gd name="connsiteX0" fmla="*/ 914400 w 2126456"/>
                <a:gd name="connsiteY0" fmla="*/ 950119 h 1435894"/>
                <a:gd name="connsiteX1" fmla="*/ 657225 w 2126456"/>
                <a:gd name="connsiteY1" fmla="*/ 707232 h 1435894"/>
                <a:gd name="connsiteX2" fmla="*/ 538162 w 2126456"/>
                <a:gd name="connsiteY2" fmla="*/ 576263 h 1435894"/>
                <a:gd name="connsiteX3" fmla="*/ 359568 w 2126456"/>
                <a:gd name="connsiteY3" fmla="*/ 400050 h 1435894"/>
                <a:gd name="connsiteX4" fmla="*/ 254793 w 2126456"/>
                <a:gd name="connsiteY4" fmla="*/ 300038 h 1435894"/>
                <a:gd name="connsiteX5" fmla="*/ 133350 w 2126456"/>
                <a:gd name="connsiteY5" fmla="*/ 195263 h 1435894"/>
                <a:gd name="connsiteX6" fmla="*/ 0 w 2126456"/>
                <a:gd name="connsiteY6" fmla="*/ 90488 h 1435894"/>
                <a:gd name="connsiteX7" fmla="*/ 76200 w 2126456"/>
                <a:gd name="connsiteY7" fmla="*/ 0 h 1435894"/>
                <a:gd name="connsiteX8" fmla="*/ 223837 w 2126456"/>
                <a:gd name="connsiteY8" fmla="*/ 109538 h 1435894"/>
                <a:gd name="connsiteX9" fmla="*/ 373856 w 2126456"/>
                <a:gd name="connsiteY9" fmla="*/ 209550 h 1435894"/>
                <a:gd name="connsiteX10" fmla="*/ 500062 w 2126456"/>
                <a:gd name="connsiteY10" fmla="*/ 302419 h 1435894"/>
                <a:gd name="connsiteX11" fmla="*/ 650081 w 2126456"/>
                <a:gd name="connsiteY11" fmla="*/ 416719 h 1435894"/>
                <a:gd name="connsiteX12" fmla="*/ 783431 w 2126456"/>
                <a:gd name="connsiteY12" fmla="*/ 523875 h 1435894"/>
                <a:gd name="connsiteX13" fmla="*/ 931068 w 2126456"/>
                <a:gd name="connsiteY13" fmla="*/ 638175 h 1435894"/>
                <a:gd name="connsiteX14" fmla="*/ 1171575 w 2126456"/>
                <a:gd name="connsiteY14" fmla="*/ 831057 h 1435894"/>
                <a:gd name="connsiteX15" fmla="*/ 1335881 w 2126456"/>
                <a:gd name="connsiteY15" fmla="*/ 959644 h 1435894"/>
                <a:gd name="connsiteX16" fmla="*/ 1440656 w 2126456"/>
                <a:gd name="connsiteY16" fmla="*/ 1045369 h 1435894"/>
                <a:gd name="connsiteX17" fmla="*/ 1495425 w 2126456"/>
                <a:gd name="connsiteY17" fmla="*/ 1081088 h 1435894"/>
                <a:gd name="connsiteX18" fmla="*/ 1588293 w 2126456"/>
                <a:gd name="connsiteY18" fmla="*/ 1133475 h 1435894"/>
                <a:gd name="connsiteX19" fmla="*/ 1738312 w 2126456"/>
                <a:gd name="connsiteY19" fmla="*/ 1209675 h 1435894"/>
                <a:gd name="connsiteX20" fmla="*/ 1966912 w 2126456"/>
                <a:gd name="connsiteY20" fmla="*/ 1312069 h 1435894"/>
                <a:gd name="connsiteX21" fmla="*/ 2100262 w 2126456"/>
                <a:gd name="connsiteY21" fmla="*/ 1366838 h 1435894"/>
                <a:gd name="connsiteX22" fmla="*/ 2114550 w 2126456"/>
                <a:gd name="connsiteY22" fmla="*/ 1376363 h 1435894"/>
                <a:gd name="connsiteX23" fmla="*/ 2126456 w 2126456"/>
                <a:gd name="connsiteY23" fmla="*/ 1397794 h 1435894"/>
                <a:gd name="connsiteX24" fmla="*/ 2126456 w 2126456"/>
                <a:gd name="connsiteY24" fmla="*/ 1419225 h 1435894"/>
                <a:gd name="connsiteX25" fmla="*/ 2116931 w 2126456"/>
                <a:gd name="connsiteY25" fmla="*/ 1428750 h 1435894"/>
                <a:gd name="connsiteX26" fmla="*/ 2064543 w 2126456"/>
                <a:gd name="connsiteY26" fmla="*/ 1435894 h 1435894"/>
                <a:gd name="connsiteX27" fmla="*/ 1816893 w 2126456"/>
                <a:gd name="connsiteY27" fmla="*/ 1433513 h 1435894"/>
                <a:gd name="connsiteX28" fmla="*/ 1507331 w 2126456"/>
                <a:gd name="connsiteY28" fmla="*/ 1435894 h 1435894"/>
                <a:gd name="connsiteX29" fmla="*/ 1450181 w 2126456"/>
                <a:gd name="connsiteY29" fmla="*/ 1431132 h 1435894"/>
                <a:gd name="connsiteX30" fmla="*/ 1400175 w 2126456"/>
                <a:gd name="connsiteY30" fmla="*/ 1419225 h 1435894"/>
                <a:gd name="connsiteX31" fmla="*/ 1354931 w 2126456"/>
                <a:gd name="connsiteY31" fmla="*/ 1402557 h 1435894"/>
                <a:gd name="connsiteX32" fmla="*/ 1333500 w 2126456"/>
                <a:gd name="connsiteY32" fmla="*/ 1381125 h 1435894"/>
                <a:gd name="connsiteX33" fmla="*/ 1164431 w 2126456"/>
                <a:gd name="connsiteY33" fmla="*/ 1200150 h 1435894"/>
                <a:gd name="connsiteX34" fmla="*/ 914400 w 2126456"/>
                <a:gd name="connsiteY34" fmla="*/ 950119 h 143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126456" h="1435894">
                  <a:moveTo>
                    <a:pt x="914400" y="950119"/>
                  </a:moveTo>
                  <a:lnTo>
                    <a:pt x="657225" y="707232"/>
                  </a:lnTo>
                  <a:lnTo>
                    <a:pt x="538162" y="576263"/>
                  </a:lnTo>
                  <a:lnTo>
                    <a:pt x="359568" y="400050"/>
                  </a:lnTo>
                  <a:lnTo>
                    <a:pt x="254793" y="300038"/>
                  </a:lnTo>
                  <a:lnTo>
                    <a:pt x="133350" y="195263"/>
                  </a:lnTo>
                  <a:lnTo>
                    <a:pt x="0" y="90488"/>
                  </a:lnTo>
                  <a:lnTo>
                    <a:pt x="76200" y="0"/>
                  </a:lnTo>
                  <a:lnTo>
                    <a:pt x="223837" y="109538"/>
                  </a:lnTo>
                  <a:lnTo>
                    <a:pt x="373856" y="209550"/>
                  </a:lnTo>
                  <a:lnTo>
                    <a:pt x="500062" y="302419"/>
                  </a:lnTo>
                  <a:lnTo>
                    <a:pt x="650081" y="416719"/>
                  </a:lnTo>
                  <a:lnTo>
                    <a:pt x="783431" y="523875"/>
                  </a:lnTo>
                  <a:lnTo>
                    <a:pt x="931068" y="638175"/>
                  </a:lnTo>
                  <a:lnTo>
                    <a:pt x="1171575" y="831057"/>
                  </a:lnTo>
                  <a:lnTo>
                    <a:pt x="1335881" y="959644"/>
                  </a:lnTo>
                  <a:lnTo>
                    <a:pt x="1440656" y="1045369"/>
                  </a:lnTo>
                  <a:lnTo>
                    <a:pt x="1495425" y="1081088"/>
                  </a:lnTo>
                  <a:lnTo>
                    <a:pt x="1588293" y="1133475"/>
                  </a:lnTo>
                  <a:lnTo>
                    <a:pt x="1738312" y="1209675"/>
                  </a:lnTo>
                  <a:lnTo>
                    <a:pt x="1966912" y="1312069"/>
                  </a:lnTo>
                  <a:lnTo>
                    <a:pt x="2100262" y="1366838"/>
                  </a:lnTo>
                  <a:lnTo>
                    <a:pt x="2114550" y="1376363"/>
                  </a:lnTo>
                  <a:lnTo>
                    <a:pt x="2126456" y="1397794"/>
                  </a:lnTo>
                  <a:lnTo>
                    <a:pt x="2126456" y="1419225"/>
                  </a:lnTo>
                  <a:lnTo>
                    <a:pt x="2116931" y="1428750"/>
                  </a:lnTo>
                  <a:lnTo>
                    <a:pt x="2064543" y="1435894"/>
                  </a:lnTo>
                  <a:lnTo>
                    <a:pt x="1816893" y="1433513"/>
                  </a:lnTo>
                  <a:lnTo>
                    <a:pt x="1507331" y="1435894"/>
                  </a:lnTo>
                  <a:lnTo>
                    <a:pt x="1450181" y="1431132"/>
                  </a:lnTo>
                  <a:lnTo>
                    <a:pt x="1400175" y="1419225"/>
                  </a:lnTo>
                  <a:lnTo>
                    <a:pt x="1354931" y="1402557"/>
                  </a:lnTo>
                  <a:lnTo>
                    <a:pt x="1333500" y="1381125"/>
                  </a:lnTo>
                  <a:lnTo>
                    <a:pt x="1164431" y="1200150"/>
                  </a:lnTo>
                  <a:lnTo>
                    <a:pt x="914400" y="950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8046140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CC6D89C-4DD2-44C0-9350-8E7A45CBD292}"/>
              </a:ext>
            </a:extLst>
          </p:cNvPr>
          <p:cNvSpPr/>
          <p:nvPr/>
        </p:nvSpPr>
        <p:spPr>
          <a:xfrm>
            <a:off x="4041778" y="1728790"/>
            <a:ext cx="1063625" cy="409575"/>
          </a:xfrm>
          <a:custGeom>
            <a:avLst/>
            <a:gdLst>
              <a:gd name="connsiteX0" fmla="*/ 573882 w 1064419"/>
              <a:gd name="connsiteY0" fmla="*/ 340519 h 409575"/>
              <a:gd name="connsiteX1" fmla="*/ 404813 w 1064419"/>
              <a:gd name="connsiteY1" fmla="*/ 280988 h 409575"/>
              <a:gd name="connsiteX2" fmla="*/ 280988 w 1064419"/>
              <a:gd name="connsiteY2" fmla="*/ 223838 h 409575"/>
              <a:gd name="connsiteX3" fmla="*/ 183357 w 1064419"/>
              <a:gd name="connsiteY3" fmla="*/ 169069 h 409575"/>
              <a:gd name="connsiteX4" fmla="*/ 95250 w 1064419"/>
              <a:gd name="connsiteY4" fmla="*/ 111919 h 409575"/>
              <a:gd name="connsiteX5" fmla="*/ 21432 w 1064419"/>
              <a:gd name="connsiteY5" fmla="*/ 59532 h 409575"/>
              <a:gd name="connsiteX6" fmla="*/ 7144 w 1064419"/>
              <a:gd name="connsiteY6" fmla="*/ 42863 h 409575"/>
              <a:gd name="connsiteX7" fmla="*/ 2382 w 1064419"/>
              <a:gd name="connsiteY7" fmla="*/ 33338 h 409575"/>
              <a:gd name="connsiteX8" fmla="*/ 0 w 1064419"/>
              <a:gd name="connsiteY8" fmla="*/ 16669 h 409575"/>
              <a:gd name="connsiteX9" fmla="*/ 2382 w 1064419"/>
              <a:gd name="connsiteY9" fmla="*/ 7144 h 409575"/>
              <a:gd name="connsiteX10" fmla="*/ 21432 w 1064419"/>
              <a:gd name="connsiteY10" fmla="*/ 0 h 409575"/>
              <a:gd name="connsiteX11" fmla="*/ 45244 w 1064419"/>
              <a:gd name="connsiteY11" fmla="*/ 2382 h 409575"/>
              <a:gd name="connsiteX12" fmla="*/ 157163 w 1064419"/>
              <a:gd name="connsiteY12" fmla="*/ 35719 h 409575"/>
              <a:gd name="connsiteX13" fmla="*/ 276225 w 1064419"/>
              <a:gd name="connsiteY13" fmla="*/ 66675 h 409575"/>
              <a:gd name="connsiteX14" fmla="*/ 423863 w 1064419"/>
              <a:gd name="connsiteY14" fmla="*/ 100013 h 409575"/>
              <a:gd name="connsiteX15" fmla="*/ 614363 w 1064419"/>
              <a:gd name="connsiteY15" fmla="*/ 133350 h 409575"/>
              <a:gd name="connsiteX16" fmla="*/ 728663 w 1064419"/>
              <a:gd name="connsiteY16" fmla="*/ 152400 h 409575"/>
              <a:gd name="connsiteX17" fmla="*/ 842963 w 1064419"/>
              <a:gd name="connsiteY17" fmla="*/ 171450 h 409575"/>
              <a:gd name="connsiteX18" fmla="*/ 931069 w 1064419"/>
              <a:gd name="connsiteY18" fmla="*/ 180975 h 409575"/>
              <a:gd name="connsiteX19" fmla="*/ 966788 w 1064419"/>
              <a:gd name="connsiteY19" fmla="*/ 190500 h 409575"/>
              <a:gd name="connsiteX20" fmla="*/ 1009650 w 1064419"/>
              <a:gd name="connsiteY20" fmla="*/ 211932 h 409575"/>
              <a:gd name="connsiteX21" fmla="*/ 1035844 w 1064419"/>
              <a:gd name="connsiteY21" fmla="*/ 235744 h 409575"/>
              <a:gd name="connsiteX22" fmla="*/ 1050132 w 1064419"/>
              <a:gd name="connsiteY22" fmla="*/ 257175 h 409575"/>
              <a:gd name="connsiteX23" fmla="*/ 1062038 w 1064419"/>
              <a:gd name="connsiteY23" fmla="*/ 285750 h 409575"/>
              <a:gd name="connsiteX24" fmla="*/ 1064419 w 1064419"/>
              <a:gd name="connsiteY24" fmla="*/ 311944 h 409575"/>
              <a:gd name="connsiteX25" fmla="*/ 1064419 w 1064419"/>
              <a:gd name="connsiteY25" fmla="*/ 345282 h 409575"/>
              <a:gd name="connsiteX26" fmla="*/ 1050132 w 1064419"/>
              <a:gd name="connsiteY26" fmla="*/ 364332 h 409575"/>
              <a:gd name="connsiteX27" fmla="*/ 1035844 w 1064419"/>
              <a:gd name="connsiteY27" fmla="*/ 378619 h 409575"/>
              <a:gd name="connsiteX28" fmla="*/ 1012032 w 1064419"/>
              <a:gd name="connsiteY28" fmla="*/ 390525 h 409575"/>
              <a:gd name="connsiteX29" fmla="*/ 969169 w 1064419"/>
              <a:gd name="connsiteY29" fmla="*/ 400050 h 409575"/>
              <a:gd name="connsiteX30" fmla="*/ 923925 w 1064419"/>
              <a:gd name="connsiteY30" fmla="*/ 409575 h 409575"/>
              <a:gd name="connsiteX31" fmla="*/ 838200 w 1064419"/>
              <a:gd name="connsiteY31" fmla="*/ 404813 h 409575"/>
              <a:gd name="connsiteX32" fmla="*/ 728663 w 1064419"/>
              <a:gd name="connsiteY32" fmla="*/ 385763 h 409575"/>
              <a:gd name="connsiteX33" fmla="*/ 573882 w 1064419"/>
              <a:gd name="connsiteY33" fmla="*/ 340519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64419" h="409575">
                <a:moveTo>
                  <a:pt x="573882" y="340519"/>
                </a:moveTo>
                <a:lnTo>
                  <a:pt x="404813" y="280988"/>
                </a:lnTo>
                <a:lnTo>
                  <a:pt x="280988" y="223838"/>
                </a:lnTo>
                <a:lnTo>
                  <a:pt x="183357" y="169069"/>
                </a:lnTo>
                <a:lnTo>
                  <a:pt x="95250" y="111919"/>
                </a:lnTo>
                <a:lnTo>
                  <a:pt x="21432" y="59532"/>
                </a:lnTo>
                <a:lnTo>
                  <a:pt x="7144" y="42863"/>
                </a:lnTo>
                <a:lnTo>
                  <a:pt x="2382" y="33338"/>
                </a:lnTo>
                <a:lnTo>
                  <a:pt x="0" y="16669"/>
                </a:lnTo>
                <a:lnTo>
                  <a:pt x="2382" y="7144"/>
                </a:lnTo>
                <a:lnTo>
                  <a:pt x="21432" y="0"/>
                </a:lnTo>
                <a:lnTo>
                  <a:pt x="45244" y="2382"/>
                </a:lnTo>
                <a:lnTo>
                  <a:pt x="157163" y="35719"/>
                </a:lnTo>
                <a:lnTo>
                  <a:pt x="276225" y="66675"/>
                </a:lnTo>
                <a:lnTo>
                  <a:pt x="423863" y="100013"/>
                </a:lnTo>
                <a:lnTo>
                  <a:pt x="614363" y="133350"/>
                </a:lnTo>
                <a:lnTo>
                  <a:pt x="728663" y="152400"/>
                </a:lnTo>
                <a:lnTo>
                  <a:pt x="842963" y="171450"/>
                </a:lnTo>
                <a:lnTo>
                  <a:pt x="931069" y="180975"/>
                </a:lnTo>
                <a:lnTo>
                  <a:pt x="966788" y="190500"/>
                </a:lnTo>
                <a:lnTo>
                  <a:pt x="1009650" y="211932"/>
                </a:lnTo>
                <a:lnTo>
                  <a:pt x="1035844" y="235744"/>
                </a:lnTo>
                <a:lnTo>
                  <a:pt x="1050132" y="257175"/>
                </a:lnTo>
                <a:lnTo>
                  <a:pt x="1062038" y="285750"/>
                </a:lnTo>
                <a:lnTo>
                  <a:pt x="1064419" y="311944"/>
                </a:lnTo>
                <a:lnTo>
                  <a:pt x="1064419" y="345282"/>
                </a:lnTo>
                <a:lnTo>
                  <a:pt x="1050132" y="364332"/>
                </a:lnTo>
                <a:lnTo>
                  <a:pt x="1035844" y="378619"/>
                </a:lnTo>
                <a:lnTo>
                  <a:pt x="1012032" y="390525"/>
                </a:lnTo>
                <a:lnTo>
                  <a:pt x="969169" y="400050"/>
                </a:lnTo>
                <a:lnTo>
                  <a:pt x="923925" y="409575"/>
                </a:lnTo>
                <a:lnTo>
                  <a:pt x="838200" y="404813"/>
                </a:lnTo>
                <a:lnTo>
                  <a:pt x="728663" y="385763"/>
                </a:lnTo>
                <a:lnTo>
                  <a:pt x="573882" y="3405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09D336-348D-4700-91EB-C1C18C5439AB}"/>
              </a:ext>
            </a:extLst>
          </p:cNvPr>
          <p:cNvSpPr/>
          <p:nvPr/>
        </p:nvSpPr>
        <p:spPr>
          <a:xfrm>
            <a:off x="3595690" y="2401890"/>
            <a:ext cx="2032000" cy="517525"/>
          </a:xfrm>
          <a:custGeom>
            <a:avLst/>
            <a:gdLst>
              <a:gd name="connsiteX0" fmla="*/ 1343025 w 2031206"/>
              <a:gd name="connsiteY0" fmla="*/ 297656 h 519112"/>
              <a:gd name="connsiteX1" fmla="*/ 1004887 w 2031206"/>
              <a:gd name="connsiteY1" fmla="*/ 371475 h 519112"/>
              <a:gd name="connsiteX2" fmla="*/ 723900 w 2031206"/>
              <a:gd name="connsiteY2" fmla="*/ 447675 h 519112"/>
              <a:gd name="connsiteX3" fmla="*/ 552450 w 2031206"/>
              <a:gd name="connsiteY3" fmla="*/ 495300 h 519112"/>
              <a:gd name="connsiteX4" fmla="*/ 483393 w 2031206"/>
              <a:gd name="connsiteY4" fmla="*/ 509587 h 519112"/>
              <a:gd name="connsiteX5" fmla="*/ 442912 w 2031206"/>
              <a:gd name="connsiteY5" fmla="*/ 514350 h 519112"/>
              <a:gd name="connsiteX6" fmla="*/ 392906 w 2031206"/>
              <a:gd name="connsiteY6" fmla="*/ 519112 h 519112"/>
              <a:gd name="connsiteX7" fmla="*/ 338137 w 2031206"/>
              <a:gd name="connsiteY7" fmla="*/ 514350 h 519112"/>
              <a:gd name="connsiteX8" fmla="*/ 285750 w 2031206"/>
              <a:gd name="connsiteY8" fmla="*/ 504825 h 519112"/>
              <a:gd name="connsiteX9" fmla="*/ 228600 w 2031206"/>
              <a:gd name="connsiteY9" fmla="*/ 485775 h 519112"/>
              <a:gd name="connsiteX10" fmla="*/ 185737 w 2031206"/>
              <a:gd name="connsiteY10" fmla="*/ 464344 h 519112"/>
              <a:gd name="connsiteX11" fmla="*/ 130968 w 2031206"/>
              <a:gd name="connsiteY11" fmla="*/ 428625 h 519112"/>
              <a:gd name="connsiteX12" fmla="*/ 88106 w 2031206"/>
              <a:gd name="connsiteY12" fmla="*/ 397669 h 519112"/>
              <a:gd name="connsiteX13" fmla="*/ 42862 w 2031206"/>
              <a:gd name="connsiteY13" fmla="*/ 352425 h 519112"/>
              <a:gd name="connsiteX14" fmla="*/ 21431 w 2031206"/>
              <a:gd name="connsiteY14" fmla="*/ 330994 h 519112"/>
              <a:gd name="connsiteX15" fmla="*/ 9525 w 2031206"/>
              <a:gd name="connsiteY15" fmla="*/ 311944 h 519112"/>
              <a:gd name="connsiteX16" fmla="*/ 2381 w 2031206"/>
              <a:gd name="connsiteY16" fmla="*/ 288131 h 519112"/>
              <a:gd name="connsiteX17" fmla="*/ 0 w 2031206"/>
              <a:gd name="connsiteY17" fmla="*/ 273844 h 519112"/>
              <a:gd name="connsiteX18" fmla="*/ 2381 w 2031206"/>
              <a:gd name="connsiteY18" fmla="*/ 259556 h 519112"/>
              <a:gd name="connsiteX19" fmla="*/ 11906 w 2031206"/>
              <a:gd name="connsiteY19" fmla="*/ 252412 h 519112"/>
              <a:gd name="connsiteX20" fmla="*/ 28575 w 2031206"/>
              <a:gd name="connsiteY20" fmla="*/ 252412 h 519112"/>
              <a:gd name="connsiteX21" fmla="*/ 64293 w 2031206"/>
              <a:gd name="connsiteY21" fmla="*/ 269081 h 519112"/>
              <a:gd name="connsiteX22" fmla="*/ 109537 w 2031206"/>
              <a:gd name="connsiteY22" fmla="*/ 285750 h 519112"/>
              <a:gd name="connsiteX23" fmla="*/ 171450 w 2031206"/>
              <a:gd name="connsiteY23" fmla="*/ 300037 h 519112"/>
              <a:gd name="connsiteX24" fmla="*/ 230981 w 2031206"/>
              <a:gd name="connsiteY24" fmla="*/ 309562 h 519112"/>
              <a:gd name="connsiteX25" fmla="*/ 280987 w 2031206"/>
              <a:gd name="connsiteY25" fmla="*/ 314325 h 519112"/>
              <a:gd name="connsiteX26" fmla="*/ 328612 w 2031206"/>
              <a:gd name="connsiteY26" fmla="*/ 316706 h 519112"/>
              <a:gd name="connsiteX27" fmla="*/ 397668 w 2031206"/>
              <a:gd name="connsiteY27" fmla="*/ 309562 h 519112"/>
              <a:gd name="connsiteX28" fmla="*/ 604837 w 2031206"/>
              <a:gd name="connsiteY28" fmla="*/ 269081 h 519112"/>
              <a:gd name="connsiteX29" fmla="*/ 864393 w 2031206"/>
              <a:gd name="connsiteY29" fmla="*/ 202406 h 519112"/>
              <a:gd name="connsiteX30" fmla="*/ 1095375 w 2031206"/>
              <a:gd name="connsiteY30" fmla="*/ 150019 h 519112"/>
              <a:gd name="connsiteX31" fmla="*/ 1259681 w 2031206"/>
              <a:gd name="connsiteY31" fmla="*/ 111919 h 519112"/>
              <a:gd name="connsiteX32" fmla="*/ 1471612 w 2031206"/>
              <a:gd name="connsiteY32" fmla="*/ 71437 h 519112"/>
              <a:gd name="connsiteX33" fmla="*/ 1624012 w 2031206"/>
              <a:gd name="connsiteY33" fmla="*/ 45244 h 519112"/>
              <a:gd name="connsiteX34" fmla="*/ 1695450 w 2031206"/>
              <a:gd name="connsiteY34" fmla="*/ 14287 h 519112"/>
              <a:gd name="connsiteX35" fmla="*/ 1731168 w 2031206"/>
              <a:gd name="connsiteY35" fmla="*/ 0 h 519112"/>
              <a:gd name="connsiteX36" fmla="*/ 1752600 w 2031206"/>
              <a:gd name="connsiteY36" fmla="*/ 0 h 519112"/>
              <a:gd name="connsiteX37" fmla="*/ 1809750 w 2031206"/>
              <a:gd name="connsiteY37" fmla="*/ 11906 h 519112"/>
              <a:gd name="connsiteX38" fmla="*/ 1850231 w 2031206"/>
              <a:gd name="connsiteY38" fmla="*/ 21431 h 519112"/>
              <a:gd name="connsiteX39" fmla="*/ 1905000 w 2031206"/>
              <a:gd name="connsiteY39" fmla="*/ 45244 h 519112"/>
              <a:gd name="connsiteX40" fmla="*/ 1955006 w 2031206"/>
              <a:gd name="connsiteY40" fmla="*/ 71437 h 519112"/>
              <a:gd name="connsiteX41" fmla="*/ 1993106 w 2031206"/>
              <a:gd name="connsiteY41" fmla="*/ 97631 h 519112"/>
              <a:gd name="connsiteX42" fmla="*/ 2014537 w 2031206"/>
              <a:gd name="connsiteY42" fmla="*/ 116681 h 519112"/>
              <a:gd name="connsiteX43" fmla="*/ 2026443 w 2031206"/>
              <a:gd name="connsiteY43" fmla="*/ 133350 h 519112"/>
              <a:gd name="connsiteX44" fmla="*/ 2031206 w 2031206"/>
              <a:gd name="connsiteY44" fmla="*/ 142875 h 519112"/>
              <a:gd name="connsiteX45" fmla="*/ 2031206 w 2031206"/>
              <a:gd name="connsiteY45" fmla="*/ 157162 h 519112"/>
              <a:gd name="connsiteX46" fmla="*/ 2021681 w 2031206"/>
              <a:gd name="connsiteY46" fmla="*/ 173831 h 519112"/>
              <a:gd name="connsiteX47" fmla="*/ 1997868 w 2031206"/>
              <a:gd name="connsiteY47" fmla="*/ 192881 h 519112"/>
              <a:gd name="connsiteX48" fmla="*/ 1959768 w 2031206"/>
              <a:gd name="connsiteY48" fmla="*/ 209550 h 519112"/>
              <a:gd name="connsiteX49" fmla="*/ 1905000 w 2031206"/>
              <a:gd name="connsiteY49" fmla="*/ 223837 h 519112"/>
              <a:gd name="connsiteX50" fmla="*/ 1828800 w 2031206"/>
              <a:gd name="connsiteY50" fmla="*/ 230981 h 519112"/>
              <a:gd name="connsiteX51" fmla="*/ 1697831 w 2031206"/>
              <a:gd name="connsiteY51" fmla="*/ 245269 h 519112"/>
              <a:gd name="connsiteX52" fmla="*/ 1531143 w 2031206"/>
              <a:gd name="connsiteY52" fmla="*/ 266700 h 519112"/>
              <a:gd name="connsiteX53" fmla="*/ 1343025 w 2031206"/>
              <a:gd name="connsiteY53" fmla="*/ 297656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031206" h="519112">
                <a:moveTo>
                  <a:pt x="1343025" y="297656"/>
                </a:moveTo>
                <a:lnTo>
                  <a:pt x="1004887" y="371475"/>
                </a:lnTo>
                <a:lnTo>
                  <a:pt x="723900" y="447675"/>
                </a:lnTo>
                <a:lnTo>
                  <a:pt x="552450" y="495300"/>
                </a:lnTo>
                <a:lnTo>
                  <a:pt x="483393" y="509587"/>
                </a:lnTo>
                <a:lnTo>
                  <a:pt x="442912" y="514350"/>
                </a:lnTo>
                <a:lnTo>
                  <a:pt x="392906" y="519112"/>
                </a:lnTo>
                <a:lnTo>
                  <a:pt x="338137" y="514350"/>
                </a:lnTo>
                <a:lnTo>
                  <a:pt x="285750" y="504825"/>
                </a:lnTo>
                <a:lnTo>
                  <a:pt x="228600" y="485775"/>
                </a:lnTo>
                <a:lnTo>
                  <a:pt x="185737" y="464344"/>
                </a:lnTo>
                <a:lnTo>
                  <a:pt x="130968" y="428625"/>
                </a:lnTo>
                <a:lnTo>
                  <a:pt x="88106" y="397669"/>
                </a:lnTo>
                <a:lnTo>
                  <a:pt x="42862" y="352425"/>
                </a:lnTo>
                <a:lnTo>
                  <a:pt x="21431" y="330994"/>
                </a:lnTo>
                <a:lnTo>
                  <a:pt x="9525" y="311944"/>
                </a:lnTo>
                <a:lnTo>
                  <a:pt x="2381" y="288131"/>
                </a:lnTo>
                <a:lnTo>
                  <a:pt x="0" y="273844"/>
                </a:lnTo>
                <a:lnTo>
                  <a:pt x="2381" y="259556"/>
                </a:lnTo>
                <a:lnTo>
                  <a:pt x="11906" y="252412"/>
                </a:lnTo>
                <a:lnTo>
                  <a:pt x="28575" y="252412"/>
                </a:lnTo>
                <a:lnTo>
                  <a:pt x="64293" y="269081"/>
                </a:lnTo>
                <a:lnTo>
                  <a:pt x="109537" y="285750"/>
                </a:lnTo>
                <a:lnTo>
                  <a:pt x="171450" y="300037"/>
                </a:lnTo>
                <a:lnTo>
                  <a:pt x="230981" y="309562"/>
                </a:lnTo>
                <a:lnTo>
                  <a:pt x="280987" y="314325"/>
                </a:lnTo>
                <a:lnTo>
                  <a:pt x="328612" y="316706"/>
                </a:lnTo>
                <a:lnTo>
                  <a:pt x="397668" y="309562"/>
                </a:lnTo>
                <a:lnTo>
                  <a:pt x="604837" y="269081"/>
                </a:lnTo>
                <a:lnTo>
                  <a:pt x="864393" y="202406"/>
                </a:lnTo>
                <a:lnTo>
                  <a:pt x="1095375" y="150019"/>
                </a:lnTo>
                <a:lnTo>
                  <a:pt x="1259681" y="111919"/>
                </a:lnTo>
                <a:lnTo>
                  <a:pt x="1471612" y="71437"/>
                </a:lnTo>
                <a:lnTo>
                  <a:pt x="1624012" y="45244"/>
                </a:lnTo>
                <a:lnTo>
                  <a:pt x="1695450" y="14287"/>
                </a:lnTo>
                <a:lnTo>
                  <a:pt x="1731168" y="0"/>
                </a:lnTo>
                <a:lnTo>
                  <a:pt x="1752600" y="0"/>
                </a:lnTo>
                <a:lnTo>
                  <a:pt x="1809750" y="11906"/>
                </a:lnTo>
                <a:lnTo>
                  <a:pt x="1850231" y="21431"/>
                </a:lnTo>
                <a:lnTo>
                  <a:pt x="1905000" y="45244"/>
                </a:lnTo>
                <a:lnTo>
                  <a:pt x="1955006" y="71437"/>
                </a:lnTo>
                <a:lnTo>
                  <a:pt x="1993106" y="97631"/>
                </a:lnTo>
                <a:lnTo>
                  <a:pt x="2014537" y="116681"/>
                </a:lnTo>
                <a:lnTo>
                  <a:pt x="2026443" y="133350"/>
                </a:lnTo>
                <a:lnTo>
                  <a:pt x="2031206" y="142875"/>
                </a:lnTo>
                <a:lnTo>
                  <a:pt x="2031206" y="157162"/>
                </a:lnTo>
                <a:lnTo>
                  <a:pt x="2021681" y="173831"/>
                </a:lnTo>
                <a:lnTo>
                  <a:pt x="1997868" y="192881"/>
                </a:lnTo>
                <a:lnTo>
                  <a:pt x="1959768" y="209550"/>
                </a:lnTo>
                <a:lnTo>
                  <a:pt x="1905000" y="223837"/>
                </a:lnTo>
                <a:lnTo>
                  <a:pt x="1828800" y="230981"/>
                </a:lnTo>
                <a:lnTo>
                  <a:pt x="1697831" y="245269"/>
                </a:lnTo>
                <a:lnTo>
                  <a:pt x="1531143" y="266700"/>
                </a:lnTo>
                <a:lnTo>
                  <a:pt x="1343025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4A691EB-4988-4D8D-B1B7-DDC3B0AB7A5B}"/>
              </a:ext>
            </a:extLst>
          </p:cNvPr>
          <p:cNvSpPr/>
          <p:nvPr/>
        </p:nvSpPr>
        <p:spPr>
          <a:xfrm>
            <a:off x="4170366" y="3136902"/>
            <a:ext cx="1100137" cy="347663"/>
          </a:xfrm>
          <a:custGeom>
            <a:avLst/>
            <a:gdLst>
              <a:gd name="connsiteX0" fmla="*/ 738187 w 1100137"/>
              <a:gd name="connsiteY0" fmla="*/ 285750 h 347663"/>
              <a:gd name="connsiteX1" fmla="*/ 538162 w 1100137"/>
              <a:gd name="connsiteY1" fmla="*/ 323850 h 347663"/>
              <a:gd name="connsiteX2" fmla="*/ 428625 w 1100137"/>
              <a:gd name="connsiteY2" fmla="*/ 340519 h 347663"/>
              <a:gd name="connsiteX3" fmla="*/ 359569 w 1100137"/>
              <a:gd name="connsiteY3" fmla="*/ 347663 h 347663"/>
              <a:gd name="connsiteX4" fmla="*/ 302419 w 1100137"/>
              <a:gd name="connsiteY4" fmla="*/ 347663 h 347663"/>
              <a:gd name="connsiteX5" fmla="*/ 257175 w 1100137"/>
              <a:gd name="connsiteY5" fmla="*/ 340519 h 347663"/>
              <a:gd name="connsiteX6" fmla="*/ 204787 w 1100137"/>
              <a:gd name="connsiteY6" fmla="*/ 326231 h 347663"/>
              <a:gd name="connsiteX7" fmla="*/ 140494 w 1100137"/>
              <a:gd name="connsiteY7" fmla="*/ 300038 h 347663"/>
              <a:gd name="connsiteX8" fmla="*/ 83344 w 1100137"/>
              <a:gd name="connsiteY8" fmla="*/ 264319 h 347663"/>
              <a:gd name="connsiteX9" fmla="*/ 47625 w 1100137"/>
              <a:gd name="connsiteY9" fmla="*/ 235744 h 347663"/>
              <a:gd name="connsiteX10" fmla="*/ 16669 w 1100137"/>
              <a:gd name="connsiteY10" fmla="*/ 202406 h 347663"/>
              <a:gd name="connsiteX11" fmla="*/ 2381 w 1100137"/>
              <a:gd name="connsiteY11" fmla="*/ 180975 h 347663"/>
              <a:gd name="connsiteX12" fmla="*/ 0 w 1100137"/>
              <a:gd name="connsiteY12" fmla="*/ 164306 h 347663"/>
              <a:gd name="connsiteX13" fmla="*/ 2381 w 1100137"/>
              <a:gd name="connsiteY13" fmla="*/ 152400 h 347663"/>
              <a:gd name="connsiteX14" fmla="*/ 9525 w 1100137"/>
              <a:gd name="connsiteY14" fmla="*/ 145256 h 347663"/>
              <a:gd name="connsiteX15" fmla="*/ 30956 w 1100137"/>
              <a:gd name="connsiteY15" fmla="*/ 142875 h 347663"/>
              <a:gd name="connsiteX16" fmla="*/ 76200 w 1100137"/>
              <a:gd name="connsiteY16" fmla="*/ 152400 h 347663"/>
              <a:gd name="connsiteX17" fmla="*/ 126206 w 1100137"/>
              <a:gd name="connsiteY17" fmla="*/ 164306 h 347663"/>
              <a:gd name="connsiteX18" fmla="*/ 164306 w 1100137"/>
              <a:gd name="connsiteY18" fmla="*/ 169069 h 347663"/>
              <a:gd name="connsiteX19" fmla="*/ 209550 w 1100137"/>
              <a:gd name="connsiteY19" fmla="*/ 171450 h 347663"/>
              <a:gd name="connsiteX20" fmla="*/ 245269 w 1100137"/>
              <a:gd name="connsiteY20" fmla="*/ 171450 h 347663"/>
              <a:gd name="connsiteX21" fmla="*/ 352425 w 1100137"/>
              <a:gd name="connsiteY21" fmla="*/ 154781 h 347663"/>
              <a:gd name="connsiteX22" fmla="*/ 552450 w 1100137"/>
              <a:gd name="connsiteY22" fmla="*/ 111919 h 347663"/>
              <a:gd name="connsiteX23" fmla="*/ 704850 w 1100137"/>
              <a:gd name="connsiteY23" fmla="*/ 71438 h 347663"/>
              <a:gd name="connsiteX24" fmla="*/ 757237 w 1100137"/>
              <a:gd name="connsiteY24" fmla="*/ 47625 h 347663"/>
              <a:gd name="connsiteX25" fmla="*/ 807244 w 1100137"/>
              <a:gd name="connsiteY25" fmla="*/ 23813 h 347663"/>
              <a:gd name="connsiteX26" fmla="*/ 845344 w 1100137"/>
              <a:gd name="connsiteY26" fmla="*/ 7144 h 347663"/>
              <a:gd name="connsiteX27" fmla="*/ 869156 w 1100137"/>
              <a:gd name="connsiteY27" fmla="*/ 0 h 347663"/>
              <a:gd name="connsiteX28" fmla="*/ 888206 w 1100137"/>
              <a:gd name="connsiteY28" fmla="*/ 0 h 347663"/>
              <a:gd name="connsiteX29" fmla="*/ 947737 w 1100137"/>
              <a:gd name="connsiteY29" fmla="*/ 9525 h 347663"/>
              <a:gd name="connsiteX30" fmla="*/ 995362 w 1100137"/>
              <a:gd name="connsiteY30" fmla="*/ 26194 h 347663"/>
              <a:gd name="connsiteX31" fmla="*/ 1031081 w 1100137"/>
              <a:gd name="connsiteY31" fmla="*/ 47625 h 347663"/>
              <a:gd name="connsiteX32" fmla="*/ 1062037 w 1100137"/>
              <a:gd name="connsiteY32" fmla="*/ 71438 h 347663"/>
              <a:gd name="connsiteX33" fmla="*/ 1083469 w 1100137"/>
              <a:gd name="connsiteY33" fmla="*/ 90488 h 347663"/>
              <a:gd name="connsiteX34" fmla="*/ 1095375 w 1100137"/>
              <a:gd name="connsiteY34" fmla="*/ 107156 h 347663"/>
              <a:gd name="connsiteX35" fmla="*/ 1100137 w 1100137"/>
              <a:gd name="connsiteY35" fmla="*/ 135731 h 347663"/>
              <a:gd name="connsiteX36" fmla="*/ 1090612 w 1100137"/>
              <a:gd name="connsiteY36" fmla="*/ 166688 h 347663"/>
              <a:gd name="connsiteX37" fmla="*/ 1071562 w 1100137"/>
              <a:gd name="connsiteY37" fmla="*/ 192881 h 347663"/>
              <a:gd name="connsiteX38" fmla="*/ 1031081 w 1100137"/>
              <a:gd name="connsiteY38" fmla="*/ 219075 h 347663"/>
              <a:gd name="connsiteX39" fmla="*/ 954881 w 1100137"/>
              <a:gd name="connsiteY39" fmla="*/ 240506 h 347663"/>
              <a:gd name="connsiteX40" fmla="*/ 738187 w 1100137"/>
              <a:gd name="connsiteY40" fmla="*/ 285750 h 347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100137" h="347663">
                <a:moveTo>
                  <a:pt x="738187" y="285750"/>
                </a:moveTo>
                <a:lnTo>
                  <a:pt x="538162" y="323850"/>
                </a:lnTo>
                <a:lnTo>
                  <a:pt x="428625" y="340519"/>
                </a:lnTo>
                <a:lnTo>
                  <a:pt x="359569" y="347663"/>
                </a:lnTo>
                <a:lnTo>
                  <a:pt x="302419" y="347663"/>
                </a:lnTo>
                <a:lnTo>
                  <a:pt x="257175" y="340519"/>
                </a:lnTo>
                <a:lnTo>
                  <a:pt x="204787" y="326231"/>
                </a:lnTo>
                <a:lnTo>
                  <a:pt x="140494" y="300038"/>
                </a:lnTo>
                <a:lnTo>
                  <a:pt x="83344" y="264319"/>
                </a:lnTo>
                <a:lnTo>
                  <a:pt x="47625" y="235744"/>
                </a:lnTo>
                <a:lnTo>
                  <a:pt x="16669" y="202406"/>
                </a:lnTo>
                <a:lnTo>
                  <a:pt x="2381" y="180975"/>
                </a:lnTo>
                <a:lnTo>
                  <a:pt x="0" y="164306"/>
                </a:lnTo>
                <a:lnTo>
                  <a:pt x="2381" y="152400"/>
                </a:lnTo>
                <a:lnTo>
                  <a:pt x="9525" y="145256"/>
                </a:lnTo>
                <a:lnTo>
                  <a:pt x="30956" y="142875"/>
                </a:lnTo>
                <a:lnTo>
                  <a:pt x="76200" y="152400"/>
                </a:lnTo>
                <a:lnTo>
                  <a:pt x="126206" y="164306"/>
                </a:lnTo>
                <a:lnTo>
                  <a:pt x="164306" y="169069"/>
                </a:lnTo>
                <a:lnTo>
                  <a:pt x="209550" y="171450"/>
                </a:lnTo>
                <a:lnTo>
                  <a:pt x="245269" y="171450"/>
                </a:lnTo>
                <a:lnTo>
                  <a:pt x="352425" y="154781"/>
                </a:lnTo>
                <a:lnTo>
                  <a:pt x="552450" y="111919"/>
                </a:lnTo>
                <a:lnTo>
                  <a:pt x="704850" y="71438"/>
                </a:lnTo>
                <a:lnTo>
                  <a:pt x="757237" y="47625"/>
                </a:lnTo>
                <a:lnTo>
                  <a:pt x="807244" y="23813"/>
                </a:lnTo>
                <a:lnTo>
                  <a:pt x="845344" y="7144"/>
                </a:lnTo>
                <a:lnTo>
                  <a:pt x="869156" y="0"/>
                </a:lnTo>
                <a:lnTo>
                  <a:pt x="888206" y="0"/>
                </a:lnTo>
                <a:lnTo>
                  <a:pt x="947737" y="9525"/>
                </a:lnTo>
                <a:lnTo>
                  <a:pt x="995362" y="26194"/>
                </a:lnTo>
                <a:lnTo>
                  <a:pt x="1031081" y="47625"/>
                </a:lnTo>
                <a:lnTo>
                  <a:pt x="1062037" y="71438"/>
                </a:lnTo>
                <a:lnTo>
                  <a:pt x="1083469" y="90488"/>
                </a:lnTo>
                <a:lnTo>
                  <a:pt x="1095375" y="107156"/>
                </a:lnTo>
                <a:lnTo>
                  <a:pt x="1100137" y="135731"/>
                </a:lnTo>
                <a:lnTo>
                  <a:pt x="1090612" y="166688"/>
                </a:lnTo>
                <a:lnTo>
                  <a:pt x="1071562" y="192881"/>
                </a:lnTo>
                <a:lnTo>
                  <a:pt x="1031081" y="219075"/>
                </a:lnTo>
                <a:lnTo>
                  <a:pt x="954881" y="240506"/>
                </a:lnTo>
                <a:lnTo>
                  <a:pt x="738187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888AFD8-CE4E-4025-B338-A1CFADB6E22E}"/>
              </a:ext>
            </a:extLst>
          </p:cNvPr>
          <p:cNvSpPr/>
          <p:nvPr/>
        </p:nvSpPr>
        <p:spPr>
          <a:xfrm>
            <a:off x="4165602" y="3851277"/>
            <a:ext cx="1062038" cy="322263"/>
          </a:xfrm>
          <a:custGeom>
            <a:avLst/>
            <a:gdLst>
              <a:gd name="connsiteX0" fmla="*/ 645319 w 1062038"/>
              <a:gd name="connsiteY0" fmla="*/ 290513 h 321469"/>
              <a:gd name="connsiteX1" fmla="*/ 438150 w 1062038"/>
              <a:gd name="connsiteY1" fmla="*/ 314325 h 321469"/>
              <a:gd name="connsiteX2" fmla="*/ 359569 w 1062038"/>
              <a:gd name="connsiteY2" fmla="*/ 321469 h 321469"/>
              <a:gd name="connsiteX3" fmla="*/ 297657 w 1062038"/>
              <a:gd name="connsiteY3" fmla="*/ 319088 h 321469"/>
              <a:gd name="connsiteX4" fmla="*/ 247650 w 1062038"/>
              <a:gd name="connsiteY4" fmla="*/ 311944 h 321469"/>
              <a:gd name="connsiteX5" fmla="*/ 197644 w 1062038"/>
              <a:gd name="connsiteY5" fmla="*/ 300038 h 321469"/>
              <a:gd name="connsiteX6" fmla="*/ 164307 w 1062038"/>
              <a:gd name="connsiteY6" fmla="*/ 288131 h 321469"/>
              <a:gd name="connsiteX7" fmla="*/ 133350 w 1062038"/>
              <a:gd name="connsiteY7" fmla="*/ 273844 h 321469"/>
              <a:gd name="connsiteX8" fmla="*/ 100013 w 1062038"/>
              <a:gd name="connsiteY8" fmla="*/ 252413 h 321469"/>
              <a:gd name="connsiteX9" fmla="*/ 52388 w 1062038"/>
              <a:gd name="connsiteY9" fmla="*/ 214313 h 321469"/>
              <a:gd name="connsiteX10" fmla="*/ 21432 w 1062038"/>
              <a:gd name="connsiteY10" fmla="*/ 185738 h 321469"/>
              <a:gd name="connsiteX11" fmla="*/ 2382 w 1062038"/>
              <a:gd name="connsiteY11" fmla="*/ 164306 h 321469"/>
              <a:gd name="connsiteX12" fmla="*/ 0 w 1062038"/>
              <a:gd name="connsiteY12" fmla="*/ 150019 h 321469"/>
              <a:gd name="connsiteX13" fmla="*/ 2382 w 1062038"/>
              <a:gd name="connsiteY13" fmla="*/ 138113 h 321469"/>
              <a:gd name="connsiteX14" fmla="*/ 23813 w 1062038"/>
              <a:gd name="connsiteY14" fmla="*/ 128588 h 321469"/>
              <a:gd name="connsiteX15" fmla="*/ 66675 w 1062038"/>
              <a:gd name="connsiteY15" fmla="*/ 133350 h 321469"/>
              <a:gd name="connsiteX16" fmla="*/ 102394 w 1062038"/>
              <a:gd name="connsiteY16" fmla="*/ 145256 h 321469"/>
              <a:gd name="connsiteX17" fmla="*/ 154782 w 1062038"/>
              <a:gd name="connsiteY17" fmla="*/ 157163 h 321469"/>
              <a:gd name="connsiteX18" fmla="*/ 230982 w 1062038"/>
              <a:gd name="connsiteY18" fmla="*/ 161925 h 321469"/>
              <a:gd name="connsiteX19" fmla="*/ 295275 w 1062038"/>
              <a:gd name="connsiteY19" fmla="*/ 157163 h 321469"/>
              <a:gd name="connsiteX20" fmla="*/ 411957 w 1062038"/>
              <a:gd name="connsiteY20" fmla="*/ 138113 h 321469"/>
              <a:gd name="connsiteX21" fmla="*/ 707232 w 1062038"/>
              <a:gd name="connsiteY21" fmla="*/ 71438 h 321469"/>
              <a:gd name="connsiteX22" fmla="*/ 754857 w 1062038"/>
              <a:gd name="connsiteY22" fmla="*/ 40481 h 321469"/>
              <a:gd name="connsiteX23" fmla="*/ 804863 w 1062038"/>
              <a:gd name="connsiteY23" fmla="*/ 11906 h 321469"/>
              <a:gd name="connsiteX24" fmla="*/ 840582 w 1062038"/>
              <a:gd name="connsiteY24" fmla="*/ 0 h 321469"/>
              <a:gd name="connsiteX25" fmla="*/ 869157 w 1062038"/>
              <a:gd name="connsiteY25" fmla="*/ 0 h 321469"/>
              <a:gd name="connsiteX26" fmla="*/ 923925 w 1062038"/>
              <a:gd name="connsiteY26" fmla="*/ 19050 h 321469"/>
              <a:gd name="connsiteX27" fmla="*/ 966788 w 1062038"/>
              <a:gd name="connsiteY27" fmla="*/ 40481 h 321469"/>
              <a:gd name="connsiteX28" fmla="*/ 1007269 w 1062038"/>
              <a:gd name="connsiteY28" fmla="*/ 66675 h 321469"/>
              <a:gd name="connsiteX29" fmla="*/ 1031082 w 1062038"/>
              <a:gd name="connsiteY29" fmla="*/ 88106 h 321469"/>
              <a:gd name="connsiteX30" fmla="*/ 1045369 w 1062038"/>
              <a:gd name="connsiteY30" fmla="*/ 104775 h 321469"/>
              <a:gd name="connsiteX31" fmla="*/ 1052513 w 1062038"/>
              <a:gd name="connsiteY31" fmla="*/ 119063 h 321469"/>
              <a:gd name="connsiteX32" fmla="*/ 1062038 w 1062038"/>
              <a:gd name="connsiteY32" fmla="*/ 140494 h 321469"/>
              <a:gd name="connsiteX33" fmla="*/ 1062038 w 1062038"/>
              <a:gd name="connsiteY33" fmla="*/ 164306 h 321469"/>
              <a:gd name="connsiteX34" fmla="*/ 1052513 w 1062038"/>
              <a:gd name="connsiteY34" fmla="*/ 183356 h 321469"/>
              <a:gd name="connsiteX35" fmla="*/ 1023938 w 1062038"/>
              <a:gd name="connsiteY35" fmla="*/ 202406 h 321469"/>
              <a:gd name="connsiteX36" fmla="*/ 957263 w 1062038"/>
              <a:gd name="connsiteY36" fmla="*/ 230981 h 321469"/>
              <a:gd name="connsiteX37" fmla="*/ 807244 w 1062038"/>
              <a:gd name="connsiteY37" fmla="*/ 266700 h 321469"/>
              <a:gd name="connsiteX38" fmla="*/ 645319 w 1062038"/>
              <a:gd name="connsiteY38" fmla="*/ 290513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62038" h="321469">
                <a:moveTo>
                  <a:pt x="645319" y="290513"/>
                </a:moveTo>
                <a:lnTo>
                  <a:pt x="438150" y="314325"/>
                </a:lnTo>
                <a:lnTo>
                  <a:pt x="359569" y="321469"/>
                </a:lnTo>
                <a:lnTo>
                  <a:pt x="297657" y="319088"/>
                </a:lnTo>
                <a:lnTo>
                  <a:pt x="247650" y="311944"/>
                </a:lnTo>
                <a:lnTo>
                  <a:pt x="197644" y="300038"/>
                </a:lnTo>
                <a:lnTo>
                  <a:pt x="164307" y="288131"/>
                </a:lnTo>
                <a:lnTo>
                  <a:pt x="133350" y="273844"/>
                </a:lnTo>
                <a:lnTo>
                  <a:pt x="100013" y="252413"/>
                </a:lnTo>
                <a:lnTo>
                  <a:pt x="52388" y="214313"/>
                </a:lnTo>
                <a:lnTo>
                  <a:pt x="21432" y="185738"/>
                </a:lnTo>
                <a:lnTo>
                  <a:pt x="2382" y="164306"/>
                </a:lnTo>
                <a:lnTo>
                  <a:pt x="0" y="150019"/>
                </a:lnTo>
                <a:lnTo>
                  <a:pt x="2382" y="138113"/>
                </a:lnTo>
                <a:lnTo>
                  <a:pt x="23813" y="128588"/>
                </a:lnTo>
                <a:lnTo>
                  <a:pt x="66675" y="133350"/>
                </a:lnTo>
                <a:lnTo>
                  <a:pt x="102394" y="145256"/>
                </a:lnTo>
                <a:lnTo>
                  <a:pt x="154782" y="157163"/>
                </a:lnTo>
                <a:lnTo>
                  <a:pt x="230982" y="161925"/>
                </a:lnTo>
                <a:lnTo>
                  <a:pt x="295275" y="157163"/>
                </a:lnTo>
                <a:lnTo>
                  <a:pt x="411957" y="138113"/>
                </a:lnTo>
                <a:lnTo>
                  <a:pt x="707232" y="71438"/>
                </a:lnTo>
                <a:lnTo>
                  <a:pt x="754857" y="40481"/>
                </a:lnTo>
                <a:lnTo>
                  <a:pt x="804863" y="11906"/>
                </a:lnTo>
                <a:lnTo>
                  <a:pt x="840582" y="0"/>
                </a:lnTo>
                <a:lnTo>
                  <a:pt x="869157" y="0"/>
                </a:lnTo>
                <a:lnTo>
                  <a:pt x="923925" y="19050"/>
                </a:lnTo>
                <a:lnTo>
                  <a:pt x="966788" y="40481"/>
                </a:lnTo>
                <a:lnTo>
                  <a:pt x="1007269" y="66675"/>
                </a:lnTo>
                <a:lnTo>
                  <a:pt x="1031082" y="88106"/>
                </a:lnTo>
                <a:lnTo>
                  <a:pt x="1045369" y="104775"/>
                </a:lnTo>
                <a:lnTo>
                  <a:pt x="1052513" y="119063"/>
                </a:lnTo>
                <a:lnTo>
                  <a:pt x="1062038" y="140494"/>
                </a:lnTo>
                <a:lnTo>
                  <a:pt x="1062038" y="164306"/>
                </a:lnTo>
                <a:lnTo>
                  <a:pt x="1052513" y="183356"/>
                </a:lnTo>
                <a:lnTo>
                  <a:pt x="1023938" y="202406"/>
                </a:lnTo>
                <a:lnTo>
                  <a:pt x="957263" y="230981"/>
                </a:lnTo>
                <a:lnTo>
                  <a:pt x="807244" y="266700"/>
                </a:lnTo>
                <a:lnTo>
                  <a:pt x="645319" y="2905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DC54E58-40EC-45E4-BC17-B81863C27DC2}"/>
              </a:ext>
            </a:extLst>
          </p:cNvPr>
          <p:cNvSpPr/>
          <p:nvPr/>
        </p:nvSpPr>
        <p:spPr>
          <a:xfrm>
            <a:off x="3832227" y="4641851"/>
            <a:ext cx="628650" cy="1047750"/>
          </a:xfrm>
          <a:custGeom>
            <a:avLst/>
            <a:gdLst>
              <a:gd name="connsiteX0" fmla="*/ 300038 w 628650"/>
              <a:gd name="connsiteY0" fmla="*/ 604838 h 1047750"/>
              <a:gd name="connsiteX1" fmla="*/ 221457 w 628650"/>
              <a:gd name="connsiteY1" fmla="*/ 328613 h 1047750"/>
              <a:gd name="connsiteX2" fmla="*/ 204788 w 628650"/>
              <a:gd name="connsiteY2" fmla="*/ 288131 h 1047750"/>
              <a:gd name="connsiteX3" fmla="*/ 192882 w 628650"/>
              <a:gd name="connsiteY3" fmla="*/ 264319 h 1047750"/>
              <a:gd name="connsiteX4" fmla="*/ 157163 w 628650"/>
              <a:gd name="connsiteY4" fmla="*/ 219075 h 1047750"/>
              <a:gd name="connsiteX5" fmla="*/ 114300 w 628650"/>
              <a:gd name="connsiteY5" fmla="*/ 169069 h 1047750"/>
              <a:gd name="connsiteX6" fmla="*/ 71438 w 628650"/>
              <a:gd name="connsiteY6" fmla="*/ 126206 h 1047750"/>
              <a:gd name="connsiteX7" fmla="*/ 30957 w 628650"/>
              <a:gd name="connsiteY7" fmla="*/ 90488 h 1047750"/>
              <a:gd name="connsiteX8" fmla="*/ 11907 w 628650"/>
              <a:gd name="connsiteY8" fmla="*/ 69056 h 1047750"/>
              <a:gd name="connsiteX9" fmla="*/ 2382 w 628650"/>
              <a:gd name="connsiteY9" fmla="*/ 42863 h 1047750"/>
              <a:gd name="connsiteX10" fmla="*/ 0 w 628650"/>
              <a:gd name="connsiteY10" fmla="*/ 23813 h 1047750"/>
              <a:gd name="connsiteX11" fmla="*/ 2382 w 628650"/>
              <a:gd name="connsiteY11" fmla="*/ 7144 h 1047750"/>
              <a:gd name="connsiteX12" fmla="*/ 9525 w 628650"/>
              <a:gd name="connsiteY12" fmla="*/ 0 h 1047750"/>
              <a:gd name="connsiteX13" fmla="*/ 30957 w 628650"/>
              <a:gd name="connsiteY13" fmla="*/ 0 h 1047750"/>
              <a:gd name="connsiteX14" fmla="*/ 69057 w 628650"/>
              <a:gd name="connsiteY14" fmla="*/ 11906 h 1047750"/>
              <a:gd name="connsiteX15" fmla="*/ 128588 w 628650"/>
              <a:gd name="connsiteY15" fmla="*/ 19050 h 1047750"/>
              <a:gd name="connsiteX16" fmla="*/ 192882 w 628650"/>
              <a:gd name="connsiteY16" fmla="*/ 33338 h 1047750"/>
              <a:gd name="connsiteX17" fmla="*/ 273844 w 628650"/>
              <a:gd name="connsiteY17" fmla="*/ 59531 h 1047750"/>
              <a:gd name="connsiteX18" fmla="*/ 352425 w 628650"/>
              <a:gd name="connsiteY18" fmla="*/ 90488 h 1047750"/>
              <a:gd name="connsiteX19" fmla="*/ 395288 w 628650"/>
              <a:gd name="connsiteY19" fmla="*/ 109538 h 1047750"/>
              <a:gd name="connsiteX20" fmla="*/ 423863 w 628650"/>
              <a:gd name="connsiteY20" fmla="*/ 126206 h 1047750"/>
              <a:gd name="connsiteX21" fmla="*/ 440532 w 628650"/>
              <a:gd name="connsiteY21" fmla="*/ 223838 h 1047750"/>
              <a:gd name="connsiteX22" fmla="*/ 490538 w 628650"/>
              <a:gd name="connsiteY22" fmla="*/ 385763 h 1047750"/>
              <a:gd name="connsiteX23" fmla="*/ 533400 w 628650"/>
              <a:gd name="connsiteY23" fmla="*/ 531019 h 1047750"/>
              <a:gd name="connsiteX24" fmla="*/ 571500 w 628650"/>
              <a:gd name="connsiteY24" fmla="*/ 664369 h 1047750"/>
              <a:gd name="connsiteX25" fmla="*/ 614363 w 628650"/>
              <a:gd name="connsiteY25" fmla="*/ 819150 h 1047750"/>
              <a:gd name="connsiteX26" fmla="*/ 628650 w 628650"/>
              <a:gd name="connsiteY26" fmla="*/ 923925 h 1047750"/>
              <a:gd name="connsiteX27" fmla="*/ 626269 w 628650"/>
              <a:gd name="connsiteY27" fmla="*/ 969169 h 1047750"/>
              <a:gd name="connsiteX28" fmla="*/ 619125 w 628650"/>
              <a:gd name="connsiteY28" fmla="*/ 1004888 h 1047750"/>
              <a:gd name="connsiteX29" fmla="*/ 607219 w 628650"/>
              <a:gd name="connsiteY29" fmla="*/ 1026319 h 1047750"/>
              <a:gd name="connsiteX30" fmla="*/ 592932 w 628650"/>
              <a:gd name="connsiteY30" fmla="*/ 1040606 h 1047750"/>
              <a:gd name="connsiteX31" fmla="*/ 566738 w 628650"/>
              <a:gd name="connsiteY31" fmla="*/ 1047750 h 1047750"/>
              <a:gd name="connsiteX32" fmla="*/ 509588 w 628650"/>
              <a:gd name="connsiteY32" fmla="*/ 1047750 h 1047750"/>
              <a:gd name="connsiteX33" fmla="*/ 461963 w 628650"/>
              <a:gd name="connsiteY33" fmla="*/ 1035844 h 1047750"/>
              <a:gd name="connsiteX34" fmla="*/ 440532 w 628650"/>
              <a:gd name="connsiteY34" fmla="*/ 1023938 h 1047750"/>
              <a:gd name="connsiteX35" fmla="*/ 409575 w 628650"/>
              <a:gd name="connsiteY35" fmla="*/ 1000125 h 1047750"/>
              <a:gd name="connsiteX36" fmla="*/ 388144 w 628650"/>
              <a:gd name="connsiteY36" fmla="*/ 971550 h 1047750"/>
              <a:gd name="connsiteX37" fmla="*/ 371475 w 628650"/>
              <a:gd name="connsiteY37" fmla="*/ 928688 h 1047750"/>
              <a:gd name="connsiteX38" fmla="*/ 359569 w 628650"/>
              <a:gd name="connsiteY38" fmla="*/ 888206 h 1047750"/>
              <a:gd name="connsiteX39" fmla="*/ 347663 w 628650"/>
              <a:gd name="connsiteY39" fmla="*/ 812006 h 1047750"/>
              <a:gd name="connsiteX40" fmla="*/ 300038 w 628650"/>
              <a:gd name="connsiteY40" fmla="*/ 604838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8650" h="1047750">
                <a:moveTo>
                  <a:pt x="300038" y="604838"/>
                </a:moveTo>
                <a:lnTo>
                  <a:pt x="221457" y="328613"/>
                </a:lnTo>
                <a:lnTo>
                  <a:pt x="204788" y="288131"/>
                </a:lnTo>
                <a:lnTo>
                  <a:pt x="192882" y="264319"/>
                </a:lnTo>
                <a:lnTo>
                  <a:pt x="157163" y="219075"/>
                </a:lnTo>
                <a:lnTo>
                  <a:pt x="114300" y="169069"/>
                </a:lnTo>
                <a:lnTo>
                  <a:pt x="71438" y="126206"/>
                </a:lnTo>
                <a:lnTo>
                  <a:pt x="30957" y="90488"/>
                </a:lnTo>
                <a:lnTo>
                  <a:pt x="11907" y="69056"/>
                </a:lnTo>
                <a:lnTo>
                  <a:pt x="2382" y="42863"/>
                </a:lnTo>
                <a:lnTo>
                  <a:pt x="0" y="23813"/>
                </a:lnTo>
                <a:lnTo>
                  <a:pt x="2382" y="7144"/>
                </a:lnTo>
                <a:lnTo>
                  <a:pt x="9525" y="0"/>
                </a:lnTo>
                <a:lnTo>
                  <a:pt x="30957" y="0"/>
                </a:lnTo>
                <a:lnTo>
                  <a:pt x="69057" y="11906"/>
                </a:lnTo>
                <a:lnTo>
                  <a:pt x="128588" y="19050"/>
                </a:lnTo>
                <a:lnTo>
                  <a:pt x="192882" y="33338"/>
                </a:lnTo>
                <a:lnTo>
                  <a:pt x="273844" y="59531"/>
                </a:lnTo>
                <a:lnTo>
                  <a:pt x="352425" y="90488"/>
                </a:lnTo>
                <a:lnTo>
                  <a:pt x="395288" y="109538"/>
                </a:lnTo>
                <a:lnTo>
                  <a:pt x="423863" y="126206"/>
                </a:lnTo>
                <a:lnTo>
                  <a:pt x="440532" y="223838"/>
                </a:lnTo>
                <a:lnTo>
                  <a:pt x="490538" y="385763"/>
                </a:lnTo>
                <a:lnTo>
                  <a:pt x="533400" y="531019"/>
                </a:lnTo>
                <a:lnTo>
                  <a:pt x="571500" y="664369"/>
                </a:lnTo>
                <a:lnTo>
                  <a:pt x="614363" y="819150"/>
                </a:lnTo>
                <a:lnTo>
                  <a:pt x="628650" y="923925"/>
                </a:lnTo>
                <a:lnTo>
                  <a:pt x="626269" y="969169"/>
                </a:lnTo>
                <a:lnTo>
                  <a:pt x="619125" y="1004888"/>
                </a:lnTo>
                <a:lnTo>
                  <a:pt x="607219" y="1026319"/>
                </a:lnTo>
                <a:lnTo>
                  <a:pt x="592932" y="1040606"/>
                </a:lnTo>
                <a:lnTo>
                  <a:pt x="566738" y="1047750"/>
                </a:lnTo>
                <a:lnTo>
                  <a:pt x="509588" y="1047750"/>
                </a:lnTo>
                <a:lnTo>
                  <a:pt x="461963" y="1035844"/>
                </a:lnTo>
                <a:lnTo>
                  <a:pt x="440532" y="1023938"/>
                </a:lnTo>
                <a:lnTo>
                  <a:pt x="409575" y="1000125"/>
                </a:lnTo>
                <a:lnTo>
                  <a:pt x="388144" y="971550"/>
                </a:lnTo>
                <a:lnTo>
                  <a:pt x="371475" y="928688"/>
                </a:lnTo>
                <a:lnTo>
                  <a:pt x="359569" y="888206"/>
                </a:lnTo>
                <a:lnTo>
                  <a:pt x="347663" y="812006"/>
                </a:lnTo>
                <a:lnTo>
                  <a:pt x="300038" y="6048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DD32841E-0822-4F22-BAB6-4A5066B66642}"/>
              </a:ext>
            </a:extLst>
          </p:cNvPr>
          <p:cNvSpPr/>
          <p:nvPr/>
        </p:nvSpPr>
        <p:spPr>
          <a:xfrm>
            <a:off x="4117978" y="4497390"/>
            <a:ext cx="1400175" cy="1044575"/>
          </a:xfrm>
          <a:custGeom>
            <a:avLst/>
            <a:gdLst>
              <a:gd name="connsiteX0" fmla="*/ 507207 w 1400175"/>
              <a:gd name="connsiteY0" fmla="*/ 350044 h 1045369"/>
              <a:gd name="connsiteX1" fmla="*/ 102394 w 1400175"/>
              <a:gd name="connsiteY1" fmla="*/ 416719 h 1045369"/>
              <a:gd name="connsiteX2" fmla="*/ 0 w 1400175"/>
              <a:gd name="connsiteY2" fmla="*/ 257175 h 1045369"/>
              <a:gd name="connsiteX3" fmla="*/ 145257 w 1400175"/>
              <a:gd name="connsiteY3" fmla="*/ 245269 h 1045369"/>
              <a:gd name="connsiteX4" fmla="*/ 326232 w 1400175"/>
              <a:gd name="connsiteY4" fmla="*/ 219075 h 1045369"/>
              <a:gd name="connsiteX5" fmla="*/ 526257 w 1400175"/>
              <a:gd name="connsiteY5" fmla="*/ 176212 h 1045369"/>
              <a:gd name="connsiteX6" fmla="*/ 759619 w 1400175"/>
              <a:gd name="connsiteY6" fmla="*/ 121444 h 1045369"/>
              <a:gd name="connsiteX7" fmla="*/ 1035844 w 1400175"/>
              <a:gd name="connsiteY7" fmla="*/ 47625 h 1045369"/>
              <a:gd name="connsiteX8" fmla="*/ 1066800 w 1400175"/>
              <a:gd name="connsiteY8" fmla="*/ 19050 h 1045369"/>
              <a:gd name="connsiteX9" fmla="*/ 1085850 w 1400175"/>
              <a:gd name="connsiteY9" fmla="*/ 4762 h 1045369"/>
              <a:gd name="connsiteX10" fmla="*/ 1109663 w 1400175"/>
              <a:gd name="connsiteY10" fmla="*/ 0 h 1045369"/>
              <a:gd name="connsiteX11" fmla="*/ 1145382 w 1400175"/>
              <a:gd name="connsiteY11" fmla="*/ 9525 h 1045369"/>
              <a:gd name="connsiteX12" fmla="*/ 1228725 w 1400175"/>
              <a:gd name="connsiteY12" fmla="*/ 45244 h 1045369"/>
              <a:gd name="connsiteX13" fmla="*/ 1307307 w 1400175"/>
              <a:gd name="connsiteY13" fmla="*/ 85725 h 1045369"/>
              <a:gd name="connsiteX14" fmla="*/ 1357313 w 1400175"/>
              <a:gd name="connsiteY14" fmla="*/ 119062 h 1045369"/>
              <a:gd name="connsiteX15" fmla="*/ 1378744 w 1400175"/>
              <a:gd name="connsiteY15" fmla="*/ 135731 h 1045369"/>
              <a:gd name="connsiteX16" fmla="*/ 1393032 w 1400175"/>
              <a:gd name="connsiteY16" fmla="*/ 157162 h 1045369"/>
              <a:gd name="connsiteX17" fmla="*/ 1400175 w 1400175"/>
              <a:gd name="connsiteY17" fmla="*/ 190500 h 1045369"/>
              <a:gd name="connsiteX18" fmla="*/ 1393032 w 1400175"/>
              <a:gd name="connsiteY18" fmla="*/ 214312 h 1045369"/>
              <a:gd name="connsiteX19" fmla="*/ 1376363 w 1400175"/>
              <a:gd name="connsiteY19" fmla="*/ 238125 h 1045369"/>
              <a:gd name="connsiteX20" fmla="*/ 1357313 w 1400175"/>
              <a:gd name="connsiteY20" fmla="*/ 257175 h 1045369"/>
              <a:gd name="connsiteX21" fmla="*/ 1340644 w 1400175"/>
              <a:gd name="connsiteY21" fmla="*/ 285750 h 1045369"/>
              <a:gd name="connsiteX22" fmla="*/ 1326357 w 1400175"/>
              <a:gd name="connsiteY22" fmla="*/ 333375 h 1045369"/>
              <a:gd name="connsiteX23" fmla="*/ 1302544 w 1400175"/>
              <a:gd name="connsiteY23" fmla="*/ 435769 h 1045369"/>
              <a:gd name="connsiteX24" fmla="*/ 1266825 w 1400175"/>
              <a:gd name="connsiteY24" fmla="*/ 609600 h 1045369"/>
              <a:gd name="connsiteX25" fmla="*/ 1233488 w 1400175"/>
              <a:gd name="connsiteY25" fmla="*/ 783431 h 1045369"/>
              <a:gd name="connsiteX26" fmla="*/ 1207294 w 1400175"/>
              <a:gd name="connsiteY26" fmla="*/ 897731 h 1045369"/>
              <a:gd name="connsiteX27" fmla="*/ 1188244 w 1400175"/>
              <a:gd name="connsiteY27" fmla="*/ 947737 h 1045369"/>
              <a:gd name="connsiteX28" fmla="*/ 1164432 w 1400175"/>
              <a:gd name="connsiteY28" fmla="*/ 1004887 h 1045369"/>
              <a:gd name="connsiteX29" fmla="*/ 1145382 w 1400175"/>
              <a:gd name="connsiteY29" fmla="*/ 1031081 h 1045369"/>
              <a:gd name="connsiteX30" fmla="*/ 1123950 w 1400175"/>
              <a:gd name="connsiteY30" fmla="*/ 1040606 h 1045369"/>
              <a:gd name="connsiteX31" fmla="*/ 1081088 w 1400175"/>
              <a:gd name="connsiteY31" fmla="*/ 1045369 h 1045369"/>
              <a:gd name="connsiteX32" fmla="*/ 1045369 w 1400175"/>
              <a:gd name="connsiteY32" fmla="*/ 1038225 h 1045369"/>
              <a:gd name="connsiteX33" fmla="*/ 988219 w 1400175"/>
              <a:gd name="connsiteY33" fmla="*/ 1012031 h 1045369"/>
              <a:gd name="connsiteX34" fmla="*/ 964407 w 1400175"/>
              <a:gd name="connsiteY34" fmla="*/ 842962 h 1045369"/>
              <a:gd name="connsiteX35" fmla="*/ 1004888 w 1400175"/>
              <a:gd name="connsiteY35" fmla="*/ 540544 h 1045369"/>
              <a:gd name="connsiteX36" fmla="*/ 1033463 w 1400175"/>
              <a:gd name="connsiteY36" fmla="*/ 300037 h 1045369"/>
              <a:gd name="connsiteX37" fmla="*/ 1031082 w 1400175"/>
              <a:gd name="connsiteY37" fmla="*/ 283369 h 1045369"/>
              <a:gd name="connsiteX38" fmla="*/ 1023938 w 1400175"/>
              <a:gd name="connsiteY38" fmla="*/ 259556 h 1045369"/>
              <a:gd name="connsiteX39" fmla="*/ 1014413 w 1400175"/>
              <a:gd name="connsiteY39" fmla="*/ 252412 h 1045369"/>
              <a:gd name="connsiteX40" fmla="*/ 997744 w 1400175"/>
              <a:gd name="connsiteY40" fmla="*/ 245269 h 1045369"/>
              <a:gd name="connsiteX41" fmla="*/ 964407 w 1400175"/>
              <a:gd name="connsiteY41" fmla="*/ 245269 h 1045369"/>
              <a:gd name="connsiteX42" fmla="*/ 869157 w 1400175"/>
              <a:gd name="connsiteY42" fmla="*/ 271462 h 1045369"/>
              <a:gd name="connsiteX43" fmla="*/ 688182 w 1400175"/>
              <a:gd name="connsiteY43" fmla="*/ 311944 h 1045369"/>
              <a:gd name="connsiteX44" fmla="*/ 507207 w 1400175"/>
              <a:gd name="connsiteY44" fmla="*/ 3500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00175" h="1045369">
                <a:moveTo>
                  <a:pt x="507207" y="350044"/>
                </a:moveTo>
                <a:lnTo>
                  <a:pt x="102394" y="416719"/>
                </a:lnTo>
                <a:lnTo>
                  <a:pt x="0" y="257175"/>
                </a:lnTo>
                <a:lnTo>
                  <a:pt x="145257" y="245269"/>
                </a:lnTo>
                <a:lnTo>
                  <a:pt x="326232" y="219075"/>
                </a:lnTo>
                <a:lnTo>
                  <a:pt x="526257" y="176212"/>
                </a:lnTo>
                <a:lnTo>
                  <a:pt x="759619" y="121444"/>
                </a:lnTo>
                <a:lnTo>
                  <a:pt x="1035844" y="47625"/>
                </a:lnTo>
                <a:lnTo>
                  <a:pt x="1066800" y="19050"/>
                </a:lnTo>
                <a:lnTo>
                  <a:pt x="1085850" y="4762"/>
                </a:lnTo>
                <a:lnTo>
                  <a:pt x="1109663" y="0"/>
                </a:lnTo>
                <a:lnTo>
                  <a:pt x="1145382" y="9525"/>
                </a:lnTo>
                <a:lnTo>
                  <a:pt x="1228725" y="45244"/>
                </a:lnTo>
                <a:lnTo>
                  <a:pt x="1307307" y="85725"/>
                </a:lnTo>
                <a:lnTo>
                  <a:pt x="1357313" y="119062"/>
                </a:lnTo>
                <a:lnTo>
                  <a:pt x="1378744" y="135731"/>
                </a:lnTo>
                <a:lnTo>
                  <a:pt x="1393032" y="157162"/>
                </a:lnTo>
                <a:lnTo>
                  <a:pt x="1400175" y="190500"/>
                </a:lnTo>
                <a:lnTo>
                  <a:pt x="1393032" y="214312"/>
                </a:lnTo>
                <a:lnTo>
                  <a:pt x="1376363" y="238125"/>
                </a:lnTo>
                <a:lnTo>
                  <a:pt x="1357313" y="257175"/>
                </a:lnTo>
                <a:lnTo>
                  <a:pt x="1340644" y="285750"/>
                </a:lnTo>
                <a:lnTo>
                  <a:pt x="1326357" y="333375"/>
                </a:lnTo>
                <a:lnTo>
                  <a:pt x="1302544" y="435769"/>
                </a:lnTo>
                <a:lnTo>
                  <a:pt x="1266825" y="609600"/>
                </a:lnTo>
                <a:lnTo>
                  <a:pt x="1233488" y="783431"/>
                </a:lnTo>
                <a:lnTo>
                  <a:pt x="1207294" y="897731"/>
                </a:lnTo>
                <a:lnTo>
                  <a:pt x="1188244" y="947737"/>
                </a:lnTo>
                <a:lnTo>
                  <a:pt x="1164432" y="1004887"/>
                </a:lnTo>
                <a:lnTo>
                  <a:pt x="1145382" y="1031081"/>
                </a:lnTo>
                <a:lnTo>
                  <a:pt x="1123950" y="1040606"/>
                </a:lnTo>
                <a:lnTo>
                  <a:pt x="1081088" y="1045369"/>
                </a:lnTo>
                <a:lnTo>
                  <a:pt x="1045369" y="1038225"/>
                </a:lnTo>
                <a:lnTo>
                  <a:pt x="988219" y="1012031"/>
                </a:lnTo>
                <a:lnTo>
                  <a:pt x="964407" y="842962"/>
                </a:lnTo>
                <a:lnTo>
                  <a:pt x="1004888" y="540544"/>
                </a:lnTo>
                <a:lnTo>
                  <a:pt x="1033463" y="300037"/>
                </a:lnTo>
                <a:lnTo>
                  <a:pt x="1031082" y="283369"/>
                </a:lnTo>
                <a:lnTo>
                  <a:pt x="1023938" y="259556"/>
                </a:lnTo>
                <a:lnTo>
                  <a:pt x="1014413" y="252412"/>
                </a:lnTo>
                <a:lnTo>
                  <a:pt x="997744" y="245269"/>
                </a:lnTo>
                <a:lnTo>
                  <a:pt x="964407" y="245269"/>
                </a:lnTo>
                <a:lnTo>
                  <a:pt x="869157" y="271462"/>
                </a:lnTo>
                <a:lnTo>
                  <a:pt x="688182" y="311944"/>
                </a:lnTo>
                <a:lnTo>
                  <a:pt x="507207" y="3500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AE918C3-8425-492D-A55F-AF058C3414CD}"/>
              </a:ext>
            </a:extLst>
          </p:cNvPr>
          <p:cNvSpPr/>
          <p:nvPr/>
        </p:nvSpPr>
        <p:spPr>
          <a:xfrm>
            <a:off x="4376741" y="5291139"/>
            <a:ext cx="771525" cy="317500"/>
          </a:xfrm>
          <a:custGeom>
            <a:avLst/>
            <a:gdLst>
              <a:gd name="connsiteX0" fmla="*/ 366712 w 771525"/>
              <a:gd name="connsiteY0" fmla="*/ 250032 h 316707"/>
              <a:gd name="connsiteX1" fmla="*/ 33337 w 771525"/>
              <a:gd name="connsiteY1" fmla="*/ 316707 h 316707"/>
              <a:gd name="connsiteX2" fmla="*/ 0 w 771525"/>
              <a:gd name="connsiteY2" fmla="*/ 154782 h 316707"/>
              <a:gd name="connsiteX3" fmla="*/ 300037 w 771525"/>
              <a:gd name="connsiteY3" fmla="*/ 92869 h 316707"/>
              <a:gd name="connsiteX4" fmla="*/ 547687 w 771525"/>
              <a:gd name="connsiteY4" fmla="*/ 42863 h 316707"/>
              <a:gd name="connsiteX5" fmla="*/ 752475 w 771525"/>
              <a:gd name="connsiteY5" fmla="*/ 0 h 316707"/>
              <a:gd name="connsiteX6" fmla="*/ 771525 w 771525"/>
              <a:gd name="connsiteY6" fmla="*/ 219075 h 316707"/>
              <a:gd name="connsiteX7" fmla="*/ 726281 w 771525"/>
              <a:gd name="connsiteY7" fmla="*/ 214313 h 316707"/>
              <a:gd name="connsiteX8" fmla="*/ 671512 w 771525"/>
              <a:gd name="connsiteY8" fmla="*/ 195263 h 316707"/>
              <a:gd name="connsiteX9" fmla="*/ 633412 w 771525"/>
              <a:gd name="connsiteY9" fmla="*/ 190500 h 316707"/>
              <a:gd name="connsiteX10" fmla="*/ 585787 w 771525"/>
              <a:gd name="connsiteY10" fmla="*/ 202407 h 316707"/>
              <a:gd name="connsiteX11" fmla="*/ 366712 w 771525"/>
              <a:gd name="connsiteY11" fmla="*/ 250032 h 316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1525" h="316707">
                <a:moveTo>
                  <a:pt x="366712" y="250032"/>
                </a:moveTo>
                <a:lnTo>
                  <a:pt x="33337" y="316707"/>
                </a:lnTo>
                <a:lnTo>
                  <a:pt x="0" y="154782"/>
                </a:lnTo>
                <a:lnTo>
                  <a:pt x="300037" y="92869"/>
                </a:lnTo>
                <a:lnTo>
                  <a:pt x="547687" y="42863"/>
                </a:lnTo>
                <a:lnTo>
                  <a:pt x="752475" y="0"/>
                </a:lnTo>
                <a:lnTo>
                  <a:pt x="771525" y="219075"/>
                </a:lnTo>
                <a:lnTo>
                  <a:pt x="726281" y="214313"/>
                </a:lnTo>
                <a:lnTo>
                  <a:pt x="671512" y="195263"/>
                </a:lnTo>
                <a:lnTo>
                  <a:pt x="633412" y="190500"/>
                </a:lnTo>
                <a:lnTo>
                  <a:pt x="585787" y="202407"/>
                </a:lnTo>
                <a:lnTo>
                  <a:pt x="366712" y="2500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585F9B31-E2AA-43A7-AE69-0678AE0921C5}"/>
              </a:ext>
            </a:extLst>
          </p:cNvPr>
          <p:cNvSpPr/>
          <p:nvPr/>
        </p:nvSpPr>
        <p:spPr>
          <a:xfrm>
            <a:off x="5691190" y="1933576"/>
            <a:ext cx="2312987" cy="436563"/>
          </a:xfrm>
          <a:custGeom>
            <a:avLst/>
            <a:gdLst>
              <a:gd name="connsiteX0" fmla="*/ 1231106 w 2312193"/>
              <a:gd name="connsiteY0" fmla="*/ 333375 h 435769"/>
              <a:gd name="connsiteX1" fmla="*/ 857250 w 2312193"/>
              <a:gd name="connsiteY1" fmla="*/ 385763 h 435769"/>
              <a:gd name="connsiteX2" fmla="*/ 714375 w 2312193"/>
              <a:gd name="connsiteY2" fmla="*/ 400050 h 435769"/>
              <a:gd name="connsiteX3" fmla="*/ 561975 w 2312193"/>
              <a:gd name="connsiteY3" fmla="*/ 423863 h 435769"/>
              <a:gd name="connsiteX4" fmla="*/ 509587 w 2312193"/>
              <a:gd name="connsiteY4" fmla="*/ 431006 h 435769"/>
              <a:gd name="connsiteX5" fmla="*/ 450056 w 2312193"/>
              <a:gd name="connsiteY5" fmla="*/ 435769 h 435769"/>
              <a:gd name="connsiteX6" fmla="*/ 416718 w 2312193"/>
              <a:gd name="connsiteY6" fmla="*/ 431006 h 435769"/>
              <a:gd name="connsiteX7" fmla="*/ 366712 w 2312193"/>
              <a:gd name="connsiteY7" fmla="*/ 416719 h 435769"/>
              <a:gd name="connsiteX8" fmla="*/ 276225 w 2312193"/>
              <a:gd name="connsiteY8" fmla="*/ 378619 h 435769"/>
              <a:gd name="connsiteX9" fmla="*/ 190500 w 2312193"/>
              <a:gd name="connsiteY9" fmla="*/ 333375 h 435769"/>
              <a:gd name="connsiteX10" fmla="*/ 133350 w 2312193"/>
              <a:gd name="connsiteY10" fmla="*/ 292894 h 435769"/>
              <a:gd name="connsiteX11" fmla="*/ 80962 w 2312193"/>
              <a:gd name="connsiteY11" fmla="*/ 247650 h 435769"/>
              <a:gd name="connsiteX12" fmla="*/ 28575 w 2312193"/>
              <a:gd name="connsiteY12" fmla="*/ 195263 h 435769"/>
              <a:gd name="connsiteX13" fmla="*/ 7143 w 2312193"/>
              <a:gd name="connsiteY13" fmla="*/ 166688 h 435769"/>
              <a:gd name="connsiteX14" fmla="*/ 0 w 2312193"/>
              <a:gd name="connsiteY14" fmla="*/ 140494 h 435769"/>
              <a:gd name="connsiteX15" fmla="*/ 2381 w 2312193"/>
              <a:gd name="connsiteY15" fmla="*/ 126206 h 435769"/>
              <a:gd name="connsiteX16" fmla="*/ 14287 w 2312193"/>
              <a:gd name="connsiteY16" fmla="*/ 119063 h 435769"/>
              <a:gd name="connsiteX17" fmla="*/ 33337 w 2312193"/>
              <a:gd name="connsiteY17" fmla="*/ 121444 h 435769"/>
              <a:gd name="connsiteX18" fmla="*/ 64293 w 2312193"/>
              <a:gd name="connsiteY18" fmla="*/ 133350 h 435769"/>
              <a:gd name="connsiteX19" fmla="*/ 116681 w 2312193"/>
              <a:gd name="connsiteY19" fmla="*/ 161925 h 435769"/>
              <a:gd name="connsiteX20" fmla="*/ 188118 w 2312193"/>
              <a:gd name="connsiteY20" fmla="*/ 197644 h 435769"/>
              <a:gd name="connsiteX21" fmla="*/ 238125 w 2312193"/>
              <a:gd name="connsiteY21" fmla="*/ 216694 h 435769"/>
              <a:gd name="connsiteX22" fmla="*/ 302418 w 2312193"/>
              <a:gd name="connsiteY22" fmla="*/ 235744 h 435769"/>
              <a:gd name="connsiteX23" fmla="*/ 354806 w 2312193"/>
              <a:gd name="connsiteY23" fmla="*/ 242888 h 435769"/>
              <a:gd name="connsiteX24" fmla="*/ 459581 w 2312193"/>
              <a:gd name="connsiteY24" fmla="*/ 247650 h 435769"/>
              <a:gd name="connsiteX25" fmla="*/ 583406 w 2312193"/>
              <a:gd name="connsiteY25" fmla="*/ 240506 h 435769"/>
              <a:gd name="connsiteX26" fmla="*/ 714375 w 2312193"/>
              <a:gd name="connsiteY26" fmla="*/ 223838 h 435769"/>
              <a:gd name="connsiteX27" fmla="*/ 850106 w 2312193"/>
              <a:gd name="connsiteY27" fmla="*/ 209550 h 435769"/>
              <a:gd name="connsiteX28" fmla="*/ 940593 w 2312193"/>
              <a:gd name="connsiteY28" fmla="*/ 192881 h 435769"/>
              <a:gd name="connsiteX29" fmla="*/ 1119187 w 2312193"/>
              <a:gd name="connsiteY29" fmla="*/ 164306 h 435769"/>
              <a:gd name="connsiteX30" fmla="*/ 1257300 w 2312193"/>
              <a:gd name="connsiteY30" fmla="*/ 142875 h 435769"/>
              <a:gd name="connsiteX31" fmla="*/ 1462087 w 2312193"/>
              <a:gd name="connsiteY31" fmla="*/ 119063 h 435769"/>
              <a:gd name="connsiteX32" fmla="*/ 1564481 w 2312193"/>
              <a:gd name="connsiteY32" fmla="*/ 109538 h 435769"/>
              <a:gd name="connsiteX33" fmla="*/ 1726406 w 2312193"/>
              <a:gd name="connsiteY33" fmla="*/ 97631 h 435769"/>
              <a:gd name="connsiteX34" fmla="*/ 1800225 w 2312193"/>
              <a:gd name="connsiteY34" fmla="*/ 85725 h 435769"/>
              <a:gd name="connsiteX35" fmla="*/ 1871662 w 2312193"/>
              <a:gd name="connsiteY35" fmla="*/ 66675 h 435769"/>
              <a:gd name="connsiteX36" fmla="*/ 1933575 w 2312193"/>
              <a:gd name="connsiteY36" fmla="*/ 45244 h 435769"/>
              <a:gd name="connsiteX37" fmla="*/ 1997868 w 2312193"/>
              <a:gd name="connsiteY37" fmla="*/ 16669 h 435769"/>
              <a:gd name="connsiteX38" fmla="*/ 2031206 w 2312193"/>
              <a:gd name="connsiteY38" fmla="*/ 0 h 435769"/>
              <a:gd name="connsiteX39" fmla="*/ 2059781 w 2312193"/>
              <a:gd name="connsiteY39" fmla="*/ 2381 h 435769"/>
              <a:gd name="connsiteX40" fmla="*/ 2128837 w 2312193"/>
              <a:gd name="connsiteY40" fmla="*/ 23813 h 435769"/>
              <a:gd name="connsiteX41" fmla="*/ 2171700 w 2312193"/>
              <a:gd name="connsiteY41" fmla="*/ 42863 h 435769"/>
              <a:gd name="connsiteX42" fmla="*/ 2214562 w 2312193"/>
              <a:gd name="connsiteY42" fmla="*/ 64294 h 435769"/>
              <a:gd name="connsiteX43" fmla="*/ 2247900 w 2312193"/>
              <a:gd name="connsiteY43" fmla="*/ 85725 h 435769"/>
              <a:gd name="connsiteX44" fmla="*/ 2274093 w 2312193"/>
              <a:gd name="connsiteY44" fmla="*/ 104775 h 435769"/>
              <a:gd name="connsiteX45" fmla="*/ 2288381 w 2312193"/>
              <a:gd name="connsiteY45" fmla="*/ 119063 h 435769"/>
              <a:gd name="connsiteX46" fmla="*/ 2305050 w 2312193"/>
              <a:gd name="connsiteY46" fmla="*/ 142875 h 435769"/>
              <a:gd name="connsiteX47" fmla="*/ 2312193 w 2312193"/>
              <a:gd name="connsiteY47" fmla="*/ 161925 h 435769"/>
              <a:gd name="connsiteX48" fmla="*/ 2312193 w 2312193"/>
              <a:gd name="connsiteY48" fmla="*/ 176213 h 435769"/>
              <a:gd name="connsiteX49" fmla="*/ 2300287 w 2312193"/>
              <a:gd name="connsiteY49" fmla="*/ 197644 h 435769"/>
              <a:gd name="connsiteX50" fmla="*/ 2278856 w 2312193"/>
              <a:gd name="connsiteY50" fmla="*/ 216694 h 435769"/>
              <a:gd name="connsiteX51" fmla="*/ 2243137 w 2312193"/>
              <a:gd name="connsiteY51" fmla="*/ 233363 h 435769"/>
              <a:gd name="connsiteX52" fmla="*/ 2193131 w 2312193"/>
              <a:gd name="connsiteY52" fmla="*/ 242888 h 435769"/>
              <a:gd name="connsiteX53" fmla="*/ 2090737 w 2312193"/>
              <a:gd name="connsiteY53" fmla="*/ 247650 h 435769"/>
              <a:gd name="connsiteX54" fmla="*/ 2000250 w 2312193"/>
              <a:gd name="connsiteY54" fmla="*/ 247650 h 435769"/>
              <a:gd name="connsiteX55" fmla="*/ 1912143 w 2312193"/>
              <a:gd name="connsiteY55" fmla="*/ 250031 h 435769"/>
              <a:gd name="connsiteX56" fmla="*/ 1721643 w 2312193"/>
              <a:gd name="connsiteY56" fmla="*/ 271463 h 435769"/>
              <a:gd name="connsiteX57" fmla="*/ 1569243 w 2312193"/>
              <a:gd name="connsiteY57" fmla="*/ 283369 h 435769"/>
              <a:gd name="connsiteX58" fmla="*/ 1231106 w 2312193"/>
              <a:gd name="connsiteY58" fmla="*/ 333375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12193" h="435769">
                <a:moveTo>
                  <a:pt x="1231106" y="333375"/>
                </a:moveTo>
                <a:lnTo>
                  <a:pt x="857250" y="385763"/>
                </a:lnTo>
                <a:lnTo>
                  <a:pt x="714375" y="400050"/>
                </a:lnTo>
                <a:lnTo>
                  <a:pt x="561975" y="423863"/>
                </a:lnTo>
                <a:lnTo>
                  <a:pt x="509587" y="431006"/>
                </a:lnTo>
                <a:lnTo>
                  <a:pt x="450056" y="435769"/>
                </a:lnTo>
                <a:lnTo>
                  <a:pt x="416718" y="431006"/>
                </a:lnTo>
                <a:lnTo>
                  <a:pt x="366712" y="416719"/>
                </a:lnTo>
                <a:lnTo>
                  <a:pt x="276225" y="378619"/>
                </a:lnTo>
                <a:lnTo>
                  <a:pt x="190500" y="333375"/>
                </a:lnTo>
                <a:lnTo>
                  <a:pt x="133350" y="292894"/>
                </a:lnTo>
                <a:lnTo>
                  <a:pt x="80962" y="247650"/>
                </a:lnTo>
                <a:lnTo>
                  <a:pt x="28575" y="195263"/>
                </a:lnTo>
                <a:lnTo>
                  <a:pt x="7143" y="166688"/>
                </a:lnTo>
                <a:lnTo>
                  <a:pt x="0" y="140494"/>
                </a:lnTo>
                <a:lnTo>
                  <a:pt x="2381" y="126206"/>
                </a:lnTo>
                <a:lnTo>
                  <a:pt x="14287" y="119063"/>
                </a:lnTo>
                <a:lnTo>
                  <a:pt x="33337" y="121444"/>
                </a:lnTo>
                <a:lnTo>
                  <a:pt x="64293" y="133350"/>
                </a:lnTo>
                <a:lnTo>
                  <a:pt x="116681" y="161925"/>
                </a:lnTo>
                <a:lnTo>
                  <a:pt x="188118" y="197644"/>
                </a:lnTo>
                <a:lnTo>
                  <a:pt x="238125" y="216694"/>
                </a:lnTo>
                <a:lnTo>
                  <a:pt x="302418" y="235744"/>
                </a:lnTo>
                <a:lnTo>
                  <a:pt x="354806" y="242888"/>
                </a:lnTo>
                <a:lnTo>
                  <a:pt x="459581" y="247650"/>
                </a:lnTo>
                <a:lnTo>
                  <a:pt x="583406" y="240506"/>
                </a:lnTo>
                <a:lnTo>
                  <a:pt x="714375" y="223838"/>
                </a:lnTo>
                <a:lnTo>
                  <a:pt x="850106" y="209550"/>
                </a:lnTo>
                <a:lnTo>
                  <a:pt x="940593" y="192881"/>
                </a:lnTo>
                <a:lnTo>
                  <a:pt x="1119187" y="164306"/>
                </a:lnTo>
                <a:lnTo>
                  <a:pt x="1257300" y="142875"/>
                </a:lnTo>
                <a:lnTo>
                  <a:pt x="1462087" y="119063"/>
                </a:lnTo>
                <a:lnTo>
                  <a:pt x="1564481" y="109538"/>
                </a:lnTo>
                <a:lnTo>
                  <a:pt x="1726406" y="97631"/>
                </a:lnTo>
                <a:lnTo>
                  <a:pt x="1800225" y="85725"/>
                </a:lnTo>
                <a:lnTo>
                  <a:pt x="1871662" y="66675"/>
                </a:lnTo>
                <a:lnTo>
                  <a:pt x="1933575" y="45244"/>
                </a:lnTo>
                <a:lnTo>
                  <a:pt x="1997868" y="16669"/>
                </a:lnTo>
                <a:lnTo>
                  <a:pt x="2031206" y="0"/>
                </a:lnTo>
                <a:lnTo>
                  <a:pt x="2059781" y="2381"/>
                </a:lnTo>
                <a:lnTo>
                  <a:pt x="2128837" y="23813"/>
                </a:lnTo>
                <a:lnTo>
                  <a:pt x="2171700" y="42863"/>
                </a:lnTo>
                <a:lnTo>
                  <a:pt x="2214562" y="64294"/>
                </a:lnTo>
                <a:lnTo>
                  <a:pt x="2247900" y="85725"/>
                </a:lnTo>
                <a:lnTo>
                  <a:pt x="2274093" y="104775"/>
                </a:lnTo>
                <a:lnTo>
                  <a:pt x="2288381" y="119063"/>
                </a:lnTo>
                <a:lnTo>
                  <a:pt x="2305050" y="142875"/>
                </a:lnTo>
                <a:lnTo>
                  <a:pt x="2312193" y="161925"/>
                </a:lnTo>
                <a:lnTo>
                  <a:pt x="2312193" y="176213"/>
                </a:lnTo>
                <a:lnTo>
                  <a:pt x="2300287" y="197644"/>
                </a:lnTo>
                <a:lnTo>
                  <a:pt x="2278856" y="216694"/>
                </a:lnTo>
                <a:lnTo>
                  <a:pt x="2243137" y="233363"/>
                </a:lnTo>
                <a:lnTo>
                  <a:pt x="2193131" y="242888"/>
                </a:lnTo>
                <a:lnTo>
                  <a:pt x="2090737" y="247650"/>
                </a:lnTo>
                <a:lnTo>
                  <a:pt x="2000250" y="247650"/>
                </a:lnTo>
                <a:lnTo>
                  <a:pt x="1912143" y="250031"/>
                </a:lnTo>
                <a:lnTo>
                  <a:pt x="1721643" y="271463"/>
                </a:lnTo>
                <a:lnTo>
                  <a:pt x="1569243" y="283369"/>
                </a:lnTo>
                <a:lnTo>
                  <a:pt x="1231106" y="3333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BD2CF7EF-D9EC-4C28-B3B5-CEA95317FE56}"/>
              </a:ext>
            </a:extLst>
          </p:cNvPr>
          <p:cNvSpPr/>
          <p:nvPr/>
        </p:nvSpPr>
        <p:spPr>
          <a:xfrm rot="16200000">
            <a:off x="5494340" y="2074863"/>
            <a:ext cx="1738313" cy="566738"/>
          </a:xfrm>
          <a:custGeom>
            <a:avLst/>
            <a:gdLst>
              <a:gd name="connsiteX0" fmla="*/ 719137 w 1738312"/>
              <a:gd name="connsiteY0" fmla="*/ 500062 h 566737"/>
              <a:gd name="connsiteX1" fmla="*/ 545306 w 1738312"/>
              <a:gd name="connsiteY1" fmla="*/ 500062 h 566737"/>
              <a:gd name="connsiteX2" fmla="*/ 409575 w 1738312"/>
              <a:gd name="connsiteY2" fmla="*/ 500062 h 566737"/>
              <a:gd name="connsiteX3" fmla="*/ 21431 w 1738312"/>
              <a:gd name="connsiteY3" fmla="*/ 476250 h 566737"/>
              <a:gd name="connsiteX4" fmla="*/ 0 w 1738312"/>
              <a:gd name="connsiteY4" fmla="*/ 295275 h 566737"/>
              <a:gd name="connsiteX5" fmla="*/ 388144 w 1738312"/>
              <a:gd name="connsiteY5" fmla="*/ 300037 h 566737"/>
              <a:gd name="connsiteX6" fmla="*/ 516731 w 1738312"/>
              <a:gd name="connsiteY6" fmla="*/ 295275 h 566737"/>
              <a:gd name="connsiteX7" fmla="*/ 907256 w 1738312"/>
              <a:gd name="connsiteY7" fmla="*/ 297656 h 566737"/>
              <a:gd name="connsiteX8" fmla="*/ 1042987 w 1738312"/>
              <a:gd name="connsiteY8" fmla="*/ 300037 h 566737"/>
              <a:gd name="connsiteX9" fmla="*/ 1247775 w 1738312"/>
              <a:gd name="connsiteY9" fmla="*/ 295275 h 566737"/>
              <a:gd name="connsiteX10" fmla="*/ 1300162 w 1738312"/>
              <a:gd name="connsiteY10" fmla="*/ 295275 h 566737"/>
              <a:gd name="connsiteX11" fmla="*/ 1359694 w 1738312"/>
              <a:gd name="connsiteY11" fmla="*/ 290512 h 566737"/>
              <a:gd name="connsiteX12" fmla="*/ 1388269 w 1738312"/>
              <a:gd name="connsiteY12" fmla="*/ 285750 h 566737"/>
              <a:gd name="connsiteX13" fmla="*/ 1419225 w 1738312"/>
              <a:gd name="connsiteY13" fmla="*/ 278606 h 566737"/>
              <a:gd name="connsiteX14" fmla="*/ 1454944 w 1738312"/>
              <a:gd name="connsiteY14" fmla="*/ 261937 h 566737"/>
              <a:gd name="connsiteX15" fmla="*/ 1493044 w 1738312"/>
              <a:gd name="connsiteY15" fmla="*/ 240506 h 566737"/>
              <a:gd name="connsiteX16" fmla="*/ 1543050 w 1738312"/>
              <a:gd name="connsiteY16" fmla="*/ 204787 h 566737"/>
              <a:gd name="connsiteX17" fmla="*/ 1585912 w 1738312"/>
              <a:gd name="connsiteY17" fmla="*/ 164306 h 566737"/>
              <a:gd name="connsiteX18" fmla="*/ 1609725 w 1738312"/>
              <a:gd name="connsiteY18" fmla="*/ 130968 h 566737"/>
              <a:gd name="connsiteX19" fmla="*/ 1631156 w 1738312"/>
              <a:gd name="connsiteY19" fmla="*/ 88106 h 566737"/>
              <a:gd name="connsiteX20" fmla="*/ 1647825 w 1738312"/>
              <a:gd name="connsiteY20" fmla="*/ 50006 h 566737"/>
              <a:gd name="connsiteX21" fmla="*/ 1666875 w 1738312"/>
              <a:gd name="connsiteY21" fmla="*/ 28575 h 566737"/>
              <a:gd name="connsiteX22" fmla="*/ 1685925 w 1738312"/>
              <a:gd name="connsiteY22" fmla="*/ 9525 h 566737"/>
              <a:gd name="connsiteX23" fmla="*/ 1700212 w 1738312"/>
              <a:gd name="connsiteY23" fmla="*/ 0 h 566737"/>
              <a:gd name="connsiteX24" fmla="*/ 1716881 w 1738312"/>
              <a:gd name="connsiteY24" fmla="*/ 0 h 566737"/>
              <a:gd name="connsiteX25" fmla="*/ 1726406 w 1738312"/>
              <a:gd name="connsiteY25" fmla="*/ 2381 h 566737"/>
              <a:gd name="connsiteX26" fmla="*/ 1731169 w 1738312"/>
              <a:gd name="connsiteY26" fmla="*/ 11906 h 566737"/>
              <a:gd name="connsiteX27" fmla="*/ 1735931 w 1738312"/>
              <a:gd name="connsiteY27" fmla="*/ 38100 h 566737"/>
              <a:gd name="connsiteX28" fmla="*/ 1738312 w 1738312"/>
              <a:gd name="connsiteY28" fmla="*/ 76200 h 566737"/>
              <a:gd name="connsiteX29" fmla="*/ 1728787 w 1738312"/>
              <a:gd name="connsiteY29" fmla="*/ 121443 h 566737"/>
              <a:gd name="connsiteX30" fmla="*/ 1704975 w 1738312"/>
              <a:gd name="connsiteY30" fmla="*/ 195262 h 566737"/>
              <a:gd name="connsiteX31" fmla="*/ 1678781 w 1738312"/>
              <a:gd name="connsiteY31" fmla="*/ 285750 h 566737"/>
              <a:gd name="connsiteX32" fmla="*/ 1654969 w 1738312"/>
              <a:gd name="connsiteY32" fmla="*/ 357187 h 566737"/>
              <a:gd name="connsiteX33" fmla="*/ 1619250 w 1738312"/>
              <a:gd name="connsiteY33" fmla="*/ 431006 h 566737"/>
              <a:gd name="connsiteX34" fmla="*/ 1590675 w 1738312"/>
              <a:gd name="connsiteY34" fmla="*/ 471487 h 566737"/>
              <a:gd name="connsiteX35" fmla="*/ 1550194 w 1738312"/>
              <a:gd name="connsiteY35" fmla="*/ 521493 h 566737"/>
              <a:gd name="connsiteX36" fmla="*/ 1519237 w 1738312"/>
              <a:gd name="connsiteY36" fmla="*/ 547687 h 566737"/>
              <a:gd name="connsiteX37" fmla="*/ 1495425 w 1738312"/>
              <a:gd name="connsiteY37" fmla="*/ 561975 h 566737"/>
              <a:gd name="connsiteX38" fmla="*/ 1476375 w 1738312"/>
              <a:gd name="connsiteY38" fmla="*/ 566737 h 566737"/>
              <a:gd name="connsiteX39" fmla="*/ 1452562 w 1738312"/>
              <a:gd name="connsiteY39" fmla="*/ 566737 h 566737"/>
              <a:gd name="connsiteX40" fmla="*/ 1435894 w 1738312"/>
              <a:gd name="connsiteY40" fmla="*/ 557212 h 566737"/>
              <a:gd name="connsiteX41" fmla="*/ 1407319 w 1738312"/>
              <a:gd name="connsiteY41" fmla="*/ 531018 h 566737"/>
              <a:gd name="connsiteX42" fmla="*/ 1378744 w 1738312"/>
              <a:gd name="connsiteY42" fmla="*/ 516731 h 566737"/>
              <a:gd name="connsiteX43" fmla="*/ 1343025 w 1738312"/>
              <a:gd name="connsiteY43" fmla="*/ 507206 h 566737"/>
              <a:gd name="connsiteX44" fmla="*/ 1288256 w 1738312"/>
              <a:gd name="connsiteY44" fmla="*/ 500062 h 566737"/>
              <a:gd name="connsiteX45" fmla="*/ 1195387 w 1738312"/>
              <a:gd name="connsiteY45" fmla="*/ 497681 h 566737"/>
              <a:gd name="connsiteX46" fmla="*/ 1071562 w 1738312"/>
              <a:gd name="connsiteY46" fmla="*/ 497681 h 566737"/>
              <a:gd name="connsiteX47" fmla="*/ 928687 w 1738312"/>
              <a:gd name="connsiteY47" fmla="*/ 497681 h 566737"/>
              <a:gd name="connsiteX48" fmla="*/ 719137 w 1738312"/>
              <a:gd name="connsiteY48" fmla="*/ 50006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38312" h="566737">
                <a:moveTo>
                  <a:pt x="719137" y="500062"/>
                </a:moveTo>
                <a:lnTo>
                  <a:pt x="545306" y="500062"/>
                </a:lnTo>
                <a:lnTo>
                  <a:pt x="409575" y="500062"/>
                </a:lnTo>
                <a:lnTo>
                  <a:pt x="21431" y="476250"/>
                </a:lnTo>
                <a:lnTo>
                  <a:pt x="0" y="295275"/>
                </a:lnTo>
                <a:lnTo>
                  <a:pt x="388144" y="300037"/>
                </a:lnTo>
                <a:lnTo>
                  <a:pt x="516731" y="295275"/>
                </a:lnTo>
                <a:lnTo>
                  <a:pt x="907256" y="297656"/>
                </a:lnTo>
                <a:lnTo>
                  <a:pt x="1042987" y="300037"/>
                </a:lnTo>
                <a:lnTo>
                  <a:pt x="1247775" y="295275"/>
                </a:lnTo>
                <a:lnTo>
                  <a:pt x="1300162" y="295275"/>
                </a:lnTo>
                <a:lnTo>
                  <a:pt x="1359694" y="290512"/>
                </a:lnTo>
                <a:lnTo>
                  <a:pt x="1388269" y="285750"/>
                </a:lnTo>
                <a:lnTo>
                  <a:pt x="1419225" y="278606"/>
                </a:lnTo>
                <a:lnTo>
                  <a:pt x="1454944" y="261937"/>
                </a:lnTo>
                <a:lnTo>
                  <a:pt x="1493044" y="240506"/>
                </a:lnTo>
                <a:lnTo>
                  <a:pt x="1543050" y="204787"/>
                </a:lnTo>
                <a:lnTo>
                  <a:pt x="1585912" y="164306"/>
                </a:lnTo>
                <a:lnTo>
                  <a:pt x="1609725" y="130968"/>
                </a:lnTo>
                <a:lnTo>
                  <a:pt x="1631156" y="88106"/>
                </a:lnTo>
                <a:lnTo>
                  <a:pt x="1647825" y="50006"/>
                </a:lnTo>
                <a:lnTo>
                  <a:pt x="1666875" y="28575"/>
                </a:lnTo>
                <a:lnTo>
                  <a:pt x="1685925" y="9525"/>
                </a:lnTo>
                <a:lnTo>
                  <a:pt x="1700212" y="0"/>
                </a:lnTo>
                <a:lnTo>
                  <a:pt x="1716881" y="0"/>
                </a:lnTo>
                <a:lnTo>
                  <a:pt x="1726406" y="2381"/>
                </a:lnTo>
                <a:lnTo>
                  <a:pt x="1731169" y="11906"/>
                </a:lnTo>
                <a:lnTo>
                  <a:pt x="1735931" y="38100"/>
                </a:lnTo>
                <a:lnTo>
                  <a:pt x="1738312" y="76200"/>
                </a:lnTo>
                <a:lnTo>
                  <a:pt x="1728787" y="121443"/>
                </a:lnTo>
                <a:lnTo>
                  <a:pt x="1704975" y="195262"/>
                </a:lnTo>
                <a:lnTo>
                  <a:pt x="1678781" y="285750"/>
                </a:lnTo>
                <a:lnTo>
                  <a:pt x="1654969" y="357187"/>
                </a:lnTo>
                <a:lnTo>
                  <a:pt x="1619250" y="431006"/>
                </a:lnTo>
                <a:lnTo>
                  <a:pt x="1590675" y="471487"/>
                </a:lnTo>
                <a:lnTo>
                  <a:pt x="1550194" y="521493"/>
                </a:lnTo>
                <a:lnTo>
                  <a:pt x="1519237" y="547687"/>
                </a:lnTo>
                <a:lnTo>
                  <a:pt x="1495425" y="561975"/>
                </a:lnTo>
                <a:lnTo>
                  <a:pt x="1476375" y="566737"/>
                </a:lnTo>
                <a:lnTo>
                  <a:pt x="1452562" y="566737"/>
                </a:lnTo>
                <a:lnTo>
                  <a:pt x="1435894" y="557212"/>
                </a:lnTo>
                <a:lnTo>
                  <a:pt x="1407319" y="531018"/>
                </a:lnTo>
                <a:lnTo>
                  <a:pt x="1378744" y="516731"/>
                </a:lnTo>
                <a:lnTo>
                  <a:pt x="1343025" y="507206"/>
                </a:lnTo>
                <a:lnTo>
                  <a:pt x="1288256" y="500062"/>
                </a:lnTo>
                <a:lnTo>
                  <a:pt x="1195387" y="497681"/>
                </a:lnTo>
                <a:lnTo>
                  <a:pt x="1071562" y="497681"/>
                </a:lnTo>
                <a:lnTo>
                  <a:pt x="928687" y="497681"/>
                </a:lnTo>
                <a:lnTo>
                  <a:pt x="719137" y="500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6601DEA-DBA1-466A-818D-6D3BB2CA44A3}"/>
              </a:ext>
            </a:extLst>
          </p:cNvPr>
          <p:cNvSpPr/>
          <p:nvPr/>
        </p:nvSpPr>
        <p:spPr>
          <a:xfrm rot="16200000">
            <a:off x="6437315" y="2035176"/>
            <a:ext cx="1677987" cy="481013"/>
          </a:xfrm>
          <a:custGeom>
            <a:avLst/>
            <a:gdLst>
              <a:gd name="connsiteX0" fmla="*/ 740568 w 1678781"/>
              <a:gd name="connsiteY0" fmla="*/ 397669 h 481012"/>
              <a:gd name="connsiteX1" fmla="*/ 564356 w 1678781"/>
              <a:gd name="connsiteY1" fmla="*/ 392906 h 481012"/>
              <a:gd name="connsiteX2" fmla="*/ 409575 w 1678781"/>
              <a:gd name="connsiteY2" fmla="*/ 395287 h 481012"/>
              <a:gd name="connsiteX3" fmla="*/ 28575 w 1678781"/>
              <a:gd name="connsiteY3" fmla="*/ 369094 h 481012"/>
              <a:gd name="connsiteX4" fmla="*/ 0 w 1678781"/>
              <a:gd name="connsiteY4" fmla="*/ 169069 h 481012"/>
              <a:gd name="connsiteX5" fmla="*/ 388143 w 1678781"/>
              <a:gd name="connsiteY5" fmla="*/ 190500 h 481012"/>
              <a:gd name="connsiteX6" fmla="*/ 540543 w 1678781"/>
              <a:gd name="connsiteY6" fmla="*/ 192881 h 481012"/>
              <a:gd name="connsiteX7" fmla="*/ 900112 w 1678781"/>
              <a:gd name="connsiteY7" fmla="*/ 192881 h 481012"/>
              <a:gd name="connsiteX8" fmla="*/ 1064418 w 1678781"/>
              <a:gd name="connsiteY8" fmla="*/ 195262 h 481012"/>
              <a:gd name="connsiteX9" fmla="*/ 1307306 w 1678781"/>
              <a:gd name="connsiteY9" fmla="*/ 192881 h 481012"/>
              <a:gd name="connsiteX10" fmla="*/ 1352550 w 1678781"/>
              <a:gd name="connsiteY10" fmla="*/ 188119 h 481012"/>
              <a:gd name="connsiteX11" fmla="*/ 1395412 w 1678781"/>
              <a:gd name="connsiteY11" fmla="*/ 178594 h 481012"/>
              <a:gd name="connsiteX12" fmla="*/ 1438275 w 1678781"/>
              <a:gd name="connsiteY12" fmla="*/ 166687 h 481012"/>
              <a:gd name="connsiteX13" fmla="*/ 1481137 w 1678781"/>
              <a:gd name="connsiteY13" fmla="*/ 147637 h 481012"/>
              <a:gd name="connsiteX14" fmla="*/ 1519237 w 1678781"/>
              <a:gd name="connsiteY14" fmla="*/ 123825 h 481012"/>
              <a:gd name="connsiteX15" fmla="*/ 1559718 w 1678781"/>
              <a:gd name="connsiteY15" fmla="*/ 88106 h 481012"/>
              <a:gd name="connsiteX16" fmla="*/ 1590675 w 1678781"/>
              <a:gd name="connsiteY16" fmla="*/ 52387 h 481012"/>
              <a:gd name="connsiteX17" fmla="*/ 1616868 w 1678781"/>
              <a:gd name="connsiteY17" fmla="*/ 23812 h 481012"/>
              <a:gd name="connsiteX18" fmla="*/ 1638300 w 1678781"/>
              <a:gd name="connsiteY18" fmla="*/ 7144 h 481012"/>
              <a:gd name="connsiteX19" fmla="*/ 1652587 w 1678781"/>
              <a:gd name="connsiteY19" fmla="*/ 0 h 481012"/>
              <a:gd name="connsiteX20" fmla="*/ 1662112 w 1678781"/>
              <a:gd name="connsiteY20" fmla="*/ 2381 h 481012"/>
              <a:gd name="connsiteX21" fmla="*/ 1674018 w 1678781"/>
              <a:gd name="connsiteY21" fmla="*/ 11906 h 481012"/>
              <a:gd name="connsiteX22" fmla="*/ 1678781 w 1678781"/>
              <a:gd name="connsiteY22" fmla="*/ 35719 h 481012"/>
              <a:gd name="connsiteX23" fmla="*/ 1669256 w 1678781"/>
              <a:gd name="connsiteY23" fmla="*/ 90487 h 481012"/>
              <a:gd name="connsiteX24" fmla="*/ 1654968 w 1678781"/>
              <a:gd name="connsiteY24" fmla="*/ 154781 h 481012"/>
              <a:gd name="connsiteX25" fmla="*/ 1633537 w 1678781"/>
              <a:gd name="connsiteY25" fmla="*/ 216694 h 481012"/>
              <a:gd name="connsiteX26" fmla="*/ 1609725 w 1678781"/>
              <a:gd name="connsiteY26" fmla="*/ 283369 h 481012"/>
              <a:gd name="connsiteX27" fmla="*/ 1571625 w 1678781"/>
              <a:gd name="connsiteY27" fmla="*/ 354806 h 481012"/>
              <a:gd name="connsiteX28" fmla="*/ 1538287 w 1678781"/>
              <a:gd name="connsiteY28" fmla="*/ 409575 h 481012"/>
              <a:gd name="connsiteX29" fmla="*/ 1507331 w 1678781"/>
              <a:gd name="connsiteY29" fmla="*/ 452437 h 481012"/>
              <a:gd name="connsiteX30" fmla="*/ 1483518 w 1678781"/>
              <a:gd name="connsiteY30" fmla="*/ 473869 h 481012"/>
              <a:gd name="connsiteX31" fmla="*/ 1466850 w 1678781"/>
              <a:gd name="connsiteY31" fmla="*/ 481012 h 481012"/>
              <a:gd name="connsiteX32" fmla="*/ 1450181 w 1678781"/>
              <a:gd name="connsiteY32" fmla="*/ 481012 h 481012"/>
              <a:gd name="connsiteX33" fmla="*/ 1421606 w 1678781"/>
              <a:gd name="connsiteY33" fmla="*/ 473869 h 481012"/>
              <a:gd name="connsiteX34" fmla="*/ 1397793 w 1678781"/>
              <a:gd name="connsiteY34" fmla="*/ 459581 h 481012"/>
              <a:gd name="connsiteX35" fmla="*/ 1378743 w 1678781"/>
              <a:gd name="connsiteY35" fmla="*/ 438150 h 481012"/>
              <a:gd name="connsiteX36" fmla="*/ 1359693 w 1678781"/>
              <a:gd name="connsiteY36" fmla="*/ 423862 h 481012"/>
              <a:gd name="connsiteX37" fmla="*/ 1323975 w 1678781"/>
              <a:gd name="connsiteY37" fmla="*/ 411956 h 481012"/>
              <a:gd name="connsiteX38" fmla="*/ 1269206 w 1678781"/>
              <a:gd name="connsiteY38" fmla="*/ 404812 h 481012"/>
              <a:gd name="connsiteX39" fmla="*/ 1197768 w 1678781"/>
              <a:gd name="connsiteY39" fmla="*/ 407194 h 481012"/>
              <a:gd name="connsiteX40" fmla="*/ 1066800 w 1678781"/>
              <a:gd name="connsiteY40" fmla="*/ 421481 h 481012"/>
              <a:gd name="connsiteX41" fmla="*/ 923925 w 1678781"/>
              <a:gd name="connsiteY41" fmla="*/ 411956 h 481012"/>
              <a:gd name="connsiteX42" fmla="*/ 740568 w 1678781"/>
              <a:gd name="connsiteY42" fmla="*/ 397669 h 481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78781" h="481012">
                <a:moveTo>
                  <a:pt x="740568" y="397669"/>
                </a:moveTo>
                <a:lnTo>
                  <a:pt x="564356" y="392906"/>
                </a:lnTo>
                <a:lnTo>
                  <a:pt x="409575" y="395287"/>
                </a:lnTo>
                <a:lnTo>
                  <a:pt x="28575" y="369094"/>
                </a:lnTo>
                <a:lnTo>
                  <a:pt x="0" y="169069"/>
                </a:lnTo>
                <a:lnTo>
                  <a:pt x="388143" y="190500"/>
                </a:lnTo>
                <a:lnTo>
                  <a:pt x="540543" y="192881"/>
                </a:lnTo>
                <a:lnTo>
                  <a:pt x="900112" y="192881"/>
                </a:lnTo>
                <a:lnTo>
                  <a:pt x="1064418" y="195262"/>
                </a:lnTo>
                <a:lnTo>
                  <a:pt x="1307306" y="192881"/>
                </a:lnTo>
                <a:lnTo>
                  <a:pt x="1352550" y="188119"/>
                </a:lnTo>
                <a:lnTo>
                  <a:pt x="1395412" y="178594"/>
                </a:lnTo>
                <a:lnTo>
                  <a:pt x="1438275" y="166687"/>
                </a:lnTo>
                <a:lnTo>
                  <a:pt x="1481137" y="147637"/>
                </a:lnTo>
                <a:lnTo>
                  <a:pt x="1519237" y="123825"/>
                </a:lnTo>
                <a:lnTo>
                  <a:pt x="1559718" y="88106"/>
                </a:lnTo>
                <a:lnTo>
                  <a:pt x="1590675" y="52387"/>
                </a:lnTo>
                <a:lnTo>
                  <a:pt x="1616868" y="23812"/>
                </a:lnTo>
                <a:lnTo>
                  <a:pt x="1638300" y="7144"/>
                </a:lnTo>
                <a:lnTo>
                  <a:pt x="1652587" y="0"/>
                </a:lnTo>
                <a:lnTo>
                  <a:pt x="1662112" y="2381"/>
                </a:lnTo>
                <a:lnTo>
                  <a:pt x="1674018" y="11906"/>
                </a:lnTo>
                <a:lnTo>
                  <a:pt x="1678781" y="35719"/>
                </a:lnTo>
                <a:lnTo>
                  <a:pt x="1669256" y="90487"/>
                </a:lnTo>
                <a:lnTo>
                  <a:pt x="1654968" y="154781"/>
                </a:lnTo>
                <a:lnTo>
                  <a:pt x="1633537" y="216694"/>
                </a:lnTo>
                <a:lnTo>
                  <a:pt x="1609725" y="283369"/>
                </a:lnTo>
                <a:lnTo>
                  <a:pt x="1571625" y="354806"/>
                </a:lnTo>
                <a:lnTo>
                  <a:pt x="1538287" y="409575"/>
                </a:lnTo>
                <a:lnTo>
                  <a:pt x="1507331" y="452437"/>
                </a:lnTo>
                <a:lnTo>
                  <a:pt x="1483518" y="473869"/>
                </a:lnTo>
                <a:lnTo>
                  <a:pt x="1466850" y="481012"/>
                </a:lnTo>
                <a:lnTo>
                  <a:pt x="1450181" y="481012"/>
                </a:lnTo>
                <a:lnTo>
                  <a:pt x="1421606" y="473869"/>
                </a:lnTo>
                <a:lnTo>
                  <a:pt x="1397793" y="459581"/>
                </a:lnTo>
                <a:lnTo>
                  <a:pt x="1378743" y="438150"/>
                </a:lnTo>
                <a:lnTo>
                  <a:pt x="1359693" y="423862"/>
                </a:lnTo>
                <a:lnTo>
                  <a:pt x="1323975" y="411956"/>
                </a:lnTo>
                <a:lnTo>
                  <a:pt x="1269206" y="404812"/>
                </a:lnTo>
                <a:lnTo>
                  <a:pt x="1197768" y="407194"/>
                </a:lnTo>
                <a:lnTo>
                  <a:pt x="1066800" y="421481"/>
                </a:lnTo>
                <a:lnTo>
                  <a:pt x="923925" y="411956"/>
                </a:lnTo>
                <a:lnTo>
                  <a:pt x="740568" y="397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2761B2B-CC13-4969-ABDF-91D1999BA2DC}"/>
              </a:ext>
            </a:extLst>
          </p:cNvPr>
          <p:cNvSpPr/>
          <p:nvPr/>
        </p:nvSpPr>
        <p:spPr>
          <a:xfrm>
            <a:off x="5786439" y="2466976"/>
            <a:ext cx="2184400" cy="404813"/>
          </a:xfrm>
          <a:custGeom>
            <a:avLst/>
            <a:gdLst>
              <a:gd name="connsiteX0" fmla="*/ 1059656 w 2183606"/>
              <a:gd name="connsiteY0" fmla="*/ 328613 h 404813"/>
              <a:gd name="connsiteX1" fmla="*/ 764381 w 2183606"/>
              <a:gd name="connsiteY1" fmla="*/ 364331 h 404813"/>
              <a:gd name="connsiteX2" fmla="*/ 616743 w 2183606"/>
              <a:gd name="connsiteY2" fmla="*/ 378619 h 404813"/>
              <a:gd name="connsiteX3" fmla="*/ 426243 w 2183606"/>
              <a:gd name="connsiteY3" fmla="*/ 397669 h 404813"/>
              <a:gd name="connsiteX4" fmla="*/ 345281 w 2183606"/>
              <a:gd name="connsiteY4" fmla="*/ 404813 h 404813"/>
              <a:gd name="connsiteX5" fmla="*/ 309562 w 2183606"/>
              <a:gd name="connsiteY5" fmla="*/ 404813 h 404813"/>
              <a:gd name="connsiteX6" fmla="*/ 271462 w 2183606"/>
              <a:gd name="connsiteY6" fmla="*/ 400050 h 404813"/>
              <a:gd name="connsiteX7" fmla="*/ 230981 w 2183606"/>
              <a:gd name="connsiteY7" fmla="*/ 385763 h 404813"/>
              <a:gd name="connsiteX8" fmla="*/ 173831 w 2183606"/>
              <a:gd name="connsiteY8" fmla="*/ 354806 h 404813"/>
              <a:gd name="connsiteX9" fmla="*/ 119062 w 2183606"/>
              <a:gd name="connsiteY9" fmla="*/ 309563 h 404813"/>
              <a:gd name="connsiteX10" fmla="*/ 76200 w 2183606"/>
              <a:gd name="connsiteY10" fmla="*/ 269081 h 404813"/>
              <a:gd name="connsiteX11" fmla="*/ 45243 w 2183606"/>
              <a:gd name="connsiteY11" fmla="*/ 230981 h 404813"/>
              <a:gd name="connsiteX12" fmla="*/ 14287 w 2183606"/>
              <a:gd name="connsiteY12" fmla="*/ 190500 h 404813"/>
              <a:gd name="connsiteX13" fmla="*/ 2381 w 2183606"/>
              <a:gd name="connsiteY13" fmla="*/ 171450 h 404813"/>
              <a:gd name="connsiteX14" fmla="*/ 0 w 2183606"/>
              <a:gd name="connsiteY14" fmla="*/ 157163 h 404813"/>
              <a:gd name="connsiteX15" fmla="*/ 2381 w 2183606"/>
              <a:gd name="connsiteY15" fmla="*/ 147638 h 404813"/>
              <a:gd name="connsiteX16" fmla="*/ 14287 w 2183606"/>
              <a:gd name="connsiteY16" fmla="*/ 138113 h 404813"/>
              <a:gd name="connsiteX17" fmla="*/ 35718 w 2183606"/>
              <a:gd name="connsiteY17" fmla="*/ 138113 h 404813"/>
              <a:gd name="connsiteX18" fmla="*/ 59531 w 2183606"/>
              <a:gd name="connsiteY18" fmla="*/ 154781 h 404813"/>
              <a:gd name="connsiteX19" fmla="*/ 107156 w 2183606"/>
              <a:gd name="connsiteY19" fmla="*/ 185738 h 404813"/>
              <a:gd name="connsiteX20" fmla="*/ 157162 w 2183606"/>
              <a:gd name="connsiteY20" fmla="*/ 211931 h 404813"/>
              <a:gd name="connsiteX21" fmla="*/ 207168 w 2183606"/>
              <a:gd name="connsiteY21" fmla="*/ 230981 h 404813"/>
              <a:gd name="connsiteX22" fmla="*/ 245268 w 2183606"/>
              <a:gd name="connsiteY22" fmla="*/ 242888 h 404813"/>
              <a:gd name="connsiteX23" fmla="*/ 283368 w 2183606"/>
              <a:gd name="connsiteY23" fmla="*/ 247650 h 404813"/>
              <a:gd name="connsiteX24" fmla="*/ 335756 w 2183606"/>
              <a:gd name="connsiteY24" fmla="*/ 250031 h 404813"/>
              <a:gd name="connsiteX25" fmla="*/ 483393 w 2183606"/>
              <a:gd name="connsiteY25" fmla="*/ 240506 h 404813"/>
              <a:gd name="connsiteX26" fmla="*/ 619125 w 2183606"/>
              <a:gd name="connsiteY26" fmla="*/ 223838 h 404813"/>
              <a:gd name="connsiteX27" fmla="*/ 833437 w 2183606"/>
              <a:gd name="connsiteY27" fmla="*/ 197644 h 404813"/>
              <a:gd name="connsiteX28" fmla="*/ 1100137 w 2183606"/>
              <a:gd name="connsiteY28" fmla="*/ 154781 h 404813"/>
              <a:gd name="connsiteX29" fmla="*/ 1466850 w 2183606"/>
              <a:gd name="connsiteY29" fmla="*/ 85725 h 404813"/>
              <a:gd name="connsiteX30" fmla="*/ 1607343 w 2183606"/>
              <a:gd name="connsiteY30" fmla="*/ 66675 h 404813"/>
              <a:gd name="connsiteX31" fmla="*/ 1657350 w 2183606"/>
              <a:gd name="connsiteY31" fmla="*/ 59531 h 404813"/>
              <a:gd name="connsiteX32" fmla="*/ 1743075 w 2183606"/>
              <a:gd name="connsiteY32" fmla="*/ 38100 h 404813"/>
              <a:gd name="connsiteX33" fmla="*/ 1814512 w 2183606"/>
              <a:gd name="connsiteY33" fmla="*/ 26194 h 404813"/>
              <a:gd name="connsiteX34" fmla="*/ 1854993 w 2183606"/>
              <a:gd name="connsiteY34" fmla="*/ 11906 h 404813"/>
              <a:gd name="connsiteX35" fmla="*/ 1900237 w 2183606"/>
              <a:gd name="connsiteY35" fmla="*/ 0 h 404813"/>
              <a:gd name="connsiteX36" fmla="*/ 1943100 w 2183606"/>
              <a:gd name="connsiteY36" fmla="*/ 4763 h 404813"/>
              <a:gd name="connsiteX37" fmla="*/ 2019300 w 2183606"/>
              <a:gd name="connsiteY37" fmla="*/ 28575 h 404813"/>
              <a:gd name="connsiteX38" fmla="*/ 2109787 w 2183606"/>
              <a:gd name="connsiteY38" fmla="*/ 66675 h 404813"/>
              <a:gd name="connsiteX39" fmla="*/ 2143125 w 2183606"/>
              <a:gd name="connsiteY39" fmla="*/ 88106 h 404813"/>
              <a:gd name="connsiteX40" fmla="*/ 2169318 w 2183606"/>
              <a:gd name="connsiteY40" fmla="*/ 109538 h 404813"/>
              <a:gd name="connsiteX41" fmla="*/ 2178843 w 2183606"/>
              <a:gd name="connsiteY41" fmla="*/ 126206 h 404813"/>
              <a:gd name="connsiteX42" fmla="*/ 2183606 w 2183606"/>
              <a:gd name="connsiteY42" fmla="*/ 145256 h 404813"/>
              <a:gd name="connsiteX43" fmla="*/ 2181225 w 2183606"/>
              <a:gd name="connsiteY43" fmla="*/ 166688 h 404813"/>
              <a:gd name="connsiteX44" fmla="*/ 2169318 w 2183606"/>
              <a:gd name="connsiteY44" fmla="*/ 183356 h 404813"/>
              <a:gd name="connsiteX45" fmla="*/ 2135981 w 2183606"/>
              <a:gd name="connsiteY45" fmla="*/ 204788 h 404813"/>
              <a:gd name="connsiteX46" fmla="*/ 2085975 w 2183606"/>
              <a:gd name="connsiteY46" fmla="*/ 226219 h 404813"/>
              <a:gd name="connsiteX47" fmla="*/ 2002631 w 2183606"/>
              <a:gd name="connsiteY47" fmla="*/ 226219 h 404813"/>
              <a:gd name="connsiteX48" fmla="*/ 1857375 w 2183606"/>
              <a:gd name="connsiteY48" fmla="*/ 228600 h 404813"/>
              <a:gd name="connsiteX49" fmla="*/ 1604962 w 2183606"/>
              <a:gd name="connsiteY49" fmla="*/ 247650 h 404813"/>
              <a:gd name="connsiteX50" fmla="*/ 1464468 w 2183606"/>
              <a:gd name="connsiteY50" fmla="*/ 269081 h 404813"/>
              <a:gd name="connsiteX51" fmla="*/ 1059656 w 2183606"/>
              <a:gd name="connsiteY51" fmla="*/ 328613 h 404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3606" h="404813">
                <a:moveTo>
                  <a:pt x="1059656" y="328613"/>
                </a:moveTo>
                <a:lnTo>
                  <a:pt x="764381" y="364331"/>
                </a:lnTo>
                <a:lnTo>
                  <a:pt x="616743" y="378619"/>
                </a:lnTo>
                <a:lnTo>
                  <a:pt x="426243" y="397669"/>
                </a:lnTo>
                <a:lnTo>
                  <a:pt x="345281" y="404813"/>
                </a:lnTo>
                <a:lnTo>
                  <a:pt x="309562" y="404813"/>
                </a:lnTo>
                <a:lnTo>
                  <a:pt x="271462" y="400050"/>
                </a:lnTo>
                <a:lnTo>
                  <a:pt x="230981" y="385763"/>
                </a:lnTo>
                <a:lnTo>
                  <a:pt x="173831" y="354806"/>
                </a:lnTo>
                <a:lnTo>
                  <a:pt x="119062" y="309563"/>
                </a:lnTo>
                <a:lnTo>
                  <a:pt x="76200" y="269081"/>
                </a:lnTo>
                <a:lnTo>
                  <a:pt x="45243" y="230981"/>
                </a:lnTo>
                <a:lnTo>
                  <a:pt x="14287" y="190500"/>
                </a:lnTo>
                <a:lnTo>
                  <a:pt x="2381" y="171450"/>
                </a:lnTo>
                <a:lnTo>
                  <a:pt x="0" y="157163"/>
                </a:lnTo>
                <a:lnTo>
                  <a:pt x="2381" y="147638"/>
                </a:lnTo>
                <a:lnTo>
                  <a:pt x="14287" y="138113"/>
                </a:lnTo>
                <a:lnTo>
                  <a:pt x="35718" y="138113"/>
                </a:lnTo>
                <a:lnTo>
                  <a:pt x="59531" y="154781"/>
                </a:lnTo>
                <a:lnTo>
                  <a:pt x="107156" y="185738"/>
                </a:lnTo>
                <a:lnTo>
                  <a:pt x="157162" y="211931"/>
                </a:lnTo>
                <a:lnTo>
                  <a:pt x="207168" y="230981"/>
                </a:lnTo>
                <a:lnTo>
                  <a:pt x="245268" y="242888"/>
                </a:lnTo>
                <a:lnTo>
                  <a:pt x="283368" y="247650"/>
                </a:lnTo>
                <a:lnTo>
                  <a:pt x="335756" y="250031"/>
                </a:lnTo>
                <a:lnTo>
                  <a:pt x="483393" y="240506"/>
                </a:lnTo>
                <a:lnTo>
                  <a:pt x="619125" y="223838"/>
                </a:lnTo>
                <a:lnTo>
                  <a:pt x="833437" y="197644"/>
                </a:lnTo>
                <a:lnTo>
                  <a:pt x="1100137" y="154781"/>
                </a:lnTo>
                <a:lnTo>
                  <a:pt x="1466850" y="85725"/>
                </a:lnTo>
                <a:lnTo>
                  <a:pt x="1607343" y="66675"/>
                </a:lnTo>
                <a:lnTo>
                  <a:pt x="1657350" y="59531"/>
                </a:lnTo>
                <a:lnTo>
                  <a:pt x="1743075" y="38100"/>
                </a:lnTo>
                <a:lnTo>
                  <a:pt x="1814512" y="26194"/>
                </a:lnTo>
                <a:lnTo>
                  <a:pt x="1854993" y="11906"/>
                </a:lnTo>
                <a:lnTo>
                  <a:pt x="1900237" y="0"/>
                </a:lnTo>
                <a:lnTo>
                  <a:pt x="1943100" y="4763"/>
                </a:lnTo>
                <a:lnTo>
                  <a:pt x="2019300" y="28575"/>
                </a:lnTo>
                <a:lnTo>
                  <a:pt x="2109787" y="66675"/>
                </a:lnTo>
                <a:lnTo>
                  <a:pt x="2143125" y="88106"/>
                </a:lnTo>
                <a:lnTo>
                  <a:pt x="2169318" y="109538"/>
                </a:lnTo>
                <a:lnTo>
                  <a:pt x="2178843" y="126206"/>
                </a:lnTo>
                <a:lnTo>
                  <a:pt x="2183606" y="145256"/>
                </a:lnTo>
                <a:lnTo>
                  <a:pt x="2181225" y="166688"/>
                </a:lnTo>
                <a:lnTo>
                  <a:pt x="2169318" y="183356"/>
                </a:lnTo>
                <a:lnTo>
                  <a:pt x="2135981" y="204788"/>
                </a:lnTo>
                <a:lnTo>
                  <a:pt x="2085975" y="226219"/>
                </a:lnTo>
                <a:lnTo>
                  <a:pt x="2002631" y="226219"/>
                </a:lnTo>
                <a:lnTo>
                  <a:pt x="1857375" y="228600"/>
                </a:lnTo>
                <a:lnTo>
                  <a:pt x="1604962" y="247650"/>
                </a:lnTo>
                <a:lnTo>
                  <a:pt x="1464468" y="269081"/>
                </a:lnTo>
                <a:lnTo>
                  <a:pt x="1059656" y="3286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C02FBDB-5F3E-4BF1-A1D4-742AD5DE0D2E}"/>
              </a:ext>
            </a:extLst>
          </p:cNvPr>
          <p:cNvSpPr/>
          <p:nvPr/>
        </p:nvSpPr>
        <p:spPr>
          <a:xfrm>
            <a:off x="5489577" y="2938464"/>
            <a:ext cx="2989263" cy="498475"/>
          </a:xfrm>
          <a:custGeom>
            <a:avLst/>
            <a:gdLst>
              <a:gd name="connsiteX0" fmla="*/ 1823789 w 2988710"/>
              <a:gd name="connsiteY0" fmla="*/ 265552 h 498536"/>
              <a:gd name="connsiteX1" fmla="*/ 1450513 w 2988710"/>
              <a:gd name="connsiteY1" fmla="*/ 300625 h 498536"/>
              <a:gd name="connsiteX2" fmla="*/ 1237571 w 2988710"/>
              <a:gd name="connsiteY2" fmla="*/ 323172 h 498536"/>
              <a:gd name="connsiteX3" fmla="*/ 1017113 w 2988710"/>
              <a:gd name="connsiteY3" fmla="*/ 360750 h 498536"/>
              <a:gd name="connsiteX4" fmla="*/ 761582 w 2988710"/>
              <a:gd name="connsiteY4" fmla="*/ 410854 h 498536"/>
              <a:gd name="connsiteX5" fmla="*/ 483504 w 2988710"/>
              <a:gd name="connsiteY5" fmla="*/ 473484 h 498536"/>
              <a:gd name="connsiteX6" fmla="*/ 403338 w 2988710"/>
              <a:gd name="connsiteY6" fmla="*/ 493526 h 498536"/>
              <a:gd name="connsiteX7" fmla="*/ 365760 w 2988710"/>
              <a:gd name="connsiteY7" fmla="*/ 498536 h 498536"/>
              <a:gd name="connsiteX8" fmla="*/ 330687 w 2988710"/>
              <a:gd name="connsiteY8" fmla="*/ 496031 h 498536"/>
              <a:gd name="connsiteX9" fmla="*/ 283088 w 2988710"/>
              <a:gd name="connsiteY9" fmla="*/ 483505 h 498536"/>
              <a:gd name="connsiteX10" fmla="*/ 202921 w 2988710"/>
              <a:gd name="connsiteY10" fmla="*/ 453442 h 498536"/>
              <a:gd name="connsiteX11" fmla="*/ 125260 w 2988710"/>
              <a:gd name="connsiteY11" fmla="*/ 410854 h 498536"/>
              <a:gd name="connsiteX12" fmla="*/ 65135 w 2988710"/>
              <a:gd name="connsiteY12" fmla="*/ 373276 h 498536"/>
              <a:gd name="connsiteX13" fmla="*/ 30062 w 2988710"/>
              <a:gd name="connsiteY13" fmla="*/ 350729 h 498536"/>
              <a:gd name="connsiteX14" fmla="*/ 15031 w 2988710"/>
              <a:gd name="connsiteY14" fmla="*/ 335698 h 498536"/>
              <a:gd name="connsiteX15" fmla="*/ 5010 w 2988710"/>
              <a:gd name="connsiteY15" fmla="*/ 318161 h 498536"/>
              <a:gd name="connsiteX16" fmla="*/ 0 w 2988710"/>
              <a:gd name="connsiteY16" fmla="*/ 293109 h 498536"/>
              <a:gd name="connsiteX17" fmla="*/ 0 w 2988710"/>
              <a:gd name="connsiteY17" fmla="*/ 275573 h 498536"/>
              <a:gd name="connsiteX18" fmla="*/ 2505 w 2988710"/>
              <a:gd name="connsiteY18" fmla="*/ 263047 h 498536"/>
              <a:gd name="connsiteX19" fmla="*/ 17536 w 2988710"/>
              <a:gd name="connsiteY19" fmla="*/ 255531 h 498536"/>
              <a:gd name="connsiteX20" fmla="*/ 32567 w 2988710"/>
              <a:gd name="connsiteY20" fmla="*/ 255531 h 498536"/>
              <a:gd name="connsiteX21" fmla="*/ 57619 w 2988710"/>
              <a:gd name="connsiteY21" fmla="*/ 265552 h 498536"/>
              <a:gd name="connsiteX22" fmla="*/ 160333 w 2988710"/>
              <a:gd name="connsiteY22" fmla="*/ 288099 h 498536"/>
              <a:gd name="connsiteX23" fmla="*/ 350728 w 2988710"/>
              <a:gd name="connsiteY23" fmla="*/ 315656 h 498536"/>
              <a:gd name="connsiteX24" fmla="*/ 393317 w 2988710"/>
              <a:gd name="connsiteY24" fmla="*/ 310646 h 498536"/>
              <a:gd name="connsiteX25" fmla="*/ 583712 w 2988710"/>
              <a:gd name="connsiteY25" fmla="*/ 283088 h 498536"/>
              <a:gd name="connsiteX26" fmla="*/ 914400 w 2988710"/>
              <a:gd name="connsiteY26" fmla="*/ 220458 h 498536"/>
              <a:gd name="connsiteX27" fmla="*/ 1037155 w 2988710"/>
              <a:gd name="connsiteY27" fmla="*/ 202922 h 498536"/>
              <a:gd name="connsiteX28" fmla="*/ 1357821 w 2988710"/>
              <a:gd name="connsiteY28" fmla="*/ 157828 h 498536"/>
              <a:gd name="connsiteX29" fmla="*/ 1575774 w 2988710"/>
              <a:gd name="connsiteY29" fmla="*/ 130271 h 498536"/>
              <a:gd name="connsiteX30" fmla="*/ 1746128 w 2988710"/>
              <a:gd name="connsiteY30" fmla="*/ 110229 h 498536"/>
              <a:gd name="connsiteX31" fmla="*/ 1881409 w 2988710"/>
              <a:gd name="connsiteY31" fmla="*/ 92693 h 498536"/>
              <a:gd name="connsiteX32" fmla="*/ 2031721 w 2988710"/>
              <a:gd name="connsiteY32" fmla="*/ 80167 h 498536"/>
              <a:gd name="connsiteX33" fmla="*/ 2272221 w 2988710"/>
              <a:gd name="connsiteY33" fmla="*/ 57620 h 498536"/>
              <a:gd name="connsiteX34" fmla="*/ 2367419 w 2988710"/>
              <a:gd name="connsiteY34" fmla="*/ 50104 h 498536"/>
              <a:gd name="connsiteX35" fmla="*/ 2402492 w 2988710"/>
              <a:gd name="connsiteY35" fmla="*/ 40083 h 498536"/>
              <a:gd name="connsiteX36" fmla="*/ 2465122 w 2988710"/>
              <a:gd name="connsiteY36" fmla="*/ 20042 h 498536"/>
              <a:gd name="connsiteX37" fmla="*/ 2537773 w 2988710"/>
              <a:gd name="connsiteY37" fmla="*/ 0 h 498536"/>
              <a:gd name="connsiteX38" fmla="*/ 2570340 w 2988710"/>
              <a:gd name="connsiteY38" fmla="*/ 0 h 498536"/>
              <a:gd name="connsiteX39" fmla="*/ 2637981 w 2988710"/>
              <a:gd name="connsiteY39" fmla="*/ 7516 h 498536"/>
              <a:gd name="connsiteX40" fmla="*/ 2723158 w 2988710"/>
              <a:gd name="connsiteY40" fmla="*/ 20042 h 498536"/>
              <a:gd name="connsiteX41" fmla="*/ 2803324 w 2988710"/>
              <a:gd name="connsiteY41" fmla="*/ 40083 h 498536"/>
              <a:gd name="connsiteX42" fmla="*/ 2860944 w 2988710"/>
              <a:gd name="connsiteY42" fmla="*/ 62630 h 498536"/>
              <a:gd name="connsiteX43" fmla="*/ 2913553 w 2988710"/>
              <a:gd name="connsiteY43" fmla="*/ 87682 h 498536"/>
              <a:gd name="connsiteX44" fmla="*/ 2963658 w 2988710"/>
              <a:gd name="connsiteY44" fmla="*/ 117745 h 498536"/>
              <a:gd name="connsiteX45" fmla="*/ 2983699 w 2988710"/>
              <a:gd name="connsiteY45" fmla="*/ 140292 h 498536"/>
              <a:gd name="connsiteX46" fmla="*/ 2988710 w 2988710"/>
              <a:gd name="connsiteY46" fmla="*/ 162838 h 498536"/>
              <a:gd name="connsiteX47" fmla="*/ 2981194 w 2988710"/>
              <a:gd name="connsiteY47" fmla="*/ 192901 h 498536"/>
              <a:gd name="connsiteX48" fmla="*/ 2961152 w 2988710"/>
              <a:gd name="connsiteY48" fmla="*/ 217953 h 498536"/>
              <a:gd name="connsiteX49" fmla="*/ 2933595 w 2988710"/>
              <a:gd name="connsiteY49" fmla="*/ 235489 h 498536"/>
              <a:gd name="connsiteX50" fmla="*/ 2898522 w 2988710"/>
              <a:gd name="connsiteY50" fmla="*/ 245510 h 498536"/>
              <a:gd name="connsiteX51" fmla="*/ 2835892 w 2988710"/>
              <a:gd name="connsiteY51" fmla="*/ 245510 h 498536"/>
              <a:gd name="connsiteX52" fmla="*/ 2703116 w 2988710"/>
              <a:gd name="connsiteY52" fmla="*/ 237995 h 498536"/>
              <a:gd name="connsiteX53" fmla="*/ 2570340 w 2988710"/>
              <a:gd name="connsiteY53" fmla="*/ 232984 h 498536"/>
              <a:gd name="connsiteX54" fmla="*/ 2420028 w 2988710"/>
              <a:gd name="connsiteY54" fmla="*/ 235489 h 498536"/>
              <a:gd name="connsiteX55" fmla="*/ 2272221 w 2988710"/>
              <a:gd name="connsiteY55" fmla="*/ 235489 h 498536"/>
              <a:gd name="connsiteX56" fmla="*/ 2036732 w 2988710"/>
              <a:gd name="connsiteY56" fmla="*/ 250521 h 498536"/>
              <a:gd name="connsiteX57" fmla="*/ 1823789 w 2988710"/>
              <a:gd name="connsiteY57" fmla="*/ 265552 h 498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88710" h="498536">
                <a:moveTo>
                  <a:pt x="1823789" y="265552"/>
                </a:moveTo>
                <a:lnTo>
                  <a:pt x="1450513" y="300625"/>
                </a:lnTo>
                <a:lnTo>
                  <a:pt x="1237571" y="323172"/>
                </a:lnTo>
                <a:lnTo>
                  <a:pt x="1017113" y="360750"/>
                </a:lnTo>
                <a:lnTo>
                  <a:pt x="761582" y="410854"/>
                </a:lnTo>
                <a:lnTo>
                  <a:pt x="483504" y="473484"/>
                </a:lnTo>
                <a:lnTo>
                  <a:pt x="403338" y="493526"/>
                </a:lnTo>
                <a:lnTo>
                  <a:pt x="365760" y="498536"/>
                </a:lnTo>
                <a:lnTo>
                  <a:pt x="330687" y="496031"/>
                </a:lnTo>
                <a:lnTo>
                  <a:pt x="283088" y="483505"/>
                </a:lnTo>
                <a:lnTo>
                  <a:pt x="202921" y="453442"/>
                </a:lnTo>
                <a:lnTo>
                  <a:pt x="125260" y="410854"/>
                </a:lnTo>
                <a:lnTo>
                  <a:pt x="65135" y="373276"/>
                </a:lnTo>
                <a:lnTo>
                  <a:pt x="30062" y="350729"/>
                </a:lnTo>
                <a:lnTo>
                  <a:pt x="15031" y="335698"/>
                </a:lnTo>
                <a:lnTo>
                  <a:pt x="5010" y="318161"/>
                </a:lnTo>
                <a:lnTo>
                  <a:pt x="0" y="293109"/>
                </a:lnTo>
                <a:lnTo>
                  <a:pt x="0" y="275573"/>
                </a:lnTo>
                <a:lnTo>
                  <a:pt x="2505" y="263047"/>
                </a:lnTo>
                <a:lnTo>
                  <a:pt x="17536" y="255531"/>
                </a:lnTo>
                <a:lnTo>
                  <a:pt x="32567" y="255531"/>
                </a:lnTo>
                <a:lnTo>
                  <a:pt x="57619" y="265552"/>
                </a:lnTo>
                <a:lnTo>
                  <a:pt x="160333" y="288099"/>
                </a:lnTo>
                <a:lnTo>
                  <a:pt x="350728" y="315656"/>
                </a:lnTo>
                <a:lnTo>
                  <a:pt x="393317" y="310646"/>
                </a:lnTo>
                <a:lnTo>
                  <a:pt x="583712" y="283088"/>
                </a:lnTo>
                <a:lnTo>
                  <a:pt x="914400" y="220458"/>
                </a:lnTo>
                <a:lnTo>
                  <a:pt x="1037155" y="202922"/>
                </a:lnTo>
                <a:lnTo>
                  <a:pt x="1357821" y="157828"/>
                </a:lnTo>
                <a:lnTo>
                  <a:pt x="1575774" y="130271"/>
                </a:lnTo>
                <a:lnTo>
                  <a:pt x="1746128" y="110229"/>
                </a:lnTo>
                <a:lnTo>
                  <a:pt x="1881409" y="92693"/>
                </a:lnTo>
                <a:lnTo>
                  <a:pt x="2031721" y="80167"/>
                </a:lnTo>
                <a:lnTo>
                  <a:pt x="2272221" y="57620"/>
                </a:lnTo>
                <a:lnTo>
                  <a:pt x="2367419" y="50104"/>
                </a:lnTo>
                <a:lnTo>
                  <a:pt x="2402492" y="40083"/>
                </a:lnTo>
                <a:lnTo>
                  <a:pt x="2465122" y="20042"/>
                </a:lnTo>
                <a:lnTo>
                  <a:pt x="2537773" y="0"/>
                </a:lnTo>
                <a:lnTo>
                  <a:pt x="2570340" y="0"/>
                </a:lnTo>
                <a:lnTo>
                  <a:pt x="2637981" y="7516"/>
                </a:lnTo>
                <a:lnTo>
                  <a:pt x="2723158" y="20042"/>
                </a:lnTo>
                <a:lnTo>
                  <a:pt x="2803324" y="40083"/>
                </a:lnTo>
                <a:lnTo>
                  <a:pt x="2860944" y="62630"/>
                </a:lnTo>
                <a:lnTo>
                  <a:pt x="2913553" y="87682"/>
                </a:lnTo>
                <a:lnTo>
                  <a:pt x="2963658" y="117745"/>
                </a:lnTo>
                <a:lnTo>
                  <a:pt x="2983699" y="140292"/>
                </a:lnTo>
                <a:lnTo>
                  <a:pt x="2988710" y="162838"/>
                </a:lnTo>
                <a:lnTo>
                  <a:pt x="2981194" y="192901"/>
                </a:lnTo>
                <a:lnTo>
                  <a:pt x="2961152" y="217953"/>
                </a:lnTo>
                <a:lnTo>
                  <a:pt x="2933595" y="235489"/>
                </a:lnTo>
                <a:lnTo>
                  <a:pt x="2898522" y="245510"/>
                </a:lnTo>
                <a:lnTo>
                  <a:pt x="2835892" y="245510"/>
                </a:lnTo>
                <a:lnTo>
                  <a:pt x="2703116" y="237995"/>
                </a:lnTo>
                <a:lnTo>
                  <a:pt x="2570340" y="232984"/>
                </a:lnTo>
                <a:lnTo>
                  <a:pt x="2420028" y="235489"/>
                </a:lnTo>
                <a:lnTo>
                  <a:pt x="2272221" y="235489"/>
                </a:lnTo>
                <a:lnTo>
                  <a:pt x="2036732" y="250521"/>
                </a:lnTo>
                <a:lnTo>
                  <a:pt x="1823789" y="26555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1DD39E2-1219-4547-9704-8C03619029F9}"/>
              </a:ext>
            </a:extLst>
          </p:cNvPr>
          <p:cNvSpPr/>
          <p:nvPr/>
        </p:nvSpPr>
        <p:spPr>
          <a:xfrm rot="16200000">
            <a:off x="5000627" y="4511676"/>
            <a:ext cx="2181225" cy="377825"/>
          </a:xfrm>
          <a:custGeom>
            <a:avLst/>
            <a:gdLst>
              <a:gd name="connsiteX0" fmla="*/ 1228725 w 2181225"/>
              <a:gd name="connsiteY0" fmla="*/ 376237 h 378619"/>
              <a:gd name="connsiteX1" fmla="*/ 976312 w 2181225"/>
              <a:gd name="connsiteY1" fmla="*/ 366712 h 378619"/>
              <a:gd name="connsiteX2" fmla="*/ 821531 w 2181225"/>
              <a:gd name="connsiteY2" fmla="*/ 369094 h 378619"/>
              <a:gd name="connsiteX3" fmla="*/ 457200 w 2181225"/>
              <a:gd name="connsiteY3" fmla="*/ 347662 h 378619"/>
              <a:gd name="connsiteX4" fmla="*/ 288131 w 2181225"/>
              <a:gd name="connsiteY4" fmla="*/ 335756 h 378619"/>
              <a:gd name="connsiteX5" fmla="*/ 192881 w 2181225"/>
              <a:gd name="connsiteY5" fmla="*/ 328612 h 378619"/>
              <a:gd name="connsiteX6" fmla="*/ 135731 w 2181225"/>
              <a:gd name="connsiteY6" fmla="*/ 323850 h 378619"/>
              <a:gd name="connsiteX7" fmla="*/ 97631 w 2181225"/>
              <a:gd name="connsiteY7" fmla="*/ 314325 h 378619"/>
              <a:gd name="connsiteX8" fmla="*/ 47625 w 2181225"/>
              <a:gd name="connsiteY8" fmla="*/ 292894 h 378619"/>
              <a:gd name="connsiteX9" fmla="*/ 19050 w 2181225"/>
              <a:gd name="connsiteY9" fmla="*/ 276225 h 378619"/>
              <a:gd name="connsiteX10" fmla="*/ 2381 w 2181225"/>
              <a:gd name="connsiteY10" fmla="*/ 257175 h 378619"/>
              <a:gd name="connsiteX11" fmla="*/ 0 w 2181225"/>
              <a:gd name="connsiteY11" fmla="*/ 240506 h 378619"/>
              <a:gd name="connsiteX12" fmla="*/ 4762 w 2181225"/>
              <a:gd name="connsiteY12" fmla="*/ 214312 h 378619"/>
              <a:gd name="connsiteX13" fmla="*/ 19050 w 2181225"/>
              <a:gd name="connsiteY13" fmla="*/ 188119 h 378619"/>
              <a:gd name="connsiteX14" fmla="*/ 47625 w 2181225"/>
              <a:gd name="connsiteY14" fmla="*/ 159544 h 378619"/>
              <a:gd name="connsiteX15" fmla="*/ 85725 w 2181225"/>
              <a:gd name="connsiteY15" fmla="*/ 133350 h 378619"/>
              <a:gd name="connsiteX16" fmla="*/ 128587 w 2181225"/>
              <a:gd name="connsiteY16" fmla="*/ 109537 h 378619"/>
              <a:gd name="connsiteX17" fmla="*/ 202406 w 2181225"/>
              <a:gd name="connsiteY17" fmla="*/ 85725 h 378619"/>
              <a:gd name="connsiteX18" fmla="*/ 271462 w 2181225"/>
              <a:gd name="connsiteY18" fmla="*/ 73819 h 378619"/>
              <a:gd name="connsiteX19" fmla="*/ 302418 w 2181225"/>
              <a:gd name="connsiteY19" fmla="*/ 73819 h 378619"/>
              <a:gd name="connsiteX20" fmla="*/ 397668 w 2181225"/>
              <a:gd name="connsiteY20" fmla="*/ 92869 h 378619"/>
              <a:gd name="connsiteX21" fmla="*/ 538162 w 2181225"/>
              <a:gd name="connsiteY21" fmla="*/ 121444 h 378619"/>
              <a:gd name="connsiteX22" fmla="*/ 802481 w 2181225"/>
              <a:gd name="connsiteY22" fmla="*/ 164306 h 378619"/>
              <a:gd name="connsiteX23" fmla="*/ 971550 w 2181225"/>
              <a:gd name="connsiteY23" fmla="*/ 166687 h 378619"/>
              <a:gd name="connsiteX24" fmla="*/ 1231106 w 2181225"/>
              <a:gd name="connsiteY24" fmla="*/ 180975 h 378619"/>
              <a:gd name="connsiteX25" fmla="*/ 1397793 w 2181225"/>
              <a:gd name="connsiteY25" fmla="*/ 190500 h 378619"/>
              <a:gd name="connsiteX26" fmla="*/ 1528762 w 2181225"/>
              <a:gd name="connsiteY26" fmla="*/ 192881 h 378619"/>
              <a:gd name="connsiteX27" fmla="*/ 1654968 w 2181225"/>
              <a:gd name="connsiteY27" fmla="*/ 195262 h 378619"/>
              <a:gd name="connsiteX28" fmla="*/ 1854993 w 2181225"/>
              <a:gd name="connsiteY28" fmla="*/ 190500 h 378619"/>
              <a:gd name="connsiteX29" fmla="*/ 1897856 w 2181225"/>
              <a:gd name="connsiteY29" fmla="*/ 180975 h 378619"/>
              <a:gd name="connsiteX30" fmla="*/ 1947862 w 2181225"/>
              <a:gd name="connsiteY30" fmla="*/ 166687 h 378619"/>
              <a:gd name="connsiteX31" fmla="*/ 2014537 w 2181225"/>
              <a:gd name="connsiteY31" fmla="*/ 140494 h 378619"/>
              <a:gd name="connsiteX32" fmla="*/ 2059781 w 2181225"/>
              <a:gd name="connsiteY32" fmla="*/ 109537 h 378619"/>
              <a:gd name="connsiteX33" fmla="*/ 2085975 w 2181225"/>
              <a:gd name="connsiteY33" fmla="*/ 83344 h 378619"/>
              <a:gd name="connsiteX34" fmla="*/ 2105025 w 2181225"/>
              <a:gd name="connsiteY34" fmla="*/ 47625 h 378619"/>
              <a:gd name="connsiteX35" fmla="*/ 2116931 w 2181225"/>
              <a:gd name="connsiteY35" fmla="*/ 30956 h 378619"/>
              <a:gd name="connsiteX36" fmla="*/ 2128837 w 2181225"/>
              <a:gd name="connsiteY36" fmla="*/ 16669 h 378619"/>
              <a:gd name="connsiteX37" fmla="*/ 2143125 w 2181225"/>
              <a:gd name="connsiteY37" fmla="*/ 4762 h 378619"/>
              <a:gd name="connsiteX38" fmla="*/ 2155031 w 2181225"/>
              <a:gd name="connsiteY38" fmla="*/ 0 h 378619"/>
              <a:gd name="connsiteX39" fmla="*/ 2164556 w 2181225"/>
              <a:gd name="connsiteY39" fmla="*/ 0 h 378619"/>
              <a:gd name="connsiteX40" fmla="*/ 2171700 w 2181225"/>
              <a:gd name="connsiteY40" fmla="*/ 4762 h 378619"/>
              <a:gd name="connsiteX41" fmla="*/ 2176462 w 2181225"/>
              <a:gd name="connsiteY41" fmla="*/ 11906 h 378619"/>
              <a:gd name="connsiteX42" fmla="*/ 2181225 w 2181225"/>
              <a:gd name="connsiteY42" fmla="*/ 30956 h 378619"/>
              <a:gd name="connsiteX43" fmla="*/ 2181225 w 2181225"/>
              <a:gd name="connsiteY43" fmla="*/ 64294 h 378619"/>
              <a:gd name="connsiteX44" fmla="*/ 2178843 w 2181225"/>
              <a:gd name="connsiteY44" fmla="*/ 119062 h 378619"/>
              <a:gd name="connsiteX45" fmla="*/ 2164556 w 2181225"/>
              <a:gd name="connsiteY45" fmla="*/ 188119 h 378619"/>
              <a:gd name="connsiteX46" fmla="*/ 2119312 w 2181225"/>
              <a:gd name="connsiteY46" fmla="*/ 333375 h 378619"/>
              <a:gd name="connsiteX47" fmla="*/ 2052637 w 2181225"/>
              <a:gd name="connsiteY47" fmla="*/ 347662 h 378619"/>
              <a:gd name="connsiteX48" fmla="*/ 1874043 w 2181225"/>
              <a:gd name="connsiteY48" fmla="*/ 357187 h 378619"/>
              <a:gd name="connsiteX49" fmla="*/ 1726406 w 2181225"/>
              <a:gd name="connsiteY49" fmla="*/ 366712 h 378619"/>
              <a:gd name="connsiteX50" fmla="*/ 1600200 w 2181225"/>
              <a:gd name="connsiteY50" fmla="*/ 371475 h 378619"/>
              <a:gd name="connsiteX51" fmla="*/ 1500187 w 2181225"/>
              <a:gd name="connsiteY51" fmla="*/ 369094 h 378619"/>
              <a:gd name="connsiteX52" fmla="*/ 1400175 w 2181225"/>
              <a:gd name="connsiteY52" fmla="*/ 378619 h 378619"/>
              <a:gd name="connsiteX53" fmla="*/ 1228725 w 2181225"/>
              <a:gd name="connsiteY53" fmla="*/ 37623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181225" h="378619">
                <a:moveTo>
                  <a:pt x="1228725" y="376237"/>
                </a:moveTo>
                <a:lnTo>
                  <a:pt x="976312" y="366712"/>
                </a:lnTo>
                <a:lnTo>
                  <a:pt x="821531" y="369094"/>
                </a:lnTo>
                <a:lnTo>
                  <a:pt x="457200" y="347662"/>
                </a:lnTo>
                <a:lnTo>
                  <a:pt x="288131" y="335756"/>
                </a:lnTo>
                <a:lnTo>
                  <a:pt x="192881" y="328612"/>
                </a:lnTo>
                <a:lnTo>
                  <a:pt x="135731" y="323850"/>
                </a:lnTo>
                <a:lnTo>
                  <a:pt x="97631" y="314325"/>
                </a:lnTo>
                <a:lnTo>
                  <a:pt x="47625" y="292894"/>
                </a:lnTo>
                <a:lnTo>
                  <a:pt x="19050" y="276225"/>
                </a:lnTo>
                <a:lnTo>
                  <a:pt x="2381" y="257175"/>
                </a:lnTo>
                <a:lnTo>
                  <a:pt x="0" y="240506"/>
                </a:lnTo>
                <a:lnTo>
                  <a:pt x="4762" y="214312"/>
                </a:lnTo>
                <a:lnTo>
                  <a:pt x="19050" y="188119"/>
                </a:lnTo>
                <a:lnTo>
                  <a:pt x="47625" y="159544"/>
                </a:lnTo>
                <a:lnTo>
                  <a:pt x="85725" y="133350"/>
                </a:lnTo>
                <a:lnTo>
                  <a:pt x="128587" y="109537"/>
                </a:lnTo>
                <a:lnTo>
                  <a:pt x="202406" y="85725"/>
                </a:lnTo>
                <a:lnTo>
                  <a:pt x="271462" y="73819"/>
                </a:lnTo>
                <a:lnTo>
                  <a:pt x="302418" y="73819"/>
                </a:lnTo>
                <a:lnTo>
                  <a:pt x="397668" y="92869"/>
                </a:lnTo>
                <a:lnTo>
                  <a:pt x="538162" y="121444"/>
                </a:lnTo>
                <a:lnTo>
                  <a:pt x="802481" y="164306"/>
                </a:lnTo>
                <a:lnTo>
                  <a:pt x="971550" y="166687"/>
                </a:lnTo>
                <a:lnTo>
                  <a:pt x="1231106" y="180975"/>
                </a:lnTo>
                <a:lnTo>
                  <a:pt x="1397793" y="190500"/>
                </a:lnTo>
                <a:lnTo>
                  <a:pt x="1528762" y="192881"/>
                </a:lnTo>
                <a:lnTo>
                  <a:pt x="1654968" y="195262"/>
                </a:lnTo>
                <a:lnTo>
                  <a:pt x="1854993" y="190500"/>
                </a:lnTo>
                <a:lnTo>
                  <a:pt x="1897856" y="180975"/>
                </a:lnTo>
                <a:lnTo>
                  <a:pt x="1947862" y="166687"/>
                </a:lnTo>
                <a:lnTo>
                  <a:pt x="2014537" y="140494"/>
                </a:lnTo>
                <a:lnTo>
                  <a:pt x="2059781" y="109537"/>
                </a:lnTo>
                <a:lnTo>
                  <a:pt x="2085975" y="83344"/>
                </a:lnTo>
                <a:lnTo>
                  <a:pt x="2105025" y="47625"/>
                </a:lnTo>
                <a:lnTo>
                  <a:pt x="2116931" y="30956"/>
                </a:lnTo>
                <a:lnTo>
                  <a:pt x="2128837" y="16669"/>
                </a:lnTo>
                <a:lnTo>
                  <a:pt x="2143125" y="4762"/>
                </a:lnTo>
                <a:lnTo>
                  <a:pt x="2155031" y="0"/>
                </a:lnTo>
                <a:lnTo>
                  <a:pt x="2164556" y="0"/>
                </a:lnTo>
                <a:lnTo>
                  <a:pt x="2171700" y="4762"/>
                </a:lnTo>
                <a:lnTo>
                  <a:pt x="2176462" y="11906"/>
                </a:lnTo>
                <a:lnTo>
                  <a:pt x="2181225" y="30956"/>
                </a:lnTo>
                <a:lnTo>
                  <a:pt x="2181225" y="64294"/>
                </a:lnTo>
                <a:lnTo>
                  <a:pt x="2178843" y="119062"/>
                </a:lnTo>
                <a:lnTo>
                  <a:pt x="2164556" y="188119"/>
                </a:lnTo>
                <a:lnTo>
                  <a:pt x="2119312" y="333375"/>
                </a:lnTo>
                <a:lnTo>
                  <a:pt x="2052637" y="347662"/>
                </a:lnTo>
                <a:lnTo>
                  <a:pt x="1874043" y="357187"/>
                </a:lnTo>
                <a:lnTo>
                  <a:pt x="1726406" y="366712"/>
                </a:lnTo>
                <a:lnTo>
                  <a:pt x="1600200" y="371475"/>
                </a:lnTo>
                <a:lnTo>
                  <a:pt x="1500187" y="369094"/>
                </a:lnTo>
                <a:lnTo>
                  <a:pt x="1400175" y="378619"/>
                </a:lnTo>
                <a:lnTo>
                  <a:pt x="1228725" y="3762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EEEA2CEC-E137-4A3E-9B63-00BB94C1127B}"/>
              </a:ext>
            </a:extLst>
          </p:cNvPr>
          <p:cNvSpPr/>
          <p:nvPr/>
        </p:nvSpPr>
        <p:spPr>
          <a:xfrm rot="16200000">
            <a:off x="5682459" y="3848895"/>
            <a:ext cx="2622550" cy="1773237"/>
          </a:xfrm>
          <a:custGeom>
            <a:avLst/>
            <a:gdLst>
              <a:gd name="connsiteX0" fmla="*/ 869156 w 2621756"/>
              <a:gd name="connsiteY0" fmla="*/ 1719263 h 1774032"/>
              <a:gd name="connsiteX1" fmla="*/ 628650 w 2621756"/>
              <a:gd name="connsiteY1" fmla="*/ 1726407 h 1774032"/>
              <a:gd name="connsiteX2" fmla="*/ 459581 w 2621756"/>
              <a:gd name="connsiteY2" fmla="*/ 1726407 h 1774032"/>
              <a:gd name="connsiteX3" fmla="*/ 373856 w 2621756"/>
              <a:gd name="connsiteY3" fmla="*/ 1724025 h 1774032"/>
              <a:gd name="connsiteX4" fmla="*/ 328612 w 2621756"/>
              <a:gd name="connsiteY4" fmla="*/ 1721644 h 1774032"/>
              <a:gd name="connsiteX5" fmla="*/ 283369 w 2621756"/>
              <a:gd name="connsiteY5" fmla="*/ 1712119 h 1774032"/>
              <a:gd name="connsiteX6" fmla="*/ 235744 w 2621756"/>
              <a:gd name="connsiteY6" fmla="*/ 1697832 h 1774032"/>
              <a:gd name="connsiteX7" fmla="*/ 157162 w 2621756"/>
              <a:gd name="connsiteY7" fmla="*/ 1662113 h 1774032"/>
              <a:gd name="connsiteX8" fmla="*/ 73819 w 2621756"/>
              <a:gd name="connsiteY8" fmla="*/ 1616869 h 1774032"/>
              <a:gd name="connsiteX9" fmla="*/ 23812 w 2621756"/>
              <a:gd name="connsiteY9" fmla="*/ 1583532 h 1774032"/>
              <a:gd name="connsiteX10" fmla="*/ 2381 w 2621756"/>
              <a:gd name="connsiteY10" fmla="*/ 1564482 h 1774032"/>
              <a:gd name="connsiteX11" fmla="*/ 0 w 2621756"/>
              <a:gd name="connsiteY11" fmla="*/ 1552575 h 1774032"/>
              <a:gd name="connsiteX12" fmla="*/ 2381 w 2621756"/>
              <a:gd name="connsiteY12" fmla="*/ 1535907 h 1774032"/>
              <a:gd name="connsiteX13" fmla="*/ 19050 w 2621756"/>
              <a:gd name="connsiteY13" fmla="*/ 1514475 h 1774032"/>
              <a:gd name="connsiteX14" fmla="*/ 40481 w 2621756"/>
              <a:gd name="connsiteY14" fmla="*/ 1493044 h 1774032"/>
              <a:gd name="connsiteX15" fmla="*/ 71437 w 2621756"/>
              <a:gd name="connsiteY15" fmla="*/ 1469232 h 1774032"/>
              <a:gd name="connsiteX16" fmla="*/ 126206 w 2621756"/>
              <a:gd name="connsiteY16" fmla="*/ 1435894 h 1774032"/>
              <a:gd name="connsiteX17" fmla="*/ 202406 w 2621756"/>
              <a:gd name="connsiteY17" fmla="*/ 1390650 h 1774032"/>
              <a:gd name="connsiteX18" fmla="*/ 507206 w 2621756"/>
              <a:gd name="connsiteY18" fmla="*/ 1423988 h 1774032"/>
              <a:gd name="connsiteX19" fmla="*/ 523875 w 2621756"/>
              <a:gd name="connsiteY19" fmla="*/ 1445419 h 1774032"/>
              <a:gd name="connsiteX20" fmla="*/ 552450 w 2621756"/>
              <a:gd name="connsiteY20" fmla="*/ 1462088 h 1774032"/>
              <a:gd name="connsiteX21" fmla="*/ 590550 w 2621756"/>
              <a:gd name="connsiteY21" fmla="*/ 1473994 h 1774032"/>
              <a:gd name="connsiteX22" fmla="*/ 611981 w 2621756"/>
              <a:gd name="connsiteY22" fmla="*/ 1476375 h 1774032"/>
              <a:gd name="connsiteX23" fmla="*/ 659606 w 2621756"/>
              <a:gd name="connsiteY23" fmla="*/ 1481138 h 1774032"/>
              <a:gd name="connsiteX24" fmla="*/ 762000 w 2621756"/>
              <a:gd name="connsiteY24" fmla="*/ 1481138 h 1774032"/>
              <a:gd name="connsiteX25" fmla="*/ 1238250 w 2621756"/>
              <a:gd name="connsiteY25" fmla="*/ 1478757 h 1774032"/>
              <a:gd name="connsiteX26" fmla="*/ 1397794 w 2621756"/>
              <a:gd name="connsiteY26" fmla="*/ 1478757 h 1774032"/>
              <a:gd name="connsiteX27" fmla="*/ 1864519 w 2621756"/>
              <a:gd name="connsiteY27" fmla="*/ 1478757 h 1774032"/>
              <a:gd name="connsiteX28" fmla="*/ 2014537 w 2621756"/>
              <a:gd name="connsiteY28" fmla="*/ 1478757 h 1774032"/>
              <a:gd name="connsiteX29" fmla="*/ 2309812 w 2621756"/>
              <a:gd name="connsiteY29" fmla="*/ 1476375 h 1774032"/>
              <a:gd name="connsiteX30" fmla="*/ 2355056 w 2621756"/>
              <a:gd name="connsiteY30" fmla="*/ 1471613 h 1774032"/>
              <a:gd name="connsiteX31" fmla="*/ 2374106 w 2621756"/>
              <a:gd name="connsiteY31" fmla="*/ 1466850 h 1774032"/>
              <a:gd name="connsiteX32" fmla="*/ 2390775 w 2621756"/>
              <a:gd name="connsiteY32" fmla="*/ 1454944 h 1774032"/>
              <a:gd name="connsiteX33" fmla="*/ 2405062 w 2621756"/>
              <a:gd name="connsiteY33" fmla="*/ 1435894 h 1774032"/>
              <a:gd name="connsiteX34" fmla="*/ 2412206 w 2621756"/>
              <a:gd name="connsiteY34" fmla="*/ 1412082 h 1774032"/>
              <a:gd name="connsiteX35" fmla="*/ 2383631 w 2621756"/>
              <a:gd name="connsiteY35" fmla="*/ 1235869 h 1774032"/>
              <a:gd name="connsiteX36" fmla="*/ 2366962 w 2621756"/>
              <a:gd name="connsiteY36" fmla="*/ 1097757 h 1774032"/>
              <a:gd name="connsiteX37" fmla="*/ 2345531 w 2621756"/>
              <a:gd name="connsiteY37" fmla="*/ 873919 h 1774032"/>
              <a:gd name="connsiteX38" fmla="*/ 2328862 w 2621756"/>
              <a:gd name="connsiteY38" fmla="*/ 688182 h 1774032"/>
              <a:gd name="connsiteX39" fmla="*/ 2309812 w 2621756"/>
              <a:gd name="connsiteY39" fmla="*/ 509588 h 1774032"/>
              <a:gd name="connsiteX40" fmla="*/ 2297906 w 2621756"/>
              <a:gd name="connsiteY40" fmla="*/ 359569 h 1774032"/>
              <a:gd name="connsiteX41" fmla="*/ 2276475 w 2621756"/>
              <a:gd name="connsiteY41" fmla="*/ 92869 h 1774032"/>
              <a:gd name="connsiteX42" fmla="*/ 2386012 w 2621756"/>
              <a:gd name="connsiteY42" fmla="*/ 0 h 1774032"/>
              <a:gd name="connsiteX43" fmla="*/ 2405062 w 2621756"/>
              <a:gd name="connsiteY43" fmla="*/ 169069 h 1774032"/>
              <a:gd name="connsiteX44" fmla="*/ 2433637 w 2621756"/>
              <a:gd name="connsiteY44" fmla="*/ 435769 h 1774032"/>
              <a:gd name="connsiteX45" fmla="*/ 2462212 w 2621756"/>
              <a:gd name="connsiteY45" fmla="*/ 671513 h 1774032"/>
              <a:gd name="connsiteX46" fmla="*/ 2478881 w 2621756"/>
              <a:gd name="connsiteY46" fmla="*/ 881063 h 1774032"/>
              <a:gd name="connsiteX47" fmla="*/ 2514600 w 2621756"/>
              <a:gd name="connsiteY47" fmla="*/ 1121569 h 1774032"/>
              <a:gd name="connsiteX48" fmla="*/ 2533650 w 2621756"/>
              <a:gd name="connsiteY48" fmla="*/ 1216819 h 1774032"/>
              <a:gd name="connsiteX49" fmla="*/ 2552700 w 2621756"/>
              <a:gd name="connsiteY49" fmla="*/ 1316832 h 1774032"/>
              <a:gd name="connsiteX50" fmla="*/ 2569369 w 2621756"/>
              <a:gd name="connsiteY50" fmla="*/ 1381125 h 1774032"/>
              <a:gd name="connsiteX51" fmla="*/ 2595562 w 2621756"/>
              <a:gd name="connsiteY51" fmla="*/ 1412082 h 1774032"/>
              <a:gd name="connsiteX52" fmla="*/ 2607469 w 2621756"/>
              <a:gd name="connsiteY52" fmla="*/ 1433513 h 1774032"/>
              <a:gd name="connsiteX53" fmla="*/ 2616994 w 2621756"/>
              <a:gd name="connsiteY53" fmla="*/ 1450182 h 1774032"/>
              <a:gd name="connsiteX54" fmla="*/ 2621756 w 2621756"/>
              <a:gd name="connsiteY54" fmla="*/ 1471613 h 1774032"/>
              <a:gd name="connsiteX55" fmla="*/ 2616994 w 2621756"/>
              <a:gd name="connsiteY55" fmla="*/ 1493044 h 1774032"/>
              <a:gd name="connsiteX56" fmla="*/ 2576512 w 2621756"/>
              <a:gd name="connsiteY56" fmla="*/ 1550194 h 1774032"/>
              <a:gd name="connsiteX57" fmla="*/ 2505075 w 2621756"/>
              <a:gd name="connsiteY57" fmla="*/ 1645444 h 1774032"/>
              <a:gd name="connsiteX58" fmla="*/ 2466975 w 2621756"/>
              <a:gd name="connsiteY58" fmla="*/ 1695450 h 1774032"/>
              <a:gd name="connsiteX59" fmla="*/ 2436019 w 2621756"/>
              <a:gd name="connsiteY59" fmla="*/ 1724025 h 1774032"/>
              <a:gd name="connsiteX60" fmla="*/ 2412206 w 2621756"/>
              <a:gd name="connsiteY60" fmla="*/ 1745457 h 1774032"/>
              <a:gd name="connsiteX61" fmla="*/ 2378869 w 2621756"/>
              <a:gd name="connsiteY61" fmla="*/ 1764507 h 1774032"/>
              <a:gd name="connsiteX62" fmla="*/ 2352675 w 2621756"/>
              <a:gd name="connsiteY62" fmla="*/ 1774032 h 1774032"/>
              <a:gd name="connsiteX63" fmla="*/ 2328862 w 2621756"/>
              <a:gd name="connsiteY63" fmla="*/ 1769269 h 1774032"/>
              <a:gd name="connsiteX64" fmla="*/ 2295525 w 2621756"/>
              <a:gd name="connsiteY64" fmla="*/ 1754982 h 1774032"/>
              <a:gd name="connsiteX65" fmla="*/ 2264569 w 2621756"/>
              <a:gd name="connsiteY65" fmla="*/ 1738313 h 1774032"/>
              <a:gd name="connsiteX66" fmla="*/ 2219325 w 2621756"/>
              <a:gd name="connsiteY66" fmla="*/ 1719263 h 1774032"/>
              <a:gd name="connsiteX67" fmla="*/ 2162175 w 2621756"/>
              <a:gd name="connsiteY67" fmla="*/ 1709738 h 1774032"/>
              <a:gd name="connsiteX68" fmla="*/ 2028825 w 2621756"/>
              <a:gd name="connsiteY68" fmla="*/ 1697832 h 1774032"/>
              <a:gd name="connsiteX69" fmla="*/ 1804987 w 2621756"/>
              <a:gd name="connsiteY69" fmla="*/ 1700213 h 1774032"/>
              <a:gd name="connsiteX70" fmla="*/ 1412081 w 2621756"/>
              <a:gd name="connsiteY70" fmla="*/ 1702594 h 1774032"/>
              <a:gd name="connsiteX71" fmla="*/ 1235869 w 2621756"/>
              <a:gd name="connsiteY71" fmla="*/ 1704975 h 1774032"/>
              <a:gd name="connsiteX72" fmla="*/ 1145381 w 2621756"/>
              <a:gd name="connsiteY72" fmla="*/ 1712119 h 1774032"/>
              <a:gd name="connsiteX73" fmla="*/ 1035844 w 2621756"/>
              <a:gd name="connsiteY73" fmla="*/ 1719263 h 1774032"/>
              <a:gd name="connsiteX74" fmla="*/ 869156 w 2621756"/>
              <a:gd name="connsiteY74" fmla="*/ 1719263 h 1774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21756" h="1774032">
                <a:moveTo>
                  <a:pt x="869156" y="1719263"/>
                </a:moveTo>
                <a:lnTo>
                  <a:pt x="628650" y="1726407"/>
                </a:lnTo>
                <a:lnTo>
                  <a:pt x="459581" y="1726407"/>
                </a:lnTo>
                <a:lnTo>
                  <a:pt x="373856" y="1724025"/>
                </a:lnTo>
                <a:lnTo>
                  <a:pt x="328612" y="1721644"/>
                </a:lnTo>
                <a:lnTo>
                  <a:pt x="283369" y="1712119"/>
                </a:lnTo>
                <a:lnTo>
                  <a:pt x="235744" y="1697832"/>
                </a:lnTo>
                <a:lnTo>
                  <a:pt x="157162" y="1662113"/>
                </a:lnTo>
                <a:lnTo>
                  <a:pt x="73819" y="1616869"/>
                </a:lnTo>
                <a:lnTo>
                  <a:pt x="23812" y="1583532"/>
                </a:lnTo>
                <a:lnTo>
                  <a:pt x="2381" y="1564482"/>
                </a:lnTo>
                <a:lnTo>
                  <a:pt x="0" y="1552575"/>
                </a:lnTo>
                <a:lnTo>
                  <a:pt x="2381" y="1535907"/>
                </a:lnTo>
                <a:lnTo>
                  <a:pt x="19050" y="1514475"/>
                </a:lnTo>
                <a:lnTo>
                  <a:pt x="40481" y="1493044"/>
                </a:lnTo>
                <a:lnTo>
                  <a:pt x="71437" y="1469232"/>
                </a:lnTo>
                <a:lnTo>
                  <a:pt x="126206" y="1435894"/>
                </a:lnTo>
                <a:lnTo>
                  <a:pt x="202406" y="1390650"/>
                </a:lnTo>
                <a:lnTo>
                  <a:pt x="507206" y="1423988"/>
                </a:lnTo>
                <a:lnTo>
                  <a:pt x="523875" y="1445419"/>
                </a:lnTo>
                <a:lnTo>
                  <a:pt x="552450" y="1462088"/>
                </a:lnTo>
                <a:lnTo>
                  <a:pt x="590550" y="1473994"/>
                </a:lnTo>
                <a:lnTo>
                  <a:pt x="611981" y="1476375"/>
                </a:lnTo>
                <a:lnTo>
                  <a:pt x="659606" y="1481138"/>
                </a:lnTo>
                <a:lnTo>
                  <a:pt x="762000" y="1481138"/>
                </a:lnTo>
                <a:lnTo>
                  <a:pt x="1238250" y="1478757"/>
                </a:lnTo>
                <a:lnTo>
                  <a:pt x="1397794" y="1478757"/>
                </a:lnTo>
                <a:lnTo>
                  <a:pt x="1864519" y="1478757"/>
                </a:lnTo>
                <a:lnTo>
                  <a:pt x="2014537" y="1478757"/>
                </a:lnTo>
                <a:lnTo>
                  <a:pt x="2309812" y="1476375"/>
                </a:lnTo>
                <a:lnTo>
                  <a:pt x="2355056" y="1471613"/>
                </a:lnTo>
                <a:lnTo>
                  <a:pt x="2374106" y="1466850"/>
                </a:lnTo>
                <a:lnTo>
                  <a:pt x="2390775" y="1454944"/>
                </a:lnTo>
                <a:lnTo>
                  <a:pt x="2405062" y="1435894"/>
                </a:lnTo>
                <a:lnTo>
                  <a:pt x="2412206" y="1412082"/>
                </a:lnTo>
                <a:lnTo>
                  <a:pt x="2383631" y="1235869"/>
                </a:lnTo>
                <a:lnTo>
                  <a:pt x="2366962" y="1097757"/>
                </a:lnTo>
                <a:lnTo>
                  <a:pt x="2345531" y="873919"/>
                </a:lnTo>
                <a:lnTo>
                  <a:pt x="2328862" y="688182"/>
                </a:lnTo>
                <a:lnTo>
                  <a:pt x="2309812" y="509588"/>
                </a:lnTo>
                <a:lnTo>
                  <a:pt x="2297906" y="359569"/>
                </a:lnTo>
                <a:lnTo>
                  <a:pt x="2276475" y="92869"/>
                </a:lnTo>
                <a:lnTo>
                  <a:pt x="2386012" y="0"/>
                </a:lnTo>
                <a:lnTo>
                  <a:pt x="2405062" y="169069"/>
                </a:lnTo>
                <a:lnTo>
                  <a:pt x="2433637" y="435769"/>
                </a:lnTo>
                <a:lnTo>
                  <a:pt x="2462212" y="671513"/>
                </a:lnTo>
                <a:lnTo>
                  <a:pt x="2478881" y="881063"/>
                </a:lnTo>
                <a:lnTo>
                  <a:pt x="2514600" y="1121569"/>
                </a:lnTo>
                <a:lnTo>
                  <a:pt x="2533650" y="1216819"/>
                </a:lnTo>
                <a:lnTo>
                  <a:pt x="2552700" y="1316832"/>
                </a:lnTo>
                <a:lnTo>
                  <a:pt x="2569369" y="1381125"/>
                </a:lnTo>
                <a:lnTo>
                  <a:pt x="2595562" y="1412082"/>
                </a:lnTo>
                <a:lnTo>
                  <a:pt x="2607469" y="1433513"/>
                </a:lnTo>
                <a:lnTo>
                  <a:pt x="2616994" y="1450182"/>
                </a:lnTo>
                <a:lnTo>
                  <a:pt x="2621756" y="1471613"/>
                </a:lnTo>
                <a:lnTo>
                  <a:pt x="2616994" y="1493044"/>
                </a:lnTo>
                <a:lnTo>
                  <a:pt x="2576512" y="1550194"/>
                </a:lnTo>
                <a:lnTo>
                  <a:pt x="2505075" y="1645444"/>
                </a:lnTo>
                <a:lnTo>
                  <a:pt x="2466975" y="1695450"/>
                </a:lnTo>
                <a:lnTo>
                  <a:pt x="2436019" y="1724025"/>
                </a:lnTo>
                <a:lnTo>
                  <a:pt x="2412206" y="1745457"/>
                </a:lnTo>
                <a:lnTo>
                  <a:pt x="2378869" y="1764507"/>
                </a:lnTo>
                <a:lnTo>
                  <a:pt x="2352675" y="1774032"/>
                </a:lnTo>
                <a:lnTo>
                  <a:pt x="2328862" y="1769269"/>
                </a:lnTo>
                <a:lnTo>
                  <a:pt x="2295525" y="1754982"/>
                </a:lnTo>
                <a:lnTo>
                  <a:pt x="2264569" y="1738313"/>
                </a:lnTo>
                <a:lnTo>
                  <a:pt x="2219325" y="1719263"/>
                </a:lnTo>
                <a:lnTo>
                  <a:pt x="2162175" y="1709738"/>
                </a:lnTo>
                <a:lnTo>
                  <a:pt x="2028825" y="1697832"/>
                </a:lnTo>
                <a:lnTo>
                  <a:pt x="1804987" y="1700213"/>
                </a:lnTo>
                <a:lnTo>
                  <a:pt x="1412081" y="1702594"/>
                </a:lnTo>
                <a:lnTo>
                  <a:pt x="1235869" y="1704975"/>
                </a:lnTo>
                <a:lnTo>
                  <a:pt x="1145381" y="1712119"/>
                </a:lnTo>
                <a:lnTo>
                  <a:pt x="1035844" y="1719263"/>
                </a:lnTo>
                <a:lnTo>
                  <a:pt x="869156" y="1719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AB0F742-7840-4F98-B140-62644515C798}"/>
              </a:ext>
            </a:extLst>
          </p:cNvPr>
          <p:cNvSpPr/>
          <p:nvPr/>
        </p:nvSpPr>
        <p:spPr>
          <a:xfrm>
            <a:off x="7040563" y="5449889"/>
            <a:ext cx="546100" cy="441325"/>
          </a:xfrm>
          <a:custGeom>
            <a:avLst/>
            <a:gdLst>
              <a:gd name="connsiteX0" fmla="*/ 171450 w 545307"/>
              <a:gd name="connsiteY0" fmla="*/ 47625 h 440532"/>
              <a:gd name="connsiteX1" fmla="*/ 316707 w 545307"/>
              <a:gd name="connsiteY1" fmla="*/ 92869 h 440532"/>
              <a:gd name="connsiteX2" fmla="*/ 359569 w 545307"/>
              <a:gd name="connsiteY2" fmla="*/ 104775 h 440532"/>
              <a:gd name="connsiteX3" fmla="*/ 388144 w 545307"/>
              <a:gd name="connsiteY3" fmla="*/ 109538 h 440532"/>
              <a:gd name="connsiteX4" fmla="*/ 414338 w 545307"/>
              <a:gd name="connsiteY4" fmla="*/ 109538 h 440532"/>
              <a:gd name="connsiteX5" fmla="*/ 447675 w 545307"/>
              <a:gd name="connsiteY5" fmla="*/ 104775 h 440532"/>
              <a:gd name="connsiteX6" fmla="*/ 545307 w 545307"/>
              <a:gd name="connsiteY6" fmla="*/ 66675 h 440532"/>
              <a:gd name="connsiteX7" fmla="*/ 507207 w 545307"/>
              <a:gd name="connsiteY7" fmla="*/ 440532 h 440532"/>
              <a:gd name="connsiteX8" fmla="*/ 454819 w 545307"/>
              <a:gd name="connsiteY8" fmla="*/ 392907 h 440532"/>
              <a:gd name="connsiteX9" fmla="*/ 311944 w 545307"/>
              <a:gd name="connsiteY9" fmla="*/ 266700 h 440532"/>
              <a:gd name="connsiteX10" fmla="*/ 200025 w 545307"/>
              <a:gd name="connsiteY10" fmla="*/ 180975 h 440532"/>
              <a:gd name="connsiteX11" fmla="*/ 76200 w 545307"/>
              <a:gd name="connsiteY11" fmla="*/ 90488 h 440532"/>
              <a:gd name="connsiteX12" fmla="*/ 30957 w 545307"/>
              <a:gd name="connsiteY12" fmla="*/ 59532 h 440532"/>
              <a:gd name="connsiteX13" fmla="*/ 11907 w 545307"/>
              <a:gd name="connsiteY13" fmla="*/ 45244 h 440532"/>
              <a:gd name="connsiteX14" fmla="*/ 2382 w 545307"/>
              <a:gd name="connsiteY14" fmla="*/ 33338 h 440532"/>
              <a:gd name="connsiteX15" fmla="*/ 0 w 545307"/>
              <a:gd name="connsiteY15" fmla="*/ 19050 h 440532"/>
              <a:gd name="connsiteX16" fmla="*/ 2382 w 545307"/>
              <a:gd name="connsiteY16" fmla="*/ 9525 h 440532"/>
              <a:gd name="connsiteX17" fmla="*/ 14288 w 545307"/>
              <a:gd name="connsiteY17" fmla="*/ 0 h 440532"/>
              <a:gd name="connsiteX18" fmla="*/ 35719 w 545307"/>
              <a:gd name="connsiteY18" fmla="*/ 0 h 440532"/>
              <a:gd name="connsiteX19" fmla="*/ 171450 w 545307"/>
              <a:gd name="connsiteY19" fmla="*/ 47625 h 440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45307" h="440532">
                <a:moveTo>
                  <a:pt x="171450" y="47625"/>
                </a:moveTo>
                <a:lnTo>
                  <a:pt x="316707" y="92869"/>
                </a:lnTo>
                <a:lnTo>
                  <a:pt x="359569" y="104775"/>
                </a:lnTo>
                <a:lnTo>
                  <a:pt x="388144" y="109538"/>
                </a:lnTo>
                <a:lnTo>
                  <a:pt x="414338" y="109538"/>
                </a:lnTo>
                <a:lnTo>
                  <a:pt x="447675" y="104775"/>
                </a:lnTo>
                <a:lnTo>
                  <a:pt x="545307" y="66675"/>
                </a:lnTo>
                <a:lnTo>
                  <a:pt x="507207" y="440532"/>
                </a:lnTo>
                <a:lnTo>
                  <a:pt x="454819" y="392907"/>
                </a:lnTo>
                <a:lnTo>
                  <a:pt x="311944" y="266700"/>
                </a:lnTo>
                <a:lnTo>
                  <a:pt x="200025" y="180975"/>
                </a:lnTo>
                <a:lnTo>
                  <a:pt x="76200" y="90488"/>
                </a:lnTo>
                <a:lnTo>
                  <a:pt x="30957" y="59532"/>
                </a:lnTo>
                <a:lnTo>
                  <a:pt x="11907" y="45244"/>
                </a:lnTo>
                <a:lnTo>
                  <a:pt x="2382" y="33338"/>
                </a:lnTo>
                <a:lnTo>
                  <a:pt x="0" y="19050"/>
                </a:lnTo>
                <a:lnTo>
                  <a:pt x="2382" y="9525"/>
                </a:lnTo>
                <a:lnTo>
                  <a:pt x="14288" y="0"/>
                </a:lnTo>
                <a:lnTo>
                  <a:pt x="35719" y="0"/>
                </a:lnTo>
                <a:lnTo>
                  <a:pt x="171450" y="476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D47C83F-CADD-4E93-94CF-533B8DF6D8B7}"/>
              </a:ext>
            </a:extLst>
          </p:cNvPr>
          <p:cNvSpPr/>
          <p:nvPr/>
        </p:nvSpPr>
        <p:spPr>
          <a:xfrm>
            <a:off x="6600826" y="3217863"/>
            <a:ext cx="436563" cy="1573212"/>
          </a:xfrm>
          <a:custGeom>
            <a:avLst/>
            <a:gdLst>
              <a:gd name="connsiteX0" fmla="*/ 202406 w 435769"/>
              <a:gd name="connsiteY0" fmla="*/ 1178719 h 1574006"/>
              <a:gd name="connsiteX1" fmla="*/ 200025 w 435769"/>
              <a:gd name="connsiteY1" fmla="*/ 1038225 h 1574006"/>
              <a:gd name="connsiteX2" fmla="*/ 204788 w 435769"/>
              <a:gd name="connsiteY2" fmla="*/ 933450 h 1574006"/>
              <a:gd name="connsiteX3" fmla="*/ 190500 w 435769"/>
              <a:gd name="connsiteY3" fmla="*/ 702469 h 1574006"/>
              <a:gd name="connsiteX4" fmla="*/ 173831 w 435769"/>
              <a:gd name="connsiteY4" fmla="*/ 476250 h 1574006"/>
              <a:gd name="connsiteX5" fmla="*/ 159544 w 435769"/>
              <a:gd name="connsiteY5" fmla="*/ 397669 h 1574006"/>
              <a:gd name="connsiteX6" fmla="*/ 152400 w 435769"/>
              <a:gd name="connsiteY6" fmla="*/ 304800 h 1574006"/>
              <a:gd name="connsiteX7" fmla="*/ 142875 w 435769"/>
              <a:gd name="connsiteY7" fmla="*/ 240506 h 1574006"/>
              <a:gd name="connsiteX8" fmla="*/ 130969 w 435769"/>
              <a:gd name="connsiteY8" fmla="*/ 202406 h 1574006"/>
              <a:gd name="connsiteX9" fmla="*/ 109538 w 435769"/>
              <a:gd name="connsiteY9" fmla="*/ 157162 h 1574006"/>
              <a:gd name="connsiteX10" fmla="*/ 88106 w 435769"/>
              <a:gd name="connsiteY10" fmla="*/ 116681 h 1574006"/>
              <a:gd name="connsiteX11" fmla="*/ 64294 w 435769"/>
              <a:gd name="connsiteY11" fmla="*/ 78581 h 1574006"/>
              <a:gd name="connsiteX12" fmla="*/ 0 w 435769"/>
              <a:gd name="connsiteY12" fmla="*/ 14287 h 1574006"/>
              <a:gd name="connsiteX13" fmla="*/ 157163 w 435769"/>
              <a:gd name="connsiteY13" fmla="*/ 0 h 1574006"/>
              <a:gd name="connsiteX14" fmla="*/ 250031 w 435769"/>
              <a:gd name="connsiteY14" fmla="*/ 61912 h 1574006"/>
              <a:gd name="connsiteX15" fmla="*/ 288131 w 435769"/>
              <a:gd name="connsiteY15" fmla="*/ 85725 h 1574006"/>
              <a:gd name="connsiteX16" fmla="*/ 321469 w 435769"/>
              <a:gd name="connsiteY16" fmla="*/ 107156 h 1574006"/>
              <a:gd name="connsiteX17" fmla="*/ 354806 w 435769"/>
              <a:gd name="connsiteY17" fmla="*/ 133350 h 1574006"/>
              <a:gd name="connsiteX18" fmla="*/ 381000 w 435769"/>
              <a:gd name="connsiteY18" fmla="*/ 157162 h 1574006"/>
              <a:gd name="connsiteX19" fmla="*/ 400050 w 435769"/>
              <a:gd name="connsiteY19" fmla="*/ 180975 h 1574006"/>
              <a:gd name="connsiteX20" fmla="*/ 419100 w 435769"/>
              <a:gd name="connsiteY20" fmla="*/ 204787 h 1574006"/>
              <a:gd name="connsiteX21" fmla="*/ 431006 w 435769"/>
              <a:gd name="connsiteY21" fmla="*/ 228600 h 1574006"/>
              <a:gd name="connsiteX22" fmla="*/ 435769 w 435769"/>
              <a:gd name="connsiteY22" fmla="*/ 250031 h 1574006"/>
              <a:gd name="connsiteX23" fmla="*/ 431006 w 435769"/>
              <a:gd name="connsiteY23" fmla="*/ 271462 h 1574006"/>
              <a:gd name="connsiteX24" fmla="*/ 411956 w 435769"/>
              <a:gd name="connsiteY24" fmla="*/ 311944 h 1574006"/>
              <a:gd name="connsiteX25" fmla="*/ 400050 w 435769"/>
              <a:gd name="connsiteY25" fmla="*/ 369094 h 1574006"/>
              <a:gd name="connsiteX26" fmla="*/ 400050 w 435769"/>
              <a:gd name="connsiteY26" fmla="*/ 457200 h 1574006"/>
              <a:gd name="connsiteX27" fmla="*/ 402431 w 435769"/>
              <a:gd name="connsiteY27" fmla="*/ 923925 h 1574006"/>
              <a:gd name="connsiteX28" fmla="*/ 402431 w 435769"/>
              <a:gd name="connsiteY28" fmla="*/ 997744 h 1574006"/>
              <a:gd name="connsiteX29" fmla="*/ 395288 w 435769"/>
              <a:gd name="connsiteY29" fmla="*/ 1190625 h 1574006"/>
              <a:gd name="connsiteX30" fmla="*/ 378619 w 435769"/>
              <a:gd name="connsiteY30" fmla="*/ 1540669 h 1574006"/>
              <a:gd name="connsiteX31" fmla="*/ 183356 w 435769"/>
              <a:gd name="connsiteY31" fmla="*/ 1574006 h 1574006"/>
              <a:gd name="connsiteX32" fmla="*/ 202406 w 435769"/>
              <a:gd name="connsiteY32" fmla="*/ 1178719 h 1574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435769" h="1574006">
                <a:moveTo>
                  <a:pt x="202406" y="1178719"/>
                </a:moveTo>
                <a:cubicBezTo>
                  <a:pt x="201612" y="1131888"/>
                  <a:pt x="200819" y="1085056"/>
                  <a:pt x="200025" y="1038225"/>
                </a:cubicBezTo>
                <a:lnTo>
                  <a:pt x="204788" y="933450"/>
                </a:lnTo>
                <a:lnTo>
                  <a:pt x="190500" y="702469"/>
                </a:lnTo>
                <a:lnTo>
                  <a:pt x="173831" y="476250"/>
                </a:lnTo>
                <a:lnTo>
                  <a:pt x="159544" y="397669"/>
                </a:lnTo>
                <a:lnTo>
                  <a:pt x="152400" y="304800"/>
                </a:lnTo>
                <a:lnTo>
                  <a:pt x="142875" y="240506"/>
                </a:lnTo>
                <a:lnTo>
                  <a:pt x="130969" y="202406"/>
                </a:lnTo>
                <a:lnTo>
                  <a:pt x="109538" y="157162"/>
                </a:lnTo>
                <a:lnTo>
                  <a:pt x="88106" y="116681"/>
                </a:lnTo>
                <a:lnTo>
                  <a:pt x="64294" y="78581"/>
                </a:lnTo>
                <a:lnTo>
                  <a:pt x="0" y="14287"/>
                </a:lnTo>
                <a:lnTo>
                  <a:pt x="157163" y="0"/>
                </a:lnTo>
                <a:lnTo>
                  <a:pt x="250031" y="61912"/>
                </a:lnTo>
                <a:lnTo>
                  <a:pt x="288131" y="85725"/>
                </a:lnTo>
                <a:lnTo>
                  <a:pt x="321469" y="107156"/>
                </a:lnTo>
                <a:lnTo>
                  <a:pt x="354806" y="133350"/>
                </a:lnTo>
                <a:lnTo>
                  <a:pt x="381000" y="157162"/>
                </a:lnTo>
                <a:lnTo>
                  <a:pt x="400050" y="180975"/>
                </a:lnTo>
                <a:lnTo>
                  <a:pt x="419100" y="204787"/>
                </a:lnTo>
                <a:lnTo>
                  <a:pt x="431006" y="228600"/>
                </a:lnTo>
                <a:lnTo>
                  <a:pt x="435769" y="250031"/>
                </a:lnTo>
                <a:lnTo>
                  <a:pt x="431006" y="271462"/>
                </a:lnTo>
                <a:lnTo>
                  <a:pt x="411956" y="311944"/>
                </a:lnTo>
                <a:lnTo>
                  <a:pt x="400050" y="369094"/>
                </a:lnTo>
                <a:lnTo>
                  <a:pt x="400050" y="457200"/>
                </a:lnTo>
                <a:cubicBezTo>
                  <a:pt x="400844" y="612775"/>
                  <a:pt x="401637" y="768350"/>
                  <a:pt x="402431" y="923925"/>
                </a:cubicBezTo>
                <a:lnTo>
                  <a:pt x="402431" y="997744"/>
                </a:lnTo>
                <a:lnTo>
                  <a:pt x="395288" y="1190625"/>
                </a:lnTo>
                <a:lnTo>
                  <a:pt x="378619" y="1540669"/>
                </a:lnTo>
                <a:lnTo>
                  <a:pt x="183356" y="1574006"/>
                </a:lnTo>
                <a:lnTo>
                  <a:pt x="202406" y="11787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2FDC0151-29FA-4421-8363-5983A46F3B31}"/>
              </a:ext>
            </a:extLst>
          </p:cNvPr>
          <p:cNvSpPr/>
          <p:nvPr/>
        </p:nvSpPr>
        <p:spPr>
          <a:xfrm>
            <a:off x="6191251" y="4000500"/>
            <a:ext cx="1452563" cy="323850"/>
          </a:xfrm>
          <a:custGeom>
            <a:avLst/>
            <a:gdLst>
              <a:gd name="connsiteX0" fmla="*/ 1102519 w 1452563"/>
              <a:gd name="connsiteY0" fmla="*/ 207169 h 323850"/>
              <a:gd name="connsiteX1" fmla="*/ 971550 w 1452563"/>
              <a:gd name="connsiteY1" fmla="*/ 228600 h 323850"/>
              <a:gd name="connsiteX2" fmla="*/ 795338 w 1452563"/>
              <a:gd name="connsiteY2" fmla="*/ 259556 h 323850"/>
              <a:gd name="connsiteX3" fmla="*/ 609600 w 1452563"/>
              <a:gd name="connsiteY3" fmla="*/ 278606 h 323850"/>
              <a:gd name="connsiteX4" fmla="*/ 492919 w 1452563"/>
              <a:gd name="connsiteY4" fmla="*/ 300038 h 323850"/>
              <a:gd name="connsiteX5" fmla="*/ 407194 w 1452563"/>
              <a:gd name="connsiteY5" fmla="*/ 314325 h 323850"/>
              <a:gd name="connsiteX6" fmla="*/ 359569 w 1452563"/>
              <a:gd name="connsiteY6" fmla="*/ 319088 h 323850"/>
              <a:gd name="connsiteX7" fmla="*/ 319088 w 1452563"/>
              <a:gd name="connsiteY7" fmla="*/ 321469 h 323850"/>
              <a:gd name="connsiteX8" fmla="*/ 276225 w 1452563"/>
              <a:gd name="connsiteY8" fmla="*/ 323850 h 323850"/>
              <a:gd name="connsiteX9" fmla="*/ 223838 w 1452563"/>
              <a:gd name="connsiteY9" fmla="*/ 319088 h 323850"/>
              <a:gd name="connsiteX10" fmla="*/ 164306 w 1452563"/>
              <a:gd name="connsiteY10" fmla="*/ 311944 h 323850"/>
              <a:gd name="connsiteX11" fmla="*/ 100013 w 1452563"/>
              <a:gd name="connsiteY11" fmla="*/ 295275 h 323850"/>
              <a:gd name="connsiteX12" fmla="*/ 0 w 1452563"/>
              <a:gd name="connsiteY12" fmla="*/ 269081 h 323850"/>
              <a:gd name="connsiteX13" fmla="*/ 0 w 1452563"/>
              <a:gd name="connsiteY13" fmla="*/ 159544 h 323850"/>
              <a:gd name="connsiteX14" fmla="*/ 130969 w 1452563"/>
              <a:gd name="connsiteY14" fmla="*/ 169069 h 323850"/>
              <a:gd name="connsiteX15" fmla="*/ 211931 w 1452563"/>
              <a:gd name="connsiteY15" fmla="*/ 171450 h 323850"/>
              <a:gd name="connsiteX16" fmla="*/ 290513 w 1452563"/>
              <a:gd name="connsiteY16" fmla="*/ 169069 h 323850"/>
              <a:gd name="connsiteX17" fmla="*/ 371475 w 1452563"/>
              <a:gd name="connsiteY17" fmla="*/ 161925 h 323850"/>
              <a:gd name="connsiteX18" fmla="*/ 483394 w 1452563"/>
              <a:gd name="connsiteY18" fmla="*/ 145256 h 323850"/>
              <a:gd name="connsiteX19" fmla="*/ 616744 w 1452563"/>
              <a:gd name="connsiteY19" fmla="*/ 119063 h 323850"/>
              <a:gd name="connsiteX20" fmla="*/ 804863 w 1452563"/>
              <a:gd name="connsiteY20" fmla="*/ 100013 h 323850"/>
              <a:gd name="connsiteX21" fmla="*/ 902494 w 1452563"/>
              <a:gd name="connsiteY21" fmla="*/ 80963 h 323850"/>
              <a:gd name="connsiteX22" fmla="*/ 1002506 w 1452563"/>
              <a:gd name="connsiteY22" fmla="*/ 64294 h 323850"/>
              <a:gd name="connsiteX23" fmla="*/ 1100138 w 1452563"/>
              <a:gd name="connsiteY23" fmla="*/ 47625 h 323850"/>
              <a:gd name="connsiteX24" fmla="*/ 1207294 w 1452563"/>
              <a:gd name="connsiteY24" fmla="*/ 33338 h 323850"/>
              <a:gd name="connsiteX25" fmla="*/ 1285875 w 1452563"/>
              <a:gd name="connsiteY25" fmla="*/ 21431 h 323850"/>
              <a:gd name="connsiteX26" fmla="*/ 1364456 w 1452563"/>
              <a:gd name="connsiteY26" fmla="*/ 11906 h 323850"/>
              <a:gd name="connsiteX27" fmla="*/ 1452563 w 1452563"/>
              <a:gd name="connsiteY27" fmla="*/ 0 h 323850"/>
              <a:gd name="connsiteX28" fmla="*/ 1452563 w 1452563"/>
              <a:gd name="connsiteY28" fmla="*/ 188119 h 323850"/>
              <a:gd name="connsiteX29" fmla="*/ 1285875 w 1452563"/>
              <a:gd name="connsiteY29" fmla="*/ 190500 h 323850"/>
              <a:gd name="connsiteX30" fmla="*/ 1200150 w 1452563"/>
              <a:gd name="connsiteY30" fmla="*/ 197644 h 323850"/>
              <a:gd name="connsiteX31" fmla="*/ 1102519 w 1452563"/>
              <a:gd name="connsiteY31" fmla="*/ 2071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52563" h="323850">
                <a:moveTo>
                  <a:pt x="1102519" y="207169"/>
                </a:moveTo>
                <a:lnTo>
                  <a:pt x="971550" y="228600"/>
                </a:lnTo>
                <a:lnTo>
                  <a:pt x="795338" y="259556"/>
                </a:lnTo>
                <a:lnTo>
                  <a:pt x="609600" y="278606"/>
                </a:lnTo>
                <a:lnTo>
                  <a:pt x="492919" y="300038"/>
                </a:lnTo>
                <a:lnTo>
                  <a:pt x="407194" y="314325"/>
                </a:lnTo>
                <a:lnTo>
                  <a:pt x="359569" y="319088"/>
                </a:lnTo>
                <a:lnTo>
                  <a:pt x="319088" y="321469"/>
                </a:lnTo>
                <a:lnTo>
                  <a:pt x="276225" y="323850"/>
                </a:lnTo>
                <a:lnTo>
                  <a:pt x="223838" y="319088"/>
                </a:lnTo>
                <a:lnTo>
                  <a:pt x="164306" y="311944"/>
                </a:lnTo>
                <a:lnTo>
                  <a:pt x="100013" y="295275"/>
                </a:lnTo>
                <a:lnTo>
                  <a:pt x="0" y="269081"/>
                </a:lnTo>
                <a:lnTo>
                  <a:pt x="0" y="159544"/>
                </a:lnTo>
                <a:lnTo>
                  <a:pt x="130969" y="169069"/>
                </a:lnTo>
                <a:lnTo>
                  <a:pt x="211931" y="171450"/>
                </a:lnTo>
                <a:lnTo>
                  <a:pt x="290513" y="169069"/>
                </a:lnTo>
                <a:lnTo>
                  <a:pt x="371475" y="161925"/>
                </a:lnTo>
                <a:lnTo>
                  <a:pt x="483394" y="145256"/>
                </a:lnTo>
                <a:lnTo>
                  <a:pt x="616744" y="119063"/>
                </a:lnTo>
                <a:lnTo>
                  <a:pt x="804863" y="100013"/>
                </a:lnTo>
                <a:lnTo>
                  <a:pt x="902494" y="80963"/>
                </a:lnTo>
                <a:lnTo>
                  <a:pt x="1002506" y="64294"/>
                </a:lnTo>
                <a:lnTo>
                  <a:pt x="1100138" y="47625"/>
                </a:lnTo>
                <a:lnTo>
                  <a:pt x="1207294" y="33338"/>
                </a:lnTo>
                <a:lnTo>
                  <a:pt x="1285875" y="21431"/>
                </a:lnTo>
                <a:lnTo>
                  <a:pt x="1364456" y="11906"/>
                </a:lnTo>
                <a:lnTo>
                  <a:pt x="1452563" y="0"/>
                </a:lnTo>
                <a:lnTo>
                  <a:pt x="1452563" y="188119"/>
                </a:lnTo>
                <a:lnTo>
                  <a:pt x="1285875" y="190500"/>
                </a:lnTo>
                <a:lnTo>
                  <a:pt x="1200150" y="197644"/>
                </a:lnTo>
                <a:lnTo>
                  <a:pt x="1102519" y="2071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AA5D15F8-6561-47E8-A18A-A888F05D2DD8}"/>
              </a:ext>
            </a:extLst>
          </p:cNvPr>
          <p:cNvSpPr/>
          <p:nvPr/>
        </p:nvSpPr>
        <p:spPr>
          <a:xfrm>
            <a:off x="5689600" y="4564063"/>
            <a:ext cx="2724150" cy="438150"/>
          </a:xfrm>
          <a:custGeom>
            <a:avLst/>
            <a:gdLst>
              <a:gd name="connsiteX0" fmla="*/ 1295400 w 2724150"/>
              <a:gd name="connsiteY0" fmla="*/ 295275 h 438150"/>
              <a:gd name="connsiteX1" fmla="*/ 1019175 w 2724150"/>
              <a:gd name="connsiteY1" fmla="*/ 333375 h 438150"/>
              <a:gd name="connsiteX2" fmla="*/ 783432 w 2724150"/>
              <a:gd name="connsiteY2" fmla="*/ 369094 h 438150"/>
              <a:gd name="connsiteX3" fmla="*/ 550069 w 2724150"/>
              <a:gd name="connsiteY3" fmla="*/ 409575 h 438150"/>
              <a:gd name="connsiteX4" fmla="*/ 404813 w 2724150"/>
              <a:gd name="connsiteY4" fmla="*/ 426244 h 438150"/>
              <a:gd name="connsiteX5" fmla="*/ 330994 w 2724150"/>
              <a:gd name="connsiteY5" fmla="*/ 435769 h 438150"/>
              <a:gd name="connsiteX6" fmla="*/ 290513 w 2724150"/>
              <a:gd name="connsiteY6" fmla="*/ 438150 h 438150"/>
              <a:gd name="connsiteX7" fmla="*/ 250032 w 2724150"/>
              <a:gd name="connsiteY7" fmla="*/ 433388 h 438150"/>
              <a:gd name="connsiteX8" fmla="*/ 211932 w 2724150"/>
              <a:gd name="connsiteY8" fmla="*/ 423863 h 438150"/>
              <a:gd name="connsiteX9" fmla="*/ 176213 w 2724150"/>
              <a:gd name="connsiteY9" fmla="*/ 411957 h 438150"/>
              <a:gd name="connsiteX10" fmla="*/ 130969 w 2724150"/>
              <a:gd name="connsiteY10" fmla="*/ 388144 h 438150"/>
              <a:gd name="connsiteX11" fmla="*/ 71438 w 2724150"/>
              <a:gd name="connsiteY11" fmla="*/ 342900 h 438150"/>
              <a:gd name="connsiteX12" fmla="*/ 30957 w 2724150"/>
              <a:gd name="connsiteY12" fmla="*/ 307182 h 438150"/>
              <a:gd name="connsiteX13" fmla="*/ 9525 w 2724150"/>
              <a:gd name="connsiteY13" fmla="*/ 283369 h 438150"/>
              <a:gd name="connsiteX14" fmla="*/ 0 w 2724150"/>
              <a:gd name="connsiteY14" fmla="*/ 264319 h 438150"/>
              <a:gd name="connsiteX15" fmla="*/ 0 w 2724150"/>
              <a:gd name="connsiteY15" fmla="*/ 245269 h 438150"/>
              <a:gd name="connsiteX16" fmla="*/ 9525 w 2724150"/>
              <a:gd name="connsiteY16" fmla="*/ 233363 h 438150"/>
              <a:gd name="connsiteX17" fmla="*/ 33338 w 2724150"/>
              <a:gd name="connsiteY17" fmla="*/ 223838 h 438150"/>
              <a:gd name="connsiteX18" fmla="*/ 76200 w 2724150"/>
              <a:gd name="connsiteY18" fmla="*/ 228600 h 438150"/>
              <a:gd name="connsiteX19" fmla="*/ 209550 w 2724150"/>
              <a:gd name="connsiteY19" fmla="*/ 245269 h 438150"/>
              <a:gd name="connsiteX20" fmla="*/ 409575 w 2724150"/>
              <a:gd name="connsiteY20" fmla="*/ 247650 h 438150"/>
              <a:gd name="connsiteX21" fmla="*/ 545307 w 2724150"/>
              <a:gd name="connsiteY21" fmla="*/ 230982 h 438150"/>
              <a:gd name="connsiteX22" fmla="*/ 852488 w 2724150"/>
              <a:gd name="connsiteY22" fmla="*/ 192882 h 438150"/>
              <a:gd name="connsiteX23" fmla="*/ 1114425 w 2724150"/>
              <a:gd name="connsiteY23" fmla="*/ 154782 h 438150"/>
              <a:gd name="connsiteX24" fmla="*/ 1309688 w 2724150"/>
              <a:gd name="connsiteY24" fmla="*/ 135732 h 438150"/>
              <a:gd name="connsiteX25" fmla="*/ 1493044 w 2724150"/>
              <a:gd name="connsiteY25" fmla="*/ 119063 h 438150"/>
              <a:gd name="connsiteX26" fmla="*/ 1600200 w 2724150"/>
              <a:gd name="connsiteY26" fmla="*/ 107157 h 438150"/>
              <a:gd name="connsiteX27" fmla="*/ 1924050 w 2724150"/>
              <a:gd name="connsiteY27" fmla="*/ 64294 h 438150"/>
              <a:gd name="connsiteX28" fmla="*/ 2093119 w 2724150"/>
              <a:gd name="connsiteY28" fmla="*/ 52388 h 438150"/>
              <a:gd name="connsiteX29" fmla="*/ 2202657 w 2724150"/>
              <a:gd name="connsiteY29" fmla="*/ 19050 h 438150"/>
              <a:gd name="connsiteX30" fmla="*/ 2269332 w 2724150"/>
              <a:gd name="connsiteY30" fmla="*/ 4763 h 438150"/>
              <a:gd name="connsiteX31" fmla="*/ 2307432 w 2724150"/>
              <a:gd name="connsiteY31" fmla="*/ 0 h 438150"/>
              <a:gd name="connsiteX32" fmla="*/ 2357438 w 2724150"/>
              <a:gd name="connsiteY32" fmla="*/ 4763 h 438150"/>
              <a:gd name="connsiteX33" fmla="*/ 2433638 w 2724150"/>
              <a:gd name="connsiteY33" fmla="*/ 23813 h 438150"/>
              <a:gd name="connsiteX34" fmla="*/ 2495550 w 2724150"/>
              <a:gd name="connsiteY34" fmla="*/ 42863 h 438150"/>
              <a:gd name="connsiteX35" fmla="*/ 2566988 w 2724150"/>
              <a:gd name="connsiteY35" fmla="*/ 71438 h 438150"/>
              <a:gd name="connsiteX36" fmla="*/ 2626519 w 2724150"/>
              <a:gd name="connsiteY36" fmla="*/ 95250 h 438150"/>
              <a:gd name="connsiteX37" fmla="*/ 2655094 w 2724150"/>
              <a:gd name="connsiteY37" fmla="*/ 111919 h 438150"/>
              <a:gd name="connsiteX38" fmla="*/ 2674144 w 2724150"/>
              <a:gd name="connsiteY38" fmla="*/ 130969 h 438150"/>
              <a:gd name="connsiteX39" fmla="*/ 2697957 w 2724150"/>
              <a:gd name="connsiteY39" fmla="*/ 161925 h 438150"/>
              <a:gd name="connsiteX40" fmla="*/ 2714625 w 2724150"/>
              <a:gd name="connsiteY40" fmla="*/ 188119 h 438150"/>
              <a:gd name="connsiteX41" fmla="*/ 2724150 w 2724150"/>
              <a:gd name="connsiteY41" fmla="*/ 219075 h 438150"/>
              <a:gd name="connsiteX42" fmla="*/ 2719388 w 2724150"/>
              <a:gd name="connsiteY42" fmla="*/ 238125 h 438150"/>
              <a:gd name="connsiteX43" fmla="*/ 2707482 w 2724150"/>
              <a:gd name="connsiteY43" fmla="*/ 252413 h 438150"/>
              <a:gd name="connsiteX44" fmla="*/ 2688432 w 2724150"/>
              <a:gd name="connsiteY44" fmla="*/ 261938 h 438150"/>
              <a:gd name="connsiteX45" fmla="*/ 2667000 w 2724150"/>
              <a:gd name="connsiteY45" fmla="*/ 269082 h 438150"/>
              <a:gd name="connsiteX46" fmla="*/ 2643188 w 2724150"/>
              <a:gd name="connsiteY46" fmla="*/ 273844 h 438150"/>
              <a:gd name="connsiteX47" fmla="*/ 2569369 w 2724150"/>
              <a:gd name="connsiteY47" fmla="*/ 266700 h 438150"/>
              <a:gd name="connsiteX48" fmla="*/ 2486025 w 2724150"/>
              <a:gd name="connsiteY48" fmla="*/ 254794 h 438150"/>
              <a:gd name="connsiteX49" fmla="*/ 2414588 w 2724150"/>
              <a:gd name="connsiteY49" fmla="*/ 247650 h 438150"/>
              <a:gd name="connsiteX50" fmla="*/ 2293144 w 2724150"/>
              <a:gd name="connsiteY50" fmla="*/ 240507 h 438150"/>
              <a:gd name="connsiteX51" fmla="*/ 2083594 w 2724150"/>
              <a:gd name="connsiteY51" fmla="*/ 250032 h 438150"/>
              <a:gd name="connsiteX52" fmla="*/ 1931194 w 2724150"/>
              <a:gd name="connsiteY52" fmla="*/ 250032 h 438150"/>
              <a:gd name="connsiteX53" fmla="*/ 1574007 w 2724150"/>
              <a:gd name="connsiteY53" fmla="*/ 266700 h 438150"/>
              <a:gd name="connsiteX54" fmla="*/ 1295400 w 2724150"/>
              <a:gd name="connsiteY54" fmla="*/ 295275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24150" h="438150">
                <a:moveTo>
                  <a:pt x="1295400" y="295275"/>
                </a:moveTo>
                <a:lnTo>
                  <a:pt x="1019175" y="333375"/>
                </a:lnTo>
                <a:lnTo>
                  <a:pt x="783432" y="369094"/>
                </a:lnTo>
                <a:lnTo>
                  <a:pt x="550069" y="409575"/>
                </a:lnTo>
                <a:lnTo>
                  <a:pt x="404813" y="426244"/>
                </a:lnTo>
                <a:lnTo>
                  <a:pt x="330994" y="435769"/>
                </a:lnTo>
                <a:lnTo>
                  <a:pt x="290513" y="438150"/>
                </a:lnTo>
                <a:lnTo>
                  <a:pt x="250032" y="433388"/>
                </a:lnTo>
                <a:lnTo>
                  <a:pt x="211932" y="423863"/>
                </a:lnTo>
                <a:lnTo>
                  <a:pt x="176213" y="411957"/>
                </a:lnTo>
                <a:lnTo>
                  <a:pt x="130969" y="388144"/>
                </a:lnTo>
                <a:lnTo>
                  <a:pt x="71438" y="342900"/>
                </a:lnTo>
                <a:lnTo>
                  <a:pt x="30957" y="307182"/>
                </a:lnTo>
                <a:lnTo>
                  <a:pt x="9525" y="283369"/>
                </a:lnTo>
                <a:lnTo>
                  <a:pt x="0" y="264319"/>
                </a:lnTo>
                <a:lnTo>
                  <a:pt x="0" y="245269"/>
                </a:lnTo>
                <a:lnTo>
                  <a:pt x="9525" y="233363"/>
                </a:lnTo>
                <a:lnTo>
                  <a:pt x="33338" y="223838"/>
                </a:lnTo>
                <a:lnTo>
                  <a:pt x="76200" y="228600"/>
                </a:lnTo>
                <a:lnTo>
                  <a:pt x="209550" y="245269"/>
                </a:lnTo>
                <a:lnTo>
                  <a:pt x="409575" y="247650"/>
                </a:lnTo>
                <a:lnTo>
                  <a:pt x="545307" y="230982"/>
                </a:lnTo>
                <a:lnTo>
                  <a:pt x="852488" y="192882"/>
                </a:lnTo>
                <a:lnTo>
                  <a:pt x="1114425" y="154782"/>
                </a:lnTo>
                <a:lnTo>
                  <a:pt x="1309688" y="135732"/>
                </a:lnTo>
                <a:lnTo>
                  <a:pt x="1493044" y="119063"/>
                </a:lnTo>
                <a:lnTo>
                  <a:pt x="1600200" y="107157"/>
                </a:lnTo>
                <a:lnTo>
                  <a:pt x="1924050" y="64294"/>
                </a:lnTo>
                <a:lnTo>
                  <a:pt x="2093119" y="52388"/>
                </a:lnTo>
                <a:lnTo>
                  <a:pt x="2202657" y="19050"/>
                </a:lnTo>
                <a:lnTo>
                  <a:pt x="2269332" y="4763"/>
                </a:lnTo>
                <a:lnTo>
                  <a:pt x="2307432" y="0"/>
                </a:lnTo>
                <a:lnTo>
                  <a:pt x="2357438" y="4763"/>
                </a:lnTo>
                <a:lnTo>
                  <a:pt x="2433638" y="23813"/>
                </a:lnTo>
                <a:lnTo>
                  <a:pt x="2495550" y="42863"/>
                </a:lnTo>
                <a:lnTo>
                  <a:pt x="2566988" y="71438"/>
                </a:lnTo>
                <a:lnTo>
                  <a:pt x="2626519" y="95250"/>
                </a:lnTo>
                <a:lnTo>
                  <a:pt x="2655094" y="111919"/>
                </a:lnTo>
                <a:lnTo>
                  <a:pt x="2674144" y="130969"/>
                </a:lnTo>
                <a:lnTo>
                  <a:pt x="2697957" y="161925"/>
                </a:lnTo>
                <a:lnTo>
                  <a:pt x="2714625" y="188119"/>
                </a:lnTo>
                <a:lnTo>
                  <a:pt x="2724150" y="219075"/>
                </a:lnTo>
                <a:lnTo>
                  <a:pt x="2719388" y="238125"/>
                </a:lnTo>
                <a:lnTo>
                  <a:pt x="2707482" y="252413"/>
                </a:lnTo>
                <a:lnTo>
                  <a:pt x="2688432" y="261938"/>
                </a:lnTo>
                <a:lnTo>
                  <a:pt x="2667000" y="269082"/>
                </a:lnTo>
                <a:lnTo>
                  <a:pt x="2643188" y="273844"/>
                </a:lnTo>
                <a:lnTo>
                  <a:pt x="2569369" y="266700"/>
                </a:lnTo>
                <a:lnTo>
                  <a:pt x="2486025" y="254794"/>
                </a:lnTo>
                <a:lnTo>
                  <a:pt x="2414588" y="247650"/>
                </a:lnTo>
                <a:lnTo>
                  <a:pt x="2293144" y="240507"/>
                </a:lnTo>
                <a:lnTo>
                  <a:pt x="2083594" y="250032"/>
                </a:lnTo>
                <a:lnTo>
                  <a:pt x="1931194" y="250032"/>
                </a:lnTo>
                <a:lnTo>
                  <a:pt x="1574007" y="266700"/>
                </a:lnTo>
                <a:lnTo>
                  <a:pt x="1295400" y="295275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24C63F15-CEAA-4D01-824A-BF7AEC241F9C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356AC05A-8843-4CC4-8EAA-87464908DC78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0917632B-1773-498E-96F8-B6FC9815CE7E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">
              <a:extLst>
                <a:ext uri="{FF2B5EF4-FFF2-40B4-BE49-F238E27FC236}">
                  <a16:creationId xmlns:a16="http://schemas.microsoft.com/office/drawing/2014/main" id="{94668E1C-6625-42CA-8078-DE926EE3686D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E71A5C50-073A-4A63-9B50-DA46D407D4D6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DFA0D14F-EA61-4D15-9B47-EDBF000A6397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">
              <a:extLst>
                <a:ext uri="{FF2B5EF4-FFF2-40B4-BE49-F238E27FC236}">
                  <a16:creationId xmlns:a16="http://schemas.microsoft.com/office/drawing/2014/main" id="{E914AF11-EA35-4C48-8789-BE00DC94B7A6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">
              <a:extLst>
                <a:ext uri="{FF2B5EF4-FFF2-40B4-BE49-F238E27FC236}">
                  <a16:creationId xmlns:a16="http://schemas.microsoft.com/office/drawing/2014/main" id="{311B4D7E-7EDA-463F-AE8A-61C27605246D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3">
              <a:extLst>
                <a:ext uri="{FF2B5EF4-FFF2-40B4-BE49-F238E27FC236}">
                  <a16:creationId xmlns:a16="http://schemas.microsoft.com/office/drawing/2014/main" id="{036BD6B5-9DD8-48A2-BF72-2985BF1EF01E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5">
              <a:extLst>
                <a:ext uri="{FF2B5EF4-FFF2-40B4-BE49-F238E27FC236}">
                  <a16:creationId xmlns:a16="http://schemas.microsoft.com/office/drawing/2014/main" id="{C976E669-2F2C-46B6-9F19-E5C3A1013C9C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6">
              <a:extLst>
                <a:ext uri="{FF2B5EF4-FFF2-40B4-BE49-F238E27FC236}">
                  <a16:creationId xmlns:a16="http://schemas.microsoft.com/office/drawing/2014/main" id="{0105EEB6-E1B1-4EA0-851F-C6B3FDA75F3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0FDF1426-C7B4-4E34-86B1-6938362FCC4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9">
              <a:extLst>
                <a:ext uri="{FF2B5EF4-FFF2-40B4-BE49-F238E27FC236}">
                  <a16:creationId xmlns:a16="http://schemas.microsoft.com/office/drawing/2014/main" id="{459E9798-290A-4FCF-B376-97BC132BA2FD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BAF2E7A8-FBD2-4CE9-99AD-D308451BD5A3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8">
              <a:extLst>
                <a:ext uri="{FF2B5EF4-FFF2-40B4-BE49-F238E27FC236}">
                  <a16:creationId xmlns:a16="http://schemas.microsoft.com/office/drawing/2014/main" id="{23E013FE-C897-4DF5-B188-337456547C2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0">
              <a:extLst>
                <a:ext uri="{FF2B5EF4-FFF2-40B4-BE49-F238E27FC236}">
                  <a16:creationId xmlns:a16="http://schemas.microsoft.com/office/drawing/2014/main" id="{3E2EFE04-1E81-4BF1-B06A-D9B8171A5097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1">
              <a:extLst>
                <a:ext uri="{FF2B5EF4-FFF2-40B4-BE49-F238E27FC236}">
                  <a16:creationId xmlns:a16="http://schemas.microsoft.com/office/drawing/2014/main" id="{D01F816E-DF24-467E-B368-CAC24C2D1F5D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2">
              <a:extLst>
                <a:ext uri="{FF2B5EF4-FFF2-40B4-BE49-F238E27FC236}">
                  <a16:creationId xmlns:a16="http://schemas.microsoft.com/office/drawing/2014/main" id="{F40C74A9-4091-4101-AE9A-3FEC527995AF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465FD572-5879-4DBC-8E84-329D5C1CF1D4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E4D240BA-A3E7-4ADA-8C17-83FA7C47E2E9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49" name="フリーフォーム 6">
              <a:extLst>
                <a:ext uri="{FF2B5EF4-FFF2-40B4-BE49-F238E27FC236}">
                  <a16:creationId xmlns:a16="http://schemas.microsoft.com/office/drawing/2014/main" id="{6EBAAA3F-06FD-4157-9AFF-FEA6C0D1F9C4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">
              <a:extLst>
                <a:ext uri="{FF2B5EF4-FFF2-40B4-BE49-F238E27FC236}">
                  <a16:creationId xmlns:a16="http://schemas.microsoft.com/office/drawing/2014/main" id="{3F576C06-2A0D-4E4E-80EF-FCB5B1472BAF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">
              <a:extLst>
                <a:ext uri="{FF2B5EF4-FFF2-40B4-BE49-F238E27FC236}">
                  <a16:creationId xmlns:a16="http://schemas.microsoft.com/office/drawing/2014/main" id="{7BE6D8CB-0C85-4584-B5AE-56EA20129795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">
              <a:extLst>
                <a:ext uri="{FF2B5EF4-FFF2-40B4-BE49-F238E27FC236}">
                  <a16:creationId xmlns:a16="http://schemas.microsoft.com/office/drawing/2014/main" id="{6ED073ED-0624-4C2B-952C-E8A1212FCCAF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B8751518-5965-4A6D-86B5-2829F43D399C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1">
              <a:extLst>
                <a:ext uri="{FF2B5EF4-FFF2-40B4-BE49-F238E27FC236}">
                  <a16:creationId xmlns:a16="http://schemas.microsoft.com/office/drawing/2014/main" id="{26021396-9154-44F2-9633-332BF49ECB8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55F8E6E3-9E56-416B-A860-82BC7AD315D6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3">
              <a:extLst>
                <a:ext uri="{FF2B5EF4-FFF2-40B4-BE49-F238E27FC236}">
                  <a16:creationId xmlns:a16="http://schemas.microsoft.com/office/drawing/2014/main" id="{65C6F612-5FB5-405E-9BC7-399AF975E833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BC3E1A63-441C-4A2E-BE6E-98463C7C23E1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A7F7BB79-DE89-48EF-9DB0-300A00211FF9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8">
              <a:extLst>
                <a:ext uri="{FF2B5EF4-FFF2-40B4-BE49-F238E27FC236}">
                  <a16:creationId xmlns:a16="http://schemas.microsoft.com/office/drawing/2014/main" id="{F2C0FC41-8615-42A1-BA75-FA58CD18A170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9">
              <a:extLst>
                <a:ext uri="{FF2B5EF4-FFF2-40B4-BE49-F238E27FC236}">
                  <a16:creationId xmlns:a16="http://schemas.microsoft.com/office/drawing/2014/main" id="{280B0FA4-0410-47B7-A042-7C31FE0272BA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7">
              <a:extLst>
                <a:ext uri="{FF2B5EF4-FFF2-40B4-BE49-F238E27FC236}">
                  <a16:creationId xmlns:a16="http://schemas.microsoft.com/office/drawing/2014/main" id="{989C1E69-3CC4-40B5-805F-105767318F8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8">
              <a:extLst>
                <a:ext uri="{FF2B5EF4-FFF2-40B4-BE49-F238E27FC236}">
                  <a16:creationId xmlns:a16="http://schemas.microsoft.com/office/drawing/2014/main" id="{E9DD3245-BA79-4238-AA9C-831AFDAEB73A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0">
              <a:extLst>
                <a:ext uri="{FF2B5EF4-FFF2-40B4-BE49-F238E27FC236}">
                  <a16:creationId xmlns:a16="http://schemas.microsoft.com/office/drawing/2014/main" id="{6DE87639-3600-4161-99A6-2846F65E8F9E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4552B178-01B1-460C-A585-2547FACC85F5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0188D093-98FA-454D-97DD-00A3FD876130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3">
              <a:extLst>
                <a:ext uri="{FF2B5EF4-FFF2-40B4-BE49-F238E27FC236}">
                  <a16:creationId xmlns:a16="http://schemas.microsoft.com/office/drawing/2014/main" id="{F0C1FDB6-7635-4F28-B0AC-AADE8AE99E20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72798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500"/>
                            </p:stCondLst>
                            <p:childTnLst>
                              <p:par>
                                <p:cTn id="8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FBCA8BC-DDBC-44EF-AF28-1267FF387160}"/>
              </a:ext>
            </a:extLst>
          </p:cNvPr>
          <p:cNvGrpSpPr/>
          <p:nvPr/>
        </p:nvGrpSpPr>
        <p:grpSpPr>
          <a:xfrm>
            <a:off x="3595690" y="1436689"/>
            <a:ext cx="4883150" cy="4610100"/>
            <a:chOff x="3595690" y="1436689"/>
            <a:chExt cx="4883150" cy="4610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F8E85251-2000-4FBF-A62A-7A30AE6682E5}"/>
                </a:ext>
              </a:extLst>
            </p:cNvPr>
            <p:cNvSpPr/>
            <p:nvPr/>
          </p:nvSpPr>
          <p:spPr>
            <a:xfrm>
              <a:off x="4041778" y="1728790"/>
              <a:ext cx="1063625" cy="409575"/>
            </a:xfrm>
            <a:custGeom>
              <a:avLst/>
              <a:gdLst>
                <a:gd name="connsiteX0" fmla="*/ 573882 w 1064419"/>
                <a:gd name="connsiteY0" fmla="*/ 340519 h 409575"/>
                <a:gd name="connsiteX1" fmla="*/ 404813 w 1064419"/>
                <a:gd name="connsiteY1" fmla="*/ 280988 h 409575"/>
                <a:gd name="connsiteX2" fmla="*/ 280988 w 1064419"/>
                <a:gd name="connsiteY2" fmla="*/ 223838 h 409575"/>
                <a:gd name="connsiteX3" fmla="*/ 183357 w 1064419"/>
                <a:gd name="connsiteY3" fmla="*/ 169069 h 409575"/>
                <a:gd name="connsiteX4" fmla="*/ 95250 w 1064419"/>
                <a:gd name="connsiteY4" fmla="*/ 111919 h 409575"/>
                <a:gd name="connsiteX5" fmla="*/ 21432 w 1064419"/>
                <a:gd name="connsiteY5" fmla="*/ 59532 h 409575"/>
                <a:gd name="connsiteX6" fmla="*/ 7144 w 1064419"/>
                <a:gd name="connsiteY6" fmla="*/ 42863 h 409575"/>
                <a:gd name="connsiteX7" fmla="*/ 2382 w 1064419"/>
                <a:gd name="connsiteY7" fmla="*/ 33338 h 409575"/>
                <a:gd name="connsiteX8" fmla="*/ 0 w 1064419"/>
                <a:gd name="connsiteY8" fmla="*/ 16669 h 409575"/>
                <a:gd name="connsiteX9" fmla="*/ 2382 w 1064419"/>
                <a:gd name="connsiteY9" fmla="*/ 7144 h 409575"/>
                <a:gd name="connsiteX10" fmla="*/ 21432 w 1064419"/>
                <a:gd name="connsiteY10" fmla="*/ 0 h 409575"/>
                <a:gd name="connsiteX11" fmla="*/ 45244 w 1064419"/>
                <a:gd name="connsiteY11" fmla="*/ 2382 h 409575"/>
                <a:gd name="connsiteX12" fmla="*/ 157163 w 1064419"/>
                <a:gd name="connsiteY12" fmla="*/ 35719 h 409575"/>
                <a:gd name="connsiteX13" fmla="*/ 276225 w 1064419"/>
                <a:gd name="connsiteY13" fmla="*/ 66675 h 409575"/>
                <a:gd name="connsiteX14" fmla="*/ 423863 w 1064419"/>
                <a:gd name="connsiteY14" fmla="*/ 100013 h 409575"/>
                <a:gd name="connsiteX15" fmla="*/ 614363 w 1064419"/>
                <a:gd name="connsiteY15" fmla="*/ 133350 h 409575"/>
                <a:gd name="connsiteX16" fmla="*/ 728663 w 1064419"/>
                <a:gd name="connsiteY16" fmla="*/ 152400 h 409575"/>
                <a:gd name="connsiteX17" fmla="*/ 842963 w 1064419"/>
                <a:gd name="connsiteY17" fmla="*/ 171450 h 409575"/>
                <a:gd name="connsiteX18" fmla="*/ 931069 w 1064419"/>
                <a:gd name="connsiteY18" fmla="*/ 180975 h 409575"/>
                <a:gd name="connsiteX19" fmla="*/ 966788 w 1064419"/>
                <a:gd name="connsiteY19" fmla="*/ 190500 h 409575"/>
                <a:gd name="connsiteX20" fmla="*/ 1009650 w 1064419"/>
                <a:gd name="connsiteY20" fmla="*/ 211932 h 409575"/>
                <a:gd name="connsiteX21" fmla="*/ 1035844 w 1064419"/>
                <a:gd name="connsiteY21" fmla="*/ 235744 h 409575"/>
                <a:gd name="connsiteX22" fmla="*/ 1050132 w 1064419"/>
                <a:gd name="connsiteY22" fmla="*/ 257175 h 409575"/>
                <a:gd name="connsiteX23" fmla="*/ 1062038 w 1064419"/>
                <a:gd name="connsiteY23" fmla="*/ 285750 h 409575"/>
                <a:gd name="connsiteX24" fmla="*/ 1064419 w 1064419"/>
                <a:gd name="connsiteY24" fmla="*/ 311944 h 409575"/>
                <a:gd name="connsiteX25" fmla="*/ 1064419 w 1064419"/>
                <a:gd name="connsiteY25" fmla="*/ 345282 h 409575"/>
                <a:gd name="connsiteX26" fmla="*/ 1050132 w 1064419"/>
                <a:gd name="connsiteY26" fmla="*/ 364332 h 409575"/>
                <a:gd name="connsiteX27" fmla="*/ 1035844 w 1064419"/>
                <a:gd name="connsiteY27" fmla="*/ 378619 h 409575"/>
                <a:gd name="connsiteX28" fmla="*/ 1012032 w 1064419"/>
                <a:gd name="connsiteY28" fmla="*/ 390525 h 409575"/>
                <a:gd name="connsiteX29" fmla="*/ 969169 w 1064419"/>
                <a:gd name="connsiteY29" fmla="*/ 400050 h 409575"/>
                <a:gd name="connsiteX30" fmla="*/ 923925 w 1064419"/>
                <a:gd name="connsiteY30" fmla="*/ 409575 h 409575"/>
                <a:gd name="connsiteX31" fmla="*/ 838200 w 1064419"/>
                <a:gd name="connsiteY31" fmla="*/ 404813 h 409575"/>
                <a:gd name="connsiteX32" fmla="*/ 728663 w 1064419"/>
                <a:gd name="connsiteY32" fmla="*/ 385763 h 409575"/>
                <a:gd name="connsiteX33" fmla="*/ 573882 w 1064419"/>
                <a:gd name="connsiteY33" fmla="*/ 340519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64419" h="409575">
                  <a:moveTo>
                    <a:pt x="573882" y="340519"/>
                  </a:moveTo>
                  <a:lnTo>
                    <a:pt x="404813" y="280988"/>
                  </a:lnTo>
                  <a:lnTo>
                    <a:pt x="280988" y="223838"/>
                  </a:lnTo>
                  <a:lnTo>
                    <a:pt x="183357" y="169069"/>
                  </a:lnTo>
                  <a:lnTo>
                    <a:pt x="95250" y="111919"/>
                  </a:lnTo>
                  <a:lnTo>
                    <a:pt x="21432" y="59532"/>
                  </a:lnTo>
                  <a:lnTo>
                    <a:pt x="7144" y="42863"/>
                  </a:lnTo>
                  <a:lnTo>
                    <a:pt x="2382" y="33338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21432" y="0"/>
                  </a:lnTo>
                  <a:lnTo>
                    <a:pt x="45244" y="2382"/>
                  </a:lnTo>
                  <a:lnTo>
                    <a:pt x="157163" y="35719"/>
                  </a:lnTo>
                  <a:lnTo>
                    <a:pt x="276225" y="66675"/>
                  </a:lnTo>
                  <a:lnTo>
                    <a:pt x="423863" y="100013"/>
                  </a:lnTo>
                  <a:lnTo>
                    <a:pt x="614363" y="133350"/>
                  </a:lnTo>
                  <a:lnTo>
                    <a:pt x="728663" y="152400"/>
                  </a:lnTo>
                  <a:lnTo>
                    <a:pt x="842963" y="171450"/>
                  </a:lnTo>
                  <a:lnTo>
                    <a:pt x="931069" y="180975"/>
                  </a:lnTo>
                  <a:lnTo>
                    <a:pt x="966788" y="190500"/>
                  </a:lnTo>
                  <a:lnTo>
                    <a:pt x="1009650" y="211932"/>
                  </a:lnTo>
                  <a:lnTo>
                    <a:pt x="1035844" y="235744"/>
                  </a:lnTo>
                  <a:lnTo>
                    <a:pt x="1050132" y="257175"/>
                  </a:lnTo>
                  <a:lnTo>
                    <a:pt x="1062038" y="285750"/>
                  </a:lnTo>
                  <a:lnTo>
                    <a:pt x="1064419" y="311944"/>
                  </a:lnTo>
                  <a:lnTo>
                    <a:pt x="1064419" y="345282"/>
                  </a:lnTo>
                  <a:lnTo>
                    <a:pt x="1050132" y="364332"/>
                  </a:lnTo>
                  <a:lnTo>
                    <a:pt x="1035844" y="378619"/>
                  </a:lnTo>
                  <a:lnTo>
                    <a:pt x="1012032" y="390525"/>
                  </a:lnTo>
                  <a:lnTo>
                    <a:pt x="969169" y="400050"/>
                  </a:lnTo>
                  <a:lnTo>
                    <a:pt x="923925" y="409575"/>
                  </a:lnTo>
                  <a:lnTo>
                    <a:pt x="838200" y="404813"/>
                  </a:lnTo>
                  <a:lnTo>
                    <a:pt x="728663" y="385763"/>
                  </a:lnTo>
                  <a:lnTo>
                    <a:pt x="573882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28BCF421-5233-43BD-A901-097A3F50A717}"/>
                </a:ext>
              </a:extLst>
            </p:cNvPr>
            <p:cNvSpPr/>
            <p:nvPr/>
          </p:nvSpPr>
          <p:spPr>
            <a:xfrm>
              <a:off x="3595690" y="2401890"/>
              <a:ext cx="2032000" cy="517525"/>
            </a:xfrm>
            <a:custGeom>
              <a:avLst/>
              <a:gdLst>
                <a:gd name="connsiteX0" fmla="*/ 1343025 w 2031206"/>
                <a:gd name="connsiteY0" fmla="*/ 297656 h 519112"/>
                <a:gd name="connsiteX1" fmla="*/ 1004887 w 2031206"/>
                <a:gd name="connsiteY1" fmla="*/ 371475 h 519112"/>
                <a:gd name="connsiteX2" fmla="*/ 723900 w 2031206"/>
                <a:gd name="connsiteY2" fmla="*/ 447675 h 519112"/>
                <a:gd name="connsiteX3" fmla="*/ 552450 w 2031206"/>
                <a:gd name="connsiteY3" fmla="*/ 495300 h 519112"/>
                <a:gd name="connsiteX4" fmla="*/ 483393 w 2031206"/>
                <a:gd name="connsiteY4" fmla="*/ 509587 h 519112"/>
                <a:gd name="connsiteX5" fmla="*/ 442912 w 2031206"/>
                <a:gd name="connsiteY5" fmla="*/ 514350 h 519112"/>
                <a:gd name="connsiteX6" fmla="*/ 392906 w 2031206"/>
                <a:gd name="connsiteY6" fmla="*/ 519112 h 519112"/>
                <a:gd name="connsiteX7" fmla="*/ 338137 w 2031206"/>
                <a:gd name="connsiteY7" fmla="*/ 514350 h 519112"/>
                <a:gd name="connsiteX8" fmla="*/ 285750 w 2031206"/>
                <a:gd name="connsiteY8" fmla="*/ 504825 h 519112"/>
                <a:gd name="connsiteX9" fmla="*/ 228600 w 2031206"/>
                <a:gd name="connsiteY9" fmla="*/ 485775 h 519112"/>
                <a:gd name="connsiteX10" fmla="*/ 185737 w 2031206"/>
                <a:gd name="connsiteY10" fmla="*/ 464344 h 519112"/>
                <a:gd name="connsiteX11" fmla="*/ 130968 w 2031206"/>
                <a:gd name="connsiteY11" fmla="*/ 428625 h 519112"/>
                <a:gd name="connsiteX12" fmla="*/ 88106 w 2031206"/>
                <a:gd name="connsiteY12" fmla="*/ 397669 h 519112"/>
                <a:gd name="connsiteX13" fmla="*/ 42862 w 2031206"/>
                <a:gd name="connsiteY13" fmla="*/ 352425 h 519112"/>
                <a:gd name="connsiteX14" fmla="*/ 21431 w 2031206"/>
                <a:gd name="connsiteY14" fmla="*/ 330994 h 519112"/>
                <a:gd name="connsiteX15" fmla="*/ 9525 w 2031206"/>
                <a:gd name="connsiteY15" fmla="*/ 311944 h 519112"/>
                <a:gd name="connsiteX16" fmla="*/ 2381 w 2031206"/>
                <a:gd name="connsiteY16" fmla="*/ 288131 h 519112"/>
                <a:gd name="connsiteX17" fmla="*/ 0 w 2031206"/>
                <a:gd name="connsiteY17" fmla="*/ 273844 h 519112"/>
                <a:gd name="connsiteX18" fmla="*/ 2381 w 2031206"/>
                <a:gd name="connsiteY18" fmla="*/ 259556 h 519112"/>
                <a:gd name="connsiteX19" fmla="*/ 11906 w 2031206"/>
                <a:gd name="connsiteY19" fmla="*/ 252412 h 519112"/>
                <a:gd name="connsiteX20" fmla="*/ 28575 w 2031206"/>
                <a:gd name="connsiteY20" fmla="*/ 252412 h 519112"/>
                <a:gd name="connsiteX21" fmla="*/ 64293 w 2031206"/>
                <a:gd name="connsiteY21" fmla="*/ 269081 h 519112"/>
                <a:gd name="connsiteX22" fmla="*/ 109537 w 2031206"/>
                <a:gd name="connsiteY22" fmla="*/ 285750 h 519112"/>
                <a:gd name="connsiteX23" fmla="*/ 171450 w 2031206"/>
                <a:gd name="connsiteY23" fmla="*/ 300037 h 519112"/>
                <a:gd name="connsiteX24" fmla="*/ 230981 w 2031206"/>
                <a:gd name="connsiteY24" fmla="*/ 309562 h 519112"/>
                <a:gd name="connsiteX25" fmla="*/ 280987 w 2031206"/>
                <a:gd name="connsiteY25" fmla="*/ 314325 h 519112"/>
                <a:gd name="connsiteX26" fmla="*/ 328612 w 2031206"/>
                <a:gd name="connsiteY26" fmla="*/ 316706 h 519112"/>
                <a:gd name="connsiteX27" fmla="*/ 397668 w 2031206"/>
                <a:gd name="connsiteY27" fmla="*/ 309562 h 519112"/>
                <a:gd name="connsiteX28" fmla="*/ 604837 w 2031206"/>
                <a:gd name="connsiteY28" fmla="*/ 269081 h 519112"/>
                <a:gd name="connsiteX29" fmla="*/ 864393 w 2031206"/>
                <a:gd name="connsiteY29" fmla="*/ 202406 h 519112"/>
                <a:gd name="connsiteX30" fmla="*/ 1095375 w 2031206"/>
                <a:gd name="connsiteY30" fmla="*/ 150019 h 519112"/>
                <a:gd name="connsiteX31" fmla="*/ 1259681 w 2031206"/>
                <a:gd name="connsiteY31" fmla="*/ 111919 h 519112"/>
                <a:gd name="connsiteX32" fmla="*/ 1471612 w 2031206"/>
                <a:gd name="connsiteY32" fmla="*/ 71437 h 519112"/>
                <a:gd name="connsiteX33" fmla="*/ 1624012 w 2031206"/>
                <a:gd name="connsiteY33" fmla="*/ 45244 h 519112"/>
                <a:gd name="connsiteX34" fmla="*/ 1695450 w 2031206"/>
                <a:gd name="connsiteY34" fmla="*/ 14287 h 519112"/>
                <a:gd name="connsiteX35" fmla="*/ 1731168 w 2031206"/>
                <a:gd name="connsiteY35" fmla="*/ 0 h 519112"/>
                <a:gd name="connsiteX36" fmla="*/ 1752600 w 2031206"/>
                <a:gd name="connsiteY36" fmla="*/ 0 h 519112"/>
                <a:gd name="connsiteX37" fmla="*/ 1809750 w 2031206"/>
                <a:gd name="connsiteY37" fmla="*/ 11906 h 519112"/>
                <a:gd name="connsiteX38" fmla="*/ 1850231 w 2031206"/>
                <a:gd name="connsiteY38" fmla="*/ 21431 h 519112"/>
                <a:gd name="connsiteX39" fmla="*/ 1905000 w 2031206"/>
                <a:gd name="connsiteY39" fmla="*/ 45244 h 519112"/>
                <a:gd name="connsiteX40" fmla="*/ 1955006 w 2031206"/>
                <a:gd name="connsiteY40" fmla="*/ 71437 h 519112"/>
                <a:gd name="connsiteX41" fmla="*/ 1993106 w 2031206"/>
                <a:gd name="connsiteY41" fmla="*/ 97631 h 519112"/>
                <a:gd name="connsiteX42" fmla="*/ 2014537 w 2031206"/>
                <a:gd name="connsiteY42" fmla="*/ 116681 h 519112"/>
                <a:gd name="connsiteX43" fmla="*/ 2026443 w 2031206"/>
                <a:gd name="connsiteY43" fmla="*/ 133350 h 519112"/>
                <a:gd name="connsiteX44" fmla="*/ 2031206 w 2031206"/>
                <a:gd name="connsiteY44" fmla="*/ 142875 h 519112"/>
                <a:gd name="connsiteX45" fmla="*/ 2031206 w 2031206"/>
                <a:gd name="connsiteY45" fmla="*/ 157162 h 519112"/>
                <a:gd name="connsiteX46" fmla="*/ 2021681 w 2031206"/>
                <a:gd name="connsiteY46" fmla="*/ 173831 h 519112"/>
                <a:gd name="connsiteX47" fmla="*/ 1997868 w 2031206"/>
                <a:gd name="connsiteY47" fmla="*/ 192881 h 519112"/>
                <a:gd name="connsiteX48" fmla="*/ 1959768 w 2031206"/>
                <a:gd name="connsiteY48" fmla="*/ 209550 h 519112"/>
                <a:gd name="connsiteX49" fmla="*/ 1905000 w 2031206"/>
                <a:gd name="connsiteY49" fmla="*/ 223837 h 519112"/>
                <a:gd name="connsiteX50" fmla="*/ 1828800 w 2031206"/>
                <a:gd name="connsiteY50" fmla="*/ 230981 h 519112"/>
                <a:gd name="connsiteX51" fmla="*/ 1697831 w 2031206"/>
                <a:gd name="connsiteY51" fmla="*/ 245269 h 519112"/>
                <a:gd name="connsiteX52" fmla="*/ 1531143 w 2031206"/>
                <a:gd name="connsiteY52" fmla="*/ 266700 h 519112"/>
                <a:gd name="connsiteX53" fmla="*/ 1343025 w 2031206"/>
                <a:gd name="connsiteY53" fmla="*/ 297656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031206" h="519112">
                  <a:moveTo>
                    <a:pt x="1343025" y="297656"/>
                  </a:moveTo>
                  <a:lnTo>
                    <a:pt x="1004887" y="371475"/>
                  </a:lnTo>
                  <a:lnTo>
                    <a:pt x="723900" y="447675"/>
                  </a:lnTo>
                  <a:lnTo>
                    <a:pt x="552450" y="495300"/>
                  </a:lnTo>
                  <a:lnTo>
                    <a:pt x="483393" y="509587"/>
                  </a:lnTo>
                  <a:lnTo>
                    <a:pt x="442912" y="514350"/>
                  </a:lnTo>
                  <a:lnTo>
                    <a:pt x="392906" y="519112"/>
                  </a:lnTo>
                  <a:lnTo>
                    <a:pt x="338137" y="514350"/>
                  </a:lnTo>
                  <a:lnTo>
                    <a:pt x="285750" y="504825"/>
                  </a:lnTo>
                  <a:lnTo>
                    <a:pt x="228600" y="485775"/>
                  </a:lnTo>
                  <a:lnTo>
                    <a:pt x="185737" y="464344"/>
                  </a:lnTo>
                  <a:lnTo>
                    <a:pt x="130968" y="428625"/>
                  </a:lnTo>
                  <a:lnTo>
                    <a:pt x="88106" y="397669"/>
                  </a:lnTo>
                  <a:lnTo>
                    <a:pt x="42862" y="352425"/>
                  </a:lnTo>
                  <a:lnTo>
                    <a:pt x="21431" y="330994"/>
                  </a:lnTo>
                  <a:lnTo>
                    <a:pt x="9525" y="311944"/>
                  </a:lnTo>
                  <a:lnTo>
                    <a:pt x="2381" y="288131"/>
                  </a:lnTo>
                  <a:lnTo>
                    <a:pt x="0" y="273844"/>
                  </a:lnTo>
                  <a:lnTo>
                    <a:pt x="2381" y="259556"/>
                  </a:lnTo>
                  <a:lnTo>
                    <a:pt x="11906" y="252412"/>
                  </a:lnTo>
                  <a:lnTo>
                    <a:pt x="28575" y="252412"/>
                  </a:lnTo>
                  <a:lnTo>
                    <a:pt x="64293" y="269081"/>
                  </a:lnTo>
                  <a:lnTo>
                    <a:pt x="109537" y="285750"/>
                  </a:lnTo>
                  <a:lnTo>
                    <a:pt x="171450" y="300037"/>
                  </a:lnTo>
                  <a:lnTo>
                    <a:pt x="230981" y="309562"/>
                  </a:lnTo>
                  <a:lnTo>
                    <a:pt x="280987" y="314325"/>
                  </a:lnTo>
                  <a:lnTo>
                    <a:pt x="328612" y="316706"/>
                  </a:lnTo>
                  <a:lnTo>
                    <a:pt x="397668" y="309562"/>
                  </a:lnTo>
                  <a:lnTo>
                    <a:pt x="604837" y="269081"/>
                  </a:lnTo>
                  <a:lnTo>
                    <a:pt x="864393" y="202406"/>
                  </a:lnTo>
                  <a:lnTo>
                    <a:pt x="1095375" y="150019"/>
                  </a:lnTo>
                  <a:lnTo>
                    <a:pt x="1259681" y="111919"/>
                  </a:lnTo>
                  <a:lnTo>
                    <a:pt x="1471612" y="71437"/>
                  </a:lnTo>
                  <a:lnTo>
                    <a:pt x="1624012" y="45244"/>
                  </a:lnTo>
                  <a:lnTo>
                    <a:pt x="1695450" y="14287"/>
                  </a:lnTo>
                  <a:lnTo>
                    <a:pt x="1731168" y="0"/>
                  </a:lnTo>
                  <a:lnTo>
                    <a:pt x="1752600" y="0"/>
                  </a:lnTo>
                  <a:lnTo>
                    <a:pt x="1809750" y="11906"/>
                  </a:lnTo>
                  <a:lnTo>
                    <a:pt x="1850231" y="21431"/>
                  </a:lnTo>
                  <a:lnTo>
                    <a:pt x="1905000" y="45244"/>
                  </a:lnTo>
                  <a:lnTo>
                    <a:pt x="1955006" y="71437"/>
                  </a:lnTo>
                  <a:lnTo>
                    <a:pt x="1993106" y="97631"/>
                  </a:lnTo>
                  <a:lnTo>
                    <a:pt x="2014537" y="116681"/>
                  </a:lnTo>
                  <a:lnTo>
                    <a:pt x="2026443" y="133350"/>
                  </a:lnTo>
                  <a:lnTo>
                    <a:pt x="2031206" y="142875"/>
                  </a:lnTo>
                  <a:lnTo>
                    <a:pt x="2031206" y="157162"/>
                  </a:lnTo>
                  <a:lnTo>
                    <a:pt x="2021681" y="173831"/>
                  </a:lnTo>
                  <a:lnTo>
                    <a:pt x="1997868" y="192881"/>
                  </a:lnTo>
                  <a:lnTo>
                    <a:pt x="1959768" y="209550"/>
                  </a:lnTo>
                  <a:lnTo>
                    <a:pt x="1905000" y="223837"/>
                  </a:lnTo>
                  <a:lnTo>
                    <a:pt x="1828800" y="230981"/>
                  </a:lnTo>
                  <a:lnTo>
                    <a:pt x="1697831" y="245269"/>
                  </a:lnTo>
                  <a:lnTo>
                    <a:pt x="1531143" y="266700"/>
                  </a:lnTo>
                  <a:lnTo>
                    <a:pt x="134302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DEFC4CA7-BFD3-46F9-BA2F-AB4224E8E7A3}"/>
                </a:ext>
              </a:extLst>
            </p:cNvPr>
            <p:cNvSpPr/>
            <p:nvPr/>
          </p:nvSpPr>
          <p:spPr>
            <a:xfrm>
              <a:off x="4170366" y="3136902"/>
              <a:ext cx="1100137" cy="347663"/>
            </a:xfrm>
            <a:custGeom>
              <a:avLst/>
              <a:gdLst>
                <a:gd name="connsiteX0" fmla="*/ 738187 w 1100137"/>
                <a:gd name="connsiteY0" fmla="*/ 285750 h 347663"/>
                <a:gd name="connsiteX1" fmla="*/ 538162 w 1100137"/>
                <a:gd name="connsiteY1" fmla="*/ 323850 h 347663"/>
                <a:gd name="connsiteX2" fmla="*/ 428625 w 1100137"/>
                <a:gd name="connsiteY2" fmla="*/ 340519 h 347663"/>
                <a:gd name="connsiteX3" fmla="*/ 359569 w 1100137"/>
                <a:gd name="connsiteY3" fmla="*/ 347663 h 347663"/>
                <a:gd name="connsiteX4" fmla="*/ 302419 w 1100137"/>
                <a:gd name="connsiteY4" fmla="*/ 347663 h 347663"/>
                <a:gd name="connsiteX5" fmla="*/ 257175 w 1100137"/>
                <a:gd name="connsiteY5" fmla="*/ 340519 h 347663"/>
                <a:gd name="connsiteX6" fmla="*/ 204787 w 1100137"/>
                <a:gd name="connsiteY6" fmla="*/ 326231 h 347663"/>
                <a:gd name="connsiteX7" fmla="*/ 140494 w 1100137"/>
                <a:gd name="connsiteY7" fmla="*/ 300038 h 347663"/>
                <a:gd name="connsiteX8" fmla="*/ 83344 w 1100137"/>
                <a:gd name="connsiteY8" fmla="*/ 264319 h 347663"/>
                <a:gd name="connsiteX9" fmla="*/ 47625 w 1100137"/>
                <a:gd name="connsiteY9" fmla="*/ 235744 h 347663"/>
                <a:gd name="connsiteX10" fmla="*/ 16669 w 1100137"/>
                <a:gd name="connsiteY10" fmla="*/ 202406 h 347663"/>
                <a:gd name="connsiteX11" fmla="*/ 2381 w 1100137"/>
                <a:gd name="connsiteY11" fmla="*/ 180975 h 347663"/>
                <a:gd name="connsiteX12" fmla="*/ 0 w 1100137"/>
                <a:gd name="connsiteY12" fmla="*/ 164306 h 347663"/>
                <a:gd name="connsiteX13" fmla="*/ 2381 w 1100137"/>
                <a:gd name="connsiteY13" fmla="*/ 152400 h 347663"/>
                <a:gd name="connsiteX14" fmla="*/ 9525 w 1100137"/>
                <a:gd name="connsiteY14" fmla="*/ 145256 h 347663"/>
                <a:gd name="connsiteX15" fmla="*/ 30956 w 1100137"/>
                <a:gd name="connsiteY15" fmla="*/ 142875 h 347663"/>
                <a:gd name="connsiteX16" fmla="*/ 76200 w 1100137"/>
                <a:gd name="connsiteY16" fmla="*/ 152400 h 347663"/>
                <a:gd name="connsiteX17" fmla="*/ 126206 w 1100137"/>
                <a:gd name="connsiteY17" fmla="*/ 164306 h 347663"/>
                <a:gd name="connsiteX18" fmla="*/ 164306 w 1100137"/>
                <a:gd name="connsiteY18" fmla="*/ 169069 h 347663"/>
                <a:gd name="connsiteX19" fmla="*/ 209550 w 1100137"/>
                <a:gd name="connsiteY19" fmla="*/ 171450 h 347663"/>
                <a:gd name="connsiteX20" fmla="*/ 245269 w 1100137"/>
                <a:gd name="connsiteY20" fmla="*/ 171450 h 347663"/>
                <a:gd name="connsiteX21" fmla="*/ 352425 w 1100137"/>
                <a:gd name="connsiteY21" fmla="*/ 154781 h 347663"/>
                <a:gd name="connsiteX22" fmla="*/ 552450 w 1100137"/>
                <a:gd name="connsiteY22" fmla="*/ 111919 h 347663"/>
                <a:gd name="connsiteX23" fmla="*/ 704850 w 1100137"/>
                <a:gd name="connsiteY23" fmla="*/ 71438 h 347663"/>
                <a:gd name="connsiteX24" fmla="*/ 757237 w 1100137"/>
                <a:gd name="connsiteY24" fmla="*/ 47625 h 347663"/>
                <a:gd name="connsiteX25" fmla="*/ 807244 w 1100137"/>
                <a:gd name="connsiteY25" fmla="*/ 23813 h 347663"/>
                <a:gd name="connsiteX26" fmla="*/ 845344 w 1100137"/>
                <a:gd name="connsiteY26" fmla="*/ 7144 h 347663"/>
                <a:gd name="connsiteX27" fmla="*/ 869156 w 1100137"/>
                <a:gd name="connsiteY27" fmla="*/ 0 h 347663"/>
                <a:gd name="connsiteX28" fmla="*/ 888206 w 1100137"/>
                <a:gd name="connsiteY28" fmla="*/ 0 h 347663"/>
                <a:gd name="connsiteX29" fmla="*/ 947737 w 1100137"/>
                <a:gd name="connsiteY29" fmla="*/ 9525 h 347663"/>
                <a:gd name="connsiteX30" fmla="*/ 995362 w 1100137"/>
                <a:gd name="connsiteY30" fmla="*/ 26194 h 347663"/>
                <a:gd name="connsiteX31" fmla="*/ 1031081 w 1100137"/>
                <a:gd name="connsiteY31" fmla="*/ 47625 h 347663"/>
                <a:gd name="connsiteX32" fmla="*/ 1062037 w 1100137"/>
                <a:gd name="connsiteY32" fmla="*/ 71438 h 347663"/>
                <a:gd name="connsiteX33" fmla="*/ 1083469 w 1100137"/>
                <a:gd name="connsiteY33" fmla="*/ 90488 h 347663"/>
                <a:gd name="connsiteX34" fmla="*/ 1095375 w 1100137"/>
                <a:gd name="connsiteY34" fmla="*/ 107156 h 347663"/>
                <a:gd name="connsiteX35" fmla="*/ 1100137 w 1100137"/>
                <a:gd name="connsiteY35" fmla="*/ 135731 h 347663"/>
                <a:gd name="connsiteX36" fmla="*/ 1090612 w 1100137"/>
                <a:gd name="connsiteY36" fmla="*/ 166688 h 347663"/>
                <a:gd name="connsiteX37" fmla="*/ 1071562 w 1100137"/>
                <a:gd name="connsiteY37" fmla="*/ 192881 h 347663"/>
                <a:gd name="connsiteX38" fmla="*/ 1031081 w 1100137"/>
                <a:gd name="connsiteY38" fmla="*/ 219075 h 347663"/>
                <a:gd name="connsiteX39" fmla="*/ 954881 w 1100137"/>
                <a:gd name="connsiteY39" fmla="*/ 240506 h 347663"/>
                <a:gd name="connsiteX40" fmla="*/ 738187 w 1100137"/>
                <a:gd name="connsiteY40" fmla="*/ 285750 h 347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100137" h="347663">
                  <a:moveTo>
                    <a:pt x="738187" y="285750"/>
                  </a:moveTo>
                  <a:lnTo>
                    <a:pt x="538162" y="323850"/>
                  </a:lnTo>
                  <a:lnTo>
                    <a:pt x="428625" y="340519"/>
                  </a:lnTo>
                  <a:lnTo>
                    <a:pt x="359569" y="347663"/>
                  </a:lnTo>
                  <a:lnTo>
                    <a:pt x="302419" y="347663"/>
                  </a:lnTo>
                  <a:lnTo>
                    <a:pt x="257175" y="340519"/>
                  </a:lnTo>
                  <a:lnTo>
                    <a:pt x="204787" y="326231"/>
                  </a:lnTo>
                  <a:lnTo>
                    <a:pt x="140494" y="300038"/>
                  </a:lnTo>
                  <a:lnTo>
                    <a:pt x="83344" y="264319"/>
                  </a:lnTo>
                  <a:lnTo>
                    <a:pt x="47625" y="235744"/>
                  </a:lnTo>
                  <a:lnTo>
                    <a:pt x="16669" y="202406"/>
                  </a:lnTo>
                  <a:lnTo>
                    <a:pt x="2381" y="180975"/>
                  </a:lnTo>
                  <a:lnTo>
                    <a:pt x="0" y="164306"/>
                  </a:lnTo>
                  <a:lnTo>
                    <a:pt x="2381" y="152400"/>
                  </a:lnTo>
                  <a:lnTo>
                    <a:pt x="9525" y="145256"/>
                  </a:lnTo>
                  <a:lnTo>
                    <a:pt x="30956" y="142875"/>
                  </a:lnTo>
                  <a:lnTo>
                    <a:pt x="76200" y="152400"/>
                  </a:lnTo>
                  <a:lnTo>
                    <a:pt x="126206" y="164306"/>
                  </a:lnTo>
                  <a:lnTo>
                    <a:pt x="164306" y="169069"/>
                  </a:lnTo>
                  <a:lnTo>
                    <a:pt x="209550" y="171450"/>
                  </a:lnTo>
                  <a:lnTo>
                    <a:pt x="245269" y="171450"/>
                  </a:lnTo>
                  <a:lnTo>
                    <a:pt x="352425" y="154781"/>
                  </a:lnTo>
                  <a:lnTo>
                    <a:pt x="552450" y="111919"/>
                  </a:lnTo>
                  <a:lnTo>
                    <a:pt x="704850" y="71438"/>
                  </a:lnTo>
                  <a:lnTo>
                    <a:pt x="757237" y="47625"/>
                  </a:lnTo>
                  <a:lnTo>
                    <a:pt x="807244" y="23813"/>
                  </a:lnTo>
                  <a:lnTo>
                    <a:pt x="845344" y="7144"/>
                  </a:lnTo>
                  <a:lnTo>
                    <a:pt x="869156" y="0"/>
                  </a:lnTo>
                  <a:lnTo>
                    <a:pt x="888206" y="0"/>
                  </a:lnTo>
                  <a:lnTo>
                    <a:pt x="947737" y="9525"/>
                  </a:lnTo>
                  <a:lnTo>
                    <a:pt x="995362" y="26194"/>
                  </a:lnTo>
                  <a:lnTo>
                    <a:pt x="1031081" y="47625"/>
                  </a:lnTo>
                  <a:lnTo>
                    <a:pt x="1062037" y="71438"/>
                  </a:lnTo>
                  <a:lnTo>
                    <a:pt x="1083469" y="90488"/>
                  </a:lnTo>
                  <a:lnTo>
                    <a:pt x="1095375" y="107156"/>
                  </a:lnTo>
                  <a:lnTo>
                    <a:pt x="1100137" y="135731"/>
                  </a:lnTo>
                  <a:lnTo>
                    <a:pt x="1090612" y="166688"/>
                  </a:lnTo>
                  <a:lnTo>
                    <a:pt x="1071562" y="192881"/>
                  </a:lnTo>
                  <a:lnTo>
                    <a:pt x="1031081" y="219075"/>
                  </a:lnTo>
                  <a:lnTo>
                    <a:pt x="954881" y="240506"/>
                  </a:lnTo>
                  <a:lnTo>
                    <a:pt x="738187" y="2857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E1359821-A3FD-4911-83BF-B49B8943ACEE}"/>
                </a:ext>
              </a:extLst>
            </p:cNvPr>
            <p:cNvSpPr/>
            <p:nvPr/>
          </p:nvSpPr>
          <p:spPr>
            <a:xfrm>
              <a:off x="4165602" y="3851277"/>
              <a:ext cx="1062038" cy="322263"/>
            </a:xfrm>
            <a:custGeom>
              <a:avLst/>
              <a:gdLst>
                <a:gd name="connsiteX0" fmla="*/ 645319 w 1062038"/>
                <a:gd name="connsiteY0" fmla="*/ 290513 h 321469"/>
                <a:gd name="connsiteX1" fmla="*/ 438150 w 1062038"/>
                <a:gd name="connsiteY1" fmla="*/ 314325 h 321469"/>
                <a:gd name="connsiteX2" fmla="*/ 359569 w 1062038"/>
                <a:gd name="connsiteY2" fmla="*/ 321469 h 321469"/>
                <a:gd name="connsiteX3" fmla="*/ 297657 w 1062038"/>
                <a:gd name="connsiteY3" fmla="*/ 319088 h 321469"/>
                <a:gd name="connsiteX4" fmla="*/ 247650 w 1062038"/>
                <a:gd name="connsiteY4" fmla="*/ 311944 h 321469"/>
                <a:gd name="connsiteX5" fmla="*/ 197644 w 1062038"/>
                <a:gd name="connsiteY5" fmla="*/ 300038 h 321469"/>
                <a:gd name="connsiteX6" fmla="*/ 164307 w 1062038"/>
                <a:gd name="connsiteY6" fmla="*/ 288131 h 321469"/>
                <a:gd name="connsiteX7" fmla="*/ 133350 w 1062038"/>
                <a:gd name="connsiteY7" fmla="*/ 273844 h 321469"/>
                <a:gd name="connsiteX8" fmla="*/ 100013 w 1062038"/>
                <a:gd name="connsiteY8" fmla="*/ 252413 h 321469"/>
                <a:gd name="connsiteX9" fmla="*/ 52388 w 1062038"/>
                <a:gd name="connsiteY9" fmla="*/ 214313 h 321469"/>
                <a:gd name="connsiteX10" fmla="*/ 21432 w 1062038"/>
                <a:gd name="connsiteY10" fmla="*/ 185738 h 321469"/>
                <a:gd name="connsiteX11" fmla="*/ 2382 w 1062038"/>
                <a:gd name="connsiteY11" fmla="*/ 164306 h 321469"/>
                <a:gd name="connsiteX12" fmla="*/ 0 w 1062038"/>
                <a:gd name="connsiteY12" fmla="*/ 150019 h 321469"/>
                <a:gd name="connsiteX13" fmla="*/ 2382 w 1062038"/>
                <a:gd name="connsiteY13" fmla="*/ 138113 h 321469"/>
                <a:gd name="connsiteX14" fmla="*/ 23813 w 1062038"/>
                <a:gd name="connsiteY14" fmla="*/ 128588 h 321469"/>
                <a:gd name="connsiteX15" fmla="*/ 66675 w 1062038"/>
                <a:gd name="connsiteY15" fmla="*/ 133350 h 321469"/>
                <a:gd name="connsiteX16" fmla="*/ 102394 w 1062038"/>
                <a:gd name="connsiteY16" fmla="*/ 145256 h 321469"/>
                <a:gd name="connsiteX17" fmla="*/ 154782 w 1062038"/>
                <a:gd name="connsiteY17" fmla="*/ 157163 h 321469"/>
                <a:gd name="connsiteX18" fmla="*/ 230982 w 1062038"/>
                <a:gd name="connsiteY18" fmla="*/ 161925 h 321469"/>
                <a:gd name="connsiteX19" fmla="*/ 295275 w 1062038"/>
                <a:gd name="connsiteY19" fmla="*/ 157163 h 321469"/>
                <a:gd name="connsiteX20" fmla="*/ 411957 w 1062038"/>
                <a:gd name="connsiteY20" fmla="*/ 138113 h 321469"/>
                <a:gd name="connsiteX21" fmla="*/ 707232 w 1062038"/>
                <a:gd name="connsiteY21" fmla="*/ 71438 h 321469"/>
                <a:gd name="connsiteX22" fmla="*/ 754857 w 1062038"/>
                <a:gd name="connsiteY22" fmla="*/ 40481 h 321469"/>
                <a:gd name="connsiteX23" fmla="*/ 804863 w 1062038"/>
                <a:gd name="connsiteY23" fmla="*/ 11906 h 321469"/>
                <a:gd name="connsiteX24" fmla="*/ 840582 w 1062038"/>
                <a:gd name="connsiteY24" fmla="*/ 0 h 321469"/>
                <a:gd name="connsiteX25" fmla="*/ 869157 w 1062038"/>
                <a:gd name="connsiteY25" fmla="*/ 0 h 321469"/>
                <a:gd name="connsiteX26" fmla="*/ 923925 w 1062038"/>
                <a:gd name="connsiteY26" fmla="*/ 19050 h 321469"/>
                <a:gd name="connsiteX27" fmla="*/ 966788 w 1062038"/>
                <a:gd name="connsiteY27" fmla="*/ 40481 h 321469"/>
                <a:gd name="connsiteX28" fmla="*/ 1007269 w 1062038"/>
                <a:gd name="connsiteY28" fmla="*/ 66675 h 321469"/>
                <a:gd name="connsiteX29" fmla="*/ 1031082 w 1062038"/>
                <a:gd name="connsiteY29" fmla="*/ 88106 h 321469"/>
                <a:gd name="connsiteX30" fmla="*/ 1045369 w 1062038"/>
                <a:gd name="connsiteY30" fmla="*/ 104775 h 321469"/>
                <a:gd name="connsiteX31" fmla="*/ 1052513 w 1062038"/>
                <a:gd name="connsiteY31" fmla="*/ 119063 h 321469"/>
                <a:gd name="connsiteX32" fmla="*/ 1062038 w 1062038"/>
                <a:gd name="connsiteY32" fmla="*/ 140494 h 321469"/>
                <a:gd name="connsiteX33" fmla="*/ 1062038 w 1062038"/>
                <a:gd name="connsiteY33" fmla="*/ 164306 h 321469"/>
                <a:gd name="connsiteX34" fmla="*/ 1052513 w 1062038"/>
                <a:gd name="connsiteY34" fmla="*/ 183356 h 321469"/>
                <a:gd name="connsiteX35" fmla="*/ 1023938 w 1062038"/>
                <a:gd name="connsiteY35" fmla="*/ 202406 h 321469"/>
                <a:gd name="connsiteX36" fmla="*/ 957263 w 1062038"/>
                <a:gd name="connsiteY36" fmla="*/ 230981 h 321469"/>
                <a:gd name="connsiteX37" fmla="*/ 807244 w 1062038"/>
                <a:gd name="connsiteY37" fmla="*/ 266700 h 321469"/>
                <a:gd name="connsiteX38" fmla="*/ 645319 w 1062038"/>
                <a:gd name="connsiteY38" fmla="*/ 290513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62038" h="321469">
                  <a:moveTo>
                    <a:pt x="645319" y="290513"/>
                  </a:moveTo>
                  <a:lnTo>
                    <a:pt x="438150" y="314325"/>
                  </a:lnTo>
                  <a:lnTo>
                    <a:pt x="359569" y="321469"/>
                  </a:lnTo>
                  <a:lnTo>
                    <a:pt x="297657" y="319088"/>
                  </a:lnTo>
                  <a:lnTo>
                    <a:pt x="247650" y="311944"/>
                  </a:lnTo>
                  <a:lnTo>
                    <a:pt x="197644" y="300038"/>
                  </a:lnTo>
                  <a:lnTo>
                    <a:pt x="164307" y="288131"/>
                  </a:lnTo>
                  <a:lnTo>
                    <a:pt x="133350" y="273844"/>
                  </a:lnTo>
                  <a:lnTo>
                    <a:pt x="100013" y="252413"/>
                  </a:lnTo>
                  <a:lnTo>
                    <a:pt x="52388" y="214313"/>
                  </a:lnTo>
                  <a:lnTo>
                    <a:pt x="21432" y="185738"/>
                  </a:lnTo>
                  <a:lnTo>
                    <a:pt x="2382" y="164306"/>
                  </a:lnTo>
                  <a:lnTo>
                    <a:pt x="0" y="150019"/>
                  </a:lnTo>
                  <a:lnTo>
                    <a:pt x="2382" y="138113"/>
                  </a:lnTo>
                  <a:lnTo>
                    <a:pt x="23813" y="128588"/>
                  </a:lnTo>
                  <a:lnTo>
                    <a:pt x="66675" y="133350"/>
                  </a:lnTo>
                  <a:lnTo>
                    <a:pt x="102394" y="145256"/>
                  </a:lnTo>
                  <a:lnTo>
                    <a:pt x="154782" y="157163"/>
                  </a:lnTo>
                  <a:lnTo>
                    <a:pt x="230982" y="161925"/>
                  </a:lnTo>
                  <a:lnTo>
                    <a:pt x="295275" y="157163"/>
                  </a:lnTo>
                  <a:lnTo>
                    <a:pt x="411957" y="138113"/>
                  </a:lnTo>
                  <a:lnTo>
                    <a:pt x="707232" y="71438"/>
                  </a:lnTo>
                  <a:lnTo>
                    <a:pt x="754857" y="40481"/>
                  </a:lnTo>
                  <a:lnTo>
                    <a:pt x="804863" y="11906"/>
                  </a:lnTo>
                  <a:lnTo>
                    <a:pt x="840582" y="0"/>
                  </a:lnTo>
                  <a:lnTo>
                    <a:pt x="869157" y="0"/>
                  </a:lnTo>
                  <a:lnTo>
                    <a:pt x="923925" y="19050"/>
                  </a:lnTo>
                  <a:lnTo>
                    <a:pt x="966788" y="40481"/>
                  </a:lnTo>
                  <a:lnTo>
                    <a:pt x="1007269" y="66675"/>
                  </a:lnTo>
                  <a:lnTo>
                    <a:pt x="1031082" y="88106"/>
                  </a:lnTo>
                  <a:lnTo>
                    <a:pt x="1045369" y="104775"/>
                  </a:lnTo>
                  <a:lnTo>
                    <a:pt x="1052513" y="119063"/>
                  </a:lnTo>
                  <a:lnTo>
                    <a:pt x="1062038" y="140494"/>
                  </a:lnTo>
                  <a:lnTo>
                    <a:pt x="1062038" y="164306"/>
                  </a:lnTo>
                  <a:lnTo>
                    <a:pt x="1052513" y="183356"/>
                  </a:lnTo>
                  <a:lnTo>
                    <a:pt x="1023938" y="202406"/>
                  </a:lnTo>
                  <a:lnTo>
                    <a:pt x="957263" y="230981"/>
                  </a:lnTo>
                  <a:lnTo>
                    <a:pt x="807244" y="266700"/>
                  </a:lnTo>
                  <a:lnTo>
                    <a:pt x="645319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DA8AD355-15B8-4E0E-96D9-358A694C3D54}"/>
                </a:ext>
              </a:extLst>
            </p:cNvPr>
            <p:cNvSpPr/>
            <p:nvPr/>
          </p:nvSpPr>
          <p:spPr>
            <a:xfrm>
              <a:off x="3832227" y="4641851"/>
              <a:ext cx="628650" cy="1047750"/>
            </a:xfrm>
            <a:custGeom>
              <a:avLst/>
              <a:gdLst>
                <a:gd name="connsiteX0" fmla="*/ 300038 w 628650"/>
                <a:gd name="connsiteY0" fmla="*/ 604838 h 1047750"/>
                <a:gd name="connsiteX1" fmla="*/ 221457 w 628650"/>
                <a:gd name="connsiteY1" fmla="*/ 328613 h 1047750"/>
                <a:gd name="connsiteX2" fmla="*/ 204788 w 628650"/>
                <a:gd name="connsiteY2" fmla="*/ 288131 h 1047750"/>
                <a:gd name="connsiteX3" fmla="*/ 192882 w 628650"/>
                <a:gd name="connsiteY3" fmla="*/ 264319 h 1047750"/>
                <a:gd name="connsiteX4" fmla="*/ 157163 w 628650"/>
                <a:gd name="connsiteY4" fmla="*/ 219075 h 1047750"/>
                <a:gd name="connsiteX5" fmla="*/ 114300 w 628650"/>
                <a:gd name="connsiteY5" fmla="*/ 169069 h 1047750"/>
                <a:gd name="connsiteX6" fmla="*/ 71438 w 628650"/>
                <a:gd name="connsiteY6" fmla="*/ 126206 h 1047750"/>
                <a:gd name="connsiteX7" fmla="*/ 30957 w 628650"/>
                <a:gd name="connsiteY7" fmla="*/ 90488 h 1047750"/>
                <a:gd name="connsiteX8" fmla="*/ 11907 w 628650"/>
                <a:gd name="connsiteY8" fmla="*/ 69056 h 1047750"/>
                <a:gd name="connsiteX9" fmla="*/ 2382 w 628650"/>
                <a:gd name="connsiteY9" fmla="*/ 42863 h 1047750"/>
                <a:gd name="connsiteX10" fmla="*/ 0 w 628650"/>
                <a:gd name="connsiteY10" fmla="*/ 23813 h 1047750"/>
                <a:gd name="connsiteX11" fmla="*/ 2382 w 628650"/>
                <a:gd name="connsiteY11" fmla="*/ 7144 h 1047750"/>
                <a:gd name="connsiteX12" fmla="*/ 9525 w 628650"/>
                <a:gd name="connsiteY12" fmla="*/ 0 h 1047750"/>
                <a:gd name="connsiteX13" fmla="*/ 30957 w 628650"/>
                <a:gd name="connsiteY13" fmla="*/ 0 h 1047750"/>
                <a:gd name="connsiteX14" fmla="*/ 69057 w 628650"/>
                <a:gd name="connsiteY14" fmla="*/ 11906 h 1047750"/>
                <a:gd name="connsiteX15" fmla="*/ 128588 w 628650"/>
                <a:gd name="connsiteY15" fmla="*/ 19050 h 1047750"/>
                <a:gd name="connsiteX16" fmla="*/ 192882 w 628650"/>
                <a:gd name="connsiteY16" fmla="*/ 33338 h 1047750"/>
                <a:gd name="connsiteX17" fmla="*/ 273844 w 628650"/>
                <a:gd name="connsiteY17" fmla="*/ 59531 h 1047750"/>
                <a:gd name="connsiteX18" fmla="*/ 352425 w 628650"/>
                <a:gd name="connsiteY18" fmla="*/ 90488 h 1047750"/>
                <a:gd name="connsiteX19" fmla="*/ 395288 w 628650"/>
                <a:gd name="connsiteY19" fmla="*/ 109538 h 1047750"/>
                <a:gd name="connsiteX20" fmla="*/ 423863 w 628650"/>
                <a:gd name="connsiteY20" fmla="*/ 126206 h 1047750"/>
                <a:gd name="connsiteX21" fmla="*/ 440532 w 628650"/>
                <a:gd name="connsiteY21" fmla="*/ 223838 h 1047750"/>
                <a:gd name="connsiteX22" fmla="*/ 490538 w 628650"/>
                <a:gd name="connsiteY22" fmla="*/ 385763 h 1047750"/>
                <a:gd name="connsiteX23" fmla="*/ 533400 w 628650"/>
                <a:gd name="connsiteY23" fmla="*/ 531019 h 1047750"/>
                <a:gd name="connsiteX24" fmla="*/ 571500 w 628650"/>
                <a:gd name="connsiteY24" fmla="*/ 664369 h 1047750"/>
                <a:gd name="connsiteX25" fmla="*/ 614363 w 628650"/>
                <a:gd name="connsiteY25" fmla="*/ 819150 h 1047750"/>
                <a:gd name="connsiteX26" fmla="*/ 628650 w 628650"/>
                <a:gd name="connsiteY26" fmla="*/ 923925 h 1047750"/>
                <a:gd name="connsiteX27" fmla="*/ 626269 w 628650"/>
                <a:gd name="connsiteY27" fmla="*/ 969169 h 1047750"/>
                <a:gd name="connsiteX28" fmla="*/ 619125 w 628650"/>
                <a:gd name="connsiteY28" fmla="*/ 1004888 h 1047750"/>
                <a:gd name="connsiteX29" fmla="*/ 607219 w 628650"/>
                <a:gd name="connsiteY29" fmla="*/ 1026319 h 1047750"/>
                <a:gd name="connsiteX30" fmla="*/ 592932 w 628650"/>
                <a:gd name="connsiteY30" fmla="*/ 1040606 h 1047750"/>
                <a:gd name="connsiteX31" fmla="*/ 566738 w 628650"/>
                <a:gd name="connsiteY31" fmla="*/ 1047750 h 1047750"/>
                <a:gd name="connsiteX32" fmla="*/ 509588 w 628650"/>
                <a:gd name="connsiteY32" fmla="*/ 1047750 h 1047750"/>
                <a:gd name="connsiteX33" fmla="*/ 461963 w 628650"/>
                <a:gd name="connsiteY33" fmla="*/ 1035844 h 1047750"/>
                <a:gd name="connsiteX34" fmla="*/ 440532 w 628650"/>
                <a:gd name="connsiteY34" fmla="*/ 1023938 h 1047750"/>
                <a:gd name="connsiteX35" fmla="*/ 409575 w 628650"/>
                <a:gd name="connsiteY35" fmla="*/ 1000125 h 1047750"/>
                <a:gd name="connsiteX36" fmla="*/ 388144 w 628650"/>
                <a:gd name="connsiteY36" fmla="*/ 971550 h 1047750"/>
                <a:gd name="connsiteX37" fmla="*/ 371475 w 628650"/>
                <a:gd name="connsiteY37" fmla="*/ 928688 h 1047750"/>
                <a:gd name="connsiteX38" fmla="*/ 359569 w 628650"/>
                <a:gd name="connsiteY38" fmla="*/ 888206 h 1047750"/>
                <a:gd name="connsiteX39" fmla="*/ 347663 w 628650"/>
                <a:gd name="connsiteY39" fmla="*/ 812006 h 1047750"/>
                <a:gd name="connsiteX40" fmla="*/ 300038 w 628650"/>
                <a:gd name="connsiteY40" fmla="*/ 604838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8650" h="1047750">
                  <a:moveTo>
                    <a:pt x="300038" y="604838"/>
                  </a:moveTo>
                  <a:lnTo>
                    <a:pt x="221457" y="328613"/>
                  </a:lnTo>
                  <a:lnTo>
                    <a:pt x="204788" y="288131"/>
                  </a:lnTo>
                  <a:lnTo>
                    <a:pt x="192882" y="264319"/>
                  </a:lnTo>
                  <a:lnTo>
                    <a:pt x="157163" y="219075"/>
                  </a:lnTo>
                  <a:lnTo>
                    <a:pt x="114300" y="169069"/>
                  </a:lnTo>
                  <a:lnTo>
                    <a:pt x="71438" y="126206"/>
                  </a:lnTo>
                  <a:lnTo>
                    <a:pt x="30957" y="90488"/>
                  </a:lnTo>
                  <a:lnTo>
                    <a:pt x="11907" y="69056"/>
                  </a:lnTo>
                  <a:lnTo>
                    <a:pt x="2382" y="42863"/>
                  </a:lnTo>
                  <a:lnTo>
                    <a:pt x="0" y="23813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30957" y="0"/>
                  </a:lnTo>
                  <a:lnTo>
                    <a:pt x="69057" y="11906"/>
                  </a:lnTo>
                  <a:lnTo>
                    <a:pt x="128588" y="19050"/>
                  </a:lnTo>
                  <a:lnTo>
                    <a:pt x="192882" y="33338"/>
                  </a:lnTo>
                  <a:lnTo>
                    <a:pt x="273844" y="59531"/>
                  </a:lnTo>
                  <a:lnTo>
                    <a:pt x="352425" y="90488"/>
                  </a:lnTo>
                  <a:lnTo>
                    <a:pt x="395288" y="109538"/>
                  </a:lnTo>
                  <a:lnTo>
                    <a:pt x="423863" y="126206"/>
                  </a:lnTo>
                  <a:lnTo>
                    <a:pt x="440532" y="223838"/>
                  </a:lnTo>
                  <a:lnTo>
                    <a:pt x="490538" y="385763"/>
                  </a:lnTo>
                  <a:lnTo>
                    <a:pt x="533400" y="531019"/>
                  </a:lnTo>
                  <a:lnTo>
                    <a:pt x="571500" y="664369"/>
                  </a:lnTo>
                  <a:lnTo>
                    <a:pt x="614363" y="819150"/>
                  </a:lnTo>
                  <a:lnTo>
                    <a:pt x="628650" y="923925"/>
                  </a:lnTo>
                  <a:lnTo>
                    <a:pt x="626269" y="969169"/>
                  </a:lnTo>
                  <a:lnTo>
                    <a:pt x="619125" y="1004888"/>
                  </a:lnTo>
                  <a:lnTo>
                    <a:pt x="607219" y="1026319"/>
                  </a:lnTo>
                  <a:lnTo>
                    <a:pt x="592932" y="1040606"/>
                  </a:lnTo>
                  <a:lnTo>
                    <a:pt x="566738" y="1047750"/>
                  </a:lnTo>
                  <a:lnTo>
                    <a:pt x="509588" y="1047750"/>
                  </a:lnTo>
                  <a:lnTo>
                    <a:pt x="461963" y="1035844"/>
                  </a:lnTo>
                  <a:lnTo>
                    <a:pt x="440532" y="1023938"/>
                  </a:lnTo>
                  <a:lnTo>
                    <a:pt x="409575" y="1000125"/>
                  </a:lnTo>
                  <a:lnTo>
                    <a:pt x="388144" y="971550"/>
                  </a:lnTo>
                  <a:lnTo>
                    <a:pt x="371475" y="928688"/>
                  </a:lnTo>
                  <a:lnTo>
                    <a:pt x="359569" y="888206"/>
                  </a:lnTo>
                  <a:lnTo>
                    <a:pt x="347663" y="812006"/>
                  </a:lnTo>
                  <a:lnTo>
                    <a:pt x="300038" y="604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1017F865-F7E4-4B36-A409-21267E5AE1E2}"/>
                </a:ext>
              </a:extLst>
            </p:cNvPr>
            <p:cNvSpPr/>
            <p:nvPr/>
          </p:nvSpPr>
          <p:spPr>
            <a:xfrm>
              <a:off x="4117978" y="4497390"/>
              <a:ext cx="1400175" cy="1044575"/>
            </a:xfrm>
            <a:custGeom>
              <a:avLst/>
              <a:gdLst>
                <a:gd name="connsiteX0" fmla="*/ 507207 w 1400175"/>
                <a:gd name="connsiteY0" fmla="*/ 350044 h 1045369"/>
                <a:gd name="connsiteX1" fmla="*/ 102394 w 1400175"/>
                <a:gd name="connsiteY1" fmla="*/ 416719 h 1045369"/>
                <a:gd name="connsiteX2" fmla="*/ 0 w 1400175"/>
                <a:gd name="connsiteY2" fmla="*/ 257175 h 1045369"/>
                <a:gd name="connsiteX3" fmla="*/ 145257 w 1400175"/>
                <a:gd name="connsiteY3" fmla="*/ 245269 h 1045369"/>
                <a:gd name="connsiteX4" fmla="*/ 326232 w 1400175"/>
                <a:gd name="connsiteY4" fmla="*/ 219075 h 1045369"/>
                <a:gd name="connsiteX5" fmla="*/ 526257 w 1400175"/>
                <a:gd name="connsiteY5" fmla="*/ 176212 h 1045369"/>
                <a:gd name="connsiteX6" fmla="*/ 759619 w 1400175"/>
                <a:gd name="connsiteY6" fmla="*/ 121444 h 1045369"/>
                <a:gd name="connsiteX7" fmla="*/ 1035844 w 1400175"/>
                <a:gd name="connsiteY7" fmla="*/ 47625 h 1045369"/>
                <a:gd name="connsiteX8" fmla="*/ 1066800 w 1400175"/>
                <a:gd name="connsiteY8" fmla="*/ 19050 h 1045369"/>
                <a:gd name="connsiteX9" fmla="*/ 1085850 w 1400175"/>
                <a:gd name="connsiteY9" fmla="*/ 4762 h 1045369"/>
                <a:gd name="connsiteX10" fmla="*/ 1109663 w 1400175"/>
                <a:gd name="connsiteY10" fmla="*/ 0 h 1045369"/>
                <a:gd name="connsiteX11" fmla="*/ 1145382 w 1400175"/>
                <a:gd name="connsiteY11" fmla="*/ 9525 h 1045369"/>
                <a:gd name="connsiteX12" fmla="*/ 1228725 w 1400175"/>
                <a:gd name="connsiteY12" fmla="*/ 45244 h 1045369"/>
                <a:gd name="connsiteX13" fmla="*/ 1307307 w 1400175"/>
                <a:gd name="connsiteY13" fmla="*/ 85725 h 1045369"/>
                <a:gd name="connsiteX14" fmla="*/ 1357313 w 1400175"/>
                <a:gd name="connsiteY14" fmla="*/ 119062 h 1045369"/>
                <a:gd name="connsiteX15" fmla="*/ 1378744 w 1400175"/>
                <a:gd name="connsiteY15" fmla="*/ 135731 h 1045369"/>
                <a:gd name="connsiteX16" fmla="*/ 1393032 w 1400175"/>
                <a:gd name="connsiteY16" fmla="*/ 157162 h 1045369"/>
                <a:gd name="connsiteX17" fmla="*/ 1400175 w 1400175"/>
                <a:gd name="connsiteY17" fmla="*/ 190500 h 1045369"/>
                <a:gd name="connsiteX18" fmla="*/ 1393032 w 1400175"/>
                <a:gd name="connsiteY18" fmla="*/ 214312 h 1045369"/>
                <a:gd name="connsiteX19" fmla="*/ 1376363 w 1400175"/>
                <a:gd name="connsiteY19" fmla="*/ 238125 h 1045369"/>
                <a:gd name="connsiteX20" fmla="*/ 1357313 w 1400175"/>
                <a:gd name="connsiteY20" fmla="*/ 257175 h 1045369"/>
                <a:gd name="connsiteX21" fmla="*/ 1340644 w 1400175"/>
                <a:gd name="connsiteY21" fmla="*/ 285750 h 1045369"/>
                <a:gd name="connsiteX22" fmla="*/ 1326357 w 1400175"/>
                <a:gd name="connsiteY22" fmla="*/ 333375 h 1045369"/>
                <a:gd name="connsiteX23" fmla="*/ 1302544 w 1400175"/>
                <a:gd name="connsiteY23" fmla="*/ 435769 h 1045369"/>
                <a:gd name="connsiteX24" fmla="*/ 1266825 w 1400175"/>
                <a:gd name="connsiteY24" fmla="*/ 609600 h 1045369"/>
                <a:gd name="connsiteX25" fmla="*/ 1233488 w 1400175"/>
                <a:gd name="connsiteY25" fmla="*/ 783431 h 1045369"/>
                <a:gd name="connsiteX26" fmla="*/ 1207294 w 1400175"/>
                <a:gd name="connsiteY26" fmla="*/ 897731 h 1045369"/>
                <a:gd name="connsiteX27" fmla="*/ 1188244 w 1400175"/>
                <a:gd name="connsiteY27" fmla="*/ 947737 h 1045369"/>
                <a:gd name="connsiteX28" fmla="*/ 1164432 w 1400175"/>
                <a:gd name="connsiteY28" fmla="*/ 1004887 h 1045369"/>
                <a:gd name="connsiteX29" fmla="*/ 1145382 w 1400175"/>
                <a:gd name="connsiteY29" fmla="*/ 1031081 h 1045369"/>
                <a:gd name="connsiteX30" fmla="*/ 1123950 w 1400175"/>
                <a:gd name="connsiteY30" fmla="*/ 1040606 h 1045369"/>
                <a:gd name="connsiteX31" fmla="*/ 1081088 w 1400175"/>
                <a:gd name="connsiteY31" fmla="*/ 1045369 h 1045369"/>
                <a:gd name="connsiteX32" fmla="*/ 1045369 w 1400175"/>
                <a:gd name="connsiteY32" fmla="*/ 1038225 h 1045369"/>
                <a:gd name="connsiteX33" fmla="*/ 988219 w 1400175"/>
                <a:gd name="connsiteY33" fmla="*/ 1012031 h 1045369"/>
                <a:gd name="connsiteX34" fmla="*/ 964407 w 1400175"/>
                <a:gd name="connsiteY34" fmla="*/ 842962 h 1045369"/>
                <a:gd name="connsiteX35" fmla="*/ 1004888 w 1400175"/>
                <a:gd name="connsiteY35" fmla="*/ 540544 h 1045369"/>
                <a:gd name="connsiteX36" fmla="*/ 1033463 w 1400175"/>
                <a:gd name="connsiteY36" fmla="*/ 300037 h 1045369"/>
                <a:gd name="connsiteX37" fmla="*/ 1031082 w 1400175"/>
                <a:gd name="connsiteY37" fmla="*/ 283369 h 1045369"/>
                <a:gd name="connsiteX38" fmla="*/ 1023938 w 1400175"/>
                <a:gd name="connsiteY38" fmla="*/ 259556 h 1045369"/>
                <a:gd name="connsiteX39" fmla="*/ 1014413 w 1400175"/>
                <a:gd name="connsiteY39" fmla="*/ 252412 h 1045369"/>
                <a:gd name="connsiteX40" fmla="*/ 997744 w 1400175"/>
                <a:gd name="connsiteY40" fmla="*/ 245269 h 1045369"/>
                <a:gd name="connsiteX41" fmla="*/ 964407 w 1400175"/>
                <a:gd name="connsiteY41" fmla="*/ 245269 h 1045369"/>
                <a:gd name="connsiteX42" fmla="*/ 869157 w 1400175"/>
                <a:gd name="connsiteY42" fmla="*/ 271462 h 1045369"/>
                <a:gd name="connsiteX43" fmla="*/ 688182 w 1400175"/>
                <a:gd name="connsiteY43" fmla="*/ 311944 h 1045369"/>
                <a:gd name="connsiteX44" fmla="*/ 507207 w 1400175"/>
                <a:gd name="connsiteY44" fmla="*/ 3500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00175" h="1045369">
                  <a:moveTo>
                    <a:pt x="507207" y="350044"/>
                  </a:moveTo>
                  <a:lnTo>
                    <a:pt x="102394" y="416719"/>
                  </a:lnTo>
                  <a:lnTo>
                    <a:pt x="0" y="257175"/>
                  </a:lnTo>
                  <a:lnTo>
                    <a:pt x="145257" y="245269"/>
                  </a:lnTo>
                  <a:lnTo>
                    <a:pt x="326232" y="219075"/>
                  </a:lnTo>
                  <a:lnTo>
                    <a:pt x="526257" y="176212"/>
                  </a:lnTo>
                  <a:lnTo>
                    <a:pt x="759619" y="121444"/>
                  </a:lnTo>
                  <a:lnTo>
                    <a:pt x="1035844" y="47625"/>
                  </a:lnTo>
                  <a:lnTo>
                    <a:pt x="1066800" y="19050"/>
                  </a:lnTo>
                  <a:lnTo>
                    <a:pt x="1085850" y="4762"/>
                  </a:lnTo>
                  <a:lnTo>
                    <a:pt x="1109663" y="0"/>
                  </a:lnTo>
                  <a:lnTo>
                    <a:pt x="1145382" y="9525"/>
                  </a:lnTo>
                  <a:lnTo>
                    <a:pt x="1228725" y="45244"/>
                  </a:lnTo>
                  <a:lnTo>
                    <a:pt x="1307307" y="85725"/>
                  </a:lnTo>
                  <a:lnTo>
                    <a:pt x="1357313" y="119062"/>
                  </a:lnTo>
                  <a:lnTo>
                    <a:pt x="1378744" y="135731"/>
                  </a:lnTo>
                  <a:lnTo>
                    <a:pt x="1393032" y="157162"/>
                  </a:lnTo>
                  <a:lnTo>
                    <a:pt x="1400175" y="190500"/>
                  </a:lnTo>
                  <a:lnTo>
                    <a:pt x="1393032" y="214312"/>
                  </a:lnTo>
                  <a:lnTo>
                    <a:pt x="1376363" y="238125"/>
                  </a:lnTo>
                  <a:lnTo>
                    <a:pt x="1357313" y="257175"/>
                  </a:lnTo>
                  <a:lnTo>
                    <a:pt x="1340644" y="285750"/>
                  </a:lnTo>
                  <a:lnTo>
                    <a:pt x="1326357" y="333375"/>
                  </a:lnTo>
                  <a:lnTo>
                    <a:pt x="1302544" y="435769"/>
                  </a:lnTo>
                  <a:lnTo>
                    <a:pt x="1266825" y="609600"/>
                  </a:lnTo>
                  <a:lnTo>
                    <a:pt x="1233488" y="783431"/>
                  </a:lnTo>
                  <a:lnTo>
                    <a:pt x="1207294" y="897731"/>
                  </a:lnTo>
                  <a:lnTo>
                    <a:pt x="1188244" y="947737"/>
                  </a:lnTo>
                  <a:lnTo>
                    <a:pt x="1164432" y="1004887"/>
                  </a:lnTo>
                  <a:lnTo>
                    <a:pt x="1145382" y="1031081"/>
                  </a:lnTo>
                  <a:lnTo>
                    <a:pt x="1123950" y="1040606"/>
                  </a:lnTo>
                  <a:lnTo>
                    <a:pt x="1081088" y="1045369"/>
                  </a:lnTo>
                  <a:lnTo>
                    <a:pt x="1045369" y="1038225"/>
                  </a:lnTo>
                  <a:lnTo>
                    <a:pt x="988219" y="1012031"/>
                  </a:lnTo>
                  <a:lnTo>
                    <a:pt x="964407" y="842962"/>
                  </a:lnTo>
                  <a:lnTo>
                    <a:pt x="1004888" y="540544"/>
                  </a:lnTo>
                  <a:lnTo>
                    <a:pt x="1033463" y="300037"/>
                  </a:lnTo>
                  <a:lnTo>
                    <a:pt x="1031082" y="283369"/>
                  </a:lnTo>
                  <a:lnTo>
                    <a:pt x="1023938" y="259556"/>
                  </a:lnTo>
                  <a:lnTo>
                    <a:pt x="1014413" y="252412"/>
                  </a:lnTo>
                  <a:lnTo>
                    <a:pt x="997744" y="245269"/>
                  </a:lnTo>
                  <a:lnTo>
                    <a:pt x="964407" y="245269"/>
                  </a:lnTo>
                  <a:lnTo>
                    <a:pt x="869157" y="271462"/>
                  </a:lnTo>
                  <a:lnTo>
                    <a:pt x="688182" y="311944"/>
                  </a:lnTo>
                  <a:lnTo>
                    <a:pt x="507207" y="350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02535B31-4620-463D-9294-B9E30D9BA61F}"/>
                </a:ext>
              </a:extLst>
            </p:cNvPr>
            <p:cNvSpPr/>
            <p:nvPr/>
          </p:nvSpPr>
          <p:spPr>
            <a:xfrm>
              <a:off x="4376741" y="5291139"/>
              <a:ext cx="771525" cy="317500"/>
            </a:xfrm>
            <a:custGeom>
              <a:avLst/>
              <a:gdLst>
                <a:gd name="connsiteX0" fmla="*/ 366712 w 771525"/>
                <a:gd name="connsiteY0" fmla="*/ 250032 h 316707"/>
                <a:gd name="connsiteX1" fmla="*/ 33337 w 771525"/>
                <a:gd name="connsiteY1" fmla="*/ 316707 h 316707"/>
                <a:gd name="connsiteX2" fmla="*/ 0 w 771525"/>
                <a:gd name="connsiteY2" fmla="*/ 154782 h 316707"/>
                <a:gd name="connsiteX3" fmla="*/ 300037 w 771525"/>
                <a:gd name="connsiteY3" fmla="*/ 92869 h 316707"/>
                <a:gd name="connsiteX4" fmla="*/ 547687 w 771525"/>
                <a:gd name="connsiteY4" fmla="*/ 42863 h 316707"/>
                <a:gd name="connsiteX5" fmla="*/ 752475 w 771525"/>
                <a:gd name="connsiteY5" fmla="*/ 0 h 316707"/>
                <a:gd name="connsiteX6" fmla="*/ 771525 w 771525"/>
                <a:gd name="connsiteY6" fmla="*/ 219075 h 316707"/>
                <a:gd name="connsiteX7" fmla="*/ 726281 w 771525"/>
                <a:gd name="connsiteY7" fmla="*/ 214313 h 316707"/>
                <a:gd name="connsiteX8" fmla="*/ 671512 w 771525"/>
                <a:gd name="connsiteY8" fmla="*/ 195263 h 316707"/>
                <a:gd name="connsiteX9" fmla="*/ 633412 w 771525"/>
                <a:gd name="connsiteY9" fmla="*/ 190500 h 316707"/>
                <a:gd name="connsiteX10" fmla="*/ 585787 w 771525"/>
                <a:gd name="connsiteY10" fmla="*/ 202407 h 316707"/>
                <a:gd name="connsiteX11" fmla="*/ 366712 w 771525"/>
                <a:gd name="connsiteY11" fmla="*/ 250032 h 316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1525" h="316707">
                  <a:moveTo>
                    <a:pt x="366712" y="250032"/>
                  </a:moveTo>
                  <a:lnTo>
                    <a:pt x="33337" y="316707"/>
                  </a:lnTo>
                  <a:lnTo>
                    <a:pt x="0" y="154782"/>
                  </a:lnTo>
                  <a:lnTo>
                    <a:pt x="300037" y="92869"/>
                  </a:lnTo>
                  <a:lnTo>
                    <a:pt x="547687" y="42863"/>
                  </a:lnTo>
                  <a:lnTo>
                    <a:pt x="752475" y="0"/>
                  </a:lnTo>
                  <a:lnTo>
                    <a:pt x="771525" y="219075"/>
                  </a:lnTo>
                  <a:lnTo>
                    <a:pt x="726281" y="214313"/>
                  </a:lnTo>
                  <a:lnTo>
                    <a:pt x="671512" y="195263"/>
                  </a:lnTo>
                  <a:lnTo>
                    <a:pt x="633412" y="190500"/>
                  </a:lnTo>
                  <a:lnTo>
                    <a:pt x="585787" y="202407"/>
                  </a:lnTo>
                  <a:lnTo>
                    <a:pt x="366712" y="2500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10CE9E0-FEB7-4ABB-9064-B249DD62DE67}"/>
                </a:ext>
              </a:extLst>
            </p:cNvPr>
            <p:cNvSpPr/>
            <p:nvPr/>
          </p:nvSpPr>
          <p:spPr>
            <a:xfrm>
              <a:off x="5691190" y="1933576"/>
              <a:ext cx="2312987" cy="436563"/>
            </a:xfrm>
            <a:custGeom>
              <a:avLst/>
              <a:gdLst>
                <a:gd name="connsiteX0" fmla="*/ 1231106 w 2312193"/>
                <a:gd name="connsiteY0" fmla="*/ 333375 h 435769"/>
                <a:gd name="connsiteX1" fmla="*/ 857250 w 2312193"/>
                <a:gd name="connsiteY1" fmla="*/ 385763 h 435769"/>
                <a:gd name="connsiteX2" fmla="*/ 714375 w 2312193"/>
                <a:gd name="connsiteY2" fmla="*/ 400050 h 435769"/>
                <a:gd name="connsiteX3" fmla="*/ 561975 w 2312193"/>
                <a:gd name="connsiteY3" fmla="*/ 423863 h 435769"/>
                <a:gd name="connsiteX4" fmla="*/ 509587 w 2312193"/>
                <a:gd name="connsiteY4" fmla="*/ 431006 h 435769"/>
                <a:gd name="connsiteX5" fmla="*/ 450056 w 2312193"/>
                <a:gd name="connsiteY5" fmla="*/ 435769 h 435769"/>
                <a:gd name="connsiteX6" fmla="*/ 416718 w 2312193"/>
                <a:gd name="connsiteY6" fmla="*/ 431006 h 435769"/>
                <a:gd name="connsiteX7" fmla="*/ 366712 w 2312193"/>
                <a:gd name="connsiteY7" fmla="*/ 416719 h 435769"/>
                <a:gd name="connsiteX8" fmla="*/ 276225 w 2312193"/>
                <a:gd name="connsiteY8" fmla="*/ 378619 h 435769"/>
                <a:gd name="connsiteX9" fmla="*/ 190500 w 2312193"/>
                <a:gd name="connsiteY9" fmla="*/ 333375 h 435769"/>
                <a:gd name="connsiteX10" fmla="*/ 133350 w 2312193"/>
                <a:gd name="connsiteY10" fmla="*/ 292894 h 435769"/>
                <a:gd name="connsiteX11" fmla="*/ 80962 w 2312193"/>
                <a:gd name="connsiteY11" fmla="*/ 247650 h 435769"/>
                <a:gd name="connsiteX12" fmla="*/ 28575 w 2312193"/>
                <a:gd name="connsiteY12" fmla="*/ 195263 h 435769"/>
                <a:gd name="connsiteX13" fmla="*/ 7143 w 2312193"/>
                <a:gd name="connsiteY13" fmla="*/ 166688 h 435769"/>
                <a:gd name="connsiteX14" fmla="*/ 0 w 2312193"/>
                <a:gd name="connsiteY14" fmla="*/ 140494 h 435769"/>
                <a:gd name="connsiteX15" fmla="*/ 2381 w 2312193"/>
                <a:gd name="connsiteY15" fmla="*/ 126206 h 435769"/>
                <a:gd name="connsiteX16" fmla="*/ 14287 w 2312193"/>
                <a:gd name="connsiteY16" fmla="*/ 119063 h 435769"/>
                <a:gd name="connsiteX17" fmla="*/ 33337 w 2312193"/>
                <a:gd name="connsiteY17" fmla="*/ 121444 h 435769"/>
                <a:gd name="connsiteX18" fmla="*/ 64293 w 2312193"/>
                <a:gd name="connsiteY18" fmla="*/ 133350 h 435769"/>
                <a:gd name="connsiteX19" fmla="*/ 116681 w 2312193"/>
                <a:gd name="connsiteY19" fmla="*/ 161925 h 435769"/>
                <a:gd name="connsiteX20" fmla="*/ 188118 w 2312193"/>
                <a:gd name="connsiteY20" fmla="*/ 197644 h 435769"/>
                <a:gd name="connsiteX21" fmla="*/ 238125 w 2312193"/>
                <a:gd name="connsiteY21" fmla="*/ 216694 h 435769"/>
                <a:gd name="connsiteX22" fmla="*/ 302418 w 2312193"/>
                <a:gd name="connsiteY22" fmla="*/ 235744 h 435769"/>
                <a:gd name="connsiteX23" fmla="*/ 354806 w 2312193"/>
                <a:gd name="connsiteY23" fmla="*/ 242888 h 435769"/>
                <a:gd name="connsiteX24" fmla="*/ 459581 w 2312193"/>
                <a:gd name="connsiteY24" fmla="*/ 247650 h 435769"/>
                <a:gd name="connsiteX25" fmla="*/ 583406 w 2312193"/>
                <a:gd name="connsiteY25" fmla="*/ 240506 h 435769"/>
                <a:gd name="connsiteX26" fmla="*/ 714375 w 2312193"/>
                <a:gd name="connsiteY26" fmla="*/ 223838 h 435769"/>
                <a:gd name="connsiteX27" fmla="*/ 850106 w 2312193"/>
                <a:gd name="connsiteY27" fmla="*/ 209550 h 435769"/>
                <a:gd name="connsiteX28" fmla="*/ 940593 w 2312193"/>
                <a:gd name="connsiteY28" fmla="*/ 192881 h 435769"/>
                <a:gd name="connsiteX29" fmla="*/ 1119187 w 2312193"/>
                <a:gd name="connsiteY29" fmla="*/ 164306 h 435769"/>
                <a:gd name="connsiteX30" fmla="*/ 1257300 w 2312193"/>
                <a:gd name="connsiteY30" fmla="*/ 142875 h 435769"/>
                <a:gd name="connsiteX31" fmla="*/ 1462087 w 2312193"/>
                <a:gd name="connsiteY31" fmla="*/ 119063 h 435769"/>
                <a:gd name="connsiteX32" fmla="*/ 1564481 w 2312193"/>
                <a:gd name="connsiteY32" fmla="*/ 109538 h 435769"/>
                <a:gd name="connsiteX33" fmla="*/ 1726406 w 2312193"/>
                <a:gd name="connsiteY33" fmla="*/ 97631 h 435769"/>
                <a:gd name="connsiteX34" fmla="*/ 1800225 w 2312193"/>
                <a:gd name="connsiteY34" fmla="*/ 85725 h 435769"/>
                <a:gd name="connsiteX35" fmla="*/ 1871662 w 2312193"/>
                <a:gd name="connsiteY35" fmla="*/ 66675 h 435769"/>
                <a:gd name="connsiteX36" fmla="*/ 1933575 w 2312193"/>
                <a:gd name="connsiteY36" fmla="*/ 45244 h 435769"/>
                <a:gd name="connsiteX37" fmla="*/ 1997868 w 2312193"/>
                <a:gd name="connsiteY37" fmla="*/ 16669 h 435769"/>
                <a:gd name="connsiteX38" fmla="*/ 2031206 w 2312193"/>
                <a:gd name="connsiteY38" fmla="*/ 0 h 435769"/>
                <a:gd name="connsiteX39" fmla="*/ 2059781 w 2312193"/>
                <a:gd name="connsiteY39" fmla="*/ 2381 h 435769"/>
                <a:gd name="connsiteX40" fmla="*/ 2128837 w 2312193"/>
                <a:gd name="connsiteY40" fmla="*/ 23813 h 435769"/>
                <a:gd name="connsiteX41" fmla="*/ 2171700 w 2312193"/>
                <a:gd name="connsiteY41" fmla="*/ 42863 h 435769"/>
                <a:gd name="connsiteX42" fmla="*/ 2214562 w 2312193"/>
                <a:gd name="connsiteY42" fmla="*/ 64294 h 435769"/>
                <a:gd name="connsiteX43" fmla="*/ 2247900 w 2312193"/>
                <a:gd name="connsiteY43" fmla="*/ 85725 h 435769"/>
                <a:gd name="connsiteX44" fmla="*/ 2274093 w 2312193"/>
                <a:gd name="connsiteY44" fmla="*/ 104775 h 435769"/>
                <a:gd name="connsiteX45" fmla="*/ 2288381 w 2312193"/>
                <a:gd name="connsiteY45" fmla="*/ 119063 h 435769"/>
                <a:gd name="connsiteX46" fmla="*/ 2305050 w 2312193"/>
                <a:gd name="connsiteY46" fmla="*/ 142875 h 435769"/>
                <a:gd name="connsiteX47" fmla="*/ 2312193 w 2312193"/>
                <a:gd name="connsiteY47" fmla="*/ 161925 h 435769"/>
                <a:gd name="connsiteX48" fmla="*/ 2312193 w 2312193"/>
                <a:gd name="connsiteY48" fmla="*/ 176213 h 435769"/>
                <a:gd name="connsiteX49" fmla="*/ 2300287 w 2312193"/>
                <a:gd name="connsiteY49" fmla="*/ 197644 h 435769"/>
                <a:gd name="connsiteX50" fmla="*/ 2278856 w 2312193"/>
                <a:gd name="connsiteY50" fmla="*/ 216694 h 435769"/>
                <a:gd name="connsiteX51" fmla="*/ 2243137 w 2312193"/>
                <a:gd name="connsiteY51" fmla="*/ 233363 h 435769"/>
                <a:gd name="connsiteX52" fmla="*/ 2193131 w 2312193"/>
                <a:gd name="connsiteY52" fmla="*/ 242888 h 435769"/>
                <a:gd name="connsiteX53" fmla="*/ 2090737 w 2312193"/>
                <a:gd name="connsiteY53" fmla="*/ 247650 h 435769"/>
                <a:gd name="connsiteX54" fmla="*/ 2000250 w 2312193"/>
                <a:gd name="connsiteY54" fmla="*/ 247650 h 435769"/>
                <a:gd name="connsiteX55" fmla="*/ 1912143 w 2312193"/>
                <a:gd name="connsiteY55" fmla="*/ 250031 h 435769"/>
                <a:gd name="connsiteX56" fmla="*/ 1721643 w 2312193"/>
                <a:gd name="connsiteY56" fmla="*/ 271463 h 435769"/>
                <a:gd name="connsiteX57" fmla="*/ 1569243 w 2312193"/>
                <a:gd name="connsiteY57" fmla="*/ 283369 h 435769"/>
                <a:gd name="connsiteX58" fmla="*/ 1231106 w 2312193"/>
                <a:gd name="connsiteY58" fmla="*/ 333375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12193" h="435769">
                  <a:moveTo>
                    <a:pt x="1231106" y="333375"/>
                  </a:moveTo>
                  <a:lnTo>
                    <a:pt x="857250" y="385763"/>
                  </a:lnTo>
                  <a:lnTo>
                    <a:pt x="714375" y="400050"/>
                  </a:lnTo>
                  <a:lnTo>
                    <a:pt x="561975" y="423863"/>
                  </a:lnTo>
                  <a:lnTo>
                    <a:pt x="509587" y="431006"/>
                  </a:lnTo>
                  <a:lnTo>
                    <a:pt x="450056" y="435769"/>
                  </a:lnTo>
                  <a:lnTo>
                    <a:pt x="416718" y="431006"/>
                  </a:lnTo>
                  <a:lnTo>
                    <a:pt x="366712" y="416719"/>
                  </a:lnTo>
                  <a:lnTo>
                    <a:pt x="276225" y="378619"/>
                  </a:lnTo>
                  <a:lnTo>
                    <a:pt x="190500" y="333375"/>
                  </a:lnTo>
                  <a:lnTo>
                    <a:pt x="133350" y="292894"/>
                  </a:lnTo>
                  <a:lnTo>
                    <a:pt x="80962" y="247650"/>
                  </a:lnTo>
                  <a:lnTo>
                    <a:pt x="28575" y="195263"/>
                  </a:lnTo>
                  <a:lnTo>
                    <a:pt x="7143" y="166688"/>
                  </a:lnTo>
                  <a:lnTo>
                    <a:pt x="0" y="140494"/>
                  </a:lnTo>
                  <a:lnTo>
                    <a:pt x="2381" y="126206"/>
                  </a:lnTo>
                  <a:lnTo>
                    <a:pt x="14287" y="119063"/>
                  </a:lnTo>
                  <a:lnTo>
                    <a:pt x="33337" y="121444"/>
                  </a:lnTo>
                  <a:lnTo>
                    <a:pt x="64293" y="133350"/>
                  </a:lnTo>
                  <a:lnTo>
                    <a:pt x="116681" y="161925"/>
                  </a:lnTo>
                  <a:lnTo>
                    <a:pt x="188118" y="197644"/>
                  </a:lnTo>
                  <a:lnTo>
                    <a:pt x="238125" y="216694"/>
                  </a:lnTo>
                  <a:lnTo>
                    <a:pt x="302418" y="235744"/>
                  </a:lnTo>
                  <a:lnTo>
                    <a:pt x="354806" y="242888"/>
                  </a:lnTo>
                  <a:lnTo>
                    <a:pt x="459581" y="247650"/>
                  </a:lnTo>
                  <a:lnTo>
                    <a:pt x="583406" y="240506"/>
                  </a:lnTo>
                  <a:lnTo>
                    <a:pt x="714375" y="223838"/>
                  </a:lnTo>
                  <a:lnTo>
                    <a:pt x="850106" y="209550"/>
                  </a:lnTo>
                  <a:lnTo>
                    <a:pt x="940593" y="192881"/>
                  </a:lnTo>
                  <a:lnTo>
                    <a:pt x="1119187" y="164306"/>
                  </a:lnTo>
                  <a:lnTo>
                    <a:pt x="1257300" y="142875"/>
                  </a:lnTo>
                  <a:lnTo>
                    <a:pt x="1462087" y="119063"/>
                  </a:lnTo>
                  <a:lnTo>
                    <a:pt x="1564481" y="109538"/>
                  </a:lnTo>
                  <a:lnTo>
                    <a:pt x="1726406" y="97631"/>
                  </a:lnTo>
                  <a:lnTo>
                    <a:pt x="1800225" y="85725"/>
                  </a:lnTo>
                  <a:lnTo>
                    <a:pt x="1871662" y="66675"/>
                  </a:lnTo>
                  <a:lnTo>
                    <a:pt x="1933575" y="45244"/>
                  </a:lnTo>
                  <a:lnTo>
                    <a:pt x="1997868" y="16669"/>
                  </a:lnTo>
                  <a:lnTo>
                    <a:pt x="2031206" y="0"/>
                  </a:lnTo>
                  <a:lnTo>
                    <a:pt x="2059781" y="2381"/>
                  </a:lnTo>
                  <a:lnTo>
                    <a:pt x="2128837" y="23813"/>
                  </a:lnTo>
                  <a:lnTo>
                    <a:pt x="2171700" y="42863"/>
                  </a:lnTo>
                  <a:lnTo>
                    <a:pt x="2214562" y="64294"/>
                  </a:lnTo>
                  <a:lnTo>
                    <a:pt x="2247900" y="85725"/>
                  </a:lnTo>
                  <a:lnTo>
                    <a:pt x="2274093" y="104775"/>
                  </a:lnTo>
                  <a:lnTo>
                    <a:pt x="2288381" y="119063"/>
                  </a:lnTo>
                  <a:lnTo>
                    <a:pt x="2305050" y="142875"/>
                  </a:lnTo>
                  <a:lnTo>
                    <a:pt x="2312193" y="161925"/>
                  </a:lnTo>
                  <a:lnTo>
                    <a:pt x="2312193" y="176213"/>
                  </a:lnTo>
                  <a:lnTo>
                    <a:pt x="2300287" y="197644"/>
                  </a:lnTo>
                  <a:lnTo>
                    <a:pt x="2278856" y="216694"/>
                  </a:lnTo>
                  <a:lnTo>
                    <a:pt x="2243137" y="233363"/>
                  </a:lnTo>
                  <a:lnTo>
                    <a:pt x="2193131" y="242888"/>
                  </a:lnTo>
                  <a:lnTo>
                    <a:pt x="2090737" y="247650"/>
                  </a:lnTo>
                  <a:lnTo>
                    <a:pt x="2000250" y="247650"/>
                  </a:lnTo>
                  <a:lnTo>
                    <a:pt x="1912143" y="250031"/>
                  </a:lnTo>
                  <a:lnTo>
                    <a:pt x="1721643" y="271463"/>
                  </a:lnTo>
                  <a:lnTo>
                    <a:pt x="1569243" y="283369"/>
                  </a:lnTo>
                  <a:lnTo>
                    <a:pt x="1231106" y="333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DA8A331D-0F35-48D9-B00D-1EC2E3689B19}"/>
                </a:ext>
              </a:extLst>
            </p:cNvPr>
            <p:cNvSpPr/>
            <p:nvPr/>
          </p:nvSpPr>
          <p:spPr>
            <a:xfrm rot="16200000">
              <a:off x="5494340" y="2074863"/>
              <a:ext cx="1738313" cy="566738"/>
            </a:xfrm>
            <a:custGeom>
              <a:avLst/>
              <a:gdLst>
                <a:gd name="connsiteX0" fmla="*/ 719137 w 1738312"/>
                <a:gd name="connsiteY0" fmla="*/ 500062 h 566737"/>
                <a:gd name="connsiteX1" fmla="*/ 545306 w 1738312"/>
                <a:gd name="connsiteY1" fmla="*/ 500062 h 566737"/>
                <a:gd name="connsiteX2" fmla="*/ 409575 w 1738312"/>
                <a:gd name="connsiteY2" fmla="*/ 500062 h 566737"/>
                <a:gd name="connsiteX3" fmla="*/ 21431 w 1738312"/>
                <a:gd name="connsiteY3" fmla="*/ 476250 h 566737"/>
                <a:gd name="connsiteX4" fmla="*/ 0 w 1738312"/>
                <a:gd name="connsiteY4" fmla="*/ 295275 h 566737"/>
                <a:gd name="connsiteX5" fmla="*/ 388144 w 1738312"/>
                <a:gd name="connsiteY5" fmla="*/ 300037 h 566737"/>
                <a:gd name="connsiteX6" fmla="*/ 516731 w 1738312"/>
                <a:gd name="connsiteY6" fmla="*/ 295275 h 566737"/>
                <a:gd name="connsiteX7" fmla="*/ 907256 w 1738312"/>
                <a:gd name="connsiteY7" fmla="*/ 297656 h 566737"/>
                <a:gd name="connsiteX8" fmla="*/ 1042987 w 1738312"/>
                <a:gd name="connsiteY8" fmla="*/ 300037 h 566737"/>
                <a:gd name="connsiteX9" fmla="*/ 1247775 w 1738312"/>
                <a:gd name="connsiteY9" fmla="*/ 295275 h 566737"/>
                <a:gd name="connsiteX10" fmla="*/ 1300162 w 1738312"/>
                <a:gd name="connsiteY10" fmla="*/ 295275 h 566737"/>
                <a:gd name="connsiteX11" fmla="*/ 1359694 w 1738312"/>
                <a:gd name="connsiteY11" fmla="*/ 290512 h 566737"/>
                <a:gd name="connsiteX12" fmla="*/ 1388269 w 1738312"/>
                <a:gd name="connsiteY12" fmla="*/ 285750 h 566737"/>
                <a:gd name="connsiteX13" fmla="*/ 1419225 w 1738312"/>
                <a:gd name="connsiteY13" fmla="*/ 278606 h 566737"/>
                <a:gd name="connsiteX14" fmla="*/ 1454944 w 1738312"/>
                <a:gd name="connsiteY14" fmla="*/ 261937 h 566737"/>
                <a:gd name="connsiteX15" fmla="*/ 1493044 w 1738312"/>
                <a:gd name="connsiteY15" fmla="*/ 240506 h 566737"/>
                <a:gd name="connsiteX16" fmla="*/ 1543050 w 1738312"/>
                <a:gd name="connsiteY16" fmla="*/ 204787 h 566737"/>
                <a:gd name="connsiteX17" fmla="*/ 1585912 w 1738312"/>
                <a:gd name="connsiteY17" fmla="*/ 164306 h 566737"/>
                <a:gd name="connsiteX18" fmla="*/ 1609725 w 1738312"/>
                <a:gd name="connsiteY18" fmla="*/ 130968 h 566737"/>
                <a:gd name="connsiteX19" fmla="*/ 1631156 w 1738312"/>
                <a:gd name="connsiteY19" fmla="*/ 88106 h 566737"/>
                <a:gd name="connsiteX20" fmla="*/ 1647825 w 1738312"/>
                <a:gd name="connsiteY20" fmla="*/ 50006 h 566737"/>
                <a:gd name="connsiteX21" fmla="*/ 1666875 w 1738312"/>
                <a:gd name="connsiteY21" fmla="*/ 28575 h 566737"/>
                <a:gd name="connsiteX22" fmla="*/ 1685925 w 1738312"/>
                <a:gd name="connsiteY22" fmla="*/ 9525 h 566737"/>
                <a:gd name="connsiteX23" fmla="*/ 1700212 w 1738312"/>
                <a:gd name="connsiteY23" fmla="*/ 0 h 566737"/>
                <a:gd name="connsiteX24" fmla="*/ 1716881 w 1738312"/>
                <a:gd name="connsiteY24" fmla="*/ 0 h 566737"/>
                <a:gd name="connsiteX25" fmla="*/ 1726406 w 1738312"/>
                <a:gd name="connsiteY25" fmla="*/ 2381 h 566737"/>
                <a:gd name="connsiteX26" fmla="*/ 1731169 w 1738312"/>
                <a:gd name="connsiteY26" fmla="*/ 11906 h 566737"/>
                <a:gd name="connsiteX27" fmla="*/ 1735931 w 1738312"/>
                <a:gd name="connsiteY27" fmla="*/ 38100 h 566737"/>
                <a:gd name="connsiteX28" fmla="*/ 1738312 w 1738312"/>
                <a:gd name="connsiteY28" fmla="*/ 76200 h 566737"/>
                <a:gd name="connsiteX29" fmla="*/ 1728787 w 1738312"/>
                <a:gd name="connsiteY29" fmla="*/ 121443 h 566737"/>
                <a:gd name="connsiteX30" fmla="*/ 1704975 w 1738312"/>
                <a:gd name="connsiteY30" fmla="*/ 195262 h 566737"/>
                <a:gd name="connsiteX31" fmla="*/ 1678781 w 1738312"/>
                <a:gd name="connsiteY31" fmla="*/ 285750 h 566737"/>
                <a:gd name="connsiteX32" fmla="*/ 1654969 w 1738312"/>
                <a:gd name="connsiteY32" fmla="*/ 357187 h 566737"/>
                <a:gd name="connsiteX33" fmla="*/ 1619250 w 1738312"/>
                <a:gd name="connsiteY33" fmla="*/ 431006 h 566737"/>
                <a:gd name="connsiteX34" fmla="*/ 1590675 w 1738312"/>
                <a:gd name="connsiteY34" fmla="*/ 471487 h 566737"/>
                <a:gd name="connsiteX35" fmla="*/ 1550194 w 1738312"/>
                <a:gd name="connsiteY35" fmla="*/ 521493 h 566737"/>
                <a:gd name="connsiteX36" fmla="*/ 1519237 w 1738312"/>
                <a:gd name="connsiteY36" fmla="*/ 547687 h 566737"/>
                <a:gd name="connsiteX37" fmla="*/ 1495425 w 1738312"/>
                <a:gd name="connsiteY37" fmla="*/ 561975 h 566737"/>
                <a:gd name="connsiteX38" fmla="*/ 1476375 w 1738312"/>
                <a:gd name="connsiteY38" fmla="*/ 566737 h 566737"/>
                <a:gd name="connsiteX39" fmla="*/ 1452562 w 1738312"/>
                <a:gd name="connsiteY39" fmla="*/ 566737 h 566737"/>
                <a:gd name="connsiteX40" fmla="*/ 1435894 w 1738312"/>
                <a:gd name="connsiteY40" fmla="*/ 557212 h 566737"/>
                <a:gd name="connsiteX41" fmla="*/ 1407319 w 1738312"/>
                <a:gd name="connsiteY41" fmla="*/ 531018 h 566737"/>
                <a:gd name="connsiteX42" fmla="*/ 1378744 w 1738312"/>
                <a:gd name="connsiteY42" fmla="*/ 516731 h 566737"/>
                <a:gd name="connsiteX43" fmla="*/ 1343025 w 1738312"/>
                <a:gd name="connsiteY43" fmla="*/ 507206 h 566737"/>
                <a:gd name="connsiteX44" fmla="*/ 1288256 w 1738312"/>
                <a:gd name="connsiteY44" fmla="*/ 500062 h 566737"/>
                <a:gd name="connsiteX45" fmla="*/ 1195387 w 1738312"/>
                <a:gd name="connsiteY45" fmla="*/ 497681 h 566737"/>
                <a:gd name="connsiteX46" fmla="*/ 1071562 w 1738312"/>
                <a:gd name="connsiteY46" fmla="*/ 497681 h 566737"/>
                <a:gd name="connsiteX47" fmla="*/ 928687 w 1738312"/>
                <a:gd name="connsiteY47" fmla="*/ 497681 h 566737"/>
                <a:gd name="connsiteX48" fmla="*/ 719137 w 1738312"/>
                <a:gd name="connsiteY48" fmla="*/ 50006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38312" h="566737">
                  <a:moveTo>
                    <a:pt x="719137" y="500062"/>
                  </a:moveTo>
                  <a:lnTo>
                    <a:pt x="545306" y="500062"/>
                  </a:lnTo>
                  <a:lnTo>
                    <a:pt x="409575" y="500062"/>
                  </a:lnTo>
                  <a:lnTo>
                    <a:pt x="21431" y="476250"/>
                  </a:lnTo>
                  <a:lnTo>
                    <a:pt x="0" y="295275"/>
                  </a:lnTo>
                  <a:lnTo>
                    <a:pt x="388144" y="300037"/>
                  </a:lnTo>
                  <a:lnTo>
                    <a:pt x="516731" y="295275"/>
                  </a:lnTo>
                  <a:lnTo>
                    <a:pt x="907256" y="297656"/>
                  </a:lnTo>
                  <a:lnTo>
                    <a:pt x="1042987" y="300037"/>
                  </a:lnTo>
                  <a:lnTo>
                    <a:pt x="1247775" y="295275"/>
                  </a:lnTo>
                  <a:lnTo>
                    <a:pt x="1300162" y="295275"/>
                  </a:lnTo>
                  <a:lnTo>
                    <a:pt x="1359694" y="290512"/>
                  </a:lnTo>
                  <a:lnTo>
                    <a:pt x="1388269" y="285750"/>
                  </a:lnTo>
                  <a:lnTo>
                    <a:pt x="1419225" y="278606"/>
                  </a:lnTo>
                  <a:lnTo>
                    <a:pt x="1454944" y="261937"/>
                  </a:lnTo>
                  <a:lnTo>
                    <a:pt x="1493044" y="240506"/>
                  </a:lnTo>
                  <a:lnTo>
                    <a:pt x="1543050" y="204787"/>
                  </a:lnTo>
                  <a:lnTo>
                    <a:pt x="1585912" y="164306"/>
                  </a:lnTo>
                  <a:lnTo>
                    <a:pt x="1609725" y="130968"/>
                  </a:lnTo>
                  <a:lnTo>
                    <a:pt x="1631156" y="88106"/>
                  </a:lnTo>
                  <a:lnTo>
                    <a:pt x="1647825" y="50006"/>
                  </a:lnTo>
                  <a:lnTo>
                    <a:pt x="1666875" y="28575"/>
                  </a:lnTo>
                  <a:lnTo>
                    <a:pt x="1685925" y="9525"/>
                  </a:lnTo>
                  <a:lnTo>
                    <a:pt x="1700212" y="0"/>
                  </a:lnTo>
                  <a:lnTo>
                    <a:pt x="1716881" y="0"/>
                  </a:lnTo>
                  <a:lnTo>
                    <a:pt x="1726406" y="2381"/>
                  </a:lnTo>
                  <a:lnTo>
                    <a:pt x="1731169" y="11906"/>
                  </a:lnTo>
                  <a:lnTo>
                    <a:pt x="1735931" y="38100"/>
                  </a:lnTo>
                  <a:lnTo>
                    <a:pt x="1738312" y="76200"/>
                  </a:lnTo>
                  <a:lnTo>
                    <a:pt x="1728787" y="121443"/>
                  </a:lnTo>
                  <a:lnTo>
                    <a:pt x="1704975" y="195262"/>
                  </a:lnTo>
                  <a:lnTo>
                    <a:pt x="1678781" y="285750"/>
                  </a:lnTo>
                  <a:lnTo>
                    <a:pt x="1654969" y="357187"/>
                  </a:lnTo>
                  <a:lnTo>
                    <a:pt x="1619250" y="431006"/>
                  </a:lnTo>
                  <a:lnTo>
                    <a:pt x="1590675" y="471487"/>
                  </a:lnTo>
                  <a:lnTo>
                    <a:pt x="1550194" y="521493"/>
                  </a:lnTo>
                  <a:lnTo>
                    <a:pt x="1519237" y="547687"/>
                  </a:lnTo>
                  <a:lnTo>
                    <a:pt x="1495425" y="561975"/>
                  </a:lnTo>
                  <a:lnTo>
                    <a:pt x="1476375" y="566737"/>
                  </a:lnTo>
                  <a:lnTo>
                    <a:pt x="1452562" y="566737"/>
                  </a:lnTo>
                  <a:lnTo>
                    <a:pt x="1435894" y="557212"/>
                  </a:lnTo>
                  <a:lnTo>
                    <a:pt x="1407319" y="531018"/>
                  </a:lnTo>
                  <a:lnTo>
                    <a:pt x="1378744" y="516731"/>
                  </a:lnTo>
                  <a:lnTo>
                    <a:pt x="1343025" y="507206"/>
                  </a:lnTo>
                  <a:lnTo>
                    <a:pt x="1288256" y="500062"/>
                  </a:lnTo>
                  <a:lnTo>
                    <a:pt x="1195387" y="497681"/>
                  </a:lnTo>
                  <a:lnTo>
                    <a:pt x="1071562" y="497681"/>
                  </a:lnTo>
                  <a:lnTo>
                    <a:pt x="928687" y="497681"/>
                  </a:lnTo>
                  <a:lnTo>
                    <a:pt x="719137" y="5000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8A13CAFC-16CC-427B-99D2-736CDA70DCB3}"/>
                </a:ext>
              </a:extLst>
            </p:cNvPr>
            <p:cNvSpPr/>
            <p:nvPr/>
          </p:nvSpPr>
          <p:spPr>
            <a:xfrm rot="16200000">
              <a:off x="6437315" y="2035176"/>
              <a:ext cx="1677987" cy="481013"/>
            </a:xfrm>
            <a:custGeom>
              <a:avLst/>
              <a:gdLst>
                <a:gd name="connsiteX0" fmla="*/ 740568 w 1678781"/>
                <a:gd name="connsiteY0" fmla="*/ 397669 h 481012"/>
                <a:gd name="connsiteX1" fmla="*/ 564356 w 1678781"/>
                <a:gd name="connsiteY1" fmla="*/ 392906 h 481012"/>
                <a:gd name="connsiteX2" fmla="*/ 409575 w 1678781"/>
                <a:gd name="connsiteY2" fmla="*/ 395287 h 481012"/>
                <a:gd name="connsiteX3" fmla="*/ 28575 w 1678781"/>
                <a:gd name="connsiteY3" fmla="*/ 369094 h 481012"/>
                <a:gd name="connsiteX4" fmla="*/ 0 w 1678781"/>
                <a:gd name="connsiteY4" fmla="*/ 169069 h 481012"/>
                <a:gd name="connsiteX5" fmla="*/ 388143 w 1678781"/>
                <a:gd name="connsiteY5" fmla="*/ 190500 h 481012"/>
                <a:gd name="connsiteX6" fmla="*/ 540543 w 1678781"/>
                <a:gd name="connsiteY6" fmla="*/ 192881 h 481012"/>
                <a:gd name="connsiteX7" fmla="*/ 900112 w 1678781"/>
                <a:gd name="connsiteY7" fmla="*/ 192881 h 481012"/>
                <a:gd name="connsiteX8" fmla="*/ 1064418 w 1678781"/>
                <a:gd name="connsiteY8" fmla="*/ 195262 h 481012"/>
                <a:gd name="connsiteX9" fmla="*/ 1307306 w 1678781"/>
                <a:gd name="connsiteY9" fmla="*/ 192881 h 481012"/>
                <a:gd name="connsiteX10" fmla="*/ 1352550 w 1678781"/>
                <a:gd name="connsiteY10" fmla="*/ 188119 h 481012"/>
                <a:gd name="connsiteX11" fmla="*/ 1395412 w 1678781"/>
                <a:gd name="connsiteY11" fmla="*/ 178594 h 481012"/>
                <a:gd name="connsiteX12" fmla="*/ 1438275 w 1678781"/>
                <a:gd name="connsiteY12" fmla="*/ 166687 h 481012"/>
                <a:gd name="connsiteX13" fmla="*/ 1481137 w 1678781"/>
                <a:gd name="connsiteY13" fmla="*/ 147637 h 481012"/>
                <a:gd name="connsiteX14" fmla="*/ 1519237 w 1678781"/>
                <a:gd name="connsiteY14" fmla="*/ 123825 h 481012"/>
                <a:gd name="connsiteX15" fmla="*/ 1559718 w 1678781"/>
                <a:gd name="connsiteY15" fmla="*/ 88106 h 481012"/>
                <a:gd name="connsiteX16" fmla="*/ 1590675 w 1678781"/>
                <a:gd name="connsiteY16" fmla="*/ 52387 h 481012"/>
                <a:gd name="connsiteX17" fmla="*/ 1616868 w 1678781"/>
                <a:gd name="connsiteY17" fmla="*/ 23812 h 481012"/>
                <a:gd name="connsiteX18" fmla="*/ 1638300 w 1678781"/>
                <a:gd name="connsiteY18" fmla="*/ 7144 h 481012"/>
                <a:gd name="connsiteX19" fmla="*/ 1652587 w 1678781"/>
                <a:gd name="connsiteY19" fmla="*/ 0 h 481012"/>
                <a:gd name="connsiteX20" fmla="*/ 1662112 w 1678781"/>
                <a:gd name="connsiteY20" fmla="*/ 2381 h 481012"/>
                <a:gd name="connsiteX21" fmla="*/ 1674018 w 1678781"/>
                <a:gd name="connsiteY21" fmla="*/ 11906 h 481012"/>
                <a:gd name="connsiteX22" fmla="*/ 1678781 w 1678781"/>
                <a:gd name="connsiteY22" fmla="*/ 35719 h 481012"/>
                <a:gd name="connsiteX23" fmla="*/ 1669256 w 1678781"/>
                <a:gd name="connsiteY23" fmla="*/ 90487 h 481012"/>
                <a:gd name="connsiteX24" fmla="*/ 1654968 w 1678781"/>
                <a:gd name="connsiteY24" fmla="*/ 154781 h 481012"/>
                <a:gd name="connsiteX25" fmla="*/ 1633537 w 1678781"/>
                <a:gd name="connsiteY25" fmla="*/ 216694 h 481012"/>
                <a:gd name="connsiteX26" fmla="*/ 1609725 w 1678781"/>
                <a:gd name="connsiteY26" fmla="*/ 283369 h 481012"/>
                <a:gd name="connsiteX27" fmla="*/ 1571625 w 1678781"/>
                <a:gd name="connsiteY27" fmla="*/ 354806 h 481012"/>
                <a:gd name="connsiteX28" fmla="*/ 1538287 w 1678781"/>
                <a:gd name="connsiteY28" fmla="*/ 409575 h 481012"/>
                <a:gd name="connsiteX29" fmla="*/ 1507331 w 1678781"/>
                <a:gd name="connsiteY29" fmla="*/ 452437 h 481012"/>
                <a:gd name="connsiteX30" fmla="*/ 1483518 w 1678781"/>
                <a:gd name="connsiteY30" fmla="*/ 473869 h 481012"/>
                <a:gd name="connsiteX31" fmla="*/ 1466850 w 1678781"/>
                <a:gd name="connsiteY31" fmla="*/ 481012 h 481012"/>
                <a:gd name="connsiteX32" fmla="*/ 1450181 w 1678781"/>
                <a:gd name="connsiteY32" fmla="*/ 481012 h 481012"/>
                <a:gd name="connsiteX33" fmla="*/ 1421606 w 1678781"/>
                <a:gd name="connsiteY33" fmla="*/ 473869 h 481012"/>
                <a:gd name="connsiteX34" fmla="*/ 1397793 w 1678781"/>
                <a:gd name="connsiteY34" fmla="*/ 459581 h 481012"/>
                <a:gd name="connsiteX35" fmla="*/ 1378743 w 1678781"/>
                <a:gd name="connsiteY35" fmla="*/ 438150 h 481012"/>
                <a:gd name="connsiteX36" fmla="*/ 1359693 w 1678781"/>
                <a:gd name="connsiteY36" fmla="*/ 423862 h 481012"/>
                <a:gd name="connsiteX37" fmla="*/ 1323975 w 1678781"/>
                <a:gd name="connsiteY37" fmla="*/ 411956 h 481012"/>
                <a:gd name="connsiteX38" fmla="*/ 1269206 w 1678781"/>
                <a:gd name="connsiteY38" fmla="*/ 404812 h 481012"/>
                <a:gd name="connsiteX39" fmla="*/ 1197768 w 1678781"/>
                <a:gd name="connsiteY39" fmla="*/ 407194 h 481012"/>
                <a:gd name="connsiteX40" fmla="*/ 1066800 w 1678781"/>
                <a:gd name="connsiteY40" fmla="*/ 421481 h 481012"/>
                <a:gd name="connsiteX41" fmla="*/ 923925 w 1678781"/>
                <a:gd name="connsiteY41" fmla="*/ 411956 h 481012"/>
                <a:gd name="connsiteX42" fmla="*/ 740568 w 1678781"/>
                <a:gd name="connsiteY42" fmla="*/ 397669 h 481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78781" h="481012">
                  <a:moveTo>
                    <a:pt x="740568" y="397669"/>
                  </a:moveTo>
                  <a:lnTo>
                    <a:pt x="564356" y="392906"/>
                  </a:lnTo>
                  <a:lnTo>
                    <a:pt x="409575" y="395287"/>
                  </a:lnTo>
                  <a:lnTo>
                    <a:pt x="28575" y="369094"/>
                  </a:lnTo>
                  <a:lnTo>
                    <a:pt x="0" y="169069"/>
                  </a:lnTo>
                  <a:lnTo>
                    <a:pt x="388143" y="190500"/>
                  </a:lnTo>
                  <a:lnTo>
                    <a:pt x="540543" y="192881"/>
                  </a:lnTo>
                  <a:lnTo>
                    <a:pt x="900112" y="192881"/>
                  </a:lnTo>
                  <a:lnTo>
                    <a:pt x="1064418" y="195262"/>
                  </a:lnTo>
                  <a:lnTo>
                    <a:pt x="1307306" y="192881"/>
                  </a:lnTo>
                  <a:lnTo>
                    <a:pt x="1352550" y="188119"/>
                  </a:lnTo>
                  <a:lnTo>
                    <a:pt x="1395412" y="178594"/>
                  </a:lnTo>
                  <a:lnTo>
                    <a:pt x="1438275" y="166687"/>
                  </a:lnTo>
                  <a:lnTo>
                    <a:pt x="1481137" y="147637"/>
                  </a:lnTo>
                  <a:lnTo>
                    <a:pt x="1519237" y="123825"/>
                  </a:lnTo>
                  <a:lnTo>
                    <a:pt x="1559718" y="88106"/>
                  </a:lnTo>
                  <a:lnTo>
                    <a:pt x="1590675" y="52387"/>
                  </a:lnTo>
                  <a:lnTo>
                    <a:pt x="1616868" y="23812"/>
                  </a:lnTo>
                  <a:lnTo>
                    <a:pt x="1638300" y="7144"/>
                  </a:lnTo>
                  <a:lnTo>
                    <a:pt x="1652587" y="0"/>
                  </a:lnTo>
                  <a:lnTo>
                    <a:pt x="1662112" y="2381"/>
                  </a:lnTo>
                  <a:lnTo>
                    <a:pt x="1674018" y="11906"/>
                  </a:lnTo>
                  <a:lnTo>
                    <a:pt x="1678781" y="35719"/>
                  </a:lnTo>
                  <a:lnTo>
                    <a:pt x="1669256" y="90487"/>
                  </a:lnTo>
                  <a:lnTo>
                    <a:pt x="1654968" y="154781"/>
                  </a:lnTo>
                  <a:lnTo>
                    <a:pt x="1633537" y="216694"/>
                  </a:lnTo>
                  <a:lnTo>
                    <a:pt x="1609725" y="283369"/>
                  </a:lnTo>
                  <a:lnTo>
                    <a:pt x="1571625" y="354806"/>
                  </a:lnTo>
                  <a:lnTo>
                    <a:pt x="1538287" y="409575"/>
                  </a:lnTo>
                  <a:lnTo>
                    <a:pt x="1507331" y="452437"/>
                  </a:lnTo>
                  <a:lnTo>
                    <a:pt x="1483518" y="473869"/>
                  </a:lnTo>
                  <a:lnTo>
                    <a:pt x="1466850" y="481012"/>
                  </a:lnTo>
                  <a:lnTo>
                    <a:pt x="1450181" y="481012"/>
                  </a:lnTo>
                  <a:lnTo>
                    <a:pt x="1421606" y="473869"/>
                  </a:lnTo>
                  <a:lnTo>
                    <a:pt x="1397793" y="459581"/>
                  </a:lnTo>
                  <a:lnTo>
                    <a:pt x="1378743" y="438150"/>
                  </a:lnTo>
                  <a:lnTo>
                    <a:pt x="1359693" y="423862"/>
                  </a:lnTo>
                  <a:lnTo>
                    <a:pt x="1323975" y="411956"/>
                  </a:lnTo>
                  <a:lnTo>
                    <a:pt x="1269206" y="404812"/>
                  </a:lnTo>
                  <a:lnTo>
                    <a:pt x="1197768" y="407194"/>
                  </a:lnTo>
                  <a:lnTo>
                    <a:pt x="1066800" y="421481"/>
                  </a:lnTo>
                  <a:lnTo>
                    <a:pt x="923925" y="411956"/>
                  </a:lnTo>
                  <a:lnTo>
                    <a:pt x="740568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FBF03351-D40B-425D-A7E3-77FC1E0E74B9}"/>
                </a:ext>
              </a:extLst>
            </p:cNvPr>
            <p:cNvSpPr/>
            <p:nvPr/>
          </p:nvSpPr>
          <p:spPr>
            <a:xfrm>
              <a:off x="5786439" y="2466976"/>
              <a:ext cx="2184400" cy="404813"/>
            </a:xfrm>
            <a:custGeom>
              <a:avLst/>
              <a:gdLst>
                <a:gd name="connsiteX0" fmla="*/ 1059656 w 2183606"/>
                <a:gd name="connsiteY0" fmla="*/ 328613 h 404813"/>
                <a:gd name="connsiteX1" fmla="*/ 764381 w 2183606"/>
                <a:gd name="connsiteY1" fmla="*/ 364331 h 404813"/>
                <a:gd name="connsiteX2" fmla="*/ 616743 w 2183606"/>
                <a:gd name="connsiteY2" fmla="*/ 378619 h 404813"/>
                <a:gd name="connsiteX3" fmla="*/ 426243 w 2183606"/>
                <a:gd name="connsiteY3" fmla="*/ 397669 h 404813"/>
                <a:gd name="connsiteX4" fmla="*/ 345281 w 2183606"/>
                <a:gd name="connsiteY4" fmla="*/ 404813 h 404813"/>
                <a:gd name="connsiteX5" fmla="*/ 309562 w 2183606"/>
                <a:gd name="connsiteY5" fmla="*/ 404813 h 404813"/>
                <a:gd name="connsiteX6" fmla="*/ 271462 w 2183606"/>
                <a:gd name="connsiteY6" fmla="*/ 400050 h 404813"/>
                <a:gd name="connsiteX7" fmla="*/ 230981 w 2183606"/>
                <a:gd name="connsiteY7" fmla="*/ 385763 h 404813"/>
                <a:gd name="connsiteX8" fmla="*/ 173831 w 2183606"/>
                <a:gd name="connsiteY8" fmla="*/ 354806 h 404813"/>
                <a:gd name="connsiteX9" fmla="*/ 119062 w 2183606"/>
                <a:gd name="connsiteY9" fmla="*/ 309563 h 404813"/>
                <a:gd name="connsiteX10" fmla="*/ 76200 w 2183606"/>
                <a:gd name="connsiteY10" fmla="*/ 269081 h 404813"/>
                <a:gd name="connsiteX11" fmla="*/ 45243 w 2183606"/>
                <a:gd name="connsiteY11" fmla="*/ 230981 h 404813"/>
                <a:gd name="connsiteX12" fmla="*/ 14287 w 2183606"/>
                <a:gd name="connsiteY12" fmla="*/ 190500 h 404813"/>
                <a:gd name="connsiteX13" fmla="*/ 2381 w 2183606"/>
                <a:gd name="connsiteY13" fmla="*/ 171450 h 404813"/>
                <a:gd name="connsiteX14" fmla="*/ 0 w 2183606"/>
                <a:gd name="connsiteY14" fmla="*/ 157163 h 404813"/>
                <a:gd name="connsiteX15" fmla="*/ 2381 w 2183606"/>
                <a:gd name="connsiteY15" fmla="*/ 147638 h 404813"/>
                <a:gd name="connsiteX16" fmla="*/ 14287 w 2183606"/>
                <a:gd name="connsiteY16" fmla="*/ 138113 h 404813"/>
                <a:gd name="connsiteX17" fmla="*/ 35718 w 2183606"/>
                <a:gd name="connsiteY17" fmla="*/ 138113 h 404813"/>
                <a:gd name="connsiteX18" fmla="*/ 59531 w 2183606"/>
                <a:gd name="connsiteY18" fmla="*/ 154781 h 404813"/>
                <a:gd name="connsiteX19" fmla="*/ 107156 w 2183606"/>
                <a:gd name="connsiteY19" fmla="*/ 185738 h 404813"/>
                <a:gd name="connsiteX20" fmla="*/ 157162 w 2183606"/>
                <a:gd name="connsiteY20" fmla="*/ 211931 h 404813"/>
                <a:gd name="connsiteX21" fmla="*/ 207168 w 2183606"/>
                <a:gd name="connsiteY21" fmla="*/ 230981 h 404813"/>
                <a:gd name="connsiteX22" fmla="*/ 245268 w 2183606"/>
                <a:gd name="connsiteY22" fmla="*/ 242888 h 404813"/>
                <a:gd name="connsiteX23" fmla="*/ 283368 w 2183606"/>
                <a:gd name="connsiteY23" fmla="*/ 247650 h 404813"/>
                <a:gd name="connsiteX24" fmla="*/ 335756 w 2183606"/>
                <a:gd name="connsiteY24" fmla="*/ 250031 h 404813"/>
                <a:gd name="connsiteX25" fmla="*/ 483393 w 2183606"/>
                <a:gd name="connsiteY25" fmla="*/ 240506 h 404813"/>
                <a:gd name="connsiteX26" fmla="*/ 619125 w 2183606"/>
                <a:gd name="connsiteY26" fmla="*/ 223838 h 404813"/>
                <a:gd name="connsiteX27" fmla="*/ 833437 w 2183606"/>
                <a:gd name="connsiteY27" fmla="*/ 197644 h 404813"/>
                <a:gd name="connsiteX28" fmla="*/ 1100137 w 2183606"/>
                <a:gd name="connsiteY28" fmla="*/ 154781 h 404813"/>
                <a:gd name="connsiteX29" fmla="*/ 1466850 w 2183606"/>
                <a:gd name="connsiteY29" fmla="*/ 85725 h 404813"/>
                <a:gd name="connsiteX30" fmla="*/ 1607343 w 2183606"/>
                <a:gd name="connsiteY30" fmla="*/ 66675 h 404813"/>
                <a:gd name="connsiteX31" fmla="*/ 1657350 w 2183606"/>
                <a:gd name="connsiteY31" fmla="*/ 59531 h 404813"/>
                <a:gd name="connsiteX32" fmla="*/ 1743075 w 2183606"/>
                <a:gd name="connsiteY32" fmla="*/ 38100 h 404813"/>
                <a:gd name="connsiteX33" fmla="*/ 1814512 w 2183606"/>
                <a:gd name="connsiteY33" fmla="*/ 26194 h 404813"/>
                <a:gd name="connsiteX34" fmla="*/ 1854993 w 2183606"/>
                <a:gd name="connsiteY34" fmla="*/ 11906 h 404813"/>
                <a:gd name="connsiteX35" fmla="*/ 1900237 w 2183606"/>
                <a:gd name="connsiteY35" fmla="*/ 0 h 404813"/>
                <a:gd name="connsiteX36" fmla="*/ 1943100 w 2183606"/>
                <a:gd name="connsiteY36" fmla="*/ 4763 h 404813"/>
                <a:gd name="connsiteX37" fmla="*/ 2019300 w 2183606"/>
                <a:gd name="connsiteY37" fmla="*/ 28575 h 404813"/>
                <a:gd name="connsiteX38" fmla="*/ 2109787 w 2183606"/>
                <a:gd name="connsiteY38" fmla="*/ 66675 h 404813"/>
                <a:gd name="connsiteX39" fmla="*/ 2143125 w 2183606"/>
                <a:gd name="connsiteY39" fmla="*/ 88106 h 404813"/>
                <a:gd name="connsiteX40" fmla="*/ 2169318 w 2183606"/>
                <a:gd name="connsiteY40" fmla="*/ 109538 h 404813"/>
                <a:gd name="connsiteX41" fmla="*/ 2178843 w 2183606"/>
                <a:gd name="connsiteY41" fmla="*/ 126206 h 404813"/>
                <a:gd name="connsiteX42" fmla="*/ 2183606 w 2183606"/>
                <a:gd name="connsiteY42" fmla="*/ 145256 h 404813"/>
                <a:gd name="connsiteX43" fmla="*/ 2181225 w 2183606"/>
                <a:gd name="connsiteY43" fmla="*/ 166688 h 404813"/>
                <a:gd name="connsiteX44" fmla="*/ 2169318 w 2183606"/>
                <a:gd name="connsiteY44" fmla="*/ 183356 h 404813"/>
                <a:gd name="connsiteX45" fmla="*/ 2135981 w 2183606"/>
                <a:gd name="connsiteY45" fmla="*/ 204788 h 404813"/>
                <a:gd name="connsiteX46" fmla="*/ 2085975 w 2183606"/>
                <a:gd name="connsiteY46" fmla="*/ 226219 h 404813"/>
                <a:gd name="connsiteX47" fmla="*/ 2002631 w 2183606"/>
                <a:gd name="connsiteY47" fmla="*/ 226219 h 404813"/>
                <a:gd name="connsiteX48" fmla="*/ 1857375 w 2183606"/>
                <a:gd name="connsiteY48" fmla="*/ 228600 h 404813"/>
                <a:gd name="connsiteX49" fmla="*/ 1604962 w 2183606"/>
                <a:gd name="connsiteY49" fmla="*/ 247650 h 404813"/>
                <a:gd name="connsiteX50" fmla="*/ 1464468 w 2183606"/>
                <a:gd name="connsiteY50" fmla="*/ 269081 h 404813"/>
                <a:gd name="connsiteX51" fmla="*/ 1059656 w 2183606"/>
                <a:gd name="connsiteY51" fmla="*/ 328613 h 404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3606" h="404813">
                  <a:moveTo>
                    <a:pt x="1059656" y="328613"/>
                  </a:moveTo>
                  <a:lnTo>
                    <a:pt x="764381" y="364331"/>
                  </a:lnTo>
                  <a:lnTo>
                    <a:pt x="616743" y="378619"/>
                  </a:lnTo>
                  <a:lnTo>
                    <a:pt x="426243" y="397669"/>
                  </a:lnTo>
                  <a:lnTo>
                    <a:pt x="345281" y="404813"/>
                  </a:lnTo>
                  <a:lnTo>
                    <a:pt x="309562" y="404813"/>
                  </a:lnTo>
                  <a:lnTo>
                    <a:pt x="271462" y="400050"/>
                  </a:lnTo>
                  <a:lnTo>
                    <a:pt x="230981" y="385763"/>
                  </a:lnTo>
                  <a:lnTo>
                    <a:pt x="173831" y="354806"/>
                  </a:lnTo>
                  <a:lnTo>
                    <a:pt x="119062" y="309563"/>
                  </a:lnTo>
                  <a:lnTo>
                    <a:pt x="76200" y="269081"/>
                  </a:lnTo>
                  <a:lnTo>
                    <a:pt x="45243" y="230981"/>
                  </a:lnTo>
                  <a:lnTo>
                    <a:pt x="14287" y="190500"/>
                  </a:lnTo>
                  <a:lnTo>
                    <a:pt x="2381" y="171450"/>
                  </a:lnTo>
                  <a:lnTo>
                    <a:pt x="0" y="157163"/>
                  </a:lnTo>
                  <a:lnTo>
                    <a:pt x="2381" y="147638"/>
                  </a:lnTo>
                  <a:lnTo>
                    <a:pt x="14287" y="138113"/>
                  </a:lnTo>
                  <a:lnTo>
                    <a:pt x="35718" y="138113"/>
                  </a:lnTo>
                  <a:lnTo>
                    <a:pt x="59531" y="154781"/>
                  </a:lnTo>
                  <a:lnTo>
                    <a:pt x="107156" y="185738"/>
                  </a:lnTo>
                  <a:lnTo>
                    <a:pt x="157162" y="211931"/>
                  </a:lnTo>
                  <a:lnTo>
                    <a:pt x="207168" y="230981"/>
                  </a:lnTo>
                  <a:lnTo>
                    <a:pt x="245268" y="242888"/>
                  </a:lnTo>
                  <a:lnTo>
                    <a:pt x="283368" y="247650"/>
                  </a:lnTo>
                  <a:lnTo>
                    <a:pt x="335756" y="250031"/>
                  </a:lnTo>
                  <a:lnTo>
                    <a:pt x="483393" y="240506"/>
                  </a:lnTo>
                  <a:lnTo>
                    <a:pt x="619125" y="223838"/>
                  </a:lnTo>
                  <a:lnTo>
                    <a:pt x="833437" y="197644"/>
                  </a:lnTo>
                  <a:lnTo>
                    <a:pt x="1100137" y="154781"/>
                  </a:lnTo>
                  <a:lnTo>
                    <a:pt x="1466850" y="85725"/>
                  </a:lnTo>
                  <a:lnTo>
                    <a:pt x="1607343" y="66675"/>
                  </a:lnTo>
                  <a:lnTo>
                    <a:pt x="1657350" y="59531"/>
                  </a:lnTo>
                  <a:lnTo>
                    <a:pt x="1743075" y="38100"/>
                  </a:lnTo>
                  <a:lnTo>
                    <a:pt x="1814512" y="26194"/>
                  </a:lnTo>
                  <a:lnTo>
                    <a:pt x="1854993" y="11906"/>
                  </a:lnTo>
                  <a:lnTo>
                    <a:pt x="1900237" y="0"/>
                  </a:lnTo>
                  <a:lnTo>
                    <a:pt x="1943100" y="4763"/>
                  </a:lnTo>
                  <a:lnTo>
                    <a:pt x="2019300" y="28575"/>
                  </a:lnTo>
                  <a:lnTo>
                    <a:pt x="2109787" y="66675"/>
                  </a:lnTo>
                  <a:lnTo>
                    <a:pt x="2143125" y="88106"/>
                  </a:lnTo>
                  <a:lnTo>
                    <a:pt x="2169318" y="109538"/>
                  </a:lnTo>
                  <a:lnTo>
                    <a:pt x="2178843" y="126206"/>
                  </a:lnTo>
                  <a:lnTo>
                    <a:pt x="2183606" y="145256"/>
                  </a:lnTo>
                  <a:lnTo>
                    <a:pt x="2181225" y="166688"/>
                  </a:lnTo>
                  <a:lnTo>
                    <a:pt x="2169318" y="183356"/>
                  </a:lnTo>
                  <a:lnTo>
                    <a:pt x="2135981" y="204788"/>
                  </a:lnTo>
                  <a:lnTo>
                    <a:pt x="2085975" y="226219"/>
                  </a:lnTo>
                  <a:lnTo>
                    <a:pt x="2002631" y="226219"/>
                  </a:lnTo>
                  <a:lnTo>
                    <a:pt x="1857375" y="228600"/>
                  </a:lnTo>
                  <a:lnTo>
                    <a:pt x="1604962" y="247650"/>
                  </a:lnTo>
                  <a:lnTo>
                    <a:pt x="1464468" y="269081"/>
                  </a:lnTo>
                  <a:lnTo>
                    <a:pt x="1059656" y="3286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9">
              <a:extLst>
                <a:ext uri="{FF2B5EF4-FFF2-40B4-BE49-F238E27FC236}">
                  <a16:creationId xmlns:a16="http://schemas.microsoft.com/office/drawing/2014/main" id="{5F5DFDED-44CC-42E4-9C8C-D5E983A90215}"/>
                </a:ext>
              </a:extLst>
            </p:cNvPr>
            <p:cNvSpPr/>
            <p:nvPr/>
          </p:nvSpPr>
          <p:spPr>
            <a:xfrm>
              <a:off x="5489577" y="2938464"/>
              <a:ext cx="2989263" cy="498475"/>
            </a:xfrm>
            <a:custGeom>
              <a:avLst/>
              <a:gdLst>
                <a:gd name="connsiteX0" fmla="*/ 1823789 w 2988710"/>
                <a:gd name="connsiteY0" fmla="*/ 265552 h 498536"/>
                <a:gd name="connsiteX1" fmla="*/ 1450513 w 2988710"/>
                <a:gd name="connsiteY1" fmla="*/ 300625 h 498536"/>
                <a:gd name="connsiteX2" fmla="*/ 1237571 w 2988710"/>
                <a:gd name="connsiteY2" fmla="*/ 323172 h 498536"/>
                <a:gd name="connsiteX3" fmla="*/ 1017113 w 2988710"/>
                <a:gd name="connsiteY3" fmla="*/ 360750 h 498536"/>
                <a:gd name="connsiteX4" fmla="*/ 761582 w 2988710"/>
                <a:gd name="connsiteY4" fmla="*/ 410854 h 498536"/>
                <a:gd name="connsiteX5" fmla="*/ 483504 w 2988710"/>
                <a:gd name="connsiteY5" fmla="*/ 473484 h 498536"/>
                <a:gd name="connsiteX6" fmla="*/ 403338 w 2988710"/>
                <a:gd name="connsiteY6" fmla="*/ 493526 h 498536"/>
                <a:gd name="connsiteX7" fmla="*/ 365760 w 2988710"/>
                <a:gd name="connsiteY7" fmla="*/ 498536 h 498536"/>
                <a:gd name="connsiteX8" fmla="*/ 330687 w 2988710"/>
                <a:gd name="connsiteY8" fmla="*/ 496031 h 498536"/>
                <a:gd name="connsiteX9" fmla="*/ 283088 w 2988710"/>
                <a:gd name="connsiteY9" fmla="*/ 483505 h 498536"/>
                <a:gd name="connsiteX10" fmla="*/ 202921 w 2988710"/>
                <a:gd name="connsiteY10" fmla="*/ 453442 h 498536"/>
                <a:gd name="connsiteX11" fmla="*/ 125260 w 2988710"/>
                <a:gd name="connsiteY11" fmla="*/ 410854 h 498536"/>
                <a:gd name="connsiteX12" fmla="*/ 65135 w 2988710"/>
                <a:gd name="connsiteY12" fmla="*/ 373276 h 498536"/>
                <a:gd name="connsiteX13" fmla="*/ 30062 w 2988710"/>
                <a:gd name="connsiteY13" fmla="*/ 350729 h 498536"/>
                <a:gd name="connsiteX14" fmla="*/ 15031 w 2988710"/>
                <a:gd name="connsiteY14" fmla="*/ 335698 h 498536"/>
                <a:gd name="connsiteX15" fmla="*/ 5010 w 2988710"/>
                <a:gd name="connsiteY15" fmla="*/ 318161 h 498536"/>
                <a:gd name="connsiteX16" fmla="*/ 0 w 2988710"/>
                <a:gd name="connsiteY16" fmla="*/ 293109 h 498536"/>
                <a:gd name="connsiteX17" fmla="*/ 0 w 2988710"/>
                <a:gd name="connsiteY17" fmla="*/ 275573 h 498536"/>
                <a:gd name="connsiteX18" fmla="*/ 2505 w 2988710"/>
                <a:gd name="connsiteY18" fmla="*/ 263047 h 498536"/>
                <a:gd name="connsiteX19" fmla="*/ 17536 w 2988710"/>
                <a:gd name="connsiteY19" fmla="*/ 255531 h 498536"/>
                <a:gd name="connsiteX20" fmla="*/ 32567 w 2988710"/>
                <a:gd name="connsiteY20" fmla="*/ 255531 h 498536"/>
                <a:gd name="connsiteX21" fmla="*/ 57619 w 2988710"/>
                <a:gd name="connsiteY21" fmla="*/ 265552 h 498536"/>
                <a:gd name="connsiteX22" fmla="*/ 160333 w 2988710"/>
                <a:gd name="connsiteY22" fmla="*/ 288099 h 498536"/>
                <a:gd name="connsiteX23" fmla="*/ 350728 w 2988710"/>
                <a:gd name="connsiteY23" fmla="*/ 315656 h 498536"/>
                <a:gd name="connsiteX24" fmla="*/ 393317 w 2988710"/>
                <a:gd name="connsiteY24" fmla="*/ 310646 h 498536"/>
                <a:gd name="connsiteX25" fmla="*/ 583712 w 2988710"/>
                <a:gd name="connsiteY25" fmla="*/ 283088 h 498536"/>
                <a:gd name="connsiteX26" fmla="*/ 914400 w 2988710"/>
                <a:gd name="connsiteY26" fmla="*/ 220458 h 498536"/>
                <a:gd name="connsiteX27" fmla="*/ 1037155 w 2988710"/>
                <a:gd name="connsiteY27" fmla="*/ 202922 h 498536"/>
                <a:gd name="connsiteX28" fmla="*/ 1357821 w 2988710"/>
                <a:gd name="connsiteY28" fmla="*/ 157828 h 498536"/>
                <a:gd name="connsiteX29" fmla="*/ 1575774 w 2988710"/>
                <a:gd name="connsiteY29" fmla="*/ 130271 h 498536"/>
                <a:gd name="connsiteX30" fmla="*/ 1746128 w 2988710"/>
                <a:gd name="connsiteY30" fmla="*/ 110229 h 498536"/>
                <a:gd name="connsiteX31" fmla="*/ 1881409 w 2988710"/>
                <a:gd name="connsiteY31" fmla="*/ 92693 h 498536"/>
                <a:gd name="connsiteX32" fmla="*/ 2031721 w 2988710"/>
                <a:gd name="connsiteY32" fmla="*/ 80167 h 498536"/>
                <a:gd name="connsiteX33" fmla="*/ 2272221 w 2988710"/>
                <a:gd name="connsiteY33" fmla="*/ 57620 h 498536"/>
                <a:gd name="connsiteX34" fmla="*/ 2367419 w 2988710"/>
                <a:gd name="connsiteY34" fmla="*/ 50104 h 498536"/>
                <a:gd name="connsiteX35" fmla="*/ 2402492 w 2988710"/>
                <a:gd name="connsiteY35" fmla="*/ 40083 h 498536"/>
                <a:gd name="connsiteX36" fmla="*/ 2465122 w 2988710"/>
                <a:gd name="connsiteY36" fmla="*/ 20042 h 498536"/>
                <a:gd name="connsiteX37" fmla="*/ 2537773 w 2988710"/>
                <a:gd name="connsiteY37" fmla="*/ 0 h 498536"/>
                <a:gd name="connsiteX38" fmla="*/ 2570340 w 2988710"/>
                <a:gd name="connsiteY38" fmla="*/ 0 h 498536"/>
                <a:gd name="connsiteX39" fmla="*/ 2637981 w 2988710"/>
                <a:gd name="connsiteY39" fmla="*/ 7516 h 498536"/>
                <a:gd name="connsiteX40" fmla="*/ 2723158 w 2988710"/>
                <a:gd name="connsiteY40" fmla="*/ 20042 h 498536"/>
                <a:gd name="connsiteX41" fmla="*/ 2803324 w 2988710"/>
                <a:gd name="connsiteY41" fmla="*/ 40083 h 498536"/>
                <a:gd name="connsiteX42" fmla="*/ 2860944 w 2988710"/>
                <a:gd name="connsiteY42" fmla="*/ 62630 h 498536"/>
                <a:gd name="connsiteX43" fmla="*/ 2913553 w 2988710"/>
                <a:gd name="connsiteY43" fmla="*/ 87682 h 498536"/>
                <a:gd name="connsiteX44" fmla="*/ 2963658 w 2988710"/>
                <a:gd name="connsiteY44" fmla="*/ 117745 h 498536"/>
                <a:gd name="connsiteX45" fmla="*/ 2983699 w 2988710"/>
                <a:gd name="connsiteY45" fmla="*/ 140292 h 498536"/>
                <a:gd name="connsiteX46" fmla="*/ 2988710 w 2988710"/>
                <a:gd name="connsiteY46" fmla="*/ 162838 h 498536"/>
                <a:gd name="connsiteX47" fmla="*/ 2981194 w 2988710"/>
                <a:gd name="connsiteY47" fmla="*/ 192901 h 498536"/>
                <a:gd name="connsiteX48" fmla="*/ 2961152 w 2988710"/>
                <a:gd name="connsiteY48" fmla="*/ 217953 h 498536"/>
                <a:gd name="connsiteX49" fmla="*/ 2933595 w 2988710"/>
                <a:gd name="connsiteY49" fmla="*/ 235489 h 498536"/>
                <a:gd name="connsiteX50" fmla="*/ 2898522 w 2988710"/>
                <a:gd name="connsiteY50" fmla="*/ 245510 h 498536"/>
                <a:gd name="connsiteX51" fmla="*/ 2835892 w 2988710"/>
                <a:gd name="connsiteY51" fmla="*/ 245510 h 498536"/>
                <a:gd name="connsiteX52" fmla="*/ 2703116 w 2988710"/>
                <a:gd name="connsiteY52" fmla="*/ 237995 h 498536"/>
                <a:gd name="connsiteX53" fmla="*/ 2570340 w 2988710"/>
                <a:gd name="connsiteY53" fmla="*/ 232984 h 498536"/>
                <a:gd name="connsiteX54" fmla="*/ 2420028 w 2988710"/>
                <a:gd name="connsiteY54" fmla="*/ 235489 h 498536"/>
                <a:gd name="connsiteX55" fmla="*/ 2272221 w 2988710"/>
                <a:gd name="connsiteY55" fmla="*/ 235489 h 498536"/>
                <a:gd name="connsiteX56" fmla="*/ 2036732 w 2988710"/>
                <a:gd name="connsiteY56" fmla="*/ 250521 h 498536"/>
                <a:gd name="connsiteX57" fmla="*/ 1823789 w 2988710"/>
                <a:gd name="connsiteY57" fmla="*/ 265552 h 498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88710" h="498536">
                  <a:moveTo>
                    <a:pt x="1823789" y="265552"/>
                  </a:moveTo>
                  <a:lnTo>
                    <a:pt x="1450513" y="300625"/>
                  </a:lnTo>
                  <a:lnTo>
                    <a:pt x="1237571" y="323172"/>
                  </a:lnTo>
                  <a:lnTo>
                    <a:pt x="1017113" y="360750"/>
                  </a:lnTo>
                  <a:lnTo>
                    <a:pt x="761582" y="410854"/>
                  </a:lnTo>
                  <a:lnTo>
                    <a:pt x="483504" y="473484"/>
                  </a:lnTo>
                  <a:lnTo>
                    <a:pt x="403338" y="493526"/>
                  </a:lnTo>
                  <a:lnTo>
                    <a:pt x="365760" y="498536"/>
                  </a:lnTo>
                  <a:lnTo>
                    <a:pt x="330687" y="496031"/>
                  </a:lnTo>
                  <a:lnTo>
                    <a:pt x="283088" y="483505"/>
                  </a:lnTo>
                  <a:lnTo>
                    <a:pt x="202921" y="453442"/>
                  </a:lnTo>
                  <a:lnTo>
                    <a:pt x="125260" y="410854"/>
                  </a:lnTo>
                  <a:lnTo>
                    <a:pt x="65135" y="373276"/>
                  </a:lnTo>
                  <a:lnTo>
                    <a:pt x="30062" y="350729"/>
                  </a:lnTo>
                  <a:lnTo>
                    <a:pt x="15031" y="335698"/>
                  </a:lnTo>
                  <a:lnTo>
                    <a:pt x="5010" y="318161"/>
                  </a:lnTo>
                  <a:lnTo>
                    <a:pt x="0" y="293109"/>
                  </a:lnTo>
                  <a:lnTo>
                    <a:pt x="0" y="275573"/>
                  </a:lnTo>
                  <a:lnTo>
                    <a:pt x="2505" y="263047"/>
                  </a:lnTo>
                  <a:lnTo>
                    <a:pt x="17536" y="255531"/>
                  </a:lnTo>
                  <a:lnTo>
                    <a:pt x="32567" y="255531"/>
                  </a:lnTo>
                  <a:lnTo>
                    <a:pt x="57619" y="265552"/>
                  </a:lnTo>
                  <a:lnTo>
                    <a:pt x="160333" y="288099"/>
                  </a:lnTo>
                  <a:lnTo>
                    <a:pt x="350728" y="315656"/>
                  </a:lnTo>
                  <a:lnTo>
                    <a:pt x="393317" y="310646"/>
                  </a:lnTo>
                  <a:lnTo>
                    <a:pt x="583712" y="283088"/>
                  </a:lnTo>
                  <a:lnTo>
                    <a:pt x="914400" y="220458"/>
                  </a:lnTo>
                  <a:lnTo>
                    <a:pt x="1037155" y="202922"/>
                  </a:lnTo>
                  <a:lnTo>
                    <a:pt x="1357821" y="157828"/>
                  </a:lnTo>
                  <a:lnTo>
                    <a:pt x="1575774" y="130271"/>
                  </a:lnTo>
                  <a:lnTo>
                    <a:pt x="1746128" y="110229"/>
                  </a:lnTo>
                  <a:lnTo>
                    <a:pt x="1881409" y="92693"/>
                  </a:lnTo>
                  <a:lnTo>
                    <a:pt x="2031721" y="80167"/>
                  </a:lnTo>
                  <a:lnTo>
                    <a:pt x="2272221" y="57620"/>
                  </a:lnTo>
                  <a:lnTo>
                    <a:pt x="2367419" y="50104"/>
                  </a:lnTo>
                  <a:lnTo>
                    <a:pt x="2402492" y="40083"/>
                  </a:lnTo>
                  <a:lnTo>
                    <a:pt x="2465122" y="20042"/>
                  </a:lnTo>
                  <a:lnTo>
                    <a:pt x="2537773" y="0"/>
                  </a:lnTo>
                  <a:lnTo>
                    <a:pt x="2570340" y="0"/>
                  </a:lnTo>
                  <a:lnTo>
                    <a:pt x="2637981" y="7516"/>
                  </a:lnTo>
                  <a:lnTo>
                    <a:pt x="2723158" y="20042"/>
                  </a:lnTo>
                  <a:lnTo>
                    <a:pt x="2803324" y="40083"/>
                  </a:lnTo>
                  <a:lnTo>
                    <a:pt x="2860944" y="62630"/>
                  </a:lnTo>
                  <a:lnTo>
                    <a:pt x="2913553" y="87682"/>
                  </a:lnTo>
                  <a:lnTo>
                    <a:pt x="2963658" y="117745"/>
                  </a:lnTo>
                  <a:lnTo>
                    <a:pt x="2983699" y="140292"/>
                  </a:lnTo>
                  <a:lnTo>
                    <a:pt x="2988710" y="162838"/>
                  </a:lnTo>
                  <a:lnTo>
                    <a:pt x="2981194" y="192901"/>
                  </a:lnTo>
                  <a:lnTo>
                    <a:pt x="2961152" y="217953"/>
                  </a:lnTo>
                  <a:lnTo>
                    <a:pt x="2933595" y="235489"/>
                  </a:lnTo>
                  <a:lnTo>
                    <a:pt x="2898522" y="245510"/>
                  </a:lnTo>
                  <a:lnTo>
                    <a:pt x="2835892" y="245510"/>
                  </a:lnTo>
                  <a:lnTo>
                    <a:pt x="2703116" y="237995"/>
                  </a:lnTo>
                  <a:lnTo>
                    <a:pt x="2570340" y="232984"/>
                  </a:lnTo>
                  <a:lnTo>
                    <a:pt x="2420028" y="235489"/>
                  </a:lnTo>
                  <a:lnTo>
                    <a:pt x="2272221" y="235489"/>
                  </a:lnTo>
                  <a:lnTo>
                    <a:pt x="2036732" y="250521"/>
                  </a:lnTo>
                  <a:lnTo>
                    <a:pt x="1823789" y="26555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7">
              <a:extLst>
                <a:ext uri="{FF2B5EF4-FFF2-40B4-BE49-F238E27FC236}">
                  <a16:creationId xmlns:a16="http://schemas.microsoft.com/office/drawing/2014/main" id="{FBD65E28-DD70-48A0-8EB8-5324F5967B4B}"/>
                </a:ext>
              </a:extLst>
            </p:cNvPr>
            <p:cNvSpPr/>
            <p:nvPr/>
          </p:nvSpPr>
          <p:spPr>
            <a:xfrm rot="16200000">
              <a:off x="5000627" y="4511676"/>
              <a:ext cx="2181225" cy="377825"/>
            </a:xfrm>
            <a:custGeom>
              <a:avLst/>
              <a:gdLst>
                <a:gd name="connsiteX0" fmla="*/ 1228725 w 2181225"/>
                <a:gd name="connsiteY0" fmla="*/ 376237 h 378619"/>
                <a:gd name="connsiteX1" fmla="*/ 976312 w 2181225"/>
                <a:gd name="connsiteY1" fmla="*/ 366712 h 378619"/>
                <a:gd name="connsiteX2" fmla="*/ 821531 w 2181225"/>
                <a:gd name="connsiteY2" fmla="*/ 369094 h 378619"/>
                <a:gd name="connsiteX3" fmla="*/ 457200 w 2181225"/>
                <a:gd name="connsiteY3" fmla="*/ 347662 h 378619"/>
                <a:gd name="connsiteX4" fmla="*/ 288131 w 2181225"/>
                <a:gd name="connsiteY4" fmla="*/ 335756 h 378619"/>
                <a:gd name="connsiteX5" fmla="*/ 192881 w 2181225"/>
                <a:gd name="connsiteY5" fmla="*/ 328612 h 378619"/>
                <a:gd name="connsiteX6" fmla="*/ 135731 w 2181225"/>
                <a:gd name="connsiteY6" fmla="*/ 323850 h 378619"/>
                <a:gd name="connsiteX7" fmla="*/ 97631 w 2181225"/>
                <a:gd name="connsiteY7" fmla="*/ 314325 h 378619"/>
                <a:gd name="connsiteX8" fmla="*/ 47625 w 2181225"/>
                <a:gd name="connsiteY8" fmla="*/ 292894 h 378619"/>
                <a:gd name="connsiteX9" fmla="*/ 19050 w 2181225"/>
                <a:gd name="connsiteY9" fmla="*/ 276225 h 378619"/>
                <a:gd name="connsiteX10" fmla="*/ 2381 w 2181225"/>
                <a:gd name="connsiteY10" fmla="*/ 257175 h 378619"/>
                <a:gd name="connsiteX11" fmla="*/ 0 w 2181225"/>
                <a:gd name="connsiteY11" fmla="*/ 240506 h 378619"/>
                <a:gd name="connsiteX12" fmla="*/ 4762 w 2181225"/>
                <a:gd name="connsiteY12" fmla="*/ 214312 h 378619"/>
                <a:gd name="connsiteX13" fmla="*/ 19050 w 2181225"/>
                <a:gd name="connsiteY13" fmla="*/ 188119 h 378619"/>
                <a:gd name="connsiteX14" fmla="*/ 47625 w 2181225"/>
                <a:gd name="connsiteY14" fmla="*/ 159544 h 378619"/>
                <a:gd name="connsiteX15" fmla="*/ 85725 w 2181225"/>
                <a:gd name="connsiteY15" fmla="*/ 133350 h 378619"/>
                <a:gd name="connsiteX16" fmla="*/ 128587 w 2181225"/>
                <a:gd name="connsiteY16" fmla="*/ 109537 h 378619"/>
                <a:gd name="connsiteX17" fmla="*/ 202406 w 2181225"/>
                <a:gd name="connsiteY17" fmla="*/ 85725 h 378619"/>
                <a:gd name="connsiteX18" fmla="*/ 271462 w 2181225"/>
                <a:gd name="connsiteY18" fmla="*/ 73819 h 378619"/>
                <a:gd name="connsiteX19" fmla="*/ 302418 w 2181225"/>
                <a:gd name="connsiteY19" fmla="*/ 73819 h 378619"/>
                <a:gd name="connsiteX20" fmla="*/ 397668 w 2181225"/>
                <a:gd name="connsiteY20" fmla="*/ 92869 h 378619"/>
                <a:gd name="connsiteX21" fmla="*/ 538162 w 2181225"/>
                <a:gd name="connsiteY21" fmla="*/ 121444 h 378619"/>
                <a:gd name="connsiteX22" fmla="*/ 802481 w 2181225"/>
                <a:gd name="connsiteY22" fmla="*/ 164306 h 378619"/>
                <a:gd name="connsiteX23" fmla="*/ 971550 w 2181225"/>
                <a:gd name="connsiteY23" fmla="*/ 166687 h 378619"/>
                <a:gd name="connsiteX24" fmla="*/ 1231106 w 2181225"/>
                <a:gd name="connsiteY24" fmla="*/ 180975 h 378619"/>
                <a:gd name="connsiteX25" fmla="*/ 1397793 w 2181225"/>
                <a:gd name="connsiteY25" fmla="*/ 190500 h 378619"/>
                <a:gd name="connsiteX26" fmla="*/ 1528762 w 2181225"/>
                <a:gd name="connsiteY26" fmla="*/ 192881 h 378619"/>
                <a:gd name="connsiteX27" fmla="*/ 1654968 w 2181225"/>
                <a:gd name="connsiteY27" fmla="*/ 195262 h 378619"/>
                <a:gd name="connsiteX28" fmla="*/ 1854993 w 2181225"/>
                <a:gd name="connsiteY28" fmla="*/ 190500 h 378619"/>
                <a:gd name="connsiteX29" fmla="*/ 1897856 w 2181225"/>
                <a:gd name="connsiteY29" fmla="*/ 180975 h 378619"/>
                <a:gd name="connsiteX30" fmla="*/ 1947862 w 2181225"/>
                <a:gd name="connsiteY30" fmla="*/ 166687 h 378619"/>
                <a:gd name="connsiteX31" fmla="*/ 2014537 w 2181225"/>
                <a:gd name="connsiteY31" fmla="*/ 140494 h 378619"/>
                <a:gd name="connsiteX32" fmla="*/ 2059781 w 2181225"/>
                <a:gd name="connsiteY32" fmla="*/ 109537 h 378619"/>
                <a:gd name="connsiteX33" fmla="*/ 2085975 w 2181225"/>
                <a:gd name="connsiteY33" fmla="*/ 83344 h 378619"/>
                <a:gd name="connsiteX34" fmla="*/ 2105025 w 2181225"/>
                <a:gd name="connsiteY34" fmla="*/ 47625 h 378619"/>
                <a:gd name="connsiteX35" fmla="*/ 2116931 w 2181225"/>
                <a:gd name="connsiteY35" fmla="*/ 30956 h 378619"/>
                <a:gd name="connsiteX36" fmla="*/ 2128837 w 2181225"/>
                <a:gd name="connsiteY36" fmla="*/ 16669 h 378619"/>
                <a:gd name="connsiteX37" fmla="*/ 2143125 w 2181225"/>
                <a:gd name="connsiteY37" fmla="*/ 4762 h 378619"/>
                <a:gd name="connsiteX38" fmla="*/ 2155031 w 2181225"/>
                <a:gd name="connsiteY38" fmla="*/ 0 h 378619"/>
                <a:gd name="connsiteX39" fmla="*/ 2164556 w 2181225"/>
                <a:gd name="connsiteY39" fmla="*/ 0 h 378619"/>
                <a:gd name="connsiteX40" fmla="*/ 2171700 w 2181225"/>
                <a:gd name="connsiteY40" fmla="*/ 4762 h 378619"/>
                <a:gd name="connsiteX41" fmla="*/ 2176462 w 2181225"/>
                <a:gd name="connsiteY41" fmla="*/ 11906 h 378619"/>
                <a:gd name="connsiteX42" fmla="*/ 2181225 w 2181225"/>
                <a:gd name="connsiteY42" fmla="*/ 30956 h 378619"/>
                <a:gd name="connsiteX43" fmla="*/ 2181225 w 2181225"/>
                <a:gd name="connsiteY43" fmla="*/ 64294 h 378619"/>
                <a:gd name="connsiteX44" fmla="*/ 2178843 w 2181225"/>
                <a:gd name="connsiteY44" fmla="*/ 119062 h 378619"/>
                <a:gd name="connsiteX45" fmla="*/ 2164556 w 2181225"/>
                <a:gd name="connsiteY45" fmla="*/ 188119 h 378619"/>
                <a:gd name="connsiteX46" fmla="*/ 2119312 w 2181225"/>
                <a:gd name="connsiteY46" fmla="*/ 333375 h 378619"/>
                <a:gd name="connsiteX47" fmla="*/ 2052637 w 2181225"/>
                <a:gd name="connsiteY47" fmla="*/ 347662 h 378619"/>
                <a:gd name="connsiteX48" fmla="*/ 1874043 w 2181225"/>
                <a:gd name="connsiteY48" fmla="*/ 357187 h 378619"/>
                <a:gd name="connsiteX49" fmla="*/ 1726406 w 2181225"/>
                <a:gd name="connsiteY49" fmla="*/ 366712 h 378619"/>
                <a:gd name="connsiteX50" fmla="*/ 1600200 w 2181225"/>
                <a:gd name="connsiteY50" fmla="*/ 371475 h 378619"/>
                <a:gd name="connsiteX51" fmla="*/ 1500187 w 2181225"/>
                <a:gd name="connsiteY51" fmla="*/ 369094 h 378619"/>
                <a:gd name="connsiteX52" fmla="*/ 1400175 w 2181225"/>
                <a:gd name="connsiteY52" fmla="*/ 378619 h 378619"/>
                <a:gd name="connsiteX53" fmla="*/ 1228725 w 2181225"/>
                <a:gd name="connsiteY53" fmla="*/ 37623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181225" h="378619">
                  <a:moveTo>
                    <a:pt x="1228725" y="376237"/>
                  </a:moveTo>
                  <a:lnTo>
                    <a:pt x="976312" y="366712"/>
                  </a:lnTo>
                  <a:lnTo>
                    <a:pt x="821531" y="369094"/>
                  </a:lnTo>
                  <a:lnTo>
                    <a:pt x="457200" y="347662"/>
                  </a:lnTo>
                  <a:lnTo>
                    <a:pt x="288131" y="335756"/>
                  </a:lnTo>
                  <a:lnTo>
                    <a:pt x="192881" y="328612"/>
                  </a:lnTo>
                  <a:lnTo>
                    <a:pt x="135731" y="323850"/>
                  </a:lnTo>
                  <a:lnTo>
                    <a:pt x="97631" y="314325"/>
                  </a:lnTo>
                  <a:lnTo>
                    <a:pt x="47625" y="292894"/>
                  </a:lnTo>
                  <a:lnTo>
                    <a:pt x="19050" y="276225"/>
                  </a:lnTo>
                  <a:lnTo>
                    <a:pt x="2381" y="257175"/>
                  </a:lnTo>
                  <a:lnTo>
                    <a:pt x="0" y="240506"/>
                  </a:lnTo>
                  <a:lnTo>
                    <a:pt x="4762" y="214312"/>
                  </a:lnTo>
                  <a:lnTo>
                    <a:pt x="19050" y="188119"/>
                  </a:lnTo>
                  <a:lnTo>
                    <a:pt x="47625" y="159544"/>
                  </a:lnTo>
                  <a:lnTo>
                    <a:pt x="85725" y="133350"/>
                  </a:lnTo>
                  <a:lnTo>
                    <a:pt x="128587" y="109537"/>
                  </a:lnTo>
                  <a:lnTo>
                    <a:pt x="202406" y="85725"/>
                  </a:lnTo>
                  <a:lnTo>
                    <a:pt x="271462" y="73819"/>
                  </a:lnTo>
                  <a:lnTo>
                    <a:pt x="302418" y="73819"/>
                  </a:lnTo>
                  <a:lnTo>
                    <a:pt x="397668" y="92869"/>
                  </a:lnTo>
                  <a:lnTo>
                    <a:pt x="538162" y="121444"/>
                  </a:lnTo>
                  <a:lnTo>
                    <a:pt x="802481" y="164306"/>
                  </a:lnTo>
                  <a:lnTo>
                    <a:pt x="971550" y="166687"/>
                  </a:lnTo>
                  <a:lnTo>
                    <a:pt x="1231106" y="180975"/>
                  </a:lnTo>
                  <a:lnTo>
                    <a:pt x="1397793" y="190500"/>
                  </a:lnTo>
                  <a:lnTo>
                    <a:pt x="1528762" y="192881"/>
                  </a:lnTo>
                  <a:lnTo>
                    <a:pt x="1654968" y="195262"/>
                  </a:lnTo>
                  <a:lnTo>
                    <a:pt x="1854993" y="190500"/>
                  </a:lnTo>
                  <a:lnTo>
                    <a:pt x="1897856" y="180975"/>
                  </a:lnTo>
                  <a:lnTo>
                    <a:pt x="1947862" y="166687"/>
                  </a:lnTo>
                  <a:lnTo>
                    <a:pt x="2014537" y="140494"/>
                  </a:lnTo>
                  <a:lnTo>
                    <a:pt x="2059781" y="109537"/>
                  </a:lnTo>
                  <a:lnTo>
                    <a:pt x="2085975" y="83344"/>
                  </a:lnTo>
                  <a:lnTo>
                    <a:pt x="2105025" y="47625"/>
                  </a:lnTo>
                  <a:lnTo>
                    <a:pt x="2116931" y="30956"/>
                  </a:lnTo>
                  <a:lnTo>
                    <a:pt x="2128837" y="16669"/>
                  </a:lnTo>
                  <a:lnTo>
                    <a:pt x="2143125" y="4762"/>
                  </a:lnTo>
                  <a:lnTo>
                    <a:pt x="2155031" y="0"/>
                  </a:lnTo>
                  <a:lnTo>
                    <a:pt x="2164556" y="0"/>
                  </a:lnTo>
                  <a:lnTo>
                    <a:pt x="2171700" y="4762"/>
                  </a:lnTo>
                  <a:lnTo>
                    <a:pt x="2176462" y="11906"/>
                  </a:lnTo>
                  <a:lnTo>
                    <a:pt x="2181225" y="30956"/>
                  </a:lnTo>
                  <a:lnTo>
                    <a:pt x="2181225" y="64294"/>
                  </a:lnTo>
                  <a:lnTo>
                    <a:pt x="2178843" y="119062"/>
                  </a:lnTo>
                  <a:lnTo>
                    <a:pt x="2164556" y="188119"/>
                  </a:lnTo>
                  <a:lnTo>
                    <a:pt x="2119312" y="333375"/>
                  </a:lnTo>
                  <a:lnTo>
                    <a:pt x="2052637" y="347662"/>
                  </a:lnTo>
                  <a:lnTo>
                    <a:pt x="1874043" y="357187"/>
                  </a:lnTo>
                  <a:lnTo>
                    <a:pt x="1726406" y="366712"/>
                  </a:lnTo>
                  <a:lnTo>
                    <a:pt x="1600200" y="371475"/>
                  </a:lnTo>
                  <a:lnTo>
                    <a:pt x="1500187" y="369094"/>
                  </a:lnTo>
                  <a:lnTo>
                    <a:pt x="1400175" y="378619"/>
                  </a:lnTo>
                  <a:lnTo>
                    <a:pt x="1228725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80F7124B-772A-4256-AFEC-50E1D411B9AB}"/>
                </a:ext>
              </a:extLst>
            </p:cNvPr>
            <p:cNvSpPr/>
            <p:nvPr/>
          </p:nvSpPr>
          <p:spPr>
            <a:xfrm rot="16200000">
              <a:off x="5682459" y="3848895"/>
              <a:ext cx="2622550" cy="1773237"/>
            </a:xfrm>
            <a:custGeom>
              <a:avLst/>
              <a:gdLst>
                <a:gd name="connsiteX0" fmla="*/ 869156 w 2621756"/>
                <a:gd name="connsiteY0" fmla="*/ 1719263 h 1774032"/>
                <a:gd name="connsiteX1" fmla="*/ 628650 w 2621756"/>
                <a:gd name="connsiteY1" fmla="*/ 1726407 h 1774032"/>
                <a:gd name="connsiteX2" fmla="*/ 459581 w 2621756"/>
                <a:gd name="connsiteY2" fmla="*/ 1726407 h 1774032"/>
                <a:gd name="connsiteX3" fmla="*/ 373856 w 2621756"/>
                <a:gd name="connsiteY3" fmla="*/ 1724025 h 1774032"/>
                <a:gd name="connsiteX4" fmla="*/ 328612 w 2621756"/>
                <a:gd name="connsiteY4" fmla="*/ 1721644 h 1774032"/>
                <a:gd name="connsiteX5" fmla="*/ 283369 w 2621756"/>
                <a:gd name="connsiteY5" fmla="*/ 1712119 h 1774032"/>
                <a:gd name="connsiteX6" fmla="*/ 235744 w 2621756"/>
                <a:gd name="connsiteY6" fmla="*/ 1697832 h 1774032"/>
                <a:gd name="connsiteX7" fmla="*/ 157162 w 2621756"/>
                <a:gd name="connsiteY7" fmla="*/ 1662113 h 1774032"/>
                <a:gd name="connsiteX8" fmla="*/ 73819 w 2621756"/>
                <a:gd name="connsiteY8" fmla="*/ 1616869 h 1774032"/>
                <a:gd name="connsiteX9" fmla="*/ 23812 w 2621756"/>
                <a:gd name="connsiteY9" fmla="*/ 1583532 h 1774032"/>
                <a:gd name="connsiteX10" fmla="*/ 2381 w 2621756"/>
                <a:gd name="connsiteY10" fmla="*/ 1564482 h 1774032"/>
                <a:gd name="connsiteX11" fmla="*/ 0 w 2621756"/>
                <a:gd name="connsiteY11" fmla="*/ 1552575 h 1774032"/>
                <a:gd name="connsiteX12" fmla="*/ 2381 w 2621756"/>
                <a:gd name="connsiteY12" fmla="*/ 1535907 h 1774032"/>
                <a:gd name="connsiteX13" fmla="*/ 19050 w 2621756"/>
                <a:gd name="connsiteY13" fmla="*/ 1514475 h 1774032"/>
                <a:gd name="connsiteX14" fmla="*/ 40481 w 2621756"/>
                <a:gd name="connsiteY14" fmla="*/ 1493044 h 1774032"/>
                <a:gd name="connsiteX15" fmla="*/ 71437 w 2621756"/>
                <a:gd name="connsiteY15" fmla="*/ 1469232 h 1774032"/>
                <a:gd name="connsiteX16" fmla="*/ 126206 w 2621756"/>
                <a:gd name="connsiteY16" fmla="*/ 1435894 h 1774032"/>
                <a:gd name="connsiteX17" fmla="*/ 202406 w 2621756"/>
                <a:gd name="connsiteY17" fmla="*/ 1390650 h 1774032"/>
                <a:gd name="connsiteX18" fmla="*/ 507206 w 2621756"/>
                <a:gd name="connsiteY18" fmla="*/ 1423988 h 1774032"/>
                <a:gd name="connsiteX19" fmla="*/ 523875 w 2621756"/>
                <a:gd name="connsiteY19" fmla="*/ 1445419 h 1774032"/>
                <a:gd name="connsiteX20" fmla="*/ 552450 w 2621756"/>
                <a:gd name="connsiteY20" fmla="*/ 1462088 h 1774032"/>
                <a:gd name="connsiteX21" fmla="*/ 590550 w 2621756"/>
                <a:gd name="connsiteY21" fmla="*/ 1473994 h 1774032"/>
                <a:gd name="connsiteX22" fmla="*/ 611981 w 2621756"/>
                <a:gd name="connsiteY22" fmla="*/ 1476375 h 1774032"/>
                <a:gd name="connsiteX23" fmla="*/ 659606 w 2621756"/>
                <a:gd name="connsiteY23" fmla="*/ 1481138 h 1774032"/>
                <a:gd name="connsiteX24" fmla="*/ 762000 w 2621756"/>
                <a:gd name="connsiteY24" fmla="*/ 1481138 h 1774032"/>
                <a:gd name="connsiteX25" fmla="*/ 1238250 w 2621756"/>
                <a:gd name="connsiteY25" fmla="*/ 1478757 h 1774032"/>
                <a:gd name="connsiteX26" fmla="*/ 1397794 w 2621756"/>
                <a:gd name="connsiteY26" fmla="*/ 1478757 h 1774032"/>
                <a:gd name="connsiteX27" fmla="*/ 1864519 w 2621756"/>
                <a:gd name="connsiteY27" fmla="*/ 1478757 h 1774032"/>
                <a:gd name="connsiteX28" fmla="*/ 2014537 w 2621756"/>
                <a:gd name="connsiteY28" fmla="*/ 1478757 h 1774032"/>
                <a:gd name="connsiteX29" fmla="*/ 2309812 w 2621756"/>
                <a:gd name="connsiteY29" fmla="*/ 1476375 h 1774032"/>
                <a:gd name="connsiteX30" fmla="*/ 2355056 w 2621756"/>
                <a:gd name="connsiteY30" fmla="*/ 1471613 h 1774032"/>
                <a:gd name="connsiteX31" fmla="*/ 2374106 w 2621756"/>
                <a:gd name="connsiteY31" fmla="*/ 1466850 h 1774032"/>
                <a:gd name="connsiteX32" fmla="*/ 2390775 w 2621756"/>
                <a:gd name="connsiteY32" fmla="*/ 1454944 h 1774032"/>
                <a:gd name="connsiteX33" fmla="*/ 2405062 w 2621756"/>
                <a:gd name="connsiteY33" fmla="*/ 1435894 h 1774032"/>
                <a:gd name="connsiteX34" fmla="*/ 2412206 w 2621756"/>
                <a:gd name="connsiteY34" fmla="*/ 1412082 h 1774032"/>
                <a:gd name="connsiteX35" fmla="*/ 2383631 w 2621756"/>
                <a:gd name="connsiteY35" fmla="*/ 1235869 h 1774032"/>
                <a:gd name="connsiteX36" fmla="*/ 2366962 w 2621756"/>
                <a:gd name="connsiteY36" fmla="*/ 1097757 h 1774032"/>
                <a:gd name="connsiteX37" fmla="*/ 2345531 w 2621756"/>
                <a:gd name="connsiteY37" fmla="*/ 873919 h 1774032"/>
                <a:gd name="connsiteX38" fmla="*/ 2328862 w 2621756"/>
                <a:gd name="connsiteY38" fmla="*/ 688182 h 1774032"/>
                <a:gd name="connsiteX39" fmla="*/ 2309812 w 2621756"/>
                <a:gd name="connsiteY39" fmla="*/ 509588 h 1774032"/>
                <a:gd name="connsiteX40" fmla="*/ 2297906 w 2621756"/>
                <a:gd name="connsiteY40" fmla="*/ 359569 h 1774032"/>
                <a:gd name="connsiteX41" fmla="*/ 2276475 w 2621756"/>
                <a:gd name="connsiteY41" fmla="*/ 92869 h 1774032"/>
                <a:gd name="connsiteX42" fmla="*/ 2386012 w 2621756"/>
                <a:gd name="connsiteY42" fmla="*/ 0 h 1774032"/>
                <a:gd name="connsiteX43" fmla="*/ 2405062 w 2621756"/>
                <a:gd name="connsiteY43" fmla="*/ 169069 h 1774032"/>
                <a:gd name="connsiteX44" fmla="*/ 2433637 w 2621756"/>
                <a:gd name="connsiteY44" fmla="*/ 435769 h 1774032"/>
                <a:gd name="connsiteX45" fmla="*/ 2462212 w 2621756"/>
                <a:gd name="connsiteY45" fmla="*/ 671513 h 1774032"/>
                <a:gd name="connsiteX46" fmla="*/ 2478881 w 2621756"/>
                <a:gd name="connsiteY46" fmla="*/ 881063 h 1774032"/>
                <a:gd name="connsiteX47" fmla="*/ 2514600 w 2621756"/>
                <a:gd name="connsiteY47" fmla="*/ 1121569 h 1774032"/>
                <a:gd name="connsiteX48" fmla="*/ 2533650 w 2621756"/>
                <a:gd name="connsiteY48" fmla="*/ 1216819 h 1774032"/>
                <a:gd name="connsiteX49" fmla="*/ 2552700 w 2621756"/>
                <a:gd name="connsiteY49" fmla="*/ 1316832 h 1774032"/>
                <a:gd name="connsiteX50" fmla="*/ 2569369 w 2621756"/>
                <a:gd name="connsiteY50" fmla="*/ 1381125 h 1774032"/>
                <a:gd name="connsiteX51" fmla="*/ 2595562 w 2621756"/>
                <a:gd name="connsiteY51" fmla="*/ 1412082 h 1774032"/>
                <a:gd name="connsiteX52" fmla="*/ 2607469 w 2621756"/>
                <a:gd name="connsiteY52" fmla="*/ 1433513 h 1774032"/>
                <a:gd name="connsiteX53" fmla="*/ 2616994 w 2621756"/>
                <a:gd name="connsiteY53" fmla="*/ 1450182 h 1774032"/>
                <a:gd name="connsiteX54" fmla="*/ 2621756 w 2621756"/>
                <a:gd name="connsiteY54" fmla="*/ 1471613 h 1774032"/>
                <a:gd name="connsiteX55" fmla="*/ 2616994 w 2621756"/>
                <a:gd name="connsiteY55" fmla="*/ 1493044 h 1774032"/>
                <a:gd name="connsiteX56" fmla="*/ 2576512 w 2621756"/>
                <a:gd name="connsiteY56" fmla="*/ 1550194 h 1774032"/>
                <a:gd name="connsiteX57" fmla="*/ 2505075 w 2621756"/>
                <a:gd name="connsiteY57" fmla="*/ 1645444 h 1774032"/>
                <a:gd name="connsiteX58" fmla="*/ 2466975 w 2621756"/>
                <a:gd name="connsiteY58" fmla="*/ 1695450 h 1774032"/>
                <a:gd name="connsiteX59" fmla="*/ 2436019 w 2621756"/>
                <a:gd name="connsiteY59" fmla="*/ 1724025 h 1774032"/>
                <a:gd name="connsiteX60" fmla="*/ 2412206 w 2621756"/>
                <a:gd name="connsiteY60" fmla="*/ 1745457 h 1774032"/>
                <a:gd name="connsiteX61" fmla="*/ 2378869 w 2621756"/>
                <a:gd name="connsiteY61" fmla="*/ 1764507 h 1774032"/>
                <a:gd name="connsiteX62" fmla="*/ 2352675 w 2621756"/>
                <a:gd name="connsiteY62" fmla="*/ 1774032 h 1774032"/>
                <a:gd name="connsiteX63" fmla="*/ 2328862 w 2621756"/>
                <a:gd name="connsiteY63" fmla="*/ 1769269 h 1774032"/>
                <a:gd name="connsiteX64" fmla="*/ 2295525 w 2621756"/>
                <a:gd name="connsiteY64" fmla="*/ 1754982 h 1774032"/>
                <a:gd name="connsiteX65" fmla="*/ 2264569 w 2621756"/>
                <a:gd name="connsiteY65" fmla="*/ 1738313 h 1774032"/>
                <a:gd name="connsiteX66" fmla="*/ 2219325 w 2621756"/>
                <a:gd name="connsiteY66" fmla="*/ 1719263 h 1774032"/>
                <a:gd name="connsiteX67" fmla="*/ 2162175 w 2621756"/>
                <a:gd name="connsiteY67" fmla="*/ 1709738 h 1774032"/>
                <a:gd name="connsiteX68" fmla="*/ 2028825 w 2621756"/>
                <a:gd name="connsiteY68" fmla="*/ 1697832 h 1774032"/>
                <a:gd name="connsiteX69" fmla="*/ 1804987 w 2621756"/>
                <a:gd name="connsiteY69" fmla="*/ 1700213 h 1774032"/>
                <a:gd name="connsiteX70" fmla="*/ 1412081 w 2621756"/>
                <a:gd name="connsiteY70" fmla="*/ 1702594 h 1774032"/>
                <a:gd name="connsiteX71" fmla="*/ 1235869 w 2621756"/>
                <a:gd name="connsiteY71" fmla="*/ 1704975 h 1774032"/>
                <a:gd name="connsiteX72" fmla="*/ 1145381 w 2621756"/>
                <a:gd name="connsiteY72" fmla="*/ 1712119 h 1774032"/>
                <a:gd name="connsiteX73" fmla="*/ 1035844 w 2621756"/>
                <a:gd name="connsiteY73" fmla="*/ 1719263 h 1774032"/>
                <a:gd name="connsiteX74" fmla="*/ 869156 w 2621756"/>
                <a:gd name="connsiteY74" fmla="*/ 1719263 h 1774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21756" h="1774032">
                  <a:moveTo>
                    <a:pt x="869156" y="1719263"/>
                  </a:moveTo>
                  <a:lnTo>
                    <a:pt x="628650" y="1726407"/>
                  </a:lnTo>
                  <a:lnTo>
                    <a:pt x="459581" y="1726407"/>
                  </a:lnTo>
                  <a:lnTo>
                    <a:pt x="373856" y="1724025"/>
                  </a:lnTo>
                  <a:lnTo>
                    <a:pt x="328612" y="1721644"/>
                  </a:lnTo>
                  <a:lnTo>
                    <a:pt x="283369" y="1712119"/>
                  </a:lnTo>
                  <a:lnTo>
                    <a:pt x="235744" y="1697832"/>
                  </a:lnTo>
                  <a:lnTo>
                    <a:pt x="157162" y="1662113"/>
                  </a:lnTo>
                  <a:lnTo>
                    <a:pt x="73819" y="1616869"/>
                  </a:lnTo>
                  <a:lnTo>
                    <a:pt x="23812" y="1583532"/>
                  </a:lnTo>
                  <a:lnTo>
                    <a:pt x="2381" y="1564482"/>
                  </a:lnTo>
                  <a:lnTo>
                    <a:pt x="0" y="1552575"/>
                  </a:lnTo>
                  <a:lnTo>
                    <a:pt x="2381" y="1535907"/>
                  </a:lnTo>
                  <a:lnTo>
                    <a:pt x="19050" y="1514475"/>
                  </a:lnTo>
                  <a:lnTo>
                    <a:pt x="40481" y="1493044"/>
                  </a:lnTo>
                  <a:lnTo>
                    <a:pt x="71437" y="1469232"/>
                  </a:lnTo>
                  <a:lnTo>
                    <a:pt x="126206" y="1435894"/>
                  </a:lnTo>
                  <a:lnTo>
                    <a:pt x="202406" y="1390650"/>
                  </a:lnTo>
                  <a:lnTo>
                    <a:pt x="507206" y="1423988"/>
                  </a:lnTo>
                  <a:lnTo>
                    <a:pt x="523875" y="1445419"/>
                  </a:lnTo>
                  <a:lnTo>
                    <a:pt x="552450" y="1462088"/>
                  </a:lnTo>
                  <a:lnTo>
                    <a:pt x="590550" y="1473994"/>
                  </a:lnTo>
                  <a:lnTo>
                    <a:pt x="611981" y="1476375"/>
                  </a:lnTo>
                  <a:lnTo>
                    <a:pt x="659606" y="1481138"/>
                  </a:lnTo>
                  <a:lnTo>
                    <a:pt x="762000" y="1481138"/>
                  </a:lnTo>
                  <a:lnTo>
                    <a:pt x="1238250" y="1478757"/>
                  </a:lnTo>
                  <a:lnTo>
                    <a:pt x="1397794" y="1478757"/>
                  </a:lnTo>
                  <a:lnTo>
                    <a:pt x="1864519" y="1478757"/>
                  </a:lnTo>
                  <a:lnTo>
                    <a:pt x="2014537" y="1478757"/>
                  </a:lnTo>
                  <a:lnTo>
                    <a:pt x="2309812" y="1476375"/>
                  </a:lnTo>
                  <a:lnTo>
                    <a:pt x="2355056" y="1471613"/>
                  </a:lnTo>
                  <a:lnTo>
                    <a:pt x="2374106" y="1466850"/>
                  </a:lnTo>
                  <a:lnTo>
                    <a:pt x="2390775" y="1454944"/>
                  </a:lnTo>
                  <a:lnTo>
                    <a:pt x="2405062" y="1435894"/>
                  </a:lnTo>
                  <a:lnTo>
                    <a:pt x="2412206" y="1412082"/>
                  </a:lnTo>
                  <a:lnTo>
                    <a:pt x="2383631" y="1235869"/>
                  </a:lnTo>
                  <a:lnTo>
                    <a:pt x="2366962" y="1097757"/>
                  </a:lnTo>
                  <a:lnTo>
                    <a:pt x="2345531" y="873919"/>
                  </a:lnTo>
                  <a:lnTo>
                    <a:pt x="2328862" y="688182"/>
                  </a:lnTo>
                  <a:lnTo>
                    <a:pt x="2309812" y="509588"/>
                  </a:lnTo>
                  <a:lnTo>
                    <a:pt x="2297906" y="359569"/>
                  </a:lnTo>
                  <a:lnTo>
                    <a:pt x="2276475" y="92869"/>
                  </a:lnTo>
                  <a:lnTo>
                    <a:pt x="2386012" y="0"/>
                  </a:lnTo>
                  <a:lnTo>
                    <a:pt x="2405062" y="169069"/>
                  </a:lnTo>
                  <a:lnTo>
                    <a:pt x="2433637" y="435769"/>
                  </a:lnTo>
                  <a:lnTo>
                    <a:pt x="2462212" y="671513"/>
                  </a:lnTo>
                  <a:lnTo>
                    <a:pt x="2478881" y="881063"/>
                  </a:lnTo>
                  <a:lnTo>
                    <a:pt x="2514600" y="1121569"/>
                  </a:lnTo>
                  <a:lnTo>
                    <a:pt x="2533650" y="1216819"/>
                  </a:lnTo>
                  <a:lnTo>
                    <a:pt x="2552700" y="1316832"/>
                  </a:lnTo>
                  <a:lnTo>
                    <a:pt x="2569369" y="1381125"/>
                  </a:lnTo>
                  <a:lnTo>
                    <a:pt x="2595562" y="1412082"/>
                  </a:lnTo>
                  <a:lnTo>
                    <a:pt x="2607469" y="1433513"/>
                  </a:lnTo>
                  <a:lnTo>
                    <a:pt x="2616994" y="1450182"/>
                  </a:lnTo>
                  <a:lnTo>
                    <a:pt x="2621756" y="1471613"/>
                  </a:lnTo>
                  <a:lnTo>
                    <a:pt x="2616994" y="1493044"/>
                  </a:lnTo>
                  <a:lnTo>
                    <a:pt x="2576512" y="1550194"/>
                  </a:lnTo>
                  <a:lnTo>
                    <a:pt x="2505075" y="1645444"/>
                  </a:lnTo>
                  <a:lnTo>
                    <a:pt x="2466975" y="1695450"/>
                  </a:lnTo>
                  <a:lnTo>
                    <a:pt x="2436019" y="1724025"/>
                  </a:lnTo>
                  <a:lnTo>
                    <a:pt x="2412206" y="1745457"/>
                  </a:lnTo>
                  <a:lnTo>
                    <a:pt x="2378869" y="1764507"/>
                  </a:lnTo>
                  <a:lnTo>
                    <a:pt x="2352675" y="1774032"/>
                  </a:lnTo>
                  <a:lnTo>
                    <a:pt x="2328862" y="1769269"/>
                  </a:lnTo>
                  <a:lnTo>
                    <a:pt x="2295525" y="1754982"/>
                  </a:lnTo>
                  <a:lnTo>
                    <a:pt x="2264569" y="1738313"/>
                  </a:lnTo>
                  <a:lnTo>
                    <a:pt x="2219325" y="1719263"/>
                  </a:lnTo>
                  <a:lnTo>
                    <a:pt x="2162175" y="1709738"/>
                  </a:lnTo>
                  <a:lnTo>
                    <a:pt x="2028825" y="1697832"/>
                  </a:lnTo>
                  <a:lnTo>
                    <a:pt x="1804987" y="1700213"/>
                  </a:lnTo>
                  <a:lnTo>
                    <a:pt x="1412081" y="1702594"/>
                  </a:lnTo>
                  <a:lnTo>
                    <a:pt x="1235869" y="1704975"/>
                  </a:lnTo>
                  <a:lnTo>
                    <a:pt x="1145381" y="1712119"/>
                  </a:lnTo>
                  <a:lnTo>
                    <a:pt x="1035844" y="1719263"/>
                  </a:lnTo>
                  <a:lnTo>
                    <a:pt x="869156" y="1719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30">
              <a:extLst>
                <a:ext uri="{FF2B5EF4-FFF2-40B4-BE49-F238E27FC236}">
                  <a16:creationId xmlns:a16="http://schemas.microsoft.com/office/drawing/2014/main" id="{6F9BF145-C524-4B68-B3BC-3A83C0919C62}"/>
                </a:ext>
              </a:extLst>
            </p:cNvPr>
            <p:cNvSpPr/>
            <p:nvPr/>
          </p:nvSpPr>
          <p:spPr>
            <a:xfrm>
              <a:off x="7040563" y="5449889"/>
              <a:ext cx="546100" cy="441325"/>
            </a:xfrm>
            <a:custGeom>
              <a:avLst/>
              <a:gdLst>
                <a:gd name="connsiteX0" fmla="*/ 171450 w 545307"/>
                <a:gd name="connsiteY0" fmla="*/ 47625 h 440532"/>
                <a:gd name="connsiteX1" fmla="*/ 316707 w 545307"/>
                <a:gd name="connsiteY1" fmla="*/ 92869 h 440532"/>
                <a:gd name="connsiteX2" fmla="*/ 359569 w 545307"/>
                <a:gd name="connsiteY2" fmla="*/ 104775 h 440532"/>
                <a:gd name="connsiteX3" fmla="*/ 388144 w 545307"/>
                <a:gd name="connsiteY3" fmla="*/ 109538 h 440532"/>
                <a:gd name="connsiteX4" fmla="*/ 414338 w 545307"/>
                <a:gd name="connsiteY4" fmla="*/ 109538 h 440532"/>
                <a:gd name="connsiteX5" fmla="*/ 447675 w 545307"/>
                <a:gd name="connsiteY5" fmla="*/ 104775 h 440532"/>
                <a:gd name="connsiteX6" fmla="*/ 545307 w 545307"/>
                <a:gd name="connsiteY6" fmla="*/ 66675 h 440532"/>
                <a:gd name="connsiteX7" fmla="*/ 507207 w 545307"/>
                <a:gd name="connsiteY7" fmla="*/ 440532 h 440532"/>
                <a:gd name="connsiteX8" fmla="*/ 454819 w 545307"/>
                <a:gd name="connsiteY8" fmla="*/ 392907 h 440532"/>
                <a:gd name="connsiteX9" fmla="*/ 311944 w 545307"/>
                <a:gd name="connsiteY9" fmla="*/ 266700 h 440532"/>
                <a:gd name="connsiteX10" fmla="*/ 200025 w 545307"/>
                <a:gd name="connsiteY10" fmla="*/ 180975 h 440532"/>
                <a:gd name="connsiteX11" fmla="*/ 76200 w 545307"/>
                <a:gd name="connsiteY11" fmla="*/ 90488 h 440532"/>
                <a:gd name="connsiteX12" fmla="*/ 30957 w 545307"/>
                <a:gd name="connsiteY12" fmla="*/ 59532 h 440532"/>
                <a:gd name="connsiteX13" fmla="*/ 11907 w 545307"/>
                <a:gd name="connsiteY13" fmla="*/ 45244 h 440532"/>
                <a:gd name="connsiteX14" fmla="*/ 2382 w 545307"/>
                <a:gd name="connsiteY14" fmla="*/ 33338 h 440532"/>
                <a:gd name="connsiteX15" fmla="*/ 0 w 545307"/>
                <a:gd name="connsiteY15" fmla="*/ 19050 h 440532"/>
                <a:gd name="connsiteX16" fmla="*/ 2382 w 545307"/>
                <a:gd name="connsiteY16" fmla="*/ 9525 h 440532"/>
                <a:gd name="connsiteX17" fmla="*/ 14288 w 545307"/>
                <a:gd name="connsiteY17" fmla="*/ 0 h 440532"/>
                <a:gd name="connsiteX18" fmla="*/ 35719 w 545307"/>
                <a:gd name="connsiteY18" fmla="*/ 0 h 440532"/>
                <a:gd name="connsiteX19" fmla="*/ 171450 w 545307"/>
                <a:gd name="connsiteY19" fmla="*/ 47625 h 440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5307" h="440532">
                  <a:moveTo>
                    <a:pt x="171450" y="47625"/>
                  </a:moveTo>
                  <a:lnTo>
                    <a:pt x="316707" y="92869"/>
                  </a:lnTo>
                  <a:lnTo>
                    <a:pt x="359569" y="104775"/>
                  </a:lnTo>
                  <a:lnTo>
                    <a:pt x="388144" y="109538"/>
                  </a:lnTo>
                  <a:lnTo>
                    <a:pt x="414338" y="109538"/>
                  </a:lnTo>
                  <a:lnTo>
                    <a:pt x="447675" y="104775"/>
                  </a:lnTo>
                  <a:lnTo>
                    <a:pt x="545307" y="66675"/>
                  </a:lnTo>
                  <a:lnTo>
                    <a:pt x="507207" y="440532"/>
                  </a:lnTo>
                  <a:lnTo>
                    <a:pt x="454819" y="392907"/>
                  </a:lnTo>
                  <a:lnTo>
                    <a:pt x="311944" y="266700"/>
                  </a:lnTo>
                  <a:lnTo>
                    <a:pt x="200025" y="180975"/>
                  </a:lnTo>
                  <a:lnTo>
                    <a:pt x="76200" y="90488"/>
                  </a:lnTo>
                  <a:lnTo>
                    <a:pt x="30957" y="59532"/>
                  </a:lnTo>
                  <a:lnTo>
                    <a:pt x="11907" y="45244"/>
                  </a:lnTo>
                  <a:lnTo>
                    <a:pt x="2382" y="33338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14288" y="0"/>
                  </a:lnTo>
                  <a:lnTo>
                    <a:pt x="35719" y="0"/>
                  </a:lnTo>
                  <a:lnTo>
                    <a:pt x="171450" y="47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1">
              <a:extLst>
                <a:ext uri="{FF2B5EF4-FFF2-40B4-BE49-F238E27FC236}">
                  <a16:creationId xmlns:a16="http://schemas.microsoft.com/office/drawing/2014/main" id="{EDF6C38B-6254-4B01-A7FB-AE485AA459D4}"/>
                </a:ext>
              </a:extLst>
            </p:cNvPr>
            <p:cNvSpPr/>
            <p:nvPr/>
          </p:nvSpPr>
          <p:spPr>
            <a:xfrm>
              <a:off x="6600826" y="3217863"/>
              <a:ext cx="436563" cy="1573212"/>
            </a:xfrm>
            <a:custGeom>
              <a:avLst/>
              <a:gdLst>
                <a:gd name="connsiteX0" fmla="*/ 202406 w 435769"/>
                <a:gd name="connsiteY0" fmla="*/ 1178719 h 1574006"/>
                <a:gd name="connsiteX1" fmla="*/ 200025 w 435769"/>
                <a:gd name="connsiteY1" fmla="*/ 1038225 h 1574006"/>
                <a:gd name="connsiteX2" fmla="*/ 204788 w 435769"/>
                <a:gd name="connsiteY2" fmla="*/ 933450 h 1574006"/>
                <a:gd name="connsiteX3" fmla="*/ 190500 w 435769"/>
                <a:gd name="connsiteY3" fmla="*/ 702469 h 1574006"/>
                <a:gd name="connsiteX4" fmla="*/ 173831 w 435769"/>
                <a:gd name="connsiteY4" fmla="*/ 476250 h 1574006"/>
                <a:gd name="connsiteX5" fmla="*/ 159544 w 435769"/>
                <a:gd name="connsiteY5" fmla="*/ 397669 h 1574006"/>
                <a:gd name="connsiteX6" fmla="*/ 152400 w 435769"/>
                <a:gd name="connsiteY6" fmla="*/ 304800 h 1574006"/>
                <a:gd name="connsiteX7" fmla="*/ 142875 w 435769"/>
                <a:gd name="connsiteY7" fmla="*/ 240506 h 1574006"/>
                <a:gd name="connsiteX8" fmla="*/ 130969 w 435769"/>
                <a:gd name="connsiteY8" fmla="*/ 202406 h 1574006"/>
                <a:gd name="connsiteX9" fmla="*/ 109538 w 435769"/>
                <a:gd name="connsiteY9" fmla="*/ 157162 h 1574006"/>
                <a:gd name="connsiteX10" fmla="*/ 88106 w 435769"/>
                <a:gd name="connsiteY10" fmla="*/ 116681 h 1574006"/>
                <a:gd name="connsiteX11" fmla="*/ 64294 w 435769"/>
                <a:gd name="connsiteY11" fmla="*/ 78581 h 1574006"/>
                <a:gd name="connsiteX12" fmla="*/ 0 w 435769"/>
                <a:gd name="connsiteY12" fmla="*/ 14287 h 1574006"/>
                <a:gd name="connsiteX13" fmla="*/ 157163 w 435769"/>
                <a:gd name="connsiteY13" fmla="*/ 0 h 1574006"/>
                <a:gd name="connsiteX14" fmla="*/ 250031 w 435769"/>
                <a:gd name="connsiteY14" fmla="*/ 61912 h 1574006"/>
                <a:gd name="connsiteX15" fmla="*/ 288131 w 435769"/>
                <a:gd name="connsiteY15" fmla="*/ 85725 h 1574006"/>
                <a:gd name="connsiteX16" fmla="*/ 321469 w 435769"/>
                <a:gd name="connsiteY16" fmla="*/ 107156 h 1574006"/>
                <a:gd name="connsiteX17" fmla="*/ 354806 w 435769"/>
                <a:gd name="connsiteY17" fmla="*/ 133350 h 1574006"/>
                <a:gd name="connsiteX18" fmla="*/ 381000 w 435769"/>
                <a:gd name="connsiteY18" fmla="*/ 157162 h 1574006"/>
                <a:gd name="connsiteX19" fmla="*/ 400050 w 435769"/>
                <a:gd name="connsiteY19" fmla="*/ 180975 h 1574006"/>
                <a:gd name="connsiteX20" fmla="*/ 419100 w 435769"/>
                <a:gd name="connsiteY20" fmla="*/ 204787 h 1574006"/>
                <a:gd name="connsiteX21" fmla="*/ 431006 w 435769"/>
                <a:gd name="connsiteY21" fmla="*/ 228600 h 1574006"/>
                <a:gd name="connsiteX22" fmla="*/ 435769 w 435769"/>
                <a:gd name="connsiteY22" fmla="*/ 250031 h 1574006"/>
                <a:gd name="connsiteX23" fmla="*/ 431006 w 435769"/>
                <a:gd name="connsiteY23" fmla="*/ 271462 h 1574006"/>
                <a:gd name="connsiteX24" fmla="*/ 411956 w 435769"/>
                <a:gd name="connsiteY24" fmla="*/ 311944 h 1574006"/>
                <a:gd name="connsiteX25" fmla="*/ 400050 w 435769"/>
                <a:gd name="connsiteY25" fmla="*/ 369094 h 1574006"/>
                <a:gd name="connsiteX26" fmla="*/ 400050 w 435769"/>
                <a:gd name="connsiteY26" fmla="*/ 457200 h 1574006"/>
                <a:gd name="connsiteX27" fmla="*/ 402431 w 435769"/>
                <a:gd name="connsiteY27" fmla="*/ 923925 h 1574006"/>
                <a:gd name="connsiteX28" fmla="*/ 402431 w 435769"/>
                <a:gd name="connsiteY28" fmla="*/ 997744 h 1574006"/>
                <a:gd name="connsiteX29" fmla="*/ 395288 w 435769"/>
                <a:gd name="connsiteY29" fmla="*/ 1190625 h 1574006"/>
                <a:gd name="connsiteX30" fmla="*/ 378619 w 435769"/>
                <a:gd name="connsiteY30" fmla="*/ 1540669 h 1574006"/>
                <a:gd name="connsiteX31" fmla="*/ 183356 w 435769"/>
                <a:gd name="connsiteY31" fmla="*/ 1574006 h 1574006"/>
                <a:gd name="connsiteX32" fmla="*/ 202406 w 435769"/>
                <a:gd name="connsiteY32" fmla="*/ 1178719 h 1574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435769" h="1574006">
                  <a:moveTo>
                    <a:pt x="202406" y="1178719"/>
                  </a:moveTo>
                  <a:cubicBezTo>
                    <a:pt x="201612" y="1131888"/>
                    <a:pt x="200819" y="1085056"/>
                    <a:pt x="200025" y="1038225"/>
                  </a:cubicBezTo>
                  <a:lnTo>
                    <a:pt x="204788" y="933450"/>
                  </a:lnTo>
                  <a:lnTo>
                    <a:pt x="190500" y="702469"/>
                  </a:lnTo>
                  <a:lnTo>
                    <a:pt x="173831" y="476250"/>
                  </a:lnTo>
                  <a:lnTo>
                    <a:pt x="159544" y="397669"/>
                  </a:lnTo>
                  <a:lnTo>
                    <a:pt x="152400" y="304800"/>
                  </a:lnTo>
                  <a:lnTo>
                    <a:pt x="142875" y="240506"/>
                  </a:lnTo>
                  <a:lnTo>
                    <a:pt x="130969" y="202406"/>
                  </a:lnTo>
                  <a:lnTo>
                    <a:pt x="109538" y="157162"/>
                  </a:lnTo>
                  <a:lnTo>
                    <a:pt x="88106" y="116681"/>
                  </a:lnTo>
                  <a:lnTo>
                    <a:pt x="64294" y="78581"/>
                  </a:lnTo>
                  <a:lnTo>
                    <a:pt x="0" y="14287"/>
                  </a:lnTo>
                  <a:lnTo>
                    <a:pt x="157163" y="0"/>
                  </a:lnTo>
                  <a:lnTo>
                    <a:pt x="250031" y="61912"/>
                  </a:lnTo>
                  <a:lnTo>
                    <a:pt x="288131" y="85725"/>
                  </a:lnTo>
                  <a:lnTo>
                    <a:pt x="321469" y="107156"/>
                  </a:lnTo>
                  <a:lnTo>
                    <a:pt x="354806" y="133350"/>
                  </a:lnTo>
                  <a:lnTo>
                    <a:pt x="381000" y="157162"/>
                  </a:lnTo>
                  <a:lnTo>
                    <a:pt x="400050" y="180975"/>
                  </a:lnTo>
                  <a:lnTo>
                    <a:pt x="419100" y="204787"/>
                  </a:lnTo>
                  <a:lnTo>
                    <a:pt x="431006" y="228600"/>
                  </a:lnTo>
                  <a:lnTo>
                    <a:pt x="435769" y="250031"/>
                  </a:lnTo>
                  <a:lnTo>
                    <a:pt x="431006" y="271462"/>
                  </a:lnTo>
                  <a:lnTo>
                    <a:pt x="411956" y="311944"/>
                  </a:lnTo>
                  <a:lnTo>
                    <a:pt x="400050" y="369094"/>
                  </a:lnTo>
                  <a:lnTo>
                    <a:pt x="400050" y="457200"/>
                  </a:lnTo>
                  <a:cubicBezTo>
                    <a:pt x="400844" y="612775"/>
                    <a:pt x="401637" y="768350"/>
                    <a:pt x="402431" y="923925"/>
                  </a:cubicBezTo>
                  <a:lnTo>
                    <a:pt x="402431" y="997744"/>
                  </a:lnTo>
                  <a:lnTo>
                    <a:pt x="395288" y="1190625"/>
                  </a:lnTo>
                  <a:lnTo>
                    <a:pt x="378619" y="1540669"/>
                  </a:lnTo>
                  <a:lnTo>
                    <a:pt x="183356" y="1574006"/>
                  </a:lnTo>
                  <a:lnTo>
                    <a:pt x="202406" y="1178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2">
              <a:extLst>
                <a:ext uri="{FF2B5EF4-FFF2-40B4-BE49-F238E27FC236}">
                  <a16:creationId xmlns:a16="http://schemas.microsoft.com/office/drawing/2014/main" id="{B18707CB-84E0-40C8-82C5-6D59AA7AC8DC}"/>
                </a:ext>
              </a:extLst>
            </p:cNvPr>
            <p:cNvSpPr/>
            <p:nvPr/>
          </p:nvSpPr>
          <p:spPr>
            <a:xfrm>
              <a:off x="6191251" y="4000500"/>
              <a:ext cx="1452563" cy="323850"/>
            </a:xfrm>
            <a:custGeom>
              <a:avLst/>
              <a:gdLst>
                <a:gd name="connsiteX0" fmla="*/ 1102519 w 1452563"/>
                <a:gd name="connsiteY0" fmla="*/ 207169 h 323850"/>
                <a:gd name="connsiteX1" fmla="*/ 971550 w 1452563"/>
                <a:gd name="connsiteY1" fmla="*/ 228600 h 323850"/>
                <a:gd name="connsiteX2" fmla="*/ 795338 w 1452563"/>
                <a:gd name="connsiteY2" fmla="*/ 259556 h 323850"/>
                <a:gd name="connsiteX3" fmla="*/ 609600 w 1452563"/>
                <a:gd name="connsiteY3" fmla="*/ 278606 h 323850"/>
                <a:gd name="connsiteX4" fmla="*/ 492919 w 1452563"/>
                <a:gd name="connsiteY4" fmla="*/ 300038 h 323850"/>
                <a:gd name="connsiteX5" fmla="*/ 407194 w 1452563"/>
                <a:gd name="connsiteY5" fmla="*/ 314325 h 323850"/>
                <a:gd name="connsiteX6" fmla="*/ 359569 w 1452563"/>
                <a:gd name="connsiteY6" fmla="*/ 319088 h 323850"/>
                <a:gd name="connsiteX7" fmla="*/ 319088 w 1452563"/>
                <a:gd name="connsiteY7" fmla="*/ 321469 h 323850"/>
                <a:gd name="connsiteX8" fmla="*/ 276225 w 1452563"/>
                <a:gd name="connsiteY8" fmla="*/ 323850 h 323850"/>
                <a:gd name="connsiteX9" fmla="*/ 223838 w 1452563"/>
                <a:gd name="connsiteY9" fmla="*/ 319088 h 323850"/>
                <a:gd name="connsiteX10" fmla="*/ 164306 w 1452563"/>
                <a:gd name="connsiteY10" fmla="*/ 311944 h 323850"/>
                <a:gd name="connsiteX11" fmla="*/ 100013 w 1452563"/>
                <a:gd name="connsiteY11" fmla="*/ 295275 h 323850"/>
                <a:gd name="connsiteX12" fmla="*/ 0 w 1452563"/>
                <a:gd name="connsiteY12" fmla="*/ 269081 h 323850"/>
                <a:gd name="connsiteX13" fmla="*/ 0 w 1452563"/>
                <a:gd name="connsiteY13" fmla="*/ 159544 h 323850"/>
                <a:gd name="connsiteX14" fmla="*/ 130969 w 1452563"/>
                <a:gd name="connsiteY14" fmla="*/ 169069 h 323850"/>
                <a:gd name="connsiteX15" fmla="*/ 211931 w 1452563"/>
                <a:gd name="connsiteY15" fmla="*/ 171450 h 323850"/>
                <a:gd name="connsiteX16" fmla="*/ 290513 w 1452563"/>
                <a:gd name="connsiteY16" fmla="*/ 169069 h 323850"/>
                <a:gd name="connsiteX17" fmla="*/ 371475 w 1452563"/>
                <a:gd name="connsiteY17" fmla="*/ 161925 h 323850"/>
                <a:gd name="connsiteX18" fmla="*/ 483394 w 1452563"/>
                <a:gd name="connsiteY18" fmla="*/ 145256 h 323850"/>
                <a:gd name="connsiteX19" fmla="*/ 616744 w 1452563"/>
                <a:gd name="connsiteY19" fmla="*/ 119063 h 323850"/>
                <a:gd name="connsiteX20" fmla="*/ 804863 w 1452563"/>
                <a:gd name="connsiteY20" fmla="*/ 100013 h 323850"/>
                <a:gd name="connsiteX21" fmla="*/ 902494 w 1452563"/>
                <a:gd name="connsiteY21" fmla="*/ 80963 h 323850"/>
                <a:gd name="connsiteX22" fmla="*/ 1002506 w 1452563"/>
                <a:gd name="connsiteY22" fmla="*/ 64294 h 323850"/>
                <a:gd name="connsiteX23" fmla="*/ 1100138 w 1452563"/>
                <a:gd name="connsiteY23" fmla="*/ 47625 h 323850"/>
                <a:gd name="connsiteX24" fmla="*/ 1207294 w 1452563"/>
                <a:gd name="connsiteY24" fmla="*/ 33338 h 323850"/>
                <a:gd name="connsiteX25" fmla="*/ 1285875 w 1452563"/>
                <a:gd name="connsiteY25" fmla="*/ 21431 h 323850"/>
                <a:gd name="connsiteX26" fmla="*/ 1364456 w 1452563"/>
                <a:gd name="connsiteY26" fmla="*/ 11906 h 323850"/>
                <a:gd name="connsiteX27" fmla="*/ 1452563 w 1452563"/>
                <a:gd name="connsiteY27" fmla="*/ 0 h 323850"/>
                <a:gd name="connsiteX28" fmla="*/ 1452563 w 1452563"/>
                <a:gd name="connsiteY28" fmla="*/ 188119 h 323850"/>
                <a:gd name="connsiteX29" fmla="*/ 1285875 w 1452563"/>
                <a:gd name="connsiteY29" fmla="*/ 190500 h 323850"/>
                <a:gd name="connsiteX30" fmla="*/ 1200150 w 1452563"/>
                <a:gd name="connsiteY30" fmla="*/ 197644 h 323850"/>
                <a:gd name="connsiteX31" fmla="*/ 1102519 w 1452563"/>
                <a:gd name="connsiteY31" fmla="*/ 2071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452563" h="323850">
                  <a:moveTo>
                    <a:pt x="1102519" y="207169"/>
                  </a:moveTo>
                  <a:lnTo>
                    <a:pt x="971550" y="228600"/>
                  </a:lnTo>
                  <a:lnTo>
                    <a:pt x="795338" y="259556"/>
                  </a:lnTo>
                  <a:lnTo>
                    <a:pt x="609600" y="278606"/>
                  </a:lnTo>
                  <a:lnTo>
                    <a:pt x="492919" y="300038"/>
                  </a:lnTo>
                  <a:lnTo>
                    <a:pt x="407194" y="314325"/>
                  </a:lnTo>
                  <a:lnTo>
                    <a:pt x="359569" y="319088"/>
                  </a:lnTo>
                  <a:lnTo>
                    <a:pt x="319088" y="321469"/>
                  </a:lnTo>
                  <a:lnTo>
                    <a:pt x="276225" y="323850"/>
                  </a:lnTo>
                  <a:lnTo>
                    <a:pt x="223838" y="319088"/>
                  </a:lnTo>
                  <a:lnTo>
                    <a:pt x="164306" y="311944"/>
                  </a:lnTo>
                  <a:lnTo>
                    <a:pt x="100013" y="295275"/>
                  </a:lnTo>
                  <a:lnTo>
                    <a:pt x="0" y="269081"/>
                  </a:lnTo>
                  <a:lnTo>
                    <a:pt x="0" y="159544"/>
                  </a:lnTo>
                  <a:lnTo>
                    <a:pt x="130969" y="169069"/>
                  </a:lnTo>
                  <a:lnTo>
                    <a:pt x="211931" y="171450"/>
                  </a:lnTo>
                  <a:lnTo>
                    <a:pt x="290513" y="169069"/>
                  </a:lnTo>
                  <a:lnTo>
                    <a:pt x="371475" y="161925"/>
                  </a:lnTo>
                  <a:lnTo>
                    <a:pt x="483394" y="145256"/>
                  </a:lnTo>
                  <a:lnTo>
                    <a:pt x="616744" y="119063"/>
                  </a:lnTo>
                  <a:lnTo>
                    <a:pt x="804863" y="100013"/>
                  </a:lnTo>
                  <a:lnTo>
                    <a:pt x="902494" y="80963"/>
                  </a:lnTo>
                  <a:lnTo>
                    <a:pt x="1002506" y="64294"/>
                  </a:lnTo>
                  <a:lnTo>
                    <a:pt x="1100138" y="47625"/>
                  </a:lnTo>
                  <a:lnTo>
                    <a:pt x="1207294" y="33338"/>
                  </a:lnTo>
                  <a:lnTo>
                    <a:pt x="1285875" y="21431"/>
                  </a:lnTo>
                  <a:lnTo>
                    <a:pt x="1364456" y="11906"/>
                  </a:lnTo>
                  <a:lnTo>
                    <a:pt x="1452563" y="0"/>
                  </a:lnTo>
                  <a:lnTo>
                    <a:pt x="1452563" y="188119"/>
                  </a:lnTo>
                  <a:lnTo>
                    <a:pt x="1285875" y="190500"/>
                  </a:lnTo>
                  <a:lnTo>
                    <a:pt x="1200150" y="197644"/>
                  </a:lnTo>
                  <a:lnTo>
                    <a:pt x="1102519" y="2071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3823498B-65AE-400C-9BBF-906D02B4AA4A}"/>
                </a:ext>
              </a:extLst>
            </p:cNvPr>
            <p:cNvSpPr/>
            <p:nvPr/>
          </p:nvSpPr>
          <p:spPr>
            <a:xfrm>
              <a:off x="5689600" y="4564063"/>
              <a:ext cx="2724150" cy="438150"/>
            </a:xfrm>
            <a:custGeom>
              <a:avLst/>
              <a:gdLst>
                <a:gd name="connsiteX0" fmla="*/ 1295400 w 2724150"/>
                <a:gd name="connsiteY0" fmla="*/ 295275 h 438150"/>
                <a:gd name="connsiteX1" fmla="*/ 1019175 w 2724150"/>
                <a:gd name="connsiteY1" fmla="*/ 333375 h 438150"/>
                <a:gd name="connsiteX2" fmla="*/ 783432 w 2724150"/>
                <a:gd name="connsiteY2" fmla="*/ 369094 h 438150"/>
                <a:gd name="connsiteX3" fmla="*/ 550069 w 2724150"/>
                <a:gd name="connsiteY3" fmla="*/ 409575 h 438150"/>
                <a:gd name="connsiteX4" fmla="*/ 404813 w 2724150"/>
                <a:gd name="connsiteY4" fmla="*/ 426244 h 438150"/>
                <a:gd name="connsiteX5" fmla="*/ 330994 w 2724150"/>
                <a:gd name="connsiteY5" fmla="*/ 435769 h 438150"/>
                <a:gd name="connsiteX6" fmla="*/ 290513 w 2724150"/>
                <a:gd name="connsiteY6" fmla="*/ 438150 h 438150"/>
                <a:gd name="connsiteX7" fmla="*/ 250032 w 2724150"/>
                <a:gd name="connsiteY7" fmla="*/ 433388 h 438150"/>
                <a:gd name="connsiteX8" fmla="*/ 211932 w 2724150"/>
                <a:gd name="connsiteY8" fmla="*/ 423863 h 438150"/>
                <a:gd name="connsiteX9" fmla="*/ 176213 w 2724150"/>
                <a:gd name="connsiteY9" fmla="*/ 411957 h 438150"/>
                <a:gd name="connsiteX10" fmla="*/ 130969 w 2724150"/>
                <a:gd name="connsiteY10" fmla="*/ 388144 h 438150"/>
                <a:gd name="connsiteX11" fmla="*/ 71438 w 2724150"/>
                <a:gd name="connsiteY11" fmla="*/ 342900 h 438150"/>
                <a:gd name="connsiteX12" fmla="*/ 30957 w 2724150"/>
                <a:gd name="connsiteY12" fmla="*/ 307182 h 438150"/>
                <a:gd name="connsiteX13" fmla="*/ 9525 w 2724150"/>
                <a:gd name="connsiteY13" fmla="*/ 283369 h 438150"/>
                <a:gd name="connsiteX14" fmla="*/ 0 w 2724150"/>
                <a:gd name="connsiteY14" fmla="*/ 264319 h 438150"/>
                <a:gd name="connsiteX15" fmla="*/ 0 w 2724150"/>
                <a:gd name="connsiteY15" fmla="*/ 245269 h 438150"/>
                <a:gd name="connsiteX16" fmla="*/ 9525 w 2724150"/>
                <a:gd name="connsiteY16" fmla="*/ 233363 h 438150"/>
                <a:gd name="connsiteX17" fmla="*/ 33338 w 2724150"/>
                <a:gd name="connsiteY17" fmla="*/ 223838 h 438150"/>
                <a:gd name="connsiteX18" fmla="*/ 76200 w 2724150"/>
                <a:gd name="connsiteY18" fmla="*/ 228600 h 438150"/>
                <a:gd name="connsiteX19" fmla="*/ 209550 w 2724150"/>
                <a:gd name="connsiteY19" fmla="*/ 245269 h 438150"/>
                <a:gd name="connsiteX20" fmla="*/ 409575 w 2724150"/>
                <a:gd name="connsiteY20" fmla="*/ 247650 h 438150"/>
                <a:gd name="connsiteX21" fmla="*/ 545307 w 2724150"/>
                <a:gd name="connsiteY21" fmla="*/ 230982 h 438150"/>
                <a:gd name="connsiteX22" fmla="*/ 852488 w 2724150"/>
                <a:gd name="connsiteY22" fmla="*/ 192882 h 438150"/>
                <a:gd name="connsiteX23" fmla="*/ 1114425 w 2724150"/>
                <a:gd name="connsiteY23" fmla="*/ 154782 h 438150"/>
                <a:gd name="connsiteX24" fmla="*/ 1309688 w 2724150"/>
                <a:gd name="connsiteY24" fmla="*/ 135732 h 438150"/>
                <a:gd name="connsiteX25" fmla="*/ 1493044 w 2724150"/>
                <a:gd name="connsiteY25" fmla="*/ 119063 h 438150"/>
                <a:gd name="connsiteX26" fmla="*/ 1600200 w 2724150"/>
                <a:gd name="connsiteY26" fmla="*/ 107157 h 438150"/>
                <a:gd name="connsiteX27" fmla="*/ 1924050 w 2724150"/>
                <a:gd name="connsiteY27" fmla="*/ 64294 h 438150"/>
                <a:gd name="connsiteX28" fmla="*/ 2093119 w 2724150"/>
                <a:gd name="connsiteY28" fmla="*/ 52388 h 438150"/>
                <a:gd name="connsiteX29" fmla="*/ 2202657 w 2724150"/>
                <a:gd name="connsiteY29" fmla="*/ 19050 h 438150"/>
                <a:gd name="connsiteX30" fmla="*/ 2269332 w 2724150"/>
                <a:gd name="connsiteY30" fmla="*/ 4763 h 438150"/>
                <a:gd name="connsiteX31" fmla="*/ 2307432 w 2724150"/>
                <a:gd name="connsiteY31" fmla="*/ 0 h 438150"/>
                <a:gd name="connsiteX32" fmla="*/ 2357438 w 2724150"/>
                <a:gd name="connsiteY32" fmla="*/ 4763 h 438150"/>
                <a:gd name="connsiteX33" fmla="*/ 2433638 w 2724150"/>
                <a:gd name="connsiteY33" fmla="*/ 23813 h 438150"/>
                <a:gd name="connsiteX34" fmla="*/ 2495550 w 2724150"/>
                <a:gd name="connsiteY34" fmla="*/ 42863 h 438150"/>
                <a:gd name="connsiteX35" fmla="*/ 2566988 w 2724150"/>
                <a:gd name="connsiteY35" fmla="*/ 71438 h 438150"/>
                <a:gd name="connsiteX36" fmla="*/ 2626519 w 2724150"/>
                <a:gd name="connsiteY36" fmla="*/ 95250 h 438150"/>
                <a:gd name="connsiteX37" fmla="*/ 2655094 w 2724150"/>
                <a:gd name="connsiteY37" fmla="*/ 111919 h 438150"/>
                <a:gd name="connsiteX38" fmla="*/ 2674144 w 2724150"/>
                <a:gd name="connsiteY38" fmla="*/ 130969 h 438150"/>
                <a:gd name="connsiteX39" fmla="*/ 2697957 w 2724150"/>
                <a:gd name="connsiteY39" fmla="*/ 161925 h 438150"/>
                <a:gd name="connsiteX40" fmla="*/ 2714625 w 2724150"/>
                <a:gd name="connsiteY40" fmla="*/ 188119 h 438150"/>
                <a:gd name="connsiteX41" fmla="*/ 2724150 w 2724150"/>
                <a:gd name="connsiteY41" fmla="*/ 219075 h 438150"/>
                <a:gd name="connsiteX42" fmla="*/ 2719388 w 2724150"/>
                <a:gd name="connsiteY42" fmla="*/ 238125 h 438150"/>
                <a:gd name="connsiteX43" fmla="*/ 2707482 w 2724150"/>
                <a:gd name="connsiteY43" fmla="*/ 252413 h 438150"/>
                <a:gd name="connsiteX44" fmla="*/ 2688432 w 2724150"/>
                <a:gd name="connsiteY44" fmla="*/ 261938 h 438150"/>
                <a:gd name="connsiteX45" fmla="*/ 2667000 w 2724150"/>
                <a:gd name="connsiteY45" fmla="*/ 269082 h 438150"/>
                <a:gd name="connsiteX46" fmla="*/ 2643188 w 2724150"/>
                <a:gd name="connsiteY46" fmla="*/ 273844 h 438150"/>
                <a:gd name="connsiteX47" fmla="*/ 2569369 w 2724150"/>
                <a:gd name="connsiteY47" fmla="*/ 266700 h 438150"/>
                <a:gd name="connsiteX48" fmla="*/ 2486025 w 2724150"/>
                <a:gd name="connsiteY48" fmla="*/ 254794 h 438150"/>
                <a:gd name="connsiteX49" fmla="*/ 2414588 w 2724150"/>
                <a:gd name="connsiteY49" fmla="*/ 247650 h 438150"/>
                <a:gd name="connsiteX50" fmla="*/ 2293144 w 2724150"/>
                <a:gd name="connsiteY50" fmla="*/ 240507 h 438150"/>
                <a:gd name="connsiteX51" fmla="*/ 2083594 w 2724150"/>
                <a:gd name="connsiteY51" fmla="*/ 250032 h 438150"/>
                <a:gd name="connsiteX52" fmla="*/ 1931194 w 2724150"/>
                <a:gd name="connsiteY52" fmla="*/ 250032 h 438150"/>
                <a:gd name="connsiteX53" fmla="*/ 1574007 w 2724150"/>
                <a:gd name="connsiteY53" fmla="*/ 266700 h 438150"/>
                <a:gd name="connsiteX54" fmla="*/ 1295400 w 2724150"/>
                <a:gd name="connsiteY54" fmla="*/ 295275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24150" h="438150">
                  <a:moveTo>
                    <a:pt x="1295400" y="295275"/>
                  </a:moveTo>
                  <a:lnTo>
                    <a:pt x="1019175" y="333375"/>
                  </a:lnTo>
                  <a:lnTo>
                    <a:pt x="783432" y="369094"/>
                  </a:lnTo>
                  <a:lnTo>
                    <a:pt x="550069" y="409575"/>
                  </a:lnTo>
                  <a:lnTo>
                    <a:pt x="404813" y="426244"/>
                  </a:lnTo>
                  <a:lnTo>
                    <a:pt x="330994" y="435769"/>
                  </a:lnTo>
                  <a:lnTo>
                    <a:pt x="290513" y="438150"/>
                  </a:lnTo>
                  <a:lnTo>
                    <a:pt x="250032" y="433388"/>
                  </a:lnTo>
                  <a:lnTo>
                    <a:pt x="211932" y="423863"/>
                  </a:lnTo>
                  <a:lnTo>
                    <a:pt x="176213" y="411957"/>
                  </a:lnTo>
                  <a:lnTo>
                    <a:pt x="130969" y="388144"/>
                  </a:lnTo>
                  <a:lnTo>
                    <a:pt x="71438" y="342900"/>
                  </a:lnTo>
                  <a:lnTo>
                    <a:pt x="30957" y="307182"/>
                  </a:lnTo>
                  <a:lnTo>
                    <a:pt x="9525" y="283369"/>
                  </a:lnTo>
                  <a:lnTo>
                    <a:pt x="0" y="264319"/>
                  </a:lnTo>
                  <a:lnTo>
                    <a:pt x="0" y="245269"/>
                  </a:lnTo>
                  <a:lnTo>
                    <a:pt x="9525" y="233363"/>
                  </a:lnTo>
                  <a:lnTo>
                    <a:pt x="33338" y="223838"/>
                  </a:lnTo>
                  <a:lnTo>
                    <a:pt x="76200" y="228600"/>
                  </a:lnTo>
                  <a:lnTo>
                    <a:pt x="209550" y="245269"/>
                  </a:lnTo>
                  <a:lnTo>
                    <a:pt x="409575" y="247650"/>
                  </a:lnTo>
                  <a:lnTo>
                    <a:pt x="545307" y="230982"/>
                  </a:lnTo>
                  <a:lnTo>
                    <a:pt x="852488" y="192882"/>
                  </a:lnTo>
                  <a:lnTo>
                    <a:pt x="1114425" y="154782"/>
                  </a:lnTo>
                  <a:lnTo>
                    <a:pt x="1309688" y="135732"/>
                  </a:lnTo>
                  <a:lnTo>
                    <a:pt x="1493044" y="119063"/>
                  </a:lnTo>
                  <a:lnTo>
                    <a:pt x="1600200" y="107157"/>
                  </a:lnTo>
                  <a:lnTo>
                    <a:pt x="1924050" y="64294"/>
                  </a:lnTo>
                  <a:lnTo>
                    <a:pt x="2093119" y="52388"/>
                  </a:lnTo>
                  <a:lnTo>
                    <a:pt x="2202657" y="19050"/>
                  </a:lnTo>
                  <a:lnTo>
                    <a:pt x="2269332" y="4763"/>
                  </a:lnTo>
                  <a:lnTo>
                    <a:pt x="2307432" y="0"/>
                  </a:lnTo>
                  <a:lnTo>
                    <a:pt x="2357438" y="4763"/>
                  </a:lnTo>
                  <a:lnTo>
                    <a:pt x="2433638" y="23813"/>
                  </a:lnTo>
                  <a:lnTo>
                    <a:pt x="2495550" y="42863"/>
                  </a:lnTo>
                  <a:lnTo>
                    <a:pt x="2566988" y="71438"/>
                  </a:lnTo>
                  <a:lnTo>
                    <a:pt x="2626519" y="95250"/>
                  </a:lnTo>
                  <a:lnTo>
                    <a:pt x="2655094" y="111919"/>
                  </a:lnTo>
                  <a:lnTo>
                    <a:pt x="2674144" y="130969"/>
                  </a:lnTo>
                  <a:lnTo>
                    <a:pt x="2697957" y="161925"/>
                  </a:lnTo>
                  <a:lnTo>
                    <a:pt x="2714625" y="188119"/>
                  </a:lnTo>
                  <a:lnTo>
                    <a:pt x="2724150" y="219075"/>
                  </a:lnTo>
                  <a:lnTo>
                    <a:pt x="2719388" y="238125"/>
                  </a:lnTo>
                  <a:lnTo>
                    <a:pt x="2707482" y="252413"/>
                  </a:lnTo>
                  <a:lnTo>
                    <a:pt x="2688432" y="261938"/>
                  </a:lnTo>
                  <a:lnTo>
                    <a:pt x="2667000" y="269082"/>
                  </a:lnTo>
                  <a:lnTo>
                    <a:pt x="2643188" y="273844"/>
                  </a:lnTo>
                  <a:lnTo>
                    <a:pt x="2569369" y="266700"/>
                  </a:lnTo>
                  <a:lnTo>
                    <a:pt x="2486025" y="254794"/>
                  </a:lnTo>
                  <a:lnTo>
                    <a:pt x="2414588" y="247650"/>
                  </a:lnTo>
                  <a:lnTo>
                    <a:pt x="2293144" y="240507"/>
                  </a:lnTo>
                  <a:lnTo>
                    <a:pt x="2083594" y="250032"/>
                  </a:lnTo>
                  <a:lnTo>
                    <a:pt x="1931194" y="250032"/>
                  </a:lnTo>
                  <a:lnTo>
                    <a:pt x="1574007" y="266700"/>
                  </a:lnTo>
                  <a:lnTo>
                    <a:pt x="1295400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60947220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/>
              <a:t>漢字の広場⑤　同じ音の漢字　</a:t>
            </a:r>
            <a:endParaRPr lang="ja-JP" altLang="en-US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 再 旧 績 均 志 測 暴 検 製 復 授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532353124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68A978D3-DBC6-440C-8A09-5088A30F77A7}"/>
              </a:ext>
            </a:extLst>
          </p:cNvPr>
          <p:cNvSpPr/>
          <p:nvPr/>
        </p:nvSpPr>
        <p:spPr>
          <a:xfrm>
            <a:off x="4271965" y="1641475"/>
            <a:ext cx="3465512" cy="585788"/>
          </a:xfrm>
          <a:custGeom>
            <a:avLst/>
            <a:gdLst>
              <a:gd name="connsiteX0" fmla="*/ 2195137 w 3464335"/>
              <a:gd name="connsiteY0" fmla="*/ 302877 h 585562"/>
              <a:gd name="connsiteX1" fmla="*/ 1831684 w 3464335"/>
              <a:gd name="connsiteY1" fmla="*/ 331722 h 585562"/>
              <a:gd name="connsiteX2" fmla="*/ 1589383 w 3464335"/>
              <a:gd name="connsiteY2" fmla="*/ 360568 h 585562"/>
              <a:gd name="connsiteX3" fmla="*/ 1514385 w 3464335"/>
              <a:gd name="connsiteY3" fmla="*/ 374990 h 585562"/>
              <a:gd name="connsiteX4" fmla="*/ 1269198 w 3464335"/>
              <a:gd name="connsiteY4" fmla="*/ 400951 h 585562"/>
              <a:gd name="connsiteX5" fmla="*/ 1035550 w 3464335"/>
              <a:gd name="connsiteY5" fmla="*/ 432681 h 585562"/>
              <a:gd name="connsiteX6" fmla="*/ 833633 w 3464335"/>
              <a:gd name="connsiteY6" fmla="*/ 467296 h 585562"/>
              <a:gd name="connsiteX7" fmla="*/ 767288 w 3464335"/>
              <a:gd name="connsiteY7" fmla="*/ 478834 h 585562"/>
              <a:gd name="connsiteX8" fmla="*/ 611523 w 3464335"/>
              <a:gd name="connsiteY8" fmla="*/ 522102 h 585562"/>
              <a:gd name="connsiteX9" fmla="*/ 429797 w 3464335"/>
              <a:gd name="connsiteY9" fmla="*/ 585562 h 585562"/>
              <a:gd name="connsiteX10" fmla="*/ 398067 w 3464335"/>
              <a:gd name="connsiteY10" fmla="*/ 579793 h 585562"/>
              <a:gd name="connsiteX11" fmla="*/ 351914 w 3464335"/>
              <a:gd name="connsiteY11" fmla="*/ 565370 h 585562"/>
              <a:gd name="connsiteX12" fmla="*/ 302877 w 3464335"/>
              <a:gd name="connsiteY12" fmla="*/ 539409 h 585562"/>
              <a:gd name="connsiteX13" fmla="*/ 250955 w 3464335"/>
              <a:gd name="connsiteY13" fmla="*/ 501910 h 585562"/>
              <a:gd name="connsiteX14" fmla="*/ 201918 w 3464335"/>
              <a:gd name="connsiteY14" fmla="*/ 461527 h 585562"/>
              <a:gd name="connsiteX15" fmla="*/ 147111 w 3464335"/>
              <a:gd name="connsiteY15" fmla="*/ 403836 h 585562"/>
              <a:gd name="connsiteX16" fmla="*/ 92305 w 3464335"/>
              <a:gd name="connsiteY16" fmla="*/ 334607 h 585562"/>
              <a:gd name="connsiteX17" fmla="*/ 40383 w 3464335"/>
              <a:gd name="connsiteY17" fmla="*/ 259609 h 585562"/>
              <a:gd name="connsiteX18" fmla="*/ 5769 w 3464335"/>
              <a:gd name="connsiteY18" fmla="*/ 207687 h 585562"/>
              <a:gd name="connsiteX19" fmla="*/ 0 w 3464335"/>
              <a:gd name="connsiteY19" fmla="*/ 181726 h 585562"/>
              <a:gd name="connsiteX20" fmla="*/ 0 w 3464335"/>
              <a:gd name="connsiteY20" fmla="*/ 167303 h 585562"/>
              <a:gd name="connsiteX21" fmla="*/ 2884 w 3464335"/>
              <a:gd name="connsiteY21" fmla="*/ 152880 h 585562"/>
              <a:gd name="connsiteX22" fmla="*/ 11538 w 3464335"/>
              <a:gd name="connsiteY22" fmla="*/ 141342 h 585562"/>
              <a:gd name="connsiteX23" fmla="*/ 28845 w 3464335"/>
              <a:gd name="connsiteY23" fmla="*/ 141342 h 585562"/>
              <a:gd name="connsiteX24" fmla="*/ 57691 w 3464335"/>
              <a:gd name="connsiteY24" fmla="*/ 147111 h 585562"/>
              <a:gd name="connsiteX25" fmla="*/ 83651 w 3464335"/>
              <a:gd name="connsiteY25" fmla="*/ 164419 h 585562"/>
              <a:gd name="connsiteX26" fmla="*/ 121150 w 3464335"/>
              <a:gd name="connsiteY26" fmla="*/ 204802 h 585562"/>
              <a:gd name="connsiteX27" fmla="*/ 152880 w 3464335"/>
              <a:gd name="connsiteY27" fmla="*/ 227879 h 585562"/>
              <a:gd name="connsiteX28" fmla="*/ 204802 w 3464335"/>
              <a:gd name="connsiteY28" fmla="*/ 253839 h 585562"/>
              <a:gd name="connsiteX29" fmla="*/ 236532 w 3464335"/>
              <a:gd name="connsiteY29" fmla="*/ 262493 h 585562"/>
              <a:gd name="connsiteX30" fmla="*/ 334607 w 3464335"/>
              <a:gd name="connsiteY30" fmla="*/ 274031 h 585562"/>
              <a:gd name="connsiteX31" fmla="*/ 389413 w 3464335"/>
              <a:gd name="connsiteY31" fmla="*/ 271147 h 585562"/>
              <a:gd name="connsiteX32" fmla="*/ 741327 w 3464335"/>
              <a:gd name="connsiteY32" fmla="*/ 239417 h 585562"/>
              <a:gd name="connsiteX33" fmla="*/ 1352850 w 3464335"/>
              <a:gd name="connsiteY33" fmla="*/ 187495 h 585562"/>
              <a:gd name="connsiteX34" fmla="*/ 1736494 w 3464335"/>
              <a:gd name="connsiteY34" fmla="*/ 155765 h 585562"/>
              <a:gd name="connsiteX35" fmla="*/ 2128792 w 3464335"/>
              <a:gd name="connsiteY35" fmla="*/ 126920 h 585562"/>
              <a:gd name="connsiteX36" fmla="*/ 2604742 w 3464335"/>
              <a:gd name="connsiteY36" fmla="*/ 95190 h 585562"/>
              <a:gd name="connsiteX37" fmla="*/ 2676855 w 3464335"/>
              <a:gd name="connsiteY37" fmla="*/ 92305 h 585562"/>
              <a:gd name="connsiteX38" fmla="*/ 2725892 w 3464335"/>
              <a:gd name="connsiteY38" fmla="*/ 80767 h 585562"/>
              <a:gd name="connsiteX39" fmla="*/ 2772045 w 3464335"/>
              <a:gd name="connsiteY39" fmla="*/ 63460 h 585562"/>
              <a:gd name="connsiteX40" fmla="*/ 2821082 w 3464335"/>
              <a:gd name="connsiteY40" fmla="*/ 43268 h 585562"/>
              <a:gd name="connsiteX41" fmla="*/ 2890311 w 3464335"/>
              <a:gd name="connsiteY41" fmla="*/ 0 h 585562"/>
              <a:gd name="connsiteX42" fmla="*/ 2953771 w 3464335"/>
              <a:gd name="connsiteY42" fmla="*/ 8653 h 585562"/>
              <a:gd name="connsiteX43" fmla="*/ 3069153 w 3464335"/>
              <a:gd name="connsiteY43" fmla="*/ 34614 h 585562"/>
              <a:gd name="connsiteX44" fmla="*/ 3167227 w 3464335"/>
              <a:gd name="connsiteY44" fmla="*/ 63460 h 585562"/>
              <a:gd name="connsiteX45" fmla="*/ 3285494 w 3464335"/>
              <a:gd name="connsiteY45" fmla="*/ 106728 h 585562"/>
              <a:gd name="connsiteX46" fmla="*/ 3360492 w 3464335"/>
              <a:gd name="connsiteY46" fmla="*/ 135573 h 585562"/>
              <a:gd name="connsiteX47" fmla="*/ 3392222 w 3464335"/>
              <a:gd name="connsiteY47" fmla="*/ 149996 h 585562"/>
              <a:gd name="connsiteX48" fmla="*/ 3421067 w 3464335"/>
              <a:gd name="connsiteY48" fmla="*/ 173072 h 585562"/>
              <a:gd name="connsiteX49" fmla="*/ 3449913 w 3464335"/>
              <a:gd name="connsiteY49" fmla="*/ 210571 h 585562"/>
              <a:gd name="connsiteX50" fmla="*/ 3461451 w 3464335"/>
              <a:gd name="connsiteY50" fmla="*/ 239417 h 585562"/>
              <a:gd name="connsiteX51" fmla="*/ 3464335 w 3464335"/>
              <a:gd name="connsiteY51" fmla="*/ 262493 h 585562"/>
              <a:gd name="connsiteX52" fmla="*/ 3458566 w 3464335"/>
              <a:gd name="connsiteY52" fmla="*/ 285569 h 585562"/>
              <a:gd name="connsiteX53" fmla="*/ 3444144 w 3464335"/>
              <a:gd name="connsiteY53" fmla="*/ 305761 h 585562"/>
              <a:gd name="connsiteX54" fmla="*/ 3409529 w 3464335"/>
              <a:gd name="connsiteY54" fmla="*/ 323069 h 585562"/>
              <a:gd name="connsiteX55" fmla="*/ 3351838 w 3464335"/>
              <a:gd name="connsiteY55" fmla="*/ 334607 h 585562"/>
              <a:gd name="connsiteX56" fmla="*/ 3317224 w 3464335"/>
              <a:gd name="connsiteY56" fmla="*/ 334607 h 585562"/>
              <a:gd name="connsiteX57" fmla="*/ 3233572 w 3464335"/>
              <a:gd name="connsiteY57" fmla="*/ 317299 h 585562"/>
              <a:gd name="connsiteX58" fmla="*/ 3106652 w 3464335"/>
              <a:gd name="connsiteY58" fmla="*/ 299992 h 585562"/>
              <a:gd name="connsiteX59" fmla="*/ 2919157 w 3464335"/>
              <a:gd name="connsiteY59" fmla="*/ 291339 h 585562"/>
              <a:gd name="connsiteX60" fmla="*/ 2711470 w 3464335"/>
              <a:gd name="connsiteY60" fmla="*/ 288454 h 585562"/>
              <a:gd name="connsiteX61" fmla="*/ 2489360 w 3464335"/>
              <a:gd name="connsiteY61" fmla="*/ 294223 h 585562"/>
              <a:gd name="connsiteX62" fmla="*/ 2195137 w 3464335"/>
              <a:gd name="connsiteY62" fmla="*/ 302877 h 585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464335" h="585562">
                <a:moveTo>
                  <a:pt x="2195137" y="302877"/>
                </a:moveTo>
                <a:lnTo>
                  <a:pt x="1831684" y="331722"/>
                </a:lnTo>
                <a:lnTo>
                  <a:pt x="1589383" y="360568"/>
                </a:lnTo>
                <a:lnTo>
                  <a:pt x="1514385" y="374990"/>
                </a:lnTo>
                <a:lnTo>
                  <a:pt x="1269198" y="400951"/>
                </a:lnTo>
                <a:lnTo>
                  <a:pt x="1035550" y="432681"/>
                </a:lnTo>
                <a:lnTo>
                  <a:pt x="833633" y="467296"/>
                </a:lnTo>
                <a:lnTo>
                  <a:pt x="767288" y="478834"/>
                </a:lnTo>
                <a:lnTo>
                  <a:pt x="611523" y="522102"/>
                </a:lnTo>
                <a:lnTo>
                  <a:pt x="429797" y="585562"/>
                </a:lnTo>
                <a:lnTo>
                  <a:pt x="398067" y="579793"/>
                </a:lnTo>
                <a:lnTo>
                  <a:pt x="351914" y="565370"/>
                </a:lnTo>
                <a:lnTo>
                  <a:pt x="302877" y="539409"/>
                </a:lnTo>
                <a:lnTo>
                  <a:pt x="250955" y="501910"/>
                </a:lnTo>
                <a:lnTo>
                  <a:pt x="201918" y="461527"/>
                </a:lnTo>
                <a:lnTo>
                  <a:pt x="147111" y="403836"/>
                </a:lnTo>
                <a:lnTo>
                  <a:pt x="92305" y="334607"/>
                </a:lnTo>
                <a:lnTo>
                  <a:pt x="40383" y="259609"/>
                </a:lnTo>
                <a:lnTo>
                  <a:pt x="5769" y="207687"/>
                </a:lnTo>
                <a:lnTo>
                  <a:pt x="0" y="181726"/>
                </a:lnTo>
                <a:lnTo>
                  <a:pt x="0" y="167303"/>
                </a:lnTo>
                <a:lnTo>
                  <a:pt x="2884" y="152880"/>
                </a:lnTo>
                <a:lnTo>
                  <a:pt x="11538" y="141342"/>
                </a:lnTo>
                <a:lnTo>
                  <a:pt x="28845" y="141342"/>
                </a:lnTo>
                <a:lnTo>
                  <a:pt x="57691" y="147111"/>
                </a:lnTo>
                <a:lnTo>
                  <a:pt x="83651" y="164419"/>
                </a:lnTo>
                <a:lnTo>
                  <a:pt x="121150" y="204802"/>
                </a:lnTo>
                <a:lnTo>
                  <a:pt x="152880" y="227879"/>
                </a:lnTo>
                <a:lnTo>
                  <a:pt x="204802" y="253839"/>
                </a:lnTo>
                <a:lnTo>
                  <a:pt x="236532" y="262493"/>
                </a:lnTo>
                <a:lnTo>
                  <a:pt x="334607" y="274031"/>
                </a:lnTo>
                <a:lnTo>
                  <a:pt x="389413" y="271147"/>
                </a:lnTo>
                <a:lnTo>
                  <a:pt x="741327" y="239417"/>
                </a:lnTo>
                <a:lnTo>
                  <a:pt x="1352850" y="187495"/>
                </a:lnTo>
                <a:lnTo>
                  <a:pt x="1736494" y="155765"/>
                </a:lnTo>
                <a:lnTo>
                  <a:pt x="2128792" y="126920"/>
                </a:lnTo>
                <a:lnTo>
                  <a:pt x="2604742" y="95190"/>
                </a:lnTo>
                <a:lnTo>
                  <a:pt x="2676855" y="92305"/>
                </a:lnTo>
                <a:lnTo>
                  <a:pt x="2725892" y="80767"/>
                </a:lnTo>
                <a:lnTo>
                  <a:pt x="2772045" y="63460"/>
                </a:lnTo>
                <a:lnTo>
                  <a:pt x="2821082" y="43268"/>
                </a:lnTo>
                <a:lnTo>
                  <a:pt x="2890311" y="0"/>
                </a:lnTo>
                <a:lnTo>
                  <a:pt x="2953771" y="8653"/>
                </a:lnTo>
                <a:lnTo>
                  <a:pt x="3069153" y="34614"/>
                </a:lnTo>
                <a:lnTo>
                  <a:pt x="3167227" y="63460"/>
                </a:lnTo>
                <a:lnTo>
                  <a:pt x="3285494" y="106728"/>
                </a:lnTo>
                <a:lnTo>
                  <a:pt x="3360492" y="135573"/>
                </a:lnTo>
                <a:lnTo>
                  <a:pt x="3392222" y="149996"/>
                </a:lnTo>
                <a:lnTo>
                  <a:pt x="3421067" y="173072"/>
                </a:lnTo>
                <a:lnTo>
                  <a:pt x="3449913" y="210571"/>
                </a:lnTo>
                <a:lnTo>
                  <a:pt x="3461451" y="239417"/>
                </a:lnTo>
                <a:lnTo>
                  <a:pt x="3464335" y="262493"/>
                </a:lnTo>
                <a:lnTo>
                  <a:pt x="3458566" y="285569"/>
                </a:lnTo>
                <a:lnTo>
                  <a:pt x="3444144" y="305761"/>
                </a:lnTo>
                <a:lnTo>
                  <a:pt x="3409529" y="323069"/>
                </a:lnTo>
                <a:lnTo>
                  <a:pt x="3351838" y="334607"/>
                </a:lnTo>
                <a:lnTo>
                  <a:pt x="3317224" y="334607"/>
                </a:lnTo>
                <a:lnTo>
                  <a:pt x="3233572" y="317299"/>
                </a:lnTo>
                <a:lnTo>
                  <a:pt x="3106652" y="299992"/>
                </a:lnTo>
                <a:lnTo>
                  <a:pt x="2919157" y="291339"/>
                </a:lnTo>
                <a:lnTo>
                  <a:pt x="2711470" y="288454"/>
                </a:lnTo>
                <a:lnTo>
                  <a:pt x="2489360" y="294223"/>
                </a:lnTo>
                <a:lnTo>
                  <a:pt x="2195137" y="3028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3FB4994-DF8D-47F5-B442-C607A95ECA1F}"/>
              </a:ext>
            </a:extLst>
          </p:cNvPr>
          <p:cNvSpPr/>
          <p:nvPr/>
        </p:nvSpPr>
        <p:spPr>
          <a:xfrm rot="16200000">
            <a:off x="3102771" y="4174332"/>
            <a:ext cx="3268663" cy="476250"/>
          </a:xfrm>
          <a:custGeom>
            <a:avLst/>
            <a:gdLst>
              <a:gd name="connsiteX0" fmla="*/ 1817914 w 3268435"/>
              <a:gd name="connsiteY0" fmla="*/ 438150 h 476250"/>
              <a:gd name="connsiteX1" fmla="*/ 1455964 w 3268435"/>
              <a:gd name="connsiteY1" fmla="*/ 427264 h 476250"/>
              <a:gd name="connsiteX2" fmla="*/ 1328057 w 3268435"/>
              <a:gd name="connsiteY2" fmla="*/ 429986 h 476250"/>
              <a:gd name="connsiteX3" fmla="*/ 895350 w 3268435"/>
              <a:gd name="connsiteY3" fmla="*/ 410936 h 476250"/>
              <a:gd name="connsiteX4" fmla="*/ 544285 w 3268435"/>
              <a:gd name="connsiteY4" fmla="*/ 397328 h 476250"/>
              <a:gd name="connsiteX5" fmla="*/ 244928 w 3268435"/>
              <a:gd name="connsiteY5" fmla="*/ 383721 h 476250"/>
              <a:gd name="connsiteX6" fmla="*/ 201385 w 3268435"/>
              <a:gd name="connsiteY6" fmla="*/ 375557 h 476250"/>
              <a:gd name="connsiteX7" fmla="*/ 144235 w 3268435"/>
              <a:gd name="connsiteY7" fmla="*/ 361950 h 476250"/>
              <a:gd name="connsiteX8" fmla="*/ 103414 w 3268435"/>
              <a:gd name="connsiteY8" fmla="*/ 348343 h 476250"/>
              <a:gd name="connsiteX9" fmla="*/ 62592 w 3268435"/>
              <a:gd name="connsiteY9" fmla="*/ 332014 h 476250"/>
              <a:gd name="connsiteX10" fmla="*/ 35378 w 3268435"/>
              <a:gd name="connsiteY10" fmla="*/ 315686 h 476250"/>
              <a:gd name="connsiteX11" fmla="*/ 13607 w 3268435"/>
              <a:gd name="connsiteY11" fmla="*/ 296636 h 476250"/>
              <a:gd name="connsiteX12" fmla="*/ 5442 w 3268435"/>
              <a:gd name="connsiteY12" fmla="*/ 277586 h 476250"/>
              <a:gd name="connsiteX13" fmla="*/ 0 w 3268435"/>
              <a:gd name="connsiteY13" fmla="*/ 247650 h 476250"/>
              <a:gd name="connsiteX14" fmla="*/ 10885 w 3268435"/>
              <a:gd name="connsiteY14" fmla="*/ 214993 h 476250"/>
              <a:gd name="connsiteX15" fmla="*/ 29935 w 3268435"/>
              <a:gd name="connsiteY15" fmla="*/ 187778 h 476250"/>
              <a:gd name="connsiteX16" fmla="*/ 59871 w 3268435"/>
              <a:gd name="connsiteY16" fmla="*/ 166007 h 476250"/>
              <a:gd name="connsiteX17" fmla="*/ 103414 w 3268435"/>
              <a:gd name="connsiteY17" fmla="*/ 141514 h 476250"/>
              <a:gd name="connsiteX18" fmla="*/ 168728 w 3268435"/>
              <a:gd name="connsiteY18" fmla="*/ 117021 h 476250"/>
              <a:gd name="connsiteX19" fmla="*/ 266700 w 3268435"/>
              <a:gd name="connsiteY19" fmla="*/ 95250 h 476250"/>
              <a:gd name="connsiteX20" fmla="*/ 348342 w 3268435"/>
              <a:gd name="connsiteY20" fmla="*/ 78921 h 476250"/>
              <a:gd name="connsiteX21" fmla="*/ 446314 w 3268435"/>
              <a:gd name="connsiteY21" fmla="*/ 68036 h 476250"/>
              <a:gd name="connsiteX22" fmla="*/ 487135 w 3268435"/>
              <a:gd name="connsiteY22" fmla="*/ 87086 h 476250"/>
              <a:gd name="connsiteX23" fmla="*/ 541564 w 3268435"/>
              <a:gd name="connsiteY23" fmla="*/ 111578 h 476250"/>
              <a:gd name="connsiteX24" fmla="*/ 609600 w 3268435"/>
              <a:gd name="connsiteY24" fmla="*/ 138793 h 476250"/>
              <a:gd name="connsiteX25" fmla="*/ 664028 w 3268435"/>
              <a:gd name="connsiteY25" fmla="*/ 155121 h 476250"/>
              <a:gd name="connsiteX26" fmla="*/ 710292 w 3268435"/>
              <a:gd name="connsiteY26" fmla="*/ 160564 h 476250"/>
              <a:gd name="connsiteX27" fmla="*/ 925285 w 3268435"/>
              <a:gd name="connsiteY27" fmla="*/ 171450 h 476250"/>
              <a:gd name="connsiteX28" fmla="*/ 1284514 w 3268435"/>
              <a:gd name="connsiteY28" fmla="*/ 179614 h 476250"/>
              <a:gd name="connsiteX29" fmla="*/ 1453242 w 3268435"/>
              <a:gd name="connsiteY29" fmla="*/ 209550 h 476250"/>
              <a:gd name="connsiteX30" fmla="*/ 1970314 w 3268435"/>
              <a:gd name="connsiteY30" fmla="*/ 212271 h 476250"/>
              <a:gd name="connsiteX31" fmla="*/ 2465614 w 3268435"/>
              <a:gd name="connsiteY31" fmla="*/ 220436 h 476250"/>
              <a:gd name="connsiteX32" fmla="*/ 2930978 w 3268435"/>
              <a:gd name="connsiteY32" fmla="*/ 225878 h 476250"/>
              <a:gd name="connsiteX33" fmla="*/ 2971800 w 3268435"/>
              <a:gd name="connsiteY33" fmla="*/ 220436 h 476250"/>
              <a:gd name="connsiteX34" fmla="*/ 2999014 w 3268435"/>
              <a:gd name="connsiteY34" fmla="*/ 214993 h 476250"/>
              <a:gd name="connsiteX35" fmla="*/ 3037114 w 3268435"/>
              <a:gd name="connsiteY35" fmla="*/ 193221 h 476250"/>
              <a:gd name="connsiteX36" fmla="*/ 3086100 w 3268435"/>
              <a:gd name="connsiteY36" fmla="*/ 160564 h 476250"/>
              <a:gd name="connsiteX37" fmla="*/ 3143250 w 3268435"/>
              <a:gd name="connsiteY37" fmla="*/ 103414 h 476250"/>
              <a:gd name="connsiteX38" fmla="*/ 3211285 w 3268435"/>
              <a:gd name="connsiteY38" fmla="*/ 13607 h 476250"/>
              <a:gd name="connsiteX39" fmla="*/ 3219450 w 3268435"/>
              <a:gd name="connsiteY39" fmla="*/ 2721 h 476250"/>
              <a:gd name="connsiteX40" fmla="*/ 3241221 w 3268435"/>
              <a:gd name="connsiteY40" fmla="*/ 0 h 476250"/>
              <a:gd name="connsiteX41" fmla="*/ 3257550 w 3268435"/>
              <a:gd name="connsiteY41" fmla="*/ 8164 h 476250"/>
              <a:gd name="connsiteX42" fmla="*/ 3265714 w 3268435"/>
              <a:gd name="connsiteY42" fmla="*/ 19050 h 476250"/>
              <a:gd name="connsiteX43" fmla="*/ 3268435 w 3268435"/>
              <a:gd name="connsiteY43" fmla="*/ 46264 h 476250"/>
              <a:gd name="connsiteX44" fmla="*/ 3249385 w 3268435"/>
              <a:gd name="connsiteY44" fmla="*/ 122464 h 476250"/>
              <a:gd name="connsiteX45" fmla="*/ 3178628 w 3268435"/>
              <a:gd name="connsiteY45" fmla="*/ 359228 h 476250"/>
              <a:gd name="connsiteX46" fmla="*/ 3072492 w 3268435"/>
              <a:gd name="connsiteY46" fmla="*/ 473528 h 476250"/>
              <a:gd name="connsiteX47" fmla="*/ 2383971 w 3268435"/>
              <a:gd name="connsiteY47" fmla="*/ 476250 h 476250"/>
              <a:gd name="connsiteX48" fmla="*/ 2264228 w 3268435"/>
              <a:gd name="connsiteY48" fmla="*/ 449036 h 476250"/>
              <a:gd name="connsiteX49" fmla="*/ 1817914 w 3268435"/>
              <a:gd name="connsiteY49" fmla="*/ 43815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268435" h="476250">
                <a:moveTo>
                  <a:pt x="1817914" y="438150"/>
                </a:moveTo>
                <a:lnTo>
                  <a:pt x="1455964" y="427264"/>
                </a:lnTo>
                <a:lnTo>
                  <a:pt x="1328057" y="429986"/>
                </a:lnTo>
                <a:lnTo>
                  <a:pt x="895350" y="410936"/>
                </a:lnTo>
                <a:lnTo>
                  <a:pt x="544285" y="397328"/>
                </a:lnTo>
                <a:lnTo>
                  <a:pt x="244928" y="383721"/>
                </a:lnTo>
                <a:lnTo>
                  <a:pt x="201385" y="375557"/>
                </a:lnTo>
                <a:lnTo>
                  <a:pt x="144235" y="361950"/>
                </a:lnTo>
                <a:lnTo>
                  <a:pt x="103414" y="348343"/>
                </a:lnTo>
                <a:lnTo>
                  <a:pt x="62592" y="332014"/>
                </a:lnTo>
                <a:lnTo>
                  <a:pt x="35378" y="315686"/>
                </a:lnTo>
                <a:lnTo>
                  <a:pt x="13607" y="296636"/>
                </a:lnTo>
                <a:lnTo>
                  <a:pt x="5442" y="277586"/>
                </a:lnTo>
                <a:lnTo>
                  <a:pt x="0" y="247650"/>
                </a:lnTo>
                <a:lnTo>
                  <a:pt x="10885" y="214993"/>
                </a:lnTo>
                <a:lnTo>
                  <a:pt x="29935" y="187778"/>
                </a:lnTo>
                <a:lnTo>
                  <a:pt x="59871" y="166007"/>
                </a:lnTo>
                <a:lnTo>
                  <a:pt x="103414" y="141514"/>
                </a:lnTo>
                <a:lnTo>
                  <a:pt x="168728" y="117021"/>
                </a:lnTo>
                <a:lnTo>
                  <a:pt x="266700" y="95250"/>
                </a:lnTo>
                <a:lnTo>
                  <a:pt x="348342" y="78921"/>
                </a:lnTo>
                <a:lnTo>
                  <a:pt x="446314" y="68036"/>
                </a:lnTo>
                <a:lnTo>
                  <a:pt x="487135" y="87086"/>
                </a:lnTo>
                <a:lnTo>
                  <a:pt x="541564" y="111578"/>
                </a:lnTo>
                <a:lnTo>
                  <a:pt x="609600" y="138793"/>
                </a:lnTo>
                <a:lnTo>
                  <a:pt x="664028" y="155121"/>
                </a:lnTo>
                <a:lnTo>
                  <a:pt x="710292" y="160564"/>
                </a:lnTo>
                <a:lnTo>
                  <a:pt x="925285" y="171450"/>
                </a:lnTo>
                <a:lnTo>
                  <a:pt x="1284514" y="179614"/>
                </a:lnTo>
                <a:lnTo>
                  <a:pt x="1453242" y="209550"/>
                </a:lnTo>
                <a:lnTo>
                  <a:pt x="1970314" y="212271"/>
                </a:lnTo>
                <a:lnTo>
                  <a:pt x="2465614" y="220436"/>
                </a:lnTo>
                <a:lnTo>
                  <a:pt x="2930978" y="225878"/>
                </a:lnTo>
                <a:lnTo>
                  <a:pt x="2971800" y="220436"/>
                </a:lnTo>
                <a:lnTo>
                  <a:pt x="2999014" y="214993"/>
                </a:lnTo>
                <a:lnTo>
                  <a:pt x="3037114" y="193221"/>
                </a:lnTo>
                <a:lnTo>
                  <a:pt x="3086100" y="160564"/>
                </a:lnTo>
                <a:lnTo>
                  <a:pt x="3143250" y="103414"/>
                </a:lnTo>
                <a:lnTo>
                  <a:pt x="3211285" y="13607"/>
                </a:lnTo>
                <a:lnTo>
                  <a:pt x="3219450" y="2721"/>
                </a:lnTo>
                <a:lnTo>
                  <a:pt x="3241221" y="0"/>
                </a:lnTo>
                <a:lnTo>
                  <a:pt x="3257550" y="8164"/>
                </a:lnTo>
                <a:lnTo>
                  <a:pt x="3265714" y="19050"/>
                </a:lnTo>
                <a:lnTo>
                  <a:pt x="3268435" y="46264"/>
                </a:lnTo>
                <a:lnTo>
                  <a:pt x="3249385" y="122464"/>
                </a:lnTo>
                <a:lnTo>
                  <a:pt x="3178628" y="359228"/>
                </a:lnTo>
                <a:lnTo>
                  <a:pt x="3072492" y="473528"/>
                </a:lnTo>
                <a:lnTo>
                  <a:pt x="2383971" y="476250"/>
                </a:lnTo>
                <a:lnTo>
                  <a:pt x="2264228" y="449036"/>
                </a:lnTo>
                <a:lnTo>
                  <a:pt x="1817914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AFA3CD0-51D6-409E-93C5-D1C583E5FE0F}"/>
              </a:ext>
            </a:extLst>
          </p:cNvPr>
          <p:cNvSpPr/>
          <p:nvPr/>
        </p:nvSpPr>
        <p:spPr>
          <a:xfrm rot="16200000">
            <a:off x="4283870" y="3002757"/>
            <a:ext cx="3671888" cy="2740025"/>
          </a:xfrm>
          <a:custGeom>
            <a:avLst/>
            <a:gdLst>
              <a:gd name="connsiteX0" fmla="*/ 3290427 w 3671722"/>
              <a:gd name="connsiteY0" fmla="*/ 684917 h 2739669"/>
              <a:gd name="connsiteX1" fmla="*/ 3191573 w 3671722"/>
              <a:gd name="connsiteY1" fmla="*/ 169464 h 2739669"/>
              <a:gd name="connsiteX2" fmla="*/ 3350446 w 3671722"/>
              <a:gd name="connsiteY2" fmla="*/ 0 h 2739669"/>
              <a:gd name="connsiteX3" fmla="*/ 3378690 w 3671722"/>
              <a:gd name="connsiteY3" fmla="*/ 169464 h 2739669"/>
              <a:gd name="connsiteX4" fmla="*/ 3417526 w 3671722"/>
              <a:gd name="connsiteY4" fmla="*/ 416599 h 2739669"/>
              <a:gd name="connsiteX5" fmla="*/ 3452831 w 3671722"/>
              <a:gd name="connsiteY5" fmla="*/ 628429 h 2739669"/>
              <a:gd name="connsiteX6" fmla="*/ 3488136 w 3671722"/>
              <a:gd name="connsiteY6" fmla="*/ 836729 h 2739669"/>
              <a:gd name="connsiteX7" fmla="*/ 3541093 w 3671722"/>
              <a:gd name="connsiteY7" fmla="*/ 1154474 h 2739669"/>
              <a:gd name="connsiteX8" fmla="*/ 3555215 w 3671722"/>
              <a:gd name="connsiteY8" fmla="*/ 1383956 h 2739669"/>
              <a:gd name="connsiteX9" fmla="*/ 3569337 w 3671722"/>
              <a:gd name="connsiteY9" fmla="*/ 1465158 h 2739669"/>
              <a:gd name="connsiteX10" fmla="*/ 3590520 w 3671722"/>
              <a:gd name="connsiteY10" fmla="*/ 1680519 h 2739669"/>
              <a:gd name="connsiteX11" fmla="*/ 3622295 w 3671722"/>
              <a:gd name="connsiteY11" fmla="*/ 1987672 h 2739669"/>
              <a:gd name="connsiteX12" fmla="*/ 3643478 w 3671722"/>
              <a:gd name="connsiteY12" fmla="*/ 2178319 h 2739669"/>
              <a:gd name="connsiteX13" fmla="*/ 3671722 w 3671722"/>
              <a:gd name="connsiteY13" fmla="*/ 2457229 h 2739669"/>
              <a:gd name="connsiteX14" fmla="*/ 3664661 w 3671722"/>
              <a:gd name="connsiteY14" fmla="*/ 2492534 h 2739669"/>
              <a:gd name="connsiteX15" fmla="*/ 3636417 w 3671722"/>
              <a:gd name="connsiteY15" fmla="*/ 2527839 h 2739669"/>
              <a:gd name="connsiteX16" fmla="*/ 3562276 w 3671722"/>
              <a:gd name="connsiteY16" fmla="*/ 2626693 h 2739669"/>
              <a:gd name="connsiteX17" fmla="*/ 3488136 w 3671722"/>
              <a:gd name="connsiteY17" fmla="*/ 2704364 h 2739669"/>
              <a:gd name="connsiteX18" fmla="*/ 3449300 w 3671722"/>
              <a:gd name="connsiteY18" fmla="*/ 2736139 h 2739669"/>
              <a:gd name="connsiteX19" fmla="*/ 3431648 w 3671722"/>
              <a:gd name="connsiteY19" fmla="*/ 2739669 h 2739669"/>
              <a:gd name="connsiteX20" fmla="*/ 3403404 w 3671722"/>
              <a:gd name="connsiteY20" fmla="*/ 2732608 h 2739669"/>
              <a:gd name="connsiteX21" fmla="*/ 3378690 w 3671722"/>
              <a:gd name="connsiteY21" fmla="*/ 2714956 h 2739669"/>
              <a:gd name="connsiteX22" fmla="*/ 3346915 w 3671722"/>
              <a:gd name="connsiteY22" fmla="*/ 2690242 h 2739669"/>
              <a:gd name="connsiteX23" fmla="*/ 3311610 w 3671722"/>
              <a:gd name="connsiteY23" fmla="*/ 2661998 h 2739669"/>
              <a:gd name="connsiteX24" fmla="*/ 3286897 w 3671722"/>
              <a:gd name="connsiteY24" fmla="*/ 2647876 h 2739669"/>
              <a:gd name="connsiteX25" fmla="*/ 3244531 w 3671722"/>
              <a:gd name="connsiteY25" fmla="*/ 2630224 h 2739669"/>
              <a:gd name="connsiteX26" fmla="*/ 3202165 w 3671722"/>
              <a:gd name="connsiteY26" fmla="*/ 2616102 h 2739669"/>
              <a:gd name="connsiteX27" fmla="*/ 3166860 w 3671722"/>
              <a:gd name="connsiteY27" fmla="*/ 2609041 h 2739669"/>
              <a:gd name="connsiteX28" fmla="*/ 2820871 w 3671722"/>
              <a:gd name="connsiteY28" fmla="*/ 2605510 h 2739669"/>
              <a:gd name="connsiteX29" fmla="*/ 2330131 w 3671722"/>
              <a:gd name="connsiteY29" fmla="*/ 2594919 h 2739669"/>
              <a:gd name="connsiteX30" fmla="*/ 1800556 w 3671722"/>
              <a:gd name="connsiteY30" fmla="*/ 2591388 h 2739669"/>
              <a:gd name="connsiteX31" fmla="*/ 1652275 w 3671722"/>
              <a:gd name="connsiteY31" fmla="*/ 2587858 h 2739669"/>
              <a:gd name="connsiteX32" fmla="*/ 1260389 w 3671722"/>
              <a:gd name="connsiteY32" fmla="*/ 2587858 h 2739669"/>
              <a:gd name="connsiteX33" fmla="*/ 730814 w 3671722"/>
              <a:gd name="connsiteY33" fmla="*/ 2591388 h 2739669"/>
              <a:gd name="connsiteX34" fmla="*/ 649612 w 3671722"/>
              <a:gd name="connsiteY34" fmla="*/ 2591388 h 2739669"/>
              <a:gd name="connsiteX35" fmla="*/ 575471 w 3671722"/>
              <a:gd name="connsiteY35" fmla="*/ 2601980 h 2739669"/>
              <a:gd name="connsiteX36" fmla="*/ 490739 w 3671722"/>
              <a:gd name="connsiteY36" fmla="*/ 2630224 h 2739669"/>
              <a:gd name="connsiteX37" fmla="*/ 458965 w 3671722"/>
              <a:gd name="connsiteY37" fmla="*/ 2633754 h 2739669"/>
              <a:gd name="connsiteX38" fmla="*/ 353050 w 3671722"/>
              <a:gd name="connsiteY38" fmla="*/ 2605510 h 2739669"/>
              <a:gd name="connsiteX39" fmla="*/ 236543 w 3671722"/>
              <a:gd name="connsiteY39" fmla="*/ 2556083 h 2739669"/>
              <a:gd name="connsiteX40" fmla="*/ 134159 w 3671722"/>
              <a:gd name="connsiteY40" fmla="*/ 2503125 h 2739669"/>
              <a:gd name="connsiteX41" fmla="*/ 60018 w 3671722"/>
              <a:gd name="connsiteY41" fmla="*/ 2457229 h 2739669"/>
              <a:gd name="connsiteX42" fmla="*/ 10591 w 3671722"/>
              <a:gd name="connsiteY42" fmla="*/ 2418393 h 2739669"/>
              <a:gd name="connsiteX43" fmla="*/ 0 w 3671722"/>
              <a:gd name="connsiteY43" fmla="*/ 2397210 h 2739669"/>
              <a:gd name="connsiteX44" fmla="*/ 3530 w 3671722"/>
              <a:gd name="connsiteY44" fmla="*/ 2372497 h 2739669"/>
              <a:gd name="connsiteX45" fmla="*/ 17652 w 3671722"/>
              <a:gd name="connsiteY45" fmla="*/ 2344253 h 2739669"/>
              <a:gd name="connsiteX46" fmla="*/ 42366 w 3671722"/>
              <a:gd name="connsiteY46" fmla="*/ 2319539 h 2739669"/>
              <a:gd name="connsiteX47" fmla="*/ 88262 w 3671722"/>
              <a:gd name="connsiteY47" fmla="*/ 2294826 h 2739669"/>
              <a:gd name="connsiteX48" fmla="*/ 144750 w 3671722"/>
              <a:gd name="connsiteY48" fmla="*/ 2266582 h 2739669"/>
              <a:gd name="connsiteX49" fmla="*/ 201238 w 3671722"/>
              <a:gd name="connsiteY49" fmla="*/ 2231277 h 2739669"/>
              <a:gd name="connsiteX50" fmla="*/ 646082 w 3671722"/>
              <a:gd name="connsiteY50" fmla="*/ 2308948 h 2739669"/>
              <a:gd name="connsiteX51" fmla="*/ 734344 w 3671722"/>
              <a:gd name="connsiteY51" fmla="*/ 2319539 h 2739669"/>
              <a:gd name="connsiteX52" fmla="*/ 1076803 w 3671722"/>
              <a:gd name="connsiteY52" fmla="*/ 2323070 h 2739669"/>
              <a:gd name="connsiteX53" fmla="*/ 1641683 w 3671722"/>
              <a:gd name="connsiteY53" fmla="*/ 2319539 h 2739669"/>
              <a:gd name="connsiteX54" fmla="*/ 1811147 w 3671722"/>
              <a:gd name="connsiteY54" fmla="*/ 2319539 h 2739669"/>
              <a:gd name="connsiteX55" fmla="*/ 2580797 w 3671722"/>
              <a:gd name="connsiteY55" fmla="*/ 2319539 h 2739669"/>
              <a:gd name="connsiteX56" fmla="*/ 2725547 w 3671722"/>
              <a:gd name="connsiteY56" fmla="*/ 2344253 h 2739669"/>
              <a:gd name="connsiteX57" fmla="*/ 3064475 w 3671722"/>
              <a:gd name="connsiteY57" fmla="*/ 2330131 h 2739669"/>
              <a:gd name="connsiteX58" fmla="*/ 3346915 w 3671722"/>
              <a:gd name="connsiteY58" fmla="*/ 2323070 h 2739669"/>
              <a:gd name="connsiteX59" fmla="*/ 3385751 w 3671722"/>
              <a:gd name="connsiteY59" fmla="*/ 2312478 h 2739669"/>
              <a:gd name="connsiteX60" fmla="*/ 3421056 w 3671722"/>
              <a:gd name="connsiteY60" fmla="*/ 2284234 h 2739669"/>
              <a:gd name="connsiteX61" fmla="*/ 3445770 w 3671722"/>
              <a:gd name="connsiteY61" fmla="*/ 2252460 h 2739669"/>
              <a:gd name="connsiteX62" fmla="*/ 3463422 w 3671722"/>
              <a:gd name="connsiteY62" fmla="*/ 2210094 h 2739669"/>
              <a:gd name="connsiteX63" fmla="*/ 3470483 w 3671722"/>
              <a:gd name="connsiteY63" fmla="*/ 2160667 h 2739669"/>
              <a:gd name="connsiteX64" fmla="*/ 3466953 w 3671722"/>
              <a:gd name="connsiteY64" fmla="*/ 1994733 h 2739669"/>
              <a:gd name="connsiteX65" fmla="*/ 3452831 w 3671722"/>
              <a:gd name="connsiteY65" fmla="*/ 1722885 h 2739669"/>
              <a:gd name="connsiteX66" fmla="*/ 3421056 w 3671722"/>
              <a:gd name="connsiteY66" fmla="*/ 1369834 h 2739669"/>
              <a:gd name="connsiteX67" fmla="*/ 3389282 w 3671722"/>
              <a:gd name="connsiteY67" fmla="*/ 1143882 h 2739669"/>
              <a:gd name="connsiteX68" fmla="*/ 3290427 w 3671722"/>
              <a:gd name="connsiteY68" fmla="*/ 684917 h 2739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671722" h="2739669">
                <a:moveTo>
                  <a:pt x="3290427" y="684917"/>
                </a:moveTo>
                <a:lnTo>
                  <a:pt x="3191573" y="169464"/>
                </a:lnTo>
                <a:lnTo>
                  <a:pt x="3350446" y="0"/>
                </a:lnTo>
                <a:lnTo>
                  <a:pt x="3378690" y="169464"/>
                </a:lnTo>
                <a:lnTo>
                  <a:pt x="3417526" y="416599"/>
                </a:lnTo>
                <a:lnTo>
                  <a:pt x="3452831" y="628429"/>
                </a:lnTo>
                <a:lnTo>
                  <a:pt x="3488136" y="836729"/>
                </a:lnTo>
                <a:lnTo>
                  <a:pt x="3541093" y="1154474"/>
                </a:lnTo>
                <a:lnTo>
                  <a:pt x="3555215" y="1383956"/>
                </a:lnTo>
                <a:lnTo>
                  <a:pt x="3569337" y="1465158"/>
                </a:lnTo>
                <a:lnTo>
                  <a:pt x="3590520" y="1680519"/>
                </a:lnTo>
                <a:lnTo>
                  <a:pt x="3622295" y="1987672"/>
                </a:lnTo>
                <a:lnTo>
                  <a:pt x="3643478" y="2178319"/>
                </a:lnTo>
                <a:lnTo>
                  <a:pt x="3671722" y="2457229"/>
                </a:lnTo>
                <a:lnTo>
                  <a:pt x="3664661" y="2492534"/>
                </a:lnTo>
                <a:lnTo>
                  <a:pt x="3636417" y="2527839"/>
                </a:lnTo>
                <a:lnTo>
                  <a:pt x="3562276" y="2626693"/>
                </a:lnTo>
                <a:lnTo>
                  <a:pt x="3488136" y="2704364"/>
                </a:lnTo>
                <a:lnTo>
                  <a:pt x="3449300" y="2736139"/>
                </a:lnTo>
                <a:lnTo>
                  <a:pt x="3431648" y="2739669"/>
                </a:lnTo>
                <a:lnTo>
                  <a:pt x="3403404" y="2732608"/>
                </a:lnTo>
                <a:lnTo>
                  <a:pt x="3378690" y="2714956"/>
                </a:lnTo>
                <a:lnTo>
                  <a:pt x="3346915" y="2690242"/>
                </a:lnTo>
                <a:lnTo>
                  <a:pt x="3311610" y="2661998"/>
                </a:lnTo>
                <a:lnTo>
                  <a:pt x="3286897" y="2647876"/>
                </a:lnTo>
                <a:lnTo>
                  <a:pt x="3244531" y="2630224"/>
                </a:lnTo>
                <a:lnTo>
                  <a:pt x="3202165" y="2616102"/>
                </a:lnTo>
                <a:lnTo>
                  <a:pt x="3166860" y="2609041"/>
                </a:lnTo>
                <a:lnTo>
                  <a:pt x="2820871" y="2605510"/>
                </a:lnTo>
                <a:lnTo>
                  <a:pt x="2330131" y="2594919"/>
                </a:lnTo>
                <a:lnTo>
                  <a:pt x="1800556" y="2591388"/>
                </a:lnTo>
                <a:lnTo>
                  <a:pt x="1652275" y="2587858"/>
                </a:lnTo>
                <a:lnTo>
                  <a:pt x="1260389" y="2587858"/>
                </a:lnTo>
                <a:lnTo>
                  <a:pt x="730814" y="2591388"/>
                </a:lnTo>
                <a:lnTo>
                  <a:pt x="649612" y="2591388"/>
                </a:lnTo>
                <a:lnTo>
                  <a:pt x="575471" y="2601980"/>
                </a:lnTo>
                <a:lnTo>
                  <a:pt x="490739" y="2630224"/>
                </a:lnTo>
                <a:lnTo>
                  <a:pt x="458965" y="2633754"/>
                </a:lnTo>
                <a:lnTo>
                  <a:pt x="353050" y="2605510"/>
                </a:lnTo>
                <a:lnTo>
                  <a:pt x="236543" y="2556083"/>
                </a:lnTo>
                <a:lnTo>
                  <a:pt x="134159" y="2503125"/>
                </a:lnTo>
                <a:lnTo>
                  <a:pt x="60018" y="2457229"/>
                </a:lnTo>
                <a:lnTo>
                  <a:pt x="10591" y="2418393"/>
                </a:lnTo>
                <a:lnTo>
                  <a:pt x="0" y="2397210"/>
                </a:lnTo>
                <a:lnTo>
                  <a:pt x="3530" y="2372497"/>
                </a:lnTo>
                <a:lnTo>
                  <a:pt x="17652" y="2344253"/>
                </a:lnTo>
                <a:lnTo>
                  <a:pt x="42366" y="2319539"/>
                </a:lnTo>
                <a:lnTo>
                  <a:pt x="88262" y="2294826"/>
                </a:lnTo>
                <a:lnTo>
                  <a:pt x="144750" y="2266582"/>
                </a:lnTo>
                <a:lnTo>
                  <a:pt x="201238" y="2231277"/>
                </a:lnTo>
                <a:lnTo>
                  <a:pt x="646082" y="2308948"/>
                </a:lnTo>
                <a:lnTo>
                  <a:pt x="734344" y="2319539"/>
                </a:lnTo>
                <a:lnTo>
                  <a:pt x="1076803" y="2323070"/>
                </a:lnTo>
                <a:lnTo>
                  <a:pt x="1641683" y="2319539"/>
                </a:lnTo>
                <a:lnTo>
                  <a:pt x="1811147" y="2319539"/>
                </a:lnTo>
                <a:lnTo>
                  <a:pt x="2580797" y="2319539"/>
                </a:lnTo>
                <a:lnTo>
                  <a:pt x="2725547" y="2344253"/>
                </a:lnTo>
                <a:lnTo>
                  <a:pt x="3064475" y="2330131"/>
                </a:lnTo>
                <a:lnTo>
                  <a:pt x="3346915" y="2323070"/>
                </a:lnTo>
                <a:lnTo>
                  <a:pt x="3385751" y="2312478"/>
                </a:lnTo>
                <a:lnTo>
                  <a:pt x="3421056" y="2284234"/>
                </a:lnTo>
                <a:lnTo>
                  <a:pt x="3445770" y="2252460"/>
                </a:lnTo>
                <a:lnTo>
                  <a:pt x="3463422" y="2210094"/>
                </a:lnTo>
                <a:lnTo>
                  <a:pt x="3470483" y="2160667"/>
                </a:lnTo>
                <a:cubicBezTo>
                  <a:pt x="3469306" y="2105356"/>
                  <a:pt x="3468130" y="2050044"/>
                  <a:pt x="3466953" y="1994733"/>
                </a:cubicBezTo>
                <a:lnTo>
                  <a:pt x="3452831" y="1722885"/>
                </a:lnTo>
                <a:lnTo>
                  <a:pt x="3421056" y="1369834"/>
                </a:lnTo>
                <a:lnTo>
                  <a:pt x="3389282" y="1143882"/>
                </a:lnTo>
                <a:lnTo>
                  <a:pt x="3290427" y="68491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46AB585-4839-4295-B7A4-FB004460AABF}"/>
              </a:ext>
            </a:extLst>
          </p:cNvPr>
          <p:cNvSpPr/>
          <p:nvPr/>
        </p:nvSpPr>
        <p:spPr>
          <a:xfrm>
            <a:off x="6367464" y="5516564"/>
            <a:ext cx="719137" cy="542925"/>
          </a:xfrm>
          <a:custGeom>
            <a:avLst/>
            <a:gdLst>
              <a:gd name="connsiteX0" fmla="*/ 280987 w 719137"/>
              <a:gd name="connsiteY0" fmla="*/ 95250 h 542925"/>
              <a:gd name="connsiteX1" fmla="*/ 521493 w 719137"/>
              <a:gd name="connsiteY1" fmla="*/ 145257 h 542925"/>
              <a:gd name="connsiteX2" fmla="*/ 557212 w 719137"/>
              <a:gd name="connsiteY2" fmla="*/ 145257 h 542925"/>
              <a:gd name="connsiteX3" fmla="*/ 597693 w 719137"/>
              <a:gd name="connsiteY3" fmla="*/ 138113 h 542925"/>
              <a:gd name="connsiteX4" fmla="*/ 640556 w 719137"/>
              <a:gd name="connsiteY4" fmla="*/ 119063 h 542925"/>
              <a:gd name="connsiteX5" fmla="*/ 664368 w 719137"/>
              <a:gd name="connsiteY5" fmla="*/ 100013 h 542925"/>
              <a:gd name="connsiteX6" fmla="*/ 719137 w 719137"/>
              <a:gd name="connsiteY6" fmla="*/ 9525 h 542925"/>
              <a:gd name="connsiteX7" fmla="*/ 669131 w 719137"/>
              <a:gd name="connsiteY7" fmla="*/ 542925 h 542925"/>
              <a:gd name="connsiteX8" fmla="*/ 614362 w 719137"/>
              <a:gd name="connsiteY8" fmla="*/ 488157 h 542925"/>
              <a:gd name="connsiteX9" fmla="*/ 533400 w 719137"/>
              <a:gd name="connsiteY9" fmla="*/ 397669 h 542925"/>
              <a:gd name="connsiteX10" fmla="*/ 459581 w 719137"/>
              <a:gd name="connsiteY10" fmla="*/ 345282 h 542925"/>
              <a:gd name="connsiteX11" fmla="*/ 245268 w 719137"/>
              <a:gd name="connsiteY11" fmla="*/ 207169 h 542925"/>
              <a:gd name="connsiteX12" fmla="*/ 38100 w 719137"/>
              <a:gd name="connsiteY12" fmla="*/ 73819 h 542925"/>
              <a:gd name="connsiteX13" fmla="*/ 16668 w 719137"/>
              <a:gd name="connsiteY13" fmla="*/ 61913 h 542925"/>
              <a:gd name="connsiteX14" fmla="*/ 7143 w 719137"/>
              <a:gd name="connsiteY14" fmla="*/ 50007 h 542925"/>
              <a:gd name="connsiteX15" fmla="*/ 0 w 719137"/>
              <a:gd name="connsiteY15" fmla="*/ 30957 h 542925"/>
              <a:gd name="connsiteX16" fmla="*/ 4762 w 719137"/>
              <a:gd name="connsiteY16" fmla="*/ 9525 h 542925"/>
              <a:gd name="connsiteX17" fmla="*/ 16668 w 719137"/>
              <a:gd name="connsiteY17" fmla="*/ 0 h 542925"/>
              <a:gd name="connsiteX18" fmla="*/ 33337 w 719137"/>
              <a:gd name="connsiteY18" fmla="*/ 0 h 542925"/>
              <a:gd name="connsiteX19" fmla="*/ 54768 w 719137"/>
              <a:gd name="connsiteY19" fmla="*/ 4763 h 542925"/>
              <a:gd name="connsiteX20" fmla="*/ 280987 w 719137"/>
              <a:gd name="connsiteY20" fmla="*/ 95250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19137" h="542925">
                <a:moveTo>
                  <a:pt x="280987" y="95250"/>
                </a:moveTo>
                <a:lnTo>
                  <a:pt x="521493" y="145257"/>
                </a:lnTo>
                <a:lnTo>
                  <a:pt x="557212" y="145257"/>
                </a:lnTo>
                <a:lnTo>
                  <a:pt x="597693" y="138113"/>
                </a:lnTo>
                <a:lnTo>
                  <a:pt x="640556" y="119063"/>
                </a:lnTo>
                <a:lnTo>
                  <a:pt x="664368" y="100013"/>
                </a:lnTo>
                <a:lnTo>
                  <a:pt x="719137" y="9525"/>
                </a:lnTo>
                <a:lnTo>
                  <a:pt x="669131" y="542925"/>
                </a:lnTo>
                <a:lnTo>
                  <a:pt x="614362" y="488157"/>
                </a:lnTo>
                <a:lnTo>
                  <a:pt x="533400" y="397669"/>
                </a:lnTo>
                <a:lnTo>
                  <a:pt x="459581" y="345282"/>
                </a:lnTo>
                <a:lnTo>
                  <a:pt x="245268" y="207169"/>
                </a:lnTo>
                <a:lnTo>
                  <a:pt x="38100" y="73819"/>
                </a:lnTo>
                <a:lnTo>
                  <a:pt x="16668" y="61913"/>
                </a:lnTo>
                <a:lnTo>
                  <a:pt x="7143" y="50007"/>
                </a:lnTo>
                <a:lnTo>
                  <a:pt x="0" y="30957"/>
                </a:lnTo>
                <a:lnTo>
                  <a:pt x="4762" y="9525"/>
                </a:lnTo>
                <a:lnTo>
                  <a:pt x="16668" y="0"/>
                </a:lnTo>
                <a:lnTo>
                  <a:pt x="33337" y="0"/>
                </a:lnTo>
                <a:lnTo>
                  <a:pt x="54768" y="4763"/>
                </a:lnTo>
                <a:lnTo>
                  <a:pt x="280987" y="952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E8EC0E-4BC4-4C08-AF1D-890A88F9E7EA}"/>
              </a:ext>
            </a:extLst>
          </p:cNvPr>
          <p:cNvSpPr/>
          <p:nvPr/>
        </p:nvSpPr>
        <p:spPr>
          <a:xfrm rot="16200000">
            <a:off x="4682331" y="2991644"/>
            <a:ext cx="2579688" cy="501650"/>
          </a:xfrm>
          <a:custGeom>
            <a:avLst/>
            <a:gdLst>
              <a:gd name="connsiteX0" fmla="*/ 464344 w 2578894"/>
              <a:gd name="connsiteY0" fmla="*/ 414337 h 502444"/>
              <a:gd name="connsiteX1" fmla="*/ 464344 w 2578894"/>
              <a:gd name="connsiteY1" fmla="*/ 414337 h 502444"/>
              <a:gd name="connsiteX2" fmla="*/ 38100 w 2578894"/>
              <a:gd name="connsiteY2" fmla="*/ 416719 h 502444"/>
              <a:gd name="connsiteX3" fmla="*/ 0 w 2578894"/>
              <a:gd name="connsiteY3" fmla="*/ 166687 h 502444"/>
              <a:gd name="connsiteX4" fmla="*/ 392906 w 2578894"/>
              <a:gd name="connsiteY4" fmla="*/ 166687 h 502444"/>
              <a:gd name="connsiteX5" fmla="*/ 842962 w 2578894"/>
              <a:gd name="connsiteY5" fmla="*/ 164306 h 502444"/>
              <a:gd name="connsiteX6" fmla="*/ 988219 w 2578894"/>
              <a:gd name="connsiteY6" fmla="*/ 166687 h 502444"/>
              <a:gd name="connsiteX7" fmla="*/ 1728787 w 2578894"/>
              <a:gd name="connsiteY7" fmla="*/ 164306 h 502444"/>
              <a:gd name="connsiteX8" fmla="*/ 1828800 w 2578894"/>
              <a:gd name="connsiteY8" fmla="*/ 166687 h 502444"/>
              <a:gd name="connsiteX9" fmla="*/ 2047875 w 2578894"/>
              <a:gd name="connsiteY9" fmla="*/ 157162 h 502444"/>
              <a:gd name="connsiteX10" fmla="*/ 2300287 w 2578894"/>
              <a:gd name="connsiteY10" fmla="*/ 145256 h 502444"/>
              <a:gd name="connsiteX11" fmla="*/ 2347912 w 2578894"/>
              <a:gd name="connsiteY11" fmla="*/ 130969 h 502444"/>
              <a:gd name="connsiteX12" fmla="*/ 2424112 w 2578894"/>
              <a:gd name="connsiteY12" fmla="*/ 95250 h 502444"/>
              <a:gd name="connsiteX13" fmla="*/ 2476500 w 2578894"/>
              <a:gd name="connsiteY13" fmla="*/ 61912 h 502444"/>
              <a:gd name="connsiteX14" fmla="*/ 2540794 w 2578894"/>
              <a:gd name="connsiteY14" fmla="*/ 0 h 502444"/>
              <a:gd name="connsiteX15" fmla="*/ 2578894 w 2578894"/>
              <a:gd name="connsiteY15" fmla="*/ 102394 h 502444"/>
              <a:gd name="connsiteX16" fmla="*/ 2497931 w 2578894"/>
              <a:gd name="connsiteY16" fmla="*/ 250031 h 502444"/>
              <a:gd name="connsiteX17" fmla="*/ 2462212 w 2578894"/>
              <a:gd name="connsiteY17" fmla="*/ 326231 h 502444"/>
              <a:gd name="connsiteX18" fmla="*/ 2416969 w 2578894"/>
              <a:gd name="connsiteY18" fmla="*/ 404812 h 502444"/>
              <a:gd name="connsiteX19" fmla="*/ 2386012 w 2578894"/>
              <a:gd name="connsiteY19" fmla="*/ 457200 h 502444"/>
              <a:gd name="connsiteX20" fmla="*/ 2364581 w 2578894"/>
              <a:gd name="connsiteY20" fmla="*/ 485775 h 502444"/>
              <a:gd name="connsiteX21" fmla="*/ 2350294 w 2578894"/>
              <a:gd name="connsiteY21" fmla="*/ 497681 h 502444"/>
              <a:gd name="connsiteX22" fmla="*/ 2328862 w 2578894"/>
              <a:gd name="connsiteY22" fmla="*/ 502444 h 502444"/>
              <a:gd name="connsiteX23" fmla="*/ 2295525 w 2578894"/>
              <a:gd name="connsiteY23" fmla="*/ 495300 h 502444"/>
              <a:gd name="connsiteX24" fmla="*/ 2259806 w 2578894"/>
              <a:gd name="connsiteY24" fmla="*/ 473869 h 502444"/>
              <a:gd name="connsiteX25" fmla="*/ 2226469 w 2578894"/>
              <a:gd name="connsiteY25" fmla="*/ 450056 h 502444"/>
              <a:gd name="connsiteX26" fmla="*/ 2185987 w 2578894"/>
              <a:gd name="connsiteY26" fmla="*/ 438150 h 502444"/>
              <a:gd name="connsiteX27" fmla="*/ 2097881 w 2578894"/>
              <a:gd name="connsiteY27" fmla="*/ 431006 h 502444"/>
              <a:gd name="connsiteX28" fmla="*/ 1850231 w 2578894"/>
              <a:gd name="connsiteY28" fmla="*/ 435769 h 502444"/>
              <a:gd name="connsiteX29" fmla="*/ 1774031 w 2578894"/>
              <a:gd name="connsiteY29" fmla="*/ 435769 h 502444"/>
              <a:gd name="connsiteX30" fmla="*/ 1009650 w 2578894"/>
              <a:gd name="connsiteY30" fmla="*/ 411956 h 502444"/>
              <a:gd name="connsiteX31" fmla="*/ 857250 w 2578894"/>
              <a:gd name="connsiteY31" fmla="*/ 411956 h 502444"/>
              <a:gd name="connsiteX32" fmla="*/ 464344 w 2578894"/>
              <a:gd name="connsiteY32" fmla="*/ 414337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578894" h="502444">
                <a:moveTo>
                  <a:pt x="464344" y="414337"/>
                </a:moveTo>
                <a:lnTo>
                  <a:pt x="464344" y="414337"/>
                </a:lnTo>
                <a:lnTo>
                  <a:pt x="38100" y="416719"/>
                </a:lnTo>
                <a:lnTo>
                  <a:pt x="0" y="166687"/>
                </a:lnTo>
                <a:lnTo>
                  <a:pt x="392906" y="166687"/>
                </a:lnTo>
                <a:lnTo>
                  <a:pt x="842962" y="164306"/>
                </a:lnTo>
                <a:lnTo>
                  <a:pt x="988219" y="166687"/>
                </a:lnTo>
                <a:lnTo>
                  <a:pt x="1728787" y="164306"/>
                </a:lnTo>
                <a:lnTo>
                  <a:pt x="1828800" y="166687"/>
                </a:lnTo>
                <a:lnTo>
                  <a:pt x="2047875" y="157162"/>
                </a:lnTo>
                <a:lnTo>
                  <a:pt x="2300287" y="145256"/>
                </a:lnTo>
                <a:lnTo>
                  <a:pt x="2347912" y="130969"/>
                </a:lnTo>
                <a:lnTo>
                  <a:pt x="2424112" y="95250"/>
                </a:lnTo>
                <a:lnTo>
                  <a:pt x="2476500" y="61912"/>
                </a:lnTo>
                <a:lnTo>
                  <a:pt x="2540794" y="0"/>
                </a:lnTo>
                <a:lnTo>
                  <a:pt x="2578894" y="102394"/>
                </a:lnTo>
                <a:lnTo>
                  <a:pt x="2497931" y="250031"/>
                </a:lnTo>
                <a:lnTo>
                  <a:pt x="2462212" y="326231"/>
                </a:lnTo>
                <a:lnTo>
                  <a:pt x="2416969" y="404812"/>
                </a:lnTo>
                <a:lnTo>
                  <a:pt x="2386012" y="457200"/>
                </a:lnTo>
                <a:lnTo>
                  <a:pt x="2364581" y="485775"/>
                </a:lnTo>
                <a:lnTo>
                  <a:pt x="2350294" y="497681"/>
                </a:lnTo>
                <a:lnTo>
                  <a:pt x="2328862" y="502444"/>
                </a:lnTo>
                <a:lnTo>
                  <a:pt x="2295525" y="495300"/>
                </a:lnTo>
                <a:lnTo>
                  <a:pt x="2259806" y="473869"/>
                </a:lnTo>
                <a:lnTo>
                  <a:pt x="2226469" y="450056"/>
                </a:lnTo>
                <a:lnTo>
                  <a:pt x="2185987" y="438150"/>
                </a:lnTo>
                <a:lnTo>
                  <a:pt x="2097881" y="431006"/>
                </a:lnTo>
                <a:lnTo>
                  <a:pt x="1850231" y="435769"/>
                </a:lnTo>
                <a:lnTo>
                  <a:pt x="1774031" y="435769"/>
                </a:lnTo>
                <a:lnTo>
                  <a:pt x="1009650" y="411956"/>
                </a:lnTo>
                <a:lnTo>
                  <a:pt x="857250" y="411956"/>
                </a:lnTo>
                <a:lnTo>
                  <a:pt x="464344" y="41433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E1ADCA9-2D18-4C15-8A8D-0F8769CF4A68}"/>
              </a:ext>
            </a:extLst>
          </p:cNvPr>
          <p:cNvSpPr/>
          <p:nvPr/>
        </p:nvSpPr>
        <p:spPr>
          <a:xfrm>
            <a:off x="4876801" y="3405188"/>
            <a:ext cx="2289175" cy="404812"/>
          </a:xfrm>
          <a:custGeom>
            <a:avLst/>
            <a:gdLst>
              <a:gd name="connsiteX0" fmla="*/ 1664494 w 2288381"/>
              <a:gd name="connsiteY0" fmla="*/ 230981 h 404812"/>
              <a:gd name="connsiteX1" fmla="*/ 1433513 w 2288381"/>
              <a:gd name="connsiteY1" fmla="*/ 245268 h 404812"/>
              <a:gd name="connsiteX2" fmla="*/ 1226344 w 2288381"/>
              <a:gd name="connsiteY2" fmla="*/ 273843 h 404812"/>
              <a:gd name="connsiteX3" fmla="*/ 1038225 w 2288381"/>
              <a:gd name="connsiteY3" fmla="*/ 285750 h 404812"/>
              <a:gd name="connsiteX4" fmla="*/ 762000 w 2288381"/>
              <a:gd name="connsiteY4" fmla="*/ 326231 h 404812"/>
              <a:gd name="connsiteX5" fmla="*/ 230981 w 2288381"/>
              <a:gd name="connsiteY5" fmla="*/ 404812 h 404812"/>
              <a:gd name="connsiteX6" fmla="*/ 7144 w 2288381"/>
              <a:gd name="connsiteY6" fmla="*/ 373856 h 404812"/>
              <a:gd name="connsiteX7" fmla="*/ 0 w 2288381"/>
              <a:gd name="connsiteY7" fmla="*/ 259556 h 404812"/>
              <a:gd name="connsiteX8" fmla="*/ 195263 w 2288381"/>
              <a:gd name="connsiteY8" fmla="*/ 233362 h 404812"/>
              <a:gd name="connsiteX9" fmla="*/ 573881 w 2288381"/>
              <a:gd name="connsiteY9" fmla="*/ 192881 h 404812"/>
              <a:gd name="connsiteX10" fmla="*/ 1040606 w 2288381"/>
              <a:gd name="connsiteY10" fmla="*/ 130968 h 404812"/>
              <a:gd name="connsiteX11" fmla="*/ 1219200 w 2288381"/>
              <a:gd name="connsiteY11" fmla="*/ 92868 h 404812"/>
              <a:gd name="connsiteX12" fmla="*/ 1609725 w 2288381"/>
              <a:gd name="connsiteY12" fmla="*/ 64293 h 404812"/>
              <a:gd name="connsiteX13" fmla="*/ 1852613 w 2288381"/>
              <a:gd name="connsiteY13" fmla="*/ 47625 h 404812"/>
              <a:gd name="connsiteX14" fmla="*/ 1916906 w 2288381"/>
              <a:gd name="connsiteY14" fmla="*/ 33337 h 404812"/>
              <a:gd name="connsiteX15" fmla="*/ 2005013 w 2288381"/>
              <a:gd name="connsiteY15" fmla="*/ 9525 h 404812"/>
              <a:gd name="connsiteX16" fmla="*/ 2035969 w 2288381"/>
              <a:gd name="connsiteY16" fmla="*/ 2381 h 404812"/>
              <a:gd name="connsiteX17" fmla="*/ 2059781 w 2288381"/>
              <a:gd name="connsiteY17" fmla="*/ 0 h 404812"/>
              <a:gd name="connsiteX18" fmla="*/ 2095500 w 2288381"/>
              <a:gd name="connsiteY18" fmla="*/ 4762 h 404812"/>
              <a:gd name="connsiteX19" fmla="*/ 2147888 w 2288381"/>
              <a:gd name="connsiteY19" fmla="*/ 26193 h 404812"/>
              <a:gd name="connsiteX20" fmla="*/ 2207419 w 2288381"/>
              <a:gd name="connsiteY20" fmla="*/ 54768 h 404812"/>
              <a:gd name="connsiteX21" fmla="*/ 2286000 w 2288381"/>
              <a:gd name="connsiteY21" fmla="*/ 92868 h 404812"/>
              <a:gd name="connsiteX22" fmla="*/ 2288381 w 2288381"/>
              <a:gd name="connsiteY22" fmla="*/ 233362 h 404812"/>
              <a:gd name="connsiteX23" fmla="*/ 2088356 w 2288381"/>
              <a:gd name="connsiteY23" fmla="*/ 223837 h 404812"/>
              <a:gd name="connsiteX24" fmla="*/ 1883569 w 2288381"/>
              <a:gd name="connsiteY24" fmla="*/ 223837 h 404812"/>
              <a:gd name="connsiteX25" fmla="*/ 1664494 w 2288381"/>
              <a:gd name="connsiteY25" fmla="*/ 230981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2288381" h="404812">
                <a:moveTo>
                  <a:pt x="1664494" y="230981"/>
                </a:moveTo>
                <a:lnTo>
                  <a:pt x="1433513" y="245268"/>
                </a:lnTo>
                <a:lnTo>
                  <a:pt x="1226344" y="273843"/>
                </a:lnTo>
                <a:lnTo>
                  <a:pt x="1038225" y="285750"/>
                </a:lnTo>
                <a:lnTo>
                  <a:pt x="762000" y="326231"/>
                </a:lnTo>
                <a:lnTo>
                  <a:pt x="230981" y="404812"/>
                </a:lnTo>
                <a:lnTo>
                  <a:pt x="7144" y="373856"/>
                </a:lnTo>
                <a:lnTo>
                  <a:pt x="0" y="259556"/>
                </a:lnTo>
                <a:lnTo>
                  <a:pt x="195263" y="233362"/>
                </a:lnTo>
                <a:lnTo>
                  <a:pt x="573881" y="192881"/>
                </a:lnTo>
                <a:lnTo>
                  <a:pt x="1040606" y="130968"/>
                </a:lnTo>
                <a:lnTo>
                  <a:pt x="1219200" y="92868"/>
                </a:lnTo>
                <a:lnTo>
                  <a:pt x="1609725" y="64293"/>
                </a:lnTo>
                <a:lnTo>
                  <a:pt x="1852613" y="47625"/>
                </a:lnTo>
                <a:lnTo>
                  <a:pt x="1916906" y="33337"/>
                </a:lnTo>
                <a:lnTo>
                  <a:pt x="2005013" y="9525"/>
                </a:lnTo>
                <a:lnTo>
                  <a:pt x="2035969" y="2381"/>
                </a:lnTo>
                <a:lnTo>
                  <a:pt x="2059781" y="0"/>
                </a:lnTo>
                <a:lnTo>
                  <a:pt x="2095500" y="4762"/>
                </a:lnTo>
                <a:lnTo>
                  <a:pt x="2147888" y="26193"/>
                </a:lnTo>
                <a:lnTo>
                  <a:pt x="2207419" y="54768"/>
                </a:lnTo>
                <a:lnTo>
                  <a:pt x="2286000" y="92868"/>
                </a:lnTo>
                <a:cubicBezTo>
                  <a:pt x="2286794" y="139699"/>
                  <a:pt x="2287587" y="186531"/>
                  <a:pt x="2288381" y="233362"/>
                </a:cubicBezTo>
                <a:lnTo>
                  <a:pt x="2088356" y="223837"/>
                </a:lnTo>
                <a:lnTo>
                  <a:pt x="1883569" y="223837"/>
                </a:lnTo>
                <a:lnTo>
                  <a:pt x="1664494" y="23098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1E7C2B6-EB68-47FB-BD56-5B68C4775ED7}"/>
              </a:ext>
            </a:extLst>
          </p:cNvPr>
          <p:cNvSpPr/>
          <p:nvPr/>
        </p:nvSpPr>
        <p:spPr>
          <a:xfrm>
            <a:off x="3649663" y="4324351"/>
            <a:ext cx="4716462" cy="620713"/>
          </a:xfrm>
          <a:custGeom>
            <a:avLst/>
            <a:gdLst>
              <a:gd name="connsiteX0" fmla="*/ 2499360 w 4716780"/>
              <a:gd name="connsiteY0" fmla="*/ 270510 h 621030"/>
              <a:gd name="connsiteX1" fmla="*/ 2042160 w 4716780"/>
              <a:gd name="connsiteY1" fmla="*/ 308610 h 621030"/>
              <a:gd name="connsiteX2" fmla="*/ 1623060 w 4716780"/>
              <a:gd name="connsiteY2" fmla="*/ 354330 h 621030"/>
              <a:gd name="connsiteX3" fmla="*/ 1249680 w 4716780"/>
              <a:gd name="connsiteY3" fmla="*/ 403860 h 621030"/>
              <a:gd name="connsiteX4" fmla="*/ 1051560 w 4716780"/>
              <a:gd name="connsiteY4" fmla="*/ 438150 h 621030"/>
              <a:gd name="connsiteX5" fmla="*/ 773430 w 4716780"/>
              <a:gd name="connsiteY5" fmla="*/ 495300 h 621030"/>
              <a:gd name="connsiteX6" fmla="*/ 678180 w 4716780"/>
              <a:gd name="connsiteY6" fmla="*/ 521970 h 621030"/>
              <a:gd name="connsiteX7" fmla="*/ 571500 w 4716780"/>
              <a:gd name="connsiteY7" fmla="*/ 548640 h 621030"/>
              <a:gd name="connsiteX8" fmla="*/ 495300 w 4716780"/>
              <a:gd name="connsiteY8" fmla="*/ 582930 h 621030"/>
              <a:gd name="connsiteX9" fmla="*/ 430530 w 4716780"/>
              <a:gd name="connsiteY9" fmla="*/ 621030 h 621030"/>
              <a:gd name="connsiteX10" fmla="*/ 384810 w 4716780"/>
              <a:gd name="connsiteY10" fmla="*/ 609600 h 621030"/>
              <a:gd name="connsiteX11" fmla="*/ 327660 w 4716780"/>
              <a:gd name="connsiteY11" fmla="*/ 586740 h 621030"/>
              <a:gd name="connsiteX12" fmla="*/ 293370 w 4716780"/>
              <a:gd name="connsiteY12" fmla="*/ 567690 h 621030"/>
              <a:gd name="connsiteX13" fmla="*/ 240030 w 4716780"/>
              <a:gd name="connsiteY13" fmla="*/ 533400 h 621030"/>
              <a:gd name="connsiteX14" fmla="*/ 175260 w 4716780"/>
              <a:gd name="connsiteY14" fmla="*/ 480060 h 621030"/>
              <a:gd name="connsiteX15" fmla="*/ 125730 w 4716780"/>
              <a:gd name="connsiteY15" fmla="*/ 426720 h 621030"/>
              <a:gd name="connsiteX16" fmla="*/ 68580 w 4716780"/>
              <a:gd name="connsiteY16" fmla="*/ 358140 h 621030"/>
              <a:gd name="connsiteX17" fmla="*/ 30480 w 4716780"/>
              <a:gd name="connsiteY17" fmla="*/ 300990 h 621030"/>
              <a:gd name="connsiteX18" fmla="*/ 7620 w 4716780"/>
              <a:gd name="connsiteY18" fmla="*/ 259080 h 621030"/>
              <a:gd name="connsiteX19" fmla="*/ 0 w 4716780"/>
              <a:gd name="connsiteY19" fmla="*/ 209550 h 621030"/>
              <a:gd name="connsiteX20" fmla="*/ 3810 w 4716780"/>
              <a:gd name="connsiteY20" fmla="*/ 190500 h 621030"/>
              <a:gd name="connsiteX21" fmla="*/ 19050 w 4716780"/>
              <a:gd name="connsiteY21" fmla="*/ 186690 h 621030"/>
              <a:gd name="connsiteX22" fmla="*/ 34290 w 4716780"/>
              <a:gd name="connsiteY22" fmla="*/ 186690 h 621030"/>
              <a:gd name="connsiteX23" fmla="*/ 64770 w 4716780"/>
              <a:gd name="connsiteY23" fmla="*/ 213360 h 621030"/>
              <a:gd name="connsiteX24" fmla="*/ 114300 w 4716780"/>
              <a:gd name="connsiteY24" fmla="*/ 251460 h 621030"/>
              <a:gd name="connsiteX25" fmla="*/ 156210 w 4716780"/>
              <a:gd name="connsiteY25" fmla="*/ 278130 h 621030"/>
              <a:gd name="connsiteX26" fmla="*/ 209550 w 4716780"/>
              <a:gd name="connsiteY26" fmla="*/ 300990 h 621030"/>
              <a:gd name="connsiteX27" fmla="*/ 266700 w 4716780"/>
              <a:gd name="connsiteY27" fmla="*/ 320040 h 621030"/>
              <a:gd name="connsiteX28" fmla="*/ 316230 w 4716780"/>
              <a:gd name="connsiteY28" fmla="*/ 331470 h 621030"/>
              <a:gd name="connsiteX29" fmla="*/ 373380 w 4716780"/>
              <a:gd name="connsiteY29" fmla="*/ 335280 h 621030"/>
              <a:gd name="connsiteX30" fmla="*/ 518160 w 4716780"/>
              <a:gd name="connsiteY30" fmla="*/ 323850 h 621030"/>
              <a:gd name="connsiteX31" fmla="*/ 739140 w 4716780"/>
              <a:gd name="connsiteY31" fmla="*/ 304800 h 621030"/>
              <a:gd name="connsiteX32" fmla="*/ 1078230 w 4716780"/>
              <a:gd name="connsiteY32" fmla="*/ 262890 h 621030"/>
              <a:gd name="connsiteX33" fmla="*/ 1249680 w 4716780"/>
              <a:gd name="connsiteY33" fmla="*/ 243840 h 621030"/>
              <a:gd name="connsiteX34" fmla="*/ 1485900 w 4716780"/>
              <a:gd name="connsiteY34" fmla="*/ 217170 h 621030"/>
              <a:gd name="connsiteX35" fmla="*/ 1710690 w 4716780"/>
              <a:gd name="connsiteY35" fmla="*/ 190500 h 621030"/>
              <a:gd name="connsiteX36" fmla="*/ 1889760 w 4716780"/>
              <a:gd name="connsiteY36" fmla="*/ 167640 h 621030"/>
              <a:gd name="connsiteX37" fmla="*/ 2274570 w 4716780"/>
              <a:gd name="connsiteY37" fmla="*/ 129540 h 621030"/>
              <a:gd name="connsiteX38" fmla="*/ 2442210 w 4716780"/>
              <a:gd name="connsiteY38" fmla="*/ 110490 h 621030"/>
              <a:gd name="connsiteX39" fmla="*/ 2785110 w 4716780"/>
              <a:gd name="connsiteY39" fmla="*/ 95250 h 621030"/>
              <a:gd name="connsiteX40" fmla="*/ 3440430 w 4716780"/>
              <a:gd name="connsiteY40" fmla="*/ 64770 h 621030"/>
              <a:gd name="connsiteX41" fmla="*/ 3657600 w 4716780"/>
              <a:gd name="connsiteY41" fmla="*/ 64770 h 621030"/>
              <a:gd name="connsiteX42" fmla="*/ 3829050 w 4716780"/>
              <a:gd name="connsiteY42" fmla="*/ 60960 h 621030"/>
              <a:gd name="connsiteX43" fmla="*/ 4004310 w 4716780"/>
              <a:gd name="connsiteY43" fmla="*/ 49530 h 621030"/>
              <a:gd name="connsiteX44" fmla="*/ 4099560 w 4716780"/>
              <a:gd name="connsiteY44" fmla="*/ 45720 h 621030"/>
              <a:gd name="connsiteX45" fmla="*/ 4152900 w 4716780"/>
              <a:gd name="connsiteY45" fmla="*/ 34290 h 621030"/>
              <a:gd name="connsiteX46" fmla="*/ 4263390 w 4716780"/>
              <a:gd name="connsiteY46" fmla="*/ 0 h 621030"/>
              <a:gd name="connsiteX47" fmla="*/ 4290060 w 4716780"/>
              <a:gd name="connsiteY47" fmla="*/ 0 h 621030"/>
              <a:gd name="connsiteX48" fmla="*/ 4389120 w 4716780"/>
              <a:gd name="connsiteY48" fmla="*/ 22860 h 621030"/>
              <a:gd name="connsiteX49" fmla="*/ 4533900 w 4716780"/>
              <a:gd name="connsiteY49" fmla="*/ 72390 h 621030"/>
              <a:gd name="connsiteX50" fmla="*/ 4625340 w 4716780"/>
              <a:gd name="connsiteY50" fmla="*/ 114300 h 621030"/>
              <a:gd name="connsiteX51" fmla="*/ 4674870 w 4716780"/>
              <a:gd name="connsiteY51" fmla="*/ 144780 h 621030"/>
              <a:gd name="connsiteX52" fmla="*/ 4701540 w 4716780"/>
              <a:gd name="connsiteY52" fmla="*/ 171450 h 621030"/>
              <a:gd name="connsiteX53" fmla="*/ 4712970 w 4716780"/>
              <a:gd name="connsiteY53" fmla="*/ 194310 h 621030"/>
              <a:gd name="connsiteX54" fmla="*/ 4716780 w 4716780"/>
              <a:gd name="connsiteY54" fmla="*/ 217170 h 621030"/>
              <a:gd name="connsiteX55" fmla="*/ 4716780 w 4716780"/>
              <a:gd name="connsiteY55" fmla="*/ 251460 h 621030"/>
              <a:gd name="connsiteX56" fmla="*/ 4709160 w 4716780"/>
              <a:gd name="connsiteY56" fmla="*/ 278130 h 621030"/>
              <a:gd name="connsiteX57" fmla="*/ 4686300 w 4716780"/>
              <a:gd name="connsiteY57" fmla="*/ 297180 h 621030"/>
              <a:gd name="connsiteX58" fmla="*/ 4629150 w 4716780"/>
              <a:gd name="connsiteY58" fmla="*/ 308610 h 621030"/>
              <a:gd name="connsiteX59" fmla="*/ 4522470 w 4716780"/>
              <a:gd name="connsiteY59" fmla="*/ 308610 h 621030"/>
              <a:gd name="connsiteX60" fmla="*/ 4381500 w 4716780"/>
              <a:gd name="connsiteY60" fmla="*/ 289560 h 621030"/>
              <a:gd name="connsiteX61" fmla="*/ 4110990 w 4716780"/>
              <a:gd name="connsiteY61" fmla="*/ 259080 h 621030"/>
              <a:gd name="connsiteX62" fmla="*/ 3768090 w 4716780"/>
              <a:gd name="connsiteY62" fmla="*/ 240030 h 621030"/>
              <a:gd name="connsiteX63" fmla="*/ 3646170 w 4716780"/>
              <a:gd name="connsiteY63" fmla="*/ 243840 h 621030"/>
              <a:gd name="connsiteX64" fmla="*/ 3448050 w 4716780"/>
              <a:gd name="connsiteY64" fmla="*/ 243840 h 621030"/>
              <a:gd name="connsiteX65" fmla="*/ 3139440 w 4716780"/>
              <a:gd name="connsiteY65" fmla="*/ 247650 h 621030"/>
              <a:gd name="connsiteX66" fmla="*/ 2849880 w 4716780"/>
              <a:gd name="connsiteY66" fmla="*/ 255270 h 621030"/>
              <a:gd name="connsiteX67" fmla="*/ 2499360 w 4716780"/>
              <a:gd name="connsiteY67" fmla="*/ 270510 h 621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716780" h="621030">
                <a:moveTo>
                  <a:pt x="2499360" y="270510"/>
                </a:moveTo>
                <a:lnTo>
                  <a:pt x="2042160" y="308610"/>
                </a:lnTo>
                <a:lnTo>
                  <a:pt x="1623060" y="354330"/>
                </a:lnTo>
                <a:lnTo>
                  <a:pt x="1249680" y="403860"/>
                </a:lnTo>
                <a:lnTo>
                  <a:pt x="1051560" y="438150"/>
                </a:lnTo>
                <a:lnTo>
                  <a:pt x="773430" y="495300"/>
                </a:lnTo>
                <a:lnTo>
                  <a:pt x="678180" y="521970"/>
                </a:lnTo>
                <a:lnTo>
                  <a:pt x="571500" y="548640"/>
                </a:lnTo>
                <a:lnTo>
                  <a:pt x="495300" y="582930"/>
                </a:lnTo>
                <a:lnTo>
                  <a:pt x="430530" y="621030"/>
                </a:lnTo>
                <a:lnTo>
                  <a:pt x="384810" y="609600"/>
                </a:lnTo>
                <a:lnTo>
                  <a:pt x="327660" y="586740"/>
                </a:lnTo>
                <a:lnTo>
                  <a:pt x="293370" y="567690"/>
                </a:lnTo>
                <a:lnTo>
                  <a:pt x="240030" y="533400"/>
                </a:lnTo>
                <a:lnTo>
                  <a:pt x="175260" y="480060"/>
                </a:lnTo>
                <a:lnTo>
                  <a:pt x="125730" y="426720"/>
                </a:lnTo>
                <a:lnTo>
                  <a:pt x="68580" y="358140"/>
                </a:lnTo>
                <a:lnTo>
                  <a:pt x="30480" y="300990"/>
                </a:lnTo>
                <a:lnTo>
                  <a:pt x="7620" y="259080"/>
                </a:lnTo>
                <a:lnTo>
                  <a:pt x="0" y="209550"/>
                </a:lnTo>
                <a:lnTo>
                  <a:pt x="3810" y="190500"/>
                </a:lnTo>
                <a:lnTo>
                  <a:pt x="19050" y="186690"/>
                </a:lnTo>
                <a:lnTo>
                  <a:pt x="34290" y="186690"/>
                </a:lnTo>
                <a:lnTo>
                  <a:pt x="64770" y="213360"/>
                </a:lnTo>
                <a:lnTo>
                  <a:pt x="114300" y="251460"/>
                </a:lnTo>
                <a:lnTo>
                  <a:pt x="156210" y="278130"/>
                </a:lnTo>
                <a:lnTo>
                  <a:pt x="209550" y="300990"/>
                </a:lnTo>
                <a:lnTo>
                  <a:pt x="266700" y="320040"/>
                </a:lnTo>
                <a:lnTo>
                  <a:pt x="316230" y="331470"/>
                </a:lnTo>
                <a:lnTo>
                  <a:pt x="373380" y="335280"/>
                </a:lnTo>
                <a:lnTo>
                  <a:pt x="518160" y="323850"/>
                </a:lnTo>
                <a:lnTo>
                  <a:pt x="739140" y="304800"/>
                </a:lnTo>
                <a:lnTo>
                  <a:pt x="1078230" y="262890"/>
                </a:lnTo>
                <a:lnTo>
                  <a:pt x="1249680" y="243840"/>
                </a:lnTo>
                <a:lnTo>
                  <a:pt x="1485900" y="217170"/>
                </a:lnTo>
                <a:lnTo>
                  <a:pt x="1710690" y="190500"/>
                </a:lnTo>
                <a:lnTo>
                  <a:pt x="1889760" y="167640"/>
                </a:lnTo>
                <a:lnTo>
                  <a:pt x="2274570" y="129540"/>
                </a:lnTo>
                <a:lnTo>
                  <a:pt x="2442210" y="110490"/>
                </a:lnTo>
                <a:lnTo>
                  <a:pt x="2785110" y="95250"/>
                </a:lnTo>
                <a:lnTo>
                  <a:pt x="3440430" y="64770"/>
                </a:lnTo>
                <a:lnTo>
                  <a:pt x="3657600" y="64770"/>
                </a:lnTo>
                <a:lnTo>
                  <a:pt x="3829050" y="60960"/>
                </a:lnTo>
                <a:lnTo>
                  <a:pt x="4004310" y="49530"/>
                </a:lnTo>
                <a:lnTo>
                  <a:pt x="4099560" y="45720"/>
                </a:lnTo>
                <a:lnTo>
                  <a:pt x="4152900" y="34290"/>
                </a:lnTo>
                <a:lnTo>
                  <a:pt x="4263390" y="0"/>
                </a:lnTo>
                <a:lnTo>
                  <a:pt x="4290060" y="0"/>
                </a:lnTo>
                <a:lnTo>
                  <a:pt x="4389120" y="22860"/>
                </a:lnTo>
                <a:lnTo>
                  <a:pt x="4533900" y="72390"/>
                </a:lnTo>
                <a:lnTo>
                  <a:pt x="4625340" y="114300"/>
                </a:lnTo>
                <a:lnTo>
                  <a:pt x="4674870" y="144780"/>
                </a:lnTo>
                <a:lnTo>
                  <a:pt x="4701540" y="171450"/>
                </a:lnTo>
                <a:lnTo>
                  <a:pt x="4712970" y="194310"/>
                </a:lnTo>
                <a:lnTo>
                  <a:pt x="4716780" y="217170"/>
                </a:lnTo>
                <a:lnTo>
                  <a:pt x="4716780" y="251460"/>
                </a:lnTo>
                <a:lnTo>
                  <a:pt x="4709160" y="278130"/>
                </a:lnTo>
                <a:lnTo>
                  <a:pt x="4686300" y="297180"/>
                </a:lnTo>
                <a:lnTo>
                  <a:pt x="4629150" y="308610"/>
                </a:lnTo>
                <a:lnTo>
                  <a:pt x="4522470" y="308610"/>
                </a:lnTo>
                <a:lnTo>
                  <a:pt x="4381500" y="289560"/>
                </a:lnTo>
                <a:lnTo>
                  <a:pt x="4110990" y="259080"/>
                </a:lnTo>
                <a:lnTo>
                  <a:pt x="3768090" y="240030"/>
                </a:lnTo>
                <a:lnTo>
                  <a:pt x="3646170" y="243840"/>
                </a:lnTo>
                <a:lnTo>
                  <a:pt x="3448050" y="243840"/>
                </a:lnTo>
                <a:lnTo>
                  <a:pt x="3139440" y="247650"/>
                </a:lnTo>
                <a:lnTo>
                  <a:pt x="2849880" y="255270"/>
                </a:lnTo>
                <a:lnTo>
                  <a:pt x="2499360" y="27051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4D8ADA3-2646-4FB5-B9C2-350D23E3F256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AFAF3715-C73E-4C10-90AE-74B214C31B23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0E960DE1-3024-4E98-B4DF-F3F7B1C5C2D3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D7A99C6E-12B2-45F0-9946-EAAACE28CDFA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2A3A3C2D-FEEE-4349-ADAE-B157F2CBA8B1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0">
              <a:extLst>
                <a:ext uri="{FF2B5EF4-FFF2-40B4-BE49-F238E27FC236}">
                  <a16:creationId xmlns:a16="http://schemas.microsoft.com/office/drawing/2014/main" id="{A86E85A3-24C6-496C-98D6-2BDDCF71D89A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7">
              <a:extLst>
                <a:ext uri="{FF2B5EF4-FFF2-40B4-BE49-F238E27FC236}">
                  <a16:creationId xmlns:a16="http://schemas.microsoft.com/office/drawing/2014/main" id="{D4BD6E47-BA01-4486-B693-41BF5F32329C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44A859D5-1E07-4AFB-81FD-9121A414038D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4E4C360-8C86-476A-A641-57383C71C464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23" name="フリーフォーム 6">
              <a:extLst>
                <a:ext uri="{FF2B5EF4-FFF2-40B4-BE49-F238E27FC236}">
                  <a16:creationId xmlns:a16="http://schemas.microsoft.com/office/drawing/2014/main" id="{F6309296-C1ED-422F-B429-C7BED42FAB79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C631EB19-DF9A-451F-BDAC-DBDD682D505D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246C462B-7A73-4BED-8B64-C3685CC92D1E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6BAC06FF-11E8-4AD9-855A-A963890A9F5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09ED607A-B5E5-451E-817A-BE8544371E4D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7">
              <a:extLst>
                <a:ext uri="{FF2B5EF4-FFF2-40B4-BE49-F238E27FC236}">
                  <a16:creationId xmlns:a16="http://schemas.microsoft.com/office/drawing/2014/main" id="{F3288670-8A85-4A71-8036-A7BE28CC9E56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88E6342A-5E5E-451E-942B-0BCAF834E97E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773469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9" grpId="0" animBg="1"/>
      <p:bldP spid="11" grpId="0" animBg="1"/>
      <p:bldP spid="8" grpId="0" animBg="1"/>
      <p:bldP spid="9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8FBBB77-1E53-4BFB-9022-30422DBE0EA9}"/>
              </a:ext>
            </a:extLst>
          </p:cNvPr>
          <p:cNvGrpSpPr/>
          <p:nvPr/>
        </p:nvGrpSpPr>
        <p:grpSpPr>
          <a:xfrm>
            <a:off x="3649663" y="1641475"/>
            <a:ext cx="4716462" cy="4567239"/>
            <a:chOff x="3649663" y="1641475"/>
            <a:chExt cx="4716462" cy="456723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5A3053FE-2F0F-4C39-98AC-D2E43420269E}"/>
                </a:ext>
              </a:extLst>
            </p:cNvPr>
            <p:cNvSpPr/>
            <p:nvPr/>
          </p:nvSpPr>
          <p:spPr>
            <a:xfrm>
              <a:off x="4271965" y="1641475"/>
              <a:ext cx="3465512" cy="585788"/>
            </a:xfrm>
            <a:custGeom>
              <a:avLst/>
              <a:gdLst>
                <a:gd name="connsiteX0" fmla="*/ 2195137 w 3464335"/>
                <a:gd name="connsiteY0" fmla="*/ 302877 h 585562"/>
                <a:gd name="connsiteX1" fmla="*/ 1831684 w 3464335"/>
                <a:gd name="connsiteY1" fmla="*/ 331722 h 585562"/>
                <a:gd name="connsiteX2" fmla="*/ 1589383 w 3464335"/>
                <a:gd name="connsiteY2" fmla="*/ 360568 h 585562"/>
                <a:gd name="connsiteX3" fmla="*/ 1514385 w 3464335"/>
                <a:gd name="connsiteY3" fmla="*/ 374990 h 585562"/>
                <a:gd name="connsiteX4" fmla="*/ 1269198 w 3464335"/>
                <a:gd name="connsiteY4" fmla="*/ 400951 h 585562"/>
                <a:gd name="connsiteX5" fmla="*/ 1035550 w 3464335"/>
                <a:gd name="connsiteY5" fmla="*/ 432681 h 585562"/>
                <a:gd name="connsiteX6" fmla="*/ 833633 w 3464335"/>
                <a:gd name="connsiteY6" fmla="*/ 467296 h 585562"/>
                <a:gd name="connsiteX7" fmla="*/ 767288 w 3464335"/>
                <a:gd name="connsiteY7" fmla="*/ 478834 h 585562"/>
                <a:gd name="connsiteX8" fmla="*/ 611523 w 3464335"/>
                <a:gd name="connsiteY8" fmla="*/ 522102 h 585562"/>
                <a:gd name="connsiteX9" fmla="*/ 429797 w 3464335"/>
                <a:gd name="connsiteY9" fmla="*/ 585562 h 585562"/>
                <a:gd name="connsiteX10" fmla="*/ 398067 w 3464335"/>
                <a:gd name="connsiteY10" fmla="*/ 579793 h 585562"/>
                <a:gd name="connsiteX11" fmla="*/ 351914 w 3464335"/>
                <a:gd name="connsiteY11" fmla="*/ 565370 h 585562"/>
                <a:gd name="connsiteX12" fmla="*/ 302877 w 3464335"/>
                <a:gd name="connsiteY12" fmla="*/ 539409 h 585562"/>
                <a:gd name="connsiteX13" fmla="*/ 250955 w 3464335"/>
                <a:gd name="connsiteY13" fmla="*/ 501910 h 585562"/>
                <a:gd name="connsiteX14" fmla="*/ 201918 w 3464335"/>
                <a:gd name="connsiteY14" fmla="*/ 461527 h 585562"/>
                <a:gd name="connsiteX15" fmla="*/ 147111 w 3464335"/>
                <a:gd name="connsiteY15" fmla="*/ 403836 h 585562"/>
                <a:gd name="connsiteX16" fmla="*/ 92305 w 3464335"/>
                <a:gd name="connsiteY16" fmla="*/ 334607 h 585562"/>
                <a:gd name="connsiteX17" fmla="*/ 40383 w 3464335"/>
                <a:gd name="connsiteY17" fmla="*/ 259609 h 585562"/>
                <a:gd name="connsiteX18" fmla="*/ 5769 w 3464335"/>
                <a:gd name="connsiteY18" fmla="*/ 207687 h 585562"/>
                <a:gd name="connsiteX19" fmla="*/ 0 w 3464335"/>
                <a:gd name="connsiteY19" fmla="*/ 181726 h 585562"/>
                <a:gd name="connsiteX20" fmla="*/ 0 w 3464335"/>
                <a:gd name="connsiteY20" fmla="*/ 167303 h 585562"/>
                <a:gd name="connsiteX21" fmla="*/ 2884 w 3464335"/>
                <a:gd name="connsiteY21" fmla="*/ 152880 h 585562"/>
                <a:gd name="connsiteX22" fmla="*/ 11538 w 3464335"/>
                <a:gd name="connsiteY22" fmla="*/ 141342 h 585562"/>
                <a:gd name="connsiteX23" fmla="*/ 28845 w 3464335"/>
                <a:gd name="connsiteY23" fmla="*/ 141342 h 585562"/>
                <a:gd name="connsiteX24" fmla="*/ 57691 w 3464335"/>
                <a:gd name="connsiteY24" fmla="*/ 147111 h 585562"/>
                <a:gd name="connsiteX25" fmla="*/ 83651 w 3464335"/>
                <a:gd name="connsiteY25" fmla="*/ 164419 h 585562"/>
                <a:gd name="connsiteX26" fmla="*/ 121150 w 3464335"/>
                <a:gd name="connsiteY26" fmla="*/ 204802 h 585562"/>
                <a:gd name="connsiteX27" fmla="*/ 152880 w 3464335"/>
                <a:gd name="connsiteY27" fmla="*/ 227879 h 585562"/>
                <a:gd name="connsiteX28" fmla="*/ 204802 w 3464335"/>
                <a:gd name="connsiteY28" fmla="*/ 253839 h 585562"/>
                <a:gd name="connsiteX29" fmla="*/ 236532 w 3464335"/>
                <a:gd name="connsiteY29" fmla="*/ 262493 h 585562"/>
                <a:gd name="connsiteX30" fmla="*/ 334607 w 3464335"/>
                <a:gd name="connsiteY30" fmla="*/ 274031 h 585562"/>
                <a:gd name="connsiteX31" fmla="*/ 389413 w 3464335"/>
                <a:gd name="connsiteY31" fmla="*/ 271147 h 585562"/>
                <a:gd name="connsiteX32" fmla="*/ 741327 w 3464335"/>
                <a:gd name="connsiteY32" fmla="*/ 239417 h 585562"/>
                <a:gd name="connsiteX33" fmla="*/ 1352850 w 3464335"/>
                <a:gd name="connsiteY33" fmla="*/ 187495 h 585562"/>
                <a:gd name="connsiteX34" fmla="*/ 1736494 w 3464335"/>
                <a:gd name="connsiteY34" fmla="*/ 155765 h 585562"/>
                <a:gd name="connsiteX35" fmla="*/ 2128792 w 3464335"/>
                <a:gd name="connsiteY35" fmla="*/ 126920 h 585562"/>
                <a:gd name="connsiteX36" fmla="*/ 2604742 w 3464335"/>
                <a:gd name="connsiteY36" fmla="*/ 95190 h 585562"/>
                <a:gd name="connsiteX37" fmla="*/ 2676855 w 3464335"/>
                <a:gd name="connsiteY37" fmla="*/ 92305 h 585562"/>
                <a:gd name="connsiteX38" fmla="*/ 2725892 w 3464335"/>
                <a:gd name="connsiteY38" fmla="*/ 80767 h 585562"/>
                <a:gd name="connsiteX39" fmla="*/ 2772045 w 3464335"/>
                <a:gd name="connsiteY39" fmla="*/ 63460 h 585562"/>
                <a:gd name="connsiteX40" fmla="*/ 2821082 w 3464335"/>
                <a:gd name="connsiteY40" fmla="*/ 43268 h 585562"/>
                <a:gd name="connsiteX41" fmla="*/ 2890311 w 3464335"/>
                <a:gd name="connsiteY41" fmla="*/ 0 h 585562"/>
                <a:gd name="connsiteX42" fmla="*/ 2953771 w 3464335"/>
                <a:gd name="connsiteY42" fmla="*/ 8653 h 585562"/>
                <a:gd name="connsiteX43" fmla="*/ 3069153 w 3464335"/>
                <a:gd name="connsiteY43" fmla="*/ 34614 h 585562"/>
                <a:gd name="connsiteX44" fmla="*/ 3167227 w 3464335"/>
                <a:gd name="connsiteY44" fmla="*/ 63460 h 585562"/>
                <a:gd name="connsiteX45" fmla="*/ 3285494 w 3464335"/>
                <a:gd name="connsiteY45" fmla="*/ 106728 h 585562"/>
                <a:gd name="connsiteX46" fmla="*/ 3360492 w 3464335"/>
                <a:gd name="connsiteY46" fmla="*/ 135573 h 585562"/>
                <a:gd name="connsiteX47" fmla="*/ 3392222 w 3464335"/>
                <a:gd name="connsiteY47" fmla="*/ 149996 h 585562"/>
                <a:gd name="connsiteX48" fmla="*/ 3421067 w 3464335"/>
                <a:gd name="connsiteY48" fmla="*/ 173072 h 585562"/>
                <a:gd name="connsiteX49" fmla="*/ 3449913 w 3464335"/>
                <a:gd name="connsiteY49" fmla="*/ 210571 h 585562"/>
                <a:gd name="connsiteX50" fmla="*/ 3461451 w 3464335"/>
                <a:gd name="connsiteY50" fmla="*/ 239417 h 585562"/>
                <a:gd name="connsiteX51" fmla="*/ 3464335 w 3464335"/>
                <a:gd name="connsiteY51" fmla="*/ 262493 h 585562"/>
                <a:gd name="connsiteX52" fmla="*/ 3458566 w 3464335"/>
                <a:gd name="connsiteY52" fmla="*/ 285569 h 585562"/>
                <a:gd name="connsiteX53" fmla="*/ 3444144 w 3464335"/>
                <a:gd name="connsiteY53" fmla="*/ 305761 h 585562"/>
                <a:gd name="connsiteX54" fmla="*/ 3409529 w 3464335"/>
                <a:gd name="connsiteY54" fmla="*/ 323069 h 585562"/>
                <a:gd name="connsiteX55" fmla="*/ 3351838 w 3464335"/>
                <a:gd name="connsiteY55" fmla="*/ 334607 h 585562"/>
                <a:gd name="connsiteX56" fmla="*/ 3317224 w 3464335"/>
                <a:gd name="connsiteY56" fmla="*/ 334607 h 585562"/>
                <a:gd name="connsiteX57" fmla="*/ 3233572 w 3464335"/>
                <a:gd name="connsiteY57" fmla="*/ 317299 h 585562"/>
                <a:gd name="connsiteX58" fmla="*/ 3106652 w 3464335"/>
                <a:gd name="connsiteY58" fmla="*/ 299992 h 585562"/>
                <a:gd name="connsiteX59" fmla="*/ 2919157 w 3464335"/>
                <a:gd name="connsiteY59" fmla="*/ 291339 h 585562"/>
                <a:gd name="connsiteX60" fmla="*/ 2711470 w 3464335"/>
                <a:gd name="connsiteY60" fmla="*/ 288454 h 585562"/>
                <a:gd name="connsiteX61" fmla="*/ 2489360 w 3464335"/>
                <a:gd name="connsiteY61" fmla="*/ 294223 h 585562"/>
                <a:gd name="connsiteX62" fmla="*/ 2195137 w 3464335"/>
                <a:gd name="connsiteY62" fmla="*/ 302877 h 58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464335" h="585562">
                  <a:moveTo>
                    <a:pt x="2195137" y="302877"/>
                  </a:moveTo>
                  <a:lnTo>
                    <a:pt x="1831684" y="331722"/>
                  </a:lnTo>
                  <a:lnTo>
                    <a:pt x="1589383" y="360568"/>
                  </a:lnTo>
                  <a:lnTo>
                    <a:pt x="1514385" y="374990"/>
                  </a:lnTo>
                  <a:lnTo>
                    <a:pt x="1269198" y="400951"/>
                  </a:lnTo>
                  <a:lnTo>
                    <a:pt x="1035550" y="432681"/>
                  </a:lnTo>
                  <a:lnTo>
                    <a:pt x="833633" y="467296"/>
                  </a:lnTo>
                  <a:lnTo>
                    <a:pt x="767288" y="478834"/>
                  </a:lnTo>
                  <a:lnTo>
                    <a:pt x="611523" y="522102"/>
                  </a:lnTo>
                  <a:lnTo>
                    <a:pt x="429797" y="585562"/>
                  </a:lnTo>
                  <a:lnTo>
                    <a:pt x="398067" y="579793"/>
                  </a:lnTo>
                  <a:lnTo>
                    <a:pt x="351914" y="565370"/>
                  </a:lnTo>
                  <a:lnTo>
                    <a:pt x="302877" y="539409"/>
                  </a:lnTo>
                  <a:lnTo>
                    <a:pt x="250955" y="501910"/>
                  </a:lnTo>
                  <a:lnTo>
                    <a:pt x="201918" y="461527"/>
                  </a:lnTo>
                  <a:lnTo>
                    <a:pt x="147111" y="403836"/>
                  </a:lnTo>
                  <a:lnTo>
                    <a:pt x="92305" y="334607"/>
                  </a:lnTo>
                  <a:lnTo>
                    <a:pt x="40383" y="259609"/>
                  </a:lnTo>
                  <a:lnTo>
                    <a:pt x="5769" y="207687"/>
                  </a:lnTo>
                  <a:lnTo>
                    <a:pt x="0" y="181726"/>
                  </a:lnTo>
                  <a:lnTo>
                    <a:pt x="0" y="167303"/>
                  </a:lnTo>
                  <a:lnTo>
                    <a:pt x="2884" y="152880"/>
                  </a:lnTo>
                  <a:lnTo>
                    <a:pt x="11538" y="141342"/>
                  </a:lnTo>
                  <a:lnTo>
                    <a:pt x="28845" y="141342"/>
                  </a:lnTo>
                  <a:lnTo>
                    <a:pt x="57691" y="147111"/>
                  </a:lnTo>
                  <a:lnTo>
                    <a:pt x="83651" y="164419"/>
                  </a:lnTo>
                  <a:lnTo>
                    <a:pt x="121150" y="204802"/>
                  </a:lnTo>
                  <a:lnTo>
                    <a:pt x="152880" y="227879"/>
                  </a:lnTo>
                  <a:lnTo>
                    <a:pt x="204802" y="253839"/>
                  </a:lnTo>
                  <a:lnTo>
                    <a:pt x="236532" y="262493"/>
                  </a:lnTo>
                  <a:lnTo>
                    <a:pt x="334607" y="274031"/>
                  </a:lnTo>
                  <a:lnTo>
                    <a:pt x="389413" y="271147"/>
                  </a:lnTo>
                  <a:lnTo>
                    <a:pt x="741327" y="239417"/>
                  </a:lnTo>
                  <a:lnTo>
                    <a:pt x="1352850" y="187495"/>
                  </a:lnTo>
                  <a:lnTo>
                    <a:pt x="1736494" y="155765"/>
                  </a:lnTo>
                  <a:lnTo>
                    <a:pt x="2128792" y="126920"/>
                  </a:lnTo>
                  <a:lnTo>
                    <a:pt x="2604742" y="95190"/>
                  </a:lnTo>
                  <a:lnTo>
                    <a:pt x="2676855" y="92305"/>
                  </a:lnTo>
                  <a:lnTo>
                    <a:pt x="2725892" y="80767"/>
                  </a:lnTo>
                  <a:lnTo>
                    <a:pt x="2772045" y="63460"/>
                  </a:lnTo>
                  <a:lnTo>
                    <a:pt x="2821082" y="43268"/>
                  </a:lnTo>
                  <a:lnTo>
                    <a:pt x="2890311" y="0"/>
                  </a:lnTo>
                  <a:lnTo>
                    <a:pt x="2953771" y="8653"/>
                  </a:lnTo>
                  <a:lnTo>
                    <a:pt x="3069153" y="34614"/>
                  </a:lnTo>
                  <a:lnTo>
                    <a:pt x="3167227" y="63460"/>
                  </a:lnTo>
                  <a:lnTo>
                    <a:pt x="3285494" y="106728"/>
                  </a:lnTo>
                  <a:lnTo>
                    <a:pt x="3360492" y="135573"/>
                  </a:lnTo>
                  <a:lnTo>
                    <a:pt x="3392222" y="149996"/>
                  </a:lnTo>
                  <a:lnTo>
                    <a:pt x="3421067" y="173072"/>
                  </a:lnTo>
                  <a:lnTo>
                    <a:pt x="3449913" y="210571"/>
                  </a:lnTo>
                  <a:lnTo>
                    <a:pt x="3461451" y="239417"/>
                  </a:lnTo>
                  <a:lnTo>
                    <a:pt x="3464335" y="262493"/>
                  </a:lnTo>
                  <a:lnTo>
                    <a:pt x="3458566" y="285569"/>
                  </a:lnTo>
                  <a:lnTo>
                    <a:pt x="3444144" y="305761"/>
                  </a:lnTo>
                  <a:lnTo>
                    <a:pt x="3409529" y="323069"/>
                  </a:lnTo>
                  <a:lnTo>
                    <a:pt x="3351838" y="334607"/>
                  </a:lnTo>
                  <a:lnTo>
                    <a:pt x="3317224" y="334607"/>
                  </a:lnTo>
                  <a:lnTo>
                    <a:pt x="3233572" y="317299"/>
                  </a:lnTo>
                  <a:lnTo>
                    <a:pt x="3106652" y="299992"/>
                  </a:lnTo>
                  <a:lnTo>
                    <a:pt x="2919157" y="291339"/>
                  </a:lnTo>
                  <a:lnTo>
                    <a:pt x="2711470" y="288454"/>
                  </a:lnTo>
                  <a:lnTo>
                    <a:pt x="2489360" y="294223"/>
                  </a:lnTo>
                  <a:lnTo>
                    <a:pt x="2195137" y="3028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212E0C2-ED72-44EA-89B4-E467317E4687}"/>
                </a:ext>
              </a:extLst>
            </p:cNvPr>
            <p:cNvSpPr/>
            <p:nvPr/>
          </p:nvSpPr>
          <p:spPr>
            <a:xfrm rot="16200000">
              <a:off x="3102771" y="4174332"/>
              <a:ext cx="3268663" cy="476250"/>
            </a:xfrm>
            <a:custGeom>
              <a:avLst/>
              <a:gdLst>
                <a:gd name="connsiteX0" fmla="*/ 1817914 w 3268435"/>
                <a:gd name="connsiteY0" fmla="*/ 438150 h 476250"/>
                <a:gd name="connsiteX1" fmla="*/ 1455964 w 3268435"/>
                <a:gd name="connsiteY1" fmla="*/ 427264 h 476250"/>
                <a:gd name="connsiteX2" fmla="*/ 1328057 w 3268435"/>
                <a:gd name="connsiteY2" fmla="*/ 429986 h 476250"/>
                <a:gd name="connsiteX3" fmla="*/ 895350 w 3268435"/>
                <a:gd name="connsiteY3" fmla="*/ 410936 h 476250"/>
                <a:gd name="connsiteX4" fmla="*/ 544285 w 3268435"/>
                <a:gd name="connsiteY4" fmla="*/ 397328 h 476250"/>
                <a:gd name="connsiteX5" fmla="*/ 244928 w 3268435"/>
                <a:gd name="connsiteY5" fmla="*/ 383721 h 476250"/>
                <a:gd name="connsiteX6" fmla="*/ 201385 w 3268435"/>
                <a:gd name="connsiteY6" fmla="*/ 375557 h 476250"/>
                <a:gd name="connsiteX7" fmla="*/ 144235 w 3268435"/>
                <a:gd name="connsiteY7" fmla="*/ 361950 h 476250"/>
                <a:gd name="connsiteX8" fmla="*/ 103414 w 3268435"/>
                <a:gd name="connsiteY8" fmla="*/ 348343 h 476250"/>
                <a:gd name="connsiteX9" fmla="*/ 62592 w 3268435"/>
                <a:gd name="connsiteY9" fmla="*/ 332014 h 476250"/>
                <a:gd name="connsiteX10" fmla="*/ 35378 w 3268435"/>
                <a:gd name="connsiteY10" fmla="*/ 315686 h 476250"/>
                <a:gd name="connsiteX11" fmla="*/ 13607 w 3268435"/>
                <a:gd name="connsiteY11" fmla="*/ 296636 h 476250"/>
                <a:gd name="connsiteX12" fmla="*/ 5442 w 3268435"/>
                <a:gd name="connsiteY12" fmla="*/ 277586 h 476250"/>
                <a:gd name="connsiteX13" fmla="*/ 0 w 3268435"/>
                <a:gd name="connsiteY13" fmla="*/ 247650 h 476250"/>
                <a:gd name="connsiteX14" fmla="*/ 10885 w 3268435"/>
                <a:gd name="connsiteY14" fmla="*/ 214993 h 476250"/>
                <a:gd name="connsiteX15" fmla="*/ 29935 w 3268435"/>
                <a:gd name="connsiteY15" fmla="*/ 187778 h 476250"/>
                <a:gd name="connsiteX16" fmla="*/ 59871 w 3268435"/>
                <a:gd name="connsiteY16" fmla="*/ 166007 h 476250"/>
                <a:gd name="connsiteX17" fmla="*/ 103414 w 3268435"/>
                <a:gd name="connsiteY17" fmla="*/ 141514 h 476250"/>
                <a:gd name="connsiteX18" fmla="*/ 168728 w 3268435"/>
                <a:gd name="connsiteY18" fmla="*/ 117021 h 476250"/>
                <a:gd name="connsiteX19" fmla="*/ 266700 w 3268435"/>
                <a:gd name="connsiteY19" fmla="*/ 95250 h 476250"/>
                <a:gd name="connsiteX20" fmla="*/ 348342 w 3268435"/>
                <a:gd name="connsiteY20" fmla="*/ 78921 h 476250"/>
                <a:gd name="connsiteX21" fmla="*/ 446314 w 3268435"/>
                <a:gd name="connsiteY21" fmla="*/ 68036 h 476250"/>
                <a:gd name="connsiteX22" fmla="*/ 487135 w 3268435"/>
                <a:gd name="connsiteY22" fmla="*/ 87086 h 476250"/>
                <a:gd name="connsiteX23" fmla="*/ 541564 w 3268435"/>
                <a:gd name="connsiteY23" fmla="*/ 111578 h 476250"/>
                <a:gd name="connsiteX24" fmla="*/ 609600 w 3268435"/>
                <a:gd name="connsiteY24" fmla="*/ 138793 h 476250"/>
                <a:gd name="connsiteX25" fmla="*/ 664028 w 3268435"/>
                <a:gd name="connsiteY25" fmla="*/ 155121 h 476250"/>
                <a:gd name="connsiteX26" fmla="*/ 710292 w 3268435"/>
                <a:gd name="connsiteY26" fmla="*/ 160564 h 476250"/>
                <a:gd name="connsiteX27" fmla="*/ 925285 w 3268435"/>
                <a:gd name="connsiteY27" fmla="*/ 171450 h 476250"/>
                <a:gd name="connsiteX28" fmla="*/ 1284514 w 3268435"/>
                <a:gd name="connsiteY28" fmla="*/ 179614 h 476250"/>
                <a:gd name="connsiteX29" fmla="*/ 1453242 w 3268435"/>
                <a:gd name="connsiteY29" fmla="*/ 209550 h 476250"/>
                <a:gd name="connsiteX30" fmla="*/ 1970314 w 3268435"/>
                <a:gd name="connsiteY30" fmla="*/ 212271 h 476250"/>
                <a:gd name="connsiteX31" fmla="*/ 2465614 w 3268435"/>
                <a:gd name="connsiteY31" fmla="*/ 220436 h 476250"/>
                <a:gd name="connsiteX32" fmla="*/ 2930978 w 3268435"/>
                <a:gd name="connsiteY32" fmla="*/ 225878 h 476250"/>
                <a:gd name="connsiteX33" fmla="*/ 2971800 w 3268435"/>
                <a:gd name="connsiteY33" fmla="*/ 220436 h 476250"/>
                <a:gd name="connsiteX34" fmla="*/ 2999014 w 3268435"/>
                <a:gd name="connsiteY34" fmla="*/ 214993 h 476250"/>
                <a:gd name="connsiteX35" fmla="*/ 3037114 w 3268435"/>
                <a:gd name="connsiteY35" fmla="*/ 193221 h 476250"/>
                <a:gd name="connsiteX36" fmla="*/ 3086100 w 3268435"/>
                <a:gd name="connsiteY36" fmla="*/ 160564 h 476250"/>
                <a:gd name="connsiteX37" fmla="*/ 3143250 w 3268435"/>
                <a:gd name="connsiteY37" fmla="*/ 103414 h 476250"/>
                <a:gd name="connsiteX38" fmla="*/ 3211285 w 3268435"/>
                <a:gd name="connsiteY38" fmla="*/ 13607 h 476250"/>
                <a:gd name="connsiteX39" fmla="*/ 3219450 w 3268435"/>
                <a:gd name="connsiteY39" fmla="*/ 2721 h 476250"/>
                <a:gd name="connsiteX40" fmla="*/ 3241221 w 3268435"/>
                <a:gd name="connsiteY40" fmla="*/ 0 h 476250"/>
                <a:gd name="connsiteX41" fmla="*/ 3257550 w 3268435"/>
                <a:gd name="connsiteY41" fmla="*/ 8164 h 476250"/>
                <a:gd name="connsiteX42" fmla="*/ 3265714 w 3268435"/>
                <a:gd name="connsiteY42" fmla="*/ 19050 h 476250"/>
                <a:gd name="connsiteX43" fmla="*/ 3268435 w 3268435"/>
                <a:gd name="connsiteY43" fmla="*/ 46264 h 476250"/>
                <a:gd name="connsiteX44" fmla="*/ 3249385 w 3268435"/>
                <a:gd name="connsiteY44" fmla="*/ 122464 h 476250"/>
                <a:gd name="connsiteX45" fmla="*/ 3178628 w 3268435"/>
                <a:gd name="connsiteY45" fmla="*/ 359228 h 476250"/>
                <a:gd name="connsiteX46" fmla="*/ 3072492 w 3268435"/>
                <a:gd name="connsiteY46" fmla="*/ 473528 h 476250"/>
                <a:gd name="connsiteX47" fmla="*/ 2383971 w 3268435"/>
                <a:gd name="connsiteY47" fmla="*/ 476250 h 476250"/>
                <a:gd name="connsiteX48" fmla="*/ 2264228 w 3268435"/>
                <a:gd name="connsiteY48" fmla="*/ 449036 h 476250"/>
                <a:gd name="connsiteX49" fmla="*/ 1817914 w 3268435"/>
                <a:gd name="connsiteY49" fmla="*/ 43815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268435" h="476250">
                  <a:moveTo>
                    <a:pt x="1817914" y="438150"/>
                  </a:moveTo>
                  <a:lnTo>
                    <a:pt x="1455964" y="427264"/>
                  </a:lnTo>
                  <a:lnTo>
                    <a:pt x="1328057" y="429986"/>
                  </a:lnTo>
                  <a:lnTo>
                    <a:pt x="895350" y="410936"/>
                  </a:lnTo>
                  <a:lnTo>
                    <a:pt x="544285" y="397328"/>
                  </a:lnTo>
                  <a:lnTo>
                    <a:pt x="244928" y="383721"/>
                  </a:lnTo>
                  <a:lnTo>
                    <a:pt x="201385" y="375557"/>
                  </a:lnTo>
                  <a:lnTo>
                    <a:pt x="144235" y="361950"/>
                  </a:lnTo>
                  <a:lnTo>
                    <a:pt x="103414" y="348343"/>
                  </a:lnTo>
                  <a:lnTo>
                    <a:pt x="62592" y="332014"/>
                  </a:lnTo>
                  <a:lnTo>
                    <a:pt x="35378" y="315686"/>
                  </a:lnTo>
                  <a:lnTo>
                    <a:pt x="13607" y="296636"/>
                  </a:lnTo>
                  <a:lnTo>
                    <a:pt x="5442" y="277586"/>
                  </a:lnTo>
                  <a:lnTo>
                    <a:pt x="0" y="247650"/>
                  </a:lnTo>
                  <a:lnTo>
                    <a:pt x="10885" y="214993"/>
                  </a:lnTo>
                  <a:lnTo>
                    <a:pt x="29935" y="187778"/>
                  </a:lnTo>
                  <a:lnTo>
                    <a:pt x="59871" y="166007"/>
                  </a:lnTo>
                  <a:lnTo>
                    <a:pt x="103414" y="141514"/>
                  </a:lnTo>
                  <a:lnTo>
                    <a:pt x="168728" y="117021"/>
                  </a:lnTo>
                  <a:lnTo>
                    <a:pt x="266700" y="95250"/>
                  </a:lnTo>
                  <a:lnTo>
                    <a:pt x="348342" y="78921"/>
                  </a:lnTo>
                  <a:lnTo>
                    <a:pt x="446314" y="68036"/>
                  </a:lnTo>
                  <a:lnTo>
                    <a:pt x="487135" y="87086"/>
                  </a:lnTo>
                  <a:lnTo>
                    <a:pt x="541564" y="111578"/>
                  </a:lnTo>
                  <a:lnTo>
                    <a:pt x="609600" y="138793"/>
                  </a:lnTo>
                  <a:lnTo>
                    <a:pt x="664028" y="155121"/>
                  </a:lnTo>
                  <a:lnTo>
                    <a:pt x="710292" y="160564"/>
                  </a:lnTo>
                  <a:lnTo>
                    <a:pt x="925285" y="171450"/>
                  </a:lnTo>
                  <a:lnTo>
                    <a:pt x="1284514" y="179614"/>
                  </a:lnTo>
                  <a:lnTo>
                    <a:pt x="1453242" y="209550"/>
                  </a:lnTo>
                  <a:lnTo>
                    <a:pt x="1970314" y="212271"/>
                  </a:lnTo>
                  <a:lnTo>
                    <a:pt x="2465614" y="220436"/>
                  </a:lnTo>
                  <a:lnTo>
                    <a:pt x="2930978" y="225878"/>
                  </a:lnTo>
                  <a:lnTo>
                    <a:pt x="2971800" y="220436"/>
                  </a:lnTo>
                  <a:lnTo>
                    <a:pt x="2999014" y="214993"/>
                  </a:lnTo>
                  <a:lnTo>
                    <a:pt x="3037114" y="193221"/>
                  </a:lnTo>
                  <a:lnTo>
                    <a:pt x="3086100" y="160564"/>
                  </a:lnTo>
                  <a:lnTo>
                    <a:pt x="3143250" y="103414"/>
                  </a:lnTo>
                  <a:lnTo>
                    <a:pt x="3211285" y="13607"/>
                  </a:lnTo>
                  <a:lnTo>
                    <a:pt x="3219450" y="2721"/>
                  </a:lnTo>
                  <a:lnTo>
                    <a:pt x="3241221" y="0"/>
                  </a:lnTo>
                  <a:lnTo>
                    <a:pt x="3257550" y="8164"/>
                  </a:lnTo>
                  <a:lnTo>
                    <a:pt x="3265714" y="19050"/>
                  </a:lnTo>
                  <a:lnTo>
                    <a:pt x="3268435" y="46264"/>
                  </a:lnTo>
                  <a:lnTo>
                    <a:pt x="3249385" y="122464"/>
                  </a:lnTo>
                  <a:lnTo>
                    <a:pt x="3178628" y="359228"/>
                  </a:lnTo>
                  <a:lnTo>
                    <a:pt x="3072492" y="473528"/>
                  </a:lnTo>
                  <a:lnTo>
                    <a:pt x="2383971" y="476250"/>
                  </a:lnTo>
                  <a:lnTo>
                    <a:pt x="2264228" y="449036"/>
                  </a:lnTo>
                  <a:lnTo>
                    <a:pt x="1817914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80B28566-B7E8-496B-BAB2-3163BDD819D4}"/>
                </a:ext>
              </a:extLst>
            </p:cNvPr>
            <p:cNvSpPr/>
            <p:nvPr/>
          </p:nvSpPr>
          <p:spPr>
            <a:xfrm rot="16200000">
              <a:off x="4283870" y="3002757"/>
              <a:ext cx="3671888" cy="2740025"/>
            </a:xfrm>
            <a:custGeom>
              <a:avLst/>
              <a:gdLst>
                <a:gd name="connsiteX0" fmla="*/ 3290427 w 3671722"/>
                <a:gd name="connsiteY0" fmla="*/ 684917 h 2739669"/>
                <a:gd name="connsiteX1" fmla="*/ 3191573 w 3671722"/>
                <a:gd name="connsiteY1" fmla="*/ 169464 h 2739669"/>
                <a:gd name="connsiteX2" fmla="*/ 3350446 w 3671722"/>
                <a:gd name="connsiteY2" fmla="*/ 0 h 2739669"/>
                <a:gd name="connsiteX3" fmla="*/ 3378690 w 3671722"/>
                <a:gd name="connsiteY3" fmla="*/ 169464 h 2739669"/>
                <a:gd name="connsiteX4" fmla="*/ 3417526 w 3671722"/>
                <a:gd name="connsiteY4" fmla="*/ 416599 h 2739669"/>
                <a:gd name="connsiteX5" fmla="*/ 3452831 w 3671722"/>
                <a:gd name="connsiteY5" fmla="*/ 628429 h 2739669"/>
                <a:gd name="connsiteX6" fmla="*/ 3488136 w 3671722"/>
                <a:gd name="connsiteY6" fmla="*/ 836729 h 2739669"/>
                <a:gd name="connsiteX7" fmla="*/ 3541093 w 3671722"/>
                <a:gd name="connsiteY7" fmla="*/ 1154474 h 2739669"/>
                <a:gd name="connsiteX8" fmla="*/ 3555215 w 3671722"/>
                <a:gd name="connsiteY8" fmla="*/ 1383956 h 2739669"/>
                <a:gd name="connsiteX9" fmla="*/ 3569337 w 3671722"/>
                <a:gd name="connsiteY9" fmla="*/ 1465158 h 2739669"/>
                <a:gd name="connsiteX10" fmla="*/ 3590520 w 3671722"/>
                <a:gd name="connsiteY10" fmla="*/ 1680519 h 2739669"/>
                <a:gd name="connsiteX11" fmla="*/ 3622295 w 3671722"/>
                <a:gd name="connsiteY11" fmla="*/ 1987672 h 2739669"/>
                <a:gd name="connsiteX12" fmla="*/ 3643478 w 3671722"/>
                <a:gd name="connsiteY12" fmla="*/ 2178319 h 2739669"/>
                <a:gd name="connsiteX13" fmla="*/ 3671722 w 3671722"/>
                <a:gd name="connsiteY13" fmla="*/ 2457229 h 2739669"/>
                <a:gd name="connsiteX14" fmla="*/ 3664661 w 3671722"/>
                <a:gd name="connsiteY14" fmla="*/ 2492534 h 2739669"/>
                <a:gd name="connsiteX15" fmla="*/ 3636417 w 3671722"/>
                <a:gd name="connsiteY15" fmla="*/ 2527839 h 2739669"/>
                <a:gd name="connsiteX16" fmla="*/ 3562276 w 3671722"/>
                <a:gd name="connsiteY16" fmla="*/ 2626693 h 2739669"/>
                <a:gd name="connsiteX17" fmla="*/ 3488136 w 3671722"/>
                <a:gd name="connsiteY17" fmla="*/ 2704364 h 2739669"/>
                <a:gd name="connsiteX18" fmla="*/ 3449300 w 3671722"/>
                <a:gd name="connsiteY18" fmla="*/ 2736139 h 2739669"/>
                <a:gd name="connsiteX19" fmla="*/ 3431648 w 3671722"/>
                <a:gd name="connsiteY19" fmla="*/ 2739669 h 2739669"/>
                <a:gd name="connsiteX20" fmla="*/ 3403404 w 3671722"/>
                <a:gd name="connsiteY20" fmla="*/ 2732608 h 2739669"/>
                <a:gd name="connsiteX21" fmla="*/ 3378690 w 3671722"/>
                <a:gd name="connsiteY21" fmla="*/ 2714956 h 2739669"/>
                <a:gd name="connsiteX22" fmla="*/ 3346915 w 3671722"/>
                <a:gd name="connsiteY22" fmla="*/ 2690242 h 2739669"/>
                <a:gd name="connsiteX23" fmla="*/ 3311610 w 3671722"/>
                <a:gd name="connsiteY23" fmla="*/ 2661998 h 2739669"/>
                <a:gd name="connsiteX24" fmla="*/ 3286897 w 3671722"/>
                <a:gd name="connsiteY24" fmla="*/ 2647876 h 2739669"/>
                <a:gd name="connsiteX25" fmla="*/ 3244531 w 3671722"/>
                <a:gd name="connsiteY25" fmla="*/ 2630224 h 2739669"/>
                <a:gd name="connsiteX26" fmla="*/ 3202165 w 3671722"/>
                <a:gd name="connsiteY26" fmla="*/ 2616102 h 2739669"/>
                <a:gd name="connsiteX27" fmla="*/ 3166860 w 3671722"/>
                <a:gd name="connsiteY27" fmla="*/ 2609041 h 2739669"/>
                <a:gd name="connsiteX28" fmla="*/ 2820871 w 3671722"/>
                <a:gd name="connsiteY28" fmla="*/ 2605510 h 2739669"/>
                <a:gd name="connsiteX29" fmla="*/ 2330131 w 3671722"/>
                <a:gd name="connsiteY29" fmla="*/ 2594919 h 2739669"/>
                <a:gd name="connsiteX30" fmla="*/ 1800556 w 3671722"/>
                <a:gd name="connsiteY30" fmla="*/ 2591388 h 2739669"/>
                <a:gd name="connsiteX31" fmla="*/ 1652275 w 3671722"/>
                <a:gd name="connsiteY31" fmla="*/ 2587858 h 2739669"/>
                <a:gd name="connsiteX32" fmla="*/ 1260389 w 3671722"/>
                <a:gd name="connsiteY32" fmla="*/ 2587858 h 2739669"/>
                <a:gd name="connsiteX33" fmla="*/ 730814 w 3671722"/>
                <a:gd name="connsiteY33" fmla="*/ 2591388 h 2739669"/>
                <a:gd name="connsiteX34" fmla="*/ 649612 w 3671722"/>
                <a:gd name="connsiteY34" fmla="*/ 2591388 h 2739669"/>
                <a:gd name="connsiteX35" fmla="*/ 575471 w 3671722"/>
                <a:gd name="connsiteY35" fmla="*/ 2601980 h 2739669"/>
                <a:gd name="connsiteX36" fmla="*/ 490739 w 3671722"/>
                <a:gd name="connsiteY36" fmla="*/ 2630224 h 2739669"/>
                <a:gd name="connsiteX37" fmla="*/ 458965 w 3671722"/>
                <a:gd name="connsiteY37" fmla="*/ 2633754 h 2739669"/>
                <a:gd name="connsiteX38" fmla="*/ 353050 w 3671722"/>
                <a:gd name="connsiteY38" fmla="*/ 2605510 h 2739669"/>
                <a:gd name="connsiteX39" fmla="*/ 236543 w 3671722"/>
                <a:gd name="connsiteY39" fmla="*/ 2556083 h 2739669"/>
                <a:gd name="connsiteX40" fmla="*/ 134159 w 3671722"/>
                <a:gd name="connsiteY40" fmla="*/ 2503125 h 2739669"/>
                <a:gd name="connsiteX41" fmla="*/ 60018 w 3671722"/>
                <a:gd name="connsiteY41" fmla="*/ 2457229 h 2739669"/>
                <a:gd name="connsiteX42" fmla="*/ 10591 w 3671722"/>
                <a:gd name="connsiteY42" fmla="*/ 2418393 h 2739669"/>
                <a:gd name="connsiteX43" fmla="*/ 0 w 3671722"/>
                <a:gd name="connsiteY43" fmla="*/ 2397210 h 2739669"/>
                <a:gd name="connsiteX44" fmla="*/ 3530 w 3671722"/>
                <a:gd name="connsiteY44" fmla="*/ 2372497 h 2739669"/>
                <a:gd name="connsiteX45" fmla="*/ 17652 w 3671722"/>
                <a:gd name="connsiteY45" fmla="*/ 2344253 h 2739669"/>
                <a:gd name="connsiteX46" fmla="*/ 42366 w 3671722"/>
                <a:gd name="connsiteY46" fmla="*/ 2319539 h 2739669"/>
                <a:gd name="connsiteX47" fmla="*/ 88262 w 3671722"/>
                <a:gd name="connsiteY47" fmla="*/ 2294826 h 2739669"/>
                <a:gd name="connsiteX48" fmla="*/ 144750 w 3671722"/>
                <a:gd name="connsiteY48" fmla="*/ 2266582 h 2739669"/>
                <a:gd name="connsiteX49" fmla="*/ 201238 w 3671722"/>
                <a:gd name="connsiteY49" fmla="*/ 2231277 h 2739669"/>
                <a:gd name="connsiteX50" fmla="*/ 646082 w 3671722"/>
                <a:gd name="connsiteY50" fmla="*/ 2308948 h 2739669"/>
                <a:gd name="connsiteX51" fmla="*/ 734344 w 3671722"/>
                <a:gd name="connsiteY51" fmla="*/ 2319539 h 2739669"/>
                <a:gd name="connsiteX52" fmla="*/ 1076803 w 3671722"/>
                <a:gd name="connsiteY52" fmla="*/ 2323070 h 2739669"/>
                <a:gd name="connsiteX53" fmla="*/ 1641683 w 3671722"/>
                <a:gd name="connsiteY53" fmla="*/ 2319539 h 2739669"/>
                <a:gd name="connsiteX54" fmla="*/ 1811147 w 3671722"/>
                <a:gd name="connsiteY54" fmla="*/ 2319539 h 2739669"/>
                <a:gd name="connsiteX55" fmla="*/ 2580797 w 3671722"/>
                <a:gd name="connsiteY55" fmla="*/ 2319539 h 2739669"/>
                <a:gd name="connsiteX56" fmla="*/ 2725547 w 3671722"/>
                <a:gd name="connsiteY56" fmla="*/ 2344253 h 2739669"/>
                <a:gd name="connsiteX57" fmla="*/ 3064475 w 3671722"/>
                <a:gd name="connsiteY57" fmla="*/ 2330131 h 2739669"/>
                <a:gd name="connsiteX58" fmla="*/ 3346915 w 3671722"/>
                <a:gd name="connsiteY58" fmla="*/ 2323070 h 2739669"/>
                <a:gd name="connsiteX59" fmla="*/ 3385751 w 3671722"/>
                <a:gd name="connsiteY59" fmla="*/ 2312478 h 2739669"/>
                <a:gd name="connsiteX60" fmla="*/ 3421056 w 3671722"/>
                <a:gd name="connsiteY60" fmla="*/ 2284234 h 2739669"/>
                <a:gd name="connsiteX61" fmla="*/ 3445770 w 3671722"/>
                <a:gd name="connsiteY61" fmla="*/ 2252460 h 2739669"/>
                <a:gd name="connsiteX62" fmla="*/ 3463422 w 3671722"/>
                <a:gd name="connsiteY62" fmla="*/ 2210094 h 2739669"/>
                <a:gd name="connsiteX63" fmla="*/ 3470483 w 3671722"/>
                <a:gd name="connsiteY63" fmla="*/ 2160667 h 2739669"/>
                <a:gd name="connsiteX64" fmla="*/ 3466953 w 3671722"/>
                <a:gd name="connsiteY64" fmla="*/ 1994733 h 2739669"/>
                <a:gd name="connsiteX65" fmla="*/ 3452831 w 3671722"/>
                <a:gd name="connsiteY65" fmla="*/ 1722885 h 2739669"/>
                <a:gd name="connsiteX66" fmla="*/ 3421056 w 3671722"/>
                <a:gd name="connsiteY66" fmla="*/ 1369834 h 2739669"/>
                <a:gd name="connsiteX67" fmla="*/ 3389282 w 3671722"/>
                <a:gd name="connsiteY67" fmla="*/ 1143882 h 2739669"/>
                <a:gd name="connsiteX68" fmla="*/ 3290427 w 3671722"/>
                <a:gd name="connsiteY68" fmla="*/ 684917 h 2739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3671722" h="2739669">
                  <a:moveTo>
                    <a:pt x="3290427" y="684917"/>
                  </a:moveTo>
                  <a:lnTo>
                    <a:pt x="3191573" y="169464"/>
                  </a:lnTo>
                  <a:lnTo>
                    <a:pt x="3350446" y="0"/>
                  </a:lnTo>
                  <a:lnTo>
                    <a:pt x="3378690" y="169464"/>
                  </a:lnTo>
                  <a:lnTo>
                    <a:pt x="3417526" y="416599"/>
                  </a:lnTo>
                  <a:lnTo>
                    <a:pt x="3452831" y="628429"/>
                  </a:lnTo>
                  <a:lnTo>
                    <a:pt x="3488136" y="836729"/>
                  </a:lnTo>
                  <a:lnTo>
                    <a:pt x="3541093" y="1154474"/>
                  </a:lnTo>
                  <a:lnTo>
                    <a:pt x="3555215" y="1383956"/>
                  </a:lnTo>
                  <a:lnTo>
                    <a:pt x="3569337" y="1465158"/>
                  </a:lnTo>
                  <a:lnTo>
                    <a:pt x="3590520" y="1680519"/>
                  </a:lnTo>
                  <a:lnTo>
                    <a:pt x="3622295" y="1987672"/>
                  </a:lnTo>
                  <a:lnTo>
                    <a:pt x="3643478" y="2178319"/>
                  </a:lnTo>
                  <a:lnTo>
                    <a:pt x="3671722" y="2457229"/>
                  </a:lnTo>
                  <a:lnTo>
                    <a:pt x="3664661" y="2492534"/>
                  </a:lnTo>
                  <a:lnTo>
                    <a:pt x="3636417" y="2527839"/>
                  </a:lnTo>
                  <a:lnTo>
                    <a:pt x="3562276" y="2626693"/>
                  </a:lnTo>
                  <a:lnTo>
                    <a:pt x="3488136" y="2704364"/>
                  </a:lnTo>
                  <a:lnTo>
                    <a:pt x="3449300" y="2736139"/>
                  </a:lnTo>
                  <a:lnTo>
                    <a:pt x="3431648" y="2739669"/>
                  </a:lnTo>
                  <a:lnTo>
                    <a:pt x="3403404" y="2732608"/>
                  </a:lnTo>
                  <a:lnTo>
                    <a:pt x="3378690" y="2714956"/>
                  </a:lnTo>
                  <a:lnTo>
                    <a:pt x="3346915" y="2690242"/>
                  </a:lnTo>
                  <a:lnTo>
                    <a:pt x="3311610" y="2661998"/>
                  </a:lnTo>
                  <a:lnTo>
                    <a:pt x="3286897" y="2647876"/>
                  </a:lnTo>
                  <a:lnTo>
                    <a:pt x="3244531" y="2630224"/>
                  </a:lnTo>
                  <a:lnTo>
                    <a:pt x="3202165" y="2616102"/>
                  </a:lnTo>
                  <a:lnTo>
                    <a:pt x="3166860" y="2609041"/>
                  </a:lnTo>
                  <a:lnTo>
                    <a:pt x="2820871" y="2605510"/>
                  </a:lnTo>
                  <a:lnTo>
                    <a:pt x="2330131" y="2594919"/>
                  </a:lnTo>
                  <a:lnTo>
                    <a:pt x="1800556" y="2591388"/>
                  </a:lnTo>
                  <a:lnTo>
                    <a:pt x="1652275" y="2587858"/>
                  </a:lnTo>
                  <a:lnTo>
                    <a:pt x="1260389" y="2587858"/>
                  </a:lnTo>
                  <a:lnTo>
                    <a:pt x="730814" y="2591388"/>
                  </a:lnTo>
                  <a:lnTo>
                    <a:pt x="649612" y="2591388"/>
                  </a:lnTo>
                  <a:lnTo>
                    <a:pt x="575471" y="2601980"/>
                  </a:lnTo>
                  <a:lnTo>
                    <a:pt x="490739" y="2630224"/>
                  </a:lnTo>
                  <a:lnTo>
                    <a:pt x="458965" y="2633754"/>
                  </a:lnTo>
                  <a:lnTo>
                    <a:pt x="353050" y="2605510"/>
                  </a:lnTo>
                  <a:lnTo>
                    <a:pt x="236543" y="2556083"/>
                  </a:lnTo>
                  <a:lnTo>
                    <a:pt x="134159" y="2503125"/>
                  </a:lnTo>
                  <a:lnTo>
                    <a:pt x="60018" y="2457229"/>
                  </a:lnTo>
                  <a:lnTo>
                    <a:pt x="10591" y="2418393"/>
                  </a:lnTo>
                  <a:lnTo>
                    <a:pt x="0" y="2397210"/>
                  </a:lnTo>
                  <a:lnTo>
                    <a:pt x="3530" y="2372497"/>
                  </a:lnTo>
                  <a:lnTo>
                    <a:pt x="17652" y="2344253"/>
                  </a:lnTo>
                  <a:lnTo>
                    <a:pt x="42366" y="2319539"/>
                  </a:lnTo>
                  <a:lnTo>
                    <a:pt x="88262" y="2294826"/>
                  </a:lnTo>
                  <a:lnTo>
                    <a:pt x="144750" y="2266582"/>
                  </a:lnTo>
                  <a:lnTo>
                    <a:pt x="201238" y="2231277"/>
                  </a:lnTo>
                  <a:lnTo>
                    <a:pt x="646082" y="2308948"/>
                  </a:lnTo>
                  <a:lnTo>
                    <a:pt x="734344" y="2319539"/>
                  </a:lnTo>
                  <a:lnTo>
                    <a:pt x="1076803" y="2323070"/>
                  </a:lnTo>
                  <a:lnTo>
                    <a:pt x="1641683" y="2319539"/>
                  </a:lnTo>
                  <a:lnTo>
                    <a:pt x="1811147" y="2319539"/>
                  </a:lnTo>
                  <a:lnTo>
                    <a:pt x="2580797" y="2319539"/>
                  </a:lnTo>
                  <a:lnTo>
                    <a:pt x="2725547" y="2344253"/>
                  </a:lnTo>
                  <a:lnTo>
                    <a:pt x="3064475" y="2330131"/>
                  </a:lnTo>
                  <a:lnTo>
                    <a:pt x="3346915" y="2323070"/>
                  </a:lnTo>
                  <a:lnTo>
                    <a:pt x="3385751" y="2312478"/>
                  </a:lnTo>
                  <a:lnTo>
                    <a:pt x="3421056" y="2284234"/>
                  </a:lnTo>
                  <a:lnTo>
                    <a:pt x="3445770" y="2252460"/>
                  </a:lnTo>
                  <a:lnTo>
                    <a:pt x="3463422" y="2210094"/>
                  </a:lnTo>
                  <a:lnTo>
                    <a:pt x="3470483" y="2160667"/>
                  </a:lnTo>
                  <a:cubicBezTo>
                    <a:pt x="3469306" y="2105356"/>
                    <a:pt x="3468130" y="2050044"/>
                    <a:pt x="3466953" y="1994733"/>
                  </a:cubicBezTo>
                  <a:lnTo>
                    <a:pt x="3452831" y="1722885"/>
                  </a:lnTo>
                  <a:lnTo>
                    <a:pt x="3421056" y="1369834"/>
                  </a:lnTo>
                  <a:lnTo>
                    <a:pt x="3389282" y="1143882"/>
                  </a:lnTo>
                  <a:lnTo>
                    <a:pt x="3290427" y="68491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90276AF9-DE72-42FC-A269-AAFB37082B1C}"/>
                </a:ext>
              </a:extLst>
            </p:cNvPr>
            <p:cNvSpPr/>
            <p:nvPr/>
          </p:nvSpPr>
          <p:spPr>
            <a:xfrm>
              <a:off x="6367464" y="5516564"/>
              <a:ext cx="719137" cy="542925"/>
            </a:xfrm>
            <a:custGeom>
              <a:avLst/>
              <a:gdLst>
                <a:gd name="connsiteX0" fmla="*/ 280987 w 719137"/>
                <a:gd name="connsiteY0" fmla="*/ 95250 h 542925"/>
                <a:gd name="connsiteX1" fmla="*/ 521493 w 719137"/>
                <a:gd name="connsiteY1" fmla="*/ 145257 h 542925"/>
                <a:gd name="connsiteX2" fmla="*/ 557212 w 719137"/>
                <a:gd name="connsiteY2" fmla="*/ 145257 h 542925"/>
                <a:gd name="connsiteX3" fmla="*/ 597693 w 719137"/>
                <a:gd name="connsiteY3" fmla="*/ 138113 h 542925"/>
                <a:gd name="connsiteX4" fmla="*/ 640556 w 719137"/>
                <a:gd name="connsiteY4" fmla="*/ 119063 h 542925"/>
                <a:gd name="connsiteX5" fmla="*/ 664368 w 719137"/>
                <a:gd name="connsiteY5" fmla="*/ 100013 h 542925"/>
                <a:gd name="connsiteX6" fmla="*/ 719137 w 719137"/>
                <a:gd name="connsiteY6" fmla="*/ 9525 h 542925"/>
                <a:gd name="connsiteX7" fmla="*/ 669131 w 719137"/>
                <a:gd name="connsiteY7" fmla="*/ 542925 h 542925"/>
                <a:gd name="connsiteX8" fmla="*/ 614362 w 719137"/>
                <a:gd name="connsiteY8" fmla="*/ 488157 h 542925"/>
                <a:gd name="connsiteX9" fmla="*/ 533400 w 719137"/>
                <a:gd name="connsiteY9" fmla="*/ 397669 h 542925"/>
                <a:gd name="connsiteX10" fmla="*/ 459581 w 719137"/>
                <a:gd name="connsiteY10" fmla="*/ 345282 h 542925"/>
                <a:gd name="connsiteX11" fmla="*/ 245268 w 719137"/>
                <a:gd name="connsiteY11" fmla="*/ 207169 h 542925"/>
                <a:gd name="connsiteX12" fmla="*/ 38100 w 719137"/>
                <a:gd name="connsiteY12" fmla="*/ 73819 h 542925"/>
                <a:gd name="connsiteX13" fmla="*/ 16668 w 719137"/>
                <a:gd name="connsiteY13" fmla="*/ 61913 h 542925"/>
                <a:gd name="connsiteX14" fmla="*/ 7143 w 719137"/>
                <a:gd name="connsiteY14" fmla="*/ 50007 h 542925"/>
                <a:gd name="connsiteX15" fmla="*/ 0 w 719137"/>
                <a:gd name="connsiteY15" fmla="*/ 30957 h 542925"/>
                <a:gd name="connsiteX16" fmla="*/ 4762 w 719137"/>
                <a:gd name="connsiteY16" fmla="*/ 9525 h 542925"/>
                <a:gd name="connsiteX17" fmla="*/ 16668 w 719137"/>
                <a:gd name="connsiteY17" fmla="*/ 0 h 542925"/>
                <a:gd name="connsiteX18" fmla="*/ 33337 w 719137"/>
                <a:gd name="connsiteY18" fmla="*/ 0 h 542925"/>
                <a:gd name="connsiteX19" fmla="*/ 54768 w 719137"/>
                <a:gd name="connsiteY19" fmla="*/ 4763 h 542925"/>
                <a:gd name="connsiteX20" fmla="*/ 280987 w 719137"/>
                <a:gd name="connsiteY20" fmla="*/ 95250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19137" h="542925">
                  <a:moveTo>
                    <a:pt x="280987" y="95250"/>
                  </a:moveTo>
                  <a:lnTo>
                    <a:pt x="521493" y="145257"/>
                  </a:lnTo>
                  <a:lnTo>
                    <a:pt x="557212" y="145257"/>
                  </a:lnTo>
                  <a:lnTo>
                    <a:pt x="597693" y="138113"/>
                  </a:lnTo>
                  <a:lnTo>
                    <a:pt x="640556" y="119063"/>
                  </a:lnTo>
                  <a:lnTo>
                    <a:pt x="664368" y="100013"/>
                  </a:lnTo>
                  <a:lnTo>
                    <a:pt x="719137" y="9525"/>
                  </a:lnTo>
                  <a:lnTo>
                    <a:pt x="669131" y="542925"/>
                  </a:lnTo>
                  <a:lnTo>
                    <a:pt x="614362" y="488157"/>
                  </a:lnTo>
                  <a:lnTo>
                    <a:pt x="533400" y="397669"/>
                  </a:lnTo>
                  <a:lnTo>
                    <a:pt x="459581" y="345282"/>
                  </a:lnTo>
                  <a:lnTo>
                    <a:pt x="245268" y="207169"/>
                  </a:lnTo>
                  <a:lnTo>
                    <a:pt x="38100" y="73819"/>
                  </a:lnTo>
                  <a:lnTo>
                    <a:pt x="16668" y="61913"/>
                  </a:lnTo>
                  <a:lnTo>
                    <a:pt x="7143" y="50007"/>
                  </a:lnTo>
                  <a:lnTo>
                    <a:pt x="0" y="30957"/>
                  </a:lnTo>
                  <a:lnTo>
                    <a:pt x="4762" y="9525"/>
                  </a:lnTo>
                  <a:lnTo>
                    <a:pt x="16668" y="0"/>
                  </a:lnTo>
                  <a:lnTo>
                    <a:pt x="33337" y="0"/>
                  </a:lnTo>
                  <a:lnTo>
                    <a:pt x="54768" y="4763"/>
                  </a:lnTo>
                  <a:lnTo>
                    <a:pt x="280987" y="95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0">
              <a:extLst>
                <a:ext uri="{FF2B5EF4-FFF2-40B4-BE49-F238E27FC236}">
                  <a16:creationId xmlns:a16="http://schemas.microsoft.com/office/drawing/2014/main" id="{799C7433-9ABD-4A9B-A300-4EA1659BAAEE}"/>
                </a:ext>
              </a:extLst>
            </p:cNvPr>
            <p:cNvSpPr/>
            <p:nvPr/>
          </p:nvSpPr>
          <p:spPr>
            <a:xfrm rot="16200000">
              <a:off x="4682331" y="2991644"/>
              <a:ext cx="2579688" cy="501650"/>
            </a:xfrm>
            <a:custGeom>
              <a:avLst/>
              <a:gdLst>
                <a:gd name="connsiteX0" fmla="*/ 464344 w 2578894"/>
                <a:gd name="connsiteY0" fmla="*/ 414337 h 502444"/>
                <a:gd name="connsiteX1" fmla="*/ 464344 w 2578894"/>
                <a:gd name="connsiteY1" fmla="*/ 414337 h 502444"/>
                <a:gd name="connsiteX2" fmla="*/ 38100 w 2578894"/>
                <a:gd name="connsiteY2" fmla="*/ 416719 h 502444"/>
                <a:gd name="connsiteX3" fmla="*/ 0 w 2578894"/>
                <a:gd name="connsiteY3" fmla="*/ 166687 h 502444"/>
                <a:gd name="connsiteX4" fmla="*/ 392906 w 2578894"/>
                <a:gd name="connsiteY4" fmla="*/ 166687 h 502444"/>
                <a:gd name="connsiteX5" fmla="*/ 842962 w 2578894"/>
                <a:gd name="connsiteY5" fmla="*/ 164306 h 502444"/>
                <a:gd name="connsiteX6" fmla="*/ 988219 w 2578894"/>
                <a:gd name="connsiteY6" fmla="*/ 166687 h 502444"/>
                <a:gd name="connsiteX7" fmla="*/ 1728787 w 2578894"/>
                <a:gd name="connsiteY7" fmla="*/ 164306 h 502444"/>
                <a:gd name="connsiteX8" fmla="*/ 1828800 w 2578894"/>
                <a:gd name="connsiteY8" fmla="*/ 166687 h 502444"/>
                <a:gd name="connsiteX9" fmla="*/ 2047875 w 2578894"/>
                <a:gd name="connsiteY9" fmla="*/ 157162 h 502444"/>
                <a:gd name="connsiteX10" fmla="*/ 2300287 w 2578894"/>
                <a:gd name="connsiteY10" fmla="*/ 145256 h 502444"/>
                <a:gd name="connsiteX11" fmla="*/ 2347912 w 2578894"/>
                <a:gd name="connsiteY11" fmla="*/ 130969 h 502444"/>
                <a:gd name="connsiteX12" fmla="*/ 2424112 w 2578894"/>
                <a:gd name="connsiteY12" fmla="*/ 95250 h 502444"/>
                <a:gd name="connsiteX13" fmla="*/ 2476500 w 2578894"/>
                <a:gd name="connsiteY13" fmla="*/ 61912 h 502444"/>
                <a:gd name="connsiteX14" fmla="*/ 2540794 w 2578894"/>
                <a:gd name="connsiteY14" fmla="*/ 0 h 502444"/>
                <a:gd name="connsiteX15" fmla="*/ 2578894 w 2578894"/>
                <a:gd name="connsiteY15" fmla="*/ 102394 h 502444"/>
                <a:gd name="connsiteX16" fmla="*/ 2497931 w 2578894"/>
                <a:gd name="connsiteY16" fmla="*/ 250031 h 502444"/>
                <a:gd name="connsiteX17" fmla="*/ 2462212 w 2578894"/>
                <a:gd name="connsiteY17" fmla="*/ 326231 h 502444"/>
                <a:gd name="connsiteX18" fmla="*/ 2416969 w 2578894"/>
                <a:gd name="connsiteY18" fmla="*/ 404812 h 502444"/>
                <a:gd name="connsiteX19" fmla="*/ 2386012 w 2578894"/>
                <a:gd name="connsiteY19" fmla="*/ 457200 h 502444"/>
                <a:gd name="connsiteX20" fmla="*/ 2364581 w 2578894"/>
                <a:gd name="connsiteY20" fmla="*/ 485775 h 502444"/>
                <a:gd name="connsiteX21" fmla="*/ 2350294 w 2578894"/>
                <a:gd name="connsiteY21" fmla="*/ 497681 h 502444"/>
                <a:gd name="connsiteX22" fmla="*/ 2328862 w 2578894"/>
                <a:gd name="connsiteY22" fmla="*/ 502444 h 502444"/>
                <a:gd name="connsiteX23" fmla="*/ 2295525 w 2578894"/>
                <a:gd name="connsiteY23" fmla="*/ 495300 h 502444"/>
                <a:gd name="connsiteX24" fmla="*/ 2259806 w 2578894"/>
                <a:gd name="connsiteY24" fmla="*/ 473869 h 502444"/>
                <a:gd name="connsiteX25" fmla="*/ 2226469 w 2578894"/>
                <a:gd name="connsiteY25" fmla="*/ 450056 h 502444"/>
                <a:gd name="connsiteX26" fmla="*/ 2185987 w 2578894"/>
                <a:gd name="connsiteY26" fmla="*/ 438150 h 502444"/>
                <a:gd name="connsiteX27" fmla="*/ 2097881 w 2578894"/>
                <a:gd name="connsiteY27" fmla="*/ 431006 h 502444"/>
                <a:gd name="connsiteX28" fmla="*/ 1850231 w 2578894"/>
                <a:gd name="connsiteY28" fmla="*/ 435769 h 502444"/>
                <a:gd name="connsiteX29" fmla="*/ 1774031 w 2578894"/>
                <a:gd name="connsiteY29" fmla="*/ 435769 h 502444"/>
                <a:gd name="connsiteX30" fmla="*/ 1009650 w 2578894"/>
                <a:gd name="connsiteY30" fmla="*/ 411956 h 502444"/>
                <a:gd name="connsiteX31" fmla="*/ 857250 w 2578894"/>
                <a:gd name="connsiteY31" fmla="*/ 411956 h 502444"/>
                <a:gd name="connsiteX32" fmla="*/ 464344 w 2578894"/>
                <a:gd name="connsiteY32" fmla="*/ 414337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578894" h="502444">
                  <a:moveTo>
                    <a:pt x="464344" y="414337"/>
                  </a:moveTo>
                  <a:lnTo>
                    <a:pt x="464344" y="414337"/>
                  </a:lnTo>
                  <a:lnTo>
                    <a:pt x="38100" y="416719"/>
                  </a:lnTo>
                  <a:lnTo>
                    <a:pt x="0" y="166687"/>
                  </a:lnTo>
                  <a:lnTo>
                    <a:pt x="392906" y="166687"/>
                  </a:lnTo>
                  <a:lnTo>
                    <a:pt x="842962" y="164306"/>
                  </a:lnTo>
                  <a:lnTo>
                    <a:pt x="988219" y="166687"/>
                  </a:lnTo>
                  <a:lnTo>
                    <a:pt x="1728787" y="164306"/>
                  </a:lnTo>
                  <a:lnTo>
                    <a:pt x="1828800" y="166687"/>
                  </a:lnTo>
                  <a:lnTo>
                    <a:pt x="2047875" y="157162"/>
                  </a:lnTo>
                  <a:lnTo>
                    <a:pt x="2300287" y="145256"/>
                  </a:lnTo>
                  <a:lnTo>
                    <a:pt x="2347912" y="130969"/>
                  </a:lnTo>
                  <a:lnTo>
                    <a:pt x="2424112" y="95250"/>
                  </a:lnTo>
                  <a:lnTo>
                    <a:pt x="2476500" y="61912"/>
                  </a:lnTo>
                  <a:lnTo>
                    <a:pt x="2540794" y="0"/>
                  </a:lnTo>
                  <a:lnTo>
                    <a:pt x="2578894" y="102394"/>
                  </a:lnTo>
                  <a:lnTo>
                    <a:pt x="2497931" y="250031"/>
                  </a:lnTo>
                  <a:lnTo>
                    <a:pt x="2462212" y="326231"/>
                  </a:lnTo>
                  <a:lnTo>
                    <a:pt x="2416969" y="404812"/>
                  </a:lnTo>
                  <a:lnTo>
                    <a:pt x="2386012" y="457200"/>
                  </a:lnTo>
                  <a:lnTo>
                    <a:pt x="2364581" y="485775"/>
                  </a:lnTo>
                  <a:lnTo>
                    <a:pt x="2350294" y="497681"/>
                  </a:lnTo>
                  <a:lnTo>
                    <a:pt x="2328862" y="502444"/>
                  </a:lnTo>
                  <a:lnTo>
                    <a:pt x="2295525" y="495300"/>
                  </a:lnTo>
                  <a:lnTo>
                    <a:pt x="2259806" y="473869"/>
                  </a:lnTo>
                  <a:lnTo>
                    <a:pt x="2226469" y="450056"/>
                  </a:lnTo>
                  <a:lnTo>
                    <a:pt x="2185987" y="438150"/>
                  </a:lnTo>
                  <a:lnTo>
                    <a:pt x="2097881" y="431006"/>
                  </a:lnTo>
                  <a:lnTo>
                    <a:pt x="1850231" y="435769"/>
                  </a:lnTo>
                  <a:lnTo>
                    <a:pt x="1774031" y="435769"/>
                  </a:lnTo>
                  <a:lnTo>
                    <a:pt x="1009650" y="411956"/>
                  </a:lnTo>
                  <a:lnTo>
                    <a:pt x="857250" y="411956"/>
                  </a:lnTo>
                  <a:lnTo>
                    <a:pt x="464344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5D97100-1C1D-4723-8341-D29126695EC2}"/>
                </a:ext>
              </a:extLst>
            </p:cNvPr>
            <p:cNvSpPr/>
            <p:nvPr/>
          </p:nvSpPr>
          <p:spPr>
            <a:xfrm>
              <a:off x="4876801" y="3405188"/>
              <a:ext cx="2289175" cy="404812"/>
            </a:xfrm>
            <a:custGeom>
              <a:avLst/>
              <a:gdLst>
                <a:gd name="connsiteX0" fmla="*/ 1664494 w 2288381"/>
                <a:gd name="connsiteY0" fmla="*/ 230981 h 404812"/>
                <a:gd name="connsiteX1" fmla="*/ 1433513 w 2288381"/>
                <a:gd name="connsiteY1" fmla="*/ 245268 h 404812"/>
                <a:gd name="connsiteX2" fmla="*/ 1226344 w 2288381"/>
                <a:gd name="connsiteY2" fmla="*/ 273843 h 404812"/>
                <a:gd name="connsiteX3" fmla="*/ 1038225 w 2288381"/>
                <a:gd name="connsiteY3" fmla="*/ 285750 h 404812"/>
                <a:gd name="connsiteX4" fmla="*/ 762000 w 2288381"/>
                <a:gd name="connsiteY4" fmla="*/ 326231 h 404812"/>
                <a:gd name="connsiteX5" fmla="*/ 230981 w 2288381"/>
                <a:gd name="connsiteY5" fmla="*/ 404812 h 404812"/>
                <a:gd name="connsiteX6" fmla="*/ 7144 w 2288381"/>
                <a:gd name="connsiteY6" fmla="*/ 373856 h 404812"/>
                <a:gd name="connsiteX7" fmla="*/ 0 w 2288381"/>
                <a:gd name="connsiteY7" fmla="*/ 259556 h 404812"/>
                <a:gd name="connsiteX8" fmla="*/ 195263 w 2288381"/>
                <a:gd name="connsiteY8" fmla="*/ 233362 h 404812"/>
                <a:gd name="connsiteX9" fmla="*/ 573881 w 2288381"/>
                <a:gd name="connsiteY9" fmla="*/ 192881 h 404812"/>
                <a:gd name="connsiteX10" fmla="*/ 1040606 w 2288381"/>
                <a:gd name="connsiteY10" fmla="*/ 130968 h 404812"/>
                <a:gd name="connsiteX11" fmla="*/ 1219200 w 2288381"/>
                <a:gd name="connsiteY11" fmla="*/ 92868 h 404812"/>
                <a:gd name="connsiteX12" fmla="*/ 1609725 w 2288381"/>
                <a:gd name="connsiteY12" fmla="*/ 64293 h 404812"/>
                <a:gd name="connsiteX13" fmla="*/ 1852613 w 2288381"/>
                <a:gd name="connsiteY13" fmla="*/ 47625 h 404812"/>
                <a:gd name="connsiteX14" fmla="*/ 1916906 w 2288381"/>
                <a:gd name="connsiteY14" fmla="*/ 33337 h 404812"/>
                <a:gd name="connsiteX15" fmla="*/ 2005013 w 2288381"/>
                <a:gd name="connsiteY15" fmla="*/ 9525 h 404812"/>
                <a:gd name="connsiteX16" fmla="*/ 2035969 w 2288381"/>
                <a:gd name="connsiteY16" fmla="*/ 2381 h 404812"/>
                <a:gd name="connsiteX17" fmla="*/ 2059781 w 2288381"/>
                <a:gd name="connsiteY17" fmla="*/ 0 h 404812"/>
                <a:gd name="connsiteX18" fmla="*/ 2095500 w 2288381"/>
                <a:gd name="connsiteY18" fmla="*/ 4762 h 404812"/>
                <a:gd name="connsiteX19" fmla="*/ 2147888 w 2288381"/>
                <a:gd name="connsiteY19" fmla="*/ 26193 h 404812"/>
                <a:gd name="connsiteX20" fmla="*/ 2207419 w 2288381"/>
                <a:gd name="connsiteY20" fmla="*/ 54768 h 404812"/>
                <a:gd name="connsiteX21" fmla="*/ 2286000 w 2288381"/>
                <a:gd name="connsiteY21" fmla="*/ 92868 h 404812"/>
                <a:gd name="connsiteX22" fmla="*/ 2288381 w 2288381"/>
                <a:gd name="connsiteY22" fmla="*/ 233362 h 404812"/>
                <a:gd name="connsiteX23" fmla="*/ 2088356 w 2288381"/>
                <a:gd name="connsiteY23" fmla="*/ 223837 h 404812"/>
                <a:gd name="connsiteX24" fmla="*/ 1883569 w 2288381"/>
                <a:gd name="connsiteY24" fmla="*/ 223837 h 404812"/>
                <a:gd name="connsiteX25" fmla="*/ 1664494 w 2288381"/>
                <a:gd name="connsiteY25" fmla="*/ 230981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88381" h="404812">
                  <a:moveTo>
                    <a:pt x="1664494" y="230981"/>
                  </a:moveTo>
                  <a:lnTo>
                    <a:pt x="1433513" y="245268"/>
                  </a:lnTo>
                  <a:lnTo>
                    <a:pt x="1226344" y="273843"/>
                  </a:lnTo>
                  <a:lnTo>
                    <a:pt x="1038225" y="285750"/>
                  </a:lnTo>
                  <a:lnTo>
                    <a:pt x="762000" y="326231"/>
                  </a:lnTo>
                  <a:lnTo>
                    <a:pt x="230981" y="404812"/>
                  </a:lnTo>
                  <a:lnTo>
                    <a:pt x="7144" y="373856"/>
                  </a:lnTo>
                  <a:lnTo>
                    <a:pt x="0" y="259556"/>
                  </a:lnTo>
                  <a:lnTo>
                    <a:pt x="195263" y="233362"/>
                  </a:lnTo>
                  <a:lnTo>
                    <a:pt x="573881" y="192881"/>
                  </a:lnTo>
                  <a:lnTo>
                    <a:pt x="1040606" y="130968"/>
                  </a:lnTo>
                  <a:lnTo>
                    <a:pt x="1219200" y="92868"/>
                  </a:lnTo>
                  <a:lnTo>
                    <a:pt x="1609725" y="64293"/>
                  </a:lnTo>
                  <a:lnTo>
                    <a:pt x="1852613" y="47625"/>
                  </a:lnTo>
                  <a:lnTo>
                    <a:pt x="1916906" y="33337"/>
                  </a:lnTo>
                  <a:lnTo>
                    <a:pt x="2005013" y="9525"/>
                  </a:lnTo>
                  <a:lnTo>
                    <a:pt x="2035969" y="2381"/>
                  </a:lnTo>
                  <a:lnTo>
                    <a:pt x="2059781" y="0"/>
                  </a:lnTo>
                  <a:lnTo>
                    <a:pt x="2095500" y="4762"/>
                  </a:lnTo>
                  <a:lnTo>
                    <a:pt x="2147888" y="26193"/>
                  </a:lnTo>
                  <a:lnTo>
                    <a:pt x="2207419" y="54768"/>
                  </a:lnTo>
                  <a:lnTo>
                    <a:pt x="2286000" y="92868"/>
                  </a:lnTo>
                  <a:cubicBezTo>
                    <a:pt x="2286794" y="139699"/>
                    <a:pt x="2287587" y="186531"/>
                    <a:pt x="2288381" y="233362"/>
                  </a:cubicBezTo>
                  <a:lnTo>
                    <a:pt x="2088356" y="223837"/>
                  </a:lnTo>
                  <a:lnTo>
                    <a:pt x="1883569" y="223837"/>
                  </a:lnTo>
                  <a:lnTo>
                    <a:pt x="1664494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">
              <a:extLst>
                <a:ext uri="{FF2B5EF4-FFF2-40B4-BE49-F238E27FC236}">
                  <a16:creationId xmlns:a16="http://schemas.microsoft.com/office/drawing/2014/main" id="{A70D38EB-8C64-433F-BC44-E9B2381D14C8}"/>
                </a:ext>
              </a:extLst>
            </p:cNvPr>
            <p:cNvSpPr/>
            <p:nvPr/>
          </p:nvSpPr>
          <p:spPr>
            <a:xfrm>
              <a:off x="3649663" y="4324351"/>
              <a:ext cx="4716462" cy="620713"/>
            </a:xfrm>
            <a:custGeom>
              <a:avLst/>
              <a:gdLst>
                <a:gd name="connsiteX0" fmla="*/ 2499360 w 4716780"/>
                <a:gd name="connsiteY0" fmla="*/ 270510 h 621030"/>
                <a:gd name="connsiteX1" fmla="*/ 2042160 w 4716780"/>
                <a:gd name="connsiteY1" fmla="*/ 308610 h 621030"/>
                <a:gd name="connsiteX2" fmla="*/ 1623060 w 4716780"/>
                <a:gd name="connsiteY2" fmla="*/ 354330 h 621030"/>
                <a:gd name="connsiteX3" fmla="*/ 1249680 w 4716780"/>
                <a:gd name="connsiteY3" fmla="*/ 403860 h 621030"/>
                <a:gd name="connsiteX4" fmla="*/ 1051560 w 4716780"/>
                <a:gd name="connsiteY4" fmla="*/ 438150 h 621030"/>
                <a:gd name="connsiteX5" fmla="*/ 773430 w 4716780"/>
                <a:gd name="connsiteY5" fmla="*/ 495300 h 621030"/>
                <a:gd name="connsiteX6" fmla="*/ 678180 w 4716780"/>
                <a:gd name="connsiteY6" fmla="*/ 521970 h 621030"/>
                <a:gd name="connsiteX7" fmla="*/ 571500 w 4716780"/>
                <a:gd name="connsiteY7" fmla="*/ 548640 h 621030"/>
                <a:gd name="connsiteX8" fmla="*/ 495300 w 4716780"/>
                <a:gd name="connsiteY8" fmla="*/ 582930 h 621030"/>
                <a:gd name="connsiteX9" fmla="*/ 430530 w 4716780"/>
                <a:gd name="connsiteY9" fmla="*/ 621030 h 621030"/>
                <a:gd name="connsiteX10" fmla="*/ 384810 w 4716780"/>
                <a:gd name="connsiteY10" fmla="*/ 609600 h 621030"/>
                <a:gd name="connsiteX11" fmla="*/ 327660 w 4716780"/>
                <a:gd name="connsiteY11" fmla="*/ 586740 h 621030"/>
                <a:gd name="connsiteX12" fmla="*/ 293370 w 4716780"/>
                <a:gd name="connsiteY12" fmla="*/ 567690 h 621030"/>
                <a:gd name="connsiteX13" fmla="*/ 240030 w 4716780"/>
                <a:gd name="connsiteY13" fmla="*/ 533400 h 621030"/>
                <a:gd name="connsiteX14" fmla="*/ 175260 w 4716780"/>
                <a:gd name="connsiteY14" fmla="*/ 480060 h 621030"/>
                <a:gd name="connsiteX15" fmla="*/ 125730 w 4716780"/>
                <a:gd name="connsiteY15" fmla="*/ 426720 h 621030"/>
                <a:gd name="connsiteX16" fmla="*/ 68580 w 4716780"/>
                <a:gd name="connsiteY16" fmla="*/ 358140 h 621030"/>
                <a:gd name="connsiteX17" fmla="*/ 30480 w 4716780"/>
                <a:gd name="connsiteY17" fmla="*/ 300990 h 621030"/>
                <a:gd name="connsiteX18" fmla="*/ 7620 w 4716780"/>
                <a:gd name="connsiteY18" fmla="*/ 259080 h 621030"/>
                <a:gd name="connsiteX19" fmla="*/ 0 w 4716780"/>
                <a:gd name="connsiteY19" fmla="*/ 209550 h 621030"/>
                <a:gd name="connsiteX20" fmla="*/ 3810 w 4716780"/>
                <a:gd name="connsiteY20" fmla="*/ 190500 h 621030"/>
                <a:gd name="connsiteX21" fmla="*/ 19050 w 4716780"/>
                <a:gd name="connsiteY21" fmla="*/ 186690 h 621030"/>
                <a:gd name="connsiteX22" fmla="*/ 34290 w 4716780"/>
                <a:gd name="connsiteY22" fmla="*/ 186690 h 621030"/>
                <a:gd name="connsiteX23" fmla="*/ 64770 w 4716780"/>
                <a:gd name="connsiteY23" fmla="*/ 213360 h 621030"/>
                <a:gd name="connsiteX24" fmla="*/ 114300 w 4716780"/>
                <a:gd name="connsiteY24" fmla="*/ 251460 h 621030"/>
                <a:gd name="connsiteX25" fmla="*/ 156210 w 4716780"/>
                <a:gd name="connsiteY25" fmla="*/ 278130 h 621030"/>
                <a:gd name="connsiteX26" fmla="*/ 209550 w 4716780"/>
                <a:gd name="connsiteY26" fmla="*/ 300990 h 621030"/>
                <a:gd name="connsiteX27" fmla="*/ 266700 w 4716780"/>
                <a:gd name="connsiteY27" fmla="*/ 320040 h 621030"/>
                <a:gd name="connsiteX28" fmla="*/ 316230 w 4716780"/>
                <a:gd name="connsiteY28" fmla="*/ 331470 h 621030"/>
                <a:gd name="connsiteX29" fmla="*/ 373380 w 4716780"/>
                <a:gd name="connsiteY29" fmla="*/ 335280 h 621030"/>
                <a:gd name="connsiteX30" fmla="*/ 518160 w 4716780"/>
                <a:gd name="connsiteY30" fmla="*/ 323850 h 621030"/>
                <a:gd name="connsiteX31" fmla="*/ 739140 w 4716780"/>
                <a:gd name="connsiteY31" fmla="*/ 304800 h 621030"/>
                <a:gd name="connsiteX32" fmla="*/ 1078230 w 4716780"/>
                <a:gd name="connsiteY32" fmla="*/ 262890 h 621030"/>
                <a:gd name="connsiteX33" fmla="*/ 1249680 w 4716780"/>
                <a:gd name="connsiteY33" fmla="*/ 243840 h 621030"/>
                <a:gd name="connsiteX34" fmla="*/ 1485900 w 4716780"/>
                <a:gd name="connsiteY34" fmla="*/ 217170 h 621030"/>
                <a:gd name="connsiteX35" fmla="*/ 1710690 w 4716780"/>
                <a:gd name="connsiteY35" fmla="*/ 190500 h 621030"/>
                <a:gd name="connsiteX36" fmla="*/ 1889760 w 4716780"/>
                <a:gd name="connsiteY36" fmla="*/ 167640 h 621030"/>
                <a:gd name="connsiteX37" fmla="*/ 2274570 w 4716780"/>
                <a:gd name="connsiteY37" fmla="*/ 129540 h 621030"/>
                <a:gd name="connsiteX38" fmla="*/ 2442210 w 4716780"/>
                <a:gd name="connsiteY38" fmla="*/ 110490 h 621030"/>
                <a:gd name="connsiteX39" fmla="*/ 2785110 w 4716780"/>
                <a:gd name="connsiteY39" fmla="*/ 95250 h 621030"/>
                <a:gd name="connsiteX40" fmla="*/ 3440430 w 4716780"/>
                <a:gd name="connsiteY40" fmla="*/ 64770 h 621030"/>
                <a:gd name="connsiteX41" fmla="*/ 3657600 w 4716780"/>
                <a:gd name="connsiteY41" fmla="*/ 64770 h 621030"/>
                <a:gd name="connsiteX42" fmla="*/ 3829050 w 4716780"/>
                <a:gd name="connsiteY42" fmla="*/ 60960 h 621030"/>
                <a:gd name="connsiteX43" fmla="*/ 4004310 w 4716780"/>
                <a:gd name="connsiteY43" fmla="*/ 49530 h 621030"/>
                <a:gd name="connsiteX44" fmla="*/ 4099560 w 4716780"/>
                <a:gd name="connsiteY44" fmla="*/ 45720 h 621030"/>
                <a:gd name="connsiteX45" fmla="*/ 4152900 w 4716780"/>
                <a:gd name="connsiteY45" fmla="*/ 34290 h 621030"/>
                <a:gd name="connsiteX46" fmla="*/ 4263390 w 4716780"/>
                <a:gd name="connsiteY46" fmla="*/ 0 h 621030"/>
                <a:gd name="connsiteX47" fmla="*/ 4290060 w 4716780"/>
                <a:gd name="connsiteY47" fmla="*/ 0 h 621030"/>
                <a:gd name="connsiteX48" fmla="*/ 4389120 w 4716780"/>
                <a:gd name="connsiteY48" fmla="*/ 22860 h 621030"/>
                <a:gd name="connsiteX49" fmla="*/ 4533900 w 4716780"/>
                <a:gd name="connsiteY49" fmla="*/ 72390 h 621030"/>
                <a:gd name="connsiteX50" fmla="*/ 4625340 w 4716780"/>
                <a:gd name="connsiteY50" fmla="*/ 114300 h 621030"/>
                <a:gd name="connsiteX51" fmla="*/ 4674870 w 4716780"/>
                <a:gd name="connsiteY51" fmla="*/ 144780 h 621030"/>
                <a:gd name="connsiteX52" fmla="*/ 4701540 w 4716780"/>
                <a:gd name="connsiteY52" fmla="*/ 171450 h 621030"/>
                <a:gd name="connsiteX53" fmla="*/ 4712970 w 4716780"/>
                <a:gd name="connsiteY53" fmla="*/ 194310 h 621030"/>
                <a:gd name="connsiteX54" fmla="*/ 4716780 w 4716780"/>
                <a:gd name="connsiteY54" fmla="*/ 217170 h 621030"/>
                <a:gd name="connsiteX55" fmla="*/ 4716780 w 4716780"/>
                <a:gd name="connsiteY55" fmla="*/ 251460 h 621030"/>
                <a:gd name="connsiteX56" fmla="*/ 4709160 w 4716780"/>
                <a:gd name="connsiteY56" fmla="*/ 278130 h 621030"/>
                <a:gd name="connsiteX57" fmla="*/ 4686300 w 4716780"/>
                <a:gd name="connsiteY57" fmla="*/ 297180 h 621030"/>
                <a:gd name="connsiteX58" fmla="*/ 4629150 w 4716780"/>
                <a:gd name="connsiteY58" fmla="*/ 308610 h 621030"/>
                <a:gd name="connsiteX59" fmla="*/ 4522470 w 4716780"/>
                <a:gd name="connsiteY59" fmla="*/ 308610 h 621030"/>
                <a:gd name="connsiteX60" fmla="*/ 4381500 w 4716780"/>
                <a:gd name="connsiteY60" fmla="*/ 289560 h 621030"/>
                <a:gd name="connsiteX61" fmla="*/ 4110990 w 4716780"/>
                <a:gd name="connsiteY61" fmla="*/ 259080 h 621030"/>
                <a:gd name="connsiteX62" fmla="*/ 3768090 w 4716780"/>
                <a:gd name="connsiteY62" fmla="*/ 240030 h 621030"/>
                <a:gd name="connsiteX63" fmla="*/ 3646170 w 4716780"/>
                <a:gd name="connsiteY63" fmla="*/ 243840 h 621030"/>
                <a:gd name="connsiteX64" fmla="*/ 3448050 w 4716780"/>
                <a:gd name="connsiteY64" fmla="*/ 243840 h 621030"/>
                <a:gd name="connsiteX65" fmla="*/ 3139440 w 4716780"/>
                <a:gd name="connsiteY65" fmla="*/ 247650 h 621030"/>
                <a:gd name="connsiteX66" fmla="*/ 2849880 w 4716780"/>
                <a:gd name="connsiteY66" fmla="*/ 255270 h 621030"/>
                <a:gd name="connsiteX67" fmla="*/ 2499360 w 4716780"/>
                <a:gd name="connsiteY67" fmla="*/ 270510 h 621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716780" h="621030">
                  <a:moveTo>
                    <a:pt x="2499360" y="270510"/>
                  </a:moveTo>
                  <a:lnTo>
                    <a:pt x="2042160" y="308610"/>
                  </a:lnTo>
                  <a:lnTo>
                    <a:pt x="1623060" y="354330"/>
                  </a:lnTo>
                  <a:lnTo>
                    <a:pt x="1249680" y="403860"/>
                  </a:lnTo>
                  <a:lnTo>
                    <a:pt x="1051560" y="438150"/>
                  </a:lnTo>
                  <a:lnTo>
                    <a:pt x="773430" y="495300"/>
                  </a:lnTo>
                  <a:lnTo>
                    <a:pt x="678180" y="521970"/>
                  </a:lnTo>
                  <a:lnTo>
                    <a:pt x="571500" y="548640"/>
                  </a:lnTo>
                  <a:lnTo>
                    <a:pt x="495300" y="582930"/>
                  </a:lnTo>
                  <a:lnTo>
                    <a:pt x="430530" y="621030"/>
                  </a:lnTo>
                  <a:lnTo>
                    <a:pt x="384810" y="609600"/>
                  </a:lnTo>
                  <a:lnTo>
                    <a:pt x="327660" y="586740"/>
                  </a:lnTo>
                  <a:lnTo>
                    <a:pt x="293370" y="567690"/>
                  </a:lnTo>
                  <a:lnTo>
                    <a:pt x="240030" y="533400"/>
                  </a:lnTo>
                  <a:lnTo>
                    <a:pt x="175260" y="480060"/>
                  </a:lnTo>
                  <a:lnTo>
                    <a:pt x="125730" y="426720"/>
                  </a:lnTo>
                  <a:lnTo>
                    <a:pt x="68580" y="358140"/>
                  </a:lnTo>
                  <a:lnTo>
                    <a:pt x="30480" y="300990"/>
                  </a:lnTo>
                  <a:lnTo>
                    <a:pt x="7620" y="259080"/>
                  </a:lnTo>
                  <a:lnTo>
                    <a:pt x="0" y="209550"/>
                  </a:lnTo>
                  <a:lnTo>
                    <a:pt x="3810" y="190500"/>
                  </a:lnTo>
                  <a:lnTo>
                    <a:pt x="19050" y="186690"/>
                  </a:lnTo>
                  <a:lnTo>
                    <a:pt x="34290" y="186690"/>
                  </a:lnTo>
                  <a:lnTo>
                    <a:pt x="64770" y="213360"/>
                  </a:lnTo>
                  <a:lnTo>
                    <a:pt x="114300" y="251460"/>
                  </a:lnTo>
                  <a:lnTo>
                    <a:pt x="156210" y="278130"/>
                  </a:lnTo>
                  <a:lnTo>
                    <a:pt x="209550" y="300990"/>
                  </a:lnTo>
                  <a:lnTo>
                    <a:pt x="266700" y="320040"/>
                  </a:lnTo>
                  <a:lnTo>
                    <a:pt x="316230" y="331470"/>
                  </a:lnTo>
                  <a:lnTo>
                    <a:pt x="373380" y="335280"/>
                  </a:lnTo>
                  <a:lnTo>
                    <a:pt x="518160" y="323850"/>
                  </a:lnTo>
                  <a:lnTo>
                    <a:pt x="739140" y="304800"/>
                  </a:lnTo>
                  <a:lnTo>
                    <a:pt x="1078230" y="262890"/>
                  </a:lnTo>
                  <a:lnTo>
                    <a:pt x="1249680" y="243840"/>
                  </a:lnTo>
                  <a:lnTo>
                    <a:pt x="1485900" y="217170"/>
                  </a:lnTo>
                  <a:lnTo>
                    <a:pt x="1710690" y="190500"/>
                  </a:lnTo>
                  <a:lnTo>
                    <a:pt x="1889760" y="167640"/>
                  </a:lnTo>
                  <a:lnTo>
                    <a:pt x="2274570" y="129540"/>
                  </a:lnTo>
                  <a:lnTo>
                    <a:pt x="2442210" y="110490"/>
                  </a:lnTo>
                  <a:lnTo>
                    <a:pt x="2785110" y="95250"/>
                  </a:lnTo>
                  <a:lnTo>
                    <a:pt x="3440430" y="64770"/>
                  </a:lnTo>
                  <a:lnTo>
                    <a:pt x="3657600" y="64770"/>
                  </a:lnTo>
                  <a:lnTo>
                    <a:pt x="3829050" y="60960"/>
                  </a:lnTo>
                  <a:lnTo>
                    <a:pt x="4004310" y="49530"/>
                  </a:lnTo>
                  <a:lnTo>
                    <a:pt x="4099560" y="45720"/>
                  </a:lnTo>
                  <a:lnTo>
                    <a:pt x="4152900" y="34290"/>
                  </a:lnTo>
                  <a:lnTo>
                    <a:pt x="4263390" y="0"/>
                  </a:lnTo>
                  <a:lnTo>
                    <a:pt x="4290060" y="0"/>
                  </a:lnTo>
                  <a:lnTo>
                    <a:pt x="4389120" y="22860"/>
                  </a:lnTo>
                  <a:lnTo>
                    <a:pt x="4533900" y="72390"/>
                  </a:lnTo>
                  <a:lnTo>
                    <a:pt x="4625340" y="114300"/>
                  </a:lnTo>
                  <a:lnTo>
                    <a:pt x="4674870" y="144780"/>
                  </a:lnTo>
                  <a:lnTo>
                    <a:pt x="4701540" y="171450"/>
                  </a:lnTo>
                  <a:lnTo>
                    <a:pt x="4712970" y="194310"/>
                  </a:lnTo>
                  <a:lnTo>
                    <a:pt x="4716780" y="217170"/>
                  </a:lnTo>
                  <a:lnTo>
                    <a:pt x="4716780" y="251460"/>
                  </a:lnTo>
                  <a:lnTo>
                    <a:pt x="4709160" y="278130"/>
                  </a:lnTo>
                  <a:lnTo>
                    <a:pt x="4686300" y="297180"/>
                  </a:lnTo>
                  <a:lnTo>
                    <a:pt x="4629150" y="308610"/>
                  </a:lnTo>
                  <a:lnTo>
                    <a:pt x="4522470" y="308610"/>
                  </a:lnTo>
                  <a:lnTo>
                    <a:pt x="4381500" y="289560"/>
                  </a:lnTo>
                  <a:lnTo>
                    <a:pt x="4110990" y="259080"/>
                  </a:lnTo>
                  <a:lnTo>
                    <a:pt x="3768090" y="240030"/>
                  </a:lnTo>
                  <a:lnTo>
                    <a:pt x="3646170" y="243840"/>
                  </a:lnTo>
                  <a:lnTo>
                    <a:pt x="3448050" y="243840"/>
                  </a:lnTo>
                  <a:lnTo>
                    <a:pt x="3139440" y="247650"/>
                  </a:lnTo>
                  <a:lnTo>
                    <a:pt x="2849880" y="255270"/>
                  </a:lnTo>
                  <a:lnTo>
                    <a:pt x="2499360" y="27051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16526040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5FC586D-B9CB-49DA-B05C-669A9E940869}"/>
              </a:ext>
            </a:extLst>
          </p:cNvPr>
          <p:cNvSpPr/>
          <p:nvPr/>
        </p:nvSpPr>
        <p:spPr>
          <a:xfrm rot="16200000">
            <a:off x="2630490" y="3624263"/>
            <a:ext cx="3708400" cy="482600"/>
          </a:xfrm>
          <a:custGeom>
            <a:avLst/>
            <a:gdLst>
              <a:gd name="connsiteX0" fmla="*/ 2222500 w 3708400"/>
              <a:gd name="connsiteY0" fmla="*/ 415925 h 482600"/>
              <a:gd name="connsiteX1" fmla="*/ 1482725 w 3708400"/>
              <a:gd name="connsiteY1" fmla="*/ 412750 h 482600"/>
              <a:gd name="connsiteX2" fmla="*/ 860425 w 3708400"/>
              <a:gd name="connsiteY2" fmla="*/ 406400 h 482600"/>
              <a:gd name="connsiteX3" fmla="*/ 473075 w 3708400"/>
              <a:gd name="connsiteY3" fmla="*/ 400050 h 482600"/>
              <a:gd name="connsiteX4" fmla="*/ 187325 w 3708400"/>
              <a:gd name="connsiteY4" fmla="*/ 393700 h 482600"/>
              <a:gd name="connsiteX5" fmla="*/ 104775 w 3708400"/>
              <a:gd name="connsiteY5" fmla="*/ 387350 h 482600"/>
              <a:gd name="connsiteX6" fmla="*/ 63500 w 3708400"/>
              <a:gd name="connsiteY6" fmla="*/ 381000 h 482600"/>
              <a:gd name="connsiteX7" fmla="*/ 28575 w 3708400"/>
              <a:gd name="connsiteY7" fmla="*/ 368300 h 482600"/>
              <a:gd name="connsiteX8" fmla="*/ 12700 w 3708400"/>
              <a:gd name="connsiteY8" fmla="*/ 355600 h 482600"/>
              <a:gd name="connsiteX9" fmla="*/ 6350 w 3708400"/>
              <a:gd name="connsiteY9" fmla="*/ 339725 h 482600"/>
              <a:gd name="connsiteX10" fmla="*/ 0 w 3708400"/>
              <a:gd name="connsiteY10" fmla="*/ 314325 h 482600"/>
              <a:gd name="connsiteX11" fmla="*/ 6350 w 3708400"/>
              <a:gd name="connsiteY11" fmla="*/ 285750 h 482600"/>
              <a:gd name="connsiteX12" fmla="*/ 28575 w 3708400"/>
              <a:gd name="connsiteY12" fmla="*/ 250825 h 482600"/>
              <a:gd name="connsiteX13" fmla="*/ 66675 w 3708400"/>
              <a:gd name="connsiteY13" fmla="*/ 219075 h 482600"/>
              <a:gd name="connsiteX14" fmla="*/ 114300 w 3708400"/>
              <a:gd name="connsiteY14" fmla="*/ 193675 h 482600"/>
              <a:gd name="connsiteX15" fmla="*/ 250825 w 3708400"/>
              <a:gd name="connsiteY15" fmla="*/ 165100 h 482600"/>
              <a:gd name="connsiteX16" fmla="*/ 482600 w 3708400"/>
              <a:gd name="connsiteY16" fmla="*/ 120650 h 482600"/>
              <a:gd name="connsiteX17" fmla="*/ 657225 w 3708400"/>
              <a:gd name="connsiteY17" fmla="*/ 101600 h 482600"/>
              <a:gd name="connsiteX18" fmla="*/ 752475 w 3708400"/>
              <a:gd name="connsiteY18" fmla="*/ 120650 h 482600"/>
              <a:gd name="connsiteX19" fmla="*/ 873125 w 3708400"/>
              <a:gd name="connsiteY19" fmla="*/ 139700 h 482600"/>
              <a:gd name="connsiteX20" fmla="*/ 1050925 w 3708400"/>
              <a:gd name="connsiteY20" fmla="*/ 155575 h 482600"/>
              <a:gd name="connsiteX21" fmla="*/ 1346200 w 3708400"/>
              <a:gd name="connsiteY21" fmla="*/ 171450 h 482600"/>
              <a:gd name="connsiteX22" fmla="*/ 1635125 w 3708400"/>
              <a:gd name="connsiteY22" fmla="*/ 193675 h 482600"/>
              <a:gd name="connsiteX23" fmla="*/ 2308225 w 3708400"/>
              <a:gd name="connsiteY23" fmla="*/ 193675 h 482600"/>
              <a:gd name="connsiteX24" fmla="*/ 2971800 w 3708400"/>
              <a:gd name="connsiteY24" fmla="*/ 190500 h 482600"/>
              <a:gd name="connsiteX25" fmla="*/ 3279775 w 3708400"/>
              <a:gd name="connsiteY25" fmla="*/ 190500 h 482600"/>
              <a:gd name="connsiteX26" fmla="*/ 3387725 w 3708400"/>
              <a:gd name="connsiteY26" fmla="*/ 180975 h 482600"/>
              <a:gd name="connsiteX27" fmla="*/ 3451225 w 3708400"/>
              <a:gd name="connsiteY27" fmla="*/ 168275 h 482600"/>
              <a:gd name="connsiteX28" fmla="*/ 3502025 w 3708400"/>
              <a:gd name="connsiteY28" fmla="*/ 139700 h 482600"/>
              <a:gd name="connsiteX29" fmla="*/ 3571875 w 3708400"/>
              <a:gd name="connsiteY29" fmla="*/ 92075 h 482600"/>
              <a:gd name="connsiteX30" fmla="*/ 3644900 w 3708400"/>
              <a:gd name="connsiteY30" fmla="*/ 25400 h 482600"/>
              <a:gd name="connsiteX31" fmla="*/ 3670300 w 3708400"/>
              <a:gd name="connsiteY31" fmla="*/ 6350 h 482600"/>
              <a:gd name="connsiteX32" fmla="*/ 3692525 w 3708400"/>
              <a:gd name="connsiteY32" fmla="*/ 0 h 482600"/>
              <a:gd name="connsiteX33" fmla="*/ 3705225 w 3708400"/>
              <a:gd name="connsiteY33" fmla="*/ 6350 h 482600"/>
              <a:gd name="connsiteX34" fmla="*/ 3708400 w 3708400"/>
              <a:gd name="connsiteY34" fmla="*/ 28575 h 482600"/>
              <a:gd name="connsiteX35" fmla="*/ 3692525 w 3708400"/>
              <a:gd name="connsiteY35" fmla="*/ 92075 h 482600"/>
              <a:gd name="connsiteX36" fmla="*/ 3667125 w 3708400"/>
              <a:gd name="connsiteY36" fmla="*/ 180975 h 482600"/>
              <a:gd name="connsiteX37" fmla="*/ 3632200 w 3708400"/>
              <a:gd name="connsiteY37" fmla="*/ 247650 h 482600"/>
              <a:gd name="connsiteX38" fmla="*/ 3597275 w 3708400"/>
              <a:gd name="connsiteY38" fmla="*/ 307975 h 482600"/>
              <a:gd name="connsiteX39" fmla="*/ 3543300 w 3708400"/>
              <a:gd name="connsiteY39" fmla="*/ 374650 h 482600"/>
              <a:gd name="connsiteX40" fmla="*/ 3460750 w 3708400"/>
              <a:gd name="connsiteY40" fmla="*/ 441325 h 482600"/>
              <a:gd name="connsiteX41" fmla="*/ 3368675 w 3708400"/>
              <a:gd name="connsiteY41" fmla="*/ 482600 h 482600"/>
              <a:gd name="connsiteX42" fmla="*/ 3044825 w 3708400"/>
              <a:gd name="connsiteY42" fmla="*/ 457200 h 482600"/>
              <a:gd name="connsiteX43" fmla="*/ 2628900 w 3708400"/>
              <a:gd name="connsiteY43" fmla="*/ 431800 h 482600"/>
              <a:gd name="connsiteX44" fmla="*/ 2222500 w 3708400"/>
              <a:gd name="connsiteY44" fmla="*/ 415925 h 482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708400" h="482600">
                <a:moveTo>
                  <a:pt x="2222500" y="415925"/>
                </a:moveTo>
                <a:lnTo>
                  <a:pt x="1482725" y="412750"/>
                </a:lnTo>
                <a:lnTo>
                  <a:pt x="860425" y="406400"/>
                </a:lnTo>
                <a:lnTo>
                  <a:pt x="473075" y="400050"/>
                </a:lnTo>
                <a:lnTo>
                  <a:pt x="187325" y="393700"/>
                </a:lnTo>
                <a:lnTo>
                  <a:pt x="104775" y="387350"/>
                </a:lnTo>
                <a:lnTo>
                  <a:pt x="63500" y="381000"/>
                </a:lnTo>
                <a:lnTo>
                  <a:pt x="28575" y="368300"/>
                </a:lnTo>
                <a:lnTo>
                  <a:pt x="12700" y="355600"/>
                </a:lnTo>
                <a:lnTo>
                  <a:pt x="6350" y="339725"/>
                </a:lnTo>
                <a:lnTo>
                  <a:pt x="0" y="314325"/>
                </a:lnTo>
                <a:lnTo>
                  <a:pt x="6350" y="285750"/>
                </a:lnTo>
                <a:lnTo>
                  <a:pt x="28575" y="250825"/>
                </a:lnTo>
                <a:lnTo>
                  <a:pt x="66675" y="219075"/>
                </a:lnTo>
                <a:lnTo>
                  <a:pt x="114300" y="193675"/>
                </a:lnTo>
                <a:lnTo>
                  <a:pt x="250825" y="165100"/>
                </a:lnTo>
                <a:lnTo>
                  <a:pt x="482600" y="120650"/>
                </a:lnTo>
                <a:lnTo>
                  <a:pt x="657225" y="101600"/>
                </a:lnTo>
                <a:lnTo>
                  <a:pt x="752475" y="120650"/>
                </a:lnTo>
                <a:lnTo>
                  <a:pt x="873125" y="139700"/>
                </a:lnTo>
                <a:lnTo>
                  <a:pt x="1050925" y="155575"/>
                </a:lnTo>
                <a:lnTo>
                  <a:pt x="1346200" y="171450"/>
                </a:lnTo>
                <a:lnTo>
                  <a:pt x="1635125" y="193675"/>
                </a:lnTo>
                <a:lnTo>
                  <a:pt x="2308225" y="193675"/>
                </a:lnTo>
                <a:lnTo>
                  <a:pt x="2971800" y="190500"/>
                </a:lnTo>
                <a:lnTo>
                  <a:pt x="3279775" y="190500"/>
                </a:lnTo>
                <a:lnTo>
                  <a:pt x="3387725" y="180975"/>
                </a:lnTo>
                <a:lnTo>
                  <a:pt x="3451225" y="168275"/>
                </a:lnTo>
                <a:lnTo>
                  <a:pt x="3502025" y="139700"/>
                </a:lnTo>
                <a:lnTo>
                  <a:pt x="3571875" y="92075"/>
                </a:lnTo>
                <a:lnTo>
                  <a:pt x="3644900" y="25400"/>
                </a:lnTo>
                <a:lnTo>
                  <a:pt x="3670300" y="6350"/>
                </a:lnTo>
                <a:lnTo>
                  <a:pt x="3692525" y="0"/>
                </a:lnTo>
                <a:lnTo>
                  <a:pt x="3705225" y="6350"/>
                </a:lnTo>
                <a:lnTo>
                  <a:pt x="3708400" y="28575"/>
                </a:lnTo>
                <a:lnTo>
                  <a:pt x="3692525" y="92075"/>
                </a:lnTo>
                <a:lnTo>
                  <a:pt x="3667125" y="180975"/>
                </a:lnTo>
                <a:lnTo>
                  <a:pt x="3632200" y="247650"/>
                </a:lnTo>
                <a:lnTo>
                  <a:pt x="3597275" y="307975"/>
                </a:lnTo>
                <a:lnTo>
                  <a:pt x="3543300" y="374650"/>
                </a:lnTo>
                <a:lnTo>
                  <a:pt x="3460750" y="441325"/>
                </a:lnTo>
                <a:lnTo>
                  <a:pt x="3368675" y="482600"/>
                </a:lnTo>
                <a:lnTo>
                  <a:pt x="3044825" y="457200"/>
                </a:lnTo>
                <a:lnTo>
                  <a:pt x="2628900" y="431800"/>
                </a:lnTo>
                <a:lnTo>
                  <a:pt x="2222500" y="4159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FD50071-E58B-49FA-8FC1-F6F919DA3E7A}"/>
              </a:ext>
            </a:extLst>
          </p:cNvPr>
          <p:cNvSpPr/>
          <p:nvPr/>
        </p:nvSpPr>
        <p:spPr>
          <a:xfrm rot="16200000">
            <a:off x="3768728" y="3565526"/>
            <a:ext cx="3676650" cy="409575"/>
          </a:xfrm>
          <a:custGeom>
            <a:avLst/>
            <a:gdLst>
              <a:gd name="connsiteX0" fmla="*/ 2352675 w 3676650"/>
              <a:gd name="connsiteY0" fmla="*/ 393700 h 409575"/>
              <a:gd name="connsiteX1" fmla="*/ 1679575 w 3676650"/>
              <a:gd name="connsiteY1" fmla="*/ 393700 h 409575"/>
              <a:gd name="connsiteX2" fmla="*/ 1047750 w 3676650"/>
              <a:gd name="connsiteY2" fmla="*/ 396875 h 409575"/>
              <a:gd name="connsiteX3" fmla="*/ 288925 w 3676650"/>
              <a:gd name="connsiteY3" fmla="*/ 396875 h 409575"/>
              <a:gd name="connsiteX4" fmla="*/ 139700 w 3676650"/>
              <a:gd name="connsiteY4" fmla="*/ 403225 h 409575"/>
              <a:gd name="connsiteX5" fmla="*/ 82550 w 3676650"/>
              <a:gd name="connsiteY5" fmla="*/ 381000 h 409575"/>
              <a:gd name="connsiteX6" fmla="*/ 47625 w 3676650"/>
              <a:gd name="connsiteY6" fmla="*/ 358775 h 409575"/>
              <a:gd name="connsiteX7" fmla="*/ 31750 w 3676650"/>
              <a:gd name="connsiteY7" fmla="*/ 333375 h 409575"/>
              <a:gd name="connsiteX8" fmla="*/ 6350 w 3676650"/>
              <a:gd name="connsiteY8" fmla="*/ 304800 h 409575"/>
              <a:gd name="connsiteX9" fmla="*/ 0 w 3676650"/>
              <a:gd name="connsiteY9" fmla="*/ 269875 h 409575"/>
              <a:gd name="connsiteX10" fmla="*/ 9525 w 3676650"/>
              <a:gd name="connsiteY10" fmla="*/ 244475 h 409575"/>
              <a:gd name="connsiteX11" fmla="*/ 44450 w 3676650"/>
              <a:gd name="connsiteY11" fmla="*/ 222250 h 409575"/>
              <a:gd name="connsiteX12" fmla="*/ 117475 w 3676650"/>
              <a:gd name="connsiteY12" fmla="*/ 196850 h 409575"/>
              <a:gd name="connsiteX13" fmla="*/ 215900 w 3676650"/>
              <a:gd name="connsiteY13" fmla="*/ 161925 h 409575"/>
              <a:gd name="connsiteX14" fmla="*/ 330200 w 3676650"/>
              <a:gd name="connsiteY14" fmla="*/ 133350 h 409575"/>
              <a:gd name="connsiteX15" fmla="*/ 393700 w 3676650"/>
              <a:gd name="connsiteY15" fmla="*/ 127000 h 409575"/>
              <a:gd name="connsiteX16" fmla="*/ 469900 w 3676650"/>
              <a:gd name="connsiteY16" fmla="*/ 117475 h 409575"/>
              <a:gd name="connsiteX17" fmla="*/ 523875 w 3676650"/>
              <a:gd name="connsiteY17" fmla="*/ 120650 h 409575"/>
              <a:gd name="connsiteX18" fmla="*/ 577850 w 3676650"/>
              <a:gd name="connsiteY18" fmla="*/ 133350 h 409575"/>
              <a:gd name="connsiteX19" fmla="*/ 615950 w 3676650"/>
              <a:gd name="connsiteY19" fmla="*/ 149225 h 409575"/>
              <a:gd name="connsiteX20" fmla="*/ 682625 w 3676650"/>
              <a:gd name="connsiteY20" fmla="*/ 161925 h 409575"/>
              <a:gd name="connsiteX21" fmla="*/ 768350 w 3676650"/>
              <a:gd name="connsiteY21" fmla="*/ 171450 h 409575"/>
              <a:gd name="connsiteX22" fmla="*/ 955675 w 3676650"/>
              <a:gd name="connsiteY22" fmla="*/ 174625 h 409575"/>
              <a:gd name="connsiteX23" fmla="*/ 1844675 w 3676650"/>
              <a:gd name="connsiteY23" fmla="*/ 174625 h 409575"/>
              <a:gd name="connsiteX24" fmla="*/ 2562225 w 3676650"/>
              <a:gd name="connsiteY24" fmla="*/ 171450 h 409575"/>
              <a:gd name="connsiteX25" fmla="*/ 3295650 w 3676650"/>
              <a:gd name="connsiteY25" fmla="*/ 171450 h 409575"/>
              <a:gd name="connsiteX26" fmla="*/ 3349625 w 3676650"/>
              <a:gd name="connsiteY26" fmla="*/ 161925 h 409575"/>
              <a:gd name="connsiteX27" fmla="*/ 3451225 w 3676650"/>
              <a:gd name="connsiteY27" fmla="*/ 127000 h 409575"/>
              <a:gd name="connsiteX28" fmla="*/ 3552825 w 3676650"/>
              <a:gd name="connsiteY28" fmla="*/ 76200 h 409575"/>
              <a:gd name="connsiteX29" fmla="*/ 3581400 w 3676650"/>
              <a:gd name="connsiteY29" fmla="*/ 44450 h 409575"/>
              <a:gd name="connsiteX30" fmla="*/ 3613150 w 3676650"/>
              <a:gd name="connsiteY30" fmla="*/ 19050 h 409575"/>
              <a:gd name="connsiteX31" fmla="*/ 3644900 w 3676650"/>
              <a:gd name="connsiteY31" fmla="*/ 0 h 409575"/>
              <a:gd name="connsiteX32" fmla="*/ 3657600 w 3676650"/>
              <a:gd name="connsiteY32" fmla="*/ 0 h 409575"/>
              <a:gd name="connsiteX33" fmla="*/ 3670300 w 3676650"/>
              <a:gd name="connsiteY33" fmla="*/ 3175 h 409575"/>
              <a:gd name="connsiteX34" fmla="*/ 3676650 w 3676650"/>
              <a:gd name="connsiteY34" fmla="*/ 15875 h 409575"/>
              <a:gd name="connsiteX35" fmla="*/ 3660775 w 3676650"/>
              <a:gd name="connsiteY35" fmla="*/ 79375 h 409575"/>
              <a:gd name="connsiteX36" fmla="*/ 3616325 w 3676650"/>
              <a:gd name="connsiteY36" fmla="*/ 165100 h 409575"/>
              <a:gd name="connsiteX37" fmla="*/ 3495675 w 3676650"/>
              <a:gd name="connsiteY37" fmla="*/ 374650 h 409575"/>
              <a:gd name="connsiteX38" fmla="*/ 3470275 w 3676650"/>
              <a:gd name="connsiteY38" fmla="*/ 409575 h 409575"/>
              <a:gd name="connsiteX39" fmla="*/ 3333750 w 3676650"/>
              <a:gd name="connsiteY39" fmla="*/ 400050 h 409575"/>
              <a:gd name="connsiteX40" fmla="*/ 2870200 w 3676650"/>
              <a:gd name="connsiteY40" fmla="*/ 393700 h 409575"/>
              <a:gd name="connsiteX41" fmla="*/ 2352675 w 3676650"/>
              <a:gd name="connsiteY41" fmla="*/ 393700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676650" h="409575">
                <a:moveTo>
                  <a:pt x="2352675" y="393700"/>
                </a:moveTo>
                <a:lnTo>
                  <a:pt x="1679575" y="393700"/>
                </a:lnTo>
                <a:lnTo>
                  <a:pt x="1047750" y="396875"/>
                </a:lnTo>
                <a:lnTo>
                  <a:pt x="288925" y="396875"/>
                </a:lnTo>
                <a:lnTo>
                  <a:pt x="139700" y="403225"/>
                </a:lnTo>
                <a:lnTo>
                  <a:pt x="82550" y="381000"/>
                </a:lnTo>
                <a:lnTo>
                  <a:pt x="47625" y="358775"/>
                </a:lnTo>
                <a:lnTo>
                  <a:pt x="31750" y="333375"/>
                </a:lnTo>
                <a:lnTo>
                  <a:pt x="6350" y="304800"/>
                </a:lnTo>
                <a:lnTo>
                  <a:pt x="0" y="269875"/>
                </a:lnTo>
                <a:lnTo>
                  <a:pt x="9525" y="244475"/>
                </a:lnTo>
                <a:lnTo>
                  <a:pt x="44450" y="222250"/>
                </a:lnTo>
                <a:lnTo>
                  <a:pt x="117475" y="196850"/>
                </a:lnTo>
                <a:lnTo>
                  <a:pt x="215900" y="161925"/>
                </a:lnTo>
                <a:lnTo>
                  <a:pt x="330200" y="133350"/>
                </a:lnTo>
                <a:lnTo>
                  <a:pt x="393700" y="127000"/>
                </a:lnTo>
                <a:lnTo>
                  <a:pt x="469900" y="117475"/>
                </a:lnTo>
                <a:lnTo>
                  <a:pt x="523875" y="120650"/>
                </a:lnTo>
                <a:lnTo>
                  <a:pt x="577850" y="133350"/>
                </a:lnTo>
                <a:lnTo>
                  <a:pt x="615950" y="149225"/>
                </a:lnTo>
                <a:lnTo>
                  <a:pt x="682625" y="161925"/>
                </a:lnTo>
                <a:lnTo>
                  <a:pt x="768350" y="171450"/>
                </a:lnTo>
                <a:lnTo>
                  <a:pt x="955675" y="174625"/>
                </a:lnTo>
                <a:lnTo>
                  <a:pt x="1844675" y="174625"/>
                </a:lnTo>
                <a:lnTo>
                  <a:pt x="2562225" y="171450"/>
                </a:lnTo>
                <a:lnTo>
                  <a:pt x="3295650" y="171450"/>
                </a:lnTo>
                <a:lnTo>
                  <a:pt x="3349625" y="161925"/>
                </a:lnTo>
                <a:lnTo>
                  <a:pt x="3451225" y="127000"/>
                </a:lnTo>
                <a:lnTo>
                  <a:pt x="3552825" y="76200"/>
                </a:lnTo>
                <a:lnTo>
                  <a:pt x="3581400" y="44450"/>
                </a:lnTo>
                <a:lnTo>
                  <a:pt x="3613150" y="19050"/>
                </a:lnTo>
                <a:lnTo>
                  <a:pt x="3644900" y="0"/>
                </a:lnTo>
                <a:lnTo>
                  <a:pt x="3657600" y="0"/>
                </a:lnTo>
                <a:lnTo>
                  <a:pt x="3670300" y="3175"/>
                </a:lnTo>
                <a:lnTo>
                  <a:pt x="3676650" y="15875"/>
                </a:lnTo>
                <a:lnTo>
                  <a:pt x="3660775" y="79375"/>
                </a:lnTo>
                <a:lnTo>
                  <a:pt x="3616325" y="165100"/>
                </a:lnTo>
                <a:lnTo>
                  <a:pt x="3495675" y="374650"/>
                </a:lnTo>
                <a:lnTo>
                  <a:pt x="3470275" y="409575"/>
                </a:lnTo>
                <a:lnTo>
                  <a:pt x="3333750" y="400050"/>
                </a:lnTo>
                <a:lnTo>
                  <a:pt x="2870200" y="393700"/>
                </a:lnTo>
                <a:lnTo>
                  <a:pt x="2352675" y="3937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DA0EEFF-7D28-4659-9CBA-AE1049B318ED}"/>
              </a:ext>
            </a:extLst>
          </p:cNvPr>
          <p:cNvSpPr/>
          <p:nvPr/>
        </p:nvSpPr>
        <p:spPr>
          <a:xfrm rot="16200000">
            <a:off x="4857752" y="2619376"/>
            <a:ext cx="3768725" cy="2235200"/>
          </a:xfrm>
          <a:custGeom>
            <a:avLst/>
            <a:gdLst>
              <a:gd name="connsiteX0" fmla="*/ 1660525 w 3768725"/>
              <a:gd name="connsiteY0" fmla="*/ 2114550 h 2235200"/>
              <a:gd name="connsiteX1" fmla="*/ 758825 w 3768725"/>
              <a:gd name="connsiteY1" fmla="*/ 2127250 h 2235200"/>
              <a:gd name="connsiteX2" fmla="*/ 158750 w 3768725"/>
              <a:gd name="connsiteY2" fmla="*/ 2139950 h 2235200"/>
              <a:gd name="connsiteX3" fmla="*/ 85725 w 3768725"/>
              <a:gd name="connsiteY3" fmla="*/ 2136775 h 2235200"/>
              <a:gd name="connsiteX4" fmla="*/ 50800 w 3768725"/>
              <a:gd name="connsiteY4" fmla="*/ 2130425 h 2235200"/>
              <a:gd name="connsiteX5" fmla="*/ 25400 w 3768725"/>
              <a:gd name="connsiteY5" fmla="*/ 2120900 h 2235200"/>
              <a:gd name="connsiteX6" fmla="*/ 12700 w 3768725"/>
              <a:gd name="connsiteY6" fmla="*/ 2101850 h 2235200"/>
              <a:gd name="connsiteX7" fmla="*/ 0 w 3768725"/>
              <a:gd name="connsiteY7" fmla="*/ 2032000 h 2235200"/>
              <a:gd name="connsiteX8" fmla="*/ 9525 w 3768725"/>
              <a:gd name="connsiteY8" fmla="*/ 1984375 h 2235200"/>
              <a:gd name="connsiteX9" fmla="*/ 31750 w 3768725"/>
              <a:gd name="connsiteY9" fmla="*/ 1952625 h 2235200"/>
              <a:gd name="connsiteX10" fmla="*/ 63500 w 3768725"/>
              <a:gd name="connsiteY10" fmla="*/ 1924050 h 2235200"/>
              <a:gd name="connsiteX11" fmla="*/ 114300 w 3768725"/>
              <a:gd name="connsiteY11" fmla="*/ 1898650 h 2235200"/>
              <a:gd name="connsiteX12" fmla="*/ 180975 w 3768725"/>
              <a:gd name="connsiteY12" fmla="*/ 1879600 h 2235200"/>
              <a:gd name="connsiteX13" fmla="*/ 304800 w 3768725"/>
              <a:gd name="connsiteY13" fmla="*/ 1870075 h 2235200"/>
              <a:gd name="connsiteX14" fmla="*/ 504825 w 3768725"/>
              <a:gd name="connsiteY14" fmla="*/ 1876425 h 2235200"/>
              <a:gd name="connsiteX15" fmla="*/ 1978025 w 3768725"/>
              <a:gd name="connsiteY15" fmla="*/ 1873250 h 2235200"/>
              <a:gd name="connsiteX16" fmla="*/ 2181225 w 3768725"/>
              <a:gd name="connsiteY16" fmla="*/ 1873250 h 2235200"/>
              <a:gd name="connsiteX17" fmla="*/ 2911475 w 3768725"/>
              <a:gd name="connsiteY17" fmla="*/ 1870075 h 2235200"/>
              <a:gd name="connsiteX18" fmla="*/ 3359150 w 3768725"/>
              <a:gd name="connsiteY18" fmla="*/ 1870075 h 2235200"/>
              <a:gd name="connsiteX19" fmla="*/ 3413125 w 3768725"/>
              <a:gd name="connsiteY19" fmla="*/ 1860550 h 2235200"/>
              <a:gd name="connsiteX20" fmla="*/ 3441700 w 3768725"/>
              <a:gd name="connsiteY20" fmla="*/ 1844675 h 2235200"/>
              <a:gd name="connsiteX21" fmla="*/ 3457575 w 3768725"/>
              <a:gd name="connsiteY21" fmla="*/ 1806575 h 2235200"/>
              <a:gd name="connsiteX22" fmla="*/ 3463925 w 3768725"/>
              <a:gd name="connsiteY22" fmla="*/ 1778000 h 2235200"/>
              <a:gd name="connsiteX23" fmla="*/ 3451225 w 3768725"/>
              <a:gd name="connsiteY23" fmla="*/ 1654175 h 2235200"/>
              <a:gd name="connsiteX24" fmla="*/ 3378200 w 3768725"/>
              <a:gd name="connsiteY24" fmla="*/ 939800 h 2235200"/>
              <a:gd name="connsiteX25" fmla="*/ 3298825 w 3768725"/>
              <a:gd name="connsiteY25" fmla="*/ 127000 h 2235200"/>
              <a:gd name="connsiteX26" fmla="*/ 3498850 w 3768725"/>
              <a:gd name="connsiteY26" fmla="*/ 0 h 2235200"/>
              <a:gd name="connsiteX27" fmla="*/ 3511550 w 3768725"/>
              <a:gd name="connsiteY27" fmla="*/ 266700 h 2235200"/>
              <a:gd name="connsiteX28" fmla="*/ 3530600 w 3768725"/>
              <a:gd name="connsiteY28" fmla="*/ 523875 h 2235200"/>
              <a:gd name="connsiteX29" fmla="*/ 3568700 w 3768725"/>
              <a:gd name="connsiteY29" fmla="*/ 828675 h 2235200"/>
              <a:gd name="connsiteX30" fmla="*/ 3606800 w 3768725"/>
              <a:gd name="connsiteY30" fmla="*/ 1152525 h 2235200"/>
              <a:gd name="connsiteX31" fmla="*/ 3644900 w 3768725"/>
              <a:gd name="connsiteY31" fmla="*/ 1393825 h 2235200"/>
              <a:gd name="connsiteX32" fmla="*/ 3686175 w 3768725"/>
              <a:gd name="connsiteY32" fmla="*/ 1689100 h 2235200"/>
              <a:gd name="connsiteX33" fmla="*/ 3702050 w 3768725"/>
              <a:gd name="connsiteY33" fmla="*/ 1704975 h 2235200"/>
              <a:gd name="connsiteX34" fmla="*/ 3717925 w 3768725"/>
              <a:gd name="connsiteY34" fmla="*/ 1720850 h 2235200"/>
              <a:gd name="connsiteX35" fmla="*/ 3736975 w 3768725"/>
              <a:gd name="connsiteY35" fmla="*/ 1743075 h 2235200"/>
              <a:gd name="connsiteX36" fmla="*/ 3752850 w 3768725"/>
              <a:gd name="connsiteY36" fmla="*/ 1774825 h 2235200"/>
              <a:gd name="connsiteX37" fmla="*/ 3765550 w 3768725"/>
              <a:gd name="connsiteY37" fmla="*/ 1812925 h 2235200"/>
              <a:gd name="connsiteX38" fmla="*/ 3768725 w 3768725"/>
              <a:gd name="connsiteY38" fmla="*/ 1841500 h 2235200"/>
              <a:gd name="connsiteX39" fmla="*/ 3768725 w 3768725"/>
              <a:gd name="connsiteY39" fmla="*/ 1879600 h 2235200"/>
              <a:gd name="connsiteX40" fmla="*/ 3749675 w 3768725"/>
              <a:gd name="connsiteY40" fmla="*/ 1927225 h 2235200"/>
              <a:gd name="connsiteX41" fmla="*/ 3641725 w 3768725"/>
              <a:gd name="connsiteY41" fmla="*/ 2079625 h 2235200"/>
              <a:gd name="connsiteX42" fmla="*/ 3546475 w 3768725"/>
              <a:gd name="connsiteY42" fmla="*/ 2187575 h 2235200"/>
              <a:gd name="connsiteX43" fmla="*/ 3511550 w 3768725"/>
              <a:gd name="connsiteY43" fmla="*/ 2219325 h 2235200"/>
              <a:gd name="connsiteX44" fmla="*/ 3486150 w 3768725"/>
              <a:gd name="connsiteY44" fmla="*/ 2232025 h 2235200"/>
              <a:gd name="connsiteX45" fmla="*/ 3457575 w 3768725"/>
              <a:gd name="connsiteY45" fmla="*/ 2235200 h 2235200"/>
              <a:gd name="connsiteX46" fmla="*/ 3425825 w 3768725"/>
              <a:gd name="connsiteY46" fmla="*/ 2228850 h 2235200"/>
              <a:gd name="connsiteX47" fmla="*/ 3400425 w 3768725"/>
              <a:gd name="connsiteY47" fmla="*/ 2209800 h 2235200"/>
              <a:gd name="connsiteX48" fmla="*/ 3362325 w 3768725"/>
              <a:gd name="connsiteY48" fmla="*/ 2178050 h 2235200"/>
              <a:gd name="connsiteX49" fmla="*/ 3321050 w 3768725"/>
              <a:gd name="connsiteY49" fmla="*/ 2155825 h 2235200"/>
              <a:gd name="connsiteX50" fmla="*/ 3257550 w 3768725"/>
              <a:gd name="connsiteY50" fmla="*/ 2133600 h 2235200"/>
              <a:gd name="connsiteX51" fmla="*/ 2816225 w 3768725"/>
              <a:gd name="connsiteY51" fmla="*/ 2130425 h 2235200"/>
              <a:gd name="connsiteX52" fmla="*/ 1660525 w 3768725"/>
              <a:gd name="connsiteY52" fmla="*/ 2114550 h 2235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768725" h="2235200">
                <a:moveTo>
                  <a:pt x="1660525" y="2114550"/>
                </a:moveTo>
                <a:lnTo>
                  <a:pt x="758825" y="2127250"/>
                </a:lnTo>
                <a:lnTo>
                  <a:pt x="158750" y="2139950"/>
                </a:lnTo>
                <a:lnTo>
                  <a:pt x="85725" y="2136775"/>
                </a:lnTo>
                <a:lnTo>
                  <a:pt x="50800" y="2130425"/>
                </a:lnTo>
                <a:lnTo>
                  <a:pt x="25400" y="2120900"/>
                </a:lnTo>
                <a:lnTo>
                  <a:pt x="12700" y="2101850"/>
                </a:lnTo>
                <a:lnTo>
                  <a:pt x="0" y="2032000"/>
                </a:lnTo>
                <a:lnTo>
                  <a:pt x="9525" y="1984375"/>
                </a:lnTo>
                <a:lnTo>
                  <a:pt x="31750" y="1952625"/>
                </a:lnTo>
                <a:lnTo>
                  <a:pt x="63500" y="1924050"/>
                </a:lnTo>
                <a:lnTo>
                  <a:pt x="114300" y="1898650"/>
                </a:lnTo>
                <a:lnTo>
                  <a:pt x="180975" y="1879600"/>
                </a:lnTo>
                <a:lnTo>
                  <a:pt x="304800" y="1870075"/>
                </a:lnTo>
                <a:lnTo>
                  <a:pt x="504825" y="1876425"/>
                </a:lnTo>
                <a:lnTo>
                  <a:pt x="1978025" y="1873250"/>
                </a:lnTo>
                <a:lnTo>
                  <a:pt x="2181225" y="1873250"/>
                </a:lnTo>
                <a:lnTo>
                  <a:pt x="2911475" y="1870075"/>
                </a:lnTo>
                <a:lnTo>
                  <a:pt x="3359150" y="1870075"/>
                </a:lnTo>
                <a:lnTo>
                  <a:pt x="3413125" y="1860550"/>
                </a:lnTo>
                <a:lnTo>
                  <a:pt x="3441700" y="1844675"/>
                </a:lnTo>
                <a:lnTo>
                  <a:pt x="3457575" y="1806575"/>
                </a:lnTo>
                <a:lnTo>
                  <a:pt x="3463925" y="1778000"/>
                </a:lnTo>
                <a:lnTo>
                  <a:pt x="3451225" y="1654175"/>
                </a:lnTo>
                <a:lnTo>
                  <a:pt x="3378200" y="939800"/>
                </a:lnTo>
                <a:lnTo>
                  <a:pt x="3298825" y="127000"/>
                </a:lnTo>
                <a:lnTo>
                  <a:pt x="3498850" y="0"/>
                </a:lnTo>
                <a:lnTo>
                  <a:pt x="3511550" y="266700"/>
                </a:lnTo>
                <a:lnTo>
                  <a:pt x="3530600" y="523875"/>
                </a:lnTo>
                <a:lnTo>
                  <a:pt x="3568700" y="828675"/>
                </a:lnTo>
                <a:lnTo>
                  <a:pt x="3606800" y="1152525"/>
                </a:lnTo>
                <a:lnTo>
                  <a:pt x="3644900" y="1393825"/>
                </a:lnTo>
                <a:lnTo>
                  <a:pt x="3686175" y="1689100"/>
                </a:lnTo>
                <a:lnTo>
                  <a:pt x="3702050" y="1704975"/>
                </a:lnTo>
                <a:lnTo>
                  <a:pt x="3717925" y="1720850"/>
                </a:lnTo>
                <a:lnTo>
                  <a:pt x="3736975" y="1743075"/>
                </a:lnTo>
                <a:lnTo>
                  <a:pt x="3752850" y="1774825"/>
                </a:lnTo>
                <a:lnTo>
                  <a:pt x="3765550" y="1812925"/>
                </a:lnTo>
                <a:lnTo>
                  <a:pt x="3768725" y="1841500"/>
                </a:lnTo>
                <a:lnTo>
                  <a:pt x="3768725" y="1879600"/>
                </a:lnTo>
                <a:lnTo>
                  <a:pt x="3749675" y="1927225"/>
                </a:lnTo>
                <a:lnTo>
                  <a:pt x="3641725" y="2079625"/>
                </a:lnTo>
                <a:lnTo>
                  <a:pt x="3546475" y="2187575"/>
                </a:lnTo>
                <a:lnTo>
                  <a:pt x="3511550" y="2219325"/>
                </a:lnTo>
                <a:lnTo>
                  <a:pt x="3486150" y="2232025"/>
                </a:lnTo>
                <a:lnTo>
                  <a:pt x="3457575" y="2235200"/>
                </a:lnTo>
                <a:lnTo>
                  <a:pt x="3425825" y="2228850"/>
                </a:lnTo>
                <a:lnTo>
                  <a:pt x="3400425" y="2209800"/>
                </a:lnTo>
                <a:lnTo>
                  <a:pt x="3362325" y="2178050"/>
                </a:lnTo>
                <a:lnTo>
                  <a:pt x="3321050" y="2155825"/>
                </a:lnTo>
                <a:lnTo>
                  <a:pt x="3257550" y="2133600"/>
                </a:lnTo>
                <a:lnTo>
                  <a:pt x="2816225" y="2130425"/>
                </a:lnTo>
                <a:lnTo>
                  <a:pt x="1660525" y="21145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AD96E7D-8133-4944-BEA4-6847698075D8}"/>
              </a:ext>
            </a:extLst>
          </p:cNvPr>
          <p:cNvSpPr/>
          <p:nvPr/>
        </p:nvSpPr>
        <p:spPr>
          <a:xfrm>
            <a:off x="5722939" y="3405188"/>
            <a:ext cx="1843087" cy="444500"/>
          </a:xfrm>
          <a:custGeom>
            <a:avLst/>
            <a:gdLst>
              <a:gd name="connsiteX0" fmla="*/ 1235869 w 1843087"/>
              <a:gd name="connsiteY0" fmla="*/ 254793 h 445293"/>
              <a:gd name="connsiteX1" fmla="*/ 1012031 w 1843087"/>
              <a:gd name="connsiteY1" fmla="*/ 264318 h 445293"/>
              <a:gd name="connsiteX2" fmla="*/ 923925 w 1843087"/>
              <a:gd name="connsiteY2" fmla="*/ 269081 h 445293"/>
              <a:gd name="connsiteX3" fmla="*/ 833437 w 1843087"/>
              <a:gd name="connsiteY3" fmla="*/ 280987 h 445293"/>
              <a:gd name="connsiteX4" fmla="*/ 697706 w 1843087"/>
              <a:gd name="connsiteY4" fmla="*/ 300037 h 445293"/>
              <a:gd name="connsiteX5" fmla="*/ 481012 w 1843087"/>
              <a:gd name="connsiteY5" fmla="*/ 340518 h 445293"/>
              <a:gd name="connsiteX6" fmla="*/ 259556 w 1843087"/>
              <a:gd name="connsiteY6" fmla="*/ 388143 h 445293"/>
              <a:gd name="connsiteX7" fmla="*/ 2381 w 1843087"/>
              <a:gd name="connsiteY7" fmla="*/ 445293 h 445293"/>
              <a:gd name="connsiteX8" fmla="*/ 0 w 1843087"/>
              <a:gd name="connsiteY8" fmla="*/ 235743 h 445293"/>
              <a:gd name="connsiteX9" fmla="*/ 485775 w 1843087"/>
              <a:gd name="connsiteY9" fmla="*/ 164306 h 445293"/>
              <a:gd name="connsiteX10" fmla="*/ 928687 w 1843087"/>
              <a:gd name="connsiteY10" fmla="*/ 95250 h 445293"/>
              <a:gd name="connsiteX11" fmla="*/ 1300162 w 1843087"/>
              <a:gd name="connsiteY11" fmla="*/ 33337 h 445293"/>
              <a:gd name="connsiteX12" fmla="*/ 1512094 w 1843087"/>
              <a:gd name="connsiteY12" fmla="*/ 0 h 445293"/>
              <a:gd name="connsiteX13" fmla="*/ 1840706 w 1843087"/>
              <a:gd name="connsiteY13" fmla="*/ 30956 h 445293"/>
              <a:gd name="connsiteX14" fmla="*/ 1843087 w 1843087"/>
              <a:gd name="connsiteY14" fmla="*/ 247650 h 445293"/>
              <a:gd name="connsiteX15" fmla="*/ 1235869 w 1843087"/>
              <a:gd name="connsiteY15" fmla="*/ 254793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3087" h="445293">
                <a:moveTo>
                  <a:pt x="1235869" y="254793"/>
                </a:moveTo>
                <a:lnTo>
                  <a:pt x="1012031" y="264318"/>
                </a:lnTo>
                <a:lnTo>
                  <a:pt x="923925" y="269081"/>
                </a:lnTo>
                <a:lnTo>
                  <a:pt x="833437" y="280987"/>
                </a:lnTo>
                <a:lnTo>
                  <a:pt x="697706" y="300037"/>
                </a:lnTo>
                <a:lnTo>
                  <a:pt x="481012" y="340518"/>
                </a:lnTo>
                <a:lnTo>
                  <a:pt x="259556" y="388143"/>
                </a:lnTo>
                <a:lnTo>
                  <a:pt x="2381" y="445293"/>
                </a:lnTo>
                <a:cubicBezTo>
                  <a:pt x="1587" y="375443"/>
                  <a:pt x="794" y="305593"/>
                  <a:pt x="0" y="235743"/>
                </a:cubicBezTo>
                <a:lnTo>
                  <a:pt x="485775" y="164306"/>
                </a:lnTo>
                <a:lnTo>
                  <a:pt x="928687" y="95250"/>
                </a:lnTo>
                <a:lnTo>
                  <a:pt x="1300162" y="33337"/>
                </a:lnTo>
                <a:lnTo>
                  <a:pt x="1512094" y="0"/>
                </a:lnTo>
                <a:lnTo>
                  <a:pt x="1840706" y="30956"/>
                </a:lnTo>
                <a:cubicBezTo>
                  <a:pt x="1841500" y="103187"/>
                  <a:pt x="1842293" y="175419"/>
                  <a:pt x="1843087" y="247650"/>
                </a:cubicBezTo>
                <a:lnTo>
                  <a:pt x="1235869" y="25479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6ABD1A-145D-4AE0-B948-920A17FCD803}"/>
              </a:ext>
            </a:extLst>
          </p:cNvPr>
          <p:cNvSpPr/>
          <p:nvPr/>
        </p:nvSpPr>
        <p:spPr>
          <a:xfrm>
            <a:off x="5700713" y="5091113"/>
            <a:ext cx="1871662" cy="412750"/>
          </a:xfrm>
          <a:custGeom>
            <a:avLst/>
            <a:gdLst>
              <a:gd name="connsiteX0" fmla="*/ 1112043 w 1871662"/>
              <a:gd name="connsiteY0" fmla="*/ 238125 h 411956"/>
              <a:gd name="connsiteX1" fmla="*/ 654843 w 1871662"/>
              <a:gd name="connsiteY1" fmla="*/ 288131 h 411956"/>
              <a:gd name="connsiteX2" fmla="*/ 326231 w 1871662"/>
              <a:gd name="connsiteY2" fmla="*/ 342900 h 411956"/>
              <a:gd name="connsiteX3" fmla="*/ 14287 w 1871662"/>
              <a:gd name="connsiteY3" fmla="*/ 411956 h 411956"/>
              <a:gd name="connsiteX4" fmla="*/ 0 w 1871662"/>
              <a:gd name="connsiteY4" fmla="*/ 226218 h 411956"/>
              <a:gd name="connsiteX5" fmla="*/ 266700 w 1871662"/>
              <a:gd name="connsiteY5" fmla="*/ 185737 h 411956"/>
              <a:gd name="connsiteX6" fmla="*/ 569118 w 1871662"/>
              <a:gd name="connsiteY6" fmla="*/ 142875 h 411956"/>
              <a:gd name="connsiteX7" fmla="*/ 871537 w 1871662"/>
              <a:gd name="connsiteY7" fmla="*/ 104775 h 411956"/>
              <a:gd name="connsiteX8" fmla="*/ 1312068 w 1871662"/>
              <a:gd name="connsiteY8" fmla="*/ 54768 h 411956"/>
              <a:gd name="connsiteX9" fmla="*/ 1866900 w 1871662"/>
              <a:gd name="connsiteY9" fmla="*/ 0 h 411956"/>
              <a:gd name="connsiteX10" fmla="*/ 1871662 w 1871662"/>
              <a:gd name="connsiteY10" fmla="*/ 238125 h 411956"/>
              <a:gd name="connsiteX11" fmla="*/ 1459706 w 1871662"/>
              <a:gd name="connsiteY11" fmla="*/ 228600 h 411956"/>
              <a:gd name="connsiteX12" fmla="*/ 1112043 w 1871662"/>
              <a:gd name="connsiteY12" fmla="*/ 238125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71662" h="411956">
                <a:moveTo>
                  <a:pt x="1112043" y="238125"/>
                </a:moveTo>
                <a:lnTo>
                  <a:pt x="654843" y="288131"/>
                </a:lnTo>
                <a:lnTo>
                  <a:pt x="326231" y="342900"/>
                </a:lnTo>
                <a:lnTo>
                  <a:pt x="14287" y="411956"/>
                </a:lnTo>
                <a:lnTo>
                  <a:pt x="0" y="226218"/>
                </a:lnTo>
                <a:lnTo>
                  <a:pt x="266700" y="185737"/>
                </a:lnTo>
                <a:lnTo>
                  <a:pt x="569118" y="142875"/>
                </a:lnTo>
                <a:lnTo>
                  <a:pt x="871537" y="104775"/>
                </a:lnTo>
                <a:lnTo>
                  <a:pt x="1312068" y="54768"/>
                </a:lnTo>
                <a:lnTo>
                  <a:pt x="1866900" y="0"/>
                </a:lnTo>
                <a:cubicBezTo>
                  <a:pt x="1868487" y="79375"/>
                  <a:pt x="1870075" y="158750"/>
                  <a:pt x="1871662" y="238125"/>
                </a:cubicBezTo>
                <a:lnTo>
                  <a:pt x="1459706" y="228600"/>
                </a:lnTo>
                <a:lnTo>
                  <a:pt x="1112043" y="2381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D762BC9F-4333-4EED-9556-D61669A54985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</p:grpSpPr>
        <p:sp>
          <p:nvSpPr>
            <p:cNvPr id="13" name="フリーフォーム 9">
              <a:extLst>
                <a:ext uri="{FF2B5EF4-FFF2-40B4-BE49-F238E27FC236}">
                  <a16:creationId xmlns:a16="http://schemas.microsoft.com/office/drawing/2014/main" id="{8F2FA421-0807-4775-8C2C-2039DF7DE9F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0">
              <a:extLst>
                <a:ext uri="{FF2B5EF4-FFF2-40B4-BE49-F238E27FC236}">
                  <a16:creationId xmlns:a16="http://schemas.microsoft.com/office/drawing/2014/main" id="{E2EBF08F-3255-4364-9F4E-EBC9E5689CED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">
              <a:extLst>
                <a:ext uri="{FF2B5EF4-FFF2-40B4-BE49-F238E27FC236}">
                  <a16:creationId xmlns:a16="http://schemas.microsoft.com/office/drawing/2014/main" id="{548CD6EA-2792-4074-AD42-DAEFE6443309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1F2B6D47-419B-4E76-894C-001A4A572833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295A2D69-F45D-45E6-BE9B-E696E771359B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CC135B75-84DE-4E41-8F07-AACED3A1D948}"/>
              </a:ext>
            </a:extLst>
          </p:cNvPr>
          <p:cNvGrpSpPr/>
          <p:nvPr/>
        </p:nvGrpSpPr>
        <p:grpSpPr>
          <a:xfrm>
            <a:off x="4243390" y="1857478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19" name="フリーフォーム 9">
              <a:extLst>
                <a:ext uri="{FF2B5EF4-FFF2-40B4-BE49-F238E27FC236}">
                  <a16:creationId xmlns:a16="http://schemas.microsoft.com/office/drawing/2014/main" id="{16877D10-F361-4173-BBEE-78468897045C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E347DB6B-CC01-49B8-86ED-798C56F14AA3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81B87C11-6AB0-4DCA-B956-43249A2801C2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71955DC7-66F2-426C-903D-CB8414353A9E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758B0B5A-BB16-4163-A4D4-0314C82C86C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0059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20B5D2-1D0C-45D3-A2DE-29ECCAF2F7A0}"/>
              </a:ext>
            </a:extLst>
          </p:cNvPr>
          <p:cNvGrpSpPr/>
          <p:nvPr/>
        </p:nvGrpSpPr>
        <p:grpSpPr>
          <a:xfrm>
            <a:off x="4243390" y="1852613"/>
            <a:ext cx="3616325" cy="3867150"/>
            <a:chOff x="4243390" y="1852613"/>
            <a:chExt cx="3616325" cy="3867150"/>
          </a:xfrm>
          <a:solidFill>
            <a:schemeClr val="tx1"/>
          </a:solidFill>
        </p:grpSpPr>
        <p:sp>
          <p:nvSpPr>
            <p:cNvPr id="3" name="フリーフォーム 9">
              <a:extLst>
                <a:ext uri="{FF2B5EF4-FFF2-40B4-BE49-F238E27FC236}">
                  <a16:creationId xmlns:a16="http://schemas.microsoft.com/office/drawing/2014/main" id="{135C7E7B-F7F5-4738-9F02-ECE885A3FF61}"/>
                </a:ext>
              </a:extLst>
            </p:cNvPr>
            <p:cNvSpPr/>
            <p:nvPr/>
          </p:nvSpPr>
          <p:spPr>
            <a:xfrm rot="16200000">
              <a:off x="2630490" y="3624263"/>
              <a:ext cx="3708400" cy="482600"/>
            </a:xfrm>
            <a:custGeom>
              <a:avLst/>
              <a:gdLst>
                <a:gd name="connsiteX0" fmla="*/ 2222500 w 3708400"/>
                <a:gd name="connsiteY0" fmla="*/ 415925 h 482600"/>
                <a:gd name="connsiteX1" fmla="*/ 1482725 w 3708400"/>
                <a:gd name="connsiteY1" fmla="*/ 412750 h 482600"/>
                <a:gd name="connsiteX2" fmla="*/ 860425 w 3708400"/>
                <a:gd name="connsiteY2" fmla="*/ 406400 h 482600"/>
                <a:gd name="connsiteX3" fmla="*/ 473075 w 3708400"/>
                <a:gd name="connsiteY3" fmla="*/ 400050 h 482600"/>
                <a:gd name="connsiteX4" fmla="*/ 187325 w 3708400"/>
                <a:gd name="connsiteY4" fmla="*/ 393700 h 482600"/>
                <a:gd name="connsiteX5" fmla="*/ 104775 w 3708400"/>
                <a:gd name="connsiteY5" fmla="*/ 387350 h 482600"/>
                <a:gd name="connsiteX6" fmla="*/ 63500 w 3708400"/>
                <a:gd name="connsiteY6" fmla="*/ 381000 h 482600"/>
                <a:gd name="connsiteX7" fmla="*/ 28575 w 3708400"/>
                <a:gd name="connsiteY7" fmla="*/ 368300 h 482600"/>
                <a:gd name="connsiteX8" fmla="*/ 12700 w 3708400"/>
                <a:gd name="connsiteY8" fmla="*/ 355600 h 482600"/>
                <a:gd name="connsiteX9" fmla="*/ 6350 w 3708400"/>
                <a:gd name="connsiteY9" fmla="*/ 339725 h 482600"/>
                <a:gd name="connsiteX10" fmla="*/ 0 w 3708400"/>
                <a:gd name="connsiteY10" fmla="*/ 314325 h 482600"/>
                <a:gd name="connsiteX11" fmla="*/ 6350 w 3708400"/>
                <a:gd name="connsiteY11" fmla="*/ 285750 h 482600"/>
                <a:gd name="connsiteX12" fmla="*/ 28575 w 3708400"/>
                <a:gd name="connsiteY12" fmla="*/ 250825 h 482600"/>
                <a:gd name="connsiteX13" fmla="*/ 66675 w 3708400"/>
                <a:gd name="connsiteY13" fmla="*/ 219075 h 482600"/>
                <a:gd name="connsiteX14" fmla="*/ 114300 w 3708400"/>
                <a:gd name="connsiteY14" fmla="*/ 193675 h 482600"/>
                <a:gd name="connsiteX15" fmla="*/ 250825 w 3708400"/>
                <a:gd name="connsiteY15" fmla="*/ 165100 h 482600"/>
                <a:gd name="connsiteX16" fmla="*/ 482600 w 3708400"/>
                <a:gd name="connsiteY16" fmla="*/ 120650 h 482600"/>
                <a:gd name="connsiteX17" fmla="*/ 657225 w 3708400"/>
                <a:gd name="connsiteY17" fmla="*/ 101600 h 482600"/>
                <a:gd name="connsiteX18" fmla="*/ 752475 w 3708400"/>
                <a:gd name="connsiteY18" fmla="*/ 120650 h 482600"/>
                <a:gd name="connsiteX19" fmla="*/ 873125 w 3708400"/>
                <a:gd name="connsiteY19" fmla="*/ 139700 h 482600"/>
                <a:gd name="connsiteX20" fmla="*/ 1050925 w 3708400"/>
                <a:gd name="connsiteY20" fmla="*/ 155575 h 482600"/>
                <a:gd name="connsiteX21" fmla="*/ 1346200 w 3708400"/>
                <a:gd name="connsiteY21" fmla="*/ 171450 h 482600"/>
                <a:gd name="connsiteX22" fmla="*/ 1635125 w 3708400"/>
                <a:gd name="connsiteY22" fmla="*/ 193675 h 482600"/>
                <a:gd name="connsiteX23" fmla="*/ 2308225 w 3708400"/>
                <a:gd name="connsiteY23" fmla="*/ 193675 h 482600"/>
                <a:gd name="connsiteX24" fmla="*/ 2971800 w 3708400"/>
                <a:gd name="connsiteY24" fmla="*/ 190500 h 482600"/>
                <a:gd name="connsiteX25" fmla="*/ 3279775 w 3708400"/>
                <a:gd name="connsiteY25" fmla="*/ 190500 h 482600"/>
                <a:gd name="connsiteX26" fmla="*/ 3387725 w 3708400"/>
                <a:gd name="connsiteY26" fmla="*/ 180975 h 482600"/>
                <a:gd name="connsiteX27" fmla="*/ 3451225 w 3708400"/>
                <a:gd name="connsiteY27" fmla="*/ 168275 h 482600"/>
                <a:gd name="connsiteX28" fmla="*/ 3502025 w 3708400"/>
                <a:gd name="connsiteY28" fmla="*/ 139700 h 482600"/>
                <a:gd name="connsiteX29" fmla="*/ 3571875 w 3708400"/>
                <a:gd name="connsiteY29" fmla="*/ 92075 h 482600"/>
                <a:gd name="connsiteX30" fmla="*/ 3644900 w 3708400"/>
                <a:gd name="connsiteY30" fmla="*/ 25400 h 482600"/>
                <a:gd name="connsiteX31" fmla="*/ 3670300 w 3708400"/>
                <a:gd name="connsiteY31" fmla="*/ 6350 h 482600"/>
                <a:gd name="connsiteX32" fmla="*/ 3692525 w 3708400"/>
                <a:gd name="connsiteY32" fmla="*/ 0 h 482600"/>
                <a:gd name="connsiteX33" fmla="*/ 3705225 w 3708400"/>
                <a:gd name="connsiteY33" fmla="*/ 6350 h 482600"/>
                <a:gd name="connsiteX34" fmla="*/ 3708400 w 3708400"/>
                <a:gd name="connsiteY34" fmla="*/ 28575 h 482600"/>
                <a:gd name="connsiteX35" fmla="*/ 3692525 w 3708400"/>
                <a:gd name="connsiteY35" fmla="*/ 92075 h 482600"/>
                <a:gd name="connsiteX36" fmla="*/ 3667125 w 3708400"/>
                <a:gd name="connsiteY36" fmla="*/ 180975 h 482600"/>
                <a:gd name="connsiteX37" fmla="*/ 3632200 w 3708400"/>
                <a:gd name="connsiteY37" fmla="*/ 247650 h 482600"/>
                <a:gd name="connsiteX38" fmla="*/ 3597275 w 3708400"/>
                <a:gd name="connsiteY38" fmla="*/ 307975 h 482600"/>
                <a:gd name="connsiteX39" fmla="*/ 3543300 w 3708400"/>
                <a:gd name="connsiteY39" fmla="*/ 374650 h 482600"/>
                <a:gd name="connsiteX40" fmla="*/ 3460750 w 3708400"/>
                <a:gd name="connsiteY40" fmla="*/ 441325 h 482600"/>
                <a:gd name="connsiteX41" fmla="*/ 3368675 w 3708400"/>
                <a:gd name="connsiteY41" fmla="*/ 482600 h 482600"/>
                <a:gd name="connsiteX42" fmla="*/ 3044825 w 3708400"/>
                <a:gd name="connsiteY42" fmla="*/ 457200 h 482600"/>
                <a:gd name="connsiteX43" fmla="*/ 2628900 w 3708400"/>
                <a:gd name="connsiteY43" fmla="*/ 431800 h 482600"/>
                <a:gd name="connsiteX44" fmla="*/ 2222500 w 3708400"/>
                <a:gd name="connsiteY44" fmla="*/ 415925 h 48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708400" h="482600">
                  <a:moveTo>
                    <a:pt x="2222500" y="415925"/>
                  </a:moveTo>
                  <a:lnTo>
                    <a:pt x="1482725" y="412750"/>
                  </a:lnTo>
                  <a:lnTo>
                    <a:pt x="860425" y="406400"/>
                  </a:lnTo>
                  <a:lnTo>
                    <a:pt x="473075" y="400050"/>
                  </a:lnTo>
                  <a:lnTo>
                    <a:pt x="187325" y="393700"/>
                  </a:lnTo>
                  <a:lnTo>
                    <a:pt x="104775" y="387350"/>
                  </a:lnTo>
                  <a:lnTo>
                    <a:pt x="63500" y="381000"/>
                  </a:lnTo>
                  <a:lnTo>
                    <a:pt x="28575" y="368300"/>
                  </a:lnTo>
                  <a:lnTo>
                    <a:pt x="12700" y="355600"/>
                  </a:lnTo>
                  <a:lnTo>
                    <a:pt x="6350" y="339725"/>
                  </a:lnTo>
                  <a:lnTo>
                    <a:pt x="0" y="314325"/>
                  </a:lnTo>
                  <a:lnTo>
                    <a:pt x="6350" y="285750"/>
                  </a:lnTo>
                  <a:lnTo>
                    <a:pt x="28575" y="250825"/>
                  </a:lnTo>
                  <a:lnTo>
                    <a:pt x="66675" y="219075"/>
                  </a:lnTo>
                  <a:lnTo>
                    <a:pt x="114300" y="193675"/>
                  </a:lnTo>
                  <a:lnTo>
                    <a:pt x="250825" y="165100"/>
                  </a:lnTo>
                  <a:lnTo>
                    <a:pt x="482600" y="120650"/>
                  </a:lnTo>
                  <a:lnTo>
                    <a:pt x="657225" y="101600"/>
                  </a:lnTo>
                  <a:lnTo>
                    <a:pt x="752475" y="120650"/>
                  </a:lnTo>
                  <a:lnTo>
                    <a:pt x="873125" y="139700"/>
                  </a:lnTo>
                  <a:lnTo>
                    <a:pt x="1050925" y="155575"/>
                  </a:lnTo>
                  <a:lnTo>
                    <a:pt x="1346200" y="171450"/>
                  </a:lnTo>
                  <a:lnTo>
                    <a:pt x="1635125" y="193675"/>
                  </a:lnTo>
                  <a:lnTo>
                    <a:pt x="2308225" y="193675"/>
                  </a:lnTo>
                  <a:lnTo>
                    <a:pt x="2971800" y="190500"/>
                  </a:lnTo>
                  <a:lnTo>
                    <a:pt x="3279775" y="190500"/>
                  </a:lnTo>
                  <a:lnTo>
                    <a:pt x="3387725" y="180975"/>
                  </a:lnTo>
                  <a:lnTo>
                    <a:pt x="3451225" y="168275"/>
                  </a:lnTo>
                  <a:lnTo>
                    <a:pt x="3502025" y="139700"/>
                  </a:lnTo>
                  <a:lnTo>
                    <a:pt x="3571875" y="92075"/>
                  </a:lnTo>
                  <a:lnTo>
                    <a:pt x="3644900" y="25400"/>
                  </a:lnTo>
                  <a:lnTo>
                    <a:pt x="3670300" y="6350"/>
                  </a:lnTo>
                  <a:lnTo>
                    <a:pt x="3692525" y="0"/>
                  </a:lnTo>
                  <a:lnTo>
                    <a:pt x="3705225" y="6350"/>
                  </a:lnTo>
                  <a:lnTo>
                    <a:pt x="3708400" y="28575"/>
                  </a:lnTo>
                  <a:lnTo>
                    <a:pt x="3692525" y="92075"/>
                  </a:lnTo>
                  <a:lnTo>
                    <a:pt x="3667125" y="180975"/>
                  </a:lnTo>
                  <a:lnTo>
                    <a:pt x="3632200" y="247650"/>
                  </a:lnTo>
                  <a:lnTo>
                    <a:pt x="3597275" y="307975"/>
                  </a:lnTo>
                  <a:lnTo>
                    <a:pt x="3543300" y="374650"/>
                  </a:lnTo>
                  <a:lnTo>
                    <a:pt x="3460750" y="441325"/>
                  </a:lnTo>
                  <a:lnTo>
                    <a:pt x="3368675" y="482600"/>
                  </a:lnTo>
                  <a:lnTo>
                    <a:pt x="3044825" y="457200"/>
                  </a:lnTo>
                  <a:lnTo>
                    <a:pt x="2628900" y="431800"/>
                  </a:lnTo>
                  <a:lnTo>
                    <a:pt x="2222500" y="415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DAB202C4-4D94-4C66-8CAF-FF7C82ED49E6}"/>
                </a:ext>
              </a:extLst>
            </p:cNvPr>
            <p:cNvSpPr/>
            <p:nvPr/>
          </p:nvSpPr>
          <p:spPr>
            <a:xfrm rot="16200000">
              <a:off x="3768728" y="3565526"/>
              <a:ext cx="3676650" cy="409575"/>
            </a:xfrm>
            <a:custGeom>
              <a:avLst/>
              <a:gdLst>
                <a:gd name="connsiteX0" fmla="*/ 2352675 w 3676650"/>
                <a:gd name="connsiteY0" fmla="*/ 393700 h 409575"/>
                <a:gd name="connsiteX1" fmla="*/ 1679575 w 3676650"/>
                <a:gd name="connsiteY1" fmla="*/ 393700 h 409575"/>
                <a:gd name="connsiteX2" fmla="*/ 1047750 w 3676650"/>
                <a:gd name="connsiteY2" fmla="*/ 396875 h 409575"/>
                <a:gd name="connsiteX3" fmla="*/ 288925 w 3676650"/>
                <a:gd name="connsiteY3" fmla="*/ 396875 h 409575"/>
                <a:gd name="connsiteX4" fmla="*/ 139700 w 3676650"/>
                <a:gd name="connsiteY4" fmla="*/ 403225 h 409575"/>
                <a:gd name="connsiteX5" fmla="*/ 82550 w 3676650"/>
                <a:gd name="connsiteY5" fmla="*/ 381000 h 409575"/>
                <a:gd name="connsiteX6" fmla="*/ 47625 w 3676650"/>
                <a:gd name="connsiteY6" fmla="*/ 358775 h 409575"/>
                <a:gd name="connsiteX7" fmla="*/ 31750 w 3676650"/>
                <a:gd name="connsiteY7" fmla="*/ 333375 h 409575"/>
                <a:gd name="connsiteX8" fmla="*/ 6350 w 3676650"/>
                <a:gd name="connsiteY8" fmla="*/ 304800 h 409575"/>
                <a:gd name="connsiteX9" fmla="*/ 0 w 3676650"/>
                <a:gd name="connsiteY9" fmla="*/ 269875 h 409575"/>
                <a:gd name="connsiteX10" fmla="*/ 9525 w 3676650"/>
                <a:gd name="connsiteY10" fmla="*/ 244475 h 409575"/>
                <a:gd name="connsiteX11" fmla="*/ 44450 w 3676650"/>
                <a:gd name="connsiteY11" fmla="*/ 222250 h 409575"/>
                <a:gd name="connsiteX12" fmla="*/ 117475 w 3676650"/>
                <a:gd name="connsiteY12" fmla="*/ 196850 h 409575"/>
                <a:gd name="connsiteX13" fmla="*/ 215900 w 3676650"/>
                <a:gd name="connsiteY13" fmla="*/ 161925 h 409575"/>
                <a:gd name="connsiteX14" fmla="*/ 330200 w 3676650"/>
                <a:gd name="connsiteY14" fmla="*/ 133350 h 409575"/>
                <a:gd name="connsiteX15" fmla="*/ 393700 w 3676650"/>
                <a:gd name="connsiteY15" fmla="*/ 127000 h 409575"/>
                <a:gd name="connsiteX16" fmla="*/ 469900 w 3676650"/>
                <a:gd name="connsiteY16" fmla="*/ 117475 h 409575"/>
                <a:gd name="connsiteX17" fmla="*/ 523875 w 3676650"/>
                <a:gd name="connsiteY17" fmla="*/ 120650 h 409575"/>
                <a:gd name="connsiteX18" fmla="*/ 577850 w 3676650"/>
                <a:gd name="connsiteY18" fmla="*/ 133350 h 409575"/>
                <a:gd name="connsiteX19" fmla="*/ 615950 w 3676650"/>
                <a:gd name="connsiteY19" fmla="*/ 149225 h 409575"/>
                <a:gd name="connsiteX20" fmla="*/ 682625 w 3676650"/>
                <a:gd name="connsiteY20" fmla="*/ 161925 h 409575"/>
                <a:gd name="connsiteX21" fmla="*/ 768350 w 3676650"/>
                <a:gd name="connsiteY21" fmla="*/ 171450 h 409575"/>
                <a:gd name="connsiteX22" fmla="*/ 955675 w 3676650"/>
                <a:gd name="connsiteY22" fmla="*/ 174625 h 409575"/>
                <a:gd name="connsiteX23" fmla="*/ 1844675 w 3676650"/>
                <a:gd name="connsiteY23" fmla="*/ 174625 h 409575"/>
                <a:gd name="connsiteX24" fmla="*/ 2562225 w 3676650"/>
                <a:gd name="connsiteY24" fmla="*/ 171450 h 409575"/>
                <a:gd name="connsiteX25" fmla="*/ 3295650 w 3676650"/>
                <a:gd name="connsiteY25" fmla="*/ 171450 h 409575"/>
                <a:gd name="connsiteX26" fmla="*/ 3349625 w 3676650"/>
                <a:gd name="connsiteY26" fmla="*/ 161925 h 409575"/>
                <a:gd name="connsiteX27" fmla="*/ 3451225 w 3676650"/>
                <a:gd name="connsiteY27" fmla="*/ 127000 h 409575"/>
                <a:gd name="connsiteX28" fmla="*/ 3552825 w 3676650"/>
                <a:gd name="connsiteY28" fmla="*/ 76200 h 409575"/>
                <a:gd name="connsiteX29" fmla="*/ 3581400 w 3676650"/>
                <a:gd name="connsiteY29" fmla="*/ 44450 h 409575"/>
                <a:gd name="connsiteX30" fmla="*/ 3613150 w 3676650"/>
                <a:gd name="connsiteY30" fmla="*/ 19050 h 409575"/>
                <a:gd name="connsiteX31" fmla="*/ 3644900 w 3676650"/>
                <a:gd name="connsiteY31" fmla="*/ 0 h 409575"/>
                <a:gd name="connsiteX32" fmla="*/ 3657600 w 3676650"/>
                <a:gd name="connsiteY32" fmla="*/ 0 h 409575"/>
                <a:gd name="connsiteX33" fmla="*/ 3670300 w 3676650"/>
                <a:gd name="connsiteY33" fmla="*/ 3175 h 409575"/>
                <a:gd name="connsiteX34" fmla="*/ 3676650 w 3676650"/>
                <a:gd name="connsiteY34" fmla="*/ 15875 h 409575"/>
                <a:gd name="connsiteX35" fmla="*/ 3660775 w 3676650"/>
                <a:gd name="connsiteY35" fmla="*/ 79375 h 409575"/>
                <a:gd name="connsiteX36" fmla="*/ 3616325 w 3676650"/>
                <a:gd name="connsiteY36" fmla="*/ 165100 h 409575"/>
                <a:gd name="connsiteX37" fmla="*/ 3495675 w 3676650"/>
                <a:gd name="connsiteY37" fmla="*/ 374650 h 409575"/>
                <a:gd name="connsiteX38" fmla="*/ 3470275 w 3676650"/>
                <a:gd name="connsiteY38" fmla="*/ 409575 h 409575"/>
                <a:gd name="connsiteX39" fmla="*/ 3333750 w 3676650"/>
                <a:gd name="connsiteY39" fmla="*/ 400050 h 409575"/>
                <a:gd name="connsiteX40" fmla="*/ 2870200 w 3676650"/>
                <a:gd name="connsiteY40" fmla="*/ 393700 h 409575"/>
                <a:gd name="connsiteX41" fmla="*/ 2352675 w 3676650"/>
                <a:gd name="connsiteY41" fmla="*/ 3937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676650" h="409575">
                  <a:moveTo>
                    <a:pt x="2352675" y="393700"/>
                  </a:moveTo>
                  <a:lnTo>
                    <a:pt x="1679575" y="393700"/>
                  </a:lnTo>
                  <a:lnTo>
                    <a:pt x="1047750" y="396875"/>
                  </a:lnTo>
                  <a:lnTo>
                    <a:pt x="288925" y="396875"/>
                  </a:lnTo>
                  <a:lnTo>
                    <a:pt x="139700" y="403225"/>
                  </a:lnTo>
                  <a:lnTo>
                    <a:pt x="82550" y="381000"/>
                  </a:lnTo>
                  <a:lnTo>
                    <a:pt x="47625" y="358775"/>
                  </a:lnTo>
                  <a:lnTo>
                    <a:pt x="31750" y="333375"/>
                  </a:lnTo>
                  <a:lnTo>
                    <a:pt x="6350" y="304800"/>
                  </a:lnTo>
                  <a:lnTo>
                    <a:pt x="0" y="269875"/>
                  </a:lnTo>
                  <a:lnTo>
                    <a:pt x="9525" y="244475"/>
                  </a:lnTo>
                  <a:lnTo>
                    <a:pt x="44450" y="222250"/>
                  </a:lnTo>
                  <a:lnTo>
                    <a:pt x="117475" y="196850"/>
                  </a:lnTo>
                  <a:lnTo>
                    <a:pt x="215900" y="161925"/>
                  </a:lnTo>
                  <a:lnTo>
                    <a:pt x="330200" y="133350"/>
                  </a:lnTo>
                  <a:lnTo>
                    <a:pt x="393700" y="127000"/>
                  </a:lnTo>
                  <a:lnTo>
                    <a:pt x="469900" y="117475"/>
                  </a:lnTo>
                  <a:lnTo>
                    <a:pt x="523875" y="120650"/>
                  </a:lnTo>
                  <a:lnTo>
                    <a:pt x="577850" y="133350"/>
                  </a:lnTo>
                  <a:lnTo>
                    <a:pt x="615950" y="149225"/>
                  </a:lnTo>
                  <a:lnTo>
                    <a:pt x="682625" y="161925"/>
                  </a:lnTo>
                  <a:lnTo>
                    <a:pt x="768350" y="171450"/>
                  </a:lnTo>
                  <a:lnTo>
                    <a:pt x="955675" y="174625"/>
                  </a:lnTo>
                  <a:lnTo>
                    <a:pt x="1844675" y="174625"/>
                  </a:lnTo>
                  <a:lnTo>
                    <a:pt x="2562225" y="171450"/>
                  </a:lnTo>
                  <a:lnTo>
                    <a:pt x="3295650" y="171450"/>
                  </a:lnTo>
                  <a:lnTo>
                    <a:pt x="3349625" y="161925"/>
                  </a:lnTo>
                  <a:lnTo>
                    <a:pt x="3451225" y="127000"/>
                  </a:lnTo>
                  <a:lnTo>
                    <a:pt x="3552825" y="76200"/>
                  </a:lnTo>
                  <a:lnTo>
                    <a:pt x="3581400" y="44450"/>
                  </a:lnTo>
                  <a:lnTo>
                    <a:pt x="3613150" y="19050"/>
                  </a:lnTo>
                  <a:lnTo>
                    <a:pt x="3644900" y="0"/>
                  </a:lnTo>
                  <a:lnTo>
                    <a:pt x="3657600" y="0"/>
                  </a:lnTo>
                  <a:lnTo>
                    <a:pt x="3670300" y="3175"/>
                  </a:lnTo>
                  <a:lnTo>
                    <a:pt x="3676650" y="15875"/>
                  </a:lnTo>
                  <a:lnTo>
                    <a:pt x="3660775" y="79375"/>
                  </a:lnTo>
                  <a:lnTo>
                    <a:pt x="3616325" y="165100"/>
                  </a:lnTo>
                  <a:lnTo>
                    <a:pt x="3495675" y="374650"/>
                  </a:lnTo>
                  <a:lnTo>
                    <a:pt x="3470275" y="409575"/>
                  </a:lnTo>
                  <a:lnTo>
                    <a:pt x="3333750" y="400050"/>
                  </a:lnTo>
                  <a:lnTo>
                    <a:pt x="2870200" y="393700"/>
                  </a:lnTo>
                  <a:lnTo>
                    <a:pt x="2352675" y="393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0C6C9065-0EF3-4552-BC0B-F7A78BA47A8D}"/>
                </a:ext>
              </a:extLst>
            </p:cNvPr>
            <p:cNvSpPr/>
            <p:nvPr/>
          </p:nvSpPr>
          <p:spPr>
            <a:xfrm rot="16200000">
              <a:off x="4857752" y="2619376"/>
              <a:ext cx="3768725" cy="2235200"/>
            </a:xfrm>
            <a:custGeom>
              <a:avLst/>
              <a:gdLst>
                <a:gd name="connsiteX0" fmla="*/ 1660525 w 3768725"/>
                <a:gd name="connsiteY0" fmla="*/ 2114550 h 2235200"/>
                <a:gd name="connsiteX1" fmla="*/ 758825 w 3768725"/>
                <a:gd name="connsiteY1" fmla="*/ 2127250 h 2235200"/>
                <a:gd name="connsiteX2" fmla="*/ 158750 w 3768725"/>
                <a:gd name="connsiteY2" fmla="*/ 2139950 h 2235200"/>
                <a:gd name="connsiteX3" fmla="*/ 85725 w 3768725"/>
                <a:gd name="connsiteY3" fmla="*/ 2136775 h 2235200"/>
                <a:gd name="connsiteX4" fmla="*/ 50800 w 3768725"/>
                <a:gd name="connsiteY4" fmla="*/ 2130425 h 2235200"/>
                <a:gd name="connsiteX5" fmla="*/ 25400 w 3768725"/>
                <a:gd name="connsiteY5" fmla="*/ 2120900 h 2235200"/>
                <a:gd name="connsiteX6" fmla="*/ 12700 w 3768725"/>
                <a:gd name="connsiteY6" fmla="*/ 2101850 h 2235200"/>
                <a:gd name="connsiteX7" fmla="*/ 0 w 3768725"/>
                <a:gd name="connsiteY7" fmla="*/ 2032000 h 2235200"/>
                <a:gd name="connsiteX8" fmla="*/ 9525 w 3768725"/>
                <a:gd name="connsiteY8" fmla="*/ 1984375 h 2235200"/>
                <a:gd name="connsiteX9" fmla="*/ 31750 w 3768725"/>
                <a:gd name="connsiteY9" fmla="*/ 1952625 h 2235200"/>
                <a:gd name="connsiteX10" fmla="*/ 63500 w 3768725"/>
                <a:gd name="connsiteY10" fmla="*/ 1924050 h 2235200"/>
                <a:gd name="connsiteX11" fmla="*/ 114300 w 3768725"/>
                <a:gd name="connsiteY11" fmla="*/ 1898650 h 2235200"/>
                <a:gd name="connsiteX12" fmla="*/ 180975 w 3768725"/>
                <a:gd name="connsiteY12" fmla="*/ 1879600 h 2235200"/>
                <a:gd name="connsiteX13" fmla="*/ 304800 w 3768725"/>
                <a:gd name="connsiteY13" fmla="*/ 1870075 h 2235200"/>
                <a:gd name="connsiteX14" fmla="*/ 504825 w 3768725"/>
                <a:gd name="connsiteY14" fmla="*/ 1876425 h 2235200"/>
                <a:gd name="connsiteX15" fmla="*/ 1978025 w 3768725"/>
                <a:gd name="connsiteY15" fmla="*/ 1873250 h 2235200"/>
                <a:gd name="connsiteX16" fmla="*/ 2181225 w 3768725"/>
                <a:gd name="connsiteY16" fmla="*/ 1873250 h 2235200"/>
                <a:gd name="connsiteX17" fmla="*/ 2911475 w 3768725"/>
                <a:gd name="connsiteY17" fmla="*/ 1870075 h 2235200"/>
                <a:gd name="connsiteX18" fmla="*/ 3359150 w 3768725"/>
                <a:gd name="connsiteY18" fmla="*/ 1870075 h 2235200"/>
                <a:gd name="connsiteX19" fmla="*/ 3413125 w 3768725"/>
                <a:gd name="connsiteY19" fmla="*/ 1860550 h 2235200"/>
                <a:gd name="connsiteX20" fmla="*/ 3441700 w 3768725"/>
                <a:gd name="connsiteY20" fmla="*/ 1844675 h 2235200"/>
                <a:gd name="connsiteX21" fmla="*/ 3457575 w 3768725"/>
                <a:gd name="connsiteY21" fmla="*/ 1806575 h 2235200"/>
                <a:gd name="connsiteX22" fmla="*/ 3463925 w 3768725"/>
                <a:gd name="connsiteY22" fmla="*/ 1778000 h 2235200"/>
                <a:gd name="connsiteX23" fmla="*/ 3451225 w 3768725"/>
                <a:gd name="connsiteY23" fmla="*/ 1654175 h 2235200"/>
                <a:gd name="connsiteX24" fmla="*/ 3378200 w 3768725"/>
                <a:gd name="connsiteY24" fmla="*/ 939800 h 2235200"/>
                <a:gd name="connsiteX25" fmla="*/ 3298825 w 3768725"/>
                <a:gd name="connsiteY25" fmla="*/ 127000 h 2235200"/>
                <a:gd name="connsiteX26" fmla="*/ 3498850 w 3768725"/>
                <a:gd name="connsiteY26" fmla="*/ 0 h 2235200"/>
                <a:gd name="connsiteX27" fmla="*/ 3511550 w 3768725"/>
                <a:gd name="connsiteY27" fmla="*/ 266700 h 2235200"/>
                <a:gd name="connsiteX28" fmla="*/ 3530600 w 3768725"/>
                <a:gd name="connsiteY28" fmla="*/ 523875 h 2235200"/>
                <a:gd name="connsiteX29" fmla="*/ 3568700 w 3768725"/>
                <a:gd name="connsiteY29" fmla="*/ 828675 h 2235200"/>
                <a:gd name="connsiteX30" fmla="*/ 3606800 w 3768725"/>
                <a:gd name="connsiteY30" fmla="*/ 1152525 h 2235200"/>
                <a:gd name="connsiteX31" fmla="*/ 3644900 w 3768725"/>
                <a:gd name="connsiteY31" fmla="*/ 1393825 h 2235200"/>
                <a:gd name="connsiteX32" fmla="*/ 3686175 w 3768725"/>
                <a:gd name="connsiteY32" fmla="*/ 1689100 h 2235200"/>
                <a:gd name="connsiteX33" fmla="*/ 3702050 w 3768725"/>
                <a:gd name="connsiteY33" fmla="*/ 1704975 h 2235200"/>
                <a:gd name="connsiteX34" fmla="*/ 3717925 w 3768725"/>
                <a:gd name="connsiteY34" fmla="*/ 1720850 h 2235200"/>
                <a:gd name="connsiteX35" fmla="*/ 3736975 w 3768725"/>
                <a:gd name="connsiteY35" fmla="*/ 1743075 h 2235200"/>
                <a:gd name="connsiteX36" fmla="*/ 3752850 w 3768725"/>
                <a:gd name="connsiteY36" fmla="*/ 1774825 h 2235200"/>
                <a:gd name="connsiteX37" fmla="*/ 3765550 w 3768725"/>
                <a:gd name="connsiteY37" fmla="*/ 1812925 h 2235200"/>
                <a:gd name="connsiteX38" fmla="*/ 3768725 w 3768725"/>
                <a:gd name="connsiteY38" fmla="*/ 1841500 h 2235200"/>
                <a:gd name="connsiteX39" fmla="*/ 3768725 w 3768725"/>
                <a:gd name="connsiteY39" fmla="*/ 1879600 h 2235200"/>
                <a:gd name="connsiteX40" fmla="*/ 3749675 w 3768725"/>
                <a:gd name="connsiteY40" fmla="*/ 1927225 h 2235200"/>
                <a:gd name="connsiteX41" fmla="*/ 3641725 w 3768725"/>
                <a:gd name="connsiteY41" fmla="*/ 2079625 h 2235200"/>
                <a:gd name="connsiteX42" fmla="*/ 3546475 w 3768725"/>
                <a:gd name="connsiteY42" fmla="*/ 2187575 h 2235200"/>
                <a:gd name="connsiteX43" fmla="*/ 3511550 w 3768725"/>
                <a:gd name="connsiteY43" fmla="*/ 2219325 h 2235200"/>
                <a:gd name="connsiteX44" fmla="*/ 3486150 w 3768725"/>
                <a:gd name="connsiteY44" fmla="*/ 2232025 h 2235200"/>
                <a:gd name="connsiteX45" fmla="*/ 3457575 w 3768725"/>
                <a:gd name="connsiteY45" fmla="*/ 2235200 h 2235200"/>
                <a:gd name="connsiteX46" fmla="*/ 3425825 w 3768725"/>
                <a:gd name="connsiteY46" fmla="*/ 2228850 h 2235200"/>
                <a:gd name="connsiteX47" fmla="*/ 3400425 w 3768725"/>
                <a:gd name="connsiteY47" fmla="*/ 2209800 h 2235200"/>
                <a:gd name="connsiteX48" fmla="*/ 3362325 w 3768725"/>
                <a:gd name="connsiteY48" fmla="*/ 2178050 h 2235200"/>
                <a:gd name="connsiteX49" fmla="*/ 3321050 w 3768725"/>
                <a:gd name="connsiteY49" fmla="*/ 2155825 h 2235200"/>
                <a:gd name="connsiteX50" fmla="*/ 3257550 w 3768725"/>
                <a:gd name="connsiteY50" fmla="*/ 2133600 h 2235200"/>
                <a:gd name="connsiteX51" fmla="*/ 2816225 w 3768725"/>
                <a:gd name="connsiteY51" fmla="*/ 2130425 h 2235200"/>
                <a:gd name="connsiteX52" fmla="*/ 1660525 w 3768725"/>
                <a:gd name="connsiteY52" fmla="*/ 2114550 h 223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768725" h="2235200">
                  <a:moveTo>
                    <a:pt x="1660525" y="2114550"/>
                  </a:moveTo>
                  <a:lnTo>
                    <a:pt x="758825" y="2127250"/>
                  </a:lnTo>
                  <a:lnTo>
                    <a:pt x="158750" y="2139950"/>
                  </a:lnTo>
                  <a:lnTo>
                    <a:pt x="85725" y="2136775"/>
                  </a:lnTo>
                  <a:lnTo>
                    <a:pt x="50800" y="2130425"/>
                  </a:lnTo>
                  <a:lnTo>
                    <a:pt x="25400" y="2120900"/>
                  </a:lnTo>
                  <a:lnTo>
                    <a:pt x="12700" y="2101850"/>
                  </a:lnTo>
                  <a:lnTo>
                    <a:pt x="0" y="2032000"/>
                  </a:lnTo>
                  <a:lnTo>
                    <a:pt x="9525" y="1984375"/>
                  </a:lnTo>
                  <a:lnTo>
                    <a:pt x="31750" y="1952625"/>
                  </a:lnTo>
                  <a:lnTo>
                    <a:pt x="63500" y="1924050"/>
                  </a:lnTo>
                  <a:lnTo>
                    <a:pt x="114300" y="1898650"/>
                  </a:lnTo>
                  <a:lnTo>
                    <a:pt x="180975" y="1879600"/>
                  </a:lnTo>
                  <a:lnTo>
                    <a:pt x="304800" y="1870075"/>
                  </a:lnTo>
                  <a:lnTo>
                    <a:pt x="504825" y="1876425"/>
                  </a:lnTo>
                  <a:lnTo>
                    <a:pt x="1978025" y="1873250"/>
                  </a:lnTo>
                  <a:lnTo>
                    <a:pt x="2181225" y="1873250"/>
                  </a:lnTo>
                  <a:lnTo>
                    <a:pt x="2911475" y="1870075"/>
                  </a:lnTo>
                  <a:lnTo>
                    <a:pt x="3359150" y="1870075"/>
                  </a:lnTo>
                  <a:lnTo>
                    <a:pt x="3413125" y="1860550"/>
                  </a:lnTo>
                  <a:lnTo>
                    <a:pt x="3441700" y="1844675"/>
                  </a:lnTo>
                  <a:lnTo>
                    <a:pt x="3457575" y="1806575"/>
                  </a:lnTo>
                  <a:lnTo>
                    <a:pt x="3463925" y="1778000"/>
                  </a:lnTo>
                  <a:lnTo>
                    <a:pt x="3451225" y="1654175"/>
                  </a:lnTo>
                  <a:lnTo>
                    <a:pt x="3378200" y="939800"/>
                  </a:lnTo>
                  <a:lnTo>
                    <a:pt x="3298825" y="127000"/>
                  </a:lnTo>
                  <a:lnTo>
                    <a:pt x="3498850" y="0"/>
                  </a:lnTo>
                  <a:lnTo>
                    <a:pt x="3511550" y="266700"/>
                  </a:lnTo>
                  <a:lnTo>
                    <a:pt x="3530600" y="523875"/>
                  </a:lnTo>
                  <a:lnTo>
                    <a:pt x="3568700" y="828675"/>
                  </a:lnTo>
                  <a:lnTo>
                    <a:pt x="3606800" y="1152525"/>
                  </a:lnTo>
                  <a:lnTo>
                    <a:pt x="3644900" y="1393825"/>
                  </a:lnTo>
                  <a:lnTo>
                    <a:pt x="3686175" y="1689100"/>
                  </a:lnTo>
                  <a:lnTo>
                    <a:pt x="3702050" y="1704975"/>
                  </a:lnTo>
                  <a:lnTo>
                    <a:pt x="3717925" y="1720850"/>
                  </a:lnTo>
                  <a:lnTo>
                    <a:pt x="3736975" y="1743075"/>
                  </a:lnTo>
                  <a:lnTo>
                    <a:pt x="3752850" y="1774825"/>
                  </a:lnTo>
                  <a:lnTo>
                    <a:pt x="3765550" y="1812925"/>
                  </a:lnTo>
                  <a:lnTo>
                    <a:pt x="3768725" y="1841500"/>
                  </a:lnTo>
                  <a:lnTo>
                    <a:pt x="3768725" y="1879600"/>
                  </a:lnTo>
                  <a:lnTo>
                    <a:pt x="3749675" y="1927225"/>
                  </a:lnTo>
                  <a:lnTo>
                    <a:pt x="3641725" y="2079625"/>
                  </a:lnTo>
                  <a:lnTo>
                    <a:pt x="3546475" y="2187575"/>
                  </a:lnTo>
                  <a:lnTo>
                    <a:pt x="3511550" y="2219325"/>
                  </a:lnTo>
                  <a:lnTo>
                    <a:pt x="3486150" y="2232025"/>
                  </a:lnTo>
                  <a:lnTo>
                    <a:pt x="3457575" y="2235200"/>
                  </a:lnTo>
                  <a:lnTo>
                    <a:pt x="3425825" y="2228850"/>
                  </a:lnTo>
                  <a:lnTo>
                    <a:pt x="3400425" y="2209800"/>
                  </a:lnTo>
                  <a:lnTo>
                    <a:pt x="3362325" y="2178050"/>
                  </a:lnTo>
                  <a:lnTo>
                    <a:pt x="3321050" y="2155825"/>
                  </a:lnTo>
                  <a:lnTo>
                    <a:pt x="3257550" y="2133600"/>
                  </a:lnTo>
                  <a:lnTo>
                    <a:pt x="2816225" y="2130425"/>
                  </a:lnTo>
                  <a:lnTo>
                    <a:pt x="1660525" y="21145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6">
              <a:extLst>
                <a:ext uri="{FF2B5EF4-FFF2-40B4-BE49-F238E27FC236}">
                  <a16:creationId xmlns:a16="http://schemas.microsoft.com/office/drawing/2014/main" id="{FDD57776-0D8E-4469-937B-3D2321B04059}"/>
                </a:ext>
              </a:extLst>
            </p:cNvPr>
            <p:cNvSpPr/>
            <p:nvPr/>
          </p:nvSpPr>
          <p:spPr>
            <a:xfrm>
              <a:off x="5722939" y="3405188"/>
              <a:ext cx="1843087" cy="444500"/>
            </a:xfrm>
            <a:custGeom>
              <a:avLst/>
              <a:gdLst>
                <a:gd name="connsiteX0" fmla="*/ 1235869 w 1843087"/>
                <a:gd name="connsiteY0" fmla="*/ 254793 h 445293"/>
                <a:gd name="connsiteX1" fmla="*/ 1012031 w 1843087"/>
                <a:gd name="connsiteY1" fmla="*/ 264318 h 445293"/>
                <a:gd name="connsiteX2" fmla="*/ 923925 w 1843087"/>
                <a:gd name="connsiteY2" fmla="*/ 269081 h 445293"/>
                <a:gd name="connsiteX3" fmla="*/ 833437 w 1843087"/>
                <a:gd name="connsiteY3" fmla="*/ 280987 h 445293"/>
                <a:gd name="connsiteX4" fmla="*/ 697706 w 1843087"/>
                <a:gd name="connsiteY4" fmla="*/ 300037 h 445293"/>
                <a:gd name="connsiteX5" fmla="*/ 481012 w 1843087"/>
                <a:gd name="connsiteY5" fmla="*/ 340518 h 445293"/>
                <a:gd name="connsiteX6" fmla="*/ 259556 w 1843087"/>
                <a:gd name="connsiteY6" fmla="*/ 388143 h 445293"/>
                <a:gd name="connsiteX7" fmla="*/ 2381 w 1843087"/>
                <a:gd name="connsiteY7" fmla="*/ 445293 h 445293"/>
                <a:gd name="connsiteX8" fmla="*/ 0 w 1843087"/>
                <a:gd name="connsiteY8" fmla="*/ 235743 h 445293"/>
                <a:gd name="connsiteX9" fmla="*/ 485775 w 1843087"/>
                <a:gd name="connsiteY9" fmla="*/ 164306 h 445293"/>
                <a:gd name="connsiteX10" fmla="*/ 928687 w 1843087"/>
                <a:gd name="connsiteY10" fmla="*/ 95250 h 445293"/>
                <a:gd name="connsiteX11" fmla="*/ 1300162 w 1843087"/>
                <a:gd name="connsiteY11" fmla="*/ 33337 h 445293"/>
                <a:gd name="connsiteX12" fmla="*/ 1512094 w 1843087"/>
                <a:gd name="connsiteY12" fmla="*/ 0 h 445293"/>
                <a:gd name="connsiteX13" fmla="*/ 1840706 w 1843087"/>
                <a:gd name="connsiteY13" fmla="*/ 30956 h 445293"/>
                <a:gd name="connsiteX14" fmla="*/ 1843087 w 1843087"/>
                <a:gd name="connsiteY14" fmla="*/ 247650 h 445293"/>
                <a:gd name="connsiteX15" fmla="*/ 1235869 w 1843087"/>
                <a:gd name="connsiteY15" fmla="*/ 254793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3087" h="445293">
                  <a:moveTo>
                    <a:pt x="1235869" y="254793"/>
                  </a:moveTo>
                  <a:lnTo>
                    <a:pt x="1012031" y="264318"/>
                  </a:lnTo>
                  <a:lnTo>
                    <a:pt x="923925" y="269081"/>
                  </a:lnTo>
                  <a:lnTo>
                    <a:pt x="833437" y="280987"/>
                  </a:lnTo>
                  <a:lnTo>
                    <a:pt x="697706" y="300037"/>
                  </a:lnTo>
                  <a:lnTo>
                    <a:pt x="481012" y="340518"/>
                  </a:lnTo>
                  <a:lnTo>
                    <a:pt x="259556" y="388143"/>
                  </a:lnTo>
                  <a:lnTo>
                    <a:pt x="2381" y="445293"/>
                  </a:lnTo>
                  <a:cubicBezTo>
                    <a:pt x="1587" y="375443"/>
                    <a:pt x="794" y="305593"/>
                    <a:pt x="0" y="235743"/>
                  </a:cubicBezTo>
                  <a:lnTo>
                    <a:pt x="485775" y="164306"/>
                  </a:lnTo>
                  <a:lnTo>
                    <a:pt x="928687" y="95250"/>
                  </a:lnTo>
                  <a:lnTo>
                    <a:pt x="1300162" y="33337"/>
                  </a:lnTo>
                  <a:lnTo>
                    <a:pt x="1512094" y="0"/>
                  </a:lnTo>
                  <a:lnTo>
                    <a:pt x="1840706" y="30956"/>
                  </a:lnTo>
                  <a:cubicBezTo>
                    <a:pt x="1841500" y="103187"/>
                    <a:pt x="1842293" y="175419"/>
                    <a:pt x="1843087" y="247650"/>
                  </a:cubicBezTo>
                  <a:lnTo>
                    <a:pt x="1235869" y="254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7">
              <a:extLst>
                <a:ext uri="{FF2B5EF4-FFF2-40B4-BE49-F238E27FC236}">
                  <a16:creationId xmlns:a16="http://schemas.microsoft.com/office/drawing/2014/main" id="{B1853FA8-0EF0-4971-8006-3B75C391C653}"/>
                </a:ext>
              </a:extLst>
            </p:cNvPr>
            <p:cNvSpPr/>
            <p:nvPr/>
          </p:nvSpPr>
          <p:spPr>
            <a:xfrm>
              <a:off x="5700713" y="5091113"/>
              <a:ext cx="1871662" cy="412750"/>
            </a:xfrm>
            <a:custGeom>
              <a:avLst/>
              <a:gdLst>
                <a:gd name="connsiteX0" fmla="*/ 1112043 w 1871662"/>
                <a:gd name="connsiteY0" fmla="*/ 238125 h 411956"/>
                <a:gd name="connsiteX1" fmla="*/ 654843 w 1871662"/>
                <a:gd name="connsiteY1" fmla="*/ 288131 h 411956"/>
                <a:gd name="connsiteX2" fmla="*/ 326231 w 1871662"/>
                <a:gd name="connsiteY2" fmla="*/ 342900 h 411956"/>
                <a:gd name="connsiteX3" fmla="*/ 14287 w 1871662"/>
                <a:gd name="connsiteY3" fmla="*/ 411956 h 411956"/>
                <a:gd name="connsiteX4" fmla="*/ 0 w 1871662"/>
                <a:gd name="connsiteY4" fmla="*/ 226218 h 411956"/>
                <a:gd name="connsiteX5" fmla="*/ 266700 w 1871662"/>
                <a:gd name="connsiteY5" fmla="*/ 185737 h 411956"/>
                <a:gd name="connsiteX6" fmla="*/ 569118 w 1871662"/>
                <a:gd name="connsiteY6" fmla="*/ 142875 h 411956"/>
                <a:gd name="connsiteX7" fmla="*/ 871537 w 1871662"/>
                <a:gd name="connsiteY7" fmla="*/ 104775 h 411956"/>
                <a:gd name="connsiteX8" fmla="*/ 1312068 w 1871662"/>
                <a:gd name="connsiteY8" fmla="*/ 54768 h 411956"/>
                <a:gd name="connsiteX9" fmla="*/ 1866900 w 1871662"/>
                <a:gd name="connsiteY9" fmla="*/ 0 h 411956"/>
                <a:gd name="connsiteX10" fmla="*/ 1871662 w 1871662"/>
                <a:gd name="connsiteY10" fmla="*/ 238125 h 411956"/>
                <a:gd name="connsiteX11" fmla="*/ 1459706 w 1871662"/>
                <a:gd name="connsiteY11" fmla="*/ 228600 h 411956"/>
                <a:gd name="connsiteX12" fmla="*/ 1112043 w 1871662"/>
                <a:gd name="connsiteY12" fmla="*/ 238125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71662" h="411956">
                  <a:moveTo>
                    <a:pt x="1112043" y="238125"/>
                  </a:moveTo>
                  <a:lnTo>
                    <a:pt x="654843" y="288131"/>
                  </a:lnTo>
                  <a:lnTo>
                    <a:pt x="326231" y="342900"/>
                  </a:lnTo>
                  <a:lnTo>
                    <a:pt x="14287" y="411956"/>
                  </a:lnTo>
                  <a:lnTo>
                    <a:pt x="0" y="226218"/>
                  </a:lnTo>
                  <a:lnTo>
                    <a:pt x="266700" y="185737"/>
                  </a:lnTo>
                  <a:lnTo>
                    <a:pt x="569118" y="142875"/>
                  </a:lnTo>
                  <a:lnTo>
                    <a:pt x="871537" y="104775"/>
                  </a:lnTo>
                  <a:lnTo>
                    <a:pt x="1312068" y="54768"/>
                  </a:lnTo>
                  <a:lnTo>
                    <a:pt x="1866900" y="0"/>
                  </a:lnTo>
                  <a:cubicBezTo>
                    <a:pt x="1868487" y="79375"/>
                    <a:pt x="1870075" y="158750"/>
                    <a:pt x="1871662" y="238125"/>
                  </a:cubicBezTo>
                  <a:lnTo>
                    <a:pt x="1459706" y="228600"/>
                  </a:lnTo>
                  <a:lnTo>
                    <a:pt x="1112043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00045034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AEBB9568-8B93-49BE-AC94-7308EEF24463}"/>
              </a:ext>
            </a:extLst>
          </p:cNvPr>
          <p:cNvSpPr/>
          <p:nvPr/>
        </p:nvSpPr>
        <p:spPr>
          <a:xfrm>
            <a:off x="4162427" y="1495425"/>
            <a:ext cx="931863" cy="1238250"/>
          </a:xfrm>
          <a:custGeom>
            <a:avLst/>
            <a:gdLst>
              <a:gd name="connsiteX0" fmla="*/ 526256 w 931069"/>
              <a:gd name="connsiteY0" fmla="*/ 776288 h 1238250"/>
              <a:gd name="connsiteX1" fmla="*/ 100013 w 931069"/>
              <a:gd name="connsiteY1" fmla="*/ 1238250 h 1238250"/>
              <a:gd name="connsiteX2" fmla="*/ 0 w 931069"/>
              <a:gd name="connsiteY2" fmla="*/ 1169194 h 1238250"/>
              <a:gd name="connsiteX3" fmla="*/ 54769 w 931069"/>
              <a:gd name="connsiteY3" fmla="*/ 1078706 h 1238250"/>
              <a:gd name="connsiteX4" fmla="*/ 150019 w 931069"/>
              <a:gd name="connsiteY4" fmla="*/ 938213 h 1238250"/>
              <a:gd name="connsiteX5" fmla="*/ 302419 w 931069"/>
              <a:gd name="connsiteY5" fmla="*/ 726281 h 1238250"/>
              <a:gd name="connsiteX6" fmla="*/ 397669 w 931069"/>
              <a:gd name="connsiteY6" fmla="*/ 585788 h 1238250"/>
              <a:gd name="connsiteX7" fmla="*/ 452438 w 931069"/>
              <a:gd name="connsiteY7" fmla="*/ 495300 h 1238250"/>
              <a:gd name="connsiteX8" fmla="*/ 490538 w 931069"/>
              <a:gd name="connsiteY8" fmla="*/ 428625 h 1238250"/>
              <a:gd name="connsiteX9" fmla="*/ 540544 w 931069"/>
              <a:gd name="connsiteY9" fmla="*/ 328613 h 1238250"/>
              <a:gd name="connsiteX10" fmla="*/ 561975 w 931069"/>
              <a:gd name="connsiteY10" fmla="*/ 250031 h 1238250"/>
              <a:gd name="connsiteX11" fmla="*/ 561975 w 931069"/>
              <a:gd name="connsiteY11" fmla="*/ 235744 h 1238250"/>
              <a:gd name="connsiteX12" fmla="*/ 547688 w 931069"/>
              <a:gd name="connsiteY12" fmla="*/ 202406 h 1238250"/>
              <a:gd name="connsiteX13" fmla="*/ 502444 w 931069"/>
              <a:gd name="connsiteY13" fmla="*/ 145256 h 1238250"/>
              <a:gd name="connsiteX14" fmla="*/ 445294 w 931069"/>
              <a:gd name="connsiteY14" fmla="*/ 71438 h 1238250"/>
              <a:gd name="connsiteX15" fmla="*/ 426244 w 931069"/>
              <a:gd name="connsiteY15" fmla="*/ 52388 h 1238250"/>
              <a:gd name="connsiteX16" fmla="*/ 414338 w 931069"/>
              <a:gd name="connsiteY16" fmla="*/ 23813 h 1238250"/>
              <a:gd name="connsiteX17" fmla="*/ 416719 w 931069"/>
              <a:gd name="connsiteY17" fmla="*/ 7144 h 1238250"/>
              <a:gd name="connsiteX18" fmla="*/ 431006 w 931069"/>
              <a:gd name="connsiteY18" fmla="*/ 0 h 1238250"/>
              <a:gd name="connsiteX19" fmla="*/ 471488 w 931069"/>
              <a:gd name="connsiteY19" fmla="*/ 11906 h 1238250"/>
              <a:gd name="connsiteX20" fmla="*/ 585788 w 931069"/>
              <a:gd name="connsiteY20" fmla="*/ 61913 h 1238250"/>
              <a:gd name="connsiteX21" fmla="*/ 721519 w 931069"/>
              <a:gd name="connsiteY21" fmla="*/ 130969 h 1238250"/>
              <a:gd name="connsiteX22" fmla="*/ 831056 w 931069"/>
              <a:gd name="connsiteY22" fmla="*/ 192881 h 1238250"/>
              <a:gd name="connsiteX23" fmla="*/ 895350 w 931069"/>
              <a:gd name="connsiteY23" fmla="*/ 235744 h 1238250"/>
              <a:gd name="connsiteX24" fmla="*/ 921544 w 931069"/>
              <a:gd name="connsiteY24" fmla="*/ 266700 h 1238250"/>
              <a:gd name="connsiteX25" fmla="*/ 931069 w 931069"/>
              <a:gd name="connsiteY25" fmla="*/ 300038 h 1238250"/>
              <a:gd name="connsiteX26" fmla="*/ 931069 w 931069"/>
              <a:gd name="connsiteY26" fmla="*/ 333375 h 1238250"/>
              <a:gd name="connsiteX27" fmla="*/ 923925 w 931069"/>
              <a:gd name="connsiteY27" fmla="*/ 371475 h 1238250"/>
              <a:gd name="connsiteX28" fmla="*/ 897731 w 931069"/>
              <a:gd name="connsiteY28" fmla="*/ 397669 h 1238250"/>
              <a:gd name="connsiteX29" fmla="*/ 847725 w 931069"/>
              <a:gd name="connsiteY29" fmla="*/ 431006 h 1238250"/>
              <a:gd name="connsiteX30" fmla="*/ 833438 w 931069"/>
              <a:gd name="connsiteY30" fmla="*/ 440531 h 1238250"/>
              <a:gd name="connsiteX31" fmla="*/ 526256 w 931069"/>
              <a:gd name="connsiteY31" fmla="*/ 776288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931069" h="1238250">
                <a:moveTo>
                  <a:pt x="526256" y="776288"/>
                </a:moveTo>
                <a:lnTo>
                  <a:pt x="100013" y="1238250"/>
                </a:lnTo>
                <a:lnTo>
                  <a:pt x="0" y="1169194"/>
                </a:lnTo>
                <a:lnTo>
                  <a:pt x="54769" y="1078706"/>
                </a:lnTo>
                <a:lnTo>
                  <a:pt x="150019" y="938213"/>
                </a:lnTo>
                <a:lnTo>
                  <a:pt x="302419" y="726281"/>
                </a:lnTo>
                <a:lnTo>
                  <a:pt x="397669" y="585788"/>
                </a:lnTo>
                <a:lnTo>
                  <a:pt x="452438" y="495300"/>
                </a:lnTo>
                <a:lnTo>
                  <a:pt x="490538" y="428625"/>
                </a:lnTo>
                <a:lnTo>
                  <a:pt x="540544" y="328613"/>
                </a:lnTo>
                <a:lnTo>
                  <a:pt x="561975" y="250031"/>
                </a:lnTo>
                <a:lnTo>
                  <a:pt x="561975" y="235744"/>
                </a:lnTo>
                <a:lnTo>
                  <a:pt x="547688" y="202406"/>
                </a:lnTo>
                <a:lnTo>
                  <a:pt x="502444" y="145256"/>
                </a:lnTo>
                <a:lnTo>
                  <a:pt x="445294" y="71438"/>
                </a:lnTo>
                <a:lnTo>
                  <a:pt x="426244" y="52388"/>
                </a:lnTo>
                <a:lnTo>
                  <a:pt x="414338" y="23813"/>
                </a:lnTo>
                <a:lnTo>
                  <a:pt x="416719" y="7144"/>
                </a:lnTo>
                <a:lnTo>
                  <a:pt x="431006" y="0"/>
                </a:lnTo>
                <a:lnTo>
                  <a:pt x="471488" y="11906"/>
                </a:lnTo>
                <a:lnTo>
                  <a:pt x="585788" y="61913"/>
                </a:lnTo>
                <a:lnTo>
                  <a:pt x="721519" y="130969"/>
                </a:lnTo>
                <a:lnTo>
                  <a:pt x="831056" y="192881"/>
                </a:lnTo>
                <a:lnTo>
                  <a:pt x="895350" y="235744"/>
                </a:lnTo>
                <a:lnTo>
                  <a:pt x="921544" y="266700"/>
                </a:lnTo>
                <a:lnTo>
                  <a:pt x="931069" y="300038"/>
                </a:lnTo>
                <a:lnTo>
                  <a:pt x="931069" y="333375"/>
                </a:lnTo>
                <a:lnTo>
                  <a:pt x="923925" y="371475"/>
                </a:lnTo>
                <a:lnTo>
                  <a:pt x="897731" y="397669"/>
                </a:lnTo>
                <a:lnTo>
                  <a:pt x="847725" y="431006"/>
                </a:lnTo>
                <a:lnTo>
                  <a:pt x="833438" y="440531"/>
                </a:lnTo>
                <a:lnTo>
                  <a:pt x="526256" y="776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766B3E32-D82C-476E-AC4C-CDEE58CF44E7}"/>
              </a:ext>
            </a:extLst>
          </p:cNvPr>
          <p:cNvSpPr/>
          <p:nvPr/>
        </p:nvSpPr>
        <p:spPr>
          <a:xfrm>
            <a:off x="5253038" y="4181475"/>
            <a:ext cx="500062" cy="1030288"/>
          </a:xfrm>
          <a:custGeom>
            <a:avLst/>
            <a:gdLst>
              <a:gd name="connsiteX0" fmla="*/ 69056 w 500062"/>
              <a:gd name="connsiteY0" fmla="*/ 197644 h 1031081"/>
              <a:gd name="connsiteX1" fmla="*/ 195262 w 500062"/>
              <a:gd name="connsiteY1" fmla="*/ 566738 h 1031081"/>
              <a:gd name="connsiteX2" fmla="*/ 266700 w 500062"/>
              <a:gd name="connsiteY2" fmla="*/ 826294 h 1031081"/>
              <a:gd name="connsiteX3" fmla="*/ 300037 w 500062"/>
              <a:gd name="connsiteY3" fmla="*/ 942975 h 1031081"/>
              <a:gd name="connsiteX4" fmla="*/ 321468 w 500062"/>
              <a:gd name="connsiteY4" fmla="*/ 983456 h 1031081"/>
              <a:gd name="connsiteX5" fmla="*/ 350043 w 500062"/>
              <a:gd name="connsiteY5" fmla="*/ 1014413 h 1031081"/>
              <a:gd name="connsiteX6" fmla="*/ 371475 w 500062"/>
              <a:gd name="connsiteY6" fmla="*/ 1026319 h 1031081"/>
              <a:gd name="connsiteX7" fmla="*/ 404812 w 500062"/>
              <a:gd name="connsiteY7" fmla="*/ 1031081 h 1031081"/>
              <a:gd name="connsiteX8" fmla="*/ 433387 w 500062"/>
              <a:gd name="connsiteY8" fmla="*/ 1019175 h 1031081"/>
              <a:gd name="connsiteX9" fmla="*/ 466725 w 500062"/>
              <a:gd name="connsiteY9" fmla="*/ 988219 h 1031081"/>
              <a:gd name="connsiteX10" fmla="*/ 488156 w 500062"/>
              <a:gd name="connsiteY10" fmla="*/ 938213 h 1031081"/>
              <a:gd name="connsiteX11" fmla="*/ 500062 w 500062"/>
              <a:gd name="connsiteY11" fmla="*/ 850106 h 1031081"/>
              <a:gd name="connsiteX12" fmla="*/ 497681 w 500062"/>
              <a:gd name="connsiteY12" fmla="*/ 733425 h 1031081"/>
              <a:gd name="connsiteX13" fmla="*/ 478631 w 500062"/>
              <a:gd name="connsiteY13" fmla="*/ 585788 h 1031081"/>
              <a:gd name="connsiteX14" fmla="*/ 400050 w 500062"/>
              <a:gd name="connsiteY14" fmla="*/ 454819 h 1031081"/>
              <a:gd name="connsiteX15" fmla="*/ 157162 w 500062"/>
              <a:gd name="connsiteY15" fmla="*/ 128588 h 1031081"/>
              <a:gd name="connsiteX16" fmla="*/ 78581 w 500062"/>
              <a:gd name="connsiteY16" fmla="*/ 33338 h 1031081"/>
              <a:gd name="connsiteX17" fmla="*/ 38100 w 500062"/>
              <a:gd name="connsiteY17" fmla="*/ 4763 h 1031081"/>
              <a:gd name="connsiteX18" fmla="*/ 14287 w 500062"/>
              <a:gd name="connsiteY18" fmla="*/ 0 h 1031081"/>
              <a:gd name="connsiteX19" fmla="*/ 0 w 500062"/>
              <a:gd name="connsiteY19" fmla="*/ 4763 h 1031081"/>
              <a:gd name="connsiteX20" fmla="*/ 0 w 500062"/>
              <a:gd name="connsiteY20" fmla="*/ 30956 h 1031081"/>
              <a:gd name="connsiteX21" fmla="*/ 69056 w 500062"/>
              <a:gd name="connsiteY21" fmla="*/ 197644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00062" h="1031081">
                <a:moveTo>
                  <a:pt x="69056" y="197644"/>
                </a:moveTo>
                <a:lnTo>
                  <a:pt x="195262" y="566738"/>
                </a:lnTo>
                <a:lnTo>
                  <a:pt x="266700" y="826294"/>
                </a:lnTo>
                <a:lnTo>
                  <a:pt x="300037" y="942975"/>
                </a:lnTo>
                <a:lnTo>
                  <a:pt x="321468" y="983456"/>
                </a:lnTo>
                <a:lnTo>
                  <a:pt x="350043" y="1014413"/>
                </a:lnTo>
                <a:lnTo>
                  <a:pt x="371475" y="1026319"/>
                </a:lnTo>
                <a:lnTo>
                  <a:pt x="404812" y="1031081"/>
                </a:lnTo>
                <a:lnTo>
                  <a:pt x="433387" y="1019175"/>
                </a:lnTo>
                <a:lnTo>
                  <a:pt x="466725" y="988219"/>
                </a:lnTo>
                <a:lnTo>
                  <a:pt x="488156" y="938213"/>
                </a:lnTo>
                <a:lnTo>
                  <a:pt x="500062" y="850106"/>
                </a:lnTo>
                <a:cubicBezTo>
                  <a:pt x="499268" y="811212"/>
                  <a:pt x="498475" y="772319"/>
                  <a:pt x="497681" y="733425"/>
                </a:cubicBezTo>
                <a:lnTo>
                  <a:pt x="478631" y="585788"/>
                </a:lnTo>
                <a:lnTo>
                  <a:pt x="400050" y="454819"/>
                </a:lnTo>
                <a:lnTo>
                  <a:pt x="157162" y="128588"/>
                </a:lnTo>
                <a:lnTo>
                  <a:pt x="78581" y="33338"/>
                </a:lnTo>
                <a:lnTo>
                  <a:pt x="38100" y="4763"/>
                </a:lnTo>
                <a:lnTo>
                  <a:pt x="14287" y="0"/>
                </a:lnTo>
                <a:lnTo>
                  <a:pt x="0" y="4763"/>
                </a:lnTo>
                <a:lnTo>
                  <a:pt x="0" y="30956"/>
                </a:lnTo>
                <a:lnTo>
                  <a:pt x="69056" y="1976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CA60102-2DC5-48E4-B86C-0A980A00D8F0}"/>
              </a:ext>
            </a:extLst>
          </p:cNvPr>
          <p:cNvSpPr/>
          <p:nvPr/>
        </p:nvSpPr>
        <p:spPr>
          <a:xfrm>
            <a:off x="3662363" y="4283075"/>
            <a:ext cx="844550" cy="1347788"/>
          </a:xfrm>
          <a:custGeom>
            <a:avLst/>
            <a:gdLst>
              <a:gd name="connsiteX0" fmla="*/ 656822 w 844854"/>
              <a:gd name="connsiteY0" fmla="*/ 522882 h 1347130"/>
              <a:gd name="connsiteX1" fmla="*/ 546064 w 844854"/>
              <a:gd name="connsiteY1" fmla="*/ 703187 h 1347130"/>
              <a:gd name="connsiteX2" fmla="*/ 448184 w 844854"/>
              <a:gd name="connsiteY2" fmla="*/ 837127 h 1347130"/>
              <a:gd name="connsiteX3" fmla="*/ 352881 w 844854"/>
              <a:gd name="connsiteY3" fmla="*/ 971067 h 1347130"/>
              <a:gd name="connsiteX4" fmla="*/ 278183 w 844854"/>
              <a:gd name="connsiteY4" fmla="*/ 1076674 h 1347130"/>
              <a:gd name="connsiteX5" fmla="*/ 180304 w 844854"/>
              <a:gd name="connsiteY5" fmla="*/ 1187432 h 1347130"/>
              <a:gd name="connsiteX6" fmla="*/ 61818 w 844854"/>
              <a:gd name="connsiteY6" fmla="*/ 1326524 h 1347130"/>
              <a:gd name="connsiteX7" fmla="*/ 33485 w 844854"/>
              <a:gd name="connsiteY7" fmla="*/ 1347130 h 1347130"/>
              <a:gd name="connsiteX8" fmla="*/ 10303 w 844854"/>
              <a:gd name="connsiteY8" fmla="*/ 1344555 h 1347130"/>
              <a:gd name="connsiteX9" fmla="*/ 0 w 844854"/>
              <a:gd name="connsiteY9" fmla="*/ 1331676 h 1347130"/>
              <a:gd name="connsiteX10" fmla="*/ 5151 w 844854"/>
              <a:gd name="connsiteY10" fmla="*/ 1308494 h 1347130"/>
              <a:gd name="connsiteX11" fmla="*/ 79849 w 844854"/>
              <a:gd name="connsiteY11" fmla="*/ 1174553 h 1347130"/>
              <a:gd name="connsiteX12" fmla="*/ 203486 w 844854"/>
              <a:gd name="connsiteY12" fmla="*/ 965916 h 1347130"/>
              <a:gd name="connsiteX13" fmla="*/ 337426 w 844854"/>
              <a:gd name="connsiteY13" fmla="*/ 739248 h 1347130"/>
              <a:gd name="connsiteX14" fmla="*/ 417275 w 844854"/>
              <a:gd name="connsiteY14" fmla="*/ 569246 h 1347130"/>
              <a:gd name="connsiteX15" fmla="*/ 491973 w 844854"/>
              <a:gd name="connsiteY15" fmla="*/ 386366 h 1347130"/>
              <a:gd name="connsiteX16" fmla="*/ 528033 w 844854"/>
              <a:gd name="connsiteY16" fmla="*/ 260153 h 1347130"/>
              <a:gd name="connsiteX17" fmla="*/ 528033 w 844854"/>
              <a:gd name="connsiteY17" fmla="*/ 213790 h 1347130"/>
              <a:gd name="connsiteX18" fmla="*/ 510003 w 844854"/>
              <a:gd name="connsiteY18" fmla="*/ 157122 h 1347130"/>
              <a:gd name="connsiteX19" fmla="*/ 486821 w 844854"/>
              <a:gd name="connsiteY19" fmla="*/ 115910 h 1347130"/>
              <a:gd name="connsiteX20" fmla="*/ 453336 w 844854"/>
              <a:gd name="connsiteY20" fmla="*/ 77273 h 1347130"/>
              <a:gd name="connsiteX21" fmla="*/ 432730 w 844854"/>
              <a:gd name="connsiteY21" fmla="*/ 48940 h 1347130"/>
              <a:gd name="connsiteX22" fmla="*/ 427578 w 844854"/>
              <a:gd name="connsiteY22" fmla="*/ 23182 h 1347130"/>
              <a:gd name="connsiteX23" fmla="*/ 435306 w 844854"/>
              <a:gd name="connsiteY23" fmla="*/ 2576 h 1347130"/>
              <a:gd name="connsiteX24" fmla="*/ 453336 w 844854"/>
              <a:gd name="connsiteY24" fmla="*/ 0 h 1347130"/>
              <a:gd name="connsiteX25" fmla="*/ 489397 w 844854"/>
              <a:gd name="connsiteY25" fmla="*/ 10303 h 1347130"/>
              <a:gd name="connsiteX26" fmla="*/ 558943 w 844854"/>
              <a:gd name="connsiteY26" fmla="*/ 36061 h 1347130"/>
              <a:gd name="connsiteX27" fmla="*/ 636216 w 844854"/>
              <a:gd name="connsiteY27" fmla="*/ 69546 h 1347130"/>
              <a:gd name="connsiteX28" fmla="*/ 710913 w 844854"/>
              <a:gd name="connsiteY28" fmla="*/ 108183 h 1347130"/>
              <a:gd name="connsiteX29" fmla="*/ 759853 w 844854"/>
              <a:gd name="connsiteY29" fmla="*/ 144244 h 1347130"/>
              <a:gd name="connsiteX30" fmla="*/ 793338 w 844854"/>
              <a:gd name="connsiteY30" fmla="*/ 172577 h 1347130"/>
              <a:gd name="connsiteX31" fmla="*/ 829399 w 844854"/>
              <a:gd name="connsiteY31" fmla="*/ 216365 h 1347130"/>
              <a:gd name="connsiteX32" fmla="*/ 844854 w 844854"/>
              <a:gd name="connsiteY32" fmla="*/ 244699 h 1347130"/>
              <a:gd name="connsiteX33" fmla="*/ 844854 w 844854"/>
              <a:gd name="connsiteY33" fmla="*/ 278184 h 1347130"/>
              <a:gd name="connsiteX34" fmla="*/ 837126 w 844854"/>
              <a:gd name="connsiteY34" fmla="*/ 301366 h 1347130"/>
              <a:gd name="connsiteX35" fmla="*/ 816520 w 844854"/>
              <a:gd name="connsiteY35" fmla="*/ 332275 h 1347130"/>
              <a:gd name="connsiteX36" fmla="*/ 783035 w 844854"/>
              <a:gd name="connsiteY36" fmla="*/ 363184 h 1347130"/>
              <a:gd name="connsiteX37" fmla="*/ 728944 w 844854"/>
              <a:gd name="connsiteY37" fmla="*/ 396670 h 1347130"/>
              <a:gd name="connsiteX38" fmla="*/ 656822 w 844854"/>
              <a:gd name="connsiteY38" fmla="*/ 522882 h 1347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44854" h="1347130">
                <a:moveTo>
                  <a:pt x="656822" y="522882"/>
                </a:moveTo>
                <a:lnTo>
                  <a:pt x="546064" y="703187"/>
                </a:lnTo>
                <a:lnTo>
                  <a:pt x="448184" y="837127"/>
                </a:lnTo>
                <a:lnTo>
                  <a:pt x="352881" y="971067"/>
                </a:lnTo>
                <a:lnTo>
                  <a:pt x="278183" y="1076674"/>
                </a:lnTo>
                <a:lnTo>
                  <a:pt x="180304" y="1187432"/>
                </a:lnTo>
                <a:lnTo>
                  <a:pt x="61818" y="1326524"/>
                </a:lnTo>
                <a:lnTo>
                  <a:pt x="33485" y="1347130"/>
                </a:lnTo>
                <a:lnTo>
                  <a:pt x="10303" y="1344555"/>
                </a:lnTo>
                <a:lnTo>
                  <a:pt x="0" y="1331676"/>
                </a:lnTo>
                <a:lnTo>
                  <a:pt x="5151" y="1308494"/>
                </a:lnTo>
                <a:lnTo>
                  <a:pt x="79849" y="1174553"/>
                </a:lnTo>
                <a:lnTo>
                  <a:pt x="203486" y="965916"/>
                </a:lnTo>
                <a:lnTo>
                  <a:pt x="337426" y="739248"/>
                </a:lnTo>
                <a:lnTo>
                  <a:pt x="417275" y="569246"/>
                </a:lnTo>
                <a:lnTo>
                  <a:pt x="491973" y="386366"/>
                </a:lnTo>
                <a:lnTo>
                  <a:pt x="528033" y="260153"/>
                </a:lnTo>
                <a:lnTo>
                  <a:pt x="528033" y="213790"/>
                </a:lnTo>
                <a:lnTo>
                  <a:pt x="510003" y="157122"/>
                </a:lnTo>
                <a:lnTo>
                  <a:pt x="486821" y="115910"/>
                </a:lnTo>
                <a:lnTo>
                  <a:pt x="453336" y="77273"/>
                </a:lnTo>
                <a:lnTo>
                  <a:pt x="432730" y="48940"/>
                </a:lnTo>
                <a:lnTo>
                  <a:pt x="427578" y="23182"/>
                </a:lnTo>
                <a:lnTo>
                  <a:pt x="435306" y="2576"/>
                </a:lnTo>
                <a:lnTo>
                  <a:pt x="453336" y="0"/>
                </a:lnTo>
                <a:lnTo>
                  <a:pt x="489397" y="10303"/>
                </a:lnTo>
                <a:lnTo>
                  <a:pt x="558943" y="36061"/>
                </a:lnTo>
                <a:lnTo>
                  <a:pt x="636216" y="69546"/>
                </a:lnTo>
                <a:lnTo>
                  <a:pt x="710913" y="108183"/>
                </a:lnTo>
                <a:lnTo>
                  <a:pt x="759853" y="144244"/>
                </a:lnTo>
                <a:lnTo>
                  <a:pt x="793338" y="172577"/>
                </a:lnTo>
                <a:lnTo>
                  <a:pt x="829399" y="216365"/>
                </a:lnTo>
                <a:lnTo>
                  <a:pt x="844854" y="244699"/>
                </a:lnTo>
                <a:lnTo>
                  <a:pt x="844854" y="278184"/>
                </a:lnTo>
                <a:lnTo>
                  <a:pt x="837126" y="301366"/>
                </a:lnTo>
                <a:lnTo>
                  <a:pt x="816520" y="332275"/>
                </a:lnTo>
                <a:lnTo>
                  <a:pt x="783035" y="363184"/>
                </a:lnTo>
                <a:lnTo>
                  <a:pt x="728944" y="396670"/>
                </a:lnTo>
                <a:lnTo>
                  <a:pt x="656822" y="5228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3B72B448-15F0-47CB-8DFA-24140EC4131D}"/>
              </a:ext>
            </a:extLst>
          </p:cNvPr>
          <p:cNvSpPr/>
          <p:nvPr/>
        </p:nvSpPr>
        <p:spPr>
          <a:xfrm>
            <a:off x="7239001" y="5180014"/>
            <a:ext cx="1089025" cy="854075"/>
          </a:xfrm>
          <a:custGeom>
            <a:avLst/>
            <a:gdLst>
              <a:gd name="connsiteX0" fmla="*/ 245269 w 1088231"/>
              <a:gd name="connsiteY0" fmla="*/ 97631 h 854869"/>
              <a:gd name="connsiteX1" fmla="*/ 738188 w 1088231"/>
              <a:gd name="connsiteY1" fmla="*/ 309562 h 854869"/>
              <a:gd name="connsiteX2" fmla="*/ 828675 w 1088231"/>
              <a:gd name="connsiteY2" fmla="*/ 345281 h 854869"/>
              <a:gd name="connsiteX3" fmla="*/ 881063 w 1088231"/>
              <a:gd name="connsiteY3" fmla="*/ 390525 h 854869"/>
              <a:gd name="connsiteX4" fmla="*/ 959644 w 1088231"/>
              <a:gd name="connsiteY4" fmla="*/ 481012 h 854869"/>
              <a:gd name="connsiteX5" fmla="*/ 1012031 w 1088231"/>
              <a:gd name="connsiteY5" fmla="*/ 552450 h 854869"/>
              <a:gd name="connsiteX6" fmla="*/ 1064419 w 1088231"/>
              <a:gd name="connsiteY6" fmla="*/ 659606 h 854869"/>
              <a:gd name="connsiteX7" fmla="*/ 1085850 w 1088231"/>
              <a:gd name="connsiteY7" fmla="*/ 723900 h 854869"/>
              <a:gd name="connsiteX8" fmla="*/ 1088231 w 1088231"/>
              <a:gd name="connsiteY8" fmla="*/ 764381 h 854869"/>
              <a:gd name="connsiteX9" fmla="*/ 1083469 w 1088231"/>
              <a:gd name="connsiteY9" fmla="*/ 809625 h 854869"/>
              <a:gd name="connsiteX10" fmla="*/ 1071563 w 1088231"/>
              <a:gd name="connsiteY10" fmla="*/ 833437 h 854869"/>
              <a:gd name="connsiteX11" fmla="*/ 1045369 w 1088231"/>
              <a:gd name="connsiteY11" fmla="*/ 852487 h 854869"/>
              <a:gd name="connsiteX12" fmla="*/ 1012031 w 1088231"/>
              <a:gd name="connsiteY12" fmla="*/ 854869 h 854869"/>
              <a:gd name="connsiteX13" fmla="*/ 964406 w 1088231"/>
              <a:gd name="connsiteY13" fmla="*/ 838200 h 854869"/>
              <a:gd name="connsiteX14" fmla="*/ 907256 w 1088231"/>
              <a:gd name="connsiteY14" fmla="*/ 795337 h 854869"/>
              <a:gd name="connsiteX15" fmla="*/ 738188 w 1088231"/>
              <a:gd name="connsiteY15" fmla="*/ 659606 h 854869"/>
              <a:gd name="connsiteX16" fmla="*/ 364331 w 1088231"/>
              <a:gd name="connsiteY16" fmla="*/ 357187 h 854869"/>
              <a:gd name="connsiteX17" fmla="*/ 92869 w 1088231"/>
              <a:gd name="connsiteY17" fmla="*/ 128587 h 854869"/>
              <a:gd name="connsiteX18" fmla="*/ 16669 w 1088231"/>
              <a:gd name="connsiteY18" fmla="*/ 64294 h 854869"/>
              <a:gd name="connsiteX19" fmla="*/ 4763 w 1088231"/>
              <a:gd name="connsiteY19" fmla="*/ 33337 h 854869"/>
              <a:gd name="connsiteX20" fmla="*/ 0 w 1088231"/>
              <a:gd name="connsiteY20" fmla="*/ 9525 h 854869"/>
              <a:gd name="connsiteX21" fmla="*/ 16669 w 1088231"/>
              <a:gd name="connsiteY21" fmla="*/ 0 h 854869"/>
              <a:gd name="connsiteX22" fmla="*/ 47625 w 1088231"/>
              <a:gd name="connsiteY22" fmla="*/ 7144 h 854869"/>
              <a:gd name="connsiteX23" fmla="*/ 245269 w 1088231"/>
              <a:gd name="connsiteY23" fmla="*/ 97631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88231" h="854869">
                <a:moveTo>
                  <a:pt x="245269" y="97631"/>
                </a:moveTo>
                <a:lnTo>
                  <a:pt x="738188" y="309562"/>
                </a:lnTo>
                <a:lnTo>
                  <a:pt x="828675" y="345281"/>
                </a:lnTo>
                <a:lnTo>
                  <a:pt x="881063" y="390525"/>
                </a:lnTo>
                <a:lnTo>
                  <a:pt x="959644" y="481012"/>
                </a:lnTo>
                <a:lnTo>
                  <a:pt x="1012031" y="552450"/>
                </a:lnTo>
                <a:lnTo>
                  <a:pt x="1064419" y="659606"/>
                </a:lnTo>
                <a:lnTo>
                  <a:pt x="1085850" y="723900"/>
                </a:lnTo>
                <a:lnTo>
                  <a:pt x="1088231" y="764381"/>
                </a:lnTo>
                <a:lnTo>
                  <a:pt x="1083469" y="809625"/>
                </a:lnTo>
                <a:lnTo>
                  <a:pt x="1071563" y="833437"/>
                </a:lnTo>
                <a:lnTo>
                  <a:pt x="1045369" y="852487"/>
                </a:lnTo>
                <a:lnTo>
                  <a:pt x="1012031" y="854869"/>
                </a:lnTo>
                <a:lnTo>
                  <a:pt x="964406" y="838200"/>
                </a:lnTo>
                <a:lnTo>
                  <a:pt x="907256" y="795337"/>
                </a:lnTo>
                <a:lnTo>
                  <a:pt x="738188" y="659606"/>
                </a:lnTo>
                <a:lnTo>
                  <a:pt x="364331" y="357187"/>
                </a:lnTo>
                <a:lnTo>
                  <a:pt x="92869" y="128587"/>
                </a:lnTo>
                <a:lnTo>
                  <a:pt x="16669" y="64294"/>
                </a:lnTo>
                <a:lnTo>
                  <a:pt x="4763" y="33337"/>
                </a:lnTo>
                <a:lnTo>
                  <a:pt x="0" y="9525"/>
                </a:lnTo>
                <a:lnTo>
                  <a:pt x="16669" y="0"/>
                </a:lnTo>
                <a:lnTo>
                  <a:pt x="47625" y="7144"/>
                </a:lnTo>
                <a:lnTo>
                  <a:pt x="245269" y="976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CB5EBC3D-0654-49FF-8127-5605521DAA96}"/>
              </a:ext>
            </a:extLst>
          </p:cNvPr>
          <p:cNvSpPr/>
          <p:nvPr/>
        </p:nvSpPr>
        <p:spPr>
          <a:xfrm rot="16200000">
            <a:off x="5290344" y="4098131"/>
            <a:ext cx="1924050" cy="357188"/>
          </a:xfrm>
          <a:custGeom>
            <a:avLst/>
            <a:gdLst>
              <a:gd name="connsiteX0" fmla="*/ 707231 w 1924050"/>
              <a:gd name="connsiteY0" fmla="*/ 128587 h 357187"/>
              <a:gd name="connsiteX1" fmla="*/ 1290637 w 1924050"/>
              <a:gd name="connsiteY1" fmla="*/ 128587 h 357187"/>
              <a:gd name="connsiteX2" fmla="*/ 1578768 w 1924050"/>
              <a:gd name="connsiteY2" fmla="*/ 130969 h 357187"/>
              <a:gd name="connsiteX3" fmla="*/ 1638300 w 1924050"/>
              <a:gd name="connsiteY3" fmla="*/ 123825 h 357187"/>
              <a:gd name="connsiteX4" fmla="*/ 1716881 w 1924050"/>
              <a:gd name="connsiteY4" fmla="*/ 100012 h 357187"/>
              <a:gd name="connsiteX5" fmla="*/ 1790700 w 1924050"/>
              <a:gd name="connsiteY5" fmla="*/ 61912 h 357187"/>
              <a:gd name="connsiteX6" fmla="*/ 1847850 w 1924050"/>
              <a:gd name="connsiteY6" fmla="*/ 19050 h 357187"/>
              <a:gd name="connsiteX7" fmla="*/ 1883568 w 1924050"/>
              <a:gd name="connsiteY7" fmla="*/ 2381 h 357187"/>
              <a:gd name="connsiteX8" fmla="*/ 1902618 w 1924050"/>
              <a:gd name="connsiteY8" fmla="*/ 0 h 357187"/>
              <a:gd name="connsiteX9" fmla="*/ 1919287 w 1924050"/>
              <a:gd name="connsiteY9" fmla="*/ 7144 h 357187"/>
              <a:gd name="connsiteX10" fmla="*/ 1924050 w 1924050"/>
              <a:gd name="connsiteY10" fmla="*/ 35719 h 357187"/>
              <a:gd name="connsiteX11" fmla="*/ 1914525 w 1924050"/>
              <a:gd name="connsiteY11" fmla="*/ 83344 h 357187"/>
              <a:gd name="connsiteX12" fmla="*/ 1897856 w 1924050"/>
              <a:gd name="connsiteY12" fmla="*/ 145256 h 357187"/>
              <a:gd name="connsiteX13" fmla="*/ 1862137 w 1924050"/>
              <a:gd name="connsiteY13" fmla="*/ 233362 h 357187"/>
              <a:gd name="connsiteX14" fmla="*/ 1831181 w 1924050"/>
              <a:gd name="connsiteY14" fmla="*/ 288131 h 357187"/>
              <a:gd name="connsiteX15" fmla="*/ 1797843 w 1924050"/>
              <a:gd name="connsiteY15" fmla="*/ 342900 h 357187"/>
              <a:gd name="connsiteX16" fmla="*/ 1774031 w 1924050"/>
              <a:gd name="connsiteY16" fmla="*/ 354806 h 357187"/>
              <a:gd name="connsiteX17" fmla="*/ 1654968 w 1924050"/>
              <a:gd name="connsiteY17" fmla="*/ 357187 h 357187"/>
              <a:gd name="connsiteX18" fmla="*/ 1326356 w 1924050"/>
              <a:gd name="connsiteY18" fmla="*/ 352425 h 357187"/>
              <a:gd name="connsiteX19" fmla="*/ 807243 w 1924050"/>
              <a:gd name="connsiteY19" fmla="*/ 350044 h 357187"/>
              <a:gd name="connsiteX20" fmla="*/ 223837 w 1924050"/>
              <a:gd name="connsiteY20" fmla="*/ 347662 h 357187"/>
              <a:gd name="connsiteX21" fmla="*/ 116681 w 1924050"/>
              <a:gd name="connsiteY21" fmla="*/ 347662 h 357187"/>
              <a:gd name="connsiteX22" fmla="*/ 61912 w 1924050"/>
              <a:gd name="connsiteY22" fmla="*/ 330994 h 357187"/>
              <a:gd name="connsiteX23" fmla="*/ 21431 w 1924050"/>
              <a:gd name="connsiteY23" fmla="*/ 307181 h 357187"/>
              <a:gd name="connsiteX24" fmla="*/ 7143 w 1924050"/>
              <a:gd name="connsiteY24" fmla="*/ 285750 h 357187"/>
              <a:gd name="connsiteX25" fmla="*/ 0 w 1924050"/>
              <a:gd name="connsiteY25" fmla="*/ 257175 h 357187"/>
              <a:gd name="connsiteX26" fmla="*/ 7143 w 1924050"/>
              <a:gd name="connsiteY26" fmla="*/ 233362 h 357187"/>
              <a:gd name="connsiteX27" fmla="*/ 30956 w 1924050"/>
              <a:gd name="connsiteY27" fmla="*/ 204787 h 357187"/>
              <a:gd name="connsiteX28" fmla="*/ 61912 w 1924050"/>
              <a:gd name="connsiteY28" fmla="*/ 173831 h 357187"/>
              <a:gd name="connsiteX29" fmla="*/ 107156 w 1924050"/>
              <a:gd name="connsiteY29" fmla="*/ 154781 h 357187"/>
              <a:gd name="connsiteX30" fmla="*/ 185737 w 1924050"/>
              <a:gd name="connsiteY30" fmla="*/ 126206 h 357187"/>
              <a:gd name="connsiteX31" fmla="*/ 271462 w 1924050"/>
              <a:gd name="connsiteY31" fmla="*/ 107156 h 357187"/>
              <a:gd name="connsiteX32" fmla="*/ 340518 w 1924050"/>
              <a:gd name="connsiteY32" fmla="*/ 90487 h 357187"/>
              <a:gd name="connsiteX33" fmla="*/ 373856 w 1924050"/>
              <a:gd name="connsiteY33" fmla="*/ 88106 h 357187"/>
              <a:gd name="connsiteX34" fmla="*/ 404812 w 1924050"/>
              <a:gd name="connsiteY34" fmla="*/ 90487 h 357187"/>
              <a:gd name="connsiteX35" fmla="*/ 511968 w 1924050"/>
              <a:gd name="connsiteY35" fmla="*/ 116681 h 357187"/>
              <a:gd name="connsiteX36" fmla="*/ 616743 w 1924050"/>
              <a:gd name="connsiteY36" fmla="*/ 123825 h 357187"/>
              <a:gd name="connsiteX37" fmla="*/ 707231 w 1924050"/>
              <a:gd name="connsiteY37" fmla="*/ 128587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924050" h="357187">
                <a:moveTo>
                  <a:pt x="707231" y="128587"/>
                </a:moveTo>
                <a:lnTo>
                  <a:pt x="1290637" y="128587"/>
                </a:lnTo>
                <a:lnTo>
                  <a:pt x="1578768" y="130969"/>
                </a:lnTo>
                <a:lnTo>
                  <a:pt x="1638300" y="123825"/>
                </a:lnTo>
                <a:lnTo>
                  <a:pt x="1716881" y="100012"/>
                </a:lnTo>
                <a:lnTo>
                  <a:pt x="1790700" y="61912"/>
                </a:lnTo>
                <a:lnTo>
                  <a:pt x="1847850" y="19050"/>
                </a:lnTo>
                <a:lnTo>
                  <a:pt x="1883568" y="2381"/>
                </a:lnTo>
                <a:lnTo>
                  <a:pt x="1902618" y="0"/>
                </a:lnTo>
                <a:lnTo>
                  <a:pt x="1919287" y="7144"/>
                </a:lnTo>
                <a:lnTo>
                  <a:pt x="1924050" y="35719"/>
                </a:lnTo>
                <a:lnTo>
                  <a:pt x="1914525" y="83344"/>
                </a:lnTo>
                <a:lnTo>
                  <a:pt x="1897856" y="145256"/>
                </a:lnTo>
                <a:lnTo>
                  <a:pt x="1862137" y="233362"/>
                </a:lnTo>
                <a:lnTo>
                  <a:pt x="1831181" y="288131"/>
                </a:lnTo>
                <a:lnTo>
                  <a:pt x="1797843" y="342900"/>
                </a:lnTo>
                <a:lnTo>
                  <a:pt x="1774031" y="354806"/>
                </a:lnTo>
                <a:lnTo>
                  <a:pt x="1654968" y="357187"/>
                </a:lnTo>
                <a:lnTo>
                  <a:pt x="1326356" y="352425"/>
                </a:lnTo>
                <a:lnTo>
                  <a:pt x="807243" y="350044"/>
                </a:lnTo>
                <a:lnTo>
                  <a:pt x="223837" y="347662"/>
                </a:lnTo>
                <a:lnTo>
                  <a:pt x="116681" y="347662"/>
                </a:lnTo>
                <a:lnTo>
                  <a:pt x="61912" y="330994"/>
                </a:lnTo>
                <a:lnTo>
                  <a:pt x="21431" y="307181"/>
                </a:lnTo>
                <a:lnTo>
                  <a:pt x="7143" y="285750"/>
                </a:lnTo>
                <a:lnTo>
                  <a:pt x="0" y="257175"/>
                </a:lnTo>
                <a:lnTo>
                  <a:pt x="7143" y="233362"/>
                </a:lnTo>
                <a:lnTo>
                  <a:pt x="30956" y="204787"/>
                </a:lnTo>
                <a:lnTo>
                  <a:pt x="61912" y="173831"/>
                </a:lnTo>
                <a:lnTo>
                  <a:pt x="107156" y="154781"/>
                </a:lnTo>
                <a:lnTo>
                  <a:pt x="185737" y="126206"/>
                </a:lnTo>
                <a:lnTo>
                  <a:pt x="271462" y="107156"/>
                </a:lnTo>
                <a:lnTo>
                  <a:pt x="340518" y="90487"/>
                </a:lnTo>
                <a:lnTo>
                  <a:pt x="373856" y="88106"/>
                </a:lnTo>
                <a:lnTo>
                  <a:pt x="404812" y="90487"/>
                </a:lnTo>
                <a:lnTo>
                  <a:pt x="511968" y="116681"/>
                </a:lnTo>
                <a:lnTo>
                  <a:pt x="616743" y="123825"/>
                </a:lnTo>
                <a:lnTo>
                  <a:pt x="707231" y="12858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A263E33-BB8C-45B1-B97D-E8FB1B0E10F8}"/>
              </a:ext>
            </a:extLst>
          </p:cNvPr>
          <p:cNvSpPr/>
          <p:nvPr/>
        </p:nvSpPr>
        <p:spPr>
          <a:xfrm>
            <a:off x="4022726" y="2608264"/>
            <a:ext cx="719138" cy="650875"/>
          </a:xfrm>
          <a:custGeom>
            <a:avLst/>
            <a:gdLst>
              <a:gd name="connsiteX0" fmla="*/ 359569 w 719138"/>
              <a:gd name="connsiteY0" fmla="*/ 176212 h 652462"/>
              <a:gd name="connsiteX1" fmla="*/ 719138 w 719138"/>
              <a:gd name="connsiteY1" fmla="*/ 542925 h 652462"/>
              <a:gd name="connsiteX2" fmla="*/ 647700 w 719138"/>
              <a:gd name="connsiteY2" fmla="*/ 652462 h 652462"/>
              <a:gd name="connsiteX3" fmla="*/ 573882 w 719138"/>
              <a:gd name="connsiteY3" fmla="*/ 581025 h 652462"/>
              <a:gd name="connsiteX4" fmla="*/ 466725 w 719138"/>
              <a:gd name="connsiteY4" fmla="*/ 481012 h 652462"/>
              <a:gd name="connsiteX5" fmla="*/ 369094 w 719138"/>
              <a:gd name="connsiteY5" fmla="*/ 400050 h 652462"/>
              <a:gd name="connsiteX6" fmla="*/ 280988 w 719138"/>
              <a:gd name="connsiteY6" fmla="*/ 335756 h 652462"/>
              <a:gd name="connsiteX7" fmla="*/ 207169 w 719138"/>
              <a:gd name="connsiteY7" fmla="*/ 290512 h 652462"/>
              <a:gd name="connsiteX8" fmla="*/ 128588 w 719138"/>
              <a:gd name="connsiteY8" fmla="*/ 240506 h 652462"/>
              <a:gd name="connsiteX9" fmla="*/ 64294 w 719138"/>
              <a:gd name="connsiteY9" fmla="*/ 197644 h 652462"/>
              <a:gd name="connsiteX10" fmla="*/ 28575 w 719138"/>
              <a:gd name="connsiteY10" fmla="*/ 166687 h 652462"/>
              <a:gd name="connsiteX11" fmla="*/ 7144 w 719138"/>
              <a:gd name="connsiteY11" fmla="*/ 135731 h 652462"/>
              <a:gd name="connsiteX12" fmla="*/ 0 w 719138"/>
              <a:gd name="connsiteY12" fmla="*/ 97631 h 652462"/>
              <a:gd name="connsiteX13" fmla="*/ 11907 w 719138"/>
              <a:gd name="connsiteY13" fmla="*/ 57150 h 652462"/>
              <a:gd name="connsiteX14" fmla="*/ 40482 w 719138"/>
              <a:gd name="connsiteY14" fmla="*/ 26194 h 652462"/>
              <a:gd name="connsiteX15" fmla="*/ 85725 w 719138"/>
              <a:gd name="connsiteY15" fmla="*/ 9525 h 652462"/>
              <a:gd name="connsiteX16" fmla="*/ 138113 w 719138"/>
              <a:gd name="connsiteY16" fmla="*/ 0 h 652462"/>
              <a:gd name="connsiteX17" fmla="*/ 200025 w 719138"/>
              <a:gd name="connsiteY17" fmla="*/ 0 h 652462"/>
              <a:gd name="connsiteX18" fmla="*/ 269082 w 719138"/>
              <a:gd name="connsiteY18" fmla="*/ 64294 h 652462"/>
              <a:gd name="connsiteX19" fmla="*/ 359569 w 719138"/>
              <a:gd name="connsiteY19" fmla="*/ 176212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9138" h="652462">
                <a:moveTo>
                  <a:pt x="359569" y="176212"/>
                </a:moveTo>
                <a:lnTo>
                  <a:pt x="719138" y="542925"/>
                </a:lnTo>
                <a:lnTo>
                  <a:pt x="647700" y="652462"/>
                </a:lnTo>
                <a:lnTo>
                  <a:pt x="573882" y="581025"/>
                </a:lnTo>
                <a:lnTo>
                  <a:pt x="466725" y="481012"/>
                </a:lnTo>
                <a:lnTo>
                  <a:pt x="369094" y="400050"/>
                </a:lnTo>
                <a:lnTo>
                  <a:pt x="280988" y="335756"/>
                </a:lnTo>
                <a:lnTo>
                  <a:pt x="207169" y="290512"/>
                </a:lnTo>
                <a:lnTo>
                  <a:pt x="128588" y="240506"/>
                </a:lnTo>
                <a:lnTo>
                  <a:pt x="64294" y="197644"/>
                </a:lnTo>
                <a:lnTo>
                  <a:pt x="28575" y="166687"/>
                </a:lnTo>
                <a:lnTo>
                  <a:pt x="7144" y="135731"/>
                </a:lnTo>
                <a:lnTo>
                  <a:pt x="0" y="97631"/>
                </a:lnTo>
                <a:lnTo>
                  <a:pt x="11907" y="57150"/>
                </a:lnTo>
                <a:lnTo>
                  <a:pt x="40482" y="26194"/>
                </a:lnTo>
                <a:lnTo>
                  <a:pt x="85725" y="9525"/>
                </a:lnTo>
                <a:lnTo>
                  <a:pt x="138113" y="0"/>
                </a:lnTo>
                <a:lnTo>
                  <a:pt x="200025" y="0"/>
                </a:lnTo>
                <a:lnTo>
                  <a:pt x="269082" y="64294"/>
                </a:lnTo>
                <a:lnTo>
                  <a:pt x="359569" y="1762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F50916A1-A8AB-4564-843F-9AF268F5C8DE}"/>
              </a:ext>
            </a:extLst>
          </p:cNvPr>
          <p:cNvSpPr/>
          <p:nvPr/>
        </p:nvSpPr>
        <p:spPr>
          <a:xfrm>
            <a:off x="4160839" y="2093913"/>
            <a:ext cx="1370012" cy="1801812"/>
          </a:xfrm>
          <a:custGeom>
            <a:avLst/>
            <a:gdLst>
              <a:gd name="connsiteX0" fmla="*/ 1114956 w 1369900"/>
              <a:gd name="connsiteY0" fmla="*/ 628862 h 1801606"/>
              <a:gd name="connsiteX1" fmla="*/ 883806 w 1369900"/>
              <a:gd name="connsiteY1" fmla="*/ 883807 h 1801606"/>
              <a:gd name="connsiteX2" fmla="*/ 642459 w 1369900"/>
              <a:gd name="connsiteY2" fmla="*/ 1165945 h 1801606"/>
              <a:gd name="connsiteX3" fmla="*/ 295735 w 1369900"/>
              <a:gd name="connsiteY3" fmla="*/ 1563658 h 1801606"/>
              <a:gd name="connsiteX4" fmla="*/ 81582 w 1369900"/>
              <a:gd name="connsiteY4" fmla="*/ 1801606 h 1801606"/>
              <a:gd name="connsiteX5" fmla="*/ 0 w 1369900"/>
              <a:gd name="connsiteY5" fmla="*/ 1791408 h 1801606"/>
              <a:gd name="connsiteX6" fmla="*/ 64586 w 1369900"/>
              <a:gd name="connsiteY6" fmla="*/ 1689430 h 1801606"/>
              <a:gd name="connsiteX7" fmla="*/ 319530 w 1369900"/>
              <a:gd name="connsiteY7" fmla="*/ 1346106 h 1801606"/>
              <a:gd name="connsiteX8" fmla="*/ 509888 w 1369900"/>
              <a:gd name="connsiteY8" fmla="*/ 1084363 h 1801606"/>
              <a:gd name="connsiteX9" fmla="*/ 594870 w 1369900"/>
              <a:gd name="connsiteY9" fmla="*/ 955191 h 1801606"/>
              <a:gd name="connsiteX10" fmla="*/ 832818 w 1369900"/>
              <a:gd name="connsiteY10" fmla="*/ 622064 h 1801606"/>
              <a:gd name="connsiteX11" fmla="*/ 904202 w 1369900"/>
              <a:gd name="connsiteY11" fmla="*/ 520086 h 1801606"/>
              <a:gd name="connsiteX12" fmla="*/ 958590 w 1369900"/>
              <a:gd name="connsiteY12" fmla="*/ 431706 h 1801606"/>
              <a:gd name="connsiteX13" fmla="*/ 1009579 w 1369900"/>
              <a:gd name="connsiteY13" fmla="*/ 319530 h 1801606"/>
              <a:gd name="connsiteX14" fmla="*/ 1029974 w 1369900"/>
              <a:gd name="connsiteY14" fmla="*/ 227750 h 1801606"/>
              <a:gd name="connsiteX15" fmla="*/ 1033374 w 1369900"/>
              <a:gd name="connsiteY15" fmla="*/ 173362 h 1801606"/>
              <a:gd name="connsiteX16" fmla="*/ 1016377 w 1369900"/>
              <a:gd name="connsiteY16" fmla="*/ 129172 h 1801606"/>
              <a:gd name="connsiteX17" fmla="*/ 992583 w 1369900"/>
              <a:gd name="connsiteY17" fmla="*/ 71384 h 1801606"/>
              <a:gd name="connsiteX18" fmla="*/ 978986 w 1369900"/>
              <a:gd name="connsiteY18" fmla="*/ 30593 h 1801606"/>
              <a:gd name="connsiteX19" fmla="*/ 982385 w 1369900"/>
              <a:gd name="connsiteY19" fmla="*/ 6799 h 1801606"/>
              <a:gd name="connsiteX20" fmla="*/ 999381 w 1369900"/>
              <a:gd name="connsiteY20" fmla="*/ 0 h 1801606"/>
              <a:gd name="connsiteX21" fmla="*/ 1033374 w 1369900"/>
              <a:gd name="connsiteY21" fmla="*/ 13597 h 1801606"/>
              <a:gd name="connsiteX22" fmla="*/ 1097960 w 1369900"/>
              <a:gd name="connsiteY22" fmla="*/ 44190 h 1801606"/>
              <a:gd name="connsiteX23" fmla="*/ 1186340 w 1369900"/>
              <a:gd name="connsiteY23" fmla="*/ 115575 h 1801606"/>
              <a:gd name="connsiteX24" fmla="*/ 1291717 w 1369900"/>
              <a:gd name="connsiteY24" fmla="*/ 203955 h 1801606"/>
              <a:gd name="connsiteX25" fmla="*/ 1346105 w 1369900"/>
              <a:gd name="connsiteY25" fmla="*/ 261743 h 1801606"/>
              <a:gd name="connsiteX26" fmla="*/ 1369900 w 1369900"/>
              <a:gd name="connsiteY26" fmla="*/ 302534 h 1801606"/>
              <a:gd name="connsiteX27" fmla="*/ 1369900 w 1369900"/>
              <a:gd name="connsiteY27" fmla="*/ 339926 h 1801606"/>
              <a:gd name="connsiteX28" fmla="*/ 1359702 w 1369900"/>
              <a:gd name="connsiteY28" fmla="*/ 367120 h 1801606"/>
              <a:gd name="connsiteX29" fmla="*/ 1339307 w 1369900"/>
              <a:gd name="connsiteY29" fmla="*/ 401112 h 1801606"/>
              <a:gd name="connsiteX30" fmla="*/ 1305314 w 1369900"/>
              <a:gd name="connsiteY30" fmla="*/ 431706 h 1801606"/>
              <a:gd name="connsiteX31" fmla="*/ 1250926 w 1369900"/>
              <a:gd name="connsiteY31" fmla="*/ 475896 h 1801606"/>
              <a:gd name="connsiteX32" fmla="*/ 1114956 w 1369900"/>
              <a:gd name="connsiteY32" fmla="*/ 628862 h 180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69900" h="1801606">
                <a:moveTo>
                  <a:pt x="1114956" y="628862"/>
                </a:moveTo>
                <a:lnTo>
                  <a:pt x="883806" y="883807"/>
                </a:lnTo>
                <a:lnTo>
                  <a:pt x="642459" y="1165945"/>
                </a:lnTo>
                <a:lnTo>
                  <a:pt x="295735" y="1563658"/>
                </a:lnTo>
                <a:lnTo>
                  <a:pt x="81582" y="1801606"/>
                </a:lnTo>
                <a:lnTo>
                  <a:pt x="0" y="1791408"/>
                </a:lnTo>
                <a:lnTo>
                  <a:pt x="64586" y="1689430"/>
                </a:lnTo>
                <a:lnTo>
                  <a:pt x="319530" y="1346106"/>
                </a:lnTo>
                <a:lnTo>
                  <a:pt x="509888" y="1084363"/>
                </a:lnTo>
                <a:lnTo>
                  <a:pt x="594870" y="955191"/>
                </a:lnTo>
                <a:lnTo>
                  <a:pt x="832818" y="622064"/>
                </a:lnTo>
                <a:lnTo>
                  <a:pt x="904202" y="520086"/>
                </a:lnTo>
                <a:lnTo>
                  <a:pt x="958590" y="431706"/>
                </a:lnTo>
                <a:lnTo>
                  <a:pt x="1009579" y="319530"/>
                </a:lnTo>
                <a:lnTo>
                  <a:pt x="1029974" y="227750"/>
                </a:lnTo>
                <a:lnTo>
                  <a:pt x="1033374" y="173362"/>
                </a:lnTo>
                <a:lnTo>
                  <a:pt x="1016377" y="129172"/>
                </a:lnTo>
                <a:lnTo>
                  <a:pt x="992583" y="71384"/>
                </a:lnTo>
                <a:lnTo>
                  <a:pt x="978986" y="30593"/>
                </a:lnTo>
                <a:lnTo>
                  <a:pt x="982385" y="6799"/>
                </a:lnTo>
                <a:lnTo>
                  <a:pt x="999381" y="0"/>
                </a:lnTo>
                <a:lnTo>
                  <a:pt x="1033374" y="13597"/>
                </a:lnTo>
                <a:lnTo>
                  <a:pt x="1097960" y="44190"/>
                </a:lnTo>
                <a:lnTo>
                  <a:pt x="1186340" y="115575"/>
                </a:lnTo>
                <a:lnTo>
                  <a:pt x="1291717" y="203955"/>
                </a:lnTo>
                <a:lnTo>
                  <a:pt x="1346105" y="261743"/>
                </a:lnTo>
                <a:lnTo>
                  <a:pt x="1369900" y="302534"/>
                </a:lnTo>
                <a:lnTo>
                  <a:pt x="1369900" y="339926"/>
                </a:lnTo>
                <a:lnTo>
                  <a:pt x="1359702" y="367120"/>
                </a:lnTo>
                <a:lnTo>
                  <a:pt x="1339307" y="401112"/>
                </a:lnTo>
                <a:lnTo>
                  <a:pt x="1305314" y="431706"/>
                </a:lnTo>
                <a:lnTo>
                  <a:pt x="1250926" y="475896"/>
                </a:lnTo>
                <a:lnTo>
                  <a:pt x="1114956" y="6288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952D0251-BB25-4154-A00B-31C03B0CCFE3}"/>
              </a:ext>
            </a:extLst>
          </p:cNvPr>
          <p:cNvSpPr/>
          <p:nvPr/>
        </p:nvSpPr>
        <p:spPr>
          <a:xfrm>
            <a:off x="3984627" y="3552825"/>
            <a:ext cx="1452563" cy="609600"/>
          </a:xfrm>
          <a:custGeom>
            <a:avLst/>
            <a:gdLst>
              <a:gd name="connsiteX0" fmla="*/ 583407 w 1452563"/>
              <a:gd name="connsiteY0" fmla="*/ 230981 h 609600"/>
              <a:gd name="connsiteX1" fmla="*/ 959644 w 1452563"/>
              <a:gd name="connsiteY1" fmla="*/ 138113 h 609600"/>
              <a:gd name="connsiteX2" fmla="*/ 1452563 w 1452563"/>
              <a:gd name="connsiteY2" fmla="*/ 0 h 609600"/>
              <a:gd name="connsiteX3" fmla="*/ 1428750 w 1452563"/>
              <a:gd name="connsiteY3" fmla="*/ 102394 h 609600"/>
              <a:gd name="connsiteX4" fmla="*/ 1347788 w 1452563"/>
              <a:gd name="connsiteY4" fmla="*/ 147638 h 609600"/>
              <a:gd name="connsiteX5" fmla="*/ 1050132 w 1452563"/>
              <a:gd name="connsiteY5" fmla="*/ 280988 h 609600"/>
              <a:gd name="connsiteX6" fmla="*/ 719138 w 1452563"/>
              <a:gd name="connsiteY6" fmla="*/ 409575 h 609600"/>
              <a:gd name="connsiteX7" fmla="*/ 471488 w 1452563"/>
              <a:gd name="connsiteY7" fmla="*/ 516731 h 609600"/>
              <a:gd name="connsiteX8" fmla="*/ 378619 w 1452563"/>
              <a:gd name="connsiteY8" fmla="*/ 554831 h 609600"/>
              <a:gd name="connsiteX9" fmla="*/ 347663 w 1452563"/>
              <a:gd name="connsiteY9" fmla="*/ 573881 h 609600"/>
              <a:gd name="connsiteX10" fmla="*/ 304800 w 1452563"/>
              <a:gd name="connsiteY10" fmla="*/ 602456 h 609600"/>
              <a:gd name="connsiteX11" fmla="*/ 295275 w 1452563"/>
              <a:gd name="connsiteY11" fmla="*/ 609600 h 609600"/>
              <a:gd name="connsiteX12" fmla="*/ 266700 w 1452563"/>
              <a:gd name="connsiteY12" fmla="*/ 602456 h 609600"/>
              <a:gd name="connsiteX13" fmla="*/ 202407 w 1452563"/>
              <a:gd name="connsiteY13" fmla="*/ 573881 h 609600"/>
              <a:gd name="connsiteX14" fmla="*/ 147638 w 1452563"/>
              <a:gd name="connsiteY14" fmla="*/ 540544 h 609600"/>
              <a:gd name="connsiteX15" fmla="*/ 95250 w 1452563"/>
              <a:gd name="connsiteY15" fmla="*/ 485775 h 609600"/>
              <a:gd name="connsiteX16" fmla="*/ 64294 w 1452563"/>
              <a:gd name="connsiteY16" fmla="*/ 445294 h 609600"/>
              <a:gd name="connsiteX17" fmla="*/ 26194 w 1452563"/>
              <a:gd name="connsiteY17" fmla="*/ 385763 h 609600"/>
              <a:gd name="connsiteX18" fmla="*/ 7144 w 1452563"/>
              <a:gd name="connsiteY18" fmla="*/ 345281 h 609600"/>
              <a:gd name="connsiteX19" fmla="*/ 0 w 1452563"/>
              <a:gd name="connsiteY19" fmla="*/ 311944 h 609600"/>
              <a:gd name="connsiteX20" fmla="*/ 9525 w 1452563"/>
              <a:gd name="connsiteY20" fmla="*/ 288131 h 609600"/>
              <a:gd name="connsiteX21" fmla="*/ 38100 w 1452563"/>
              <a:gd name="connsiteY21" fmla="*/ 276225 h 609600"/>
              <a:gd name="connsiteX22" fmla="*/ 104775 w 1452563"/>
              <a:gd name="connsiteY22" fmla="*/ 278606 h 609600"/>
              <a:gd name="connsiteX23" fmla="*/ 304800 w 1452563"/>
              <a:gd name="connsiteY23" fmla="*/ 290513 h 609600"/>
              <a:gd name="connsiteX24" fmla="*/ 583407 w 1452563"/>
              <a:gd name="connsiteY24" fmla="*/ 23098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452563" h="609600">
                <a:moveTo>
                  <a:pt x="583407" y="230981"/>
                </a:moveTo>
                <a:lnTo>
                  <a:pt x="959644" y="138113"/>
                </a:lnTo>
                <a:lnTo>
                  <a:pt x="1452563" y="0"/>
                </a:lnTo>
                <a:lnTo>
                  <a:pt x="1428750" y="102394"/>
                </a:lnTo>
                <a:lnTo>
                  <a:pt x="1347788" y="147638"/>
                </a:lnTo>
                <a:lnTo>
                  <a:pt x="1050132" y="280988"/>
                </a:lnTo>
                <a:lnTo>
                  <a:pt x="719138" y="409575"/>
                </a:lnTo>
                <a:lnTo>
                  <a:pt x="471488" y="516731"/>
                </a:lnTo>
                <a:lnTo>
                  <a:pt x="378619" y="554831"/>
                </a:lnTo>
                <a:lnTo>
                  <a:pt x="347663" y="573881"/>
                </a:lnTo>
                <a:lnTo>
                  <a:pt x="304800" y="602456"/>
                </a:lnTo>
                <a:lnTo>
                  <a:pt x="295275" y="609600"/>
                </a:lnTo>
                <a:lnTo>
                  <a:pt x="266700" y="602456"/>
                </a:lnTo>
                <a:lnTo>
                  <a:pt x="202407" y="573881"/>
                </a:lnTo>
                <a:lnTo>
                  <a:pt x="147638" y="540544"/>
                </a:lnTo>
                <a:lnTo>
                  <a:pt x="95250" y="485775"/>
                </a:lnTo>
                <a:lnTo>
                  <a:pt x="64294" y="445294"/>
                </a:lnTo>
                <a:lnTo>
                  <a:pt x="26194" y="385763"/>
                </a:lnTo>
                <a:lnTo>
                  <a:pt x="7144" y="345281"/>
                </a:lnTo>
                <a:lnTo>
                  <a:pt x="0" y="311944"/>
                </a:lnTo>
                <a:lnTo>
                  <a:pt x="9525" y="288131"/>
                </a:lnTo>
                <a:lnTo>
                  <a:pt x="38100" y="276225"/>
                </a:lnTo>
                <a:lnTo>
                  <a:pt x="104775" y="278606"/>
                </a:lnTo>
                <a:lnTo>
                  <a:pt x="304800" y="290513"/>
                </a:lnTo>
                <a:lnTo>
                  <a:pt x="583407" y="2309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197042F5-9A71-410D-B9A1-1E215740E0A4}"/>
              </a:ext>
            </a:extLst>
          </p:cNvPr>
          <p:cNvSpPr/>
          <p:nvPr/>
        </p:nvSpPr>
        <p:spPr>
          <a:xfrm>
            <a:off x="5160965" y="3236913"/>
            <a:ext cx="549275" cy="774700"/>
          </a:xfrm>
          <a:custGeom>
            <a:avLst/>
            <a:gdLst>
              <a:gd name="connsiteX0" fmla="*/ 57150 w 550069"/>
              <a:gd name="connsiteY0" fmla="*/ 135731 h 776287"/>
              <a:gd name="connsiteX1" fmla="*/ 250031 w 550069"/>
              <a:gd name="connsiteY1" fmla="*/ 497681 h 776287"/>
              <a:gd name="connsiteX2" fmla="*/ 309562 w 550069"/>
              <a:gd name="connsiteY2" fmla="*/ 592931 h 776287"/>
              <a:gd name="connsiteX3" fmla="*/ 361950 w 550069"/>
              <a:gd name="connsiteY3" fmla="*/ 671512 h 776287"/>
              <a:gd name="connsiteX4" fmla="*/ 402431 w 550069"/>
              <a:gd name="connsiteY4" fmla="*/ 719137 h 776287"/>
              <a:gd name="connsiteX5" fmla="*/ 433387 w 550069"/>
              <a:gd name="connsiteY5" fmla="*/ 750094 h 776287"/>
              <a:gd name="connsiteX6" fmla="*/ 457200 w 550069"/>
              <a:gd name="connsiteY6" fmla="*/ 764381 h 776287"/>
              <a:gd name="connsiteX7" fmla="*/ 478631 w 550069"/>
              <a:gd name="connsiteY7" fmla="*/ 773906 h 776287"/>
              <a:gd name="connsiteX8" fmla="*/ 502444 w 550069"/>
              <a:gd name="connsiteY8" fmla="*/ 776287 h 776287"/>
              <a:gd name="connsiteX9" fmla="*/ 526256 w 550069"/>
              <a:gd name="connsiteY9" fmla="*/ 769144 h 776287"/>
              <a:gd name="connsiteX10" fmla="*/ 542925 w 550069"/>
              <a:gd name="connsiteY10" fmla="*/ 750094 h 776287"/>
              <a:gd name="connsiteX11" fmla="*/ 547687 w 550069"/>
              <a:gd name="connsiteY11" fmla="*/ 707231 h 776287"/>
              <a:gd name="connsiteX12" fmla="*/ 550069 w 550069"/>
              <a:gd name="connsiteY12" fmla="*/ 659606 h 776287"/>
              <a:gd name="connsiteX13" fmla="*/ 540544 w 550069"/>
              <a:gd name="connsiteY13" fmla="*/ 569119 h 776287"/>
              <a:gd name="connsiteX14" fmla="*/ 526256 w 550069"/>
              <a:gd name="connsiteY14" fmla="*/ 502444 h 776287"/>
              <a:gd name="connsiteX15" fmla="*/ 500062 w 550069"/>
              <a:gd name="connsiteY15" fmla="*/ 411956 h 776287"/>
              <a:gd name="connsiteX16" fmla="*/ 469106 w 550069"/>
              <a:gd name="connsiteY16" fmla="*/ 338137 h 776287"/>
              <a:gd name="connsiteX17" fmla="*/ 369094 w 550069"/>
              <a:gd name="connsiteY17" fmla="*/ 247650 h 776287"/>
              <a:gd name="connsiteX18" fmla="*/ 252412 w 550069"/>
              <a:gd name="connsiteY18" fmla="*/ 154781 h 776287"/>
              <a:gd name="connsiteX19" fmla="*/ 78581 w 550069"/>
              <a:gd name="connsiteY19" fmla="*/ 30956 h 776287"/>
              <a:gd name="connsiteX20" fmla="*/ 40481 w 550069"/>
              <a:gd name="connsiteY20" fmla="*/ 11906 h 776287"/>
              <a:gd name="connsiteX21" fmla="*/ 19050 w 550069"/>
              <a:gd name="connsiteY21" fmla="*/ 0 h 776287"/>
              <a:gd name="connsiteX22" fmla="*/ 0 w 550069"/>
              <a:gd name="connsiteY22" fmla="*/ 4762 h 776287"/>
              <a:gd name="connsiteX23" fmla="*/ 2381 w 550069"/>
              <a:gd name="connsiteY23" fmla="*/ 30956 h 776287"/>
              <a:gd name="connsiteX24" fmla="*/ 57150 w 550069"/>
              <a:gd name="connsiteY24" fmla="*/ 135731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0069" h="776287">
                <a:moveTo>
                  <a:pt x="57150" y="135731"/>
                </a:moveTo>
                <a:lnTo>
                  <a:pt x="250031" y="497681"/>
                </a:lnTo>
                <a:lnTo>
                  <a:pt x="309562" y="592931"/>
                </a:lnTo>
                <a:lnTo>
                  <a:pt x="361950" y="671512"/>
                </a:lnTo>
                <a:lnTo>
                  <a:pt x="402431" y="719137"/>
                </a:lnTo>
                <a:lnTo>
                  <a:pt x="433387" y="750094"/>
                </a:lnTo>
                <a:lnTo>
                  <a:pt x="457200" y="764381"/>
                </a:lnTo>
                <a:lnTo>
                  <a:pt x="478631" y="773906"/>
                </a:lnTo>
                <a:lnTo>
                  <a:pt x="502444" y="776287"/>
                </a:lnTo>
                <a:lnTo>
                  <a:pt x="526256" y="769144"/>
                </a:lnTo>
                <a:lnTo>
                  <a:pt x="542925" y="750094"/>
                </a:lnTo>
                <a:lnTo>
                  <a:pt x="547687" y="707231"/>
                </a:lnTo>
                <a:lnTo>
                  <a:pt x="550069" y="659606"/>
                </a:lnTo>
                <a:lnTo>
                  <a:pt x="540544" y="569119"/>
                </a:lnTo>
                <a:lnTo>
                  <a:pt x="526256" y="502444"/>
                </a:lnTo>
                <a:lnTo>
                  <a:pt x="500062" y="411956"/>
                </a:lnTo>
                <a:lnTo>
                  <a:pt x="469106" y="338137"/>
                </a:lnTo>
                <a:lnTo>
                  <a:pt x="369094" y="247650"/>
                </a:lnTo>
                <a:lnTo>
                  <a:pt x="252412" y="154781"/>
                </a:lnTo>
                <a:lnTo>
                  <a:pt x="78581" y="30956"/>
                </a:lnTo>
                <a:lnTo>
                  <a:pt x="40481" y="11906"/>
                </a:lnTo>
                <a:lnTo>
                  <a:pt x="19050" y="0"/>
                </a:lnTo>
                <a:lnTo>
                  <a:pt x="0" y="4762"/>
                </a:lnTo>
                <a:lnTo>
                  <a:pt x="2381" y="30956"/>
                </a:lnTo>
                <a:lnTo>
                  <a:pt x="57150" y="1357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1BE2E0B-AC3D-4235-AA78-E3E73172B536}"/>
              </a:ext>
            </a:extLst>
          </p:cNvPr>
          <p:cNvSpPr/>
          <p:nvPr/>
        </p:nvSpPr>
        <p:spPr>
          <a:xfrm rot="16200000">
            <a:off x="3707608" y="4799807"/>
            <a:ext cx="2254250" cy="280987"/>
          </a:xfrm>
          <a:custGeom>
            <a:avLst/>
            <a:gdLst>
              <a:gd name="connsiteX0" fmla="*/ 719137 w 2255043"/>
              <a:gd name="connsiteY0" fmla="*/ 280988 h 280988"/>
              <a:gd name="connsiteX1" fmla="*/ 1990725 w 2255043"/>
              <a:gd name="connsiteY1" fmla="*/ 278606 h 280988"/>
              <a:gd name="connsiteX2" fmla="*/ 2088356 w 2255043"/>
              <a:gd name="connsiteY2" fmla="*/ 264319 h 280988"/>
              <a:gd name="connsiteX3" fmla="*/ 2195512 w 2255043"/>
              <a:gd name="connsiteY3" fmla="*/ 233363 h 280988"/>
              <a:gd name="connsiteX4" fmla="*/ 2255043 w 2255043"/>
              <a:gd name="connsiteY4" fmla="*/ 190500 h 280988"/>
              <a:gd name="connsiteX5" fmla="*/ 2157412 w 2255043"/>
              <a:gd name="connsiteY5" fmla="*/ 42863 h 280988"/>
              <a:gd name="connsiteX6" fmla="*/ 2107406 w 2255043"/>
              <a:gd name="connsiteY6" fmla="*/ 61913 h 280988"/>
              <a:gd name="connsiteX7" fmla="*/ 2057400 w 2255043"/>
              <a:gd name="connsiteY7" fmla="*/ 83344 h 280988"/>
              <a:gd name="connsiteX8" fmla="*/ 2019300 w 2255043"/>
              <a:gd name="connsiteY8" fmla="*/ 97631 h 280988"/>
              <a:gd name="connsiteX9" fmla="*/ 1993106 w 2255043"/>
              <a:gd name="connsiteY9" fmla="*/ 100013 h 280988"/>
              <a:gd name="connsiteX10" fmla="*/ 1821656 w 2255043"/>
              <a:gd name="connsiteY10" fmla="*/ 102394 h 280988"/>
              <a:gd name="connsiteX11" fmla="*/ 1359693 w 2255043"/>
              <a:gd name="connsiteY11" fmla="*/ 102394 h 280988"/>
              <a:gd name="connsiteX12" fmla="*/ 1204912 w 2255043"/>
              <a:gd name="connsiteY12" fmla="*/ 102394 h 280988"/>
              <a:gd name="connsiteX13" fmla="*/ 1054893 w 2255043"/>
              <a:gd name="connsiteY13" fmla="*/ 90488 h 280988"/>
              <a:gd name="connsiteX14" fmla="*/ 619125 w 2255043"/>
              <a:gd name="connsiteY14" fmla="*/ 40481 h 280988"/>
              <a:gd name="connsiteX15" fmla="*/ 492918 w 2255043"/>
              <a:gd name="connsiteY15" fmla="*/ 16669 h 280988"/>
              <a:gd name="connsiteX16" fmla="*/ 445293 w 2255043"/>
              <a:gd name="connsiteY16" fmla="*/ 7144 h 280988"/>
              <a:gd name="connsiteX17" fmla="*/ 407193 w 2255043"/>
              <a:gd name="connsiteY17" fmla="*/ 0 h 280988"/>
              <a:gd name="connsiteX18" fmla="*/ 266700 w 2255043"/>
              <a:gd name="connsiteY18" fmla="*/ 21431 h 280988"/>
              <a:gd name="connsiteX19" fmla="*/ 192881 w 2255043"/>
              <a:gd name="connsiteY19" fmla="*/ 42863 h 280988"/>
              <a:gd name="connsiteX20" fmla="*/ 119062 w 2255043"/>
              <a:gd name="connsiteY20" fmla="*/ 73819 h 280988"/>
              <a:gd name="connsiteX21" fmla="*/ 59531 w 2255043"/>
              <a:gd name="connsiteY21" fmla="*/ 102394 h 280988"/>
              <a:gd name="connsiteX22" fmla="*/ 21431 w 2255043"/>
              <a:gd name="connsiteY22" fmla="*/ 135731 h 280988"/>
              <a:gd name="connsiteX23" fmla="*/ 0 w 2255043"/>
              <a:gd name="connsiteY23" fmla="*/ 173831 h 280988"/>
              <a:gd name="connsiteX24" fmla="*/ 0 w 2255043"/>
              <a:gd name="connsiteY24" fmla="*/ 202406 h 280988"/>
              <a:gd name="connsiteX25" fmla="*/ 9525 w 2255043"/>
              <a:gd name="connsiteY25" fmla="*/ 221456 h 280988"/>
              <a:gd name="connsiteX26" fmla="*/ 45243 w 2255043"/>
              <a:gd name="connsiteY26" fmla="*/ 238125 h 280988"/>
              <a:gd name="connsiteX27" fmla="*/ 111918 w 2255043"/>
              <a:gd name="connsiteY27" fmla="*/ 261938 h 280988"/>
              <a:gd name="connsiteX28" fmla="*/ 166687 w 2255043"/>
              <a:gd name="connsiteY28" fmla="*/ 273844 h 280988"/>
              <a:gd name="connsiteX29" fmla="*/ 197643 w 2255043"/>
              <a:gd name="connsiteY29" fmla="*/ 278606 h 280988"/>
              <a:gd name="connsiteX30" fmla="*/ 238125 w 2255043"/>
              <a:gd name="connsiteY30" fmla="*/ 278606 h 280988"/>
              <a:gd name="connsiteX31" fmla="*/ 719137 w 2255043"/>
              <a:gd name="connsiteY31" fmla="*/ 280988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2255043" h="280988">
                <a:moveTo>
                  <a:pt x="719137" y="280988"/>
                </a:moveTo>
                <a:lnTo>
                  <a:pt x="1990725" y="278606"/>
                </a:lnTo>
                <a:lnTo>
                  <a:pt x="2088356" y="264319"/>
                </a:lnTo>
                <a:lnTo>
                  <a:pt x="2195512" y="233363"/>
                </a:lnTo>
                <a:lnTo>
                  <a:pt x="2255043" y="190500"/>
                </a:lnTo>
                <a:lnTo>
                  <a:pt x="2157412" y="42863"/>
                </a:lnTo>
                <a:lnTo>
                  <a:pt x="2107406" y="61913"/>
                </a:lnTo>
                <a:lnTo>
                  <a:pt x="2057400" y="83344"/>
                </a:lnTo>
                <a:lnTo>
                  <a:pt x="2019300" y="97631"/>
                </a:lnTo>
                <a:lnTo>
                  <a:pt x="1993106" y="100013"/>
                </a:lnTo>
                <a:lnTo>
                  <a:pt x="1821656" y="102394"/>
                </a:lnTo>
                <a:lnTo>
                  <a:pt x="1359693" y="102394"/>
                </a:lnTo>
                <a:lnTo>
                  <a:pt x="1204912" y="102394"/>
                </a:lnTo>
                <a:lnTo>
                  <a:pt x="1054893" y="90488"/>
                </a:lnTo>
                <a:lnTo>
                  <a:pt x="619125" y="40481"/>
                </a:lnTo>
                <a:lnTo>
                  <a:pt x="492918" y="16669"/>
                </a:lnTo>
                <a:lnTo>
                  <a:pt x="445293" y="7144"/>
                </a:lnTo>
                <a:lnTo>
                  <a:pt x="407193" y="0"/>
                </a:lnTo>
                <a:lnTo>
                  <a:pt x="266700" y="21431"/>
                </a:lnTo>
                <a:lnTo>
                  <a:pt x="192881" y="42863"/>
                </a:lnTo>
                <a:lnTo>
                  <a:pt x="119062" y="73819"/>
                </a:lnTo>
                <a:lnTo>
                  <a:pt x="59531" y="102394"/>
                </a:lnTo>
                <a:lnTo>
                  <a:pt x="21431" y="135731"/>
                </a:lnTo>
                <a:lnTo>
                  <a:pt x="0" y="173831"/>
                </a:lnTo>
                <a:lnTo>
                  <a:pt x="0" y="202406"/>
                </a:lnTo>
                <a:lnTo>
                  <a:pt x="9525" y="221456"/>
                </a:lnTo>
                <a:lnTo>
                  <a:pt x="45243" y="238125"/>
                </a:lnTo>
                <a:lnTo>
                  <a:pt x="111918" y="261938"/>
                </a:lnTo>
                <a:lnTo>
                  <a:pt x="166687" y="273844"/>
                </a:lnTo>
                <a:lnTo>
                  <a:pt x="197643" y="278606"/>
                </a:lnTo>
                <a:lnTo>
                  <a:pt x="238125" y="278606"/>
                </a:lnTo>
                <a:lnTo>
                  <a:pt x="719137" y="2809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5F2FBA-3575-4FA0-9A78-7DC7997A6982}"/>
              </a:ext>
            </a:extLst>
          </p:cNvPr>
          <p:cNvSpPr/>
          <p:nvPr/>
        </p:nvSpPr>
        <p:spPr>
          <a:xfrm>
            <a:off x="5880100" y="1757363"/>
            <a:ext cx="2211388" cy="423862"/>
          </a:xfrm>
          <a:custGeom>
            <a:avLst/>
            <a:gdLst>
              <a:gd name="connsiteX0" fmla="*/ 454819 w 2212182"/>
              <a:gd name="connsiteY0" fmla="*/ 219075 h 423862"/>
              <a:gd name="connsiteX1" fmla="*/ 847725 w 2212182"/>
              <a:gd name="connsiteY1" fmla="*/ 192881 h 423862"/>
              <a:gd name="connsiteX2" fmla="*/ 1076325 w 2212182"/>
              <a:gd name="connsiteY2" fmla="*/ 171450 h 423862"/>
              <a:gd name="connsiteX3" fmla="*/ 1269207 w 2212182"/>
              <a:gd name="connsiteY3" fmla="*/ 133350 h 423862"/>
              <a:gd name="connsiteX4" fmla="*/ 1364457 w 2212182"/>
              <a:gd name="connsiteY4" fmla="*/ 128587 h 423862"/>
              <a:gd name="connsiteX5" fmla="*/ 1545432 w 2212182"/>
              <a:gd name="connsiteY5" fmla="*/ 109537 h 423862"/>
              <a:gd name="connsiteX6" fmla="*/ 1735932 w 2212182"/>
              <a:gd name="connsiteY6" fmla="*/ 9525 h 423862"/>
              <a:gd name="connsiteX7" fmla="*/ 1766888 w 2212182"/>
              <a:gd name="connsiteY7" fmla="*/ 0 h 423862"/>
              <a:gd name="connsiteX8" fmla="*/ 1785938 w 2212182"/>
              <a:gd name="connsiteY8" fmla="*/ 0 h 423862"/>
              <a:gd name="connsiteX9" fmla="*/ 1835944 w 2212182"/>
              <a:gd name="connsiteY9" fmla="*/ 0 h 423862"/>
              <a:gd name="connsiteX10" fmla="*/ 1945482 w 2212182"/>
              <a:gd name="connsiteY10" fmla="*/ 19050 h 423862"/>
              <a:gd name="connsiteX11" fmla="*/ 2047875 w 2212182"/>
              <a:gd name="connsiteY11" fmla="*/ 42862 h 423862"/>
              <a:gd name="connsiteX12" fmla="*/ 2119313 w 2212182"/>
              <a:gd name="connsiteY12" fmla="*/ 64293 h 423862"/>
              <a:gd name="connsiteX13" fmla="*/ 2166938 w 2212182"/>
              <a:gd name="connsiteY13" fmla="*/ 88106 h 423862"/>
              <a:gd name="connsiteX14" fmla="*/ 2197894 w 2212182"/>
              <a:gd name="connsiteY14" fmla="*/ 114300 h 423862"/>
              <a:gd name="connsiteX15" fmla="*/ 2212182 w 2212182"/>
              <a:gd name="connsiteY15" fmla="*/ 140493 h 423862"/>
              <a:gd name="connsiteX16" fmla="*/ 2200275 w 2212182"/>
              <a:gd name="connsiteY16" fmla="*/ 169068 h 423862"/>
              <a:gd name="connsiteX17" fmla="*/ 2176463 w 2212182"/>
              <a:gd name="connsiteY17" fmla="*/ 200025 h 423862"/>
              <a:gd name="connsiteX18" fmla="*/ 2145507 w 2212182"/>
              <a:gd name="connsiteY18" fmla="*/ 216693 h 423862"/>
              <a:gd name="connsiteX19" fmla="*/ 2083594 w 2212182"/>
              <a:gd name="connsiteY19" fmla="*/ 226218 h 423862"/>
              <a:gd name="connsiteX20" fmla="*/ 1628775 w 2212182"/>
              <a:gd name="connsiteY20" fmla="*/ 271462 h 423862"/>
              <a:gd name="connsiteX21" fmla="*/ 926307 w 2212182"/>
              <a:gd name="connsiteY21" fmla="*/ 338137 h 423862"/>
              <a:gd name="connsiteX22" fmla="*/ 526257 w 2212182"/>
              <a:gd name="connsiteY22" fmla="*/ 378618 h 423862"/>
              <a:gd name="connsiteX23" fmla="*/ 385763 w 2212182"/>
              <a:gd name="connsiteY23" fmla="*/ 404812 h 423862"/>
              <a:gd name="connsiteX24" fmla="*/ 321469 w 2212182"/>
              <a:gd name="connsiteY24" fmla="*/ 421481 h 423862"/>
              <a:gd name="connsiteX25" fmla="*/ 283369 w 2212182"/>
              <a:gd name="connsiteY25" fmla="*/ 423862 h 423862"/>
              <a:gd name="connsiteX26" fmla="*/ 247650 w 2212182"/>
              <a:gd name="connsiteY26" fmla="*/ 411956 h 423862"/>
              <a:gd name="connsiteX27" fmla="*/ 192882 w 2212182"/>
              <a:gd name="connsiteY27" fmla="*/ 383381 h 423862"/>
              <a:gd name="connsiteX28" fmla="*/ 142875 w 2212182"/>
              <a:gd name="connsiteY28" fmla="*/ 345281 h 423862"/>
              <a:gd name="connsiteX29" fmla="*/ 83344 w 2212182"/>
              <a:gd name="connsiteY29" fmla="*/ 285750 h 423862"/>
              <a:gd name="connsiteX30" fmla="*/ 28575 w 2212182"/>
              <a:gd name="connsiteY30" fmla="*/ 223837 h 423862"/>
              <a:gd name="connsiteX31" fmla="*/ 4763 w 2212182"/>
              <a:gd name="connsiteY31" fmla="*/ 195262 h 423862"/>
              <a:gd name="connsiteX32" fmla="*/ 0 w 2212182"/>
              <a:gd name="connsiteY32" fmla="*/ 173831 h 423862"/>
              <a:gd name="connsiteX33" fmla="*/ 0 w 2212182"/>
              <a:gd name="connsiteY33" fmla="*/ 150018 h 423862"/>
              <a:gd name="connsiteX34" fmla="*/ 4763 w 2212182"/>
              <a:gd name="connsiteY34" fmla="*/ 142875 h 423862"/>
              <a:gd name="connsiteX35" fmla="*/ 26194 w 2212182"/>
              <a:gd name="connsiteY35" fmla="*/ 142875 h 423862"/>
              <a:gd name="connsiteX36" fmla="*/ 50007 w 2212182"/>
              <a:gd name="connsiteY36" fmla="*/ 152400 h 423862"/>
              <a:gd name="connsiteX37" fmla="*/ 85725 w 2212182"/>
              <a:gd name="connsiteY37" fmla="*/ 169068 h 423862"/>
              <a:gd name="connsiteX38" fmla="*/ 123825 w 2212182"/>
              <a:gd name="connsiteY38" fmla="*/ 185737 h 423862"/>
              <a:gd name="connsiteX39" fmla="*/ 173832 w 2212182"/>
              <a:gd name="connsiteY39" fmla="*/ 200025 h 423862"/>
              <a:gd name="connsiteX40" fmla="*/ 226219 w 2212182"/>
              <a:gd name="connsiteY40" fmla="*/ 209550 h 423862"/>
              <a:gd name="connsiteX41" fmla="*/ 316707 w 2212182"/>
              <a:gd name="connsiteY41" fmla="*/ 221456 h 423862"/>
              <a:gd name="connsiteX42" fmla="*/ 454819 w 2212182"/>
              <a:gd name="connsiteY42" fmla="*/ 219075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212182" h="423862">
                <a:moveTo>
                  <a:pt x="454819" y="219075"/>
                </a:moveTo>
                <a:lnTo>
                  <a:pt x="847725" y="192881"/>
                </a:lnTo>
                <a:lnTo>
                  <a:pt x="1076325" y="171450"/>
                </a:lnTo>
                <a:lnTo>
                  <a:pt x="1269207" y="133350"/>
                </a:lnTo>
                <a:lnTo>
                  <a:pt x="1364457" y="128587"/>
                </a:lnTo>
                <a:lnTo>
                  <a:pt x="1545432" y="109537"/>
                </a:lnTo>
                <a:lnTo>
                  <a:pt x="1735932" y="9525"/>
                </a:lnTo>
                <a:lnTo>
                  <a:pt x="1766888" y="0"/>
                </a:lnTo>
                <a:lnTo>
                  <a:pt x="1785938" y="0"/>
                </a:lnTo>
                <a:lnTo>
                  <a:pt x="1835944" y="0"/>
                </a:lnTo>
                <a:lnTo>
                  <a:pt x="1945482" y="19050"/>
                </a:lnTo>
                <a:lnTo>
                  <a:pt x="2047875" y="42862"/>
                </a:lnTo>
                <a:lnTo>
                  <a:pt x="2119313" y="64293"/>
                </a:lnTo>
                <a:lnTo>
                  <a:pt x="2166938" y="88106"/>
                </a:lnTo>
                <a:lnTo>
                  <a:pt x="2197894" y="114300"/>
                </a:lnTo>
                <a:lnTo>
                  <a:pt x="2212182" y="140493"/>
                </a:lnTo>
                <a:lnTo>
                  <a:pt x="2200275" y="169068"/>
                </a:lnTo>
                <a:lnTo>
                  <a:pt x="2176463" y="200025"/>
                </a:lnTo>
                <a:lnTo>
                  <a:pt x="2145507" y="216693"/>
                </a:lnTo>
                <a:lnTo>
                  <a:pt x="2083594" y="226218"/>
                </a:lnTo>
                <a:lnTo>
                  <a:pt x="1628775" y="271462"/>
                </a:lnTo>
                <a:lnTo>
                  <a:pt x="926307" y="338137"/>
                </a:lnTo>
                <a:lnTo>
                  <a:pt x="526257" y="378618"/>
                </a:lnTo>
                <a:lnTo>
                  <a:pt x="385763" y="404812"/>
                </a:lnTo>
                <a:lnTo>
                  <a:pt x="321469" y="421481"/>
                </a:lnTo>
                <a:lnTo>
                  <a:pt x="283369" y="423862"/>
                </a:lnTo>
                <a:lnTo>
                  <a:pt x="247650" y="411956"/>
                </a:lnTo>
                <a:lnTo>
                  <a:pt x="192882" y="383381"/>
                </a:lnTo>
                <a:lnTo>
                  <a:pt x="142875" y="345281"/>
                </a:lnTo>
                <a:lnTo>
                  <a:pt x="83344" y="285750"/>
                </a:lnTo>
                <a:lnTo>
                  <a:pt x="28575" y="223837"/>
                </a:lnTo>
                <a:lnTo>
                  <a:pt x="4763" y="195262"/>
                </a:lnTo>
                <a:lnTo>
                  <a:pt x="0" y="173831"/>
                </a:lnTo>
                <a:lnTo>
                  <a:pt x="0" y="150018"/>
                </a:lnTo>
                <a:lnTo>
                  <a:pt x="4763" y="142875"/>
                </a:lnTo>
                <a:lnTo>
                  <a:pt x="26194" y="142875"/>
                </a:lnTo>
                <a:lnTo>
                  <a:pt x="50007" y="152400"/>
                </a:lnTo>
                <a:lnTo>
                  <a:pt x="85725" y="169068"/>
                </a:lnTo>
                <a:lnTo>
                  <a:pt x="123825" y="185737"/>
                </a:lnTo>
                <a:lnTo>
                  <a:pt x="173832" y="200025"/>
                </a:lnTo>
                <a:lnTo>
                  <a:pt x="226219" y="209550"/>
                </a:lnTo>
                <a:lnTo>
                  <a:pt x="316707" y="221456"/>
                </a:lnTo>
                <a:lnTo>
                  <a:pt x="454819" y="2190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E9EDC27A-1E9A-4FE0-B4AF-2D1297127BB5}"/>
              </a:ext>
            </a:extLst>
          </p:cNvPr>
          <p:cNvSpPr/>
          <p:nvPr/>
        </p:nvSpPr>
        <p:spPr>
          <a:xfrm rot="16200000">
            <a:off x="6084888" y="1863725"/>
            <a:ext cx="1644650" cy="533400"/>
          </a:xfrm>
          <a:custGeom>
            <a:avLst/>
            <a:gdLst>
              <a:gd name="connsiteX0" fmla="*/ 666750 w 1645443"/>
              <a:gd name="connsiteY0" fmla="*/ 252413 h 533400"/>
              <a:gd name="connsiteX1" fmla="*/ 995362 w 1645443"/>
              <a:gd name="connsiteY1" fmla="*/ 254794 h 533400"/>
              <a:gd name="connsiteX2" fmla="*/ 1116806 w 1645443"/>
              <a:gd name="connsiteY2" fmla="*/ 252413 h 533400"/>
              <a:gd name="connsiteX3" fmla="*/ 1262062 w 1645443"/>
              <a:gd name="connsiteY3" fmla="*/ 242888 h 533400"/>
              <a:gd name="connsiteX4" fmla="*/ 1338262 w 1645443"/>
              <a:gd name="connsiteY4" fmla="*/ 226219 h 533400"/>
              <a:gd name="connsiteX5" fmla="*/ 1407318 w 1645443"/>
              <a:gd name="connsiteY5" fmla="*/ 204788 h 533400"/>
              <a:gd name="connsiteX6" fmla="*/ 1462087 w 1645443"/>
              <a:gd name="connsiteY6" fmla="*/ 183357 h 533400"/>
              <a:gd name="connsiteX7" fmla="*/ 1500187 w 1645443"/>
              <a:gd name="connsiteY7" fmla="*/ 159544 h 533400"/>
              <a:gd name="connsiteX8" fmla="*/ 1543050 w 1645443"/>
              <a:gd name="connsiteY8" fmla="*/ 102394 h 533400"/>
              <a:gd name="connsiteX9" fmla="*/ 1564481 w 1645443"/>
              <a:gd name="connsiteY9" fmla="*/ 54769 h 533400"/>
              <a:gd name="connsiteX10" fmla="*/ 1581150 w 1645443"/>
              <a:gd name="connsiteY10" fmla="*/ 26194 h 533400"/>
              <a:gd name="connsiteX11" fmla="*/ 1595437 w 1645443"/>
              <a:gd name="connsiteY11" fmla="*/ 7144 h 533400"/>
              <a:gd name="connsiteX12" fmla="*/ 1614487 w 1645443"/>
              <a:gd name="connsiteY12" fmla="*/ 0 h 533400"/>
              <a:gd name="connsiteX13" fmla="*/ 1633537 w 1645443"/>
              <a:gd name="connsiteY13" fmla="*/ 4763 h 533400"/>
              <a:gd name="connsiteX14" fmla="*/ 1643062 w 1645443"/>
              <a:gd name="connsiteY14" fmla="*/ 16669 h 533400"/>
              <a:gd name="connsiteX15" fmla="*/ 1645443 w 1645443"/>
              <a:gd name="connsiteY15" fmla="*/ 61913 h 533400"/>
              <a:gd name="connsiteX16" fmla="*/ 1640681 w 1645443"/>
              <a:gd name="connsiteY16" fmla="*/ 126207 h 533400"/>
              <a:gd name="connsiteX17" fmla="*/ 1626393 w 1645443"/>
              <a:gd name="connsiteY17" fmla="*/ 185738 h 533400"/>
              <a:gd name="connsiteX18" fmla="*/ 1585912 w 1645443"/>
              <a:gd name="connsiteY18" fmla="*/ 290513 h 533400"/>
              <a:gd name="connsiteX19" fmla="*/ 1535906 w 1645443"/>
              <a:gd name="connsiteY19" fmla="*/ 388144 h 533400"/>
              <a:gd name="connsiteX20" fmla="*/ 1490662 w 1645443"/>
              <a:gd name="connsiteY20" fmla="*/ 459582 h 533400"/>
              <a:gd name="connsiteX21" fmla="*/ 1462087 w 1645443"/>
              <a:gd name="connsiteY21" fmla="*/ 502444 h 533400"/>
              <a:gd name="connsiteX22" fmla="*/ 1435893 w 1645443"/>
              <a:gd name="connsiteY22" fmla="*/ 526257 h 533400"/>
              <a:gd name="connsiteX23" fmla="*/ 1407318 w 1645443"/>
              <a:gd name="connsiteY23" fmla="*/ 533400 h 533400"/>
              <a:gd name="connsiteX24" fmla="*/ 1381125 w 1645443"/>
              <a:gd name="connsiteY24" fmla="*/ 533400 h 533400"/>
              <a:gd name="connsiteX25" fmla="*/ 1340643 w 1645443"/>
              <a:gd name="connsiteY25" fmla="*/ 526257 h 533400"/>
              <a:gd name="connsiteX26" fmla="*/ 1300162 w 1645443"/>
              <a:gd name="connsiteY26" fmla="*/ 514350 h 533400"/>
              <a:gd name="connsiteX27" fmla="*/ 1273968 w 1645443"/>
              <a:gd name="connsiteY27" fmla="*/ 502444 h 533400"/>
              <a:gd name="connsiteX28" fmla="*/ 1238250 w 1645443"/>
              <a:gd name="connsiteY28" fmla="*/ 497682 h 533400"/>
              <a:gd name="connsiteX29" fmla="*/ 1021556 w 1645443"/>
              <a:gd name="connsiteY29" fmla="*/ 502444 h 533400"/>
              <a:gd name="connsiteX30" fmla="*/ 854868 w 1645443"/>
              <a:gd name="connsiteY30" fmla="*/ 500063 h 533400"/>
              <a:gd name="connsiteX31" fmla="*/ 435768 w 1645443"/>
              <a:gd name="connsiteY31" fmla="*/ 471488 h 533400"/>
              <a:gd name="connsiteX32" fmla="*/ 366712 w 1645443"/>
              <a:gd name="connsiteY32" fmla="*/ 473869 h 533400"/>
              <a:gd name="connsiteX33" fmla="*/ 128587 w 1645443"/>
              <a:gd name="connsiteY33" fmla="*/ 457200 h 533400"/>
              <a:gd name="connsiteX34" fmla="*/ 11906 w 1645443"/>
              <a:gd name="connsiteY34" fmla="*/ 454819 h 533400"/>
              <a:gd name="connsiteX35" fmla="*/ 0 w 1645443"/>
              <a:gd name="connsiteY35" fmla="*/ 250032 h 533400"/>
              <a:gd name="connsiteX36" fmla="*/ 173831 w 1645443"/>
              <a:gd name="connsiteY36" fmla="*/ 254794 h 533400"/>
              <a:gd name="connsiteX37" fmla="*/ 514350 w 1645443"/>
              <a:gd name="connsiteY37" fmla="*/ 254794 h 533400"/>
              <a:gd name="connsiteX38" fmla="*/ 666750 w 1645443"/>
              <a:gd name="connsiteY38" fmla="*/ 252413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645443" h="533400">
                <a:moveTo>
                  <a:pt x="666750" y="252413"/>
                </a:moveTo>
                <a:lnTo>
                  <a:pt x="995362" y="254794"/>
                </a:lnTo>
                <a:lnTo>
                  <a:pt x="1116806" y="252413"/>
                </a:lnTo>
                <a:lnTo>
                  <a:pt x="1262062" y="242888"/>
                </a:lnTo>
                <a:lnTo>
                  <a:pt x="1338262" y="226219"/>
                </a:lnTo>
                <a:lnTo>
                  <a:pt x="1407318" y="204788"/>
                </a:lnTo>
                <a:lnTo>
                  <a:pt x="1462087" y="183357"/>
                </a:lnTo>
                <a:lnTo>
                  <a:pt x="1500187" y="159544"/>
                </a:lnTo>
                <a:lnTo>
                  <a:pt x="1543050" y="102394"/>
                </a:lnTo>
                <a:lnTo>
                  <a:pt x="1564481" y="54769"/>
                </a:lnTo>
                <a:lnTo>
                  <a:pt x="1581150" y="26194"/>
                </a:lnTo>
                <a:lnTo>
                  <a:pt x="1595437" y="7144"/>
                </a:lnTo>
                <a:lnTo>
                  <a:pt x="1614487" y="0"/>
                </a:lnTo>
                <a:lnTo>
                  <a:pt x="1633537" y="4763"/>
                </a:lnTo>
                <a:lnTo>
                  <a:pt x="1643062" y="16669"/>
                </a:lnTo>
                <a:lnTo>
                  <a:pt x="1645443" y="61913"/>
                </a:lnTo>
                <a:lnTo>
                  <a:pt x="1640681" y="126207"/>
                </a:lnTo>
                <a:lnTo>
                  <a:pt x="1626393" y="185738"/>
                </a:lnTo>
                <a:lnTo>
                  <a:pt x="1585912" y="290513"/>
                </a:lnTo>
                <a:lnTo>
                  <a:pt x="1535906" y="388144"/>
                </a:lnTo>
                <a:lnTo>
                  <a:pt x="1490662" y="459582"/>
                </a:lnTo>
                <a:lnTo>
                  <a:pt x="1462087" y="502444"/>
                </a:lnTo>
                <a:lnTo>
                  <a:pt x="1435893" y="526257"/>
                </a:lnTo>
                <a:lnTo>
                  <a:pt x="1407318" y="533400"/>
                </a:lnTo>
                <a:lnTo>
                  <a:pt x="1381125" y="533400"/>
                </a:lnTo>
                <a:lnTo>
                  <a:pt x="1340643" y="526257"/>
                </a:lnTo>
                <a:lnTo>
                  <a:pt x="1300162" y="514350"/>
                </a:lnTo>
                <a:lnTo>
                  <a:pt x="1273968" y="502444"/>
                </a:lnTo>
                <a:lnTo>
                  <a:pt x="1238250" y="497682"/>
                </a:lnTo>
                <a:lnTo>
                  <a:pt x="1021556" y="502444"/>
                </a:lnTo>
                <a:lnTo>
                  <a:pt x="854868" y="500063"/>
                </a:lnTo>
                <a:lnTo>
                  <a:pt x="435768" y="471488"/>
                </a:lnTo>
                <a:lnTo>
                  <a:pt x="366712" y="473869"/>
                </a:lnTo>
                <a:lnTo>
                  <a:pt x="128587" y="457200"/>
                </a:lnTo>
                <a:lnTo>
                  <a:pt x="11906" y="454819"/>
                </a:lnTo>
                <a:lnTo>
                  <a:pt x="0" y="250032"/>
                </a:lnTo>
                <a:lnTo>
                  <a:pt x="173831" y="254794"/>
                </a:lnTo>
                <a:lnTo>
                  <a:pt x="514350" y="254794"/>
                </a:lnTo>
                <a:lnTo>
                  <a:pt x="666750" y="2524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DA4892EE-F119-4395-B35C-816F2DF8C2D0}"/>
              </a:ext>
            </a:extLst>
          </p:cNvPr>
          <p:cNvSpPr/>
          <p:nvPr/>
        </p:nvSpPr>
        <p:spPr>
          <a:xfrm>
            <a:off x="5903914" y="2268539"/>
            <a:ext cx="2200275" cy="403225"/>
          </a:xfrm>
          <a:custGeom>
            <a:avLst/>
            <a:gdLst>
              <a:gd name="connsiteX0" fmla="*/ 459581 w 2200275"/>
              <a:gd name="connsiteY0" fmla="*/ 192882 h 402432"/>
              <a:gd name="connsiteX1" fmla="*/ 776287 w 2200275"/>
              <a:gd name="connsiteY1" fmla="*/ 171450 h 402432"/>
              <a:gd name="connsiteX2" fmla="*/ 1269206 w 2200275"/>
              <a:gd name="connsiteY2" fmla="*/ 128588 h 402432"/>
              <a:gd name="connsiteX3" fmla="*/ 1524000 w 2200275"/>
              <a:gd name="connsiteY3" fmla="*/ 102394 h 402432"/>
              <a:gd name="connsiteX4" fmla="*/ 1631156 w 2200275"/>
              <a:gd name="connsiteY4" fmla="*/ 85725 h 402432"/>
              <a:gd name="connsiteX5" fmla="*/ 1702594 w 2200275"/>
              <a:gd name="connsiteY5" fmla="*/ 61913 h 402432"/>
              <a:gd name="connsiteX6" fmla="*/ 1795462 w 2200275"/>
              <a:gd name="connsiteY6" fmla="*/ 23813 h 402432"/>
              <a:gd name="connsiteX7" fmla="*/ 1835944 w 2200275"/>
              <a:gd name="connsiteY7" fmla="*/ 0 h 402432"/>
              <a:gd name="connsiteX8" fmla="*/ 1916906 w 2200275"/>
              <a:gd name="connsiteY8" fmla="*/ 4763 h 402432"/>
              <a:gd name="connsiteX9" fmla="*/ 1985962 w 2200275"/>
              <a:gd name="connsiteY9" fmla="*/ 11907 h 402432"/>
              <a:gd name="connsiteX10" fmla="*/ 2047875 w 2200275"/>
              <a:gd name="connsiteY10" fmla="*/ 30957 h 402432"/>
              <a:gd name="connsiteX11" fmla="*/ 2119312 w 2200275"/>
              <a:gd name="connsiteY11" fmla="*/ 66675 h 402432"/>
              <a:gd name="connsiteX12" fmla="*/ 2164556 w 2200275"/>
              <a:gd name="connsiteY12" fmla="*/ 97632 h 402432"/>
              <a:gd name="connsiteX13" fmla="*/ 2190750 w 2200275"/>
              <a:gd name="connsiteY13" fmla="*/ 128588 h 402432"/>
              <a:gd name="connsiteX14" fmla="*/ 2200275 w 2200275"/>
              <a:gd name="connsiteY14" fmla="*/ 154782 h 402432"/>
              <a:gd name="connsiteX15" fmla="*/ 2200275 w 2200275"/>
              <a:gd name="connsiteY15" fmla="*/ 173832 h 402432"/>
              <a:gd name="connsiteX16" fmla="*/ 2185987 w 2200275"/>
              <a:gd name="connsiteY16" fmla="*/ 197644 h 402432"/>
              <a:gd name="connsiteX17" fmla="*/ 2164556 w 2200275"/>
              <a:gd name="connsiteY17" fmla="*/ 219075 h 402432"/>
              <a:gd name="connsiteX18" fmla="*/ 2138362 w 2200275"/>
              <a:gd name="connsiteY18" fmla="*/ 226219 h 402432"/>
              <a:gd name="connsiteX19" fmla="*/ 1854994 w 2200275"/>
              <a:gd name="connsiteY19" fmla="*/ 245269 h 402432"/>
              <a:gd name="connsiteX20" fmla="*/ 952500 w 2200275"/>
              <a:gd name="connsiteY20" fmla="*/ 316707 h 402432"/>
              <a:gd name="connsiteX21" fmla="*/ 566737 w 2200275"/>
              <a:gd name="connsiteY21" fmla="*/ 361950 h 402432"/>
              <a:gd name="connsiteX22" fmla="*/ 490537 w 2200275"/>
              <a:gd name="connsiteY22" fmla="*/ 373857 h 402432"/>
              <a:gd name="connsiteX23" fmla="*/ 328612 w 2200275"/>
              <a:gd name="connsiteY23" fmla="*/ 402432 h 402432"/>
              <a:gd name="connsiteX24" fmla="*/ 288131 w 2200275"/>
              <a:gd name="connsiteY24" fmla="*/ 395288 h 402432"/>
              <a:gd name="connsiteX25" fmla="*/ 230981 w 2200275"/>
              <a:gd name="connsiteY25" fmla="*/ 371475 h 402432"/>
              <a:gd name="connsiteX26" fmla="*/ 138112 w 2200275"/>
              <a:gd name="connsiteY26" fmla="*/ 319088 h 402432"/>
              <a:gd name="connsiteX27" fmla="*/ 76200 w 2200275"/>
              <a:gd name="connsiteY27" fmla="*/ 266700 h 402432"/>
              <a:gd name="connsiteX28" fmla="*/ 26194 w 2200275"/>
              <a:gd name="connsiteY28" fmla="*/ 216694 h 402432"/>
              <a:gd name="connsiteX29" fmla="*/ 0 w 2200275"/>
              <a:gd name="connsiteY29" fmla="*/ 185738 h 402432"/>
              <a:gd name="connsiteX30" fmla="*/ 0 w 2200275"/>
              <a:gd name="connsiteY30" fmla="*/ 161925 h 402432"/>
              <a:gd name="connsiteX31" fmla="*/ 4762 w 2200275"/>
              <a:gd name="connsiteY31" fmla="*/ 145257 h 402432"/>
              <a:gd name="connsiteX32" fmla="*/ 30956 w 2200275"/>
              <a:gd name="connsiteY32" fmla="*/ 147638 h 402432"/>
              <a:gd name="connsiteX33" fmla="*/ 54769 w 2200275"/>
              <a:gd name="connsiteY33" fmla="*/ 159544 h 402432"/>
              <a:gd name="connsiteX34" fmla="*/ 119062 w 2200275"/>
              <a:gd name="connsiteY34" fmla="*/ 183357 h 402432"/>
              <a:gd name="connsiteX35" fmla="*/ 200025 w 2200275"/>
              <a:gd name="connsiteY35" fmla="*/ 200025 h 402432"/>
              <a:gd name="connsiteX36" fmla="*/ 292894 w 2200275"/>
              <a:gd name="connsiteY36" fmla="*/ 204788 h 402432"/>
              <a:gd name="connsiteX37" fmla="*/ 459581 w 2200275"/>
              <a:gd name="connsiteY37" fmla="*/ 192882 h 40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200275" h="402432">
                <a:moveTo>
                  <a:pt x="459581" y="192882"/>
                </a:moveTo>
                <a:lnTo>
                  <a:pt x="776287" y="171450"/>
                </a:lnTo>
                <a:lnTo>
                  <a:pt x="1269206" y="128588"/>
                </a:lnTo>
                <a:lnTo>
                  <a:pt x="1524000" y="102394"/>
                </a:lnTo>
                <a:lnTo>
                  <a:pt x="1631156" y="85725"/>
                </a:lnTo>
                <a:lnTo>
                  <a:pt x="1702594" y="61913"/>
                </a:lnTo>
                <a:lnTo>
                  <a:pt x="1795462" y="23813"/>
                </a:lnTo>
                <a:lnTo>
                  <a:pt x="1835944" y="0"/>
                </a:lnTo>
                <a:lnTo>
                  <a:pt x="1916906" y="4763"/>
                </a:lnTo>
                <a:lnTo>
                  <a:pt x="1985962" y="11907"/>
                </a:lnTo>
                <a:lnTo>
                  <a:pt x="2047875" y="30957"/>
                </a:lnTo>
                <a:lnTo>
                  <a:pt x="2119312" y="66675"/>
                </a:lnTo>
                <a:lnTo>
                  <a:pt x="2164556" y="97632"/>
                </a:lnTo>
                <a:lnTo>
                  <a:pt x="2190750" y="128588"/>
                </a:lnTo>
                <a:lnTo>
                  <a:pt x="2200275" y="154782"/>
                </a:lnTo>
                <a:lnTo>
                  <a:pt x="2200275" y="173832"/>
                </a:lnTo>
                <a:lnTo>
                  <a:pt x="2185987" y="197644"/>
                </a:lnTo>
                <a:lnTo>
                  <a:pt x="2164556" y="219075"/>
                </a:lnTo>
                <a:lnTo>
                  <a:pt x="2138362" y="226219"/>
                </a:lnTo>
                <a:lnTo>
                  <a:pt x="1854994" y="245269"/>
                </a:lnTo>
                <a:lnTo>
                  <a:pt x="952500" y="316707"/>
                </a:lnTo>
                <a:lnTo>
                  <a:pt x="566737" y="361950"/>
                </a:lnTo>
                <a:lnTo>
                  <a:pt x="490537" y="373857"/>
                </a:lnTo>
                <a:lnTo>
                  <a:pt x="328612" y="402432"/>
                </a:lnTo>
                <a:lnTo>
                  <a:pt x="288131" y="395288"/>
                </a:lnTo>
                <a:lnTo>
                  <a:pt x="230981" y="371475"/>
                </a:lnTo>
                <a:lnTo>
                  <a:pt x="138112" y="319088"/>
                </a:lnTo>
                <a:lnTo>
                  <a:pt x="76200" y="266700"/>
                </a:lnTo>
                <a:lnTo>
                  <a:pt x="26194" y="216694"/>
                </a:lnTo>
                <a:lnTo>
                  <a:pt x="0" y="185738"/>
                </a:lnTo>
                <a:lnTo>
                  <a:pt x="0" y="161925"/>
                </a:lnTo>
                <a:lnTo>
                  <a:pt x="4762" y="145257"/>
                </a:lnTo>
                <a:lnTo>
                  <a:pt x="30956" y="147638"/>
                </a:lnTo>
                <a:lnTo>
                  <a:pt x="54769" y="159544"/>
                </a:lnTo>
                <a:lnTo>
                  <a:pt x="119062" y="183357"/>
                </a:lnTo>
                <a:lnTo>
                  <a:pt x="200025" y="200025"/>
                </a:lnTo>
                <a:lnTo>
                  <a:pt x="292894" y="204788"/>
                </a:lnTo>
                <a:lnTo>
                  <a:pt x="459581" y="1928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D8F2E66-ACE9-478F-BBB0-A4F1B4EC4DE4}"/>
              </a:ext>
            </a:extLst>
          </p:cNvPr>
          <p:cNvSpPr/>
          <p:nvPr/>
        </p:nvSpPr>
        <p:spPr>
          <a:xfrm>
            <a:off x="5495926" y="2736850"/>
            <a:ext cx="3051175" cy="488950"/>
          </a:xfrm>
          <a:custGeom>
            <a:avLst/>
            <a:gdLst>
              <a:gd name="connsiteX0" fmla="*/ 1104900 w 3051175"/>
              <a:gd name="connsiteY0" fmla="*/ 206375 h 488950"/>
              <a:gd name="connsiteX1" fmla="*/ 1663700 w 3051175"/>
              <a:gd name="connsiteY1" fmla="*/ 152400 h 488950"/>
              <a:gd name="connsiteX2" fmla="*/ 2136775 w 3051175"/>
              <a:gd name="connsiteY2" fmla="*/ 114300 h 488950"/>
              <a:gd name="connsiteX3" fmla="*/ 2419350 w 3051175"/>
              <a:gd name="connsiteY3" fmla="*/ 88900 h 488950"/>
              <a:gd name="connsiteX4" fmla="*/ 2489200 w 3051175"/>
              <a:gd name="connsiteY4" fmla="*/ 60325 h 488950"/>
              <a:gd name="connsiteX5" fmla="*/ 2574925 w 3051175"/>
              <a:gd name="connsiteY5" fmla="*/ 19050 h 488950"/>
              <a:gd name="connsiteX6" fmla="*/ 2616200 w 3051175"/>
              <a:gd name="connsiteY6" fmla="*/ 0 h 488950"/>
              <a:gd name="connsiteX7" fmla="*/ 2657475 w 3051175"/>
              <a:gd name="connsiteY7" fmla="*/ 6350 h 488950"/>
              <a:gd name="connsiteX8" fmla="*/ 2740025 w 3051175"/>
              <a:gd name="connsiteY8" fmla="*/ 22225 h 488950"/>
              <a:gd name="connsiteX9" fmla="*/ 2870200 w 3051175"/>
              <a:gd name="connsiteY9" fmla="*/ 66675 h 488950"/>
              <a:gd name="connsiteX10" fmla="*/ 2962275 w 3051175"/>
              <a:gd name="connsiteY10" fmla="*/ 107950 h 488950"/>
              <a:gd name="connsiteX11" fmla="*/ 3009900 w 3051175"/>
              <a:gd name="connsiteY11" fmla="*/ 133350 h 488950"/>
              <a:gd name="connsiteX12" fmla="*/ 3035300 w 3051175"/>
              <a:gd name="connsiteY12" fmla="*/ 161925 h 488950"/>
              <a:gd name="connsiteX13" fmla="*/ 3051175 w 3051175"/>
              <a:gd name="connsiteY13" fmla="*/ 206375 h 488950"/>
              <a:gd name="connsiteX14" fmla="*/ 3048000 w 3051175"/>
              <a:gd name="connsiteY14" fmla="*/ 231775 h 488950"/>
              <a:gd name="connsiteX15" fmla="*/ 3028950 w 3051175"/>
              <a:gd name="connsiteY15" fmla="*/ 266700 h 488950"/>
              <a:gd name="connsiteX16" fmla="*/ 3000375 w 3051175"/>
              <a:gd name="connsiteY16" fmla="*/ 295275 h 488950"/>
              <a:gd name="connsiteX17" fmla="*/ 2959100 w 3051175"/>
              <a:gd name="connsiteY17" fmla="*/ 314325 h 488950"/>
              <a:gd name="connsiteX18" fmla="*/ 2870200 w 3051175"/>
              <a:gd name="connsiteY18" fmla="*/ 298450 h 488950"/>
              <a:gd name="connsiteX19" fmla="*/ 2749550 w 3051175"/>
              <a:gd name="connsiteY19" fmla="*/ 279400 h 488950"/>
              <a:gd name="connsiteX20" fmla="*/ 2581275 w 3051175"/>
              <a:gd name="connsiteY20" fmla="*/ 260350 h 488950"/>
              <a:gd name="connsiteX21" fmla="*/ 2327275 w 3051175"/>
              <a:gd name="connsiteY21" fmla="*/ 266700 h 488950"/>
              <a:gd name="connsiteX22" fmla="*/ 1958975 w 3051175"/>
              <a:gd name="connsiteY22" fmla="*/ 285750 h 488950"/>
              <a:gd name="connsiteX23" fmla="*/ 1514475 w 3051175"/>
              <a:gd name="connsiteY23" fmla="*/ 320675 h 488950"/>
              <a:gd name="connsiteX24" fmla="*/ 1085850 w 3051175"/>
              <a:gd name="connsiteY24" fmla="*/ 368300 h 488950"/>
              <a:gd name="connsiteX25" fmla="*/ 771525 w 3051175"/>
              <a:gd name="connsiteY25" fmla="*/ 412750 h 488950"/>
              <a:gd name="connsiteX26" fmla="*/ 555625 w 3051175"/>
              <a:gd name="connsiteY26" fmla="*/ 463550 h 488950"/>
              <a:gd name="connsiteX27" fmla="*/ 463550 w 3051175"/>
              <a:gd name="connsiteY27" fmla="*/ 488950 h 488950"/>
              <a:gd name="connsiteX28" fmla="*/ 406400 w 3051175"/>
              <a:gd name="connsiteY28" fmla="*/ 479425 h 488950"/>
              <a:gd name="connsiteX29" fmla="*/ 333375 w 3051175"/>
              <a:gd name="connsiteY29" fmla="*/ 457200 h 488950"/>
              <a:gd name="connsiteX30" fmla="*/ 244475 w 3051175"/>
              <a:gd name="connsiteY30" fmla="*/ 425450 h 488950"/>
              <a:gd name="connsiteX31" fmla="*/ 171450 w 3051175"/>
              <a:gd name="connsiteY31" fmla="*/ 387350 h 488950"/>
              <a:gd name="connsiteX32" fmla="*/ 107950 w 3051175"/>
              <a:gd name="connsiteY32" fmla="*/ 339725 h 488950"/>
              <a:gd name="connsiteX33" fmla="*/ 47625 w 3051175"/>
              <a:gd name="connsiteY33" fmla="*/ 282575 h 488950"/>
              <a:gd name="connsiteX34" fmla="*/ 9525 w 3051175"/>
              <a:gd name="connsiteY34" fmla="*/ 238125 h 488950"/>
              <a:gd name="connsiteX35" fmla="*/ 0 w 3051175"/>
              <a:gd name="connsiteY35" fmla="*/ 203200 h 488950"/>
              <a:gd name="connsiteX36" fmla="*/ 9525 w 3051175"/>
              <a:gd name="connsiteY36" fmla="*/ 187325 h 488950"/>
              <a:gd name="connsiteX37" fmla="*/ 38100 w 3051175"/>
              <a:gd name="connsiteY37" fmla="*/ 187325 h 488950"/>
              <a:gd name="connsiteX38" fmla="*/ 76200 w 3051175"/>
              <a:gd name="connsiteY38" fmla="*/ 203200 h 488950"/>
              <a:gd name="connsiteX39" fmla="*/ 139700 w 3051175"/>
              <a:gd name="connsiteY39" fmla="*/ 234950 h 488950"/>
              <a:gd name="connsiteX40" fmla="*/ 190500 w 3051175"/>
              <a:gd name="connsiteY40" fmla="*/ 247650 h 488950"/>
              <a:gd name="connsiteX41" fmla="*/ 241300 w 3051175"/>
              <a:gd name="connsiteY41" fmla="*/ 247650 h 488950"/>
              <a:gd name="connsiteX42" fmla="*/ 409575 w 3051175"/>
              <a:gd name="connsiteY42" fmla="*/ 247650 h 488950"/>
              <a:gd name="connsiteX43" fmla="*/ 673100 w 3051175"/>
              <a:gd name="connsiteY43" fmla="*/ 241300 h 488950"/>
              <a:gd name="connsiteX44" fmla="*/ 1104900 w 3051175"/>
              <a:gd name="connsiteY44" fmla="*/ 206375 h 488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051175" h="488950">
                <a:moveTo>
                  <a:pt x="1104900" y="206375"/>
                </a:moveTo>
                <a:lnTo>
                  <a:pt x="1663700" y="152400"/>
                </a:lnTo>
                <a:lnTo>
                  <a:pt x="2136775" y="114300"/>
                </a:lnTo>
                <a:lnTo>
                  <a:pt x="2419350" y="88900"/>
                </a:lnTo>
                <a:lnTo>
                  <a:pt x="2489200" y="60325"/>
                </a:lnTo>
                <a:lnTo>
                  <a:pt x="2574925" y="19050"/>
                </a:lnTo>
                <a:lnTo>
                  <a:pt x="2616200" y="0"/>
                </a:lnTo>
                <a:lnTo>
                  <a:pt x="2657475" y="6350"/>
                </a:lnTo>
                <a:lnTo>
                  <a:pt x="2740025" y="22225"/>
                </a:lnTo>
                <a:lnTo>
                  <a:pt x="2870200" y="66675"/>
                </a:lnTo>
                <a:lnTo>
                  <a:pt x="2962275" y="107950"/>
                </a:lnTo>
                <a:lnTo>
                  <a:pt x="3009900" y="133350"/>
                </a:lnTo>
                <a:lnTo>
                  <a:pt x="3035300" y="161925"/>
                </a:lnTo>
                <a:lnTo>
                  <a:pt x="3051175" y="206375"/>
                </a:lnTo>
                <a:lnTo>
                  <a:pt x="3048000" y="231775"/>
                </a:lnTo>
                <a:lnTo>
                  <a:pt x="3028950" y="266700"/>
                </a:lnTo>
                <a:lnTo>
                  <a:pt x="3000375" y="295275"/>
                </a:lnTo>
                <a:lnTo>
                  <a:pt x="2959100" y="314325"/>
                </a:lnTo>
                <a:lnTo>
                  <a:pt x="2870200" y="298450"/>
                </a:lnTo>
                <a:lnTo>
                  <a:pt x="2749550" y="279400"/>
                </a:lnTo>
                <a:lnTo>
                  <a:pt x="2581275" y="260350"/>
                </a:lnTo>
                <a:lnTo>
                  <a:pt x="2327275" y="266700"/>
                </a:lnTo>
                <a:lnTo>
                  <a:pt x="1958975" y="285750"/>
                </a:lnTo>
                <a:lnTo>
                  <a:pt x="1514475" y="320675"/>
                </a:lnTo>
                <a:lnTo>
                  <a:pt x="1085850" y="368300"/>
                </a:lnTo>
                <a:lnTo>
                  <a:pt x="771525" y="412750"/>
                </a:lnTo>
                <a:lnTo>
                  <a:pt x="555625" y="463550"/>
                </a:lnTo>
                <a:lnTo>
                  <a:pt x="463550" y="488950"/>
                </a:lnTo>
                <a:lnTo>
                  <a:pt x="406400" y="479425"/>
                </a:lnTo>
                <a:lnTo>
                  <a:pt x="333375" y="457200"/>
                </a:lnTo>
                <a:lnTo>
                  <a:pt x="244475" y="425450"/>
                </a:lnTo>
                <a:lnTo>
                  <a:pt x="171450" y="387350"/>
                </a:lnTo>
                <a:lnTo>
                  <a:pt x="107950" y="339725"/>
                </a:lnTo>
                <a:lnTo>
                  <a:pt x="47625" y="282575"/>
                </a:lnTo>
                <a:lnTo>
                  <a:pt x="9525" y="238125"/>
                </a:lnTo>
                <a:lnTo>
                  <a:pt x="0" y="203200"/>
                </a:lnTo>
                <a:lnTo>
                  <a:pt x="9525" y="187325"/>
                </a:lnTo>
                <a:lnTo>
                  <a:pt x="38100" y="187325"/>
                </a:lnTo>
                <a:lnTo>
                  <a:pt x="76200" y="203200"/>
                </a:lnTo>
                <a:lnTo>
                  <a:pt x="139700" y="234950"/>
                </a:lnTo>
                <a:lnTo>
                  <a:pt x="190500" y="247650"/>
                </a:lnTo>
                <a:lnTo>
                  <a:pt x="241300" y="247650"/>
                </a:lnTo>
                <a:lnTo>
                  <a:pt x="409575" y="247650"/>
                </a:lnTo>
                <a:lnTo>
                  <a:pt x="673100" y="241300"/>
                </a:lnTo>
                <a:lnTo>
                  <a:pt x="1104900" y="2063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4DC6D354-AFEB-4155-9A91-8CEFC798243A}"/>
              </a:ext>
            </a:extLst>
          </p:cNvPr>
          <p:cNvSpPr/>
          <p:nvPr/>
        </p:nvSpPr>
        <p:spPr>
          <a:xfrm rot="16200000">
            <a:off x="6262689" y="3395664"/>
            <a:ext cx="1863725" cy="1641475"/>
          </a:xfrm>
          <a:custGeom>
            <a:avLst/>
            <a:gdLst>
              <a:gd name="connsiteX0" fmla="*/ 1597025 w 1863725"/>
              <a:gd name="connsiteY0" fmla="*/ 276225 h 1641475"/>
              <a:gd name="connsiteX1" fmla="*/ 1635125 w 1863725"/>
              <a:gd name="connsiteY1" fmla="*/ 908050 h 1641475"/>
              <a:gd name="connsiteX2" fmla="*/ 1651000 w 1863725"/>
              <a:gd name="connsiteY2" fmla="*/ 1187450 h 1641475"/>
              <a:gd name="connsiteX3" fmla="*/ 1651000 w 1863725"/>
              <a:gd name="connsiteY3" fmla="*/ 1219200 h 1641475"/>
              <a:gd name="connsiteX4" fmla="*/ 1647825 w 1863725"/>
              <a:gd name="connsiteY4" fmla="*/ 1241425 h 1641475"/>
              <a:gd name="connsiteX5" fmla="*/ 1638300 w 1863725"/>
              <a:gd name="connsiteY5" fmla="*/ 1273175 h 1641475"/>
              <a:gd name="connsiteX6" fmla="*/ 1619250 w 1863725"/>
              <a:gd name="connsiteY6" fmla="*/ 1295400 h 1641475"/>
              <a:gd name="connsiteX7" fmla="*/ 1584325 w 1863725"/>
              <a:gd name="connsiteY7" fmla="*/ 1311275 h 1641475"/>
              <a:gd name="connsiteX8" fmla="*/ 1454150 w 1863725"/>
              <a:gd name="connsiteY8" fmla="*/ 1320800 h 1641475"/>
              <a:gd name="connsiteX9" fmla="*/ 1308100 w 1863725"/>
              <a:gd name="connsiteY9" fmla="*/ 1320800 h 1641475"/>
              <a:gd name="connsiteX10" fmla="*/ 771525 w 1863725"/>
              <a:gd name="connsiteY10" fmla="*/ 1320800 h 1641475"/>
              <a:gd name="connsiteX11" fmla="*/ 241300 w 1863725"/>
              <a:gd name="connsiteY11" fmla="*/ 1323975 h 1641475"/>
              <a:gd name="connsiteX12" fmla="*/ 114300 w 1863725"/>
              <a:gd name="connsiteY12" fmla="*/ 1327150 h 1641475"/>
              <a:gd name="connsiteX13" fmla="*/ 69850 w 1863725"/>
              <a:gd name="connsiteY13" fmla="*/ 1339850 h 1641475"/>
              <a:gd name="connsiteX14" fmla="*/ 41275 w 1863725"/>
              <a:gd name="connsiteY14" fmla="*/ 1358900 h 1641475"/>
              <a:gd name="connsiteX15" fmla="*/ 22225 w 1863725"/>
              <a:gd name="connsiteY15" fmla="*/ 1384300 h 1641475"/>
              <a:gd name="connsiteX16" fmla="*/ 6350 w 1863725"/>
              <a:gd name="connsiteY16" fmla="*/ 1419225 h 1641475"/>
              <a:gd name="connsiteX17" fmla="*/ 0 w 1863725"/>
              <a:gd name="connsiteY17" fmla="*/ 1450975 h 1641475"/>
              <a:gd name="connsiteX18" fmla="*/ 6350 w 1863725"/>
              <a:gd name="connsiteY18" fmla="*/ 1482725 h 1641475"/>
              <a:gd name="connsiteX19" fmla="*/ 22225 w 1863725"/>
              <a:gd name="connsiteY19" fmla="*/ 1508125 h 1641475"/>
              <a:gd name="connsiteX20" fmla="*/ 57150 w 1863725"/>
              <a:gd name="connsiteY20" fmla="*/ 1533525 h 1641475"/>
              <a:gd name="connsiteX21" fmla="*/ 101600 w 1863725"/>
              <a:gd name="connsiteY21" fmla="*/ 1546225 h 1641475"/>
              <a:gd name="connsiteX22" fmla="*/ 311150 w 1863725"/>
              <a:gd name="connsiteY22" fmla="*/ 1552575 h 1641475"/>
              <a:gd name="connsiteX23" fmla="*/ 1444625 w 1863725"/>
              <a:gd name="connsiteY23" fmla="*/ 1590675 h 1641475"/>
              <a:gd name="connsiteX24" fmla="*/ 1492250 w 1863725"/>
              <a:gd name="connsiteY24" fmla="*/ 1590675 h 1641475"/>
              <a:gd name="connsiteX25" fmla="*/ 1555750 w 1863725"/>
              <a:gd name="connsiteY25" fmla="*/ 1619250 h 1641475"/>
              <a:gd name="connsiteX26" fmla="*/ 1587500 w 1863725"/>
              <a:gd name="connsiteY26" fmla="*/ 1635125 h 1641475"/>
              <a:gd name="connsiteX27" fmla="*/ 1616075 w 1863725"/>
              <a:gd name="connsiteY27" fmla="*/ 1641475 h 1641475"/>
              <a:gd name="connsiteX28" fmla="*/ 1641475 w 1863725"/>
              <a:gd name="connsiteY28" fmla="*/ 1641475 h 1641475"/>
              <a:gd name="connsiteX29" fmla="*/ 1679575 w 1863725"/>
              <a:gd name="connsiteY29" fmla="*/ 1616075 h 1641475"/>
              <a:gd name="connsiteX30" fmla="*/ 1755775 w 1863725"/>
              <a:gd name="connsiteY30" fmla="*/ 1536700 h 1641475"/>
              <a:gd name="connsiteX31" fmla="*/ 1847850 w 1863725"/>
              <a:gd name="connsiteY31" fmla="*/ 1425575 h 1641475"/>
              <a:gd name="connsiteX32" fmla="*/ 1863725 w 1863725"/>
              <a:gd name="connsiteY32" fmla="*/ 1403350 h 1641475"/>
              <a:gd name="connsiteX33" fmla="*/ 1863725 w 1863725"/>
              <a:gd name="connsiteY33" fmla="*/ 1397000 h 1641475"/>
              <a:gd name="connsiteX34" fmla="*/ 1857375 w 1863725"/>
              <a:gd name="connsiteY34" fmla="*/ 1349375 h 1641475"/>
              <a:gd name="connsiteX35" fmla="*/ 1835150 w 1863725"/>
              <a:gd name="connsiteY35" fmla="*/ 1285875 h 1641475"/>
              <a:gd name="connsiteX36" fmla="*/ 1812925 w 1863725"/>
              <a:gd name="connsiteY36" fmla="*/ 1212850 h 1641475"/>
              <a:gd name="connsiteX37" fmla="*/ 1806575 w 1863725"/>
              <a:gd name="connsiteY37" fmla="*/ 1200150 h 1641475"/>
              <a:gd name="connsiteX38" fmla="*/ 1800225 w 1863725"/>
              <a:gd name="connsiteY38" fmla="*/ 1079500 h 1641475"/>
              <a:gd name="connsiteX39" fmla="*/ 1774825 w 1863725"/>
              <a:gd name="connsiteY39" fmla="*/ 768350 h 1641475"/>
              <a:gd name="connsiteX40" fmla="*/ 1714500 w 1863725"/>
              <a:gd name="connsiteY40" fmla="*/ 0 h 1641475"/>
              <a:gd name="connsiteX41" fmla="*/ 1581150 w 1863725"/>
              <a:gd name="connsiteY41" fmla="*/ 0 h 1641475"/>
              <a:gd name="connsiteX42" fmla="*/ 1597025 w 1863725"/>
              <a:gd name="connsiteY42" fmla="*/ 276225 h 164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63725" h="1641475">
                <a:moveTo>
                  <a:pt x="1597025" y="276225"/>
                </a:moveTo>
                <a:lnTo>
                  <a:pt x="1635125" y="908050"/>
                </a:lnTo>
                <a:lnTo>
                  <a:pt x="1651000" y="1187450"/>
                </a:lnTo>
                <a:lnTo>
                  <a:pt x="1651000" y="1219200"/>
                </a:lnTo>
                <a:lnTo>
                  <a:pt x="1647825" y="1241425"/>
                </a:lnTo>
                <a:lnTo>
                  <a:pt x="1638300" y="1273175"/>
                </a:lnTo>
                <a:lnTo>
                  <a:pt x="1619250" y="1295400"/>
                </a:lnTo>
                <a:lnTo>
                  <a:pt x="1584325" y="1311275"/>
                </a:lnTo>
                <a:lnTo>
                  <a:pt x="1454150" y="1320800"/>
                </a:lnTo>
                <a:lnTo>
                  <a:pt x="1308100" y="1320800"/>
                </a:lnTo>
                <a:lnTo>
                  <a:pt x="771525" y="1320800"/>
                </a:lnTo>
                <a:lnTo>
                  <a:pt x="241300" y="1323975"/>
                </a:lnTo>
                <a:lnTo>
                  <a:pt x="114300" y="1327150"/>
                </a:lnTo>
                <a:lnTo>
                  <a:pt x="69850" y="1339850"/>
                </a:lnTo>
                <a:lnTo>
                  <a:pt x="41275" y="1358900"/>
                </a:lnTo>
                <a:lnTo>
                  <a:pt x="22225" y="1384300"/>
                </a:lnTo>
                <a:lnTo>
                  <a:pt x="6350" y="1419225"/>
                </a:lnTo>
                <a:lnTo>
                  <a:pt x="0" y="1450975"/>
                </a:lnTo>
                <a:lnTo>
                  <a:pt x="6350" y="1482725"/>
                </a:lnTo>
                <a:lnTo>
                  <a:pt x="22225" y="1508125"/>
                </a:lnTo>
                <a:lnTo>
                  <a:pt x="57150" y="1533525"/>
                </a:lnTo>
                <a:lnTo>
                  <a:pt x="101600" y="1546225"/>
                </a:lnTo>
                <a:lnTo>
                  <a:pt x="311150" y="1552575"/>
                </a:lnTo>
                <a:lnTo>
                  <a:pt x="1444625" y="1590675"/>
                </a:lnTo>
                <a:lnTo>
                  <a:pt x="1492250" y="1590675"/>
                </a:lnTo>
                <a:lnTo>
                  <a:pt x="1555750" y="1619250"/>
                </a:lnTo>
                <a:lnTo>
                  <a:pt x="1587500" y="1635125"/>
                </a:lnTo>
                <a:lnTo>
                  <a:pt x="1616075" y="1641475"/>
                </a:lnTo>
                <a:lnTo>
                  <a:pt x="1641475" y="1641475"/>
                </a:lnTo>
                <a:lnTo>
                  <a:pt x="1679575" y="1616075"/>
                </a:lnTo>
                <a:lnTo>
                  <a:pt x="1755775" y="1536700"/>
                </a:lnTo>
                <a:lnTo>
                  <a:pt x="1847850" y="1425575"/>
                </a:lnTo>
                <a:lnTo>
                  <a:pt x="1863725" y="1403350"/>
                </a:lnTo>
                <a:lnTo>
                  <a:pt x="1863725" y="1397000"/>
                </a:lnTo>
                <a:lnTo>
                  <a:pt x="1857375" y="1349375"/>
                </a:lnTo>
                <a:lnTo>
                  <a:pt x="1835150" y="1285875"/>
                </a:lnTo>
                <a:lnTo>
                  <a:pt x="1812925" y="1212850"/>
                </a:lnTo>
                <a:lnTo>
                  <a:pt x="1806575" y="1200150"/>
                </a:lnTo>
                <a:lnTo>
                  <a:pt x="1800225" y="1079500"/>
                </a:lnTo>
                <a:lnTo>
                  <a:pt x="1774825" y="768350"/>
                </a:lnTo>
                <a:lnTo>
                  <a:pt x="1714500" y="0"/>
                </a:lnTo>
                <a:lnTo>
                  <a:pt x="1581150" y="0"/>
                </a:lnTo>
                <a:lnTo>
                  <a:pt x="1597025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5F766088-F81B-4BBF-A1A2-7688665759D8}"/>
              </a:ext>
            </a:extLst>
          </p:cNvPr>
          <p:cNvSpPr/>
          <p:nvPr/>
        </p:nvSpPr>
        <p:spPr>
          <a:xfrm>
            <a:off x="6332539" y="3786188"/>
            <a:ext cx="1481137" cy="247650"/>
          </a:xfrm>
          <a:custGeom>
            <a:avLst/>
            <a:gdLst>
              <a:gd name="connsiteX0" fmla="*/ 404812 w 1481137"/>
              <a:gd name="connsiteY0" fmla="*/ 78581 h 247650"/>
              <a:gd name="connsiteX1" fmla="*/ 938212 w 1481137"/>
              <a:gd name="connsiteY1" fmla="*/ 45243 h 247650"/>
              <a:gd name="connsiteX2" fmla="*/ 1035844 w 1481137"/>
              <a:gd name="connsiteY2" fmla="*/ 28575 h 247650"/>
              <a:gd name="connsiteX3" fmla="*/ 1135856 w 1481137"/>
              <a:gd name="connsiteY3" fmla="*/ 0 h 247650"/>
              <a:gd name="connsiteX4" fmla="*/ 1181100 w 1481137"/>
              <a:gd name="connsiteY4" fmla="*/ 9525 h 247650"/>
              <a:gd name="connsiteX5" fmla="*/ 1481137 w 1481137"/>
              <a:gd name="connsiteY5" fmla="*/ 71437 h 247650"/>
              <a:gd name="connsiteX6" fmla="*/ 1478756 w 1481137"/>
              <a:gd name="connsiteY6" fmla="*/ 169068 h 247650"/>
              <a:gd name="connsiteX7" fmla="*/ 1250156 w 1481137"/>
              <a:gd name="connsiteY7" fmla="*/ 183356 h 247650"/>
              <a:gd name="connsiteX8" fmla="*/ 921544 w 1481137"/>
              <a:gd name="connsiteY8" fmla="*/ 200025 h 247650"/>
              <a:gd name="connsiteX9" fmla="*/ 640556 w 1481137"/>
              <a:gd name="connsiteY9" fmla="*/ 226218 h 247650"/>
              <a:gd name="connsiteX10" fmla="*/ 411956 w 1481137"/>
              <a:gd name="connsiteY10" fmla="*/ 242887 h 247650"/>
              <a:gd name="connsiteX11" fmla="*/ 269081 w 1481137"/>
              <a:gd name="connsiteY11" fmla="*/ 247650 h 247650"/>
              <a:gd name="connsiteX12" fmla="*/ 164306 w 1481137"/>
              <a:gd name="connsiteY12" fmla="*/ 247650 h 247650"/>
              <a:gd name="connsiteX13" fmla="*/ 0 w 1481137"/>
              <a:gd name="connsiteY13" fmla="*/ 142875 h 247650"/>
              <a:gd name="connsiteX14" fmla="*/ 2381 w 1481137"/>
              <a:gd name="connsiteY14" fmla="*/ 30956 h 247650"/>
              <a:gd name="connsiteX15" fmla="*/ 121444 w 1481137"/>
              <a:gd name="connsiteY15" fmla="*/ 73818 h 247650"/>
              <a:gd name="connsiteX16" fmla="*/ 211931 w 1481137"/>
              <a:gd name="connsiteY16" fmla="*/ 92868 h 247650"/>
              <a:gd name="connsiteX17" fmla="*/ 404812 w 1481137"/>
              <a:gd name="connsiteY17" fmla="*/ 78581 h 247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81137" h="247650">
                <a:moveTo>
                  <a:pt x="404812" y="78581"/>
                </a:moveTo>
                <a:lnTo>
                  <a:pt x="938212" y="45243"/>
                </a:lnTo>
                <a:lnTo>
                  <a:pt x="1035844" y="28575"/>
                </a:lnTo>
                <a:lnTo>
                  <a:pt x="1135856" y="0"/>
                </a:lnTo>
                <a:lnTo>
                  <a:pt x="1181100" y="9525"/>
                </a:lnTo>
                <a:lnTo>
                  <a:pt x="1481137" y="71437"/>
                </a:lnTo>
                <a:cubicBezTo>
                  <a:pt x="1480343" y="103981"/>
                  <a:pt x="1479550" y="136524"/>
                  <a:pt x="1478756" y="169068"/>
                </a:cubicBezTo>
                <a:lnTo>
                  <a:pt x="1250156" y="183356"/>
                </a:lnTo>
                <a:lnTo>
                  <a:pt x="921544" y="200025"/>
                </a:lnTo>
                <a:lnTo>
                  <a:pt x="640556" y="226218"/>
                </a:lnTo>
                <a:lnTo>
                  <a:pt x="411956" y="242887"/>
                </a:lnTo>
                <a:lnTo>
                  <a:pt x="269081" y="247650"/>
                </a:lnTo>
                <a:lnTo>
                  <a:pt x="164306" y="247650"/>
                </a:lnTo>
                <a:lnTo>
                  <a:pt x="0" y="142875"/>
                </a:lnTo>
                <a:cubicBezTo>
                  <a:pt x="794" y="105569"/>
                  <a:pt x="1587" y="68262"/>
                  <a:pt x="2381" y="30956"/>
                </a:cubicBezTo>
                <a:lnTo>
                  <a:pt x="121444" y="73818"/>
                </a:lnTo>
                <a:lnTo>
                  <a:pt x="211931" y="92868"/>
                </a:lnTo>
                <a:lnTo>
                  <a:pt x="404812" y="785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112C7DE-E56D-474B-BFA5-8158A3BCE456}"/>
              </a:ext>
            </a:extLst>
          </p:cNvPr>
          <p:cNvSpPr/>
          <p:nvPr/>
        </p:nvSpPr>
        <p:spPr>
          <a:xfrm>
            <a:off x="6356350" y="4314826"/>
            <a:ext cx="1409700" cy="233363"/>
          </a:xfrm>
          <a:custGeom>
            <a:avLst/>
            <a:gdLst>
              <a:gd name="connsiteX0" fmla="*/ 340519 w 1409700"/>
              <a:gd name="connsiteY0" fmla="*/ 69056 h 233363"/>
              <a:gd name="connsiteX1" fmla="*/ 1000125 w 1409700"/>
              <a:gd name="connsiteY1" fmla="*/ 30956 h 233363"/>
              <a:gd name="connsiteX2" fmla="*/ 1088232 w 1409700"/>
              <a:gd name="connsiteY2" fmla="*/ 7144 h 233363"/>
              <a:gd name="connsiteX3" fmla="*/ 1154907 w 1409700"/>
              <a:gd name="connsiteY3" fmla="*/ 0 h 233363"/>
              <a:gd name="connsiteX4" fmla="*/ 1223963 w 1409700"/>
              <a:gd name="connsiteY4" fmla="*/ 0 h 233363"/>
              <a:gd name="connsiteX5" fmla="*/ 1304925 w 1409700"/>
              <a:gd name="connsiteY5" fmla="*/ 2381 h 233363"/>
              <a:gd name="connsiteX6" fmla="*/ 1409700 w 1409700"/>
              <a:gd name="connsiteY6" fmla="*/ 21431 h 233363"/>
              <a:gd name="connsiteX7" fmla="*/ 1409700 w 1409700"/>
              <a:gd name="connsiteY7" fmla="*/ 161925 h 233363"/>
              <a:gd name="connsiteX8" fmla="*/ 1276350 w 1409700"/>
              <a:gd name="connsiteY8" fmla="*/ 164306 h 233363"/>
              <a:gd name="connsiteX9" fmla="*/ 1078707 w 1409700"/>
              <a:gd name="connsiteY9" fmla="*/ 166688 h 233363"/>
              <a:gd name="connsiteX10" fmla="*/ 826294 w 1409700"/>
              <a:gd name="connsiteY10" fmla="*/ 183356 h 233363"/>
              <a:gd name="connsiteX11" fmla="*/ 473869 w 1409700"/>
              <a:gd name="connsiteY11" fmla="*/ 207169 h 233363"/>
              <a:gd name="connsiteX12" fmla="*/ 164307 w 1409700"/>
              <a:gd name="connsiteY12" fmla="*/ 233363 h 233363"/>
              <a:gd name="connsiteX13" fmla="*/ 100013 w 1409700"/>
              <a:gd name="connsiteY13" fmla="*/ 204788 h 233363"/>
              <a:gd name="connsiteX14" fmla="*/ 2382 w 1409700"/>
              <a:gd name="connsiteY14" fmla="*/ 161925 h 233363"/>
              <a:gd name="connsiteX15" fmla="*/ 0 w 1409700"/>
              <a:gd name="connsiteY15" fmla="*/ 23813 h 233363"/>
              <a:gd name="connsiteX16" fmla="*/ 107157 w 1409700"/>
              <a:gd name="connsiteY16" fmla="*/ 59531 h 233363"/>
              <a:gd name="connsiteX17" fmla="*/ 197644 w 1409700"/>
              <a:gd name="connsiteY17" fmla="*/ 76200 h 233363"/>
              <a:gd name="connsiteX18" fmla="*/ 340519 w 1409700"/>
              <a:gd name="connsiteY18" fmla="*/ 69056 h 233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09700" h="233363">
                <a:moveTo>
                  <a:pt x="340519" y="69056"/>
                </a:moveTo>
                <a:lnTo>
                  <a:pt x="1000125" y="30956"/>
                </a:lnTo>
                <a:lnTo>
                  <a:pt x="1088232" y="7144"/>
                </a:lnTo>
                <a:lnTo>
                  <a:pt x="1154907" y="0"/>
                </a:lnTo>
                <a:lnTo>
                  <a:pt x="1223963" y="0"/>
                </a:lnTo>
                <a:lnTo>
                  <a:pt x="1304925" y="2381"/>
                </a:lnTo>
                <a:lnTo>
                  <a:pt x="1409700" y="21431"/>
                </a:lnTo>
                <a:lnTo>
                  <a:pt x="1409700" y="161925"/>
                </a:lnTo>
                <a:lnTo>
                  <a:pt x="1276350" y="164306"/>
                </a:lnTo>
                <a:lnTo>
                  <a:pt x="1078707" y="166688"/>
                </a:lnTo>
                <a:lnTo>
                  <a:pt x="826294" y="183356"/>
                </a:lnTo>
                <a:lnTo>
                  <a:pt x="473869" y="207169"/>
                </a:lnTo>
                <a:lnTo>
                  <a:pt x="164307" y="233363"/>
                </a:lnTo>
                <a:lnTo>
                  <a:pt x="100013" y="204788"/>
                </a:lnTo>
                <a:lnTo>
                  <a:pt x="2382" y="161925"/>
                </a:lnTo>
                <a:lnTo>
                  <a:pt x="0" y="23813"/>
                </a:lnTo>
                <a:lnTo>
                  <a:pt x="107157" y="59531"/>
                </a:lnTo>
                <a:lnTo>
                  <a:pt x="197644" y="76200"/>
                </a:lnTo>
                <a:lnTo>
                  <a:pt x="340519" y="690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B40D3A8D-7586-42C9-83A0-0841EEDC63B5}"/>
              </a:ext>
            </a:extLst>
          </p:cNvPr>
          <p:cNvSpPr/>
          <p:nvPr/>
        </p:nvSpPr>
        <p:spPr>
          <a:xfrm>
            <a:off x="6370639" y="4875213"/>
            <a:ext cx="1387475" cy="239712"/>
          </a:xfrm>
          <a:custGeom>
            <a:avLst/>
            <a:gdLst>
              <a:gd name="connsiteX0" fmla="*/ 190500 w 1388269"/>
              <a:gd name="connsiteY0" fmla="*/ 88106 h 240506"/>
              <a:gd name="connsiteX1" fmla="*/ 888206 w 1388269"/>
              <a:gd name="connsiteY1" fmla="*/ 38100 h 240506"/>
              <a:gd name="connsiteX2" fmla="*/ 1388269 w 1388269"/>
              <a:gd name="connsiteY2" fmla="*/ 0 h 240506"/>
              <a:gd name="connsiteX3" fmla="*/ 1388269 w 1388269"/>
              <a:gd name="connsiteY3" fmla="*/ 140494 h 240506"/>
              <a:gd name="connsiteX4" fmla="*/ 1216819 w 1388269"/>
              <a:gd name="connsiteY4" fmla="*/ 150019 h 240506"/>
              <a:gd name="connsiteX5" fmla="*/ 4762 w 1388269"/>
              <a:gd name="connsiteY5" fmla="*/ 240506 h 240506"/>
              <a:gd name="connsiteX6" fmla="*/ 0 w 1388269"/>
              <a:gd name="connsiteY6" fmla="*/ 100012 h 240506"/>
              <a:gd name="connsiteX7" fmla="*/ 190500 w 1388269"/>
              <a:gd name="connsiteY7" fmla="*/ 88106 h 240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88269" h="240506">
                <a:moveTo>
                  <a:pt x="190500" y="88106"/>
                </a:moveTo>
                <a:lnTo>
                  <a:pt x="888206" y="38100"/>
                </a:lnTo>
                <a:lnTo>
                  <a:pt x="1388269" y="0"/>
                </a:lnTo>
                <a:lnTo>
                  <a:pt x="1388269" y="140494"/>
                </a:lnTo>
                <a:lnTo>
                  <a:pt x="1216819" y="150019"/>
                </a:lnTo>
                <a:lnTo>
                  <a:pt x="4762" y="240506"/>
                </a:lnTo>
                <a:lnTo>
                  <a:pt x="0" y="100012"/>
                </a:lnTo>
                <a:lnTo>
                  <a:pt x="190500" y="881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E1D6A2EF-0D35-4312-A660-FD2A1205ABC8}"/>
              </a:ext>
            </a:extLst>
          </p:cNvPr>
          <p:cNvSpPr/>
          <p:nvPr/>
        </p:nvSpPr>
        <p:spPr>
          <a:xfrm>
            <a:off x="5608638" y="5138739"/>
            <a:ext cx="1333500" cy="911225"/>
          </a:xfrm>
          <a:custGeom>
            <a:avLst/>
            <a:gdLst>
              <a:gd name="connsiteX0" fmla="*/ 959644 w 1333500"/>
              <a:gd name="connsiteY0" fmla="*/ 28575 h 912018"/>
              <a:gd name="connsiteX1" fmla="*/ 1076325 w 1333500"/>
              <a:gd name="connsiteY1" fmla="*/ 83343 h 912018"/>
              <a:gd name="connsiteX2" fmla="*/ 1154906 w 1333500"/>
              <a:gd name="connsiteY2" fmla="*/ 133350 h 912018"/>
              <a:gd name="connsiteX3" fmla="*/ 1228725 w 1333500"/>
              <a:gd name="connsiteY3" fmla="*/ 180975 h 912018"/>
              <a:gd name="connsiteX4" fmla="*/ 1285875 w 1333500"/>
              <a:gd name="connsiteY4" fmla="*/ 233362 h 912018"/>
              <a:gd name="connsiteX5" fmla="*/ 1328737 w 1333500"/>
              <a:gd name="connsiteY5" fmla="*/ 288131 h 912018"/>
              <a:gd name="connsiteX6" fmla="*/ 1333500 w 1333500"/>
              <a:gd name="connsiteY6" fmla="*/ 314325 h 912018"/>
              <a:gd name="connsiteX7" fmla="*/ 1326356 w 1333500"/>
              <a:gd name="connsiteY7" fmla="*/ 338137 h 912018"/>
              <a:gd name="connsiteX8" fmla="*/ 1307306 w 1333500"/>
              <a:gd name="connsiteY8" fmla="*/ 345281 h 912018"/>
              <a:gd name="connsiteX9" fmla="*/ 1257300 w 1333500"/>
              <a:gd name="connsiteY9" fmla="*/ 357187 h 912018"/>
              <a:gd name="connsiteX10" fmla="*/ 1176337 w 1333500"/>
              <a:gd name="connsiteY10" fmla="*/ 388143 h 912018"/>
              <a:gd name="connsiteX11" fmla="*/ 1026319 w 1333500"/>
              <a:gd name="connsiteY11" fmla="*/ 461962 h 912018"/>
              <a:gd name="connsiteX12" fmla="*/ 754856 w 1333500"/>
              <a:gd name="connsiteY12" fmla="*/ 597693 h 912018"/>
              <a:gd name="connsiteX13" fmla="*/ 521494 w 1333500"/>
              <a:gd name="connsiteY13" fmla="*/ 704850 h 912018"/>
              <a:gd name="connsiteX14" fmla="*/ 321469 w 1333500"/>
              <a:gd name="connsiteY14" fmla="*/ 795337 h 912018"/>
              <a:gd name="connsiteX15" fmla="*/ 140494 w 1333500"/>
              <a:gd name="connsiteY15" fmla="*/ 869156 h 912018"/>
              <a:gd name="connsiteX16" fmla="*/ 28575 w 1333500"/>
              <a:gd name="connsiteY16" fmla="*/ 912018 h 912018"/>
              <a:gd name="connsiteX17" fmla="*/ 4762 w 1333500"/>
              <a:gd name="connsiteY17" fmla="*/ 909637 h 912018"/>
              <a:gd name="connsiteX18" fmla="*/ 0 w 1333500"/>
              <a:gd name="connsiteY18" fmla="*/ 890587 h 912018"/>
              <a:gd name="connsiteX19" fmla="*/ 2381 w 1333500"/>
              <a:gd name="connsiteY19" fmla="*/ 869156 h 912018"/>
              <a:gd name="connsiteX20" fmla="*/ 26194 w 1333500"/>
              <a:gd name="connsiteY20" fmla="*/ 845343 h 912018"/>
              <a:gd name="connsiteX21" fmla="*/ 116681 w 1333500"/>
              <a:gd name="connsiteY21" fmla="*/ 790575 h 912018"/>
              <a:gd name="connsiteX22" fmla="*/ 319087 w 1333500"/>
              <a:gd name="connsiteY22" fmla="*/ 657225 h 912018"/>
              <a:gd name="connsiteX23" fmla="*/ 531019 w 1333500"/>
              <a:gd name="connsiteY23" fmla="*/ 519112 h 912018"/>
              <a:gd name="connsiteX24" fmla="*/ 721519 w 1333500"/>
              <a:gd name="connsiteY24" fmla="*/ 376237 h 912018"/>
              <a:gd name="connsiteX25" fmla="*/ 821531 w 1333500"/>
              <a:gd name="connsiteY25" fmla="*/ 283368 h 912018"/>
              <a:gd name="connsiteX26" fmla="*/ 923925 w 1333500"/>
              <a:gd name="connsiteY26" fmla="*/ 171450 h 912018"/>
              <a:gd name="connsiteX27" fmla="*/ 916781 w 1333500"/>
              <a:gd name="connsiteY27" fmla="*/ 142875 h 912018"/>
              <a:gd name="connsiteX28" fmla="*/ 890587 w 1333500"/>
              <a:gd name="connsiteY28" fmla="*/ 71437 h 912018"/>
              <a:gd name="connsiteX29" fmla="*/ 871537 w 1333500"/>
              <a:gd name="connsiteY29" fmla="*/ 30956 h 912018"/>
              <a:gd name="connsiteX30" fmla="*/ 869156 w 1333500"/>
              <a:gd name="connsiteY30" fmla="*/ 9525 h 912018"/>
              <a:gd name="connsiteX31" fmla="*/ 883444 w 1333500"/>
              <a:gd name="connsiteY31" fmla="*/ 0 h 912018"/>
              <a:gd name="connsiteX32" fmla="*/ 912019 w 1333500"/>
              <a:gd name="connsiteY32" fmla="*/ 4762 h 912018"/>
              <a:gd name="connsiteX33" fmla="*/ 959644 w 1333500"/>
              <a:gd name="connsiteY33" fmla="*/ 28575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333500" h="912018">
                <a:moveTo>
                  <a:pt x="959644" y="28575"/>
                </a:moveTo>
                <a:lnTo>
                  <a:pt x="1076325" y="83343"/>
                </a:lnTo>
                <a:lnTo>
                  <a:pt x="1154906" y="133350"/>
                </a:lnTo>
                <a:lnTo>
                  <a:pt x="1228725" y="180975"/>
                </a:lnTo>
                <a:lnTo>
                  <a:pt x="1285875" y="233362"/>
                </a:lnTo>
                <a:lnTo>
                  <a:pt x="1328737" y="288131"/>
                </a:lnTo>
                <a:lnTo>
                  <a:pt x="1333500" y="314325"/>
                </a:lnTo>
                <a:lnTo>
                  <a:pt x="1326356" y="338137"/>
                </a:lnTo>
                <a:lnTo>
                  <a:pt x="1307306" y="345281"/>
                </a:lnTo>
                <a:lnTo>
                  <a:pt x="1257300" y="357187"/>
                </a:lnTo>
                <a:lnTo>
                  <a:pt x="1176337" y="388143"/>
                </a:lnTo>
                <a:lnTo>
                  <a:pt x="1026319" y="461962"/>
                </a:lnTo>
                <a:lnTo>
                  <a:pt x="754856" y="597693"/>
                </a:lnTo>
                <a:lnTo>
                  <a:pt x="521494" y="704850"/>
                </a:lnTo>
                <a:lnTo>
                  <a:pt x="321469" y="795337"/>
                </a:lnTo>
                <a:lnTo>
                  <a:pt x="140494" y="869156"/>
                </a:lnTo>
                <a:lnTo>
                  <a:pt x="28575" y="912018"/>
                </a:lnTo>
                <a:lnTo>
                  <a:pt x="4762" y="909637"/>
                </a:lnTo>
                <a:lnTo>
                  <a:pt x="0" y="890587"/>
                </a:lnTo>
                <a:lnTo>
                  <a:pt x="2381" y="869156"/>
                </a:lnTo>
                <a:lnTo>
                  <a:pt x="26194" y="845343"/>
                </a:lnTo>
                <a:lnTo>
                  <a:pt x="116681" y="790575"/>
                </a:lnTo>
                <a:lnTo>
                  <a:pt x="319087" y="657225"/>
                </a:lnTo>
                <a:lnTo>
                  <a:pt x="531019" y="519112"/>
                </a:lnTo>
                <a:lnTo>
                  <a:pt x="721519" y="376237"/>
                </a:lnTo>
                <a:lnTo>
                  <a:pt x="821531" y="283368"/>
                </a:lnTo>
                <a:lnTo>
                  <a:pt x="923925" y="171450"/>
                </a:lnTo>
                <a:lnTo>
                  <a:pt x="916781" y="142875"/>
                </a:lnTo>
                <a:lnTo>
                  <a:pt x="890587" y="71437"/>
                </a:lnTo>
                <a:lnTo>
                  <a:pt x="871537" y="30956"/>
                </a:lnTo>
                <a:lnTo>
                  <a:pt x="869156" y="9525"/>
                </a:lnTo>
                <a:lnTo>
                  <a:pt x="883444" y="0"/>
                </a:lnTo>
                <a:lnTo>
                  <a:pt x="912019" y="4762"/>
                </a:lnTo>
                <a:lnTo>
                  <a:pt x="959644" y="285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A3D6018-29AB-45DD-A81E-E8E01B0197B5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</p:grpSpPr>
        <p:sp>
          <p:nvSpPr>
            <p:cNvPr id="22" name="フリーフォーム 80">
              <a:extLst>
                <a:ext uri="{FF2B5EF4-FFF2-40B4-BE49-F238E27FC236}">
                  <a16:creationId xmlns:a16="http://schemas.microsoft.com/office/drawing/2014/main" id="{C716E52C-9BA9-402C-B624-808DC3FF35BF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4">
              <a:extLst>
                <a:ext uri="{FF2B5EF4-FFF2-40B4-BE49-F238E27FC236}">
                  <a16:creationId xmlns:a16="http://schemas.microsoft.com/office/drawing/2014/main" id="{6A255349-9E3A-478F-A2E8-BE8CB9729D84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85">
              <a:extLst>
                <a:ext uri="{FF2B5EF4-FFF2-40B4-BE49-F238E27FC236}">
                  <a16:creationId xmlns:a16="http://schemas.microsoft.com/office/drawing/2014/main" id="{75FABE97-3533-4B97-9A69-77F6CA95FD5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3">
              <a:extLst>
                <a:ext uri="{FF2B5EF4-FFF2-40B4-BE49-F238E27FC236}">
                  <a16:creationId xmlns:a16="http://schemas.microsoft.com/office/drawing/2014/main" id="{2F528BE3-F5E0-40A0-AD4A-BB6D155305BC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6">
              <a:extLst>
                <a:ext uri="{FF2B5EF4-FFF2-40B4-BE49-F238E27FC236}">
                  <a16:creationId xmlns:a16="http://schemas.microsoft.com/office/drawing/2014/main" id="{8FEAB26C-2544-4269-BBBB-10B2B569520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6882BC45-0A59-44D9-84DD-A8EF9C56748C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1">
              <a:extLst>
                <a:ext uri="{FF2B5EF4-FFF2-40B4-BE49-F238E27FC236}">
                  <a16:creationId xmlns:a16="http://schemas.microsoft.com/office/drawing/2014/main" id="{299983CB-2599-4A59-A808-326320505ABA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714F6DE4-E781-432A-B1E6-583113BD56AB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3">
              <a:extLst>
                <a:ext uri="{FF2B5EF4-FFF2-40B4-BE49-F238E27FC236}">
                  <a16:creationId xmlns:a16="http://schemas.microsoft.com/office/drawing/2014/main" id="{6BE53FBB-2FAA-4EDF-ADD4-29BF74E6B5C9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95">
              <a:extLst>
                <a:ext uri="{FF2B5EF4-FFF2-40B4-BE49-F238E27FC236}">
                  <a16:creationId xmlns:a16="http://schemas.microsoft.com/office/drawing/2014/main" id="{C0975695-D806-4B4A-BC3C-B9DB46DA4527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86">
              <a:extLst>
                <a:ext uri="{FF2B5EF4-FFF2-40B4-BE49-F238E27FC236}">
                  <a16:creationId xmlns:a16="http://schemas.microsoft.com/office/drawing/2014/main" id="{C56A786A-D93B-4942-B4CA-03270EF33E6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98">
              <a:extLst>
                <a:ext uri="{FF2B5EF4-FFF2-40B4-BE49-F238E27FC236}">
                  <a16:creationId xmlns:a16="http://schemas.microsoft.com/office/drawing/2014/main" id="{35B1616D-0E4A-4496-A2AF-EE4D10185306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87">
              <a:extLst>
                <a:ext uri="{FF2B5EF4-FFF2-40B4-BE49-F238E27FC236}">
                  <a16:creationId xmlns:a16="http://schemas.microsoft.com/office/drawing/2014/main" id="{2D866CB4-170D-449D-AA02-031B0ABB55CB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88">
              <a:extLst>
                <a:ext uri="{FF2B5EF4-FFF2-40B4-BE49-F238E27FC236}">
                  <a16:creationId xmlns:a16="http://schemas.microsoft.com/office/drawing/2014/main" id="{5E94DAF6-B1B0-44A7-B370-81A5592B14E3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97">
              <a:extLst>
                <a:ext uri="{FF2B5EF4-FFF2-40B4-BE49-F238E27FC236}">
                  <a16:creationId xmlns:a16="http://schemas.microsoft.com/office/drawing/2014/main" id="{B4BF1F5E-617F-42A7-8FBB-B074B3625BD6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89">
              <a:extLst>
                <a:ext uri="{FF2B5EF4-FFF2-40B4-BE49-F238E27FC236}">
                  <a16:creationId xmlns:a16="http://schemas.microsoft.com/office/drawing/2014/main" id="{5DF43952-035C-4A09-99D6-DC0D93688454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90">
              <a:extLst>
                <a:ext uri="{FF2B5EF4-FFF2-40B4-BE49-F238E27FC236}">
                  <a16:creationId xmlns:a16="http://schemas.microsoft.com/office/drawing/2014/main" id="{D5D99288-7747-4600-AB2F-F2980A31F587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91">
              <a:extLst>
                <a:ext uri="{FF2B5EF4-FFF2-40B4-BE49-F238E27FC236}">
                  <a16:creationId xmlns:a16="http://schemas.microsoft.com/office/drawing/2014/main" id="{9700B3CE-F9E0-4F61-BDEF-5B5C0B2861D6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92">
              <a:extLst>
                <a:ext uri="{FF2B5EF4-FFF2-40B4-BE49-F238E27FC236}">
                  <a16:creationId xmlns:a16="http://schemas.microsoft.com/office/drawing/2014/main" id="{C58487DD-3ABC-49DD-BE19-858388F938B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8C0EA05C-4877-4994-8B71-9E1517D3BE51}"/>
              </a:ext>
            </a:extLst>
          </p:cNvPr>
          <p:cNvGrpSpPr/>
          <p:nvPr/>
        </p:nvGrpSpPr>
        <p:grpSpPr>
          <a:xfrm>
            <a:off x="3662363" y="1314452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43" name="フリーフォーム 80">
              <a:extLst>
                <a:ext uri="{FF2B5EF4-FFF2-40B4-BE49-F238E27FC236}">
                  <a16:creationId xmlns:a16="http://schemas.microsoft.com/office/drawing/2014/main" id="{FADF6A87-8D77-4897-B848-E7F1C1A89C01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84">
              <a:extLst>
                <a:ext uri="{FF2B5EF4-FFF2-40B4-BE49-F238E27FC236}">
                  <a16:creationId xmlns:a16="http://schemas.microsoft.com/office/drawing/2014/main" id="{23854C96-D009-4441-9BEE-9C3B5F4253EE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5">
              <a:extLst>
                <a:ext uri="{FF2B5EF4-FFF2-40B4-BE49-F238E27FC236}">
                  <a16:creationId xmlns:a16="http://schemas.microsoft.com/office/drawing/2014/main" id="{BB9C2205-8988-42F8-98B8-53E3C09E7B34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3">
              <a:extLst>
                <a:ext uri="{FF2B5EF4-FFF2-40B4-BE49-F238E27FC236}">
                  <a16:creationId xmlns:a16="http://schemas.microsoft.com/office/drawing/2014/main" id="{6EAB079E-A143-4FFA-8B43-9EDDAB188EF9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6">
              <a:extLst>
                <a:ext uri="{FF2B5EF4-FFF2-40B4-BE49-F238E27FC236}">
                  <a16:creationId xmlns:a16="http://schemas.microsoft.com/office/drawing/2014/main" id="{C34EE788-D566-47AC-9CBC-F26DCBB518AE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82">
              <a:extLst>
                <a:ext uri="{FF2B5EF4-FFF2-40B4-BE49-F238E27FC236}">
                  <a16:creationId xmlns:a16="http://schemas.microsoft.com/office/drawing/2014/main" id="{E203525C-440F-4AFE-96F5-5976091B1DA9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EF0C6ADE-4CEE-4899-9D88-91F3F8D81697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79">
              <a:extLst>
                <a:ext uri="{FF2B5EF4-FFF2-40B4-BE49-F238E27FC236}">
                  <a16:creationId xmlns:a16="http://schemas.microsoft.com/office/drawing/2014/main" id="{1BF2D132-55B9-4641-B431-5EED9CECF1C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83">
              <a:extLst>
                <a:ext uri="{FF2B5EF4-FFF2-40B4-BE49-F238E27FC236}">
                  <a16:creationId xmlns:a16="http://schemas.microsoft.com/office/drawing/2014/main" id="{BFF49ABB-E88F-4C6B-9B84-AF1AA6D230AC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7A30846B-A130-41DB-B2AF-DEADE54A011D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86">
              <a:extLst>
                <a:ext uri="{FF2B5EF4-FFF2-40B4-BE49-F238E27FC236}">
                  <a16:creationId xmlns:a16="http://schemas.microsoft.com/office/drawing/2014/main" id="{EF12D932-9D14-492F-B7DB-C1A2E402109C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A6C8098B-B25B-4384-A868-F75A3297D2A5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87">
              <a:extLst>
                <a:ext uri="{FF2B5EF4-FFF2-40B4-BE49-F238E27FC236}">
                  <a16:creationId xmlns:a16="http://schemas.microsoft.com/office/drawing/2014/main" id="{F8CFC8FE-FD4F-4E86-8EF5-222A11D1FCC5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60FDA5AA-0989-4C35-963B-90E1C361630B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4EF2E0F3-CB4A-4B4E-BF56-B111CEE1421A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89">
              <a:extLst>
                <a:ext uri="{FF2B5EF4-FFF2-40B4-BE49-F238E27FC236}">
                  <a16:creationId xmlns:a16="http://schemas.microsoft.com/office/drawing/2014/main" id="{33359F4C-33BB-4335-A7F8-0B3B06BE833D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90">
              <a:extLst>
                <a:ext uri="{FF2B5EF4-FFF2-40B4-BE49-F238E27FC236}">
                  <a16:creationId xmlns:a16="http://schemas.microsoft.com/office/drawing/2014/main" id="{BDA98088-CCDC-49B3-8327-8B139DD91CCE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91">
              <a:extLst>
                <a:ext uri="{FF2B5EF4-FFF2-40B4-BE49-F238E27FC236}">
                  <a16:creationId xmlns:a16="http://schemas.microsoft.com/office/drawing/2014/main" id="{CB529749-5EC2-4D87-9576-F4D6A189E8BC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92">
              <a:extLst>
                <a:ext uri="{FF2B5EF4-FFF2-40B4-BE49-F238E27FC236}">
                  <a16:creationId xmlns:a16="http://schemas.microsoft.com/office/drawing/2014/main" id="{2F23D4C7-720A-462E-9E6D-E03F25B7AD68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3910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5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0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5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" grpId="0" animBg="1"/>
      <p:bldP spid="85" grpId="0" animBg="1"/>
      <p:bldP spid="86" grpId="0" animBg="1"/>
      <p:bldP spid="94" grpId="0" animBg="1"/>
      <p:bldP spid="97" grpId="0" animBg="1"/>
      <p:bldP spid="83" grpId="0" animBg="1"/>
      <p:bldP spid="82" grpId="0" animBg="1"/>
      <p:bldP spid="80" grpId="0" animBg="1"/>
      <p:bldP spid="84" grpId="0" animBg="1"/>
      <p:bldP spid="96" grpId="0" animBg="1"/>
      <p:bldP spid="87" grpId="0" animBg="1"/>
      <p:bldP spid="99" grpId="0" animBg="1"/>
      <p:bldP spid="88" grpId="0" animBg="1"/>
      <p:bldP spid="89" grpId="0" animBg="1"/>
      <p:bldP spid="98" grpId="0" animBg="1"/>
      <p:bldP spid="90" grpId="0" animBg="1"/>
      <p:bldP spid="91" grpId="0" animBg="1"/>
      <p:bldP spid="92" grpId="0" animBg="1"/>
      <p:bldP spid="9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90DFAF70-47F6-4917-99CF-0870387086F1}"/>
              </a:ext>
            </a:extLst>
          </p:cNvPr>
          <p:cNvGrpSpPr/>
          <p:nvPr/>
        </p:nvGrpSpPr>
        <p:grpSpPr>
          <a:xfrm>
            <a:off x="4002089" y="1711326"/>
            <a:ext cx="4029075" cy="4189413"/>
            <a:chOff x="4002089" y="1711326"/>
            <a:chExt cx="4029075" cy="4189413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FAF852A6-5787-4537-BEBF-24CA3B37FB84}"/>
                </a:ext>
              </a:extLst>
            </p:cNvPr>
            <p:cNvGrpSpPr/>
            <p:nvPr/>
          </p:nvGrpSpPr>
          <p:grpSpPr>
            <a:xfrm>
              <a:off x="4002089" y="1711326"/>
              <a:ext cx="4029075" cy="4189413"/>
              <a:chOff x="4002089" y="1711326"/>
              <a:chExt cx="4029075" cy="4189413"/>
            </a:xfrm>
            <a:solidFill>
              <a:schemeClr val="tx1"/>
            </a:solidFill>
          </p:grpSpPr>
          <p:sp>
            <p:nvSpPr>
              <p:cNvPr id="3" name="フリーフォーム 8">
                <a:extLst>
                  <a:ext uri="{FF2B5EF4-FFF2-40B4-BE49-F238E27FC236}">
                    <a16:creationId xmlns:a16="http://schemas.microsoft.com/office/drawing/2014/main" id="{6884DC93-EC36-48ED-96F1-33F92F03E475}"/>
                  </a:ext>
                </a:extLst>
              </p:cNvPr>
              <p:cNvSpPr/>
              <p:nvPr/>
            </p:nvSpPr>
            <p:spPr>
              <a:xfrm>
                <a:off x="4741863" y="2960689"/>
                <a:ext cx="2533650" cy="492125"/>
              </a:xfrm>
              <a:custGeom>
                <a:avLst/>
                <a:gdLst>
                  <a:gd name="connsiteX0" fmla="*/ 1738312 w 2533650"/>
                  <a:gd name="connsiteY0" fmla="*/ 288131 h 492919"/>
                  <a:gd name="connsiteX1" fmla="*/ 1450181 w 2533650"/>
                  <a:gd name="connsiteY1" fmla="*/ 297656 h 492919"/>
                  <a:gd name="connsiteX2" fmla="*/ 1252537 w 2533650"/>
                  <a:gd name="connsiteY2" fmla="*/ 314325 h 492919"/>
                  <a:gd name="connsiteX3" fmla="*/ 1062037 w 2533650"/>
                  <a:gd name="connsiteY3" fmla="*/ 350044 h 492919"/>
                  <a:gd name="connsiteX4" fmla="*/ 864394 w 2533650"/>
                  <a:gd name="connsiteY4" fmla="*/ 390525 h 492919"/>
                  <a:gd name="connsiteX5" fmla="*/ 547687 w 2533650"/>
                  <a:gd name="connsiteY5" fmla="*/ 466725 h 492919"/>
                  <a:gd name="connsiteX6" fmla="*/ 481012 w 2533650"/>
                  <a:gd name="connsiteY6" fmla="*/ 488156 h 492919"/>
                  <a:gd name="connsiteX7" fmla="*/ 452437 w 2533650"/>
                  <a:gd name="connsiteY7" fmla="*/ 492919 h 492919"/>
                  <a:gd name="connsiteX8" fmla="*/ 414337 w 2533650"/>
                  <a:gd name="connsiteY8" fmla="*/ 492919 h 492919"/>
                  <a:gd name="connsiteX9" fmla="*/ 364331 w 2533650"/>
                  <a:gd name="connsiteY9" fmla="*/ 483394 h 492919"/>
                  <a:gd name="connsiteX10" fmla="*/ 328612 w 2533650"/>
                  <a:gd name="connsiteY10" fmla="*/ 471487 h 492919"/>
                  <a:gd name="connsiteX11" fmla="*/ 271462 w 2533650"/>
                  <a:gd name="connsiteY11" fmla="*/ 445294 h 492919"/>
                  <a:gd name="connsiteX12" fmla="*/ 216694 w 2533650"/>
                  <a:gd name="connsiteY12" fmla="*/ 411956 h 492919"/>
                  <a:gd name="connsiteX13" fmla="*/ 145256 w 2533650"/>
                  <a:gd name="connsiteY13" fmla="*/ 357187 h 492919"/>
                  <a:gd name="connsiteX14" fmla="*/ 109537 w 2533650"/>
                  <a:gd name="connsiteY14" fmla="*/ 323850 h 492919"/>
                  <a:gd name="connsiteX15" fmla="*/ 59531 w 2533650"/>
                  <a:gd name="connsiteY15" fmla="*/ 259556 h 492919"/>
                  <a:gd name="connsiteX16" fmla="*/ 35719 w 2533650"/>
                  <a:gd name="connsiteY16" fmla="*/ 221456 h 492919"/>
                  <a:gd name="connsiteX17" fmla="*/ 11906 w 2533650"/>
                  <a:gd name="connsiteY17" fmla="*/ 178594 h 492919"/>
                  <a:gd name="connsiteX18" fmla="*/ 2381 w 2533650"/>
                  <a:gd name="connsiteY18" fmla="*/ 145256 h 492919"/>
                  <a:gd name="connsiteX19" fmla="*/ 0 w 2533650"/>
                  <a:gd name="connsiteY19" fmla="*/ 123825 h 492919"/>
                  <a:gd name="connsiteX20" fmla="*/ 2381 w 2533650"/>
                  <a:gd name="connsiteY20" fmla="*/ 109537 h 492919"/>
                  <a:gd name="connsiteX21" fmla="*/ 9525 w 2533650"/>
                  <a:gd name="connsiteY21" fmla="*/ 102394 h 492919"/>
                  <a:gd name="connsiteX22" fmla="*/ 26194 w 2533650"/>
                  <a:gd name="connsiteY22" fmla="*/ 100012 h 492919"/>
                  <a:gd name="connsiteX23" fmla="*/ 47625 w 2533650"/>
                  <a:gd name="connsiteY23" fmla="*/ 107156 h 492919"/>
                  <a:gd name="connsiteX24" fmla="*/ 90487 w 2533650"/>
                  <a:gd name="connsiteY24" fmla="*/ 138112 h 492919"/>
                  <a:gd name="connsiteX25" fmla="*/ 150019 w 2533650"/>
                  <a:gd name="connsiteY25" fmla="*/ 180975 h 492919"/>
                  <a:gd name="connsiteX26" fmla="*/ 173831 w 2533650"/>
                  <a:gd name="connsiteY26" fmla="*/ 202406 h 492919"/>
                  <a:gd name="connsiteX27" fmla="*/ 202406 w 2533650"/>
                  <a:gd name="connsiteY27" fmla="*/ 221456 h 492919"/>
                  <a:gd name="connsiteX28" fmla="*/ 283369 w 2533650"/>
                  <a:gd name="connsiteY28" fmla="*/ 252412 h 492919"/>
                  <a:gd name="connsiteX29" fmla="*/ 347662 w 2533650"/>
                  <a:gd name="connsiteY29" fmla="*/ 269081 h 492919"/>
                  <a:gd name="connsiteX30" fmla="*/ 416719 w 2533650"/>
                  <a:gd name="connsiteY30" fmla="*/ 271462 h 492919"/>
                  <a:gd name="connsiteX31" fmla="*/ 504825 w 2533650"/>
                  <a:gd name="connsiteY31" fmla="*/ 264319 h 492919"/>
                  <a:gd name="connsiteX32" fmla="*/ 633412 w 2533650"/>
                  <a:gd name="connsiteY32" fmla="*/ 245269 h 492919"/>
                  <a:gd name="connsiteX33" fmla="*/ 864394 w 2533650"/>
                  <a:gd name="connsiteY33" fmla="*/ 200025 h 492919"/>
                  <a:gd name="connsiteX34" fmla="*/ 1104900 w 2533650"/>
                  <a:gd name="connsiteY34" fmla="*/ 171450 h 492919"/>
                  <a:gd name="connsiteX35" fmla="*/ 1271587 w 2533650"/>
                  <a:gd name="connsiteY35" fmla="*/ 140494 h 492919"/>
                  <a:gd name="connsiteX36" fmla="*/ 1609725 w 2533650"/>
                  <a:gd name="connsiteY36" fmla="*/ 109537 h 492919"/>
                  <a:gd name="connsiteX37" fmla="*/ 1895475 w 2533650"/>
                  <a:gd name="connsiteY37" fmla="*/ 90487 h 492919"/>
                  <a:gd name="connsiteX38" fmla="*/ 1926431 w 2533650"/>
                  <a:gd name="connsiteY38" fmla="*/ 83344 h 492919"/>
                  <a:gd name="connsiteX39" fmla="*/ 2012156 w 2533650"/>
                  <a:gd name="connsiteY39" fmla="*/ 57150 h 492919"/>
                  <a:gd name="connsiteX40" fmla="*/ 2128837 w 2533650"/>
                  <a:gd name="connsiteY40" fmla="*/ 14287 h 492919"/>
                  <a:gd name="connsiteX41" fmla="*/ 2152650 w 2533650"/>
                  <a:gd name="connsiteY41" fmla="*/ 0 h 492919"/>
                  <a:gd name="connsiteX42" fmla="*/ 2207419 w 2533650"/>
                  <a:gd name="connsiteY42" fmla="*/ 7144 h 492919"/>
                  <a:gd name="connsiteX43" fmla="*/ 2274094 w 2533650"/>
                  <a:gd name="connsiteY43" fmla="*/ 23812 h 492919"/>
                  <a:gd name="connsiteX44" fmla="*/ 2328862 w 2533650"/>
                  <a:gd name="connsiteY44" fmla="*/ 42862 h 492919"/>
                  <a:gd name="connsiteX45" fmla="*/ 2364581 w 2533650"/>
                  <a:gd name="connsiteY45" fmla="*/ 57150 h 492919"/>
                  <a:gd name="connsiteX46" fmla="*/ 2400300 w 2533650"/>
                  <a:gd name="connsiteY46" fmla="*/ 78581 h 492919"/>
                  <a:gd name="connsiteX47" fmla="*/ 2447925 w 2533650"/>
                  <a:gd name="connsiteY47" fmla="*/ 111919 h 492919"/>
                  <a:gd name="connsiteX48" fmla="*/ 2488406 w 2533650"/>
                  <a:gd name="connsiteY48" fmla="*/ 145256 h 492919"/>
                  <a:gd name="connsiteX49" fmla="*/ 2516981 w 2533650"/>
                  <a:gd name="connsiteY49" fmla="*/ 180975 h 492919"/>
                  <a:gd name="connsiteX50" fmla="*/ 2531269 w 2533650"/>
                  <a:gd name="connsiteY50" fmla="*/ 200025 h 492919"/>
                  <a:gd name="connsiteX51" fmla="*/ 2533650 w 2533650"/>
                  <a:gd name="connsiteY51" fmla="*/ 216694 h 492919"/>
                  <a:gd name="connsiteX52" fmla="*/ 2531269 w 2533650"/>
                  <a:gd name="connsiteY52" fmla="*/ 261937 h 492919"/>
                  <a:gd name="connsiteX53" fmla="*/ 2516981 w 2533650"/>
                  <a:gd name="connsiteY53" fmla="*/ 290512 h 492919"/>
                  <a:gd name="connsiteX54" fmla="*/ 2500312 w 2533650"/>
                  <a:gd name="connsiteY54" fmla="*/ 304800 h 492919"/>
                  <a:gd name="connsiteX55" fmla="*/ 2471737 w 2533650"/>
                  <a:gd name="connsiteY55" fmla="*/ 314325 h 492919"/>
                  <a:gd name="connsiteX56" fmla="*/ 2378869 w 2533650"/>
                  <a:gd name="connsiteY56" fmla="*/ 314325 h 492919"/>
                  <a:gd name="connsiteX57" fmla="*/ 2107406 w 2533650"/>
                  <a:gd name="connsiteY57" fmla="*/ 297656 h 492919"/>
                  <a:gd name="connsiteX58" fmla="*/ 1738312 w 2533650"/>
                  <a:gd name="connsiteY58" fmla="*/ 288131 h 49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2533650" h="492919">
                    <a:moveTo>
                      <a:pt x="1738312" y="288131"/>
                    </a:moveTo>
                    <a:lnTo>
                      <a:pt x="1450181" y="297656"/>
                    </a:lnTo>
                    <a:lnTo>
                      <a:pt x="1252537" y="314325"/>
                    </a:lnTo>
                    <a:lnTo>
                      <a:pt x="1062037" y="350044"/>
                    </a:lnTo>
                    <a:lnTo>
                      <a:pt x="864394" y="390525"/>
                    </a:lnTo>
                    <a:lnTo>
                      <a:pt x="547687" y="466725"/>
                    </a:lnTo>
                    <a:lnTo>
                      <a:pt x="481012" y="488156"/>
                    </a:lnTo>
                    <a:lnTo>
                      <a:pt x="452437" y="492919"/>
                    </a:lnTo>
                    <a:lnTo>
                      <a:pt x="414337" y="492919"/>
                    </a:lnTo>
                    <a:lnTo>
                      <a:pt x="364331" y="483394"/>
                    </a:lnTo>
                    <a:lnTo>
                      <a:pt x="328612" y="471487"/>
                    </a:lnTo>
                    <a:lnTo>
                      <a:pt x="271462" y="445294"/>
                    </a:lnTo>
                    <a:lnTo>
                      <a:pt x="216694" y="411956"/>
                    </a:lnTo>
                    <a:lnTo>
                      <a:pt x="145256" y="357187"/>
                    </a:lnTo>
                    <a:lnTo>
                      <a:pt x="109537" y="323850"/>
                    </a:lnTo>
                    <a:lnTo>
                      <a:pt x="59531" y="259556"/>
                    </a:lnTo>
                    <a:lnTo>
                      <a:pt x="35719" y="221456"/>
                    </a:lnTo>
                    <a:lnTo>
                      <a:pt x="11906" y="178594"/>
                    </a:lnTo>
                    <a:lnTo>
                      <a:pt x="2381" y="145256"/>
                    </a:lnTo>
                    <a:lnTo>
                      <a:pt x="0" y="123825"/>
                    </a:lnTo>
                    <a:lnTo>
                      <a:pt x="2381" y="109537"/>
                    </a:lnTo>
                    <a:lnTo>
                      <a:pt x="9525" y="102394"/>
                    </a:lnTo>
                    <a:lnTo>
                      <a:pt x="26194" y="100012"/>
                    </a:lnTo>
                    <a:lnTo>
                      <a:pt x="47625" y="107156"/>
                    </a:lnTo>
                    <a:lnTo>
                      <a:pt x="90487" y="138112"/>
                    </a:lnTo>
                    <a:lnTo>
                      <a:pt x="150019" y="180975"/>
                    </a:lnTo>
                    <a:lnTo>
                      <a:pt x="173831" y="202406"/>
                    </a:lnTo>
                    <a:lnTo>
                      <a:pt x="202406" y="221456"/>
                    </a:lnTo>
                    <a:lnTo>
                      <a:pt x="283369" y="252412"/>
                    </a:lnTo>
                    <a:lnTo>
                      <a:pt x="347662" y="269081"/>
                    </a:lnTo>
                    <a:lnTo>
                      <a:pt x="416719" y="271462"/>
                    </a:lnTo>
                    <a:lnTo>
                      <a:pt x="504825" y="264319"/>
                    </a:lnTo>
                    <a:lnTo>
                      <a:pt x="633412" y="245269"/>
                    </a:lnTo>
                    <a:lnTo>
                      <a:pt x="864394" y="200025"/>
                    </a:lnTo>
                    <a:lnTo>
                      <a:pt x="1104900" y="171450"/>
                    </a:lnTo>
                    <a:lnTo>
                      <a:pt x="1271587" y="140494"/>
                    </a:lnTo>
                    <a:lnTo>
                      <a:pt x="1609725" y="109537"/>
                    </a:lnTo>
                    <a:lnTo>
                      <a:pt x="1895475" y="90487"/>
                    </a:lnTo>
                    <a:lnTo>
                      <a:pt x="1926431" y="83344"/>
                    </a:lnTo>
                    <a:lnTo>
                      <a:pt x="2012156" y="57150"/>
                    </a:lnTo>
                    <a:lnTo>
                      <a:pt x="2128837" y="14287"/>
                    </a:lnTo>
                    <a:lnTo>
                      <a:pt x="2152650" y="0"/>
                    </a:lnTo>
                    <a:lnTo>
                      <a:pt x="2207419" y="7144"/>
                    </a:lnTo>
                    <a:lnTo>
                      <a:pt x="2274094" y="23812"/>
                    </a:lnTo>
                    <a:lnTo>
                      <a:pt x="2328862" y="42862"/>
                    </a:lnTo>
                    <a:lnTo>
                      <a:pt x="2364581" y="57150"/>
                    </a:lnTo>
                    <a:lnTo>
                      <a:pt x="2400300" y="78581"/>
                    </a:lnTo>
                    <a:lnTo>
                      <a:pt x="2447925" y="111919"/>
                    </a:lnTo>
                    <a:lnTo>
                      <a:pt x="2488406" y="145256"/>
                    </a:lnTo>
                    <a:lnTo>
                      <a:pt x="2516981" y="180975"/>
                    </a:lnTo>
                    <a:lnTo>
                      <a:pt x="2531269" y="200025"/>
                    </a:lnTo>
                    <a:lnTo>
                      <a:pt x="2533650" y="216694"/>
                    </a:lnTo>
                    <a:lnTo>
                      <a:pt x="2531269" y="261937"/>
                    </a:lnTo>
                    <a:lnTo>
                      <a:pt x="2516981" y="290512"/>
                    </a:lnTo>
                    <a:lnTo>
                      <a:pt x="2500312" y="304800"/>
                    </a:lnTo>
                    <a:lnTo>
                      <a:pt x="2471737" y="314325"/>
                    </a:lnTo>
                    <a:lnTo>
                      <a:pt x="2378869" y="314325"/>
                    </a:lnTo>
                    <a:lnTo>
                      <a:pt x="2107406" y="297656"/>
                    </a:lnTo>
                    <a:lnTo>
                      <a:pt x="1738312" y="2881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4" name="フリーフォーム 12">
                <a:extLst>
                  <a:ext uri="{FF2B5EF4-FFF2-40B4-BE49-F238E27FC236}">
                    <a16:creationId xmlns:a16="http://schemas.microsoft.com/office/drawing/2014/main" id="{BB1E19F5-5021-4110-AD41-F2CD336BD2EC}"/>
                  </a:ext>
                </a:extLst>
              </p:cNvPr>
              <p:cNvSpPr/>
              <p:nvPr/>
            </p:nvSpPr>
            <p:spPr>
              <a:xfrm rot="16200000">
                <a:off x="2205832" y="3637757"/>
                <a:ext cx="4048125" cy="455612"/>
              </a:xfrm>
              <a:custGeom>
                <a:avLst/>
                <a:gdLst>
                  <a:gd name="connsiteX0" fmla="*/ 2144931 w 4048515"/>
                  <a:gd name="connsiteY0" fmla="*/ 435105 h 455501"/>
                  <a:gd name="connsiteX1" fmla="*/ 1264524 w 4048515"/>
                  <a:gd name="connsiteY1" fmla="*/ 421508 h 455501"/>
                  <a:gd name="connsiteX2" fmla="*/ 380717 w 4048515"/>
                  <a:gd name="connsiteY2" fmla="*/ 414709 h 455501"/>
                  <a:gd name="connsiteX3" fmla="*/ 220952 w 4048515"/>
                  <a:gd name="connsiteY3" fmla="*/ 387515 h 455501"/>
                  <a:gd name="connsiteX4" fmla="*/ 146168 w 4048515"/>
                  <a:gd name="connsiteY4" fmla="*/ 384116 h 455501"/>
                  <a:gd name="connsiteX5" fmla="*/ 101978 w 4048515"/>
                  <a:gd name="connsiteY5" fmla="*/ 373918 h 455501"/>
                  <a:gd name="connsiteX6" fmla="*/ 61187 w 4048515"/>
                  <a:gd name="connsiteY6" fmla="*/ 356922 h 455501"/>
                  <a:gd name="connsiteX7" fmla="*/ 27194 w 4048515"/>
                  <a:gd name="connsiteY7" fmla="*/ 333127 h 455501"/>
                  <a:gd name="connsiteX8" fmla="*/ 10198 w 4048515"/>
                  <a:gd name="connsiteY8" fmla="*/ 316131 h 455501"/>
                  <a:gd name="connsiteX9" fmla="*/ 0 w 4048515"/>
                  <a:gd name="connsiteY9" fmla="*/ 292336 h 455501"/>
                  <a:gd name="connsiteX10" fmla="*/ 3399 w 4048515"/>
                  <a:gd name="connsiteY10" fmla="*/ 251545 h 455501"/>
                  <a:gd name="connsiteX11" fmla="*/ 16996 w 4048515"/>
                  <a:gd name="connsiteY11" fmla="*/ 227750 h 455501"/>
                  <a:gd name="connsiteX12" fmla="*/ 54388 w 4048515"/>
                  <a:gd name="connsiteY12" fmla="*/ 200556 h 455501"/>
                  <a:gd name="connsiteX13" fmla="*/ 98579 w 4048515"/>
                  <a:gd name="connsiteY13" fmla="*/ 173362 h 455501"/>
                  <a:gd name="connsiteX14" fmla="*/ 186959 w 4048515"/>
                  <a:gd name="connsiteY14" fmla="*/ 132571 h 455501"/>
                  <a:gd name="connsiteX15" fmla="*/ 302534 w 4048515"/>
                  <a:gd name="connsiteY15" fmla="*/ 98579 h 455501"/>
                  <a:gd name="connsiteX16" fmla="*/ 452101 w 4048515"/>
                  <a:gd name="connsiteY16" fmla="*/ 78183 h 455501"/>
                  <a:gd name="connsiteX17" fmla="*/ 482695 w 4048515"/>
                  <a:gd name="connsiteY17" fmla="*/ 88381 h 455501"/>
                  <a:gd name="connsiteX18" fmla="*/ 547280 w 4048515"/>
                  <a:gd name="connsiteY18" fmla="*/ 108776 h 455501"/>
                  <a:gd name="connsiteX19" fmla="*/ 615266 w 4048515"/>
                  <a:gd name="connsiteY19" fmla="*/ 122373 h 455501"/>
                  <a:gd name="connsiteX20" fmla="*/ 700247 w 4048515"/>
                  <a:gd name="connsiteY20" fmla="*/ 135970 h 455501"/>
                  <a:gd name="connsiteX21" fmla="*/ 815822 w 4048515"/>
                  <a:gd name="connsiteY21" fmla="*/ 142769 h 455501"/>
                  <a:gd name="connsiteX22" fmla="*/ 1465080 w 4048515"/>
                  <a:gd name="connsiteY22" fmla="*/ 159765 h 455501"/>
                  <a:gd name="connsiteX23" fmla="*/ 2318293 w 4048515"/>
                  <a:gd name="connsiteY23" fmla="*/ 180161 h 455501"/>
                  <a:gd name="connsiteX24" fmla="*/ 3086525 w 4048515"/>
                  <a:gd name="connsiteY24" fmla="*/ 197157 h 455501"/>
                  <a:gd name="connsiteX25" fmla="*/ 3647402 w 4048515"/>
                  <a:gd name="connsiteY25" fmla="*/ 210754 h 455501"/>
                  <a:gd name="connsiteX26" fmla="*/ 3698391 w 4048515"/>
                  <a:gd name="connsiteY26" fmla="*/ 200556 h 455501"/>
                  <a:gd name="connsiteX27" fmla="*/ 3749380 w 4048515"/>
                  <a:gd name="connsiteY27" fmla="*/ 186959 h 455501"/>
                  <a:gd name="connsiteX28" fmla="*/ 3817365 w 4048515"/>
                  <a:gd name="connsiteY28" fmla="*/ 149567 h 455501"/>
                  <a:gd name="connsiteX29" fmla="*/ 3912544 w 4048515"/>
                  <a:gd name="connsiteY29" fmla="*/ 84982 h 455501"/>
                  <a:gd name="connsiteX30" fmla="*/ 3983929 w 4048515"/>
                  <a:gd name="connsiteY30" fmla="*/ 27194 h 455501"/>
                  <a:gd name="connsiteX31" fmla="*/ 4000925 w 4048515"/>
                  <a:gd name="connsiteY31" fmla="*/ 6799 h 455501"/>
                  <a:gd name="connsiteX32" fmla="*/ 4024720 w 4048515"/>
                  <a:gd name="connsiteY32" fmla="*/ 0 h 455501"/>
                  <a:gd name="connsiteX33" fmla="*/ 4041716 w 4048515"/>
                  <a:gd name="connsiteY33" fmla="*/ 6799 h 455501"/>
                  <a:gd name="connsiteX34" fmla="*/ 4048515 w 4048515"/>
                  <a:gd name="connsiteY34" fmla="*/ 27194 h 455501"/>
                  <a:gd name="connsiteX35" fmla="*/ 4021321 w 4048515"/>
                  <a:gd name="connsiteY35" fmla="*/ 132571 h 455501"/>
                  <a:gd name="connsiteX36" fmla="*/ 3983929 w 4048515"/>
                  <a:gd name="connsiteY36" fmla="*/ 258344 h 455501"/>
                  <a:gd name="connsiteX37" fmla="*/ 3898947 w 4048515"/>
                  <a:gd name="connsiteY37" fmla="*/ 455501 h 455501"/>
                  <a:gd name="connsiteX38" fmla="*/ 3735783 w 4048515"/>
                  <a:gd name="connsiteY38" fmla="*/ 455501 h 455501"/>
                  <a:gd name="connsiteX39" fmla="*/ 2936958 w 4048515"/>
                  <a:gd name="connsiteY39" fmla="*/ 445303 h 455501"/>
                  <a:gd name="connsiteX40" fmla="*/ 2144931 w 4048515"/>
                  <a:gd name="connsiteY40" fmla="*/ 435105 h 455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4048515" h="455501">
                    <a:moveTo>
                      <a:pt x="2144931" y="435105"/>
                    </a:moveTo>
                    <a:lnTo>
                      <a:pt x="1264524" y="421508"/>
                    </a:lnTo>
                    <a:lnTo>
                      <a:pt x="380717" y="414709"/>
                    </a:lnTo>
                    <a:lnTo>
                      <a:pt x="220952" y="387515"/>
                    </a:lnTo>
                    <a:lnTo>
                      <a:pt x="146168" y="384116"/>
                    </a:lnTo>
                    <a:lnTo>
                      <a:pt x="101978" y="373918"/>
                    </a:lnTo>
                    <a:lnTo>
                      <a:pt x="61187" y="356922"/>
                    </a:lnTo>
                    <a:lnTo>
                      <a:pt x="27194" y="333127"/>
                    </a:lnTo>
                    <a:lnTo>
                      <a:pt x="10198" y="316131"/>
                    </a:lnTo>
                    <a:lnTo>
                      <a:pt x="0" y="292336"/>
                    </a:lnTo>
                    <a:lnTo>
                      <a:pt x="3399" y="251545"/>
                    </a:lnTo>
                    <a:lnTo>
                      <a:pt x="16996" y="227750"/>
                    </a:lnTo>
                    <a:lnTo>
                      <a:pt x="54388" y="200556"/>
                    </a:lnTo>
                    <a:lnTo>
                      <a:pt x="98579" y="173362"/>
                    </a:lnTo>
                    <a:lnTo>
                      <a:pt x="186959" y="132571"/>
                    </a:lnTo>
                    <a:lnTo>
                      <a:pt x="302534" y="98579"/>
                    </a:lnTo>
                    <a:lnTo>
                      <a:pt x="452101" y="78183"/>
                    </a:lnTo>
                    <a:lnTo>
                      <a:pt x="482695" y="88381"/>
                    </a:lnTo>
                    <a:lnTo>
                      <a:pt x="547280" y="108776"/>
                    </a:lnTo>
                    <a:lnTo>
                      <a:pt x="615266" y="122373"/>
                    </a:lnTo>
                    <a:lnTo>
                      <a:pt x="700247" y="135970"/>
                    </a:lnTo>
                    <a:lnTo>
                      <a:pt x="815822" y="142769"/>
                    </a:lnTo>
                    <a:lnTo>
                      <a:pt x="1465080" y="159765"/>
                    </a:lnTo>
                    <a:lnTo>
                      <a:pt x="2318293" y="180161"/>
                    </a:lnTo>
                    <a:lnTo>
                      <a:pt x="3086525" y="197157"/>
                    </a:lnTo>
                    <a:lnTo>
                      <a:pt x="3647402" y="210754"/>
                    </a:lnTo>
                    <a:lnTo>
                      <a:pt x="3698391" y="200556"/>
                    </a:lnTo>
                    <a:lnTo>
                      <a:pt x="3749380" y="186959"/>
                    </a:lnTo>
                    <a:lnTo>
                      <a:pt x="3817365" y="149567"/>
                    </a:lnTo>
                    <a:lnTo>
                      <a:pt x="3912544" y="84982"/>
                    </a:lnTo>
                    <a:lnTo>
                      <a:pt x="3983929" y="27194"/>
                    </a:lnTo>
                    <a:lnTo>
                      <a:pt x="4000925" y="6799"/>
                    </a:lnTo>
                    <a:lnTo>
                      <a:pt x="4024720" y="0"/>
                    </a:lnTo>
                    <a:lnTo>
                      <a:pt x="4041716" y="6799"/>
                    </a:lnTo>
                    <a:lnTo>
                      <a:pt x="4048515" y="27194"/>
                    </a:lnTo>
                    <a:lnTo>
                      <a:pt x="4021321" y="132571"/>
                    </a:lnTo>
                    <a:lnTo>
                      <a:pt x="3983929" y="258344"/>
                    </a:lnTo>
                    <a:lnTo>
                      <a:pt x="3898947" y="455501"/>
                    </a:lnTo>
                    <a:lnTo>
                      <a:pt x="3735783" y="455501"/>
                    </a:lnTo>
                    <a:lnTo>
                      <a:pt x="2936958" y="445303"/>
                    </a:lnTo>
                    <a:lnTo>
                      <a:pt x="2144931" y="43510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6">
                <a:extLst>
                  <a:ext uri="{FF2B5EF4-FFF2-40B4-BE49-F238E27FC236}">
                    <a16:creationId xmlns:a16="http://schemas.microsoft.com/office/drawing/2014/main" id="{B3EB9F40-37EE-443A-BDB1-CFF541458C24}"/>
                  </a:ext>
                </a:extLst>
              </p:cNvPr>
              <p:cNvSpPr/>
              <p:nvPr/>
            </p:nvSpPr>
            <p:spPr>
              <a:xfrm>
                <a:off x="4300539" y="1711326"/>
                <a:ext cx="3730625" cy="4189413"/>
              </a:xfrm>
              <a:custGeom>
                <a:avLst/>
                <a:gdLst>
                  <a:gd name="connsiteX0" fmla="*/ 1105134 w 3730528"/>
                  <a:gd name="connsiteY0" fmla="*/ 387077 h 4190532"/>
                  <a:gd name="connsiteX1" fmla="*/ 72928 w 3730528"/>
                  <a:gd name="connsiteY1" fmla="*/ 448785 h 4190532"/>
                  <a:gd name="connsiteX2" fmla="*/ 0 w 3730528"/>
                  <a:gd name="connsiteY2" fmla="*/ 274881 h 4190532"/>
                  <a:gd name="connsiteX3" fmla="*/ 218783 w 3730528"/>
                  <a:gd name="connsiteY3" fmla="*/ 263661 h 4190532"/>
                  <a:gd name="connsiteX4" fmla="*/ 987328 w 3730528"/>
                  <a:gd name="connsiteY4" fmla="*/ 213173 h 4190532"/>
                  <a:gd name="connsiteX5" fmla="*/ 1525870 w 3730528"/>
                  <a:gd name="connsiteY5" fmla="*/ 173904 h 4190532"/>
                  <a:gd name="connsiteX6" fmla="*/ 2103681 w 3730528"/>
                  <a:gd name="connsiteY6" fmla="*/ 140245 h 4190532"/>
                  <a:gd name="connsiteX7" fmla="*/ 2681492 w 3730528"/>
                  <a:gd name="connsiteY7" fmla="*/ 100977 h 4190532"/>
                  <a:gd name="connsiteX8" fmla="*/ 2928324 w 3730528"/>
                  <a:gd name="connsiteY8" fmla="*/ 89757 h 4190532"/>
                  <a:gd name="connsiteX9" fmla="*/ 3152717 w 3730528"/>
                  <a:gd name="connsiteY9" fmla="*/ 61708 h 4190532"/>
                  <a:gd name="connsiteX10" fmla="*/ 3281743 w 3730528"/>
                  <a:gd name="connsiteY10" fmla="*/ 44878 h 4190532"/>
                  <a:gd name="connsiteX11" fmla="*/ 3371500 w 3730528"/>
                  <a:gd name="connsiteY11" fmla="*/ 0 h 4190532"/>
                  <a:gd name="connsiteX12" fmla="*/ 3438818 w 3730528"/>
                  <a:gd name="connsiteY12" fmla="*/ 33659 h 4190532"/>
                  <a:gd name="connsiteX13" fmla="*/ 3584673 w 3730528"/>
                  <a:gd name="connsiteY13" fmla="*/ 112196 h 4190532"/>
                  <a:gd name="connsiteX14" fmla="*/ 3668820 w 3730528"/>
                  <a:gd name="connsiteY14" fmla="*/ 173904 h 4190532"/>
                  <a:gd name="connsiteX15" fmla="*/ 3708089 w 3730528"/>
                  <a:gd name="connsiteY15" fmla="*/ 207563 h 4190532"/>
                  <a:gd name="connsiteX16" fmla="*/ 3730528 w 3730528"/>
                  <a:gd name="connsiteY16" fmla="*/ 246832 h 4190532"/>
                  <a:gd name="connsiteX17" fmla="*/ 3730528 w 3730528"/>
                  <a:gd name="connsiteY17" fmla="*/ 280491 h 4190532"/>
                  <a:gd name="connsiteX18" fmla="*/ 3691259 w 3730528"/>
                  <a:gd name="connsiteY18" fmla="*/ 347808 h 4190532"/>
                  <a:gd name="connsiteX19" fmla="*/ 3651991 w 3730528"/>
                  <a:gd name="connsiteY19" fmla="*/ 431956 h 4190532"/>
                  <a:gd name="connsiteX20" fmla="*/ 3640771 w 3730528"/>
                  <a:gd name="connsiteY20" fmla="*/ 516103 h 4190532"/>
                  <a:gd name="connsiteX21" fmla="*/ 3646381 w 3730528"/>
                  <a:gd name="connsiteY21" fmla="*/ 723666 h 4190532"/>
                  <a:gd name="connsiteX22" fmla="*/ 3646381 w 3730528"/>
                  <a:gd name="connsiteY22" fmla="*/ 1346356 h 4190532"/>
                  <a:gd name="connsiteX23" fmla="*/ 3657600 w 3730528"/>
                  <a:gd name="connsiteY23" fmla="*/ 2883445 h 4190532"/>
                  <a:gd name="connsiteX24" fmla="*/ 3657600 w 3730528"/>
                  <a:gd name="connsiteY24" fmla="*/ 3719308 h 4190532"/>
                  <a:gd name="connsiteX25" fmla="*/ 3663210 w 3730528"/>
                  <a:gd name="connsiteY25" fmla="*/ 3876383 h 4190532"/>
                  <a:gd name="connsiteX26" fmla="*/ 3646381 w 3730528"/>
                  <a:gd name="connsiteY26" fmla="*/ 3971750 h 4190532"/>
                  <a:gd name="connsiteX27" fmla="*/ 3607112 w 3730528"/>
                  <a:gd name="connsiteY27" fmla="*/ 4078336 h 4190532"/>
                  <a:gd name="connsiteX28" fmla="*/ 3556624 w 3730528"/>
                  <a:gd name="connsiteY28" fmla="*/ 4156873 h 4190532"/>
                  <a:gd name="connsiteX29" fmla="*/ 3511745 w 3730528"/>
                  <a:gd name="connsiteY29" fmla="*/ 4190532 h 4190532"/>
                  <a:gd name="connsiteX30" fmla="*/ 3466867 w 3730528"/>
                  <a:gd name="connsiteY30" fmla="*/ 4190532 h 4190532"/>
                  <a:gd name="connsiteX31" fmla="*/ 3444427 w 3730528"/>
                  <a:gd name="connsiteY31" fmla="*/ 4190532 h 4190532"/>
                  <a:gd name="connsiteX32" fmla="*/ 3410768 w 3730528"/>
                  <a:gd name="connsiteY32" fmla="*/ 4156873 h 4190532"/>
                  <a:gd name="connsiteX33" fmla="*/ 3388329 w 3730528"/>
                  <a:gd name="connsiteY33" fmla="*/ 4128824 h 4190532"/>
                  <a:gd name="connsiteX34" fmla="*/ 3360280 w 3730528"/>
                  <a:gd name="connsiteY34" fmla="*/ 4061507 h 4190532"/>
                  <a:gd name="connsiteX35" fmla="*/ 3337841 w 3730528"/>
                  <a:gd name="connsiteY35" fmla="*/ 4011018 h 4190532"/>
                  <a:gd name="connsiteX36" fmla="*/ 3309792 w 3730528"/>
                  <a:gd name="connsiteY36" fmla="*/ 3932481 h 4190532"/>
                  <a:gd name="connsiteX37" fmla="*/ 3292962 w 3730528"/>
                  <a:gd name="connsiteY37" fmla="*/ 3881993 h 4190532"/>
                  <a:gd name="connsiteX38" fmla="*/ 3343451 w 3730528"/>
                  <a:gd name="connsiteY38" fmla="*/ 3719308 h 4190532"/>
                  <a:gd name="connsiteX39" fmla="*/ 3354670 w 3730528"/>
                  <a:gd name="connsiteY39" fmla="*/ 2956373 h 4190532"/>
                  <a:gd name="connsiteX40" fmla="*/ 3349061 w 3730528"/>
                  <a:gd name="connsiteY40" fmla="*/ 2030753 h 4190532"/>
                  <a:gd name="connsiteX41" fmla="*/ 3354670 w 3730528"/>
                  <a:gd name="connsiteY41" fmla="*/ 987327 h 4190532"/>
                  <a:gd name="connsiteX42" fmla="*/ 3349061 w 3730528"/>
                  <a:gd name="connsiteY42" fmla="*/ 398297 h 4190532"/>
                  <a:gd name="connsiteX43" fmla="*/ 3349061 w 3730528"/>
                  <a:gd name="connsiteY43" fmla="*/ 347808 h 4190532"/>
                  <a:gd name="connsiteX44" fmla="*/ 3321011 w 3730528"/>
                  <a:gd name="connsiteY44" fmla="*/ 308540 h 4190532"/>
                  <a:gd name="connsiteX45" fmla="*/ 3281743 w 3730528"/>
                  <a:gd name="connsiteY45" fmla="*/ 280491 h 4190532"/>
                  <a:gd name="connsiteX46" fmla="*/ 3236864 w 3730528"/>
                  <a:gd name="connsiteY46" fmla="*/ 269271 h 4190532"/>
                  <a:gd name="connsiteX47" fmla="*/ 2967593 w 3730528"/>
                  <a:gd name="connsiteY47" fmla="*/ 280491 h 4190532"/>
                  <a:gd name="connsiteX48" fmla="*/ 1963436 w 3730528"/>
                  <a:gd name="connsiteY48" fmla="*/ 336589 h 4190532"/>
                  <a:gd name="connsiteX49" fmla="*/ 1105134 w 3730528"/>
                  <a:gd name="connsiteY49" fmla="*/ 387077 h 41905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730528" h="4190532">
                    <a:moveTo>
                      <a:pt x="1105134" y="387077"/>
                    </a:moveTo>
                    <a:lnTo>
                      <a:pt x="72928" y="448785"/>
                    </a:lnTo>
                    <a:lnTo>
                      <a:pt x="0" y="274881"/>
                    </a:lnTo>
                    <a:lnTo>
                      <a:pt x="218783" y="263661"/>
                    </a:lnTo>
                    <a:lnTo>
                      <a:pt x="987328" y="213173"/>
                    </a:lnTo>
                    <a:lnTo>
                      <a:pt x="1525870" y="173904"/>
                    </a:lnTo>
                    <a:lnTo>
                      <a:pt x="2103681" y="140245"/>
                    </a:lnTo>
                    <a:lnTo>
                      <a:pt x="2681492" y="100977"/>
                    </a:lnTo>
                    <a:lnTo>
                      <a:pt x="2928324" y="89757"/>
                    </a:lnTo>
                    <a:lnTo>
                      <a:pt x="3152717" y="61708"/>
                    </a:lnTo>
                    <a:lnTo>
                      <a:pt x="3281743" y="44878"/>
                    </a:lnTo>
                    <a:lnTo>
                      <a:pt x="3371500" y="0"/>
                    </a:lnTo>
                    <a:lnTo>
                      <a:pt x="3438818" y="33659"/>
                    </a:lnTo>
                    <a:lnTo>
                      <a:pt x="3584673" y="112196"/>
                    </a:lnTo>
                    <a:lnTo>
                      <a:pt x="3668820" y="173904"/>
                    </a:lnTo>
                    <a:lnTo>
                      <a:pt x="3708089" y="207563"/>
                    </a:lnTo>
                    <a:lnTo>
                      <a:pt x="3730528" y="246832"/>
                    </a:lnTo>
                    <a:lnTo>
                      <a:pt x="3730528" y="280491"/>
                    </a:lnTo>
                    <a:lnTo>
                      <a:pt x="3691259" y="347808"/>
                    </a:lnTo>
                    <a:lnTo>
                      <a:pt x="3651991" y="431956"/>
                    </a:lnTo>
                    <a:lnTo>
                      <a:pt x="3640771" y="516103"/>
                    </a:lnTo>
                    <a:lnTo>
                      <a:pt x="3646381" y="723666"/>
                    </a:lnTo>
                    <a:lnTo>
                      <a:pt x="3646381" y="1346356"/>
                    </a:lnTo>
                    <a:cubicBezTo>
                      <a:pt x="3650121" y="1858719"/>
                      <a:pt x="3653860" y="2371082"/>
                      <a:pt x="3657600" y="2883445"/>
                    </a:cubicBezTo>
                    <a:lnTo>
                      <a:pt x="3657600" y="3719308"/>
                    </a:lnTo>
                    <a:lnTo>
                      <a:pt x="3663210" y="3876383"/>
                    </a:lnTo>
                    <a:lnTo>
                      <a:pt x="3646381" y="3971750"/>
                    </a:lnTo>
                    <a:lnTo>
                      <a:pt x="3607112" y="4078336"/>
                    </a:lnTo>
                    <a:lnTo>
                      <a:pt x="3556624" y="4156873"/>
                    </a:lnTo>
                    <a:lnTo>
                      <a:pt x="3511745" y="4190532"/>
                    </a:lnTo>
                    <a:lnTo>
                      <a:pt x="3466867" y="4190532"/>
                    </a:lnTo>
                    <a:lnTo>
                      <a:pt x="3444427" y="4190532"/>
                    </a:lnTo>
                    <a:lnTo>
                      <a:pt x="3410768" y="4156873"/>
                    </a:lnTo>
                    <a:lnTo>
                      <a:pt x="3388329" y="4128824"/>
                    </a:lnTo>
                    <a:lnTo>
                      <a:pt x="3360280" y="4061507"/>
                    </a:lnTo>
                    <a:lnTo>
                      <a:pt x="3337841" y="4011018"/>
                    </a:lnTo>
                    <a:lnTo>
                      <a:pt x="3309792" y="3932481"/>
                    </a:lnTo>
                    <a:lnTo>
                      <a:pt x="3292962" y="3881993"/>
                    </a:lnTo>
                    <a:lnTo>
                      <a:pt x="3343451" y="3719308"/>
                    </a:lnTo>
                    <a:lnTo>
                      <a:pt x="3354670" y="2956373"/>
                    </a:lnTo>
                    <a:cubicBezTo>
                      <a:pt x="3352800" y="2647833"/>
                      <a:pt x="3350931" y="2339293"/>
                      <a:pt x="3349061" y="2030753"/>
                    </a:cubicBezTo>
                    <a:cubicBezTo>
                      <a:pt x="3350931" y="1682944"/>
                      <a:pt x="3352800" y="1335136"/>
                      <a:pt x="3354670" y="987327"/>
                    </a:cubicBezTo>
                    <a:cubicBezTo>
                      <a:pt x="3352800" y="790984"/>
                      <a:pt x="3350931" y="594640"/>
                      <a:pt x="3349061" y="398297"/>
                    </a:cubicBezTo>
                    <a:lnTo>
                      <a:pt x="3349061" y="347808"/>
                    </a:lnTo>
                    <a:lnTo>
                      <a:pt x="3321011" y="308540"/>
                    </a:lnTo>
                    <a:lnTo>
                      <a:pt x="3281743" y="280491"/>
                    </a:lnTo>
                    <a:lnTo>
                      <a:pt x="3236864" y="269271"/>
                    </a:lnTo>
                    <a:lnTo>
                      <a:pt x="2967593" y="280491"/>
                    </a:lnTo>
                    <a:lnTo>
                      <a:pt x="1963436" y="336589"/>
                    </a:lnTo>
                    <a:lnTo>
                      <a:pt x="1105134" y="3870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6" name="フリーフォーム 11">
                <a:extLst>
                  <a:ext uri="{FF2B5EF4-FFF2-40B4-BE49-F238E27FC236}">
                    <a16:creationId xmlns:a16="http://schemas.microsoft.com/office/drawing/2014/main" id="{A254CE8E-4402-4F82-BBBA-D43840D8CC64}"/>
                  </a:ext>
                </a:extLst>
              </p:cNvPr>
              <p:cNvSpPr/>
              <p:nvPr/>
            </p:nvSpPr>
            <p:spPr>
              <a:xfrm rot="16200000">
                <a:off x="3868738" y="2941638"/>
                <a:ext cx="3073400" cy="1504950"/>
              </a:xfrm>
              <a:custGeom>
                <a:avLst/>
                <a:gdLst>
                  <a:gd name="connsiteX0" fmla="*/ 1327150 w 3073400"/>
                  <a:gd name="connsiteY0" fmla="*/ 1193800 h 1504950"/>
                  <a:gd name="connsiteX1" fmla="*/ 1066800 w 3073400"/>
                  <a:gd name="connsiteY1" fmla="*/ 1073150 h 1504950"/>
                  <a:gd name="connsiteX2" fmla="*/ 882650 w 3073400"/>
                  <a:gd name="connsiteY2" fmla="*/ 971550 h 1504950"/>
                  <a:gd name="connsiteX3" fmla="*/ 723900 w 3073400"/>
                  <a:gd name="connsiteY3" fmla="*/ 866775 h 1504950"/>
                  <a:gd name="connsiteX4" fmla="*/ 571500 w 3073400"/>
                  <a:gd name="connsiteY4" fmla="*/ 749300 h 1504950"/>
                  <a:gd name="connsiteX5" fmla="*/ 434975 w 3073400"/>
                  <a:gd name="connsiteY5" fmla="*/ 619125 h 1504950"/>
                  <a:gd name="connsiteX6" fmla="*/ 298450 w 3073400"/>
                  <a:gd name="connsiteY6" fmla="*/ 473075 h 1504950"/>
                  <a:gd name="connsiteX7" fmla="*/ 190500 w 3073400"/>
                  <a:gd name="connsiteY7" fmla="*/ 346075 h 1504950"/>
                  <a:gd name="connsiteX8" fmla="*/ 95250 w 3073400"/>
                  <a:gd name="connsiteY8" fmla="*/ 212725 h 1504950"/>
                  <a:gd name="connsiteX9" fmla="*/ 38100 w 3073400"/>
                  <a:gd name="connsiteY9" fmla="*/ 123825 h 1504950"/>
                  <a:gd name="connsiteX10" fmla="*/ 9525 w 3073400"/>
                  <a:gd name="connsiteY10" fmla="*/ 69850 h 1504950"/>
                  <a:gd name="connsiteX11" fmla="*/ 0 w 3073400"/>
                  <a:gd name="connsiteY11" fmla="*/ 34925 h 1504950"/>
                  <a:gd name="connsiteX12" fmla="*/ 0 w 3073400"/>
                  <a:gd name="connsiteY12" fmla="*/ 15875 h 1504950"/>
                  <a:gd name="connsiteX13" fmla="*/ 6350 w 3073400"/>
                  <a:gd name="connsiteY13" fmla="*/ 3175 h 1504950"/>
                  <a:gd name="connsiteX14" fmla="*/ 25400 w 3073400"/>
                  <a:gd name="connsiteY14" fmla="*/ 0 h 1504950"/>
                  <a:gd name="connsiteX15" fmla="*/ 57150 w 3073400"/>
                  <a:gd name="connsiteY15" fmla="*/ 9525 h 1504950"/>
                  <a:gd name="connsiteX16" fmla="*/ 92075 w 3073400"/>
                  <a:gd name="connsiteY16" fmla="*/ 34925 h 1504950"/>
                  <a:gd name="connsiteX17" fmla="*/ 174625 w 3073400"/>
                  <a:gd name="connsiteY17" fmla="*/ 136525 h 1504950"/>
                  <a:gd name="connsiteX18" fmla="*/ 282575 w 3073400"/>
                  <a:gd name="connsiteY18" fmla="*/ 250825 h 1504950"/>
                  <a:gd name="connsiteX19" fmla="*/ 390525 w 3073400"/>
                  <a:gd name="connsiteY19" fmla="*/ 352425 h 1504950"/>
                  <a:gd name="connsiteX20" fmla="*/ 508000 w 3073400"/>
                  <a:gd name="connsiteY20" fmla="*/ 457200 h 1504950"/>
                  <a:gd name="connsiteX21" fmla="*/ 647700 w 3073400"/>
                  <a:gd name="connsiteY21" fmla="*/ 565150 h 1504950"/>
                  <a:gd name="connsiteX22" fmla="*/ 787400 w 3073400"/>
                  <a:gd name="connsiteY22" fmla="*/ 660400 h 1504950"/>
                  <a:gd name="connsiteX23" fmla="*/ 904875 w 3073400"/>
                  <a:gd name="connsiteY23" fmla="*/ 730250 h 1504950"/>
                  <a:gd name="connsiteX24" fmla="*/ 1031875 w 3073400"/>
                  <a:gd name="connsiteY24" fmla="*/ 796925 h 1504950"/>
                  <a:gd name="connsiteX25" fmla="*/ 1216025 w 3073400"/>
                  <a:gd name="connsiteY25" fmla="*/ 889000 h 1504950"/>
                  <a:gd name="connsiteX26" fmla="*/ 1387475 w 3073400"/>
                  <a:gd name="connsiteY26" fmla="*/ 958850 h 1504950"/>
                  <a:gd name="connsiteX27" fmla="*/ 1606550 w 3073400"/>
                  <a:gd name="connsiteY27" fmla="*/ 1038225 h 1504950"/>
                  <a:gd name="connsiteX28" fmla="*/ 1816100 w 3073400"/>
                  <a:gd name="connsiteY28" fmla="*/ 1098550 h 1504950"/>
                  <a:gd name="connsiteX29" fmla="*/ 1949450 w 3073400"/>
                  <a:gd name="connsiteY29" fmla="*/ 1130300 h 1504950"/>
                  <a:gd name="connsiteX30" fmla="*/ 2076450 w 3073400"/>
                  <a:gd name="connsiteY30" fmla="*/ 1149350 h 1504950"/>
                  <a:gd name="connsiteX31" fmla="*/ 2470150 w 3073400"/>
                  <a:gd name="connsiteY31" fmla="*/ 1162050 h 1504950"/>
                  <a:gd name="connsiteX32" fmla="*/ 2705100 w 3073400"/>
                  <a:gd name="connsiteY32" fmla="*/ 1171575 h 1504950"/>
                  <a:gd name="connsiteX33" fmla="*/ 2762250 w 3073400"/>
                  <a:gd name="connsiteY33" fmla="*/ 1162050 h 1504950"/>
                  <a:gd name="connsiteX34" fmla="*/ 2825750 w 3073400"/>
                  <a:gd name="connsiteY34" fmla="*/ 1143000 h 1504950"/>
                  <a:gd name="connsiteX35" fmla="*/ 2873375 w 3073400"/>
                  <a:gd name="connsiteY35" fmla="*/ 1117600 h 1504950"/>
                  <a:gd name="connsiteX36" fmla="*/ 2924175 w 3073400"/>
                  <a:gd name="connsiteY36" fmla="*/ 1079500 h 1504950"/>
                  <a:gd name="connsiteX37" fmla="*/ 2974975 w 3073400"/>
                  <a:gd name="connsiteY37" fmla="*/ 1022350 h 1504950"/>
                  <a:gd name="connsiteX38" fmla="*/ 3009900 w 3073400"/>
                  <a:gd name="connsiteY38" fmla="*/ 987425 h 1504950"/>
                  <a:gd name="connsiteX39" fmla="*/ 3028950 w 3073400"/>
                  <a:gd name="connsiteY39" fmla="*/ 977900 h 1504950"/>
                  <a:gd name="connsiteX40" fmla="*/ 3048000 w 3073400"/>
                  <a:gd name="connsiteY40" fmla="*/ 974725 h 1504950"/>
                  <a:gd name="connsiteX41" fmla="*/ 3067050 w 3073400"/>
                  <a:gd name="connsiteY41" fmla="*/ 981075 h 1504950"/>
                  <a:gd name="connsiteX42" fmla="*/ 3073400 w 3073400"/>
                  <a:gd name="connsiteY42" fmla="*/ 993775 h 1504950"/>
                  <a:gd name="connsiteX43" fmla="*/ 3070225 w 3073400"/>
                  <a:gd name="connsiteY43" fmla="*/ 1047750 h 1504950"/>
                  <a:gd name="connsiteX44" fmla="*/ 3060700 w 3073400"/>
                  <a:gd name="connsiteY44" fmla="*/ 1108075 h 1504950"/>
                  <a:gd name="connsiteX45" fmla="*/ 3044825 w 3073400"/>
                  <a:gd name="connsiteY45" fmla="*/ 1165225 h 1504950"/>
                  <a:gd name="connsiteX46" fmla="*/ 3019425 w 3073400"/>
                  <a:gd name="connsiteY46" fmla="*/ 1231900 h 1504950"/>
                  <a:gd name="connsiteX47" fmla="*/ 2974975 w 3073400"/>
                  <a:gd name="connsiteY47" fmla="*/ 1317625 h 1504950"/>
                  <a:gd name="connsiteX48" fmla="*/ 2905125 w 3073400"/>
                  <a:gd name="connsiteY48" fmla="*/ 1416050 h 1504950"/>
                  <a:gd name="connsiteX49" fmla="*/ 2863850 w 3073400"/>
                  <a:gd name="connsiteY49" fmla="*/ 1470025 h 1504950"/>
                  <a:gd name="connsiteX50" fmla="*/ 2832100 w 3073400"/>
                  <a:gd name="connsiteY50" fmla="*/ 1492250 h 1504950"/>
                  <a:gd name="connsiteX51" fmla="*/ 2806700 w 3073400"/>
                  <a:gd name="connsiteY51" fmla="*/ 1501775 h 1504950"/>
                  <a:gd name="connsiteX52" fmla="*/ 2781300 w 3073400"/>
                  <a:gd name="connsiteY52" fmla="*/ 1504950 h 1504950"/>
                  <a:gd name="connsiteX53" fmla="*/ 2755900 w 3073400"/>
                  <a:gd name="connsiteY53" fmla="*/ 1501775 h 1504950"/>
                  <a:gd name="connsiteX54" fmla="*/ 2730500 w 3073400"/>
                  <a:gd name="connsiteY54" fmla="*/ 1489075 h 1504950"/>
                  <a:gd name="connsiteX55" fmla="*/ 2689225 w 3073400"/>
                  <a:gd name="connsiteY55" fmla="*/ 1454150 h 1504950"/>
                  <a:gd name="connsiteX56" fmla="*/ 2657475 w 3073400"/>
                  <a:gd name="connsiteY56" fmla="*/ 1431925 h 1504950"/>
                  <a:gd name="connsiteX57" fmla="*/ 2616200 w 3073400"/>
                  <a:gd name="connsiteY57" fmla="*/ 1419225 h 1504950"/>
                  <a:gd name="connsiteX58" fmla="*/ 2536825 w 3073400"/>
                  <a:gd name="connsiteY58" fmla="*/ 1409700 h 1504950"/>
                  <a:gd name="connsiteX59" fmla="*/ 2308225 w 3073400"/>
                  <a:gd name="connsiteY59" fmla="*/ 1403350 h 1504950"/>
                  <a:gd name="connsiteX60" fmla="*/ 2117725 w 3073400"/>
                  <a:gd name="connsiteY60" fmla="*/ 1390650 h 1504950"/>
                  <a:gd name="connsiteX61" fmla="*/ 1962150 w 3073400"/>
                  <a:gd name="connsiteY61" fmla="*/ 1368425 h 1504950"/>
                  <a:gd name="connsiteX62" fmla="*/ 1803400 w 3073400"/>
                  <a:gd name="connsiteY62" fmla="*/ 1339850 h 1504950"/>
                  <a:gd name="connsiteX63" fmla="*/ 1711325 w 3073400"/>
                  <a:gd name="connsiteY63" fmla="*/ 1320800 h 1504950"/>
                  <a:gd name="connsiteX64" fmla="*/ 1533525 w 3073400"/>
                  <a:gd name="connsiteY64" fmla="*/ 1270000 h 1504950"/>
                  <a:gd name="connsiteX65" fmla="*/ 1327150 w 3073400"/>
                  <a:gd name="connsiteY65" fmla="*/ 1193800 h 1504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</a:cxnLst>
                <a:rect l="l" t="t" r="r" b="b"/>
                <a:pathLst>
                  <a:path w="3073400" h="1504950">
                    <a:moveTo>
                      <a:pt x="1327150" y="1193800"/>
                    </a:moveTo>
                    <a:lnTo>
                      <a:pt x="1066800" y="1073150"/>
                    </a:lnTo>
                    <a:lnTo>
                      <a:pt x="882650" y="971550"/>
                    </a:lnTo>
                    <a:lnTo>
                      <a:pt x="723900" y="866775"/>
                    </a:lnTo>
                    <a:lnTo>
                      <a:pt x="571500" y="749300"/>
                    </a:lnTo>
                    <a:lnTo>
                      <a:pt x="434975" y="619125"/>
                    </a:lnTo>
                    <a:lnTo>
                      <a:pt x="298450" y="473075"/>
                    </a:lnTo>
                    <a:lnTo>
                      <a:pt x="190500" y="346075"/>
                    </a:lnTo>
                    <a:lnTo>
                      <a:pt x="95250" y="212725"/>
                    </a:lnTo>
                    <a:lnTo>
                      <a:pt x="38100" y="123825"/>
                    </a:lnTo>
                    <a:lnTo>
                      <a:pt x="9525" y="69850"/>
                    </a:lnTo>
                    <a:lnTo>
                      <a:pt x="0" y="34925"/>
                    </a:lnTo>
                    <a:lnTo>
                      <a:pt x="0" y="15875"/>
                    </a:lnTo>
                    <a:lnTo>
                      <a:pt x="6350" y="3175"/>
                    </a:lnTo>
                    <a:lnTo>
                      <a:pt x="25400" y="0"/>
                    </a:lnTo>
                    <a:lnTo>
                      <a:pt x="57150" y="9525"/>
                    </a:lnTo>
                    <a:lnTo>
                      <a:pt x="92075" y="34925"/>
                    </a:lnTo>
                    <a:lnTo>
                      <a:pt x="174625" y="136525"/>
                    </a:lnTo>
                    <a:lnTo>
                      <a:pt x="282575" y="250825"/>
                    </a:lnTo>
                    <a:lnTo>
                      <a:pt x="390525" y="352425"/>
                    </a:lnTo>
                    <a:lnTo>
                      <a:pt x="508000" y="457200"/>
                    </a:lnTo>
                    <a:lnTo>
                      <a:pt x="647700" y="565150"/>
                    </a:lnTo>
                    <a:lnTo>
                      <a:pt x="787400" y="660400"/>
                    </a:lnTo>
                    <a:lnTo>
                      <a:pt x="904875" y="730250"/>
                    </a:lnTo>
                    <a:lnTo>
                      <a:pt x="1031875" y="796925"/>
                    </a:lnTo>
                    <a:lnTo>
                      <a:pt x="1216025" y="889000"/>
                    </a:lnTo>
                    <a:lnTo>
                      <a:pt x="1387475" y="958850"/>
                    </a:lnTo>
                    <a:lnTo>
                      <a:pt x="1606550" y="1038225"/>
                    </a:lnTo>
                    <a:lnTo>
                      <a:pt x="1816100" y="1098550"/>
                    </a:lnTo>
                    <a:lnTo>
                      <a:pt x="1949450" y="1130300"/>
                    </a:lnTo>
                    <a:lnTo>
                      <a:pt x="2076450" y="1149350"/>
                    </a:lnTo>
                    <a:lnTo>
                      <a:pt x="2470150" y="1162050"/>
                    </a:lnTo>
                    <a:lnTo>
                      <a:pt x="2705100" y="1171575"/>
                    </a:lnTo>
                    <a:lnTo>
                      <a:pt x="2762250" y="1162050"/>
                    </a:lnTo>
                    <a:lnTo>
                      <a:pt x="2825750" y="1143000"/>
                    </a:lnTo>
                    <a:lnTo>
                      <a:pt x="2873375" y="1117600"/>
                    </a:lnTo>
                    <a:lnTo>
                      <a:pt x="2924175" y="1079500"/>
                    </a:lnTo>
                    <a:lnTo>
                      <a:pt x="2974975" y="1022350"/>
                    </a:lnTo>
                    <a:lnTo>
                      <a:pt x="3009900" y="987425"/>
                    </a:lnTo>
                    <a:lnTo>
                      <a:pt x="3028950" y="977900"/>
                    </a:lnTo>
                    <a:lnTo>
                      <a:pt x="3048000" y="974725"/>
                    </a:lnTo>
                    <a:lnTo>
                      <a:pt x="3067050" y="981075"/>
                    </a:lnTo>
                    <a:lnTo>
                      <a:pt x="3073400" y="993775"/>
                    </a:lnTo>
                    <a:lnTo>
                      <a:pt x="3070225" y="1047750"/>
                    </a:lnTo>
                    <a:lnTo>
                      <a:pt x="3060700" y="1108075"/>
                    </a:lnTo>
                    <a:lnTo>
                      <a:pt x="3044825" y="1165225"/>
                    </a:lnTo>
                    <a:lnTo>
                      <a:pt x="3019425" y="1231900"/>
                    </a:lnTo>
                    <a:lnTo>
                      <a:pt x="2974975" y="1317625"/>
                    </a:lnTo>
                    <a:lnTo>
                      <a:pt x="2905125" y="1416050"/>
                    </a:lnTo>
                    <a:lnTo>
                      <a:pt x="2863850" y="1470025"/>
                    </a:lnTo>
                    <a:lnTo>
                      <a:pt x="2832100" y="1492250"/>
                    </a:lnTo>
                    <a:lnTo>
                      <a:pt x="2806700" y="1501775"/>
                    </a:lnTo>
                    <a:lnTo>
                      <a:pt x="2781300" y="1504950"/>
                    </a:lnTo>
                    <a:lnTo>
                      <a:pt x="2755900" y="1501775"/>
                    </a:lnTo>
                    <a:lnTo>
                      <a:pt x="2730500" y="1489075"/>
                    </a:lnTo>
                    <a:lnTo>
                      <a:pt x="2689225" y="1454150"/>
                    </a:lnTo>
                    <a:lnTo>
                      <a:pt x="2657475" y="1431925"/>
                    </a:lnTo>
                    <a:lnTo>
                      <a:pt x="2616200" y="1419225"/>
                    </a:lnTo>
                    <a:lnTo>
                      <a:pt x="2536825" y="1409700"/>
                    </a:lnTo>
                    <a:lnTo>
                      <a:pt x="2308225" y="1403350"/>
                    </a:lnTo>
                    <a:lnTo>
                      <a:pt x="2117725" y="1390650"/>
                    </a:lnTo>
                    <a:lnTo>
                      <a:pt x="1962150" y="1368425"/>
                    </a:lnTo>
                    <a:lnTo>
                      <a:pt x="1803400" y="1339850"/>
                    </a:lnTo>
                    <a:lnTo>
                      <a:pt x="1711325" y="1320800"/>
                    </a:lnTo>
                    <a:lnTo>
                      <a:pt x="1533525" y="1270000"/>
                    </a:lnTo>
                    <a:lnTo>
                      <a:pt x="1327150" y="1193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  <p:sp>
            <p:nvSpPr>
              <p:cNvPr id="7" name="フリーフォーム 9">
                <a:extLst>
                  <a:ext uri="{FF2B5EF4-FFF2-40B4-BE49-F238E27FC236}">
                    <a16:creationId xmlns:a16="http://schemas.microsoft.com/office/drawing/2014/main" id="{7CA3EBC2-0E29-4C98-8EA1-A326649E8224}"/>
                  </a:ext>
                </a:extLst>
              </p:cNvPr>
              <p:cNvSpPr/>
              <p:nvPr/>
            </p:nvSpPr>
            <p:spPr>
              <a:xfrm>
                <a:off x="5913438" y="3351213"/>
                <a:ext cx="1700212" cy="1663700"/>
              </a:xfrm>
              <a:custGeom>
                <a:avLst/>
                <a:gdLst>
                  <a:gd name="connsiteX0" fmla="*/ 626269 w 1700212"/>
                  <a:gd name="connsiteY0" fmla="*/ 995362 h 1664494"/>
                  <a:gd name="connsiteX1" fmla="*/ 516731 w 1700212"/>
                  <a:gd name="connsiteY1" fmla="*/ 816769 h 1664494"/>
                  <a:gd name="connsiteX2" fmla="*/ 419100 w 1700212"/>
                  <a:gd name="connsiteY2" fmla="*/ 659606 h 1664494"/>
                  <a:gd name="connsiteX3" fmla="*/ 300037 w 1700212"/>
                  <a:gd name="connsiteY3" fmla="*/ 469106 h 1664494"/>
                  <a:gd name="connsiteX4" fmla="*/ 257175 w 1700212"/>
                  <a:gd name="connsiteY4" fmla="*/ 404812 h 1664494"/>
                  <a:gd name="connsiteX5" fmla="*/ 152400 w 1700212"/>
                  <a:gd name="connsiteY5" fmla="*/ 271462 h 1664494"/>
                  <a:gd name="connsiteX6" fmla="*/ 92869 w 1700212"/>
                  <a:gd name="connsiteY6" fmla="*/ 202406 h 1664494"/>
                  <a:gd name="connsiteX7" fmla="*/ 0 w 1700212"/>
                  <a:gd name="connsiteY7" fmla="*/ 104775 h 1664494"/>
                  <a:gd name="connsiteX8" fmla="*/ 26194 w 1700212"/>
                  <a:gd name="connsiteY8" fmla="*/ 0 h 1664494"/>
                  <a:gd name="connsiteX9" fmla="*/ 121444 w 1700212"/>
                  <a:gd name="connsiteY9" fmla="*/ 95250 h 1664494"/>
                  <a:gd name="connsiteX10" fmla="*/ 264319 w 1700212"/>
                  <a:gd name="connsiteY10" fmla="*/ 250031 h 1664494"/>
                  <a:gd name="connsiteX11" fmla="*/ 438150 w 1700212"/>
                  <a:gd name="connsiteY11" fmla="*/ 447675 h 1664494"/>
                  <a:gd name="connsiteX12" fmla="*/ 581025 w 1700212"/>
                  <a:gd name="connsiteY12" fmla="*/ 607219 h 1664494"/>
                  <a:gd name="connsiteX13" fmla="*/ 742950 w 1700212"/>
                  <a:gd name="connsiteY13" fmla="*/ 792956 h 1664494"/>
                  <a:gd name="connsiteX14" fmla="*/ 935831 w 1700212"/>
                  <a:gd name="connsiteY14" fmla="*/ 1014412 h 1664494"/>
                  <a:gd name="connsiteX15" fmla="*/ 1083469 w 1700212"/>
                  <a:gd name="connsiteY15" fmla="*/ 1183481 h 1664494"/>
                  <a:gd name="connsiteX16" fmla="*/ 1195387 w 1700212"/>
                  <a:gd name="connsiteY16" fmla="*/ 1304925 h 1664494"/>
                  <a:gd name="connsiteX17" fmla="*/ 1233487 w 1700212"/>
                  <a:gd name="connsiteY17" fmla="*/ 1338262 h 1664494"/>
                  <a:gd name="connsiteX18" fmla="*/ 1340644 w 1700212"/>
                  <a:gd name="connsiteY18" fmla="*/ 1423987 h 1664494"/>
                  <a:gd name="connsiteX19" fmla="*/ 1469231 w 1700212"/>
                  <a:gd name="connsiteY19" fmla="*/ 1504950 h 1664494"/>
                  <a:gd name="connsiteX20" fmla="*/ 1616869 w 1700212"/>
                  <a:gd name="connsiteY20" fmla="*/ 1576387 h 1664494"/>
                  <a:gd name="connsiteX21" fmla="*/ 1676400 w 1700212"/>
                  <a:gd name="connsiteY21" fmla="*/ 1600200 h 1664494"/>
                  <a:gd name="connsiteX22" fmla="*/ 1690687 w 1700212"/>
                  <a:gd name="connsiteY22" fmla="*/ 1614487 h 1664494"/>
                  <a:gd name="connsiteX23" fmla="*/ 1700212 w 1700212"/>
                  <a:gd name="connsiteY23" fmla="*/ 1635919 h 1664494"/>
                  <a:gd name="connsiteX24" fmla="*/ 1695450 w 1700212"/>
                  <a:gd name="connsiteY24" fmla="*/ 1647825 h 1664494"/>
                  <a:gd name="connsiteX25" fmla="*/ 1681162 w 1700212"/>
                  <a:gd name="connsiteY25" fmla="*/ 1659731 h 1664494"/>
                  <a:gd name="connsiteX26" fmla="*/ 1640681 w 1700212"/>
                  <a:gd name="connsiteY26" fmla="*/ 1664494 h 1664494"/>
                  <a:gd name="connsiteX27" fmla="*/ 1407319 w 1700212"/>
                  <a:gd name="connsiteY27" fmla="*/ 1643062 h 1664494"/>
                  <a:gd name="connsiteX28" fmla="*/ 1145381 w 1700212"/>
                  <a:gd name="connsiteY28" fmla="*/ 1619250 h 1664494"/>
                  <a:gd name="connsiteX29" fmla="*/ 1085850 w 1700212"/>
                  <a:gd name="connsiteY29" fmla="*/ 1614487 h 1664494"/>
                  <a:gd name="connsiteX30" fmla="*/ 1040606 w 1700212"/>
                  <a:gd name="connsiteY30" fmla="*/ 1609725 h 1664494"/>
                  <a:gd name="connsiteX31" fmla="*/ 1014412 w 1700212"/>
                  <a:gd name="connsiteY31" fmla="*/ 1600200 h 1664494"/>
                  <a:gd name="connsiteX32" fmla="*/ 988219 w 1700212"/>
                  <a:gd name="connsiteY32" fmla="*/ 1585912 h 1664494"/>
                  <a:gd name="connsiteX33" fmla="*/ 973931 w 1700212"/>
                  <a:gd name="connsiteY33" fmla="*/ 1569244 h 1664494"/>
                  <a:gd name="connsiteX34" fmla="*/ 959644 w 1700212"/>
                  <a:gd name="connsiteY34" fmla="*/ 1538287 h 1664494"/>
                  <a:gd name="connsiteX35" fmla="*/ 878681 w 1700212"/>
                  <a:gd name="connsiteY35" fmla="*/ 1404937 h 1664494"/>
                  <a:gd name="connsiteX36" fmla="*/ 626269 w 1700212"/>
                  <a:gd name="connsiteY36" fmla="*/ 995362 h 1664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700212" h="1664494">
                    <a:moveTo>
                      <a:pt x="626269" y="995362"/>
                    </a:moveTo>
                    <a:lnTo>
                      <a:pt x="516731" y="816769"/>
                    </a:lnTo>
                    <a:lnTo>
                      <a:pt x="419100" y="659606"/>
                    </a:lnTo>
                    <a:lnTo>
                      <a:pt x="300037" y="469106"/>
                    </a:lnTo>
                    <a:lnTo>
                      <a:pt x="257175" y="404812"/>
                    </a:lnTo>
                    <a:lnTo>
                      <a:pt x="152400" y="271462"/>
                    </a:lnTo>
                    <a:lnTo>
                      <a:pt x="92869" y="202406"/>
                    </a:lnTo>
                    <a:lnTo>
                      <a:pt x="0" y="104775"/>
                    </a:lnTo>
                    <a:lnTo>
                      <a:pt x="26194" y="0"/>
                    </a:lnTo>
                    <a:lnTo>
                      <a:pt x="121444" y="95250"/>
                    </a:lnTo>
                    <a:lnTo>
                      <a:pt x="264319" y="250031"/>
                    </a:lnTo>
                    <a:lnTo>
                      <a:pt x="438150" y="447675"/>
                    </a:lnTo>
                    <a:lnTo>
                      <a:pt x="581025" y="607219"/>
                    </a:lnTo>
                    <a:lnTo>
                      <a:pt x="742950" y="792956"/>
                    </a:lnTo>
                    <a:lnTo>
                      <a:pt x="935831" y="1014412"/>
                    </a:lnTo>
                    <a:lnTo>
                      <a:pt x="1083469" y="1183481"/>
                    </a:lnTo>
                    <a:lnTo>
                      <a:pt x="1195387" y="1304925"/>
                    </a:lnTo>
                    <a:lnTo>
                      <a:pt x="1233487" y="1338262"/>
                    </a:lnTo>
                    <a:lnTo>
                      <a:pt x="1340644" y="1423987"/>
                    </a:lnTo>
                    <a:lnTo>
                      <a:pt x="1469231" y="1504950"/>
                    </a:lnTo>
                    <a:lnTo>
                      <a:pt x="1616869" y="1576387"/>
                    </a:lnTo>
                    <a:lnTo>
                      <a:pt x="1676400" y="1600200"/>
                    </a:lnTo>
                    <a:lnTo>
                      <a:pt x="1690687" y="1614487"/>
                    </a:lnTo>
                    <a:lnTo>
                      <a:pt x="1700212" y="1635919"/>
                    </a:lnTo>
                    <a:lnTo>
                      <a:pt x="1695450" y="1647825"/>
                    </a:lnTo>
                    <a:lnTo>
                      <a:pt x="1681162" y="1659731"/>
                    </a:lnTo>
                    <a:lnTo>
                      <a:pt x="1640681" y="1664494"/>
                    </a:lnTo>
                    <a:lnTo>
                      <a:pt x="1407319" y="1643062"/>
                    </a:lnTo>
                    <a:lnTo>
                      <a:pt x="1145381" y="1619250"/>
                    </a:lnTo>
                    <a:lnTo>
                      <a:pt x="1085850" y="1614487"/>
                    </a:lnTo>
                    <a:lnTo>
                      <a:pt x="1040606" y="1609725"/>
                    </a:lnTo>
                    <a:lnTo>
                      <a:pt x="1014412" y="1600200"/>
                    </a:lnTo>
                    <a:lnTo>
                      <a:pt x="988219" y="1585912"/>
                    </a:lnTo>
                    <a:lnTo>
                      <a:pt x="973931" y="1569244"/>
                    </a:lnTo>
                    <a:lnTo>
                      <a:pt x="959644" y="1538287"/>
                    </a:lnTo>
                    <a:lnTo>
                      <a:pt x="878681" y="1404937"/>
                    </a:lnTo>
                    <a:lnTo>
                      <a:pt x="626269" y="99536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hangingPunct="1">
                  <a:defRPr/>
                </a:pPr>
                <a:endParaRPr lang="ja-JP" altLang="en-US" dirty="0"/>
              </a:p>
            </p:txBody>
          </p:sp>
        </p:grp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9F57C91-F27A-44B7-B771-42F581112353}"/>
                </a:ext>
              </a:extLst>
            </p:cNvPr>
            <p:cNvSpPr/>
            <p:nvPr/>
          </p:nvSpPr>
          <p:spPr>
            <a:xfrm>
              <a:off x="4295776" y="5280026"/>
              <a:ext cx="3438525" cy="409575"/>
            </a:xfrm>
            <a:custGeom>
              <a:avLst/>
              <a:gdLst>
                <a:gd name="connsiteX0" fmla="*/ 914400 w 3438525"/>
                <a:gd name="connsiteY0" fmla="*/ 342900 h 409575"/>
                <a:gd name="connsiteX1" fmla="*/ 6350 w 3438525"/>
                <a:gd name="connsiteY1" fmla="*/ 409575 h 409575"/>
                <a:gd name="connsiteX2" fmla="*/ 0 w 3438525"/>
                <a:gd name="connsiteY2" fmla="*/ 209550 h 409575"/>
                <a:gd name="connsiteX3" fmla="*/ 460375 w 3438525"/>
                <a:gd name="connsiteY3" fmla="*/ 180975 h 409575"/>
                <a:gd name="connsiteX4" fmla="*/ 1200150 w 3438525"/>
                <a:gd name="connsiteY4" fmla="*/ 136525 h 409575"/>
                <a:gd name="connsiteX5" fmla="*/ 2105025 w 3438525"/>
                <a:gd name="connsiteY5" fmla="*/ 85725 h 409575"/>
                <a:gd name="connsiteX6" fmla="*/ 2797175 w 3438525"/>
                <a:gd name="connsiteY6" fmla="*/ 44450 h 409575"/>
                <a:gd name="connsiteX7" fmla="*/ 2870200 w 3438525"/>
                <a:gd name="connsiteY7" fmla="*/ 25400 h 409575"/>
                <a:gd name="connsiteX8" fmla="*/ 2933700 w 3438525"/>
                <a:gd name="connsiteY8" fmla="*/ 9525 h 409575"/>
                <a:gd name="connsiteX9" fmla="*/ 3009900 w 3438525"/>
                <a:gd name="connsiteY9" fmla="*/ 0 h 409575"/>
                <a:gd name="connsiteX10" fmla="*/ 3057525 w 3438525"/>
                <a:gd name="connsiteY10" fmla="*/ 3175 h 409575"/>
                <a:gd name="connsiteX11" fmla="*/ 3155950 w 3438525"/>
                <a:gd name="connsiteY11" fmla="*/ 34925 h 409575"/>
                <a:gd name="connsiteX12" fmla="*/ 3438525 w 3438525"/>
                <a:gd name="connsiteY12" fmla="*/ 142875 h 409575"/>
                <a:gd name="connsiteX13" fmla="*/ 3365500 w 3438525"/>
                <a:gd name="connsiteY13" fmla="*/ 384175 h 409575"/>
                <a:gd name="connsiteX14" fmla="*/ 3209925 w 3438525"/>
                <a:gd name="connsiteY14" fmla="*/ 311150 h 409575"/>
                <a:gd name="connsiteX15" fmla="*/ 3121025 w 3438525"/>
                <a:gd name="connsiteY15" fmla="*/ 276225 h 409575"/>
                <a:gd name="connsiteX16" fmla="*/ 3057525 w 3438525"/>
                <a:gd name="connsiteY16" fmla="*/ 257175 h 409575"/>
                <a:gd name="connsiteX17" fmla="*/ 2955925 w 3438525"/>
                <a:gd name="connsiteY17" fmla="*/ 244475 h 409575"/>
                <a:gd name="connsiteX18" fmla="*/ 2587625 w 3438525"/>
                <a:gd name="connsiteY18" fmla="*/ 254000 h 409575"/>
                <a:gd name="connsiteX19" fmla="*/ 1857375 w 3438525"/>
                <a:gd name="connsiteY19" fmla="*/ 288925 h 409575"/>
                <a:gd name="connsiteX20" fmla="*/ 914400 w 3438525"/>
                <a:gd name="connsiteY20" fmla="*/ 342900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438525" h="409575">
                  <a:moveTo>
                    <a:pt x="914400" y="342900"/>
                  </a:moveTo>
                  <a:lnTo>
                    <a:pt x="6350" y="409575"/>
                  </a:lnTo>
                  <a:lnTo>
                    <a:pt x="0" y="209550"/>
                  </a:lnTo>
                  <a:lnTo>
                    <a:pt x="460375" y="180975"/>
                  </a:lnTo>
                  <a:lnTo>
                    <a:pt x="1200150" y="136525"/>
                  </a:lnTo>
                  <a:lnTo>
                    <a:pt x="2105025" y="85725"/>
                  </a:lnTo>
                  <a:lnTo>
                    <a:pt x="2797175" y="44450"/>
                  </a:lnTo>
                  <a:lnTo>
                    <a:pt x="2870200" y="25400"/>
                  </a:lnTo>
                  <a:lnTo>
                    <a:pt x="2933700" y="9525"/>
                  </a:lnTo>
                  <a:lnTo>
                    <a:pt x="3009900" y="0"/>
                  </a:lnTo>
                  <a:lnTo>
                    <a:pt x="3057525" y="3175"/>
                  </a:lnTo>
                  <a:lnTo>
                    <a:pt x="3155950" y="34925"/>
                  </a:lnTo>
                  <a:lnTo>
                    <a:pt x="3438525" y="142875"/>
                  </a:lnTo>
                  <a:lnTo>
                    <a:pt x="3365500" y="384175"/>
                  </a:lnTo>
                  <a:lnTo>
                    <a:pt x="3209925" y="311150"/>
                  </a:lnTo>
                  <a:lnTo>
                    <a:pt x="3121025" y="276225"/>
                  </a:lnTo>
                  <a:lnTo>
                    <a:pt x="3057525" y="257175"/>
                  </a:lnTo>
                  <a:lnTo>
                    <a:pt x="2955925" y="244475"/>
                  </a:lnTo>
                  <a:lnTo>
                    <a:pt x="2587625" y="254000"/>
                  </a:lnTo>
                  <a:lnTo>
                    <a:pt x="1857375" y="288925"/>
                  </a:lnTo>
                  <a:lnTo>
                    <a:pt x="9144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3141347688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15785B9-00E2-4ACB-8F6A-20BBE9F3567A}"/>
              </a:ext>
            </a:extLst>
          </p:cNvPr>
          <p:cNvGrpSpPr/>
          <p:nvPr/>
        </p:nvGrpSpPr>
        <p:grpSpPr>
          <a:xfrm>
            <a:off x="3662363" y="1308100"/>
            <a:ext cx="4884738" cy="4759326"/>
            <a:chOff x="3662363" y="1308100"/>
            <a:chExt cx="4884738" cy="4759326"/>
          </a:xfrm>
          <a:solidFill>
            <a:schemeClr val="tx1"/>
          </a:solidFill>
        </p:grpSpPr>
        <p:sp>
          <p:nvSpPr>
            <p:cNvPr id="3" name="フリーフォーム 80">
              <a:extLst>
                <a:ext uri="{FF2B5EF4-FFF2-40B4-BE49-F238E27FC236}">
                  <a16:creationId xmlns:a16="http://schemas.microsoft.com/office/drawing/2014/main" id="{4B4A1F36-4CC0-46CA-8A1D-9A90677FFF3C}"/>
                </a:ext>
              </a:extLst>
            </p:cNvPr>
            <p:cNvSpPr/>
            <p:nvPr/>
          </p:nvSpPr>
          <p:spPr>
            <a:xfrm>
              <a:off x="4162427" y="1495425"/>
              <a:ext cx="931863" cy="1238250"/>
            </a:xfrm>
            <a:custGeom>
              <a:avLst/>
              <a:gdLst>
                <a:gd name="connsiteX0" fmla="*/ 526256 w 931069"/>
                <a:gd name="connsiteY0" fmla="*/ 776288 h 1238250"/>
                <a:gd name="connsiteX1" fmla="*/ 100013 w 931069"/>
                <a:gd name="connsiteY1" fmla="*/ 1238250 h 1238250"/>
                <a:gd name="connsiteX2" fmla="*/ 0 w 931069"/>
                <a:gd name="connsiteY2" fmla="*/ 1169194 h 1238250"/>
                <a:gd name="connsiteX3" fmla="*/ 54769 w 931069"/>
                <a:gd name="connsiteY3" fmla="*/ 1078706 h 1238250"/>
                <a:gd name="connsiteX4" fmla="*/ 150019 w 931069"/>
                <a:gd name="connsiteY4" fmla="*/ 938213 h 1238250"/>
                <a:gd name="connsiteX5" fmla="*/ 302419 w 931069"/>
                <a:gd name="connsiteY5" fmla="*/ 726281 h 1238250"/>
                <a:gd name="connsiteX6" fmla="*/ 397669 w 931069"/>
                <a:gd name="connsiteY6" fmla="*/ 585788 h 1238250"/>
                <a:gd name="connsiteX7" fmla="*/ 452438 w 931069"/>
                <a:gd name="connsiteY7" fmla="*/ 495300 h 1238250"/>
                <a:gd name="connsiteX8" fmla="*/ 490538 w 931069"/>
                <a:gd name="connsiteY8" fmla="*/ 428625 h 1238250"/>
                <a:gd name="connsiteX9" fmla="*/ 540544 w 931069"/>
                <a:gd name="connsiteY9" fmla="*/ 328613 h 1238250"/>
                <a:gd name="connsiteX10" fmla="*/ 561975 w 931069"/>
                <a:gd name="connsiteY10" fmla="*/ 250031 h 1238250"/>
                <a:gd name="connsiteX11" fmla="*/ 561975 w 931069"/>
                <a:gd name="connsiteY11" fmla="*/ 235744 h 1238250"/>
                <a:gd name="connsiteX12" fmla="*/ 547688 w 931069"/>
                <a:gd name="connsiteY12" fmla="*/ 202406 h 1238250"/>
                <a:gd name="connsiteX13" fmla="*/ 502444 w 931069"/>
                <a:gd name="connsiteY13" fmla="*/ 145256 h 1238250"/>
                <a:gd name="connsiteX14" fmla="*/ 445294 w 931069"/>
                <a:gd name="connsiteY14" fmla="*/ 71438 h 1238250"/>
                <a:gd name="connsiteX15" fmla="*/ 426244 w 931069"/>
                <a:gd name="connsiteY15" fmla="*/ 52388 h 1238250"/>
                <a:gd name="connsiteX16" fmla="*/ 414338 w 931069"/>
                <a:gd name="connsiteY16" fmla="*/ 23813 h 1238250"/>
                <a:gd name="connsiteX17" fmla="*/ 416719 w 931069"/>
                <a:gd name="connsiteY17" fmla="*/ 7144 h 1238250"/>
                <a:gd name="connsiteX18" fmla="*/ 431006 w 931069"/>
                <a:gd name="connsiteY18" fmla="*/ 0 h 1238250"/>
                <a:gd name="connsiteX19" fmla="*/ 471488 w 931069"/>
                <a:gd name="connsiteY19" fmla="*/ 11906 h 1238250"/>
                <a:gd name="connsiteX20" fmla="*/ 585788 w 931069"/>
                <a:gd name="connsiteY20" fmla="*/ 61913 h 1238250"/>
                <a:gd name="connsiteX21" fmla="*/ 721519 w 931069"/>
                <a:gd name="connsiteY21" fmla="*/ 130969 h 1238250"/>
                <a:gd name="connsiteX22" fmla="*/ 831056 w 931069"/>
                <a:gd name="connsiteY22" fmla="*/ 192881 h 1238250"/>
                <a:gd name="connsiteX23" fmla="*/ 895350 w 931069"/>
                <a:gd name="connsiteY23" fmla="*/ 235744 h 1238250"/>
                <a:gd name="connsiteX24" fmla="*/ 921544 w 931069"/>
                <a:gd name="connsiteY24" fmla="*/ 266700 h 1238250"/>
                <a:gd name="connsiteX25" fmla="*/ 931069 w 931069"/>
                <a:gd name="connsiteY25" fmla="*/ 300038 h 1238250"/>
                <a:gd name="connsiteX26" fmla="*/ 931069 w 931069"/>
                <a:gd name="connsiteY26" fmla="*/ 333375 h 1238250"/>
                <a:gd name="connsiteX27" fmla="*/ 923925 w 931069"/>
                <a:gd name="connsiteY27" fmla="*/ 371475 h 1238250"/>
                <a:gd name="connsiteX28" fmla="*/ 897731 w 931069"/>
                <a:gd name="connsiteY28" fmla="*/ 397669 h 1238250"/>
                <a:gd name="connsiteX29" fmla="*/ 847725 w 931069"/>
                <a:gd name="connsiteY29" fmla="*/ 431006 h 1238250"/>
                <a:gd name="connsiteX30" fmla="*/ 833438 w 931069"/>
                <a:gd name="connsiteY30" fmla="*/ 440531 h 1238250"/>
                <a:gd name="connsiteX31" fmla="*/ 526256 w 931069"/>
                <a:gd name="connsiteY31" fmla="*/ 776288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931069" h="1238250">
                  <a:moveTo>
                    <a:pt x="526256" y="776288"/>
                  </a:moveTo>
                  <a:lnTo>
                    <a:pt x="100013" y="1238250"/>
                  </a:lnTo>
                  <a:lnTo>
                    <a:pt x="0" y="1169194"/>
                  </a:lnTo>
                  <a:lnTo>
                    <a:pt x="54769" y="1078706"/>
                  </a:lnTo>
                  <a:lnTo>
                    <a:pt x="150019" y="938213"/>
                  </a:lnTo>
                  <a:lnTo>
                    <a:pt x="302419" y="726281"/>
                  </a:lnTo>
                  <a:lnTo>
                    <a:pt x="397669" y="585788"/>
                  </a:lnTo>
                  <a:lnTo>
                    <a:pt x="452438" y="495300"/>
                  </a:lnTo>
                  <a:lnTo>
                    <a:pt x="490538" y="428625"/>
                  </a:lnTo>
                  <a:lnTo>
                    <a:pt x="540544" y="328613"/>
                  </a:lnTo>
                  <a:lnTo>
                    <a:pt x="561975" y="250031"/>
                  </a:lnTo>
                  <a:lnTo>
                    <a:pt x="561975" y="235744"/>
                  </a:lnTo>
                  <a:lnTo>
                    <a:pt x="547688" y="202406"/>
                  </a:lnTo>
                  <a:lnTo>
                    <a:pt x="502444" y="145256"/>
                  </a:lnTo>
                  <a:lnTo>
                    <a:pt x="445294" y="71438"/>
                  </a:lnTo>
                  <a:lnTo>
                    <a:pt x="426244" y="52388"/>
                  </a:lnTo>
                  <a:lnTo>
                    <a:pt x="414338" y="23813"/>
                  </a:lnTo>
                  <a:lnTo>
                    <a:pt x="416719" y="7144"/>
                  </a:lnTo>
                  <a:lnTo>
                    <a:pt x="431006" y="0"/>
                  </a:lnTo>
                  <a:lnTo>
                    <a:pt x="471488" y="11906"/>
                  </a:lnTo>
                  <a:lnTo>
                    <a:pt x="585788" y="61913"/>
                  </a:lnTo>
                  <a:lnTo>
                    <a:pt x="721519" y="130969"/>
                  </a:lnTo>
                  <a:lnTo>
                    <a:pt x="831056" y="192881"/>
                  </a:lnTo>
                  <a:lnTo>
                    <a:pt x="895350" y="235744"/>
                  </a:lnTo>
                  <a:lnTo>
                    <a:pt x="921544" y="266700"/>
                  </a:lnTo>
                  <a:lnTo>
                    <a:pt x="931069" y="300038"/>
                  </a:lnTo>
                  <a:lnTo>
                    <a:pt x="931069" y="333375"/>
                  </a:lnTo>
                  <a:lnTo>
                    <a:pt x="923925" y="371475"/>
                  </a:lnTo>
                  <a:lnTo>
                    <a:pt x="897731" y="397669"/>
                  </a:lnTo>
                  <a:lnTo>
                    <a:pt x="847725" y="431006"/>
                  </a:lnTo>
                  <a:lnTo>
                    <a:pt x="833438" y="440531"/>
                  </a:lnTo>
                  <a:lnTo>
                    <a:pt x="526256" y="776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4">
              <a:extLst>
                <a:ext uri="{FF2B5EF4-FFF2-40B4-BE49-F238E27FC236}">
                  <a16:creationId xmlns:a16="http://schemas.microsoft.com/office/drawing/2014/main" id="{BB84DE3C-8EAB-4F31-B8C0-40D7B9888AF6}"/>
                </a:ext>
              </a:extLst>
            </p:cNvPr>
            <p:cNvSpPr/>
            <p:nvPr/>
          </p:nvSpPr>
          <p:spPr>
            <a:xfrm>
              <a:off x="5253038" y="4181475"/>
              <a:ext cx="500062" cy="1030288"/>
            </a:xfrm>
            <a:custGeom>
              <a:avLst/>
              <a:gdLst>
                <a:gd name="connsiteX0" fmla="*/ 69056 w 500062"/>
                <a:gd name="connsiteY0" fmla="*/ 197644 h 1031081"/>
                <a:gd name="connsiteX1" fmla="*/ 195262 w 500062"/>
                <a:gd name="connsiteY1" fmla="*/ 566738 h 1031081"/>
                <a:gd name="connsiteX2" fmla="*/ 266700 w 500062"/>
                <a:gd name="connsiteY2" fmla="*/ 826294 h 1031081"/>
                <a:gd name="connsiteX3" fmla="*/ 300037 w 500062"/>
                <a:gd name="connsiteY3" fmla="*/ 942975 h 1031081"/>
                <a:gd name="connsiteX4" fmla="*/ 321468 w 500062"/>
                <a:gd name="connsiteY4" fmla="*/ 983456 h 1031081"/>
                <a:gd name="connsiteX5" fmla="*/ 350043 w 500062"/>
                <a:gd name="connsiteY5" fmla="*/ 1014413 h 1031081"/>
                <a:gd name="connsiteX6" fmla="*/ 371475 w 500062"/>
                <a:gd name="connsiteY6" fmla="*/ 1026319 h 1031081"/>
                <a:gd name="connsiteX7" fmla="*/ 404812 w 500062"/>
                <a:gd name="connsiteY7" fmla="*/ 1031081 h 1031081"/>
                <a:gd name="connsiteX8" fmla="*/ 433387 w 500062"/>
                <a:gd name="connsiteY8" fmla="*/ 1019175 h 1031081"/>
                <a:gd name="connsiteX9" fmla="*/ 466725 w 500062"/>
                <a:gd name="connsiteY9" fmla="*/ 988219 h 1031081"/>
                <a:gd name="connsiteX10" fmla="*/ 488156 w 500062"/>
                <a:gd name="connsiteY10" fmla="*/ 938213 h 1031081"/>
                <a:gd name="connsiteX11" fmla="*/ 500062 w 500062"/>
                <a:gd name="connsiteY11" fmla="*/ 850106 h 1031081"/>
                <a:gd name="connsiteX12" fmla="*/ 497681 w 500062"/>
                <a:gd name="connsiteY12" fmla="*/ 733425 h 1031081"/>
                <a:gd name="connsiteX13" fmla="*/ 478631 w 500062"/>
                <a:gd name="connsiteY13" fmla="*/ 585788 h 1031081"/>
                <a:gd name="connsiteX14" fmla="*/ 400050 w 500062"/>
                <a:gd name="connsiteY14" fmla="*/ 454819 h 1031081"/>
                <a:gd name="connsiteX15" fmla="*/ 157162 w 500062"/>
                <a:gd name="connsiteY15" fmla="*/ 128588 h 1031081"/>
                <a:gd name="connsiteX16" fmla="*/ 78581 w 500062"/>
                <a:gd name="connsiteY16" fmla="*/ 33338 h 1031081"/>
                <a:gd name="connsiteX17" fmla="*/ 38100 w 500062"/>
                <a:gd name="connsiteY17" fmla="*/ 4763 h 1031081"/>
                <a:gd name="connsiteX18" fmla="*/ 14287 w 500062"/>
                <a:gd name="connsiteY18" fmla="*/ 0 h 1031081"/>
                <a:gd name="connsiteX19" fmla="*/ 0 w 500062"/>
                <a:gd name="connsiteY19" fmla="*/ 4763 h 1031081"/>
                <a:gd name="connsiteX20" fmla="*/ 0 w 500062"/>
                <a:gd name="connsiteY20" fmla="*/ 30956 h 1031081"/>
                <a:gd name="connsiteX21" fmla="*/ 69056 w 500062"/>
                <a:gd name="connsiteY21" fmla="*/ 197644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00062" h="1031081">
                  <a:moveTo>
                    <a:pt x="69056" y="197644"/>
                  </a:moveTo>
                  <a:lnTo>
                    <a:pt x="195262" y="566738"/>
                  </a:lnTo>
                  <a:lnTo>
                    <a:pt x="266700" y="826294"/>
                  </a:lnTo>
                  <a:lnTo>
                    <a:pt x="300037" y="942975"/>
                  </a:lnTo>
                  <a:lnTo>
                    <a:pt x="321468" y="983456"/>
                  </a:lnTo>
                  <a:lnTo>
                    <a:pt x="350043" y="1014413"/>
                  </a:lnTo>
                  <a:lnTo>
                    <a:pt x="371475" y="1026319"/>
                  </a:lnTo>
                  <a:lnTo>
                    <a:pt x="404812" y="1031081"/>
                  </a:lnTo>
                  <a:lnTo>
                    <a:pt x="433387" y="1019175"/>
                  </a:lnTo>
                  <a:lnTo>
                    <a:pt x="466725" y="988219"/>
                  </a:lnTo>
                  <a:lnTo>
                    <a:pt x="488156" y="938213"/>
                  </a:lnTo>
                  <a:lnTo>
                    <a:pt x="500062" y="850106"/>
                  </a:lnTo>
                  <a:cubicBezTo>
                    <a:pt x="499268" y="811212"/>
                    <a:pt x="498475" y="772319"/>
                    <a:pt x="497681" y="733425"/>
                  </a:cubicBezTo>
                  <a:lnTo>
                    <a:pt x="478631" y="585788"/>
                  </a:lnTo>
                  <a:lnTo>
                    <a:pt x="400050" y="454819"/>
                  </a:lnTo>
                  <a:lnTo>
                    <a:pt x="157162" y="128588"/>
                  </a:lnTo>
                  <a:lnTo>
                    <a:pt x="78581" y="33338"/>
                  </a:lnTo>
                  <a:lnTo>
                    <a:pt x="38100" y="4763"/>
                  </a:lnTo>
                  <a:lnTo>
                    <a:pt x="14287" y="0"/>
                  </a:lnTo>
                  <a:lnTo>
                    <a:pt x="0" y="4763"/>
                  </a:lnTo>
                  <a:lnTo>
                    <a:pt x="0" y="30956"/>
                  </a:lnTo>
                  <a:lnTo>
                    <a:pt x="69056" y="1976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5">
              <a:extLst>
                <a:ext uri="{FF2B5EF4-FFF2-40B4-BE49-F238E27FC236}">
                  <a16:creationId xmlns:a16="http://schemas.microsoft.com/office/drawing/2014/main" id="{E3F508FA-9BB7-4497-AF86-232A6C785106}"/>
                </a:ext>
              </a:extLst>
            </p:cNvPr>
            <p:cNvSpPr/>
            <p:nvPr/>
          </p:nvSpPr>
          <p:spPr>
            <a:xfrm>
              <a:off x="3662363" y="4283075"/>
              <a:ext cx="844550" cy="1347788"/>
            </a:xfrm>
            <a:custGeom>
              <a:avLst/>
              <a:gdLst>
                <a:gd name="connsiteX0" fmla="*/ 656822 w 844854"/>
                <a:gd name="connsiteY0" fmla="*/ 522882 h 1347130"/>
                <a:gd name="connsiteX1" fmla="*/ 546064 w 844854"/>
                <a:gd name="connsiteY1" fmla="*/ 703187 h 1347130"/>
                <a:gd name="connsiteX2" fmla="*/ 448184 w 844854"/>
                <a:gd name="connsiteY2" fmla="*/ 837127 h 1347130"/>
                <a:gd name="connsiteX3" fmla="*/ 352881 w 844854"/>
                <a:gd name="connsiteY3" fmla="*/ 971067 h 1347130"/>
                <a:gd name="connsiteX4" fmla="*/ 278183 w 844854"/>
                <a:gd name="connsiteY4" fmla="*/ 1076674 h 1347130"/>
                <a:gd name="connsiteX5" fmla="*/ 180304 w 844854"/>
                <a:gd name="connsiteY5" fmla="*/ 1187432 h 1347130"/>
                <a:gd name="connsiteX6" fmla="*/ 61818 w 844854"/>
                <a:gd name="connsiteY6" fmla="*/ 1326524 h 1347130"/>
                <a:gd name="connsiteX7" fmla="*/ 33485 w 844854"/>
                <a:gd name="connsiteY7" fmla="*/ 1347130 h 1347130"/>
                <a:gd name="connsiteX8" fmla="*/ 10303 w 844854"/>
                <a:gd name="connsiteY8" fmla="*/ 1344555 h 1347130"/>
                <a:gd name="connsiteX9" fmla="*/ 0 w 844854"/>
                <a:gd name="connsiteY9" fmla="*/ 1331676 h 1347130"/>
                <a:gd name="connsiteX10" fmla="*/ 5151 w 844854"/>
                <a:gd name="connsiteY10" fmla="*/ 1308494 h 1347130"/>
                <a:gd name="connsiteX11" fmla="*/ 79849 w 844854"/>
                <a:gd name="connsiteY11" fmla="*/ 1174553 h 1347130"/>
                <a:gd name="connsiteX12" fmla="*/ 203486 w 844854"/>
                <a:gd name="connsiteY12" fmla="*/ 965916 h 1347130"/>
                <a:gd name="connsiteX13" fmla="*/ 337426 w 844854"/>
                <a:gd name="connsiteY13" fmla="*/ 739248 h 1347130"/>
                <a:gd name="connsiteX14" fmla="*/ 417275 w 844854"/>
                <a:gd name="connsiteY14" fmla="*/ 569246 h 1347130"/>
                <a:gd name="connsiteX15" fmla="*/ 491973 w 844854"/>
                <a:gd name="connsiteY15" fmla="*/ 386366 h 1347130"/>
                <a:gd name="connsiteX16" fmla="*/ 528033 w 844854"/>
                <a:gd name="connsiteY16" fmla="*/ 260153 h 1347130"/>
                <a:gd name="connsiteX17" fmla="*/ 528033 w 844854"/>
                <a:gd name="connsiteY17" fmla="*/ 213790 h 1347130"/>
                <a:gd name="connsiteX18" fmla="*/ 510003 w 844854"/>
                <a:gd name="connsiteY18" fmla="*/ 157122 h 1347130"/>
                <a:gd name="connsiteX19" fmla="*/ 486821 w 844854"/>
                <a:gd name="connsiteY19" fmla="*/ 115910 h 1347130"/>
                <a:gd name="connsiteX20" fmla="*/ 453336 w 844854"/>
                <a:gd name="connsiteY20" fmla="*/ 77273 h 1347130"/>
                <a:gd name="connsiteX21" fmla="*/ 432730 w 844854"/>
                <a:gd name="connsiteY21" fmla="*/ 48940 h 1347130"/>
                <a:gd name="connsiteX22" fmla="*/ 427578 w 844854"/>
                <a:gd name="connsiteY22" fmla="*/ 23182 h 1347130"/>
                <a:gd name="connsiteX23" fmla="*/ 435306 w 844854"/>
                <a:gd name="connsiteY23" fmla="*/ 2576 h 1347130"/>
                <a:gd name="connsiteX24" fmla="*/ 453336 w 844854"/>
                <a:gd name="connsiteY24" fmla="*/ 0 h 1347130"/>
                <a:gd name="connsiteX25" fmla="*/ 489397 w 844854"/>
                <a:gd name="connsiteY25" fmla="*/ 10303 h 1347130"/>
                <a:gd name="connsiteX26" fmla="*/ 558943 w 844854"/>
                <a:gd name="connsiteY26" fmla="*/ 36061 h 1347130"/>
                <a:gd name="connsiteX27" fmla="*/ 636216 w 844854"/>
                <a:gd name="connsiteY27" fmla="*/ 69546 h 1347130"/>
                <a:gd name="connsiteX28" fmla="*/ 710913 w 844854"/>
                <a:gd name="connsiteY28" fmla="*/ 108183 h 1347130"/>
                <a:gd name="connsiteX29" fmla="*/ 759853 w 844854"/>
                <a:gd name="connsiteY29" fmla="*/ 144244 h 1347130"/>
                <a:gd name="connsiteX30" fmla="*/ 793338 w 844854"/>
                <a:gd name="connsiteY30" fmla="*/ 172577 h 1347130"/>
                <a:gd name="connsiteX31" fmla="*/ 829399 w 844854"/>
                <a:gd name="connsiteY31" fmla="*/ 216365 h 1347130"/>
                <a:gd name="connsiteX32" fmla="*/ 844854 w 844854"/>
                <a:gd name="connsiteY32" fmla="*/ 244699 h 1347130"/>
                <a:gd name="connsiteX33" fmla="*/ 844854 w 844854"/>
                <a:gd name="connsiteY33" fmla="*/ 278184 h 1347130"/>
                <a:gd name="connsiteX34" fmla="*/ 837126 w 844854"/>
                <a:gd name="connsiteY34" fmla="*/ 301366 h 1347130"/>
                <a:gd name="connsiteX35" fmla="*/ 816520 w 844854"/>
                <a:gd name="connsiteY35" fmla="*/ 332275 h 1347130"/>
                <a:gd name="connsiteX36" fmla="*/ 783035 w 844854"/>
                <a:gd name="connsiteY36" fmla="*/ 363184 h 1347130"/>
                <a:gd name="connsiteX37" fmla="*/ 728944 w 844854"/>
                <a:gd name="connsiteY37" fmla="*/ 396670 h 1347130"/>
                <a:gd name="connsiteX38" fmla="*/ 656822 w 844854"/>
                <a:gd name="connsiteY38" fmla="*/ 522882 h 1347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44854" h="1347130">
                  <a:moveTo>
                    <a:pt x="656822" y="522882"/>
                  </a:moveTo>
                  <a:lnTo>
                    <a:pt x="546064" y="703187"/>
                  </a:lnTo>
                  <a:lnTo>
                    <a:pt x="448184" y="837127"/>
                  </a:lnTo>
                  <a:lnTo>
                    <a:pt x="352881" y="971067"/>
                  </a:lnTo>
                  <a:lnTo>
                    <a:pt x="278183" y="1076674"/>
                  </a:lnTo>
                  <a:lnTo>
                    <a:pt x="180304" y="1187432"/>
                  </a:lnTo>
                  <a:lnTo>
                    <a:pt x="61818" y="1326524"/>
                  </a:lnTo>
                  <a:lnTo>
                    <a:pt x="33485" y="1347130"/>
                  </a:lnTo>
                  <a:lnTo>
                    <a:pt x="10303" y="1344555"/>
                  </a:lnTo>
                  <a:lnTo>
                    <a:pt x="0" y="1331676"/>
                  </a:lnTo>
                  <a:lnTo>
                    <a:pt x="5151" y="1308494"/>
                  </a:lnTo>
                  <a:lnTo>
                    <a:pt x="79849" y="1174553"/>
                  </a:lnTo>
                  <a:lnTo>
                    <a:pt x="203486" y="965916"/>
                  </a:lnTo>
                  <a:lnTo>
                    <a:pt x="337426" y="739248"/>
                  </a:lnTo>
                  <a:lnTo>
                    <a:pt x="417275" y="569246"/>
                  </a:lnTo>
                  <a:lnTo>
                    <a:pt x="491973" y="386366"/>
                  </a:lnTo>
                  <a:lnTo>
                    <a:pt x="528033" y="260153"/>
                  </a:lnTo>
                  <a:lnTo>
                    <a:pt x="528033" y="213790"/>
                  </a:lnTo>
                  <a:lnTo>
                    <a:pt x="510003" y="157122"/>
                  </a:lnTo>
                  <a:lnTo>
                    <a:pt x="486821" y="115910"/>
                  </a:lnTo>
                  <a:lnTo>
                    <a:pt x="453336" y="77273"/>
                  </a:lnTo>
                  <a:lnTo>
                    <a:pt x="432730" y="48940"/>
                  </a:lnTo>
                  <a:lnTo>
                    <a:pt x="427578" y="23182"/>
                  </a:lnTo>
                  <a:lnTo>
                    <a:pt x="435306" y="2576"/>
                  </a:lnTo>
                  <a:lnTo>
                    <a:pt x="453336" y="0"/>
                  </a:lnTo>
                  <a:lnTo>
                    <a:pt x="489397" y="10303"/>
                  </a:lnTo>
                  <a:lnTo>
                    <a:pt x="558943" y="36061"/>
                  </a:lnTo>
                  <a:lnTo>
                    <a:pt x="636216" y="69546"/>
                  </a:lnTo>
                  <a:lnTo>
                    <a:pt x="710913" y="108183"/>
                  </a:lnTo>
                  <a:lnTo>
                    <a:pt x="759853" y="144244"/>
                  </a:lnTo>
                  <a:lnTo>
                    <a:pt x="793338" y="172577"/>
                  </a:lnTo>
                  <a:lnTo>
                    <a:pt x="829399" y="216365"/>
                  </a:lnTo>
                  <a:lnTo>
                    <a:pt x="844854" y="244699"/>
                  </a:lnTo>
                  <a:lnTo>
                    <a:pt x="844854" y="278184"/>
                  </a:lnTo>
                  <a:lnTo>
                    <a:pt x="837126" y="301366"/>
                  </a:lnTo>
                  <a:lnTo>
                    <a:pt x="816520" y="332275"/>
                  </a:lnTo>
                  <a:lnTo>
                    <a:pt x="783035" y="363184"/>
                  </a:lnTo>
                  <a:lnTo>
                    <a:pt x="728944" y="396670"/>
                  </a:lnTo>
                  <a:lnTo>
                    <a:pt x="656822" y="52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EAEE4DD7-085D-4383-93DC-FA7818C3D033}"/>
                </a:ext>
              </a:extLst>
            </p:cNvPr>
            <p:cNvSpPr/>
            <p:nvPr/>
          </p:nvSpPr>
          <p:spPr>
            <a:xfrm>
              <a:off x="7239001" y="5180014"/>
              <a:ext cx="1089025" cy="854075"/>
            </a:xfrm>
            <a:custGeom>
              <a:avLst/>
              <a:gdLst>
                <a:gd name="connsiteX0" fmla="*/ 245269 w 1088231"/>
                <a:gd name="connsiteY0" fmla="*/ 97631 h 854869"/>
                <a:gd name="connsiteX1" fmla="*/ 738188 w 1088231"/>
                <a:gd name="connsiteY1" fmla="*/ 309562 h 854869"/>
                <a:gd name="connsiteX2" fmla="*/ 828675 w 1088231"/>
                <a:gd name="connsiteY2" fmla="*/ 345281 h 854869"/>
                <a:gd name="connsiteX3" fmla="*/ 881063 w 1088231"/>
                <a:gd name="connsiteY3" fmla="*/ 390525 h 854869"/>
                <a:gd name="connsiteX4" fmla="*/ 959644 w 1088231"/>
                <a:gd name="connsiteY4" fmla="*/ 481012 h 854869"/>
                <a:gd name="connsiteX5" fmla="*/ 1012031 w 1088231"/>
                <a:gd name="connsiteY5" fmla="*/ 552450 h 854869"/>
                <a:gd name="connsiteX6" fmla="*/ 1064419 w 1088231"/>
                <a:gd name="connsiteY6" fmla="*/ 659606 h 854869"/>
                <a:gd name="connsiteX7" fmla="*/ 1085850 w 1088231"/>
                <a:gd name="connsiteY7" fmla="*/ 723900 h 854869"/>
                <a:gd name="connsiteX8" fmla="*/ 1088231 w 1088231"/>
                <a:gd name="connsiteY8" fmla="*/ 764381 h 854869"/>
                <a:gd name="connsiteX9" fmla="*/ 1083469 w 1088231"/>
                <a:gd name="connsiteY9" fmla="*/ 809625 h 854869"/>
                <a:gd name="connsiteX10" fmla="*/ 1071563 w 1088231"/>
                <a:gd name="connsiteY10" fmla="*/ 833437 h 854869"/>
                <a:gd name="connsiteX11" fmla="*/ 1045369 w 1088231"/>
                <a:gd name="connsiteY11" fmla="*/ 852487 h 854869"/>
                <a:gd name="connsiteX12" fmla="*/ 1012031 w 1088231"/>
                <a:gd name="connsiteY12" fmla="*/ 854869 h 854869"/>
                <a:gd name="connsiteX13" fmla="*/ 964406 w 1088231"/>
                <a:gd name="connsiteY13" fmla="*/ 838200 h 854869"/>
                <a:gd name="connsiteX14" fmla="*/ 907256 w 1088231"/>
                <a:gd name="connsiteY14" fmla="*/ 795337 h 854869"/>
                <a:gd name="connsiteX15" fmla="*/ 738188 w 1088231"/>
                <a:gd name="connsiteY15" fmla="*/ 659606 h 854869"/>
                <a:gd name="connsiteX16" fmla="*/ 364331 w 1088231"/>
                <a:gd name="connsiteY16" fmla="*/ 357187 h 854869"/>
                <a:gd name="connsiteX17" fmla="*/ 92869 w 1088231"/>
                <a:gd name="connsiteY17" fmla="*/ 128587 h 854869"/>
                <a:gd name="connsiteX18" fmla="*/ 16669 w 1088231"/>
                <a:gd name="connsiteY18" fmla="*/ 64294 h 854869"/>
                <a:gd name="connsiteX19" fmla="*/ 4763 w 1088231"/>
                <a:gd name="connsiteY19" fmla="*/ 33337 h 854869"/>
                <a:gd name="connsiteX20" fmla="*/ 0 w 1088231"/>
                <a:gd name="connsiteY20" fmla="*/ 9525 h 854869"/>
                <a:gd name="connsiteX21" fmla="*/ 16669 w 1088231"/>
                <a:gd name="connsiteY21" fmla="*/ 0 h 854869"/>
                <a:gd name="connsiteX22" fmla="*/ 47625 w 1088231"/>
                <a:gd name="connsiteY22" fmla="*/ 7144 h 854869"/>
                <a:gd name="connsiteX23" fmla="*/ 245269 w 1088231"/>
                <a:gd name="connsiteY23" fmla="*/ 97631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88231" h="854869">
                  <a:moveTo>
                    <a:pt x="245269" y="97631"/>
                  </a:moveTo>
                  <a:lnTo>
                    <a:pt x="738188" y="309562"/>
                  </a:lnTo>
                  <a:lnTo>
                    <a:pt x="828675" y="345281"/>
                  </a:lnTo>
                  <a:lnTo>
                    <a:pt x="881063" y="390525"/>
                  </a:lnTo>
                  <a:lnTo>
                    <a:pt x="959644" y="481012"/>
                  </a:lnTo>
                  <a:lnTo>
                    <a:pt x="1012031" y="552450"/>
                  </a:lnTo>
                  <a:lnTo>
                    <a:pt x="1064419" y="659606"/>
                  </a:lnTo>
                  <a:lnTo>
                    <a:pt x="1085850" y="723900"/>
                  </a:lnTo>
                  <a:lnTo>
                    <a:pt x="1088231" y="764381"/>
                  </a:lnTo>
                  <a:lnTo>
                    <a:pt x="1083469" y="809625"/>
                  </a:lnTo>
                  <a:lnTo>
                    <a:pt x="1071563" y="833437"/>
                  </a:lnTo>
                  <a:lnTo>
                    <a:pt x="1045369" y="852487"/>
                  </a:lnTo>
                  <a:lnTo>
                    <a:pt x="1012031" y="854869"/>
                  </a:lnTo>
                  <a:lnTo>
                    <a:pt x="964406" y="838200"/>
                  </a:lnTo>
                  <a:lnTo>
                    <a:pt x="907256" y="795337"/>
                  </a:lnTo>
                  <a:lnTo>
                    <a:pt x="738188" y="659606"/>
                  </a:lnTo>
                  <a:lnTo>
                    <a:pt x="364331" y="357187"/>
                  </a:lnTo>
                  <a:lnTo>
                    <a:pt x="92869" y="128587"/>
                  </a:lnTo>
                  <a:lnTo>
                    <a:pt x="16669" y="64294"/>
                  </a:lnTo>
                  <a:lnTo>
                    <a:pt x="4763" y="33337"/>
                  </a:lnTo>
                  <a:lnTo>
                    <a:pt x="0" y="9525"/>
                  </a:lnTo>
                  <a:lnTo>
                    <a:pt x="16669" y="0"/>
                  </a:lnTo>
                  <a:lnTo>
                    <a:pt x="47625" y="7144"/>
                  </a:lnTo>
                  <a:lnTo>
                    <a:pt x="245269" y="976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6">
              <a:extLst>
                <a:ext uri="{FF2B5EF4-FFF2-40B4-BE49-F238E27FC236}">
                  <a16:creationId xmlns:a16="http://schemas.microsoft.com/office/drawing/2014/main" id="{642E0491-DA8D-4C30-B6B5-ABF8514FDA51}"/>
                </a:ext>
              </a:extLst>
            </p:cNvPr>
            <p:cNvSpPr/>
            <p:nvPr/>
          </p:nvSpPr>
          <p:spPr>
            <a:xfrm rot="16200000">
              <a:off x="5290344" y="4098131"/>
              <a:ext cx="1924050" cy="357188"/>
            </a:xfrm>
            <a:custGeom>
              <a:avLst/>
              <a:gdLst>
                <a:gd name="connsiteX0" fmla="*/ 707231 w 1924050"/>
                <a:gd name="connsiteY0" fmla="*/ 128587 h 357187"/>
                <a:gd name="connsiteX1" fmla="*/ 1290637 w 1924050"/>
                <a:gd name="connsiteY1" fmla="*/ 128587 h 357187"/>
                <a:gd name="connsiteX2" fmla="*/ 1578768 w 1924050"/>
                <a:gd name="connsiteY2" fmla="*/ 130969 h 357187"/>
                <a:gd name="connsiteX3" fmla="*/ 1638300 w 1924050"/>
                <a:gd name="connsiteY3" fmla="*/ 123825 h 357187"/>
                <a:gd name="connsiteX4" fmla="*/ 1716881 w 1924050"/>
                <a:gd name="connsiteY4" fmla="*/ 100012 h 357187"/>
                <a:gd name="connsiteX5" fmla="*/ 1790700 w 1924050"/>
                <a:gd name="connsiteY5" fmla="*/ 61912 h 357187"/>
                <a:gd name="connsiteX6" fmla="*/ 1847850 w 1924050"/>
                <a:gd name="connsiteY6" fmla="*/ 19050 h 357187"/>
                <a:gd name="connsiteX7" fmla="*/ 1883568 w 1924050"/>
                <a:gd name="connsiteY7" fmla="*/ 2381 h 357187"/>
                <a:gd name="connsiteX8" fmla="*/ 1902618 w 1924050"/>
                <a:gd name="connsiteY8" fmla="*/ 0 h 357187"/>
                <a:gd name="connsiteX9" fmla="*/ 1919287 w 1924050"/>
                <a:gd name="connsiteY9" fmla="*/ 7144 h 357187"/>
                <a:gd name="connsiteX10" fmla="*/ 1924050 w 1924050"/>
                <a:gd name="connsiteY10" fmla="*/ 35719 h 357187"/>
                <a:gd name="connsiteX11" fmla="*/ 1914525 w 1924050"/>
                <a:gd name="connsiteY11" fmla="*/ 83344 h 357187"/>
                <a:gd name="connsiteX12" fmla="*/ 1897856 w 1924050"/>
                <a:gd name="connsiteY12" fmla="*/ 145256 h 357187"/>
                <a:gd name="connsiteX13" fmla="*/ 1862137 w 1924050"/>
                <a:gd name="connsiteY13" fmla="*/ 233362 h 357187"/>
                <a:gd name="connsiteX14" fmla="*/ 1831181 w 1924050"/>
                <a:gd name="connsiteY14" fmla="*/ 288131 h 357187"/>
                <a:gd name="connsiteX15" fmla="*/ 1797843 w 1924050"/>
                <a:gd name="connsiteY15" fmla="*/ 342900 h 357187"/>
                <a:gd name="connsiteX16" fmla="*/ 1774031 w 1924050"/>
                <a:gd name="connsiteY16" fmla="*/ 354806 h 357187"/>
                <a:gd name="connsiteX17" fmla="*/ 1654968 w 1924050"/>
                <a:gd name="connsiteY17" fmla="*/ 357187 h 357187"/>
                <a:gd name="connsiteX18" fmla="*/ 1326356 w 1924050"/>
                <a:gd name="connsiteY18" fmla="*/ 352425 h 357187"/>
                <a:gd name="connsiteX19" fmla="*/ 807243 w 1924050"/>
                <a:gd name="connsiteY19" fmla="*/ 350044 h 357187"/>
                <a:gd name="connsiteX20" fmla="*/ 223837 w 1924050"/>
                <a:gd name="connsiteY20" fmla="*/ 347662 h 357187"/>
                <a:gd name="connsiteX21" fmla="*/ 116681 w 1924050"/>
                <a:gd name="connsiteY21" fmla="*/ 347662 h 357187"/>
                <a:gd name="connsiteX22" fmla="*/ 61912 w 1924050"/>
                <a:gd name="connsiteY22" fmla="*/ 330994 h 357187"/>
                <a:gd name="connsiteX23" fmla="*/ 21431 w 1924050"/>
                <a:gd name="connsiteY23" fmla="*/ 307181 h 357187"/>
                <a:gd name="connsiteX24" fmla="*/ 7143 w 1924050"/>
                <a:gd name="connsiteY24" fmla="*/ 285750 h 357187"/>
                <a:gd name="connsiteX25" fmla="*/ 0 w 1924050"/>
                <a:gd name="connsiteY25" fmla="*/ 257175 h 357187"/>
                <a:gd name="connsiteX26" fmla="*/ 7143 w 1924050"/>
                <a:gd name="connsiteY26" fmla="*/ 233362 h 357187"/>
                <a:gd name="connsiteX27" fmla="*/ 30956 w 1924050"/>
                <a:gd name="connsiteY27" fmla="*/ 204787 h 357187"/>
                <a:gd name="connsiteX28" fmla="*/ 61912 w 1924050"/>
                <a:gd name="connsiteY28" fmla="*/ 173831 h 357187"/>
                <a:gd name="connsiteX29" fmla="*/ 107156 w 1924050"/>
                <a:gd name="connsiteY29" fmla="*/ 154781 h 357187"/>
                <a:gd name="connsiteX30" fmla="*/ 185737 w 1924050"/>
                <a:gd name="connsiteY30" fmla="*/ 126206 h 357187"/>
                <a:gd name="connsiteX31" fmla="*/ 271462 w 1924050"/>
                <a:gd name="connsiteY31" fmla="*/ 107156 h 357187"/>
                <a:gd name="connsiteX32" fmla="*/ 340518 w 1924050"/>
                <a:gd name="connsiteY32" fmla="*/ 90487 h 357187"/>
                <a:gd name="connsiteX33" fmla="*/ 373856 w 1924050"/>
                <a:gd name="connsiteY33" fmla="*/ 88106 h 357187"/>
                <a:gd name="connsiteX34" fmla="*/ 404812 w 1924050"/>
                <a:gd name="connsiteY34" fmla="*/ 90487 h 357187"/>
                <a:gd name="connsiteX35" fmla="*/ 511968 w 1924050"/>
                <a:gd name="connsiteY35" fmla="*/ 116681 h 357187"/>
                <a:gd name="connsiteX36" fmla="*/ 616743 w 1924050"/>
                <a:gd name="connsiteY36" fmla="*/ 123825 h 357187"/>
                <a:gd name="connsiteX37" fmla="*/ 707231 w 1924050"/>
                <a:gd name="connsiteY37" fmla="*/ 128587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924050" h="357187">
                  <a:moveTo>
                    <a:pt x="707231" y="128587"/>
                  </a:moveTo>
                  <a:lnTo>
                    <a:pt x="1290637" y="128587"/>
                  </a:lnTo>
                  <a:lnTo>
                    <a:pt x="1578768" y="130969"/>
                  </a:lnTo>
                  <a:lnTo>
                    <a:pt x="1638300" y="123825"/>
                  </a:lnTo>
                  <a:lnTo>
                    <a:pt x="1716881" y="100012"/>
                  </a:lnTo>
                  <a:lnTo>
                    <a:pt x="1790700" y="61912"/>
                  </a:lnTo>
                  <a:lnTo>
                    <a:pt x="1847850" y="19050"/>
                  </a:lnTo>
                  <a:lnTo>
                    <a:pt x="1883568" y="2381"/>
                  </a:lnTo>
                  <a:lnTo>
                    <a:pt x="1902618" y="0"/>
                  </a:lnTo>
                  <a:lnTo>
                    <a:pt x="1919287" y="7144"/>
                  </a:lnTo>
                  <a:lnTo>
                    <a:pt x="1924050" y="35719"/>
                  </a:lnTo>
                  <a:lnTo>
                    <a:pt x="1914525" y="83344"/>
                  </a:lnTo>
                  <a:lnTo>
                    <a:pt x="1897856" y="145256"/>
                  </a:lnTo>
                  <a:lnTo>
                    <a:pt x="1862137" y="233362"/>
                  </a:lnTo>
                  <a:lnTo>
                    <a:pt x="1831181" y="288131"/>
                  </a:lnTo>
                  <a:lnTo>
                    <a:pt x="1797843" y="342900"/>
                  </a:lnTo>
                  <a:lnTo>
                    <a:pt x="1774031" y="354806"/>
                  </a:lnTo>
                  <a:lnTo>
                    <a:pt x="1654968" y="357187"/>
                  </a:lnTo>
                  <a:lnTo>
                    <a:pt x="1326356" y="352425"/>
                  </a:lnTo>
                  <a:lnTo>
                    <a:pt x="807243" y="350044"/>
                  </a:lnTo>
                  <a:lnTo>
                    <a:pt x="223837" y="347662"/>
                  </a:lnTo>
                  <a:lnTo>
                    <a:pt x="116681" y="347662"/>
                  </a:lnTo>
                  <a:lnTo>
                    <a:pt x="61912" y="330994"/>
                  </a:lnTo>
                  <a:lnTo>
                    <a:pt x="21431" y="307181"/>
                  </a:lnTo>
                  <a:lnTo>
                    <a:pt x="7143" y="285750"/>
                  </a:lnTo>
                  <a:lnTo>
                    <a:pt x="0" y="257175"/>
                  </a:lnTo>
                  <a:lnTo>
                    <a:pt x="7143" y="233362"/>
                  </a:lnTo>
                  <a:lnTo>
                    <a:pt x="30956" y="204787"/>
                  </a:lnTo>
                  <a:lnTo>
                    <a:pt x="61912" y="173831"/>
                  </a:lnTo>
                  <a:lnTo>
                    <a:pt x="107156" y="154781"/>
                  </a:lnTo>
                  <a:lnTo>
                    <a:pt x="185737" y="126206"/>
                  </a:lnTo>
                  <a:lnTo>
                    <a:pt x="271462" y="107156"/>
                  </a:lnTo>
                  <a:lnTo>
                    <a:pt x="340518" y="90487"/>
                  </a:lnTo>
                  <a:lnTo>
                    <a:pt x="373856" y="88106"/>
                  </a:lnTo>
                  <a:lnTo>
                    <a:pt x="404812" y="90487"/>
                  </a:lnTo>
                  <a:lnTo>
                    <a:pt x="511968" y="116681"/>
                  </a:lnTo>
                  <a:lnTo>
                    <a:pt x="616743" y="123825"/>
                  </a:lnTo>
                  <a:lnTo>
                    <a:pt x="707231" y="1285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58E4DFCC-36A1-47EF-AE52-25A6D2A98142}"/>
                </a:ext>
              </a:extLst>
            </p:cNvPr>
            <p:cNvSpPr/>
            <p:nvPr/>
          </p:nvSpPr>
          <p:spPr>
            <a:xfrm>
              <a:off x="4022726" y="2608264"/>
              <a:ext cx="719138" cy="650875"/>
            </a:xfrm>
            <a:custGeom>
              <a:avLst/>
              <a:gdLst>
                <a:gd name="connsiteX0" fmla="*/ 359569 w 719138"/>
                <a:gd name="connsiteY0" fmla="*/ 176212 h 652462"/>
                <a:gd name="connsiteX1" fmla="*/ 719138 w 719138"/>
                <a:gd name="connsiteY1" fmla="*/ 542925 h 652462"/>
                <a:gd name="connsiteX2" fmla="*/ 647700 w 719138"/>
                <a:gd name="connsiteY2" fmla="*/ 652462 h 652462"/>
                <a:gd name="connsiteX3" fmla="*/ 573882 w 719138"/>
                <a:gd name="connsiteY3" fmla="*/ 581025 h 652462"/>
                <a:gd name="connsiteX4" fmla="*/ 466725 w 719138"/>
                <a:gd name="connsiteY4" fmla="*/ 481012 h 652462"/>
                <a:gd name="connsiteX5" fmla="*/ 369094 w 719138"/>
                <a:gd name="connsiteY5" fmla="*/ 400050 h 652462"/>
                <a:gd name="connsiteX6" fmla="*/ 280988 w 719138"/>
                <a:gd name="connsiteY6" fmla="*/ 335756 h 652462"/>
                <a:gd name="connsiteX7" fmla="*/ 207169 w 719138"/>
                <a:gd name="connsiteY7" fmla="*/ 290512 h 652462"/>
                <a:gd name="connsiteX8" fmla="*/ 128588 w 719138"/>
                <a:gd name="connsiteY8" fmla="*/ 240506 h 652462"/>
                <a:gd name="connsiteX9" fmla="*/ 64294 w 719138"/>
                <a:gd name="connsiteY9" fmla="*/ 197644 h 652462"/>
                <a:gd name="connsiteX10" fmla="*/ 28575 w 719138"/>
                <a:gd name="connsiteY10" fmla="*/ 166687 h 652462"/>
                <a:gd name="connsiteX11" fmla="*/ 7144 w 719138"/>
                <a:gd name="connsiteY11" fmla="*/ 135731 h 652462"/>
                <a:gd name="connsiteX12" fmla="*/ 0 w 719138"/>
                <a:gd name="connsiteY12" fmla="*/ 97631 h 652462"/>
                <a:gd name="connsiteX13" fmla="*/ 11907 w 719138"/>
                <a:gd name="connsiteY13" fmla="*/ 57150 h 652462"/>
                <a:gd name="connsiteX14" fmla="*/ 40482 w 719138"/>
                <a:gd name="connsiteY14" fmla="*/ 26194 h 652462"/>
                <a:gd name="connsiteX15" fmla="*/ 85725 w 719138"/>
                <a:gd name="connsiteY15" fmla="*/ 9525 h 652462"/>
                <a:gd name="connsiteX16" fmla="*/ 138113 w 719138"/>
                <a:gd name="connsiteY16" fmla="*/ 0 h 652462"/>
                <a:gd name="connsiteX17" fmla="*/ 200025 w 719138"/>
                <a:gd name="connsiteY17" fmla="*/ 0 h 652462"/>
                <a:gd name="connsiteX18" fmla="*/ 269082 w 719138"/>
                <a:gd name="connsiteY18" fmla="*/ 64294 h 652462"/>
                <a:gd name="connsiteX19" fmla="*/ 359569 w 719138"/>
                <a:gd name="connsiteY19" fmla="*/ 176212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9138" h="652462">
                  <a:moveTo>
                    <a:pt x="359569" y="176212"/>
                  </a:moveTo>
                  <a:lnTo>
                    <a:pt x="719138" y="542925"/>
                  </a:lnTo>
                  <a:lnTo>
                    <a:pt x="647700" y="652462"/>
                  </a:lnTo>
                  <a:lnTo>
                    <a:pt x="573882" y="581025"/>
                  </a:lnTo>
                  <a:lnTo>
                    <a:pt x="466725" y="481012"/>
                  </a:lnTo>
                  <a:lnTo>
                    <a:pt x="369094" y="400050"/>
                  </a:lnTo>
                  <a:lnTo>
                    <a:pt x="280988" y="335756"/>
                  </a:lnTo>
                  <a:lnTo>
                    <a:pt x="207169" y="290512"/>
                  </a:lnTo>
                  <a:lnTo>
                    <a:pt x="128588" y="240506"/>
                  </a:lnTo>
                  <a:lnTo>
                    <a:pt x="64294" y="197644"/>
                  </a:lnTo>
                  <a:lnTo>
                    <a:pt x="28575" y="166687"/>
                  </a:lnTo>
                  <a:lnTo>
                    <a:pt x="7144" y="135731"/>
                  </a:lnTo>
                  <a:lnTo>
                    <a:pt x="0" y="97631"/>
                  </a:lnTo>
                  <a:lnTo>
                    <a:pt x="11907" y="57150"/>
                  </a:lnTo>
                  <a:lnTo>
                    <a:pt x="40482" y="26194"/>
                  </a:lnTo>
                  <a:lnTo>
                    <a:pt x="85725" y="9525"/>
                  </a:lnTo>
                  <a:lnTo>
                    <a:pt x="138113" y="0"/>
                  </a:lnTo>
                  <a:lnTo>
                    <a:pt x="200025" y="0"/>
                  </a:lnTo>
                  <a:lnTo>
                    <a:pt x="269082" y="64294"/>
                  </a:lnTo>
                  <a:lnTo>
                    <a:pt x="359569" y="176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1">
              <a:extLst>
                <a:ext uri="{FF2B5EF4-FFF2-40B4-BE49-F238E27FC236}">
                  <a16:creationId xmlns:a16="http://schemas.microsoft.com/office/drawing/2014/main" id="{87363694-68AA-4B5E-B618-262AA6CDF75E}"/>
                </a:ext>
              </a:extLst>
            </p:cNvPr>
            <p:cNvSpPr/>
            <p:nvPr/>
          </p:nvSpPr>
          <p:spPr>
            <a:xfrm>
              <a:off x="4160839" y="2093913"/>
              <a:ext cx="1370012" cy="1801812"/>
            </a:xfrm>
            <a:custGeom>
              <a:avLst/>
              <a:gdLst>
                <a:gd name="connsiteX0" fmla="*/ 1114956 w 1369900"/>
                <a:gd name="connsiteY0" fmla="*/ 628862 h 1801606"/>
                <a:gd name="connsiteX1" fmla="*/ 883806 w 1369900"/>
                <a:gd name="connsiteY1" fmla="*/ 883807 h 1801606"/>
                <a:gd name="connsiteX2" fmla="*/ 642459 w 1369900"/>
                <a:gd name="connsiteY2" fmla="*/ 1165945 h 1801606"/>
                <a:gd name="connsiteX3" fmla="*/ 295735 w 1369900"/>
                <a:gd name="connsiteY3" fmla="*/ 1563658 h 1801606"/>
                <a:gd name="connsiteX4" fmla="*/ 81582 w 1369900"/>
                <a:gd name="connsiteY4" fmla="*/ 1801606 h 1801606"/>
                <a:gd name="connsiteX5" fmla="*/ 0 w 1369900"/>
                <a:gd name="connsiteY5" fmla="*/ 1791408 h 1801606"/>
                <a:gd name="connsiteX6" fmla="*/ 64586 w 1369900"/>
                <a:gd name="connsiteY6" fmla="*/ 1689430 h 1801606"/>
                <a:gd name="connsiteX7" fmla="*/ 319530 w 1369900"/>
                <a:gd name="connsiteY7" fmla="*/ 1346106 h 1801606"/>
                <a:gd name="connsiteX8" fmla="*/ 509888 w 1369900"/>
                <a:gd name="connsiteY8" fmla="*/ 1084363 h 1801606"/>
                <a:gd name="connsiteX9" fmla="*/ 594870 w 1369900"/>
                <a:gd name="connsiteY9" fmla="*/ 955191 h 1801606"/>
                <a:gd name="connsiteX10" fmla="*/ 832818 w 1369900"/>
                <a:gd name="connsiteY10" fmla="*/ 622064 h 1801606"/>
                <a:gd name="connsiteX11" fmla="*/ 904202 w 1369900"/>
                <a:gd name="connsiteY11" fmla="*/ 520086 h 1801606"/>
                <a:gd name="connsiteX12" fmla="*/ 958590 w 1369900"/>
                <a:gd name="connsiteY12" fmla="*/ 431706 h 1801606"/>
                <a:gd name="connsiteX13" fmla="*/ 1009579 w 1369900"/>
                <a:gd name="connsiteY13" fmla="*/ 319530 h 1801606"/>
                <a:gd name="connsiteX14" fmla="*/ 1029974 w 1369900"/>
                <a:gd name="connsiteY14" fmla="*/ 227750 h 1801606"/>
                <a:gd name="connsiteX15" fmla="*/ 1033374 w 1369900"/>
                <a:gd name="connsiteY15" fmla="*/ 173362 h 1801606"/>
                <a:gd name="connsiteX16" fmla="*/ 1016377 w 1369900"/>
                <a:gd name="connsiteY16" fmla="*/ 129172 h 1801606"/>
                <a:gd name="connsiteX17" fmla="*/ 992583 w 1369900"/>
                <a:gd name="connsiteY17" fmla="*/ 71384 h 1801606"/>
                <a:gd name="connsiteX18" fmla="*/ 978986 w 1369900"/>
                <a:gd name="connsiteY18" fmla="*/ 30593 h 1801606"/>
                <a:gd name="connsiteX19" fmla="*/ 982385 w 1369900"/>
                <a:gd name="connsiteY19" fmla="*/ 6799 h 1801606"/>
                <a:gd name="connsiteX20" fmla="*/ 999381 w 1369900"/>
                <a:gd name="connsiteY20" fmla="*/ 0 h 1801606"/>
                <a:gd name="connsiteX21" fmla="*/ 1033374 w 1369900"/>
                <a:gd name="connsiteY21" fmla="*/ 13597 h 1801606"/>
                <a:gd name="connsiteX22" fmla="*/ 1097960 w 1369900"/>
                <a:gd name="connsiteY22" fmla="*/ 44190 h 1801606"/>
                <a:gd name="connsiteX23" fmla="*/ 1186340 w 1369900"/>
                <a:gd name="connsiteY23" fmla="*/ 115575 h 1801606"/>
                <a:gd name="connsiteX24" fmla="*/ 1291717 w 1369900"/>
                <a:gd name="connsiteY24" fmla="*/ 203955 h 1801606"/>
                <a:gd name="connsiteX25" fmla="*/ 1346105 w 1369900"/>
                <a:gd name="connsiteY25" fmla="*/ 261743 h 1801606"/>
                <a:gd name="connsiteX26" fmla="*/ 1369900 w 1369900"/>
                <a:gd name="connsiteY26" fmla="*/ 302534 h 1801606"/>
                <a:gd name="connsiteX27" fmla="*/ 1369900 w 1369900"/>
                <a:gd name="connsiteY27" fmla="*/ 339926 h 1801606"/>
                <a:gd name="connsiteX28" fmla="*/ 1359702 w 1369900"/>
                <a:gd name="connsiteY28" fmla="*/ 367120 h 1801606"/>
                <a:gd name="connsiteX29" fmla="*/ 1339307 w 1369900"/>
                <a:gd name="connsiteY29" fmla="*/ 401112 h 1801606"/>
                <a:gd name="connsiteX30" fmla="*/ 1305314 w 1369900"/>
                <a:gd name="connsiteY30" fmla="*/ 431706 h 1801606"/>
                <a:gd name="connsiteX31" fmla="*/ 1250926 w 1369900"/>
                <a:gd name="connsiteY31" fmla="*/ 475896 h 1801606"/>
                <a:gd name="connsiteX32" fmla="*/ 1114956 w 1369900"/>
                <a:gd name="connsiteY32" fmla="*/ 628862 h 1801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69900" h="1801606">
                  <a:moveTo>
                    <a:pt x="1114956" y="628862"/>
                  </a:moveTo>
                  <a:lnTo>
                    <a:pt x="883806" y="883807"/>
                  </a:lnTo>
                  <a:lnTo>
                    <a:pt x="642459" y="1165945"/>
                  </a:lnTo>
                  <a:lnTo>
                    <a:pt x="295735" y="1563658"/>
                  </a:lnTo>
                  <a:lnTo>
                    <a:pt x="81582" y="1801606"/>
                  </a:lnTo>
                  <a:lnTo>
                    <a:pt x="0" y="1791408"/>
                  </a:lnTo>
                  <a:lnTo>
                    <a:pt x="64586" y="1689430"/>
                  </a:lnTo>
                  <a:lnTo>
                    <a:pt x="319530" y="1346106"/>
                  </a:lnTo>
                  <a:lnTo>
                    <a:pt x="509888" y="1084363"/>
                  </a:lnTo>
                  <a:lnTo>
                    <a:pt x="594870" y="955191"/>
                  </a:lnTo>
                  <a:lnTo>
                    <a:pt x="832818" y="622064"/>
                  </a:lnTo>
                  <a:lnTo>
                    <a:pt x="904202" y="520086"/>
                  </a:lnTo>
                  <a:lnTo>
                    <a:pt x="958590" y="431706"/>
                  </a:lnTo>
                  <a:lnTo>
                    <a:pt x="1009579" y="319530"/>
                  </a:lnTo>
                  <a:lnTo>
                    <a:pt x="1029974" y="227750"/>
                  </a:lnTo>
                  <a:lnTo>
                    <a:pt x="1033374" y="173362"/>
                  </a:lnTo>
                  <a:lnTo>
                    <a:pt x="1016377" y="129172"/>
                  </a:lnTo>
                  <a:lnTo>
                    <a:pt x="992583" y="71384"/>
                  </a:lnTo>
                  <a:lnTo>
                    <a:pt x="978986" y="30593"/>
                  </a:lnTo>
                  <a:lnTo>
                    <a:pt x="982385" y="6799"/>
                  </a:lnTo>
                  <a:lnTo>
                    <a:pt x="999381" y="0"/>
                  </a:lnTo>
                  <a:lnTo>
                    <a:pt x="1033374" y="13597"/>
                  </a:lnTo>
                  <a:lnTo>
                    <a:pt x="1097960" y="44190"/>
                  </a:lnTo>
                  <a:lnTo>
                    <a:pt x="1186340" y="115575"/>
                  </a:lnTo>
                  <a:lnTo>
                    <a:pt x="1291717" y="203955"/>
                  </a:lnTo>
                  <a:lnTo>
                    <a:pt x="1346105" y="261743"/>
                  </a:lnTo>
                  <a:lnTo>
                    <a:pt x="1369900" y="302534"/>
                  </a:lnTo>
                  <a:lnTo>
                    <a:pt x="1369900" y="339926"/>
                  </a:lnTo>
                  <a:lnTo>
                    <a:pt x="1359702" y="367120"/>
                  </a:lnTo>
                  <a:lnTo>
                    <a:pt x="1339307" y="401112"/>
                  </a:lnTo>
                  <a:lnTo>
                    <a:pt x="1305314" y="431706"/>
                  </a:lnTo>
                  <a:lnTo>
                    <a:pt x="1250926" y="475896"/>
                  </a:lnTo>
                  <a:lnTo>
                    <a:pt x="1114956" y="6288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79">
              <a:extLst>
                <a:ext uri="{FF2B5EF4-FFF2-40B4-BE49-F238E27FC236}">
                  <a16:creationId xmlns:a16="http://schemas.microsoft.com/office/drawing/2014/main" id="{A95ECA97-F2C8-438A-85BE-7F13BF0CF0A2}"/>
                </a:ext>
              </a:extLst>
            </p:cNvPr>
            <p:cNvSpPr/>
            <p:nvPr/>
          </p:nvSpPr>
          <p:spPr>
            <a:xfrm>
              <a:off x="3984627" y="3552825"/>
              <a:ext cx="1452563" cy="609600"/>
            </a:xfrm>
            <a:custGeom>
              <a:avLst/>
              <a:gdLst>
                <a:gd name="connsiteX0" fmla="*/ 583407 w 1452563"/>
                <a:gd name="connsiteY0" fmla="*/ 230981 h 609600"/>
                <a:gd name="connsiteX1" fmla="*/ 959644 w 1452563"/>
                <a:gd name="connsiteY1" fmla="*/ 138113 h 609600"/>
                <a:gd name="connsiteX2" fmla="*/ 1452563 w 1452563"/>
                <a:gd name="connsiteY2" fmla="*/ 0 h 609600"/>
                <a:gd name="connsiteX3" fmla="*/ 1428750 w 1452563"/>
                <a:gd name="connsiteY3" fmla="*/ 102394 h 609600"/>
                <a:gd name="connsiteX4" fmla="*/ 1347788 w 1452563"/>
                <a:gd name="connsiteY4" fmla="*/ 147638 h 609600"/>
                <a:gd name="connsiteX5" fmla="*/ 1050132 w 1452563"/>
                <a:gd name="connsiteY5" fmla="*/ 280988 h 609600"/>
                <a:gd name="connsiteX6" fmla="*/ 719138 w 1452563"/>
                <a:gd name="connsiteY6" fmla="*/ 409575 h 609600"/>
                <a:gd name="connsiteX7" fmla="*/ 471488 w 1452563"/>
                <a:gd name="connsiteY7" fmla="*/ 516731 h 609600"/>
                <a:gd name="connsiteX8" fmla="*/ 378619 w 1452563"/>
                <a:gd name="connsiteY8" fmla="*/ 554831 h 609600"/>
                <a:gd name="connsiteX9" fmla="*/ 347663 w 1452563"/>
                <a:gd name="connsiteY9" fmla="*/ 573881 h 609600"/>
                <a:gd name="connsiteX10" fmla="*/ 304800 w 1452563"/>
                <a:gd name="connsiteY10" fmla="*/ 602456 h 609600"/>
                <a:gd name="connsiteX11" fmla="*/ 295275 w 1452563"/>
                <a:gd name="connsiteY11" fmla="*/ 609600 h 609600"/>
                <a:gd name="connsiteX12" fmla="*/ 266700 w 1452563"/>
                <a:gd name="connsiteY12" fmla="*/ 602456 h 609600"/>
                <a:gd name="connsiteX13" fmla="*/ 202407 w 1452563"/>
                <a:gd name="connsiteY13" fmla="*/ 573881 h 609600"/>
                <a:gd name="connsiteX14" fmla="*/ 147638 w 1452563"/>
                <a:gd name="connsiteY14" fmla="*/ 540544 h 609600"/>
                <a:gd name="connsiteX15" fmla="*/ 95250 w 1452563"/>
                <a:gd name="connsiteY15" fmla="*/ 485775 h 609600"/>
                <a:gd name="connsiteX16" fmla="*/ 64294 w 1452563"/>
                <a:gd name="connsiteY16" fmla="*/ 445294 h 609600"/>
                <a:gd name="connsiteX17" fmla="*/ 26194 w 1452563"/>
                <a:gd name="connsiteY17" fmla="*/ 385763 h 609600"/>
                <a:gd name="connsiteX18" fmla="*/ 7144 w 1452563"/>
                <a:gd name="connsiteY18" fmla="*/ 345281 h 609600"/>
                <a:gd name="connsiteX19" fmla="*/ 0 w 1452563"/>
                <a:gd name="connsiteY19" fmla="*/ 311944 h 609600"/>
                <a:gd name="connsiteX20" fmla="*/ 9525 w 1452563"/>
                <a:gd name="connsiteY20" fmla="*/ 288131 h 609600"/>
                <a:gd name="connsiteX21" fmla="*/ 38100 w 1452563"/>
                <a:gd name="connsiteY21" fmla="*/ 276225 h 609600"/>
                <a:gd name="connsiteX22" fmla="*/ 104775 w 1452563"/>
                <a:gd name="connsiteY22" fmla="*/ 278606 h 609600"/>
                <a:gd name="connsiteX23" fmla="*/ 304800 w 1452563"/>
                <a:gd name="connsiteY23" fmla="*/ 290513 h 609600"/>
                <a:gd name="connsiteX24" fmla="*/ 583407 w 1452563"/>
                <a:gd name="connsiteY24" fmla="*/ 23098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452563" h="609600">
                  <a:moveTo>
                    <a:pt x="583407" y="230981"/>
                  </a:moveTo>
                  <a:lnTo>
                    <a:pt x="959644" y="138113"/>
                  </a:lnTo>
                  <a:lnTo>
                    <a:pt x="1452563" y="0"/>
                  </a:lnTo>
                  <a:lnTo>
                    <a:pt x="1428750" y="102394"/>
                  </a:lnTo>
                  <a:lnTo>
                    <a:pt x="1347788" y="147638"/>
                  </a:lnTo>
                  <a:lnTo>
                    <a:pt x="1050132" y="280988"/>
                  </a:lnTo>
                  <a:lnTo>
                    <a:pt x="719138" y="409575"/>
                  </a:lnTo>
                  <a:lnTo>
                    <a:pt x="471488" y="516731"/>
                  </a:lnTo>
                  <a:lnTo>
                    <a:pt x="378619" y="554831"/>
                  </a:lnTo>
                  <a:lnTo>
                    <a:pt x="347663" y="573881"/>
                  </a:lnTo>
                  <a:lnTo>
                    <a:pt x="304800" y="602456"/>
                  </a:lnTo>
                  <a:lnTo>
                    <a:pt x="295275" y="609600"/>
                  </a:lnTo>
                  <a:lnTo>
                    <a:pt x="266700" y="602456"/>
                  </a:lnTo>
                  <a:lnTo>
                    <a:pt x="202407" y="573881"/>
                  </a:lnTo>
                  <a:lnTo>
                    <a:pt x="147638" y="540544"/>
                  </a:lnTo>
                  <a:lnTo>
                    <a:pt x="95250" y="485775"/>
                  </a:lnTo>
                  <a:lnTo>
                    <a:pt x="64294" y="445294"/>
                  </a:lnTo>
                  <a:lnTo>
                    <a:pt x="26194" y="385763"/>
                  </a:lnTo>
                  <a:lnTo>
                    <a:pt x="7144" y="345281"/>
                  </a:lnTo>
                  <a:lnTo>
                    <a:pt x="0" y="311944"/>
                  </a:lnTo>
                  <a:lnTo>
                    <a:pt x="9525" y="288131"/>
                  </a:lnTo>
                  <a:lnTo>
                    <a:pt x="38100" y="276225"/>
                  </a:lnTo>
                  <a:lnTo>
                    <a:pt x="104775" y="278606"/>
                  </a:lnTo>
                  <a:lnTo>
                    <a:pt x="304800" y="290513"/>
                  </a:lnTo>
                  <a:lnTo>
                    <a:pt x="583407" y="2309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3">
              <a:extLst>
                <a:ext uri="{FF2B5EF4-FFF2-40B4-BE49-F238E27FC236}">
                  <a16:creationId xmlns:a16="http://schemas.microsoft.com/office/drawing/2014/main" id="{E264F7A0-B79A-479B-85B8-781679F62FD4}"/>
                </a:ext>
              </a:extLst>
            </p:cNvPr>
            <p:cNvSpPr/>
            <p:nvPr/>
          </p:nvSpPr>
          <p:spPr>
            <a:xfrm>
              <a:off x="5160965" y="3236913"/>
              <a:ext cx="549275" cy="774700"/>
            </a:xfrm>
            <a:custGeom>
              <a:avLst/>
              <a:gdLst>
                <a:gd name="connsiteX0" fmla="*/ 57150 w 550069"/>
                <a:gd name="connsiteY0" fmla="*/ 135731 h 776287"/>
                <a:gd name="connsiteX1" fmla="*/ 250031 w 550069"/>
                <a:gd name="connsiteY1" fmla="*/ 497681 h 776287"/>
                <a:gd name="connsiteX2" fmla="*/ 309562 w 550069"/>
                <a:gd name="connsiteY2" fmla="*/ 592931 h 776287"/>
                <a:gd name="connsiteX3" fmla="*/ 361950 w 550069"/>
                <a:gd name="connsiteY3" fmla="*/ 671512 h 776287"/>
                <a:gd name="connsiteX4" fmla="*/ 402431 w 550069"/>
                <a:gd name="connsiteY4" fmla="*/ 719137 h 776287"/>
                <a:gd name="connsiteX5" fmla="*/ 433387 w 550069"/>
                <a:gd name="connsiteY5" fmla="*/ 750094 h 776287"/>
                <a:gd name="connsiteX6" fmla="*/ 457200 w 550069"/>
                <a:gd name="connsiteY6" fmla="*/ 764381 h 776287"/>
                <a:gd name="connsiteX7" fmla="*/ 478631 w 550069"/>
                <a:gd name="connsiteY7" fmla="*/ 773906 h 776287"/>
                <a:gd name="connsiteX8" fmla="*/ 502444 w 550069"/>
                <a:gd name="connsiteY8" fmla="*/ 776287 h 776287"/>
                <a:gd name="connsiteX9" fmla="*/ 526256 w 550069"/>
                <a:gd name="connsiteY9" fmla="*/ 769144 h 776287"/>
                <a:gd name="connsiteX10" fmla="*/ 542925 w 550069"/>
                <a:gd name="connsiteY10" fmla="*/ 750094 h 776287"/>
                <a:gd name="connsiteX11" fmla="*/ 547687 w 550069"/>
                <a:gd name="connsiteY11" fmla="*/ 707231 h 776287"/>
                <a:gd name="connsiteX12" fmla="*/ 550069 w 550069"/>
                <a:gd name="connsiteY12" fmla="*/ 659606 h 776287"/>
                <a:gd name="connsiteX13" fmla="*/ 540544 w 550069"/>
                <a:gd name="connsiteY13" fmla="*/ 569119 h 776287"/>
                <a:gd name="connsiteX14" fmla="*/ 526256 w 550069"/>
                <a:gd name="connsiteY14" fmla="*/ 502444 h 776287"/>
                <a:gd name="connsiteX15" fmla="*/ 500062 w 550069"/>
                <a:gd name="connsiteY15" fmla="*/ 411956 h 776287"/>
                <a:gd name="connsiteX16" fmla="*/ 469106 w 550069"/>
                <a:gd name="connsiteY16" fmla="*/ 338137 h 776287"/>
                <a:gd name="connsiteX17" fmla="*/ 369094 w 550069"/>
                <a:gd name="connsiteY17" fmla="*/ 247650 h 776287"/>
                <a:gd name="connsiteX18" fmla="*/ 252412 w 550069"/>
                <a:gd name="connsiteY18" fmla="*/ 154781 h 776287"/>
                <a:gd name="connsiteX19" fmla="*/ 78581 w 550069"/>
                <a:gd name="connsiteY19" fmla="*/ 30956 h 776287"/>
                <a:gd name="connsiteX20" fmla="*/ 40481 w 550069"/>
                <a:gd name="connsiteY20" fmla="*/ 11906 h 776287"/>
                <a:gd name="connsiteX21" fmla="*/ 19050 w 550069"/>
                <a:gd name="connsiteY21" fmla="*/ 0 h 776287"/>
                <a:gd name="connsiteX22" fmla="*/ 0 w 550069"/>
                <a:gd name="connsiteY22" fmla="*/ 4762 h 776287"/>
                <a:gd name="connsiteX23" fmla="*/ 2381 w 550069"/>
                <a:gd name="connsiteY23" fmla="*/ 30956 h 776287"/>
                <a:gd name="connsiteX24" fmla="*/ 57150 w 550069"/>
                <a:gd name="connsiteY24" fmla="*/ 135731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0069" h="776287">
                  <a:moveTo>
                    <a:pt x="57150" y="135731"/>
                  </a:moveTo>
                  <a:lnTo>
                    <a:pt x="250031" y="497681"/>
                  </a:lnTo>
                  <a:lnTo>
                    <a:pt x="309562" y="592931"/>
                  </a:lnTo>
                  <a:lnTo>
                    <a:pt x="361950" y="671512"/>
                  </a:lnTo>
                  <a:lnTo>
                    <a:pt x="402431" y="719137"/>
                  </a:lnTo>
                  <a:lnTo>
                    <a:pt x="433387" y="750094"/>
                  </a:lnTo>
                  <a:lnTo>
                    <a:pt x="457200" y="764381"/>
                  </a:lnTo>
                  <a:lnTo>
                    <a:pt x="478631" y="773906"/>
                  </a:lnTo>
                  <a:lnTo>
                    <a:pt x="502444" y="776287"/>
                  </a:lnTo>
                  <a:lnTo>
                    <a:pt x="526256" y="769144"/>
                  </a:lnTo>
                  <a:lnTo>
                    <a:pt x="542925" y="750094"/>
                  </a:lnTo>
                  <a:lnTo>
                    <a:pt x="547687" y="707231"/>
                  </a:lnTo>
                  <a:lnTo>
                    <a:pt x="550069" y="659606"/>
                  </a:lnTo>
                  <a:lnTo>
                    <a:pt x="540544" y="569119"/>
                  </a:lnTo>
                  <a:lnTo>
                    <a:pt x="526256" y="502444"/>
                  </a:lnTo>
                  <a:lnTo>
                    <a:pt x="500062" y="411956"/>
                  </a:lnTo>
                  <a:lnTo>
                    <a:pt x="469106" y="338137"/>
                  </a:lnTo>
                  <a:lnTo>
                    <a:pt x="369094" y="247650"/>
                  </a:lnTo>
                  <a:lnTo>
                    <a:pt x="252412" y="154781"/>
                  </a:lnTo>
                  <a:lnTo>
                    <a:pt x="78581" y="30956"/>
                  </a:lnTo>
                  <a:lnTo>
                    <a:pt x="40481" y="11906"/>
                  </a:lnTo>
                  <a:lnTo>
                    <a:pt x="19050" y="0"/>
                  </a:lnTo>
                  <a:lnTo>
                    <a:pt x="0" y="4762"/>
                  </a:lnTo>
                  <a:lnTo>
                    <a:pt x="2381" y="30956"/>
                  </a:lnTo>
                  <a:lnTo>
                    <a:pt x="57150" y="135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5">
              <a:extLst>
                <a:ext uri="{FF2B5EF4-FFF2-40B4-BE49-F238E27FC236}">
                  <a16:creationId xmlns:a16="http://schemas.microsoft.com/office/drawing/2014/main" id="{3969B33A-655A-4744-8572-85041D9F5773}"/>
                </a:ext>
              </a:extLst>
            </p:cNvPr>
            <p:cNvSpPr/>
            <p:nvPr/>
          </p:nvSpPr>
          <p:spPr>
            <a:xfrm rot="16200000">
              <a:off x="3707608" y="4799807"/>
              <a:ext cx="2254250" cy="280987"/>
            </a:xfrm>
            <a:custGeom>
              <a:avLst/>
              <a:gdLst>
                <a:gd name="connsiteX0" fmla="*/ 719137 w 2255043"/>
                <a:gd name="connsiteY0" fmla="*/ 280988 h 280988"/>
                <a:gd name="connsiteX1" fmla="*/ 1990725 w 2255043"/>
                <a:gd name="connsiteY1" fmla="*/ 278606 h 280988"/>
                <a:gd name="connsiteX2" fmla="*/ 2088356 w 2255043"/>
                <a:gd name="connsiteY2" fmla="*/ 264319 h 280988"/>
                <a:gd name="connsiteX3" fmla="*/ 2195512 w 2255043"/>
                <a:gd name="connsiteY3" fmla="*/ 233363 h 280988"/>
                <a:gd name="connsiteX4" fmla="*/ 2255043 w 2255043"/>
                <a:gd name="connsiteY4" fmla="*/ 190500 h 280988"/>
                <a:gd name="connsiteX5" fmla="*/ 2157412 w 2255043"/>
                <a:gd name="connsiteY5" fmla="*/ 42863 h 280988"/>
                <a:gd name="connsiteX6" fmla="*/ 2107406 w 2255043"/>
                <a:gd name="connsiteY6" fmla="*/ 61913 h 280988"/>
                <a:gd name="connsiteX7" fmla="*/ 2057400 w 2255043"/>
                <a:gd name="connsiteY7" fmla="*/ 83344 h 280988"/>
                <a:gd name="connsiteX8" fmla="*/ 2019300 w 2255043"/>
                <a:gd name="connsiteY8" fmla="*/ 97631 h 280988"/>
                <a:gd name="connsiteX9" fmla="*/ 1993106 w 2255043"/>
                <a:gd name="connsiteY9" fmla="*/ 100013 h 280988"/>
                <a:gd name="connsiteX10" fmla="*/ 1821656 w 2255043"/>
                <a:gd name="connsiteY10" fmla="*/ 102394 h 280988"/>
                <a:gd name="connsiteX11" fmla="*/ 1359693 w 2255043"/>
                <a:gd name="connsiteY11" fmla="*/ 102394 h 280988"/>
                <a:gd name="connsiteX12" fmla="*/ 1204912 w 2255043"/>
                <a:gd name="connsiteY12" fmla="*/ 102394 h 280988"/>
                <a:gd name="connsiteX13" fmla="*/ 1054893 w 2255043"/>
                <a:gd name="connsiteY13" fmla="*/ 90488 h 280988"/>
                <a:gd name="connsiteX14" fmla="*/ 619125 w 2255043"/>
                <a:gd name="connsiteY14" fmla="*/ 40481 h 280988"/>
                <a:gd name="connsiteX15" fmla="*/ 492918 w 2255043"/>
                <a:gd name="connsiteY15" fmla="*/ 16669 h 280988"/>
                <a:gd name="connsiteX16" fmla="*/ 445293 w 2255043"/>
                <a:gd name="connsiteY16" fmla="*/ 7144 h 280988"/>
                <a:gd name="connsiteX17" fmla="*/ 407193 w 2255043"/>
                <a:gd name="connsiteY17" fmla="*/ 0 h 280988"/>
                <a:gd name="connsiteX18" fmla="*/ 266700 w 2255043"/>
                <a:gd name="connsiteY18" fmla="*/ 21431 h 280988"/>
                <a:gd name="connsiteX19" fmla="*/ 192881 w 2255043"/>
                <a:gd name="connsiteY19" fmla="*/ 42863 h 280988"/>
                <a:gd name="connsiteX20" fmla="*/ 119062 w 2255043"/>
                <a:gd name="connsiteY20" fmla="*/ 73819 h 280988"/>
                <a:gd name="connsiteX21" fmla="*/ 59531 w 2255043"/>
                <a:gd name="connsiteY21" fmla="*/ 102394 h 280988"/>
                <a:gd name="connsiteX22" fmla="*/ 21431 w 2255043"/>
                <a:gd name="connsiteY22" fmla="*/ 135731 h 280988"/>
                <a:gd name="connsiteX23" fmla="*/ 0 w 2255043"/>
                <a:gd name="connsiteY23" fmla="*/ 173831 h 280988"/>
                <a:gd name="connsiteX24" fmla="*/ 0 w 2255043"/>
                <a:gd name="connsiteY24" fmla="*/ 202406 h 280988"/>
                <a:gd name="connsiteX25" fmla="*/ 9525 w 2255043"/>
                <a:gd name="connsiteY25" fmla="*/ 221456 h 280988"/>
                <a:gd name="connsiteX26" fmla="*/ 45243 w 2255043"/>
                <a:gd name="connsiteY26" fmla="*/ 238125 h 280988"/>
                <a:gd name="connsiteX27" fmla="*/ 111918 w 2255043"/>
                <a:gd name="connsiteY27" fmla="*/ 261938 h 280988"/>
                <a:gd name="connsiteX28" fmla="*/ 166687 w 2255043"/>
                <a:gd name="connsiteY28" fmla="*/ 273844 h 280988"/>
                <a:gd name="connsiteX29" fmla="*/ 197643 w 2255043"/>
                <a:gd name="connsiteY29" fmla="*/ 278606 h 280988"/>
                <a:gd name="connsiteX30" fmla="*/ 238125 w 2255043"/>
                <a:gd name="connsiteY30" fmla="*/ 278606 h 280988"/>
                <a:gd name="connsiteX31" fmla="*/ 719137 w 2255043"/>
                <a:gd name="connsiteY31" fmla="*/ 280988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255043" h="280988">
                  <a:moveTo>
                    <a:pt x="719137" y="280988"/>
                  </a:moveTo>
                  <a:lnTo>
                    <a:pt x="1990725" y="278606"/>
                  </a:lnTo>
                  <a:lnTo>
                    <a:pt x="2088356" y="264319"/>
                  </a:lnTo>
                  <a:lnTo>
                    <a:pt x="2195512" y="233363"/>
                  </a:lnTo>
                  <a:lnTo>
                    <a:pt x="2255043" y="190500"/>
                  </a:lnTo>
                  <a:lnTo>
                    <a:pt x="2157412" y="42863"/>
                  </a:lnTo>
                  <a:lnTo>
                    <a:pt x="2107406" y="61913"/>
                  </a:lnTo>
                  <a:lnTo>
                    <a:pt x="2057400" y="83344"/>
                  </a:lnTo>
                  <a:lnTo>
                    <a:pt x="2019300" y="97631"/>
                  </a:lnTo>
                  <a:lnTo>
                    <a:pt x="1993106" y="100013"/>
                  </a:lnTo>
                  <a:lnTo>
                    <a:pt x="1821656" y="102394"/>
                  </a:lnTo>
                  <a:lnTo>
                    <a:pt x="1359693" y="102394"/>
                  </a:lnTo>
                  <a:lnTo>
                    <a:pt x="1204912" y="102394"/>
                  </a:lnTo>
                  <a:lnTo>
                    <a:pt x="1054893" y="90488"/>
                  </a:lnTo>
                  <a:lnTo>
                    <a:pt x="619125" y="40481"/>
                  </a:lnTo>
                  <a:lnTo>
                    <a:pt x="492918" y="16669"/>
                  </a:lnTo>
                  <a:lnTo>
                    <a:pt x="445293" y="7144"/>
                  </a:lnTo>
                  <a:lnTo>
                    <a:pt x="407193" y="0"/>
                  </a:lnTo>
                  <a:lnTo>
                    <a:pt x="266700" y="21431"/>
                  </a:lnTo>
                  <a:lnTo>
                    <a:pt x="192881" y="42863"/>
                  </a:lnTo>
                  <a:lnTo>
                    <a:pt x="119062" y="73819"/>
                  </a:lnTo>
                  <a:lnTo>
                    <a:pt x="59531" y="102394"/>
                  </a:lnTo>
                  <a:lnTo>
                    <a:pt x="21431" y="135731"/>
                  </a:lnTo>
                  <a:lnTo>
                    <a:pt x="0" y="173831"/>
                  </a:lnTo>
                  <a:lnTo>
                    <a:pt x="0" y="202406"/>
                  </a:lnTo>
                  <a:lnTo>
                    <a:pt x="9525" y="221456"/>
                  </a:lnTo>
                  <a:lnTo>
                    <a:pt x="45243" y="238125"/>
                  </a:lnTo>
                  <a:lnTo>
                    <a:pt x="111918" y="261938"/>
                  </a:lnTo>
                  <a:lnTo>
                    <a:pt x="166687" y="273844"/>
                  </a:lnTo>
                  <a:lnTo>
                    <a:pt x="197643" y="278606"/>
                  </a:lnTo>
                  <a:lnTo>
                    <a:pt x="238125" y="278606"/>
                  </a:lnTo>
                  <a:lnTo>
                    <a:pt x="719137" y="2809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86">
              <a:extLst>
                <a:ext uri="{FF2B5EF4-FFF2-40B4-BE49-F238E27FC236}">
                  <a16:creationId xmlns:a16="http://schemas.microsoft.com/office/drawing/2014/main" id="{5544959F-22FD-4342-83CE-0005F6318C05}"/>
                </a:ext>
              </a:extLst>
            </p:cNvPr>
            <p:cNvSpPr/>
            <p:nvPr/>
          </p:nvSpPr>
          <p:spPr>
            <a:xfrm>
              <a:off x="5880100" y="1757363"/>
              <a:ext cx="2211388" cy="423862"/>
            </a:xfrm>
            <a:custGeom>
              <a:avLst/>
              <a:gdLst>
                <a:gd name="connsiteX0" fmla="*/ 454819 w 2212182"/>
                <a:gd name="connsiteY0" fmla="*/ 219075 h 423862"/>
                <a:gd name="connsiteX1" fmla="*/ 847725 w 2212182"/>
                <a:gd name="connsiteY1" fmla="*/ 192881 h 423862"/>
                <a:gd name="connsiteX2" fmla="*/ 1076325 w 2212182"/>
                <a:gd name="connsiteY2" fmla="*/ 171450 h 423862"/>
                <a:gd name="connsiteX3" fmla="*/ 1269207 w 2212182"/>
                <a:gd name="connsiteY3" fmla="*/ 133350 h 423862"/>
                <a:gd name="connsiteX4" fmla="*/ 1364457 w 2212182"/>
                <a:gd name="connsiteY4" fmla="*/ 128587 h 423862"/>
                <a:gd name="connsiteX5" fmla="*/ 1545432 w 2212182"/>
                <a:gd name="connsiteY5" fmla="*/ 109537 h 423862"/>
                <a:gd name="connsiteX6" fmla="*/ 1735932 w 2212182"/>
                <a:gd name="connsiteY6" fmla="*/ 9525 h 423862"/>
                <a:gd name="connsiteX7" fmla="*/ 1766888 w 2212182"/>
                <a:gd name="connsiteY7" fmla="*/ 0 h 423862"/>
                <a:gd name="connsiteX8" fmla="*/ 1785938 w 2212182"/>
                <a:gd name="connsiteY8" fmla="*/ 0 h 423862"/>
                <a:gd name="connsiteX9" fmla="*/ 1835944 w 2212182"/>
                <a:gd name="connsiteY9" fmla="*/ 0 h 423862"/>
                <a:gd name="connsiteX10" fmla="*/ 1945482 w 2212182"/>
                <a:gd name="connsiteY10" fmla="*/ 19050 h 423862"/>
                <a:gd name="connsiteX11" fmla="*/ 2047875 w 2212182"/>
                <a:gd name="connsiteY11" fmla="*/ 42862 h 423862"/>
                <a:gd name="connsiteX12" fmla="*/ 2119313 w 2212182"/>
                <a:gd name="connsiteY12" fmla="*/ 64293 h 423862"/>
                <a:gd name="connsiteX13" fmla="*/ 2166938 w 2212182"/>
                <a:gd name="connsiteY13" fmla="*/ 88106 h 423862"/>
                <a:gd name="connsiteX14" fmla="*/ 2197894 w 2212182"/>
                <a:gd name="connsiteY14" fmla="*/ 114300 h 423862"/>
                <a:gd name="connsiteX15" fmla="*/ 2212182 w 2212182"/>
                <a:gd name="connsiteY15" fmla="*/ 140493 h 423862"/>
                <a:gd name="connsiteX16" fmla="*/ 2200275 w 2212182"/>
                <a:gd name="connsiteY16" fmla="*/ 169068 h 423862"/>
                <a:gd name="connsiteX17" fmla="*/ 2176463 w 2212182"/>
                <a:gd name="connsiteY17" fmla="*/ 200025 h 423862"/>
                <a:gd name="connsiteX18" fmla="*/ 2145507 w 2212182"/>
                <a:gd name="connsiteY18" fmla="*/ 216693 h 423862"/>
                <a:gd name="connsiteX19" fmla="*/ 2083594 w 2212182"/>
                <a:gd name="connsiteY19" fmla="*/ 226218 h 423862"/>
                <a:gd name="connsiteX20" fmla="*/ 1628775 w 2212182"/>
                <a:gd name="connsiteY20" fmla="*/ 271462 h 423862"/>
                <a:gd name="connsiteX21" fmla="*/ 926307 w 2212182"/>
                <a:gd name="connsiteY21" fmla="*/ 338137 h 423862"/>
                <a:gd name="connsiteX22" fmla="*/ 526257 w 2212182"/>
                <a:gd name="connsiteY22" fmla="*/ 378618 h 423862"/>
                <a:gd name="connsiteX23" fmla="*/ 385763 w 2212182"/>
                <a:gd name="connsiteY23" fmla="*/ 404812 h 423862"/>
                <a:gd name="connsiteX24" fmla="*/ 321469 w 2212182"/>
                <a:gd name="connsiteY24" fmla="*/ 421481 h 423862"/>
                <a:gd name="connsiteX25" fmla="*/ 283369 w 2212182"/>
                <a:gd name="connsiteY25" fmla="*/ 423862 h 423862"/>
                <a:gd name="connsiteX26" fmla="*/ 247650 w 2212182"/>
                <a:gd name="connsiteY26" fmla="*/ 411956 h 423862"/>
                <a:gd name="connsiteX27" fmla="*/ 192882 w 2212182"/>
                <a:gd name="connsiteY27" fmla="*/ 383381 h 423862"/>
                <a:gd name="connsiteX28" fmla="*/ 142875 w 2212182"/>
                <a:gd name="connsiteY28" fmla="*/ 345281 h 423862"/>
                <a:gd name="connsiteX29" fmla="*/ 83344 w 2212182"/>
                <a:gd name="connsiteY29" fmla="*/ 285750 h 423862"/>
                <a:gd name="connsiteX30" fmla="*/ 28575 w 2212182"/>
                <a:gd name="connsiteY30" fmla="*/ 223837 h 423862"/>
                <a:gd name="connsiteX31" fmla="*/ 4763 w 2212182"/>
                <a:gd name="connsiteY31" fmla="*/ 195262 h 423862"/>
                <a:gd name="connsiteX32" fmla="*/ 0 w 2212182"/>
                <a:gd name="connsiteY32" fmla="*/ 173831 h 423862"/>
                <a:gd name="connsiteX33" fmla="*/ 0 w 2212182"/>
                <a:gd name="connsiteY33" fmla="*/ 150018 h 423862"/>
                <a:gd name="connsiteX34" fmla="*/ 4763 w 2212182"/>
                <a:gd name="connsiteY34" fmla="*/ 142875 h 423862"/>
                <a:gd name="connsiteX35" fmla="*/ 26194 w 2212182"/>
                <a:gd name="connsiteY35" fmla="*/ 142875 h 423862"/>
                <a:gd name="connsiteX36" fmla="*/ 50007 w 2212182"/>
                <a:gd name="connsiteY36" fmla="*/ 152400 h 423862"/>
                <a:gd name="connsiteX37" fmla="*/ 85725 w 2212182"/>
                <a:gd name="connsiteY37" fmla="*/ 169068 h 423862"/>
                <a:gd name="connsiteX38" fmla="*/ 123825 w 2212182"/>
                <a:gd name="connsiteY38" fmla="*/ 185737 h 423862"/>
                <a:gd name="connsiteX39" fmla="*/ 173832 w 2212182"/>
                <a:gd name="connsiteY39" fmla="*/ 200025 h 423862"/>
                <a:gd name="connsiteX40" fmla="*/ 226219 w 2212182"/>
                <a:gd name="connsiteY40" fmla="*/ 209550 h 423862"/>
                <a:gd name="connsiteX41" fmla="*/ 316707 w 2212182"/>
                <a:gd name="connsiteY41" fmla="*/ 221456 h 423862"/>
                <a:gd name="connsiteX42" fmla="*/ 454819 w 2212182"/>
                <a:gd name="connsiteY42" fmla="*/ 219075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212182" h="423862">
                  <a:moveTo>
                    <a:pt x="454819" y="219075"/>
                  </a:moveTo>
                  <a:lnTo>
                    <a:pt x="847725" y="192881"/>
                  </a:lnTo>
                  <a:lnTo>
                    <a:pt x="1076325" y="171450"/>
                  </a:lnTo>
                  <a:lnTo>
                    <a:pt x="1269207" y="133350"/>
                  </a:lnTo>
                  <a:lnTo>
                    <a:pt x="1364457" y="128587"/>
                  </a:lnTo>
                  <a:lnTo>
                    <a:pt x="1545432" y="109537"/>
                  </a:lnTo>
                  <a:lnTo>
                    <a:pt x="1735932" y="9525"/>
                  </a:lnTo>
                  <a:lnTo>
                    <a:pt x="1766888" y="0"/>
                  </a:lnTo>
                  <a:lnTo>
                    <a:pt x="1785938" y="0"/>
                  </a:lnTo>
                  <a:lnTo>
                    <a:pt x="1835944" y="0"/>
                  </a:lnTo>
                  <a:lnTo>
                    <a:pt x="1945482" y="19050"/>
                  </a:lnTo>
                  <a:lnTo>
                    <a:pt x="2047875" y="42862"/>
                  </a:lnTo>
                  <a:lnTo>
                    <a:pt x="2119313" y="64293"/>
                  </a:lnTo>
                  <a:lnTo>
                    <a:pt x="2166938" y="88106"/>
                  </a:lnTo>
                  <a:lnTo>
                    <a:pt x="2197894" y="114300"/>
                  </a:lnTo>
                  <a:lnTo>
                    <a:pt x="2212182" y="140493"/>
                  </a:lnTo>
                  <a:lnTo>
                    <a:pt x="2200275" y="169068"/>
                  </a:lnTo>
                  <a:lnTo>
                    <a:pt x="2176463" y="200025"/>
                  </a:lnTo>
                  <a:lnTo>
                    <a:pt x="2145507" y="216693"/>
                  </a:lnTo>
                  <a:lnTo>
                    <a:pt x="2083594" y="226218"/>
                  </a:lnTo>
                  <a:lnTo>
                    <a:pt x="1628775" y="271462"/>
                  </a:lnTo>
                  <a:lnTo>
                    <a:pt x="926307" y="338137"/>
                  </a:lnTo>
                  <a:lnTo>
                    <a:pt x="526257" y="378618"/>
                  </a:lnTo>
                  <a:lnTo>
                    <a:pt x="385763" y="404812"/>
                  </a:lnTo>
                  <a:lnTo>
                    <a:pt x="321469" y="421481"/>
                  </a:lnTo>
                  <a:lnTo>
                    <a:pt x="283369" y="423862"/>
                  </a:lnTo>
                  <a:lnTo>
                    <a:pt x="247650" y="411956"/>
                  </a:lnTo>
                  <a:lnTo>
                    <a:pt x="192882" y="383381"/>
                  </a:lnTo>
                  <a:lnTo>
                    <a:pt x="142875" y="345281"/>
                  </a:lnTo>
                  <a:lnTo>
                    <a:pt x="83344" y="285750"/>
                  </a:lnTo>
                  <a:lnTo>
                    <a:pt x="28575" y="223837"/>
                  </a:lnTo>
                  <a:lnTo>
                    <a:pt x="4763" y="195262"/>
                  </a:lnTo>
                  <a:lnTo>
                    <a:pt x="0" y="173831"/>
                  </a:lnTo>
                  <a:lnTo>
                    <a:pt x="0" y="150018"/>
                  </a:lnTo>
                  <a:lnTo>
                    <a:pt x="4763" y="142875"/>
                  </a:lnTo>
                  <a:lnTo>
                    <a:pt x="26194" y="142875"/>
                  </a:lnTo>
                  <a:lnTo>
                    <a:pt x="50007" y="152400"/>
                  </a:lnTo>
                  <a:lnTo>
                    <a:pt x="85725" y="169068"/>
                  </a:lnTo>
                  <a:lnTo>
                    <a:pt x="123825" y="185737"/>
                  </a:lnTo>
                  <a:lnTo>
                    <a:pt x="173832" y="200025"/>
                  </a:lnTo>
                  <a:lnTo>
                    <a:pt x="226219" y="209550"/>
                  </a:lnTo>
                  <a:lnTo>
                    <a:pt x="316707" y="221456"/>
                  </a:lnTo>
                  <a:lnTo>
                    <a:pt x="454819" y="219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8">
              <a:extLst>
                <a:ext uri="{FF2B5EF4-FFF2-40B4-BE49-F238E27FC236}">
                  <a16:creationId xmlns:a16="http://schemas.microsoft.com/office/drawing/2014/main" id="{EBCC5433-5764-464A-B110-863A64AD590D}"/>
                </a:ext>
              </a:extLst>
            </p:cNvPr>
            <p:cNvSpPr/>
            <p:nvPr/>
          </p:nvSpPr>
          <p:spPr>
            <a:xfrm rot="16200000">
              <a:off x="6084888" y="1863725"/>
              <a:ext cx="1644650" cy="533400"/>
            </a:xfrm>
            <a:custGeom>
              <a:avLst/>
              <a:gdLst>
                <a:gd name="connsiteX0" fmla="*/ 666750 w 1645443"/>
                <a:gd name="connsiteY0" fmla="*/ 252413 h 533400"/>
                <a:gd name="connsiteX1" fmla="*/ 995362 w 1645443"/>
                <a:gd name="connsiteY1" fmla="*/ 254794 h 533400"/>
                <a:gd name="connsiteX2" fmla="*/ 1116806 w 1645443"/>
                <a:gd name="connsiteY2" fmla="*/ 252413 h 533400"/>
                <a:gd name="connsiteX3" fmla="*/ 1262062 w 1645443"/>
                <a:gd name="connsiteY3" fmla="*/ 242888 h 533400"/>
                <a:gd name="connsiteX4" fmla="*/ 1338262 w 1645443"/>
                <a:gd name="connsiteY4" fmla="*/ 226219 h 533400"/>
                <a:gd name="connsiteX5" fmla="*/ 1407318 w 1645443"/>
                <a:gd name="connsiteY5" fmla="*/ 204788 h 533400"/>
                <a:gd name="connsiteX6" fmla="*/ 1462087 w 1645443"/>
                <a:gd name="connsiteY6" fmla="*/ 183357 h 533400"/>
                <a:gd name="connsiteX7" fmla="*/ 1500187 w 1645443"/>
                <a:gd name="connsiteY7" fmla="*/ 159544 h 533400"/>
                <a:gd name="connsiteX8" fmla="*/ 1543050 w 1645443"/>
                <a:gd name="connsiteY8" fmla="*/ 102394 h 533400"/>
                <a:gd name="connsiteX9" fmla="*/ 1564481 w 1645443"/>
                <a:gd name="connsiteY9" fmla="*/ 54769 h 533400"/>
                <a:gd name="connsiteX10" fmla="*/ 1581150 w 1645443"/>
                <a:gd name="connsiteY10" fmla="*/ 26194 h 533400"/>
                <a:gd name="connsiteX11" fmla="*/ 1595437 w 1645443"/>
                <a:gd name="connsiteY11" fmla="*/ 7144 h 533400"/>
                <a:gd name="connsiteX12" fmla="*/ 1614487 w 1645443"/>
                <a:gd name="connsiteY12" fmla="*/ 0 h 533400"/>
                <a:gd name="connsiteX13" fmla="*/ 1633537 w 1645443"/>
                <a:gd name="connsiteY13" fmla="*/ 4763 h 533400"/>
                <a:gd name="connsiteX14" fmla="*/ 1643062 w 1645443"/>
                <a:gd name="connsiteY14" fmla="*/ 16669 h 533400"/>
                <a:gd name="connsiteX15" fmla="*/ 1645443 w 1645443"/>
                <a:gd name="connsiteY15" fmla="*/ 61913 h 533400"/>
                <a:gd name="connsiteX16" fmla="*/ 1640681 w 1645443"/>
                <a:gd name="connsiteY16" fmla="*/ 126207 h 533400"/>
                <a:gd name="connsiteX17" fmla="*/ 1626393 w 1645443"/>
                <a:gd name="connsiteY17" fmla="*/ 185738 h 533400"/>
                <a:gd name="connsiteX18" fmla="*/ 1585912 w 1645443"/>
                <a:gd name="connsiteY18" fmla="*/ 290513 h 533400"/>
                <a:gd name="connsiteX19" fmla="*/ 1535906 w 1645443"/>
                <a:gd name="connsiteY19" fmla="*/ 388144 h 533400"/>
                <a:gd name="connsiteX20" fmla="*/ 1490662 w 1645443"/>
                <a:gd name="connsiteY20" fmla="*/ 459582 h 533400"/>
                <a:gd name="connsiteX21" fmla="*/ 1462087 w 1645443"/>
                <a:gd name="connsiteY21" fmla="*/ 502444 h 533400"/>
                <a:gd name="connsiteX22" fmla="*/ 1435893 w 1645443"/>
                <a:gd name="connsiteY22" fmla="*/ 526257 h 533400"/>
                <a:gd name="connsiteX23" fmla="*/ 1407318 w 1645443"/>
                <a:gd name="connsiteY23" fmla="*/ 533400 h 533400"/>
                <a:gd name="connsiteX24" fmla="*/ 1381125 w 1645443"/>
                <a:gd name="connsiteY24" fmla="*/ 533400 h 533400"/>
                <a:gd name="connsiteX25" fmla="*/ 1340643 w 1645443"/>
                <a:gd name="connsiteY25" fmla="*/ 526257 h 533400"/>
                <a:gd name="connsiteX26" fmla="*/ 1300162 w 1645443"/>
                <a:gd name="connsiteY26" fmla="*/ 514350 h 533400"/>
                <a:gd name="connsiteX27" fmla="*/ 1273968 w 1645443"/>
                <a:gd name="connsiteY27" fmla="*/ 502444 h 533400"/>
                <a:gd name="connsiteX28" fmla="*/ 1238250 w 1645443"/>
                <a:gd name="connsiteY28" fmla="*/ 497682 h 533400"/>
                <a:gd name="connsiteX29" fmla="*/ 1021556 w 1645443"/>
                <a:gd name="connsiteY29" fmla="*/ 502444 h 533400"/>
                <a:gd name="connsiteX30" fmla="*/ 854868 w 1645443"/>
                <a:gd name="connsiteY30" fmla="*/ 500063 h 533400"/>
                <a:gd name="connsiteX31" fmla="*/ 435768 w 1645443"/>
                <a:gd name="connsiteY31" fmla="*/ 471488 h 533400"/>
                <a:gd name="connsiteX32" fmla="*/ 366712 w 1645443"/>
                <a:gd name="connsiteY32" fmla="*/ 473869 h 533400"/>
                <a:gd name="connsiteX33" fmla="*/ 128587 w 1645443"/>
                <a:gd name="connsiteY33" fmla="*/ 457200 h 533400"/>
                <a:gd name="connsiteX34" fmla="*/ 11906 w 1645443"/>
                <a:gd name="connsiteY34" fmla="*/ 454819 h 533400"/>
                <a:gd name="connsiteX35" fmla="*/ 0 w 1645443"/>
                <a:gd name="connsiteY35" fmla="*/ 250032 h 533400"/>
                <a:gd name="connsiteX36" fmla="*/ 173831 w 1645443"/>
                <a:gd name="connsiteY36" fmla="*/ 254794 h 533400"/>
                <a:gd name="connsiteX37" fmla="*/ 514350 w 1645443"/>
                <a:gd name="connsiteY37" fmla="*/ 254794 h 533400"/>
                <a:gd name="connsiteX38" fmla="*/ 666750 w 1645443"/>
                <a:gd name="connsiteY38" fmla="*/ 252413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645443" h="533400">
                  <a:moveTo>
                    <a:pt x="666750" y="252413"/>
                  </a:moveTo>
                  <a:lnTo>
                    <a:pt x="995362" y="254794"/>
                  </a:lnTo>
                  <a:lnTo>
                    <a:pt x="1116806" y="252413"/>
                  </a:lnTo>
                  <a:lnTo>
                    <a:pt x="1262062" y="242888"/>
                  </a:lnTo>
                  <a:lnTo>
                    <a:pt x="1338262" y="226219"/>
                  </a:lnTo>
                  <a:lnTo>
                    <a:pt x="1407318" y="204788"/>
                  </a:lnTo>
                  <a:lnTo>
                    <a:pt x="1462087" y="183357"/>
                  </a:lnTo>
                  <a:lnTo>
                    <a:pt x="1500187" y="159544"/>
                  </a:lnTo>
                  <a:lnTo>
                    <a:pt x="1543050" y="102394"/>
                  </a:lnTo>
                  <a:lnTo>
                    <a:pt x="1564481" y="54769"/>
                  </a:lnTo>
                  <a:lnTo>
                    <a:pt x="1581150" y="26194"/>
                  </a:lnTo>
                  <a:lnTo>
                    <a:pt x="1595437" y="7144"/>
                  </a:lnTo>
                  <a:lnTo>
                    <a:pt x="1614487" y="0"/>
                  </a:lnTo>
                  <a:lnTo>
                    <a:pt x="1633537" y="4763"/>
                  </a:lnTo>
                  <a:lnTo>
                    <a:pt x="1643062" y="16669"/>
                  </a:lnTo>
                  <a:lnTo>
                    <a:pt x="1645443" y="61913"/>
                  </a:lnTo>
                  <a:lnTo>
                    <a:pt x="1640681" y="126207"/>
                  </a:lnTo>
                  <a:lnTo>
                    <a:pt x="1626393" y="185738"/>
                  </a:lnTo>
                  <a:lnTo>
                    <a:pt x="1585912" y="290513"/>
                  </a:lnTo>
                  <a:lnTo>
                    <a:pt x="1535906" y="388144"/>
                  </a:lnTo>
                  <a:lnTo>
                    <a:pt x="1490662" y="459582"/>
                  </a:lnTo>
                  <a:lnTo>
                    <a:pt x="1462087" y="502444"/>
                  </a:lnTo>
                  <a:lnTo>
                    <a:pt x="1435893" y="526257"/>
                  </a:lnTo>
                  <a:lnTo>
                    <a:pt x="1407318" y="533400"/>
                  </a:lnTo>
                  <a:lnTo>
                    <a:pt x="1381125" y="533400"/>
                  </a:lnTo>
                  <a:lnTo>
                    <a:pt x="1340643" y="526257"/>
                  </a:lnTo>
                  <a:lnTo>
                    <a:pt x="1300162" y="514350"/>
                  </a:lnTo>
                  <a:lnTo>
                    <a:pt x="1273968" y="502444"/>
                  </a:lnTo>
                  <a:lnTo>
                    <a:pt x="1238250" y="497682"/>
                  </a:lnTo>
                  <a:lnTo>
                    <a:pt x="1021556" y="502444"/>
                  </a:lnTo>
                  <a:lnTo>
                    <a:pt x="854868" y="500063"/>
                  </a:lnTo>
                  <a:lnTo>
                    <a:pt x="435768" y="471488"/>
                  </a:lnTo>
                  <a:lnTo>
                    <a:pt x="366712" y="473869"/>
                  </a:lnTo>
                  <a:lnTo>
                    <a:pt x="128587" y="457200"/>
                  </a:lnTo>
                  <a:lnTo>
                    <a:pt x="11906" y="454819"/>
                  </a:lnTo>
                  <a:lnTo>
                    <a:pt x="0" y="250032"/>
                  </a:lnTo>
                  <a:lnTo>
                    <a:pt x="173831" y="254794"/>
                  </a:lnTo>
                  <a:lnTo>
                    <a:pt x="514350" y="254794"/>
                  </a:lnTo>
                  <a:lnTo>
                    <a:pt x="666750" y="2524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7">
              <a:extLst>
                <a:ext uri="{FF2B5EF4-FFF2-40B4-BE49-F238E27FC236}">
                  <a16:creationId xmlns:a16="http://schemas.microsoft.com/office/drawing/2014/main" id="{4E0AED6B-3F28-44A2-8C87-E5A2566675D1}"/>
                </a:ext>
              </a:extLst>
            </p:cNvPr>
            <p:cNvSpPr/>
            <p:nvPr/>
          </p:nvSpPr>
          <p:spPr>
            <a:xfrm>
              <a:off x="5903914" y="2268539"/>
              <a:ext cx="2200275" cy="403225"/>
            </a:xfrm>
            <a:custGeom>
              <a:avLst/>
              <a:gdLst>
                <a:gd name="connsiteX0" fmla="*/ 459581 w 2200275"/>
                <a:gd name="connsiteY0" fmla="*/ 192882 h 402432"/>
                <a:gd name="connsiteX1" fmla="*/ 776287 w 2200275"/>
                <a:gd name="connsiteY1" fmla="*/ 171450 h 402432"/>
                <a:gd name="connsiteX2" fmla="*/ 1269206 w 2200275"/>
                <a:gd name="connsiteY2" fmla="*/ 128588 h 402432"/>
                <a:gd name="connsiteX3" fmla="*/ 1524000 w 2200275"/>
                <a:gd name="connsiteY3" fmla="*/ 102394 h 402432"/>
                <a:gd name="connsiteX4" fmla="*/ 1631156 w 2200275"/>
                <a:gd name="connsiteY4" fmla="*/ 85725 h 402432"/>
                <a:gd name="connsiteX5" fmla="*/ 1702594 w 2200275"/>
                <a:gd name="connsiteY5" fmla="*/ 61913 h 402432"/>
                <a:gd name="connsiteX6" fmla="*/ 1795462 w 2200275"/>
                <a:gd name="connsiteY6" fmla="*/ 23813 h 402432"/>
                <a:gd name="connsiteX7" fmla="*/ 1835944 w 2200275"/>
                <a:gd name="connsiteY7" fmla="*/ 0 h 402432"/>
                <a:gd name="connsiteX8" fmla="*/ 1916906 w 2200275"/>
                <a:gd name="connsiteY8" fmla="*/ 4763 h 402432"/>
                <a:gd name="connsiteX9" fmla="*/ 1985962 w 2200275"/>
                <a:gd name="connsiteY9" fmla="*/ 11907 h 402432"/>
                <a:gd name="connsiteX10" fmla="*/ 2047875 w 2200275"/>
                <a:gd name="connsiteY10" fmla="*/ 30957 h 402432"/>
                <a:gd name="connsiteX11" fmla="*/ 2119312 w 2200275"/>
                <a:gd name="connsiteY11" fmla="*/ 66675 h 402432"/>
                <a:gd name="connsiteX12" fmla="*/ 2164556 w 2200275"/>
                <a:gd name="connsiteY12" fmla="*/ 97632 h 402432"/>
                <a:gd name="connsiteX13" fmla="*/ 2190750 w 2200275"/>
                <a:gd name="connsiteY13" fmla="*/ 128588 h 402432"/>
                <a:gd name="connsiteX14" fmla="*/ 2200275 w 2200275"/>
                <a:gd name="connsiteY14" fmla="*/ 154782 h 402432"/>
                <a:gd name="connsiteX15" fmla="*/ 2200275 w 2200275"/>
                <a:gd name="connsiteY15" fmla="*/ 173832 h 402432"/>
                <a:gd name="connsiteX16" fmla="*/ 2185987 w 2200275"/>
                <a:gd name="connsiteY16" fmla="*/ 197644 h 402432"/>
                <a:gd name="connsiteX17" fmla="*/ 2164556 w 2200275"/>
                <a:gd name="connsiteY17" fmla="*/ 219075 h 402432"/>
                <a:gd name="connsiteX18" fmla="*/ 2138362 w 2200275"/>
                <a:gd name="connsiteY18" fmla="*/ 226219 h 402432"/>
                <a:gd name="connsiteX19" fmla="*/ 1854994 w 2200275"/>
                <a:gd name="connsiteY19" fmla="*/ 245269 h 402432"/>
                <a:gd name="connsiteX20" fmla="*/ 952500 w 2200275"/>
                <a:gd name="connsiteY20" fmla="*/ 316707 h 402432"/>
                <a:gd name="connsiteX21" fmla="*/ 566737 w 2200275"/>
                <a:gd name="connsiteY21" fmla="*/ 361950 h 402432"/>
                <a:gd name="connsiteX22" fmla="*/ 490537 w 2200275"/>
                <a:gd name="connsiteY22" fmla="*/ 373857 h 402432"/>
                <a:gd name="connsiteX23" fmla="*/ 328612 w 2200275"/>
                <a:gd name="connsiteY23" fmla="*/ 402432 h 402432"/>
                <a:gd name="connsiteX24" fmla="*/ 288131 w 2200275"/>
                <a:gd name="connsiteY24" fmla="*/ 395288 h 402432"/>
                <a:gd name="connsiteX25" fmla="*/ 230981 w 2200275"/>
                <a:gd name="connsiteY25" fmla="*/ 371475 h 402432"/>
                <a:gd name="connsiteX26" fmla="*/ 138112 w 2200275"/>
                <a:gd name="connsiteY26" fmla="*/ 319088 h 402432"/>
                <a:gd name="connsiteX27" fmla="*/ 76200 w 2200275"/>
                <a:gd name="connsiteY27" fmla="*/ 266700 h 402432"/>
                <a:gd name="connsiteX28" fmla="*/ 26194 w 2200275"/>
                <a:gd name="connsiteY28" fmla="*/ 216694 h 402432"/>
                <a:gd name="connsiteX29" fmla="*/ 0 w 2200275"/>
                <a:gd name="connsiteY29" fmla="*/ 185738 h 402432"/>
                <a:gd name="connsiteX30" fmla="*/ 0 w 2200275"/>
                <a:gd name="connsiteY30" fmla="*/ 161925 h 402432"/>
                <a:gd name="connsiteX31" fmla="*/ 4762 w 2200275"/>
                <a:gd name="connsiteY31" fmla="*/ 145257 h 402432"/>
                <a:gd name="connsiteX32" fmla="*/ 30956 w 2200275"/>
                <a:gd name="connsiteY32" fmla="*/ 147638 h 402432"/>
                <a:gd name="connsiteX33" fmla="*/ 54769 w 2200275"/>
                <a:gd name="connsiteY33" fmla="*/ 159544 h 402432"/>
                <a:gd name="connsiteX34" fmla="*/ 119062 w 2200275"/>
                <a:gd name="connsiteY34" fmla="*/ 183357 h 402432"/>
                <a:gd name="connsiteX35" fmla="*/ 200025 w 2200275"/>
                <a:gd name="connsiteY35" fmla="*/ 200025 h 402432"/>
                <a:gd name="connsiteX36" fmla="*/ 292894 w 2200275"/>
                <a:gd name="connsiteY36" fmla="*/ 204788 h 402432"/>
                <a:gd name="connsiteX37" fmla="*/ 459581 w 2200275"/>
                <a:gd name="connsiteY37" fmla="*/ 192882 h 40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200275" h="402432">
                  <a:moveTo>
                    <a:pt x="459581" y="192882"/>
                  </a:moveTo>
                  <a:lnTo>
                    <a:pt x="776287" y="171450"/>
                  </a:lnTo>
                  <a:lnTo>
                    <a:pt x="1269206" y="128588"/>
                  </a:lnTo>
                  <a:lnTo>
                    <a:pt x="1524000" y="102394"/>
                  </a:lnTo>
                  <a:lnTo>
                    <a:pt x="1631156" y="85725"/>
                  </a:lnTo>
                  <a:lnTo>
                    <a:pt x="1702594" y="61913"/>
                  </a:lnTo>
                  <a:lnTo>
                    <a:pt x="1795462" y="23813"/>
                  </a:lnTo>
                  <a:lnTo>
                    <a:pt x="1835944" y="0"/>
                  </a:lnTo>
                  <a:lnTo>
                    <a:pt x="1916906" y="4763"/>
                  </a:lnTo>
                  <a:lnTo>
                    <a:pt x="1985962" y="11907"/>
                  </a:lnTo>
                  <a:lnTo>
                    <a:pt x="2047875" y="30957"/>
                  </a:lnTo>
                  <a:lnTo>
                    <a:pt x="2119312" y="66675"/>
                  </a:lnTo>
                  <a:lnTo>
                    <a:pt x="2164556" y="97632"/>
                  </a:lnTo>
                  <a:lnTo>
                    <a:pt x="2190750" y="128588"/>
                  </a:lnTo>
                  <a:lnTo>
                    <a:pt x="2200275" y="154782"/>
                  </a:lnTo>
                  <a:lnTo>
                    <a:pt x="2200275" y="173832"/>
                  </a:lnTo>
                  <a:lnTo>
                    <a:pt x="2185987" y="197644"/>
                  </a:lnTo>
                  <a:lnTo>
                    <a:pt x="2164556" y="219075"/>
                  </a:lnTo>
                  <a:lnTo>
                    <a:pt x="2138362" y="226219"/>
                  </a:lnTo>
                  <a:lnTo>
                    <a:pt x="1854994" y="245269"/>
                  </a:lnTo>
                  <a:lnTo>
                    <a:pt x="952500" y="316707"/>
                  </a:lnTo>
                  <a:lnTo>
                    <a:pt x="566737" y="361950"/>
                  </a:lnTo>
                  <a:lnTo>
                    <a:pt x="490537" y="373857"/>
                  </a:lnTo>
                  <a:lnTo>
                    <a:pt x="328612" y="402432"/>
                  </a:lnTo>
                  <a:lnTo>
                    <a:pt x="288131" y="395288"/>
                  </a:lnTo>
                  <a:lnTo>
                    <a:pt x="230981" y="371475"/>
                  </a:lnTo>
                  <a:lnTo>
                    <a:pt x="138112" y="319088"/>
                  </a:lnTo>
                  <a:lnTo>
                    <a:pt x="76200" y="266700"/>
                  </a:lnTo>
                  <a:lnTo>
                    <a:pt x="26194" y="216694"/>
                  </a:lnTo>
                  <a:lnTo>
                    <a:pt x="0" y="185738"/>
                  </a:lnTo>
                  <a:lnTo>
                    <a:pt x="0" y="161925"/>
                  </a:lnTo>
                  <a:lnTo>
                    <a:pt x="4762" y="145257"/>
                  </a:lnTo>
                  <a:lnTo>
                    <a:pt x="30956" y="147638"/>
                  </a:lnTo>
                  <a:lnTo>
                    <a:pt x="54769" y="159544"/>
                  </a:lnTo>
                  <a:lnTo>
                    <a:pt x="119062" y="183357"/>
                  </a:lnTo>
                  <a:lnTo>
                    <a:pt x="200025" y="200025"/>
                  </a:lnTo>
                  <a:lnTo>
                    <a:pt x="292894" y="204788"/>
                  </a:lnTo>
                  <a:lnTo>
                    <a:pt x="459581" y="1928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D954FB9A-97C7-4791-B268-C4A946C00EE5}"/>
                </a:ext>
              </a:extLst>
            </p:cNvPr>
            <p:cNvSpPr/>
            <p:nvPr/>
          </p:nvSpPr>
          <p:spPr>
            <a:xfrm>
              <a:off x="5495926" y="2736850"/>
              <a:ext cx="3051175" cy="488950"/>
            </a:xfrm>
            <a:custGeom>
              <a:avLst/>
              <a:gdLst>
                <a:gd name="connsiteX0" fmla="*/ 1104900 w 3051175"/>
                <a:gd name="connsiteY0" fmla="*/ 206375 h 488950"/>
                <a:gd name="connsiteX1" fmla="*/ 1663700 w 3051175"/>
                <a:gd name="connsiteY1" fmla="*/ 152400 h 488950"/>
                <a:gd name="connsiteX2" fmla="*/ 2136775 w 3051175"/>
                <a:gd name="connsiteY2" fmla="*/ 114300 h 488950"/>
                <a:gd name="connsiteX3" fmla="*/ 2419350 w 3051175"/>
                <a:gd name="connsiteY3" fmla="*/ 88900 h 488950"/>
                <a:gd name="connsiteX4" fmla="*/ 2489200 w 3051175"/>
                <a:gd name="connsiteY4" fmla="*/ 60325 h 488950"/>
                <a:gd name="connsiteX5" fmla="*/ 2574925 w 3051175"/>
                <a:gd name="connsiteY5" fmla="*/ 19050 h 488950"/>
                <a:gd name="connsiteX6" fmla="*/ 2616200 w 3051175"/>
                <a:gd name="connsiteY6" fmla="*/ 0 h 488950"/>
                <a:gd name="connsiteX7" fmla="*/ 2657475 w 3051175"/>
                <a:gd name="connsiteY7" fmla="*/ 6350 h 488950"/>
                <a:gd name="connsiteX8" fmla="*/ 2740025 w 3051175"/>
                <a:gd name="connsiteY8" fmla="*/ 22225 h 488950"/>
                <a:gd name="connsiteX9" fmla="*/ 2870200 w 3051175"/>
                <a:gd name="connsiteY9" fmla="*/ 66675 h 488950"/>
                <a:gd name="connsiteX10" fmla="*/ 2962275 w 3051175"/>
                <a:gd name="connsiteY10" fmla="*/ 107950 h 488950"/>
                <a:gd name="connsiteX11" fmla="*/ 3009900 w 3051175"/>
                <a:gd name="connsiteY11" fmla="*/ 133350 h 488950"/>
                <a:gd name="connsiteX12" fmla="*/ 3035300 w 3051175"/>
                <a:gd name="connsiteY12" fmla="*/ 161925 h 488950"/>
                <a:gd name="connsiteX13" fmla="*/ 3051175 w 3051175"/>
                <a:gd name="connsiteY13" fmla="*/ 206375 h 488950"/>
                <a:gd name="connsiteX14" fmla="*/ 3048000 w 3051175"/>
                <a:gd name="connsiteY14" fmla="*/ 231775 h 488950"/>
                <a:gd name="connsiteX15" fmla="*/ 3028950 w 3051175"/>
                <a:gd name="connsiteY15" fmla="*/ 266700 h 488950"/>
                <a:gd name="connsiteX16" fmla="*/ 3000375 w 3051175"/>
                <a:gd name="connsiteY16" fmla="*/ 295275 h 488950"/>
                <a:gd name="connsiteX17" fmla="*/ 2959100 w 3051175"/>
                <a:gd name="connsiteY17" fmla="*/ 314325 h 488950"/>
                <a:gd name="connsiteX18" fmla="*/ 2870200 w 3051175"/>
                <a:gd name="connsiteY18" fmla="*/ 298450 h 488950"/>
                <a:gd name="connsiteX19" fmla="*/ 2749550 w 3051175"/>
                <a:gd name="connsiteY19" fmla="*/ 279400 h 488950"/>
                <a:gd name="connsiteX20" fmla="*/ 2581275 w 3051175"/>
                <a:gd name="connsiteY20" fmla="*/ 260350 h 488950"/>
                <a:gd name="connsiteX21" fmla="*/ 2327275 w 3051175"/>
                <a:gd name="connsiteY21" fmla="*/ 266700 h 488950"/>
                <a:gd name="connsiteX22" fmla="*/ 1958975 w 3051175"/>
                <a:gd name="connsiteY22" fmla="*/ 285750 h 488950"/>
                <a:gd name="connsiteX23" fmla="*/ 1514475 w 3051175"/>
                <a:gd name="connsiteY23" fmla="*/ 320675 h 488950"/>
                <a:gd name="connsiteX24" fmla="*/ 1085850 w 3051175"/>
                <a:gd name="connsiteY24" fmla="*/ 368300 h 488950"/>
                <a:gd name="connsiteX25" fmla="*/ 771525 w 3051175"/>
                <a:gd name="connsiteY25" fmla="*/ 412750 h 488950"/>
                <a:gd name="connsiteX26" fmla="*/ 555625 w 3051175"/>
                <a:gd name="connsiteY26" fmla="*/ 463550 h 488950"/>
                <a:gd name="connsiteX27" fmla="*/ 463550 w 3051175"/>
                <a:gd name="connsiteY27" fmla="*/ 488950 h 488950"/>
                <a:gd name="connsiteX28" fmla="*/ 406400 w 3051175"/>
                <a:gd name="connsiteY28" fmla="*/ 479425 h 488950"/>
                <a:gd name="connsiteX29" fmla="*/ 333375 w 3051175"/>
                <a:gd name="connsiteY29" fmla="*/ 457200 h 488950"/>
                <a:gd name="connsiteX30" fmla="*/ 244475 w 3051175"/>
                <a:gd name="connsiteY30" fmla="*/ 425450 h 488950"/>
                <a:gd name="connsiteX31" fmla="*/ 171450 w 3051175"/>
                <a:gd name="connsiteY31" fmla="*/ 387350 h 488950"/>
                <a:gd name="connsiteX32" fmla="*/ 107950 w 3051175"/>
                <a:gd name="connsiteY32" fmla="*/ 339725 h 488950"/>
                <a:gd name="connsiteX33" fmla="*/ 47625 w 3051175"/>
                <a:gd name="connsiteY33" fmla="*/ 282575 h 488950"/>
                <a:gd name="connsiteX34" fmla="*/ 9525 w 3051175"/>
                <a:gd name="connsiteY34" fmla="*/ 238125 h 488950"/>
                <a:gd name="connsiteX35" fmla="*/ 0 w 3051175"/>
                <a:gd name="connsiteY35" fmla="*/ 203200 h 488950"/>
                <a:gd name="connsiteX36" fmla="*/ 9525 w 3051175"/>
                <a:gd name="connsiteY36" fmla="*/ 187325 h 488950"/>
                <a:gd name="connsiteX37" fmla="*/ 38100 w 3051175"/>
                <a:gd name="connsiteY37" fmla="*/ 187325 h 488950"/>
                <a:gd name="connsiteX38" fmla="*/ 76200 w 3051175"/>
                <a:gd name="connsiteY38" fmla="*/ 203200 h 488950"/>
                <a:gd name="connsiteX39" fmla="*/ 139700 w 3051175"/>
                <a:gd name="connsiteY39" fmla="*/ 234950 h 488950"/>
                <a:gd name="connsiteX40" fmla="*/ 190500 w 3051175"/>
                <a:gd name="connsiteY40" fmla="*/ 247650 h 488950"/>
                <a:gd name="connsiteX41" fmla="*/ 241300 w 3051175"/>
                <a:gd name="connsiteY41" fmla="*/ 247650 h 488950"/>
                <a:gd name="connsiteX42" fmla="*/ 409575 w 3051175"/>
                <a:gd name="connsiteY42" fmla="*/ 247650 h 488950"/>
                <a:gd name="connsiteX43" fmla="*/ 673100 w 3051175"/>
                <a:gd name="connsiteY43" fmla="*/ 241300 h 488950"/>
                <a:gd name="connsiteX44" fmla="*/ 1104900 w 3051175"/>
                <a:gd name="connsiteY44" fmla="*/ 206375 h 48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1175" h="488950">
                  <a:moveTo>
                    <a:pt x="1104900" y="206375"/>
                  </a:moveTo>
                  <a:lnTo>
                    <a:pt x="1663700" y="152400"/>
                  </a:lnTo>
                  <a:lnTo>
                    <a:pt x="2136775" y="114300"/>
                  </a:lnTo>
                  <a:lnTo>
                    <a:pt x="2419350" y="88900"/>
                  </a:lnTo>
                  <a:lnTo>
                    <a:pt x="2489200" y="60325"/>
                  </a:lnTo>
                  <a:lnTo>
                    <a:pt x="2574925" y="19050"/>
                  </a:lnTo>
                  <a:lnTo>
                    <a:pt x="2616200" y="0"/>
                  </a:lnTo>
                  <a:lnTo>
                    <a:pt x="2657475" y="6350"/>
                  </a:lnTo>
                  <a:lnTo>
                    <a:pt x="2740025" y="22225"/>
                  </a:lnTo>
                  <a:lnTo>
                    <a:pt x="2870200" y="66675"/>
                  </a:lnTo>
                  <a:lnTo>
                    <a:pt x="2962275" y="107950"/>
                  </a:lnTo>
                  <a:lnTo>
                    <a:pt x="3009900" y="133350"/>
                  </a:lnTo>
                  <a:lnTo>
                    <a:pt x="3035300" y="161925"/>
                  </a:lnTo>
                  <a:lnTo>
                    <a:pt x="3051175" y="206375"/>
                  </a:lnTo>
                  <a:lnTo>
                    <a:pt x="3048000" y="231775"/>
                  </a:lnTo>
                  <a:lnTo>
                    <a:pt x="3028950" y="266700"/>
                  </a:lnTo>
                  <a:lnTo>
                    <a:pt x="3000375" y="295275"/>
                  </a:lnTo>
                  <a:lnTo>
                    <a:pt x="2959100" y="314325"/>
                  </a:lnTo>
                  <a:lnTo>
                    <a:pt x="2870200" y="298450"/>
                  </a:lnTo>
                  <a:lnTo>
                    <a:pt x="2749550" y="279400"/>
                  </a:lnTo>
                  <a:lnTo>
                    <a:pt x="2581275" y="260350"/>
                  </a:lnTo>
                  <a:lnTo>
                    <a:pt x="2327275" y="266700"/>
                  </a:lnTo>
                  <a:lnTo>
                    <a:pt x="1958975" y="285750"/>
                  </a:lnTo>
                  <a:lnTo>
                    <a:pt x="1514475" y="320675"/>
                  </a:lnTo>
                  <a:lnTo>
                    <a:pt x="1085850" y="368300"/>
                  </a:lnTo>
                  <a:lnTo>
                    <a:pt x="771525" y="412750"/>
                  </a:lnTo>
                  <a:lnTo>
                    <a:pt x="555625" y="463550"/>
                  </a:lnTo>
                  <a:lnTo>
                    <a:pt x="463550" y="488950"/>
                  </a:lnTo>
                  <a:lnTo>
                    <a:pt x="406400" y="479425"/>
                  </a:lnTo>
                  <a:lnTo>
                    <a:pt x="333375" y="457200"/>
                  </a:lnTo>
                  <a:lnTo>
                    <a:pt x="244475" y="425450"/>
                  </a:lnTo>
                  <a:lnTo>
                    <a:pt x="171450" y="387350"/>
                  </a:lnTo>
                  <a:lnTo>
                    <a:pt x="107950" y="339725"/>
                  </a:lnTo>
                  <a:lnTo>
                    <a:pt x="47625" y="282575"/>
                  </a:lnTo>
                  <a:lnTo>
                    <a:pt x="9525" y="238125"/>
                  </a:lnTo>
                  <a:lnTo>
                    <a:pt x="0" y="203200"/>
                  </a:lnTo>
                  <a:lnTo>
                    <a:pt x="9525" y="187325"/>
                  </a:lnTo>
                  <a:lnTo>
                    <a:pt x="38100" y="187325"/>
                  </a:lnTo>
                  <a:lnTo>
                    <a:pt x="76200" y="203200"/>
                  </a:lnTo>
                  <a:lnTo>
                    <a:pt x="139700" y="234950"/>
                  </a:lnTo>
                  <a:lnTo>
                    <a:pt x="190500" y="247650"/>
                  </a:lnTo>
                  <a:lnTo>
                    <a:pt x="241300" y="247650"/>
                  </a:lnTo>
                  <a:lnTo>
                    <a:pt x="409575" y="247650"/>
                  </a:lnTo>
                  <a:lnTo>
                    <a:pt x="673100" y="241300"/>
                  </a:lnTo>
                  <a:lnTo>
                    <a:pt x="1104900" y="2063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97">
              <a:extLst>
                <a:ext uri="{FF2B5EF4-FFF2-40B4-BE49-F238E27FC236}">
                  <a16:creationId xmlns:a16="http://schemas.microsoft.com/office/drawing/2014/main" id="{D6FDA0B5-9F29-417D-AEF0-3CE8CE3C06A3}"/>
                </a:ext>
              </a:extLst>
            </p:cNvPr>
            <p:cNvSpPr/>
            <p:nvPr/>
          </p:nvSpPr>
          <p:spPr>
            <a:xfrm rot="16200000">
              <a:off x="6262689" y="3395664"/>
              <a:ext cx="1863725" cy="1641475"/>
            </a:xfrm>
            <a:custGeom>
              <a:avLst/>
              <a:gdLst>
                <a:gd name="connsiteX0" fmla="*/ 1597025 w 1863725"/>
                <a:gd name="connsiteY0" fmla="*/ 276225 h 1641475"/>
                <a:gd name="connsiteX1" fmla="*/ 1635125 w 1863725"/>
                <a:gd name="connsiteY1" fmla="*/ 908050 h 1641475"/>
                <a:gd name="connsiteX2" fmla="*/ 1651000 w 1863725"/>
                <a:gd name="connsiteY2" fmla="*/ 1187450 h 1641475"/>
                <a:gd name="connsiteX3" fmla="*/ 1651000 w 1863725"/>
                <a:gd name="connsiteY3" fmla="*/ 1219200 h 1641475"/>
                <a:gd name="connsiteX4" fmla="*/ 1647825 w 1863725"/>
                <a:gd name="connsiteY4" fmla="*/ 1241425 h 1641475"/>
                <a:gd name="connsiteX5" fmla="*/ 1638300 w 1863725"/>
                <a:gd name="connsiteY5" fmla="*/ 1273175 h 1641475"/>
                <a:gd name="connsiteX6" fmla="*/ 1619250 w 1863725"/>
                <a:gd name="connsiteY6" fmla="*/ 1295400 h 1641475"/>
                <a:gd name="connsiteX7" fmla="*/ 1584325 w 1863725"/>
                <a:gd name="connsiteY7" fmla="*/ 1311275 h 1641475"/>
                <a:gd name="connsiteX8" fmla="*/ 1454150 w 1863725"/>
                <a:gd name="connsiteY8" fmla="*/ 1320800 h 1641475"/>
                <a:gd name="connsiteX9" fmla="*/ 1308100 w 1863725"/>
                <a:gd name="connsiteY9" fmla="*/ 1320800 h 1641475"/>
                <a:gd name="connsiteX10" fmla="*/ 771525 w 1863725"/>
                <a:gd name="connsiteY10" fmla="*/ 1320800 h 1641475"/>
                <a:gd name="connsiteX11" fmla="*/ 241300 w 1863725"/>
                <a:gd name="connsiteY11" fmla="*/ 1323975 h 1641475"/>
                <a:gd name="connsiteX12" fmla="*/ 114300 w 1863725"/>
                <a:gd name="connsiteY12" fmla="*/ 1327150 h 1641475"/>
                <a:gd name="connsiteX13" fmla="*/ 69850 w 1863725"/>
                <a:gd name="connsiteY13" fmla="*/ 1339850 h 1641475"/>
                <a:gd name="connsiteX14" fmla="*/ 41275 w 1863725"/>
                <a:gd name="connsiteY14" fmla="*/ 1358900 h 1641475"/>
                <a:gd name="connsiteX15" fmla="*/ 22225 w 1863725"/>
                <a:gd name="connsiteY15" fmla="*/ 1384300 h 1641475"/>
                <a:gd name="connsiteX16" fmla="*/ 6350 w 1863725"/>
                <a:gd name="connsiteY16" fmla="*/ 1419225 h 1641475"/>
                <a:gd name="connsiteX17" fmla="*/ 0 w 1863725"/>
                <a:gd name="connsiteY17" fmla="*/ 1450975 h 1641475"/>
                <a:gd name="connsiteX18" fmla="*/ 6350 w 1863725"/>
                <a:gd name="connsiteY18" fmla="*/ 1482725 h 1641475"/>
                <a:gd name="connsiteX19" fmla="*/ 22225 w 1863725"/>
                <a:gd name="connsiteY19" fmla="*/ 1508125 h 1641475"/>
                <a:gd name="connsiteX20" fmla="*/ 57150 w 1863725"/>
                <a:gd name="connsiteY20" fmla="*/ 1533525 h 1641475"/>
                <a:gd name="connsiteX21" fmla="*/ 101600 w 1863725"/>
                <a:gd name="connsiteY21" fmla="*/ 1546225 h 1641475"/>
                <a:gd name="connsiteX22" fmla="*/ 311150 w 1863725"/>
                <a:gd name="connsiteY22" fmla="*/ 1552575 h 1641475"/>
                <a:gd name="connsiteX23" fmla="*/ 1444625 w 1863725"/>
                <a:gd name="connsiteY23" fmla="*/ 1590675 h 1641475"/>
                <a:gd name="connsiteX24" fmla="*/ 1492250 w 1863725"/>
                <a:gd name="connsiteY24" fmla="*/ 1590675 h 1641475"/>
                <a:gd name="connsiteX25" fmla="*/ 1555750 w 1863725"/>
                <a:gd name="connsiteY25" fmla="*/ 1619250 h 1641475"/>
                <a:gd name="connsiteX26" fmla="*/ 1587500 w 1863725"/>
                <a:gd name="connsiteY26" fmla="*/ 1635125 h 1641475"/>
                <a:gd name="connsiteX27" fmla="*/ 1616075 w 1863725"/>
                <a:gd name="connsiteY27" fmla="*/ 1641475 h 1641475"/>
                <a:gd name="connsiteX28" fmla="*/ 1641475 w 1863725"/>
                <a:gd name="connsiteY28" fmla="*/ 1641475 h 1641475"/>
                <a:gd name="connsiteX29" fmla="*/ 1679575 w 1863725"/>
                <a:gd name="connsiteY29" fmla="*/ 1616075 h 1641475"/>
                <a:gd name="connsiteX30" fmla="*/ 1755775 w 1863725"/>
                <a:gd name="connsiteY30" fmla="*/ 1536700 h 1641475"/>
                <a:gd name="connsiteX31" fmla="*/ 1847850 w 1863725"/>
                <a:gd name="connsiteY31" fmla="*/ 1425575 h 1641475"/>
                <a:gd name="connsiteX32" fmla="*/ 1863725 w 1863725"/>
                <a:gd name="connsiteY32" fmla="*/ 1403350 h 1641475"/>
                <a:gd name="connsiteX33" fmla="*/ 1863725 w 1863725"/>
                <a:gd name="connsiteY33" fmla="*/ 1397000 h 1641475"/>
                <a:gd name="connsiteX34" fmla="*/ 1857375 w 1863725"/>
                <a:gd name="connsiteY34" fmla="*/ 1349375 h 1641475"/>
                <a:gd name="connsiteX35" fmla="*/ 1835150 w 1863725"/>
                <a:gd name="connsiteY35" fmla="*/ 1285875 h 1641475"/>
                <a:gd name="connsiteX36" fmla="*/ 1812925 w 1863725"/>
                <a:gd name="connsiteY36" fmla="*/ 1212850 h 1641475"/>
                <a:gd name="connsiteX37" fmla="*/ 1806575 w 1863725"/>
                <a:gd name="connsiteY37" fmla="*/ 1200150 h 1641475"/>
                <a:gd name="connsiteX38" fmla="*/ 1800225 w 1863725"/>
                <a:gd name="connsiteY38" fmla="*/ 1079500 h 1641475"/>
                <a:gd name="connsiteX39" fmla="*/ 1774825 w 1863725"/>
                <a:gd name="connsiteY39" fmla="*/ 768350 h 1641475"/>
                <a:gd name="connsiteX40" fmla="*/ 1714500 w 1863725"/>
                <a:gd name="connsiteY40" fmla="*/ 0 h 1641475"/>
                <a:gd name="connsiteX41" fmla="*/ 1581150 w 1863725"/>
                <a:gd name="connsiteY41" fmla="*/ 0 h 1641475"/>
                <a:gd name="connsiteX42" fmla="*/ 1597025 w 1863725"/>
                <a:gd name="connsiteY42" fmla="*/ 276225 h 164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863725" h="1641475">
                  <a:moveTo>
                    <a:pt x="1597025" y="276225"/>
                  </a:moveTo>
                  <a:lnTo>
                    <a:pt x="1635125" y="908050"/>
                  </a:lnTo>
                  <a:lnTo>
                    <a:pt x="1651000" y="1187450"/>
                  </a:lnTo>
                  <a:lnTo>
                    <a:pt x="1651000" y="1219200"/>
                  </a:lnTo>
                  <a:lnTo>
                    <a:pt x="1647825" y="1241425"/>
                  </a:lnTo>
                  <a:lnTo>
                    <a:pt x="1638300" y="1273175"/>
                  </a:lnTo>
                  <a:lnTo>
                    <a:pt x="1619250" y="1295400"/>
                  </a:lnTo>
                  <a:lnTo>
                    <a:pt x="1584325" y="1311275"/>
                  </a:lnTo>
                  <a:lnTo>
                    <a:pt x="1454150" y="1320800"/>
                  </a:lnTo>
                  <a:lnTo>
                    <a:pt x="1308100" y="1320800"/>
                  </a:lnTo>
                  <a:lnTo>
                    <a:pt x="771525" y="1320800"/>
                  </a:lnTo>
                  <a:lnTo>
                    <a:pt x="241300" y="1323975"/>
                  </a:lnTo>
                  <a:lnTo>
                    <a:pt x="114300" y="1327150"/>
                  </a:lnTo>
                  <a:lnTo>
                    <a:pt x="69850" y="1339850"/>
                  </a:lnTo>
                  <a:lnTo>
                    <a:pt x="41275" y="1358900"/>
                  </a:lnTo>
                  <a:lnTo>
                    <a:pt x="22225" y="1384300"/>
                  </a:lnTo>
                  <a:lnTo>
                    <a:pt x="6350" y="1419225"/>
                  </a:lnTo>
                  <a:lnTo>
                    <a:pt x="0" y="1450975"/>
                  </a:lnTo>
                  <a:lnTo>
                    <a:pt x="6350" y="1482725"/>
                  </a:lnTo>
                  <a:lnTo>
                    <a:pt x="22225" y="1508125"/>
                  </a:lnTo>
                  <a:lnTo>
                    <a:pt x="57150" y="1533525"/>
                  </a:lnTo>
                  <a:lnTo>
                    <a:pt x="101600" y="1546225"/>
                  </a:lnTo>
                  <a:lnTo>
                    <a:pt x="311150" y="1552575"/>
                  </a:lnTo>
                  <a:lnTo>
                    <a:pt x="1444625" y="1590675"/>
                  </a:lnTo>
                  <a:lnTo>
                    <a:pt x="1492250" y="1590675"/>
                  </a:lnTo>
                  <a:lnTo>
                    <a:pt x="1555750" y="1619250"/>
                  </a:lnTo>
                  <a:lnTo>
                    <a:pt x="1587500" y="1635125"/>
                  </a:lnTo>
                  <a:lnTo>
                    <a:pt x="1616075" y="1641475"/>
                  </a:lnTo>
                  <a:lnTo>
                    <a:pt x="1641475" y="1641475"/>
                  </a:lnTo>
                  <a:lnTo>
                    <a:pt x="1679575" y="1616075"/>
                  </a:lnTo>
                  <a:lnTo>
                    <a:pt x="1755775" y="1536700"/>
                  </a:lnTo>
                  <a:lnTo>
                    <a:pt x="1847850" y="1425575"/>
                  </a:lnTo>
                  <a:lnTo>
                    <a:pt x="1863725" y="1403350"/>
                  </a:lnTo>
                  <a:lnTo>
                    <a:pt x="1863725" y="1397000"/>
                  </a:lnTo>
                  <a:lnTo>
                    <a:pt x="1857375" y="1349375"/>
                  </a:lnTo>
                  <a:lnTo>
                    <a:pt x="1835150" y="1285875"/>
                  </a:lnTo>
                  <a:lnTo>
                    <a:pt x="1812925" y="1212850"/>
                  </a:lnTo>
                  <a:lnTo>
                    <a:pt x="1806575" y="1200150"/>
                  </a:lnTo>
                  <a:lnTo>
                    <a:pt x="1800225" y="1079500"/>
                  </a:lnTo>
                  <a:lnTo>
                    <a:pt x="1774825" y="768350"/>
                  </a:lnTo>
                  <a:lnTo>
                    <a:pt x="1714500" y="0"/>
                  </a:lnTo>
                  <a:lnTo>
                    <a:pt x="1581150" y="0"/>
                  </a:lnTo>
                  <a:lnTo>
                    <a:pt x="1597025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9">
              <a:extLst>
                <a:ext uri="{FF2B5EF4-FFF2-40B4-BE49-F238E27FC236}">
                  <a16:creationId xmlns:a16="http://schemas.microsoft.com/office/drawing/2014/main" id="{1F9FE4B8-5E0E-475C-B345-992DA6DFD0BA}"/>
                </a:ext>
              </a:extLst>
            </p:cNvPr>
            <p:cNvSpPr/>
            <p:nvPr/>
          </p:nvSpPr>
          <p:spPr>
            <a:xfrm>
              <a:off x="6332539" y="3786188"/>
              <a:ext cx="1481137" cy="247650"/>
            </a:xfrm>
            <a:custGeom>
              <a:avLst/>
              <a:gdLst>
                <a:gd name="connsiteX0" fmla="*/ 404812 w 1481137"/>
                <a:gd name="connsiteY0" fmla="*/ 78581 h 247650"/>
                <a:gd name="connsiteX1" fmla="*/ 938212 w 1481137"/>
                <a:gd name="connsiteY1" fmla="*/ 45243 h 247650"/>
                <a:gd name="connsiteX2" fmla="*/ 1035844 w 1481137"/>
                <a:gd name="connsiteY2" fmla="*/ 28575 h 247650"/>
                <a:gd name="connsiteX3" fmla="*/ 1135856 w 1481137"/>
                <a:gd name="connsiteY3" fmla="*/ 0 h 247650"/>
                <a:gd name="connsiteX4" fmla="*/ 1181100 w 1481137"/>
                <a:gd name="connsiteY4" fmla="*/ 9525 h 247650"/>
                <a:gd name="connsiteX5" fmla="*/ 1481137 w 1481137"/>
                <a:gd name="connsiteY5" fmla="*/ 71437 h 247650"/>
                <a:gd name="connsiteX6" fmla="*/ 1478756 w 1481137"/>
                <a:gd name="connsiteY6" fmla="*/ 169068 h 247650"/>
                <a:gd name="connsiteX7" fmla="*/ 1250156 w 1481137"/>
                <a:gd name="connsiteY7" fmla="*/ 183356 h 247650"/>
                <a:gd name="connsiteX8" fmla="*/ 921544 w 1481137"/>
                <a:gd name="connsiteY8" fmla="*/ 200025 h 247650"/>
                <a:gd name="connsiteX9" fmla="*/ 640556 w 1481137"/>
                <a:gd name="connsiteY9" fmla="*/ 226218 h 247650"/>
                <a:gd name="connsiteX10" fmla="*/ 411956 w 1481137"/>
                <a:gd name="connsiteY10" fmla="*/ 242887 h 247650"/>
                <a:gd name="connsiteX11" fmla="*/ 269081 w 1481137"/>
                <a:gd name="connsiteY11" fmla="*/ 247650 h 247650"/>
                <a:gd name="connsiteX12" fmla="*/ 164306 w 1481137"/>
                <a:gd name="connsiteY12" fmla="*/ 247650 h 247650"/>
                <a:gd name="connsiteX13" fmla="*/ 0 w 1481137"/>
                <a:gd name="connsiteY13" fmla="*/ 142875 h 247650"/>
                <a:gd name="connsiteX14" fmla="*/ 2381 w 1481137"/>
                <a:gd name="connsiteY14" fmla="*/ 30956 h 247650"/>
                <a:gd name="connsiteX15" fmla="*/ 121444 w 1481137"/>
                <a:gd name="connsiteY15" fmla="*/ 73818 h 247650"/>
                <a:gd name="connsiteX16" fmla="*/ 211931 w 1481137"/>
                <a:gd name="connsiteY16" fmla="*/ 92868 h 247650"/>
                <a:gd name="connsiteX17" fmla="*/ 404812 w 1481137"/>
                <a:gd name="connsiteY17" fmla="*/ 78581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81137" h="247650">
                  <a:moveTo>
                    <a:pt x="404812" y="78581"/>
                  </a:moveTo>
                  <a:lnTo>
                    <a:pt x="938212" y="45243"/>
                  </a:lnTo>
                  <a:lnTo>
                    <a:pt x="1035844" y="28575"/>
                  </a:lnTo>
                  <a:lnTo>
                    <a:pt x="1135856" y="0"/>
                  </a:lnTo>
                  <a:lnTo>
                    <a:pt x="1181100" y="9525"/>
                  </a:lnTo>
                  <a:lnTo>
                    <a:pt x="1481137" y="71437"/>
                  </a:lnTo>
                  <a:cubicBezTo>
                    <a:pt x="1480343" y="103981"/>
                    <a:pt x="1479550" y="136524"/>
                    <a:pt x="1478756" y="169068"/>
                  </a:cubicBezTo>
                  <a:lnTo>
                    <a:pt x="1250156" y="183356"/>
                  </a:lnTo>
                  <a:lnTo>
                    <a:pt x="921544" y="200025"/>
                  </a:lnTo>
                  <a:lnTo>
                    <a:pt x="640556" y="226218"/>
                  </a:lnTo>
                  <a:lnTo>
                    <a:pt x="411956" y="242887"/>
                  </a:lnTo>
                  <a:lnTo>
                    <a:pt x="269081" y="247650"/>
                  </a:lnTo>
                  <a:lnTo>
                    <a:pt x="164306" y="247650"/>
                  </a:lnTo>
                  <a:lnTo>
                    <a:pt x="0" y="142875"/>
                  </a:lnTo>
                  <a:cubicBezTo>
                    <a:pt x="794" y="105569"/>
                    <a:pt x="1587" y="68262"/>
                    <a:pt x="2381" y="30956"/>
                  </a:cubicBezTo>
                  <a:lnTo>
                    <a:pt x="121444" y="73818"/>
                  </a:lnTo>
                  <a:lnTo>
                    <a:pt x="211931" y="92868"/>
                  </a:lnTo>
                  <a:lnTo>
                    <a:pt x="404812" y="785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0">
              <a:extLst>
                <a:ext uri="{FF2B5EF4-FFF2-40B4-BE49-F238E27FC236}">
                  <a16:creationId xmlns:a16="http://schemas.microsoft.com/office/drawing/2014/main" id="{5C27BE2D-8B97-4A86-A767-94372A28013A}"/>
                </a:ext>
              </a:extLst>
            </p:cNvPr>
            <p:cNvSpPr/>
            <p:nvPr/>
          </p:nvSpPr>
          <p:spPr>
            <a:xfrm>
              <a:off x="6356350" y="4314826"/>
              <a:ext cx="1409700" cy="233363"/>
            </a:xfrm>
            <a:custGeom>
              <a:avLst/>
              <a:gdLst>
                <a:gd name="connsiteX0" fmla="*/ 340519 w 1409700"/>
                <a:gd name="connsiteY0" fmla="*/ 69056 h 233363"/>
                <a:gd name="connsiteX1" fmla="*/ 1000125 w 1409700"/>
                <a:gd name="connsiteY1" fmla="*/ 30956 h 233363"/>
                <a:gd name="connsiteX2" fmla="*/ 1088232 w 1409700"/>
                <a:gd name="connsiteY2" fmla="*/ 7144 h 233363"/>
                <a:gd name="connsiteX3" fmla="*/ 1154907 w 1409700"/>
                <a:gd name="connsiteY3" fmla="*/ 0 h 233363"/>
                <a:gd name="connsiteX4" fmla="*/ 1223963 w 1409700"/>
                <a:gd name="connsiteY4" fmla="*/ 0 h 233363"/>
                <a:gd name="connsiteX5" fmla="*/ 1304925 w 1409700"/>
                <a:gd name="connsiteY5" fmla="*/ 2381 h 233363"/>
                <a:gd name="connsiteX6" fmla="*/ 1409700 w 1409700"/>
                <a:gd name="connsiteY6" fmla="*/ 21431 h 233363"/>
                <a:gd name="connsiteX7" fmla="*/ 1409700 w 1409700"/>
                <a:gd name="connsiteY7" fmla="*/ 161925 h 233363"/>
                <a:gd name="connsiteX8" fmla="*/ 1276350 w 1409700"/>
                <a:gd name="connsiteY8" fmla="*/ 164306 h 233363"/>
                <a:gd name="connsiteX9" fmla="*/ 1078707 w 1409700"/>
                <a:gd name="connsiteY9" fmla="*/ 166688 h 233363"/>
                <a:gd name="connsiteX10" fmla="*/ 826294 w 1409700"/>
                <a:gd name="connsiteY10" fmla="*/ 183356 h 233363"/>
                <a:gd name="connsiteX11" fmla="*/ 473869 w 1409700"/>
                <a:gd name="connsiteY11" fmla="*/ 207169 h 233363"/>
                <a:gd name="connsiteX12" fmla="*/ 164307 w 1409700"/>
                <a:gd name="connsiteY12" fmla="*/ 233363 h 233363"/>
                <a:gd name="connsiteX13" fmla="*/ 100013 w 1409700"/>
                <a:gd name="connsiteY13" fmla="*/ 204788 h 233363"/>
                <a:gd name="connsiteX14" fmla="*/ 2382 w 1409700"/>
                <a:gd name="connsiteY14" fmla="*/ 161925 h 233363"/>
                <a:gd name="connsiteX15" fmla="*/ 0 w 1409700"/>
                <a:gd name="connsiteY15" fmla="*/ 23813 h 233363"/>
                <a:gd name="connsiteX16" fmla="*/ 107157 w 1409700"/>
                <a:gd name="connsiteY16" fmla="*/ 59531 h 233363"/>
                <a:gd name="connsiteX17" fmla="*/ 197644 w 1409700"/>
                <a:gd name="connsiteY17" fmla="*/ 76200 h 233363"/>
                <a:gd name="connsiteX18" fmla="*/ 340519 w 1409700"/>
                <a:gd name="connsiteY18" fmla="*/ 69056 h 23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09700" h="233363">
                  <a:moveTo>
                    <a:pt x="340519" y="69056"/>
                  </a:moveTo>
                  <a:lnTo>
                    <a:pt x="1000125" y="30956"/>
                  </a:lnTo>
                  <a:lnTo>
                    <a:pt x="1088232" y="7144"/>
                  </a:lnTo>
                  <a:lnTo>
                    <a:pt x="1154907" y="0"/>
                  </a:lnTo>
                  <a:lnTo>
                    <a:pt x="1223963" y="0"/>
                  </a:lnTo>
                  <a:lnTo>
                    <a:pt x="1304925" y="2381"/>
                  </a:lnTo>
                  <a:lnTo>
                    <a:pt x="1409700" y="21431"/>
                  </a:lnTo>
                  <a:lnTo>
                    <a:pt x="1409700" y="161925"/>
                  </a:lnTo>
                  <a:lnTo>
                    <a:pt x="1276350" y="164306"/>
                  </a:lnTo>
                  <a:lnTo>
                    <a:pt x="1078707" y="166688"/>
                  </a:lnTo>
                  <a:lnTo>
                    <a:pt x="826294" y="183356"/>
                  </a:lnTo>
                  <a:lnTo>
                    <a:pt x="473869" y="207169"/>
                  </a:lnTo>
                  <a:lnTo>
                    <a:pt x="164307" y="233363"/>
                  </a:lnTo>
                  <a:lnTo>
                    <a:pt x="100013" y="204788"/>
                  </a:lnTo>
                  <a:lnTo>
                    <a:pt x="2382" y="161925"/>
                  </a:lnTo>
                  <a:lnTo>
                    <a:pt x="0" y="23813"/>
                  </a:lnTo>
                  <a:lnTo>
                    <a:pt x="107157" y="59531"/>
                  </a:lnTo>
                  <a:lnTo>
                    <a:pt x="197644" y="76200"/>
                  </a:lnTo>
                  <a:lnTo>
                    <a:pt x="340519" y="690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BA19FDE8-20D7-43C1-9F1A-AA13FC77C412}"/>
                </a:ext>
              </a:extLst>
            </p:cNvPr>
            <p:cNvSpPr/>
            <p:nvPr/>
          </p:nvSpPr>
          <p:spPr>
            <a:xfrm>
              <a:off x="6370639" y="4875213"/>
              <a:ext cx="1387475" cy="239712"/>
            </a:xfrm>
            <a:custGeom>
              <a:avLst/>
              <a:gdLst>
                <a:gd name="connsiteX0" fmla="*/ 190500 w 1388269"/>
                <a:gd name="connsiteY0" fmla="*/ 88106 h 240506"/>
                <a:gd name="connsiteX1" fmla="*/ 888206 w 1388269"/>
                <a:gd name="connsiteY1" fmla="*/ 38100 h 240506"/>
                <a:gd name="connsiteX2" fmla="*/ 1388269 w 1388269"/>
                <a:gd name="connsiteY2" fmla="*/ 0 h 240506"/>
                <a:gd name="connsiteX3" fmla="*/ 1388269 w 1388269"/>
                <a:gd name="connsiteY3" fmla="*/ 140494 h 240506"/>
                <a:gd name="connsiteX4" fmla="*/ 1216819 w 1388269"/>
                <a:gd name="connsiteY4" fmla="*/ 150019 h 240506"/>
                <a:gd name="connsiteX5" fmla="*/ 4762 w 1388269"/>
                <a:gd name="connsiteY5" fmla="*/ 240506 h 240506"/>
                <a:gd name="connsiteX6" fmla="*/ 0 w 1388269"/>
                <a:gd name="connsiteY6" fmla="*/ 100012 h 240506"/>
                <a:gd name="connsiteX7" fmla="*/ 190500 w 1388269"/>
                <a:gd name="connsiteY7" fmla="*/ 88106 h 240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269" h="240506">
                  <a:moveTo>
                    <a:pt x="190500" y="88106"/>
                  </a:moveTo>
                  <a:lnTo>
                    <a:pt x="888206" y="38100"/>
                  </a:lnTo>
                  <a:lnTo>
                    <a:pt x="1388269" y="0"/>
                  </a:lnTo>
                  <a:lnTo>
                    <a:pt x="1388269" y="140494"/>
                  </a:lnTo>
                  <a:lnTo>
                    <a:pt x="1216819" y="150019"/>
                  </a:lnTo>
                  <a:lnTo>
                    <a:pt x="4762" y="240506"/>
                  </a:lnTo>
                  <a:lnTo>
                    <a:pt x="0" y="100012"/>
                  </a:lnTo>
                  <a:lnTo>
                    <a:pt x="190500" y="88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8E7BFCB1-143C-483F-9D57-0B9999FEF790}"/>
                </a:ext>
              </a:extLst>
            </p:cNvPr>
            <p:cNvSpPr/>
            <p:nvPr/>
          </p:nvSpPr>
          <p:spPr>
            <a:xfrm>
              <a:off x="5608638" y="5138739"/>
              <a:ext cx="1333500" cy="911225"/>
            </a:xfrm>
            <a:custGeom>
              <a:avLst/>
              <a:gdLst>
                <a:gd name="connsiteX0" fmla="*/ 959644 w 1333500"/>
                <a:gd name="connsiteY0" fmla="*/ 28575 h 912018"/>
                <a:gd name="connsiteX1" fmla="*/ 1076325 w 1333500"/>
                <a:gd name="connsiteY1" fmla="*/ 83343 h 912018"/>
                <a:gd name="connsiteX2" fmla="*/ 1154906 w 1333500"/>
                <a:gd name="connsiteY2" fmla="*/ 133350 h 912018"/>
                <a:gd name="connsiteX3" fmla="*/ 1228725 w 1333500"/>
                <a:gd name="connsiteY3" fmla="*/ 180975 h 912018"/>
                <a:gd name="connsiteX4" fmla="*/ 1285875 w 1333500"/>
                <a:gd name="connsiteY4" fmla="*/ 233362 h 912018"/>
                <a:gd name="connsiteX5" fmla="*/ 1328737 w 1333500"/>
                <a:gd name="connsiteY5" fmla="*/ 288131 h 912018"/>
                <a:gd name="connsiteX6" fmla="*/ 1333500 w 1333500"/>
                <a:gd name="connsiteY6" fmla="*/ 314325 h 912018"/>
                <a:gd name="connsiteX7" fmla="*/ 1326356 w 1333500"/>
                <a:gd name="connsiteY7" fmla="*/ 338137 h 912018"/>
                <a:gd name="connsiteX8" fmla="*/ 1307306 w 1333500"/>
                <a:gd name="connsiteY8" fmla="*/ 345281 h 912018"/>
                <a:gd name="connsiteX9" fmla="*/ 1257300 w 1333500"/>
                <a:gd name="connsiteY9" fmla="*/ 357187 h 912018"/>
                <a:gd name="connsiteX10" fmla="*/ 1176337 w 1333500"/>
                <a:gd name="connsiteY10" fmla="*/ 388143 h 912018"/>
                <a:gd name="connsiteX11" fmla="*/ 1026319 w 1333500"/>
                <a:gd name="connsiteY11" fmla="*/ 461962 h 912018"/>
                <a:gd name="connsiteX12" fmla="*/ 754856 w 1333500"/>
                <a:gd name="connsiteY12" fmla="*/ 597693 h 912018"/>
                <a:gd name="connsiteX13" fmla="*/ 521494 w 1333500"/>
                <a:gd name="connsiteY13" fmla="*/ 704850 h 912018"/>
                <a:gd name="connsiteX14" fmla="*/ 321469 w 1333500"/>
                <a:gd name="connsiteY14" fmla="*/ 795337 h 912018"/>
                <a:gd name="connsiteX15" fmla="*/ 140494 w 1333500"/>
                <a:gd name="connsiteY15" fmla="*/ 869156 h 912018"/>
                <a:gd name="connsiteX16" fmla="*/ 28575 w 1333500"/>
                <a:gd name="connsiteY16" fmla="*/ 912018 h 912018"/>
                <a:gd name="connsiteX17" fmla="*/ 4762 w 1333500"/>
                <a:gd name="connsiteY17" fmla="*/ 909637 h 912018"/>
                <a:gd name="connsiteX18" fmla="*/ 0 w 1333500"/>
                <a:gd name="connsiteY18" fmla="*/ 890587 h 912018"/>
                <a:gd name="connsiteX19" fmla="*/ 2381 w 1333500"/>
                <a:gd name="connsiteY19" fmla="*/ 869156 h 912018"/>
                <a:gd name="connsiteX20" fmla="*/ 26194 w 1333500"/>
                <a:gd name="connsiteY20" fmla="*/ 845343 h 912018"/>
                <a:gd name="connsiteX21" fmla="*/ 116681 w 1333500"/>
                <a:gd name="connsiteY21" fmla="*/ 790575 h 912018"/>
                <a:gd name="connsiteX22" fmla="*/ 319087 w 1333500"/>
                <a:gd name="connsiteY22" fmla="*/ 657225 h 912018"/>
                <a:gd name="connsiteX23" fmla="*/ 531019 w 1333500"/>
                <a:gd name="connsiteY23" fmla="*/ 519112 h 912018"/>
                <a:gd name="connsiteX24" fmla="*/ 721519 w 1333500"/>
                <a:gd name="connsiteY24" fmla="*/ 376237 h 912018"/>
                <a:gd name="connsiteX25" fmla="*/ 821531 w 1333500"/>
                <a:gd name="connsiteY25" fmla="*/ 283368 h 912018"/>
                <a:gd name="connsiteX26" fmla="*/ 923925 w 1333500"/>
                <a:gd name="connsiteY26" fmla="*/ 171450 h 912018"/>
                <a:gd name="connsiteX27" fmla="*/ 916781 w 1333500"/>
                <a:gd name="connsiteY27" fmla="*/ 142875 h 912018"/>
                <a:gd name="connsiteX28" fmla="*/ 890587 w 1333500"/>
                <a:gd name="connsiteY28" fmla="*/ 71437 h 912018"/>
                <a:gd name="connsiteX29" fmla="*/ 871537 w 1333500"/>
                <a:gd name="connsiteY29" fmla="*/ 30956 h 912018"/>
                <a:gd name="connsiteX30" fmla="*/ 869156 w 1333500"/>
                <a:gd name="connsiteY30" fmla="*/ 9525 h 912018"/>
                <a:gd name="connsiteX31" fmla="*/ 883444 w 1333500"/>
                <a:gd name="connsiteY31" fmla="*/ 0 h 912018"/>
                <a:gd name="connsiteX32" fmla="*/ 912019 w 1333500"/>
                <a:gd name="connsiteY32" fmla="*/ 4762 h 912018"/>
                <a:gd name="connsiteX33" fmla="*/ 959644 w 1333500"/>
                <a:gd name="connsiteY33" fmla="*/ 28575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333500" h="912018">
                  <a:moveTo>
                    <a:pt x="959644" y="28575"/>
                  </a:moveTo>
                  <a:lnTo>
                    <a:pt x="1076325" y="83343"/>
                  </a:lnTo>
                  <a:lnTo>
                    <a:pt x="1154906" y="133350"/>
                  </a:lnTo>
                  <a:lnTo>
                    <a:pt x="1228725" y="180975"/>
                  </a:lnTo>
                  <a:lnTo>
                    <a:pt x="1285875" y="233362"/>
                  </a:lnTo>
                  <a:lnTo>
                    <a:pt x="1328737" y="288131"/>
                  </a:lnTo>
                  <a:lnTo>
                    <a:pt x="1333500" y="314325"/>
                  </a:lnTo>
                  <a:lnTo>
                    <a:pt x="1326356" y="338137"/>
                  </a:lnTo>
                  <a:lnTo>
                    <a:pt x="1307306" y="345281"/>
                  </a:lnTo>
                  <a:lnTo>
                    <a:pt x="1257300" y="357187"/>
                  </a:lnTo>
                  <a:lnTo>
                    <a:pt x="1176337" y="388143"/>
                  </a:lnTo>
                  <a:lnTo>
                    <a:pt x="1026319" y="461962"/>
                  </a:lnTo>
                  <a:lnTo>
                    <a:pt x="754856" y="597693"/>
                  </a:lnTo>
                  <a:lnTo>
                    <a:pt x="521494" y="704850"/>
                  </a:lnTo>
                  <a:lnTo>
                    <a:pt x="321469" y="795337"/>
                  </a:lnTo>
                  <a:lnTo>
                    <a:pt x="140494" y="869156"/>
                  </a:lnTo>
                  <a:lnTo>
                    <a:pt x="28575" y="912018"/>
                  </a:lnTo>
                  <a:lnTo>
                    <a:pt x="4762" y="909637"/>
                  </a:lnTo>
                  <a:lnTo>
                    <a:pt x="0" y="890587"/>
                  </a:lnTo>
                  <a:lnTo>
                    <a:pt x="2381" y="869156"/>
                  </a:lnTo>
                  <a:lnTo>
                    <a:pt x="26194" y="845343"/>
                  </a:lnTo>
                  <a:lnTo>
                    <a:pt x="116681" y="790575"/>
                  </a:lnTo>
                  <a:lnTo>
                    <a:pt x="319087" y="657225"/>
                  </a:lnTo>
                  <a:lnTo>
                    <a:pt x="531019" y="519112"/>
                  </a:lnTo>
                  <a:lnTo>
                    <a:pt x="721519" y="376237"/>
                  </a:lnTo>
                  <a:lnTo>
                    <a:pt x="821531" y="283368"/>
                  </a:lnTo>
                  <a:lnTo>
                    <a:pt x="923925" y="171450"/>
                  </a:lnTo>
                  <a:lnTo>
                    <a:pt x="916781" y="142875"/>
                  </a:lnTo>
                  <a:lnTo>
                    <a:pt x="890587" y="71437"/>
                  </a:lnTo>
                  <a:lnTo>
                    <a:pt x="871537" y="30956"/>
                  </a:lnTo>
                  <a:lnTo>
                    <a:pt x="869156" y="9525"/>
                  </a:lnTo>
                  <a:lnTo>
                    <a:pt x="883444" y="0"/>
                  </a:lnTo>
                  <a:lnTo>
                    <a:pt x="912019" y="4762"/>
                  </a:lnTo>
                  <a:lnTo>
                    <a:pt x="959644" y="285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61626725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E93BDBA-C4A2-4D04-8312-C12E94B91D4B}"/>
              </a:ext>
            </a:extLst>
          </p:cNvPr>
          <p:cNvSpPr/>
          <p:nvPr/>
        </p:nvSpPr>
        <p:spPr>
          <a:xfrm>
            <a:off x="3741740" y="2773363"/>
            <a:ext cx="1652587" cy="546100"/>
          </a:xfrm>
          <a:custGeom>
            <a:avLst/>
            <a:gdLst>
              <a:gd name="connsiteX0" fmla="*/ 1212056 w 1652587"/>
              <a:gd name="connsiteY0" fmla="*/ 283369 h 545307"/>
              <a:gd name="connsiteX1" fmla="*/ 1009650 w 1652587"/>
              <a:gd name="connsiteY1" fmla="*/ 350044 h 545307"/>
              <a:gd name="connsiteX2" fmla="*/ 835819 w 1652587"/>
              <a:gd name="connsiteY2" fmla="*/ 402432 h 545307"/>
              <a:gd name="connsiteX3" fmla="*/ 628650 w 1652587"/>
              <a:gd name="connsiteY3" fmla="*/ 473869 h 545307"/>
              <a:gd name="connsiteX4" fmla="*/ 483394 w 1652587"/>
              <a:gd name="connsiteY4" fmla="*/ 519113 h 545307"/>
              <a:gd name="connsiteX5" fmla="*/ 392906 w 1652587"/>
              <a:gd name="connsiteY5" fmla="*/ 540544 h 545307"/>
              <a:gd name="connsiteX6" fmla="*/ 345281 w 1652587"/>
              <a:gd name="connsiteY6" fmla="*/ 545307 h 545307"/>
              <a:gd name="connsiteX7" fmla="*/ 278606 w 1652587"/>
              <a:gd name="connsiteY7" fmla="*/ 540544 h 545307"/>
              <a:gd name="connsiteX8" fmla="*/ 223837 w 1652587"/>
              <a:gd name="connsiteY8" fmla="*/ 531019 h 545307"/>
              <a:gd name="connsiteX9" fmla="*/ 185737 w 1652587"/>
              <a:gd name="connsiteY9" fmla="*/ 521494 h 545307"/>
              <a:gd name="connsiteX10" fmla="*/ 154781 w 1652587"/>
              <a:gd name="connsiteY10" fmla="*/ 511969 h 545307"/>
              <a:gd name="connsiteX11" fmla="*/ 121444 w 1652587"/>
              <a:gd name="connsiteY11" fmla="*/ 497682 h 545307"/>
              <a:gd name="connsiteX12" fmla="*/ 92869 w 1652587"/>
              <a:gd name="connsiteY12" fmla="*/ 478632 h 545307"/>
              <a:gd name="connsiteX13" fmla="*/ 71437 w 1652587"/>
              <a:gd name="connsiteY13" fmla="*/ 457200 h 545307"/>
              <a:gd name="connsiteX14" fmla="*/ 47625 w 1652587"/>
              <a:gd name="connsiteY14" fmla="*/ 428625 h 545307"/>
              <a:gd name="connsiteX15" fmla="*/ 30956 w 1652587"/>
              <a:gd name="connsiteY15" fmla="*/ 404813 h 545307"/>
              <a:gd name="connsiteX16" fmla="*/ 19050 w 1652587"/>
              <a:gd name="connsiteY16" fmla="*/ 369094 h 545307"/>
              <a:gd name="connsiteX17" fmla="*/ 9525 w 1652587"/>
              <a:gd name="connsiteY17" fmla="*/ 323850 h 545307"/>
              <a:gd name="connsiteX18" fmla="*/ 4762 w 1652587"/>
              <a:gd name="connsiteY18" fmla="*/ 290513 h 545307"/>
              <a:gd name="connsiteX19" fmla="*/ 0 w 1652587"/>
              <a:gd name="connsiteY19" fmla="*/ 261938 h 545307"/>
              <a:gd name="connsiteX20" fmla="*/ 2381 w 1652587"/>
              <a:gd name="connsiteY20" fmla="*/ 252413 h 545307"/>
              <a:gd name="connsiteX21" fmla="*/ 14287 w 1652587"/>
              <a:gd name="connsiteY21" fmla="*/ 247650 h 545307"/>
              <a:gd name="connsiteX22" fmla="*/ 35719 w 1652587"/>
              <a:gd name="connsiteY22" fmla="*/ 252413 h 545307"/>
              <a:gd name="connsiteX23" fmla="*/ 95250 w 1652587"/>
              <a:gd name="connsiteY23" fmla="*/ 283369 h 545307"/>
              <a:gd name="connsiteX24" fmla="*/ 159544 w 1652587"/>
              <a:gd name="connsiteY24" fmla="*/ 319088 h 545307"/>
              <a:gd name="connsiteX25" fmla="*/ 178594 w 1652587"/>
              <a:gd name="connsiteY25" fmla="*/ 323850 h 545307"/>
              <a:gd name="connsiteX26" fmla="*/ 238125 w 1652587"/>
              <a:gd name="connsiteY26" fmla="*/ 326232 h 545307"/>
              <a:gd name="connsiteX27" fmla="*/ 340519 w 1652587"/>
              <a:gd name="connsiteY27" fmla="*/ 319088 h 545307"/>
              <a:gd name="connsiteX28" fmla="*/ 485775 w 1652587"/>
              <a:gd name="connsiteY28" fmla="*/ 295275 h 545307"/>
              <a:gd name="connsiteX29" fmla="*/ 690562 w 1652587"/>
              <a:gd name="connsiteY29" fmla="*/ 242888 h 545307"/>
              <a:gd name="connsiteX30" fmla="*/ 835819 w 1652587"/>
              <a:gd name="connsiteY30" fmla="*/ 202407 h 545307"/>
              <a:gd name="connsiteX31" fmla="*/ 1023937 w 1652587"/>
              <a:gd name="connsiteY31" fmla="*/ 135732 h 545307"/>
              <a:gd name="connsiteX32" fmla="*/ 1102519 w 1652587"/>
              <a:gd name="connsiteY32" fmla="*/ 109538 h 545307"/>
              <a:gd name="connsiteX33" fmla="*/ 1159669 w 1652587"/>
              <a:gd name="connsiteY33" fmla="*/ 90488 h 545307"/>
              <a:gd name="connsiteX34" fmla="*/ 1200150 w 1652587"/>
              <a:gd name="connsiteY34" fmla="*/ 71438 h 545307"/>
              <a:gd name="connsiteX35" fmla="*/ 1238250 w 1652587"/>
              <a:gd name="connsiteY35" fmla="*/ 52388 h 545307"/>
              <a:gd name="connsiteX36" fmla="*/ 1278731 w 1652587"/>
              <a:gd name="connsiteY36" fmla="*/ 23813 h 545307"/>
              <a:gd name="connsiteX37" fmla="*/ 1297781 w 1652587"/>
              <a:gd name="connsiteY37" fmla="*/ 7144 h 545307"/>
              <a:gd name="connsiteX38" fmla="*/ 1323975 w 1652587"/>
              <a:gd name="connsiteY38" fmla="*/ 0 h 545307"/>
              <a:gd name="connsiteX39" fmla="*/ 1364456 w 1652587"/>
              <a:gd name="connsiteY39" fmla="*/ 0 h 545307"/>
              <a:gd name="connsiteX40" fmla="*/ 1433512 w 1652587"/>
              <a:gd name="connsiteY40" fmla="*/ 7144 h 545307"/>
              <a:gd name="connsiteX41" fmla="*/ 1507331 w 1652587"/>
              <a:gd name="connsiteY41" fmla="*/ 26194 h 545307"/>
              <a:gd name="connsiteX42" fmla="*/ 1569244 w 1652587"/>
              <a:gd name="connsiteY42" fmla="*/ 42863 h 545307"/>
              <a:gd name="connsiteX43" fmla="*/ 1602581 w 1652587"/>
              <a:gd name="connsiteY43" fmla="*/ 57150 h 545307"/>
              <a:gd name="connsiteX44" fmla="*/ 1619250 w 1652587"/>
              <a:gd name="connsiteY44" fmla="*/ 64294 h 545307"/>
              <a:gd name="connsiteX45" fmla="*/ 1635919 w 1652587"/>
              <a:gd name="connsiteY45" fmla="*/ 80963 h 545307"/>
              <a:gd name="connsiteX46" fmla="*/ 1645444 w 1652587"/>
              <a:gd name="connsiteY46" fmla="*/ 95250 h 545307"/>
              <a:gd name="connsiteX47" fmla="*/ 1650206 w 1652587"/>
              <a:gd name="connsiteY47" fmla="*/ 107157 h 545307"/>
              <a:gd name="connsiteX48" fmla="*/ 1652587 w 1652587"/>
              <a:gd name="connsiteY48" fmla="*/ 119063 h 545307"/>
              <a:gd name="connsiteX49" fmla="*/ 1647825 w 1652587"/>
              <a:gd name="connsiteY49" fmla="*/ 142875 h 545307"/>
              <a:gd name="connsiteX50" fmla="*/ 1612106 w 1652587"/>
              <a:gd name="connsiteY50" fmla="*/ 207169 h 545307"/>
              <a:gd name="connsiteX51" fmla="*/ 1535906 w 1652587"/>
              <a:gd name="connsiteY51" fmla="*/ 219075 h 545307"/>
              <a:gd name="connsiteX52" fmla="*/ 1428750 w 1652587"/>
              <a:gd name="connsiteY52" fmla="*/ 233363 h 545307"/>
              <a:gd name="connsiteX53" fmla="*/ 1212056 w 1652587"/>
              <a:gd name="connsiteY53" fmla="*/ 283369 h 545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52587" h="545307">
                <a:moveTo>
                  <a:pt x="1212056" y="283369"/>
                </a:moveTo>
                <a:lnTo>
                  <a:pt x="1009650" y="350044"/>
                </a:lnTo>
                <a:lnTo>
                  <a:pt x="835819" y="402432"/>
                </a:lnTo>
                <a:lnTo>
                  <a:pt x="628650" y="473869"/>
                </a:lnTo>
                <a:lnTo>
                  <a:pt x="483394" y="519113"/>
                </a:lnTo>
                <a:lnTo>
                  <a:pt x="392906" y="540544"/>
                </a:lnTo>
                <a:lnTo>
                  <a:pt x="345281" y="545307"/>
                </a:lnTo>
                <a:lnTo>
                  <a:pt x="278606" y="540544"/>
                </a:lnTo>
                <a:lnTo>
                  <a:pt x="223837" y="531019"/>
                </a:lnTo>
                <a:lnTo>
                  <a:pt x="185737" y="521494"/>
                </a:lnTo>
                <a:lnTo>
                  <a:pt x="154781" y="511969"/>
                </a:lnTo>
                <a:lnTo>
                  <a:pt x="121444" y="497682"/>
                </a:lnTo>
                <a:lnTo>
                  <a:pt x="92869" y="478632"/>
                </a:lnTo>
                <a:lnTo>
                  <a:pt x="71437" y="457200"/>
                </a:lnTo>
                <a:lnTo>
                  <a:pt x="47625" y="428625"/>
                </a:lnTo>
                <a:lnTo>
                  <a:pt x="30956" y="404813"/>
                </a:lnTo>
                <a:lnTo>
                  <a:pt x="19050" y="369094"/>
                </a:lnTo>
                <a:lnTo>
                  <a:pt x="9525" y="323850"/>
                </a:lnTo>
                <a:lnTo>
                  <a:pt x="4762" y="290513"/>
                </a:lnTo>
                <a:lnTo>
                  <a:pt x="0" y="261938"/>
                </a:lnTo>
                <a:lnTo>
                  <a:pt x="2381" y="252413"/>
                </a:lnTo>
                <a:lnTo>
                  <a:pt x="14287" y="247650"/>
                </a:lnTo>
                <a:lnTo>
                  <a:pt x="35719" y="252413"/>
                </a:lnTo>
                <a:lnTo>
                  <a:pt x="95250" y="283369"/>
                </a:lnTo>
                <a:lnTo>
                  <a:pt x="159544" y="319088"/>
                </a:lnTo>
                <a:lnTo>
                  <a:pt x="178594" y="323850"/>
                </a:lnTo>
                <a:lnTo>
                  <a:pt x="238125" y="326232"/>
                </a:lnTo>
                <a:lnTo>
                  <a:pt x="340519" y="319088"/>
                </a:lnTo>
                <a:lnTo>
                  <a:pt x="485775" y="295275"/>
                </a:lnTo>
                <a:lnTo>
                  <a:pt x="690562" y="242888"/>
                </a:lnTo>
                <a:lnTo>
                  <a:pt x="835819" y="202407"/>
                </a:lnTo>
                <a:lnTo>
                  <a:pt x="1023937" y="135732"/>
                </a:lnTo>
                <a:lnTo>
                  <a:pt x="1102519" y="109538"/>
                </a:lnTo>
                <a:lnTo>
                  <a:pt x="1159669" y="90488"/>
                </a:lnTo>
                <a:lnTo>
                  <a:pt x="1200150" y="71438"/>
                </a:lnTo>
                <a:lnTo>
                  <a:pt x="1238250" y="52388"/>
                </a:lnTo>
                <a:lnTo>
                  <a:pt x="1278731" y="23813"/>
                </a:lnTo>
                <a:lnTo>
                  <a:pt x="1297781" y="7144"/>
                </a:lnTo>
                <a:lnTo>
                  <a:pt x="1323975" y="0"/>
                </a:lnTo>
                <a:lnTo>
                  <a:pt x="1364456" y="0"/>
                </a:lnTo>
                <a:lnTo>
                  <a:pt x="1433512" y="7144"/>
                </a:lnTo>
                <a:lnTo>
                  <a:pt x="1507331" y="26194"/>
                </a:lnTo>
                <a:lnTo>
                  <a:pt x="1569244" y="42863"/>
                </a:lnTo>
                <a:lnTo>
                  <a:pt x="1602581" y="57150"/>
                </a:lnTo>
                <a:lnTo>
                  <a:pt x="1619250" y="64294"/>
                </a:lnTo>
                <a:lnTo>
                  <a:pt x="1635919" y="80963"/>
                </a:lnTo>
                <a:lnTo>
                  <a:pt x="1645444" y="95250"/>
                </a:lnTo>
                <a:lnTo>
                  <a:pt x="1650206" y="107157"/>
                </a:lnTo>
                <a:lnTo>
                  <a:pt x="1652587" y="119063"/>
                </a:lnTo>
                <a:lnTo>
                  <a:pt x="1647825" y="142875"/>
                </a:lnTo>
                <a:lnTo>
                  <a:pt x="1612106" y="207169"/>
                </a:lnTo>
                <a:lnTo>
                  <a:pt x="1535906" y="219075"/>
                </a:lnTo>
                <a:lnTo>
                  <a:pt x="1428750" y="233363"/>
                </a:lnTo>
                <a:lnTo>
                  <a:pt x="1212056" y="2833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24E4C3-463C-48A8-BE67-58FEE2A6CFD9}"/>
              </a:ext>
            </a:extLst>
          </p:cNvPr>
          <p:cNvSpPr/>
          <p:nvPr/>
        </p:nvSpPr>
        <p:spPr>
          <a:xfrm>
            <a:off x="5089527" y="1617664"/>
            <a:ext cx="1539875" cy="1982787"/>
          </a:xfrm>
          <a:custGeom>
            <a:avLst/>
            <a:gdLst>
              <a:gd name="connsiteX0" fmla="*/ 1285311 w 1540313"/>
              <a:gd name="connsiteY0" fmla="*/ 669702 h 1983347"/>
              <a:gd name="connsiteX1" fmla="*/ 1092128 w 1540313"/>
              <a:gd name="connsiteY1" fmla="*/ 937582 h 1983347"/>
              <a:gd name="connsiteX2" fmla="*/ 1020007 w 1540313"/>
              <a:gd name="connsiteY2" fmla="*/ 1027735 h 1983347"/>
              <a:gd name="connsiteX3" fmla="*/ 880915 w 1540313"/>
              <a:gd name="connsiteY3" fmla="*/ 1192584 h 1983347"/>
              <a:gd name="connsiteX4" fmla="*/ 734096 w 1540313"/>
              <a:gd name="connsiteY4" fmla="*/ 1367737 h 1983347"/>
              <a:gd name="connsiteX5" fmla="*/ 569246 w 1540313"/>
              <a:gd name="connsiteY5" fmla="*/ 1548041 h 1983347"/>
              <a:gd name="connsiteX6" fmla="*/ 466215 w 1540313"/>
              <a:gd name="connsiteY6" fmla="*/ 1653648 h 1983347"/>
              <a:gd name="connsiteX7" fmla="*/ 345154 w 1540313"/>
              <a:gd name="connsiteY7" fmla="*/ 1754103 h 1983347"/>
              <a:gd name="connsiteX8" fmla="*/ 218941 w 1540313"/>
              <a:gd name="connsiteY8" fmla="*/ 1854558 h 1983347"/>
              <a:gd name="connsiteX9" fmla="*/ 59243 w 1540313"/>
              <a:gd name="connsiteY9" fmla="*/ 1970468 h 1983347"/>
              <a:gd name="connsiteX10" fmla="*/ 28333 w 1540313"/>
              <a:gd name="connsiteY10" fmla="*/ 1983347 h 1983347"/>
              <a:gd name="connsiteX11" fmla="*/ 10303 w 1540313"/>
              <a:gd name="connsiteY11" fmla="*/ 1980771 h 1983347"/>
              <a:gd name="connsiteX12" fmla="*/ 2576 w 1540313"/>
              <a:gd name="connsiteY12" fmla="*/ 1973044 h 1983347"/>
              <a:gd name="connsiteX13" fmla="*/ 0 w 1540313"/>
              <a:gd name="connsiteY13" fmla="*/ 1955013 h 1983347"/>
              <a:gd name="connsiteX14" fmla="*/ 15454 w 1540313"/>
              <a:gd name="connsiteY14" fmla="*/ 1924104 h 1983347"/>
              <a:gd name="connsiteX15" fmla="*/ 128788 w 1540313"/>
              <a:gd name="connsiteY15" fmla="*/ 1815922 h 1983347"/>
              <a:gd name="connsiteX16" fmla="*/ 267880 w 1540313"/>
              <a:gd name="connsiteY16" fmla="*/ 1671678 h 1983347"/>
              <a:gd name="connsiteX17" fmla="*/ 391518 w 1540313"/>
              <a:gd name="connsiteY17" fmla="*/ 1532586 h 1983347"/>
              <a:gd name="connsiteX18" fmla="*/ 504852 w 1540313"/>
              <a:gd name="connsiteY18" fmla="*/ 1390919 h 1983347"/>
              <a:gd name="connsiteX19" fmla="*/ 623337 w 1540313"/>
              <a:gd name="connsiteY19" fmla="*/ 1231221 h 1983347"/>
              <a:gd name="connsiteX20" fmla="*/ 752126 w 1540313"/>
              <a:gd name="connsiteY20" fmla="*/ 1040613 h 1983347"/>
              <a:gd name="connsiteX21" fmla="*/ 834551 w 1540313"/>
              <a:gd name="connsiteY21" fmla="*/ 901522 h 1983347"/>
              <a:gd name="connsiteX22" fmla="*/ 911824 w 1540313"/>
              <a:gd name="connsiteY22" fmla="*/ 746975 h 1983347"/>
              <a:gd name="connsiteX23" fmla="*/ 991673 w 1540313"/>
              <a:gd name="connsiteY23" fmla="*/ 595004 h 1983347"/>
              <a:gd name="connsiteX24" fmla="*/ 1084401 w 1540313"/>
              <a:gd name="connsiteY24" fmla="*/ 406973 h 1983347"/>
              <a:gd name="connsiteX25" fmla="*/ 1130765 w 1540313"/>
              <a:gd name="connsiteY25" fmla="*/ 293639 h 1983347"/>
              <a:gd name="connsiteX26" fmla="*/ 1151371 w 1540313"/>
              <a:gd name="connsiteY26" fmla="*/ 242123 h 1983347"/>
              <a:gd name="connsiteX27" fmla="*/ 1156523 w 1540313"/>
              <a:gd name="connsiteY27" fmla="*/ 213790 h 1983347"/>
              <a:gd name="connsiteX28" fmla="*/ 1153947 w 1540313"/>
              <a:gd name="connsiteY28" fmla="*/ 180305 h 1983347"/>
              <a:gd name="connsiteX29" fmla="*/ 1141068 w 1540313"/>
              <a:gd name="connsiteY29" fmla="*/ 157123 h 1983347"/>
              <a:gd name="connsiteX30" fmla="*/ 1107583 w 1540313"/>
              <a:gd name="connsiteY30" fmla="*/ 136517 h 1983347"/>
              <a:gd name="connsiteX31" fmla="*/ 1032885 w 1540313"/>
              <a:gd name="connsiteY31" fmla="*/ 92728 h 1983347"/>
              <a:gd name="connsiteX32" fmla="*/ 1007128 w 1540313"/>
              <a:gd name="connsiteY32" fmla="*/ 77274 h 1983347"/>
              <a:gd name="connsiteX33" fmla="*/ 983946 w 1540313"/>
              <a:gd name="connsiteY33" fmla="*/ 61819 h 1983347"/>
              <a:gd name="connsiteX34" fmla="*/ 968491 w 1540313"/>
              <a:gd name="connsiteY34" fmla="*/ 43789 h 1983347"/>
              <a:gd name="connsiteX35" fmla="*/ 968491 w 1540313"/>
              <a:gd name="connsiteY35" fmla="*/ 25758 h 1983347"/>
              <a:gd name="connsiteX36" fmla="*/ 971067 w 1540313"/>
              <a:gd name="connsiteY36" fmla="*/ 12879 h 1983347"/>
              <a:gd name="connsiteX37" fmla="*/ 983946 w 1540313"/>
              <a:gd name="connsiteY37" fmla="*/ 5152 h 1983347"/>
              <a:gd name="connsiteX38" fmla="*/ 1025158 w 1540313"/>
              <a:gd name="connsiteY38" fmla="*/ 0 h 1983347"/>
              <a:gd name="connsiteX39" fmla="*/ 1068946 w 1540313"/>
              <a:gd name="connsiteY39" fmla="*/ 2576 h 1983347"/>
              <a:gd name="connsiteX40" fmla="*/ 1128189 w 1540313"/>
              <a:gd name="connsiteY40" fmla="*/ 12879 h 1983347"/>
              <a:gd name="connsiteX41" fmla="*/ 1166826 w 1540313"/>
              <a:gd name="connsiteY41" fmla="*/ 25758 h 1983347"/>
              <a:gd name="connsiteX42" fmla="*/ 1210614 w 1540313"/>
              <a:gd name="connsiteY42" fmla="*/ 38637 h 1983347"/>
              <a:gd name="connsiteX43" fmla="*/ 1277584 w 1540313"/>
              <a:gd name="connsiteY43" fmla="*/ 72122 h 1983347"/>
              <a:gd name="connsiteX44" fmla="*/ 1344554 w 1540313"/>
              <a:gd name="connsiteY44" fmla="*/ 108183 h 1983347"/>
              <a:gd name="connsiteX45" fmla="*/ 1398645 w 1540313"/>
              <a:gd name="connsiteY45" fmla="*/ 141668 h 1983347"/>
              <a:gd name="connsiteX46" fmla="*/ 1434706 w 1540313"/>
              <a:gd name="connsiteY46" fmla="*/ 167426 h 1983347"/>
              <a:gd name="connsiteX47" fmla="*/ 1468191 w 1540313"/>
              <a:gd name="connsiteY47" fmla="*/ 193184 h 1983347"/>
              <a:gd name="connsiteX48" fmla="*/ 1501676 w 1540313"/>
              <a:gd name="connsiteY48" fmla="*/ 229244 h 1983347"/>
              <a:gd name="connsiteX49" fmla="*/ 1522283 w 1540313"/>
              <a:gd name="connsiteY49" fmla="*/ 252426 h 1983347"/>
              <a:gd name="connsiteX50" fmla="*/ 1530010 w 1540313"/>
              <a:gd name="connsiteY50" fmla="*/ 270457 h 1983347"/>
              <a:gd name="connsiteX51" fmla="*/ 1535161 w 1540313"/>
              <a:gd name="connsiteY51" fmla="*/ 288487 h 1983347"/>
              <a:gd name="connsiteX52" fmla="*/ 1540313 w 1540313"/>
              <a:gd name="connsiteY52" fmla="*/ 314245 h 1983347"/>
              <a:gd name="connsiteX53" fmla="*/ 1535161 w 1540313"/>
              <a:gd name="connsiteY53" fmla="*/ 340003 h 1983347"/>
              <a:gd name="connsiteX54" fmla="*/ 1452737 w 1540313"/>
              <a:gd name="connsiteY54" fmla="*/ 443034 h 1983347"/>
              <a:gd name="connsiteX55" fmla="*/ 1285311 w 1540313"/>
              <a:gd name="connsiteY55" fmla="*/ 669702 h 198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40313" h="1983347">
                <a:moveTo>
                  <a:pt x="1285311" y="669702"/>
                </a:moveTo>
                <a:lnTo>
                  <a:pt x="1092128" y="937582"/>
                </a:lnTo>
                <a:lnTo>
                  <a:pt x="1020007" y="1027735"/>
                </a:lnTo>
                <a:lnTo>
                  <a:pt x="880915" y="1192584"/>
                </a:lnTo>
                <a:lnTo>
                  <a:pt x="734096" y="1367737"/>
                </a:lnTo>
                <a:lnTo>
                  <a:pt x="569246" y="1548041"/>
                </a:lnTo>
                <a:lnTo>
                  <a:pt x="466215" y="1653648"/>
                </a:lnTo>
                <a:lnTo>
                  <a:pt x="345154" y="1754103"/>
                </a:lnTo>
                <a:lnTo>
                  <a:pt x="218941" y="1854558"/>
                </a:lnTo>
                <a:lnTo>
                  <a:pt x="59243" y="1970468"/>
                </a:lnTo>
                <a:lnTo>
                  <a:pt x="28333" y="1983347"/>
                </a:lnTo>
                <a:lnTo>
                  <a:pt x="10303" y="1980771"/>
                </a:lnTo>
                <a:lnTo>
                  <a:pt x="2576" y="1973044"/>
                </a:lnTo>
                <a:lnTo>
                  <a:pt x="0" y="1955013"/>
                </a:lnTo>
                <a:lnTo>
                  <a:pt x="15454" y="1924104"/>
                </a:lnTo>
                <a:lnTo>
                  <a:pt x="128788" y="1815922"/>
                </a:lnTo>
                <a:lnTo>
                  <a:pt x="267880" y="1671678"/>
                </a:lnTo>
                <a:lnTo>
                  <a:pt x="391518" y="1532586"/>
                </a:lnTo>
                <a:lnTo>
                  <a:pt x="504852" y="1390919"/>
                </a:lnTo>
                <a:lnTo>
                  <a:pt x="623337" y="1231221"/>
                </a:lnTo>
                <a:lnTo>
                  <a:pt x="752126" y="1040613"/>
                </a:lnTo>
                <a:lnTo>
                  <a:pt x="834551" y="901522"/>
                </a:lnTo>
                <a:lnTo>
                  <a:pt x="911824" y="746975"/>
                </a:lnTo>
                <a:lnTo>
                  <a:pt x="991673" y="595004"/>
                </a:lnTo>
                <a:lnTo>
                  <a:pt x="1084401" y="406973"/>
                </a:lnTo>
                <a:lnTo>
                  <a:pt x="1130765" y="293639"/>
                </a:lnTo>
                <a:lnTo>
                  <a:pt x="1151371" y="242123"/>
                </a:lnTo>
                <a:lnTo>
                  <a:pt x="1156523" y="213790"/>
                </a:lnTo>
                <a:lnTo>
                  <a:pt x="1153947" y="180305"/>
                </a:lnTo>
                <a:lnTo>
                  <a:pt x="1141068" y="157123"/>
                </a:lnTo>
                <a:lnTo>
                  <a:pt x="1107583" y="136517"/>
                </a:lnTo>
                <a:lnTo>
                  <a:pt x="1032885" y="92728"/>
                </a:lnTo>
                <a:lnTo>
                  <a:pt x="1007128" y="77274"/>
                </a:lnTo>
                <a:lnTo>
                  <a:pt x="983946" y="61819"/>
                </a:lnTo>
                <a:lnTo>
                  <a:pt x="968491" y="43789"/>
                </a:lnTo>
                <a:lnTo>
                  <a:pt x="968491" y="25758"/>
                </a:lnTo>
                <a:lnTo>
                  <a:pt x="971067" y="12879"/>
                </a:lnTo>
                <a:lnTo>
                  <a:pt x="983946" y="5152"/>
                </a:lnTo>
                <a:lnTo>
                  <a:pt x="1025158" y="0"/>
                </a:lnTo>
                <a:lnTo>
                  <a:pt x="1068946" y="2576"/>
                </a:lnTo>
                <a:lnTo>
                  <a:pt x="1128189" y="12879"/>
                </a:lnTo>
                <a:lnTo>
                  <a:pt x="1166826" y="25758"/>
                </a:lnTo>
                <a:lnTo>
                  <a:pt x="1210614" y="38637"/>
                </a:lnTo>
                <a:lnTo>
                  <a:pt x="1277584" y="72122"/>
                </a:lnTo>
                <a:lnTo>
                  <a:pt x="1344554" y="108183"/>
                </a:lnTo>
                <a:lnTo>
                  <a:pt x="1398645" y="141668"/>
                </a:lnTo>
                <a:lnTo>
                  <a:pt x="1434706" y="167426"/>
                </a:lnTo>
                <a:lnTo>
                  <a:pt x="1468191" y="193184"/>
                </a:lnTo>
                <a:lnTo>
                  <a:pt x="1501676" y="229244"/>
                </a:lnTo>
                <a:lnTo>
                  <a:pt x="1522283" y="252426"/>
                </a:lnTo>
                <a:lnTo>
                  <a:pt x="1530010" y="270457"/>
                </a:lnTo>
                <a:lnTo>
                  <a:pt x="1535161" y="288487"/>
                </a:lnTo>
                <a:lnTo>
                  <a:pt x="1540313" y="314245"/>
                </a:lnTo>
                <a:lnTo>
                  <a:pt x="1535161" y="340003"/>
                </a:lnTo>
                <a:lnTo>
                  <a:pt x="1452737" y="443034"/>
                </a:lnTo>
                <a:lnTo>
                  <a:pt x="1285311" y="6697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F8A3DC80-52B3-4B3B-99F8-4034AEF15ACC}"/>
              </a:ext>
            </a:extLst>
          </p:cNvPr>
          <p:cNvSpPr/>
          <p:nvPr/>
        </p:nvSpPr>
        <p:spPr>
          <a:xfrm>
            <a:off x="5957888" y="3219451"/>
            <a:ext cx="800100" cy="657225"/>
          </a:xfrm>
          <a:custGeom>
            <a:avLst/>
            <a:gdLst>
              <a:gd name="connsiteX0" fmla="*/ 550068 w 800100"/>
              <a:gd name="connsiteY0" fmla="*/ 547688 h 657225"/>
              <a:gd name="connsiteX1" fmla="*/ 473868 w 800100"/>
              <a:gd name="connsiteY1" fmla="*/ 447675 h 657225"/>
              <a:gd name="connsiteX2" fmla="*/ 409575 w 800100"/>
              <a:gd name="connsiteY2" fmla="*/ 342900 h 657225"/>
              <a:gd name="connsiteX3" fmla="*/ 378618 w 800100"/>
              <a:gd name="connsiteY3" fmla="*/ 297656 h 657225"/>
              <a:gd name="connsiteX4" fmla="*/ 342900 w 800100"/>
              <a:gd name="connsiteY4" fmla="*/ 257175 h 657225"/>
              <a:gd name="connsiteX5" fmla="*/ 285750 w 800100"/>
              <a:gd name="connsiteY5" fmla="*/ 209550 h 657225"/>
              <a:gd name="connsiteX6" fmla="*/ 238125 w 800100"/>
              <a:gd name="connsiteY6" fmla="*/ 171450 h 657225"/>
              <a:gd name="connsiteX7" fmla="*/ 176212 w 800100"/>
              <a:gd name="connsiteY7" fmla="*/ 135731 h 657225"/>
              <a:gd name="connsiteX8" fmla="*/ 78581 w 800100"/>
              <a:gd name="connsiteY8" fmla="*/ 85725 h 657225"/>
              <a:gd name="connsiteX9" fmla="*/ 28575 w 800100"/>
              <a:gd name="connsiteY9" fmla="*/ 61913 h 657225"/>
              <a:gd name="connsiteX10" fmla="*/ 9525 w 800100"/>
              <a:gd name="connsiteY10" fmla="*/ 50006 h 657225"/>
              <a:gd name="connsiteX11" fmla="*/ 0 w 800100"/>
              <a:gd name="connsiteY11" fmla="*/ 30956 h 657225"/>
              <a:gd name="connsiteX12" fmla="*/ 2381 w 800100"/>
              <a:gd name="connsiteY12" fmla="*/ 11906 h 657225"/>
              <a:gd name="connsiteX13" fmla="*/ 14287 w 800100"/>
              <a:gd name="connsiteY13" fmla="*/ 2381 h 657225"/>
              <a:gd name="connsiteX14" fmla="*/ 40481 w 800100"/>
              <a:gd name="connsiteY14" fmla="*/ 0 h 657225"/>
              <a:gd name="connsiteX15" fmla="*/ 107156 w 800100"/>
              <a:gd name="connsiteY15" fmla="*/ 11906 h 657225"/>
              <a:gd name="connsiteX16" fmla="*/ 226218 w 800100"/>
              <a:gd name="connsiteY16" fmla="*/ 47625 h 657225"/>
              <a:gd name="connsiteX17" fmla="*/ 302418 w 800100"/>
              <a:gd name="connsiteY17" fmla="*/ 71438 h 657225"/>
              <a:gd name="connsiteX18" fmla="*/ 388143 w 800100"/>
              <a:gd name="connsiteY18" fmla="*/ 102394 h 657225"/>
              <a:gd name="connsiteX19" fmla="*/ 459581 w 800100"/>
              <a:gd name="connsiteY19" fmla="*/ 130969 h 657225"/>
              <a:gd name="connsiteX20" fmla="*/ 519112 w 800100"/>
              <a:gd name="connsiteY20" fmla="*/ 157163 h 657225"/>
              <a:gd name="connsiteX21" fmla="*/ 564356 w 800100"/>
              <a:gd name="connsiteY21" fmla="*/ 180975 h 657225"/>
              <a:gd name="connsiteX22" fmla="*/ 607218 w 800100"/>
              <a:gd name="connsiteY22" fmla="*/ 207169 h 657225"/>
              <a:gd name="connsiteX23" fmla="*/ 661987 w 800100"/>
              <a:gd name="connsiteY23" fmla="*/ 247650 h 657225"/>
              <a:gd name="connsiteX24" fmla="*/ 702468 w 800100"/>
              <a:gd name="connsiteY24" fmla="*/ 288131 h 657225"/>
              <a:gd name="connsiteX25" fmla="*/ 740568 w 800100"/>
              <a:gd name="connsiteY25" fmla="*/ 330994 h 657225"/>
              <a:gd name="connsiteX26" fmla="*/ 764381 w 800100"/>
              <a:gd name="connsiteY26" fmla="*/ 364331 h 657225"/>
              <a:gd name="connsiteX27" fmla="*/ 783431 w 800100"/>
              <a:gd name="connsiteY27" fmla="*/ 400050 h 657225"/>
              <a:gd name="connsiteX28" fmla="*/ 795337 w 800100"/>
              <a:gd name="connsiteY28" fmla="*/ 431006 h 657225"/>
              <a:gd name="connsiteX29" fmla="*/ 800100 w 800100"/>
              <a:gd name="connsiteY29" fmla="*/ 469106 h 657225"/>
              <a:gd name="connsiteX30" fmla="*/ 800100 w 800100"/>
              <a:gd name="connsiteY30" fmla="*/ 504825 h 657225"/>
              <a:gd name="connsiteX31" fmla="*/ 795337 w 800100"/>
              <a:gd name="connsiteY31" fmla="*/ 552450 h 657225"/>
              <a:gd name="connsiteX32" fmla="*/ 785812 w 800100"/>
              <a:gd name="connsiteY32" fmla="*/ 588169 h 657225"/>
              <a:gd name="connsiteX33" fmla="*/ 771525 w 800100"/>
              <a:gd name="connsiteY33" fmla="*/ 616744 h 657225"/>
              <a:gd name="connsiteX34" fmla="*/ 754856 w 800100"/>
              <a:gd name="connsiteY34" fmla="*/ 638175 h 657225"/>
              <a:gd name="connsiteX35" fmla="*/ 731043 w 800100"/>
              <a:gd name="connsiteY35" fmla="*/ 654844 h 657225"/>
              <a:gd name="connsiteX36" fmla="*/ 690562 w 800100"/>
              <a:gd name="connsiteY36" fmla="*/ 657225 h 657225"/>
              <a:gd name="connsiteX37" fmla="*/ 654843 w 800100"/>
              <a:gd name="connsiteY37" fmla="*/ 650081 h 657225"/>
              <a:gd name="connsiteX38" fmla="*/ 623887 w 800100"/>
              <a:gd name="connsiteY38" fmla="*/ 631031 h 657225"/>
              <a:gd name="connsiteX39" fmla="*/ 550068 w 800100"/>
              <a:gd name="connsiteY39" fmla="*/ 547688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800100" h="657225">
                <a:moveTo>
                  <a:pt x="550068" y="547688"/>
                </a:moveTo>
                <a:lnTo>
                  <a:pt x="473868" y="447675"/>
                </a:lnTo>
                <a:lnTo>
                  <a:pt x="409575" y="342900"/>
                </a:lnTo>
                <a:lnTo>
                  <a:pt x="378618" y="297656"/>
                </a:lnTo>
                <a:lnTo>
                  <a:pt x="342900" y="257175"/>
                </a:lnTo>
                <a:lnTo>
                  <a:pt x="285750" y="209550"/>
                </a:lnTo>
                <a:lnTo>
                  <a:pt x="238125" y="171450"/>
                </a:lnTo>
                <a:lnTo>
                  <a:pt x="176212" y="135731"/>
                </a:lnTo>
                <a:lnTo>
                  <a:pt x="78581" y="85725"/>
                </a:lnTo>
                <a:lnTo>
                  <a:pt x="28575" y="61913"/>
                </a:lnTo>
                <a:lnTo>
                  <a:pt x="9525" y="50006"/>
                </a:lnTo>
                <a:lnTo>
                  <a:pt x="0" y="30956"/>
                </a:lnTo>
                <a:lnTo>
                  <a:pt x="2381" y="11906"/>
                </a:lnTo>
                <a:lnTo>
                  <a:pt x="14287" y="2381"/>
                </a:lnTo>
                <a:lnTo>
                  <a:pt x="40481" y="0"/>
                </a:lnTo>
                <a:lnTo>
                  <a:pt x="107156" y="11906"/>
                </a:lnTo>
                <a:lnTo>
                  <a:pt x="226218" y="47625"/>
                </a:lnTo>
                <a:lnTo>
                  <a:pt x="302418" y="71438"/>
                </a:lnTo>
                <a:lnTo>
                  <a:pt x="388143" y="102394"/>
                </a:lnTo>
                <a:lnTo>
                  <a:pt x="459581" y="130969"/>
                </a:lnTo>
                <a:lnTo>
                  <a:pt x="519112" y="157163"/>
                </a:lnTo>
                <a:lnTo>
                  <a:pt x="564356" y="180975"/>
                </a:lnTo>
                <a:lnTo>
                  <a:pt x="607218" y="207169"/>
                </a:lnTo>
                <a:lnTo>
                  <a:pt x="661987" y="247650"/>
                </a:lnTo>
                <a:lnTo>
                  <a:pt x="702468" y="288131"/>
                </a:lnTo>
                <a:lnTo>
                  <a:pt x="740568" y="330994"/>
                </a:lnTo>
                <a:lnTo>
                  <a:pt x="764381" y="364331"/>
                </a:lnTo>
                <a:lnTo>
                  <a:pt x="783431" y="400050"/>
                </a:lnTo>
                <a:lnTo>
                  <a:pt x="795337" y="431006"/>
                </a:lnTo>
                <a:lnTo>
                  <a:pt x="800100" y="469106"/>
                </a:lnTo>
                <a:lnTo>
                  <a:pt x="800100" y="504825"/>
                </a:lnTo>
                <a:lnTo>
                  <a:pt x="795337" y="552450"/>
                </a:lnTo>
                <a:lnTo>
                  <a:pt x="785812" y="588169"/>
                </a:lnTo>
                <a:lnTo>
                  <a:pt x="771525" y="616744"/>
                </a:lnTo>
                <a:lnTo>
                  <a:pt x="754856" y="638175"/>
                </a:lnTo>
                <a:lnTo>
                  <a:pt x="731043" y="654844"/>
                </a:lnTo>
                <a:lnTo>
                  <a:pt x="690562" y="657225"/>
                </a:lnTo>
                <a:lnTo>
                  <a:pt x="654843" y="650081"/>
                </a:lnTo>
                <a:lnTo>
                  <a:pt x="623887" y="631031"/>
                </a:lnTo>
                <a:lnTo>
                  <a:pt x="550068" y="54768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0B575BB-1F5D-4B81-AA86-A75A5A4DFBAA}"/>
              </a:ext>
            </a:extLst>
          </p:cNvPr>
          <p:cNvSpPr/>
          <p:nvPr/>
        </p:nvSpPr>
        <p:spPr>
          <a:xfrm>
            <a:off x="5538788" y="3884613"/>
            <a:ext cx="1790700" cy="1130300"/>
          </a:xfrm>
          <a:custGeom>
            <a:avLst/>
            <a:gdLst>
              <a:gd name="connsiteX0" fmla="*/ 1200150 w 1790700"/>
              <a:gd name="connsiteY0" fmla="*/ 535781 h 1131094"/>
              <a:gd name="connsiteX1" fmla="*/ 928687 w 1790700"/>
              <a:gd name="connsiteY1" fmla="*/ 752475 h 1131094"/>
              <a:gd name="connsiteX2" fmla="*/ 740568 w 1790700"/>
              <a:gd name="connsiteY2" fmla="*/ 892969 h 1131094"/>
              <a:gd name="connsiteX3" fmla="*/ 561975 w 1790700"/>
              <a:gd name="connsiteY3" fmla="*/ 1014412 h 1131094"/>
              <a:gd name="connsiteX4" fmla="*/ 416718 w 1790700"/>
              <a:gd name="connsiteY4" fmla="*/ 1102519 h 1131094"/>
              <a:gd name="connsiteX5" fmla="*/ 359568 w 1790700"/>
              <a:gd name="connsiteY5" fmla="*/ 1126331 h 1131094"/>
              <a:gd name="connsiteX6" fmla="*/ 330993 w 1790700"/>
              <a:gd name="connsiteY6" fmla="*/ 1131094 h 1131094"/>
              <a:gd name="connsiteX7" fmla="*/ 292893 w 1790700"/>
              <a:gd name="connsiteY7" fmla="*/ 1131094 h 1131094"/>
              <a:gd name="connsiteX8" fmla="*/ 250031 w 1790700"/>
              <a:gd name="connsiteY8" fmla="*/ 1121569 h 1131094"/>
              <a:gd name="connsiteX9" fmla="*/ 214312 w 1790700"/>
              <a:gd name="connsiteY9" fmla="*/ 1107281 h 1131094"/>
              <a:gd name="connsiteX10" fmla="*/ 185737 w 1790700"/>
              <a:gd name="connsiteY10" fmla="*/ 1088231 h 1131094"/>
              <a:gd name="connsiteX11" fmla="*/ 147637 w 1790700"/>
              <a:gd name="connsiteY11" fmla="*/ 1035844 h 1131094"/>
              <a:gd name="connsiteX12" fmla="*/ 95250 w 1790700"/>
              <a:gd name="connsiteY12" fmla="*/ 940594 h 1131094"/>
              <a:gd name="connsiteX13" fmla="*/ 54768 w 1790700"/>
              <a:gd name="connsiteY13" fmla="*/ 842962 h 1131094"/>
              <a:gd name="connsiteX14" fmla="*/ 7143 w 1790700"/>
              <a:gd name="connsiteY14" fmla="*/ 714375 h 1131094"/>
              <a:gd name="connsiteX15" fmla="*/ 0 w 1790700"/>
              <a:gd name="connsiteY15" fmla="*/ 692944 h 1131094"/>
              <a:gd name="connsiteX16" fmla="*/ 0 w 1790700"/>
              <a:gd name="connsiteY16" fmla="*/ 681037 h 1131094"/>
              <a:gd name="connsiteX17" fmla="*/ 2381 w 1790700"/>
              <a:gd name="connsiteY17" fmla="*/ 671512 h 1131094"/>
              <a:gd name="connsiteX18" fmla="*/ 11906 w 1790700"/>
              <a:gd name="connsiteY18" fmla="*/ 664369 h 1131094"/>
              <a:gd name="connsiteX19" fmla="*/ 19050 w 1790700"/>
              <a:gd name="connsiteY19" fmla="*/ 664369 h 1131094"/>
              <a:gd name="connsiteX20" fmla="*/ 40481 w 1790700"/>
              <a:gd name="connsiteY20" fmla="*/ 671512 h 1131094"/>
              <a:gd name="connsiteX21" fmla="*/ 69056 w 1790700"/>
              <a:gd name="connsiteY21" fmla="*/ 688181 h 1131094"/>
              <a:gd name="connsiteX22" fmla="*/ 102393 w 1790700"/>
              <a:gd name="connsiteY22" fmla="*/ 721519 h 1131094"/>
              <a:gd name="connsiteX23" fmla="*/ 135731 w 1790700"/>
              <a:gd name="connsiteY23" fmla="*/ 745331 h 1131094"/>
              <a:gd name="connsiteX24" fmla="*/ 166687 w 1790700"/>
              <a:gd name="connsiteY24" fmla="*/ 762000 h 1131094"/>
              <a:gd name="connsiteX25" fmla="*/ 200025 w 1790700"/>
              <a:gd name="connsiteY25" fmla="*/ 776287 h 1131094"/>
              <a:gd name="connsiteX26" fmla="*/ 233362 w 1790700"/>
              <a:gd name="connsiteY26" fmla="*/ 785812 h 1131094"/>
              <a:gd name="connsiteX27" fmla="*/ 273843 w 1790700"/>
              <a:gd name="connsiteY27" fmla="*/ 795337 h 1131094"/>
              <a:gd name="connsiteX28" fmla="*/ 304800 w 1790700"/>
              <a:gd name="connsiteY28" fmla="*/ 797719 h 1131094"/>
              <a:gd name="connsiteX29" fmla="*/ 335756 w 1790700"/>
              <a:gd name="connsiteY29" fmla="*/ 795337 h 1131094"/>
              <a:gd name="connsiteX30" fmla="*/ 388143 w 1790700"/>
              <a:gd name="connsiteY30" fmla="*/ 776287 h 1131094"/>
              <a:gd name="connsiteX31" fmla="*/ 609600 w 1790700"/>
              <a:gd name="connsiteY31" fmla="*/ 669131 h 1131094"/>
              <a:gd name="connsiteX32" fmla="*/ 904875 w 1790700"/>
              <a:gd name="connsiteY32" fmla="*/ 507206 h 1131094"/>
              <a:gd name="connsiteX33" fmla="*/ 1150143 w 1790700"/>
              <a:gd name="connsiteY33" fmla="*/ 364331 h 1131094"/>
              <a:gd name="connsiteX34" fmla="*/ 1395412 w 1790700"/>
              <a:gd name="connsiteY34" fmla="*/ 219075 h 1131094"/>
              <a:gd name="connsiteX35" fmla="*/ 1562100 w 1790700"/>
              <a:gd name="connsiteY35" fmla="*/ 119062 h 1131094"/>
              <a:gd name="connsiteX36" fmla="*/ 1674018 w 1790700"/>
              <a:gd name="connsiteY36" fmla="*/ 50006 h 1131094"/>
              <a:gd name="connsiteX37" fmla="*/ 1728787 w 1790700"/>
              <a:gd name="connsiteY37" fmla="*/ 16669 h 1131094"/>
              <a:gd name="connsiteX38" fmla="*/ 1759743 w 1790700"/>
              <a:gd name="connsiteY38" fmla="*/ 2381 h 1131094"/>
              <a:gd name="connsiteX39" fmla="*/ 1778793 w 1790700"/>
              <a:gd name="connsiteY39" fmla="*/ 0 h 1131094"/>
              <a:gd name="connsiteX40" fmla="*/ 1790700 w 1790700"/>
              <a:gd name="connsiteY40" fmla="*/ 9525 h 1131094"/>
              <a:gd name="connsiteX41" fmla="*/ 1790700 w 1790700"/>
              <a:gd name="connsiteY41" fmla="*/ 30956 h 1131094"/>
              <a:gd name="connsiteX42" fmla="*/ 1774031 w 1790700"/>
              <a:gd name="connsiteY42" fmla="*/ 64294 h 1131094"/>
              <a:gd name="connsiteX43" fmla="*/ 1674018 w 1790700"/>
              <a:gd name="connsiteY43" fmla="*/ 147637 h 1131094"/>
              <a:gd name="connsiteX44" fmla="*/ 1500187 w 1790700"/>
              <a:gd name="connsiteY44" fmla="*/ 288131 h 1131094"/>
              <a:gd name="connsiteX45" fmla="*/ 1200150 w 1790700"/>
              <a:gd name="connsiteY45" fmla="*/ 535781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90700" h="1131094">
                <a:moveTo>
                  <a:pt x="1200150" y="535781"/>
                </a:moveTo>
                <a:lnTo>
                  <a:pt x="928687" y="752475"/>
                </a:lnTo>
                <a:lnTo>
                  <a:pt x="740568" y="892969"/>
                </a:lnTo>
                <a:lnTo>
                  <a:pt x="561975" y="1014412"/>
                </a:lnTo>
                <a:lnTo>
                  <a:pt x="416718" y="1102519"/>
                </a:lnTo>
                <a:lnTo>
                  <a:pt x="359568" y="1126331"/>
                </a:lnTo>
                <a:lnTo>
                  <a:pt x="330993" y="1131094"/>
                </a:lnTo>
                <a:lnTo>
                  <a:pt x="292893" y="1131094"/>
                </a:lnTo>
                <a:lnTo>
                  <a:pt x="250031" y="1121569"/>
                </a:lnTo>
                <a:lnTo>
                  <a:pt x="214312" y="1107281"/>
                </a:lnTo>
                <a:lnTo>
                  <a:pt x="185737" y="1088231"/>
                </a:lnTo>
                <a:lnTo>
                  <a:pt x="147637" y="1035844"/>
                </a:lnTo>
                <a:lnTo>
                  <a:pt x="95250" y="940594"/>
                </a:lnTo>
                <a:lnTo>
                  <a:pt x="54768" y="842962"/>
                </a:lnTo>
                <a:lnTo>
                  <a:pt x="7143" y="714375"/>
                </a:lnTo>
                <a:lnTo>
                  <a:pt x="0" y="692944"/>
                </a:lnTo>
                <a:lnTo>
                  <a:pt x="0" y="681037"/>
                </a:lnTo>
                <a:lnTo>
                  <a:pt x="2381" y="671512"/>
                </a:lnTo>
                <a:lnTo>
                  <a:pt x="11906" y="664369"/>
                </a:lnTo>
                <a:lnTo>
                  <a:pt x="19050" y="664369"/>
                </a:lnTo>
                <a:lnTo>
                  <a:pt x="40481" y="671512"/>
                </a:lnTo>
                <a:lnTo>
                  <a:pt x="69056" y="688181"/>
                </a:lnTo>
                <a:lnTo>
                  <a:pt x="102393" y="721519"/>
                </a:lnTo>
                <a:lnTo>
                  <a:pt x="135731" y="745331"/>
                </a:lnTo>
                <a:lnTo>
                  <a:pt x="166687" y="762000"/>
                </a:lnTo>
                <a:lnTo>
                  <a:pt x="200025" y="776287"/>
                </a:lnTo>
                <a:lnTo>
                  <a:pt x="233362" y="785812"/>
                </a:lnTo>
                <a:lnTo>
                  <a:pt x="273843" y="795337"/>
                </a:lnTo>
                <a:lnTo>
                  <a:pt x="304800" y="797719"/>
                </a:lnTo>
                <a:lnTo>
                  <a:pt x="335756" y="795337"/>
                </a:lnTo>
                <a:lnTo>
                  <a:pt x="388143" y="776287"/>
                </a:lnTo>
                <a:lnTo>
                  <a:pt x="609600" y="669131"/>
                </a:lnTo>
                <a:lnTo>
                  <a:pt x="904875" y="507206"/>
                </a:lnTo>
                <a:lnTo>
                  <a:pt x="1150143" y="364331"/>
                </a:lnTo>
                <a:lnTo>
                  <a:pt x="1395412" y="219075"/>
                </a:lnTo>
                <a:lnTo>
                  <a:pt x="1562100" y="119062"/>
                </a:lnTo>
                <a:lnTo>
                  <a:pt x="1674018" y="50006"/>
                </a:lnTo>
                <a:lnTo>
                  <a:pt x="1728787" y="16669"/>
                </a:lnTo>
                <a:lnTo>
                  <a:pt x="1759743" y="2381"/>
                </a:lnTo>
                <a:lnTo>
                  <a:pt x="1778793" y="0"/>
                </a:lnTo>
                <a:lnTo>
                  <a:pt x="1790700" y="9525"/>
                </a:lnTo>
                <a:lnTo>
                  <a:pt x="1790700" y="30956"/>
                </a:lnTo>
                <a:lnTo>
                  <a:pt x="1774031" y="64294"/>
                </a:lnTo>
                <a:lnTo>
                  <a:pt x="1674018" y="147637"/>
                </a:lnTo>
                <a:lnTo>
                  <a:pt x="1500187" y="288131"/>
                </a:lnTo>
                <a:lnTo>
                  <a:pt x="1200150" y="53578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107DD7-71AB-4F8D-90D9-3075DFFE4079}"/>
              </a:ext>
            </a:extLst>
          </p:cNvPr>
          <p:cNvSpPr/>
          <p:nvPr/>
        </p:nvSpPr>
        <p:spPr>
          <a:xfrm rot="16200000">
            <a:off x="3306764" y="2833688"/>
            <a:ext cx="2609850" cy="495300"/>
          </a:xfrm>
          <a:custGeom>
            <a:avLst/>
            <a:gdLst>
              <a:gd name="connsiteX0" fmla="*/ 802481 w 2609850"/>
              <a:gd name="connsiteY0" fmla="*/ 397669 h 495300"/>
              <a:gd name="connsiteX1" fmla="*/ 126206 w 2609850"/>
              <a:gd name="connsiteY1" fmla="*/ 385763 h 495300"/>
              <a:gd name="connsiteX2" fmla="*/ 0 w 2609850"/>
              <a:gd name="connsiteY2" fmla="*/ 190500 h 495300"/>
              <a:gd name="connsiteX3" fmla="*/ 745331 w 2609850"/>
              <a:gd name="connsiteY3" fmla="*/ 185738 h 495300"/>
              <a:gd name="connsiteX4" fmla="*/ 1212056 w 2609850"/>
              <a:gd name="connsiteY4" fmla="*/ 185738 h 495300"/>
              <a:gd name="connsiteX5" fmla="*/ 1390650 w 2609850"/>
              <a:gd name="connsiteY5" fmla="*/ 185738 h 495300"/>
              <a:gd name="connsiteX6" fmla="*/ 1771650 w 2609850"/>
              <a:gd name="connsiteY6" fmla="*/ 173832 h 495300"/>
              <a:gd name="connsiteX7" fmla="*/ 2245519 w 2609850"/>
              <a:gd name="connsiteY7" fmla="*/ 164307 h 495300"/>
              <a:gd name="connsiteX8" fmla="*/ 2355056 w 2609850"/>
              <a:gd name="connsiteY8" fmla="*/ 161925 h 495300"/>
              <a:gd name="connsiteX9" fmla="*/ 2388394 w 2609850"/>
              <a:gd name="connsiteY9" fmla="*/ 157163 h 495300"/>
              <a:gd name="connsiteX10" fmla="*/ 2416969 w 2609850"/>
              <a:gd name="connsiteY10" fmla="*/ 150019 h 495300"/>
              <a:gd name="connsiteX11" fmla="*/ 2445544 w 2609850"/>
              <a:gd name="connsiteY11" fmla="*/ 123825 h 495300"/>
              <a:gd name="connsiteX12" fmla="*/ 2509838 w 2609850"/>
              <a:gd name="connsiteY12" fmla="*/ 59532 h 495300"/>
              <a:gd name="connsiteX13" fmla="*/ 2536031 w 2609850"/>
              <a:gd name="connsiteY13" fmla="*/ 30957 h 495300"/>
              <a:gd name="connsiteX14" fmla="*/ 2559844 w 2609850"/>
              <a:gd name="connsiteY14" fmla="*/ 9525 h 495300"/>
              <a:gd name="connsiteX15" fmla="*/ 2581275 w 2609850"/>
              <a:gd name="connsiteY15" fmla="*/ 0 h 495300"/>
              <a:gd name="connsiteX16" fmla="*/ 2593181 w 2609850"/>
              <a:gd name="connsiteY16" fmla="*/ 2382 h 495300"/>
              <a:gd name="connsiteX17" fmla="*/ 2607469 w 2609850"/>
              <a:gd name="connsiteY17" fmla="*/ 14288 h 495300"/>
              <a:gd name="connsiteX18" fmla="*/ 2609850 w 2609850"/>
              <a:gd name="connsiteY18" fmla="*/ 47625 h 495300"/>
              <a:gd name="connsiteX19" fmla="*/ 2597944 w 2609850"/>
              <a:gd name="connsiteY19" fmla="*/ 114300 h 495300"/>
              <a:gd name="connsiteX20" fmla="*/ 2583656 w 2609850"/>
              <a:gd name="connsiteY20" fmla="*/ 190500 h 495300"/>
              <a:gd name="connsiteX21" fmla="*/ 2559844 w 2609850"/>
              <a:gd name="connsiteY21" fmla="*/ 261938 h 495300"/>
              <a:gd name="connsiteX22" fmla="*/ 2526506 w 2609850"/>
              <a:gd name="connsiteY22" fmla="*/ 342900 h 495300"/>
              <a:gd name="connsiteX23" fmla="*/ 2488406 w 2609850"/>
              <a:gd name="connsiteY23" fmla="*/ 409575 h 495300"/>
              <a:gd name="connsiteX24" fmla="*/ 2450306 w 2609850"/>
              <a:gd name="connsiteY24" fmla="*/ 457200 h 495300"/>
              <a:gd name="connsiteX25" fmla="*/ 2421731 w 2609850"/>
              <a:gd name="connsiteY25" fmla="*/ 478632 h 495300"/>
              <a:gd name="connsiteX26" fmla="*/ 2395538 w 2609850"/>
              <a:gd name="connsiteY26" fmla="*/ 490538 h 495300"/>
              <a:gd name="connsiteX27" fmla="*/ 2371725 w 2609850"/>
              <a:gd name="connsiteY27" fmla="*/ 495300 h 495300"/>
              <a:gd name="connsiteX28" fmla="*/ 2340769 w 2609850"/>
              <a:gd name="connsiteY28" fmla="*/ 495300 h 495300"/>
              <a:gd name="connsiteX29" fmla="*/ 2314575 w 2609850"/>
              <a:gd name="connsiteY29" fmla="*/ 490538 h 495300"/>
              <a:gd name="connsiteX30" fmla="*/ 2288381 w 2609850"/>
              <a:gd name="connsiteY30" fmla="*/ 471488 h 495300"/>
              <a:gd name="connsiteX31" fmla="*/ 2257425 w 2609850"/>
              <a:gd name="connsiteY31" fmla="*/ 459582 h 495300"/>
              <a:gd name="connsiteX32" fmla="*/ 2205038 w 2609850"/>
              <a:gd name="connsiteY32" fmla="*/ 445294 h 495300"/>
              <a:gd name="connsiteX33" fmla="*/ 2119313 w 2609850"/>
              <a:gd name="connsiteY33" fmla="*/ 433388 h 495300"/>
              <a:gd name="connsiteX34" fmla="*/ 2033588 w 2609850"/>
              <a:gd name="connsiteY34" fmla="*/ 426244 h 495300"/>
              <a:gd name="connsiteX35" fmla="*/ 1459706 w 2609850"/>
              <a:gd name="connsiteY35" fmla="*/ 431007 h 495300"/>
              <a:gd name="connsiteX36" fmla="*/ 1278731 w 2609850"/>
              <a:gd name="connsiteY36" fmla="*/ 404813 h 495300"/>
              <a:gd name="connsiteX37" fmla="*/ 802481 w 2609850"/>
              <a:gd name="connsiteY37" fmla="*/ 397669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609850" h="495300">
                <a:moveTo>
                  <a:pt x="802481" y="397669"/>
                </a:moveTo>
                <a:lnTo>
                  <a:pt x="126206" y="385763"/>
                </a:lnTo>
                <a:lnTo>
                  <a:pt x="0" y="190500"/>
                </a:lnTo>
                <a:lnTo>
                  <a:pt x="745331" y="185738"/>
                </a:lnTo>
                <a:lnTo>
                  <a:pt x="1212056" y="185738"/>
                </a:lnTo>
                <a:lnTo>
                  <a:pt x="1390650" y="185738"/>
                </a:lnTo>
                <a:lnTo>
                  <a:pt x="1771650" y="173832"/>
                </a:lnTo>
                <a:lnTo>
                  <a:pt x="2245519" y="164307"/>
                </a:lnTo>
                <a:lnTo>
                  <a:pt x="2355056" y="161925"/>
                </a:lnTo>
                <a:lnTo>
                  <a:pt x="2388394" y="157163"/>
                </a:lnTo>
                <a:lnTo>
                  <a:pt x="2416969" y="150019"/>
                </a:lnTo>
                <a:lnTo>
                  <a:pt x="2445544" y="123825"/>
                </a:lnTo>
                <a:lnTo>
                  <a:pt x="2509838" y="59532"/>
                </a:lnTo>
                <a:lnTo>
                  <a:pt x="2536031" y="30957"/>
                </a:lnTo>
                <a:lnTo>
                  <a:pt x="2559844" y="9525"/>
                </a:lnTo>
                <a:lnTo>
                  <a:pt x="2581275" y="0"/>
                </a:lnTo>
                <a:lnTo>
                  <a:pt x="2593181" y="2382"/>
                </a:lnTo>
                <a:lnTo>
                  <a:pt x="2607469" y="14288"/>
                </a:lnTo>
                <a:lnTo>
                  <a:pt x="2609850" y="47625"/>
                </a:lnTo>
                <a:lnTo>
                  <a:pt x="2597944" y="114300"/>
                </a:lnTo>
                <a:lnTo>
                  <a:pt x="2583656" y="190500"/>
                </a:lnTo>
                <a:lnTo>
                  <a:pt x="2559844" y="261938"/>
                </a:lnTo>
                <a:lnTo>
                  <a:pt x="2526506" y="342900"/>
                </a:lnTo>
                <a:lnTo>
                  <a:pt x="2488406" y="409575"/>
                </a:lnTo>
                <a:lnTo>
                  <a:pt x="2450306" y="457200"/>
                </a:lnTo>
                <a:lnTo>
                  <a:pt x="2421731" y="478632"/>
                </a:lnTo>
                <a:lnTo>
                  <a:pt x="2395538" y="490538"/>
                </a:lnTo>
                <a:lnTo>
                  <a:pt x="2371725" y="495300"/>
                </a:lnTo>
                <a:lnTo>
                  <a:pt x="2340769" y="495300"/>
                </a:lnTo>
                <a:lnTo>
                  <a:pt x="2314575" y="490538"/>
                </a:lnTo>
                <a:lnTo>
                  <a:pt x="2288381" y="471488"/>
                </a:lnTo>
                <a:lnTo>
                  <a:pt x="2257425" y="459582"/>
                </a:lnTo>
                <a:lnTo>
                  <a:pt x="2205038" y="445294"/>
                </a:lnTo>
                <a:lnTo>
                  <a:pt x="2119313" y="433388"/>
                </a:lnTo>
                <a:lnTo>
                  <a:pt x="2033588" y="426244"/>
                </a:lnTo>
                <a:lnTo>
                  <a:pt x="1459706" y="431007"/>
                </a:lnTo>
                <a:lnTo>
                  <a:pt x="1278731" y="404813"/>
                </a:lnTo>
                <a:lnTo>
                  <a:pt x="802481" y="39766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D7C3A469-4A6D-4ED4-8C2D-283E0ED5277F}"/>
              </a:ext>
            </a:extLst>
          </p:cNvPr>
          <p:cNvSpPr/>
          <p:nvPr/>
        </p:nvSpPr>
        <p:spPr>
          <a:xfrm>
            <a:off x="3684590" y="3767139"/>
            <a:ext cx="1773237" cy="1138237"/>
          </a:xfrm>
          <a:custGeom>
            <a:avLst/>
            <a:gdLst>
              <a:gd name="connsiteX0" fmla="*/ 1171575 w 1774031"/>
              <a:gd name="connsiteY0" fmla="*/ 540543 h 1138237"/>
              <a:gd name="connsiteX1" fmla="*/ 873919 w 1774031"/>
              <a:gd name="connsiteY1" fmla="*/ 745331 h 1138237"/>
              <a:gd name="connsiteX2" fmla="*/ 631031 w 1774031"/>
              <a:gd name="connsiteY2" fmla="*/ 919162 h 1138237"/>
              <a:gd name="connsiteX3" fmla="*/ 466725 w 1774031"/>
              <a:gd name="connsiteY3" fmla="*/ 1040606 h 1138237"/>
              <a:gd name="connsiteX4" fmla="*/ 421481 w 1774031"/>
              <a:gd name="connsiteY4" fmla="*/ 1090612 h 1138237"/>
              <a:gd name="connsiteX5" fmla="*/ 378619 w 1774031"/>
              <a:gd name="connsiteY5" fmla="*/ 1123950 h 1138237"/>
              <a:gd name="connsiteX6" fmla="*/ 345281 w 1774031"/>
              <a:gd name="connsiteY6" fmla="*/ 1135856 h 1138237"/>
              <a:gd name="connsiteX7" fmla="*/ 307181 w 1774031"/>
              <a:gd name="connsiteY7" fmla="*/ 1138237 h 1138237"/>
              <a:gd name="connsiteX8" fmla="*/ 278606 w 1774031"/>
              <a:gd name="connsiteY8" fmla="*/ 1133475 h 1138237"/>
              <a:gd name="connsiteX9" fmla="*/ 235744 w 1774031"/>
              <a:gd name="connsiteY9" fmla="*/ 1112043 h 1138237"/>
              <a:gd name="connsiteX10" fmla="*/ 207169 w 1774031"/>
              <a:gd name="connsiteY10" fmla="*/ 1092993 h 1138237"/>
              <a:gd name="connsiteX11" fmla="*/ 169069 w 1774031"/>
              <a:gd name="connsiteY11" fmla="*/ 1054893 h 1138237"/>
              <a:gd name="connsiteX12" fmla="*/ 126206 w 1774031"/>
              <a:gd name="connsiteY12" fmla="*/ 992981 h 1138237"/>
              <a:gd name="connsiteX13" fmla="*/ 80962 w 1774031"/>
              <a:gd name="connsiteY13" fmla="*/ 904875 h 1138237"/>
              <a:gd name="connsiteX14" fmla="*/ 47625 w 1774031"/>
              <a:gd name="connsiteY14" fmla="*/ 823912 h 1138237"/>
              <a:gd name="connsiteX15" fmla="*/ 23812 w 1774031"/>
              <a:gd name="connsiteY15" fmla="*/ 762000 h 1138237"/>
              <a:gd name="connsiteX16" fmla="*/ 7144 w 1774031"/>
              <a:gd name="connsiteY16" fmla="*/ 719137 h 1138237"/>
              <a:gd name="connsiteX17" fmla="*/ 0 w 1774031"/>
              <a:gd name="connsiteY17" fmla="*/ 697706 h 1138237"/>
              <a:gd name="connsiteX18" fmla="*/ 2381 w 1774031"/>
              <a:gd name="connsiteY18" fmla="*/ 681037 h 1138237"/>
              <a:gd name="connsiteX19" fmla="*/ 11906 w 1774031"/>
              <a:gd name="connsiteY19" fmla="*/ 673893 h 1138237"/>
              <a:gd name="connsiteX20" fmla="*/ 23812 w 1774031"/>
              <a:gd name="connsiteY20" fmla="*/ 671512 h 1138237"/>
              <a:gd name="connsiteX21" fmla="*/ 45244 w 1774031"/>
              <a:gd name="connsiteY21" fmla="*/ 678656 h 1138237"/>
              <a:gd name="connsiteX22" fmla="*/ 102394 w 1774031"/>
              <a:gd name="connsiteY22" fmla="*/ 709612 h 1138237"/>
              <a:gd name="connsiteX23" fmla="*/ 154781 w 1774031"/>
              <a:gd name="connsiteY23" fmla="*/ 735806 h 1138237"/>
              <a:gd name="connsiteX24" fmla="*/ 216694 w 1774031"/>
              <a:gd name="connsiteY24" fmla="*/ 754856 h 1138237"/>
              <a:gd name="connsiteX25" fmla="*/ 266700 w 1774031"/>
              <a:gd name="connsiteY25" fmla="*/ 757237 h 1138237"/>
              <a:gd name="connsiteX26" fmla="*/ 309562 w 1774031"/>
              <a:gd name="connsiteY26" fmla="*/ 750093 h 1138237"/>
              <a:gd name="connsiteX27" fmla="*/ 488156 w 1774031"/>
              <a:gd name="connsiteY27" fmla="*/ 688181 h 1138237"/>
              <a:gd name="connsiteX28" fmla="*/ 897731 w 1774031"/>
              <a:gd name="connsiteY28" fmla="*/ 500062 h 1138237"/>
              <a:gd name="connsiteX29" fmla="*/ 1038225 w 1774031"/>
              <a:gd name="connsiteY29" fmla="*/ 433387 h 1138237"/>
              <a:gd name="connsiteX30" fmla="*/ 1247775 w 1774031"/>
              <a:gd name="connsiteY30" fmla="*/ 309562 h 1138237"/>
              <a:gd name="connsiteX31" fmla="*/ 1421606 w 1774031"/>
              <a:gd name="connsiteY31" fmla="*/ 204787 h 1138237"/>
              <a:gd name="connsiteX32" fmla="*/ 1569244 w 1774031"/>
              <a:gd name="connsiteY32" fmla="*/ 111918 h 1138237"/>
              <a:gd name="connsiteX33" fmla="*/ 1693069 w 1774031"/>
              <a:gd name="connsiteY33" fmla="*/ 30956 h 1138237"/>
              <a:gd name="connsiteX34" fmla="*/ 1728787 w 1774031"/>
              <a:gd name="connsiteY34" fmla="*/ 9525 h 1138237"/>
              <a:gd name="connsiteX35" fmla="*/ 1752600 w 1774031"/>
              <a:gd name="connsiteY35" fmla="*/ 0 h 1138237"/>
              <a:gd name="connsiteX36" fmla="*/ 1769269 w 1774031"/>
              <a:gd name="connsiteY36" fmla="*/ 2381 h 1138237"/>
              <a:gd name="connsiteX37" fmla="*/ 1774031 w 1774031"/>
              <a:gd name="connsiteY37" fmla="*/ 14287 h 1138237"/>
              <a:gd name="connsiteX38" fmla="*/ 1764506 w 1774031"/>
              <a:gd name="connsiteY38" fmla="*/ 54768 h 1138237"/>
              <a:gd name="connsiteX39" fmla="*/ 1743075 w 1774031"/>
              <a:gd name="connsiteY39" fmla="*/ 80962 h 1138237"/>
              <a:gd name="connsiteX40" fmla="*/ 1609725 w 1774031"/>
              <a:gd name="connsiteY40" fmla="*/ 197643 h 1138237"/>
              <a:gd name="connsiteX41" fmla="*/ 1404937 w 1774031"/>
              <a:gd name="connsiteY41" fmla="*/ 369093 h 1138237"/>
              <a:gd name="connsiteX42" fmla="*/ 1171575 w 1774031"/>
              <a:gd name="connsiteY42" fmla="*/ 540543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774031" h="1138237">
                <a:moveTo>
                  <a:pt x="1171575" y="540543"/>
                </a:moveTo>
                <a:lnTo>
                  <a:pt x="873919" y="745331"/>
                </a:lnTo>
                <a:lnTo>
                  <a:pt x="631031" y="919162"/>
                </a:lnTo>
                <a:lnTo>
                  <a:pt x="466725" y="1040606"/>
                </a:lnTo>
                <a:lnTo>
                  <a:pt x="421481" y="1090612"/>
                </a:lnTo>
                <a:lnTo>
                  <a:pt x="378619" y="1123950"/>
                </a:lnTo>
                <a:lnTo>
                  <a:pt x="345281" y="1135856"/>
                </a:lnTo>
                <a:lnTo>
                  <a:pt x="307181" y="1138237"/>
                </a:lnTo>
                <a:lnTo>
                  <a:pt x="278606" y="1133475"/>
                </a:lnTo>
                <a:lnTo>
                  <a:pt x="235744" y="1112043"/>
                </a:lnTo>
                <a:lnTo>
                  <a:pt x="207169" y="1092993"/>
                </a:lnTo>
                <a:lnTo>
                  <a:pt x="169069" y="1054893"/>
                </a:lnTo>
                <a:lnTo>
                  <a:pt x="126206" y="992981"/>
                </a:lnTo>
                <a:lnTo>
                  <a:pt x="80962" y="904875"/>
                </a:lnTo>
                <a:lnTo>
                  <a:pt x="47625" y="823912"/>
                </a:lnTo>
                <a:lnTo>
                  <a:pt x="23812" y="762000"/>
                </a:lnTo>
                <a:lnTo>
                  <a:pt x="7144" y="719137"/>
                </a:lnTo>
                <a:lnTo>
                  <a:pt x="0" y="697706"/>
                </a:lnTo>
                <a:lnTo>
                  <a:pt x="2381" y="681037"/>
                </a:lnTo>
                <a:lnTo>
                  <a:pt x="11906" y="673893"/>
                </a:lnTo>
                <a:lnTo>
                  <a:pt x="23812" y="671512"/>
                </a:lnTo>
                <a:lnTo>
                  <a:pt x="45244" y="678656"/>
                </a:lnTo>
                <a:lnTo>
                  <a:pt x="102394" y="709612"/>
                </a:lnTo>
                <a:lnTo>
                  <a:pt x="154781" y="735806"/>
                </a:lnTo>
                <a:lnTo>
                  <a:pt x="216694" y="754856"/>
                </a:lnTo>
                <a:lnTo>
                  <a:pt x="266700" y="757237"/>
                </a:lnTo>
                <a:lnTo>
                  <a:pt x="309562" y="750093"/>
                </a:lnTo>
                <a:lnTo>
                  <a:pt x="488156" y="688181"/>
                </a:lnTo>
                <a:lnTo>
                  <a:pt x="897731" y="500062"/>
                </a:lnTo>
                <a:lnTo>
                  <a:pt x="1038225" y="433387"/>
                </a:lnTo>
                <a:lnTo>
                  <a:pt x="1247775" y="309562"/>
                </a:lnTo>
                <a:lnTo>
                  <a:pt x="1421606" y="204787"/>
                </a:lnTo>
                <a:lnTo>
                  <a:pt x="1569244" y="111918"/>
                </a:lnTo>
                <a:lnTo>
                  <a:pt x="1693069" y="30956"/>
                </a:lnTo>
                <a:lnTo>
                  <a:pt x="1728787" y="9525"/>
                </a:lnTo>
                <a:lnTo>
                  <a:pt x="1752600" y="0"/>
                </a:lnTo>
                <a:lnTo>
                  <a:pt x="1769269" y="2381"/>
                </a:lnTo>
                <a:lnTo>
                  <a:pt x="1774031" y="14287"/>
                </a:lnTo>
                <a:lnTo>
                  <a:pt x="1764506" y="54768"/>
                </a:lnTo>
                <a:lnTo>
                  <a:pt x="1743075" y="80962"/>
                </a:lnTo>
                <a:lnTo>
                  <a:pt x="1609725" y="197643"/>
                </a:lnTo>
                <a:lnTo>
                  <a:pt x="1404937" y="369093"/>
                </a:lnTo>
                <a:lnTo>
                  <a:pt x="1171575" y="54054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29CF1FC-BF86-4416-AC5B-A63BA67E54DA}"/>
              </a:ext>
            </a:extLst>
          </p:cNvPr>
          <p:cNvSpPr/>
          <p:nvPr/>
        </p:nvSpPr>
        <p:spPr>
          <a:xfrm>
            <a:off x="6034089" y="2265364"/>
            <a:ext cx="2379662" cy="473075"/>
          </a:xfrm>
          <a:custGeom>
            <a:avLst/>
            <a:gdLst>
              <a:gd name="connsiteX0" fmla="*/ 1400175 w 2378868"/>
              <a:gd name="connsiteY0" fmla="*/ 297656 h 473869"/>
              <a:gd name="connsiteX1" fmla="*/ 921543 w 2378868"/>
              <a:gd name="connsiteY1" fmla="*/ 378619 h 473869"/>
              <a:gd name="connsiteX2" fmla="*/ 545306 w 2378868"/>
              <a:gd name="connsiteY2" fmla="*/ 440531 h 473869"/>
              <a:gd name="connsiteX3" fmla="*/ 309562 w 2378868"/>
              <a:gd name="connsiteY3" fmla="*/ 471487 h 473869"/>
              <a:gd name="connsiteX4" fmla="*/ 278606 w 2378868"/>
              <a:gd name="connsiteY4" fmla="*/ 473869 h 473869"/>
              <a:gd name="connsiteX5" fmla="*/ 247650 w 2378868"/>
              <a:gd name="connsiteY5" fmla="*/ 471487 h 473869"/>
              <a:gd name="connsiteX6" fmla="*/ 211931 w 2378868"/>
              <a:gd name="connsiteY6" fmla="*/ 464344 h 473869"/>
              <a:gd name="connsiteX7" fmla="*/ 0 w 2378868"/>
              <a:gd name="connsiteY7" fmla="*/ 381000 h 473869"/>
              <a:gd name="connsiteX8" fmla="*/ 88106 w 2378868"/>
              <a:gd name="connsiteY8" fmla="*/ 242887 h 473869"/>
              <a:gd name="connsiteX9" fmla="*/ 216693 w 2378868"/>
              <a:gd name="connsiteY9" fmla="*/ 278606 h 473869"/>
              <a:gd name="connsiteX10" fmla="*/ 311943 w 2378868"/>
              <a:gd name="connsiteY10" fmla="*/ 290512 h 473869"/>
              <a:gd name="connsiteX11" fmla="*/ 361950 w 2378868"/>
              <a:gd name="connsiteY11" fmla="*/ 295275 h 473869"/>
              <a:gd name="connsiteX12" fmla="*/ 404812 w 2378868"/>
              <a:gd name="connsiteY12" fmla="*/ 292894 h 473869"/>
              <a:gd name="connsiteX13" fmla="*/ 633412 w 2378868"/>
              <a:gd name="connsiteY13" fmla="*/ 257175 h 473869"/>
              <a:gd name="connsiteX14" fmla="*/ 1073943 w 2378868"/>
              <a:gd name="connsiteY14" fmla="*/ 180975 h 473869"/>
              <a:gd name="connsiteX15" fmla="*/ 1395412 w 2378868"/>
              <a:gd name="connsiteY15" fmla="*/ 121444 h 473869"/>
              <a:gd name="connsiteX16" fmla="*/ 1626393 w 2378868"/>
              <a:gd name="connsiteY16" fmla="*/ 80962 h 473869"/>
              <a:gd name="connsiteX17" fmla="*/ 1781175 w 2378868"/>
              <a:gd name="connsiteY17" fmla="*/ 52387 h 473869"/>
              <a:gd name="connsiteX18" fmla="*/ 1866900 w 2378868"/>
              <a:gd name="connsiteY18" fmla="*/ 28575 h 473869"/>
              <a:gd name="connsiteX19" fmla="*/ 1914525 w 2378868"/>
              <a:gd name="connsiteY19" fmla="*/ 16669 h 473869"/>
              <a:gd name="connsiteX20" fmla="*/ 1971675 w 2378868"/>
              <a:gd name="connsiteY20" fmla="*/ 4762 h 473869"/>
              <a:gd name="connsiteX21" fmla="*/ 2012156 w 2378868"/>
              <a:gd name="connsiteY21" fmla="*/ 0 h 473869"/>
              <a:gd name="connsiteX22" fmla="*/ 2059781 w 2378868"/>
              <a:gd name="connsiteY22" fmla="*/ 7144 h 473869"/>
              <a:gd name="connsiteX23" fmla="*/ 2095500 w 2378868"/>
              <a:gd name="connsiteY23" fmla="*/ 21431 h 473869"/>
              <a:gd name="connsiteX24" fmla="*/ 2143125 w 2378868"/>
              <a:gd name="connsiteY24" fmla="*/ 52387 h 473869"/>
              <a:gd name="connsiteX25" fmla="*/ 2219325 w 2378868"/>
              <a:gd name="connsiteY25" fmla="*/ 111919 h 473869"/>
              <a:gd name="connsiteX26" fmla="*/ 2309812 w 2378868"/>
              <a:gd name="connsiteY26" fmla="*/ 202406 h 473869"/>
              <a:gd name="connsiteX27" fmla="*/ 2369343 w 2378868"/>
              <a:gd name="connsiteY27" fmla="*/ 273844 h 473869"/>
              <a:gd name="connsiteX28" fmla="*/ 2376487 w 2378868"/>
              <a:gd name="connsiteY28" fmla="*/ 288131 h 473869"/>
              <a:gd name="connsiteX29" fmla="*/ 2378868 w 2378868"/>
              <a:gd name="connsiteY29" fmla="*/ 304800 h 473869"/>
              <a:gd name="connsiteX30" fmla="*/ 2369343 w 2378868"/>
              <a:gd name="connsiteY30" fmla="*/ 335756 h 473869"/>
              <a:gd name="connsiteX31" fmla="*/ 2340768 w 2378868"/>
              <a:gd name="connsiteY31" fmla="*/ 376237 h 473869"/>
              <a:gd name="connsiteX32" fmla="*/ 2319337 w 2378868"/>
              <a:gd name="connsiteY32" fmla="*/ 411956 h 473869"/>
              <a:gd name="connsiteX33" fmla="*/ 1974056 w 2378868"/>
              <a:gd name="connsiteY33" fmla="*/ 247650 h 473869"/>
              <a:gd name="connsiteX34" fmla="*/ 1400175 w 2378868"/>
              <a:gd name="connsiteY34" fmla="*/ 297656 h 473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378868" h="473869">
                <a:moveTo>
                  <a:pt x="1400175" y="297656"/>
                </a:moveTo>
                <a:lnTo>
                  <a:pt x="921543" y="378619"/>
                </a:lnTo>
                <a:lnTo>
                  <a:pt x="545306" y="440531"/>
                </a:lnTo>
                <a:lnTo>
                  <a:pt x="309562" y="471487"/>
                </a:lnTo>
                <a:lnTo>
                  <a:pt x="278606" y="473869"/>
                </a:lnTo>
                <a:lnTo>
                  <a:pt x="247650" y="471487"/>
                </a:lnTo>
                <a:lnTo>
                  <a:pt x="211931" y="464344"/>
                </a:lnTo>
                <a:lnTo>
                  <a:pt x="0" y="381000"/>
                </a:lnTo>
                <a:lnTo>
                  <a:pt x="88106" y="242887"/>
                </a:lnTo>
                <a:lnTo>
                  <a:pt x="216693" y="278606"/>
                </a:lnTo>
                <a:lnTo>
                  <a:pt x="311943" y="290512"/>
                </a:lnTo>
                <a:lnTo>
                  <a:pt x="361950" y="295275"/>
                </a:lnTo>
                <a:lnTo>
                  <a:pt x="404812" y="292894"/>
                </a:lnTo>
                <a:lnTo>
                  <a:pt x="633412" y="257175"/>
                </a:lnTo>
                <a:lnTo>
                  <a:pt x="1073943" y="180975"/>
                </a:lnTo>
                <a:lnTo>
                  <a:pt x="1395412" y="121444"/>
                </a:lnTo>
                <a:lnTo>
                  <a:pt x="1626393" y="80962"/>
                </a:lnTo>
                <a:lnTo>
                  <a:pt x="1781175" y="52387"/>
                </a:lnTo>
                <a:lnTo>
                  <a:pt x="1866900" y="28575"/>
                </a:lnTo>
                <a:lnTo>
                  <a:pt x="1914525" y="16669"/>
                </a:lnTo>
                <a:lnTo>
                  <a:pt x="1971675" y="4762"/>
                </a:lnTo>
                <a:lnTo>
                  <a:pt x="2012156" y="0"/>
                </a:lnTo>
                <a:lnTo>
                  <a:pt x="2059781" y="7144"/>
                </a:lnTo>
                <a:lnTo>
                  <a:pt x="2095500" y="21431"/>
                </a:lnTo>
                <a:lnTo>
                  <a:pt x="2143125" y="52387"/>
                </a:lnTo>
                <a:lnTo>
                  <a:pt x="2219325" y="111919"/>
                </a:lnTo>
                <a:lnTo>
                  <a:pt x="2309812" y="202406"/>
                </a:lnTo>
                <a:lnTo>
                  <a:pt x="2369343" y="273844"/>
                </a:lnTo>
                <a:lnTo>
                  <a:pt x="2376487" y="288131"/>
                </a:lnTo>
                <a:lnTo>
                  <a:pt x="2378868" y="304800"/>
                </a:lnTo>
                <a:lnTo>
                  <a:pt x="2369343" y="335756"/>
                </a:lnTo>
                <a:lnTo>
                  <a:pt x="2340768" y="376237"/>
                </a:lnTo>
                <a:lnTo>
                  <a:pt x="2319337" y="411956"/>
                </a:lnTo>
                <a:lnTo>
                  <a:pt x="1974056" y="247650"/>
                </a:lnTo>
                <a:lnTo>
                  <a:pt x="1400175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236D3CC-4EA2-4A05-930C-3B37D9E63FBA}"/>
              </a:ext>
            </a:extLst>
          </p:cNvPr>
          <p:cNvSpPr/>
          <p:nvPr/>
        </p:nvSpPr>
        <p:spPr>
          <a:xfrm rot="16200000">
            <a:off x="6067427" y="3575051"/>
            <a:ext cx="3425825" cy="1206500"/>
          </a:xfrm>
          <a:custGeom>
            <a:avLst/>
            <a:gdLst>
              <a:gd name="connsiteX0" fmla="*/ 2025650 w 3425825"/>
              <a:gd name="connsiteY0" fmla="*/ 990600 h 1206500"/>
              <a:gd name="connsiteX1" fmla="*/ 1670050 w 3425825"/>
              <a:gd name="connsiteY1" fmla="*/ 920750 h 1206500"/>
              <a:gd name="connsiteX2" fmla="*/ 1406525 w 3425825"/>
              <a:gd name="connsiteY2" fmla="*/ 860425 h 1206500"/>
              <a:gd name="connsiteX3" fmla="*/ 1143000 w 3425825"/>
              <a:gd name="connsiteY3" fmla="*/ 787400 h 1206500"/>
              <a:gd name="connsiteX4" fmla="*/ 838200 w 3425825"/>
              <a:gd name="connsiteY4" fmla="*/ 692150 h 1206500"/>
              <a:gd name="connsiteX5" fmla="*/ 600075 w 3425825"/>
              <a:gd name="connsiteY5" fmla="*/ 606425 h 1206500"/>
              <a:gd name="connsiteX6" fmla="*/ 441325 w 3425825"/>
              <a:gd name="connsiteY6" fmla="*/ 536575 h 1206500"/>
              <a:gd name="connsiteX7" fmla="*/ 279400 w 3425825"/>
              <a:gd name="connsiteY7" fmla="*/ 450850 h 1206500"/>
              <a:gd name="connsiteX8" fmla="*/ 133350 w 3425825"/>
              <a:gd name="connsiteY8" fmla="*/ 361950 h 1206500"/>
              <a:gd name="connsiteX9" fmla="*/ 57150 w 3425825"/>
              <a:gd name="connsiteY9" fmla="*/ 301625 h 1206500"/>
              <a:gd name="connsiteX10" fmla="*/ 22225 w 3425825"/>
              <a:gd name="connsiteY10" fmla="*/ 263525 h 1206500"/>
              <a:gd name="connsiteX11" fmla="*/ 6350 w 3425825"/>
              <a:gd name="connsiteY11" fmla="*/ 234950 h 1206500"/>
              <a:gd name="connsiteX12" fmla="*/ 0 w 3425825"/>
              <a:gd name="connsiteY12" fmla="*/ 196850 h 1206500"/>
              <a:gd name="connsiteX13" fmla="*/ 12700 w 3425825"/>
              <a:gd name="connsiteY13" fmla="*/ 149225 h 1206500"/>
              <a:gd name="connsiteX14" fmla="*/ 41275 w 3425825"/>
              <a:gd name="connsiteY14" fmla="*/ 95250 h 1206500"/>
              <a:gd name="connsiteX15" fmla="*/ 82550 w 3425825"/>
              <a:gd name="connsiteY15" fmla="*/ 57150 h 1206500"/>
              <a:gd name="connsiteX16" fmla="*/ 161925 w 3425825"/>
              <a:gd name="connsiteY16" fmla="*/ 0 h 1206500"/>
              <a:gd name="connsiteX17" fmla="*/ 492125 w 3425825"/>
              <a:gd name="connsiteY17" fmla="*/ 200025 h 1206500"/>
              <a:gd name="connsiteX18" fmla="*/ 523875 w 3425825"/>
              <a:gd name="connsiteY18" fmla="*/ 238125 h 1206500"/>
              <a:gd name="connsiteX19" fmla="*/ 555625 w 3425825"/>
              <a:gd name="connsiteY19" fmla="*/ 269875 h 1206500"/>
              <a:gd name="connsiteX20" fmla="*/ 622300 w 3425825"/>
              <a:gd name="connsiteY20" fmla="*/ 314325 h 1206500"/>
              <a:gd name="connsiteX21" fmla="*/ 711200 w 3425825"/>
              <a:gd name="connsiteY21" fmla="*/ 368300 h 1206500"/>
              <a:gd name="connsiteX22" fmla="*/ 885825 w 3425825"/>
              <a:gd name="connsiteY22" fmla="*/ 447675 h 1206500"/>
              <a:gd name="connsiteX23" fmla="*/ 1028700 w 3425825"/>
              <a:gd name="connsiteY23" fmla="*/ 501650 h 1206500"/>
              <a:gd name="connsiteX24" fmla="*/ 1187450 w 3425825"/>
              <a:gd name="connsiteY24" fmla="*/ 552450 h 1206500"/>
              <a:gd name="connsiteX25" fmla="*/ 1416050 w 3425825"/>
              <a:gd name="connsiteY25" fmla="*/ 615950 h 1206500"/>
              <a:gd name="connsiteX26" fmla="*/ 1660525 w 3425825"/>
              <a:gd name="connsiteY26" fmla="*/ 673100 h 1206500"/>
              <a:gd name="connsiteX27" fmla="*/ 1854200 w 3425825"/>
              <a:gd name="connsiteY27" fmla="*/ 714375 h 1206500"/>
              <a:gd name="connsiteX28" fmla="*/ 2073275 w 3425825"/>
              <a:gd name="connsiteY28" fmla="*/ 749300 h 1206500"/>
              <a:gd name="connsiteX29" fmla="*/ 2273300 w 3425825"/>
              <a:gd name="connsiteY29" fmla="*/ 777875 h 1206500"/>
              <a:gd name="connsiteX30" fmla="*/ 2501900 w 3425825"/>
              <a:gd name="connsiteY30" fmla="*/ 806450 h 1206500"/>
              <a:gd name="connsiteX31" fmla="*/ 2759075 w 3425825"/>
              <a:gd name="connsiteY31" fmla="*/ 828675 h 1206500"/>
              <a:gd name="connsiteX32" fmla="*/ 3022600 w 3425825"/>
              <a:gd name="connsiteY32" fmla="*/ 844550 h 1206500"/>
              <a:gd name="connsiteX33" fmla="*/ 3260725 w 3425825"/>
              <a:gd name="connsiteY33" fmla="*/ 854075 h 1206500"/>
              <a:gd name="connsiteX34" fmla="*/ 3292475 w 3425825"/>
              <a:gd name="connsiteY34" fmla="*/ 847725 h 1206500"/>
              <a:gd name="connsiteX35" fmla="*/ 3333750 w 3425825"/>
              <a:gd name="connsiteY35" fmla="*/ 835025 h 1206500"/>
              <a:gd name="connsiteX36" fmla="*/ 3425825 w 3425825"/>
              <a:gd name="connsiteY36" fmla="*/ 746125 h 1206500"/>
              <a:gd name="connsiteX37" fmla="*/ 3298825 w 3425825"/>
              <a:gd name="connsiteY37" fmla="*/ 1206500 h 1206500"/>
              <a:gd name="connsiteX38" fmla="*/ 3216275 w 3425825"/>
              <a:gd name="connsiteY38" fmla="*/ 1174750 h 1206500"/>
              <a:gd name="connsiteX39" fmla="*/ 3175000 w 3425825"/>
              <a:gd name="connsiteY39" fmla="*/ 1158875 h 1206500"/>
              <a:gd name="connsiteX40" fmla="*/ 3130550 w 3425825"/>
              <a:gd name="connsiteY40" fmla="*/ 1146175 h 1206500"/>
              <a:gd name="connsiteX41" fmla="*/ 3041650 w 3425825"/>
              <a:gd name="connsiteY41" fmla="*/ 1139825 h 1206500"/>
              <a:gd name="connsiteX42" fmla="*/ 2740025 w 3425825"/>
              <a:gd name="connsiteY42" fmla="*/ 1098550 h 1206500"/>
              <a:gd name="connsiteX43" fmla="*/ 2352675 w 3425825"/>
              <a:gd name="connsiteY43" fmla="*/ 1047750 h 1206500"/>
              <a:gd name="connsiteX44" fmla="*/ 2025650 w 3425825"/>
              <a:gd name="connsiteY44" fmla="*/ 990600 h 120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425825" h="1206500">
                <a:moveTo>
                  <a:pt x="2025650" y="990600"/>
                </a:moveTo>
                <a:lnTo>
                  <a:pt x="1670050" y="920750"/>
                </a:lnTo>
                <a:lnTo>
                  <a:pt x="1406525" y="860425"/>
                </a:lnTo>
                <a:lnTo>
                  <a:pt x="1143000" y="787400"/>
                </a:lnTo>
                <a:lnTo>
                  <a:pt x="838200" y="692150"/>
                </a:lnTo>
                <a:lnTo>
                  <a:pt x="600075" y="606425"/>
                </a:lnTo>
                <a:lnTo>
                  <a:pt x="441325" y="536575"/>
                </a:lnTo>
                <a:lnTo>
                  <a:pt x="279400" y="450850"/>
                </a:lnTo>
                <a:lnTo>
                  <a:pt x="133350" y="361950"/>
                </a:lnTo>
                <a:lnTo>
                  <a:pt x="57150" y="301625"/>
                </a:lnTo>
                <a:lnTo>
                  <a:pt x="22225" y="263525"/>
                </a:lnTo>
                <a:lnTo>
                  <a:pt x="6350" y="234950"/>
                </a:lnTo>
                <a:lnTo>
                  <a:pt x="0" y="196850"/>
                </a:lnTo>
                <a:lnTo>
                  <a:pt x="12700" y="149225"/>
                </a:lnTo>
                <a:lnTo>
                  <a:pt x="41275" y="95250"/>
                </a:lnTo>
                <a:lnTo>
                  <a:pt x="82550" y="57150"/>
                </a:lnTo>
                <a:lnTo>
                  <a:pt x="161925" y="0"/>
                </a:lnTo>
                <a:lnTo>
                  <a:pt x="492125" y="200025"/>
                </a:lnTo>
                <a:lnTo>
                  <a:pt x="523875" y="238125"/>
                </a:lnTo>
                <a:lnTo>
                  <a:pt x="555625" y="269875"/>
                </a:lnTo>
                <a:lnTo>
                  <a:pt x="622300" y="314325"/>
                </a:lnTo>
                <a:lnTo>
                  <a:pt x="711200" y="368300"/>
                </a:lnTo>
                <a:lnTo>
                  <a:pt x="885825" y="447675"/>
                </a:lnTo>
                <a:lnTo>
                  <a:pt x="1028700" y="501650"/>
                </a:lnTo>
                <a:lnTo>
                  <a:pt x="1187450" y="552450"/>
                </a:lnTo>
                <a:lnTo>
                  <a:pt x="1416050" y="615950"/>
                </a:lnTo>
                <a:lnTo>
                  <a:pt x="1660525" y="673100"/>
                </a:lnTo>
                <a:lnTo>
                  <a:pt x="1854200" y="714375"/>
                </a:lnTo>
                <a:lnTo>
                  <a:pt x="2073275" y="749300"/>
                </a:lnTo>
                <a:lnTo>
                  <a:pt x="2273300" y="777875"/>
                </a:lnTo>
                <a:lnTo>
                  <a:pt x="2501900" y="806450"/>
                </a:lnTo>
                <a:lnTo>
                  <a:pt x="2759075" y="828675"/>
                </a:lnTo>
                <a:lnTo>
                  <a:pt x="3022600" y="844550"/>
                </a:lnTo>
                <a:lnTo>
                  <a:pt x="3260725" y="854075"/>
                </a:lnTo>
                <a:lnTo>
                  <a:pt x="3292475" y="847725"/>
                </a:lnTo>
                <a:lnTo>
                  <a:pt x="3333750" y="835025"/>
                </a:lnTo>
                <a:lnTo>
                  <a:pt x="3425825" y="746125"/>
                </a:lnTo>
                <a:lnTo>
                  <a:pt x="3298825" y="1206500"/>
                </a:lnTo>
                <a:lnTo>
                  <a:pt x="3216275" y="1174750"/>
                </a:lnTo>
                <a:lnTo>
                  <a:pt x="3175000" y="1158875"/>
                </a:lnTo>
                <a:lnTo>
                  <a:pt x="3130550" y="1146175"/>
                </a:lnTo>
                <a:lnTo>
                  <a:pt x="3041650" y="1139825"/>
                </a:lnTo>
                <a:lnTo>
                  <a:pt x="2740025" y="1098550"/>
                </a:lnTo>
                <a:lnTo>
                  <a:pt x="2352675" y="1047750"/>
                </a:lnTo>
                <a:lnTo>
                  <a:pt x="2025650" y="990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1A9E333-898F-4A84-BF12-5B3D1C83B33F}"/>
              </a:ext>
            </a:extLst>
          </p:cNvPr>
          <p:cNvSpPr/>
          <p:nvPr/>
        </p:nvSpPr>
        <p:spPr>
          <a:xfrm>
            <a:off x="6729414" y="5208588"/>
            <a:ext cx="746125" cy="577850"/>
          </a:xfrm>
          <a:custGeom>
            <a:avLst/>
            <a:gdLst>
              <a:gd name="connsiteX0" fmla="*/ 219075 w 745331"/>
              <a:gd name="connsiteY0" fmla="*/ 90487 h 578644"/>
              <a:gd name="connsiteX1" fmla="*/ 416718 w 745331"/>
              <a:gd name="connsiteY1" fmla="*/ 178594 h 578644"/>
              <a:gd name="connsiteX2" fmla="*/ 469106 w 745331"/>
              <a:gd name="connsiteY2" fmla="*/ 195262 h 578644"/>
              <a:gd name="connsiteX3" fmla="*/ 509587 w 745331"/>
              <a:gd name="connsiteY3" fmla="*/ 204787 h 578644"/>
              <a:gd name="connsiteX4" fmla="*/ 545306 w 745331"/>
              <a:gd name="connsiteY4" fmla="*/ 207169 h 578644"/>
              <a:gd name="connsiteX5" fmla="*/ 573881 w 745331"/>
              <a:gd name="connsiteY5" fmla="*/ 209550 h 578644"/>
              <a:gd name="connsiteX6" fmla="*/ 597693 w 745331"/>
              <a:gd name="connsiteY6" fmla="*/ 207169 h 578644"/>
              <a:gd name="connsiteX7" fmla="*/ 745331 w 745331"/>
              <a:gd name="connsiteY7" fmla="*/ 159544 h 578644"/>
              <a:gd name="connsiteX8" fmla="*/ 509587 w 745331"/>
              <a:gd name="connsiteY8" fmla="*/ 578644 h 578644"/>
              <a:gd name="connsiteX9" fmla="*/ 447675 w 745331"/>
              <a:gd name="connsiteY9" fmla="*/ 519112 h 578644"/>
              <a:gd name="connsiteX10" fmla="*/ 381000 w 745331"/>
              <a:gd name="connsiteY10" fmla="*/ 435769 h 578644"/>
              <a:gd name="connsiteX11" fmla="*/ 319087 w 745331"/>
              <a:gd name="connsiteY11" fmla="*/ 357187 h 578644"/>
              <a:gd name="connsiteX12" fmla="*/ 228600 w 745331"/>
              <a:gd name="connsiteY12" fmla="*/ 259556 h 578644"/>
              <a:gd name="connsiteX13" fmla="*/ 152400 w 745331"/>
              <a:gd name="connsiteY13" fmla="*/ 185737 h 578644"/>
              <a:gd name="connsiteX14" fmla="*/ 59531 w 745331"/>
              <a:gd name="connsiteY14" fmla="*/ 104775 h 578644"/>
              <a:gd name="connsiteX15" fmla="*/ 35718 w 745331"/>
              <a:gd name="connsiteY15" fmla="*/ 88106 h 578644"/>
              <a:gd name="connsiteX16" fmla="*/ 21431 w 745331"/>
              <a:gd name="connsiteY16" fmla="*/ 76200 h 578644"/>
              <a:gd name="connsiteX17" fmla="*/ 9525 w 745331"/>
              <a:gd name="connsiteY17" fmla="*/ 57150 h 578644"/>
              <a:gd name="connsiteX18" fmla="*/ 0 w 745331"/>
              <a:gd name="connsiteY18" fmla="*/ 35719 h 578644"/>
              <a:gd name="connsiteX19" fmla="*/ 0 w 745331"/>
              <a:gd name="connsiteY19" fmla="*/ 19050 h 578644"/>
              <a:gd name="connsiteX20" fmla="*/ 7143 w 745331"/>
              <a:gd name="connsiteY20" fmla="*/ 7144 h 578644"/>
              <a:gd name="connsiteX21" fmla="*/ 26193 w 745331"/>
              <a:gd name="connsiteY21" fmla="*/ 2381 h 578644"/>
              <a:gd name="connsiteX22" fmla="*/ 52387 w 745331"/>
              <a:gd name="connsiteY22" fmla="*/ 0 h 578644"/>
              <a:gd name="connsiteX23" fmla="*/ 76200 w 745331"/>
              <a:gd name="connsiteY23" fmla="*/ 7144 h 578644"/>
              <a:gd name="connsiteX24" fmla="*/ 109537 w 745331"/>
              <a:gd name="connsiteY24" fmla="*/ 26194 h 578644"/>
              <a:gd name="connsiteX25" fmla="*/ 219075 w 745331"/>
              <a:gd name="connsiteY25" fmla="*/ 90487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5331" h="578644">
                <a:moveTo>
                  <a:pt x="219075" y="90487"/>
                </a:moveTo>
                <a:lnTo>
                  <a:pt x="416718" y="178594"/>
                </a:lnTo>
                <a:lnTo>
                  <a:pt x="469106" y="195262"/>
                </a:lnTo>
                <a:lnTo>
                  <a:pt x="509587" y="204787"/>
                </a:lnTo>
                <a:lnTo>
                  <a:pt x="545306" y="207169"/>
                </a:lnTo>
                <a:lnTo>
                  <a:pt x="573881" y="209550"/>
                </a:lnTo>
                <a:lnTo>
                  <a:pt x="597693" y="207169"/>
                </a:lnTo>
                <a:lnTo>
                  <a:pt x="745331" y="159544"/>
                </a:lnTo>
                <a:lnTo>
                  <a:pt x="509587" y="578644"/>
                </a:lnTo>
                <a:lnTo>
                  <a:pt x="447675" y="519112"/>
                </a:lnTo>
                <a:lnTo>
                  <a:pt x="381000" y="435769"/>
                </a:lnTo>
                <a:lnTo>
                  <a:pt x="319087" y="357187"/>
                </a:lnTo>
                <a:lnTo>
                  <a:pt x="228600" y="259556"/>
                </a:lnTo>
                <a:lnTo>
                  <a:pt x="152400" y="185737"/>
                </a:lnTo>
                <a:lnTo>
                  <a:pt x="59531" y="104775"/>
                </a:lnTo>
                <a:lnTo>
                  <a:pt x="35718" y="88106"/>
                </a:lnTo>
                <a:lnTo>
                  <a:pt x="21431" y="76200"/>
                </a:lnTo>
                <a:lnTo>
                  <a:pt x="9525" y="57150"/>
                </a:lnTo>
                <a:lnTo>
                  <a:pt x="0" y="35719"/>
                </a:lnTo>
                <a:lnTo>
                  <a:pt x="0" y="19050"/>
                </a:lnTo>
                <a:lnTo>
                  <a:pt x="7143" y="7144"/>
                </a:lnTo>
                <a:lnTo>
                  <a:pt x="26193" y="2381"/>
                </a:lnTo>
                <a:lnTo>
                  <a:pt x="52387" y="0"/>
                </a:lnTo>
                <a:lnTo>
                  <a:pt x="76200" y="7144"/>
                </a:lnTo>
                <a:lnTo>
                  <a:pt x="109537" y="26194"/>
                </a:lnTo>
                <a:lnTo>
                  <a:pt x="219075" y="904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7F814C17-1628-44AC-8423-39A87A4945FF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560A0BEE-E07E-4301-A907-6199B031425C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AB567F19-B50A-462C-AF06-184F6EF271E3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87F0E7E-2E02-493C-B404-C8A4B632F66E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051487AF-FB66-4273-98ED-F95638A99F09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626FFDB1-6E19-45B1-8E4A-383CF5D1F6EF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FB102D7D-A226-465D-8D9B-91AC76F50E4A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B9FAF4CE-D040-4B69-A09D-3FDD612E188A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">
              <a:extLst>
                <a:ext uri="{FF2B5EF4-FFF2-40B4-BE49-F238E27FC236}">
                  <a16:creationId xmlns:a16="http://schemas.microsoft.com/office/drawing/2014/main" id="{840AE382-7305-4166-9C13-9B60FFB10D96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2">
              <a:extLst>
                <a:ext uri="{FF2B5EF4-FFF2-40B4-BE49-F238E27FC236}">
                  <a16:creationId xmlns:a16="http://schemas.microsoft.com/office/drawing/2014/main" id="{E469BD28-A519-4EEA-B2F5-D30521ABFDD3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1B6B10AD-7271-4054-91B2-3C611A47B05D}"/>
              </a:ext>
            </a:extLst>
          </p:cNvPr>
          <p:cNvGrpSpPr/>
          <p:nvPr/>
        </p:nvGrpSpPr>
        <p:grpSpPr>
          <a:xfrm>
            <a:off x="3684590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28" name="フリーフォーム 6">
              <a:extLst>
                <a:ext uri="{FF2B5EF4-FFF2-40B4-BE49-F238E27FC236}">
                  <a16:creationId xmlns:a16="http://schemas.microsoft.com/office/drawing/2014/main" id="{F91965C4-18D6-4305-BDBD-D95DF8CE6352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511FD799-4E7F-4AF3-92CC-B503FD032F91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45B00ED9-FC7F-4E16-AA98-39B0FA9E9C28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53787789-05DD-4455-937D-5F009116BCCA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A12A737B-E74A-4D7C-9D67-03E3E459E60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5940180D-0392-4D0A-BE75-638598BF8695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64E35991-3BAE-44BC-BFEF-0C9003B9E52B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115971E2-A834-4C8F-AFA1-8252C3C3EEF2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4B89349-22A8-428D-8326-6227D67EB1DE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423038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C8AFE56-52F8-4288-811C-50AABFBF6EF2}"/>
              </a:ext>
            </a:extLst>
          </p:cNvPr>
          <p:cNvGrpSpPr/>
          <p:nvPr/>
        </p:nvGrpSpPr>
        <p:grpSpPr>
          <a:xfrm>
            <a:off x="3684591" y="1617664"/>
            <a:ext cx="4729161" cy="4273549"/>
            <a:chOff x="3684591" y="1617664"/>
            <a:chExt cx="4729161" cy="42735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72784546-BA5E-434F-8215-79D4885AAE85}"/>
                </a:ext>
              </a:extLst>
            </p:cNvPr>
            <p:cNvSpPr/>
            <p:nvPr/>
          </p:nvSpPr>
          <p:spPr>
            <a:xfrm>
              <a:off x="3741741" y="2773363"/>
              <a:ext cx="1652587" cy="546100"/>
            </a:xfrm>
            <a:custGeom>
              <a:avLst/>
              <a:gdLst>
                <a:gd name="connsiteX0" fmla="*/ 1212056 w 1652587"/>
                <a:gd name="connsiteY0" fmla="*/ 283369 h 545307"/>
                <a:gd name="connsiteX1" fmla="*/ 1009650 w 1652587"/>
                <a:gd name="connsiteY1" fmla="*/ 350044 h 545307"/>
                <a:gd name="connsiteX2" fmla="*/ 835819 w 1652587"/>
                <a:gd name="connsiteY2" fmla="*/ 402432 h 545307"/>
                <a:gd name="connsiteX3" fmla="*/ 628650 w 1652587"/>
                <a:gd name="connsiteY3" fmla="*/ 473869 h 545307"/>
                <a:gd name="connsiteX4" fmla="*/ 483394 w 1652587"/>
                <a:gd name="connsiteY4" fmla="*/ 519113 h 545307"/>
                <a:gd name="connsiteX5" fmla="*/ 392906 w 1652587"/>
                <a:gd name="connsiteY5" fmla="*/ 540544 h 545307"/>
                <a:gd name="connsiteX6" fmla="*/ 345281 w 1652587"/>
                <a:gd name="connsiteY6" fmla="*/ 545307 h 545307"/>
                <a:gd name="connsiteX7" fmla="*/ 278606 w 1652587"/>
                <a:gd name="connsiteY7" fmla="*/ 540544 h 545307"/>
                <a:gd name="connsiteX8" fmla="*/ 223837 w 1652587"/>
                <a:gd name="connsiteY8" fmla="*/ 531019 h 545307"/>
                <a:gd name="connsiteX9" fmla="*/ 185737 w 1652587"/>
                <a:gd name="connsiteY9" fmla="*/ 521494 h 545307"/>
                <a:gd name="connsiteX10" fmla="*/ 154781 w 1652587"/>
                <a:gd name="connsiteY10" fmla="*/ 511969 h 545307"/>
                <a:gd name="connsiteX11" fmla="*/ 121444 w 1652587"/>
                <a:gd name="connsiteY11" fmla="*/ 497682 h 545307"/>
                <a:gd name="connsiteX12" fmla="*/ 92869 w 1652587"/>
                <a:gd name="connsiteY12" fmla="*/ 478632 h 545307"/>
                <a:gd name="connsiteX13" fmla="*/ 71437 w 1652587"/>
                <a:gd name="connsiteY13" fmla="*/ 457200 h 545307"/>
                <a:gd name="connsiteX14" fmla="*/ 47625 w 1652587"/>
                <a:gd name="connsiteY14" fmla="*/ 428625 h 545307"/>
                <a:gd name="connsiteX15" fmla="*/ 30956 w 1652587"/>
                <a:gd name="connsiteY15" fmla="*/ 404813 h 545307"/>
                <a:gd name="connsiteX16" fmla="*/ 19050 w 1652587"/>
                <a:gd name="connsiteY16" fmla="*/ 369094 h 545307"/>
                <a:gd name="connsiteX17" fmla="*/ 9525 w 1652587"/>
                <a:gd name="connsiteY17" fmla="*/ 323850 h 545307"/>
                <a:gd name="connsiteX18" fmla="*/ 4762 w 1652587"/>
                <a:gd name="connsiteY18" fmla="*/ 290513 h 545307"/>
                <a:gd name="connsiteX19" fmla="*/ 0 w 1652587"/>
                <a:gd name="connsiteY19" fmla="*/ 261938 h 545307"/>
                <a:gd name="connsiteX20" fmla="*/ 2381 w 1652587"/>
                <a:gd name="connsiteY20" fmla="*/ 252413 h 545307"/>
                <a:gd name="connsiteX21" fmla="*/ 14287 w 1652587"/>
                <a:gd name="connsiteY21" fmla="*/ 247650 h 545307"/>
                <a:gd name="connsiteX22" fmla="*/ 35719 w 1652587"/>
                <a:gd name="connsiteY22" fmla="*/ 252413 h 545307"/>
                <a:gd name="connsiteX23" fmla="*/ 95250 w 1652587"/>
                <a:gd name="connsiteY23" fmla="*/ 283369 h 545307"/>
                <a:gd name="connsiteX24" fmla="*/ 159544 w 1652587"/>
                <a:gd name="connsiteY24" fmla="*/ 319088 h 545307"/>
                <a:gd name="connsiteX25" fmla="*/ 178594 w 1652587"/>
                <a:gd name="connsiteY25" fmla="*/ 323850 h 545307"/>
                <a:gd name="connsiteX26" fmla="*/ 238125 w 1652587"/>
                <a:gd name="connsiteY26" fmla="*/ 326232 h 545307"/>
                <a:gd name="connsiteX27" fmla="*/ 340519 w 1652587"/>
                <a:gd name="connsiteY27" fmla="*/ 319088 h 545307"/>
                <a:gd name="connsiteX28" fmla="*/ 485775 w 1652587"/>
                <a:gd name="connsiteY28" fmla="*/ 295275 h 545307"/>
                <a:gd name="connsiteX29" fmla="*/ 690562 w 1652587"/>
                <a:gd name="connsiteY29" fmla="*/ 242888 h 545307"/>
                <a:gd name="connsiteX30" fmla="*/ 835819 w 1652587"/>
                <a:gd name="connsiteY30" fmla="*/ 202407 h 545307"/>
                <a:gd name="connsiteX31" fmla="*/ 1023937 w 1652587"/>
                <a:gd name="connsiteY31" fmla="*/ 135732 h 545307"/>
                <a:gd name="connsiteX32" fmla="*/ 1102519 w 1652587"/>
                <a:gd name="connsiteY32" fmla="*/ 109538 h 545307"/>
                <a:gd name="connsiteX33" fmla="*/ 1159669 w 1652587"/>
                <a:gd name="connsiteY33" fmla="*/ 90488 h 545307"/>
                <a:gd name="connsiteX34" fmla="*/ 1200150 w 1652587"/>
                <a:gd name="connsiteY34" fmla="*/ 71438 h 545307"/>
                <a:gd name="connsiteX35" fmla="*/ 1238250 w 1652587"/>
                <a:gd name="connsiteY35" fmla="*/ 52388 h 545307"/>
                <a:gd name="connsiteX36" fmla="*/ 1278731 w 1652587"/>
                <a:gd name="connsiteY36" fmla="*/ 23813 h 545307"/>
                <a:gd name="connsiteX37" fmla="*/ 1297781 w 1652587"/>
                <a:gd name="connsiteY37" fmla="*/ 7144 h 545307"/>
                <a:gd name="connsiteX38" fmla="*/ 1323975 w 1652587"/>
                <a:gd name="connsiteY38" fmla="*/ 0 h 545307"/>
                <a:gd name="connsiteX39" fmla="*/ 1364456 w 1652587"/>
                <a:gd name="connsiteY39" fmla="*/ 0 h 545307"/>
                <a:gd name="connsiteX40" fmla="*/ 1433512 w 1652587"/>
                <a:gd name="connsiteY40" fmla="*/ 7144 h 545307"/>
                <a:gd name="connsiteX41" fmla="*/ 1507331 w 1652587"/>
                <a:gd name="connsiteY41" fmla="*/ 26194 h 545307"/>
                <a:gd name="connsiteX42" fmla="*/ 1569244 w 1652587"/>
                <a:gd name="connsiteY42" fmla="*/ 42863 h 545307"/>
                <a:gd name="connsiteX43" fmla="*/ 1602581 w 1652587"/>
                <a:gd name="connsiteY43" fmla="*/ 57150 h 545307"/>
                <a:gd name="connsiteX44" fmla="*/ 1619250 w 1652587"/>
                <a:gd name="connsiteY44" fmla="*/ 64294 h 545307"/>
                <a:gd name="connsiteX45" fmla="*/ 1635919 w 1652587"/>
                <a:gd name="connsiteY45" fmla="*/ 80963 h 545307"/>
                <a:gd name="connsiteX46" fmla="*/ 1645444 w 1652587"/>
                <a:gd name="connsiteY46" fmla="*/ 95250 h 545307"/>
                <a:gd name="connsiteX47" fmla="*/ 1650206 w 1652587"/>
                <a:gd name="connsiteY47" fmla="*/ 107157 h 545307"/>
                <a:gd name="connsiteX48" fmla="*/ 1652587 w 1652587"/>
                <a:gd name="connsiteY48" fmla="*/ 119063 h 545307"/>
                <a:gd name="connsiteX49" fmla="*/ 1647825 w 1652587"/>
                <a:gd name="connsiteY49" fmla="*/ 142875 h 545307"/>
                <a:gd name="connsiteX50" fmla="*/ 1612106 w 1652587"/>
                <a:gd name="connsiteY50" fmla="*/ 207169 h 545307"/>
                <a:gd name="connsiteX51" fmla="*/ 1535906 w 1652587"/>
                <a:gd name="connsiteY51" fmla="*/ 219075 h 545307"/>
                <a:gd name="connsiteX52" fmla="*/ 1428750 w 1652587"/>
                <a:gd name="connsiteY52" fmla="*/ 233363 h 545307"/>
                <a:gd name="connsiteX53" fmla="*/ 1212056 w 1652587"/>
                <a:gd name="connsiteY53" fmla="*/ 283369 h 545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52587" h="545307">
                  <a:moveTo>
                    <a:pt x="1212056" y="283369"/>
                  </a:moveTo>
                  <a:lnTo>
                    <a:pt x="1009650" y="350044"/>
                  </a:lnTo>
                  <a:lnTo>
                    <a:pt x="835819" y="402432"/>
                  </a:lnTo>
                  <a:lnTo>
                    <a:pt x="628650" y="473869"/>
                  </a:lnTo>
                  <a:lnTo>
                    <a:pt x="483394" y="519113"/>
                  </a:lnTo>
                  <a:lnTo>
                    <a:pt x="392906" y="540544"/>
                  </a:lnTo>
                  <a:lnTo>
                    <a:pt x="345281" y="545307"/>
                  </a:lnTo>
                  <a:lnTo>
                    <a:pt x="278606" y="540544"/>
                  </a:lnTo>
                  <a:lnTo>
                    <a:pt x="223837" y="531019"/>
                  </a:lnTo>
                  <a:lnTo>
                    <a:pt x="185737" y="521494"/>
                  </a:lnTo>
                  <a:lnTo>
                    <a:pt x="154781" y="511969"/>
                  </a:lnTo>
                  <a:lnTo>
                    <a:pt x="121444" y="497682"/>
                  </a:lnTo>
                  <a:lnTo>
                    <a:pt x="92869" y="478632"/>
                  </a:lnTo>
                  <a:lnTo>
                    <a:pt x="71437" y="457200"/>
                  </a:lnTo>
                  <a:lnTo>
                    <a:pt x="47625" y="428625"/>
                  </a:lnTo>
                  <a:lnTo>
                    <a:pt x="30956" y="404813"/>
                  </a:lnTo>
                  <a:lnTo>
                    <a:pt x="19050" y="369094"/>
                  </a:lnTo>
                  <a:lnTo>
                    <a:pt x="9525" y="323850"/>
                  </a:lnTo>
                  <a:lnTo>
                    <a:pt x="4762" y="290513"/>
                  </a:lnTo>
                  <a:lnTo>
                    <a:pt x="0" y="261938"/>
                  </a:lnTo>
                  <a:lnTo>
                    <a:pt x="2381" y="252413"/>
                  </a:lnTo>
                  <a:lnTo>
                    <a:pt x="14287" y="247650"/>
                  </a:lnTo>
                  <a:lnTo>
                    <a:pt x="35719" y="252413"/>
                  </a:lnTo>
                  <a:lnTo>
                    <a:pt x="95250" y="283369"/>
                  </a:lnTo>
                  <a:lnTo>
                    <a:pt x="159544" y="319088"/>
                  </a:lnTo>
                  <a:lnTo>
                    <a:pt x="178594" y="323850"/>
                  </a:lnTo>
                  <a:lnTo>
                    <a:pt x="238125" y="326232"/>
                  </a:lnTo>
                  <a:lnTo>
                    <a:pt x="340519" y="319088"/>
                  </a:lnTo>
                  <a:lnTo>
                    <a:pt x="485775" y="295275"/>
                  </a:lnTo>
                  <a:lnTo>
                    <a:pt x="690562" y="242888"/>
                  </a:lnTo>
                  <a:lnTo>
                    <a:pt x="835819" y="202407"/>
                  </a:lnTo>
                  <a:lnTo>
                    <a:pt x="1023937" y="135732"/>
                  </a:lnTo>
                  <a:lnTo>
                    <a:pt x="1102519" y="109538"/>
                  </a:lnTo>
                  <a:lnTo>
                    <a:pt x="1159669" y="90488"/>
                  </a:lnTo>
                  <a:lnTo>
                    <a:pt x="1200150" y="71438"/>
                  </a:lnTo>
                  <a:lnTo>
                    <a:pt x="1238250" y="52388"/>
                  </a:lnTo>
                  <a:lnTo>
                    <a:pt x="1278731" y="23813"/>
                  </a:lnTo>
                  <a:lnTo>
                    <a:pt x="1297781" y="7144"/>
                  </a:lnTo>
                  <a:lnTo>
                    <a:pt x="1323975" y="0"/>
                  </a:lnTo>
                  <a:lnTo>
                    <a:pt x="1364456" y="0"/>
                  </a:lnTo>
                  <a:lnTo>
                    <a:pt x="1433512" y="7144"/>
                  </a:lnTo>
                  <a:lnTo>
                    <a:pt x="1507331" y="26194"/>
                  </a:lnTo>
                  <a:lnTo>
                    <a:pt x="1569244" y="42863"/>
                  </a:lnTo>
                  <a:lnTo>
                    <a:pt x="1602581" y="57150"/>
                  </a:lnTo>
                  <a:lnTo>
                    <a:pt x="1619250" y="64294"/>
                  </a:lnTo>
                  <a:lnTo>
                    <a:pt x="1635919" y="80963"/>
                  </a:lnTo>
                  <a:lnTo>
                    <a:pt x="1645444" y="95250"/>
                  </a:lnTo>
                  <a:lnTo>
                    <a:pt x="1650206" y="107157"/>
                  </a:lnTo>
                  <a:lnTo>
                    <a:pt x="1652587" y="119063"/>
                  </a:lnTo>
                  <a:lnTo>
                    <a:pt x="1647825" y="142875"/>
                  </a:lnTo>
                  <a:lnTo>
                    <a:pt x="1612106" y="207169"/>
                  </a:lnTo>
                  <a:lnTo>
                    <a:pt x="1535906" y="219075"/>
                  </a:lnTo>
                  <a:lnTo>
                    <a:pt x="1428750" y="233363"/>
                  </a:lnTo>
                  <a:lnTo>
                    <a:pt x="121205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113E440E-98FA-46E4-9D6A-1F9249B780F6}"/>
                </a:ext>
              </a:extLst>
            </p:cNvPr>
            <p:cNvSpPr/>
            <p:nvPr/>
          </p:nvSpPr>
          <p:spPr>
            <a:xfrm>
              <a:off x="5089528" y="1617664"/>
              <a:ext cx="1539875" cy="1982787"/>
            </a:xfrm>
            <a:custGeom>
              <a:avLst/>
              <a:gdLst>
                <a:gd name="connsiteX0" fmla="*/ 1285311 w 1540313"/>
                <a:gd name="connsiteY0" fmla="*/ 669702 h 1983347"/>
                <a:gd name="connsiteX1" fmla="*/ 1092128 w 1540313"/>
                <a:gd name="connsiteY1" fmla="*/ 937582 h 1983347"/>
                <a:gd name="connsiteX2" fmla="*/ 1020007 w 1540313"/>
                <a:gd name="connsiteY2" fmla="*/ 1027735 h 1983347"/>
                <a:gd name="connsiteX3" fmla="*/ 880915 w 1540313"/>
                <a:gd name="connsiteY3" fmla="*/ 1192584 h 1983347"/>
                <a:gd name="connsiteX4" fmla="*/ 734096 w 1540313"/>
                <a:gd name="connsiteY4" fmla="*/ 1367737 h 1983347"/>
                <a:gd name="connsiteX5" fmla="*/ 569246 w 1540313"/>
                <a:gd name="connsiteY5" fmla="*/ 1548041 h 1983347"/>
                <a:gd name="connsiteX6" fmla="*/ 466215 w 1540313"/>
                <a:gd name="connsiteY6" fmla="*/ 1653648 h 1983347"/>
                <a:gd name="connsiteX7" fmla="*/ 345154 w 1540313"/>
                <a:gd name="connsiteY7" fmla="*/ 1754103 h 1983347"/>
                <a:gd name="connsiteX8" fmla="*/ 218941 w 1540313"/>
                <a:gd name="connsiteY8" fmla="*/ 1854558 h 1983347"/>
                <a:gd name="connsiteX9" fmla="*/ 59243 w 1540313"/>
                <a:gd name="connsiteY9" fmla="*/ 1970468 h 1983347"/>
                <a:gd name="connsiteX10" fmla="*/ 28333 w 1540313"/>
                <a:gd name="connsiteY10" fmla="*/ 1983347 h 1983347"/>
                <a:gd name="connsiteX11" fmla="*/ 10303 w 1540313"/>
                <a:gd name="connsiteY11" fmla="*/ 1980771 h 1983347"/>
                <a:gd name="connsiteX12" fmla="*/ 2576 w 1540313"/>
                <a:gd name="connsiteY12" fmla="*/ 1973044 h 1983347"/>
                <a:gd name="connsiteX13" fmla="*/ 0 w 1540313"/>
                <a:gd name="connsiteY13" fmla="*/ 1955013 h 1983347"/>
                <a:gd name="connsiteX14" fmla="*/ 15454 w 1540313"/>
                <a:gd name="connsiteY14" fmla="*/ 1924104 h 1983347"/>
                <a:gd name="connsiteX15" fmla="*/ 128788 w 1540313"/>
                <a:gd name="connsiteY15" fmla="*/ 1815922 h 1983347"/>
                <a:gd name="connsiteX16" fmla="*/ 267880 w 1540313"/>
                <a:gd name="connsiteY16" fmla="*/ 1671678 h 1983347"/>
                <a:gd name="connsiteX17" fmla="*/ 391518 w 1540313"/>
                <a:gd name="connsiteY17" fmla="*/ 1532586 h 1983347"/>
                <a:gd name="connsiteX18" fmla="*/ 504852 w 1540313"/>
                <a:gd name="connsiteY18" fmla="*/ 1390919 h 1983347"/>
                <a:gd name="connsiteX19" fmla="*/ 623337 w 1540313"/>
                <a:gd name="connsiteY19" fmla="*/ 1231221 h 1983347"/>
                <a:gd name="connsiteX20" fmla="*/ 752126 w 1540313"/>
                <a:gd name="connsiteY20" fmla="*/ 1040613 h 1983347"/>
                <a:gd name="connsiteX21" fmla="*/ 834551 w 1540313"/>
                <a:gd name="connsiteY21" fmla="*/ 901522 h 1983347"/>
                <a:gd name="connsiteX22" fmla="*/ 911824 w 1540313"/>
                <a:gd name="connsiteY22" fmla="*/ 746975 h 1983347"/>
                <a:gd name="connsiteX23" fmla="*/ 991673 w 1540313"/>
                <a:gd name="connsiteY23" fmla="*/ 595004 h 1983347"/>
                <a:gd name="connsiteX24" fmla="*/ 1084401 w 1540313"/>
                <a:gd name="connsiteY24" fmla="*/ 406973 h 1983347"/>
                <a:gd name="connsiteX25" fmla="*/ 1130765 w 1540313"/>
                <a:gd name="connsiteY25" fmla="*/ 293639 h 1983347"/>
                <a:gd name="connsiteX26" fmla="*/ 1151371 w 1540313"/>
                <a:gd name="connsiteY26" fmla="*/ 242123 h 1983347"/>
                <a:gd name="connsiteX27" fmla="*/ 1156523 w 1540313"/>
                <a:gd name="connsiteY27" fmla="*/ 213790 h 1983347"/>
                <a:gd name="connsiteX28" fmla="*/ 1153947 w 1540313"/>
                <a:gd name="connsiteY28" fmla="*/ 180305 h 1983347"/>
                <a:gd name="connsiteX29" fmla="*/ 1141068 w 1540313"/>
                <a:gd name="connsiteY29" fmla="*/ 157123 h 1983347"/>
                <a:gd name="connsiteX30" fmla="*/ 1107583 w 1540313"/>
                <a:gd name="connsiteY30" fmla="*/ 136517 h 1983347"/>
                <a:gd name="connsiteX31" fmla="*/ 1032885 w 1540313"/>
                <a:gd name="connsiteY31" fmla="*/ 92728 h 1983347"/>
                <a:gd name="connsiteX32" fmla="*/ 1007128 w 1540313"/>
                <a:gd name="connsiteY32" fmla="*/ 77274 h 1983347"/>
                <a:gd name="connsiteX33" fmla="*/ 983946 w 1540313"/>
                <a:gd name="connsiteY33" fmla="*/ 61819 h 1983347"/>
                <a:gd name="connsiteX34" fmla="*/ 968491 w 1540313"/>
                <a:gd name="connsiteY34" fmla="*/ 43789 h 1983347"/>
                <a:gd name="connsiteX35" fmla="*/ 968491 w 1540313"/>
                <a:gd name="connsiteY35" fmla="*/ 25758 h 1983347"/>
                <a:gd name="connsiteX36" fmla="*/ 971067 w 1540313"/>
                <a:gd name="connsiteY36" fmla="*/ 12879 h 1983347"/>
                <a:gd name="connsiteX37" fmla="*/ 983946 w 1540313"/>
                <a:gd name="connsiteY37" fmla="*/ 5152 h 1983347"/>
                <a:gd name="connsiteX38" fmla="*/ 1025158 w 1540313"/>
                <a:gd name="connsiteY38" fmla="*/ 0 h 1983347"/>
                <a:gd name="connsiteX39" fmla="*/ 1068946 w 1540313"/>
                <a:gd name="connsiteY39" fmla="*/ 2576 h 1983347"/>
                <a:gd name="connsiteX40" fmla="*/ 1128189 w 1540313"/>
                <a:gd name="connsiteY40" fmla="*/ 12879 h 1983347"/>
                <a:gd name="connsiteX41" fmla="*/ 1166826 w 1540313"/>
                <a:gd name="connsiteY41" fmla="*/ 25758 h 1983347"/>
                <a:gd name="connsiteX42" fmla="*/ 1210614 w 1540313"/>
                <a:gd name="connsiteY42" fmla="*/ 38637 h 1983347"/>
                <a:gd name="connsiteX43" fmla="*/ 1277584 w 1540313"/>
                <a:gd name="connsiteY43" fmla="*/ 72122 h 1983347"/>
                <a:gd name="connsiteX44" fmla="*/ 1344554 w 1540313"/>
                <a:gd name="connsiteY44" fmla="*/ 108183 h 1983347"/>
                <a:gd name="connsiteX45" fmla="*/ 1398645 w 1540313"/>
                <a:gd name="connsiteY45" fmla="*/ 141668 h 1983347"/>
                <a:gd name="connsiteX46" fmla="*/ 1434706 w 1540313"/>
                <a:gd name="connsiteY46" fmla="*/ 167426 h 1983347"/>
                <a:gd name="connsiteX47" fmla="*/ 1468191 w 1540313"/>
                <a:gd name="connsiteY47" fmla="*/ 193184 h 1983347"/>
                <a:gd name="connsiteX48" fmla="*/ 1501676 w 1540313"/>
                <a:gd name="connsiteY48" fmla="*/ 229244 h 1983347"/>
                <a:gd name="connsiteX49" fmla="*/ 1522283 w 1540313"/>
                <a:gd name="connsiteY49" fmla="*/ 252426 h 1983347"/>
                <a:gd name="connsiteX50" fmla="*/ 1530010 w 1540313"/>
                <a:gd name="connsiteY50" fmla="*/ 270457 h 1983347"/>
                <a:gd name="connsiteX51" fmla="*/ 1535161 w 1540313"/>
                <a:gd name="connsiteY51" fmla="*/ 288487 h 1983347"/>
                <a:gd name="connsiteX52" fmla="*/ 1540313 w 1540313"/>
                <a:gd name="connsiteY52" fmla="*/ 314245 h 1983347"/>
                <a:gd name="connsiteX53" fmla="*/ 1535161 w 1540313"/>
                <a:gd name="connsiteY53" fmla="*/ 340003 h 1983347"/>
                <a:gd name="connsiteX54" fmla="*/ 1452737 w 1540313"/>
                <a:gd name="connsiteY54" fmla="*/ 443034 h 1983347"/>
                <a:gd name="connsiteX55" fmla="*/ 1285311 w 1540313"/>
                <a:gd name="connsiteY55" fmla="*/ 669702 h 19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40313" h="1983347">
                  <a:moveTo>
                    <a:pt x="1285311" y="669702"/>
                  </a:moveTo>
                  <a:lnTo>
                    <a:pt x="1092128" y="937582"/>
                  </a:lnTo>
                  <a:lnTo>
                    <a:pt x="1020007" y="1027735"/>
                  </a:lnTo>
                  <a:lnTo>
                    <a:pt x="880915" y="1192584"/>
                  </a:lnTo>
                  <a:lnTo>
                    <a:pt x="734096" y="1367737"/>
                  </a:lnTo>
                  <a:lnTo>
                    <a:pt x="569246" y="1548041"/>
                  </a:lnTo>
                  <a:lnTo>
                    <a:pt x="466215" y="1653648"/>
                  </a:lnTo>
                  <a:lnTo>
                    <a:pt x="345154" y="1754103"/>
                  </a:lnTo>
                  <a:lnTo>
                    <a:pt x="218941" y="1854558"/>
                  </a:lnTo>
                  <a:lnTo>
                    <a:pt x="59243" y="1970468"/>
                  </a:lnTo>
                  <a:lnTo>
                    <a:pt x="28333" y="1983347"/>
                  </a:lnTo>
                  <a:lnTo>
                    <a:pt x="10303" y="1980771"/>
                  </a:lnTo>
                  <a:lnTo>
                    <a:pt x="2576" y="1973044"/>
                  </a:lnTo>
                  <a:lnTo>
                    <a:pt x="0" y="1955013"/>
                  </a:lnTo>
                  <a:lnTo>
                    <a:pt x="15454" y="1924104"/>
                  </a:lnTo>
                  <a:lnTo>
                    <a:pt x="128788" y="1815922"/>
                  </a:lnTo>
                  <a:lnTo>
                    <a:pt x="267880" y="1671678"/>
                  </a:lnTo>
                  <a:lnTo>
                    <a:pt x="391518" y="1532586"/>
                  </a:lnTo>
                  <a:lnTo>
                    <a:pt x="504852" y="1390919"/>
                  </a:lnTo>
                  <a:lnTo>
                    <a:pt x="623337" y="1231221"/>
                  </a:lnTo>
                  <a:lnTo>
                    <a:pt x="752126" y="1040613"/>
                  </a:lnTo>
                  <a:lnTo>
                    <a:pt x="834551" y="901522"/>
                  </a:lnTo>
                  <a:lnTo>
                    <a:pt x="911824" y="746975"/>
                  </a:lnTo>
                  <a:lnTo>
                    <a:pt x="991673" y="595004"/>
                  </a:lnTo>
                  <a:lnTo>
                    <a:pt x="1084401" y="406973"/>
                  </a:lnTo>
                  <a:lnTo>
                    <a:pt x="1130765" y="293639"/>
                  </a:lnTo>
                  <a:lnTo>
                    <a:pt x="1151371" y="242123"/>
                  </a:lnTo>
                  <a:lnTo>
                    <a:pt x="1156523" y="213790"/>
                  </a:lnTo>
                  <a:lnTo>
                    <a:pt x="1153947" y="180305"/>
                  </a:lnTo>
                  <a:lnTo>
                    <a:pt x="1141068" y="157123"/>
                  </a:lnTo>
                  <a:lnTo>
                    <a:pt x="1107583" y="136517"/>
                  </a:lnTo>
                  <a:lnTo>
                    <a:pt x="1032885" y="92728"/>
                  </a:lnTo>
                  <a:lnTo>
                    <a:pt x="1007128" y="77274"/>
                  </a:lnTo>
                  <a:lnTo>
                    <a:pt x="983946" y="61819"/>
                  </a:lnTo>
                  <a:lnTo>
                    <a:pt x="968491" y="43789"/>
                  </a:lnTo>
                  <a:lnTo>
                    <a:pt x="968491" y="25758"/>
                  </a:lnTo>
                  <a:lnTo>
                    <a:pt x="971067" y="12879"/>
                  </a:lnTo>
                  <a:lnTo>
                    <a:pt x="983946" y="5152"/>
                  </a:lnTo>
                  <a:lnTo>
                    <a:pt x="1025158" y="0"/>
                  </a:lnTo>
                  <a:lnTo>
                    <a:pt x="1068946" y="2576"/>
                  </a:lnTo>
                  <a:lnTo>
                    <a:pt x="1128189" y="12879"/>
                  </a:lnTo>
                  <a:lnTo>
                    <a:pt x="1166826" y="25758"/>
                  </a:lnTo>
                  <a:lnTo>
                    <a:pt x="1210614" y="38637"/>
                  </a:lnTo>
                  <a:lnTo>
                    <a:pt x="1277584" y="72122"/>
                  </a:lnTo>
                  <a:lnTo>
                    <a:pt x="1344554" y="108183"/>
                  </a:lnTo>
                  <a:lnTo>
                    <a:pt x="1398645" y="141668"/>
                  </a:lnTo>
                  <a:lnTo>
                    <a:pt x="1434706" y="167426"/>
                  </a:lnTo>
                  <a:lnTo>
                    <a:pt x="1468191" y="193184"/>
                  </a:lnTo>
                  <a:lnTo>
                    <a:pt x="1501676" y="229244"/>
                  </a:lnTo>
                  <a:lnTo>
                    <a:pt x="1522283" y="252426"/>
                  </a:lnTo>
                  <a:lnTo>
                    <a:pt x="1530010" y="270457"/>
                  </a:lnTo>
                  <a:lnTo>
                    <a:pt x="1535161" y="288487"/>
                  </a:lnTo>
                  <a:lnTo>
                    <a:pt x="1540313" y="314245"/>
                  </a:lnTo>
                  <a:lnTo>
                    <a:pt x="1535161" y="340003"/>
                  </a:lnTo>
                  <a:lnTo>
                    <a:pt x="1452737" y="443034"/>
                  </a:lnTo>
                  <a:lnTo>
                    <a:pt x="1285311" y="6697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1">
              <a:extLst>
                <a:ext uri="{FF2B5EF4-FFF2-40B4-BE49-F238E27FC236}">
                  <a16:creationId xmlns:a16="http://schemas.microsoft.com/office/drawing/2014/main" id="{742B5E12-FF3F-4868-AE5E-C8C853BBC303}"/>
                </a:ext>
              </a:extLst>
            </p:cNvPr>
            <p:cNvSpPr/>
            <p:nvPr/>
          </p:nvSpPr>
          <p:spPr>
            <a:xfrm>
              <a:off x="5957888" y="3219451"/>
              <a:ext cx="800100" cy="657225"/>
            </a:xfrm>
            <a:custGeom>
              <a:avLst/>
              <a:gdLst>
                <a:gd name="connsiteX0" fmla="*/ 550068 w 800100"/>
                <a:gd name="connsiteY0" fmla="*/ 547688 h 657225"/>
                <a:gd name="connsiteX1" fmla="*/ 473868 w 800100"/>
                <a:gd name="connsiteY1" fmla="*/ 447675 h 657225"/>
                <a:gd name="connsiteX2" fmla="*/ 409575 w 800100"/>
                <a:gd name="connsiteY2" fmla="*/ 342900 h 657225"/>
                <a:gd name="connsiteX3" fmla="*/ 378618 w 800100"/>
                <a:gd name="connsiteY3" fmla="*/ 297656 h 657225"/>
                <a:gd name="connsiteX4" fmla="*/ 342900 w 800100"/>
                <a:gd name="connsiteY4" fmla="*/ 257175 h 657225"/>
                <a:gd name="connsiteX5" fmla="*/ 285750 w 800100"/>
                <a:gd name="connsiteY5" fmla="*/ 209550 h 657225"/>
                <a:gd name="connsiteX6" fmla="*/ 238125 w 800100"/>
                <a:gd name="connsiteY6" fmla="*/ 171450 h 657225"/>
                <a:gd name="connsiteX7" fmla="*/ 176212 w 800100"/>
                <a:gd name="connsiteY7" fmla="*/ 135731 h 657225"/>
                <a:gd name="connsiteX8" fmla="*/ 78581 w 800100"/>
                <a:gd name="connsiteY8" fmla="*/ 85725 h 657225"/>
                <a:gd name="connsiteX9" fmla="*/ 28575 w 800100"/>
                <a:gd name="connsiteY9" fmla="*/ 61913 h 657225"/>
                <a:gd name="connsiteX10" fmla="*/ 9525 w 800100"/>
                <a:gd name="connsiteY10" fmla="*/ 50006 h 657225"/>
                <a:gd name="connsiteX11" fmla="*/ 0 w 800100"/>
                <a:gd name="connsiteY11" fmla="*/ 30956 h 657225"/>
                <a:gd name="connsiteX12" fmla="*/ 2381 w 800100"/>
                <a:gd name="connsiteY12" fmla="*/ 11906 h 657225"/>
                <a:gd name="connsiteX13" fmla="*/ 14287 w 800100"/>
                <a:gd name="connsiteY13" fmla="*/ 2381 h 657225"/>
                <a:gd name="connsiteX14" fmla="*/ 40481 w 800100"/>
                <a:gd name="connsiteY14" fmla="*/ 0 h 657225"/>
                <a:gd name="connsiteX15" fmla="*/ 107156 w 800100"/>
                <a:gd name="connsiteY15" fmla="*/ 11906 h 657225"/>
                <a:gd name="connsiteX16" fmla="*/ 226218 w 800100"/>
                <a:gd name="connsiteY16" fmla="*/ 47625 h 657225"/>
                <a:gd name="connsiteX17" fmla="*/ 302418 w 800100"/>
                <a:gd name="connsiteY17" fmla="*/ 71438 h 657225"/>
                <a:gd name="connsiteX18" fmla="*/ 388143 w 800100"/>
                <a:gd name="connsiteY18" fmla="*/ 102394 h 657225"/>
                <a:gd name="connsiteX19" fmla="*/ 459581 w 800100"/>
                <a:gd name="connsiteY19" fmla="*/ 130969 h 657225"/>
                <a:gd name="connsiteX20" fmla="*/ 519112 w 800100"/>
                <a:gd name="connsiteY20" fmla="*/ 157163 h 657225"/>
                <a:gd name="connsiteX21" fmla="*/ 564356 w 800100"/>
                <a:gd name="connsiteY21" fmla="*/ 180975 h 657225"/>
                <a:gd name="connsiteX22" fmla="*/ 607218 w 800100"/>
                <a:gd name="connsiteY22" fmla="*/ 207169 h 657225"/>
                <a:gd name="connsiteX23" fmla="*/ 661987 w 800100"/>
                <a:gd name="connsiteY23" fmla="*/ 247650 h 657225"/>
                <a:gd name="connsiteX24" fmla="*/ 702468 w 800100"/>
                <a:gd name="connsiteY24" fmla="*/ 288131 h 657225"/>
                <a:gd name="connsiteX25" fmla="*/ 740568 w 800100"/>
                <a:gd name="connsiteY25" fmla="*/ 330994 h 657225"/>
                <a:gd name="connsiteX26" fmla="*/ 764381 w 800100"/>
                <a:gd name="connsiteY26" fmla="*/ 364331 h 657225"/>
                <a:gd name="connsiteX27" fmla="*/ 783431 w 800100"/>
                <a:gd name="connsiteY27" fmla="*/ 400050 h 657225"/>
                <a:gd name="connsiteX28" fmla="*/ 795337 w 800100"/>
                <a:gd name="connsiteY28" fmla="*/ 431006 h 657225"/>
                <a:gd name="connsiteX29" fmla="*/ 800100 w 800100"/>
                <a:gd name="connsiteY29" fmla="*/ 469106 h 657225"/>
                <a:gd name="connsiteX30" fmla="*/ 800100 w 800100"/>
                <a:gd name="connsiteY30" fmla="*/ 504825 h 657225"/>
                <a:gd name="connsiteX31" fmla="*/ 795337 w 800100"/>
                <a:gd name="connsiteY31" fmla="*/ 552450 h 657225"/>
                <a:gd name="connsiteX32" fmla="*/ 785812 w 800100"/>
                <a:gd name="connsiteY32" fmla="*/ 588169 h 657225"/>
                <a:gd name="connsiteX33" fmla="*/ 771525 w 800100"/>
                <a:gd name="connsiteY33" fmla="*/ 616744 h 657225"/>
                <a:gd name="connsiteX34" fmla="*/ 754856 w 800100"/>
                <a:gd name="connsiteY34" fmla="*/ 638175 h 657225"/>
                <a:gd name="connsiteX35" fmla="*/ 731043 w 800100"/>
                <a:gd name="connsiteY35" fmla="*/ 654844 h 657225"/>
                <a:gd name="connsiteX36" fmla="*/ 690562 w 800100"/>
                <a:gd name="connsiteY36" fmla="*/ 657225 h 657225"/>
                <a:gd name="connsiteX37" fmla="*/ 654843 w 800100"/>
                <a:gd name="connsiteY37" fmla="*/ 650081 h 657225"/>
                <a:gd name="connsiteX38" fmla="*/ 623887 w 800100"/>
                <a:gd name="connsiteY38" fmla="*/ 631031 h 657225"/>
                <a:gd name="connsiteX39" fmla="*/ 550068 w 800100"/>
                <a:gd name="connsiteY39" fmla="*/ 54768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800100" h="657225">
                  <a:moveTo>
                    <a:pt x="550068" y="547688"/>
                  </a:moveTo>
                  <a:lnTo>
                    <a:pt x="473868" y="447675"/>
                  </a:lnTo>
                  <a:lnTo>
                    <a:pt x="409575" y="342900"/>
                  </a:lnTo>
                  <a:lnTo>
                    <a:pt x="378618" y="297656"/>
                  </a:lnTo>
                  <a:lnTo>
                    <a:pt x="342900" y="257175"/>
                  </a:lnTo>
                  <a:lnTo>
                    <a:pt x="285750" y="209550"/>
                  </a:lnTo>
                  <a:lnTo>
                    <a:pt x="238125" y="171450"/>
                  </a:lnTo>
                  <a:lnTo>
                    <a:pt x="176212" y="135731"/>
                  </a:lnTo>
                  <a:lnTo>
                    <a:pt x="78581" y="85725"/>
                  </a:lnTo>
                  <a:lnTo>
                    <a:pt x="28575" y="61913"/>
                  </a:lnTo>
                  <a:lnTo>
                    <a:pt x="9525" y="50006"/>
                  </a:lnTo>
                  <a:lnTo>
                    <a:pt x="0" y="30956"/>
                  </a:lnTo>
                  <a:lnTo>
                    <a:pt x="2381" y="11906"/>
                  </a:lnTo>
                  <a:lnTo>
                    <a:pt x="14287" y="2381"/>
                  </a:lnTo>
                  <a:lnTo>
                    <a:pt x="40481" y="0"/>
                  </a:lnTo>
                  <a:lnTo>
                    <a:pt x="107156" y="11906"/>
                  </a:lnTo>
                  <a:lnTo>
                    <a:pt x="226218" y="47625"/>
                  </a:lnTo>
                  <a:lnTo>
                    <a:pt x="302418" y="71438"/>
                  </a:lnTo>
                  <a:lnTo>
                    <a:pt x="388143" y="102394"/>
                  </a:lnTo>
                  <a:lnTo>
                    <a:pt x="459581" y="130969"/>
                  </a:lnTo>
                  <a:lnTo>
                    <a:pt x="519112" y="157163"/>
                  </a:lnTo>
                  <a:lnTo>
                    <a:pt x="564356" y="180975"/>
                  </a:lnTo>
                  <a:lnTo>
                    <a:pt x="607218" y="207169"/>
                  </a:lnTo>
                  <a:lnTo>
                    <a:pt x="661987" y="247650"/>
                  </a:lnTo>
                  <a:lnTo>
                    <a:pt x="702468" y="288131"/>
                  </a:lnTo>
                  <a:lnTo>
                    <a:pt x="740568" y="330994"/>
                  </a:lnTo>
                  <a:lnTo>
                    <a:pt x="764381" y="364331"/>
                  </a:lnTo>
                  <a:lnTo>
                    <a:pt x="783431" y="400050"/>
                  </a:lnTo>
                  <a:lnTo>
                    <a:pt x="795337" y="431006"/>
                  </a:lnTo>
                  <a:lnTo>
                    <a:pt x="800100" y="469106"/>
                  </a:lnTo>
                  <a:lnTo>
                    <a:pt x="800100" y="504825"/>
                  </a:lnTo>
                  <a:lnTo>
                    <a:pt x="795337" y="552450"/>
                  </a:lnTo>
                  <a:lnTo>
                    <a:pt x="785812" y="588169"/>
                  </a:lnTo>
                  <a:lnTo>
                    <a:pt x="771525" y="616744"/>
                  </a:lnTo>
                  <a:lnTo>
                    <a:pt x="754856" y="638175"/>
                  </a:lnTo>
                  <a:lnTo>
                    <a:pt x="731043" y="654844"/>
                  </a:lnTo>
                  <a:lnTo>
                    <a:pt x="690562" y="657225"/>
                  </a:lnTo>
                  <a:lnTo>
                    <a:pt x="654843" y="650081"/>
                  </a:lnTo>
                  <a:lnTo>
                    <a:pt x="623887" y="631031"/>
                  </a:lnTo>
                  <a:lnTo>
                    <a:pt x="550068" y="5476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938BC2F4-B5E3-4FCF-8FAD-AA982C8D7BC7}"/>
                </a:ext>
              </a:extLst>
            </p:cNvPr>
            <p:cNvSpPr/>
            <p:nvPr/>
          </p:nvSpPr>
          <p:spPr>
            <a:xfrm>
              <a:off x="5538788" y="3884613"/>
              <a:ext cx="1790700" cy="1130300"/>
            </a:xfrm>
            <a:custGeom>
              <a:avLst/>
              <a:gdLst>
                <a:gd name="connsiteX0" fmla="*/ 1200150 w 1790700"/>
                <a:gd name="connsiteY0" fmla="*/ 535781 h 1131094"/>
                <a:gd name="connsiteX1" fmla="*/ 928687 w 1790700"/>
                <a:gd name="connsiteY1" fmla="*/ 752475 h 1131094"/>
                <a:gd name="connsiteX2" fmla="*/ 740568 w 1790700"/>
                <a:gd name="connsiteY2" fmla="*/ 892969 h 1131094"/>
                <a:gd name="connsiteX3" fmla="*/ 561975 w 1790700"/>
                <a:gd name="connsiteY3" fmla="*/ 1014412 h 1131094"/>
                <a:gd name="connsiteX4" fmla="*/ 416718 w 1790700"/>
                <a:gd name="connsiteY4" fmla="*/ 1102519 h 1131094"/>
                <a:gd name="connsiteX5" fmla="*/ 359568 w 1790700"/>
                <a:gd name="connsiteY5" fmla="*/ 1126331 h 1131094"/>
                <a:gd name="connsiteX6" fmla="*/ 330993 w 1790700"/>
                <a:gd name="connsiteY6" fmla="*/ 1131094 h 1131094"/>
                <a:gd name="connsiteX7" fmla="*/ 292893 w 1790700"/>
                <a:gd name="connsiteY7" fmla="*/ 1131094 h 1131094"/>
                <a:gd name="connsiteX8" fmla="*/ 250031 w 1790700"/>
                <a:gd name="connsiteY8" fmla="*/ 1121569 h 1131094"/>
                <a:gd name="connsiteX9" fmla="*/ 214312 w 1790700"/>
                <a:gd name="connsiteY9" fmla="*/ 1107281 h 1131094"/>
                <a:gd name="connsiteX10" fmla="*/ 185737 w 1790700"/>
                <a:gd name="connsiteY10" fmla="*/ 1088231 h 1131094"/>
                <a:gd name="connsiteX11" fmla="*/ 147637 w 1790700"/>
                <a:gd name="connsiteY11" fmla="*/ 1035844 h 1131094"/>
                <a:gd name="connsiteX12" fmla="*/ 95250 w 1790700"/>
                <a:gd name="connsiteY12" fmla="*/ 940594 h 1131094"/>
                <a:gd name="connsiteX13" fmla="*/ 54768 w 1790700"/>
                <a:gd name="connsiteY13" fmla="*/ 842962 h 1131094"/>
                <a:gd name="connsiteX14" fmla="*/ 7143 w 1790700"/>
                <a:gd name="connsiteY14" fmla="*/ 714375 h 1131094"/>
                <a:gd name="connsiteX15" fmla="*/ 0 w 1790700"/>
                <a:gd name="connsiteY15" fmla="*/ 692944 h 1131094"/>
                <a:gd name="connsiteX16" fmla="*/ 0 w 1790700"/>
                <a:gd name="connsiteY16" fmla="*/ 681037 h 1131094"/>
                <a:gd name="connsiteX17" fmla="*/ 2381 w 1790700"/>
                <a:gd name="connsiteY17" fmla="*/ 671512 h 1131094"/>
                <a:gd name="connsiteX18" fmla="*/ 11906 w 1790700"/>
                <a:gd name="connsiteY18" fmla="*/ 664369 h 1131094"/>
                <a:gd name="connsiteX19" fmla="*/ 19050 w 1790700"/>
                <a:gd name="connsiteY19" fmla="*/ 664369 h 1131094"/>
                <a:gd name="connsiteX20" fmla="*/ 40481 w 1790700"/>
                <a:gd name="connsiteY20" fmla="*/ 671512 h 1131094"/>
                <a:gd name="connsiteX21" fmla="*/ 69056 w 1790700"/>
                <a:gd name="connsiteY21" fmla="*/ 688181 h 1131094"/>
                <a:gd name="connsiteX22" fmla="*/ 102393 w 1790700"/>
                <a:gd name="connsiteY22" fmla="*/ 721519 h 1131094"/>
                <a:gd name="connsiteX23" fmla="*/ 135731 w 1790700"/>
                <a:gd name="connsiteY23" fmla="*/ 745331 h 1131094"/>
                <a:gd name="connsiteX24" fmla="*/ 166687 w 1790700"/>
                <a:gd name="connsiteY24" fmla="*/ 762000 h 1131094"/>
                <a:gd name="connsiteX25" fmla="*/ 200025 w 1790700"/>
                <a:gd name="connsiteY25" fmla="*/ 776287 h 1131094"/>
                <a:gd name="connsiteX26" fmla="*/ 233362 w 1790700"/>
                <a:gd name="connsiteY26" fmla="*/ 785812 h 1131094"/>
                <a:gd name="connsiteX27" fmla="*/ 273843 w 1790700"/>
                <a:gd name="connsiteY27" fmla="*/ 795337 h 1131094"/>
                <a:gd name="connsiteX28" fmla="*/ 304800 w 1790700"/>
                <a:gd name="connsiteY28" fmla="*/ 797719 h 1131094"/>
                <a:gd name="connsiteX29" fmla="*/ 335756 w 1790700"/>
                <a:gd name="connsiteY29" fmla="*/ 795337 h 1131094"/>
                <a:gd name="connsiteX30" fmla="*/ 388143 w 1790700"/>
                <a:gd name="connsiteY30" fmla="*/ 776287 h 1131094"/>
                <a:gd name="connsiteX31" fmla="*/ 609600 w 1790700"/>
                <a:gd name="connsiteY31" fmla="*/ 669131 h 1131094"/>
                <a:gd name="connsiteX32" fmla="*/ 904875 w 1790700"/>
                <a:gd name="connsiteY32" fmla="*/ 507206 h 1131094"/>
                <a:gd name="connsiteX33" fmla="*/ 1150143 w 1790700"/>
                <a:gd name="connsiteY33" fmla="*/ 364331 h 1131094"/>
                <a:gd name="connsiteX34" fmla="*/ 1395412 w 1790700"/>
                <a:gd name="connsiteY34" fmla="*/ 219075 h 1131094"/>
                <a:gd name="connsiteX35" fmla="*/ 1562100 w 1790700"/>
                <a:gd name="connsiteY35" fmla="*/ 119062 h 1131094"/>
                <a:gd name="connsiteX36" fmla="*/ 1674018 w 1790700"/>
                <a:gd name="connsiteY36" fmla="*/ 50006 h 1131094"/>
                <a:gd name="connsiteX37" fmla="*/ 1728787 w 1790700"/>
                <a:gd name="connsiteY37" fmla="*/ 16669 h 1131094"/>
                <a:gd name="connsiteX38" fmla="*/ 1759743 w 1790700"/>
                <a:gd name="connsiteY38" fmla="*/ 2381 h 1131094"/>
                <a:gd name="connsiteX39" fmla="*/ 1778793 w 1790700"/>
                <a:gd name="connsiteY39" fmla="*/ 0 h 1131094"/>
                <a:gd name="connsiteX40" fmla="*/ 1790700 w 1790700"/>
                <a:gd name="connsiteY40" fmla="*/ 9525 h 1131094"/>
                <a:gd name="connsiteX41" fmla="*/ 1790700 w 1790700"/>
                <a:gd name="connsiteY41" fmla="*/ 30956 h 1131094"/>
                <a:gd name="connsiteX42" fmla="*/ 1774031 w 1790700"/>
                <a:gd name="connsiteY42" fmla="*/ 64294 h 1131094"/>
                <a:gd name="connsiteX43" fmla="*/ 1674018 w 1790700"/>
                <a:gd name="connsiteY43" fmla="*/ 147637 h 1131094"/>
                <a:gd name="connsiteX44" fmla="*/ 1500187 w 1790700"/>
                <a:gd name="connsiteY44" fmla="*/ 288131 h 1131094"/>
                <a:gd name="connsiteX45" fmla="*/ 1200150 w 1790700"/>
                <a:gd name="connsiteY45" fmla="*/ 535781 h 1131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90700" h="1131094">
                  <a:moveTo>
                    <a:pt x="1200150" y="535781"/>
                  </a:moveTo>
                  <a:lnTo>
                    <a:pt x="928687" y="752475"/>
                  </a:lnTo>
                  <a:lnTo>
                    <a:pt x="740568" y="892969"/>
                  </a:lnTo>
                  <a:lnTo>
                    <a:pt x="561975" y="1014412"/>
                  </a:lnTo>
                  <a:lnTo>
                    <a:pt x="416718" y="1102519"/>
                  </a:lnTo>
                  <a:lnTo>
                    <a:pt x="359568" y="1126331"/>
                  </a:lnTo>
                  <a:lnTo>
                    <a:pt x="330993" y="1131094"/>
                  </a:lnTo>
                  <a:lnTo>
                    <a:pt x="292893" y="1131094"/>
                  </a:lnTo>
                  <a:lnTo>
                    <a:pt x="250031" y="1121569"/>
                  </a:lnTo>
                  <a:lnTo>
                    <a:pt x="214312" y="1107281"/>
                  </a:lnTo>
                  <a:lnTo>
                    <a:pt x="185737" y="1088231"/>
                  </a:lnTo>
                  <a:lnTo>
                    <a:pt x="147637" y="1035844"/>
                  </a:lnTo>
                  <a:lnTo>
                    <a:pt x="95250" y="940594"/>
                  </a:lnTo>
                  <a:lnTo>
                    <a:pt x="54768" y="842962"/>
                  </a:lnTo>
                  <a:lnTo>
                    <a:pt x="7143" y="714375"/>
                  </a:lnTo>
                  <a:lnTo>
                    <a:pt x="0" y="692944"/>
                  </a:lnTo>
                  <a:lnTo>
                    <a:pt x="0" y="681037"/>
                  </a:lnTo>
                  <a:lnTo>
                    <a:pt x="2381" y="671512"/>
                  </a:lnTo>
                  <a:lnTo>
                    <a:pt x="11906" y="664369"/>
                  </a:lnTo>
                  <a:lnTo>
                    <a:pt x="19050" y="664369"/>
                  </a:lnTo>
                  <a:lnTo>
                    <a:pt x="40481" y="671512"/>
                  </a:lnTo>
                  <a:lnTo>
                    <a:pt x="69056" y="688181"/>
                  </a:lnTo>
                  <a:lnTo>
                    <a:pt x="102393" y="721519"/>
                  </a:lnTo>
                  <a:lnTo>
                    <a:pt x="135731" y="745331"/>
                  </a:lnTo>
                  <a:lnTo>
                    <a:pt x="166687" y="762000"/>
                  </a:lnTo>
                  <a:lnTo>
                    <a:pt x="200025" y="776287"/>
                  </a:lnTo>
                  <a:lnTo>
                    <a:pt x="233362" y="785812"/>
                  </a:lnTo>
                  <a:lnTo>
                    <a:pt x="273843" y="795337"/>
                  </a:lnTo>
                  <a:lnTo>
                    <a:pt x="304800" y="797719"/>
                  </a:lnTo>
                  <a:lnTo>
                    <a:pt x="335756" y="795337"/>
                  </a:lnTo>
                  <a:lnTo>
                    <a:pt x="388143" y="776287"/>
                  </a:lnTo>
                  <a:lnTo>
                    <a:pt x="609600" y="669131"/>
                  </a:lnTo>
                  <a:lnTo>
                    <a:pt x="904875" y="507206"/>
                  </a:lnTo>
                  <a:lnTo>
                    <a:pt x="1150143" y="364331"/>
                  </a:lnTo>
                  <a:lnTo>
                    <a:pt x="1395412" y="219075"/>
                  </a:lnTo>
                  <a:lnTo>
                    <a:pt x="1562100" y="119062"/>
                  </a:lnTo>
                  <a:lnTo>
                    <a:pt x="1674018" y="50006"/>
                  </a:lnTo>
                  <a:lnTo>
                    <a:pt x="1728787" y="16669"/>
                  </a:lnTo>
                  <a:lnTo>
                    <a:pt x="1759743" y="2381"/>
                  </a:lnTo>
                  <a:lnTo>
                    <a:pt x="1778793" y="0"/>
                  </a:lnTo>
                  <a:lnTo>
                    <a:pt x="1790700" y="9525"/>
                  </a:lnTo>
                  <a:lnTo>
                    <a:pt x="1790700" y="30956"/>
                  </a:lnTo>
                  <a:lnTo>
                    <a:pt x="1774031" y="64294"/>
                  </a:lnTo>
                  <a:lnTo>
                    <a:pt x="1674018" y="147637"/>
                  </a:lnTo>
                  <a:lnTo>
                    <a:pt x="1500187" y="288131"/>
                  </a:lnTo>
                  <a:lnTo>
                    <a:pt x="1200150" y="5357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16AAF542-E003-42A9-9460-2BB87D48DE2D}"/>
                </a:ext>
              </a:extLst>
            </p:cNvPr>
            <p:cNvSpPr/>
            <p:nvPr/>
          </p:nvSpPr>
          <p:spPr>
            <a:xfrm rot="16200000">
              <a:off x="3306765" y="2833688"/>
              <a:ext cx="2609850" cy="495300"/>
            </a:xfrm>
            <a:custGeom>
              <a:avLst/>
              <a:gdLst>
                <a:gd name="connsiteX0" fmla="*/ 802481 w 2609850"/>
                <a:gd name="connsiteY0" fmla="*/ 397669 h 495300"/>
                <a:gd name="connsiteX1" fmla="*/ 126206 w 2609850"/>
                <a:gd name="connsiteY1" fmla="*/ 385763 h 495300"/>
                <a:gd name="connsiteX2" fmla="*/ 0 w 2609850"/>
                <a:gd name="connsiteY2" fmla="*/ 190500 h 495300"/>
                <a:gd name="connsiteX3" fmla="*/ 745331 w 2609850"/>
                <a:gd name="connsiteY3" fmla="*/ 185738 h 495300"/>
                <a:gd name="connsiteX4" fmla="*/ 1212056 w 2609850"/>
                <a:gd name="connsiteY4" fmla="*/ 185738 h 495300"/>
                <a:gd name="connsiteX5" fmla="*/ 1390650 w 2609850"/>
                <a:gd name="connsiteY5" fmla="*/ 185738 h 495300"/>
                <a:gd name="connsiteX6" fmla="*/ 1771650 w 2609850"/>
                <a:gd name="connsiteY6" fmla="*/ 173832 h 495300"/>
                <a:gd name="connsiteX7" fmla="*/ 2245519 w 2609850"/>
                <a:gd name="connsiteY7" fmla="*/ 164307 h 495300"/>
                <a:gd name="connsiteX8" fmla="*/ 2355056 w 2609850"/>
                <a:gd name="connsiteY8" fmla="*/ 161925 h 495300"/>
                <a:gd name="connsiteX9" fmla="*/ 2388394 w 2609850"/>
                <a:gd name="connsiteY9" fmla="*/ 157163 h 495300"/>
                <a:gd name="connsiteX10" fmla="*/ 2416969 w 2609850"/>
                <a:gd name="connsiteY10" fmla="*/ 150019 h 495300"/>
                <a:gd name="connsiteX11" fmla="*/ 2445544 w 2609850"/>
                <a:gd name="connsiteY11" fmla="*/ 123825 h 495300"/>
                <a:gd name="connsiteX12" fmla="*/ 2509838 w 2609850"/>
                <a:gd name="connsiteY12" fmla="*/ 59532 h 495300"/>
                <a:gd name="connsiteX13" fmla="*/ 2536031 w 2609850"/>
                <a:gd name="connsiteY13" fmla="*/ 30957 h 495300"/>
                <a:gd name="connsiteX14" fmla="*/ 2559844 w 2609850"/>
                <a:gd name="connsiteY14" fmla="*/ 9525 h 495300"/>
                <a:gd name="connsiteX15" fmla="*/ 2581275 w 2609850"/>
                <a:gd name="connsiteY15" fmla="*/ 0 h 495300"/>
                <a:gd name="connsiteX16" fmla="*/ 2593181 w 2609850"/>
                <a:gd name="connsiteY16" fmla="*/ 2382 h 495300"/>
                <a:gd name="connsiteX17" fmla="*/ 2607469 w 2609850"/>
                <a:gd name="connsiteY17" fmla="*/ 14288 h 495300"/>
                <a:gd name="connsiteX18" fmla="*/ 2609850 w 2609850"/>
                <a:gd name="connsiteY18" fmla="*/ 47625 h 495300"/>
                <a:gd name="connsiteX19" fmla="*/ 2597944 w 2609850"/>
                <a:gd name="connsiteY19" fmla="*/ 114300 h 495300"/>
                <a:gd name="connsiteX20" fmla="*/ 2583656 w 2609850"/>
                <a:gd name="connsiteY20" fmla="*/ 190500 h 495300"/>
                <a:gd name="connsiteX21" fmla="*/ 2559844 w 2609850"/>
                <a:gd name="connsiteY21" fmla="*/ 261938 h 495300"/>
                <a:gd name="connsiteX22" fmla="*/ 2526506 w 2609850"/>
                <a:gd name="connsiteY22" fmla="*/ 342900 h 495300"/>
                <a:gd name="connsiteX23" fmla="*/ 2488406 w 2609850"/>
                <a:gd name="connsiteY23" fmla="*/ 409575 h 495300"/>
                <a:gd name="connsiteX24" fmla="*/ 2450306 w 2609850"/>
                <a:gd name="connsiteY24" fmla="*/ 457200 h 495300"/>
                <a:gd name="connsiteX25" fmla="*/ 2421731 w 2609850"/>
                <a:gd name="connsiteY25" fmla="*/ 478632 h 495300"/>
                <a:gd name="connsiteX26" fmla="*/ 2395538 w 2609850"/>
                <a:gd name="connsiteY26" fmla="*/ 490538 h 495300"/>
                <a:gd name="connsiteX27" fmla="*/ 2371725 w 2609850"/>
                <a:gd name="connsiteY27" fmla="*/ 495300 h 495300"/>
                <a:gd name="connsiteX28" fmla="*/ 2340769 w 2609850"/>
                <a:gd name="connsiteY28" fmla="*/ 495300 h 495300"/>
                <a:gd name="connsiteX29" fmla="*/ 2314575 w 2609850"/>
                <a:gd name="connsiteY29" fmla="*/ 490538 h 495300"/>
                <a:gd name="connsiteX30" fmla="*/ 2288381 w 2609850"/>
                <a:gd name="connsiteY30" fmla="*/ 471488 h 495300"/>
                <a:gd name="connsiteX31" fmla="*/ 2257425 w 2609850"/>
                <a:gd name="connsiteY31" fmla="*/ 459582 h 495300"/>
                <a:gd name="connsiteX32" fmla="*/ 2205038 w 2609850"/>
                <a:gd name="connsiteY32" fmla="*/ 445294 h 495300"/>
                <a:gd name="connsiteX33" fmla="*/ 2119313 w 2609850"/>
                <a:gd name="connsiteY33" fmla="*/ 433388 h 495300"/>
                <a:gd name="connsiteX34" fmla="*/ 2033588 w 2609850"/>
                <a:gd name="connsiteY34" fmla="*/ 426244 h 495300"/>
                <a:gd name="connsiteX35" fmla="*/ 1459706 w 2609850"/>
                <a:gd name="connsiteY35" fmla="*/ 431007 h 495300"/>
                <a:gd name="connsiteX36" fmla="*/ 1278731 w 2609850"/>
                <a:gd name="connsiteY36" fmla="*/ 404813 h 495300"/>
                <a:gd name="connsiteX37" fmla="*/ 802481 w 2609850"/>
                <a:gd name="connsiteY37" fmla="*/ 397669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609850" h="495300">
                  <a:moveTo>
                    <a:pt x="802481" y="397669"/>
                  </a:moveTo>
                  <a:lnTo>
                    <a:pt x="126206" y="385763"/>
                  </a:lnTo>
                  <a:lnTo>
                    <a:pt x="0" y="190500"/>
                  </a:lnTo>
                  <a:lnTo>
                    <a:pt x="745331" y="185738"/>
                  </a:lnTo>
                  <a:lnTo>
                    <a:pt x="1212056" y="185738"/>
                  </a:lnTo>
                  <a:lnTo>
                    <a:pt x="1390650" y="185738"/>
                  </a:lnTo>
                  <a:lnTo>
                    <a:pt x="1771650" y="173832"/>
                  </a:lnTo>
                  <a:lnTo>
                    <a:pt x="2245519" y="164307"/>
                  </a:lnTo>
                  <a:lnTo>
                    <a:pt x="2355056" y="161925"/>
                  </a:lnTo>
                  <a:lnTo>
                    <a:pt x="2388394" y="157163"/>
                  </a:lnTo>
                  <a:lnTo>
                    <a:pt x="2416969" y="150019"/>
                  </a:lnTo>
                  <a:lnTo>
                    <a:pt x="2445544" y="123825"/>
                  </a:lnTo>
                  <a:lnTo>
                    <a:pt x="2509838" y="59532"/>
                  </a:lnTo>
                  <a:lnTo>
                    <a:pt x="2536031" y="30957"/>
                  </a:lnTo>
                  <a:lnTo>
                    <a:pt x="2559844" y="9525"/>
                  </a:lnTo>
                  <a:lnTo>
                    <a:pt x="2581275" y="0"/>
                  </a:lnTo>
                  <a:lnTo>
                    <a:pt x="2593181" y="2382"/>
                  </a:lnTo>
                  <a:lnTo>
                    <a:pt x="2607469" y="14288"/>
                  </a:lnTo>
                  <a:lnTo>
                    <a:pt x="2609850" y="47625"/>
                  </a:lnTo>
                  <a:lnTo>
                    <a:pt x="2597944" y="114300"/>
                  </a:lnTo>
                  <a:lnTo>
                    <a:pt x="2583656" y="190500"/>
                  </a:lnTo>
                  <a:lnTo>
                    <a:pt x="2559844" y="261938"/>
                  </a:lnTo>
                  <a:lnTo>
                    <a:pt x="2526506" y="342900"/>
                  </a:lnTo>
                  <a:lnTo>
                    <a:pt x="2488406" y="409575"/>
                  </a:lnTo>
                  <a:lnTo>
                    <a:pt x="2450306" y="457200"/>
                  </a:lnTo>
                  <a:lnTo>
                    <a:pt x="2421731" y="478632"/>
                  </a:lnTo>
                  <a:lnTo>
                    <a:pt x="2395538" y="490538"/>
                  </a:lnTo>
                  <a:lnTo>
                    <a:pt x="2371725" y="495300"/>
                  </a:lnTo>
                  <a:lnTo>
                    <a:pt x="2340769" y="495300"/>
                  </a:lnTo>
                  <a:lnTo>
                    <a:pt x="2314575" y="490538"/>
                  </a:lnTo>
                  <a:lnTo>
                    <a:pt x="2288381" y="471488"/>
                  </a:lnTo>
                  <a:lnTo>
                    <a:pt x="2257425" y="459582"/>
                  </a:lnTo>
                  <a:lnTo>
                    <a:pt x="2205038" y="445294"/>
                  </a:lnTo>
                  <a:lnTo>
                    <a:pt x="2119313" y="433388"/>
                  </a:lnTo>
                  <a:lnTo>
                    <a:pt x="2033588" y="426244"/>
                  </a:lnTo>
                  <a:lnTo>
                    <a:pt x="1459706" y="431007"/>
                  </a:lnTo>
                  <a:lnTo>
                    <a:pt x="1278731" y="404813"/>
                  </a:lnTo>
                  <a:lnTo>
                    <a:pt x="802481" y="3976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080EA51-9E3B-4A61-A730-7D01289A4070}"/>
                </a:ext>
              </a:extLst>
            </p:cNvPr>
            <p:cNvSpPr/>
            <p:nvPr/>
          </p:nvSpPr>
          <p:spPr>
            <a:xfrm>
              <a:off x="3684591" y="3767139"/>
              <a:ext cx="1773237" cy="1138237"/>
            </a:xfrm>
            <a:custGeom>
              <a:avLst/>
              <a:gdLst>
                <a:gd name="connsiteX0" fmla="*/ 1171575 w 1774031"/>
                <a:gd name="connsiteY0" fmla="*/ 540543 h 1138237"/>
                <a:gd name="connsiteX1" fmla="*/ 873919 w 1774031"/>
                <a:gd name="connsiteY1" fmla="*/ 745331 h 1138237"/>
                <a:gd name="connsiteX2" fmla="*/ 631031 w 1774031"/>
                <a:gd name="connsiteY2" fmla="*/ 919162 h 1138237"/>
                <a:gd name="connsiteX3" fmla="*/ 466725 w 1774031"/>
                <a:gd name="connsiteY3" fmla="*/ 1040606 h 1138237"/>
                <a:gd name="connsiteX4" fmla="*/ 421481 w 1774031"/>
                <a:gd name="connsiteY4" fmla="*/ 1090612 h 1138237"/>
                <a:gd name="connsiteX5" fmla="*/ 378619 w 1774031"/>
                <a:gd name="connsiteY5" fmla="*/ 1123950 h 1138237"/>
                <a:gd name="connsiteX6" fmla="*/ 345281 w 1774031"/>
                <a:gd name="connsiteY6" fmla="*/ 1135856 h 1138237"/>
                <a:gd name="connsiteX7" fmla="*/ 307181 w 1774031"/>
                <a:gd name="connsiteY7" fmla="*/ 1138237 h 1138237"/>
                <a:gd name="connsiteX8" fmla="*/ 278606 w 1774031"/>
                <a:gd name="connsiteY8" fmla="*/ 1133475 h 1138237"/>
                <a:gd name="connsiteX9" fmla="*/ 235744 w 1774031"/>
                <a:gd name="connsiteY9" fmla="*/ 1112043 h 1138237"/>
                <a:gd name="connsiteX10" fmla="*/ 207169 w 1774031"/>
                <a:gd name="connsiteY10" fmla="*/ 1092993 h 1138237"/>
                <a:gd name="connsiteX11" fmla="*/ 169069 w 1774031"/>
                <a:gd name="connsiteY11" fmla="*/ 1054893 h 1138237"/>
                <a:gd name="connsiteX12" fmla="*/ 126206 w 1774031"/>
                <a:gd name="connsiteY12" fmla="*/ 992981 h 1138237"/>
                <a:gd name="connsiteX13" fmla="*/ 80962 w 1774031"/>
                <a:gd name="connsiteY13" fmla="*/ 904875 h 1138237"/>
                <a:gd name="connsiteX14" fmla="*/ 47625 w 1774031"/>
                <a:gd name="connsiteY14" fmla="*/ 823912 h 1138237"/>
                <a:gd name="connsiteX15" fmla="*/ 23812 w 1774031"/>
                <a:gd name="connsiteY15" fmla="*/ 762000 h 1138237"/>
                <a:gd name="connsiteX16" fmla="*/ 7144 w 1774031"/>
                <a:gd name="connsiteY16" fmla="*/ 719137 h 1138237"/>
                <a:gd name="connsiteX17" fmla="*/ 0 w 1774031"/>
                <a:gd name="connsiteY17" fmla="*/ 697706 h 1138237"/>
                <a:gd name="connsiteX18" fmla="*/ 2381 w 1774031"/>
                <a:gd name="connsiteY18" fmla="*/ 681037 h 1138237"/>
                <a:gd name="connsiteX19" fmla="*/ 11906 w 1774031"/>
                <a:gd name="connsiteY19" fmla="*/ 673893 h 1138237"/>
                <a:gd name="connsiteX20" fmla="*/ 23812 w 1774031"/>
                <a:gd name="connsiteY20" fmla="*/ 671512 h 1138237"/>
                <a:gd name="connsiteX21" fmla="*/ 45244 w 1774031"/>
                <a:gd name="connsiteY21" fmla="*/ 678656 h 1138237"/>
                <a:gd name="connsiteX22" fmla="*/ 102394 w 1774031"/>
                <a:gd name="connsiteY22" fmla="*/ 709612 h 1138237"/>
                <a:gd name="connsiteX23" fmla="*/ 154781 w 1774031"/>
                <a:gd name="connsiteY23" fmla="*/ 735806 h 1138237"/>
                <a:gd name="connsiteX24" fmla="*/ 216694 w 1774031"/>
                <a:gd name="connsiteY24" fmla="*/ 754856 h 1138237"/>
                <a:gd name="connsiteX25" fmla="*/ 266700 w 1774031"/>
                <a:gd name="connsiteY25" fmla="*/ 757237 h 1138237"/>
                <a:gd name="connsiteX26" fmla="*/ 309562 w 1774031"/>
                <a:gd name="connsiteY26" fmla="*/ 750093 h 1138237"/>
                <a:gd name="connsiteX27" fmla="*/ 488156 w 1774031"/>
                <a:gd name="connsiteY27" fmla="*/ 688181 h 1138237"/>
                <a:gd name="connsiteX28" fmla="*/ 897731 w 1774031"/>
                <a:gd name="connsiteY28" fmla="*/ 500062 h 1138237"/>
                <a:gd name="connsiteX29" fmla="*/ 1038225 w 1774031"/>
                <a:gd name="connsiteY29" fmla="*/ 433387 h 1138237"/>
                <a:gd name="connsiteX30" fmla="*/ 1247775 w 1774031"/>
                <a:gd name="connsiteY30" fmla="*/ 309562 h 1138237"/>
                <a:gd name="connsiteX31" fmla="*/ 1421606 w 1774031"/>
                <a:gd name="connsiteY31" fmla="*/ 204787 h 1138237"/>
                <a:gd name="connsiteX32" fmla="*/ 1569244 w 1774031"/>
                <a:gd name="connsiteY32" fmla="*/ 111918 h 1138237"/>
                <a:gd name="connsiteX33" fmla="*/ 1693069 w 1774031"/>
                <a:gd name="connsiteY33" fmla="*/ 30956 h 1138237"/>
                <a:gd name="connsiteX34" fmla="*/ 1728787 w 1774031"/>
                <a:gd name="connsiteY34" fmla="*/ 9525 h 1138237"/>
                <a:gd name="connsiteX35" fmla="*/ 1752600 w 1774031"/>
                <a:gd name="connsiteY35" fmla="*/ 0 h 1138237"/>
                <a:gd name="connsiteX36" fmla="*/ 1769269 w 1774031"/>
                <a:gd name="connsiteY36" fmla="*/ 2381 h 1138237"/>
                <a:gd name="connsiteX37" fmla="*/ 1774031 w 1774031"/>
                <a:gd name="connsiteY37" fmla="*/ 14287 h 1138237"/>
                <a:gd name="connsiteX38" fmla="*/ 1764506 w 1774031"/>
                <a:gd name="connsiteY38" fmla="*/ 54768 h 1138237"/>
                <a:gd name="connsiteX39" fmla="*/ 1743075 w 1774031"/>
                <a:gd name="connsiteY39" fmla="*/ 80962 h 1138237"/>
                <a:gd name="connsiteX40" fmla="*/ 1609725 w 1774031"/>
                <a:gd name="connsiteY40" fmla="*/ 197643 h 1138237"/>
                <a:gd name="connsiteX41" fmla="*/ 1404937 w 1774031"/>
                <a:gd name="connsiteY41" fmla="*/ 369093 h 1138237"/>
                <a:gd name="connsiteX42" fmla="*/ 1171575 w 1774031"/>
                <a:gd name="connsiteY42" fmla="*/ 540543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774031" h="1138237">
                  <a:moveTo>
                    <a:pt x="1171575" y="540543"/>
                  </a:moveTo>
                  <a:lnTo>
                    <a:pt x="873919" y="745331"/>
                  </a:lnTo>
                  <a:lnTo>
                    <a:pt x="631031" y="919162"/>
                  </a:lnTo>
                  <a:lnTo>
                    <a:pt x="466725" y="1040606"/>
                  </a:lnTo>
                  <a:lnTo>
                    <a:pt x="421481" y="1090612"/>
                  </a:lnTo>
                  <a:lnTo>
                    <a:pt x="378619" y="1123950"/>
                  </a:lnTo>
                  <a:lnTo>
                    <a:pt x="345281" y="1135856"/>
                  </a:lnTo>
                  <a:lnTo>
                    <a:pt x="307181" y="1138237"/>
                  </a:lnTo>
                  <a:lnTo>
                    <a:pt x="278606" y="1133475"/>
                  </a:lnTo>
                  <a:lnTo>
                    <a:pt x="235744" y="1112043"/>
                  </a:lnTo>
                  <a:lnTo>
                    <a:pt x="207169" y="1092993"/>
                  </a:lnTo>
                  <a:lnTo>
                    <a:pt x="169069" y="1054893"/>
                  </a:lnTo>
                  <a:lnTo>
                    <a:pt x="126206" y="992981"/>
                  </a:lnTo>
                  <a:lnTo>
                    <a:pt x="80962" y="904875"/>
                  </a:lnTo>
                  <a:lnTo>
                    <a:pt x="47625" y="823912"/>
                  </a:lnTo>
                  <a:lnTo>
                    <a:pt x="23812" y="762000"/>
                  </a:lnTo>
                  <a:lnTo>
                    <a:pt x="7144" y="719137"/>
                  </a:lnTo>
                  <a:lnTo>
                    <a:pt x="0" y="697706"/>
                  </a:lnTo>
                  <a:lnTo>
                    <a:pt x="2381" y="681037"/>
                  </a:lnTo>
                  <a:lnTo>
                    <a:pt x="11906" y="673893"/>
                  </a:lnTo>
                  <a:lnTo>
                    <a:pt x="23812" y="671512"/>
                  </a:lnTo>
                  <a:lnTo>
                    <a:pt x="45244" y="678656"/>
                  </a:lnTo>
                  <a:lnTo>
                    <a:pt x="102394" y="709612"/>
                  </a:lnTo>
                  <a:lnTo>
                    <a:pt x="154781" y="735806"/>
                  </a:lnTo>
                  <a:lnTo>
                    <a:pt x="216694" y="754856"/>
                  </a:lnTo>
                  <a:lnTo>
                    <a:pt x="266700" y="757237"/>
                  </a:lnTo>
                  <a:lnTo>
                    <a:pt x="309562" y="750093"/>
                  </a:lnTo>
                  <a:lnTo>
                    <a:pt x="488156" y="688181"/>
                  </a:lnTo>
                  <a:lnTo>
                    <a:pt x="897731" y="500062"/>
                  </a:lnTo>
                  <a:lnTo>
                    <a:pt x="1038225" y="433387"/>
                  </a:lnTo>
                  <a:lnTo>
                    <a:pt x="1247775" y="309562"/>
                  </a:lnTo>
                  <a:lnTo>
                    <a:pt x="1421606" y="204787"/>
                  </a:lnTo>
                  <a:lnTo>
                    <a:pt x="1569244" y="111918"/>
                  </a:lnTo>
                  <a:lnTo>
                    <a:pt x="1693069" y="30956"/>
                  </a:lnTo>
                  <a:lnTo>
                    <a:pt x="1728787" y="9525"/>
                  </a:lnTo>
                  <a:lnTo>
                    <a:pt x="1752600" y="0"/>
                  </a:lnTo>
                  <a:lnTo>
                    <a:pt x="1769269" y="2381"/>
                  </a:lnTo>
                  <a:lnTo>
                    <a:pt x="1774031" y="14287"/>
                  </a:lnTo>
                  <a:lnTo>
                    <a:pt x="1764506" y="54768"/>
                  </a:lnTo>
                  <a:lnTo>
                    <a:pt x="1743075" y="80962"/>
                  </a:lnTo>
                  <a:lnTo>
                    <a:pt x="1609725" y="197643"/>
                  </a:lnTo>
                  <a:lnTo>
                    <a:pt x="1404937" y="369093"/>
                  </a:lnTo>
                  <a:lnTo>
                    <a:pt x="1171575" y="5405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56B8AED2-AC9E-4B05-B842-DDED44E28214}"/>
                </a:ext>
              </a:extLst>
            </p:cNvPr>
            <p:cNvSpPr/>
            <p:nvPr/>
          </p:nvSpPr>
          <p:spPr>
            <a:xfrm>
              <a:off x="6034090" y="2265364"/>
              <a:ext cx="2379662" cy="473075"/>
            </a:xfrm>
            <a:custGeom>
              <a:avLst/>
              <a:gdLst>
                <a:gd name="connsiteX0" fmla="*/ 1400175 w 2378868"/>
                <a:gd name="connsiteY0" fmla="*/ 297656 h 473869"/>
                <a:gd name="connsiteX1" fmla="*/ 921543 w 2378868"/>
                <a:gd name="connsiteY1" fmla="*/ 378619 h 473869"/>
                <a:gd name="connsiteX2" fmla="*/ 545306 w 2378868"/>
                <a:gd name="connsiteY2" fmla="*/ 440531 h 473869"/>
                <a:gd name="connsiteX3" fmla="*/ 309562 w 2378868"/>
                <a:gd name="connsiteY3" fmla="*/ 471487 h 473869"/>
                <a:gd name="connsiteX4" fmla="*/ 278606 w 2378868"/>
                <a:gd name="connsiteY4" fmla="*/ 473869 h 473869"/>
                <a:gd name="connsiteX5" fmla="*/ 247650 w 2378868"/>
                <a:gd name="connsiteY5" fmla="*/ 471487 h 473869"/>
                <a:gd name="connsiteX6" fmla="*/ 211931 w 2378868"/>
                <a:gd name="connsiteY6" fmla="*/ 464344 h 473869"/>
                <a:gd name="connsiteX7" fmla="*/ 0 w 2378868"/>
                <a:gd name="connsiteY7" fmla="*/ 381000 h 473869"/>
                <a:gd name="connsiteX8" fmla="*/ 88106 w 2378868"/>
                <a:gd name="connsiteY8" fmla="*/ 242887 h 473869"/>
                <a:gd name="connsiteX9" fmla="*/ 216693 w 2378868"/>
                <a:gd name="connsiteY9" fmla="*/ 278606 h 473869"/>
                <a:gd name="connsiteX10" fmla="*/ 311943 w 2378868"/>
                <a:gd name="connsiteY10" fmla="*/ 290512 h 473869"/>
                <a:gd name="connsiteX11" fmla="*/ 361950 w 2378868"/>
                <a:gd name="connsiteY11" fmla="*/ 295275 h 473869"/>
                <a:gd name="connsiteX12" fmla="*/ 404812 w 2378868"/>
                <a:gd name="connsiteY12" fmla="*/ 292894 h 473869"/>
                <a:gd name="connsiteX13" fmla="*/ 633412 w 2378868"/>
                <a:gd name="connsiteY13" fmla="*/ 257175 h 473869"/>
                <a:gd name="connsiteX14" fmla="*/ 1073943 w 2378868"/>
                <a:gd name="connsiteY14" fmla="*/ 180975 h 473869"/>
                <a:gd name="connsiteX15" fmla="*/ 1395412 w 2378868"/>
                <a:gd name="connsiteY15" fmla="*/ 121444 h 473869"/>
                <a:gd name="connsiteX16" fmla="*/ 1626393 w 2378868"/>
                <a:gd name="connsiteY16" fmla="*/ 80962 h 473869"/>
                <a:gd name="connsiteX17" fmla="*/ 1781175 w 2378868"/>
                <a:gd name="connsiteY17" fmla="*/ 52387 h 473869"/>
                <a:gd name="connsiteX18" fmla="*/ 1866900 w 2378868"/>
                <a:gd name="connsiteY18" fmla="*/ 28575 h 473869"/>
                <a:gd name="connsiteX19" fmla="*/ 1914525 w 2378868"/>
                <a:gd name="connsiteY19" fmla="*/ 16669 h 473869"/>
                <a:gd name="connsiteX20" fmla="*/ 1971675 w 2378868"/>
                <a:gd name="connsiteY20" fmla="*/ 4762 h 473869"/>
                <a:gd name="connsiteX21" fmla="*/ 2012156 w 2378868"/>
                <a:gd name="connsiteY21" fmla="*/ 0 h 473869"/>
                <a:gd name="connsiteX22" fmla="*/ 2059781 w 2378868"/>
                <a:gd name="connsiteY22" fmla="*/ 7144 h 473869"/>
                <a:gd name="connsiteX23" fmla="*/ 2095500 w 2378868"/>
                <a:gd name="connsiteY23" fmla="*/ 21431 h 473869"/>
                <a:gd name="connsiteX24" fmla="*/ 2143125 w 2378868"/>
                <a:gd name="connsiteY24" fmla="*/ 52387 h 473869"/>
                <a:gd name="connsiteX25" fmla="*/ 2219325 w 2378868"/>
                <a:gd name="connsiteY25" fmla="*/ 111919 h 473869"/>
                <a:gd name="connsiteX26" fmla="*/ 2309812 w 2378868"/>
                <a:gd name="connsiteY26" fmla="*/ 202406 h 473869"/>
                <a:gd name="connsiteX27" fmla="*/ 2369343 w 2378868"/>
                <a:gd name="connsiteY27" fmla="*/ 273844 h 473869"/>
                <a:gd name="connsiteX28" fmla="*/ 2376487 w 2378868"/>
                <a:gd name="connsiteY28" fmla="*/ 288131 h 473869"/>
                <a:gd name="connsiteX29" fmla="*/ 2378868 w 2378868"/>
                <a:gd name="connsiteY29" fmla="*/ 304800 h 473869"/>
                <a:gd name="connsiteX30" fmla="*/ 2369343 w 2378868"/>
                <a:gd name="connsiteY30" fmla="*/ 335756 h 473869"/>
                <a:gd name="connsiteX31" fmla="*/ 2340768 w 2378868"/>
                <a:gd name="connsiteY31" fmla="*/ 376237 h 473869"/>
                <a:gd name="connsiteX32" fmla="*/ 2319337 w 2378868"/>
                <a:gd name="connsiteY32" fmla="*/ 411956 h 473869"/>
                <a:gd name="connsiteX33" fmla="*/ 1974056 w 2378868"/>
                <a:gd name="connsiteY33" fmla="*/ 247650 h 473869"/>
                <a:gd name="connsiteX34" fmla="*/ 1400175 w 2378868"/>
                <a:gd name="connsiteY34" fmla="*/ 297656 h 47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378868" h="473869">
                  <a:moveTo>
                    <a:pt x="1400175" y="297656"/>
                  </a:moveTo>
                  <a:lnTo>
                    <a:pt x="921543" y="378619"/>
                  </a:lnTo>
                  <a:lnTo>
                    <a:pt x="545306" y="440531"/>
                  </a:lnTo>
                  <a:lnTo>
                    <a:pt x="309562" y="471487"/>
                  </a:lnTo>
                  <a:lnTo>
                    <a:pt x="278606" y="473869"/>
                  </a:lnTo>
                  <a:lnTo>
                    <a:pt x="247650" y="471487"/>
                  </a:lnTo>
                  <a:lnTo>
                    <a:pt x="211931" y="464344"/>
                  </a:lnTo>
                  <a:lnTo>
                    <a:pt x="0" y="381000"/>
                  </a:lnTo>
                  <a:lnTo>
                    <a:pt x="88106" y="242887"/>
                  </a:lnTo>
                  <a:lnTo>
                    <a:pt x="216693" y="278606"/>
                  </a:lnTo>
                  <a:lnTo>
                    <a:pt x="311943" y="290512"/>
                  </a:lnTo>
                  <a:lnTo>
                    <a:pt x="361950" y="295275"/>
                  </a:lnTo>
                  <a:lnTo>
                    <a:pt x="404812" y="292894"/>
                  </a:lnTo>
                  <a:lnTo>
                    <a:pt x="633412" y="257175"/>
                  </a:lnTo>
                  <a:lnTo>
                    <a:pt x="1073943" y="180975"/>
                  </a:lnTo>
                  <a:lnTo>
                    <a:pt x="1395412" y="121444"/>
                  </a:lnTo>
                  <a:lnTo>
                    <a:pt x="1626393" y="80962"/>
                  </a:lnTo>
                  <a:lnTo>
                    <a:pt x="1781175" y="52387"/>
                  </a:lnTo>
                  <a:lnTo>
                    <a:pt x="1866900" y="28575"/>
                  </a:lnTo>
                  <a:lnTo>
                    <a:pt x="1914525" y="16669"/>
                  </a:lnTo>
                  <a:lnTo>
                    <a:pt x="1971675" y="4762"/>
                  </a:lnTo>
                  <a:lnTo>
                    <a:pt x="2012156" y="0"/>
                  </a:lnTo>
                  <a:lnTo>
                    <a:pt x="2059781" y="7144"/>
                  </a:lnTo>
                  <a:lnTo>
                    <a:pt x="2095500" y="21431"/>
                  </a:lnTo>
                  <a:lnTo>
                    <a:pt x="2143125" y="52387"/>
                  </a:lnTo>
                  <a:lnTo>
                    <a:pt x="2219325" y="111919"/>
                  </a:lnTo>
                  <a:lnTo>
                    <a:pt x="2309812" y="202406"/>
                  </a:lnTo>
                  <a:lnTo>
                    <a:pt x="2369343" y="273844"/>
                  </a:lnTo>
                  <a:lnTo>
                    <a:pt x="2376487" y="288131"/>
                  </a:lnTo>
                  <a:lnTo>
                    <a:pt x="2378868" y="304800"/>
                  </a:lnTo>
                  <a:lnTo>
                    <a:pt x="2369343" y="335756"/>
                  </a:lnTo>
                  <a:lnTo>
                    <a:pt x="2340768" y="376237"/>
                  </a:lnTo>
                  <a:lnTo>
                    <a:pt x="2319337" y="411956"/>
                  </a:lnTo>
                  <a:lnTo>
                    <a:pt x="1974056" y="247650"/>
                  </a:lnTo>
                  <a:lnTo>
                    <a:pt x="1400175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EBB79411-DECD-4EB2-8B02-024E7804A7B4}"/>
                </a:ext>
              </a:extLst>
            </p:cNvPr>
            <p:cNvSpPr/>
            <p:nvPr/>
          </p:nvSpPr>
          <p:spPr>
            <a:xfrm rot="16200000">
              <a:off x="6067428" y="3575051"/>
              <a:ext cx="3425825" cy="1206500"/>
            </a:xfrm>
            <a:custGeom>
              <a:avLst/>
              <a:gdLst>
                <a:gd name="connsiteX0" fmla="*/ 2025650 w 3425825"/>
                <a:gd name="connsiteY0" fmla="*/ 990600 h 1206500"/>
                <a:gd name="connsiteX1" fmla="*/ 1670050 w 3425825"/>
                <a:gd name="connsiteY1" fmla="*/ 920750 h 1206500"/>
                <a:gd name="connsiteX2" fmla="*/ 1406525 w 3425825"/>
                <a:gd name="connsiteY2" fmla="*/ 860425 h 1206500"/>
                <a:gd name="connsiteX3" fmla="*/ 1143000 w 3425825"/>
                <a:gd name="connsiteY3" fmla="*/ 787400 h 1206500"/>
                <a:gd name="connsiteX4" fmla="*/ 838200 w 3425825"/>
                <a:gd name="connsiteY4" fmla="*/ 692150 h 1206500"/>
                <a:gd name="connsiteX5" fmla="*/ 600075 w 3425825"/>
                <a:gd name="connsiteY5" fmla="*/ 606425 h 1206500"/>
                <a:gd name="connsiteX6" fmla="*/ 441325 w 3425825"/>
                <a:gd name="connsiteY6" fmla="*/ 536575 h 1206500"/>
                <a:gd name="connsiteX7" fmla="*/ 279400 w 3425825"/>
                <a:gd name="connsiteY7" fmla="*/ 450850 h 1206500"/>
                <a:gd name="connsiteX8" fmla="*/ 133350 w 3425825"/>
                <a:gd name="connsiteY8" fmla="*/ 361950 h 1206500"/>
                <a:gd name="connsiteX9" fmla="*/ 57150 w 3425825"/>
                <a:gd name="connsiteY9" fmla="*/ 301625 h 1206500"/>
                <a:gd name="connsiteX10" fmla="*/ 22225 w 3425825"/>
                <a:gd name="connsiteY10" fmla="*/ 263525 h 1206500"/>
                <a:gd name="connsiteX11" fmla="*/ 6350 w 3425825"/>
                <a:gd name="connsiteY11" fmla="*/ 234950 h 1206500"/>
                <a:gd name="connsiteX12" fmla="*/ 0 w 3425825"/>
                <a:gd name="connsiteY12" fmla="*/ 196850 h 1206500"/>
                <a:gd name="connsiteX13" fmla="*/ 12700 w 3425825"/>
                <a:gd name="connsiteY13" fmla="*/ 149225 h 1206500"/>
                <a:gd name="connsiteX14" fmla="*/ 41275 w 3425825"/>
                <a:gd name="connsiteY14" fmla="*/ 95250 h 1206500"/>
                <a:gd name="connsiteX15" fmla="*/ 82550 w 3425825"/>
                <a:gd name="connsiteY15" fmla="*/ 57150 h 1206500"/>
                <a:gd name="connsiteX16" fmla="*/ 161925 w 3425825"/>
                <a:gd name="connsiteY16" fmla="*/ 0 h 1206500"/>
                <a:gd name="connsiteX17" fmla="*/ 492125 w 3425825"/>
                <a:gd name="connsiteY17" fmla="*/ 200025 h 1206500"/>
                <a:gd name="connsiteX18" fmla="*/ 523875 w 3425825"/>
                <a:gd name="connsiteY18" fmla="*/ 238125 h 1206500"/>
                <a:gd name="connsiteX19" fmla="*/ 555625 w 3425825"/>
                <a:gd name="connsiteY19" fmla="*/ 269875 h 1206500"/>
                <a:gd name="connsiteX20" fmla="*/ 622300 w 3425825"/>
                <a:gd name="connsiteY20" fmla="*/ 314325 h 1206500"/>
                <a:gd name="connsiteX21" fmla="*/ 711200 w 3425825"/>
                <a:gd name="connsiteY21" fmla="*/ 368300 h 1206500"/>
                <a:gd name="connsiteX22" fmla="*/ 885825 w 3425825"/>
                <a:gd name="connsiteY22" fmla="*/ 447675 h 1206500"/>
                <a:gd name="connsiteX23" fmla="*/ 1028700 w 3425825"/>
                <a:gd name="connsiteY23" fmla="*/ 501650 h 1206500"/>
                <a:gd name="connsiteX24" fmla="*/ 1187450 w 3425825"/>
                <a:gd name="connsiteY24" fmla="*/ 552450 h 1206500"/>
                <a:gd name="connsiteX25" fmla="*/ 1416050 w 3425825"/>
                <a:gd name="connsiteY25" fmla="*/ 615950 h 1206500"/>
                <a:gd name="connsiteX26" fmla="*/ 1660525 w 3425825"/>
                <a:gd name="connsiteY26" fmla="*/ 673100 h 1206500"/>
                <a:gd name="connsiteX27" fmla="*/ 1854200 w 3425825"/>
                <a:gd name="connsiteY27" fmla="*/ 714375 h 1206500"/>
                <a:gd name="connsiteX28" fmla="*/ 2073275 w 3425825"/>
                <a:gd name="connsiteY28" fmla="*/ 749300 h 1206500"/>
                <a:gd name="connsiteX29" fmla="*/ 2273300 w 3425825"/>
                <a:gd name="connsiteY29" fmla="*/ 777875 h 1206500"/>
                <a:gd name="connsiteX30" fmla="*/ 2501900 w 3425825"/>
                <a:gd name="connsiteY30" fmla="*/ 806450 h 1206500"/>
                <a:gd name="connsiteX31" fmla="*/ 2759075 w 3425825"/>
                <a:gd name="connsiteY31" fmla="*/ 828675 h 1206500"/>
                <a:gd name="connsiteX32" fmla="*/ 3022600 w 3425825"/>
                <a:gd name="connsiteY32" fmla="*/ 844550 h 1206500"/>
                <a:gd name="connsiteX33" fmla="*/ 3260725 w 3425825"/>
                <a:gd name="connsiteY33" fmla="*/ 854075 h 1206500"/>
                <a:gd name="connsiteX34" fmla="*/ 3292475 w 3425825"/>
                <a:gd name="connsiteY34" fmla="*/ 847725 h 1206500"/>
                <a:gd name="connsiteX35" fmla="*/ 3333750 w 3425825"/>
                <a:gd name="connsiteY35" fmla="*/ 835025 h 1206500"/>
                <a:gd name="connsiteX36" fmla="*/ 3425825 w 3425825"/>
                <a:gd name="connsiteY36" fmla="*/ 746125 h 1206500"/>
                <a:gd name="connsiteX37" fmla="*/ 3298825 w 3425825"/>
                <a:gd name="connsiteY37" fmla="*/ 1206500 h 1206500"/>
                <a:gd name="connsiteX38" fmla="*/ 3216275 w 3425825"/>
                <a:gd name="connsiteY38" fmla="*/ 1174750 h 1206500"/>
                <a:gd name="connsiteX39" fmla="*/ 3175000 w 3425825"/>
                <a:gd name="connsiteY39" fmla="*/ 1158875 h 1206500"/>
                <a:gd name="connsiteX40" fmla="*/ 3130550 w 3425825"/>
                <a:gd name="connsiteY40" fmla="*/ 1146175 h 1206500"/>
                <a:gd name="connsiteX41" fmla="*/ 3041650 w 3425825"/>
                <a:gd name="connsiteY41" fmla="*/ 1139825 h 1206500"/>
                <a:gd name="connsiteX42" fmla="*/ 2740025 w 3425825"/>
                <a:gd name="connsiteY42" fmla="*/ 1098550 h 1206500"/>
                <a:gd name="connsiteX43" fmla="*/ 2352675 w 3425825"/>
                <a:gd name="connsiteY43" fmla="*/ 1047750 h 1206500"/>
                <a:gd name="connsiteX44" fmla="*/ 2025650 w 3425825"/>
                <a:gd name="connsiteY44" fmla="*/ 990600 h 120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425825" h="1206500">
                  <a:moveTo>
                    <a:pt x="2025650" y="990600"/>
                  </a:moveTo>
                  <a:lnTo>
                    <a:pt x="1670050" y="920750"/>
                  </a:lnTo>
                  <a:lnTo>
                    <a:pt x="1406525" y="860425"/>
                  </a:lnTo>
                  <a:lnTo>
                    <a:pt x="1143000" y="787400"/>
                  </a:lnTo>
                  <a:lnTo>
                    <a:pt x="838200" y="692150"/>
                  </a:lnTo>
                  <a:lnTo>
                    <a:pt x="600075" y="606425"/>
                  </a:lnTo>
                  <a:lnTo>
                    <a:pt x="441325" y="536575"/>
                  </a:lnTo>
                  <a:lnTo>
                    <a:pt x="279400" y="450850"/>
                  </a:lnTo>
                  <a:lnTo>
                    <a:pt x="133350" y="361950"/>
                  </a:lnTo>
                  <a:lnTo>
                    <a:pt x="57150" y="301625"/>
                  </a:lnTo>
                  <a:lnTo>
                    <a:pt x="22225" y="263525"/>
                  </a:lnTo>
                  <a:lnTo>
                    <a:pt x="6350" y="234950"/>
                  </a:lnTo>
                  <a:lnTo>
                    <a:pt x="0" y="196850"/>
                  </a:lnTo>
                  <a:lnTo>
                    <a:pt x="12700" y="149225"/>
                  </a:lnTo>
                  <a:lnTo>
                    <a:pt x="41275" y="95250"/>
                  </a:lnTo>
                  <a:lnTo>
                    <a:pt x="82550" y="57150"/>
                  </a:lnTo>
                  <a:lnTo>
                    <a:pt x="161925" y="0"/>
                  </a:lnTo>
                  <a:lnTo>
                    <a:pt x="492125" y="200025"/>
                  </a:lnTo>
                  <a:lnTo>
                    <a:pt x="523875" y="238125"/>
                  </a:lnTo>
                  <a:lnTo>
                    <a:pt x="555625" y="269875"/>
                  </a:lnTo>
                  <a:lnTo>
                    <a:pt x="622300" y="314325"/>
                  </a:lnTo>
                  <a:lnTo>
                    <a:pt x="711200" y="368300"/>
                  </a:lnTo>
                  <a:lnTo>
                    <a:pt x="885825" y="447675"/>
                  </a:lnTo>
                  <a:lnTo>
                    <a:pt x="1028700" y="501650"/>
                  </a:lnTo>
                  <a:lnTo>
                    <a:pt x="1187450" y="552450"/>
                  </a:lnTo>
                  <a:lnTo>
                    <a:pt x="1416050" y="615950"/>
                  </a:lnTo>
                  <a:lnTo>
                    <a:pt x="1660525" y="673100"/>
                  </a:lnTo>
                  <a:lnTo>
                    <a:pt x="1854200" y="714375"/>
                  </a:lnTo>
                  <a:lnTo>
                    <a:pt x="2073275" y="749300"/>
                  </a:lnTo>
                  <a:lnTo>
                    <a:pt x="2273300" y="777875"/>
                  </a:lnTo>
                  <a:lnTo>
                    <a:pt x="2501900" y="806450"/>
                  </a:lnTo>
                  <a:lnTo>
                    <a:pt x="2759075" y="828675"/>
                  </a:lnTo>
                  <a:lnTo>
                    <a:pt x="3022600" y="844550"/>
                  </a:lnTo>
                  <a:lnTo>
                    <a:pt x="3260725" y="854075"/>
                  </a:lnTo>
                  <a:lnTo>
                    <a:pt x="3292475" y="847725"/>
                  </a:lnTo>
                  <a:lnTo>
                    <a:pt x="3333750" y="835025"/>
                  </a:lnTo>
                  <a:lnTo>
                    <a:pt x="3425825" y="746125"/>
                  </a:lnTo>
                  <a:lnTo>
                    <a:pt x="3298825" y="1206500"/>
                  </a:lnTo>
                  <a:lnTo>
                    <a:pt x="3216275" y="1174750"/>
                  </a:lnTo>
                  <a:lnTo>
                    <a:pt x="3175000" y="1158875"/>
                  </a:lnTo>
                  <a:lnTo>
                    <a:pt x="3130550" y="1146175"/>
                  </a:lnTo>
                  <a:lnTo>
                    <a:pt x="3041650" y="1139825"/>
                  </a:lnTo>
                  <a:lnTo>
                    <a:pt x="2740025" y="1098550"/>
                  </a:lnTo>
                  <a:lnTo>
                    <a:pt x="2352675" y="1047750"/>
                  </a:lnTo>
                  <a:lnTo>
                    <a:pt x="2025650" y="990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02F6C041-BD0D-40BC-999F-C9A3A09E77E9}"/>
                </a:ext>
              </a:extLst>
            </p:cNvPr>
            <p:cNvSpPr/>
            <p:nvPr/>
          </p:nvSpPr>
          <p:spPr>
            <a:xfrm>
              <a:off x="6729414" y="5208588"/>
              <a:ext cx="746125" cy="577850"/>
            </a:xfrm>
            <a:custGeom>
              <a:avLst/>
              <a:gdLst>
                <a:gd name="connsiteX0" fmla="*/ 219075 w 745331"/>
                <a:gd name="connsiteY0" fmla="*/ 90487 h 578644"/>
                <a:gd name="connsiteX1" fmla="*/ 416718 w 745331"/>
                <a:gd name="connsiteY1" fmla="*/ 178594 h 578644"/>
                <a:gd name="connsiteX2" fmla="*/ 469106 w 745331"/>
                <a:gd name="connsiteY2" fmla="*/ 195262 h 578644"/>
                <a:gd name="connsiteX3" fmla="*/ 509587 w 745331"/>
                <a:gd name="connsiteY3" fmla="*/ 204787 h 578644"/>
                <a:gd name="connsiteX4" fmla="*/ 545306 w 745331"/>
                <a:gd name="connsiteY4" fmla="*/ 207169 h 578644"/>
                <a:gd name="connsiteX5" fmla="*/ 573881 w 745331"/>
                <a:gd name="connsiteY5" fmla="*/ 209550 h 578644"/>
                <a:gd name="connsiteX6" fmla="*/ 597693 w 745331"/>
                <a:gd name="connsiteY6" fmla="*/ 207169 h 578644"/>
                <a:gd name="connsiteX7" fmla="*/ 745331 w 745331"/>
                <a:gd name="connsiteY7" fmla="*/ 159544 h 578644"/>
                <a:gd name="connsiteX8" fmla="*/ 509587 w 745331"/>
                <a:gd name="connsiteY8" fmla="*/ 578644 h 578644"/>
                <a:gd name="connsiteX9" fmla="*/ 447675 w 745331"/>
                <a:gd name="connsiteY9" fmla="*/ 519112 h 578644"/>
                <a:gd name="connsiteX10" fmla="*/ 381000 w 745331"/>
                <a:gd name="connsiteY10" fmla="*/ 435769 h 578644"/>
                <a:gd name="connsiteX11" fmla="*/ 319087 w 745331"/>
                <a:gd name="connsiteY11" fmla="*/ 357187 h 578644"/>
                <a:gd name="connsiteX12" fmla="*/ 228600 w 745331"/>
                <a:gd name="connsiteY12" fmla="*/ 259556 h 578644"/>
                <a:gd name="connsiteX13" fmla="*/ 152400 w 745331"/>
                <a:gd name="connsiteY13" fmla="*/ 185737 h 578644"/>
                <a:gd name="connsiteX14" fmla="*/ 59531 w 745331"/>
                <a:gd name="connsiteY14" fmla="*/ 104775 h 578644"/>
                <a:gd name="connsiteX15" fmla="*/ 35718 w 745331"/>
                <a:gd name="connsiteY15" fmla="*/ 88106 h 578644"/>
                <a:gd name="connsiteX16" fmla="*/ 21431 w 745331"/>
                <a:gd name="connsiteY16" fmla="*/ 76200 h 578644"/>
                <a:gd name="connsiteX17" fmla="*/ 9525 w 745331"/>
                <a:gd name="connsiteY17" fmla="*/ 57150 h 578644"/>
                <a:gd name="connsiteX18" fmla="*/ 0 w 745331"/>
                <a:gd name="connsiteY18" fmla="*/ 35719 h 578644"/>
                <a:gd name="connsiteX19" fmla="*/ 0 w 745331"/>
                <a:gd name="connsiteY19" fmla="*/ 19050 h 578644"/>
                <a:gd name="connsiteX20" fmla="*/ 7143 w 745331"/>
                <a:gd name="connsiteY20" fmla="*/ 7144 h 578644"/>
                <a:gd name="connsiteX21" fmla="*/ 26193 w 745331"/>
                <a:gd name="connsiteY21" fmla="*/ 2381 h 578644"/>
                <a:gd name="connsiteX22" fmla="*/ 52387 w 745331"/>
                <a:gd name="connsiteY22" fmla="*/ 0 h 578644"/>
                <a:gd name="connsiteX23" fmla="*/ 76200 w 745331"/>
                <a:gd name="connsiteY23" fmla="*/ 7144 h 578644"/>
                <a:gd name="connsiteX24" fmla="*/ 109537 w 745331"/>
                <a:gd name="connsiteY24" fmla="*/ 26194 h 578644"/>
                <a:gd name="connsiteX25" fmla="*/ 219075 w 745331"/>
                <a:gd name="connsiteY25" fmla="*/ 90487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5331" h="578644">
                  <a:moveTo>
                    <a:pt x="219075" y="90487"/>
                  </a:moveTo>
                  <a:lnTo>
                    <a:pt x="416718" y="178594"/>
                  </a:lnTo>
                  <a:lnTo>
                    <a:pt x="469106" y="195262"/>
                  </a:lnTo>
                  <a:lnTo>
                    <a:pt x="509587" y="204787"/>
                  </a:lnTo>
                  <a:lnTo>
                    <a:pt x="545306" y="207169"/>
                  </a:lnTo>
                  <a:lnTo>
                    <a:pt x="573881" y="209550"/>
                  </a:lnTo>
                  <a:lnTo>
                    <a:pt x="597693" y="207169"/>
                  </a:lnTo>
                  <a:lnTo>
                    <a:pt x="745331" y="159544"/>
                  </a:lnTo>
                  <a:lnTo>
                    <a:pt x="509587" y="578644"/>
                  </a:lnTo>
                  <a:lnTo>
                    <a:pt x="447675" y="519112"/>
                  </a:lnTo>
                  <a:lnTo>
                    <a:pt x="381000" y="435769"/>
                  </a:lnTo>
                  <a:lnTo>
                    <a:pt x="319087" y="357187"/>
                  </a:lnTo>
                  <a:lnTo>
                    <a:pt x="228600" y="259556"/>
                  </a:lnTo>
                  <a:lnTo>
                    <a:pt x="152400" y="185737"/>
                  </a:lnTo>
                  <a:lnTo>
                    <a:pt x="59531" y="104775"/>
                  </a:lnTo>
                  <a:lnTo>
                    <a:pt x="35718" y="88106"/>
                  </a:lnTo>
                  <a:lnTo>
                    <a:pt x="21431" y="76200"/>
                  </a:lnTo>
                  <a:lnTo>
                    <a:pt x="9525" y="57150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7143" y="7144"/>
                  </a:lnTo>
                  <a:lnTo>
                    <a:pt x="26193" y="2381"/>
                  </a:lnTo>
                  <a:lnTo>
                    <a:pt x="52387" y="0"/>
                  </a:lnTo>
                  <a:lnTo>
                    <a:pt x="76200" y="7144"/>
                  </a:lnTo>
                  <a:lnTo>
                    <a:pt x="109537" y="26194"/>
                  </a:lnTo>
                  <a:lnTo>
                    <a:pt x="219075" y="904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071435531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4983DFA-E300-42EB-B8AE-B33DBB62E4BF}"/>
              </a:ext>
            </a:extLst>
          </p:cNvPr>
          <p:cNvSpPr/>
          <p:nvPr/>
        </p:nvSpPr>
        <p:spPr>
          <a:xfrm>
            <a:off x="4194175" y="2105026"/>
            <a:ext cx="3752850" cy="657225"/>
          </a:xfrm>
          <a:custGeom>
            <a:avLst/>
            <a:gdLst>
              <a:gd name="connsiteX0" fmla="*/ 2593975 w 3752850"/>
              <a:gd name="connsiteY0" fmla="*/ 320675 h 657225"/>
              <a:gd name="connsiteX1" fmla="*/ 2019300 w 3752850"/>
              <a:gd name="connsiteY1" fmla="*/ 368300 h 657225"/>
              <a:gd name="connsiteX2" fmla="*/ 1835150 w 3752850"/>
              <a:gd name="connsiteY2" fmla="*/ 384175 h 657225"/>
              <a:gd name="connsiteX3" fmla="*/ 1543050 w 3752850"/>
              <a:gd name="connsiteY3" fmla="*/ 412750 h 657225"/>
              <a:gd name="connsiteX4" fmla="*/ 1266825 w 3752850"/>
              <a:gd name="connsiteY4" fmla="*/ 454025 h 657225"/>
              <a:gd name="connsiteX5" fmla="*/ 1044575 w 3752850"/>
              <a:gd name="connsiteY5" fmla="*/ 501650 h 657225"/>
              <a:gd name="connsiteX6" fmla="*/ 854075 w 3752850"/>
              <a:gd name="connsiteY6" fmla="*/ 549275 h 657225"/>
              <a:gd name="connsiteX7" fmla="*/ 717550 w 3752850"/>
              <a:gd name="connsiteY7" fmla="*/ 587375 h 657225"/>
              <a:gd name="connsiteX8" fmla="*/ 673100 w 3752850"/>
              <a:gd name="connsiteY8" fmla="*/ 612775 h 657225"/>
              <a:gd name="connsiteX9" fmla="*/ 568325 w 3752850"/>
              <a:gd name="connsiteY9" fmla="*/ 657225 h 657225"/>
              <a:gd name="connsiteX10" fmla="*/ 530225 w 3752850"/>
              <a:gd name="connsiteY10" fmla="*/ 650875 h 657225"/>
              <a:gd name="connsiteX11" fmla="*/ 377825 w 3752850"/>
              <a:gd name="connsiteY11" fmla="*/ 587375 h 657225"/>
              <a:gd name="connsiteX12" fmla="*/ 257175 w 3752850"/>
              <a:gd name="connsiteY12" fmla="*/ 520700 h 657225"/>
              <a:gd name="connsiteX13" fmla="*/ 149225 w 3752850"/>
              <a:gd name="connsiteY13" fmla="*/ 450850 h 657225"/>
              <a:gd name="connsiteX14" fmla="*/ 57150 w 3752850"/>
              <a:gd name="connsiteY14" fmla="*/ 384175 h 657225"/>
              <a:gd name="connsiteX15" fmla="*/ 12700 w 3752850"/>
              <a:gd name="connsiteY15" fmla="*/ 346075 h 657225"/>
              <a:gd name="connsiteX16" fmla="*/ 0 w 3752850"/>
              <a:gd name="connsiteY16" fmla="*/ 327025 h 657225"/>
              <a:gd name="connsiteX17" fmla="*/ 0 w 3752850"/>
              <a:gd name="connsiteY17" fmla="*/ 307975 h 657225"/>
              <a:gd name="connsiteX18" fmla="*/ 6350 w 3752850"/>
              <a:gd name="connsiteY18" fmla="*/ 295275 h 657225"/>
              <a:gd name="connsiteX19" fmla="*/ 25400 w 3752850"/>
              <a:gd name="connsiteY19" fmla="*/ 292100 h 657225"/>
              <a:gd name="connsiteX20" fmla="*/ 98425 w 3752850"/>
              <a:gd name="connsiteY20" fmla="*/ 314325 h 657225"/>
              <a:gd name="connsiteX21" fmla="*/ 203200 w 3752850"/>
              <a:gd name="connsiteY21" fmla="*/ 339725 h 657225"/>
              <a:gd name="connsiteX22" fmla="*/ 301625 w 3752850"/>
              <a:gd name="connsiteY22" fmla="*/ 355600 h 657225"/>
              <a:gd name="connsiteX23" fmla="*/ 390525 w 3752850"/>
              <a:gd name="connsiteY23" fmla="*/ 365125 h 657225"/>
              <a:gd name="connsiteX24" fmla="*/ 536575 w 3752850"/>
              <a:gd name="connsiteY24" fmla="*/ 368300 h 657225"/>
              <a:gd name="connsiteX25" fmla="*/ 717550 w 3752850"/>
              <a:gd name="connsiteY25" fmla="*/ 349250 h 657225"/>
              <a:gd name="connsiteX26" fmla="*/ 1196975 w 3752850"/>
              <a:gd name="connsiteY26" fmla="*/ 292100 h 657225"/>
              <a:gd name="connsiteX27" fmla="*/ 1625600 w 3752850"/>
              <a:gd name="connsiteY27" fmla="*/ 231775 h 657225"/>
              <a:gd name="connsiteX28" fmla="*/ 1828800 w 3752850"/>
              <a:gd name="connsiteY28" fmla="*/ 203200 h 657225"/>
              <a:gd name="connsiteX29" fmla="*/ 2003425 w 3752850"/>
              <a:gd name="connsiteY29" fmla="*/ 187325 h 657225"/>
              <a:gd name="connsiteX30" fmla="*/ 2292350 w 3752850"/>
              <a:gd name="connsiteY30" fmla="*/ 161925 h 657225"/>
              <a:gd name="connsiteX31" fmla="*/ 2647950 w 3752850"/>
              <a:gd name="connsiteY31" fmla="*/ 130175 h 657225"/>
              <a:gd name="connsiteX32" fmla="*/ 3006725 w 3752850"/>
              <a:gd name="connsiteY32" fmla="*/ 95250 h 657225"/>
              <a:gd name="connsiteX33" fmla="*/ 3092450 w 3752850"/>
              <a:gd name="connsiteY33" fmla="*/ 60325 h 657225"/>
              <a:gd name="connsiteX34" fmla="*/ 3225800 w 3752850"/>
              <a:gd name="connsiteY34" fmla="*/ 6350 h 657225"/>
              <a:gd name="connsiteX35" fmla="*/ 3267075 w 3752850"/>
              <a:gd name="connsiteY35" fmla="*/ 0 h 657225"/>
              <a:gd name="connsiteX36" fmla="*/ 3355975 w 3752850"/>
              <a:gd name="connsiteY36" fmla="*/ 9525 h 657225"/>
              <a:gd name="connsiteX37" fmla="*/ 3467100 w 3752850"/>
              <a:gd name="connsiteY37" fmla="*/ 31750 h 657225"/>
              <a:gd name="connsiteX38" fmla="*/ 3524250 w 3752850"/>
              <a:gd name="connsiteY38" fmla="*/ 47625 h 657225"/>
              <a:gd name="connsiteX39" fmla="*/ 3575050 w 3752850"/>
              <a:gd name="connsiteY39" fmla="*/ 69850 h 657225"/>
              <a:gd name="connsiteX40" fmla="*/ 3648075 w 3752850"/>
              <a:gd name="connsiteY40" fmla="*/ 114300 h 657225"/>
              <a:gd name="connsiteX41" fmla="*/ 3705225 w 3752850"/>
              <a:gd name="connsiteY41" fmla="*/ 158750 h 657225"/>
              <a:gd name="connsiteX42" fmla="*/ 3740150 w 3752850"/>
              <a:gd name="connsiteY42" fmla="*/ 196850 h 657225"/>
              <a:gd name="connsiteX43" fmla="*/ 3749675 w 3752850"/>
              <a:gd name="connsiteY43" fmla="*/ 215900 h 657225"/>
              <a:gd name="connsiteX44" fmla="*/ 3752850 w 3752850"/>
              <a:gd name="connsiteY44" fmla="*/ 250825 h 657225"/>
              <a:gd name="connsiteX45" fmla="*/ 3746500 w 3752850"/>
              <a:gd name="connsiteY45" fmla="*/ 285750 h 657225"/>
              <a:gd name="connsiteX46" fmla="*/ 3724275 w 3752850"/>
              <a:gd name="connsiteY46" fmla="*/ 314325 h 657225"/>
              <a:gd name="connsiteX47" fmla="*/ 3676650 w 3752850"/>
              <a:gd name="connsiteY47" fmla="*/ 336550 h 657225"/>
              <a:gd name="connsiteX48" fmla="*/ 3644900 w 3752850"/>
              <a:gd name="connsiteY48" fmla="*/ 339725 h 657225"/>
              <a:gd name="connsiteX49" fmla="*/ 3451225 w 3752850"/>
              <a:gd name="connsiteY49" fmla="*/ 317500 h 657225"/>
              <a:gd name="connsiteX50" fmla="*/ 3121025 w 3752850"/>
              <a:gd name="connsiteY50" fmla="*/ 307975 h 657225"/>
              <a:gd name="connsiteX51" fmla="*/ 2593975 w 3752850"/>
              <a:gd name="connsiteY51" fmla="*/ 320675 h 657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52850" h="657225">
                <a:moveTo>
                  <a:pt x="2593975" y="320675"/>
                </a:moveTo>
                <a:lnTo>
                  <a:pt x="2019300" y="368300"/>
                </a:lnTo>
                <a:lnTo>
                  <a:pt x="1835150" y="384175"/>
                </a:lnTo>
                <a:lnTo>
                  <a:pt x="1543050" y="412750"/>
                </a:lnTo>
                <a:lnTo>
                  <a:pt x="1266825" y="454025"/>
                </a:lnTo>
                <a:lnTo>
                  <a:pt x="1044575" y="501650"/>
                </a:lnTo>
                <a:lnTo>
                  <a:pt x="854075" y="549275"/>
                </a:lnTo>
                <a:lnTo>
                  <a:pt x="717550" y="587375"/>
                </a:lnTo>
                <a:lnTo>
                  <a:pt x="673100" y="612775"/>
                </a:lnTo>
                <a:lnTo>
                  <a:pt x="568325" y="657225"/>
                </a:lnTo>
                <a:lnTo>
                  <a:pt x="530225" y="650875"/>
                </a:lnTo>
                <a:lnTo>
                  <a:pt x="377825" y="587375"/>
                </a:lnTo>
                <a:lnTo>
                  <a:pt x="257175" y="520700"/>
                </a:lnTo>
                <a:lnTo>
                  <a:pt x="149225" y="450850"/>
                </a:lnTo>
                <a:lnTo>
                  <a:pt x="57150" y="384175"/>
                </a:lnTo>
                <a:lnTo>
                  <a:pt x="12700" y="346075"/>
                </a:lnTo>
                <a:lnTo>
                  <a:pt x="0" y="327025"/>
                </a:lnTo>
                <a:lnTo>
                  <a:pt x="0" y="307975"/>
                </a:lnTo>
                <a:lnTo>
                  <a:pt x="6350" y="295275"/>
                </a:lnTo>
                <a:lnTo>
                  <a:pt x="25400" y="292100"/>
                </a:lnTo>
                <a:lnTo>
                  <a:pt x="98425" y="314325"/>
                </a:lnTo>
                <a:lnTo>
                  <a:pt x="203200" y="339725"/>
                </a:lnTo>
                <a:lnTo>
                  <a:pt x="301625" y="355600"/>
                </a:lnTo>
                <a:lnTo>
                  <a:pt x="390525" y="365125"/>
                </a:lnTo>
                <a:lnTo>
                  <a:pt x="536575" y="368300"/>
                </a:lnTo>
                <a:lnTo>
                  <a:pt x="717550" y="349250"/>
                </a:lnTo>
                <a:lnTo>
                  <a:pt x="1196975" y="292100"/>
                </a:lnTo>
                <a:lnTo>
                  <a:pt x="1625600" y="231775"/>
                </a:lnTo>
                <a:lnTo>
                  <a:pt x="1828800" y="203200"/>
                </a:lnTo>
                <a:lnTo>
                  <a:pt x="2003425" y="187325"/>
                </a:lnTo>
                <a:lnTo>
                  <a:pt x="2292350" y="161925"/>
                </a:lnTo>
                <a:lnTo>
                  <a:pt x="2647950" y="130175"/>
                </a:lnTo>
                <a:lnTo>
                  <a:pt x="3006725" y="95250"/>
                </a:lnTo>
                <a:lnTo>
                  <a:pt x="3092450" y="60325"/>
                </a:lnTo>
                <a:lnTo>
                  <a:pt x="3225800" y="6350"/>
                </a:lnTo>
                <a:lnTo>
                  <a:pt x="3267075" y="0"/>
                </a:lnTo>
                <a:lnTo>
                  <a:pt x="3355975" y="9525"/>
                </a:lnTo>
                <a:lnTo>
                  <a:pt x="3467100" y="31750"/>
                </a:lnTo>
                <a:lnTo>
                  <a:pt x="3524250" y="47625"/>
                </a:lnTo>
                <a:lnTo>
                  <a:pt x="3575050" y="69850"/>
                </a:lnTo>
                <a:lnTo>
                  <a:pt x="3648075" y="114300"/>
                </a:lnTo>
                <a:lnTo>
                  <a:pt x="3705225" y="158750"/>
                </a:lnTo>
                <a:lnTo>
                  <a:pt x="3740150" y="196850"/>
                </a:lnTo>
                <a:lnTo>
                  <a:pt x="3749675" y="215900"/>
                </a:lnTo>
                <a:lnTo>
                  <a:pt x="3752850" y="250825"/>
                </a:lnTo>
                <a:lnTo>
                  <a:pt x="3746500" y="285750"/>
                </a:lnTo>
                <a:lnTo>
                  <a:pt x="3724275" y="314325"/>
                </a:lnTo>
                <a:lnTo>
                  <a:pt x="3676650" y="336550"/>
                </a:lnTo>
                <a:lnTo>
                  <a:pt x="3644900" y="339725"/>
                </a:lnTo>
                <a:lnTo>
                  <a:pt x="3451225" y="317500"/>
                </a:lnTo>
                <a:lnTo>
                  <a:pt x="3121025" y="307975"/>
                </a:lnTo>
                <a:lnTo>
                  <a:pt x="2593975" y="320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213CC56-9F00-4880-A08A-88D895EFC30E}"/>
              </a:ext>
            </a:extLst>
          </p:cNvPr>
          <p:cNvSpPr/>
          <p:nvPr/>
        </p:nvSpPr>
        <p:spPr>
          <a:xfrm>
            <a:off x="3911601" y="4538664"/>
            <a:ext cx="481013" cy="1311275"/>
          </a:xfrm>
          <a:custGeom>
            <a:avLst/>
            <a:gdLst>
              <a:gd name="connsiteX0" fmla="*/ 0 w 481013"/>
              <a:gd name="connsiteY0" fmla="*/ 1033462 h 1312068"/>
              <a:gd name="connsiteX1" fmla="*/ 2381 w 481013"/>
              <a:gd name="connsiteY1" fmla="*/ 940593 h 1312068"/>
              <a:gd name="connsiteX2" fmla="*/ 9525 w 481013"/>
              <a:gd name="connsiteY2" fmla="*/ 804862 h 1312068"/>
              <a:gd name="connsiteX3" fmla="*/ 23813 w 481013"/>
              <a:gd name="connsiteY3" fmla="*/ 659606 h 1312068"/>
              <a:gd name="connsiteX4" fmla="*/ 61913 w 481013"/>
              <a:gd name="connsiteY4" fmla="*/ 621506 h 1312068"/>
              <a:gd name="connsiteX5" fmla="*/ 126206 w 481013"/>
              <a:gd name="connsiteY5" fmla="*/ 545306 h 1312068"/>
              <a:gd name="connsiteX6" fmla="*/ 183356 w 481013"/>
              <a:gd name="connsiteY6" fmla="*/ 473868 h 1312068"/>
              <a:gd name="connsiteX7" fmla="*/ 240506 w 481013"/>
              <a:gd name="connsiteY7" fmla="*/ 385762 h 1312068"/>
              <a:gd name="connsiteX8" fmla="*/ 295275 w 481013"/>
              <a:gd name="connsiteY8" fmla="*/ 288131 h 1312068"/>
              <a:gd name="connsiteX9" fmla="*/ 335756 w 481013"/>
              <a:gd name="connsiteY9" fmla="*/ 202406 h 1312068"/>
              <a:gd name="connsiteX10" fmla="*/ 381000 w 481013"/>
              <a:gd name="connsiteY10" fmla="*/ 97631 h 1312068"/>
              <a:gd name="connsiteX11" fmla="*/ 407194 w 481013"/>
              <a:gd name="connsiteY11" fmla="*/ 38100 h 1312068"/>
              <a:gd name="connsiteX12" fmla="*/ 421481 w 481013"/>
              <a:gd name="connsiteY12" fmla="*/ 14287 h 1312068"/>
              <a:gd name="connsiteX13" fmla="*/ 435769 w 481013"/>
              <a:gd name="connsiteY13" fmla="*/ 4762 h 1312068"/>
              <a:gd name="connsiteX14" fmla="*/ 454819 w 481013"/>
              <a:gd name="connsiteY14" fmla="*/ 0 h 1312068"/>
              <a:gd name="connsiteX15" fmla="*/ 473869 w 481013"/>
              <a:gd name="connsiteY15" fmla="*/ 4762 h 1312068"/>
              <a:gd name="connsiteX16" fmla="*/ 481013 w 481013"/>
              <a:gd name="connsiteY16" fmla="*/ 21431 h 1312068"/>
              <a:gd name="connsiteX17" fmla="*/ 476250 w 481013"/>
              <a:gd name="connsiteY17" fmla="*/ 64293 h 1312068"/>
              <a:gd name="connsiteX18" fmla="*/ 454819 w 481013"/>
              <a:gd name="connsiteY18" fmla="*/ 204787 h 1312068"/>
              <a:gd name="connsiteX19" fmla="*/ 419100 w 481013"/>
              <a:gd name="connsiteY19" fmla="*/ 392906 h 1312068"/>
              <a:gd name="connsiteX20" fmla="*/ 371475 w 481013"/>
              <a:gd name="connsiteY20" fmla="*/ 638175 h 1312068"/>
              <a:gd name="connsiteX21" fmla="*/ 335756 w 481013"/>
              <a:gd name="connsiteY21" fmla="*/ 823912 h 1312068"/>
              <a:gd name="connsiteX22" fmla="*/ 309563 w 481013"/>
              <a:gd name="connsiteY22" fmla="*/ 957262 h 1312068"/>
              <a:gd name="connsiteX23" fmla="*/ 276225 w 481013"/>
              <a:gd name="connsiteY23" fmla="*/ 1076325 h 1312068"/>
              <a:gd name="connsiteX24" fmla="*/ 242888 w 481013"/>
              <a:gd name="connsiteY24" fmla="*/ 1169193 h 1312068"/>
              <a:gd name="connsiteX25" fmla="*/ 202406 w 481013"/>
              <a:gd name="connsiteY25" fmla="*/ 1254918 h 1312068"/>
              <a:gd name="connsiteX26" fmla="*/ 178594 w 481013"/>
              <a:gd name="connsiteY26" fmla="*/ 1295400 h 1312068"/>
              <a:gd name="connsiteX27" fmla="*/ 161925 w 481013"/>
              <a:gd name="connsiteY27" fmla="*/ 1309687 h 1312068"/>
              <a:gd name="connsiteX28" fmla="*/ 138113 w 481013"/>
              <a:gd name="connsiteY28" fmla="*/ 1312068 h 1312068"/>
              <a:gd name="connsiteX29" fmla="*/ 100013 w 481013"/>
              <a:gd name="connsiteY29" fmla="*/ 1304925 h 1312068"/>
              <a:gd name="connsiteX30" fmla="*/ 69056 w 481013"/>
              <a:gd name="connsiteY30" fmla="*/ 1281112 h 1312068"/>
              <a:gd name="connsiteX31" fmla="*/ 45244 w 481013"/>
              <a:gd name="connsiteY31" fmla="*/ 1250156 h 1312068"/>
              <a:gd name="connsiteX32" fmla="*/ 28575 w 481013"/>
              <a:gd name="connsiteY32" fmla="*/ 1216818 h 1312068"/>
              <a:gd name="connsiteX33" fmla="*/ 14288 w 481013"/>
              <a:gd name="connsiteY33" fmla="*/ 1164431 h 1312068"/>
              <a:gd name="connsiteX34" fmla="*/ 7144 w 481013"/>
              <a:gd name="connsiteY34" fmla="*/ 1102518 h 1312068"/>
              <a:gd name="connsiteX35" fmla="*/ 0 w 481013"/>
              <a:gd name="connsiteY35" fmla="*/ 1033462 h 1312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1013" h="1312068">
                <a:moveTo>
                  <a:pt x="0" y="1033462"/>
                </a:moveTo>
                <a:cubicBezTo>
                  <a:pt x="794" y="1002506"/>
                  <a:pt x="1587" y="971549"/>
                  <a:pt x="2381" y="940593"/>
                </a:cubicBezTo>
                <a:lnTo>
                  <a:pt x="9525" y="804862"/>
                </a:lnTo>
                <a:lnTo>
                  <a:pt x="23813" y="659606"/>
                </a:lnTo>
                <a:lnTo>
                  <a:pt x="61913" y="621506"/>
                </a:lnTo>
                <a:lnTo>
                  <a:pt x="126206" y="545306"/>
                </a:lnTo>
                <a:lnTo>
                  <a:pt x="183356" y="473868"/>
                </a:lnTo>
                <a:lnTo>
                  <a:pt x="240506" y="385762"/>
                </a:lnTo>
                <a:lnTo>
                  <a:pt x="295275" y="288131"/>
                </a:lnTo>
                <a:lnTo>
                  <a:pt x="335756" y="202406"/>
                </a:lnTo>
                <a:lnTo>
                  <a:pt x="381000" y="97631"/>
                </a:lnTo>
                <a:lnTo>
                  <a:pt x="407194" y="38100"/>
                </a:lnTo>
                <a:lnTo>
                  <a:pt x="421481" y="14287"/>
                </a:lnTo>
                <a:lnTo>
                  <a:pt x="435769" y="4762"/>
                </a:lnTo>
                <a:lnTo>
                  <a:pt x="454819" y="0"/>
                </a:lnTo>
                <a:lnTo>
                  <a:pt x="473869" y="4762"/>
                </a:lnTo>
                <a:lnTo>
                  <a:pt x="481013" y="21431"/>
                </a:lnTo>
                <a:lnTo>
                  <a:pt x="476250" y="64293"/>
                </a:lnTo>
                <a:lnTo>
                  <a:pt x="454819" y="204787"/>
                </a:lnTo>
                <a:lnTo>
                  <a:pt x="419100" y="392906"/>
                </a:lnTo>
                <a:lnTo>
                  <a:pt x="371475" y="638175"/>
                </a:lnTo>
                <a:lnTo>
                  <a:pt x="335756" y="823912"/>
                </a:lnTo>
                <a:lnTo>
                  <a:pt x="309563" y="957262"/>
                </a:lnTo>
                <a:lnTo>
                  <a:pt x="276225" y="1076325"/>
                </a:lnTo>
                <a:lnTo>
                  <a:pt x="242888" y="1169193"/>
                </a:lnTo>
                <a:lnTo>
                  <a:pt x="202406" y="1254918"/>
                </a:lnTo>
                <a:lnTo>
                  <a:pt x="178594" y="1295400"/>
                </a:lnTo>
                <a:lnTo>
                  <a:pt x="161925" y="1309687"/>
                </a:lnTo>
                <a:lnTo>
                  <a:pt x="138113" y="1312068"/>
                </a:lnTo>
                <a:lnTo>
                  <a:pt x="100013" y="1304925"/>
                </a:lnTo>
                <a:lnTo>
                  <a:pt x="69056" y="1281112"/>
                </a:lnTo>
                <a:lnTo>
                  <a:pt x="45244" y="1250156"/>
                </a:lnTo>
                <a:lnTo>
                  <a:pt x="28575" y="1216818"/>
                </a:lnTo>
                <a:lnTo>
                  <a:pt x="14288" y="1164431"/>
                </a:lnTo>
                <a:lnTo>
                  <a:pt x="7144" y="1102518"/>
                </a:lnTo>
                <a:lnTo>
                  <a:pt x="0" y="1033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918F3C33-E35D-4E05-9B6D-FA282E91D8A3}"/>
              </a:ext>
            </a:extLst>
          </p:cNvPr>
          <p:cNvSpPr/>
          <p:nvPr/>
        </p:nvSpPr>
        <p:spPr>
          <a:xfrm>
            <a:off x="5773739" y="3954463"/>
            <a:ext cx="473075" cy="844550"/>
          </a:xfrm>
          <a:custGeom>
            <a:avLst/>
            <a:gdLst>
              <a:gd name="connsiteX0" fmla="*/ 47625 w 471488"/>
              <a:gd name="connsiteY0" fmla="*/ 392907 h 842963"/>
              <a:gd name="connsiteX1" fmla="*/ 30957 w 471488"/>
              <a:gd name="connsiteY1" fmla="*/ 304800 h 842963"/>
              <a:gd name="connsiteX2" fmla="*/ 16669 w 471488"/>
              <a:gd name="connsiteY2" fmla="*/ 207169 h 842963"/>
              <a:gd name="connsiteX3" fmla="*/ 7144 w 471488"/>
              <a:gd name="connsiteY3" fmla="*/ 116682 h 842963"/>
              <a:gd name="connsiteX4" fmla="*/ 0 w 471488"/>
              <a:gd name="connsiteY4" fmla="*/ 66675 h 842963"/>
              <a:gd name="connsiteX5" fmla="*/ 0 w 471488"/>
              <a:gd name="connsiteY5" fmla="*/ 28575 h 842963"/>
              <a:gd name="connsiteX6" fmla="*/ 7144 w 471488"/>
              <a:gd name="connsiteY6" fmla="*/ 7144 h 842963"/>
              <a:gd name="connsiteX7" fmla="*/ 26194 w 471488"/>
              <a:gd name="connsiteY7" fmla="*/ 0 h 842963"/>
              <a:gd name="connsiteX8" fmla="*/ 45244 w 471488"/>
              <a:gd name="connsiteY8" fmla="*/ 4763 h 842963"/>
              <a:gd name="connsiteX9" fmla="*/ 61913 w 471488"/>
              <a:gd name="connsiteY9" fmla="*/ 16669 h 842963"/>
              <a:gd name="connsiteX10" fmla="*/ 83344 w 471488"/>
              <a:gd name="connsiteY10" fmla="*/ 47625 h 842963"/>
              <a:gd name="connsiteX11" fmla="*/ 142875 w 471488"/>
              <a:gd name="connsiteY11" fmla="*/ 169069 h 842963"/>
              <a:gd name="connsiteX12" fmla="*/ 197644 w 471488"/>
              <a:gd name="connsiteY12" fmla="*/ 264319 h 842963"/>
              <a:gd name="connsiteX13" fmla="*/ 216694 w 471488"/>
              <a:gd name="connsiteY13" fmla="*/ 290513 h 842963"/>
              <a:gd name="connsiteX14" fmla="*/ 245269 w 471488"/>
              <a:gd name="connsiteY14" fmla="*/ 297657 h 842963"/>
              <a:gd name="connsiteX15" fmla="*/ 450057 w 471488"/>
              <a:gd name="connsiteY15" fmla="*/ 519113 h 842963"/>
              <a:gd name="connsiteX16" fmla="*/ 461963 w 471488"/>
              <a:gd name="connsiteY16" fmla="*/ 616744 h 842963"/>
              <a:gd name="connsiteX17" fmla="*/ 466725 w 471488"/>
              <a:gd name="connsiteY17" fmla="*/ 685800 h 842963"/>
              <a:gd name="connsiteX18" fmla="*/ 471488 w 471488"/>
              <a:gd name="connsiteY18" fmla="*/ 764382 h 842963"/>
              <a:gd name="connsiteX19" fmla="*/ 464344 w 471488"/>
              <a:gd name="connsiteY19" fmla="*/ 800100 h 842963"/>
              <a:gd name="connsiteX20" fmla="*/ 454819 w 471488"/>
              <a:gd name="connsiteY20" fmla="*/ 823913 h 842963"/>
              <a:gd name="connsiteX21" fmla="*/ 438150 w 471488"/>
              <a:gd name="connsiteY21" fmla="*/ 833438 h 842963"/>
              <a:gd name="connsiteX22" fmla="*/ 400050 w 471488"/>
              <a:gd name="connsiteY22" fmla="*/ 842963 h 842963"/>
              <a:gd name="connsiteX23" fmla="*/ 345282 w 471488"/>
              <a:gd name="connsiteY23" fmla="*/ 835819 h 842963"/>
              <a:gd name="connsiteX24" fmla="*/ 300038 w 471488"/>
              <a:gd name="connsiteY24" fmla="*/ 819150 h 842963"/>
              <a:gd name="connsiteX25" fmla="*/ 269082 w 471488"/>
              <a:gd name="connsiteY25" fmla="*/ 797719 h 842963"/>
              <a:gd name="connsiteX26" fmla="*/ 235744 w 471488"/>
              <a:gd name="connsiteY26" fmla="*/ 764382 h 842963"/>
              <a:gd name="connsiteX27" fmla="*/ 176213 w 471488"/>
              <a:gd name="connsiteY27" fmla="*/ 692944 h 842963"/>
              <a:gd name="connsiteX28" fmla="*/ 142875 w 471488"/>
              <a:gd name="connsiteY28" fmla="*/ 642938 h 842963"/>
              <a:gd name="connsiteX29" fmla="*/ 111919 w 471488"/>
              <a:gd name="connsiteY29" fmla="*/ 578644 h 842963"/>
              <a:gd name="connsiteX30" fmla="*/ 83344 w 471488"/>
              <a:gd name="connsiteY30" fmla="*/ 509588 h 842963"/>
              <a:gd name="connsiteX31" fmla="*/ 47625 w 471488"/>
              <a:gd name="connsiteY31" fmla="*/ 392907 h 84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71488" h="842963">
                <a:moveTo>
                  <a:pt x="47625" y="392907"/>
                </a:moveTo>
                <a:lnTo>
                  <a:pt x="30957" y="304800"/>
                </a:lnTo>
                <a:lnTo>
                  <a:pt x="16669" y="207169"/>
                </a:lnTo>
                <a:lnTo>
                  <a:pt x="7144" y="116682"/>
                </a:lnTo>
                <a:lnTo>
                  <a:pt x="0" y="66675"/>
                </a:lnTo>
                <a:lnTo>
                  <a:pt x="0" y="28575"/>
                </a:lnTo>
                <a:lnTo>
                  <a:pt x="7144" y="7144"/>
                </a:lnTo>
                <a:lnTo>
                  <a:pt x="26194" y="0"/>
                </a:lnTo>
                <a:lnTo>
                  <a:pt x="45244" y="4763"/>
                </a:lnTo>
                <a:lnTo>
                  <a:pt x="61913" y="16669"/>
                </a:lnTo>
                <a:lnTo>
                  <a:pt x="83344" y="47625"/>
                </a:lnTo>
                <a:lnTo>
                  <a:pt x="142875" y="169069"/>
                </a:lnTo>
                <a:lnTo>
                  <a:pt x="197644" y="264319"/>
                </a:lnTo>
                <a:lnTo>
                  <a:pt x="216694" y="290513"/>
                </a:lnTo>
                <a:lnTo>
                  <a:pt x="245269" y="297657"/>
                </a:lnTo>
                <a:lnTo>
                  <a:pt x="450057" y="519113"/>
                </a:lnTo>
                <a:lnTo>
                  <a:pt x="461963" y="616744"/>
                </a:lnTo>
                <a:lnTo>
                  <a:pt x="466725" y="685800"/>
                </a:lnTo>
                <a:lnTo>
                  <a:pt x="471488" y="764382"/>
                </a:lnTo>
                <a:lnTo>
                  <a:pt x="464344" y="800100"/>
                </a:lnTo>
                <a:lnTo>
                  <a:pt x="454819" y="823913"/>
                </a:lnTo>
                <a:lnTo>
                  <a:pt x="438150" y="833438"/>
                </a:lnTo>
                <a:lnTo>
                  <a:pt x="400050" y="842963"/>
                </a:lnTo>
                <a:lnTo>
                  <a:pt x="345282" y="835819"/>
                </a:lnTo>
                <a:lnTo>
                  <a:pt x="300038" y="819150"/>
                </a:lnTo>
                <a:lnTo>
                  <a:pt x="269082" y="797719"/>
                </a:lnTo>
                <a:lnTo>
                  <a:pt x="235744" y="764382"/>
                </a:lnTo>
                <a:lnTo>
                  <a:pt x="176213" y="692944"/>
                </a:lnTo>
                <a:lnTo>
                  <a:pt x="142875" y="642938"/>
                </a:lnTo>
                <a:lnTo>
                  <a:pt x="111919" y="578644"/>
                </a:lnTo>
                <a:lnTo>
                  <a:pt x="83344" y="509588"/>
                </a:lnTo>
                <a:lnTo>
                  <a:pt x="47625" y="39290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03AC398-12A9-442F-8F93-241858E3FF73}"/>
              </a:ext>
            </a:extLst>
          </p:cNvPr>
          <p:cNvSpPr/>
          <p:nvPr/>
        </p:nvSpPr>
        <p:spPr>
          <a:xfrm>
            <a:off x="7345363" y="3897313"/>
            <a:ext cx="774700" cy="1046162"/>
          </a:xfrm>
          <a:custGeom>
            <a:avLst/>
            <a:gdLst>
              <a:gd name="connsiteX0" fmla="*/ 421482 w 773907"/>
              <a:gd name="connsiteY0" fmla="*/ 692944 h 1045369"/>
              <a:gd name="connsiteX1" fmla="*/ 278607 w 773907"/>
              <a:gd name="connsiteY1" fmla="*/ 452438 h 1045369"/>
              <a:gd name="connsiteX2" fmla="*/ 154782 w 773907"/>
              <a:gd name="connsiteY2" fmla="*/ 266700 h 1045369"/>
              <a:gd name="connsiteX3" fmla="*/ 52388 w 773907"/>
              <a:gd name="connsiteY3" fmla="*/ 123825 h 1045369"/>
              <a:gd name="connsiteX4" fmla="*/ 21432 w 773907"/>
              <a:gd name="connsiteY4" fmla="*/ 83344 h 1045369"/>
              <a:gd name="connsiteX5" fmla="*/ 4763 w 773907"/>
              <a:gd name="connsiteY5" fmla="*/ 54769 h 1045369"/>
              <a:gd name="connsiteX6" fmla="*/ 0 w 773907"/>
              <a:gd name="connsiteY6" fmla="*/ 30957 h 1045369"/>
              <a:gd name="connsiteX7" fmla="*/ 0 w 773907"/>
              <a:gd name="connsiteY7" fmla="*/ 16669 h 1045369"/>
              <a:gd name="connsiteX8" fmla="*/ 2382 w 773907"/>
              <a:gd name="connsiteY8" fmla="*/ 7144 h 1045369"/>
              <a:gd name="connsiteX9" fmla="*/ 11907 w 773907"/>
              <a:gd name="connsiteY9" fmla="*/ 0 h 1045369"/>
              <a:gd name="connsiteX10" fmla="*/ 38100 w 773907"/>
              <a:gd name="connsiteY10" fmla="*/ 4763 h 1045369"/>
              <a:gd name="connsiteX11" fmla="*/ 116682 w 773907"/>
              <a:gd name="connsiteY11" fmla="*/ 47625 h 1045369"/>
              <a:gd name="connsiteX12" fmla="*/ 247650 w 773907"/>
              <a:gd name="connsiteY12" fmla="*/ 123825 h 1045369"/>
              <a:gd name="connsiteX13" fmla="*/ 373857 w 773907"/>
              <a:gd name="connsiteY13" fmla="*/ 202407 h 1045369"/>
              <a:gd name="connsiteX14" fmla="*/ 478632 w 773907"/>
              <a:gd name="connsiteY14" fmla="*/ 276225 h 1045369"/>
              <a:gd name="connsiteX15" fmla="*/ 576263 w 773907"/>
              <a:gd name="connsiteY15" fmla="*/ 347663 h 1045369"/>
              <a:gd name="connsiteX16" fmla="*/ 659607 w 773907"/>
              <a:gd name="connsiteY16" fmla="*/ 419100 h 1045369"/>
              <a:gd name="connsiteX17" fmla="*/ 681038 w 773907"/>
              <a:gd name="connsiteY17" fmla="*/ 442913 h 1045369"/>
              <a:gd name="connsiteX18" fmla="*/ 702469 w 773907"/>
              <a:gd name="connsiteY18" fmla="*/ 473869 h 1045369"/>
              <a:gd name="connsiteX19" fmla="*/ 728663 w 773907"/>
              <a:gd name="connsiteY19" fmla="*/ 531019 h 1045369"/>
              <a:gd name="connsiteX20" fmla="*/ 747713 w 773907"/>
              <a:gd name="connsiteY20" fmla="*/ 588169 h 1045369"/>
              <a:gd name="connsiteX21" fmla="*/ 759619 w 773907"/>
              <a:gd name="connsiteY21" fmla="*/ 642938 h 1045369"/>
              <a:gd name="connsiteX22" fmla="*/ 771525 w 773907"/>
              <a:gd name="connsiteY22" fmla="*/ 714375 h 1045369"/>
              <a:gd name="connsiteX23" fmla="*/ 773907 w 773907"/>
              <a:gd name="connsiteY23" fmla="*/ 781050 h 1045369"/>
              <a:gd name="connsiteX24" fmla="*/ 773907 w 773907"/>
              <a:gd name="connsiteY24" fmla="*/ 852488 h 1045369"/>
              <a:gd name="connsiteX25" fmla="*/ 769144 w 773907"/>
              <a:gd name="connsiteY25" fmla="*/ 921544 h 1045369"/>
              <a:gd name="connsiteX26" fmla="*/ 759619 w 773907"/>
              <a:gd name="connsiteY26" fmla="*/ 969169 h 1045369"/>
              <a:gd name="connsiteX27" fmla="*/ 745332 w 773907"/>
              <a:gd name="connsiteY27" fmla="*/ 1009650 h 1045369"/>
              <a:gd name="connsiteX28" fmla="*/ 728663 w 773907"/>
              <a:gd name="connsiteY28" fmla="*/ 1033463 h 1045369"/>
              <a:gd name="connsiteX29" fmla="*/ 704850 w 773907"/>
              <a:gd name="connsiteY29" fmla="*/ 1040607 h 1045369"/>
              <a:gd name="connsiteX30" fmla="*/ 681038 w 773907"/>
              <a:gd name="connsiteY30" fmla="*/ 1045369 h 1045369"/>
              <a:gd name="connsiteX31" fmla="*/ 654844 w 773907"/>
              <a:gd name="connsiteY31" fmla="*/ 1038225 h 1045369"/>
              <a:gd name="connsiteX32" fmla="*/ 626269 w 773907"/>
              <a:gd name="connsiteY32" fmla="*/ 1021557 h 1045369"/>
              <a:gd name="connsiteX33" fmla="*/ 600075 w 773907"/>
              <a:gd name="connsiteY33" fmla="*/ 1000125 h 1045369"/>
              <a:gd name="connsiteX34" fmla="*/ 573882 w 773907"/>
              <a:gd name="connsiteY34" fmla="*/ 964407 h 1045369"/>
              <a:gd name="connsiteX35" fmla="*/ 523875 w 773907"/>
              <a:gd name="connsiteY35" fmla="*/ 864394 h 1045369"/>
              <a:gd name="connsiteX36" fmla="*/ 421482 w 773907"/>
              <a:gd name="connsiteY36" fmla="*/ 6929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7" h="1045369">
                <a:moveTo>
                  <a:pt x="421482" y="692944"/>
                </a:moveTo>
                <a:lnTo>
                  <a:pt x="278607" y="452438"/>
                </a:lnTo>
                <a:lnTo>
                  <a:pt x="154782" y="266700"/>
                </a:lnTo>
                <a:lnTo>
                  <a:pt x="52388" y="123825"/>
                </a:lnTo>
                <a:lnTo>
                  <a:pt x="21432" y="83344"/>
                </a:lnTo>
                <a:lnTo>
                  <a:pt x="4763" y="54769"/>
                </a:lnTo>
                <a:lnTo>
                  <a:pt x="0" y="30957"/>
                </a:lnTo>
                <a:lnTo>
                  <a:pt x="0" y="16669"/>
                </a:lnTo>
                <a:lnTo>
                  <a:pt x="2382" y="7144"/>
                </a:lnTo>
                <a:lnTo>
                  <a:pt x="11907" y="0"/>
                </a:lnTo>
                <a:lnTo>
                  <a:pt x="38100" y="4763"/>
                </a:lnTo>
                <a:lnTo>
                  <a:pt x="116682" y="47625"/>
                </a:lnTo>
                <a:lnTo>
                  <a:pt x="247650" y="123825"/>
                </a:lnTo>
                <a:lnTo>
                  <a:pt x="373857" y="202407"/>
                </a:lnTo>
                <a:lnTo>
                  <a:pt x="478632" y="276225"/>
                </a:lnTo>
                <a:lnTo>
                  <a:pt x="576263" y="347663"/>
                </a:lnTo>
                <a:lnTo>
                  <a:pt x="659607" y="419100"/>
                </a:lnTo>
                <a:lnTo>
                  <a:pt x="681038" y="442913"/>
                </a:lnTo>
                <a:lnTo>
                  <a:pt x="702469" y="473869"/>
                </a:lnTo>
                <a:lnTo>
                  <a:pt x="728663" y="531019"/>
                </a:lnTo>
                <a:lnTo>
                  <a:pt x="747713" y="588169"/>
                </a:lnTo>
                <a:lnTo>
                  <a:pt x="759619" y="642938"/>
                </a:lnTo>
                <a:lnTo>
                  <a:pt x="771525" y="714375"/>
                </a:lnTo>
                <a:lnTo>
                  <a:pt x="773907" y="781050"/>
                </a:lnTo>
                <a:lnTo>
                  <a:pt x="773907" y="852488"/>
                </a:lnTo>
                <a:lnTo>
                  <a:pt x="769144" y="921544"/>
                </a:lnTo>
                <a:lnTo>
                  <a:pt x="759619" y="969169"/>
                </a:lnTo>
                <a:lnTo>
                  <a:pt x="745332" y="1009650"/>
                </a:lnTo>
                <a:lnTo>
                  <a:pt x="728663" y="1033463"/>
                </a:lnTo>
                <a:lnTo>
                  <a:pt x="704850" y="1040607"/>
                </a:lnTo>
                <a:lnTo>
                  <a:pt x="681038" y="1045369"/>
                </a:lnTo>
                <a:lnTo>
                  <a:pt x="654844" y="1038225"/>
                </a:lnTo>
                <a:lnTo>
                  <a:pt x="626269" y="1021557"/>
                </a:lnTo>
                <a:lnTo>
                  <a:pt x="600075" y="1000125"/>
                </a:lnTo>
                <a:lnTo>
                  <a:pt x="573882" y="964407"/>
                </a:lnTo>
                <a:lnTo>
                  <a:pt x="523875" y="864394"/>
                </a:lnTo>
                <a:lnTo>
                  <a:pt x="421482" y="6929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08D25AE-7CF5-4534-A9EC-598EB5DE3CBF}"/>
              </a:ext>
            </a:extLst>
          </p:cNvPr>
          <p:cNvSpPr/>
          <p:nvPr/>
        </p:nvSpPr>
        <p:spPr>
          <a:xfrm>
            <a:off x="4811713" y="4414839"/>
            <a:ext cx="3308350" cy="1539875"/>
          </a:xfrm>
          <a:custGeom>
            <a:avLst/>
            <a:gdLst>
              <a:gd name="connsiteX0" fmla="*/ 1600200 w 3309257"/>
              <a:gd name="connsiteY0" fmla="*/ 1450522 h 1540329"/>
              <a:gd name="connsiteX1" fmla="*/ 1412422 w 3309257"/>
              <a:gd name="connsiteY1" fmla="*/ 1401536 h 1540329"/>
              <a:gd name="connsiteX2" fmla="*/ 1251857 w 3309257"/>
              <a:gd name="connsiteY2" fmla="*/ 1344386 h 1540329"/>
              <a:gd name="connsiteX3" fmla="*/ 1113064 w 3309257"/>
              <a:gd name="connsiteY3" fmla="*/ 1287236 h 1540329"/>
              <a:gd name="connsiteX4" fmla="*/ 985157 w 3309257"/>
              <a:gd name="connsiteY4" fmla="*/ 1221922 h 1540329"/>
              <a:gd name="connsiteX5" fmla="*/ 854529 w 3309257"/>
              <a:gd name="connsiteY5" fmla="*/ 1143000 h 1540329"/>
              <a:gd name="connsiteX6" fmla="*/ 726622 w 3309257"/>
              <a:gd name="connsiteY6" fmla="*/ 1055914 h 1540329"/>
              <a:gd name="connsiteX7" fmla="*/ 598714 w 3309257"/>
              <a:gd name="connsiteY7" fmla="*/ 947057 h 1540329"/>
              <a:gd name="connsiteX8" fmla="*/ 476250 w 3309257"/>
              <a:gd name="connsiteY8" fmla="*/ 824593 h 1540329"/>
              <a:gd name="connsiteX9" fmla="*/ 413657 w 3309257"/>
              <a:gd name="connsiteY9" fmla="*/ 753836 h 1540329"/>
              <a:gd name="connsiteX10" fmla="*/ 342900 w 3309257"/>
              <a:gd name="connsiteY10" fmla="*/ 664029 h 1540329"/>
              <a:gd name="connsiteX11" fmla="*/ 274864 w 3309257"/>
              <a:gd name="connsiteY11" fmla="*/ 574222 h 1540329"/>
              <a:gd name="connsiteX12" fmla="*/ 223157 w 3309257"/>
              <a:gd name="connsiteY12" fmla="*/ 489857 h 1540329"/>
              <a:gd name="connsiteX13" fmla="*/ 157843 w 3309257"/>
              <a:gd name="connsiteY13" fmla="*/ 381000 h 1540329"/>
              <a:gd name="connsiteX14" fmla="*/ 100693 w 3309257"/>
              <a:gd name="connsiteY14" fmla="*/ 272143 h 1540329"/>
              <a:gd name="connsiteX15" fmla="*/ 54429 w 3309257"/>
              <a:gd name="connsiteY15" fmla="*/ 174172 h 1540329"/>
              <a:gd name="connsiteX16" fmla="*/ 13607 w 3309257"/>
              <a:gd name="connsiteY16" fmla="*/ 76200 h 1540329"/>
              <a:gd name="connsiteX17" fmla="*/ 0 w 3309257"/>
              <a:gd name="connsiteY17" fmla="*/ 38100 h 1540329"/>
              <a:gd name="connsiteX18" fmla="*/ 0 w 3309257"/>
              <a:gd name="connsiteY18" fmla="*/ 21772 h 1540329"/>
              <a:gd name="connsiteX19" fmla="*/ 0 w 3309257"/>
              <a:gd name="connsiteY19" fmla="*/ 10886 h 1540329"/>
              <a:gd name="connsiteX20" fmla="*/ 5443 w 3309257"/>
              <a:gd name="connsiteY20" fmla="*/ 0 h 1540329"/>
              <a:gd name="connsiteX21" fmla="*/ 21772 w 3309257"/>
              <a:gd name="connsiteY21" fmla="*/ 0 h 1540329"/>
              <a:gd name="connsiteX22" fmla="*/ 40822 w 3309257"/>
              <a:gd name="connsiteY22" fmla="*/ 10886 h 1540329"/>
              <a:gd name="connsiteX23" fmla="*/ 70757 w 3309257"/>
              <a:gd name="connsiteY23" fmla="*/ 54429 h 1540329"/>
              <a:gd name="connsiteX24" fmla="*/ 136072 w 3309257"/>
              <a:gd name="connsiteY24" fmla="*/ 163286 h 1540329"/>
              <a:gd name="connsiteX25" fmla="*/ 206829 w 3309257"/>
              <a:gd name="connsiteY25" fmla="*/ 272143 h 1540329"/>
              <a:gd name="connsiteX26" fmla="*/ 293914 w 3309257"/>
              <a:gd name="connsiteY26" fmla="*/ 383722 h 1540329"/>
              <a:gd name="connsiteX27" fmla="*/ 361950 w 3309257"/>
              <a:gd name="connsiteY27" fmla="*/ 468086 h 1540329"/>
              <a:gd name="connsiteX28" fmla="*/ 459922 w 3309257"/>
              <a:gd name="connsiteY28" fmla="*/ 568779 h 1540329"/>
              <a:gd name="connsiteX29" fmla="*/ 536122 w 3309257"/>
              <a:gd name="connsiteY29" fmla="*/ 642257 h 1540329"/>
              <a:gd name="connsiteX30" fmla="*/ 631372 w 3309257"/>
              <a:gd name="connsiteY30" fmla="*/ 723900 h 1540329"/>
              <a:gd name="connsiteX31" fmla="*/ 723900 w 3309257"/>
              <a:gd name="connsiteY31" fmla="*/ 800100 h 1540329"/>
              <a:gd name="connsiteX32" fmla="*/ 835479 w 3309257"/>
              <a:gd name="connsiteY32" fmla="*/ 873579 h 1540329"/>
              <a:gd name="connsiteX33" fmla="*/ 963386 w 3309257"/>
              <a:gd name="connsiteY33" fmla="*/ 947057 h 1540329"/>
              <a:gd name="connsiteX34" fmla="*/ 1074964 w 3309257"/>
              <a:gd name="connsiteY34" fmla="*/ 1001486 h 1540329"/>
              <a:gd name="connsiteX35" fmla="*/ 1194707 w 3309257"/>
              <a:gd name="connsiteY35" fmla="*/ 1050472 h 1540329"/>
              <a:gd name="connsiteX36" fmla="*/ 1347107 w 3309257"/>
              <a:gd name="connsiteY36" fmla="*/ 1102179 h 1540329"/>
              <a:gd name="connsiteX37" fmla="*/ 1483179 w 3309257"/>
              <a:gd name="connsiteY37" fmla="*/ 1148443 h 1540329"/>
              <a:gd name="connsiteX38" fmla="*/ 1621972 w 3309257"/>
              <a:gd name="connsiteY38" fmla="*/ 1186543 h 1540329"/>
              <a:gd name="connsiteX39" fmla="*/ 1787979 w 3309257"/>
              <a:gd name="connsiteY39" fmla="*/ 1227364 h 1540329"/>
              <a:gd name="connsiteX40" fmla="*/ 1864179 w 3309257"/>
              <a:gd name="connsiteY40" fmla="*/ 1238250 h 1540329"/>
              <a:gd name="connsiteX41" fmla="*/ 1943100 w 3309257"/>
              <a:gd name="connsiteY41" fmla="*/ 1246414 h 1540329"/>
              <a:gd name="connsiteX42" fmla="*/ 2046514 w 3309257"/>
              <a:gd name="connsiteY42" fmla="*/ 1249136 h 1540329"/>
              <a:gd name="connsiteX43" fmla="*/ 2155372 w 3309257"/>
              <a:gd name="connsiteY43" fmla="*/ 1246414 h 1540329"/>
              <a:gd name="connsiteX44" fmla="*/ 2359479 w 3309257"/>
              <a:gd name="connsiteY44" fmla="*/ 1235529 h 1540329"/>
              <a:gd name="connsiteX45" fmla="*/ 2479222 w 3309257"/>
              <a:gd name="connsiteY45" fmla="*/ 1221922 h 1540329"/>
              <a:gd name="connsiteX46" fmla="*/ 2560864 w 3309257"/>
              <a:gd name="connsiteY46" fmla="*/ 1200150 h 1540329"/>
              <a:gd name="connsiteX47" fmla="*/ 2631622 w 3309257"/>
              <a:gd name="connsiteY47" fmla="*/ 1170214 h 1540329"/>
              <a:gd name="connsiteX48" fmla="*/ 3091543 w 3309257"/>
              <a:gd name="connsiteY48" fmla="*/ 1132114 h 1540329"/>
              <a:gd name="connsiteX49" fmla="*/ 3135086 w 3309257"/>
              <a:gd name="connsiteY49" fmla="*/ 1118507 h 1540329"/>
              <a:gd name="connsiteX50" fmla="*/ 3216729 w 3309257"/>
              <a:gd name="connsiteY50" fmla="*/ 1145722 h 1540329"/>
              <a:gd name="connsiteX51" fmla="*/ 3260272 w 3309257"/>
              <a:gd name="connsiteY51" fmla="*/ 1164772 h 1540329"/>
              <a:gd name="connsiteX52" fmla="*/ 3279322 w 3309257"/>
              <a:gd name="connsiteY52" fmla="*/ 1181100 h 1540329"/>
              <a:gd name="connsiteX53" fmla="*/ 3295650 w 3309257"/>
              <a:gd name="connsiteY53" fmla="*/ 1197429 h 1540329"/>
              <a:gd name="connsiteX54" fmla="*/ 3306536 w 3309257"/>
              <a:gd name="connsiteY54" fmla="*/ 1221922 h 1540329"/>
              <a:gd name="connsiteX55" fmla="*/ 3309257 w 3309257"/>
              <a:gd name="connsiteY55" fmla="*/ 1249136 h 1540329"/>
              <a:gd name="connsiteX56" fmla="*/ 3301093 w 3309257"/>
              <a:gd name="connsiteY56" fmla="*/ 1281793 h 1540329"/>
              <a:gd name="connsiteX57" fmla="*/ 3268436 w 3309257"/>
              <a:gd name="connsiteY57" fmla="*/ 1317172 h 1540329"/>
              <a:gd name="connsiteX58" fmla="*/ 3197679 w 3309257"/>
              <a:gd name="connsiteY58" fmla="*/ 1360714 h 1540329"/>
              <a:gd name="connsiteX59" fmla="*/ 3126922 w 3309257"/>
              <a:gd name="connsiteY59" fmla="*/ 1396093 h 1540329"/>
              <a:gd name="connsiteX60" fmla="*/ 3061607 w 3309257"/>
              <a:gd name="connsiteY60" fmla="*/ 1420586 h 1540329"/>
              <a:gd name="connsiteX61" fmla="*/ 2971800 w 3309257"/>
              <a:gd name="connsiteY61" fmla="*/ 1450522 h 1540329"/>
              <a:gd name="connsiteX62" fmla="*/ 2833007 w 3309257"/>
              <a:gd name="connsiteY62" fmla="*/ 1485900 h 1540329"/>
              <a:gd name="connsiteX63" fmla="*/ 2661557 w 3309257"/>
              <a:gd name="connsiteY63" fmla="*/ 1515836 h 1540329"/>
              <a:gd name="connsiteX64" fmla="*/ 2514600 w 3309257"/>
              <a:gd name="connsiteY64" fmla="*/ 1534886 h 1540329"/>
              <a:gd name="connsiteX65" fmla="*/ 2386693 w 3309257"/>
              <a:gd name="connsiteY65" fmla="*/ 1540329 h 1540329"/>
              <a:gd name="connsiteX66" fmla="*/ 2185307 w 3309257"/>
              <a:gd name="connsiteY66" fmla="*/ 1534886 h 1540329"/>
              <a:gd name="connsiteX67" fmla="*/ 1962150 w 3309257"/>
              <a:gd name="connsiteY67" fmla="*/ 1515836 h 1540329"/>
              <a:gd name="connsiteX68" fmla="*/ 1787979 w 3309257"/>
              <a:gd name="connsiteY68" fmla="*/ 1488622 h 1540329"/>
              <a:gd name="connsiteX69" fmla="*/ 1600200 w 3309257"/>
              <a:gd name="connsiteY69" fmla="*/ 1450522 h 1540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09257" h="1540329">
                <a:moveTo>
                  <a:pt x="1600200" y="1450522"/>
                </a:moveTo>
                <a:lnTo>
                  <a:pt x="1412422" y="1401536"/>
                </a:lnTo>
                <a:lnTo>
                  <a:pt x="1251857" y="1344386"/>
                </a:lnTo>
                <a:lnTo>
                  <a:pt x="1113064" y="1287236"/>
                </a:lnTo>
                <a:lnTo>
                  <a:pt x="985157" y="1221922"/>
                </a:lnTo>
                <a:lnTo>
                  <a:pt x="854529" y="1143000"/>
                </a:lnTo>
                <a:lnTo>
                  <a:pt x="726622" y="1055914"/>
                </a:lnTo>
                <a:lnTo>
                  <a:pt x="598714" y="947057"/>
                </a:lnTo>
                <a:lnTo>
                  <a:pt x="476250" y="824593"/>
                </a:lnTo>
                <a:lnTo>
                  <a:pt x="413657" y="753836"/>
                </a:lnTo>
                <a:lnTo>
                  <a:pt x="342900" y="664029"/>
                </a:lnTo>
                <a:lnTo>
                  <a:pt x="274864" y="574222"/>
                </a:lnTo>
                <a:lnTo>
                  <a:pt x="223157" y="489857"/>
                </a:lnTo>
                <a:lnTo>
                  <a:pt x="157843" y="381000"/>
                </a:lnTo>
                <a:lnTo>
                  <a:pt x="100693" y="272143"/>
                </a:lnTo>
                <a:lnTo>
                  <a:pt x="54429" y="174172"/>
                </a:lnTo>
                <a:lnTo>
                  <a:pt x="13607" y="76200"/>
                </a:lnTo>
                <a:lnTo>
                  <a:pt x="0" y="38100"/>
                </a:lnTo>
                <a:lnTo>
                  <a:pt x="0" y="21772"/>
                </a:lnTo>
                <a:lnTo>
                  <a:pt x="0" y="10886"/>
                </a:lnTo>
                <a:lnTo>
                  <a:pt x="5443" y="0"/>
                </a:lnTo>
                <a:lnTo>
                  <a:pt x="21772" y="0"/>
                </a:lnTo>
                <a:lnTo>
                  <a:pt x="40822" y="10886"/>
                </a:lnTo>
                <a:lnTo>
                  <a:pt x="70757" y="54429"/>
                </a:lnTo>
                <a:lnTo>
                  <a:pt x="136072" y="163286"/>
                </a:lnTo>
                <a:lnTo>
                  <a:pt x="206829" y="272143"/>
                </a:lnTo>
                <a:lnTo>
                  <a:pt x="293914" y="383722"/>
                </a:lnTo>
                <a:lnTo>
                  <a:pt x="361950" y="468086"/>
                </a:lnTo>
                <a:lnTo>
                  <a:pt x="459922" y="568779"/>
                </a:lnTo>
                <a:lnTo>
                  <a:pt x="536122" y="642257"/>
                </a:lnTo>
                <a:lnTo>
                  <a:pt x="631372" y="723900"/>
                </a:lnTo>
                <a:lnTo>
                  <a:pt x="723900" y="800100"/>
                </a:lnTo>
                <a:lnTo>
                  <a:pt x="835479" y="873579"/>
                </a:lnTo>
                <a:lnTo>
                  <a:pt x="963386" y="947057"/>
                </a:lnTo>
                <a:lnTo>
                  <a:pt x="1074964" y="1001486"/>
                </a:lnTo>
                <a:lnTo>
                  <a:pt x="1194707" y="1050472"/>
                </a:lnTo>
                <a:lnTo>
                  <a:pt x="1347107" y="1102179"/>
                </a:lnTo>
                <a:lnTo>
                  <a:pt x="1483179" y="1148443"/>
                </a:lnTo>
                <a:lnTo>
                  <a:pt x="1621972" y="1186543"/>
                </a:lnTo>
                <a:lnTo>
                  <a:pt x="1787979" y="1227364"/>
                </a:lnTo>
                <a:lnTo>
                  <a:pt x="1864179" y="1238250"/>
                </a:lnTo>
                <a:lnTo>
                  <a:pt x="1943100" y="1246414"/>
                </a:lnTo>
                <a:lnTo>
                  <a:pt x="2046514" y="1249136"/>
                </a:lnTo>
                <a:lnTo>
                  <a:pt x="2155372" y="1246414"/>
                </a:lnTo>
                <a:lnTo>
                  <a:pt x="2359479" y="1235529"/>
                </a:lnTo>
                <a:lnTo>
                  <a:pt x="2479222" y="1221922"/>
                </a:lnTo>
                <a:lnTo>
                  <a:pt x="2560864" y="1200150"/>
                </a:lnTo>
                <a:lnTo>
                  <a:pt x="2631622" y="1170214"/>
                </a:lnTo>
                <a:lnTo>
                  <a:pt x="3091543" y="1132114"/>
                </a:lnTo>
                <a:lnTo>
                  <a:pt x="3135086" y="1118507"/>
                </a:lnTo>
                <a:lnTo>
                  <a:pt x="3216729" y="1145722"/>
                </a:lnTo>
                <a:lnTo>
                  <a:pt x="3260272" y="1164772"/>
                </a:lnTo>
                <a:lnTo>
                  <a:pt x="3279322" y="1181100"/>
                </a:lnTo>
                <a:lnTo>
                  <a:pt x="3295650" y="1197429"/>
                </a:lnTo>
                <a:lnTo>
                  <a:pt x="3306536" y="1221922"/>
                </a:lnTo>
                <a:lnTo>
                  <a:pt x="3309257" y="1249136"/>
                </a:lnTo>
                <a:lnTo>
                  <a:pt x="3301093" y="1281793"/>
                </a:lnTo>
                <a:lnTo>
                  <a:pt x="3268436" y="1317172"/>
                </a:lnTo>
                <a:lnTo>
                  <a:pt x="3197679" y="1360714"/>
                </a:lnTo>
                <a:lnTo>
                  <a:pt x="3126922" y="1396093"/>
                </a:lnTo>
                <a:lnTo>
                  <a:pt x="3061607" y="1420586"/>
                </a:lnTo>
                <a:lnTo>
                  <a:pt x="2971800" y="1450522"/>
                </a:lnTo>
                <a:lnTo>
                  <a:pt x="2833007" y="1485900"/>
                </a:lnTo>
                <a:lnTo>
                  <a:pt x="2661557" y="1515836"/>
                </a:lnTo>
                <a:lnTo>
                  <a:pt x="2514600" y="1534886"/>
                </a:lnTo>
                <a:lnTo>
                  <a:pt x="2386693" y="1540329"/>
                </a:lnTo>
                <a:lnTo>
                  <a:pt x="2185307" y="1534886"/>
                </a:lnTo>
                <a:lnTo>
                  <a:pt x="1962150" y="1515836"/>
                </a:lnTo>
                <a:lnTo>
                  <a:pt x="1787979" y="1488622"/>
                </a:lnTo>
                <a:lnTo>
                  <a:pt x="1600200" y="145052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20E3123-BF2A-4BD9-A485-A4B6302E982C}"/>
              </a:ext>
            </a:extLst>
          </p:cNvPr>
          <p:cNvSpPr/>
          <p:nvPr/>
        </p:nvSpPr>
        <p:spPr>
          <a:xfrm>
            <a:off x="5727701" y="1393825"/>
            <a:ext cx="631825" cy="2019300"/>
          </a:xfrm>
          <a:custGeom>
            <a:avLst/>
            <a:gdLst>
              <a:gd name="connsiteX0" fmla="*/ 266700 w 631825"/>
              <a:gd name="connsiteY0" fmla="*/ 1304925 h 2019300"/>
              <a:gd name="connsiteX1" fmla="*/ 266700 w 631825"/>
              <a:gd name="connsiteY1" fmla="*/ 1076325 h 2019300"/>
              <a:gd name="connsiteX2" fmla="*/ 266700 w 631825"/>
              <a:gd name="connsiteY2" fmla="*/ 920750 h 2019300"/>
              <a:gd name="connsiteX3" fmla="*/ 257175 w 631825"/>
              <a:gd name="connsiteY3" fmla="*/ 727075 h 2019300"/>
              <a:gd name="connsiteX4" fmla="*/ 257175 w 631825"/>
              <a:gd name="connsiteY4" fmla="*/ 542925 h 2019300"/>
              <a:gd name="connsiteX5" fmla="*/ 247650 w 631825"/>
              <a:gd name="connsiteY5" fmla="*/ 333375 h 2019300"/>
              <a:gd name="connsiteX6" fmla="*/ 238125 w 631825"/>
              <a:gd name="connsiteY6" fmla="*/ 282575 h 2019300"/>
              <a:gd name="connsiteX7" fmla="*/ 219075 w 631825"/>
              <a:gd name="connsiteY7" fmla="*/ 238125 h 2019300"/>
              <a:gd name="connsiteX8" fmla="*/ 190500 w 631825"/>
              <a:gd name="connsiteY8" fmla="*/ 193675 h 2019300"/>
              <a:gd name="connsiteX9" fmla="*/ 158750 w 631825"/>
              <a:gd name="connsiteY9" fmla="*/ 158750 h 2019300"/>
              <a:gd name="connsiteX10" fmla="*/ 127000 w 631825"/>
              <a:gd name="connsiteY10" fmla="*/ 133350 h 2019300"/>
              <a:gd name="connsiteX11" fmla="*/ 85725 w 631825"/>
              <a:gd name="connsiteY11" fmla="*/ 111125 h 2019300"/>
              <a:gd name="connsiteX12" fmla="*/ 34925 w 631825"/>
              <a:gd name="connsiteY12" fmla="*/ 92075 h 2019300"/>
              <a:gd name="connsiteX13" fmla="*/ 12700 w 631825"/>
              <a:gd name="connsiteY13" fmla="*/ 79375 h 2019300"/>
              <a:gd name="connsiteX14" fmla="*/ 0 w 631825"/>
              <a:gd name="connsiteY14" fmla="*/ 57150 h 2019300"/>
              <a:gd name="connsiteX15" fmla="*/ 6350 w 631825"/>
              <a:gd name="connsiteY15" fmla="*/ 34925 h 2019300"/>
              <a:gd name="connsiteX16" fmla="*/ 38100 w 631825"/>
              <a:gd name="connsiteY16" fmla="*/ 9525 h 2019300"/>
              <a:gd name="connsiteX17" fmla="*/ 73025 w 631825"/>
              <a:gd name="connsiteY17" fmla="*/ 0 h 2019300"/>
              <a:gd name="connsiteX18" fmla="*/ 133350 w 631825"/>
              <a:gd name="connsiteY18" fmla="*/ 0 h 2019300"/>
              <a:gd name="connsiteX19" fmla="*/ 209550 w 631825"/>
              <a:gd name="connsiteY19" fmla="*/ 9525 h 2019300"/>
              <a:gd name="connsiteX20" fmla="*/ 304800 w 631825"/>
              <a:gd name="connsiteY20" fmla="*/ 31750 h 2019300"/>
              <a:gd name="connsiteX21" fmla="*/ 390525 w 631825"/>
              <a:gd name="connsiteY21" fmla="*/ 60325 h 2019300"/>
              <a:gd name="connsiteX22" fmla="*/ 479425 w 631825"/>
              <a:gd name="connsiteY22" fmla="*/ 98425 h 2019300"/>
              <a:gd name="connsiteX23" fmla="*/ 568325 w 631825"/>
              <a:gd name="connsiteY23" fmla="*/ 152400 h 2019300"/>
              <a:gd name="connsiteX24" fmla="*/ 606425 w 631825"/>
              <a:gd name="connsiteY24" fmla="*/ 177800 h 2019300"/>
              <a:gd name="connsiteX25" fmla="*/ 622300 w 631825"/>
              <a:gd name="connsiteY25" fmla="*/ 200025 h 2019300"/>
              <a:gd name="connsiteX26" fmla="*/ 631825 w 631825"/>
              <a:gd name="connsiteY26" fmla="*/ 231775 h 2019300"/>
              <a:gd name="connsiteX27" fmla="*/ 622300 w 631825"/>
              <a:gd name="connsiteY27" fmla="*/ 263525 h 2019300"/>
              <a:gd name="connsiteX28" fmla="*/ 590550 w 631825"/>
              <a:gd name="connsiteY28" fmla="*/ 317500 h 2019300"/>
              <a:gd name="connsiteX29" fmla="*/ 549275 w 631825"/>
              <a:gd name="connsiteY29" fmla="*/ 368300 h 2019300"/>
              <a:gd name="connsiteX30" fmla="*/ 530225 w 631825"/>
              <a:gd name="connsiteY30" fmla="*/ 393700 h 2019300"/>
              <a:gd name="connsiteX31" fmla="*/ 514350 w 631825"/>
              <a:gd name="connsiteY31" fmla="*/ 492125 h 2019300"/>
              <a:gd name="connsiteX32" fmla="*/ 508000 w 631825"/>
              <a:gd name="connsiteY32" fmla="*/ 615950 h 2019300"/>
              <a:gd name="connsiteX33" fmla="*/ 511175 w 631825"/>
              <a:gd name="connsiteY33" fmla="*/ 730250 h 2019300"/>
              <a:gd name="connsiteX34" fmla="*/ 514350 w 631825"/>
              <a:gd name="connsiteY34" fmla="*/ 933450 h 2019300"/>
              <a:gd name="connsiteX35" fmla="*/ 517525 w 631825"/>
              <a:gd name="connsiteY35" fmla="*/ 1066800 h 2019300"/>
              <a:gd name="connsiteX36" fmla="*/ 514350 w 631825"/>
              <a:gd name="connsiteY36" fmla="*/ 1339850 h 2019300"/>
              <a:gd name="connsiteX37" fmla="*/ 511175 w 631825"/>
              <a:gd name="connsiteY37" fmla="*/ 1552575 h 2019300"/>
              <a:gd name="connsiteX38" fmla="*/ 514350 w 631825"/>
              <a:gd name="connsiteY38" fmla="*/ 1727200 h 2019300"/>
              <a:gd name="connsiteX39" fmla="*/ 514350 w 631825"/>
              <a:gd name="connsiteY39" fmla="*/ 1990725 h 2019300"/>
              <a:gd name="connsiteX40" fmla="*/ 273050 w 631825"/>
              <a:gd name="connsiteY40" fmla="*/ 2019300 h 2019300"/>
              <a:gd name="connsiteX41" fmla="*/ 269875 w 631825"/>
              <a:gd name="connsiteY41" fmla="*/ 1692275 h 2019300"/>
              <a:gd name="connsiteX42" fmla="*/ 266700 w 631825"/>
              <a:gd name="connsiteY42" fmla="*/ 1304925 h 2019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631825" h="2019300">
                <a:moveTo>
                  <a:pt x="266700" y="1304925"/>
                </a:moveTo>
                <a:lnTo>
                  <a:pt x="266700" y="1076325"/>
                </a:lnTo>
                <a:lnTo>
                  <a:pt x="266700" y="920750"/>
                </a:lnTo>
                <a:lnTo>
                  <a:pt x="257175" y="727075"/>
                </a:lnTo>
                <a:lnTo>
                  <a:pt x="257175" y="542925"/>
                </a:lnTo>
                <a:lnTo>
                  <a:pt x="247650" y="333375"/>
                </a:lnTo>
                <a:lnTo>
                  <a:pt x="238125" y="282575"/>
                </a:lnTo>
                <a:lnTo>
                  <a:pt x="219075" y="238125"/>
                </a:lnTo>
                <a:lnTo>
                  <a:pt x="190500" y="193675"/>
                </a:lnTo>
                <a:lnTo>
                  <a:pt x="158750" y="158750"/>
                </a:lnTo>
                <a:lnTo>
                  <a:pt x="127000" y="133350"/>
                </a:lnTo>
                <a:lnTo>
                  <a:pt x="85725" y="111125"/>
                </a:lnTo>
                <a:lnTo>
                  <a:pt x="34925" y="92075"/>
                </a:lnTo>
                <a:lnTo>
                  <a:pt x="12700" y="79375"/>
                </a:lnTo>
                <a:lnTo>
                  <a:pt x="0" y="57150"/>
                </a:lnTo>
                <a:lnTo>
                  <a:pt x="6350" y="34925"/>
                </a:lnTo>
                <a:lnTo>
                  <a:pt x="38100" y="9525"/>
                </a:lnTo>
                <a:lnTo>
                  <a:pt x="73025" y="0"/>
                </a:lnTo>
                <a:lnTo>
                  <a:pt x="133350" y="0"/>
                </a:lnTo>
                <a:lnTo>
                  <a:pt x="209550" y="9525"/>
                </a:lnTo>
                <a:lnTo>
                  <a:pt x="304800" y="31750"/>
                </a:lnTo>
                <a:lnTo>
                  <a:pt x="390525" y="60325"/>
                </a:lnTo>
                <a:lnTo>
                  <a:pt x="479425" y="98425"/>
                </a:lnTo>
                <a:lnTo>
                  <a:pt x="568325" y="152400"/>
                </a:lnTo>
                <a:lnTo>
                  <a:pt x="606425" y="177800"/>
                </a:lnTo>
                <a:lnTo>
                  <a:pt x="622300" y="200025"/>
                </a:lnTo>
                <a:lnTo>
                  <a:pt x="631825" y="231775"/>
                </a:lnTo>
                <a:lnTo>
                  <a:pt x="622300" y="263525"/>
                </a:lnTo>
                <a:lnTo>
                  <a:pt x="590550" y="317500"/>
                </a:lnTo>
                <a:lnTo>
                  <a:pt x="549275" y="368300"/>
                </a:lnTo>
                <a:lnTo>
                  <a:pt x="530225" y="393700"/>
                </a:lnTo>
                <a:lnTo>
                  <a:pt x="514350" y="492125"/>
                </a:lnTo>
                <a:lnTo>
                  <a:pt x="508000" y="615950"/>
                </a:lnTo>
                <a:cubicBezTo>
                  <a:pt x="509058" y="654050"/>
                  <a:pt x="510117" y="692150"/>
                  <a:pt x="511175" y="730250"/>
                </a:cubicBezTo>
                <a:cubicBezTo>
                  <a:pt x="512233" y="797983"/>
                  <a:pt x="513292" y="865717"/>
                  <a:pt x="514350" y="933450"/>
                </a:cubicBezTo>
                <a:cubicBezTo>
                  <a:pt x="515408" y="977900"/>
                  <a:pt x="516467" y="1022350"/>
                  <a:pt x="517525" y="1066800"/>
                </a:cubicBezTo>
                <a:cubicBezTo>
                  <a:pt x="516467" y="1157817"/>
                  <a:pt x="515408" y="1248833"/>
                  <a:pt x="514350" y="1339850"/>
                </a:cubicBezTo>
                <a:cubicBezTo>
                  <a:pt x="513292" y="1410758"/>
                  <a:pt x="512233" y="1481667"/>
                  <a:pt x="511175" y="1552575"/>
                </a:cubicBezTo>
                <a:cubicBezTo>
                  <a:pt x="512233" y="1610783"/>
                  <a:pt x="513292" y="1668992"/>
                  <a:pt x="514350" y="1727200"/>
                </a:cubicBezTo>
                <a:lnTo>
                  <a:pt x="514350" y="1990725"/>
                </a:lnTo>
                <a:lnTo>
                  <a:pt x="273050" y="2019300"/>
                </a:lnTo>
                <a:cubicBezTo>
                  <a:pt x="271992" y="1910292"/>
                  <a:pt x="270933" y="1801283"/>
                  <a:pt x="269875" y="1692275"/>
                </a:cubicBezTo>
                <a:cubicBezTo>
                  <a:pt x="268817" y="1561042"/>
                  <a:pt x="267758" y="1429808"/>
                  <a:pt x="266700" y="1304925"/>
                </a:cubicBez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E249B56-5532-47A1-B3F4-D8BD5395B7A7}"/>
              </a:ext>
            </a:extLst>
          </p:cNvPr>
          <p:cNvSpPr/>
          <p:nvPr/>
        </p:nvSpPr>
        <p:spPr>
          <a:xfrm>
            <a:off x="4649788" y="3138488"/>
            <a:ext cx="2900362" cy="538162"/>
          </a:xfrm>
          <a:custGeom>
            <a:avLst/>
            <a:gdLst>
              <a:gd name="connsiteX0" fmla="*/ 1588293 w 2900362"/>
              <a:gd name="connsiteY0" fmla="*/ 311943 h 538162"/>
              <a:gd name="connsiteX1" fmla="*/ 1250156 w 2900362"/>
              <a:gd name="connsiteY1" fmla="*/ 354806 h 538162"/>
              <a:gd name="connsiteX2" fmla="*/ 1000125 w 2900362"/>
              <a:gd name="connsiteY2" fmla="*/ 397668 h 538162"/>
              <a:gd name="connsiteX3" fmla="*/ 742950 w 2900362"/>
              <a:gd name="connsiteY3" fmla="*/ 450056 h 538162"/>
              <a:gd name="connsiteX4" fmla="*/ 609600 w 2900362"/>
              <a:gd name="connsiteY4" fmla="*/ 483393 h 538162"/>
              <a:gd name="connsiteX5" fmla="*/ 452437 w 2900362"/>
              <a:gd name="connsiteY5" fmla="*/ 538162 h 538162"/>
              <a:gd name="connsiteX6" fmla="*/ 397668 w 2900362"/>
              <a:gd name="connsiteY6" fmla="*/ 521493 h 538162"/>
              <a:gd name="connsiteX7" fmla="*/ 314325 w 2900362"/>
              <a:gd name="connsiteY7" fmla="*/ 485775 h 538162"/>
              <a:gd name="connsiteX8" fmla="*/ 240506 w 2900362"/>
              <a:gd name="connsiteY8" fmla="*/ 445293 h 538162"/>
              <a:gd name="connsiteX9" fmla="*/ 183356 w 2900362"/>
              <a:gd name="connsiteY9" fmla="*/ 409575 h 538162"/>
              <a:gd name="connsiteX10" fmla="*/ 119062 w 2900362"/>
              <a:gd name="connsiteY10" fmla="*/ 359568 h 538162"/>
              <a:gd name="connsiteX11" fmla="*/ 50006 w 2900362"/>
              <a:gd name="connsiteY11" fmla="*/ 295275 h 538162"/>
              <a:gd name="connsiteX12" fmla="*/ 21431 w 2900362"/>
              <a:gd name="connsiteY12" fmla="*/ 264318 h 538162"/>
              <a:gd name="connsiteX13" fmla="*/ 4762 w 2900362"/>
              <a:gd name="connsiteY13" fmla="*/ 228600 h 538162"/>
              <a:gd name="connsiteX14" fmla="*/ 0 w 2900362"/>
              <a:gd name="connsiteY14" fmla="*/ 202406 h 538162"/>
              <a:gd name="connsiteX15" fmla="*/ 7143 w 2900362"/>
              <a:gd name="connsiteY15" fmla="*/ 188118 h 538162"/>
              <a:gd name="connsiteX16" fmla="*/ 26193 w 2900362"/>
              <a:gd name="connsiteY16" fmla="*/ 183356 h 538162"/>
              <a:gd name="connsiteX17" fmla="*/ 61912 w 2900362"/>
              <a:gd name="connsiteY17" fmla="*/ 192881 h 538162"/>
              <a:gd name="connsiteX18" fmla="*/ 100012 w 2900362"/>
              <a:gd name="connsiteY18" fmla="*/ 214312 h 538162"/>
              <a:gd name="connsiteX19" fmla="*/ 171450 w 2900362"/>
              <a:gd name="connsiteY19" fmla="*/ 250031 h 538162"/>
              <a:gd name="connsiteX20" fmla="*/ 230981 w 2900362"/>
              <a:gd name="connsiteY20" fmla="*/ 271462 h 538162"/>
              <a:gd name="connsiteX21" fmla="*/ 311943 w 2900362"/>
              <a:gd name="connsiteY21" fmla="*/ 288131 h 538162"/>
              <a:gd name="connsiteX22" fmla="*/ 392906 w 2900362"/>
              <a:gd name="connsiteY22" fmla="*/ 295275 h 538162"/>
              <a:gd name="connsiteX23" fmla="*/ 488156 w 2900362"/>
              <a:gd name="connsiteY23" fmla="*/ 290512 h 538162"/>
              <a:gd name="connsiteX24" fmla="*/ 745331 w 2900362"/>
              <a:gd name="connsiteY24" fmla="*/ 259556 h 538162"/>
              <a:gd name="connsiteX25" fmla="*/ 1095375 w 2900362"/>
              <a:gd name="connsiteY25" fmla="*/ 211931 h 538162"/>
              <a:gd name="connsiteX26" fmla="*/ 1357312 w 2900362"/>
              <a:gd name="connsiteY26" fmla="*/ 178593 h 538162"/>
              <a:gd name="connsiteX27" fmla="*/ 1576387 w 2900362"/>
              <a:gd name="connsiteY27" fmla="*/ 159543 h 538162"/>
              <a:gd name="connsiteX28" fmla="*/ 1826418 w 2900362"/>
              <a:gd name="connsiteY28" fmla="*/ 135731 h 538162"/>
              <a:gd name="connsiteX29" fmla="*/ 2095500 w 2900362"/>
              <a:gd name="connsiteY29" fmla="*/ 102393 h 538162"/>
              <a:gd name="connsiteX30" fmla="*/ 2193131 w 2900362"/>
              <a:gd name="connsiteY30" fmla="*/ 88106 h 538162"/>
              <a:gd name="connsiteX31" fmla="*/ 2276475 w 2900362"/>
              <a:gd name="connsiteY31" fmla="*/ 66675 h 538162"/>
              <a:gd name="connsiteX32" fmla="*/ 2340768 w 2900362"/>
              <a:gd name="connsiteY32" fmla="*/ 40481 h 538162"/>
              <a:gd name="connsiteX33" fmla="*/ 2397918 w 2900362"/>
              <a:gd name="connsiteY33" fmla="*/ 0 h 538162"/>
              <a:gd name="connsiteX34" fmla="*/ 2447925 w 2900362"/>
              <a:gd name="connsiteY34" fmla="*/ 4762 h 538162"/>
              <a:gd name="connsiteX35" fmla="*/ 2505075 w 2900362"/>
              <a:gd name="connsiteY35" fmla="*/ 14287 h 538162"/>
              <a:gd name="connsiteX36" fmla="*/ 2571750 w 2900362"/>
              <a:gd name="connsiteY36" fmla="*/ 28575 h 538162"/>
              <a:gd name="connsiteX37" fmla="*/ 2633662 w 2900362"/>
              <a:gd name="connsiteY37" fmla="*/ 45243 h 538162"/>
              <a:gd name="connsiteX38" fmla="*/ 2697956 w 2900362"/>
              <a:gd name="connsiteY38" fmla="*/ 69056 h 538162"/>
              <a:gd name="connsiteX39" fmla="*/ 2752725 w 2900362"/>
              <a:gd name="connsiteY39" fmla="*/ 97631 h 538162"/>
              <a:gd name="connsiteX40" fmla="*/ 2821781 w 2900362"/>
              <a:gd name="connsiteY40" fmla="*/ 140493 h 538162"/>
              <a:gd name="connsiteX41" fmla="*/ 2859881 w 2900362"/>
              <a:gd name="connsiteY41" fmla="*/ 169068 h 538162"/>
              <a:gd name="connsiteX42" fmla="*/ 2881312 w 2900362"/>
              <a:gd name="connsiteY42" fmla="*/ 190500 h 538162"/>
              <a:gd name="connsiteX43" fmla="*/ 2895600 w 2900362"/>
              <a:gd name="connsiteY43" fmla="*/ 211931 h 538162"/>
              <a:gd name="connsiteX44" fmla="*/ 2900362 w 2900362"/>
              <a:gd name="connsiteY44" fmla="*/ 240506 h 538162"/>
              <a:gd name="connsiteX45" fmla="*/ 2900362 w 2900362"/>
              <a:gd name="connsiteY45" fmla="*/ 276225 h 538162"/>
              <a:gd name="connsiteX46" fmla="*/ 2886075 w 2900362"/>
              <a:gd name="connsiteY46" fmla="*/ 292893 h 538162"/>
              <a:gd name="connsiteX47" fmla="*/ 2862262 w 2900362"/>
              <a:gd name="connsiteY47" fmla="*/ 307181 h 538162"/>
              <a:gd name="connsiteX48" fmla="*/ 2814637 w 2900362"/>
              <a:gd name="connsiteY48" fmla="*/ 314325 h 538162"/>
              <a:gd name="connsiteX49" fmla="*/ 2669381 w 2900362"/>
              <a:gd name="connsiteY49" fmla="*/ 309562 h 538162"/>
              <a:gd name="connsiteX50" fmla="*/ 2390775 w 2900362"/>
              <a:gd name="connsiteY50" fmla="*/ 295275 h 538162"/>
              <a:gd name="connsiteX51" fmla="*/ 2131218 w 2900362"/>
              <a:gd name="connsiteY51" fmla="*/ 290512 h 538162"/>
              <a:gd name="connsiteX52" fmla="*/ 1859756 w 2900362"/>
              <a:gd name="connsiteY52" fmla="*/ 292893 h 538162"/>
              <a:gd name="connsiteX53" fmla="*/ 1588293 w 2900362"/>
              <a:gd name="connsiteY53" fmla="*/ 311943 h 538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900362" h="538162">
                <a:moveTo>
                  <a:pt x="1588293" y="311943"/>
                </a:moveTo>
                <a:lnTo>
                  <a:pt x="1250156" y="354806"/>
                </a:lnTo>
                <a:lnTo>
                  <a:pt x="1000125" y="397668"/>
                </a:lnTo>
                <a:lnTo>
                  <a:pt x="742950" y="450056"/>
                </a:lnTo>
                <a:lnTo>
                  <a:pt x="609600" y="483393"/>
                </a:lnTo>
                <a:lnTo>
                  <a:pt x="452437" y="538162"/>
                </a:lnTo>
                <a:lnTo>
                  <a:pt x="397668" y="521493"/>
                </a:lnTo>
                <a:lnTo>
                  <a:pt x="314325" y="485775"/>
                </a:lnTo>
                <a:lnTo>
                  <a:pt x="240506" y="445293"/>
                </a:lnTo>
                <a:lnTo>
                  <a:pt x="183356" y="409575"/>
                </a:lnTo>
                <a:lnTo>
                  <a:pt x="119062" y="359568"/>
                </a:lnTo>
                <a:lnTo>
                  <a:pt x="50006" y="295275"/>
                </a:lnTo>
                <a:lnTo>
                  <a:pt x="21431" y="264318"/>
                </a:lnTo>
                <a:lnTo>
                  <a:pt x="4762" y="228600"/>
                </a:lnTo>
                <a:lnTo>
                  <a:pt x="0" y="202406"/>
                </a:lnTo>
                <a:lnTo>
                  <a:pt x="7143" y="188118"/>
                </a:lnTo>
                <a:lnTo>
                  <a:pt x="26193" y="183356"/>
                </a:lnTo>
                <a:lnTo>
                  <a:pt x="61912" y="192881"/>
                </a:lnTo>
                <a:lnTo>
                  <a:pt x="100012" y="214312"/>
                </a:lnTo>
                <a:lnTo>
                  <a:pt x="171450" y="250031"/>
                </a:lnTo>
                <a:lnTo>
                  <a:pt x="230981" y="271462"/>
                </a:lnTo>
                <a:lnTo>
                  <a:pt x="311943" y="288131"/>
                </a:lnTo>
                <a:lnTo>
                  <a:pt x="392906" y="295275"/>
                </a:lnTo>
                <a:lnTo>
                  <a:pt x="488156" y="290512"/>
                </a:lnTo>
                <a:lnTo>
                  <a:pt x="745331" y="259556"/>
                </a:lnTo>
                <a:lnTo>
                  <a:pt x="1095375" y="211931"/>
                </a:lnTo>
                <a:lnTo>
                  <a:pt x="1357312" y="178593"/>
                </a:lnTo>
                <a:lnTo>
                  <a:pt x="1576387" y="159543"/>
                </a:lnTo>
                <a:lnTo>
                  <a:pt x="1826418" y="135731"/>
                </a:lnTo>
                <a:lnTo>
                  <a:pt x="2095500" y="102393"/>
                </a:lnTo>
                <a:lnTo>
                  <a:pt x="2193131" y="88106"/>
                </a:lnTo>
                <a:lnTo>
                  <a:pt x="2276475" y="66675"/>
                </a:lnTo>
                <a:lnTo>
                  <a:pt x="2340768" y="40481"/>
                </a:lnTo>
                <a:lnTo>
                  <a:pt x="2397918" y="0"/>
                </a:lnTo>
                <a:lnTo>
                  <a:pt x="2447925" y="4762"/>
                </a:lnTo>
                <a:lnTo>
                  <a:pt x="2505075" y="14287"/>
                </a:lnTo>
                <a:lnTo>
                  <a:pt x="2571750" y="28575"/>
                </a:lnTo>
                <a:lnTo>
                  <a:pt x="2633662" y="45243"/>
                </a:lnTo>
                <a:lnTo>
                  <a:pt x="2697956" y="69056"/>
                </a:lnTo>
                <a:lnTo>
                  <a:pt x="2752725" y="97631"/>
                </a:lnTo>
                <a:lnTo>
                  <a:pt x="2821781" y="140493"/>
                </a:lnTo>
                <a:lnTo>
                  <a:pt x="2859881" y="169068"/>
                </a:lnTo>
                <a:lnTo>
                  <a:pt x="2881312" y="190500"/>
                </a:lnTo>
                <a:lnTo>
                  <a:pt x="2895600" y="211931"/>
                </a:lnTo>
                <a:lnTo>
                  <a:pt x="2900362" y="240506"/>
                </a:lnTo>
                <a:lnTo>
                  <a:pt x="2900362" y="276225"/>
                </a:lnTo>
                <a:lnTo>
                  <a:pt x="2886075" y="292893"/>
                </a:lnTo>
                <a:lnTo>
                  <a:pt x="2862262" y="307181"/>
                </a:lnTo>
                <a:lnTo>
                  <a:pt x="2814637" y="314325"/>
                </a:lnTo>
                <a:lnTo>
                  <a:pt x="2669381" y="309562"/>
                </a:lnTo>
                <a:lnTo>
                  <a:pt x="2390775" y="295275"/>
                </a:lnTo>
                <a:lnTo>
                  <a:pt x="2131218" y="290512"/>
                </a:lnTo>
                <a:lnTo>
                  <a:pt x="1859756" y="292893"/>
                </a:lnTo>
                <a:lnTo>
                  <a:pt x="1588293" y="3119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C7C9E0AC-DFD2-4A9A-A668-EC110975B18C}"/>
              </a:ext>
            </a:extLst>
          </p:cNvPr>
          <p:cNvSpPr/>
          <p:nvPr/>
        </p:nvSpPr>
        <p:spPr>
          <a:xfrm>
            <a:off x="7199314" y="4916489"/>
            <a:ext cx="809625" cy="739775"/>
          </a:xfrm>
          <a:custGeom>
            <a:avLst/>
            <a:gdLst>
              <a:gd name="connsiteX0" fmla="*/ 333375 w 809625"/>
              <a:gd name="connsiteY0" fmla="*/ 321469 h 738188"/>
              <a:gd name="connsiteX1" fmla="*/ 452437 w 809625"/>
              <a:gd name="connsiteY1" fmla="*/ 426244 h 738188"/>
              <a:gd name="connsiteX2" fmla="*/ 504825 w 809625"/>
              <a:gd name="connsiteY2" fmla="*/ 466725 h 738188"/>
              <a:gd name="connsiteX3" fmla="*/ 564356 w 809625"/>
              <a:gd name="connsiteY3" fmla="*/ 504825 h 738188"/>
              <a:gd name="connsiteX4" fmla="*/ 638175 w 809625"/>
              <a:gd name="connsiteY4" fmla="*/ 550069 h 738188"/>
              <a:gd name="connsiteX5" fmla="*/ 809625 w 809625"/>
              <a:gd name="connsiteY5" fmla="*/ 647700 h 738188"/>
              <a:gd name="connsiteX6" fmla="*/ 216694 w 809625"/>
              <a:gd name="connsiteY6" fmla="*/ 738188 h 738188"/>
              <a:gd name="connsiteX7" fmla="*/ 242887 w 809625"/>
              <a:gd name="connsiteY7" fmla="*/ 671513 h 738188"/>
              <a:gd name="connsiteX8" fmla="*/ 271462 w 809625"/>
              <a:gd name="connsiteY8" fmla="*/ 642938 h 738188"/>
              <a:gd name="connsiteX9" fmla="*/ 285750 w 809625"/>
              <a:gd name="connsiteY9" fmla="*/ 619125 h 738188"/>
              <a:gd name="connsiteX10" fmla="*/ 288131 w 809625"/>
              <a:gd name="connsiteY10" fmla="*/ 602457 h 738188"/>
              <a:gd name="connsiteX11" fmla="*/ 288131 w 809625"/>
              <a:gd name="connsiteY11" fmla="*/ 581025 h 738188"/>
              <a:gd name="connsiteX12" fmla="*/ 276225 w 809625"/>
              <a:gd name="connsiteY12" fmla="*/ 550069 h 738188"/>
              <a:gd name="connsiteX13" fmla="*/ 202406 w 809625"/>
              <a:gd name="connsiteY13" fmla="*/ 419100 h 738188"/>
              <a:gd name="connsiteX14" fmla="*/ 123825 w 809625"/>
              <a:gd name="connsiteY14" fmla="*/ 278607 h 738188"/>
              <a:gd name="connsiteX15" fmla="*/ 80962 w 809625"/>
              <a:gd name="connsiteY15" fmla="*/ 197644 h 738188"/>
              <a:gd name="connsiteX16" fmla="*/ 33337 w 809625"/>
              <a:gd name="connsiteY16" fmla="*/ 109538 h 738188"/>
              <a:gd name="connsiteX17" fmla="*/ 7144 w 809625"/>
              <a:gd name="connsiteY17" fmla="*/ 61913 h 738188"/>
              <a:gd name="connsiteX18" fmla="*/ 0 w 809625"/>
              <a:gd name="connsiteY18" fmla="*/ 35719 h 738188"/>
              <a:gd name="connsiteX19" fmla="*/ 0 w 809625"/>
              <a:gd name="connsiteY19" fmla="*/ 19050 h 738188"/>
              <a:gd name="connsiteX20" fmla="*/ 2381 w 809625"/>
              <a:gd name="connsiteY20" fmla="*/ 9525 h 738188"/>
              <a:gd name="connsiteX21" fmla="*/ 11906 w 809625"/>
              <a:gd name="connsiteY21" fmla="*/ 2382 h 738188"/>
              <a:gd name="connsiteX22" fmla="*/ 33337 w 809625"/>
              <a:gd name="connsiteY22" fmla="*/ 0 h 738188"/>
              <a:gd name="connsiteX23" fmla="*/ 52387 w 809625"/>
              <a:gd name="connsiteY23" fmla="*/ 4763 h 738188"/>
              <a:gd name="connsiteX24" fmla="*/ 97631 w 809625"/>
              <a:gd name="connsiteY24" fmla="*/ 61913 h 738188"/>
              <a:gd name="connsiteX25" fmla="*/ 166687 w 809625"/>
              <a:gd name="connsiteY25" fmla="*/ 142875 h 738188"/>
              <a:gd name="connsiteX26" fmla="*/ 250031 w 809625"/>
              <a:gd name="connsiteY26" fmla="*/ 233363 h 738188"/>
              <a:gd name="connsiteX27" fmla="*/ 333375 w 809625"/>
              <a:gd name="connsiteY27" fmla="*/ 321469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09625" h="738188">
                <a:moveTo>
                  <a:pt x="333375" y="321469"/>
                </a:moveTo>
                <a:lnTo>
                  <a:pt x="452437" y="426244"/>
                </a:lnTo>
                <a:lnTo>
                  <a:pt x="504825" y="466725"/>
                </a:lnTo>
                <a:lnTo>
                  <a:pt x="564356" y="504825"/>
                </a:lnTo>
                <a:lnTo>
                  <a:pt x="638175" y="550069"/>
                </a:lnTo>
                <a:lnTo>
                  <a:pt x="809625" y="647700"/>
                </a:lnTo>
                <a:lnTo>
                  <a:pt x="216694" y="738188"/>
                </a:lnTo>
                <a:lnTo>
                  <a:pt x="242887" y="671513"/>
                </a:lnTo>
                <a:lnTo>
                  <a:pt x="271462" y="642938"/>
                </a:lnTo>
                <a:lnTo>
                  <a:pt x="285750" y="619125"/>
                </a:lnTo>
                <a:lnTo>
                  <a:pt x="288131" y="602457"/>
                </a:lnTo>
                <a:lnTo>
                  <a:pt x="288131" y="581025"/>
                </a:lnTo>
                <a:lnTo>
                  <a:pt x="276225" y="550069"/>
                </a:lnTo>
                <a:lnTo>
                  <a:pt x="202406" y="419100"/>
                </a:lnTo>
                <a:lnTo>
                  <a:pt x="123825" y="278607"/>
                </a:lnTo>
                <a:lnTo>
                  <a:pt x="80962" y="197644"/>
                </a:lnTo>
                <a:lnTo>
                  <a:pt x="33337" y="109538"/>
                </a:lnTo>
                <a:lnTo>
                  <a:pt x="7144" y="61913"/>
                </a:lnTo>
                <a:lnTo>
                  <a:pt x="0" y="35719"/>
                </a:lnTo>
                <a:lnTo>
                  <a:pt x="0" y="19050"/>
                </a:lnTo>
                <a:lnTo>
                  <a:pt x="2381" y="9525"/>
                </a:lnTo>
                <a:lnTo>
                  <a:pt x="11906" y="2382"/>
                </a:lnTo>
                <a:lnTo>
                  <a:pt x="33337" y="0"/>
                </a:lnTo>
                <a:lnTo>
                  <a:pt x="52387" y="4763"/>
                </a:lnTo>
                <a:lnTo>
                  <a:pt x="97631" y="61913"/>
                </a:lnTo>
                <a:lnTo>
                  <a:pt x="166687" y="142875"/>
                </a:lnTo>
                <a:lnTo>
                  <a:pt x="250031" y="233363"/>
                </a:lnTo>
                <a:lnTo>
                  <a:pt x="333375" y="3214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BB84FDC-A142-4DBE-85DA-486F039024CF}"/>
              </a:ext>
            </a:extLst>
          </p:cNvPr>
          <p:cNvSpPr/>
          <p:nvPr/>
        </p:nvSpPr>
        <p:spPr>
          <a:xfrm>
            <a:off x="5938838" y="3986213"/>
            <a:ext cx="423862" cy="558800"/>
          </a:xfrm>
          <a:custGeom>
            <a:avLst/>
            <a:gdLst>
              <a:gd name="connsiteX0" fmla="*/ 295275 w 423862"/>
              <a:gd name="connsiteY0" fmla="*/ 388143 h 559593"/>
              <a:gd name="connsiteX1" fmla="*/ 280987 w 423862"/>
              <a:gd name="connsiteY1" fmla="*/ 559593 h 559593"/>
              <a:gd name="connsiteX2" fmla="*/ 0 w 423862"/>
              <a:gd name="connsiteY2" fmla="*/ 264318 h 559593"/>
              <a:gd name="connsiteX3" fmla="*/ 80962 w 423862"/>
              <a:gd name="connsiteY3" fmla="*/ 264318 h 559593"/>
              <a:gd name="connsiteX4" fmla="*/ 109537 w 423862"/>
              <a:gd name="connsiteY4" fmla="*/ 257175 h 559593"/>
              <a:gd name="connsiteX5" fmla="*/ 138112 w 423862"/>
              <a:gd name="connsiteY5" fmla="*/ 238125 h 559593"/>
              <a:gd name="connsiteX6" fmla="*/ 192881 w 423862"/>
              <a:gd name="connsiteY6" fmla="*/ 180975 h 559593"/>
              <a:gd name="connsiteX7" fmla="*/ 264318 w 423862"/>
              <a:gd name="connsiteY7" fmla="*/ 111918 h 559593"/>
              <a:gd name="connsiteX8" fmla="*/ 292893 w 423862"/>
              <a:gd name="connsiteY8" fmla="*/ 83343 h 559593"/>
              <a:gd name="connsiteX9" fmla="*/ 342900 w 423862"/>
              <a:gd name="connsiteY9" fmla="*/ 42862 h 559593"/>
              <a:gd name="connsiteX10" fmla="*/ 381000 w 423862"/>
              <a:gd name="connsiteY10" fmla="*/ 11906 h 559593"/>
              <a:gd name="connsiteX11" fmla="*/ 402431 w 423862"/>
              <a:gd name="connsiteY11" fmla="*/ 0 h 559593"/>
              <a:gd name="connsiteX12" fmla="*/ 416718 w 423862"/>
              <a:gd name="connsiteY12" fmla="*/ 0 h 559593"/>
              <a:gd name="connsiteX13" fmla="*/ 421481 w 423862"/>
              <a:gd name="connsiteY13" fmla="*/ 9525 h 559593"/>
              <a:gd name="connsiteX14" fmla="*/ 423862 w 423862"/>
              <a:gd name="connsiteY14" fmla="*/ 33337 h 559593"/>
              <a:gd name="connsiteX15" fmla="*/ 421481 w 423862"/>
              <a:gd name="connsiteY15" fmla="*/ 64293 h 559593"/>
              <a:gd name="connsiteX16" fmla="*/ 400050 w 423862"/>
              <a:gd name="connsiteY16" fmla="*/ 102393 h 559593"/>
              <a:gd name="connsiteX17" fmla="*/ 357187 w 423862"/>
              <a:gd name="connsiteY17" fmla="*/ 176212 h 559593"/>
              <a:gd name="connsiteX18" fmla="*/ 307181 w 423862"/>
              <a:gd name="connsiteY18" fmla="*/ 285750 h 559593"/>
              <a:gd name="connsiteX19" fmla="*/ 295275 w 423862"/>
              <a:gd name="connsiteY19" fmla="*/ 388143 h 559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23862" h="559593">
                <a:moveTo>
                  <a:pt x="295275" y="388143"/>
                </a:moveTo>
                <a:lnTo>
                  <a:pt x="280987" y="559593"/>
                </a:lnTo>
                <a:lnTo>
                  <a:pt x="0" y="264318"/>
                </a:lnTo>
                <a:lnTo>
                  <a:pt x="80962" y="264318"/>
                </a:lnTo>
                <a:lnTo>
                  <a:pt x="109537" y="257175"/>
                </a:lnTo>
                <a:lnTo>
                  <a:pt x="138112" y="238125"/>
                </a:lnTo>
                <a:lnTo>
                  <a:pt x="192881" y="180975"/>
                </a:lnTo>
                <a:lnTo>
                  <a:pt x="264318" y="111918"/>
                </a:lnTo>
                <a:lnTo>
                  <a:pt x="292893" y="83343"/>
                </a:lnTo>
                <a:lnTo>
                  <a:pt x="342900" y="42862"/>
                </a:lnTo>
                <a:lnTo>
                  <a:pt x="381000" y="11906"/>
                </a:lnTo>
                <a:lnTo>
                  <a:pt x="402431" y="0"/>
                </a:lnTo>
                <a:lnTo>
                  <a:pt x="416718" y="0"/>
                </a:lnTo>
                <a:lnTo>
                  <a:pt x="421481" y="9525"/>
                </a:lnTo>
                <a:lnTo>
                  <a:pt x="423862" y="33337"/>
                </a:lnTo>
                <a:lnTo>
                  <a:pt x="421481" y="64293"/>
                </a:lnTo>
                <a:lnTo>
                  <a:pt x="400050" y="102393"/>
                </a:lnTo>
                <a:lnTo>
                  <a:pt x="357187" y="176212"/>
                </a:lnTo>
                <a:lnTo>
                  <a:pt x="307181" y="285750"/>
                </a:lnTo>
                <a:lnTo>
                  <a:pt x="295275" y="3881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CE18DC8B-A796-499D-9792-4A27F4FE3274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2D01965-6008-4C29-B3BF-DA4443D7390D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C54BA071-5122-41D6-B218-4410C0A5824D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03532731-ADAA-4C35-B585-A378230B864B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3">
              <a:extLst>
                <a:ext uri="{FF2B5EF4-FFF2-40B4-BE49-F238E27FC236}">
                  <a16:creationId xmlns:a16="http://schemas.microsoft.com/office/drawing/2014/main" id="{B92E43E5-21A8-48AA-AFA2-178BA8C9468C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9B0E7FF7-7C3A-43A0-9439-4B32772F7711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7FF42AA9-4FF2-413F-8BBB-326FE23F4B82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6E2317C-1F55-413A-AC66-52493A490300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13306971-61F1-49CC-8298-4ADDB4D88F9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5A6B7AFF-A076-40F7-9CE1-4FB60E0837D3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5852AD59-B068-41CA-B1D0-ECEEEF5C06FA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27" name="フリーフォーム 6">
              <a:extLst>
                <a:ext uri="{FF2B5EF4-FFF2-40B4-BE49-F238E27FC236}">
                  <a16:creationId xmlns:a16="http://schemas.microsoft.com/office/drawing/2014/main" id="{5172C197-15CE-4466-A075-97497EBC4A0C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F1B08631-A118-4668-943D-20EA47A72245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3208BA00-041D-4A74-90F4-55612D392A12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2A45D95A-94A2-44C0-BCC9-04281AB5DA3A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BC204B04-F391-4474-AD31-2740BABB4CCB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A6FD0C97-80D5-4F65-B17A-B08F5190C12C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8">
              <a:extLst>
                <a:ext uri="{FF2B5EF4-FFF2-40B4-BE49-F238E27FC236}">
                  <a16:creationId xmlns:a16="http://schemas.microsoft.com/office/drawing/2014/main" id="{C87921AE-9BA5-472F-A8F5-AA44C272367D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B4ACFD73-7747-45D8-B3F7-E0633BE55355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9CEB38A1-8E96-42CC-B4FF-6767B7720FA5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246299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0" grpId="0" animBg="1"/>
      <p:bldP spid="11" grpId="0" animBg="1"/>
      <p:bldP spid="14" grpId="0" animBg="1"/>
      <p:bldP spid="19" grpId="0" animBg="1"/>
      <p:bldP spid="8" grpId="0" animBg="1"/>
      <p:bldP spid="9" grpId="0" animBg="1"/>
      <p:bldP spid="20" grpId="0" animBg="1"/>
      <p:bldP spid="1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876A48C4-8F8A-4EA2-B354-68889AE79D5D}"/>
              </a:ext>
            </a:extLst>
          </p:cNvPr>
          <p:cNvGrpSpPr/>
          <p:nvPr/>
        </p:nvGrpSpPr>
        <p:grpSpPr>
          <a:xfrm>
            <a:off x="3911601" y="1393825"/>
            <a:ext cx="4208462" cy="4560889"/>
            <a:chOff x="3911601" y="1393825"/>
            <a:chExt cx="4208462" cy="456088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2678C4C7-A298-495B-BE1F-E3A0B2BFC008}"/>
                </a:ext>
              </a:extLst>
            </p:cNvPr>
            <p:cNvSpPr/>
            <p:nvPr/>
          </p:nvSpPr>
          <p:spPr>
            <a:xfrm>
              <a:off x="4194175" y="2105026"/>
              <a:ext cx="3752850" cy="657225"/>
            </a:xfrm>
            <a:custGeom>
              <a:avLst/>
              <a:gdLst>
                <a:gd name="connsiteX0" fmla="*/ 2593975 w 3752850"/>
                <a:gd name="connsiteY0" fmla="*/ 320675 h 657225"/>
                <a:gd name="connsiteX1" fmla="*/ 2019300 w 3752850"/>
                <a:gd name="connsiteY1" fmla="*/ 368300 h 657225"/>
                <a:gd name="connsiteX2" fmla="*/ 1835150 w 3752850"/>
                <a:gd name="connsiteY2" fmla="*/ 384175 h 657225"/>
                <a:gd name="connsiteX3" fmla="*/ 1543050 w 3752850"/>
                <a:gd name="connsiteY3" fmla="*/ 412750 h 657225"/>
                <a:gd name="connsiteX4" fmla="*/ 1266825 w 3752850"/>
                <a:gd name="connsiteY4" fmla="*/ 454025 h 657225"/>
                <a:gd name="connsiteX5" fmla="*/ 1044575 w 3752850"/>
                <a:gd name="connsiteY5" fmla="*/ 501650 h 657225"/>
                <a:gd name="connsiteX6" fmla="*/ 854075 w 3752850"/>
                <a:gd name="connsiteY6" fmla="*/ 549275 h 657225"/>
                <a:gd name="connsiteX7" fmla="*/ 717550 w 3752850"/>
                <a:gd name="connsiteY7" fmla="*/ 587375 h 657225"/>
                <a:gd name="connsiteX8" fmla="*/ 673100 w 3752850"/>
                <a:gd name="connsiteY8" fmla="*/ 612775 h 657225"/>
                <a:gd name="connsiteX9" fmla="*/ 568325 w 3752850"/>
                <a:gd name="connsiteY9" fmla="*/ 657225 h 657225"/>
                <a:gd name="connsiteX10" fmla="*/ 530225 w 3752850"/>
                <a:gd name="connsiteY10" fmla="*/ 650875 h 657225"/>
                <a:gd name="connsiteX11" fmla="*/ 377825 w 3752850"/>
                <a:gd name="connsiteY11" fmla="*/ 587375 h 657225"/>
                <a:gd name="connsiteX12" fmla="*/ 257175 w 3752850"/>
                <a:gd name="connsiteY12" fmla="*/ 520700 h 657225"/>
                <a:gd name="connsiteX13" fmla="*/ 149225 w 3752850"/>
                <a:gd name="connsiteY13" fmla="*/ 450850 h 657225"/>
                <a:gd name="connsiteX14" fmla="*/ 57150 w 3752850"/>
                <a:gd name="connsiteY14" fmla="*/ 384175 h 657225"/>
                <a:gd name="connsiteX15" fmla="*/ 12700 w 3752850"/>
                <a:gd name="connsiteY15" fmla="*/ 346075 h 657225"/>
                <a:gd name="connsiteX16" fmla="*/ 0 w 3752850"/>
                <a:gd name="connsiteY16" fmla="*/ 327025 h 657225"/>
                <a:gd name="connsiteX17" fmla="*/ 0 w 3752850"/>
                <a:gd name="connsiteY17" fmla="*/ 307975 h 657225"/>
                <a:gd name="connsiteX18" fmla="*/ 6350 w 3752850"/>
                <a:gd name="connsiteY18" fmla="*/ 295275 h 657225"/>
                <a:gd name="connsiteX19" fmla="*/ 25400 w 3752850"/>
                <a:gd name="connsiteY19" fmla="*/ 292100 h 657225"/>
                <a:gd name="connsiteX20" fmla="*/ 98425 w 3752850"/>
                <a:gd name="connsiteY20" fmla="*/ 314325 h 657225"/>
                <a:gd name="connsiteX21" fmla="*/ 203200 w 3752850"/>
                <a:gd name="connsiteY21" fmla="*/ 339725 h 657225"/>
                <a:gd name="connsiteX22" fmla="*/ 301625 w 3752850"/>
                <a:gd name="connsiteY22" fmla="*/ 355600 h 657225"/>
                <a:gd name="connsiteX23" fmla="*/ 390525 w 3752850"/>
                <a:gd name="connsiteY23" fmla="*/ 365125 h 657225"/>
                <a:gd name="connsiteX24" fmla="*/ 536575 w 3752850"/>
                <a:gd name="connsiteY24" fmla="*/ 368300 h 657225"/>
                <a:gd name="connsiteX25" fmla="*/ 717550 w 3752850"/>
                <a:gd name="connsiteY25" fmla="*/ 349250 h 657225"/>
                <a:gd name="connsiteX26" fmla="*/ 1196975 w 3752850"/>
                <a:gd name="connsiteY26" fmla="*/ 292100 h 657225"/>
                <a:gd name="connsiteX27" fmla="*/ 1625600 w 3752850"/>
                <a:gd name="connsiteY27" fmla="*/ 231775 h 657225"/>
                <a:gd name="connsiteX28" fmla="*/ 1828800 w 3752850"/>
                <a:gd name="connsiteY28" fmla="*/ 203200 h 657225"/>
                <a:gd name="connsiteX29" fmla="*/ 2003425 w 3752850"/>
                <a:gd name="connsiteY29" fmla="*/ 187325 h 657225"/>
                <a:gd name="connsiteX30" fmla="*/ 2292350 w 3752850"/>
                <a:gd name="connsiteY30" fmla="*/ 161925 h 657225"/>
                <a:gd name="connsiteX31" fmla="*/ 2647950 w 3752850"/>
                <a:gd name="connsiteY31" fmla="*/ 130175 h 657225"/>
                <a:gd name="connsiteX32" fmla="*/ 3006725 w 3752850"/>
                <a:gd name="connsiteY32" fmla="*/ 95250 h 657225"/>
                <a:gd name="connsiteX33" fmla="*/ 3092450 w 3752850"/>
                <a:gd name="connsiteY33" fmla="*/ 60325 h 657225"/>
                <a:gd name="connsiteX34" fmla="*/ 3225800 w 3752850"/>
                <a:gd name="connsiteY34" fmla="*/ 6350 h 657225"/>
                <a:gd name="connsiteX35" fmla="*/ 3267075 w 3752850"/>
                <a:gd name="connsiteY35" fmla="*/ 0 h 657225"/>
                <a:gd name="connsiteX36" fmla="*/ 3355975 w 3752850"/>
                <a:gd name="connsiteY36" fmla="*/ 9525 h 657225"/>
                <a:gd name="connsiteX37" fmla="*/ 3467100 w 3752850"/>
                <a:gd name="connsiteY37" fmla="*/ 31750 h 657225"/>
                <a:gd name="connsiteX38" fmla="*/ 3524250 w 3752850"/>
                <a:gd name="connsiteY38" fmla="*/ 47625 h 657225"/>
                <a:gd name="connsiteX39" fmla="*/ 3575050 w 3752850"/>
                <a:gd name="connsiteY39" fmla="*/ 69850 h 657225"/>
                <a:gd name="connsiteX40" fmla="*/ 3648075 w 3752850"/>
                <a:gd name="connsiteY40" fmla="*/ 114300 h 657225"/>
                <a:gd name="connsiteX41" fmla="*/ 3705225 w 3752850"/>
                <a:gd name="connsiteY41" fmla="*/ 158750 h 657225"/>
                <a:gd name="connsiteX42" fmla="*/ 3740150 w 3752850"/>
                <a:gd name="connsiteY42" fmla="*/ 196850 h 657225"/>
                <a:gd name="connsiteX43" fmla="*/ 3749675 w 3752850"/>
                <a:gd name="connsiteY43" fmla="*/ 215900 h 657225"/>
                <a:gd name="connsiteX44" fmla="*/ 3752850 w 3752850"/>
                <a:gd name="connsiteY44" fmla="*/ 250825 h 657225"/>
                <a:gd name="connsiteX45" fmla="*/ 3746500 w 3752850"/>
                <a:gd name="connsiteY45" fmla="*/ 285750 h 657225"/>
                <a:gd name="connsiteX46" fmla="*/ 3724275 w 3752850"/>
                <a:gd name="connsiteY46" fmla="*/ 314325 h 657225"/>
                <a:gd name="connsiteX47" fmla="*/ 3676650 w 3752850"/>
                <a:gd name="connsiteY47" fmla="*/ 336550 h 657225"/>
                <a:gd name="connsiteX48" fmla="*/ 3644900 w 3752850"/>
                <a:gd name="connsiteY48" fmla="*/ 339725 h 657225"/>
                <a:gd name="connsiteX49" fmla="*/ 3451225 w 3752850"/>
                <a:gd name="connsiteY49" fmla="*/ 317500 h 657225"/>
                <a:gd name="connsiteX50" fmla="*/ 3121025 w 3752850"/>
                <a:gd name="connsiteY50" fmla="*/ 307975 h 657225"/>
                <a:gd name="connsiteX51" fmla="*/ 2593975 w 3752850"/>
                <a:gd name="connsiteY51" fmla="*/ 320675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52850" h="657225">
                  <a:moveTo>
                    <a:pt x="2593975" y="320675"/>
                  </a:moveTo>
                  <a:lnTo>
                    <a:pt x="2019300" y="368300"/>
                  </a:lnTo>
                  <a:lnTo>
                    <a:pt x="1835150" y="384175"/>
                  </a:lnTo>
                  <a:lnTo>
                    <a:pt x="1543050" y="412750"/>
                  </a:lnTo>
                  <a:lnTo>
                    <a:pt x="1266825" y="454025"/>
                  </a:lnTo>
                  <a:lnTo>
                    <a:pt x="1044575" y="501650"/>
                  </a:lnTo>
                  <a:lnTo>
                    <a:pt x="854075" y="549275"/>
                  </a:lnTo>
                  <a:lnTo>
                    <a:pt x="717550" y="587375"/>
                  </a:lnTo>
                  <a:lnTo>
                    <a:pt x="673100" y="612775"/>
                  </a:lnTo>
                  <a:lnTo>
                    <a:pt x="568325" y="657225"/>
                  </a:lnTo>
                  <a:lnTo>
                    <a:pt x="530225" y="650875"/>
                  </a:lnTo>
                  <a:lnTo>
                    <a:pt x="377825" y="587375"/>
                  </a:lnTo>
                  <a:lnTo>
                    <a:pt x="257175" y="520700"/>
                  </a:lnTo>
                  <a:lnTo>
                    <a:pt x="149225" y="450850"/>
                  </a:lnTo>
                  <a:lnTo>
                    <a:pt x="57150" y="384175"/>
                  </a:lnTo>
                  <a:lnTo>
                    <a:pt x="12700" y="346075"/>
                  </a:lnTo>
                  <a:lnTo>
                    <a:pt x="0" y="327025"/>
                  </a:lnTo>
                  <a:lnTo>
                    <a:pt x="0" y="307975"/>
                  </a:lnTo>
                  <a:lnTo>
                    <a:pt x="6350" y="295275"/>
                  </a:lnTo>
                  <a:lnTo>
                    <a:pt x="25400" y="292100"/>
                  </a:lnTo>
                  <a:lnTo>
                    <a:pt x="98425" y="314325"/>
                  </a:lnTo>
                  <a:lnTo>
                    <a:pt x="203200" y="339725"/>
                  </a:lnTo>
                  <a:lnTo>
                    <a:pt x="301625" y="355600"/>
                  </a:lnTo>
                  <a:lnTo>
                    <a:pt x="390525" y="365125"/>
                  </a:lnTo>
                  <a:lnTo>
                    <a:pt x="536575" y="368300"/>
                  </a:lnTo>
                  <a:lnTo>
                    <a:pt x="717550" y="349250"/>
                  </a:lnTo>
                  <a:lnTo>
                    <a:pt x="1196975" y="292100"/>
                  </a:lnTo>
                  <a:lnTo>
                    <a:pt x="1625600" y="231775"/>
                  </a:lnTo>
                  <a:lnTo>
                    <a:pt x="1828800" y="203200"/>
                  </a:lnTo>
                  <a:lnTo>
                    <a:pt x="2003425" y="187325"/>
                  </a:lnTo>
                  <a:lnTo>
                    <a:pt x="2292350" y="161925"/>
                  </a:lnTo>
                  <a:lnTo>
                    <a:pt x="2647950" y="130175"/>
                  </a:lnTo>
                  <a:lnTo>
                    <a:pt x="3006725" y="95250"/>
                  </a:lnTo>
                  <a:lnTo>
                    <a:pt x="3092450" y="60325"/>
                  </a:lnTo>
                  <a:lnTo>
                    <a:pt x="3225800" y="6350"/>
                  </a:lnTo>
                  <a:lnTo>
                    <a:pt x="3267075" y="0"/>
                  </a:lnTo>
                  <a:lnTo>
                    <a:pt x="3355975" y="9525"/>
                  </a:lnTo>
                  <a:lnTo>
                    <a:pt x="3467100" y="31750"/>
                  </a:lnTo>
                  <a:lnTo>
                    <a:pt x="3524250" y="47625"/>
                  </a:lnTo>
                  <a:lnTo>
                    <a:pt x="3575050" y="69850"/>
                  </a:lnTo>
                  <a:lnTo>
                    <a:pt x="3648075" y="114300"/>
                  </a:lnTo>
                  <a:lnTo>
                    <a:pt x="3705225" y="158750"/>
                  </a:lnTo>
                  <a:lnTo>
                    <a:pt x="3740150" y="196850"/>
                  </a:lnTo>
                  <a:lnTo>
                    <a:pt x="3749675" y="215900"/>
                  </a:lnTo>
                  <a:lnTo>
                    <a:pt x="3752850" y="250825"/>
                  </a:lnTo>
                  <a:lnTo>
                    <a:pt x="3746500" y="285750"/>
                  </a:lnTo>
                  <a:lnTo>
                    <a:pt x="3724275" y="314325"/>
                  </a:lnTo>
                  <a:lnTo>
                    <a:pt x="3676650" y="336550"/>
                  </a:lnTo>
                  <a:lnTo>
                    <a:pt x="3644900" y="339725"/>
                  </a:lnTo>
                  <a:lnTo>
                    <a:pt x="3451225" y="317500"/>
                  </a:lnTo>
                  <a:lnTo>
                    <a:pt x="3121025" y="307975"/>
                  </a:lnTo>
                  <a:lnTo>
                    <a:pt x="2593975" y="3206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C811E11E-8F99-44E3-AD10-89B542DDE49A}"/>
                </a:ext>
              </a:extLst>
            </p:cNvPr>
            <p:cNvSpPr/>
            <p:nvPr/>
          </p:nvSpPr>
          <p:spPr>
            <a:xfrm>
              <a:off x="3911601" y="4538664"/>
              <a:ext cx="481013" cy="1311275"/>
            </a:xfrm>
            <a:custGeom>
              <a:avLst/>
              <a:gdLst>
                <a:gd name="connsiteX0" fmla="*/ 0 w 481013"/>
                <a:gd name="connsiteY0" fmla="*/ 1033462 h 1312068"/>
                <a:gd name="connsiteX1" fmla="*/ 2381 w 481013"/>
                <a:gd name="connsiteY1" fmla="*/ 940593 h 1312068"/>
                <a:gd name="connsiteX2" fmla="*/ 9525 w 481013"/>
                <a:gd name="connsiteY2" fmla="*/ 804862 h 1312068"/>
                <a:gd name="connsiteX3" fmla="*/ 23813 w 481013"/>
                <a:gd name="connsiteY3" fmla="*/ 659606 h 1312068"/>
                <a:gd name="connsiteX4" fmla="*/ 61913 w 481013"/>
                <a:gd name="connsiteY4" fmla="*/ 621506 h 1312068"/>
                <a:gd name="connsiteX5" fmla="*/ 126206 w 481013"/>
                <a:gd name="connsiteY5" fmla="*/ 545306 h 1312068"/>
                <a:gd name="connsiteX6" fmla="*/ 183356 w 481013"/>
                <a:gd name="connsiteY6" fmla="*/ 473868 h 1312068"/>
                <a:gd name="connsiteX7" fmla="*/ 240506 w 481013"/>
                <a:gd name="connsiteY7" fmla="*/ 385762 h 1312068"/>
                <a:gd name="connsiteX8" fmla="*/ 295275 w 481013"/>
                <a:gd name="connsiteY8" fmla="*/ 288131 h 1312068"/>
                <a:gd name="connsiteX9" fmla="*/ 335756 w 481013"/>
                <a:gd name="connsiteY9" fmla="*/ 202406 h 1312068"/>
                <a:gd name="connsiteX10" fmla="*/ 381000 w 481013"/>
                <a:gd name="connsiteY10" fmla="*/ 97631 h 1312068"/>
                <a:gd name="connsiteX11" fmla="*/ 407194 w 481013"/>
                <a:gd name="connsiteY11" fmla="*/ 38100 h 1312068"/>
                <a:gd name="connsiteX12" fmla="*/ 421481 w 481013"/>
                <a:gd name="connsiteY12" fmla="*/ 14287 h 1312068"/>
                <a:gd name="connsiteX13" fmla="*/ 435769 w 481013"/>
                <a:gd name="connsiteY13" fmla="*/ 4762 h 1312068"/>
                <a:gd name="connsiteX14" fmla="*/ 454819 w 481013"/>
                <a:gd name="connsiteY14" fmla="*/ 0 h 1312068"/>
                <a:gd name="connsiteX15" fmla="*/ 473869 w 481013"/>
                <a:gd name="connsiteY15" fmla="*/ 4762 h 1312068"/>
                <a:gd name="connsiteX16" fmla="*/ 481013 w 481013"/>
                <a:gd name="connsiteY16" fmla="*/ 21431 h 1312068"/>
                <a:gd name="connsiteX17" fmla="*/ 476250 w 481013"/>
                <a:gd name="connsiteY17" fmla="*/ 64293 h 1312068"/>
                <a:gd name="connsiteX18" fmla="*/ 454819 w 481013"/>
                <a:gd name="connsiteY18" fmla="*/ 204787 h 1312068"/>
                <a:gd name="connsiteX19" fmla="*/ 419100 w 481013"/>
                <a:gd name="connsiteY19" fmla="*/ 392906 h 1312068"/>
                <a:gd name="connsiteX20" fmla="*/ 371475 w 481013"/>
                <a:gd name="connsiteY20" fmla="*/ 638175 h 1312068"/>
                <a:gd name="connsiteX21" fmla="*/ 335756 w 481013"/>
                <a:gd name="connsiteY21" fmla="*/ 823912 h 1312068"/>
                <a:gd name="connsiteX22" fmla="*/ 309563 w 481013"/>
                <a:gd name="connsiteY22" fmla="*/ 957262 h 1312068"/>
                <a:gd name="connsiteX23" fmla="*/ 276225 w 481013"/>
                <a:gd name="connsiteY23" fmla="*/ 1076325 h 1312068"/>
                <a:gd name="connsiteX24" fmla="*/ 242888 w 481013"/>
                <a:gd name="connsiteY24" fmla="*/ 1169193 h 1312068"/>
                <a:gd name="connsiteX25" fmla="*/ 202406 w 481013"/>
                <a:gd name="connsiteY25" fmla="*/ 1254918 h 1312068"/>
                <a:gd name="connsiteX26" fmla="*/ 178594 w 481013"/>
                <a:gd name="connsiteY26" fmla="*/ 1295400 h 1312068"/>
                <a:gd name="connsiteX27" fmla="*/ 161925 w 481013"/>
                <a:gd name="connsiteY27" fmla="*/ 1309687 h 1312068"/>
                <a:gd name="connsiteX28" fmla="*/ 138113 w 481013"/>
                <a:gd name="connsiteY28" fmla="*/ 1312068 h 1312068"/>
                <a:gd name="connsiteX29" fmla="*/ 100013 w 481013"/>
                <a:gd name="connsiteY29" fmla="*/ 1304925 h 1312068"/>
                <a:gd name="connsiteX30" fmla="*/ 69056 w 481013"/>
                <a:gd name="connsiteY30" fmla="*/ 1281112 h 1312068"/>
                <a:gd name="connsiteX31" fmla="*/ 45244 w 481013"/>
                <a:gd name="connsiteY31" fmla="*/ 1250156 h 1312068"/>
                <a:gd name="connsiteX32" fmla="*/ 28575 w 481013"/>
                <a:gd name="connsiteY32" fmla="*/ 1216818 h 1312068"/>
                <a:gd name="connsiteX33" fmla="*/ 14288 w 481013"/>
                <a:gd name="connsiteY33" fmla="*/ 1164431 h 1312068"/>
                <a:gd name="connsiteX34" fmla="*/ 7144 w 481013"/>
                <a:gd name="connsiteY34" fmla="*/ 1102518 h 1312068"/>
                <a:gd name="connsiteX35" fmla="*/ 0 w 481013"/>
                <a:gd name="connsiteY35" fmla="*/ 1033462 h 1312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1013" h="1312068">
                  <a:moveTo>
                    <a:pt x="0" y="1033462"/>
                  </a:moveTo>
                  <a:cubicBezTo>
                    <a:pt x="794" y="1002506"/>
                    <a:pt x="1587" y="971549"/>
                    <a:pt x="2381" y="940593"/>
                  </a:cubicBezTo>
                  <a:lnTo>
                    <a:pt x="9525" y="804862"/>
                  </a:lnTo>
                  <a:lnTo>
                    <a:pt x="23813" y="659606"/>
                  </a:lnTo>
                  <a:lnTo>
                    <a:pt x="61913" y="621506"/>
                  </a:lnTo>
                  <a:lnTo>
                    <a:pt x="126206" y="545306"/>
                  </a:lnTo>
                  <a:lnTo>
                    <a:pt x="183356" y="473868"/>
                  </a:lnTo>
                  <a:lnTo>
                    <a:pt x="240506" y="385762"/>
                  </a:lnTo>
                  <a:lnTo>
                    <a:pt x="295275" y="288131"/>
                  </a:lnTo>
                  <a:lnTo>
                    <a:pt x="335756" y="202406"/>
                  </a:lnTo>
                  <a:lnTo>
                    <a:pt x="381000" y="97631"/>
                  </a:lnTo>
                  <a:lnTo>
                    <a:pt x="407194" y="38100"/>
                  </a:lnTo>
                  <a:lnTo>
                    <a:pt x="421481" y="14287"/>
                  </a:lnTo>
                  <a:lnTo>
                    <a:pt x="435769" y="4762"/>
                  </a:lnTo>
                  <a:lnTo>
                    <a:pt x="454819" y="0"/>
                  </a:lnTo>
                  <a:lnTo>
                    <a:pt x="473869" y="4762"/>
                  </a:lnTo>
                  <a:lnTo>
                    <a:pt x="481013" y="21431"/>
                  </a:lnTo>
                  <a:lnTo>
                    <a:pt x="476250" y="64293"/>
                  </a:lnTo>
                  <a:lnTo>
                    <a:pt x="454819" y="204787"/>
                  </a:lnTo>
                  <a:lnTo>
                    <a:pt x="419100" y="392906"/>
                  </a:lnTo>
                  <a:lnTo>
                    <a:pt x="371475" y="638175"/>
                  </a:lnTo>
                  <a:lnTo>
                    <a:pt x="335756" y="823912"/>
                  </a:lnTo>
                  <a:lnTo>
                    <a:pt x="309563" y="957262"/>
                  </a:lnTo>
                  <a:lnTo>
                    <a:pt x="276225" y="1076325"/>
                  </a:lnTo>
                  <a:lnTo>
                    <a:pt x="242888" y="1169193"/>
                  </a:lnTo>
                  <a:lnTo>
                    <a:pt x="202406" y="1254918"/>
                  </a:lnTo>
                  <a:lnTo>
                    <a:pt x="178594" y="1295400"/>
                  </a:lnTo>
                  <a:lnTo>
                    <a:pt x="161925" y="1309687"/>
                  </a:lnTo>
                  <a:lnTo>
                    <a:pt x="138113" y="1312068"/>
                  </a:lnTo>
                  <a:lnTo>
                    <a:pt x="100013" y="1304925"/>
                  </a:lnTo>
                  <a:lnTo>
                    <a:pt x="69056" y="1281112"/>
                  </a:lnTo>
                  <a:lnTo>
                    <a:pt x="45244" y="1250156"/>
                  </a:lnTo>
                  <a:lnTo>
                    <a:pt x="28575" y="1216818"/>
                  </a:lnTo>
                  <a:lnTo>
                    <a:pt x="14288" y="1164431"/>
                  </a:lnTo>
                  <a:lnTo>
                    <a:pt x="7144" y="1102518"/>
                  </a:lnTo>
                  <a:lnTo>
                    <a:pt x="0" y="1033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0">
              <a:extLst>
                <a:ext uri="{FF2B5EF4-FFF2-40B4-BE49-F238E27FC236}">
                  <a16:creationId xmlns:a16="http://schemas.microsoft.com/office/drawing/2014/main" id="{0CFF044B-0299-47D9-B11B-DB6BD288FA6E}"/>
                </a:ext>
              </a:extLst>
            </p:cNvPr>
            <p:cNvSpPr/>
            <p:nvPr/>
          </p:nvSpPr>
          <p:spPr>
            <a:xfrm>
              <a:off x="5773739" y="3954463"/>
              <a:ext cx="473075" cy="844550"/>
            </a:xfrm>
            <a:custGeom>
              <a:avLst/>
              <a:gdLst>
                <a:gd name="connsiteX0" fmla="*/ 47625 w 471488"/>
                <a:gd name="connsiteY0" fmla="*/ 392907 h 842963"/>
                <a:gd name="connsiteX1" fmla="*/ 30957 w 471488"/>
                <a:gd name="connsiteY1" fmla="*/ 304800 h 842963"/>
                <a:gd name="connsiteX2" fmla="*/ 16669 w 471488"/>
                <a:gd name="connsiteY2" fmla="*/ 207169 h 842963"/>
                <a:gd name="connsiteX3" fmla="*/ 7144 w 471488"/>
                <a:gd name="connsiteY3" fmla="*/ 116682 h 842963"/>
                <a:gd name="connsiteX4" fmla="*/ 0 w 471488"/>
                <a:gd name="connsiteY4" fmla="*/ 66675 h 842963"/>
                <a:gd name="connsiteX5" fmla="*/ 0 w 471488"/>
                <a:gd name="connsiteY5" fmla="*/ 28575 h 842963"/>
                <a:gd name="connsiteX6" fmla="*/ 7144 w 471488"/>
                <a:gd name="connsiteY6" fmla="*/ 7144 h 842963"/>
                <a:gd name="connsiteX7" fmla="*/ 26194 w 471488"/>
                <a:gd name="connsiteY7" fmla="*/ 0 h 842963"/>
                <a:gd name="connsiteX8" fmla="*/ 45244 w 471488"/>
                <a:gd name="connsiteY8" fmla="*/ 4763 h 842963"/>
                <a:gd name="connsiteX9" fmla="*/ 61913 w 471488"/>
                <a:gd name="connsiteY9" fmla="*/ 16669 h 842963"/>
                <a:gd name="connsiteX10" fmla="*/ 83344 w 471488"/>
                <a:gd name="connsiteY10" fmla="*/ 47625 h 842963"/>
                <a:gd name="connsiteX11" fmla="*/ 142875 w 471488"/>
                <a:gd name="connsiteY11" fmla="*/ 169069 h 842963"/>
                <a:gd name="connsiteX12" fmla="*/ 197644 w 471488"/>
                <a:gd name="connsiteY12" fmla="*/ 264319 h 842963"/>
                <a:gd name="connsiteX13" fmla="*/ 216694 w 471488"/>
                <a:gd name="connsiteY13" fmla="*/ 290513 h 842963"/>
                <a:gd name="connsiteX14" fmla="*/ 245269 w 471488"/>
                <a:gd name="connsiteY14" fmla="*/ 297657 h 842963"/>
                <a:gd name="connsiteX15" fmla="*/ 450057 w 471488"/>
                <a:gd name="connsiteY15" fmla="*/ 519113 h 842963"/>
                <a:gd name="connsiteX16" fmla="*/ 461963 w 471488"/>
                <a:gd name="connsiteY16" fmla="*/ 616744 h 842963"/>
                <a:gd name="connsiteX17" fmla="*/ 466725 w 471488"/>
                <a:gd name="connsiteY17" fmla="*/ 685800 h 842963"/>
                <a:gd name="connsiteX18" fmla="*/ 471488 w 471488"/>
                <a:gd name="connsiteY18" fmla="*/ 764382 h 842963"/>
                <a:gd name="connsiteX19" fmla="*/ 464344 w 471488"/>
                <a:gd name="connsiteY19" fmla="*/ 800100 h 842963"/>
                <a:gd name="connsiteX20" fmla="*/ 454819 w 471488"/>
                <a:gd name="connsiteY20" fmla="*/ 823913 h 842963"/>
                <a:gd name="connsiteX21" fmla="*/ 438150 w 471488"/>
                <a:gd name="connsiteY21" fmla="*/ 833438 h 842963"/>
                <a:gd name="connsiteX22" fmla="*/ 400050 w 471488"/>
                <a:gd name="connsiteY22" fmla="*/ 842963 h 842963"/>
                <a:gd name="connsiteX23" fmla="*/ 345282 w 471488"/>
                <a:gd name="connsiteY23" fmla="*/ 835819 h 842963"/>
                <a:gd name="connsiteX24" fmla="*/ 300038 w 471488"/>
                <a:gd name="connsiteY24" fmla="*/ 819150 h 842963"/>
                <a:gd name="connsiteX25" fmla="*/ 269082 w 471488"/>
                <a:gd name="connsiteY25" fmla="*/ 797719 h 842963"/>
                <a:gd name="connsiteX26" fmla="*/ 235744 w 471488"/>
                <a:gd name="connsiteY26" fmla="*/ 764382 h 842963"/>
                <a:gd name="connsiteX27" fmla="*/ 176213 w 471488"/>
                <a:gd name="connsiteY27" fmla="*/ 692944 h 842963"/>
                <a:gd name="connsiteX28" fmla="*/ 142875 w 471488"/>
                <a:gd name="connsiteY28" fmla="*/ 642938 h 842963"/>
                <a:gd name="connsiteX29" fmla="*/ 111919 w 471488"/>
                <a:gd name="connsiteY29" fmla="*/ 578644 h 842963"/>
                <a:gd name="connsiteX30" fmla="*/ 83344 w 471488"/>
                <a:gd name="connsiteY30" fmla="*/ 509588 h 842963"/>
                <a:gd name="connsiteX31" fmla="*/ 47625 w 471488"/>
                <a:gd name="connsiteY31" fmla="*/ 392907 h 84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71488" h="842963">
                  <a:moveTo>
                    <a:pt x="47625" y="392907"/>
                  </a:moveTo>
                  <a:lnTo>
                    <a:pt x="30957" y="304800"/>
                  </a:lnTo>
                  <a:lnTo>
                    <a:pt x="16669" y="207169"/>
                  </a:lnTo>
                  <a:lnTo>
                    <a:pt x="7144" y="116682"/>
                  </a:lnTo>
                  <a:lnTo>
                    <a:pt x="0" y="66675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26194" y="0"/>
                  </a:lnTo>
                  <a:lnTo>
                    <a:pt x="45244" y="4763"/>
                  </a:lnTo>
                  <a:lnTo>
                    <a:pt x="61913" y="16669"/>
                  </a:lnTo>
                  <a:lnTo>
                    <a:pt x="83344" y="47625"/>
                  </a:lnTo>
                  <a:lnTo>
                    <a:pt x="142875" y="169069"/>
                  </a:lnTo>
                  <a:lnTo>
                    <a:pt x="197644" y="264319"/>
                  </a:lnTo>
                  <a:lnTo>
                    <a:pt x="216694" y="290513"/>
                  </a:lnTo>
                  <a:lnTo>
                    <a:pt x="245269" y="297657"/>
                  </a:lnTo>
                  <a:lnTo>
                    <a:pt x="450057" y="519113"/>
                  </a:lnTo>
                  <a:lnTo>
                    <a:pt x="461963" y="616744"/>
                  </a:lnTo>
                  <a:lnTo>
                    <a:pt x="466725" y="685800"/>
                  </a:lnTo>
                  <a:lnTo>
                    <a:pt x="471488" y="764382"/>
                  </a:lnTo>
                  <a:lnTo>
                    <a:pt x="464344" y="800100"/>
                  </a:lnTo>
                  <a:lnTo>
                    <a:pt x="454819" y="823913"/>
                  </a:lnTo>
                  <a:lnTo>
                    <a:pt x="438150" y="833438"/>
                  </a:lnTo>
                  <a:lnTo>
                    <a:pt x="400050" y="842963"/>
                  </a:lnTo>
                  <a:lnTo>
                    <a:pt x="345282" y="835819"/>
                  </a:lnTo>
                  <a:lnTo>
                    <a:pt x="300038" y="819150"/>
                  </a:lnTo>
                  <a:lnTo>
                    <a:pt x="269082" y="797719"/>
                  </a:lnTo>
                  <a:lnTo>
                    <a:pt x="235744" y="764382"/>
                  </a:lnTo>
                  <a:lnTo>
                    <a:pt x="176213" y="692944"/>
                  </a:lnTo>
                  <a:lnTo>
                    <a:pt x="142875" y="642938"/>
                  </a:lnTo>
                  <a:lnTo>
                    <a:pt x="111919" y="578644"/>
                  </a:lnTo>
                  <a:lnTo>
                    <a:pt x="83344" y="509588"/>
                  </a:lnTo>
                  <a:lnTo>
                    <a:pt x="47625" y="3929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3">
              <a:extLst>
                <a:ext uri="{FF2B5EF4-FFF2-40B4-BE49-F238E27FC236}">
                  <a16:creationId xmlns:a16="http://schemas.microsoft.com/office/drawing/2014/main" id="{A93E6124-3793-4CF8-ADD0-EA0887B7A7A4}"/>
                </a:ext>
              </a:extLst>
            </p:cNvPr>
            <p:cNvSpPr/>
            <p:nvPr/>
          </p:nvSpPr>
          <p:spPr>
            <a:xfrm>
              <a:off x="7345363" y="3897313"/>
              <a:ext cx="774700" cy="1046162"/>
            </a:xfrm>
            <a:custGeom>
              <a:avLst/>
              <a:gdLst>
                <a:gd name="connsiteX0" fmla="*/ 421482 w 773907"/>
                <a:gd name="connsiteY0" fmla="*/ 692944 h 1045369"/>
                <a:gd name="connsiteX1" fmla="*/ 278607 w 773907"/>
                <a:gd name="connsiteY1" fmla="*/ 452438 h 1045369"/>
                <a:gd name="connsiteX2" fmla="*/ 154782 w 773907"/>
                <a:gd name="connsiteY2" fmla="*/ 266700 h 1045369"/>
                <a:gd name="connsiteX3" fmla="*/ 52388 w 773907"/>
                <a:gd name="connsiteY3" fmla="*/ 123825 h 1045369"/>
                <a:gd name="connsiteX4" fmla="*/ 21432 w 773907"/>
                <a:gd name="connsiteY4" fmla="*/ 83344 h 1045369"/>
                <a:gd name="connsiteX5" fmla="*/ 4763 w 773907"/>
                <a:gd name="connsiteY5" fmla="*/ 54769 h 1045369"/>
                <a:gd name="connsiteX6" fmla="*/ 0 w 773907"/>
                <a:gd name="connsiteY6" fmla="*/ 30957 h 1045369"/>
                <a:gd name="connsiteX7" fmla="*/ 0 w 773907"/>
                <a:gd name="connsiteY7" fmla="*/ 16669 h 1045369"/>
                <a:gd name="connsiteX8" fmla="*/ 2382 w 773907"/>
                <a:gd name="connsiteY8" fmla="*/ 7144 h 1045369"/>
                <a:gd name="connsiteX9" fmla="*/ 11907 w 773907"/>
                <a:gd name="connsiteY9" fmla="*/ 0 h 1045369"/>
                <a:gd name="connsiteX10" fmla="*/ 38100 w 773907"/>
                <a:gd name="connsiteY10" fmla="*/ 4763 h 1045369"/>
                <a:gd name="connsiteX11" fmla="*/ 116682 w 773907"/>
                <a:gd name="connsiteY11" fmla="*/ 47625 h 1045369"/>
                <a:gd name="connsiteX12" fmla="*/ 247650 w 773907"/>
                <a:gd name="connsiteY12" fmla="*/ 123825 h 1045369"/>
                <a:gd name="connsiteX13" fmla="*/ 373857 w 773907"/>
                <a:gd name="connsiteY13" fmla="*/ 202407 h 1045369"/>
                <a:gd name="connsiteX14" fmla="*/ 478632 w 773907"/>
                <a:gd name="connsiteY14" fmla="*/ 276225 h 1045369"/>
                <a:gd name="connsiteX15" fmla="*/ 576263 w 773907"/>
                <a:gd name="connsiteY15" fmla="*/ 347663 h 1045369"/>
                <a:gd name="connsiteX16" fmla="*/ 659607 w 773907"/>
                <a:gd name="connsiteY16" fmla="*/ 419100 h 1045369"/>
                <a:gd name="connsiteX17" fmla="*/ 681038 w 773907"/>
                <a:gd name="connsiteY17" fmla="*/ 442913 h 1045369"/>
                <a:gd name="connsiteX18" fmla="*/ 702469 w 773907"/>
                <a:gd name="connsiteY18" fmla="*/ 473869 h 1045369"/>
                <a:gd name="connsiteX19" fmla="*/ 728663 w 773907"/>
                <a:gd name="connsiteY19" fmla="*/ 531019 h 1045369"/>
                <a:gd name="connsiteX20" fmla="*/ 747713 w 773907"/>
                <a:gd name="connsiteY20" fmla="*/ 588169 h 1045369"/>
                <a:gd name="connsiteX21" fmla="*/ 759619 w 773907"/>
                <a:gd name="connsiteY21" fmla="*/ 642938 h 1045369"/>
                <a:gd name="connsiteX22" fmla="*/ 771525 w 773907"/>
                <a:gd name="connsiteY22" fmla="*/ 714375 h 1045369"/>
                <a:gd name="connsiteX23" fmla="*/ 773907 w 773907"/>
                <a:gd name="connsiteY23" fmla="*/ 781050 h 1045369"/>
                <a:gd name="connsiteX24" fmla="*/ 773907 w 773907"/>
                <a:gd name="connsiteY24" fmla="*/ 852488 h 1045369"/>
                <a:gd name="connsiteX25" fmla="*/ 769144 w 773907"/>
                <a:gd name="connsiteY25" fmla="*/ 921544 h 1045369"/>
                <a:gd name="connsiteX26" fmla="*/ 759619 w 773907"/>
                <a:gd name="connsiteY26" fmla="*/ 969169 h 1045369"/>
                <a:gd name="connsiteX27" fmla="*/ 745332 w 773907"/>
                <a:gd name="connsiteY27" fmla="*/ 1009650 h 1045369"/>
                <a:gd name="connsiteX28" fmla="*/ 728663 w 773907"/>
                <a:gd name="connsiteY28" fmla="*/ 1033463 h 1045369"/>
                <a:gd name="connsiteX29" fmla="*/ 704850 w 773907"/>
                <a:gd name="connsiteY29" fmla="*/ 1040607 h 1045369"/>
                <a:gd name="connsiteX30" fmla="*/ 681038 w 773907"/>
                <a:gd name="connsiteY30" fmla="*/ 1045369 h 1045369"/>
                <a:gd name="connsiteX31" fmla="*/ 654844 w 773907"/>
                <a:gd name="connsiteY31" fmla="*/ 1038225 h 1045369"/>
                <a:gd name="connsiteX32" fmla="*/ 626269 w 773907"/>
                <a:gd name="connsiteY32" fmla="*/ 1021557 h 1045369"/>
                <a:gd name="connsiteX33" fmla="*/ 600075 w 773907"/>
                <a:gd name="connsiteY33" fmla="*/ 1000125 h 1045369"/>
                <a:gd name="connsiteX34" fmla="*/ 573882 w 773907"/>
                <a:gd name="connsiteY34" fmla="*/ 964407 h 1045369"/>
                <a:gd name="connsiteX35" fmla="*/ 523875 w 773907"/>
                <a:gd name="connsiteY35" fmla="*/ 864394 h 1045369"/>
                <a:gd name="connsiteX36" fmla="*/ 421482 w 773907"/>
                <a:gd name="connsiteY36" fmla="*/ 6929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7" h="1045369">
                  <a:moveTo>
                    <a:pt x="421482" y="692944"/>
                  </a:moveTo>
                  <a:lnTo>
                    <a:pt x="278607" y="452438"/>
                  </a:lnTo>
                  <a:lnTo>
                    <a:pt x="154782" y="266700"/>
                  </a:lnTo>
                  <a:lnTo>
                    <a:pt x="52388" y="123825"/>
                  </a:lnTo>
                  <a:lnTo>
                    <a:pt x="21432" y="83344"/>
                  </a:lnTo>
                  <a:lnTo>
                    <a:pt x="4763" y="54769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8100" y="4763"/>
                  </a:lnTo>
                  <a:lnTo>
                    <a:pt x="116682" y="47625"/>
                  </a:lnTo>
                  <a:lnTo>
                    <a:pt x="247650" y="123825"/>
                  </a:lnTo>
                  <a:lnTo>
                    <a:pt x="373857" y="202407"/>
                  </a:lnTo>
                  <a:lnTo>
                    <a:pt x="478632" y="276225"/>
                  </a:lnTo>
                  <a:lnTo>
                    <a:pt x="576263" y="347663"/>
                  </a:lnTo>
                  <a:lnTo>
                    <a:pt x="659607" y="419100"/>
                  </a:lnTo>
                  <a:lnTo>
                    <a:pt x="681038" y="442913"/>
                  </a:lnTo>
                  <a:lnTo>
                    <a:pt x="702469" y="473869"/>
                  </a:lnTo>
                  <a:lnTo>
                    <a:pt x="728663" y="531019"/>
                  </a:lnTo>
                  <a:lnTo>
                    <a:pt x="747713" y="588169"/>
                  </a:lnTo>
                  <a:lnTo>
                    <a:pt x="759619" y="642938"/>
                  </a:lnTo>
                  <a:lnTo>
                    <a:pt x="771525" y="714375"/>
                  </a:lnTo>
                  <a:lnTo>
                    <a:pt x="773907" y="781050"/>
                  </a:lnTo>
                  <a:lnTo>
                    <a:pt x="773907" y="852488"/>
                  </a:lnTo>
                  <a:lnTo>
                    <a:pt x="769144" y="921544"/>
                  </a:lnTo>
                  <a:lnTo>
                    <a:pt x="759619" y="969169"/>
                  </a:lnTo>
                  <a:lnTo>
                    <a:pt x="745332" y="1009650"/>
                  </a:lnTo>
                  <a:lnTo>
                    <a:pt x="728663" y="1033463"/>
                  </a:lnTo>
                  <a:lnTo>
                    <a:pt x="704850" y="1040607"/>
                  </a:lnTo>
                  <a:lnTo>
                    <a:pt x="681038" y="1045369"/>
                  </a:lnTo>
                  <a:lnTo>
                    <a:pt x="654844" y="1038225"/>
                  </a:lnTo>
                  <a:lnTo>
                    <a:pt x="626269" y="1021557"/>
                  </a:lnTo>
                  <a:lnTo>
                    <a:pt x="600075" y="1000125"/>
                  </a:lnTo>
                  <a:lnTo>
                    <a:pt x="573882" y="964407"/>
                  </a:lnTo>
                  <a:lnTo>
                    <a:pt x="523875" y="864394"/>
                  </a:lnTo>
                  <a:lnTo>
                    <a:pt x="421482" y="6929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327E8E4F-95F2-455E-AB74-6C7A9D0D8A43}"/>
                </a:ext>
              </a:extLst>
            </p:cNvPr>
            <p:cNvSpPr/>
            <p:nvPr/>
          </p:nvSpPr>
          <p:spPr>
            <a:xfrm>
              <a:off x="4811713" y="4414839"/>
              <a:ext cx="3308350" cy="1539875"/>
            </a:xfrm>
            <a:custGeom>
              <a:avLst/>
              <a:gdLst>
                <a:gd name="connsiteX0" fmla="*/ 1600200 w 3309257"/>
                <a:gd name="connsiteY0" fmla="*/ 1450522 h 1540329"/>
                <a:gd name="connsiteX1" fmla="*/ 1412422 w 3309257"/>
                <a:gd name="connsiteY1" fmla="*/ 1401536 h 1540329"/>
                <a:gd name="connsiteX2" fmla="*/ 1251857 w 3309257"/>
                <a:gd name="connsiteY2" fmla="*/ 1344386 h 1540329"/>
                <a:gd name="connsiteX3" fmla="*/ 1113064 w 3309257"/>
                <a:gd name="connsiteY3" fmla="*/ 1287236 h 1540329"/>
                <a:gd name="connsiteX4" fmla="*/ 985157 w 3309257"/>
                <a:gd name="connsiteY4" fmla="*/ 1221922 h 1540329"/>
                <a:gd name="connsiteX5" fmla="*/ 854529 w 3309257"/>
                <a:gd name="connsiteY5" fmla="*/ 1143000 h 1540329"/>
                <a:gd name="connsiteX6" fmla="*/ 726622 w 3309257"/>
                <a:gd name="connsiteY6" fmla="*/ 1055914 h 1540329"/>
                <a:gd name="connsiteX7" fmla="*/ 598714 w 3309257"/>
                <a:gd name="connsiteY7" fmla="*/ 947057 h 1540329"/>
                <a:gd name="connsiteX8" fmla="*/ 476250 w 3309257"/>
                <a:gd name="connsiteY8" fmla="*/ 824593 h 1540329"/>
                <a:gd name="connsiteX9" fmla="*/ 413657 w 3309257"/>
                <a:gd name="connsiteY9" fmla="*/ 753836 h 1540329"/>
                <a:gd name="connsiteX10" fmla="*/ 342900 w 3309257"/>
                <a:gd name="connsiteY10" fmla="*/ 664029 h 1540329"/>
                <a:gd name="connsiteX11" fmla="*/ 274864 w 3309257"/>
                <a:gd name="connsiteY11" fmla="*/ 574222 h 1540329"/>
                <a:gd name="connsiteX12" fmla="*/ 223157 w 3309257"/>
                <a:gd name="connsiteY12" fmla="*/ 489857 h 1540329"/>
                <a:gd name="connsiteX13" fmla="*/ 157843 w 3309257"/>
                <a:gd name="connsiteY13" fmla="*/ 381000 h 1540329"/>
                <a:gd name="connsiteX14" fmla="*/ 100693 w 3309257"/>
                <a:gd name="connsiteY14" fmla="*/ 272143 h 1540329"/>
                <a:gd name="connsiteX15" fmla="*/ 54429 w 3309257"/>
                <a:gd name="connsiteY15" fmla="*/ 174172 h 1540329"/>
                <a:gd name="connsiteX16" fmla="*/ 13607 w 3309257"/>
                <a:gd name="connsiteY16" fmla="*/ 76200 h 1540329"/>
                <a:gd name="connsiteX17" fmla="*/ 0 w 3309257"/>
                <a:gd name="connsiteY17" fmla="*/ 38100 h 1540329"/>
                <a:gd name="connsiteX18" fmla="*/ 0 w 3309257"/>
                <a:gd name="connsiteY18" fmla="*/ 21772 h 1540329"/>
                <a:gd name="connsiteX19" fmla="*/ 0 w 3309257"/>
                <a:gd name="connsiteY19" fmla="*/ 10886 h 1540329"/>
                <a:gd name="connsiteX20" fmla="*/ 5443 w 3309257"/>
                <a:gd name="connsiteY20" fmla="*/ 0 h 1540329"/>
                <a:gd name="connsiteX21" fmla="*/ 21772 w 3309257"/>
                <a:gd name="connsiteY21" fmla="*/ 0 h 1540329"/>
                <a:gd name="connsiteX22" fmla="*/ 40822 w 3309257"/>
                <a:gd name="connsiteY22" fmla="*/ 10886 h 1540329"/>
                <a:gd name="connsiteX23" fmla="*/ 70757 w 3309257"/>
                <a:gd name="connsiteY23" fmla="*/ 54429 h 1540329"/>
                <a:gd name="connsiteX24" fmla="*/ 136072 w 3309257"/>
                <a:gd name="connsiteY24" fmla="*/ 163286 h 1540329"/>
                <a:gd name="connsiteX25" fmla="*/ 206829 w 3309257"/>
                <a:gd name="connsiteY25" fmla="*/ 272143 h 1540329"/>
                <a:gd name="connsiteX26" fmla="*/ 293914 w 3309257"/>
                <a:gd name="connsiteY26" fmla="*/ 383722 h 1540329"/>
                <a:gd name="connsiteX27" fmla="*/ 361950 w 3309257"/>
                <a:gd name="connsiteY27" fmla="*/ 468086 h 1540329"/>
                <a:gd name="connsiteX28" fmla="*/ 459922 w 3309257"/>
                <a:gd name="connsiteY28" fmla="*/ 568779 h 1540329"/>
                <a:gd name="connsiteX29" fmla="*/ 536122 w 3309257"/>
                <a:gd name="connsiteY29" fmla="*/ 642257 h 1540329"/>
                <a:gd name="connsiteX30" fmla="*/ 631372 w 3309257"/>
                <a:gd name="connsiteY30" fmla="*/ 723900 h 1540329"/>
                <a:gd name="connsiteX31" fmla="*/ 723900 w 3309257"/>
                <a:gd name="connsiteY31" fmla="*/ 800100 h 1540329"/>
                <a:gd name="connsiteX32" fmla="*/ 835479 w 3309257"/>
                <a:gd name="connsiteY32" fmla="*/ 873579 h 1540329"/>
                <a:gd name="connsiteX33" fmla="*/ 963386 w 3309257"/>
                <a:gd name="connsiteY33" fmla="*/ 947057 h 1540329"/>
                <a:gd name="connsiteX34" fmla="*/ 1074964 w 3309257"/>
                <a:gd name="connsiteY34" fmla="*/ 1001486 h 1540329"/>
                <a:gd name="connsiteX35" fmla="*/ 1194707 w 3309257"/>
                <a:gd name="connsiteY35" fmla="*/ 1050472 h 1540329"/>
                <a:gd name="connsiteX36" fmla="*/ 1347107 w 3309257"/>
                <a:gd name="connsiteY36" fmla="*/ 1102179 h 1540329"/>
                <a:gd name="connsiteX37" fmla="*/ 1483179 w 3309257"/>
                <a:gd name="connsiteY37" fmla="*/ 1148443 h 1540329"/>
                <a:gd name="connsiteX38" fmla="*/ 1621972 w 3309257"/>
                <a:gd name="connsiteY38" fmla="*/ 1186543 h 1540329"/>
                <a:gd name="connsiteX39" fmla="*/ 1787979 w 3309257"/>
                <a:gd name="connsiteY39" fmla="*/ 1227364 h 1540329"/>
                <a:gd name="connsiteX40" fmla="*/ 1864179 w 3309257"/>
                <a:gd name="connsiteY40" fmla="*/ 1238250 h 1540329"/>
                <a:gd name="connsiteX41" fmla="*/ 1943100 w 3309257"/>
                <a:gd name="connsiteY41" fmla="*/ 1246414 h 1540329"/>
                <a:gd name="connsiteX42" fmla="*/ 2046514 w 3309257"/>
                <a:gd name="connsiteY42" fmla="*/ 1249136 h 1540329"/>
                <a:gd name="connsiteX43" fmla="*/ 2155372 w 3309257"/>
                <a:gd name="connsiteY43" fmla="*/ 1246414 h 1540329"/>
                <a:gd name="connsiteX44" fmla="*/ 2359479 w 3309257"/>
                <a:gd name="connsiteY44" fmla="*/ 1235529 h 1540329"/>
                <a:gd name="connsiteX45" fmla="*/ 2479222 w 3309257"/>
                <a:gd name="connsiteY45" fmla="*/ 1221922 h 1540329"/>
                <a:gd name="connsiteX46" fmla="*/ 2560864 w 3309257"/>
                <a:gd name="connsiteY46" fmla="*/ 1200150 h 1540329"/>
                <a:gd name="connsiteX47" fmla="*/ 2631622 w 3309257"/>
                <a:gd name="connsiteY47" fmla="*/ 1170214 h 1540329"/>
                <a:gd name="connsiteX48" fmla="*/ 3091543 w 3309257"/>
                <a:gd name="connsiteY48" fmla="*/ 1132114 h 1540329"/>
                <a:gd name="connsiteX49" fmla="*/ 3135086 w 3309257"/>
                <a:gd name="connsiteY49" fmla="*/ 1118507 h 1540329"/>
                <a:gd name="connsiteX50" fmla="*/ 3216729 w 3309257"/>
                <a:gd name="connsiteY50" fmla="*/ 1145722 h 1540329"/>
                <a:gd name="connsiteX51" fmla="*/ 3260272 w 3309257"/>
                <a:gd name="connsiteY51" fmla="*/ 1164772 h 1540329"/>
                <a:gd name="connsiteX52" fmla="*/ 3279322 w 3309257"/>
                <a:gd name="connsiteY52" fmla="*/ 1181100 h 1540329"/>
                <a:gd name="connsiteX53" fmla="*/ 3295650 w 3309257"/>
                <a:gd name="connsiteY53" fmla="*/ 1197429 h 1540329"/>
                <a:gd name="connsiteX54" fmla="*/ 3306536 w 3309257"/>
                <a:gd name="connsiteY54" fmla="*/ 1221922 h 1540329"/>
                <a:gd name="connsiteX55" fmla="*/ 3309257 w 3309257"/>
                <a:gd name="connsiteY55" fmla="*/ 1249136 h 1540329"/>
                <a:gd name="connsiteX56" fmla="*/ 3301093 w 3309257"/>
                <a:gd name="connsiteY56" fmla="*/ 1281793 h 1540329"/>
                <a:gd name="connsiteX57" fmla="*/ 3268436 w 3309257"/>
                <a:gd name="connsiteY57" fmla="*/ 1317172 h 1540329"/>
                <a:gd name="connsiteX58" fmla="*/ 3197679 w 3309257"/>
                <a:gd name="connsiteY58" fmla="*/ 1360714 h 1540329"/>
                <a:gd name="connsiteX59" fmla="*/ 3126922 w 3309257"/>
                <a:gd name="connsiteY59" fmla="*/ 1396093 h 1540329"/>
                <a:gd name="connsiteX60" fmla="*/ 3061607 w 3309257"/>
                <a:gd name="connsiteY60" fmla="*/ 1420586 h 1540329"/>
                <a:gd name="connsiteX61" fmla="*/ 2971800 w 3309257"/>
                <a:gd name="connsiteY61" fmla="*/ 1450522 h 1540329"/>
                <a:gd name="connsiteX62" fmla="*/ 2833007 w 3309257"/>
                <a:gd name="connsiteY62" fmla="*/ 1485900 h 1540329"/>
                <a:gd name="connsiteX63" fmla="*/ 2661557 w 3309257"/>
                <a:gd name="connsiteY63" fmla="*/ 1515836 h 1540329"/>
                <a:gd name="connsiteX64" fmla="*/ 2514600 w 3309257"/>
                <a:gd name="connsiteY64" fmla="*/ 1534886 h 1540329"/>
                <a:gd name="connsiteX65" fmla="*/ 2386693 w 3309257"/>
                <a:gd name="connsiteY65" fmla="*/ 1540329 h 1540329"/>
                <a:gd name="connsiteX66" fmla="*/ 2185307 w 3309257"/>
                <a:gd name="connsiteY66" fmla="*/ 1534886 h 1540329"/>
                <a:gd name="connsiteX67" fmla="*/ 1962150 w 3309257"/>
                <a:gd name="connsiteY67" fmla="*/ 1515836 h 1540329"/>
                <a:gd name="connsiteX68" fmla="*/ 1787979 w 3309257"/>
                <a:gd name="connsiteY68" fmla="*/ 1488622 h 1540329"/>
                <a:gd name="connsiteX69" fmla="*/ 1600200 w 3309257"/>
                <a:gd name="connsiteY69" fmla="*/ 1450522 h 1540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09257" h="1540329">
                  <a:moveTo>
                    <a:pt x="1600200" y="1450522"/>
                  </a:moveTo>
                  <a:lnTo>
                    <a:pt x="1412422" y="1401536"/>
                  </a:lnTo>
                  <a:lnTo>
                    <a:pt x="1251857" y="1344386"/>
                  </a:lnTo>
                  <a:lnTo>
                    <a:pt x="1113064" y="1287236"/>
                  </a:lnTo>
                  <a:lnTo>
                    <a:pt x="985157" y="1221922"/>
                  </a:lnTo>
                  <a:lnTo>
                    <a:pt x="854529" y="1143000"/>
                  </a:lnTo>
                  <a:lnTo>
                    <a:pt x="726622" y="1055914"/>
                  </a:lnTo>
                  <a:lnTo>
                    <a:pt x="598714" y="947057"/>
                  </a:lnTo>
                  <a:lnTo>
                    <a:pt x="476250" y="824593"/>
                  </a:lnTo>
                  <a:lnTo>
                    <a:pt x="413657" y="753836"/>
                  </a:lnTo>
                  <a:lnTo>
                    <a:pt x="342900" y="664029"/>
                  </a:lnTo>
                  <a:lnTo>
                    <a:pt x="274864" y="574222"/>
                  </a:lnTo>
                  <a:lnTo>
                    <a:pt x="223157" y="489857"/>
                  </a:lnTo>
                  <a:lnTo>
                    <a:pt x="157843" y="381000"/>
                  </a:lnTo>
                  <a:lnTo>
                    <a:pt x="100693" y="272143"/>
                  </a:lnTo>
                  <a:lnTo>
                    <a:pt x="54429" y="174172"/>
                  </a:lnTo>
                  <a:lnTo>
                    <a:pt x="13607" y="76200"/>
                  </a:lnTo>
                  <a:lnTo>
                    <a:pt x="0" y="38100"/>
                  </a:lnTo>
                  <a:lnTo>
                    <a:pt x="0" y="21772"/>
                  </a:lnTo>
                  <a:lnTo>
                    <a:pt x="0" y="10886"/>
                  </a:lnTo>
                  <a:lnTo>
                    <a:pt x="5443" y="0"/>
                  </a:lnTo>
                  <a:lnTo>
                    <a:pt x="21772" y="0"/>
                  </a:lnTo>
                  <a:lnTo>
                    <a:pt x="40822" y="10886"/>
                  </a:lnTo>
                  <a:lnTo>
                    <a:pt x="70757" y="54429"/>
                  </a:lnTo>
                  <a:lnTo>
                    <a:pt x="136072" y="163286"/>
                  </a:lnTo>
                  <a:lnTo>
                    <a:pt x="206829" y="272143"/>
                  </a:lnTo>
                  <a:lnTo>
                    <a:pt x="293914" y="383722"/>
                  </a:lnTo>
                  <a:lnTo>
                    <a:pt x="361950" y="468086"/>
                  </a:lnTo>
                  <a:lnTo>
                    <a:pt x="459922" y="568779"/>
                  </a:lnTo>
                  <a:lnTo>
                    <a:pt x="536122" y="642257"/>
                  </a:lnTo>
                  <a:lnTo>
                    <a:pt x="631372" y="723900"/>
                  </a:lnTo>
                  <a:lnTo>
                    <a:pt x="723900" y="800100"/>
                  </a:lnTo>
                  <a:lnTo>
                    <a:pt x="835479" y="873579"/>
                  </a:lnTo>
                  <a:lnTo>
                    <a:pt x="963386" y="947057"/>
                  </a:lnTo>
                  <a:lnTo>
                    <a:pt x="1074964" y="1001486"/>
                  </a:lnTo>
                  <a:lnTo>
                    <a:pt x="1194707" y="1050472"/>
                  </a:lnTo>
                  <a:lnTo>
                    <a:pt x="1347107" y="1102179"/>
                  </a:lnTo>
                  <a:lnTo>
                    <a:pt x="1483179" y="1148443"/>
                  </a:lnTo>
                  <a:lnTo>
                    <a:pt x="1621972" y="1186543"/>
                  </a:lnTo>
                  <a:lnTo>
                    <a:pt x="1787979" y="1227364"/>
                  </a:lnTo>
                  <a:lnTo>
                    <a:pt x="1864179" y="1238250"/>
                  </a:lnTo>
                  <a:lnTo>
                    <a:pt x="1943100" y="1246414"/>
                  </a:lnTo>
                  <a:lnTo>
                    <a:pt x="2046514" y="1249136"/>
                  </a:lnTo>
                  <a:lnTo>
                    <a:pt x="2155372" y="1246414"/>
                  </a:lnTo>
                  <a:lnTo>
                    <a:pt x="2359479" y="1235529"/>
                  </a:lnTo>
                  <a:lnTo>
                    <a:pt x="2479222" y="1221922"/>
                  </a:lnTo>
                  <a:lnTo>
                    <a:pt x="2560864" y="1200150"/>
                  </a:lnTo>
                  <a:lnTo>
                    <a:pt x="2631622" y="1170214"/>
                  </a:lnTo>
                  <a:lnTo>
                    <a:pt x="3091543" y="1132114"/>
                  </a:lnTo>
                  <a:lnTo>
                    <a:pt x="3135086" y="1118507"/>
                  </a:lnTo>
                  <a:lnTo>
                    <a:pt x="3216729" y="1145722"/>
                  </a:lnTo>
                  <a:lnTo>
                    <a:pt x="3260272" y="1164772"/>
                  </a:lnTo>
                  <a:lnTo>
                    <a:pt x="3279322" y="1181100"/>
                  </a:lnTo>
                  <a:lnTo>
                    <a:pt x="3295650" y="1197429"/>
                  </a:lnTo>
                  <a:lnTo>
                    <a:pt x="3306536" y="1221922"/>
                  </a:lnTo>
                  <a:lnTo>
                    <a:pt x="3309257" y="1249136"/>
                  </a:lnTo>
                  <a:lnTo>
                    <a:pt x="3301093" y="1281793"/>
                  </a:lnTo>
                  <a:lnTo>
                    <a:pt x="3268436" y="1317172"/>
                  </a:lnTo>
                  <a:lnTo>
                    <a:pt x="3197679" y="1360714"/>
                  </a:lnTo>
                  <a:lnTo>
                    <a:pt x="3126922" y="1396093"/>
                  </a:lnTo>
                  <a:lnTo>
                    <a:pt x="3061607" y="1420586"/>
                  </a:lnTo>
                  <a:lnTo>
                    <a:pt x="2971800" y="1450522"/>
                  </a:lnTo>
                  <a:lnTo>
                    <a:pt x="2833007" y="1485900"/>
                  </a:lnTo>
                  <a:lnTo>
                    <a:pt x="2661557" y="1515836"/>
                  </a:lnTo>
                  <a:lnTo>
                    <a:pt x="2514600" y="1534886"/>
                  </a:lnTo>
                  <a:lnTo>
                    <a:pt x="2386693" y="1540329"/>
                  </a:lnTo>
                  <a:lnTo>
                    <a:pt x="2185307" y="1534886"/>
                  </a:lnTo>
                  <a:lnTo>
                    <a:pt x="1962150" y="1515836"/>
                  </a:lnTo>
                  <a:lnTo>
                    <a:pt x="1787979" y="1488622"/>
                  </a:lnTo>
                  <a:lnTo>
                    <a:pt x="1600200" y="145052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7BA2861-439E-492F-AA4D-00AFDAF8D8E0}"/>
                </a:ext>
              </a:extLst>
            </p:cNvPr>
            <p:cNvSpPr/>
            <p:nvPr/>
          </p:nvSpPr>
          <p:spPr>
            <a:xfrm>
              <a:off x="5727701" y="1393825"/>
              <a:ext cx="631825" cy="2019300"/>
            </a:xfrm>
            <a:custGeom>
              <a:avLst/>
              <a:gdLst>
                <a:gd name="connsiteX0" fmla="*/ 266700 w 631825"/>
                <a:gd name="connsiteY0" fmla="*/ 1304925 h 2019300"/>
                <a:gd name="connsiteX1" fmla="*/ 266700 w 631825"/>
                <a:gd name="connsiteY1" fmla="*/ 1076325 h 2019300"/>
                <a:gd name="connsiteX2" fmla="*/ 266700 w 631825"/>
                <a:gd name="connsiteY2" fmla="*/ 920750 h 2019300"/>
                <a:gd name="connsiteX3" fmla="*/ 257175 w 631825"/>
                <a:gd name="connsiteY3" fmla="*/ 727075 h 2019300"/>
                <a:gd name="connsiteX4" fmla="*/ 257175 w 631825"/>
                <a:gd name="connsiteY4" fmla="*/ 542925 h 2019300"/>
                <a:gd name="connsiteX5" fmla="*/ 247650 w 631825"/>
                <a:gd name="connsiteY5" fmla="*/ 333375 h 2019300"/>
                <a:gd name="connsiteX6" fmla="*/ 238125 w 631825"/>
                <a:gd name="connsiteY6" fmla="*/ 282575 h 2019300"/>
                <a:gd name="connsiteX7" fmla="*/ 219075 w 631825"/>
                <a:gd name="connsiteY7" fmla="*/ 238125 h 2019300"/>
                <a:gd name="connsiteX8" fmla="*/ 190500 w 631825"/>
                <a:gd name="connsiteY8" fmla="*/ 193675 h 2019300"/>
                <a:gd name="connsiteX9" fmla="*/ 158750 w 631825"/>
                <a:gd name="connsiteY9" fmla="*/ 158750 h 2019300"/>
                <a:gd name="connsiteX10" fmla="*/ 127000 w 631825"/>
                <a:gd name="connsiteY10" fmla="*/ 133350 h 2019300"/>
                <a:gd name="connsiteX11" fmla="*/ 85725 w 631825"/>
                <a:gd name="connsiteY11" fmla="*/ 111125 h 2019300"/>
                <a:gd name="connsiteX12" fmla="*/ 34925 w 631825"/>
                <a:gd name="connsiteY12" fmla="*/ 92075 h 2019300"/>
                <a:gd name="connsiteX13" fmla="*/ 12700 w 631825"/>
                <a:gd name="connsiteY13" fmla="*/ 79375 h 2019300"/>
                <a:gd name="connsiteX14" fmla="*/ 0 w 631825"/>
                <a:gd name="connsiteY14" fmla="*/ 57150 h 2019300"/>
                <a:gd name="connsiteX15" fmla="*/ 6350 w 631825"/>
                <a:gd name="connsiteY15" fmla="*/ 34925 h 2019300"/>
                <a:gd name="connsiteX16" fmla="*/ 38100 w 631825"/>
                <a:gd name="connsiteY16" fmla="*/ 9525 h 2019300"/>
                <a:gd name="connsiteX17" fmla="*/ 73025 w 631825"/>
                <a:gd name="connsiteY17" fmla="*/ 0 h 2019300"/>
                <a:gd name="connsiteX18" fmla="*/ 133350 w 631825"/>
                <a:gd name="connsiteY18" fmla="*/ 0 h 2019300"/>
                <a:gd name="connsiteX19" fmla="*/ 209550 w 631825"/>
                <a:gd name="connsiteY19" fmla="*/ 9525 h 2019300"/>
                <a:gd name="connsiteX20" fmla="*/ 304800 w 631825"/>
                <a:gd name="connsiteY20" fmla="*/ 31750 h 2019300"/>
                <a:gd name="connsiteX21" fmla="*/ 390525 w 631825"/>
                <a:gd name="connsiteY21" fmla="*/ 60325 h 2019300"/>
                <a:gd name="connsiteX22" fmla="*/ 479425 w 631825"/>
                <a:gd name="connsiteY22" fmla="*/ 98425 h 2019300"/>
                <a:gd name="connsiteX23" fmla="*/ 568325 w 631825"/>
                <a:gd name="connsiteY23" fmla="*/ 152400 h 2019300"/>
                <a:gd name="connsiteX24" fmla="*/ 606425 w 631825"/>
                <a:gd name="connsiteY24" fmla="*/ 177800 h 2019300"/>
                <a:gd name="connsiteX25" fmla="*/ 622300 w 631825"/>
                <a:gd name="connsiteY25" fmla="*/ 200025 h 2019300"/>
                <a:gd name="connsiteX26" fmla="*/ 631825 w 631825"/>
                <a:gd name="connsiteY26" fmla="*/ 231775 h 2019300"/>
                <a:gd name="connsiteX27" fmla="*/ 622300 w 631825"/>
                <a:gd name="connsiteY27" fmla="*/ 263525 h 2019300"/>
                <a:gd name="connsiteX28" fmla="*/ 590550 w 631825"/>
                <a:gd name="connsiteY28" fmla="*/ 317500 h 2019300"/>
                <a:gd name="connsiteX29" fmla="*/ 549275 w 631825"/>
                <a:gd name="connsiteY29" fmla="*/ 368300 h 2019300"/>
                <a:gd name="connsiteX30" fmla="*/ 530225 w 631825"/>
                <a:gd name="connsiteY30" fmla="*/ 393700 h 2019300"/>
                <a:gd name="connsiteX31" fmla="*/ 514350 w 631825"/>
                <a:gd name="connsiteY31" fmla="*/ 492125 h 2019300"/>
                <a:gd name="connsiteX32" fmla="*/ 508000 w 631825"/>
                <a:gd name="connsiteY32" fmla="*/ 615950 h 2019300"/>
                <a:gd name="connsiteX33" fmla="*/ 511175 w 631825"/>
                <a:gd name="connsiteY33" fmla="*/ 730250 h 2019300"/>
                <a:gd name="connsiteX34" fmla="*/ 514350 w 631825"/>
                <a:gd name="connsiteY34" fmla="*/ 933450 h 2019300"/>
                <a:gd name="connsiteX35" fmla="*/ 517525 w 631825"/>
                <a:gd name="connsiteY35" fmla="*/ 1066800 h 2019300"/>
                <a:gd name="connsiteX36" fmla="*/ 514350 w 631825"/>
                <a:gd name="connsiteY36" fmla="*/ 1339850 h 2019300"/>
                <a:gd name="connsiteX37" fmla="*/ 511175 w 631825"/>
                <a:gd name="connsiteY37" fmla="*/ 1552575 h 2019300"/>
                <a:gd name="connsiteX38" fmla="*/ 514350 w 631825"/>
                <a:gd name="connsiteY38" fmla="*/ 1727200 h 2019300"/>
                <a:gd name="connsiteX39" fmla="*/ 514350 w 631825"/>
                <a:gd name="connsiteY39" fmla="*/ 1990725 h 2019300"/>
                <a:gd name="connsiteX40" fmla="*/ 273050 w 631825"/>
                <a:gd name="connsiteY40" fmla="*/ 2019300 h 2019300"/>
                <a:gd name="connsiteX41" fmla="*/ 269875 w 631825"/>
                <a:gd name="connsiteY41" fmla="*/ 1692275 h 2019300"/>
                <a:gd name="connsiteX42" fmla="*/ 266700 w 631825"/>
                <a:gd name="connsiteY42" fmla="*/ 1304925 h 2019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631825" h="2019300">
                  <a:moveTo>
                    <a:pt x="266700" y="1304925"/>
                  </a:moveTo>
                  <a:lnTo>
                    <a:pt x="266700" y="1076325"/>
                  </a:lnTo>
                  <a:lnTo>
                    <a:pt x="266700" y="920750"/>
                  </a:lnTo>
                  <a:lnTo>
                    <a:pt x="257175" y="727075"/>
                  </a:lnTo>
                  <a:lnTo>
                    <a:pt x="257175" y="542925"/>
                  </a:lnTo>
                  <a:lnTo>
                    <a:pt x="247650" y="333375"/>
                  </a:lnTo>
                  <a:lnTo>
                    <a:pt x="238125" y="282575"/>
                  </a:lnTo>
                  <a:lnTo>
                    <a:pt x="219075" y="238125"/>
                  </a:lnTo>
                  <a:lnTo>
                    <a:pt x="190500" y="193675"/>
                  </a:lnTo>
                  <a:lnTo>
                    <a:pt x="158750" y="158750"/>
                  </a:lnTo>
                  <a:lnTo>
                    <a:pt x="127000" y="133350"/>
                  </a:lnTo>
                  <a:lnTo>
                    <a:pt x="85725" y="111125"/>
                  </a:lnTo>
                  <a:lnTo>
                    <a:pt x="34925" y="92075"/>
                  </a:lnTo>
                  <a:lnTo>
                    <a:pt x="12700" y="79375"/>
                  </a:lnTo>
                  <a:lnTo>
                    <a:pt x="0" y="57150"/>
                  </a:lnTo>
                  <a:lnTo>
                    <a:pt x="6350" y="34925"/>
                  </a:lnTo>
                  <a:lnTo>
                    <a:pt x="38100" y="9525"/>
                  </a:lnTo>
                  <a:lnTo>
                    <a:pt x="73025" y="0"/>
                  </a:lnTo>
                  <a:lnTo>
                    <a:pt x="133350" y="0"/>
                  </a:lnTo>
                  <a:lnTo>
                    <a:pt x="209550" y="9525"/>
                  </a:lnTo>
                  <a:lnTo>
                    <a:pt x="304800" y="31750"/>
                  </a:lnTo>
                  <a:lnTo>
                    <a:pt x="390525" y="60325"/>
                  </a:lnTo>
                  <a:lnTo>
                    <a:pt x="479425" y="98425"/>
                  </a:lnTo>
                  <a:lnTo>
                    <a:pt x="568325" y="152400"/>
                  </a:lnTo>
                  <a:lnTo>
                    <a:pt x="606425" y="177800"/>
                  </a:lnTo>
                  <a:lnTo>
                    <a:pt x="622300" y="200025"/>
                  </a:lnTo>
                  <a:lnTo>
                    <a:pt x="631825" y="231775"/>
                  </a:lnTo>
                  <a:lnTo>
                    <a:pt x="622300" y="263525"/>
                  </a:lnTo>
                  <a:lnTo>
                    <a:pt x="590550" y="317500"/>
                  </a:lnTo>
                  <a:lnTo>
                    <a:pt x="549275" y="368300"/>
                  </a:lnTo>
                  <a:lnTo>
                    <a:pt x="530225" y="393700"/>
                  </a:lnTo>
                  <a:lnTo>
                    <a:pt x="514350" y="492125"/>
                  </a:lnTo>
                  <a:lnTo>
                    <a:pt x="508000" y="615950"/>
                  </a:lnTo>
                  <a:cubicBezTo>
                    <a:pt x="509058" y="654050"/>
                    <a:pt x="510117" y="692150"/>
                    <a:pt x="511175" y="730250"/>
                  </a:cubicBezTo>
                  <a:cubicBezTo>
                    <a:pt x="512233" y="797983"/>
                    <a:pt x="513292" y="865717"/>
                    <a:pt x="514350" y="933450"/>
                  </a:cubicBezTo>
                  <a:cubicBezTo>
                    <a:pt x="515408" y="977900"/>
                    <a:pt x="516467" y="1022350"/>
                    <a:pt x="517525" y="1066800"/>
                  </a:cubicBezTo>
                  <a:cubicBezTo>
                    <a:pt x="516467" y="1157817"/>
                    <a:pt x="515408" y="1248833"/>
                    <a:pt x="514350" y="1339850"/>
                  </a:cubicBezTo>
                  <a:cubicBezTo>
                    <a:pt x="513292" y="1410758"/>
                    <a:pt x="512233" y="1481667"/>
                    <a:pt x="511175" y="1552575"/>
                  </a:cubicBezTo>
                  <a:cubicBezTo>
                    <a:pt x="512233" y="1610783"/>
                    <a:pt x="513292" y="1668992"/>
                    <a:pt x="514350" y="1727200"/>
                  </a:cubicBezTo>
                  <a:lnTo>
                    <a:pt x="514350" y="1990725"/>
                  </a:lnTo>
                  <a:lnTo>
                    <a:pt x="273050" y="2019300"/>
                  </a:lnTo>
                  <a:cubicBezTo>
                    <a:pt x="271992" y="1910292"/>
                    <a:pt x="270933" y="1801283"/>
                    <a:pt x="269875" y="1692275"/>
                  </a:cubicBezTo>
                  <a:cubicBezTo>
                    <a:pt x="268817" y="1561042"/>
                    <a:pt x="267758" y="1429808"/>
                    <a:pt x="266700" y="13049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8C4FCC0-D47E-4ACA-9144-8459E838704F}"/>
                </a:ext>
              </a:extLst>
            </p:cNvPr>
            <p:cNvSpPr/>
            <p:nvPr/>
          </p:nvSpPr>
          <p:spPr>
            <a:xfrm>
              <a:off x="4649788" y="3138488"/>
              <a:ext cx="2900362" cy="538162"/>
            </a:xfrm>
            <a:custGeom>
              <a:avLst/>
              <a:gdLst>
                <a:gd name="connsiteX0" fmla="*/ 1588293 w 2900362"/>
                <a:gd name="connsiteY0" fmla="*/ 311943 h 538162"/>
                <a:gd name="connsiteX1" fmla="*/ 1250156 w 2900362"/>
                <a:gd name="connsiteY1" fmla="*/ 354806 h 538162"/>
                <a:gd name="connsiteX2" fmla="*/ 1000125 w 2900362"/>
                <a:gd name="connsiteY2" fmla="*/ 397668 h 538162"/>
                <a:gd name="connsiteX3" fmla="*/ 742950 w 2900362"/>
                <a:gd name="connsiteY3" fmla="*/ 450056 h 538162"/>
                <a:gd name="connsiteX4" fmla="*/ 609600 w 2900362"/>
                <a:gd name="connsiteY4" fmla="*/ 483393 h 538162"/>
                <a:gd name="connsiteX5" fmla="*/ 452437 w 2900362"/>
                <a:gd name="connsiteY5" fmla="*/ 538162 h 538162"/>
                <a:gd name="connsiteX6" fmla="*/ 397668 w 2900362"/>
                <a:gd name="connsiteY6" fmla="*/ 521493 h 538162"/>
                <a:gd name="connsiteX7" fmla="*/ 314325 w 2900362"/>
                <a:gd name="connsiteY7" fmla="*/ 485775 h 538162"/>
                <a:gd name="connsiteX8" fmla="*/ 240506 w 2900362"/>
                <a:gd name="connsiteY8" fmla="*/ 445293 h 538162"/>
                <a:gd name="connsiteX9" fmla="*/ 183356 w 2900362"/>
                <a:gd name="connsiteY9" fmla="*/ 409575 h 538162"/>
                <a:gd name="connsiteX10" fmla="*/ 119062 w 2900362"/>
                <a:gd name="connsiteY10" fmla="*/ 359568 h 538162"/>
                <a:gd name="connsiteX11" fmla="*/ 50006 w 2900362"/>
                <a:gd name="connsiteY11" fmla="*/ 295275 h 538162"/>
                <a:gd name="connsiteX12" fmla="*/ 21431 w 2900362"/>
                <a:gd name="connsiteY12" fmla="*/ 264318 h 538162"/>
                <a:gd name="connsiteX13" fmla="*/ 4762 w 2900362"/>
                <a:gd name="connsiteY13" fmla="*/ 228600 h 538162"/>
                <a:gd name="connsiteX14" fmla="*/ 0 w 2900362"/>
                <a:gd name="connsiteY14" fmla="*/ 202406 h 538162"/>
                <a:gd name="connsiteX15" fmla="*/ 7143 w 2900362"/>
                <a:gd name="connsiteY15" fmla="*/ 188118 h 538162"/>
                <a:gd name="connsiteX16" fmla="*/ 26193 w 2900362"/>
                <a:gd name="connsiteY16" fmla="*/ 183356 h 538162"/>
                <a:gd name="connsiteX17" fmla="*/ 61912 w 2900362"/>
                <a:gd name="connsiteY17" fmla="*/ 192881 h 538162"/>
                <a:gd name="connsiteX18" fmla="*/ 100012 w 2900362"/>
                <a:gd name="connsiteY18" fmla="*/ 214312 h 538162"/>
                <a:gd name="connsiteX19" fmla="*/ 171450 w 2900362"/>
                <a:gd name="connsiteY19" fmla="*/ 250031 h 538162"/>
                <a:gd name="connsiteX20" fmla="*/ 230981 w 2900362"/>
                <a:gd name="connsiteY20" fmla="*/ 271462 h 538162"/>
                <a:gd name="connsiteX21" fmla="*/ 311943 w 2900362"/>
                <a:gd name="connsiteY21" fmla="*/ 288131 h 538162"/>
                <a:gd name="connsiteX22" fmla="*/ 392906 w 2900362"/>
                <a:gd name="connsiteY22" fmla="*/ 295275 h 538162"/>
                <a:gd name="connsiteX23" fmla="*/ 488156 w 2900362"/>
                <a:gd name="connsiteY23" fmla="*/ 290512 h 538162"/>
                <a:gd name="connsiteX24" fmla="*/ 745331 w 2900362"/>
                <a:gd name="connsiteY24" fmla="*/ 259556 h 538162"/>
                <a:gd name="connsiteX25" fmla="*/ 1095375 w 2900362"/>
                <a:gd name="connsiteY25" fmla="*/ 211931 h 538162"/>
                <a:gd name="connsiteX26" fmla="*/ 1357312 w 2900362"/>
                <a:gd name="connsiteY26" fmla="*/ 178593 h 538162"/>
                <a:gd name="connsiteX27" fmla="*/ 1576387 w 2900362"/>
                <a:gd name="connsiteY27" fmla="*/ 159543 h 538162"/>
                <a:gd name="connsiteX28" fmla="*/ 1826418 w 2900362"/>
                <a:gd name="connsiteY28" fmla="*/ 135731 h 538162"/>
                <a:gd name="connsiteX29" fmla="*/ 2095500 w 2900362"/>
                <a:gd name="connsiteY29" fmla="*/ 102393 h 538162"/>
                <a:gd name="connsiteX30" fmla="*/ 2193131 w 2900362"/>
                <a:gd name="connsiteY30" fmla="*/ 88106 h 538162"/>
                <a:gd name="connsiteX31" fmla="*/ 2276475 w 2900362"/>
                <a:gd name="connsiteY31" fmla="*/ 66675 h 538162"/>
                <a:gd name="connsiteX32" fmla="*/ 2340768 w 2900362"/>
                <a:gd name="connsiteY32" fmla="*/ 40481 h 538162"/>
                <a:gd name="connsiteX33" fmla="*/ 2397918 w 2900362"/>
                <a:gd name="connsiteY33" fmla="*/ 0 h 538162"/>
                <a:gd name="connsiteX34" fmla="*/ 2447925 w 2900362"/>
                <a:gd name="connsiteY34" fmla="*/ 4762 h 538162"/>
                <a:gd name="connsiteX35" fmla="*/ 2505075 w 2900362"/>
                <a:gd name="connsiteY35" fmla="*/ 14287 h 538162"/>
                <a:gd name="connsiteX36" fmla="*/ 2571750 w 2900362"/>
                <a:gd name="connsiteY36" fmla="*/ 28575 h 538162"/>
                <a:gd name="connsiteX37" fmla="*/ 2633662 w 2900362"/>
                <a:gd name="connsiteY37" fmla="*/ 45243 h 538162"/>
                <a:gd name="connsiteX38" fmla="*/ 2697956 w 2900362"/>
                <a:gd name="connsiteY38" fmla="*/ 69056 h 538162"/>
                <a:gd name="connsiteX39" fmla="*/ 2752725 w 2900362"/>
                <a:gd name="connsiteY39" fmla="*/ 97631 h 538162"/>
                <a:gd name="connsiteX40" fmla="*/ 2821781 w 2900362"/>
                <a:gd name="connsiteY40" fmla="*/ 140493 h 538162"/>
                <a:gd name="connsiteX41" fmla="*/ 2859881 w 2900362"/>
                <a:gd name="connsiteY41" fmla="*/ 169068 h 538162"/>
                <a:gd name="connsiteX42" fmla="*/ 2881312 w 2900362"/>
                <a:gd name="connsiteY42" fmla="*/ 190500 h 538162"/>
                <a:gd name="connsiteX43" fmla="*/ 2895600 w 2900362"/>
                <a:gd name="connsiteY43" fmla="*/ 211931 h 538162"/>
                <a:gd name="connsiteX44" fmla="*/ 2900362 w 2900362"/>
                <a:gd name="connsiteY44" fmla="*/ 240506 h 538162"/>
                <a:gd name="connsiteX45" fmla="*/ 2900362 w 2900362"/>
                <a:gd name="connsiteY45" fmla="*/ 276225 h 538162"/>
                <a:gd name="connsiteX46" fmla="*/ 2886075 w 2900362"/>
                <a:gd name="connsiteY46" fmla="*/ 292893 h 538162"/>
                <a:gd name="connsiteX47" fmla="*/ 2862262 w 2900362"/>
                <a:gd name="connsiteY47" fmla="*/ 307181 h 538162"/>
                <a:gd name="connsiteX48" fmla="*/ 2814637 w 2900362"/>
                <a:gd name="connsiteY48" fmla="*/ 314325 h 538162"/>
                <a:gd name="connsiteX49" fmla="*/ 2669381 w 2900362"/>
                <a:gd name="connsiteY49" fmla="*/ 309562 h 538162"/>
                <a:gd name="connsiteX50" fmla="*/ 2390775 w 2900362"/>
                <a:gd name="connsiteY50" fmla="*/ 295275 h 538162"/>
                <a:gd name="connsiteX51" fmla="*/ 2131218 w 2900362"/>
                <a:gd name="connsiteY51" fmla="*/ 290512 h 538162"/>
                <a:gd name="connsiteX52" fmla="*/ 1859756 w 2900362"/>
                <a:gd name="connsiteY52" fmla="*/ 292893 h 538162"/>
                <a:gd name="connsiteX53" fmla="*/ 1588293 w 2900362"/>
                <a:gd name="connsiteY53" fmla="*/ 311943 h 53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900362" h="538162">
                  <a:moveTo>
                    <a:pt x="1588293" y="311943"/>
                  </a:moveTo>
                  <a:lnTo>
                    <a:pt x="1250156" y="354806"/>
                  </a:lnTo>
                  <a:lnTo>
                    <a:pt x="1000125" y="397668"/>
                  </a:lnTo>
                  <a:lnTo>
                    <a:pt x="742950" y="450056"/>
                  </a:lnTo>
                  <a:lnTo>
                    <a:pt x="609600" y="483393"/>
                  </a:lnTo>
                  <a:lnTo>
                    <a:pt x="452437" y="538162"/>
                  </a:lnTo>
                  <a:lnTo>
                    <a:pt x="397668" y="521493"/>
                  </a:lnTo>
                  <a:lnTo>
                    <a:pt x="314325" y="485775"/>
                  </a:lnTo>
                  <a:lnTo>
                    <a:pt x="240506" y="445293"/>
                  </a:lnTo>
                  <a:lnTo>
                    <a:pt x="183356" y="409575"/>
                  </a:lnTo>
                  <a:lnTo>
                    <a:pt x="119062" y="359568"/>
                  </a:lnTo>
                  <a:lnTo>
                    <a:pt x="50006" y="295275"/>
                  </a:lnTo>
                  <a:lnTo>
                    <a:pt x="21431" y="264318"/>
                  </a:lnTo>
                  <a:lnTo>
                    <a:pt x="4762" y="228600"/>
                  </a:lnTo>
                  <a:lnTo>
                    <a:pt x="0" y="202406"/>
                  </a:lnTo>
                  <a:lnTo>
                    <a:pt x="7143" y="188118"/>
                  </a:lnTo>
                  <a:lnTo>
                    <a:pt x="26193" y="183356"/>
                  </a:lnTo>
                  <a:lnTo>
                    <a:pt x="61912" y="192881"/>
                  </a:lnTo>
                  <a:lnTo>
                    <a:pt x="100012" y="214312"/>
                  </a:lnTo>
                  <a:lnTo>
                    <a:pt x="171450" y="250031"/>
                  </a:lnTo>
                  <a:lnTo>
                    <a:pt x="230981" y="271462"/>
                  </a:lnTo>
                  <a:lnTo>
                    <a:pt x="311943" y="288131"/>
                  </a:lnTo>
                  <a:lnTo>
                    <a:pt x="392906" y="295275"/>
                  </a:lnTo>
                  <a:lnTo>
                    <a:pt x="488156" y="290512"/>
                  </a:lnTo>
                  <a:lnTo>
                    <a:pt x="745331" y="259556"/>
                  </a:lnTo>
                  <a:lnTo>
                    <a:pt x="1095375" y="211931"/>
                  </a:lnTo>
                  <a:lnTo>
                    <a:pt x="1357312" y="178593"/>
                  </a:lnTo>
                  <a:lnTo>
                    <a:pt x="1576387" y="159543"/>
                  </a:lnTo>
                  <a:lnTo>
                    <a:pt x="1826418" y="135731"/>
                  </a:lnTo>
                  <a:lnTo>
                    <a:pt x="2095500" y="102393"/>
                  </a:lnTo>
                  <a:lnTo>
                    <a:pt x="2193131" y="88106"/>
                  </a:lnTo>
                  <a:lnTo>
                    <a:pt x="2276475" y="66675"/>
                  </a:lnTo>
                  <a:lnTo>
                    <a:pt x="2340768" y="40481"/>
                  </a:lnTo>
                  <a:lnTo>
                    <a:pt x="2397918" y="0"/>
                  </a:lnTo>
                  <a:lnTo>
                    <a:pt x="2447925" y="4762"/>
                  </a:lnTo>
                  <a:lnTo>
                    <a:pt x="2505075" y="14287"/>
                  </a:lnTo>
                  <a:lnTo>
                    <a:pt x="2571750" y="28575"/>
                  </a:lnTo>
                  <a:lnTo>
                    <a:pt x="2633662" y="45243"/>
                  </a:lnTo>
                  <a:lnTo>
                    <a:pt x="2697956" y="69056"/>
                  </a:lnTo>
                  <a:lnTo>
                    <a:pt x="2752725" y="97631"/>
                  </a:lnTo>
                  <a:lnTo>
                    <a:pt x="2821781" y="140493"/>
                  </a:lnTo>
                  <a:lnTo>
                    <a:pt x="2859881" y="169068"/>
                  </a:lnTo>
                  <a:lnTo>
                    <a:pt x="2881312" y="190500"/>
                  </a:lnTo>
                  <a:lnTo>
                    <a:pt x="2895600" y="211931"/>
                  </a:lnTo>
                  <a:lnTo>
                    <a:pt x="2900362" y="240506"/>
                  </a:lnTo>
                  <a:lnTo>
                    <a:pt x="2900362" y="276225"/>
                  </a:lnTo>
                  <a:lnTo>
                    <a:pt x="2886075" y="292893"/>
                  </a:lnTo>
                  <a:lnTo>
                    <a:pt x="2862262" y="307181"/>
                  </a:lnTo>
                  <a:lnTo>
                    <a:pt x="2814637" y="314325"/>
                  </a:lnTo>
                  <a:lnTo>
                    <a:pt x="2669381" y="309562"/>
                  </a:lnTo>
                  <a:lnTo>
                    <a:pt x="2390775" y="295275"/>
                  </a:lnTo>
                  <a:lnTo>
                    <a:pt x="2131218" y="290512"/>
                  </a:lnTo>
                  <a:lnTo>
                    <a:pt x="1859756" y="292893"/>
                  </a:lnTo>
                  <a:lnTo>
                    <a:pt x="1588293" y="3119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19">
              <a:extLst>
                <a:ext uri="{FF2B5EF4-FFF2-40B4-BE49-F238E27FC236}">
                  <a16:creationId xmlns:a16="http://schemas.microsoft.com/office/drawing/2014/main" id="{0D6CAA00-B390-4629-8C28-61CC61DEC1D8}"/>
                </a:ext>
              </a:extLst>
            </p:cNvPr>
            <p:cNvSpPr/>
            <p:nvPr/>
          </p:nvSpPr>
          <p:spPr>
            <a:xfrm>
              <a:off x="7199314" y="4916489"/>
              <a:ext cx="809625" cy="739775"/>
            </a:xfrm>
            <a:custGeom>
              <a:avLst/>
              <a:gdLst>
                <a:gd name="connsiteX0" fmla="*/ 333375 w 809625"/>
                <a:gd name="connsiteY0" fmla="*/ 321469 h 738188"/>
                <a:gd name="connsiteX1" fmla="*/ 452437 w 809625"/>
                <a:gd name="connsiteY1" fmla="*/ 426244 h 738188"/>
                <a:gd name="connsiteX2" fmla="*/ 504825 w 809625"/>
                <a:gd name="connsiteY2" fmla="*/ 466725 h 738188"/>
                <a:gd name="connsiteX3" fmla="*/ 564356 w 809625"/>
                <a:gd name="connsiteY3" fmla="*/ 504825 h 738188"/>
                <a:gd name="connsiteX4" fmla="*/ 638175 w 809625"/>
                <a:gd name="connsiteY4" fmla="*/ 550069 h 738188"/>
                <a:gd name="connsiteX5" fmla="*/ 809625 w 809625"/>
                <a:gd name="connsiteY5" fmla="*/ 647700 h 738188"/>
                <a:gd name="connsiteX6" fmla="*/ 216694 w 809625"/>
                <a:gd name="connsiteY6" fmla="*/ 738188 h 738188"/>
                <a:gd name="connsiteX7" fmla="*/ 242887 w 809625"/>
                <a:gd name="connsiteY7" fmla="*/ 671513 h 738188"/>
                <a:gd name="connsiteX8" fmla="*/ 271462 w 809625"/>
                <a:gd name="connsiteY8" fmla="*/ 642938 h 738188"/>
                <a:gd name="connsiteX9" fmla="*/ 285750 w 809625"/>
                <a:gd name="connsiteY9" fmla="*/ 619125 h 738188"/>
                <a:gd name="connsiteX10" fmla="*/ 288131 w 809625"/>
                <a:gd name="connsiteY10" fmla="*/ 602457 h 738188"/>
                <a:gd name="connsiteX11" fmla="*/ 288131 w 809625"/>
                <a:gd name="connsiteY11" fmla="*/ 581025 h 738188"/>
                <a:gd name="connsiteX12" fmla="*/ 276225 w 809625"/>
                <a:gd name="connsiteY12" fmla="*/ 550069 h 738188"/>
                <a:gd name="connsiteX13" fmla="*/ 202406 w 809625"/>
                <a:gd name="connsiteY13" fmla="*/ 419100 h 738188"/>
                <a:gd name="connsiteX14" fmla="*/ 123825 w 809625"/>
                <a:gd name="connsiteY14" fmla="*/ 278607 h 738188"/>
                <a:gd name="connsiteX15" fmla="*/ 80962 w 809625"/>
                <a:gd name="connsiteY15" fmla="*/ 197644 h 738188"/>
                <a:gd name="connsiteX16" fmla="*/ 33337 w 809625"/>
                <a:gd name="connsiteY16" fmla="*/ 109538 h 738188"/>
                <a:gd name="connsiteX17" fmla="*/ 7144 w 809625"/>
                <a:gd name="connsiteY17" fmla="*/ 61913 h 738188"/>
                <a:gd name="connsiteX18" fmla="*/ 0 w 809625"/>
                <a:gd name="connsiteY18" fmla="*/ 35719 h 738188"/>
                <a:gd name="connsiteX19" fmla="*/ 0 w 809625"/>
                <a:gd name="connsiteY19" fmla="*/ 19050 h 738188"/>
                <a:gd name="connsiteX20" fmla="*/ 2381 w 809625"/>
                <a:gd name="connsiteY20" fmla="*/ 9525 h 738188"/>
                <a:gd name="connsiteX21" fmla="*/ 11906 w 809625"/>
                <a:gd name="connsiteY21" fmla="*/ 2382 h 738188"/>
                <a:gd name="connsiteX22" fmla="*/ 33337 w 809625"/>
                <a:gd name="connsiteY22" fmla="*/ 0 h 738188"/>
                <a:gd name="connsiteX23" fmla="*/ 52387 w 809625"/>
                <a:gd name="connsiteY23" fmla="*/ 4763 h 738188"/>
                <a:gd name="connsiteX24" fmla="*/ 97631 w 809625"/>
                <a:gd name="connsiteY24" fmla="*/ 61913 h 738188"/>
                <a:gd name="connsiteX25" fmla="*/ 166687 w 809625"/>
                <a:gd name="connsiteY25" fmla="*/ 142875 h 738188"/>
                <a:gd name="connsiteX26" fmla="*/ 250031 w 809625"/>
                <a:gd name="connsiteY26" fmla="*/ 233363 h 738188"/>
                <a:gd name="connsiteX27" fmla="*/ 333375 w 809625"/>
                <a:gd name="connsiteY27" fmla="*/ 321469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09625" h="738188">
                  <a:moveTo>
                    <a:pt x="333375" y="321469"/>
                  </a:moveTo>
                  <a:lnTo>
                    <a:pt x="452437" y="426244"/>
                  </a:lnTo>
                  <a:lnTo>
                    <a:pt x="504825" y="466725"/>
                  </a:lnTo>
                  <a:lnTo>
                    <a:pt x="564356" y="504825"/>
                  </a:lnTo>
                  <a:lnTo>
                    <a:pt x="638175" y="550069"/>
                  </a:lnTo>
                  <a:lnTo>
                    <a:pt x="809625" y="647700"/>
                  </a:lnTo>
                  <a:lnTo>
                    <a:pt x="216694" y="738188"/>
                  </a:lnTo>
                  <a:lnTo>
                    <a:pt x="242887" y="671513"/>
                  </a:lnTo>
                  <a:lnTo>
                    <a:pt x="271462" y="642938"/>
                  </a:lnTo>
                  <a:lnTo>
                    <a:pt x="285750" y="619125"/>
                  </a:lnTo>
                  <a:lnTo>
                    <a:pt x="288131" y="602457"/>
                  </a:lnTo>
                  <a:lnTo>
                    <a:pt x="288131" y="581025"/>
                  </a:lnTo>
                  <a:lnTo>
                    <a:pt x="276225" y="550069"/>
                  </a:lnTo>
                  <a:lnTo>
                    <a:pt x="202406" y="419100"/>
                  </a:lnTo>
                  <a:lnTo>
                    <a:pt x="123825" y="278607"/>
                  </a:lnTo>
                  <a:lnTo>
                    <a:pt x="80962" y="197644"/>
                  </a:lnTo>
                  <a:lnTo>
                    <a:pt x="33337" y="109538"/>
                  </a:lnTo>
                  <a:lnTo>
                    <a:pt x="7144" y="61913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2381" y="9525"/>
                  </a:lnTo>
                  <a:lnTo>
                    <a:pt x="11906" y="2382"/>
                  </a:lnTo>
                  <a:lnTo>
                    <a:pt x="33337" y="0"/>
                  </a:lnTo>
                  <a:lnTo>
                    <a:pt x="52387" y="4763"/>
                  </a:lnTo>
                  <a:lnTo>
                    <a:pt x="97631" y="61913"/>
                  </a:lnTo>
                  <a:lnTo>
                    <a:pt x="166687" y="142875"/>
                  </a:lnTo>
                  <a:lnTo>
                    <a:pt x="250031" y="233363"/>
                  </a:lnTo>
                  <a:lnTo>
                    <a:pt x="333375" y="321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BBCF185B-C593-4051-9067-53AC2756924D}"/>
                </a:ext>
              </a:extLst>
            </p:cNvPr>
            <p:cNvSpPr/>
            <p:nvPr/>
          </p:nvSpPr>
          <p:spPr>
            <a:xfrm>
              <a:off x="5938838" y="3986213"/>
              <a:ext cx="423862" cy="558800"/>
            </a:xfrm>
            <a:custGeom>
              <a:avLst/>
              <a:gdLst>
                <a:gd name="connsiteX0" fmla="*/ 295275 w 423862"/>
                <a:gd name="connsiteY0" fmla="*/ 388143 h 559593"/>
                <a:gd name="connsiteX1" fmla="*/ 280987 w 423862"/>
                <a:gd name="connsiteY1" fmla="*/ 559593 h 559593"/>
                <a:gd name="connsiteX2" fmla="*/ 0 w 423862"/>
                <a:gd name="connsiteY2" fmla="*/ 264318 h 559593"/>
                <a:gd name="connsiteX3" fmla="*/ 80962 w 423862"/>
                <a:gd name="connsiteY3" fmla="*/ 264318 h 559593"/>
                <a:gd name="connsiteX4" fmla="*/ 109537 w 423862"/>
                <a:gd name="connsiteY4" fmla="*/ 257175 h 559593"/>
                <a:gd name="connsiteX5" fmla="*/ 138112 w 423862"/>
                <a:gd name="connsiteY5" fmla="*/ 238125 h 559593"/>
                <a:gd name="connsiteX6" fmla="*/ 192881 w 423862"/>
                <a:gd name="connsiteY6" fmla="*/ 180975 h 559593"/>
                <a:gd name="connsiteX7" fmla="*/ 264318 w 423862"/>
                <a:gd name="connsiteY7" fmla="*/ 111918 h 559593"/>
                <a:gd name="connsiteX8" fmla="*/ 292893 w 423862"/>
                <a:gd name="connsiteY8" fmla="*/ 83343 h 559593"/>
                <a:gd name="connsiteX9" fmla="*/ 342900 w 423862"/>
                <a:gd name="connsiteY9" fmla="*/ 42862 h 559593"/>
                <a:gd name="connsiteX10" fmla="*/ 381000 w 423862"/>
                <a:gd name="connsiteY10" fmla="*/ 11906 h 559593"/>
                <a:gd name="connsiteX11" fmla="*/ 402431 w 423862"/>
                <a:gd name="connsiteY11" fmla="*/ 0 h 559593"/>
                <a:gd name="connsiteX12" fmla="*/ 416718 w 423862"/>
                <a:gd name="connsiteY12" fmla="*/ 0 h 559593"/>
                <a:gd name="connsiteX13" fmla="*/ 421481 w 423862"/>
                <a:gd name="connsiteY13" fmla="*/ 9525 h 559593"/>
                <a:gd name="connsiteX14" fmla="*/ 423862 w 423862"/>
                <a:gd name="connsiteY14" fmla="*/ 33337 h 559593"/>
                <a:gd name="connsiteX15" fmla="*/ 421481 w 423862"/>
                <a:gd name="connsiteY15" fmla="*/ 64293 h 559593"/>
                <a:gd name="connsiteX16" fmla="*/ 400050 w 423862"/>
                <a:gd name="connsiteY16" fmla="*/ 102393 h 559593"/>
                <a:gd name="connsiteX17" fmla="*/ 357187 w 423862"/>
                <a:gd name="connsiteY17" fmla="*/ 176212 h 559593"/>
                <a:gd name="connsiteX18" fmla="*/ 307181 w 423862"/>
                <a:gd name="connsiteY18" fmla="*/ 285750 h 559593"/>
                <a:gd name="connsiteX19" fmla="*/ 295275 w 423862"/>
                <a:gd name="connsiteY19" fmla="*/ 388143 h 559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3862" h="559593">
                  <a:moveTo>
                    <a:pt x="295275" y="388143"/>
                  </a:moveTo>
                  <a:lnTo>
                    <a:pt x="280987" y="559593"/>
                  </a:lnTo>
                  <a:lnTo>
                    <a:pt x="0" y="264318"/>
                  </a:lnTo>
                  <a:lnTo>
                    <a:pt x="80962" y="264318"/>
                  </a:lnTo>
                  <a:lnTo>
                    <a:pt x="109537" y="257175"/>
                  </a:lnTo>
                  <a:lnTo>
                    <a:pt x="138112" y="238125"/>
                  </a:lnTo>
                  <a:lnTo>
                    <a:pt x="192881" y="180975"/>
                  </a:lnTo>
                  <a:lnTo>
                    <a:pt x="264318" y="111918"/>
                  </a:lnTo>
                  <a:lnTo>
                    <a:pt x="292893" y="83343"/>
                  </a:lnTo>
                  <a:lnTo>
                    <a:pt x="342900" y="42862"/>
                  </a:lnTo>
                  <a:lnTo>
                    <a:pt x="381000" y="11906"/>
                  </a:lnTo>
                  <a:lnTo>
                    <a:pt x="402431" y="0"/>
                  </a:lnTo>
                  <a:lnTo>
                    <a:pt x="416718" y="0"/>
                  </a:lnTo>
                  <a:lnTo>
                    <a:pt x="421481" y="9525"/>
                  </a:lnTo>
                  <a:lnTo>
                    <a:pt x="423862" y="33337"/>
                  </a:lnTo>
                  <a:lnTo>
                    <a:pt x="421481" y="64293"/>
                  </a:lnTo>
                  <a:lnTo>
                    <a:pt x="400050" y="102393"/>
                  </a:lnTo>
                  <a:lnTo>
                    <a:pt x="357187" y="176212"/>
                  </a:lnTo>
                  <a:lnTo>
                    <a:pt x="307181" y="285750"/>
                  </a:lnTo>
                  <a:lnTo>
                    <a:pt x="295275" y="3881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731297444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D0FFD69-FB71-4597-8EEB-87F93C094B6B}"/>
              </a:ext>
            </a:extLst>
          </p:cNvPr>
          <p:cNvSpPr/>
          <p:nvPr/>
        </p:nvSpPr>
        <p:spPr>
          <a:xfrm>
            <a:off x="4110042" y="1760539"/>
            <a:ext cx="774700" cy="644525"/>
          </a:xfrm>
          <a:custGeom>
            <a:avLst/>
            <a:gdLst>
              <a:gd name="connsiteX0" fmla="*/ 316706 w 773906"/>
              <a:gd name="connsiteY0" fmla="*/ 145256 h 645319"/>
              <a:gd name="connsiteX1" fmla="*/ 426243 w 773906"/>
              <a:gd name="connsiteY1" fmla="*/ 190500 h 645319"/>
              <a:gd name="connsiteX2" fmla="*/ 511968 w 773906"/>
              <a:gd name="connsiteY2" fmla="*/ 221456 h 645319"/>
              <a:gd name="connsiteX3" fmla="*/ 595312 w 773906"/>
              <a:gd name="connsiteY3" fmla="*/ 250031 h 645319"/>
              <a:gd name="connsiteX4" fmla="*/ 633412 w 773906"/>
              <a:gd name="connsiteY4" fmla="*/ 261937 h 645319"/>
              <a:gd name="connsiteX5" fmla="*/ 650081 w 773906"/>
              <a:gd name="connsiteY5" fmla="*/ 269081 h 645319"/>
              <a:gd name="connsiteX6" fmla="*/ 669131 w 773906"/>
              <a:gd name="connsiteY6" fmla="*/ 280987 h 645319"/>
              <a:gd name="connsiteX7" fmla="*/ 685800 w 773906"/>
              <a:gd name="connsiteY7" fmla="*/ 300037 h 645319"/>
              <a:gd name="connsiteX8" fmla="*/ 707231 w 773906"/>
              <a:gd name="connsiteY8" fmla="*/ 333375 h 645319"/>
              <a:gd name="connsiteX9" fmla="*/ 723900 w 773906"/>
              <a:gd name="connsiteY9" fmla="*/ 371475 h 645319"/>
              <a:gd name="connsiteX10" fmla="*/ 735806 w 773906"/>
              <a:gd name="connsiteY10" fmla="*/ 407194 h 645319"/>
              <a:gd name="connsiteX11" fmla="*/ 754856 w 773906"/>
              <a:gd name="connsiteY11" fmla="*/ 476250 h 645319"/>
              <a:gd name="connsiteX12" fmla="*/ 769143 w 773906"/>
              <a:gd name="connsiteY12" fmla="*/ 540544 h 645319"/>
              <a:gd name="connsiteX13" fmla="*/ 773906 w 773906"/>
              <a:gd name="connsiteY13" fmla="*/ 576262 h 645319"/>
              <a:gd name="connsiteX14" fmla="*/ 771525 w 773906"/>
              <a:gd name="connsiteY14" fmla="*/ 600075 h 645319"/>
              <a:gd name="connsiteX15" fmla="*/ 762000 w 773906"/>
              <a:gd name="connsiteY15" fmla="*/ 621506 h 645319"/>
              <a:gd name="connsiteX16" fmla="*/ 747712 w 773906"/>
              <a:gd name="connsiteY16" fmla="*/ 635794 h 645319"/>
              <a:gd name="connsiteX17" fmla="*/ 728662 w 773906"/>
              <a:gd name="connsiteY17" fmla="*/ 640556 h 645319"/>
              <a:gd name="connsiteX18" fmla="*/ 695325 w 773906"/>
              <a:gd name="connsiteY18" fmla="*/ 645319 h 645319"/>
              <a:gd name="connsiteX19" fmla="*/ 671512 w 773906"/>
              <a:gd name="connsiteY19" fmla="*/ 645319 h 645319"/>
              <a:gd name="connsiteX20" fmla="*/ 626268 w 773906"/>
              <a:gd name="connsiteY20" fmla="*/ 623887 h 645319"/>
              <a:gd name="connsiteX21" fmla="*/ 523875 w 773906"/>
              <a:gd name="connsiteY21" fmla="*/ 552450 h 645319"/>
              <a:gd name="connsiteX22" fmla="*/ 452437 w 773906"/>
              <a:gd name="connsiteY22" fmla="*/ 500062 h 645319"/>
              <a:gd name="connsiteX23" fmla="*/ 381000 w 773906"/>
              <a:gd name="connsiteY23" fmla="*/ 445294 h 645319"/>
              <a:gd name="connsiteX24" fmla="*/ 311943 w 773906"/>
              <a:gd name="connsiteY24" fmla="*/ 390525 h 645319"/>
              <a:gd name="connsiteX25" fmla="*/ 257175 w 773906"/>
              <a:gd name="connsiteY25" fmla="*/ 340519 h 645319"/>
              <a:gd name="connsiteX26" fmla="*/ 190500 w 773906"/>
              <a:gd name="connsiteY26" fmla="*/ 276225 h 645319"/>
              <a:gd name="connsiteX27" fmla="*/ 135731 w 773906"/>
              <a:gd name="connsiteY27" fmla="*/ 214312 h 645319"/>
              <a:gd name="connsiteX28" fmla="*/ 83343 w 773906"/>
              <a:gd name="connsiteY28" fmla="*/ 150019 h 645319"/>
              <a:gd name="connsiteX29" fmla="*/ 35718 w 773906"/>
              <a:gd name="connsiteY29" fmla="*/ 83344 h 645319"/>
              <a:gd name="connsiteX30" fmla="*/ 4762 w 773906"/>
              <a:gd name="connsiteY30" fmla="*/ 33337 h 645319"/>
              <a:gd name="connsiteX31" fmla="*/ 0 w 773906"/>
              <a:gd name="connsiteY31" fmla="*/ 7144 h 645319"/>
              <a:gd name="connsiteX32" fmla="*/ 11906 w 773906"/>
              <a:gd name="connsiteY32" fmla="*/ 0 h 645319"/>
              <a:gd name="connsiteX33" fmla="*/ 52387 w 773906"/>
              <a:gd name="connsiteY33" fmla="*/ 14287 h 645319"/>
              <a:gd name="connsiteX34" fmla="*/ 157162 w 773906"/>
              <a:gd name="connsiteY34" fmla="*/ 69056 h 645319"/>
              <a:gd name="connsiteX35" fmla="*/ 261937 w 773906"/>
              <a:gd name="connsiteY35" fmla="*/ 119062 h 645319"/>
              <a:gd name="connsiteX36" fmla="*/ 316706 w 773906"/>
              <a:gd name="connsiteY36" fmla="*/ 145256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73906" h="645319">
                <a:moveTo>
                  <a:pt x="316706" y="145256"/>
                </a:moveTo>
                <a:lnTo>
                  <a:pt x="426243" y="190500"/>
                </a:lnTo>
                <a:lnTo>
                  <a:pt x="511968" y="221456"/>
                </a:lnTo>
                <a:lnTo>
                  <a:pt x="595312" y="250031"/>
                </a:lnTo>
                <a:lnTo>
                  <a:pt x="633412" y="261937"/>
                </a:lnTo>
                <a:lnTo>
                  <a:pt x="650081" y="269081"/>
                </a:lnTo>
                <a:lnTo>
                  <a:pt x="669131" y="280987"/>
                </a:lnTo>
                <a:lnTo>
                  <a:pt x="685800" y="300037"/>
                </a:lnTo>
                <a:lnTo>
                  <a:pt x="707231" y="333375"/>
                </a:lnTo>
                <a:lnTo>
                  <a:pt x="723900" y="371475"/>
                </a:lnTo>
                <a:lnTo>
                  <a:pt x="735806" y="407194"/>
                </a:lnTo>
                <a:lnTo>
                  <a:pt x="754856" y="476250"/>
                </a:lnTo>
                <a:lnTo>
                  <a:pt x="769143" y="540544"/>
                </a:lnTo>
                <a:lnTo>
                  <a:pt x="773906" y="576262"/>
                </a:lnTo>
                <a:lnTo>
                  <a:pt x="771525" y="600075"/>
                </a:lnTo>
                <a:lnTo>
                  <a:pt x="762000" y="621506"/>
                </a:lnTo>
                <a:lnTo>
                  <a:pt x="747712" y="635794"/>
                </a:lnTo>
                <a:lnTo>
                  <a:pt x="728662" y="640556"/>
                </a:lnTo>
                <a:lnTo>
                  <a:pt x="695325" y="645319"/>
                </a:lnTo>
                <a:lnTo>
                  <a:pt x="671512" y="645319"/>
                </a:lnTo>
                <a:lnTo>
                  <a:pt x="626268" y="623887"/>
                </a:lnTo>
                <a:lnTo>
                  <a:pt x="523875" y="552450"/>
                </a:lnTo>
                <a:lnTo>
                  <a:pt x="452437" y="500062"/>
                </a:lnTo>
                <a:lnTo>
                  <a:pt x="381000" y="445294"/>
                </a:lnTo>
                <a:lnTo>
                  <a:pt x="311943" y="390525"/>
                </a:lnTo>
                <a:lnTo>
                  <a:pt x="257175" y="340519"/>
                </a:lnTo>
                <a:lnTo>
                  <a:pt x="190500" y="276225"/>
                </a:lnTo>
                <a:lnTo>
                  <a:pt x="135731" y="214312"/>
                </a:lnTo>
                <a:lnTo>
                  <a:pt x="83343" y="150019"/>
                </a:lnTo>
                <a:lnTo>
                  <a:pt x="35718" y="83344"/>
                </a:lnTo>
                <a:lnTo>
                  <a:pt x="4762" y="33337"/>
                </a:lnTo>
                <a:lnTo>
                  <a:pt x="0" y="7144"/>
                </a:lnTo>
                <a:lnTo>
                  <a:pt x="11906" y="0"/>
                </a:lnTo>
                <a:lnTo>
                  <a:pt x="52387" y="14287"/>
                </a:lnTo>
                <a:lnTo>
                  <a:pt x="157162" y="69056"/>
                </a:lnTo>
                <a:lnTo>
                  <a:pt x="261937" y="119062"/>
                </a:lnTo>
                <a:lnTo>
                  <a:pt x="316706" y="1452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7E796D-E64C-463D-BA3B-10D8A3F19E29}"/>
              </a:ext>
            </a:extLst>
          </p:cNvPr>
          <p:cNvSpPr/>
          <p:nvPr/>
        </p:nvSpPr>
        <p:spPr>
          <a:xfrm>
            <a:off x="3932243" y="2971801"/>
            <a:ext cx="706437" cy="614363"/>
          </a:xfrm>
          <a:custGeom>
            <a:avLst/>
            <a:gdLst>
              <a:gd name="connsiteX0" fmla="*/ 188119 w 707231"/>
              <a:gd name="connsiteY0" fmla="*/ 273844 h 614363"/>
              <a:gd name="connsiteX1" fmla="*/ 130969 w 707231"/>
              <a:gd name="connsiteY1" fmla="*/ 207169 h 614363"/>
              <a:gd name="connsiteX2" fmla="*/ 78581 w 707231"/>
              <a:gd name="connsiteY2" fmla="*/ 142875 h 614363"/>
              <a:gd name="connsiteX3" fmla="*/ 26194 w 707231"/>
              <a:gd name="connsiteY3" fmla="*/ 73819 h 614363"/>
              <a:gd name="connsiteX4" fmla="*/ 4762 w 707231"/>
              <a:gd name="connsiteY4" fmla="*/ 35719 h 614363"/>
              <a:gd name="connsiteX5" fmla="*/ 0 w 707231"/>
              <a:gd name="connsiteY5" fmla="*/ 14288 h 614363"/>
              <a:gd name="connsiteX6" fmla="*/ 2381 w 707231"/>
              <a:gd name="connsiteY6" fmla="*/ 2381 h 614363"/>
              <a:gd name="connsiteX7" fmla="*/ 11906 w 707231"/>
              <a:gd name="connsiteY7" fmla="*/ 0 h 614363"/>
              <a:gd name="connsiteX8" fmla="*/ 26194 w 707231"/>
              <a:gd name="connsiteY8" fmla="*/ 0 h 614363"/>
              <a:gd name="connsiteX9" fmla="*/ 47625 w 707231"/>
              <a:gd name="connsiteY9" fmla="*/ 7144 h 614363"/>
              <a:gd name="connsiteX10" fmla="*/ 88106 w 707231"/>
              <a:gd name="connsiteY10" fmla="*/ 33338 h 614363"/>
              <a:gd name="connsiteX11" fmla="*/ 135731 w 707231"/>
              <a:gd name="connsiteY11" fmla="*/ 64294 h 614363"/>
              <a:gd name="connsiteX12" fmla="*/ 178594 w 707231"/>
              <a:gd name="connsiteY12" fmla="*/ 88106 h 614363"/>
              <a:gd name="connsiteX13" fmla="*/ 221456 w 707231"/>
              <a:gd name="connsiteY13" fmla="*/ 109538 h 614363"/>
              <a:gd name="connsiteX14" fmla="*/ 273844 w 707231"/>
              <a:gd name="connsiteY14" fmla="*/ 133350 h 614363"/>
              <a:gd name="connsiteX15" fmla="*/ 350044 w 707231"/>
              <a:gd name="connsiteY15" fmla="*/ 164306 h 614363"/>
              <a:gd name="connsiteX16" fmla="*/ 433387 w 707231"/>
              <a:gd name="connsiteY16" fmla="*/ 190500 h 614363"/>
              <a:gd name="connsiteX17" fmla="*/ 502444 w 707231"/>
              <a:gd name="connsiteY17" fmla="*/ 209550 h 614363"/>
              <a:gd name="connsiteX18" fmla="*/ 521494 w 707231"/>
              <a:gd name="connsiteY18" fmla="*/ 214313 h 614363"/>
              <a:gd name="connsiteX19" fmla="*/ 559594 w 707231"/>
              <a:gd name="connsiteY19" fmla="*/ 238125 h 614363"/>
              <a:gd name="connsiteX20" fmla="*/ 597694 w 707231"/>
              <a:gd name="connsiteY20" fmla="*/ 271463 h 614363"/>
              <a:gd name="connsiteX21" fmla="*/ 631031 w 707231"/>
              <a:gd name="connsiteY21" fmla="*/ 311944 h 614363"/>
              <a:gd name="connsiteX22" fmla="*/ 659606 w 707231"/>
              <a:gd name="connsiteY22" fmla="*/ 354806 h 614363"/>
              <a:gd name="connsiteX23" fmla="*/ 685800 w 707231"/>
              <a:gd name="connsiteY23" fmla="*/ 407194 h 614363"/>
              <a:gd name="connsiteX24" fmla="*/ 702469 w 707231"/>
              <a:gd name="connsiteY24" fmla="*/ 471488 h 614363"/>
              <a:gd name="connsiteX25" fmla="*/ 707231 w 707231"/>
              <a:gd name="connsiteY25" fmla="*/ 519113 h 614363"/>
              <a:gd name="connsiteX26" fmla="*/ 707231 w 707231"/>
              <a:gd name="connsiteY26" fmla="*/ 552450 h 614363"/>
              <a:gd name="connsiteX27" fmla="*/ 700087 w 707231"/>
              <a:gd name="connsiteY27" fmla="*/ 590550 h 614363"/>
              <a:gd name="connsiteX28" fmla="*/ 683419 w 707231"/>
              <a:gd name="connsiteY28" fmla="*/ 609600 h 614363"/>
              <a:gd name="connsiteX29" fmla="*/ 652462 w 707231"/>
              <a:gd name="connsiteY29" fmla="*/ 614363 h 614363"/>
              <a:gd name="connsiteX30" fmla="*/ 609600 w 707231"/>
              <a:gd name="connsiteY30" fmla="*/ 611981 h 614363"/>
              <a:gd name="connsiteX31" fmla="*/ 552450 w 707231"/>
              <a:gd name="connsiteY31" fmla="*/ 592931 h 614363"/>
              <a:gd name="connsiteX32" fmla="*/ 495300 w 707231"/>
              <a:gd name="connsiteY32" fmla="*/ 564356 h 614363"/>
              <a:gd name="connsiteX33" fmla="*/ 445294 w 707231"/>
              <a:gd name="connsiteY33" fmla="*/ 531019 h 614363"/>
              <a:gd name="connsiteX34" fmla="*/ 392906 w 707231"/>
              <a:gd name="connsiteY34" fmla="*/ 490538 h 614363"/>
              <a:gd name="connsiteX35" fmla="*/ 273844 w 707231"/>
              <a:gd name="connsiteY35" fmla="*/ 371475 h 614363"/>
              <a:gd name="connsiteX36" fmla="*/ 188119 w 707231"/>
              <a:gd name="connsiteY36" fmla="*/ 273844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07231" h="614363">
                <a:moveTo>
                  <a:pt x="188119" y="273844"/>
                </a:moveTo>
                <a:lnTo>
                  <a:pt x="130969" y="207169"/>
                </a:lnTo>
                <a:lnTo>
                  <a:pt x="78581" y="142875"/>
                </a:lnTo>
                <a:lnTo>
                  <a:pt x="26194" y="73819"/>
                </a:lnTo>
                <a:lnTo>
                  <a:pt x="4762" y="35719"/>
                </a:lnTo>
                <a:lnTo>
                  <a:pt x="0" y="14288"/>
                </a:lnTo>
                <a:lnTo>
                  <a:pt x="2381" y="2381"/>
                </a:lnTo>
                <a:lnTo>
                  <a:pt x="11906" y="0"/>
                </a:lnTo>
                <a:lnTo>
                  <a:pt x="26194" y="0"/>
                </a:lnTo>
                <a:lnTo>
                  <a:pt x="47625" y="7144"/>
                </a:lnTo>
                <a:lnTo>
                  <a:pt x="88106" y="33338"/>
                </a:lnTo>
                <a:lnTo>
                  <a:pt x="135731" y="64294"/>
                </a:lnTo>
                <a:lnTo>
                  <a:pt x="178594" y="88106"/>
                </a:lnTo>
                <a:lnTo>
                  <a:pt x="221456" y="109538"/>
                </a:lnTo>
                <a:lnTo>
                  <a:pt x="273844" y="133350"/>
                </a:lnTo>
                <a:lnTo>
                  <a:pt x="350044" y="164306"/>
                </a:lnTo>
                <a:lnTo>
                  <a:pt x="433387" y="190500"/>
                </a:lnTo>
                <a:lnTo>
                  <a:pt x="502444" y="209550"/>
                </a:lnTo>
                <a:lnTo>
                  <a:pt x="521494" y="214313"/>
                </a:lnTo>
                <a:lnTo>
                  <a:pt x="559594" y="238125"/>
                </a:lnTo>
                <a:lnTo>
                  <a:pt x="597694" y="271463"/>
                </a:lnTo>
                <a:lnTo>
                  <a:pt x="631031" y="311944"/>
                </a:lnTo>
                <a:lnTo>
                  <a:pt x="659606" y="354806"/>
                </a:lnTo>
                <a:lnTo>
                  <a:pt x="685800" y="407194"/>
                </a:lnTo>
                <a:lnTo>
                  <a:pt x="702469" y="471488"/>
                </a:lnTo>
                <a:lnTo>
                  <a:pt x="707231" y="519113"/>
                </a:lnTo>
                <a:lnTo>
                  <a:pt x="707231" y="552450"/>
                </a:lnTo>
                <a:lnTo>
                  <a:pt x="700087" y="590550"/>
                </a:lnTo>
                <a:lnTo>
                  <a:pt x="683419" y="609600"/>
                </a:lnTo>
                <a:lnTo>
                  <a:pt x="652462" y="614363"/>
                </a:lnTo>
                <a:lnTo>
                  <a:pt x="609600" y="611981"/>
                </a:lnTo>
                <a:lnTo>
                  <a:pt x="552450" y="592931"/>
                </a:lnTo>
                <a:lnTo>
                  <a:pt x="495300" y="564356"/>
                </a:lnTo>
                <a:lnTo>
                  <a:pt x="445294" y="531019"/>
                </a:lnTo>
                <a:lnTo>
                  <a:pt x="392906" y="490538"/>
                </a:lnTo>
                <a:lnTo>
                  <a:pt x="273844" y="371475"/>
                </a:lnTo>
                <a:lnTo>
                  <a:pt x="188119" y="2738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9849038E-2010-4FB9-9CA2-3070C169F8BF}"/>
              </a:ext>
            </a:extLst>
          </p:cNvPr>
          <p:cNvSpPr/>
          <p:nvPr/>
        </p:nvSpPr>
        <p:spPr>
          <a:xfrm>
            <a:off x="3810005" y="5105401"/>
            <a:ext cx="466725" cy="493713"/>
          </a:xfrm>
          <a:custGeom>
            <a:avLst/>
            <a:gdLst>
              <a:gd name="connsiteX0" fmla="*/ 223838 w 466725"/>
              <a:gd name="connsiteY0" fmla="*/ 373856 h 492919"/>
              <a:gd name="connsiteX1" fmla="*/ 161925 w 466725"/>
              <a:gd name="connsiteY1" fmla="*/ 302419 h 492919"/>
              <a:gd name="connsiteX2" fmla="*/ 109538 w 466725"/>
              <a:gd name="connsiteY2" fmla="*/ 235744 h 492919"/>
              <a:gd name="connsiteX3" fmla="*/ 78581 w 466725"/>
              <a:gd name="connsiteY3" fmla="*/ 192881 h 492919"/>
              <a:gd name="connsiteX4" fmla="*/ 47625 w 466725"/>
              <a:gd name="connsiteY4" fmla="*/ 150019 h 492919"/>
              <a:gd name="connsiteX5" fmla="*/ 21431 w 466725"/>
              <a:gd name="connsiteY5" fmla="*/ 109538 h 492919"/>
              <a:gd name="connsiteX6" fmla="*/ 9525 w 466725"/>
              <a:gd name="connsiteY6" fmla="*/ 76200 h 492919"/>
              <a:gd name="connsiteX7" fmla="*/ 0 w 466725"/>
              <a:gd name="connsiteY7" fmla="*/ 42863 h 492919"/>
              <a:gd name="connsiteX8" fmla="*/ 0 w 466725"/>
              <a:gd name="connsiteY8" fmla="*/ 21431 h 492919"/>
              <a:gd name="connsiteX9" fmla="*/ 7144 w 466725"/>
              <a:gd name="connsiteY9" fmla="*/ 9525 h 492919"/>
              <a:gd name="connsiteX10" fmla="*/ 21431 w 466725"/>
              <a:gd name="connsiteY10" fmla="*/ 0 h 492919"/>
              <a:gd name="connsiteX11" fmla="*/ 47625 w 466725"/>
              <a:gd name="connsiteY11" fmla="*/ 2381 h 492919"/>
              <a:gd name="connsiteX12" fmla="*/ 78581 w 466725"/>
              <a:gd name="connsiteY12" fmla="*/ 11906 h 492919"/>
              <a:gd name="connsiteX13" fmla="*/ 92869 w 466725"/>
              <a:gd name="connsiteY13" fmla="*/ 21431 h 492919"/>
              <a:gd name="connsiteX14" fmla="*/ 121444 w 466725"/>
              <a:gd name="connsiteY14" fmla="*/ 47625 h 492919"/>
              <a:gd name="connsiteX15" fmla="*/ 147638 w 466725"/>
              <a:gd name="connsiteY15" fmla="*/ 66675 h 492919"/>
              <a:gd name="connsiteX16" fmla="*/ 466725 w 466725"/>
              <a:gd name="connsiteY16" fmla="*/ 354806 h 492919"/>
              <a:gd name="connsiteX17" fmla="*/ 459581 w 466725"/>
              <a:gd name="connsiteY17" fmla="*/ 395288 h 492919"/>
              <a:gd name="connsiteX18" fmla="*/ 445294 w 466725"/>
              <a:gd name="connsiteY18" fmla="*/ 438150 h 492919"/>
              <a:gd name="connsiteX19" fmla="*/ 428625 w 466725"/>
              <a:gd name="connsiteY19" fmla="*/ 469106 h 492919"/>
              <a:gd name="connsiteX20" fmla="*/ 411956 w 466725"/>
              <a:gd name="connsiteY20" fmla="*/ 485775 h 492919"/>
              <a:gd name="connsiteX21" fmla="*/ 390525 w 466725"/>
              <a:gd name="connsiteY21" fmla="*/ 492919 h 492919"/>
              <a:gd name="connsiteX22" fmla="*/ 369094 w 466725"/>
              <a:gd name="connsiteY22" fmla="*/ 492919 h 492919"/>
              <a:gd name="connsiteX23" fmla="*/ 345281 w 466725"/>
              <a:gd name="connsiteY23" fmla="*/ 485775 h 492919"/>
              <a:gd name="connsiteX24" fmla="*/ 311944 w 466725"/>
              <a:gd name="connsiteY24" fmla="*/ 466725 h 492919"/>
              <a:gd name="connsiteX25" fmla="*/ 261938 w 466725"/>
              <a:gd name="connsiteY25" fmla="*/ 419100 h 492919"/>
              <a:gd name="connsiteX26" fmla="*/ 223838 w 466725"/>
              <a:gd name="connsiteY26" fmla="*/ 373856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66725" h="492919">
                <a:moveTo>
                  <a:pt x="223838" y="373856"/>
                </a:moveTo>
                <a:lnTo>
                  <a:pt x="161925" y="302419"/>
                </a:lnTo>
                <a:lnTo>
                  <a:pt x="109538" y="235744"/>
                </a:lnTo>
                <a:lnTo>
                  <a:pt x="78581" y="192881"/>
                </a:lnTo>
                <a:lnTo>
                  <a:pt x="47625" y="150019"/>
                </a:lnTo>
                <a:lnTo>
                  <a:pt x="21431" y="109538"/>
                </a:lnTo>
                <a:lnTo>
                  <a:pt x="9525" y="76200"/>
                </a:lnTo>
                <a:lnTo>
                  <a:pt x="0" y="42863"/>
                </a:lnTo>
                <a:lnTo>
                  <a:pt x="0" y="21431"/>
                </a:lnTo>
                <a:lnTo>
                  <a:pt x="7144" y="9525"/>
                </a:lnTo>
                <a:lnTo>
                  <a:pt x="21431" y="0"/>
                </a:lnTo>
                <a:lnTo>
                  <a:pt x="47625" y="2381"/>
                </a:lnTo>
                <a:lnTo>
                  <a:pt x="78581" y="11906"/>
                </a:lnTo>
                <a:lnTo>
                  <a:pt x="92869" y="21431"/>
                </a:lnTo>
                <a:lnTo>
                  <a:pt x="121444" y="47625"/>
                </a:lnTo>
                <a:lnTo>
                  <a:pt x="147638" y="66675"/>
                </a:lnTo>
                <a:lnTo>
                  <a:pt x="466725" y="354806"/>
                </a:lnTo>
                <a:lnTo>
                  <a:pt x="459581" y="395288"/>
                </a:lnTo>
                <a:lnTo>
                  <a:pt x="445294" y="438150"/>
                </a:lnTo>
                <a:lnTo>
                  <a:pt x="428625" y="469106"/>
                </a:lnTo>
                <a:lnTo>
                  <a:pt x="411956" y="485775"/>
                </a:lnTo>
                <a:lnTo>
                  <a:pt x="390525" y="492919"/>
                </a:lnTo>
                <a:lnTo>
                  <a:pt x="369094" y="492919"/>
                </a:lnTo>
                <a:lnTo>
                  <a:pt x="345281" y="485775"/>
                </a:lnTo>
                <a:lnTo>
                  <a:pt x="311944" y="466725"/>
                </a:lnTo>
                <a:lnTo>
                  <a:pt x="261938" y="419100"/>
                </a:lnTo>
                <a:lnTo>
                  <a:pt x="223838" y="3738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EE591763-7F35-4DB8-AA1C-141F39BBA999}"/>
              </a:ext>
            </a:extLst>
          </p:cNvPr>
          <p:cNvSpPr/>
          <p:nvPr/>
        </p:nvSpPr>
        <p:spPr>
          <a:xfrm rot="16200000">
            <a:off x="3990186" y="2997995"/>
            <a:ext cx="2387600" cy="388937"/>
          </a:xfrm>
          <a:custGeom>
            <a:avLst/>
            <a:gdLst>
              <a:gd name="connsiteX0" fmla="*/ 1162050 w 2388394"/>
              <a:gd name="connsiteY0" fmla="*/ 161925 h 388144"/>
              <a:gd name="connsiteX1" fmla="*/ 1502569 w 2388394"/>
              <a:gd name="connsiteY1" fmla="*/ 161925 h 388144"/>
              <a:gd name="connsiteX2" fmla="*/ 1857375 w 2388394"/>
              <a:gd name="connsiteY2" fmla="*/ 161925 h 388144"/>
              <a:gd name="connsiteX3" fmla="*/ 1981200 w 2388394"/>
              <a:gd name="connsiteY3" fmla="*/ 161925 h 388144"/>
              <a:gd name="connsiteX4" fmla="*/ 2028825 w 2388394"/>
              <a:gd name="connsiteY4" fmla="*/ 157163 h 388144"/>
              <a:gd name="connsiteX5" fmla="*/ 2081213 w 2388394"/>
              <a:gd name="connsiteY5" fmla="*/ 147638 h 388144"/>
              <a:gd name="connsiteX6" fmla="*/ 2126456 w 2388394"/>
              <a:gd name="connsiteY6" fmla="*/ 135731 h 388144"/>
              <a:gd name="connsiteX7" fmla="*/ 2193131 w 2388394"/>
              <a:gd name="connsiteY7" fmla="*/ 111919 h 388144"/>
              <a:gd name="connsiteX8" fmla="*/ 2257425 w 2388394"/>
              <a:gd name="connsiteY8" fmla="*/ 76200 h 388144"/>
              <a:gd name="connsiteX9" fmla="*/ 2312194 w 2388394"/>
              <a:gd name="connsiteY9" fmla="*/ 33338 h 388144"/>
              <a:gd name="connsiteX10" fmla="*/ 2347913 w 2388394"/>
              <a:gd name="connsiteY10" fmla="*/ 7144 h 388144"/>
              <a:gd name="connsiteX11" fmla="*/ 2369344 w 2388394"/>
              <a:gd name="connsiteY11" fmla="*/ 0 h 388144"/>
              <a:gd name="connsiteX12" fmla="*/ 2376488 w 2388394"/>
              <a:gd name="connsiteY12" fmla="*/ 0 h 388144"/>
              <a:gd name="connsiteX13" fmla="*/ 2383631 w 2388394"/>
              <a:gd name="connsiteY13" fmla="*/ 2381 h 388144"/>
              <a:gd name="connsiteX14" fmla="*/ 2388394 w 2388394"/>
              <a:gd name="connsiteY14" fmla="*/ 11906 h 388144"/>
              <a:gd name="connsiteX15" fmla="*/ 2388394 w 2388394"/>
              <a:gd name="connsiteY15" fmla="*/ 38100 h 388144"/>
              <a:gd name="connsiteX16" fmla="*/ 2366963 w 2388394"/>
              <a:gd name="connsiteY16" fmla="*/ 107156 h 388144"/>
              <a:gd name="connsiteX17" fmla="*/ 2316956 w 2388394"/>
              <a:gd name="connsiteY17" fmla="*/ 223838 h 388144"/>
              <a:gd name="connsiteX18" fmla="*/ 2255044 w 2388394"/>
              <a:gd name="connsiteY18" fmla="*/ 359569 h 388144"/>
              <a:gd name="connsiteX19" fmla="*/ 2100263 w 2388394"/>
              <a:gd name="connsiteY19" fmla="*/ 385763 h 388144"/>
              <a:gd name="connsiteX20" fmla="*/ 1740694 w 2388394"/>
              <a:gd name="connsiteY20" fmla="*/ 385763 h 388144"/>
              <a:gd name="connsiteX21" fmla="*/ 1578769 w 2388394"/>
              <a:gd name="connsiteY21" fmla="*/ 385763 h 388144"/>
              <a:gd name="connsiteX22" fmla="*/ 1195388 w 2388394"/>
              <a:gd name="connsiteY22" fmla="*/ 388144 h 388144"/>
              <a:gd name="connsiteX23" fmla="*/ 945356 w 2388394"/>
              <a:gd name="connsiteY23" fmla="*/ 385763 h 388144"/>
              <a:gd name="connsiteX24" fmla="*/ 664369 w 2388394"/>
              <a:gd name="connsiteY24" fmla="*/ 388144 h 388144"/>
              <a:gd name="connsiteX25" fmla="*/ 240506 w 2388394"/>
              <a:gd name="connsiteY25" fmla="*/ 388144 h 388144"/>
              <a:gd name="connsiteX26" fmla="*/ 109538 w 2388394"/>
              <a:gd name="connsiteY26" fmla="*/ 361950 h 388144"/>
              <a:gd name="connsiteX27" fmla="*/ 59531 w 2388394"/>
              <a:gd name="connsiteY27" fmla="*/ 352425 h 388144"/>
              <a:gd name="connsiteX28" fmla="*/ 28575 w 2388394"/>
              <a:gd name="connsiteY28" fmla="*/ 340519 h 388144"/>
              <a:gd name="connsiteX29" fmla="*/ 11906 w 2388394"/>
              <a:gd name="connsiteY29" fmla="*/ 328613 h 388144"/>
              <a:gd name="connsiteX30" fmla="*/ 4763 w 2388394"/>
              <a:gd name="connsiteY30" fmla="*/ 319088 h 388144"/>
              <a:gd name="connsiteX31" fmla="*/ 0 w 2388394"/>
              <a:gd name="connsiteY31" fmla="*/ 304800 h 388144"/>
              <a:gd name="connsiteX32" fmla="*/ 0 w 2388394"/>
              <a:gd name="connsiteY32" fmla="*/ 290513 h 388144"/>
              <a:gd name="connsiteX33" fmla="*/ 4763 w 2388394"/>
              <a:gd name="connsiteY33" fmla="*/ 266700 h 388144"/>
              <a:gd name="connsiteX34" fmla="*/ 11906 w 2388394"/>
              <a:gd name="connsiteY34" fmla="*/ 245269 h 388144"/>
              <a:gd name="connsiteX35" fmla="*/ 33338 w 2388394"/>
              <a:gd name="connsiteY35" fmla="*/ 211931 h 388144"/>
              <a:gd name="connsiteX36" fmla="*/ 73819 w 2388394"/>
              <a:gd name="connsiteY36" fmla="*/ 192881 h 388144"/>
              <a:gd name="connsiteX37" fmla="*/ 200025 w 2388394"/>
              <a:gd name="connsiteY37" fmla="*/ 152400 h 388144"/>
              <a:gd name="connsiteX38" fmla="*/ 340519 w 2388394"/>
              <a:gd name="connsiteY38" fmla="*/ 119063 h 388144"/>
              <a:gd name="connsiteX39" fmla="*/ 371475 w 2388394"/>
              <a:gd name="connsiteY39" fmla="*/ 121444 h 388144"/>
              <a:gd name="connsiteX40" fmla="*/ 492919 w 2388394"/>
              <a:gd name="connsiteY40" fmla="*/ 138113 h 388144"/>
              <a:gd name="connsiteX41" fmla="*/ 633413 w 2388394"/>
              <a:gd name="connsiteY41" fmla="*/ 154781 h 388144"/>
              <a:gd name="connsiteX42" fmla="*/ 809625 w 2388394"/>
              <a:gd name="connsiteY42" fmla="*/ 161925 h 388144"/>
              <a:gd name="connsiteX43" fmla="*/ 1162050 w 2388394"/>
              <a:gd name="connsiteY43" fmla="*/ 1619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88394" h="388144">
                <a:moveTo>
                  <a:pt x="1162050" y="161925"/>
                </a:moveTo>
                <a:lnTo>
                  <a:pt x="1502569" y="161925"/>
                </a:lnTo>
                <a:lnTo>
                  <a:pt x="1857375" y="161925"/>
                </a:lnTo>
                <a:lnTo>
                  <a:pt x="1981200" y="161925"/>
                </a:lnTo>
                <a:lnTo>
                  <a:pt x="2028825" y="157163"/>
                </a:lnTo>
                <a:lnTo>
                  <a:pt x="2081213" y="147638"/>
                </a:lnTo>
                <a:lnTo>
                  <a:pt x="2126456" y="135731"/>
                </a:lnTo>
                <a:lnTo>
                  <a:pt x="2193131" y="111919"/>
                </a:lnTo>
                <a:lnTo>
                  <a:pt x="2257425" y="76200"/>
                </a:lnTo>
                <a:lnTo>
                  <a:pt x="2312194" y="33338"/>
                </a:lnTo>
                <a:lnTo>
                  <a:pt x="2347913" y="7144"/>
                </a:lnTo>
                <a:lnTo>
                  <a:pt x="2369344" y="0"/>
                </a:lnTo>
                <a:lnTo>
                  <a:pt x="2376488" y="0"/>
                </a:lnTo>
                <a:lnTo>
                  <a:pt x="2383631" y="2381"/>
                </a:lnTo>
                <a:lnTo>
                  <a:pt x="2388394" y="11906"/>
                </a:lnTo>
                <a:lnTo>
                  <a:pt x="2388394" y="38100"/>
                </a:lnTo>
                <a:lnTo>
                  <a:pt x="2366963" y="107156"/>
                </a:lnTo>
                <a:lnTo>
                  <a:pt x="2316956" y="223838"/>
                </a:lnTo>
                <a:lnTo>
                  <a:pt x="2255044" y="359569"/>
                </a:lnTo>
                <a:lnTo>
                  <a:pt x="2100263" y="385763"/>
                </a:lnTo>
                <a:lnTo>
                  <a:pt x="1740694" y="385763"/>
                </a:lnTo>
                <a:lnTo>
                  <a:pt x="1578769" y="385763"/>
                </a:lnTo>
                <a:lnTo>
                  <a:pt x="1195388" y="388144"/>
                </a:lnTo>
                <a:lnTo>
                  <a:pt x="945356" y="385763"/>
                </a:lnTo>
                <a:lnTo>
                  <a:pt x="664369" y="388144"/>
                </a:lnTo>
                <a:lnTo>
                  <a:pt x="240506" y="388144"/>
                </a:lnTo>
                <a:lnTo>
                  <a:pt x="109538" y="361950"/>
                </a:lnTo>
                <a:lnTo>
                  <a:pt x="59531" y="352425"/>
                </a:lnTo>
                <a:lnTo>
                  <a:pt x="28575" y="340519"/>
                </a:lnTo>
                <a:lnTo>
                  <a:pt x="11906" y="328613"/>
                </a:lnTo>
                <a:lnTo>
                  <a:pt x="4763" y="319088"/>
                </a:lnTo>
                <a:lnTo>
                  <a:pt x="0" y="304800"/>
                </a:lnTo>
                <a:lnTo>
                  <a:pt x="0" y="290513"/>
                </a:lnTo>
                <a:lnTo>
                  <a:pt x="4763" y="266700"/>
                </a:lnTo>
                <a:lnTo>
                  <a:pt x="11906" y="245269"/>
                </a:lnTo>
                <a:lnTo>
                  <a:pt x="33338" y="211931"/>
                </a:lnTo>
                <a:lnTo>
                  <a:pt x="73819" y="192881"/>
                </a:lnTo>
                <a:lnTo>
                  <a:pt x="200025" y="152400"/>
                </a:lnTo>
                <a:lnTo>
                  <a:pt x="340519" y="119063"/>
                </a:lnTo>
                <a:lnTo>
                  <a:pt x="371475" y="121444"/>
                </a:lnTo>
                <a:lnTo>
                  <a:pt x="492919" y="138113"/>
                </a:lnTo>
                <a:lnTo>
                  <a:pt x="633413" y="154781"/>
                </a:lnTo>
                <a:lnTo>
                  <a:pt x="809625" y="161925"/>
                </a:lnTo>
                <a:lnTo>
                  <a:pt x="1162050" y="161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9BCEE9EA-9AA8-45C6-B826-398443C4E4EE}"/>
              </a:ext>
            </a:extLst>
          </p:cNvPr>
          <p:cNvSpPr/>
          <p:nvPr/>
        </p:nvSpPr>
        <p:spPr>
          <a:xfrm rot="16200000">
            <a:off x="5872959" y="4471195"/>
            <a:ext cx="996950" cy="852487"/>
          </a:xfrm>
          <a:custGeom>
            <a:avLst/>
            <a:gdLst>
              <a:gd name="connsiteX0" fmla="*/ 390525 w 997744"/>
              <a:gd name="connsiteY0" fmla="*/ 402432 h 852488"/>
              <a:gd name="connsiteX1" fmla="*/ 571500 w 997744"/>
              <a:gd name="connsiteY1" fmla="*/ 271463 h 852488"/>
              <a:gd name="connsiteX2" fmla="*/ 723900 w 997744"/>
              <a:gd name="connsiteY2" fmla="*/ 164307 h 852488"/>
              <a:gd name="connsiteX3" fmla="*/ 847725 w 997744"/>
              <a:gd name="connsiteY3" fmla="*/ 73819 h 852488"/>
              <a:gd name="connsiteX4" fmla="*/ 926306 w 997744"/>
              <a:gd name="connsiteY4" fmla="*/ 19050 h 852488"/>
              <a:gd name="connsiteX5" fmla="*/ 957263 w 997744"/>
              <a:gd name="connsiteY5" fmla="*/ 4763 h 852488"/>
              <a:gd name="connsiteX6" fmla="*/ 973931 w 997744"/>
              <a:gd name="connsiteY6" fmla="*/ 0 h 852488"/>
              <a:gd name="connsiteX7" fmla="*/ 988219 w 997744"/>
              <a:gd name="connsiteY7" fmla="*/ 0 h 852488"/>
              <a:gd name="connsiteX8" fmla="*/ 997744 w 997744"/>
              <a:gd name="connsiteY8" fmla="*/ 2382 h 852488"/>
              <a:gd name="connsiteX9" fmla="*/ 997744 w 997744"/>
              <a:gd name="connsiteY9" fmla="*/ 14288 h 852488"/>
              <a:gd name="connsiteX10" fmla="*/ 990600 w 997744"/>
              <a:gd name="connsiteY10" fmla="*/ 35719 h 852488"/>
              <a:gd name="connsiteX11" fmla="*/ 966788 w 997744"/>
              <a:gd name="connsiteY11" fmla="*/ 80963 h 852488"/>
              <a:gd name="connsiteX12" fmla="*/ 890588 w 997744"/>
              <a:gd name="connsiteY12" fmla="*/ 190500 h 852488"/>
              <a:gd name="connsiteX13" fmla="*/ 754856 w 997744"/>
              <a:gd name="connsiteY13" fmla="*/ 378619 h 852488"/>
              <a:gd name="connsiteX14" fmla="*/ 585788 w 997744"/>
              <a:gd name="connsiteY14" fmla="*/ 604838 h 852488"/>
              <a:gd name="connsiteX15" fmla="*/ 483394 w 997744"/>
              <a:gd name="connsiteY15" fmla="*/ 735807 h 852488"/>
              <a:gd name="connsiteX16" fmla="*/ 464344 w 997744"/>
              <a:gd name="connsiteY16" fmla="*/ 750094 h 852488"/>
              <a:gd name="connsiteX17" fmla="*/ 390525 w 997744"/>
              <a:gd name="connsiteY17" fmla="*/ 771525 h 852488"/>
              <a:gd name="connsiteX18" fmla="*/ 223838 w 997744"/>
              <a:gd name="connsiteY18" fmla="*/ 823913 h 852488"/>
              <a:gd name="connsiteX19" fmla="*/ 138113 w 997744"/>
              <a:gd name="connsiteY19" fmla="*/ 847725 h 852488"/>
              <a:gd name="connsiteX20" fmla="*/ 85725 w 997744"/>
              <a:gd name="connsiteY20" fmla="*/ 852488 h 852488"/>
              <a:gd name="connsiteX21" fmla="*/ 52388 w 997744"/>
              <a:gd name="connsiteY21" fmla="*/ 850107 h 852488"/>
              <a:gd name="connsiteX22" fmla="*/ 28575 w 997744"/>
              <a:gd name="connsiteY22" fmla="*/ 845344 h 852488"/>
              <a:gd name="connsiteX23" fmla="*/ 9525 w 997744"/>
              <a:gd name="connsiteY23" fmla="*/ 831057 h 852488"/>
              <a:gd name="connsiteX24" fmla="*/ 2381 w 997744"/>
              <a:gd name="connsiteY24" fmla="*/ 814388 h 852488"/>
              <a:gd name="connsiteX25" fmla="*/ 0 w 997744"/>
              <a:gd name="connsiteY25" fmla="*/ 785813 h 852488"/>
              <a:gd name="connsiteX26" fmla="*/ 2381 w 997744"/>
              <a:gd name="connsiteY26" fmla="*/ 750094 h 852488"/>
              <a:gd name="connsiteX27" fmla="*/ 11906 w 997744"/>
              <a:gd name="connsiteY27" fmla="*/ 714375 h 852488"/>
              <a:gd name="connsiteX28" fmla="*/ 30956 w 997744"/>
              <a:gd name="connsiteY28" fmla="*/ 683419 h 852488"/>
              <a:gd name="connsiteX29" fmla="*/ 66675 w 997744"/>
              <a:gd name="connsiteY29" fmla="*/ 642938 h 852488"/>
              <a:gd name="connsiteX30" fmla="*/ 114300 w 997744"/>
              <a:gd name="connsiteY30" fmla="*/ 600075 h 852488"/>
              <a:gd name="connsiteX31" fmla="*/ 192881 w 997744"/>
              <a:gd name="connsiteY31" fmla="*/ 542925 h 852488"/>
              <a:gd name="connsiteX32" fmla="*/ 390525 w 997744"/>
              <a:gd name="connsiteY32" fmla="*/ 402432 h 852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997744" h="852488">
                <a:moveTo>
                  <a:pt x="390525" y="402432"/>
                </a:moveTo>
                <a:lnTo>
                  <a:pt x="571500" y="271463"/>
                </a:lnTo>
                <a:lnTo>
                  <a:pt x="723900" y="164307"/>
                </a:lnTo>
                <a:lnTo>
                  <a:pt x="847725" y="73819"/>
                </a:lnTo>
                <a:lnTo>
                  <a:pt x="926306" y="19050"/>
                </a:lnTo>
                <a:lnTo>
                  <a:pt x="957263" y="4763"/>
                </a:lnTo>
                <a:lnTo>
                  <a:pt x="973931" y="0"/>
                </a:lnTo>
                <a:lnTo>
                  <a:pt x="988219" y="0"/>
                </a:lnTo>
                <a:lnTo>
                  <a:pt x="997744" y="2382"/>
                </a:lnTo>
                <a:lnTo>
                  <a:pt x="997744" y="14288"/>
                </a:lnTo>
                <a:lnTo>
                  <a:pt x="990600" y="35719"/>
                </a:lnTo>
                <a:lnTo>
                  <a:pt x="966788" y="80963"/>
                </a:lnTo>
                <a:lnTo>
                  <a:pt x="890588" y="190500"/>
                </a:lnTo>
                <a:lnTo>
                  <a:pt x="754856" y="378619"/>
                </a:lnTo>
                <a:lnTo>
                  <a:pt x="585788" y="604838"/>
                </a:lnTo>
                <a:lnTo>
                  <a:pt x="483394" y="735807"/>
                </a:lnTo>
                <a:lnTo>
                  <a:pt x="464344" y="750094"/>
                </a:lnTo>
                <a:lnTo>
                  <a:pt x="390525" y="771525"/>
                </a:lnTo>
                <a:lnTo>
                  <a:pt x="223838" y="823913"/>
                </a:lnTo>
                <a:lnTo>
                  <a:pt x="138113" y="847725"/>
                </a:lnTo>
                <a:lnTo>
                  <a:pt x="85725" y="852488"/>
                </a:lnTo>
                <a:lnTo>
                  <a:pt x="52388" y="850107"/>
                </a:lnTo>
                <a:lnTo>
                  <a:pt x="28575" y="845344"/>
                </a:lnTo>
                <a:lnTo>
                  <a:pt x="9525" y="831057"/>
                </a:lnTo>
                <a:lnTo>
                  <a:pt x="2381" y="814388"/>
                </a:lnTo>
                <a:lnTo>
                  <a:pt x="0" y="785813"/>
                </a:lnTo>
                <a:lnTo>
                  <a:pt x="2381" y="750094"/>
                </a:lnTo>
                <a:lnTo>
                  <a:pt x="11906" y="714375"/>
                </a:lnTo>
                <a:lnTo>
                  <a:pt x="30956" y="683419"/>
                </a:lnTo>
                <a:lnTo>
                  <a:pt x="66675" y="642938"/>
                </a:lnTo>
                <a:lnTo>
                  <a:pt x="114300" y="600075"/>
                </a:lnTo>
                <a:lnTo>
                  <a:pt x="192881" y="542925"/>
                </a:lnTo>
                <a:lnTo>
                  <a:pt x="390525" y="40243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4FA2AEB9-EA3F-4CC2-B823-1AE6214A3981}"/>
              </a:ext>
            </a:extLst>
          </p:cNvPr>
          <p:cNvSpPr/>
          <p:nvPr/>
        </p:nvSpPr>
        <p:spPr>
          <a:xfrm rot="16200000">
            <a:off x="6017420" y="2985294"/>
            <a:ext cx="2184400" cy="414338"/>
          </a:xfrm>
          <a:custGeom>
            <a:avLst/>
            <a:gdLst>
              <a:gd name="connsiteX0" fmla="*/ 921544 w 2183606"/>
              <a:gd name="connsiteY0" fmla="*/ 169069 h 414337"/>
              <a:gd name="connsiteX1" fmla="*/ 1185862 w 2183606"/>
              <a:gd name="connsiteY1" fmla="*/ 169069 h 414337"/>
              <a:gd name="connsiteX2" fmla="*/ 1478756 w 2183606"/>
              <a:gd name="connsiteY2" fmla="*/ 169069 h 414337"/>
              <a:gd name="connsiteX3" fmla="*/ 1638300 w 2183606"/>
              <a:gd name="connsiteY3" fmla="*/ 169069 h 414337"/>
              <a:gd name="connsiteX4" fmla="*/ 1778794 w 2183606"/>
              <a:gd name="connsiteY4" fmla="*/ 169069 h 414337"/>
              <a:gd name="connsiteX5" fmla="*/ 1826419 w 2183606"/>
              <a:gd name="connsiteY5" fmla="*/ 169069 h 414337"/>
              <a:gd name="connsiteX6" fmla="*/ 1883569 w 2183606"/>
              <a:gd name="connsiteY6" fmla="*/ 164306 h 414337"/>
              <a:gd name="connsiteX7" fmla="*/ 1921669 w 2183606"/>
              <a:gd name="connsiteY7" fmla="*/ 157162 h 414337"/>
              <a:gd name="connsiteX8" fmla="*/ 1971675 w 2183606"/>
              <a:gd name="connsiteY8" fmla="*/ 138112 h 414337"/>
              <a:gd name="connsiteX9" fmla="*/ 2000250 w 2183606"/>
              <a:gd name="connsiteY9" fmla="*/ 126206 h 414337"/>
              <a:gd name="connsiteX10" fmla="*/ 2031206 w 2183606"/>
              <a:gd name="connsiteY10" fmla="*/ 107156 h 414337"/>
              <a:gd name="connsiteX11" fmla="*/ 2074069 w 2183606"/>
              <a:gd name="connsiteY11" fmla="*/ 73819 h 414337"/>
              <a:gd name="connsiteX12" fmla="*/ 2114550 w 2183606"/>
              <a:gd name="connsiteY12" fmla="*/ 30956 h 414337"/>
              <a:gd name="connsiteX13" fmla="*/ 2131219 w 2183606"/>
              <a:gd name="connsiteY13" fmla="*/ 11906 h 414337"/>
              <a:gd name="connsiteX14" fmla="*/ 2145506 w 2183606"/>
              <a:gd name="connsiteY14" fmla="*/ 2381 h 414337"/>
              <a:gd name="connsiteX15" fmla="*/ 2169319 w 2183606"/>
              <a:gd name="connsiteY15" fmla="*/ 0 h 414337"/>
              <a:gd name="connsiteX16" fmla="*/ 2181225 w 2183606"/>
              <a:gd name="connsiteY16" fmla="*/ 4762 h 414337"/>
              <a:gd name="connsiteX17" fmla="*/ 2183606 w 2183606"/>
              <a:gd name="connsiteY17" fmla="*/ 19050 h 414337"/>
              <a:gd name="connsiteX18" fmla="*/ 2164556 w 2183606"/>
              <a:gd name="connsiteY18" fmla="*/ 71437 h 414337"/>
              <a:gd name="connsiteX19" fmla="*/ 2147887 w 2183606"/>
              <a:gd name="connsiteY19" fmla="*/ 114300 h 414337"/>
              <a:gd name="connsiteX20" fmla="*/ 2128837 w 2183606"/>
              <a:gd name="connsiteY20" fmla="*/ 154781 h 414337"/>
              <a:gd name="connsiteX21" fmla="*/ 2102644 w 2183606"/>
              <a:gd name="connsiteY21" fmla="*/ 204787 h 414337"/>
              <a:gd name="connsiteX22" fmla="*/ 2066925 w 2183606"/>
              <a:gd name="connsiteY22" fmla="*/ 261937 h 414337"/>
              <a:gd name="connsiteX23" fmla="*/ 2038350 w 2183606"/>
              <a:gd name="connsiteY23" fmla="*/ 300037 h 414337"/>
              <a:gd name="connsiteX24" fmla="*/ 2014537 w 2183606"/>
              <a:gd name="connsiteY24" fmla="*/ 328612 h 414337"/>
              <a:gd name="connsiteX25" fmla="*/ 1964531 w 2183606"/>
              <a:gd name="connsiteY25" fmla="*/ 376237 h 414337"/>
              <a:gd name="connsiteX26" fmla="*/ 1912144 w 2183606"/>
              <a:gd name="connsiteY26" fmla="*/ 414337 h 414337"/>
              <a:gd name="connsiteX27" fmla="*/ 1893094 w 2183606"/>
              <a:gd name="connsiteY27" fmla="*/ 414337 h 414337"/>
              <a:gd name="connsiteX28" fmla="*/ 1831181 w 2183606"/>
              <a:gd name="connsiteY28" fmla="*/ 397669 h 414337"/>
              <a:gd name="connsiteX29" fmla="*/ 1747837 w 2183606"/>
              <a:gd name="connsiteY29" fmla="*/ 378619 h 414337"/>
              <a:gd name="connsiteX30" fmla="*/ 1616869 w 2183606"/>
              <a:gd name="connsiteY30" fmla="*/ 371475 h 414337"/>
              <a:gd name="connsiteX31" fmla="*/ 1331119 w 2183606"/>
              <a:gd name="connsiteY31" fmla="*/ 371475 h 414337"/>
              <a:gd name="connsiteX32" fmla="*/ 1040606 w 2183606"/>
              <a:gd name="connsiteY32" fmla="*/ 373856 h 414337"/>
              <a:gd name="connsiteX33" fmla="*/ 731044 w 2183606"/>
              <a:gd name="connsiteY33" fmla="*/ 371475 h 414337"/>
              <a:gd name="connsiteX34" fmla="*/ 497681 w 2183606"/>
              <a:gd name="connsiteY34" fmla="*/ 376237 h 414337"/>
              <a:gd name="connsiteX35" fmla="*/ 390525 w 2183606"/>
              <a:gd name="connsiteY35" fmla="*/ 385762 h 414337"/>
              <a:gd name="connsiteX36" fmla="*/ 338137 w 2183606"/>
              <a:gd name="connsiteY36" fmla="*/ 395287 h 414337"/>
              <a:gd name="connsiteX37" fmla="*/ 259556 w 2183606"/>
              <a:gd name="connsiteY37" fmla="*/ 390525 h 414337"/>
              <a:gd name="connsiteX38" fmla="*/ 180975 w 2183606"/>
              <a:gd name="connsiteY38" fmla="*/ 378619 h 414337"/>
              <a:gd name="connsiteX39" fmla="*/ 85725 w 2183606"/>
              <a:gd name="connsiteY39" fmla="*/ 354806 h 414337"/>
              <a:gd name="connsiteX40" fmla="*/ 40481 w 2183606"/>
              <a:gd name="connsiteY40" fmla="*/ 335756 h 414337"/>
              <a:gd name="connsiteX41" fmla="*/ 19050 w 2183606"/>
              <a:gd name="connsiteY41" fmla="*/ 321469 h 414337"/>
              <a:gd name="connsiteX42" fmla="*/ 2381 w 2183606"/>
              <a:gd name="connsiteY42" fmla="*/ 295275 h 414337"/>
              <a:gd name="connsiteX43" fmla="*/ 0 w 2183606"/>
              <a:gd name="connsiteY43" fmla="*/ 276225 h 414337"/>
              <a:gd name="connsiteX44" fmla="*/ 2381 w 2183606"/>
              <a:gd name="connsiteY44" fmla="*/ 259556 h 414337"/>
              <a:gd name="connsiteX45" fmla="*/ 14287 w 2183606"/>
              <a:gd name="connsiteY45" fmla="*/ 235744 h 414337"/>
              <a:gd name="connsiteX46" fmla="*/ 42862 w 2183606"/>
              <a:gd name="connsiteY46" fmla="*/ 209550 h 414337"/>
              <a:gd name="connsiteX47" fmla="*/ 69056 w 2183606"/>
              <a:gd name="connsiteY47" fmla="*/ 188119 h 414337"/>
              <a:gd name="connsiteX48" fmla="*/ 109537 w 2183606"/>
              <a:gd name="connsiteY48" fmla="*/ 166687 h 414337"/>
              <a:gd name="connsiteX49" fmla="*/ 197644 w 2183606"/>
              <a:gd name="connsiteY49" fmla="*/ 145256 h 414337"/>
              <a:gd name="connsiteX50" fmla="*/ 288131 w 2183606"/>
              <a:gd name="connsiteY50" fmla="*/ 130969 h 414337"/>
              <a:gd name="connsiteX51" fmla="*/ 381000 w 2183606"/>
              <a:gd name="connsiteY51" fmla="*/ 123825 h 414337"/>
              <a:gd name="connsiteX52" fmla="*/ 423862 w 2183606"/>
              <a:gd name="connsiteY52" fmla="*/ 128587 h 414337"/>
              <a:gd name="connsiteX53" fmla="*/ 552450 w 2183606"/>
              <a:gd name="connsiteY53" fmla="*/ 150019 h 414337"/>
              <a:gd name="connsiteX54" fmla="*/ 716756 w 2183606"/>
              <a:gd name="connsiteY54" fmla="*/ 164306 h 414337"/>
              <a:gd name="connsiteX55" fmla="*/ 921544 w 2183606"/>
              <a:gd name="connsiteY55" fmla="*/ 169069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83606" h="414337">
                <a:moveTo>
                  <a:pt x="921544" y="169069"/>
                </a:moveTo>
                <a:lnTo>
                  <a:pt x="1185862" y="169069"/>
                </a:lnTo>
                <a:lnTo>
                  <a:pt x="1478756" y="169069"/>
                </a:lnTo>
                <a:lnTo>
                  <a:pt x="1638300" y="169069"/>
                </a:lnTo>
                <a:lnTo>
                  <a:pt x="1778794" y="169069"/>
                </a:lnTo>
                <a:lnTo>
                  <a:pt x="1826419" y="169069"/>
                </a:lnTo>
                <a:lnTo>
                  <a:pt x="1883569" y="164306"/>
                </a:lnTo>
                <a:lnTo>
                  <a:pt x="1921669" y="157162"/>
                </a:lnTo>
                <a:lnTo>
                  <a:pt x="1971675" y="138112"/>
                </a:lnTo>
                <a:lnTo>
                  <a:pt x="2000250" y="126206"/>
                </a:lnTo>
                <a:lnTo>
                  <a:pt x="2031206" y="107156"/>
                </a:lnTo>
                <a:lnTo>
                  <a:pt x="2074069" y="73819"/>
                </a:lnTo>
                <a:lnTo>
                  <a:pt x="2114550" y="30956"/>
                </a:lnTo>
                <a:lnTo>
                  <a:pt x="2131219" y="11906"/>
                </a:lnTo>
                <a:lnTo>
                  <a:pt x="2145506" y="2381"/>
                </a:lnTo>
                <a:lnTo>
                  <a:pt x="2169319" y="0"/>
                </a:lnTo>
                <a:lnTo>
                  <a:pt x="2181225" y="4762"/>
                </a:lnTo>
                <a:lnTo>
                  <a:pt x="2183606" y="19050"/>
                </a:lnTo>
                <a:lnTo>
                  <a:pt x="2164556" y="71437"/>
                </a:lnTo>
                <a:lnTo>
                  <a:pt x="2147887" y="114300"/>
                </a:lnTo>
                <a:lnTo>
                  <a:pt x="2128837" y="154781"/>
                </a:lnTo>
                <a:lnTo>
                  <a:pt x="2102644" y="204787"/>
                </a:lnTo>
                <a:lnTo>
                  <a:pt x="2066925" y="261937"/>
                </a:lnTo>
                <a:lnTo>
                  <a:pt x="2038350" y="300037"/>
                </a:lnTo>
                <a:lnTo>
                  <a:pt x="2014537" y="328612"/>
                </a:lnTo>
                <a:lnTo>
                  <a:pt x="1964531" y="376237"/>
                </a:lnTo>
                <a:lnTo>
                  <a:pt x="1912144" y="414337"/>
                </a:lnTo>
                <a:lnTo>
                  <a:pt x="1893094" y="414337"/>
                </a:lnTo>
                <a:lnTo>
                  <a:pt x="1831181" y="397669"/>
                </a:lnTo>
                <a:lnTo>
                  <a:pt x="1747837" y="378619"/>
                </a:lnTo>
                <a:lnTo>
                  <a:pt x="1616869" y="371475"/>
                </a:lnTo>
                <a:lnTo>
                  <a:pt x="1331119" y="371475"/>
                </a:lnTo>
                <a:lnTo>
                  <a:pt x="1040606" y="373856"/>
                </a:lnTo>
                <a:lnTo>
                  <a:pt x="731044" y="371475"/>
                </a:lnTo>
                <a:lnTo>
                  <a:pt x="497681" y="376237"/>
                </a:lnTo>
                <a:lnTo>
                  <a:pt x="390525" y="385762"/>
                </a:lnTo>
                <a:lnTo>
                  <a:pt x="338137" y="395287"/>
                </a:lnTo>
                <a:lnTo>
                  <a:pt x="259556" y="390525"/>
                </a:lnTo>
                <a:lnTo>
                  <a:pt x="180975" y="378619"/>
                </a:lnTo>
                <a:lnTo>
                  <a:pt x="85725" y="354806"/>
                </a:lnTo>
                <a:lnTo>
                  <a:pt x="40481" y="335756"/>
                </a:lnTo>
                <a:lnTo>
                  <a:pt x="19050" y="321469"/>
                </a:lnTo>
                <a:lnTo>
                  <a:pt x="2381" y="295275"/>
                </a:lnTo>
                <a:lnTo>
                  <a:pt x="0" y="276225"/>
                </a:lnTo>
                <a:lnTo>
                  <a:pt x="2381" y="259556"/>
                </a:lnTo>
                <a:lnTo>
                  <a:pt x="14287" y="235744"/>
                </a:lnTo>
                <a:lnTo>
                  <a:pt x="42862" y="209550"/>
                </a:lnTo>
                <a:lnTo>
                  <a:pt x="69056" y="188119"/>
                </a:lnTo>
                <a:lnTo>
                  <a:pt x="109537" y="166687"/>
                </a:lnTo>
                <a:lnTo>
                  <a:pt x="197644" y="145256"/>
                </a:lnTo>
                <a:lnTo>
                  <a:pt x="288131" y="130969"/>
                </a:lnTo>
                <a:lnTo>
                  <a:pt x="381000" y="123825"/>
                </a:lnTo>
                <a:lnTo>
                  <a:pt x="423862" y="128587"/>
                </a:lnTo>
                <a:lnTo>
                  <a:pt x="552450" y="150019"/>
                </a:lnTo>
                <a:lnTo>
                  <a:pt x="716756" y="164306"/>
                </a:lnTo>
                <a:lnTo>
                  <a:pt x="921544" y="1690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23E8B37-3CF6-4EA6-9386-2C15892C3F1F}"/>
              </a:ext>
            </a:extLst>
          </p:cNvPr>
          <p:cNvSpPr/>
          <p:nvPr/>
        </p:nvSpPr>
        <p:spPr>
          <a:xfrm rot="16200000">
            <a:off x="5798346" y="3498057"/>
            <a:ext cx="4198937" cy="584200"/>
          </a:xfrm>
          <a:custGeom>
            <a:avLst/>
            <a:gdLst>
              <a:gd name="connsiteX0" fmla="*/ 1631643 w 4198082"/>
              <a:gd name="connsiteY0" fmla="*/ 275340 h 584672"/>
              <a:gd name="connsiteX1" fmla="*/ 2338689 w 4198082"/>
              <a:gd name="connsiteY1" fmla="*/ 275340 h 584672"/>
              <a:gd name="connsiteX2" fmla="*/ 3134115 w 4198082"/>
              <a:gd name="connsiteY2" fmla="*/ 261743 h 584672"/>
              <a:gd name="connsiteX3" fmla="*/ 3521630 w 4198082"/>
              <a:gd name="connsiteY3" fmla="*/ 251545 h 584672"/>
              <a:gd name="connsiteX4" fmla="*/ 3715388 w 4198082"/>
              <a:gd name="connsiteY4" fmla="*/ 244747 h 584672"/>
              <a:gd name="connsiteX5" fmla="*/ 3776574 w 4198082"/>
              <a:gd name="connsiteY5" fmla="*/ 241347 h 584672"/>
              <a:gd name="connsiteX6" fmla="*/ 3817365 w 4198082"/>
              <a:gd name="connsiteY6" fmla="*/ 234549 h 584672"/>
              <a:gd name="connsiteX7" fmla="*/ 3854757 w 4198082"/>
              <a:gd name="connsiteY7" fmla="*/ 227750 h 584672"/>
              <a:gd name="connsiteX8" fmla="*/ 3895548 w 4198082"/>
              <a:gd name="connsiteY8" fmla="*/ 217552 h 584672"/>
              <a:gd name="connsiteX9" fmla="*/ 3949936 w 4198082"/>
              <a:gd name="connsiteY9" fmla="*/ 193758 h 584672"/>
              <a:gd name="connsiteX10" fmla="*/ 3994127 w 4198082"/>
              <a:gd name="connsiteY10" fmla="*/ 169963 h 584672"/>
              <a:gd name="connsiteX11" fmla="*/ 4028119 w 4198082"/>
              <a:gd name="connsiteY11" fmla="*/ 146168 h 584672"/>
              <a:gd name="connsiteX12" fmla="*/ 4062112 w 4198082"/>
              <a:gd name="connsiteY12" fmla="*/ 115575 h 584672"/>
              <a:gd name="connsiteX13" fmla="*/ 4102903 w 4198082"/>
              <a:gd name="connsiteY13" fmla="*/ 64586 h 584672"/>
              <a:gd name="connsiteX14" fmla="*/ 4130097 w 4198082"/>
              <a:gd name="connsiteY14" fmla="*/ 27194 h 584672"/>
              <a:gd name="connsiteX15" fmla="*/ 4150492 w 4198082"/>
              <a:gd name="connsiteY15" fmla="*/ 6799 h 584672"/>
              <a:gd name="connsiteX16" fmla="*/ 4174287 w 4198082"/>
              <a:gd name="connsiteY16" fmla="*/ 0 h 584672"/>
              <a:gd name="connsiteX17" fmla="*/ 4184485 w 4198082"/>
              <a:gd name="connsiteY17" fmla="*/ 0 h 584672"/>
              <a:gd name="connsiteX18" fmla="*/ 4194683 w 4198082"/>
              <a:gd name="connsiteY18" fmla="*/ 10198 h 584672"/>
              <a:gd name="connsiteX19" fmla="*/ 4198082 w 4198082"/>
              <a:gd name="connsiteY19" fmla="*/ 37392 h 584672"/>
              <a:gd name="connsiteX20" fmla="*/ 4194683 w 4198082"/>
              <a:gd name="connsiteY20" fmla="*/ 84981 h 584672"/>
              <a:gd name="connsiteX21" fmla="*/ 4174287 w 4198082"/>
              <a:gd name="connsiteY21" fmla="*/ 180161 h 584672"/>
              <a:gd name="connsiteX22" fmla="*/ 4140295 w 4198082"/>
              <a:gd name="connsiteY22" fmla="*/ 271941 h 584672"/>
              <a:gd name="connsiteX23" fmla="*/ 4106302 w 4198082"/>
              <a:gd name="connsiteY23" fmla="*/ 343325 h 584672"/>
              <a:gd name="connsiteX24" fmla="*/ 4072309 w 4198082"/>
              <a:gd name="connsiteY24" fmla="*/ 404512 h 584672"/>
              <a:gd name="connsiteX25" fmla="*/ 4038317 w 4198082"/>
              <a:gd name="connsiteY25" fmla="*/ 455500 h 584672"/>
              <a:gd name="connsiteX26" fmla="*/ 4004324 w 4198082"/>
              <a:gd name="connsiteY26" fmla="*/ 499691 h 584672"/>
              <a:gd name="connsiteX27" fmla="*/ 3970332 w 4198082"/>
              <a:gd name="connsiteY27" fmla="*/ 537083 h 584672"/>
              <a:gd name="connsiteX28" fmla="*/ 3939738 w 4198082"/>
              <a:gd name="connsiteY28" fmla="*/ 564277 h 584672"/>
              <a:gd name="connsiteX29" fmla="*/ 3909145 w 4198082"/>
              <a:gd name="connsiteY29" fmla="*/ 577874 h 584672"/>
              <a:gd name="connsiteX30" fmla="*/ 3885350 w 4198082"/>
              <a:gd name="connsiteY30" fmla="*/ 584672 h 584672"/>
              <a:gd name="connsiteX31" fmla="*/ 3861556 w 4198082"/>
              <a:gd name="connsiteY31" fmla="*/ 574474 h 584672"/>
              <a:gd name="connsiteX32" fmla="*/ 3837761 w 4198082"/>
              <a:gd name="connsiteY32" fmla="*/ 557478 h 584672"/>
              <a:gd name="connsiteX33" fmla="*/ 3793570 w 4198082"/>
              <a:gd name="connsiteY33" fmla="*/ 533683 h 584672"/>
              <a:gd name="connsiteX34" fmla="*/ 3732384 w 4198082"/>
              <a:gd name="connsiteY34" fmla="*/ 509889 h 584672"/>
              <a:gd name="connsiteX35" fmla="*/ 3684794 w 4198082"/>
              <a:gd name="connsiteY35" fmla="*/ 499691 h 584672"/>
              <a:gd name="connsiteX36" fmla="*/ 3623608 w 4198082"/>
              <a:gd name="connsiteY36" fmla="*/ 492892 h 584672"/>
              <a:gd name="connsiteX37" fmla="*/ 3382260 w 4198082"/>
              <a:gd name="connsiteY37" fmla="*/ 492892 h 584672"/>
              <a:gd name="connsiteX38" fmla="*/ 2879170 w 4198082"/>
              <a:gd name="connsiteY38" fmla="*/ 492892 h 584672"/>
              <a:gd name="connsiteX39" fmla="*/ 2287700 w 4198082"/>
              <a:gd name="connsiteY39" fmla="*/ 492892 h 584672"/>
              <a:gd name="connsiteX40" fmla="*/ 1818602 w 4198082"/>
              <a:gd name="connsiteY40" fmla="*/ 492892 h 584672"/>
              <a:gd name="connsiteX41" fmla="*/ 1308714 w 4198082"/>
              <a:gd name="connsiteY41" fmla="*/ 492892 h 584672"/>
              <a:gd name="connsiteX42" fmla="*/ 883807 w 4198082"/>
              <a:gd name="connsiteY42" fmla="*/ 489493 h 584672"/>
              <a:gd name="connsiteX43" fmla="*/ 642460 w 4198082"/>
              <a:gd name="connsiteY43" fmla="*/ 509889 h 584672"/>
              <a:gd name="connsiteX44" fmla="*/ 571075 w 4198082"/>
              <a:gd name="connsiteY44" fmla="*/ 513288 h 584672"/>
              <a:gd name="connsiteX45" fmla="*/ 452101 w 4198082"/>
              <a:gd name="connsiteY45" fmla="*/ 506489 h 584672"/>
              <a:gd name="connsiteX46" fmla="*/ 377318 w 4198082"/>
              <a:gd name="connsiteY46" fmla="*/ 492892 h 584672"/>
              <a:gd name="connsiteX47" fmla="*/ 237948 w 4198082"/>
              <a:gd name="connsiteY47" fmla="*/ 452101 h 584672"/>
              <a:gd name="connsiteX48" fmla="*/ 163164 w 4198082"/>
              <a:gd name="connsiteY48" fmla="*/ 421508 h 584672"/>
              <a:gd name="connsiteX49" fmla="*/ 91780 w 4198082"/>
              <a:gd name="connsiteY49" fmla="*/ 384116 h 584672"/>
              <a:gd name="connsiteX50" fmla="*/ 47590 w 4198082"/>
              <a:gd name="connsiteY50" fmla="*/ 353523 h 584672"/>
              <a:gd name="connsiteX51" fmla="*/ 27194 w 4198082"/>
              <a:gd name="connsiteY51" fmla="*/ 333127 h 584672"/>
              <a:gd name="connsiteX52" fmla="*/ 10198 w 4198082"/>
              <a:gd name="connsiteY52" fmla="*/ 305933 h 584672"/>
              <a:gd name="connsiteX53" fmla="*/ 3399 w 4198082"/>
              <a:gd name="connsiteY53" fmla="*/ 288937 h 584672"/>
              <a:gd name="connsiteX54" fmla="*/ 0 w 4198082"/>
              <a:gd name="connsiteY54" fmla="*/ 265142 h 584672"/>
              <a:gd name="connsiteX55" fmla="*/ 10198 w 4198082"/>
              <a:gd name="connsiteY55" fmla="*/ 244747 h 584672"/>
              <a:gd name="connsiteX56" fmla="*/ 30593 w 4198082"/>
              <a:gd name="connsiteY56" fmla="*/ 224351 h 584672"/>
              <a:gd name="connsiteX57" fmla="*/ 78183 w 4198082"/>
              <a:gd name="connsiteY57" fmla="*/ 193758 h 584672"/>
              <a:gd name="connsiteX58" fmla="*/ 618665 w 4198082"/>
              <a:gd name="connsiteY58" fmla="*/ 261743 h 584672"/>
              <a:gd name="connsiteX59" fmla="*/ 679851 w 4198082"/>
              <a:gd name="connsiteY59" fmla="*/ 268541 h 584672"/>
              <a:gd name="connsiteX60" fmla="*/ 826020 w 4198082"/>
              <a:gd name="connsiteY60" fmla="*/ 268541 h 584672"/>
              <a:gd name="connsiteX61" fmla="*/ 1237330 w 4198082"/>
              <a:gd name="connsiteY61" fmla="*/ 275340 h 584672"/>
              <a:gd name="connsiteX62" fmla="*/ 1631643 w 4198082"/>
              <a:gd name="connsiteY62" fmla="*/ 275340 h 5846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198082" h="584672">
                <a:moveTo>
                  <a:pt x="1631643" y="275340"/>
                </a:moveTo>
                <a:lnTo>
                  <a:pt x="2338689" y="275340"/>
                </a:lnTo>
                <a:lnTo>
                  <a:pt x="3134115" y="261743"/>
                </a:lnTo>
                <a:lnTo>
                  <a:pt x="3521630" y="251545"/>
                </a:lnTo>
                <a:lnTo>
                  <a:pt x="3715388" y="244747"/>
                </a:lnTo>
                <a:lnTo>
                  <a:pt x="3776574" y="241347"/>
                </a:lnTo>
                <a:lnTo>
                  <a:pt x="3817365" y="234549"/>
                </a:lnTo>
                <a:lnTo>
                  <a:pt x="3854757" y="227750"/>
                </a:lnTo>
                <a:lnTo>
                  <a:pt x="3895548" y="217552"/>
                </a:lnTo>
                <a:lnTo>
                  <a:pt x="3949936" y="193758"/>
                </a:lnTo>
                <a:lnTo>
                  <a:pt x="3994127" y="169963"/>
                </a:lnTo>
                <a:lnTo>
                  <a:pt x="4028119" y="146168"/>
                </a:lnTo>
                <a:lnTo>
                  <a:pt x="4062112" y="115575"/>
                </a:lnTo>
                <a:lnTo>
                  <a:pt x="4102903" y="64586"/>
                </a:lnTo>
                <a:lnTo>
                  <a:pt x="4130097" y="27194"/>
                </a:lnTo>
                <a:lnTo>
                  <a:pt x="4150492" y="6799"/>
                </a:lnTo>
                <a:lnTo>
                  <a:pt x="4174287" y="0"/>
                </a:lnTo>
                <a:lnTo>
                  <a:pt x="4184485" y="0"/>
                </a:lnTo>
                <a:lnTo>
                  <a:pt x="4194683" y="10198"/>
                </a:lnTo>
                <a:lnTo>
                  <a:pt x="4198082" y="37392"/>
                </a:lnTo>
                <a:lnTo>
                  <a:pt x="4194683" y="84981"/>
                </a:lnTo>
                <a:lnTo>
                  <a:pt x="4174287" y="180161"/>
                </a:lnTo>
                <a:lnTo>
                  <a:pt x="4140295" y="271941"/>
                </a:lnTo>
                <a:lnTo>
                  <a:pt x="4106302" y="343325"/>
                </a:lnTo>
                <a:lnTo>
                  <a:pt x="4072309" y="404512"/>
                </a:lnTo>
                <a:lnTo>
                  <a:pt x="4038317" y="455500"/>
                </a:lnTo>
                <a:lnTo>
                  <a:pt x="4004324" y="499691"/>
                </a:lnTo>
                <a:lnTo>
                  <a:pt x="3970332" y="537083"/>
                </a:lnTo>
                <a:lnTo>
                  <a:pt x="3939738" y="564277"/>
                </a:lnTo>
                <a:lnTo>
                  <a:pt x="3909145" y="577874"/>
                </a:lnTo>
                <a:lnTo>
                  <a:pt x="3885350" y="584672"/>
                </a:lnTo>
                <a:lnTo>
                  <a:pt x="3861556" y="574474"/>
                </a:lnTo>
                <a:lnTo>
                  <a:pt x="3837761" y="557478"/>
                </a:lnTo>
                <a:lnTo>
                  <a:pt x="3793570" y="533683"/>
                </a:lnTo>
                <a:lnTo>
                  <a:pt x="3732384" y="509889"/>
                </a:lnTo>
                <a:lnTo>
                  <a:pt x="3684794" y="499691"/>
                </a:lnTo>
                <a:lnTo>
                  <a:pt x="3623608" y="492892"/>
                </a:lnTo>
                <a:lnTo>
                  <a:pt x="3382260" y="492892"/>
                </a:lnTo>
                <a:lnTo>
                  <a:pt x="2879170" y="492892"/>
                </a:lnTo>
                <a:lnTo>
                  <a:pt x="2287700" y="492892"/>
                </a:lnTo>
                <a:lnTo>
                  <a:pt x="1818602" y="492892"/>
                </a:lnTo>
                <a:lnTo>
                  <a:pt x="1308714" y="492892"/>
                </a:lnTo>
                <a:lnTo>
                  <a:pt x="883807" y="489493"/>
                </a:lnTo>
                <a:lnTo>
                  <a:pt x="642460" y="509889"/>
                </a:lnTo>
                <a:lnTo>
                  <a:pt x="571075" y="513288"/>
                </a:lnTo>
                <a:lnTo>
                  <a:pt x="452101" y="506489"/>
                </a:lnTo>
                <a:lnTo>
                  <a:pt x="377318" y="492892"/>
                </a:lnTo>
                <a:lnTo>
                  <a:pt x="237948" y="452101"/>
                </a:lnTo>
                <a:lnTo>
                  <a:pt x="163164" y="421508"/>
                </a:lnTo>
                <a:lnTo>
                  <a:pt x="91780" y="384116"/>
                </a:lnTo>
                <a:lnTo>
                  <a:pt x="47590" y="353523"/>
                </a:lnTo>
                <a:lnTo>
                  <a:pt x="27194" y="333127"/>
                </a:lnTo>
                <a:lnTo>
                  <a:pt x="10198" y="305933"/>
                </a:lnTo>
                <a:lnTo>
                  <a:pt x="3399" y="288937"/>
                </a:lnTo>
                <a:lnTo>
                  <a:pt x="0" y="265142"/>
                </a:lnTo>
                <a:lnTo>
                  <a:pt x="10198" y="244747"/>
                </a:lnTo>
                <a:lnTo>
                  <a:pt x="30593" y="224351"/>
                </a:lnTo>
                <a:lnTo>
                  <a:pt x="78183" y="193758"/>
                </a:lnTo>
                <a:lnTo>
                  <a:pt x="618665" y="261743"/>
                </a:lnTo>
                <a:lnTo>
                  <a:pt x="679851" y="268541"/>
                </a:lnTo>
                <a:lnTo>
                  <a:pt x="826020" y="268541"/>
                </a:lnTo>
                <a:lnTo>
                  <a:pt x="1237330" y="275340"/>
                </a:lnTo>
                <a:lnTo>
                  <a:pt x="1631643" y="27534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8DA61F77-AA52-4B12-BABD-31CBB47D8F7E}"/>
              </a:ext>
            </a:extLst>
          </p:cNvPr>
          <p:cNvSpPr/>
          <p:nvPr/>
        </p:nvSpPr>
        <p:spPr>
          <a:xfrm>
            <a:off x="3922717" y="4090988"/>
            <a:ext cx="939800" cy="1471612"/>
          </a:xfrm>
          <a:custGeom>
            <a:avLst/>
            <a:gdLst>
              <a:gd name="connsiteX0" fmla="*/ 664369 w 940594"/>
              <a:gd name="connsiteY0" fmla="*/ 673893 h 1471612"/>
              <a:gd name="connsiteX1" fmla="*/ 552450 w 940594"/>
              <a:gd name="connsiteY1" fmla="*/ 928687 h 1471612"/>
              <a:gd name="connsiteX2" fmla="*/ 485775 w 940594"/>
              <a:gd name="connsiteY2" fmla="*/ 1078706 h 1471612"/>
              <a:gd name="connsiteX3" fmla="*/ 414337 w 940594"/>
              <a:gd name="connsiteY3" fmla="*/ 1243012 h 1471612"/>
              <a:gd name="connsiteX4" fmla="*/ 361950 w 940594"/>
              <a:gd name="connsiteY4" fmla="*/ 1357312 h 1471612"/>
              <a:gd name="connsiteX5" fmla="*/ 352425 w 940594"/>
              <a:gd name="connsiteY5" fmla="*/ 1383506 h 1471612"/>
              <a:gd name="connsiteX6" fmla="*/ 338137 w 940594"/>
              <a:gd name="connsiteY6" fmla="*/ 1433512 h 1471612"/>
              <a:gd name="connsiteX7" fmla="*/ 319087 w 940594"/>
              <a:gd name="connsiteY7" fmla="*/ 1471612 h 1471612"/>
              <a:gd name="connsiteX8" fmla="*/ 0 w 940594"/>
              <a:gd name="connsiteY8" fmla="*/ 1059656 h 1471612"/>
              <a:gd name="connsiteX9" fmla="*/ 23812 w 940594"/>
              <a:gd name="connsiteY9" fmla="*/ 1076325 h 1471612"/>
              <a:gd name="connsiteX10" fmla="*/ 57150 w 940594"/>
              <a:gd name="connsiteY10" fmla="*/ 1090612 h 1471612"/>
              <a:gd name="connsiteX11" fmla="*/ 85725 w 940594"/>
              <a:gd name="connsiteY11" fmla="*/ 1100137 h 1471612"/>
              <a:gd name="connsiteX12" fmla="*/ 111919 w 940594"/>
              <a:gd name="connsiteY12" fmla="*/ 1102518 h 1471612"/>
              <a:gd name="connsiteX13" fmla="*/ 128587 w 940594"/>
              <a:gd name="connsiteY13" fmla="*/ 1097756 h 1471612"/>
              <a:gd name="connsiteX14" fmla="*/ 157162 w 940594"/>
              <a:gd name="connsiteY14" fmla="*/ 1081087 h 1471612"/>
              <a:gd name="connsiteX15" fmla="*/ 226219 w 940594"/>
              <a:gd name="connsiteY15" fmla="*/ 1009650 h 1471612"/>
              <a:gd name="connsiteX16" fmla="*/ 326231 w 940594"/>
              <a:gd name="connsiteY16" fmla="*/ 881062 h 1471612"/>
              <a:gd name="connsiteX17" fmla="*/ 478631 w 940594"/>
              <a:gd name="connsiteY17" fmla="*/ 661987 h 1471612"/>
              <a:gd name="connsiteX18" fmla="*/ 635794 w 940594"/>
              <a:gd name="connsiteY18" fmla="*/ 423862 h 1471612"/>
              <a:gd name="connsiteX19" fmla="*/ 776287 w 940594"/>
              <a:gd name="connsiteY19" fmla="*/ 202406 h 1471612"/>
              <a:gd name="connsiteX20" fmla="*/ 883444 w 940594"/>
              <a:gd name="connsiteY20" fmla="*/ 23812 h 1471612"/>
              <a:gd name="connsiteX21" fmla="*/ 902494 w 940594"/>
              <a:gd name="connsiteY21" fmla="*/ 2381 h 1471612"/>
              <a:gd name="connsiteX22" fmla="*/ 916781 w 940594"/>
              <a:gd name="connsiteY22" fmla="*/ 0 h 1471612"/>
              <a:gd name="connsiteX23" fmla="*/ 928687 w 940594"/>
              <a:gd name="connsiteY23" fmla="*/ 0 h 1471612"/>
              <a:gd name="connsiteX24" fmla="*/ 933450 w 940594"/>
              <a:gd name="connsiteY24" fmla="*/ 2381 h 1471612"/>
              <a:gd name="connsiteX25" fmla="*/ 938212 w 940594"/>
              <a:gd name="connsiteY25" fmla="*/ 11906 h 1471612"/>
              <a:gd name="connsiteX26" fmla="*/ 940594 w 940594"/>
              <a:gd name="connsiteY26" fmla="*/ 30956 h 1471612"/>
              <a:gd name="connsiteX27" fmla="*/ 935831 w 940594"/>
              <a:gd name="connsiteY27" fmla="*/ 57150 h 1471612"/>
              <a:gd name="connsiteX28" fmla="*/ 890587 w 940594"/>
              <a:gd name="connsiteY28" fmla="*/ 164306 h 1471612"/>
              <a:gd name="connsiteX29" fmla="*/ 769144 w 940594"/>
              <a:gd name="connsiteY29" fmla="*/ 435768 h 1471612"/>
              <a:gd name="connsiteX30" fmla="*/ 664369 w 940594"/>
              <a:gd name="connsiteY30" fmla="*/ 673893 h 1471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40594" h="1471612">
                <a:moveTo>
                  <a:pt x="664369" y="673893"/>
                </a:moveTo>
                <a:lnTo>
                  <a:pt x="552450" y="928687"/>
                </a:lnTo>
                <a:lnTo>
                  <a:pt x="485775" y="1078706"/>
                </a:lnTo>
                <a:lnTo>
                  <a:pt x="414337" y="1243012"/>
                </a:lnTo>
                <a:lnTo>
                  <a:pt x="361950" y="1357312"/>
                </a:lnTo>
                <a:lnTo>
                  <a:pt x="352425" y="1383506"/>
                </a:lnTo>
                <a:lnTo>
                  <a:pt x="338137" y="1433512"/>
                </a:lnTo>
                <a:lnTo>
                  <a:pt x="319087" y="1471612"/>
                </a:lnTo>
                <a:lnTo>
                  <a:pt x="0" y="1059656"/>
                </a:lnTo>
                <a:lnTo>
                  <a:pt x="23812" y="1076325"/>
                </a:lnTo>
                <a:lnTo>
                  <a:pt x="57150" y="1090612"/>
                </a:lnTo>
                <a:lnTo>
                  <a:pt x="85725" y="1100137"/>
                </a:lnTo>
                <a:lnTo>
                  <a:pt x="111919" y="1102518"/>
                </a:lnTo>
                <a:lnTo>
                  <a:pt x="128587" y="1097756"/>
                </a:lnTo>
                <a:lnTo>
                  <a:pt x="157162" y="1081087"/>
                </a:lnTo>
                <a:lnTo>
                  <a:pt x="226219" y="1009650"/>
                </a:lnTo>
                <a:lnTo>
                  <a:pt x="326231" y="881062"/>
                </a:lnTo>
                <a:lnTo>
                  <a:pt x="478631" y="661987"/>
                </a:lnTo>
                <a:lnTo>
                  <a:pt x="635794" y="423862"/>
                </a:lnTo>
                <a:lnTo>
                  <a:pt x="776287" y="202406"/>
                </a:lnTo>
                <a:lnTo>
                  <a:pt x="883444" y="23812"/>
                </a:lnTo>
                <a:lnTo>
                  <a:pt x="902494" y="2381"/>
                </a:lnTo>
                <a:lnTo>
                  <a:pt x="916781" y="0"/>
                </a:lnTo>
                <a:lnTo>
                  <a:pt x="928687" y="0"/>
                </a:lnTo>
                <a:lnTo>
                  <a:pt x="933450" y="2381"/>
                </a:lnTo>
                <a:lnTo>
                  <a:pt x="938212" y="11906"/>
                </a:lnTo>
                <a:lnTo>
                  <a:pt x="940594" y="30956"/>
                </a:lnTo>
                <a:lnTo>
                  <a:pt x="935831" y="57150"/>
                </a:lnTo>
                <a:lnTo>
                  <a:pt x="890587" y="164306"/>
                </a:lnTo>
                <a:lnTo>
                  <a:pt x="769144" y="435768"/>
                </a:lnTo>
                <a:lnTo>
                  <a:pt x="664369" y="67389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A24B434-DFA1-4FC2-8D1D-A7BF5292904B}"/>
              </a:ext>
            </a:extLst>
          </p:cNvPr>
          <p:cNvSpPr/>
          <p:nvPr/>
        </p:nvSpPr>
        <p:spPr>
          <a:xfrm rot="16200000">
            <a:off x="4787904" y="2416176"/>
            <a:ext cx="2365375" cy="1362075"/>
          </a:xfrm>
          <a:custGeom>
            <a:avLst/>
            <a:gdLst>
              <a:gd name="connsiteX0" fmla="*/ 2040732 w 2364582"/>
              <a:gd name="connsiteY0" fmla="*/ 440531 h 1362075"/>
              <a:gd name="connsiteX1" fmla="*/ 2016919 w 2364582"/>
              <a:gd name="connsiteY1" fmla="*/ 314325 h 1362075"/>
              <a:gd name="connsiteX2" fmla="*/ 1997869 w 2364582"/>
              <a:gd name="connsiteY2" fmla="*/ 195262 h 1362075"/>
              <a:gd name="connsiteX3" fmla="*/ 1983582 w 2364582"/>
              <a:gd name="connsiteY3" fmla="*/ 57150 h 1362075"/>
              <a:gd name="connsiteX4" fmla="*/ 1983582 w 2364582"/>
              <a:gd name="connsiteY4" fmla="*/ 11906 h 1362075"/>
              <a:gd name="connsiteX5" fmla="*/ 2169319 w 2364582"/>
              <a:gd name="connsiteY5" fmla="*/ 0 h 1362075"/>
              <a:gd name="connsiteX6" fmla="*/ 2150269 w 2364582"/>
              <a:gd name="connsiteY6" fmla="*/ 57150 h 1362075"/>
              <a:gd name="connsiteX7" fmla="*/ 2147888 w 2364582"/>
              <a:gd name="connsiteY7" fmla="*/ 78581 h 1362075"/>
              <a:gd name="connsiteX8" fmla="*/ 2155032 w 2364582"/>
              <a:gd name="connsiteY8" fmla="*/ 166687 h 1362075"/>
              <a:gd name="connsiteX9" fmla="*/ 2185988 w 2364582"/>
              <a:gd name="connsiteY9" fmla="*/ 376237 h 1362075"/>
              <a:gd name="connsiteX10" fmla="*/ 2219325 w 2364582"/>
              <a:gd name="connsiteY10" fmla="*/ 550068 h 1362075"/>
              <a:gd name="connsiteX11" fmla="*/ 2252663 w 2364582"/>
              <a:gd name="connsiteY11" fmla="*/ 697706 h 1362075"/>
              <a:gd name="connsiteX12" fmla="*/ 2288382 w 2364582"/>
              <a:gd name="connsiteY12" fmla="*/ 847725 h 1362075"/>
              <a:gd name="connsiteX13" fmla="*/ 2316957 w 2364582"/>
              <a:gd name="connsiteY13" fmla="*/ 959643 h 1362075"/>
              <a:gd name="connsiteX14" fmla="*/ 2336007 w 2364582"/>
              <a:gd name="connsiteY14" fmla="*/ 1004887 h 1362075"/>
              <a:gd name="connsiteX15" fmla="*/ 2355057 w 2364582"/>
              <a:gd name="connsiteY15" fmla="*/ 1052512 h 1362075"/>
              <a:gd name="connsiteX16" fmla="*/ 2364582 w 2364582"/>
              <a:gd name="connsiteY16" fmla="*/ 1085850 h 1362075"/>
              <a:gd name="connsiteX17" fmla="*/ 2364582 w 2364582"/>
              <a:gd name="connsiteY17" fmla="*/ 1104900 h 1362075"/>
              <a:gd name="connsiteX18" fmla="*/ 2359819 w 2364582"/>
              <a:gd name="connsiteY18" fmla="*/ 1123950 h 1362075"/>
              <a:gd name="connsiteX19" fmla="*/ 2328863 w 2364582"/>
              <a:gd name="connsiteY19" fmla="*/ 1169193 h 1362075"/>
              <a:gd name="connsiteX20" fmla="*/ 2293144 w 2364582"/>
              <a:gd name="connsiteY20" fmla="*/ 1219200 h 1362075"/>
              <a:gd name="connsiteX21" fmla="*/ 2243138 w 2364582"/>
              <a:gd name="connsiteY21" fmla="*/ 1278731 h 1362075"/>
              <a:gd name="connsiteX22" fmla="*/ 2207419 w 2364582"/>
              <a:gd name="connsiteY22" fmla="*/ 1307306 h 1362075"/>
              <a:gd name="connsiteX23" fmla="*/ 2188369 w 2364582"/>
              <a:gd name="connsiteY23" fmla="*/ 1319212 h 1362075"/>
              <a:gd name="connsiteX24" fmla="*/ 2155032 w 2364582"/>
              <a:gd name="connsiteY24" fmla="*/ 1347787 h 1362075"/>
              <a:gd name="connsiteX25" fmla="*/ 2126457 w 2364582"/>
              <a:gd name="connsiteY25" fmla="*/ 1359693 h 1362075"/>
              <a:gd name="connsiteX26" fmla="*/ 2107407 w 2364582"/>
              <a:gd name="connsiteY26" fmla="*/ 1362075 h 1362075"/>
              <a:gd name="connsiteX27" fmla="*/ 2078832 w 2364582"/>
              <a:gd name="connsiteY27" fmla="*/ 1354931 h 1362075"/>
              <a:gd name="connsiteX28" fmla="*/ 2047875 w 2364582"/>
              <a:gd name="connsiteY28" fmla="*/ 1340643 h 1362075"/>
              <a:gd name="connsiteX29" fmla="*/ 2012157 w 2364582"/>
              <a:gd name="connsiteY29" fmla="*/ 1316831 h 1362075"/>
              <a:gd name="connsiteX30" fmla="*/ 1964532 w 2364582"/>
              <a:gd name="connsiteY30" fmla="*/ 1293018 h 1362075"/>
              <a:gd name="connsiteX31" fmla="*/ 1905000 w 2364582"/>
              <a:gd name="connsiteY31" fmla="*/ 1276350 h 1362075"/>
              <a:gd name="connsiteX32" fmla="*/ 1850232 w 2364582"/>
              <a:gd name="connsiteY32" fmla="*/ 1269206 h 1362075"/>
              <a:gd name="connsiteX33" fmla="*/ 1621632 w 2364582"/>
              <a:gd name="connsiteY33" fmla="*/ 1262062 h 1362075"/>
              <a:gd name="connsiteX34" fmla="*/ 1183482 w 2364582"/>
              <a:gd name="connsiteY34" fmla="*/ 1252537 h 1362075"/>
              <a:gd name="connsiteX35" fmla="*/ 671513 w 2364582"/>
              <a:gd name="connsiteY35" fmla="*/ 1238250 h 1362075"/>
              <a:gd name="connsiteX36" fmla="*/ 238125 w 2364582"/>
              <a:gd name="connsiteY36" fmla="*/ 1226343 h 1362075"/>
              <a:gd name="connsiteX37" fmla="*/ 102394 w 2364582"/>
              <a:gd name="connsiteY37" fmla="*/ 1221581 h 1362075"/>
              <a:gd name="connsiteX38" fmla="*/ 69057 w 2364582"/>
              <a:gd name="connsiteY38" fmla="*/ 1214437 h 1362075"/>
              <a:gd name="connsiteX39" fmla="*/ 47625 w 2364582"/>
              <a:gd name="connsiteY39" fmla="*/ 1204912 h 1362075"/>
              <a:gd name="connsiteX40" fmla="*/ 23813 w 2364582"/>
              <a:gd name="connsiteY40" fmla="*/ 1190625 h 1362075"/>
              <a:gd name="connsiteX41" fmla="*/ 9525 w 2364582"/>
              <a:gd name="connsiteY41" fmla="*/ 1173956 h 1362075"/>
              <a:gd name="connsiteX42" fmla="*/ 0 w 2364582"/>
              <a:gd name="connsiteY42" fmla="*/ 1145381 h 1362075"/>
              <a:gd name="connsiteX43" fmla="*/ 2382 w 2364582"/>
              <a:gd name="connsiteY43" fmla="*/ 1123950 h 1362075"/>
              <a:gd name="connsiteX44" fmla="*/ 14288 w 2364582"/>
              <a:gd name="connsiteY44" fmla="*/ 1102518 h 1362075"/>
              <a:gd name="connsiteX45" fmla="*/ 33338 w 2364582"/>
              <a:gd name="connsiteY45" fmla="*/ 1083468 h 1362075"/>
              <a:gd name="connsiteX46" fmla="*/ 76200 w 2364582"/>
              <a:gd name="connsiteY46" fmla="*/ 1054893 h 1362075"/>
              <a:gd name="connsiteX47" fmla="*/ 128588 w 2364582"/>
              <a:gd name="connsiteY47" fmla="*/ 1023937 h 1362075"/>
              <a:gd name="connsiteX48" fmla="*/ 302419 w 2364582"/>
              <a:gd name="connsiteY48" fmla="*/ 1002506 h 1362075"/>
              <a:gd name="connsiteX49" fmla="*/ 561975 w 2364582"/>
              <a:gd name="connsiteY49" fmla="*/ 1012031 h 1362075"/>
              <a:gd name="connsiteX50" fmla="*/ 907257 w 2364582"/>
              <a:gd name="connsiteY50" fmla="*/ 1023937 h 1362075"/>
              <a:gd name="connsiteX51" fmla="*/ 1052513 w 2364582"/>
              <a:gd name="connsiteY51" fmla="*/ 1026318 h 1362075"/>
              <a:gd name="connsiteX52" fmla="*/ 1335882 w 2364582"/>
              <a:gd name="connsiteY52" fmla="*/ 1038225 h 1362075"/>
              <a:gd name="connsiteX53" fmla="*/ 1524000 w 2364582"/>
              <a:gd name="connsiteY53" fmla="*/ 1047750 h 1362075"/>
              <a:gd name="connsiteX54" fmla="*/ 1809750 w 2364582"/>
              <a:gd name="connsiteY54" fmla="*/ 1045368 h 1362075"/>
              <a:gd name="connsiteX55" fmla="*/ 2040732 w 2364582"/>
              <a:gd name="connsiteY55" fmla="*/ 1042987 h 1362075"/>
              <a:gd name="connsiteX56" fmla="*/ 2081213 w 2364582"/>
              <a:gd name="connsiteY56" fmla="*/ 1033462 h 1362075"/>
              <a:gd name="connsiteX57" fmla="*/ 2114550 w 2364582"/>
              <a:gd name="connsiteY57" fmla="*/ 1014412 h 1362075"/>
              <a:gd name="connsiteX58" fmla="*/ 2131219 w 2364582"/>
              <a:gd name="connsiteY58" fmla="*/ 995362 h 1362075"/>
              <a:gd name="connsiteX59" fmla="*/ 2140744 w 2364582"/>
              <a:gd name="connsiteY59" fmla="*/ 973931 h 1362075"/>
              <a:gd name="connsiteX60" fmla="*/ 2145507 w 2364582"/>
              <a:gd name="connsiteY60" fmla="*/ 935831 h 1362075"/>
              <a:gd name="connsiteX61" fmla="*/ 2119313 w 2364582"/>
              <a:gd name="connsiteY61" fmla="*/ 816768 h 1362075"/>
              <a:gd name="connsiteX62" fmla="*/ 2069307 w 2364582"/>
              <a:gd name="connsiteY62" fmla="*/ 597693 h 1362075"/>
              <a:gd name="connsiteX63" fmla="*/ 2040732 w 2364582"/>
              <a:gd name="connsiteY63" fmla="*/ 440531 h 136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364582" h="1362075">
                <a:moveTo>
                  <a:pt x="2040732" y="440531"/>
                </a:moveTo>
                <a:lnTo>
                  <a:pt x="2016919" y="314325"/>
                </a:lnTo>
                <a:lnTo>
                  <a:pt x="1997869" y="195262"/>
                </a:lnTo>
                <a:lnTo>
                  <a:pt x="1983582" y="57150"/>
                </a:lnTo>
                <a:lnTo>
                  <a:pt x="1983582" y="11906"/>
                </a:lnTo>
                <a:lnTo>
                  <a:pt x="2169319" y="0"/>
                </a:lnTo>
                <a:lnTo>
                  <a:pt x="2150269" y="57150"/>
                </a:lnTo>
                <a:lnTo>
                  <a:pt x="2147888" y="78581"/>
                </a:lnTo>
                <a:lnTo>
                  <a:pt x="2155032" y="166687"/>
                </a:lnTo>
                <a:lnTo>
                  <a:pt x="2185988" y="376237"/>
                </a:lnTo>
                <a:lnTo>
                  <a:pt x="2219325" y="550068"/>
                </a:lnTo>
                <a:lnTo>
                  <a:pt x="2252663" y="697706"/>
                </a:lnTo>
                <a:lnTo>
                  <a:pt x="2288382" y="847725"/>
                </a:lnTo>
                <a:lnTo>
                  <a:pt x="2316957" y="959643"/>
                </a:lnTo>
                <a:lnTo>
                  <a:pt x="2336007" y="1004887"/>
                </a:lnTo>
                <a:lnTo>
                  <a:pt x="2355057" y="1052512"/>
                </a:lnTo>
                <a:lnTo>
                  <a:pt x="2364582" y="1085850"/>
                </a:lnTo>
                <a:lnTo>
                  <a:pt x="2364582" y="1104900"/>
                </a:lnTo>
                <a:lnTo>
                  <a:pt x="2359819" y="1123950"/>
                </a:lnTo>
                <a:lnTo>
                  <a:pt x="2328863" y="1169193"/>
                </a:lnTo>
                <a:lnTo>
                  <a:pt x="2293144" y="1219200"/>
                </a:lnTo>
                <a:lnTo>
                  <a:pt x="2243138" y="1278731"/>
                </a:lnTo>
                <a:lnTo>
                  <a:pt x="2207419" y="1307306"/>
                </a:lnTo>
                <a:lnTo>
                  <a:pt x="2188369" y="1319212"/>
                </a:lnTo>
                <a:lnTo>
                  <a:pt x="2155032" y="1347787"/>
                </a:lnTo>
                <a:lnTo>
                  <a:pt x="2126457" y="1359693"/>
                </a:lnTo>
                <a:lnTo>
                  <a:pt x="2107407" y="1362075"/>
                </a:lnTo>
                <a:lnTo>
                  <a:pt x="2078832" y="1354931"/>
                </a:lnTo>
                <a:lnTo>
                  <a:pt x="2047875" y="1340643"/>
                </a:lnTo>
                <a:lnTo>
                  <a:pt x="2012157" y="1316831"/>
                </a:lnTo>
                <a:lnTo>
                  <a:pt x="1964532" y="1293018"/>
                </a:lnTo>
                <a:lnTo>
                  <a:pt x="1905000" y="1276350"/>
                </a:lnTo>
                <a:lnTo>
                  <a:pt x="1850232" y="1269206"/>
                </a:lnTo>
                <a:lnTo>
                  <a:pt x="1621632" y="1262062"/>
                </a:lnTo>
                <a:lnTo>
                  <a:pt x="1183482" y="1252537"/>
                </a:lnTo>
                <a:lnTo>
                  <a:pt x="671513" y="1238250"/>
                </a:lnTo>
                <a:lnTo>
                  <a:pt x="238125" y="1226343"/>
                </a:lnTo>
                <a:lnTo>
                  <a:pt x="102394" y="1221581"/>
                </a:lnTo>
                <a:lnTo>
                  <a:pt x="69057" y="1214437"/>
                </a:lnTo>
                <a:lnTo>
                  <a:pt x="47625" y="1204912"/>
                </a:lnTo>
                <a:lnTo>
                  <a:pt x="23813" y="1190625"/>
                </a:lnTo>
                <a:lnTo>
                  <a:pt x="9525" y="1173956"/>
                </a:lnTo>
                <a:lnTo>
                  <a:pt x="0" y="1145381"/>
                </a:lnTo>
                <a:lnTo>
                  <a:pt x="2382" y="1123950"/>
                </a:lnTo>
                <a:lnTo>
                  <a:pt x="14288" y="1102518"/>
                </a:lnTo>
                <a:lnTo>
                  <a:pt x="33338" y="1083468"/>
                </a:lnTo>
                <a:lnTo>
                  <a:pt x="76200" y="1054893"/>
                </a:lnTo>
                <a:lnTo>
                  <a:pt x="128588" y="1023937"/>
                </a:lnTo>
                <a:lnTo>
                  <a:pt x="302419" y="1002506"/>
                </a:lnTo>
                <a:lnTo>
                  <a:pt x="561975" y="1012031"/>
                </a:lnTo>
                <a:lnTo>
                  <a:pt x="907257" y="1023937"/>
                </a:lnTo>
                <a:lnTo>
                  <a:pt x="1052513" y="1026318"/>
                </a:lnTo>
                <a:lnTo>
                  <a:pt x="1335882" y="1038225"/>
                </a:lnTo>
                <a:lnTo>
                  <a:pt x="1524000" y="1047750"/>
                </a:lnTo>
                <a:lnTo>
                  <a:pt x="1809750" y="1045368"/>
                </a:lnTo>
                <a:lnTo>
                  <a:pt x="2040732" y="1042987"/>
                </a:lnTo>
                <a:lnTo>
                  <a:pt x="2081213" y="1033462"/>
                </a:lnTo>
                <a:lnTo>
                  <a:pt x="2114550" y="1014412"/>
                </a:lnTo>
                <a:lnTo>
                  <a:pt x="2131219" y="995362"/>
                </a:lnTo>
                <a:lnTo>
                  <a:pt x="2140744" y="973931"/>
                </a:lnTo>
                <a:lnTo>
                  <a:pt x="2145507" y="935831"/>
                </a:lnTo>
                <a:lnTo>
                  <a:pt x="2119313" y="816768"/>
                </a:lnTo>
                <a:lnTo>
                  <a:pt x="2069307" y="597693"/>
                </a:lnTo>
                <a:lnTo>
                  <a:pt x="2040732" y="4405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BA861847-CF2B-47C1-AB37-097848A36156}"/>
              </a:ext>
            </a:extLst>
          </p:cNvPr>
          <p:cNvSpPr/>
          <p:nvPr/>
        </p:nvSpPr>
        <p:spPr>
          <a:xfrm rot="16200000">
            <a:off x="5664997" y="2240757"/>
            <a:ext cx="342900" cy="1096962"/>
          </a:xfrm>
          <a:custGeom>
            <a:avLst/>
            <a:gdLst>
              <a:gd name="connsiteX0" fmla="*/ 116681 w 342900"/>
              <a:gd name="connsiteY0" fmla="*/ 611982 h 1097757"/>
              <a:gd name="connsiteX1" fmla="*/ 83344 w 342900"/>
              <a:gd name="connsiteY1" fmla="*/ 395288 h 1097757"/>
              <a:gd name="connsiteX2" fmla="*/ 57150 w 342900"/>
              <a:gd name="connsiteY2" fmla="*/ 250032 h 1097757"/>
              <a:gd name="connsiteX3" fmla="*/ 0 w 342900"/>
              <a:gd name="connsiteY3" fmla="*/ 0 h 1097757"/>
              <a:gd name="connsiteX4" fmla="*/ 166687 w 342900"/>
              <a:gd name="connsiteY4" fmla="*/ 0 h 1097757"/>
              <a:gd name="connsiteX5" fmla="*/ 207169 w 342900"/>
              <a:gd name="connsiteY5" fmla="*/ 266700 h 1097757"/>
              <a:gd name="connsiteX6" fmla="*/ 242887 w 342900"/>
              <a:gd name="connsiteY6" fmla="*/ 488157 h 1097757"/>
              <a:gd name="connsiteX7" fmla="*/ 278606 w 342900"/>
              <a:gd name="connsiteY7" fmla="*/ 697707 h 1097757"/>
              <a:gd name="connsiteX8" fmla="*/ 311944 w 342900"/>
              <a:gd name="connsiteY8" fmla="*/ 909638 h 1097757"/>
              <a:gd name="connsiteX9" fmla="*/ 342900 w 342900"/>
              <a:gd name="connsiteY9" fmla="*/ 1095375 h 1097757"/>
              <a:gd name="connsiteX10" fmla="*/ 185737 w 342900"/>
              <a:gd name="connsiteY10" fmla="*/ 1097757 h 1097757"/>
              <a:gd name="connsiteX11" fmla="*/ 169069 w 342900"/>
              <a:gd name="connsiteY11" fmla="*/ 988219 h 1097757"/>
              <a:gd name="connsiteX12" fmla="*/ 142875 w 342900"/>
              <a:gd name="connsiteY12" fmla="*/ 788194 h 1097757"/>
              <a:gd name="connsiteX13" fmla="*/ 116681 w 342900"/>
              <a:gd name="connsiteY13" fmla="*/ 611982 h 1097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2900" h="1097757">
                <a:moveTo>
                  <a:pt x="116681" y="611982"/>
                </a:moveTo>
                <a:lnTo>
                  <a:pt x="83344" y="395288"/>
                </a:lnTo>
                <a:lnTo>
                  <a:pt x="57150" y="250032"/>
                </a:lnTo>
                <a:lnTo>
                  <a:pt x="0" y="0"/>
                </a:lnTo>
                <a:lnTo>
                  <a:pt x="166687" y="0"/>
                </a:lnTo>
                <a:lnTo>
                  <a:pt x="207169" y="266700"/>
                </a:lnTo>
                <a:lnTo>
                  <a:pt x="242887" y="488157"/>
                </a:lnTo>
                <a:lnTo>
                  <a:pt x="278606" y="697707"/>
                </a:lnTo>
                <a:lnTo>
                  <a:pt x="311944" y="909638"/>
                </a:lnTo>
                <a:lnTo>
                  <a:pt x="342900" y="1095375"/>
                </a:lnTo>
                <a:lnTo>
                  <a:pt x="185737" y="1097757"/>
                </a:lnTo>
                <a:lnTo>
                  <a:pt x="169069" y="988219"/>
                </a:lnTo>
                <a:lnTo>
                  <a:pt x="142875" y="788194"/>
                </a:lnTo>
                <a:lnTo>
                  <a:pt x="116681" y="61198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80949B5-4E2C-42A5-9053-4E3A146448DA}"/>
              </a:ext>
            </a:extLst>
          </p:cNvPr>
          <p:cNvSpPr/>
          <p:nvPr/>
        </p:nvSpPr>
        <p:spPr>
          <a:xfrm rot="16200000">
            <a:off x="5693572" y="2851944"/>
            <a:ext cx="304800" cy="1087438"/>
          </a:xfrm>
          <a:custGeom>
            <a:avLst/>
            <a:gdLst>
              <a:gd name="connsiteX0" fmla="*/ 192881 w 304800"/>
              <a:gd name="connsiteY0" fmla="*/ 442912 h 1088231"/>
              <a:gd name="connsiteX1" fmla="*/ 161925 w 304800"/>
              <a:gd name="connsiteY1" fmla="*/ 238125 h 1088231"/>
              <a:gd name="connsiteX2" fmla="*/ 130969 w 304800"/>
              <a:gd name="connsiteY2" fmla="*/ 0 h 1088231"/>
              <a:gd name="connsiteX3" fmla="*/ 0 w 304800"/>
              <a:gd name="connsiteY3" fmla="*/ 7144 h 1088231"/>
              <a:gd name="connsiteX4" fmla="*/ 26194 w 304800"/>
              <a:gd name="connsiteY4" fmla="*/ 240506 h 1088231"/>
              <a:gd name="connsiteX5" fmla="*/ 66675 w 304800"/>
              <a:gd name="connsiteY5" fmla="*/ 531019 h 1088231"/>
              <a:gd name="connsiteX6" fmla="*/ 116681 w 304800"/>
              <a:gd name="connsiteY6" fmla="*/ 866775 h 1088231"/>
              <a:gd name="connsiteX7" fmla="*/ 147638 w 304800"/>
              <a:gd name="connsiteY7" fmla="*/ 1088231 h 1088231"/>
              <a:gd name="connsiteX8" fmla="*/ 304800 w 304800"/>
              <a:gd name="connsiteY8" fmla="*/ 1071562 h 1088231"/>
              <a:gd name="connsiteX9" fmla="*/ 273844 w 304800"/>
              <a:gd name="connsiteY9" fmla="*/ 890587 h 1088231"/>
              <a:gd name="connsiteX10" fmla="*/ 230981 w 304800"/>
              <a:gd name="connsiteY10" fmla="*/ 666750 h 1088231"/>
              <a:gd name="connsiteX11" fmla="*/ 192881 w 304800"/>
              <a:gd name="connsiteY11" fmla="*/ 442912 h 1088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00" h="1088231">
                <a:moveTo>
                  <a:pt x="192881" y="442912"/>
                </a:moveTo>
                <a:lnTo>
                  <a:pt x="161925" y="238125"/>
                </a:lnTo>
                <a:lnTo>
                  <a:pt x="130969" y="0"/>
                </a:lnTo>
                <a:lnTo>
                  <a:pt x="0" y="7144"/>
                </a:lnTo>
                <a:lnTo>
                  <a:pt x="26194" y="240506"/>
                </a:lnTo>
                <a:lnTo>
                  <a:pt x="66675" y="531019"/>
                </a:lnTo>
                <a:lnTo>
                  <a:pt x="116681" y="866775"/>
                </a:lnTo>
                <a:lnTo>
                  <a:pt x="147638" y="1088231"/>
                </a:lnTo>
                <a:lnTo>
                  <a:pt x="304800" y="1071562"/>
                </a:lnTo>
                <a:lnTo>
                  <a:pt x="273844" y="890587"/>
                </a:lnTo>
                <a:lnTo>
                  <a:pt x="230981" y="666750"/>
                </a:lnTo>
                <a:lnTo>
                  <a:pt x="192881" y="44291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FEB9354-DD45-4189-81DA-25B9C535EFAE}"/>
              </a:ext>
            </a:extLst>
          </p:cNvPr>
          <p:cNvSpPr/>
          <p:nvPr/>
        </p:nvSpPr>
        <p:spPr>
          <a:xfrm rot="16200000">
            <a:off x="5672935" y="3586957"/>
            <a:ext cx="323850" cy="1071563"/>
          </a:xfrm>
          <a:custGeom>
            <a:avLst/>
            <a:gdLst>
              <a:gd name="connsiteX0" fmla="*/ 242887 w 323850"/>
              <a:gd name="connsiteY0" fmla="*/ 514350 h 1071562"/>
              <a:gd name="connsiteX1" fmla="*/ 207169 w 323850"/>
              <a:gd name="connsiteY1" fmla="*/ 314325 h 1071562"/>
              <a:gd name="connsiteX2" fmla="*/ 166687 w 323850"/>
              <a:gd name="connsiteY2" fmla="*/ 100012 h 1071562"/>
              <a:gd name="connsiteX3" fmla="*/ 142875 w 323850"/>
              <a:gd name="connsiteY3" fmla="*/ 0 h 1071562"/>
              <a:gd name="connsiteX4" fmla="*/ 0 w 323850"/>
              <a:gd name="connsiteY4" fmla="*/ 2381 h 1071562"/>
              <a:gd name="connsiteX5" fmla="*/ 26194 w 323850"/>
              <a:gd name="connsiteY5" fmla="*/ 161925 h 1071562"/>
              <a:gd name="connsiteX6" fmla="*/ 57150 w 323850"/>
              <a:gd name="connsiteY6" fmla="*/ 333375 h 1071562"/>
              <a:gd name="connsiteX7" fmla="*/ 78581 w 323850"/>
              <a:gd name="connsiteY7" fmla="*/ 473868 h 1071562"/>
              <a:gd name="connsiteX8" fmla="*/ 100012 w 323850"/>
              <a:gd name="connsiteY8" fmla="*/ 623887 h 1071562"/>
              <a:gd name="connsiteX9" fmla="*/ 119062 w 323850"/>
              <a:gd name="connsiteY9" fmla="*/ 769143 h 1071562"/>
              <a:gd name="connsiteX10" fmla="*/ 133350 w 323850"/>
              <a:gd name="connsiteY10" fmla="*/ 912018 h 1071562"/>
              <a:gd name="connsiteX11" fmla="*/ 145256 w 323850"/>
              <a:gd name="connsiteY11" fmla="*/ 1071562 h 1071562"/>
              <a:gd name="connsiteX12" fmla="*/ 323850 w 323850"/>
              <a:gd name="connsiteY12" fmla="*/ 1062037 h 1071562"/>
              <a:gd name="connsiteX13" fmla="*/ 309562 w 323850"/>
              <a:gd name="connsiteY13" fmla="*/ 902493 h 1071562"/>
              <a:gd name="connsiteX14" fmla="*/ 278606 w 323850"/>
              <a:gd name="connsiteY14" fmla="*/ 711993 h 1071562"/>
              <a:gd name="connsiteX15" fmla="*/ 242887 w 323850"/>
              <a:gd name="connsiteY15" fmla="*/ 514350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3850" h="1071562">
                <a:moveTo>
                  <a:pt x="242887" y="514350"/>
                </a:moveTo>
                <a:lnTo>
                  <a:pt x="207169" y="314325"/>
                </a:lnTo>
                <a:lnTo>
                  <a:pt x="166687" y="100012"/>
                </a:lnTo>
                <a:lnTo>
                  <a:pt x="142875" y="0"/>
                </a:lnTo>
                <a:lnTo>
                  <a:pt x="0" y="2381"/>
                </a:lnTo>
                <a:lnTo>
                  <a:pt x="26194" y="161925"/>
                </a:lnTo>
                <a:lnTo>
                  <a:pt x="57150" y="333375"/>
                </a:lnTo>
                <a:lnTo>
                  <a:pt x="78581" y="473868"/>
                </a:lnTo>
                <a:lnTo>
                  <a:pt x="100012" y="623887"/>
                </a:lnTo>
                <a:lnTo>
                  <a:pt x="119062" y="769143"/>
                </a:lnTo>
                <a:lnTo>
                  <a:pt x="133350" y="912018"/>
                </a:lnTo>
                <a:lnTo>
                  <a:pt x="145256" y="1071562"/>
                </a:lnTo>
                <a:lnTo>
                  <a:pt x="323850" y="1062037"/>
                </a:lnTo>
                <a:lnTo>
                  <a:pt x="309562" y="902493"/>
                </a:lnTo>
                <a:lnTo>
                  <a:pt x="278606" y="711993"/>
                </a:lnTo>
                <a:lnTo>
                  <a:pt x="242887" y="514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7A73FCD5-ED7D-4A26-8C5C-36DBE17644BA}"/>
              </a:ext>
            </a:extLst>
          </p:cNvPr>
          <p:cNvSpPr/>
          <p:nvPr/>
        </p:nvSpPr>
        <p:spPr>
          <a:xfrm rot="16200000">
            <a:off x="4594227" y="4451350"/>
            <a:ext cx="1085850" cy="1104900"/>
          </a:xfrm>
          <a:custGeom>
            <a:avLst/>
            <a:gdLst>
              <a:gd name="connsiteX0" fmla="*/ 326232 w 1085850"/>
              <a:gd name="connsiteY0" fmla="*/ 309562 h 1104900"/>
              <a:gd name="connsiteX1" fmla="*/ 409575 w 1085850"/>
              <a:gd name="connsiteY1" fmla="*/ 388143 h 1104900"/>
              <a:gd name="connsiteX2" fmla="*/ 483394 w 1085850"/>
              <a:gd name="connsiteY2" fmla="*/ 454818 h 1104900"/>
              <a:gd name="connsiteX3" fmla="*/ 564357 w 1085850"/>
              <a:gd name="connsiteY3" fmla="*/ 526256 h 1104900"/>
              <a:gd name="connsiteX4" fmla="*/ 647700 w 1085850"/>
              <a:gd name="connsiteY4" fmla="*/ 595312 h 1104900"/>
              <a:gd name="connsiteX5" fmla="*/ 726282 w 1085850"/>
              <a:gd name="connsiteY5" fmla="*/ 654843 h 1104900"/>
              <a:gd name="connsiteX6" fmla="*/ 726282 w 1085850"/>
              <a:gd name="connsiteY6" fmla="*/ 654843 h 1104900"/>
              <a:gd name="connsiteX7" fmla="*/ 792957 w 1085850"/>
              <a:gd name="connsiteY7" fmla="*/ 697706 h 1104900"/>
              <a:gd name="connsiteX8" fmla="*/ 833438 w 1085850"/>
              <a:gd name="connsiteY8" fmla="*/ 716756 h 1104900"/>
              <a:gd name="connsiteX9" fmla="*/ 897732 w 1085850"/>
              <a:gd name="connsiteY9" fmla="*/ 740568 h 1104900"/>
              <a:gd name="connsiteX10" fmla="*/ 928688 w 1085850"/>
              <a:gd name="connsiteY10" fmla="*/ 750093 h 1104900"/>
              <a:gd name="connsiteX11" fmla="*/ 950119 w 1085850"/>
              <a:gd name="connsiteY11" fmla="*/ 750093 h 1104900"/>
              <a:gd name="connsiteX12" fmla="*/ 988219 w 1085850"/>
              <a:gd name="connsiteY12" fmla="*/ 740568 h 1104900"/>
              <a:gd name="connsiteX13" fmla="*/ 1026319 w 1085850"/>
              <a:gd name="connsiteY13" fmla="*/ 714375 h 1104900"/>
              <a:gd name="connsiteX14" fmla="*/ 1047750 w 1085850"/>
              <a:gd name="connsiteY14" fmla="*/ 692943 h 1104900"/>
              <a:gd name="connsiteX15" fmla="*/ 1062038 w 1085850"/>
              <a:gd name="connsiteY15" fmla="*/ 683418 h 1104900"/>
              <a:gd name="connsiteX16" fmla="*/ 1066800 w 1085850"/>
              <a:gd name="connsiteY16" fmla="*/ 685800 h 1104900"/>
              <a:gd name="connsiteX17" fmla="*/ 1069182 w 1085850"/>
              <a:gd name="connsiteY17" fmla="*/ 695325 h 1104900"/>
              <a:gd name="connsiteX18" fmla="*/ 1083469 w 1085850"/>
              <a:gd name="connsiteY18" fmla="*/ 726281 h 1104900"/>
              <a:gd name="connsiteX19" fmla="*/ 1085850 w 1085850"/>
              <a:gd name="connsiteY19" fmla="*/ 747712 h 1104900"/>
              <a:gd name="connsiteX20" fmla="*/ 1026319 w 1085850"/>
              <a:gd name="connsiteY20" fmla="*/ 847725 h 1104900"/>
              <a:gd name="connsiteX21" fmla="*/ 950119 w 1085850"/>
              <a:gd name="connsiteY21" fmla="*/ 969168 h 1104900"/>
              <a:gd name="connsiteX22" fmla="*/ 902494 w 1085850"/>
              <a:gd name="connsiteY22" fmla="*/ 1040606 h 1104900"/>
              <a:gd name="connsiteX23" fmla="*/ 873919 w 1085850"/>
              <a:gd name="connsiteY23" fmla="*/ 1073943 h 1104900"/>
              <a:gd name="connsiteX24" fmla="*/ 838200 w 1085850"/>
              <a:gd name="connsiteY24" fmla="*/ 1100137 h 1104900"/>
              <a:gd name="connsiteX25" fmla="*/ 812007 w 1085850"/>
              <a:gd name="connsiteY25" fmla="*/ 1104900 h 1104900"/>
              <a:gd name="connsiteX26" fmla="*/ 797719 w 1085850"/>
              <a:gd name="connsiteY26" fmla="*/ 1104900 h 1104900"/>
              <a:gd name="connsiteX27" fmla="*/ 781050 w 1085850"/>
              <a:gd name="connsiteY27" fmla="*/ 1095375 h 1104900"/>
              <a:gd name="connsiteX28" fmla="*/ 757238 w 1085850"/>
              <a:gd name="connsiteY28" fmla="*/ 1066800 h 1104900"/>
              <a:gd name="connsiteX29" fmla="*/ 719138 w 1085850"/>
              <a:gd name="connsiteY29" fmla="*/ 1007268 h 1104900"/>
              <a:gd name="connsiteX30" fmla="*/ 685800 w 1085850"/>
              <a:gd name="connsiteY30" fmla="*/ 950118 h 1104900"/>
              <a:gd name="connsiteX31" fmla="*/ 638175 w 1085850"/>
              <a:gd name="connsiteY31" fmla="*/ 892968 h 1104900"/>
              <a:gd name="connsiteX32" fmla="*/ 566738 w 1085850"/>
              <a:gd name="connsiteY32" fmla="*/ 807243 h 1104900"/>
              <a:gd name="connsiteX33" fmla="*/ 452438 w 1085850"/>
              <a:gd name="connsiteY33" fmla="*/ 671512 h 1104900"/>
              <a:gd name="connsiteX34" fmla="*/ 347663 w 1085850"/>
              <a:gd name="connsiteY34" fmla="*/ 542925 h 1104900"/>
              <a:gd name="connsiteX35" fmla="*/ 240507 w 1085850"/>
              <a:gd name="connsiteY35" fmla="*/ 407193 h 1104900"/>
              <a:gd name="connsiteX36" fmla="*/ 142875 w 1085850"/>
              <a:gd name="connsiteY36" fmla="*/ 276225 h 1104900"/>
              <a:gd name="connsiteX37" fmla="*/ 71438 w 1085850"/>
              <a:gd name="connsiteY37" fmla="*/ 176212 h 1104900"/>
              <a:gd name="connsiteX38" fmla="*/ 30957 w 1085850"/>
              <a:gd name="connsiteY38" fmla="*/ 107156 h 1104900"/>
              <a:gd name="connsiteX39" fmla="*/ 14288 w 1085850"/>
              <a:gd name="connsiteY39" fmla="*/ 73818 h 1104900"/>
              <a:gd name="connsiteX40" fmla="*/ 2382 w 1085850"/>
              <a:gd name="connsiteY40" fmla="*/ 35718 h 1104900"/>
              <a:gd name="connsiteX41" fmla="*/ 0 w 1085850"/>
              <a:gd name="connsiteY41" fmla="*/ 11906 h 1104900"/>
              <a:gd name="connsiteX42" fmla="*/ 2382 w 1085850"/>
              <a:gd name="connsiteY42" fmla="*/ 2381 h 1104900"/>
              <a:gd name="connsiteX43" fmla="*/ 11907 w 1085850"/>
              <a:gd name="connsiteY43" fmla="*/ 0 h 1104900"/>
              <a:gd name="connsiteX44" fmla="*/ 28575 w 1085850"/>
              <a:gd name="connsiteY44" fmla="*/ 2381 h 1104900"/>
              <a:gd name="connsiteX45" fmla="*/ 54769 w 1085850"/>
              <a:gd name="connsiteY45" fmla="*/ 23812 h 1104900"/>
              <a:gd name="connsiteX46" fmla="*/ 130969 w 1085850"/>
              <a:gd name="connsiteY46" fmla="*/ 107156 h 1104900"/>
              <a:gd name="connsiteX47" fmla="*/ 250032 w 1085850"/>
              <a:gd name="connsiteY47" fmla="*/ 228600 h 1104900"/>
              <a:gd name="connsiteX48" fmla="*/ 326232 w 1085850"/>
              <a:gd name="connsiteY48" fmla="*/ 309562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85850" h="1104900">
                <a:moveTo>
                  <a:pt x="326232" y="309562"/>
                </a:moveTo>
                <a:lnTo>
                  <a:pt x="409575" y="388143"/>
                </a:lnTo>
                <a:lnTo>
                  <a:pt x="483394" y="454818"/>
                </a:lnTo>
                <a:lnTo>
                  <a:pt x="564357" y="526256"/>
                </a:lnTo>
                <a:lnTo>
                  <a:pt x="647700" y="595312"/>
                </a:lnTo>
                <a:lnTo>
                  <a:pt x="726282" y="654843"/>
                </a:lnTo>
                <a:lnTo>
                  <a:pt x="726282" y="654843"/>
                </a:lnTo>
                <a:lnTo>
                  <a:pt x="792957" y="697706"/>
                </a:lnTo>
                <a:lnTo>
                  <a:pt x="833438" y="716756"/>
                </a:lnTo>
                <a:lnTo>
                  <a:pt x="897732" y="740568"/>
                </a:lnTo>
                <a:lnTo>
                  <a:pt x="928688" y="750093"/>
                </a:lnTo>
                <a:lnTo>
                  <a:pt x="950119" y="750093"/>
                </a:lnTo>
                <a:lnTo>
                  <a:pt x="988219" y="740568"/>
                </a:lnTo>
                <a:lnTo>
                  <a:pt x="1026319" y="714375"/>
                </a:lnTo>
                <a:lnTo>
                  <a:pt x="1047750" y="692943"/>
                </a:lnTo>
                <a:lnTo>
                  <a:pt x="1062038" y="683418"/>
                </a:lnTo>
                <a:lnTo>
                  <a:pt x="1066800" y="685800"/>
                </a:lnTo>
                <a:lnTo>
                  <a:pt x="1069182" y="695325"/>
                </a:lnTo>
                <a:lnTo>
                  <a:pt x="1083469" y="726281"/>
                </a:lnTo>
                <a:lnTo>
                  <a:pt x="1085850" y="747712"/>
                </a:lnTo>
                <a:lnTo>
                  <a:pt x="1026319" y="847725"/>
                </a:lnTo>
                <a:lnTo>
                  <a:pt x="950119" y="969168"/>
                </a:lnTo>
                <a:lnTo>
                  <a:pt x="902494" y="1040606"/>
                </a:lnTo>
                <a:lnTo>
                  <a:pt x="873919" y="1073943"/>
                </a:lnTo>
                <a:lnTo>
                  <a:pt x="838200" y="1100137"/>
                </a:lnTo>
                <a:lnTo>
                  <a:pt x="812007" y="1104900"/>
                </a:lnTo>
                <a:lnTo>
                  <a:pt x="797719" y="1104900"/>
                </a:lnTo>
                <a:lnTo>
                  <a:pt x="781050" y="1095375"/>
                </a:lnTo>
                <a:lnTo>
                  <a:pt x="757238" y="1066800"/>
                </a:lnTo>
                <a:lnTo>
                  <a:pt x="719138" y="1007268"/>
                </a:lnTo>
                <a:lnTo>
                  <a:pt x="685800" y="950118"/>
                </a:lnTo>
                <a:lnTo>
                  <a:pt x="638175" y="892968"/>
                </a:lnTo>
                <a:lnTo>
                  <a:pt x="566738" y="807243"/>
                </a:lnTo>
                <a:lnTo>
                  <a:pt x="452438" y="671512"/>
                </a:lnTo>
                <a:lnTo>
                  <a:pt x="347663" y="542925"/>
                </a:lnTo>
                <a:lnTo>
                  <a:pt x="240507" y="407193"/>
                </a:lnTo>
                <a:lnTo>
                  <a:pt x="142875" y="276225"/>
                </a:lnTo>
                <a:lnTo>
                  <a:pt x="71438" y="176212"/>
                </a:lnTo>
                <a:lnTo>
                  <a:pt x="30957" y="107156"/>
                </a:lnTo>
                <a:lnTo>
                  <a:pt x="14288" y="73818"/>
                </a:lnTo>
                <a:lnTo>
                  <a:pt x="2382" y="35718"/>
                </a:lnTo>
                <a:lnTo>
                  <a:pt x="0" y="11906"/>
                </a:lnTo>
                <a:lnTo>
                  <a:pt x="2382" y="2381"/>
                </a:lnTo>
                <a:lnTo>
                  <a:pt x="11907" y="0"/>
                </a:lnTo>
                <a:lnTo>
                  <a:pt x="28575" y="2381"/>
                </a:lnTo>
                <a:lnTo>
                  <a:pt x="54769" y="23812"/>
                </a:lnTo>
                <a:lnTo>
                  <a:pt x="130969" y="107156"/>
                </a:lnTo>
                <a:lnTo>
                  <a:pt x="250032" y="228600"/>
                </a:lnTo>
                <a:lnTo>
                  <a:pt x="326232" y="3095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8260170D-16C8-49F2-BC5E-BF92BC44AB68}"/>
              </a:ext>
            </a:extLst>
          </p:cNvPr>
          <p:cNvSpPr/>
          <p:nvPr/>
        </p:nvSpPr>
        <p:spPr>
          <a:xfrm rot="16200000">
            <a:off x="7125495" y="5125245"/>
            <a:ext cx="752475" cy="757237"/>
          </a:xfrm>
          <a:custGeom>
            <a:avLst/>
            <a:gdLst>
              <a:gd name="connsiteX0" fmla="*/ 602457 w 752475"/>
              <a:gd name="connsiteY0" fmla="*/ 259556 h 757238"/>
              <a:gd name="connsiteX1" fmla="*/ 576263 w 752475"/>
              <a:gd name="connsiteY1" fmla="*/ 357188 h 757238"/>
              <a:gd name="connsiteX2" fmla="*/ 545307 w 752475"/>
              <a:gd name="connsiteY2" fmla="*/ 485775 h 757238"/>
              <a:gd name="connsiteX3" fmla="*/ 533400 w 752475"/>
              <a:gd name="connsiteY3" fmla="*/ 564356 h 757238"/>
              <a:gd name="connsiteX4" fmla="*/ 528638 w 752475"/>
              <a:gd name="connsiteY4" fmla="*/ 609600 h 757238"/>
              <a:gd name="connsiteX5" fmla="*/ 531019 w 752475"/>
              <a:gd name="connsiteY5" fmla="*/ 640556 h 757238"/>
              <a:gd name="connsiteX6" fmla="*/ 538163 w 752475"/>
              <a:gd name="connsiteY6" fmla="*/ 678656 h 757238"/>
              <a:gd name="connsiteX7" fmla="*/ 552450 w 752475"/>
              <a:gd name="connsiteY7" fmla="*/ 702469 h 757238"/>
              <a:gd name="connsiteX8" fmla="*/ 576263 w 752475"/>
              <a:gd name="connsiteY8" fmla="*/ 726281 h 757238"/>
              <a:gd name="connsiteX9" fmla="*/ 597694 w 752475"/>
              <a:gd name="connsiteY9" fmla="*/ 738188 h 757238"/>
              <a:gd name="connsiteX10" fmla="*/ 633413 w 752475"/>
              <a:gd name="connsiteY10" fmla="*/ 750094 h 757238"/>
              <a:gd name="connsiteX11" fmla="*/ 752475 w 752475"/>
              <a:gd name="connsiteY11" fmla="*/ 757238 h 757238"/>
              <a:gd name="connsiteX12" fmla="*/ 0 w 752475"/>
              <a:gd name="connsiteY12" fmla="*/ 738188 h 757238"/>
              <a:gd name="connsiteX13" fmla="*/ 11907 w 752475"/>
              <a:gd name="connsiteY13" fmla="*/ 716756 h 757238"/>
              <a:gd name="connsiteX14" fmla="*/ 38100 w 752475"/>
              <a:gd name="connsiteY14" fmla="*/ 700088 h 757238"/>
              <a:gd name="connsiteX15" fmla="*/ 71438 w 752475"/>
              <a:gd name="connsiteY15" fmla="*/ 676275 h 757238"/>
              <a:gd name="connsiteX16" fmla="*/ 104775 w 752475"/>
              <a:gd name="connsiteY16" fmla="*/ 657225 h 757238"/>
              <a:gd name="connsiteX17" fmla="*/ 133350 w 752475"/>
              <a:gd name="connsiteY17" fmla="*/ 638175 h 757238"/>
              <a:gd name="connsiteX18" fmla="*/ 185738 w 752475"/>
              <a:gd name="connsiteY18" fmla="*/ 611981 h 757238"/>
              <a:gd name="connsiteX19" fmla="*/ 228600 w 752475"/>
              <a:gd name="connsiteY19" fmla="*/ 583406 h 757238"/>
              <a:gd name="connsiteX20" fmla="*/ 285750 w 752475"/>
              <a:gd name="connsiteY20" fmla="*/ 531019 h 757238"/>
              <a:gd name="connsiteX21" fmla="*/ 357188 w 752475"/>
              <a:gd name="connsiteY21" fmla="*/ 447675 h 757238"/>
              <a:gd name="connsiteX22" fmla="*/ 438150 w 752475"/>
              <a:gd name="connsiteY22" fmla="*/ 335756 h 757238"/>
              <a:gd name="connsiteX23" fmla="*/ 500063 w 752475"/>
              <a:gd name="connsiteY23" fmla="*/ 235744 h 757238"/>
              <a:gd name="connsiteX24" fmla="*/ 561975 w 752475"/>
              <a:gd name="connsiteY24" fmla="*/ 121444 h 757238"/>
              <a:gd name="connsiteX25" fmla="*/ 611982 w 752475"/>
              <a:gd name="connsiteY25" fmla="*/ 21431 h 757238"/>
              <a:gd name="connsiteX26" fmla="*/ 633413 w 752475"/>
              <a:gd name="connsiteY26" fmla="*/ 2381 h 757238"/>
              <a:gd name="connsiteX27" fmla="*/ 650082 w 752475"/>
              <a:gd name="connsiteY27" fmla="*/ 0 h 757238"/>
              <a:gd name="connsiteX28" fmla="*/ 666750 w 752475"/>
              <a:gd name="connsiteY28" fmla="*/ 7144 h 757238"/>
              <a:gd name="connsiteX29" fmla="*/ 669132 w 752475"/>
              <a:gd name="connsiteY29" fmla="*/ 16669 h 757238"/>
              <a:gd name="connsiteX30" fmla="*/ 664369 w 752475"/>
              <a:gd name="connsiteY30" fmla="*/ 42863 h 757238"/>
              <a:gd name="connsiteX31" fmla="*/ 647700 w 752475"/>
              <a:gd name="connsiteY31" fmla="*/ 114300 h 757238"/>
              <a:gd name="connsiteX32" fmla="*/ 602457 w 752475"/>
              <a:gd name="connsiteY32" fmla="*/ 259556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52475" h="757238">
                <a:moveTo>
                  <a:pt x="602457" y="259556"/>
                </a:moveTo>
                <a:lnTo>
                  <a:pt x="576263" y="357188"/>
                </a:lnTo>
                <a:lnTo>
                  <a:pt x="545307" y="485775"/>
                </a:lnTo>
                <a:lnTo>
                  <a:pt x="533400" y="564356"/>
                </a:lnTo>
                <a:lnTo>
                  <a:pt x="528638" y="609600"/>
                </a:lnTo>
                <a:lnTo>
                  <a:pt x="531019" y="640556"/>
                </a:lnTo>
                <a:lnTo>
                  <a:pt x="538163" y="678656"/>
                </a:lnTo>
                <a:lnTo>
                  <a:pt x="552450" y="702469"/>
                </a:lnTo>
                <a:lnTo>
                  <a:pt x="576263" y="726281"/>
                </a:lnTo>
                <a:lnTo>
                  <a:pt x="597694" y="738188"/>
                </a:lnTo>
                <a:lnTo>
                  <a:pt x="633413" y="750094"/>
                </a:lnTo>
                <a:lnTo>
                  <a:pt x="752475" y="757238"/>
                </a:lnTo>
                <a:lnTo>
                  <a:pt x="0" y="738188"/>
                </a:lnTo>
                <a:lnTo>
                  <a:pt x="11907" y="716756"/>
                </a:lnTo>
                <a:lnTo>
                  <a:pt x="38100" y="700088"/>
                </a:lnTo>
                <a:lnTo>
                  <a:pt x="71438" y="676275"/>
                </a:lnTo>
                <a:lnTo>
                  <a:pt x="104775" y="657225"/>
                </a:lnTo>
                <a:lnTo>
                  <a:pt x="133350" y="638175"/>
                </a:lnTo>
                <a:lnTo>
                  <a:pt x="185738" y="611981"/>
                </a:lnTo>
                <a:lnTo>
                  <a:pt x="228600" y="583406"/>
                </a:lnTo>
                <a:lnTo>
                  <a:pt x="285750" y="531019"/>
                </a:lnTo>
                <a:lnTo>
                  <a:pt x="357188" y="447675"/>
                </a:lnTo>
                <a:lnTo>
                  <a:pt x="438150" y="335756"/>
                </a:lnTo>
                <a:lnTo>
                  <a:pt x="500063" y="235744"/>
                </a:lnTo>
                <a:lnTo>
                  <a:pt x="561975" y="121444"/>
                </a:lnTo>
                <a:lnTo>
                  <a:pt x="611982" y="21431"/>
                </a:lnTo>
                <a:lnTo>
                  <a:pt x="633413" y="2381"/>
                </a:lnTo>
                <a:lnTo>
                  <a:pt x="650082" y="0"/>
                </a:lnTo>
                <a:lnTo>
                  <a:pt x="666750" y="7144"/>
                </a:lnTo>
                <a:lnTo>
                  <a:pt x="669132" y="16669"/>
                </a:lnTo>
                <a:lnTo>
                  <a:pt x="664369" y="42863"/>
                </a:lnTo>
                <a:lnTo>
                  <a:pt x="647700" y="114300"/>
                </a:lnTo>
                <a:lnTo>
                  <a:pt x="602457" y="2595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82414742-239D-4A1A-A628-8418CC6C8F1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</p:grpSpPr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30B90813-A279-4ABD-B213-D64D6741F8C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B4CA9A38-04C6-4A41-95E8-6A76FD00FA73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21">
              <a:extLst>
                <a:ext uri="{FF2B5EF4-FFF2-40B4-BE49-F238E27FC236}">
                  <a16:creationId xmlns:a16="http://schemas.microsoft.com/office/drawing/2014/main" id="{4869AB27-93BF-43DD-B1BE-2EE9833B44B6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4">
              <a:extLst>
                <a:ext uri="{FF2B5EF4-FFF2-40B4-BE49-F238E27FC236}">
                  <a16:creationId xmlns:a16="http://schemas.microsoft.com/office/drawing/2014/main" id="{670B09A3-1AE9-417A-B59D-CFCBE34E2344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30">
              <a:extLst>
                <a:ext uri="{FF2B5EF4-FFF2-40B4-BE49-F238E27FC236}">
                  <a16:creationId xmlns:a16="http://schemas.microsoft.com/office/drawing/2014/main" id="{3CD17E31-875D-4642-A05D-596A1987771F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31">
              <a:extLst>
                <a:ext uri="{FF2B5EF4-FFF2-40B4-BE49-F238E27FC236}">
                  <a16:creationId xmlns:a16="http://schemas.microsoft.com/office/drawing/2014/main" id="{E5D113F3-6A87-45D3-B743-84F07AB0F1C5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32">
              <a:extLst>
                <a:ext uri="{FF2B5EF4-FFF2-40B4-BE49-F238E27FC236}">
                  <a16:creationId xmlns:a16="http://schemas.microsoft.com/office/drawing/2014/main" id="{CF3874D7-C467-44F1-AD03-36FE38F793BE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22">
              <a:extLst>
                <a:ext uri="{FF2B5EF4-FFF2-40B4-BE49-F238E27FC236}">
                  <a16:creationId xmlns:a16="http://schemas.microsoft.com/office/drawing/2014/main" id="{FA13D3EE-D21C-47BF-BEC5-9C99C469131B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25">
              <a:extLst>
                <a:ext uri="{FF2B5EF4-FFF2-40B4-BE49-F238E27FC236}">
                  <a16:creationId xmlns:a16="http://schemas.microsoft.com/office/drawing/2014/main" id="{CBFC16B9-00BC-441C-92FC-BD4B5D355E54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26">
              <a:extLst>
                <a:ext uri="{FF2B5EF4-FFF2-40B4-BE49-F238E27FC236}">
                  <a16:creationId xmlns:a16="http://schemas.microsoft.com/office/drawing/2014/main" id="{9B2EAC06-3E5A-4441-ACF1-A14F67B6C759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A7DD4A88-E4A9-4774-949B-104C203C4835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B0B65D49-25CE-409E-83A3-BEAF54C0714A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9">
              <a:extLst>
                <a:ext uri="{FF2B5EF4-FFF2-40B4-BE49-F238E27FC236}">
                  <a16:creationId xmlns:a16="http://schemas.microsoft.com/office/drawing/2014/main" id="{13B052F7-21FD-46CA-8C45-3AB84667CA50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33">
              <a:extLst>
                <a:ext uri="{FF2B5EF4-FFF2-40B4-BE49-F238E27FC236}">
                  <a16:creationId xmlns:a16="http://schemas.microsoft.com/office/drawing/2014/main" id="{E3268564-25FB-4E1E-97A4-F9FB64AE587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EFFC5AD5-5452-46E5-95F7-D63DE28F38D3}"/>
              </a:ext>
            </a:extLst>
          </p:cNvPr>
          <p:cNvGrpSpPr/>
          <p:nvPr/>
        </p:nvGrpSpPr>
        <p:grpSpPr>
          <a:xfrm>
            <a:off x="3810005" y="1690689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06792C5A-88C8-4E48-8DB9-8D3BBB287AB6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8E2409AC-6940-469C-9983-97BA1031B631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C1E61B86-5325-4A34-BC58-0AA2657B49FC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24">
              <a:extLst>
                <a:ext uri="{FF2B5EF4-FFF2-40B4-BE49-F238E27FC236}">
                  <a16:creationId xmlns:a16="http://schemas.microsoft.com/office/drawing/2014/main" id="{133DFB96-341F-428E-9C2A-FF999C353A3D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0">
              <a:extLst>
                <a:ext uri="{FF2B5EF4-FFF2-40B4-BE49-F238E27FC236}">
                  <a16:creationId xmlns:a16="http://schemas.microsoft.com/office/drawing/2014/main" id="{8BC4FEC3-2ACF-4A83-B82B-6D0D01739D90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1">
              <a:extLst>
                <a:ext uri="{FF2B5EF4-FFF2-40B4-BE49-F238E27FC236}">
                  <a16:creationId xmlns:a16="http://schemas.microsoft.com/office/drawing/2014/main" id="{46E3CE91-8F9B-4593-84C4-B01ACC8646B6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32">
              <a:extLst>
                <a:ext uri="{FF2B5EF4-FFF2-40B4-BE49-F238E27FC236}">
                  <a16:creationId xmlns:a16="http://schemas.microsoft.com/office/drawing/2014/main" id="{485D7258-8138-4173-BEDC-5B8AA2B0CC92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22">
              <a:extLst>
                <a:ext uri="{FF2B5EF4-FFF2-40B4-BE49-F238E27FC236}">
                  <a16:creationId xmlns:a16="http://schemas.microsoft.com/office/drawing/2014/main" id="{2A2B4ECC-29B4-4203-BA67-1479242C769F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5">
              <a:extLst>
                <a:ext uri="{FF2B5EF4-FFF2-40B4-BE49-F238E27FC236}">
                  <a16:creationId xmlns:a16="http://schemas.microsoft.com/office/drawing/2014/main" id="{365DF16E-2F48-46A5-85EF-31ADEA7096E6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6">
              <a:extLst>
                <a:ext uri="{FF2B5EF4-FFF2-40B4-BE49-F238E27FC236}">
                  <a16:creationId xmlns:a16="http://schemas.microsoft.com/office/drawing/2014/main" id="{0490D345-6324-405F-9CE0-9C2D615FEECE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7">
              <a:extLst>
                <a:ext uri="{FF2B5EF4-FFF2-40B4-BE49-F238E27FC236}">
                  <a16:creationId xmlns:a16="http://schemas.microsoft.com/office/drawing/2014/main" id="{04183925-E78E-4564-8E87-DA1D11D7B313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8">
              <a:extLst>
                <a:ext uri="{FF2B5EF4-FFF2-40B4-BE49-F238E27FC236}">
                  <a16:creationId xmlns:a16="http://schemas.microsoft.com/office/drawing/2014/main" id="{7BEF0558-863F-40FC-B8A6-0C3E371CE2E7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9">
              <a:extLst>
                <a:ext uri="{FF2B5EF4-FFF2-40B4-BE49-F238E27FC236}">
                  <a16:creationId xmlns:a16="http://schemas.microsoft.com/office/drawing/2014/main" id="{A7BD71BD-87DC-446D-8121-76D15D064CB8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33">
              <a:extLst>
                <a:ext uri="{FF2B5EF4-FFF2-40B4-BE49-F238E27FC236}">
                  <a16:creationId xmlns:a16="http://schemas.microsoft.com/office/drawing/2014/main" id="{B5C0A6D4-1540-4643-B78E-FD9A14C8D937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87272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2" grpId="0" animBg="1"/>
      <p:bldP spid="25" grpId="0" animBg="1"/>
      <p:bldP spid="31" grpId="0" animBg="1"/>
      <p:bldP spid="32" grpId="0" animBg="1"/>
      <p:bldP spid="33" grpId="0" animBg="1"/>
      <p:bldP spid="23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4" grpId="0" animBg="1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B5F6C61F-6508-4562-B025-4C7EAB370061}"/>
              </a:ext>
            </a:extLst>
          </p:cNvPr>
          <p:cNvGrpSpPr/>
          <p:nvPr/>
        </p:nvGrpSpPr>
        <p:grpSpPr>
          <a:xfrm>
            <a:off x="3810005" y="1690688"/>
            <a:ext cx="4379910" cy="4198937"/>
            <a:chOff x="3810005" y="1690688"/>
            <a:chExt cx="4379910" cy="4198937"/>
          </a:xfrm>
          <a:solidFill>
            <a:schemeClr val="tx1"/>
          </a:solidFill>
        </p:grpSpPr>
        <p:sp>
          <p:nvSpPr>
            <p:cNvPr id="3" name="フリーフォーム 18">
              <a:extLst>
                <a:ext uri="{FF2B5EF4-FFF2-40B4-BE49-F238E27FC236}">
                  <a16:creationId xmlns:a16="http://schemas.microsoft.com/office/drawing/2014/main" id="{01AC9F31-8B7E-4CC3-BF94-1C583642B617}"/>
                </a:ext>
              </a:extLst>
            </p:cNvPr>
            <p:cNvSpPr/>
            <p:nvPr/>
          </p:nvSpPr>
          <p:spPr>
            <a:xfrm>
              <a:off x="4110042" y="1760539"/>
              <a:ext cx="774700" cy="644525"/>
            </a:xfrm>
            <a:custGeom>
              <a:avLst/>
              <a:gdLst>
                <a:gd name="connsiteX0" fmla="*/ 316706 w 773906"/>
                <a:gd name="connsiteY0" fmla="*/ 145256 h 645319"/>
                <a:gd name="connsiteX1" fmla="*/ 426243 w 773906"/>
                <a:gd name="connsiteY1" fmla="*/ 190500 h 645319"/>
                <a:gd name="connsiteX2" fmla="*/ 511968 w 773906"/>
                <a:gd name="connsiteY2" fmla="*/ 221456 h 645319"/>
                <a:gd name="connsiteX3" fmla="*/ 595312 w 773906"/>
                <a:gd name="connsiteY3" fmla="*/ 250031 h 645319"/>
                <a:gd name="connsiteX4" fmla="*/ 633412 w 773906"/>
                <a:gd name="connsiteY4" fmla="*/ 261937 h 645319"/>
                <a:gd name="connsiteX5" fmla="*/ 650081 w 773906"/>
                <a:gd name="connsiteY5" fmla="*/ 269081 h 645319"/>
                <a:gd name="connsiteX6" fmla="*/ 669131 w 773906"/>
                <a:gd name="connsiteY6" fmla="*/ 280987 h 645319"/>
                <a:gd name="connsiteX7" fmla="*/ 685800 w 773906"/>
                <a:gd name="connsiteY7" fmla="*/ 300037 h 645319"/>
                <a:gd name="connsiteX8" fmla="*/ 707231 w 773906"/>
                <a:gd name="connsiteY8" fmla="*/ 333375 h 645319"/>
                <a:gd name="connsiteX9" fmla="*/ 723900 w 773906"/>
                <a:gd name="connsiteY9" fmla="*/ 371475 h 645319"/>
                <a:gd name="connsiteX10" fmla="*/ 735806 w 773906"/>
                <a:gd name="connsiteY10" fmla="*/ 407194 h 645319"/>
                <a:gd name="connsiteX11" fmla="*/ 754856 w 773906"/>
                <a:gd name="connsiteY11" fmla="*/ 476250 h 645319"/>
                <a:gd name="connsiteX12" fmla="*/ 769143 w 773906"/>
                <a:gd name="connsiteY12" fmla="*/ 540544 h 645319"/>
                <a:gd name="connsiteX13" fmla="*/ 773906 w 773906"/>
                <a:gd name="connsiteY13" fmla="*/ 576262 h 645319"/>
                <a:gd name="connsiteX14" fmla="*/ 771525 w 773906"/>
                <a:gd name="connsiteY14" fmla="*/ 600075 h 645319"/>
                <a:gd name="connsiteX15" fmla="*/ 762000 w 773906"/>
                <a:gd name="connsiteY15" fmla="*/ 621506 h 645319"/>
                <a:gd name="connsiteX16" fmla="*/ 747712 w 773906"/>
                <a:gd name="connsiteY16" fmla="*/ 635794 h 645319"/>
                <a:gd name="connsiteX17" fmla="*/ 728662 w 773906"/>
                <a:gd name="connsiteY17" fmla="*/ 640556 h 645319"/>
                <a:gd name="connsiteX18" fmla="*/ 695325 w 773906"/>
                <a:gd name="connsiteY18" fmla="*/ 645319 h 645319"/>
                <a:gd name="connsiteX19" fmla="*/ 671512 w 773906"/>
                <a:gd name="connsiteY19" fmla="*/ 645319 h 645319"/>
                <a:gd name="connsiteX20" fmla="*/ 626268 w 773906"/>
                <a:gd name="connsiteY20" fmla="*/ 623887 h 645319"/>
                <a:gd name="connsiteX21" fmla="*/ 523875 w 773906"/>
                <a:gd name="connsiteY21" fmla="*/ 552450 h 645319"/>
                <a:gd name="connsiteX22" fmla="*/ 452437 w 773906"/>
                <a:gd name="connsiteY22" fmla="*/ 500062 h 645319"/>
                <a:gd name="connsiteX23" fmla="*/ 381000 w 773906"/>
                <a:gd name="connsiteY23" fmla="*/ 445294 h 645319"/>
                <a:gd name="connsiteX24" fmla="*/ 311943 w 773906"/>
                <a:gd name="connsiteY24" fmla="*/ 390525 h 645319"/>
                <a:gd name="connsiteX25" fmla="*/ 257175 w 773906"/>
                <a:gd name="connsiteY25" fmla="*/ 340519 h 645319"/>
                <a:gd name="connsiteX26" fmla="*/ 190500 w 773906"/>
                <a:gd name="connsiteY26" fmla="*/ 276225 h 645319"/>
                <a:gd name="connsiteX27" fmla="*/ 135731 w 773906"/>
                <a:gd name="connsiteY27" fmla="*/ 214312 h 645319"/>
                <a:gd name="connsiteX28" fmla="*/ 83343 w 773906"/>
                <a:gd name="connsiteY28" fmla="*/ 150019 h 645319"/>
                <a:gd name="connsiteX29" fmla="*/ 35718 w 773906"/>
                <a:gd name="connsiteY29" fmla="*/ 83344 h 645319"/>
                <a:gd name="connsiteX30" fmla="*/ 4762 w 773906"/>
                <a:gd name="connsiteY30" fmla="*/ 33337 h 645319"/>
                <a:gd name="connsiteX31" fmla="*/ 0 w 773906"/>
                <a:gd name="connsiteY31" fmla="*/ 7144 h 645319"/>
                <a:gd name="connsiteX32" fmla="*/ 11906 w 773906"/>
                <a:gd name="connsiteY32" fmla="*/ 0 h 645319"/>
                <a:gd name="connsiteX33" fmla="*/ 52387 w 773906"/>
                <a:gd name="connsiteY33" fmla="*/ 14287 h 645319"/>
                <a:gd name="connsiteX34" fmla="*/ 157162 w 773906"/>
                <a:gd name="connsiteY34" fmla="*/ 69056 h 645319"/>
                <a:gd name="connsiteX35" fmla="*/ 261937 w 773906"/>
                <a:gd name="connsiteY35" fmla="*/ 119062 h 645319"/>
                <a:gd name="connsiteX36" fmla="*/ 316706 w 773906"/>
                <a:gd name="connsiteY36" fmla="*/ 145256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73906" h="645319">
                  <a:moveTo>
                    <a:pt x="316706" y="145256"/>
                  </a:moveTo>
                  <a:lnTo>
                    <a:pt x="426243" y="190500"/>
                  </a:lnTo>
                  <a:lnTo>
                    <a:pt x="511968" y="221456"/>
                  </a:lnTo>
                  <a:lnTo>
                    <a:pt x="595312" y="250031"/>
                  </a:lnTo>
                  <a:lnTo>
                    <a:pt x="633412" y="261937"/>
                  </a:lnTo>
                  <a:lnTo>
                    <a:pt x="650081" y="269081"/>
                  </a:lnTo>
                  <a:lnTo>
                    <a:pt x="669131" y="280987"/>
                  </a:lnTo>
                  <a:lnTo>
                    <a:pt x="685800" y="300037"/>
                  </a:lnTo>
                  <a:lnTo>
                    <a:pt x="707231" y="333375"/>
                  </a:lnTo>
                  <a:lnTo>
                    <a:pt x="723900" y="371475"/>
                  </a:lnTo>
                  <a:lnTo>
                    <a:pt x="735806" y="407194"/>
                  </a:lnTo>
                  <a:lnTo>
                    <a:pt x="754856" y="476250"/>
                  </a:lnTo>
                  <a:lnTo>
                    <a:pt x="769143" y="540544"/>
                  </a:lnTo>
                  <a:lnTo>
                    <a:pt x="773906" y="576262"/>
                  </a:lnTo>
                  <a:lnTo>
                    <a:pt x="771525" y="600075"/>
                  </a:lnTo>
                  <a:lnTo>
                    <a:pt x="762000" y="621506"/>
                  </a:lnTo>
                  <a:lnTo>
                    <a:pt x="747712" y="635794"/>
                  </a:lnTo>
                  <a:lnTo>
                    <a:pt x="728662" y="640556"/>
                  </a:lnTo>
                  <a:lnTo>
                    <a:pt x="695325" y="645319"/>
                  </a:lnTo>
                  <a:lnTo>
                    <a:pt x="671512" y="645319"/>
                  </a:lnTo>
                  <a:lnTo>
                    <a:pt x="626268" y="623887"/>
                  </a:lnTo>
                  <a:lnTo>
                    <a:pt x="523875" y="552450"/>
                  </a:lnTo>
                  <a:lnTo>
                    <a:pt x="452437" y="500062"/>
                  </a:lnTo>
                  <a:lnTo>
                    <a:pt x="381000" y="445294"/>
                  </a:lnTo>
                  <a:lnTo>
                    <a:pt x="311943" y="390525"/>
                  </a:lnTo>
                  <a:lnTo>
                    <a:pt x="257175" y="340519"/>
                  </a:lnTo>
                  <a:lnTo>
                    <a:pt x="190500" y="276225"/>
                  </a:lnTo>
                  <a:lnTo>
                    <a:pt x="135731" y="214312"/>
                  </a:lnTo>
                  <a:lnTo>
                    <a:pt x="83343" y="150019"/>
                  </a:lnTo>
                  <a:lnTo>
                    <a:pt x="35718" y="83344"/>
                  </a:lnTo>
                  <a:lnTo>
                    <a:pt x="4762" y="33337"/>
                  </a:lnTo>
                  <a:lnTo>
                    <a:pt x="0" y="7144"/>
                  </a:lnTo>
                  <a:lnTo>
                    <a:pt x="11906" y="0"/>
                  </a:lnTo>
                  <a:lnTo>
                    <a:pt x="52387" y="14287"/>
                  </a:lnTo>
                  <a:lnTo>
                    <a:pt x="157162" y="69056"/>
                  </a:lnTo>
                  <a:lnTo>
                    <a:pt x="261937" y="119062"/>
                  </a:lnTo>
                  <a:lnTo>
                    <a:pt x="31670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19">
              <a:extLst>
                <a:ext uri="{FF2B5EF4-FFF2-40B4-BE49-F238E27FC236}">
                  <a16:creationId xmlns:a16="http://schemas.microsoft.com/office/drawing/2014/main" id="{4ABB1CB9-BB83-4776-B739-5A022369CA50}"/>
                </a:ext>
              </a:extLst>
            </p:cNvPr>
            <p:cNvSpPr/>
            <p:nvPr/>
          </p:nvSpPr>
          <p:spPr>
            <a:xfrm>
              <a:off x="3932243" y="2971801"/>
              <a:ext cx="706437" cy="614363"/>
            </a:xfrm>
            <a:custGeom>
              <a:avLst/>
              <a:gdLst>
                <a:gd name="connsiteX0" fmla="*/ 188119 w 707231"/>
                <a:gd name="connsiteY0" fmla="*/ 273844 h 614363"/>
                <a:gd name="connsiteX1" fmla="*/ 130969 w 707231"/>
                <a:gd name="connsiteY1" fmla="*/ 207169 h 614363"/>
                <a:gd name="connsiteX2" fmla="*/ 78581 w 707231"/>
                <a:gd name="connsiteY2" fmla="*/ 142875 h 614363"/>
                <a:gd name="connsiteX3" fmla="*/ 26194 w 707231"/>
                <a:gd name="connsiteY3" fmla="*/ 73819 h 614363"/>
                <a:gd name="connsiteX4" fmla="*/ 4762 w 707231"/>
                <a:gd name="connsiteY4" fmla="*/ 35719 h 614363"/>
                <a:gd name="connsiteX5" fmla="*/ 0 w 707231"/>
                <a:gd name="connsiteY5" fmla="*/ 14288 h 614363"/>
                <a:gd name="connsiteX6" fmla="*/ 2381 w 707231"/>
                <a:gd name="connsiteY6" fmla="*/ 2381 h 614363"/>
                <a:gd name="connsiteX7" fmla="*/ 11906 w 707231"/>
                <a:gd name="connsiteY7" fmla="*/ 0 h 614363"/>
                <a:gd name="connsiteX8" fmla="*/ 26194 w 707231"/>
                <a:gd name="connsiteY8" fmla="*/ 0 h 614363"/>
                <a:gd name="connsiteX9" fmla="*/ 47625 w 707231"/>
                <a:gd name="connsiteY9" fmla="*/ 7144 h 614363"/>
                <a:gd name="connsiteX10" fmla="*/ 88106 w 707231"/>
                <a:gd name="connsiteY10" fmla="*/ 33338 h 614363"/>
                <a:gd name="connsiteX11" fmla="*/ 135731 w 707231"/>
                <a:gd name="connsiteY11" fmla="*/ 64294 h 614363"/>
                <a:gd name="connsiteX12" fmla="*/ 178594 w 707231"/>
                <a:gd name="connsiteY12" fmla="*/ 88106 h 614363"/>
                <a:gd name="connsiteX13" fmla="*/ 221456 w 707231"/>
                <a:gd name="connsiteY13" fmla="*/ 109538 h 614363"/>
                <a:gd name="connsiteX14" fmla="*/ 273844 w 707231"/>
                <a:gd name="connsiteY14" fmla="*/ 133350 h 614363"/>
                <a:gd name="connsiteX15" fmla="*/ 350044 w 707231"/>
                <a:gd name="connsiteY15" fmla="*/ 164306 h 614363"/>
                <a:gd name="connsiteX16" fmla="*/ 433387 w 707231"/>
                <a:gd name="connsiteY16" fmla="*/ 190500 h 614363"/>
                <a:gd name="connsiteX17" fmla="*/ 502444 w 707231"/>
                <a:gd name="connsiteY17" fmla="*/ 209550 h 614363"/>
                <a:gd name="connsiteX18" fmla="*/ 521494 w 707231"/>
                <a:gd name="connsiteY18" fmla="*/ 214313 h 614363"/>
                <a:gd name="connsiteX19" fmla="*/ 559594 w 707231"/>
                <a:gd name="connsiteY19" fmla="*/ 238125 h 614363"/>
                <a:gd name="connsiteX20" fmla="*/ 597694 w 707231"/>
                <a:gd name="connsiteY20" fmla="*/ 271463 h 614363"/>
                <a:gd name="connsiteX21" fmla="*/ 631031 w 707231"/>
                <a:gd name="connsiteY21" fmla="*/ 311944 h 614363"/>
                <a:gd name="connsiteX22" fmla="*/ 659606 w 707231"/>
                <a:gd name="connsiteY22" fmla="*/ 354806 h 614363"/>
                <a:gd name="connsiteX23" fmla="*/ 685800 w 707231"/>
                <a:gd name="connsiteY23" fmla="*/ 407194 h 614363"/>
                <a:gd name="connsiteX24" fmla="*/ 702469 w 707231"/>
                <a:gd name="connsiteY24" fmla="*/ 471488 h 614363"/>
                <a:gd name="connsiteX25" fmla="*/ 707231 w 707231"/>
                <a:gd name="connsiteY25" fmla="*/ 519113 h 614363"/>
                <a:gd name="connsiteX26" fmla="*/ 707231 w 707231"/>
                <a:gd name="connsiteY26" fmla="*/ 552450 h 614363"/>
                <a:gd name="connsiteX27" fmla="*/ 700087 w 707231"/>
                <a:gd name="connsiteY27" fmla="*/ 590550 h 614363"/>
                <a:gd name="connsiteX28" fmla="*/ 683419 w 707231"/>
                <a:gd name="connsiteY28" fmla="*/ 609600 h 614363"/>
                <a:gd name="connsiteX29" fmla="*/ 652462 w 707231"/>
                <a:gd name="connsiteY29" fmla="*/ 614363 h 614363"/>
                <a:gd name="connsiteX30" fmla="*/ 609600 w 707231"/>
                <a:gd name="connsiteY30" fmla="*/ 611981 h 614363"/>
                <a:gd name="connsiteX31" fmla="*/ 552450 w 707231"/>
                <a:gd name="connsiteY31" fmla="*/ 592931 h 614363"/>
                <a:gd name="connsiteX32" fmla="*/ 495300 w 707231"/>
                <a:gd name="connsiteY32" fmla="*/ 564356 h 614363"/>
                <a:gd name="connsiteX33" fmla="*/ 445294 w 707231"/>
                <a:gd name="connsiteY33" fmla="*/ 531019 h 614363"/>
                <a:gd name="connsiteX34" fmla="*/ 392906 w 707231"/>
                <a:gd name="connsiteY34" fmla="*/ 490538 h 614363"/>
                <a:gd name="connsiteX35" fmla="*/ 273844 w 707231"/>
                <a:gd name="connsiteY35" fmla="*/ 371475 h 614363"/>
                <a:gd name="connsiteX36" fmla="*/ 188119 w 707231"/>
                <a:gd name="connsiteY36" fmla="*/ 273844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07231" h="614363">
                  <a:moveTo>
                    <a:pt x="188119" y="273844"/>
                  </a:moveTo>
                  <a:lnTo>
                    <a:pt x="130969" y="207169"/>
                  </a:lnTo>
                  <a:lnTo>
                    <a:pt x="78581" y="142875"/>
                  </a:lnTo>
                  <a:lnTo>
                    <a:pt x="26194" y="73819"/>
                  </a:lnTo>
                  <a:lnTo>
                    <a:pt x="4762" y="35719"/>
                  </a:lnTo>
                  <a:lnTo>
                    <a:pt x="0" y="14288"/>
                  </a:lnTo>
                  <a:lnTo>
                    <a:pt x="2381" y="2381"/>
                  </a:lnTo>
                  <a:lnTo>
                    <a:pt x="11906" y="0"/>
                  </a:lnTo>
                  <a:lnTo>
                    <a:pt x="26194" y="0"/>
                  </a:lnTo>
                  <a:lnTo>
                    <a:pt x="47625" y="7144"/>
                  </a:lnTo>
                  <a:lnTo>
                    <a:pt x="88106" y="33338"/>
                  </a:lnTo>
                  <a:lnTo>
                    <a:pt x="135731" y="64294"/>
                  </a:lnTo>
                  <a:lnTo>
                    <a:pt x="178594" y="88106"/>
                  </a:lnTo>
                  <a:lnTo>
                    <a:pt x="221456" y="109538"/>
                  </a:lnTo>
                  <a:lnTo>
                    <a:pt x="273844" y="133350"/>
                  </a:lnTo>
                  <a:lnTo>
                    <a:pt x="350044" y="164306"/>
                  </a:lnTo>
                  <a:lnTo>
                    <a:pt x="433387" y="190500"/>
                  </a:lnTo>
                  <a:lnTo>
                    <a:pt x="502444" y="209550"/>
                  </a:lnTo>
                  <a:lnTo>
                    <a:pt x="521494" y="214313"/>
                  </a:lnTo>
                  <a:lnTo>
                    <a:pt x="559594" y="238125"/>
                  </a:lnTo>
                  <a:lnTo>
                    <a:pt x="597694" y="271463"/>
                  </a:lnTo>
                  <a:lnTo>
                    <a:pt x="631031" y="311944"/>
                  </a:lnTo>
                  <a:lnTo>
                    <a:pt x="659606" y="354806"/>
                  </a:lnTo>
                  <a:lnTo>
                    <a:pt x="685800" y="407194"/>
                  </a:lnTo>
                  <a:lnTo>
                    <a:pt x="702469" y="471488"/>
                  </a:lnTo>
                  <a:lnTo>
                    <a:pt x="707231" y="519113"/>
                  </a:lnTo>
                  <a:lnTo>
                    <a:pt x="707231" y="552450"/>
                  </a:lnTo>
                  <a:lnTo>
                    <a:pt x="700087" y="590550"/>
                  </a:lnTo>
                  <a:lnTo>
                    <a:pt x="683419" y="609600"/>
                  </a:lnTo>
                  <a:lnTo>
                    <a:pt x="652462" y="614363"/>
                  </a:lnTo>
                  <a:lnTo>
                    <a:pt x="609600" y="611981"/>
                  </a:lnTo>
                  <a:lnTo>
                    <a:pt x="552450" y="592931"/>
                  </a:lnTo>
                  <a:lnTo>
                    <a:pt x="495300" y="564356"/>
                  </a:lnTo>
                  <a:lnTo>
                    <a:pt x="445294" y="531019"/>
                  </a:lnTo>
                  <a:lnTo>
                    <a:pt x="392906" y="490538"/>
                  </a:lnTo>
                  <a:lnTo>
                    <a:pt x="273844" y="371475"/>
                  </a:lnTo>
                  <a:lnTo>
                    <a:pt x="188119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21">
              <a:extLst>
                <a:ext uri="{FF2B5EF4-FFF2-40B4-BE49-F238E27FC236}">
                  <a16:creationId xmlns:a16="http://schemas.microsoft.com/office/drawing/2014/main" id="{88251262-5687-4399-96B5-9394A6F45854}"/>
                </a:ext>
              </a:extLst>
            </p:cNvPr>
            <p:cNvSpPr/>
            <p:nvPr/>
          </p:nvSpPr>
          <p:spPr>
            <a:xfrm>
              <a:off x="3810005" y="5105401"/>
              <a:ext cx="466725" cy="493713"/>
            </a:xfrm>
            <a:custGeom>
              <a:avLst/>
              <a:gdLst>
                <a:gd name="connsiteX0" fmla="*/ 223838 w 466725"/>
                <a:gd name="connsiteY0" fmla="*/ 373856 h 492919"/>
                <a:gd name="connsiteX1" fmla="*/ 161925 w 466725"/>
                <a:gd name="connsiteY1" fmla="*/ 302419 h 492919"/>
                <a:gd name="connsiteX2" fmla="*/ 109538 w 466725"/>
                <a:gd name="connsiteY2" fmla="*/ 235744 h 492919"/>
                <a:gd name="connsiteX3" fmla="*/ 78581 w 466725"/>
                <a:gd name="connsiteY3" fmla="*/ 192881 h 492919"/>
                <a:gd name="connsiteX4" fmla="*/ 47625 w 466725"/>
                <a:gd name="connsiteY4" fmla="*/ 150019 h 492919"/>
                <a:gd name="connsiteX5" fmla="*/ 21431 w 466725"/>
                <a:gd name="connsiteY5" fmla="*/ 109538 h 492919"/>
                <a:gd name="connsiteX6" fmla="*/ 9525 w 466725"/>
                <a:gd name="connsiteY6" fmla="*/ 76200 h 492919"/>
                <a:gd name="connsiteX7" fmla="*/ 0 w 466725"/>
                <a:gd name="connsiteY7" fmla="*/ 42863 h 492919"/>
                <a:gd name="connsiteX8" fmla="*/ 0 w 466725"/>
                <a:gd name="connsiteY8" fmla="*/ 21431 h 492919"/>
                <a:gd name="connsiteX9" fmla="*/ 7144 w 466725"/>
                <a:gd name="connsiteY9" fmla="*/ 9525 h 492919"/>
                <a:gd name="connsiteX10" fmla="*/ 21431 w 466725"/>
                <a:gd name="connsiteY10" fmla="*/ 0 h 492919"/>
                <a:gd name="connsiteX11" fmla="*/ 47625 w 466725"/>
                <a:gd name="connsiteY11" fmla="*/ 2381 h 492919"/>
                <a:gd name="connsiteX12" fmla="*/ 78581 w 466725"/>
                <a:gd name="connsiteY12" fmla="*/ 11906 h 492919"/>
                <a:gd name="connsiteX13" fmla="*/ 92869 w 466725"/>
                <a:gd name="connsiteY13" fmla="*/ 21431 h 492919"/>
                <a:gd name="connsiteX14" fmla="*/ 121444 w 466725"/>
                <a:gd name="connsiteY14" fmla="*/ 47625 h 492919"/>
                <a:gd name="connsiteX15" fmla="*/ 147638 w 466725"/>
                <a:gd name="connsiteY15" fmla="*/ 66675 h 492919"/>
                <a:gd name="connsiteX16" fmla="*/ 466725 w 466725"/>
                <a:gd name="connsiteY16" fmla="*/ 354806 h 492919"/>
                <a:gd name="connsiteX17" fmla="*/ 459581 w 466725"/>
                <a:gd name="connsiteY17" fmla="*/ 395288 h 492919"/>
                <a:gd name="connsiteX18" fmla="*/ 445294 w 466725"/>
                <a:gd name="connsiteY18" fmla="*/ 438150 h 492919"/>
                <a:gd name="connsiteX19" fmla="*/ 428625 w 466725"/>
                <a:gd name="connsiteY19" fmla="*/ 469106 h 492919"/>
                <a:gd name="connsiteX20" fmla="*/ 411956 w 466725"/>
                <a:gd name="connsiteY20" fmla="*/ 485775 h 492919"/>
                <a:gd name="connsiteX21" fmla="*/ 390525 w 466725"/>
                <a:gd name="connsiteY21" fmla="*/ 492919 h 492919"/>
                <a:gd name="connsiteX22" fmla="*/ 369094 w 466725"/>
                <a:gd name="connsiteY22" fmla="*/ 492919 h 492919"/>
                <a:gd name="connsiteX23" fmla="*/ 345281 w 466725"/>
                <a:gd name="connsiteY23" fmla="*/ 485775 h 492919"/>
                <a:gd name="connsiteX24" fmla="*/ 311944 w 466725"/>
                <a:gd name="connsiteY24" fmla="*/ 466725 h 492919"/>
                <a:gd name="connsiteX25" fmla="*/ 261938 w 466725"/>
                <a:gd name="connsiteY25" fmla="*/ 419100 h 492919"/>
                <a:gd name="connsiteX26" fmla="*/ 223838 w 466725"/>
                <a:gd name="connsiteY26" fmla="*/ 373856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6725" h="492919">
                  <a:moveTo>
                    <a:pt x="223838" y="373856"/>
                  </a:moveTo>
                  <a:lnTo>
                    <a:pt x="161925" y="302419"/>
                  </a:lnTo>
                  <a:lnTo>
                    <a:pt x="109538" y="235744"/>
                  </a:lnTo>
                  <a:lnTo>
                    <a:pt x="78581" y="192881"/>
                  </a:lnTo>
                  <a:lnTo>
                    <a:pt x="47625" y="150019"/>
                  </a:lnTo>
                  <a:lnTo>
                    <a:pt x="21431" y="109538"/>
                  </a:lnTo>
                  <a:lnTo>
                    <a:pt x="9525" y="76200"/>
                  </a:lnTo>
                  <a:lnTo>
                    <a:pt x="0" y="42863"/>
                  </a:lnTo>
                  <a:lnTo>
                    <a:pt x="0" y="21431"/>
                  </a:lnTo>
                  <a:lnTo>
                    <a:pt x="7144" y="9525"/>
                  </a:lnTo>
                  <a:lnTo>
                    <a:pt x="21431" y="0"/>
                  </a:lnTo>
                  <a:lnTo>
                    <a:pt x="47625" y="2381"/>
                  </a:lnTo>
                  <a:lnTo>
                    <a:pt x="78581" y="11906"/>
                  </a:lnTo>
                  <a:lnTo>
                    <a:pt x="92869" y="21431"/>
                  </a:lnTo>
                  <a:lnTo>
                    <a:pt x="121444" y="47625"/>
                  </a:lnTo>
                  <a:lnTo>
                    <a:pt x="147638" y="66675"/>
                  </a:lnTo>
                  <a:lnTo>
                    <a:pt x="466725" y="354806"/>
                  </a:lnTo>
                  <a:lnTo>
                    <a:pt x="459581" y="395288"/>
                  </a:lnTo>
                  <a:lnTo>
                    <a:pt x="445294" y="438150"/>
                  </a:lnTo>
                  <a:lnTo>
                    <a:pt x="428625" y="469106"/>
                  </a:lnTo>
                  <a:lnTo>
                    <a:pt x="411956" y="485775"/>
                  </a:lnTo>
                  <a:lnTo>
                    <a:pt x="390525" y="492919"/>
                  </a:lnTo>
                  <a:lnTo>
                    <a:pt x="369094" y="492919"/>
                  </a:lnTo>
                  <a:lnTo>
                    <a:pt x="345281" y="485775"/>
                  </a:lnTo>
                  <a:lnTo>
                    <a:pt x="311944" y="466725"/>
                  </a:lnTo>
                  <a:lnTo>
                    <a:pt x="261938" y="419100"/>
                  </a:lnTo>
                  <a:lnTo>
                    <a:pt x="223838" y="3738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4">
              <a:extLst>
                <a:ext uri="{FF2B5EF4-FFF2-40B4-BE49-F238E27FC236}">
                  <a16:creationId xmlns:a16="http://schemas.microsoft.com/office/drawing/2014/main" id="{19D05247-72B2-40D3-AB27-CCA16E3D7D80}"/>
                </a:ext>
              </a:extLst>
            </p:cNvPr>
            <p:cNvSpPr/>
            <p:nvPr/>
          </p:nvSpPr>
          <p:spPr>
            <a:xfrm rot="16200000">
              <a:off x="3990186" y="2997995"/>
              <a:ext cx="2387600" cy="388937"/>
            </a:xfrm>
            <a:custGeom>
              <a:avLst/>
              <a:gdLst>
                <a:gd name="connsiteX0" fmla="*/ 1162050 w 2388394"/>
                <a:gd name="connsiteY0" fmla="*/ 161925 h 388144"/>
                <a:gd name="connsiteX1" fmla="*/ 1502569 w 2388394"/>
                <a:gd name="connsiteY1" fmla="*/ 161925 h 388144"/>
                <a:gd name="connsiteX2" fmla="*/ 1857375 w 2388394"/>
                <a:gd name="connsiteY2" fmla="*/ 161925 h 388144"/>
                <a:gd name="connsiteX3" fmla="*/ 1981200 w 2388394"/>
                <a:gd name="connsiteY3" fmla="*/ 161925 h 388144"/>
                <a:gd name="connsiteX4" fmla="*/ 2028825 w 2388394"/>
                <a:gd name="connsiteY4" fmla="*/ 157163 h 388144"/>
                <a:gd name="connsiteX5" fmla="*/ 2081213 w 2388394"/>
                <a:gd name="connsiteY5" fmla="*/ 147638 h 388144"/>
                <a:gd name="connsiteX6" fmla="*/ 2126456 w 2388394"/>
                <a:gd name="connsiteY6" fmla="*/ 135731 h 388144"/>
                <a:gd name="connsiteX7" fmla="*/ 2193131 w 2388394"/>
                <a:gd name="connsiteY7" fmla="*/ 111919 h 388144"/>
                <a:gd name="connsiteX8" fmla="*/ 2257425 w 2388394"/>
                <a:gd name="connsiteY8" fmla="*/ 76200 h 388144"/>
                <a:gd name="connsiteX9" fmla="*/ 2312194 w 2388394"/>
                <a:gd name="connsiteY9" fmla="*/ 33338 h 388144"/>
                <a:gd name="connsiteX10" fmla="*/ 2347913 w 2388394"/>
                <a:gd name="connsiteY10" fmla="*/ 7144 h 388144"/>
                <a:gd name="connsiteX11" fmla="*/ 2369344 w 2388394"/>
                <a:gd name="connsiteY11" fmla="*/ 0 h 388144"/>
                <a:gd name="connsiteX12" fmla="*/ 2376488 w 2388394"/>
                <a:gd name="connsiteY12" fmla="*/ 0 h 388144"/>
                <a:gd name="connsiteX13" fmla="*/ 2383631 w 2388394"/>
                <a:gd name="connsiteY13" fmla="*/ 2381 h 388144"/>
                <a:gd name="connsiteX14" fmla="*/ 2388394 w 2388394"/>
                <a:gd name="connsiteY14" fmla="*/ 11906 h 388144"/>
                <a:gd name="connsiteX15" fmla="*/ 2388394 w 2388394"/>
                <a:gd name="connsiteY15" fmla="*/ 38100 h 388144"/>
                <a:gd name="connsiteX16" fmla="*/ 2366963 w 2388394"/>
                <a:gd name="connsiteY16" fmla="*/ 107156 h 388144"/>
                <a:gd name="connsiteX17" fmla="*/ 2316956 w 2388394"/>
                <a:gd name="connsiteY17" fmla="*/ 223838 h 388144"/>
                <a:gd name="connsiteX18" fmla="*/ 2255044 w 2388394"/>
                <a:gd name="connsiteY18" fmla="*/ 359569 h 388144"/>
                <a:gd name="connsiteX19" fmla="*/ 2100263 w 2388394"/>
                <a:gd name="connsiteY19" fmla="*/ 385763 h 388144"/>
                <a:gd name="connsiteX20" fmla="*/ 1740694 w 2388394"/>
                <a:gd name="connsiteY20" fmla="*/ 385763 h 388144"/>
                <a:gd name="connsiteX21" fmla="*/ 1578769 w 2388394"/>
                <a:gd name="connsiteY21" fmla="*/ 385763 h 388144"/>
                <a:gd name="connsiteX22" fmla="*/ 1195388 w 2388394"/>
                <a:gd name="connsiteY22" fmla="*/ 388144 h 388144"/>
                <a:gd name="connsiteX23" fmla="*/ 945356 w 2388394"/>
                <a:gd name="connsiteY23" fmla="*/ 385763 h 388144"/>
                <a:gd name="connsiteX24" fmla="*/ 664369 w 2388394"/>
                <a:gd name="connsiteY24" fmla="*/ 388144 h 388144"/>
                <a:gd name="connsiteX25" fmla="*/ 240506 w 2388394"/>
                <a:gd name="connsiteY25" fmla="*/ 388144 h 388144"/>
                <a:gd name="connsiteX26" fmla="*/ 109538 w 2388394"/>
                <a:gd name="connsiteY26" fmla="*/ 361950 h 388144"/>
                <a:gd name="connsiteX27" fmla="*/ 59531 w 2388394"/>
                <a:gd name="connsiteY27" fmla="*/ 352425 h 388144"/>
                <a:gd name="connsiteX28" fmla="*/ 28575 w 2388394"/>
                <a:gd name="connsiteY28" fmla="*/ 340519 h 388144"/>
                <a:gd name="connsiteX29" fmla="*/ 11906 w 2388394"/>
                <a:gd name="connsiteY29" fmla="*/ 328613 h 388144"/>
                <a:gd name="connsiteX30" fmla="*/ 4763 w 2388394"/>
                <a:gd name="connsiteY30" fmla="*/ 319088 h 388144"/>
                <a:gd name="connsiteX31" fmla="*/ 0 w 2388394"/>
                <a:gd name="connsiteY31" fmla="*/ 304800 h 388144"/>
                <a:gd name="connsiteX32" fmla="*/ 0 w 2388394"/>
                <a:gd name="connsiteY32" fmla="*/ 290513 h 388144"/>
                <a:gd name="connsiteX33" fmla="*/ 4763 w 2388394"/>
                <a:gd name="connsiteY33" fmla="*/ 266700 h 388144"/>
                <a:gd name="connsiteX34" fmla="*/ 11906 w 2388394"/>
                <a:gd name="connsiteY34" fmla="*/ 245269 h 388144"/>
                <a:gd name="connsiteX35" fmla="*/ 33338 w 2388394"/>
                <a:gd name="connsiteY35" fmla="*/ 211931 h 388144"/>
                <a:gd name="connsiteX36" fmla="*/ 73819 w 2388394"/>
                <a:gd name="connsiteY36" fmla="*/ 192881 h 388144"/>
                <a:gd name="connsiteX37" fmla="*/ 200025 w 2388394"/>
                <a:gd name="connsiteY37" fmla="*/ 152400 h 388144"/>
                <a:gd name="connsiteX38" fmla="*/ 340519 w 2388394"/>
                <a:gd name="connsiteY38" fmla="*/ 119063 h 388144"/>
                <a:gd name="connsiteX39" fmla="*/ 371475 w 2388394"/>
                <a:gd name="connsiteY39" fmla="*/ 121444 h 388144"/>
                <a:gd name="connsiteX40" fmla="*/ 492919 w 2388394"/>
                <a:gd name="connsiteY40" fmla="*/ 138113 h 388144"/>
                <a:gd name="connsiteX41" fmla="*/ 633413 w 2388394"/>
                <a:gd name="connsiteY41" fmla="*/ 154781 h 388144"/>
                <a:gd name="connsiteX42" fmla="*/ 809625 w 2388394"/>
                <a:gd name="connsiteY42" fmla="*/ 161925 h 388144"/>
                <a:gd name="connsiteX43" fmla="*/ 1162050 w 2388394"/>
                <a:gd name="connsiteY43" fmla="*/ 1619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88394" h="388144">
                  <a:moveTo>
                    <a:pt x="1162050" y="161925"/>
                  </a:moveTo>
                  <a:lnTo>
                    <a:pt x="1502569" y="161925"/>
                  </a:lnTo>
                  <a:lnTo>
                    <a:pt x="1857375" y="161925"/>
                  </a:lnTo>
                  <a:lnTo>
                    <a:pt x="1981200" y="161925"/>
                  </a:lnTo>
                  <a:lnTo>
                    <a:pt x="2028825" y="157163"/>
                  </a:lnTo>
                  <a:lnTo>
                    <a:pt x="2081213" y="147638"/>
                  </a:lnTo>
                  <a:lnTo>
                    <a:pt x="2126456" y="135731"/>
                  </a:lnTo>
                  <a:lnTo>
                    <a:pt x="2193131" y="111919"/>
                  </a:lnTo>
                  <a:lnTo>
                    <a:pt x="2257425" y="76200"/>
                  </a:lnTo>
                  <a:lnTo>
                    <a:pt x="2312194" y="33338"/>
                  </a:lnTo>
                  <a:lnTo>
                    <a:pt x="2347913" y="7144"/>
                  </a:lnTo>
                  <a:lnTo>
                    <a:pt x="2369344" y="0"/>
                  </a:lnTo>
                  <a:lnTo>
                    <a:pt x="2376488" y="0"/>
                  </a:lnTo>
                  <a:lnTo>
                    <a:pt x="2383631" y="2381"/>
                  </a:lnTo>
                  <a:lnTo>
                    <a:pt x="2388394" y="11906"/>
                  </a:lnTo>
                  <a:lnTo>
                    <a:pt x="2388394" y="38100"/>
                  </a:lnTo>
                  <a:lnTo>
                    <a:pt x="2366963" y="107156"/>
                  </a:lnTo>
                  <a:lnTo>
                    <a:pt x="2316956" y="223838"/>
                  </a:lnTo>
                  <a:lnTo>
                    <a:pt x="2255044" y="359569"/>
                  </a:lnTo>
                  <a:lnTo>
                    <a:pt x="2100263" y="385763"/>
                  </a:lnTo>
                  <a:lnTo>
                    <a:pt x="1740694" y="385763"/>
                  </a:lnTo>
                  <a:lnTo>
                    <a:pt x="1578769" y="385763"/>
                  </a:lnTo>
                  <a:lnTo>
                    <a:pt x="1195388" y="388144"/>
                  </a:lnTo>
                  <a:lnTo>
                    <a:pt x="945356" y="385763"/>
                  </a:lnTo>
                  <a:lnTo>
                    <a:pt x="664369" y="388144"/>
                  </a:lnTo>
                  <a:lnTo>
                    <a:pt x="240506" y="388144"/>
                  </a:lnTo>
                  <a:lnTo>
                    <a:pt x="109538" y="361950"/>
                  </a:lnTo>
                  <a:lnTo>
                    <a:pt x="59531" y="352425"/>
                  </a:lnTo>
                  <a:lnTo>
                    <a:pt x="28575" y="340519"/>
                  </a:lnTo>
                  <a:lnTo>
                    <a:pt x="11906" y="328613"/>
                  </a:lnTo>
                  <a:lnTo>
                    <a:pt x="4763" y="319088"/>
                  </a:lnTo>
                  <a:lnTo>
                    <a:pt x="0" y="304800"/>
                  </a:lnTo>
                  <a:lnTo>
                    <a:pt x="0" y="290513"/>
                  </a:lnTo>
                  <a:lnTo>
                    <a:pt x="4763" y="266700"/>
                  </a:lnTo>
                  <a:lnTo>
                    <a:pt x="11906" y="245269"/>
                  </a:lnTo>
                  <a:lnTo>
                    <a:pt x="33338" y="211931"/>
                  </a:lnTo>
                  <a:lnTo>
                    <a:pt x="73819" y="192881"/>
                  </a:lnTo>
                  <a:lnTo>
                    <a:pt x="200025" y="152400"/>
                  </a:lnTo>
                  <a:lnTo>
                    <a:pt x="340519" y="119063"/>
                  </a:lnTo>
                  <a:lnTo>
                    <a:pt x="371475" y="121444"/>
                  </a:lnTo>
                  <a:lnTo>
                    <a:pt x="492919" y="138113"/>
                  </a:lnTo>
                  <a:lnTo>
                    <a:pt x="633413" y="154781"/>
                  </a:lnTo>
                  <a:lnTo>
                    <a:pt x="809625" y="161925"/>
                  </a:lnTo>
                  <a:lnTo>
                    <a:pt x="1162050" y="161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30">
              <a:extLst>
                <a:ext uri="{FF2B5EF4-FFF2-40B4-BE49-F238E27FC236}">
                  <a16:creationId xmlns:a16="http://schemas.microsoft.com/office/drawing/2014/main" id="{4259D169-8EC5-4B32-9321-4DBA0059C41E}"/>
                </a:ext>
              </a:extLst>
            </p:cNvPr>
            <p:cNvSpPr/>
            <p:nvPr/>
          </p:nvSpPr>
          <p:spPr>
            <a:xfrm rot="16200000">
              <a:off x="5872959" y="4471195"/>
              <a:ext cx="996950" cy="852487"/>
            </a:xfrm>
            <a:custGeom>
              <a:avLst/>
              <a:gdLst>
                <a:gd name="connsiteX0" fmla="*/ 390525 w 997744"/>
                <a:gd name="connsiteY0" fmla="*/ 402432 h 852488"/>
                <a:gd name="connsiteX1" fmla="*/ 571500 w 997744"/>
                <a:gd name="connsiteY1" fmla="*/ 271463 h 852488"/>
                <a:gd name="connsiteX2" fmla="*/ 723900 w 997744"/>
                <a:gd name="connsiteY2" fmla="*/ 164307 h 852488"/>
                <a:gd name="connsiteX3" fmla="*/ 847725 w 997744"/>
                <a:gd name="connsiteY3" fmla="*/ 73819 h 852488"/>
                <a:gd name="connsiteX4" fmla="*/ 926306 w 997744"/>
                <a:gd name="connsiteY4" fmla="*/ 19050 h 852488"/>
                <a:gd name="connsiteX5" fmla="*/ 957263 w 997744"/>
                <a:gd name="connsiteY5" fmla="*/ 4763 h 852488"/>
                <a:gd name="connsiteX6" fmla="*/ 973931 w 997744"/>
                <a:gd name="connsiteY6" fmla="*/ 0 h 852488"/>
                <a:gd name="connsiteX7" fmla="*/ 988219 w 997744"/>
                <a:gd name="connsiteY7" fmla="*/ 0 h 852488"/>
                <a:gd name="connsiteX8" fmla="*/ 997744 w 997744"/>
                <a:gd name="connsiteY8" fmla="*/ 2382 h 852488"/>
                <a:gd name="connsiteX9" fmla="*/ 997744 w 997744"/>
                <a:gd name="connsiteY9" fmla="*/ 14288 h 852488"/>
                <a:gd name="connsiteX10" fmla="*/ 990600 w 997744"/>
                <a:gd name="connsiteY10" fmla="*/ 35719 h 852488"/>
                <a:gd name="connsiteX11" fmla="*/ 966788 w 997744"/>
                <a:gd name="connsiteY11" fmla="*/ 80963 h 852488"/>
                <a:gd name="connsiteX12" fmla="*/ 890588 w 997744"/>
                <a:gd name="connsiteY12" fmla="*/ 190500 h 852488"/>
                <a:gd name="connsiteX13" fmla="*/ 754856 w 997744"/>
                <a:gd name="connsiteY13" fmla="*/ 378619 h 852488"/>
                <a:gd name="connsiteX14" fmla="*/ 585788 w 997744"/>
                <a:gd name="connsiteY14" fmla="*/ 604838 h 852488"/>
                <a:gd name="connsiteX15" fmla="*/ 483394 w 997744"/>
                <a:gd name="connsiteY15" fmla="*/ 735807 h 852488"/>
                <a:gd name="connsiteX16" fmla="*/ 464344 w 997744"/>
                <a:gd name="connsiteY16" fmla="*/ 750094 h 852488"/>
                <a:gd name="connsiteX17" fmla="*/ 390525 w 997744"/>
                <a:gd name="connsiteY17" fmla="*/ 771525 h 852488"/>
                <a:gd name="connsiteX18" fmla="*/ 223838 w 997744"/>
                <a:gd name="connsiteY18" fmla="*/ 823913 h 852488"/>
                <a:gd name="connsiteX19" fmla="*/ 138113 w 997744"/>
                <a:gd name="connsiteY19" fmla="*/ 847725 h 852488"/>
                <a:gd name="connsiteX20" fmla="*/ 85725 w 997744"/>
                <a:gd name="connsiteY20" fmla="*/ 852488 h 852488"/>
                <a:gd name="connsiteX21" fmla="*/ 52388 w 997744"/>
                <a:gd name="connsiteY21" fmla="*/ 850107 h 852488"/>
                <a:gd name="connsiteX22" fmla="*/ 28575 w 997744"/>
                <a:gd name="connsiteY22" fmla="*/ 845344 h 852488"/>
                <a:gd name="connsiteX23" fmla="*/ 9525 w 997744"/>
                <a:gd name="connsiteY23" fmla="*/ 831057 h 852488"/>
                <a:gd name="connsiteX24" fmla="*/ 2381 w 997744"/>
                <a:gd name="connsiteY24" fmla="*/ 814388 h 852488"/>
                <a:gd name="connsiteX25" fmla="*/ 0 w 997744"/>
                <a:gd name="connsiteY25" fmla="*/ 785813 h 852488"/>
                <a:gd name="connsiteX26" fmla="*/ 2381 w 997744"/>
                <a:gd name="connsiteY26" fmla="*/ 750094 h 852488"/>
                <a:gd name="connsiteX27" fmla="*/ 11906 w 997744"/>
                <a:gd name="connsiteY27" fmla="*/ 714375 h 852488"/>
                <a:gd name="connsiteX28" fmla="*/ 30956 w 997744"/>
                <a:gd name="connsiteY28" fmla="*/ 683419 h 852488"/>
                <a:gd name="connsiteX29" fmla="*/ 66675 w 997744"/>
                <a:gd name="connsiteY29" fmla="*/ 642938 h 852488"/>
                <a:gd name="connsiteX30" fmla="*/ 114300 w 997744"/>
                <a:gd name="connsiteY30" fmla="*/ 600075 h 852488"/>
                <a:gd name="connsiteX31" fmla="*/ 192881 w 997744"/>
                <a:gd name="connsiteY31" fmla="*/ 542925 h 852488"/>
                <a:gd name="connsiteX32" fmla="*/ 390525 w 997744"/>
                <a:gd name="connsiteY32" fmla="*/ 402432 h 852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97744" h="852488">
                  <a:moveTo>
                    <a:pt x="390525" y="402432"/>
                  </a:moveTo>
                  <a:lnTo>
                    <a:pt x="571500" y="271463"/>
                  </a:lnTo>
                  <a:lnTo>
                    <a:pt x="723900" y="164307"/>
                  </a:lnTo>
                  <a:lnTo>
                    <a:pt x="847725" y="73819"/>
                  </a:lnTo>
                  <a:lnTo>
                    <a:pt x="926306" y="19050"/>
                  </a:lnTo>
                  <a:lnTo>
                    <a:pt x="957263" y="4763"/>
                  </a:lnTo>
                  <a:lnTo>
                    <a:pt x="973931" y="0"/>
                  </a:lnTo>
                  <a:lnTo>
                    <a:pt x="988219" y="0"/>
                  </a:lnTo>
                  <a:lnTo>
                    <a:pt x="997744" y="2382"/>
                  </a:lnTo>
                  <a:lnTo>
                    <a:pt x="997744" y="14288"/>
                  </a:lnTo>
                  <a:lnTo>
                    <a:pt x="990600" y="35719"/>
                  </a:lnTo>
                  <a:lnTo>
                    <a:pt x="966788" y="80963"/>
                  </a:lnTo>
                  <a:lnTo>
                    <a:pt x="890588" y="190500"/>
                  </a:lnTo>
                  <a:lnTo>
                    <a:pt x="754856" y="378619"/>
                  </a:lnTo>
                  <a:lnTo>
                    <a:pt x="585788" y="604838"/>
                  </a:lnTo>
                  <a:lnTo>
                    <a:pt x="483394" y="735807"/>
                  </a:lnTo>
                  <a:lnTo>
                    <a:pt x="464344" y="750094"/>
                  </a:lnTo>
                  <a:lnTo>
                    <a:pt x="390525" y="771525"/>
                  </a:lnTo>
                  <a:lnTo>
                    <a:pt x="223838" y="823913"/>
                  </a:lnTo>
                  <a:lnTo>
                    <a:pt x="138113" y="847725"/>
                  </a:lnTo>
                  <a:lnTo>
                    <a:pt x="85725" y="852488"/>
                  </a:lnTo>
                  <a:lnTo>
                    <a:pt x="52388" y="850107"/>
                  </a:lnTo>
                  <a:lnTo>
                    <a:pt x="28575" y="845344"/>
                  </a:lnTo>
                  <a:lnTo>
                    <a:pt x="9525" y="831057"/>
                  </a:lnTo>
                  <a:lnTo>
                    <a:pt x="2381" y="814388"/>
                  </a:lnTo>
                  <a:lnTo>
                    <a:pt x="0" y="785813"/>
                  </a:lnTo>
                  <a:lnTo>
                    <a:pt x="2381" y="750094"/>
                  </a:lnTo>
                  <a:lnTo>
                    <a:pt x="11906" y="714375"/>
                  </a:lnTo>
                  <a:lnTo>
                    <a:pt x="30956" y="683419"/>
                  </a:lnTo>
                  <a:lnTo>
                    <a:pt x="66675" y="642938"/>
                  </a:lnTo>
                  <a:lnTo>
                    <a:pt x="114300" y="600075"/>
                  </a:lnTo>
                  <a:lnTo>
                    <a:pt x="192881" y="542925"/>
                  </a:lnTo>
                  <a:lnTo>
                    <a:pt x="390525" y="4024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1">
              <a:extLst>
                <a:ext uri="{FF2B5EF4-FFF2-40B4-BE49-F238E27FC236}">
                  <a16:creationId xmlns:a16="http://schemas.microsoft.com/office/drawing/2014/main" id="{81AC326C-91F6-4D1A-A0CB-9E4F3FBDF5FB}"/>
                </a:ext>
              </a:extLst>
            </p:cNvPr>
            <p:cNvSpPr/>
            <p:nvPr/>
          </p:nvSpPr>
          <p:spPr>
            <a:xfrm rot="16200000">
              <a:off x="6017420" y="2985294"/>
              <a:ext cx="2184400" cy="414338"/>
            </a:xfrm>
            <a:custGeom>
              <a:avLst/>
              <a:gdLst>
                <a:gd name="connsiteX0" fmla="*/ 921544 w 2183606"/>
                <a:gd name="connsiteY0" fmla="*/ 169069 h 414337"/>
                <a:gd name="connsiteX1" fmla="*/ 1185862 w 2183606"/>
                <a:gd name="connsiteY1" fmla="*/ 169069 h 414337"/>
                <a:gd name="connsiteX2" fmla="*/ 1478756 w 2183606"/>
                <a:gd name="connsiteY2" fmla="*/ 169069 h 414337"/>
                <a:gd name="connsiteX3" fmla="*/ 1638300 w 2183606"/>
                <a:gd name="connsiteY3" fmla="*/ 169069 h 414337"/>
                <a:gd name="connsiteX4" fmla="*/ 1778794 w 2183606"/>
                <a:gd name="connsiteY4" fmla="*/ 169069 h 414337"/>
                <a:gd name="connsiteX5" fmla="*/ 1826419 w 2183606"/>
                <a:gd name="connsiteY5" fmla="*/ 169069 h 414337"/>
                <a:gd name="connsiteX6" fmla="*/ 1883569 w 2183606"/>
                <a:gd name="connsiteY6" fmla="*/ 164306 h 414337"/>
                <a:gd name="connsiteX7" fmla="*/ 1921669 w 2183606"/>
                <a:gd name="connsiteY7" fmla="*/ 157162 h 414337"/>
                <a:gd name="connsiteX8" fmla="*/ 1971675 w 2183606"/>
                <a:gd name="connsiteY8" fmla="*/ 138112 h 414337"/>
                <a:gd name="connsiteX9" fmla="*/ 2000250 w 2183606"/>
                <a:gd name="connsiteY9" fmla="*/ 126206 h 414337"/>
                <a:gd name="connsiteX10" fmla="*/ 2031206 w 2183606"/>
                <a:gd name="connsiteY10" fmla="*/ 107156 h 414337"/>
                <a:gd name="connsiteX11" fmla="*/ 2074069 w 2183606"/>
                <a:gd name="connsiteY11" fmla="*/ 73819 h 414337"/>
                <a:gd name="connsiteX12" fmla="*/ 2114550 w 2183606"/>
                <a:gd name="connsiteY12" fmla="*/ 30956 h 414337"/>
                <a:gd name="connsiteX13" fmla="*/ 2131219 w 2183606"/>
                <a:gd name="connsiteY13" fmla="*/ 11906 h 414337"/>
                <a:gd name="connsiteX14" fmla="*/ 2145506 w 2183606"/>
                <a:gd name="connsiteY14" fmla="*/ 2381 h 414337"/>
                <a:gd name="connsiteX15" fmla="*/ 2169319 w 2183606"/>
                <a:gd name="connsiteY15" fmla="*/ 0 h 414337"/>
                <a:gd name="connsiteX16" fmla="*/ 2181225 w 2183606"/>
                <a:gd name="connsiteY16" fmla="*/ 4762 h 414337"/>
                <a:gd name="connsiteX17" fmla="*/ 2183606 w 2183606"/>
                <a:gd name="connsiteY17" fmla="*/ 19050 h 414337"/>
                <a:gd name="connsiteX18" fmla="*/ 2164556 w 2183606"/>
                <a:gd name="connsiteY18" fmla="*/ 71437 h 414337"/>
                <a:gd name="connsiteX19" fmla="*/ 2147887 w 2183606"/>
                <a:gd name="connsiteY19" fmla="*/ 114300 h 414337"/>
                <a:gd name="connsiteX20" fmla="*/ 2128837 w 2183606"/>
                <a:gd name="connsiteY20" fmla="*/ 154781 h 414337"/>
                <a:gd name="connsiteX21" fmla="*/ 2102644 w 2183606"/>
                <a:gd name="connsiteY21" fmla="*/ 204787 h 414337"/>
                <a:gd name="connsiteX22" fmla="*/ 2066925 w 2183606"/>
                <a:gd name="connsiteY22" fmla="*/ 261937 h 414337"/>
                <a:gd name="connsiteX23" fmla="*/ 2038350 w 2183606"/>
                <a:gd name="connsiteY23" fmla="*/ 300037 h 414337"/>
                <a:gd name="connsiteX24" fmla="*/ 2014537 w 2183606"/>
                <a:gd name="connsiteY24" fmla="*/ 328612 h 414337"/>
                <a:gd name="connsiteX25" fmla="*/ 1964531 w 2183606"/>
                <a:gd name="connsiteY25" fmla="*/ 376237 h 414337"/>
                <a:gd name="connsiteX26" fmla="*/ 1912144 w 2183606"/>
                <a:gd name="connsiteY26" fmla="*/ 414337 h 414337"/>
                <a:gd name="connsiteX27" fmla="*/ 1893094 w 2183606"/>
                <a:gd name="connsiteY27" fmla="*/ 414337 h 414337"/>
                <a:gd name="connsiteX28" fmla="*/ 1831181 w 2183606"/>
                <a:gd name="connsiteY28" fmla="*/ 397669 h 414337"/>
                <a:gd name="connsiteX29" fmla="*/ 1747837 w 2183606"/>
                <a:gd name="connsiteY29" fmla="*/ 378619 h 414337"/>
                <a:gd name="connsiteX30" fmla="*/ 1616869 w 2183606"/>
                <a:gd name="connsiteY30" fmla="*/ 371475 h 414337"/>
                <a:gd name="connsiteX31" fmla="*/ 1331119 w 2183606"/>
                <a:gd name="connsiteY31" fmla="*/ 371475 h 414337"/>
                <a:gd name="connsiteX32" fmla="*/ 1040606 w 2183606"/>
                <a:gd name="connsiteY32" fmla="*/ 373856 h 414337"/>
                <a:gd name="connsiteX33" fmla="*/ 731044 w 2183606"/>
                <a:gd name="connsiteY33" fmla="*/ 371475 h 414337"/>
                <a:gd name="connsiteX34" fmla="*/ 497681 w 2183606"/>
                <a:gd name="connsiteY34" fmla="*/ 376237 h 414337"/>
                <a:gd name="connsiteX35" fmla="*/ 390525 w 2183606"/>
                <a:gd name="connsiteY35" fmla="*/ 385762 h 414337"/>
                <a:gd name="connsiteX36" fmla="*/ 338137 w 2183606"/>
                <a:gd name="connsiteY36" fmla="*/ 395287 h 414337"/>
                <a:gd name="connsiteX37" fmla="*/ 259556 w 2183606"/>
                <a:gd name="connsiteY37" fmla="*/ 390525 h 414337"/>
                <a:gd name="connsiteX38" fmla="*/ 180975 w 2183606"/>
                <a:gd name="connsiteY38" fmla="*/ 378619 h 414337"/>
                <a:gd name="connsiteX39" fmla="*/ 85725 w 2183606"/>
                <a:gd name="connsiteY39" fmla="*/ 354806 h 414337"/>
                <a:gd name="connsiteX40" fmla="*/ 40481 w 2183606"/>
                <a:gd name="connsiteY40" fmla="*/ 335756 h 414337"/>
                <a:gd name="connsiteX41" fmla="*/ 19050 w 2183606"/>
                <a:gd name="connsiteY41" fmla="*/ 321469 h 414337"/>
                <a:gd name="connsiteX42" fmla="*/ 2381 w 2183606"/>
                <a:gd name="connsiteY42" fmla="*/ 295275 h 414337"/>
                <a:gd name="connsiteX43" fmla="*/ 0 w 2183606"/>
                <a:gd name="connsiteY43" fmla="*/ 276225 h 414337"/>
                <a:gd name="connsiteX44" fmla="*/ 2381 w 2183606"/>
                <a:gd name="connsiteY44" fmla="*/ 259556 h 414337"/>
                <a:gd name="connsiteX45" fmla="*/ 14287 w 2183606"/>
                <a:gd name="connsiteY45" fmla="*/ 235744 h 414337"/>
                <a:gd name="connsiteX46" fmla="*/ 42862 w 2183606"/>
                <a:gd name="connsiteY46" fmla="*/ 209550 h 414337"/>
                <a:gd name="connsiteX47" fmla="*/ 69056 w 2183606"/>
                <a:gd name="connsiteY47" fmla="*/ 188119 h 414337"/>
                <a:gd name="connsiteX48" fmla="*/ 109537 w 2183606"/>
                <a:gd name="connsiteY48" fmla="*/ 166687 h 414337"/>
                <a:gd name="connsiteX49" fmla="*/ 197644 w 2183606"/>
                <a:gd name="connsiteY49" fmla="*/ 145256 h 414337"/>
                <a:gd name="connsiteX50" fmla="*/ 288131 w 2183606"/>
                <a:gd name="connsiteY50" fmla="*/ 130969 h 414337"/>
                <a:gd name="connsiteX51" fmla="*/ 381000 w 2183606"/>
                <a:gd name="connsiteY51" fmla="*/ 123825 h 414337"/>
                <a:gd name="connsiteX52" fmla="*/ 423862 w 2183606"/>
                <a:gd name="connsiteY52" fmla="*/ 128587 h 414337"/>
                <a:gd name="connsiteX53" fmla="*/ 552450 w 2183606"/>
                <a:gd name="connsiteY53" fmla="*/ 150019 h 414337"/>
                <a:gd name="connsiteX54" fmla="*/ 716756 w 2183606"/>
                <a:gd name="connsiteY54" fmla="*/ 164306 h 414337"/>
                <a:gd name="connsiteX55" fmla="*/ 921544 w 2183606"/>
                <a:gd name="connsiteY55" fmla="*/ 169069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83606" h="414337">
                  <a:moveTo>
                    <a:pt x="921544" y="169069"/>
                  </a:moveTo>
                  <a:lnTo>
                    <a:pt x="1185862" y="169069"/>
                  </a:lnTo>
                  <a:lnTo>
                    <a:pt x="1478756" y="169069"/>
                  </a:lnTo>
                  <a:lnTo>
                    <a:pt x="1638300" y="169069"/>
                  </a:lnTo>
                  <a:lnTo>
                    <a:pt x="1778794" y="169069"/>
                  </a:lnTo>
                  <a:lnTo>
                    <a:pt x="1826419" y="169069"/>
                  </a:lnTo>
                  <a:lnTo>
                    <a:pt x="1883569" y="164306"/>
                  </a:lnTo>
                  <a:lnTo>
                    <a:pt x="1921669" y="157162"/>
                  </a:lnTo>
                  <a:lnTo>
                    <a:pt x="1971675" y="138112"/>
                  </a:lnTo>
                  <a:lnTo>
                    <a:pt x="2000250" y="126206"/>
                  </a:lnTo>
                  <a:lnTo>
                    <a:pt x="2031206" y="107156"/>
                  </a:lnTo>
                  <a:lnTo>
                    <a:pt x="2074069" y="73819"/>
                  </a:lnTo>
                  <a:lnTo>
                    <a:pt x="2114550" y="30956"/>
                  </a:lnTo>
                  <a:lnTo>
                    <a:pt x="2131219" y="11906"/>
                  </a:lnTo>
                  <a:lnTo>
                    <a:pt x="2145506" y="2381"/>
                  </a:lnTo>
                  <a:lnTo>
                    <a:pt x="2169319" y="0"/>
                  </a:lnTo>
                  <a:lnTo>
                    <a:pt x="2181225" y="4762"/>
                  </a:lnTo>
                  <a:lnTo>
                    <a:pt x="2183606" y="19050"/>
                  </a:lnTo>
                  <a:lnTo>
                    <a:pt x="2164556" y="71437"/>
                  </a:lnTo>
                  <a:lnTo>
                    <a:pt x="2147887" y="114300"/>
                  </a:lnTo>
                  <a:lnTo>
                    <a:pt x="2128837" y="154781"/>
                  </a:lnTo>
                  <a:lnTo>
                    <a:pt x="2102644" y="204787"/>
                  </a:lnTo>
                  <a:lnTo>
                    <a:pt x="2066925" y="261937"/>
                  </a:lnTo>
                  <a:lnTo>
                    <a:pt x="2038350" y="300037"/>
                  </a:lnTo>
                  <a:lnTo>
                    <a:pt x="2014537" y="328612"/>
                  </a:lnTo>
                  <a:lnTo>
                    <a:pt x="1964531" y="376237"/>
                  </a:lnTo>
                  <a:lnTo>
                    <a:pt x="1912144" y="414337"/>
                  </a:lnTo>
                  <a:lnTo>
                    <a:pt x="1893094" y="414337"/>
                  </a:lnTo>
                  <a:lnTo>
                    <a:pt x="1831181" y="397669"/>
                  </a:lnTo>
                  <a:lnTo>
                    <a:pt x="1747837" y="378619"/>
                  </a:lnTo>
                  <a:lnTo>
                    <a:pt x="1616869" y="371475"/>
                  </a:lnTo>
                  <a:lnTo>
                    <a:pt x="1331119" y="371475"/>
                  </a:lnTo>
                  <a:lnTo>
                    <a:pt x="1040606" y="373856"/>
                  </a:lnTo>
                  <a:lnTo>
                    <a:pt x="731044" y="371475"/>
                  </a:lnTo>
                  <a:lnTo>
                    <a:pt x="497681" y="376237"/>
                  </a:lnTo>
                  <a:lnTo>
                    <a:pt x="390525" y="385762"/>
                  </a:lnTo>
                  <a:lnTo>
                    <a:pt x="338137" y="395287"/>
                  </a:lnTo>
                  <a:lnTo>
                    <a:pt x="259556" y="390525"/>
                  </a:lnTo>
                  <a:lnTo>
                    <a:pt x="180975" y="378619"/>
                  </a:lnTo>
                  <a:lnTo>
                    <a:pt x="85725" y="354806"/>
                  </a:lnTo>
                  <a:lnTo>
                    <a:pt x="40481" y="335756"/>
                  </a:lnTo>
                  <a:lnTo>
                    <a:pt x="19050" y="321469"/>
                  </a:lnTo>
                  <a:lnTo>
                    <a:pt x="2381" y="295275"/>
                  </a:lnTo>
                  <a:lnTo>
                    <a:pt x="0" y="276225"/>
                  </a:lnTo>
                  <a:lnTo>
                    <a:pt x="2381" y="259556"/>
                  </a:lnTo>
                  <a:lnTo>
                    <a:pt x="14287" y="235744"/>
                  </a:lnTo>
                  <a:lnTo>
                    <a:pt x="42862" y="209550"/>
                  </a:lnTo>
                  <a:lnTo>
                    <a:pt x="69056" y="188119"/>
                  </a:lnTo>
                  <a:lnTo>
                    <a:pt x="109537" y="166687"/>
                  </a:lnTo>
                  <a:lnTo>
                    <a:pt x="197644" y="145256"/>
                  </a:lnTo>
                  <a:lnTo>
                    <a:pt x="288131" y="130969"/>
                  </a:lnTo>
                  <a:lnTo>
                    <a:pt x="381000" y="123825"/>
                  </a:lnTo>
                  <a:lnTo>
                    <a:pt x="423862" y="128587"/>
                  </a:lnTo>
                  <a:lnTo>
                    <a:pt x="552450" y="150019"/>
                  </a:lnTo>
                  <a:lnTo>
                    <a:pt x="716756" y="164306"/>
                  </a:lnTo>
                  <a:lnTo>
                    <a:pt x="921544" y="169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2">
              <a:extLst>
                <a:ext uri="{FF2B5EF4-FFF2-40B4-BE49-F238E27FC236}">
                  <a16:creationId xmlns:a16="http://schemas.microsoft.com/office/drawing/2014/main" id="{F2FD16FE-A67E-4D82-A98E-2ECBE629822D}"/>
                </a:ext>
              </a:extLst>
            </p:cNvPr>
            <p:cNvSpPr/>
            <p:nvPr/>
          </p:nvSpPr>
          <p:spPr>
            <a:xfrm rot="16200000">
              <a:off x="5798346" y="3498057"/>
              <a:ext cx="4198937" cy="584200"/>
            </a:xfrm>
            <a:custGeom>
              <a:avLst/>
              <a:gdLst>
                <a:gd name="connsiteX0" fmla="*/ 1631643 w 4198082"/>
                <a:gd name="connsiteY0" fmla="*/ 275340 h 584672"/>
                <a:gd name="connsiteX1" fmla="*/ 2338689 w 4198082"/>
                <a:gd name="connsiteY1" fmla="*/ 275340 h 584672"/>
                <a:gd name="connsiteX2" fmla="*/ 3134115 w 4198082"/>
                <a:gd name="connsiteY2" fmla="*/ 261743 h 584672"/>
                <a:gd name="connsiteX3" fmla="*/ 3521630 w 4198082"/>
                <a:gd name="connsiteY3" fmla="*/ 251545 h 584672"/>
                <a:gd name="connsiteX4" fmla="*/ 3715388 w 4198082"/>
                <a:gd name="connsiteY4" fmla="*/ 244747 h 584672"/>
                <a:gd name="connsiteX5" fmla="*/ 3776574 w 4198082"/>
                <a:gd name="connsiteY5" fmla="*/ 241347 h 584672"/>
                <a:gd name="connsiteX6" fmla="*/ 3817365 w 4198082"/>
                <a:gd name="connsiteY6" fmla="*/ 234549 h 584672"/>
                <a:gd name="connsiteX7" fmla="*/ 3854757 w 4198082"/>
                <a:gd name="connsiteY7" fmla="*/ 227750 h 584672"/>
                <a:gd name="connsiteX8" fmla="*/ 3895548 w 4198082"/>
                <a:gd name="connsiteY8" fmla="*/ 217552 h 584672"/>
                <a:gd name="connsiteX9" fmla="*/ 3949936 w 4198082"/>
                <a:gd name="connsiteY9" fmla="*/ 193758 h 584672"/>
                <a:gd name="connsiteX10" fmla="*/ 3994127 w 4198082"/>
                <a:gd name="connsiteY10" fmla="*/ 169963 h 584672"/>
                <a:gd name="connsiteX11" fmla="*/ 4028119 w 4198082"/>
                <a:gd name="connsiteY11" fmla="*/ 146168 h 584672"/>
                <a:gd name="connsiteX12" fmla="*/ 4062112 w 4198082"/>
                <a:gd name="connsiteY12" fmla="*/ 115575 h 584672"/>
                <a:gd name="connsiteX13" fmla="*/ 4102903 w 4198082"/>
                <a:gd name="connsiteY13" fmla="*/ 64586 h 584672"/>
                <a:gd name="connsiteX14" fmla="*/ 4130097 w 4198082"/>
                <a:gd name="connsiteY14" fmla="*/ 27194 h 584672"/>
                <a:gd name="connsiteX15" fmla="*/ 4150492 w 4198082"/>
                <a:gd name="connsiteY15" fmla="*/ 6799 h 584672"/>
                <a:gd name="connsiteX16" fmla="*/ 4174287 w 4198082"/>
                <a:gd name="connsiteY16" fmla="*/ 0 h 584672"/>
                <a:gd name="connsiteX17" fmla="*/ 4184485 w 4198082"/>
                <a:gd name="connsiteY17" fmla="*/ 0 h 584672"/>
                <a:gd name="connsiteX18" fmla="*/ 4194683 w 4198082"/>
                <a:gd name="connsiteY18" fmla="*/ 10198 h 584672"/>
                <a:gd name="connsiteX19" fmla="*/ 4198082 w 4198082"/>
                <a:gd name="connsiteY19" fmla="*/ 37392 h 584672"/>
                <a:gd name="connsiteX20" fmla="*/ 4194683 w 4198082"/>
                <a:gd name="connsiteY20" fmla="*/ 84981 h 584672"/>
                <a:gd name="connsiteX21" fmla="*/ 4174287 w 4198082"/>
                <a:gd name="connsiteY21" fmla="*/ 180161 h 584672"/>
                <a:gd name="connsiteX22" fmla="*/ 4140295 w 4198082"/>
                <a:gd name="connsiteY22" fmla="*/ 271941 h 584672"/>
                <a:gd name="connsiteX23" fmla="*/ 4106302 w 4198082"/>
                <a:gd name="connsiteY23" fmla="*/ 343325 h 584672"/>
                <a:gd name="connsiteX24" fmla="*/ 4072309 w 4198082"/>
                <a:gd name="connsiteY24" fmla="*/ 404512 h 584672"/>
                <a:gd name="connsiteX25" fmla="*/ 4038317 w 4198082"/>
                <a:gd name="connsiteY25" fmla="*/ 455500 h 584672"/>
                <a:gd name="connsiteX26" fmla="*/ 4004324 w 4198082"/>
                <a:gd name="connsiteY26" fmla="*/ 499691 h 584672"/>
                <a:gd name="connsiteX27" fmla="*/ 3970332 w 4198082"/>
                <a:gd name="connsiteY27" fmla="*/ 537083 h 584672"/>
                <a:gd name="connsiteX28" fmla="*/ 3939738 w 4198082"/>
                <a:gd name="connsiteY28" fmla="*/ 564277 h 584672"/>
                <a:gd name="connsiteX29" fmla="*/ 3909145 w 4198082"/>
                <a:gd name="connsiteY29" fmla="*/ 577874 h 584672"/>
                <a:gd name="connsiteX30" fmla="*/ 3885350 w 4198082"/>
                <a:gd name="connsiteY30" fmla="*/ 584672 h 584672"/>
                <a:gd name="connsiteX31" fmla="*/ 3861556 w 4198082"/>
                <a:gd name="connsiteY31" fmla="*/ 574474 h 584672"/>
                <a:gd name="connsiteX32" fmla="*/ 3837761 w 4198082"/>
                <a:gd name="connsiteY32" fmla="*/ 557478 h 584672"/>
                <a:gd name="connsiteX33" fmla="*/ 3793570 w 4198082"/>
                <a:gd name="connsiteY33" fmla="*/ 533683 h 584672"/>
                <a:gd name="connsiteX34" fmla="*/ 3732384 w 4198082"/>
                <a:gd name="connsiteY34" fmla="*/ 509889 h 584672"/>
                <a:gd name="connsiteX35" fmla="*/ 3684794 w 4198082"/>
                <a:gd name="connsiteY35" fmla="*/ 499691 h 584672"/>
                <a:gd name="connsiteX36" fmla="*/ 3623608 w 4198082"/>
                <a:gd name="connsiteY36" fmla="*/ 492892 h 584672"/>
                <a:gd name="connsiteX37" fmla="*/ 3382260 w 4198082"/>
                <a:gd name="connsiteY37" fmla="*/ 492892 h 584672"/>
                <a:gd name="connsiteX38" fmla="*/ 2879170 w 4198082"/>
                <a:gd name="connsiteY38" fmla="*/ 492892 h 584672"/>
                <a:gd name="connsiteX39" fmla="*/ 2287700 w 4198082"/>
                <a:gd name="connsiteY39" fmla="*/ 492892 h 584672"/>
                <a:gd name="connsiteX40" fmla="*/ 1818602 w 4198082"/>
                <a:gd name="connsiteY40" fmla="*/ 492892 h 584672"/>
                <a:gd name="connsiteX41" fmla="*/ 1308714 w 4198082"/>
                <a:gd name="connsiteY41" fmla="*/ 492892 h 584672"/>
                <a:gd name="connsiteX42" fmla="*/ 883807 w 4198082"/>
                <a:gd name="connsiteY42" fmla="*/ 489493 h 584672"/>
                <a:gd name="connsiteX43" fmla="*/ 642460 w 4198082"/>
                <a:gd name="connsiteY43" fmla="*/ 509889 h 584672"/>
                <a:gd name="connsiteX44" fmla="*/ 571075 w 4198082"/>
                <a:gd name="connsiteY44" fmla="*/ 513288 h 584672"/>
                <a:gd name="connsiteX45" fmla="*/ 452101 w 4198082"/>
                <a:gd name="connsiteY45" fmla="*/ 506489 h 584672"/>
                <a:gd name="connsiteX46" fmla="*/ 377318 w 4198082"/>
                <a:gd name="connsiteY46" fmla="*/ 492892 h 584672"/>
                <a:gd name="connsiteX47" fmla="*/ 237948 w 4198082"/>
                <a:gd name="connsiteY47" fmla="*/ 452101 h 584672"/>
                <a:gd name="connsiteX48" fmla="*/ 163164 w 4198082"/>
                <a:gd name="connsiteY48" fmla="*/ 421508 h 584672"/>
                <a:gd name="connsiteX49" fmla="*/ 91780 w 4198082"/>
                <a:gd name="connsiteY49" fmla="*/ 384116 h 584672"/>
                <a:gd name="connsiteX50" fmla="*/ 47590 w 4198082"/>
                <a:gd name="connsiteY50" fmla="*/ 353523 h 584672"/>
                <a:gd name="connsiteX51" fmla="*/ 27194 w 4198082"/>
                <a:gd name="connsiteY51" fmla="*/ 333127 h 584672"/>
                <a:gd name="connsiteX52" fmla="*/ 10198 w 4198082"/>
                <a:gd name="connsiteY52" fmla="*/ 305933 h 584672"/>
                <a:gd name="connsiteX53" fmla="*/ 3399 w 4198082"/>
                <a:gd name="connsiteY53" fmla="*/ 288937 h 584672"/>
                <a:gd name="connsiteX54" fmla="*/ 0 w 4198082"/>
                <a:gd name="connsiteY54" fmla="*/ 265142 h 584672"/>
                <a:gd name="connsiteX55" fmla="*/ 10198 w 4198082"/>
                <a:gd name="connsiteY55" fmla="*/ 244747 h 584672"/>
                <a:gd name="connsiteX56" fmla="*/ 30593 w 4198082"/>
                <a:gd name="connsiteY56" fmla="*/ 224351 h 584672"/>
                <a:gd name="connsiteX57" fmla="*/ 78183 w 4198082"/>
                <a:gd name="connsiteY57" fmla="*/ 193758 h 584672"/>
                <a:gd name="connsiteX58" fmla="*/ 618665 w 4198082"/>
                <a:gd name="connsiteY58" fmla="*/ 261743 h 584672"/>
                <a:gd name="connsiteX59" fmla="*/ 679851 w 4198082"/>
                <a:gd name="connsiteY59" fmla="*/ 268541 h 584672"/>
                <a:gd name="connsiteX60" fmla="*/ 826020 w 4198082"/>
                <a:gd name="connsiteY60" fmla="*/ 268541 h 584672"/>
                <a:gd name="connsiteX61" fmla="*/ 1237330 w 4198082"/>
                <a:gd name="connsiteY61" fmla="*/ 275340 h 584672"/>
                <a:gd name="connsiteX62" fmla="*/ 1631643 w 4198082"/>
                <a:gd name="connsiteY62" fmla="*/ 275340 h 58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198082" h="584672">
                  <a:moveTo>
                    <a:pt x="1631643" y="275340"/>
                  </a:moveTo>
                  <a:lnTo>
                    <a:pt x="2338689" y="275340"/>
                  </a:lnTo>
                  <a:lnTo>
                    <a:pt x="3134115" y="261743"/>
                  </a:lnTo>
                  <a:lnTo>
                    <a:pt x="3521630" y="251545"/>
                  </a:lnTo>
                  <a:lnTo>
                    <a:pt x="3715388" y="244747"/>
                  </a:lnTo>
                  <a:lnTo>
                    <a:pt x="3776574" y="241347"/>
                  </a:lnTo>
                  <a:lnTo>
                    <a:pt x="3817365" y="234549"/>
                  </a:lnTo>
                  <a:lnTo>
                    <a:pt x="3854757" y="227750"/>
                  </a:lnTo>
                  <a:lnTo>
                    <a:pt x="3895548" y="217552"/>
                  </a:lnTo>
                  <a:lnTo>
                    <a:pt x="3949936" y="193758"/>
                  </a:lnTo>
                  <a:lnTo>
                    <a:pt x="3994127" y="169963"/>
                  </a:lnTo>
                  <a:lnTo>
                    <a:pt x="4028119" y="146168"/>
                  </a:lnTo>
                  <a:lnTo>
                    <a:pt x="4062112" y="115575"/>
                  </a:lnTo>
                  <a:lnTo>
                    <a:pt x="4102903" y="64586"/>
                  </a:lnTo>
                  <a:lnTo>
                    <a:pt x="4130097" y="27194"/>
                  </a:lnTo>
                  <a:lnTo>
                    <a:pt x="4150492" y="6799"/>
                  </a:lnTo>
                  <a:lnTo>
                    <a:pt x="4174287" y="0"/>
                  </a:lnTo>
                  <a:lnTo>
                    <a:pt x="4184485" y="0"/>
                  </a:lnTo>
                  <a:lnTo>
                    <a:pt x="4194683" y="10198"/>
                  </a:lnTo>
                  <a:lnTo>
                    <a:pt x="4198082" y="37392"/>
                  </a:lnTo>
                  <a:lnTo>
                    <a:pt x="4194683" y="84981"/>
                  </a:lnTo>
                  <a:lnTo>
                    <a:pt x="4174287" y="180161"/>
                  </a:lnTo>
                  <a:lnTo>
                    <a:pt x="4140295" y="271941"/>
                  </a:lnTo>
                  <a:lnTo>
                    <a:pt x="4106302" y="343325"/>
                  </a:lnTo>
                  <a:lnTo>
                    <a:pt x="4072309" y="404512"/>
                  </a:lnTo>
                  <a:lnTo>
                    <a:pt x="4038317" y="455500"/>
                  </a:lnTo>
                  <a:lnTo>
                    <a:pt x="4004324" y="499691"/>
                  </a:lnTo>
                  <a:lnTo>
                    <a:pt x="3970332" y="537083"/>
                  </a:lnTo>
                  <a:lnTo>
                    <a:pt x="3939738" y="564277"/>
                  </a:lnTo>
                  <a:lnTo>
                    <a:pt x="3909145" y="577874"/>
                  </a:lnTo>
                  <a:lnTo>
                    <a:pt x="3885350" y="584672"/>
                  </a:lnTo>
                  <a:lnTo>
                    <a:pt x="3861556" y="574474"/>
                  </a:lnTo>
                  <a:lnTo>
                    <a:pt x="3837761" y="557478"/>
                  </a:lnTo>
                  <a:lnTo>
                    <a:pt x="3793570" y="533683"/>
                  </a:lnTo>
                  <a:lnTo>
                    <a:pt x="3732384" y="509889"/>
                  </a:lnTo>
                  <a:lnTo>
                    <a:pt x="3684794" y="499691"/>
                  </a:lnTo>
                  <a:lnTo>
                    <a:pt x="3623608" y="492892"/>
                  </a:lnTo>
                  <a:lnTo>
                    <a:pt x="3382260" y="492892"/>
                  </a:lnTo>
                  <a:lnTo>
                    <a:pt x="2879170" y="492892"/>
                  </a:lnTo>
                  <a:lnTo>
                    <a:pt x="2287700" y="492892"/>
                  </a:lnTo>
                  <a:lnTo>
                    <a:pt x="1818602" y="492892"/>
                  </a:lnTo>
                  <a:lnTo>
                    <a:pt x="1308714" y="492892"/>
                  </a:lnTo>
                  <a:lnTo>
                    <a:pt x="883807" y="489493"/>
                  </a:lnTo>
                  <a:lnTo>
                    <a:pt x="642460" y="509889"/>
                  </a:lnTo>
                  <a:lnTo>
                    <a:pt x="571075" y="513288"/>
                  </a:lnTo>
                  <a:lnTo>
                    <a:pt x="452101" y="506489"/>
                  </a:lnTo>
                  <a:lnTo>
                    <a:pt x="377318" y="492892"/>
                  </a:lnTo>
                  <a:lnTo>
                    <a:pt x="237948" y="452101"/>
                  </a:lnTo>
                  <a:lnTo>
                    <a:pt x="163164" y="421508"/>
                  </a:lnTo>
                  <a:lnTo>
                    <a:pt x="91780" y="384116"/>
                  </a:lnTo>
                  <a:lnTo>
                    <a:pt x="47590" y="353523"/>
                  </a:lnTo>
                  <a:lnTo>
                    <a:pt x="27194" y="333127"/>
                  </a:lnTo>
                  <a:lnTo>
                    <a:pt x="10198" y="305933"/>
                  </a:lnTo>
                  <a:lnTo>
                    <a:pt x="3399" y="288937"/>
                  </a:lnTo>
                  <a:lnTo>
                    <a:pt x="0" y="265142"/>
                  </a:lnTo>
                  <a:lnTo>
                    <a:pt x="10198" y="244747"/>
                  </a:lnTo>
                  <a:lnTo>
                    <a:pt x="30593" y="224351"/>
                  </a:lnTo>
                  <a:lnTo>
                    <a:pt x="78183" y="193758"/>
                  </a:lnTo>
                  <a:lnTo>
                    <a:pt x="618665" y="261743"/>
                  </a:lnTo>
                  <a:lnTo>
                    <a:pt x="679851" y="268541"/>
                  </a:lnTo>
                  <a:lnTo>
                    <a:pt x="826020" y="268541"/>
                  </a:lnTo>
                  <a:lnTo>
                    <a:pt x="1237330" y="275340"/>
                  </a:lnTo>
                  <a:lnTo>
                    <a:pt x="1631643" y="2753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8B5EB19A-4072-4546-BFE2-C2C334B6EF43}"/>
                </a:ext>
              </a:extLst>
            </p:cNvPr>
            <p:cNvSpPr/>
            <p:nvPr/>
          </p:nvSpPr>
          <p:spPr>
            <a:xfrm>
              <a:off x="3922717" y="4090988"/>
              <a:ext cx="939800" cy="1471612"/>
            </a:xfrm>
            <a:custGeom>
              <a:avLst/>
              <a:gdLst>
                <a:gd name="connsiteX0" fmla="*/ 664369 w 940594"/>
                <a:gd name="connsiteY0" fmla="*/ 673893 h 1471612"/>
                <a:gd name="connsiteX1" fmla="*/ 552450 w 940594"/>
                <a:gd name="connsiteY1" fmla="*/ 928687 h 1471612"/>
                <a:gd name="connsiteX2" fmla="*/ 485775 w 940594"/>
                <a:gd name="connsiteY2" fmla="*/ 1078706 h 1471612"/>
                <a:gd name="connsiteX3" fmla="*/ 414337 w 940594"/>
                <a:gd name="connsiteY3" fmla="*/ 1243012 h 1471612"/>
                <a:gd name="connsiteX4" fmla="*/ 361950 w 940594"/>
                <a:gd name="connsiteY4" fmla="*/ 1357312 h 1471612"/>
                <a:gd name="connsiteX5" fmla="*/ 352425 w 940594"/>
                <a:gd name="connsiteY5" fmla="*/ 1383506 h 1471612"/>
                <a:gd name="connsiteX6" fmla="*/ 338137 w 940594"/>
                <a:gd name="connsiteY6" fmla="*/ 1433512 h 1471612"/>
                <a:gd name="connsiteX7" fmla="*/ 319087 w 940594"/>
                <a:gd name="connsiteY7" fmla="*/ 1471612 h 1471612"/>
                <a:gd name="connsiteX8" fmla="*/ 0 w 940594"/>
                <a:gd name="connsiteY8" fmla="*/ 1059656 h 1471612"/>
                <a:gd name="connsiteX9" fmla="*/ 23812 w 940594"/>
                <a:gd name="connsiteY9" fmla="*/ 1076325 h 1471612"/>
                <a:gd name="connsiteX10" fmla="*/ 57150 w 940594"/>
                <a:gd name="connsiteY10" fmla="*/ 1090612 h 1471612"/>
                <a:gd name="connsiteX11" fmla="*/ 85725 w 940594"/>
                <a:gd name="connsiteY11" fmla="*/ 1100137 h 1471612"/>
                <a:gd name="connsiteX12" fmla="*/ 111919 w 940594"/>
                <a:gd name="connsiteY12" fmla="*/ 1102518 h 1471612"/>
                <a:gd name="connsiteX13" fmla="*/ 128587 w 940594"/>
                <a:gd name="connsiteY13" fmla="*/ 1097756 h 1471612"/>
                <a:gd name="connsiteX14" fmla="*/ 157162 w 940594"/>
                <a:gd name="connsiteY14" fmla="*/ 1081087 h 1471612"/>
                <a:gd name="connsiteX15" fmla="*/ 226219 w 940594"/>
                <a:gd name="connsiteY15" fmla="*/ 1009650 h 1471612"/>
                <a:gd name="connsiteX16" fmla="*/ 326231 w 940594"/>
                <a:gd name="connsiteY16" fmla="*/ 881062 h 1471612"/>
                <a:gd name="connsiteX17" fmla="*/ 478631 w 940594"/>
                <a:gd name="connsiteY17" fmla="*/ 661987 h 1471612"/>
                <a:gd name="connsiteX18" fmla="*/ 635794 w 940594"/>
                <a:gd name="connsiteY18" fmla="*/ 423862 h 1471612"/>
                <a:gd name="connsiteX19" fmla="*/ 776287 w 940594"/>
                <a:gd name="connsiteY19" fmla="*/ 202406 h 1471612"/>
                <a:gd name="connsiteX20" fmla="*/ 883444 w 940594"/>
                <a:gd name="connsiteY20" fmla="*/ 23812 h 1471612"/>
                <a:gd name="connsiteX21" fmla="*/ 902494 w 940594"/>
                <a:gd name="connsiteY21" fmla="*/ 2381 h 1471612"/>
                <a:gd name="connsiteX22" fmla="*/ 916781 w 940594"/>
                <a:gd name="connsiteY22" fmla="*/ 0 h 1471612"/>
                <a:gd name="connsiteX23" fmla="*/ 928687 w 940594"/>
                <a:gd name="connsiteY23" fmla="*/ 0 h 1471612"/>
                <a:gd name="connsiteX24" fmla="*/ 933450 w 940594"/>
                <a:gd name="connsiteY24" fmla="*/ 2381 h 1471612"/>
                <a:gd name="connsiteX25" fmla="*/ 938212 w 940594"/>
                <a:gd name="connsiteY25" fmla="*/ 11906 h 1471612"/>
                <a:gd name="connsiteX26" fmla="*/ 940594 w 940594"/>
                <a:gd name="connsiteY26" fmla="*/ 30956 h 1471612"/>
                <a:gd name="connsiteX27" fmla="*/ 935831 w 940594"/>
                <a:gd name="connsiteY27" fmla="*/ 57150 h 1471612"/>
                <a:gd name="connsiteX28" fmla="*/ 890587 w 940594"/>
                <a:gd name="connsiteY28" fmla="*/ 164306 h 1471612"/>
                <a:gd name="connsiteX29" fmla="*/ 769144 w 940594"/>
                <a:gd name="connsiteY29" fmla="*/ 435768 h 1471612"/>
                <a:gd name="connsiteX30" fmla="*/ 664369 w 940594"/>
                <a:gd name="connsiteY30" fmla="*/ 673893 h 1471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40594" h="1471612">
                  <a:moveTo>
                    <a:pt x="664369" y="673893"/>
                  </a:moveTo>
                  <a:lnTo>
                    <a:pt x="552450" y="928687"/>
                  </a:lnTo>
                  <a:lnTo>
                    <a:pt x="485775" y="1078706"/>
                  </a:lnTo>
                  <a:lnTo>
                    <a:pt x="414337" y="1243012"/>
                  </a:lnTo>
                  <a:lnTo>
                    <a:pt x="361950" y="1357312"/>
                  </a:lnTo>
                  <a:lnTo>
                    <a:pt x="352425" y="1383506"/>
                  </a:lnTo>
                  <a:lnTo>
                    <a:pt x="338137" y="1433512"/>
                  </a:lnTo>
                  <a:lnTo>
                    <a:pt x="319087" y="1471612"/>
                  </a:lnTo>
                  <a:lnTo>
                    <a:pt x="0" y="1059656"/>
                  </a:lnTo>
                  <a:lnTo>
                    <a:pt x="23812" y="1076325"/>
                  </a:lnTo>
                  <a:lnTo>
                    <a:pt x="57150" y="1090612"/>
                  </a:lnTo>
                  <a:lnTo>
                    <a:pt x="85725" y="1100137"/>
                  </a:lnTo>
                  <a:lnTo>
                    <a:pt x="111919" y="1102518"/>
                  </a:lnTo>
                  <a:lnTo>
                    <a:pt x="128587" y="1097756"/>
                  </a:lnTo>
                  <a:lnTo>
                    <a:pt x="157162" y="1081087"/>
                  </a:lnTo>
                  <a:lnTo>
                    <a:pt x="226219" y="1009650"/>
                  </a:lnTo>
                  <a:lnTo>
                    <a:pt x="326231" y="881062"/>
                  </a:lnTo>
                  <a:lnTo>
                    <a:pt x="478631" y="661987"/>
                  </a:lnTo>
                  <a:lnTo>
                    <a:pt x="635794" y="423862"/>
                  </a:lnTo>
                  <a:lnTo>
                    <a:pt x="776287" y="202406"/>
                  </a:lnTo>
                  <a:lnTo>
                    <a:pt x="883444" y="23812"/>
                  </a:lnTo>
                  <a:lnTo>
                    <a:pt x="902494" y="2381"/>
                  </a:lnTo>
                  <a:lnTo>
                    <a:pt x="916781" y="0"/>
                  </a:lnTo>
                  <a:lnTo>
                    <a:pt x="928687" y="0"/>
                  </a:lnTo>
                  <a:lnTo>
                    <a:pt x="933450" y="2381"/>
                  </a:lnTo>
                  <a:lnTo>
                    <a:pt x="938212" y="11906"/>
                  </a:lnTo>
                  <a:lnTo>
                    <a:pt x="940594" y="30956"/>
                  </a:lnTo>
                  <a:lnTo>
                    <a:pt x="935831" y="57150"/>
                  </a:lnTo>
                  <a:lnTo>
                    <a:pt x="890587" y="164306"/>
                  </a:lnTo>
                  <a:lnTo>
                    <a:pt x="769144" y="435768"/>
                  </a:lnTo>
                  <a:lnTo>
                    <a:pt x="664369" y="6738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B1AA7E20-23D2-4C51-AA32-0A68064FF11D}"/>
                </a:ext>
              </a:extLst>
            </p:cNvPr>
            <p:cNvSpPr/>
            <p:nvPr/>
          </p:nvSpPr>
          <p:spPr>
            <a:xfrm rot="16200000">
              <a:off x="4787904" y="2416176"/>
              <a:ext cx="2365375" cy="1362075"/>
            </a:xfrm>
            <a:custGeom>
              <a:avLst/>
              <a:gdLst>
                <a:gd name="connsiteX0" fmla="*/ 2040732 w 2364582"/>
                <a:gd name="connsiteY0" fmla="*/ 440531 h 1362075"/>
                <a:gd name="connsiteX1" fmla="*/ 2016919 w 2364582"/>
                <a:gd name="connsiteY1" fmla="*/ 314325 h 1362075"/>
                <a:gd name="connsiteX2" fmla="*/ 1997869 w 2364582"/>
                <a:gd name="connsiteY2" fmla="*/ 195262 h 1362075"/>
                <a:gd name="connsiteX3" fmla="*/ 1983582 w 2364582"/>
                <a:gd name="connsiteY3" fmla="*/ 57150 h 1362075"/>
                <a:gd name="connsiteX4" fmla="*/ 1983582 w 2364582"/>
                <a:gd name="connsiteY4" fmla="*/ 11906 h 1362075"/>
                <a:gd name="connsiteX5" fmla="*/ 2169319 w 2364582"/>
                <a:gd name="connsiteY5" fmla="*/ 0 h 1362075"/>
                <a:gd name="connsiteX6" fmla="*/ 2150269 w 2364582"/>
                <a:gd name="connsiteY6" fmla="*/ 57150 h 1362075"/>
                <a:gd name="connsiteX7" fmla="*/ 2147888 w 2364582"/>
                <a:gd name="connsiteY7" fmla="*/ 78581 h 1362075"/>
                <a:gd name="connsiteX8" fmla="*/ 2155032 w 2364582"/>
                <a:gd name="connsiteY8" fmla="*/ 166687 h 1362075"/>
                <a:gd name="connsiteX9" fmla="*/ 2185988 w 2364582"/>
                <a:gd name="connsiteY9" fmla="*/ 376237 h 1362075"/>
                <a:gd name="connsiteX10" fmla="*/ 2219325 w 2364582"/>
                <a:gd name="connsiteY10" fmla="*/ 550068 h 1362075"/>
                <a:gd name="connsiteX11" fmla="*/ 2252663 w 2364582"/>
                <a:gd name="connsiteY11" fmla="*/ 697706 h 1362075"/>
                <a:gd name="connsiteX12" fmla="*/ 2288382 w 2364582"/>
                <a:gd name="connsiteY12" fmla="*/ 847725 h 1362075"/>
                <a:gd name="connsiteX13" fmla="*/ 2316957 w 2364582"/>
                <a:gd name="connsiteY13" fmla="*/ 959643 h 1362075"/>
                <a:gd name="connsiteX14" fmla="*/ 2336007 w 2364582"/>
                <a:gd name="connsiteY14" fmla="*/ 1004887 h 1362075"/>
                <a:gd name="connsiteX15" fmla="*/ 2355057 w 2364582"/>
                <a:gd name="connsiteY15" fmla="*/ 1052512 h 1362075"/>
                <a:gd name="connsiteX16" fmla="*/ 2364582 w 2364582"/>
                <a:gd name="connsiteY16" fmla="*/ 1085850 h 1362075"/>
                <a:gd name="connsiteX17" fmla="*/ 2364582 w 2364582"/>
                <a:gd name="connsiteY17" fmla="*/ 1104900 h 1362075"/>
                <a:gd name="connsiteX18" fmla="*/ 2359819 w 2364582"/>
                <a:gd name="connsiteY18" fmla="*/ 1123950 h 1362075"/>
                <a:gd name="connsiteX19" fmla="*/ 2328863 w 2364582"/>
                <a:gd name="connsiteY19" fmla="*/ 1169193 h 1362075"/>
                <a:gd name="connsiteX20" fmla="*/ 2293144 w 2364582"/>
                <a:gd name="connsiteY20" fmla="*/ 1219200 h 1362075"/>
                <a:gd name="connsiteX21" fmla="*/ 2243138 w 2364582"/>
                <a:gd name="connsiteY21" fmla="*/ 1278731 h 1362075"/>
                <a:gd name="connsiteX22" fmla="*/ 2207419 w 2364582"/>
                <a:gd name="connsiteY22" fmla="*/ 1307306 h 1362075"/>
                <a:gd name="connsiteX23" fmla="*/ 2188369 w 2364582"/>
                <a:gd name="connsiteY23" fmla="*/ 1319212 h 1362075"/>
                <a:gd name="connsiteX24" fmla="*/ 2155032 w 2364582"/>
                <a:gd name="connsiteY24" fmla="*/ 1347787 h 1362075"/>
                <a:gd name="connsiteX25" fmla="*/ 2126457 w 2364582"/>
                <a:gd name="connsiteY25" fmla="*/ 1359693 h 1362075"/>
                <a:gd name="connsiteX26" fmla="*/ 2107407 w 2364582"/>
                <a:gd name="connsiteY26" fmla="*/ 1362075 h 1362075"/>
                <a:gd name="connsiteX27" fmla="*/ 2078832 w 2364582"/>
                <a:gd name="connsiteY27" fmla="*/ 1354931 h 1362075"/>
                <a:gd name="connsiteX28" fmla="*/ 2047875 w 2364582"/>
                <a:gd name="connsiteY28" fmla="*/ 1340643 h 1362075"/>
                <a:gd name="connsiteX29" fmla="*/ 2012157 w 2364582"/>
                <a:gd name="connsiteY29" fmla="*/ 1316831 h 1362075"/>
                <a:gd name="connsiteX30" fmla="*/ 1964532 w 2364582"/>
                <a:gd name="connsiteY30" fmla="*/ 1293018 h 1362075"/>
                <a:gd name="connsiteX31" fmla="*/ 1905000 w 2364582"/>
                <a:gd name="connsiteY31" fmla="*/ 1276350 h 1362075"/>
                <a:gd name="connsiteX32" fmla="*/ 1850232 w 2364582"/>
                <a:gd name="connsiteY32" fmla="*/ 1269206 h 1362075"/>
                <a:gd name="connsiteX33" fmla="*/ 1621632 w 2364582"/>
                <a:gd name="connsiteY33" fmla="*/ 1262062 h 1362075"/>
                <a:gd name="connsiteX34" fmla="*/ 1183482 w 2364582"/>
                <a:gd name="connsiteY34" fmla="*/ 1252537 h 1362075"/>
                <a:gd name="connsiteX35" fmla="*/ 671513 w 2364582"/>
                <a:gd name="connsiteY35" fmla="*/ 1238250 h 1362075"/>
                <a:gd name="connsiteX36" fmla="*/ 238125 w 2364582"/>
                <a:gd name="connsiteY36" fmla="*/ 1226343 h 1362075"/>
                <a:gd name="connsiteX37" fmla="*/ 102394 w 2364582"/>
                <a:gd name="connsiteY37" fmla="*/ 1221581 h 1362075"/>
                <a:gd name="connsiteX38" fmla="*/ 69057 w 2364582"/>
                <a:gd name="connsiteY38" fmla="*/ 1214437 h 1362075"/>
                <a:gd name="connsiteX39" fmla="*/ 47625 w 2364582"/>
                <a:gd name="connsiteY39" fmla="*/ 1204912 h 1362075"/>
                <a:gd name="connsiteX40" fmla="*/ 23813 w 2364582"/>
                <a:gd name="connsiteY40" fmla="*/ 1190625 h 1362075"/>
                <a:gd name="connsiteX41" fmla="*/ 9525 w 2364582"/>
                <a:gd name="connsiteY41" fmla="*/ 1173956 h 1362075"/>
                <a:gd name="connsiteX42" fmla="*/ 0 w 2364582"/>
                <a:gd name="connsiteY42" fmla="*/ 1145381 h 1362075"/>
                <a:gd name="connsiteX43" fmla="*/ 2382 w 2364582"/>
                <a:gd name="connsiteY43" fmla="*/ 1123950 h 1362075"/>
                <a:gd name="connsiteX44" fmla="*/ 14288 w 2364582"/>
                <a:gd name="connsiteY44" fmla="*/ 1102518 h 1362075"/>
                <a:gd name="connsiteX45" fmla="*/ 33338 w 2364582"/>
                <a:gd name="connsiteY45" fmla="*/ 1083468 h 1362075"/>
                <a:gd name="connsiteX46" fmla="*/ 76200 w 2364582"/>
                <a:gd name="connsiteY46" fmla="*/ 1054893 h 1362075"/>
                <a:gd name="connsiteX47" fmla="*/ 128588 w 2364582"/>
                <a:gd name="connsiteY47" fmla="*/ 1023937 h 1362075"/>
                <a:gd name="connsiteX48" fmla="*/ 302419 w 2364582"/>
                <a:gd name="connsiteY48" fmla="*/ 1002506 h 1362075"/>
                <a:gd name="connsiteX49" fmla="*/ 561975 w 2364582"/>
                <a:gd name="connsiteY49" fmla="*/ 1012031 h 1362075"/>
                <a:gd name="connsiteX50" fmla="*/ 907257 w 2364582"/>
                <a:gd name="connsiteY50" fmla="*/ 1023937 h 1362075"/>
                <a:gd name="connsiteX51" fmla="*/ 1052513 w 2364582"/>
                <a:gd name="connsiteY51" fmla="*/ 1026318 h 1362075"/>
                <a:gd name="connsiteX52" fmla="*/ 1335882 w 2364582"/>
                <a:gd name="connsiteY52" fmla="*/ 1038225 h 1362075"/>
                <a:gd name="connsiteX53" fmla="*/ 1524000 w 2364582"/>
                <a:gd name="connsiteY53" fmla="*/ 1047750 h 1362075"/>
                <a:gd name="connsiteX54" fmla="*/ 1809750 w 2364582"/>
                <a:gd name="connsiteY54" fmla="*/ 1045368 h 1362075"/>
                <a:gd name="connsiteX55" fmla="*/ 2040732 w 2364582"/>
                <a:gd name="connsiteY55" fmla="*/ 1042987 h 1362075"/>
                <a:gd name="connsiteX56" fmla="*/ 2081213 w 2364582"/>
                <a:gd name="connsiteY56" fmla="*/ 1033462 h 1362075"/>
                <a:gd name="connsiteX57" fmla="*/ 2114550 w 2364582"/>
                <a:gd name="connsiteY57" fmla="*/ 1014412 h 1362075"/>
                <a:gd name="connsiteX58" fmla="*/ 2131219 w 2364582"/>
                <a:gd name="connsiteY58" fmla="*/ 995362 h 1362075"/>
                <a:gd name="connsiteX59" fmla="*/ 2140744 w 2364582"/>
                <a:gd name="connsiteY59" fmla="*/ 973931 h 1362075"/>
                <a:gd name="connsiteX60" fmla="*/ 2145507 w 2364582"/>
                <a:gd name="connsiteY60" fmla="*/ 935831 h 1362075"/>
                <a:gd name="connsiteX61" fmla="*/ 2119313 w 2364582"/>
                <a:gd name="connsiteY61" fmla="*/ 816768 h 1362075"/>
                <a:gd name="connsiteX62" fmla="*/ 2069307 w 2364582"/>
                <a:gd name="connsiteY62" fmla="*/ 597693 h 1362075"/>
                <a:gd name="connsiteX63" fmla="*/ 2040732 w 2364582"/>
                <a:gd name="connsiteY63" fmla="*/ 440531 h 136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364582" h="1362075">
                  <a:moveTo>
                    <a:pt x="2040732" y="440531"/>
                  </a:moveTo>
                  <a:lnTo>
                    <a:pt x="2016919" y="314325"/>
                  </a:lnTo>
                  <a:lnTo>
                    <a:pt x="1997869" y="195262"/>
                  </a:lnTo>
                  <a:lnTo>
                    <a:pt x="1983582" y="57150"/>
                  </a:lnTo>
                  <a:lnTo>
                    <a:pt x="1983582" y="11906"/>
                  </a:lnTo>
                  <a:lnTo>
                    <a:pt x="2169319" y="0"/>
                  </a:lnTo>
                  <a:lnTo>
                    <a:pt x="2150269" y="57150"/>
                  </a:lnTo>
                  <a:lnTo>
                    <a:pt x="2147888" y="78581"/>
                  </a:lnTo>
                  <a:lnTo>
                    <a:pt x="2155032" y="166687"/>
                  </a:lnTo>
                  <a:lnTo>
                    <a:pt x="2185988" y="376237"/>
                  </a:lnTo>
                  <a:lnTo>
                    <a:pt x="2219325" y="550068"/>
                  </a:lnTo>
                  <a:lnTo>
                    <a:pt x="2252663" y="697706"/>
                  </a:lnTo>
                  <a:lnTo>
                    <a:pt x="2288382" y="847725"/>
                  </a:lnTo>
                  <a:lnTo>
                    <a:pt x="2316957" y="959643"/>
                  </a:lnTo>
                  <a:lnTo>
                    <a:pt x="2336007" y="1004887"/>
                  </a:lnTo>
                  <a:lnTo>
                    <a:pt x="2355057" y="1052512"/>
                  </a:lnTo>
                  <a:lnTo>
                    <a:pt x="2364582" y="1085850"/>
                  </a:lnTo>
                  <a:lnTo>
                    <a:pt x="2364582" y="1104900"/>
                  </a:lnTo>
                  <a:lnTo>
                    <a:pt x="2359819" y="1123950"/>
                  </a:lnTo>
                  <a:lnTo>
                    <a:pt x="2328863" y="1169193"/>
                  </a:lnTo>
                  <a:lnTo>
                    <a:pt x="2293144" y="1219200"/>
                  </a:lnTo>
                  <a:lnTo>
                    <a:pt x="2243138" y="1278731"/>
                  </a:lnTo>
                  <a:lnTo>
                    <a:pt x="2207419" y="1307306"/>
                  </a:lnTo>
                  <a:lnTo>
                    <a:pt x="2188369" y="1319212"/>
                  </a:lnTo>
                  <a:lnTo>
                    <a:pt x="2155032" y="1347787"/>
                  </a:lnTo>
                  <a:lnTo>
                    <a:pt x="2126457" y="1359693"/>
                  </a:lnTo>
                  <a:lnTo>
                    <a:pt x="2107407" y="1362075"/>
                  </a:lnTo>
                  <a:lnTo>
                    <a:pt x="2078832" y="1354931"/>
                  </a:lnTo>
                  <a:lnTo>
                    <a:pt x="2047875" y="1340643"/>
                  </a:lnTo>
                  <a:lnTo>
                    <a:pt x="2012157" y="1316831"/>
                  </a:lnTo>
                  <a:lnTo>
                    <a:pt x="1964532" y="1293018"/>
                  </a:lnTo>
                  <a:lnTo>
                    <a:pt x="1905000" y="1276350"/>
                  </a:lnTo>
                  <a:lnTo>
                    <a:pt x="1850232" y="1269206"/>
                  </a:lnTo>
                  <a:lnTo>
                    <a:pt x="1621632" y="1262062"/>
                  </a:lnTo>
                  <a:lnTo>
                    <a:pt x="1183482" y="1252537"/>
                  </a:lnTo>
                  <a:lnTo>
                    <a:pt x="671513" y="1238250"/>
                  </a:lnTo>
                  <a:lnTo>
                    <a:pt x="238125" y="1226343"/>
                  </a:lnTo>
                  <a:lnTo>
                    <a:pt x="102394" y="1221581"/>
                  </a:lnTo>
                  <a:lnTo>
                    <a:pt x="69057" y="1214437"/>
                  </a:lnTo>
                  <a:lnTo>
                    <a:pt x="47625" y="1204912"/>
                  </a:lnTo>
                  <a:lnTo>
                    <a:pt x="23813" y="1190625"/>
                  </a:lnTo>
                  <a:lnTo>
                    <a:pt x="9525" y="1173956"/>
                  </a:lnTo>
                  <a:lnTo>
                    <a:pt x="0" y="1145381"/>
                  </a:lnTo>
                  <a:lnTo>
                    <a:pt x="2382" y="1123950"/>
                  </a:lnTo>
                  <a:lnTo>
                    <a:pt x="14288" y="1102518"/>
                  </a:lnTo>
                  <a:lnTo>
                    <a:pt x="33338" y="1083468"/>
                  </a:lnTo>
                  <a:lnTo>
                    <a:pt x="76200" y="1054893"/>
                  </a:lnTo>
                  <a:lnTo>
                    <a:pt x="128588" y="1023937"/>
                  </a:lnTo>
                  <a:lnTo>
                    <a:pt x="302419" y="1002506"/>
                  </a:lnTo>
                  <a:lnTo>
                    <a:pt x="561975" y="1012031"/>
                  </a:lnTo>
                  <a:lnTo>
                    <a:pt x="907257" y="1023937"/>
                  </a:lnTo>
                  <a:lnTo>
                    <a:pt x="1052513" y="1026318"/>
                  </a:lnTo>
                  <a:lnTo>
                    <a:pt x="1335882" y="1038225"/>
                  </a:lnTo>
                  <a:lnTo>
                    <a:pt x="1524000" y="1047750"/>
                  </a:lnTo>
                  <a:lnTo>
                    <a:pt x="1809750" y="1045368"/>
                  </a:lnTo>
                  <a:lnTo>
                    <a:pt x="2040732" y="1042987"/>
                  </a:lnTo>
                  <a:lnTo>
                    <a:pt x="2081213" y="1033462"/>
                  </a:lnTo>
                  <a:lnTo>
                    <a:pt x="2114550" y="1014412"/>
                  </a:lnTo>
                  <a:lnTo>
                    <a:pt x="2131219" y="995362"/>
                  </a:lnTo>
                  <a:lnTo>
                    <a:pt x="2140744" y="973931"/>
                  </a:lnTo>
                  <a:lnTo>
                    <a:pt x="2145507" y="935831"/>
                  </a:lnTo>
                  <a:lnTo>
                    <a:pt x="2119313" y="816768"/>
                  </a:lnTo>
                  <a:lnTo>
                    <a:pt x="2069307" y="597693"/>
                  </a:lnTo>
                  <a:lnTo>
                    <a:pt x="2040732" y="440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6C47D4B7-8FE2-45FC-82CD-DF00511F871C}"/>
                </a:ext>
              </a:extLst>
            </p:cNvPr>
            <p:cNvSpPr/>
            <p:nvPr/>
          </p:nvSpPr>
          <p:spPr>
            <a:xfrm rot="16200000">
              <a:off x="5664997" y="2240757"/>
              <a:ext cx="342900" cy="1096962"/>
            </a:xfrm>
            <a:custGeom>
              <a:avLst/>
              <a:gdLst>
                <a:gd name="connsiteX0" fmla="*/ 116681 w 342900"/>
                <a:gd name="connsiteY0" fmla="*/ 611982 h 1097757"/>
                <a:gd name="connsiteX1" fmla="*/ 83344 w 342900"/>
                <a:gd name="connsiteY1" fmla="*/ 395288 h 1097757"/>
                <a:gd name="connsiteX2" fmla="*/ 57150 w 342900"/>
                <a:gd name="connsiteY2" fmla="*/ 250032 h 1097757"/>
                <a:gd name="connsiteX3" fmla="*/ 0 w 342900"/>
                <a:gd name="connsiteY3" fmla="*/ 0 h 1097757"/>
                <a:gd name="connsiteX4" fmla="*/ 166687 w 342900"/>
                <a:gd name="connsiteY4" fmla="*/ 0 h 1097757"/>
                <a:gd name="connsiteX5" fmla="*/ 207169 w 342900"/>
                <a:gd name="connsiteY5" fmla="*/ 266700 h 1097757"/>
                <a:gd name="connsiteX6" fmla="*/ 242887 w 342900"/>
                <a:gd name="connsiteY6" fmla="*/ 488157 h 1097757"/>
                <a:gd name="connsiteX7" fmla="*/ 278606 w 342900"/>
                <a:gd name="connsiteY7" fmla="*/ 697707 h 1097757"/>
                <a:gd name="connsiteX8" fmla="*/ 311944 w 342900"/>
                <a:gd name="connsiteY8" fmla="*/ 909638 h 1097757"/>
                <a:gd name="connsiteX9" fmla="*/ 342900 w 342900"/>
                <a:gd name="connsiteY9" fmla="*/ 1095375 h 1097757"/>
                <a:gd name="connsiteX10" fmla="*/ 185737 w 342900"/>
                <a:gd name="connsiteY10" fmla="*/ 1097757 h 1097757"/>
                <a:gd name="connsiteX11" fmla="*/ 169069 w 342900"/>
                <a:gd name="connsiteY11" fmla="*/ 988219 h 1097757"/>
                <a:gd name="connsiteX12" fmla="*/ 142875 w 342900"/>
                <a:gd name="connsiteY12" fmla="*/ 788194 h 1097757"/>
                <a:gd name="connsiteX13" fmla="*/ 116681 w 342900"/>
                <a:gd name="connsiteY13" fmla="*/ 611982 h 109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00" h="1097757">
                  <a:moveTo>
                    <a:pt x="116681" y="611982"/>
                  </a:moveTo>
                  <a:lnTo>
                    <a:pt x="83344" y="395288"/>
                  </a:lnTo>
                  <a:lnTo>
                    <a:pt x="57150" y="250032"/>
                  </a:lnTo>
                  <a:lnTo>
                    <a:pt x="0" y="0"/>
                  </a:lnTo>
                  <a:lnTo>
                    <a:pt x="166687" y="0"/>
                  </a:lnTo>
                  <a:lnTo>
                    <a:pt x="207169" y="266700"/>
                  </a:lnTo>
                  <a:lnTo>
                    <a:pt x="242887" y="488157"/>
                  </a:lnTo>
                  <a:lnTo>
                    <a:pt x="278606" y="697707"/>
                  </a:lnTo>
                  <a:lnTo>
                    <a:pt x="311944" y="909638"/>
                  </a:lnTo>
                  <a:lnTo>
                    <a:pt x="342900" y="1095375"/>
                  </a:lnTo>
                  <a:lnTo>
                    <a:pt x="185737" y="1097757"/>
                  </a:lnTo>
                  <a:lnTo>
                    <a:pt x="169069" y="988219"/>
                  </a:lnTo>
                  <a:lnTo>
                    <a:pt x="142875" y="788194"/>
                  </a:lnTo>
                  <a:lnTo>
                    <a:pt x="116681" y="6119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1698061F-35DF-4285-BA1F-BC4A21764A7B}"/>
                </a:ext>
              </a:extLst>
            </p:cNvPr>
            <p:cNvSpPr/>
            <p:nvPr/>
          </p:nvSpPr>
          <p:spPr>
            <a:xfrm rot="16200000">
              <a:off x="5693572" y="2851944"/>
              <a:ext cx="304800" cy="1087438"/>
            </a:xfrm>
            <a:custGeom>
              <a:avLst/>
              <a:gdLst>
                <a:gd name="connsiteX0" fmla="*/ 192881 w 304800"/>
                <a:gd name="connsiteY0" fmla="*/ 442912 h 1088231"/>
                <a:gd name="connsiteX1" fmla="*/ 161925 w 304800"/>
                <a:gd name="connsiteY1" fmla="*/ 238125 h 1088231"/>
                <a:gd name="connsiteX2" fmla="*/ 130969 w 304800"/>
                <a:gd name="connsiteY2" fmla="*/ 0 h 1088231"/>
                <a:gd name="connsiteX3" fmla="*/ 0 w 304800"/>
                <a:gd name="connsiteY3" fmla="*/ 7144 h 1088231"/>
                <a:gd name="connsiteX4" fmla="*/ 26194 w 304800"/>
                <a:gd name="connsiteY4" fmla="*/ 240506 h 1088231"/>
                <a:gd name="connsiteX5" fmla="*/ 66675 w 304800"/>
                <a:gd name="connsiteY5" fmla="*/ 531019 h 1088231"/>
                <a:gd name="connsiteX6" fmla="*/ 116681 w 304800"/>
                <a:gd name="connsiteY6" fmla="*/ 866775 h 1088231"/>
                <a:gd name="connsiteX7" fmla="*/ 147638 w 304800"/>
                <a:gd name="connsiteY7" fmla="*/ 1088231 h 1088231"/>
                <a:gd name="connsiteX8" fmla="*/ 304800 w 304800"/>
                <a:gd name="connsiteY8" fmla="*/ 1071562 h 1088231"/>
                <a:gd name="connsiteX9" fmla="*/ 273844 w 304800"/>
                <a:gd name="connsiteY9" fmla="*/ 890587 h 1088231"/>
                <a:gd name="connsiteX10" fmla="*/ 230981 w 304800"/>
                <a:gd name="connsiteY10" fmla="*/ 666750 h 1088231"/>
                <a:gd name="connsiteX11" fmla="*/ 192881 w 304800"/>
                <a:gd name="connsiteY11" fmla="*/ 442912 h 1088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00" h="1088231">
                  <a:moveTo>
                    <a:pt x="192881" y="442912"/>
                  </a:moveTo>
                  <a:lnTo>
                    <a:pt x="161925" y="238125"/>
                  </a:lnTo>
                  <a:lnTo>
                    <a:pt x="130969" y="0"/>
                  </a:lnTo>
                  <a:lnTo>
                    <a:pt x="0" y="7144"/>
                  </a:lnTo>
                  <a:lnTo>
                    <a:pt x="26194" y="240506"/>
                  </a:lnTo>
                  <a:lnTo>
                    <a:pt x="66675" y="531019"/>
                  </a:lnTo>
                  <a:lnTo>
                    <a:pt x="116681" y="866775"/>
                  </a:lnTo>
                  <a:lnTo>
                    <a:pt x="147638" y="1088231"/>
                  </a:lnTo>
                  <a:lnTo>
                    <a:pt x="304800" y="1071562"/>
                  </a:lnTo>
                  <a:lnTo>
                    <a:pt x="273844" y="890587"/>
                  </a:lnTo>
                  <a:lnTo>
                    <a:pt x="230981" y="666750"/>
                  </a:lnTo>
                  <a:lnTo>
                    <a:pt x="192881" y="4429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28">
              <a:extLst>
                <a:ext uri="{FF2B5EF4-FFF2-40B4-BE49-F238E27FC236}">
                  <a16:creationId xmlns:a16="http://schemas.microsoft.com/office/drawing/2014/main" id="{2EC949B5-1625-4658-851B-FD22D25839A0}"/>
                </a:ext>
              </a:extLst>
            </p:cNvPr>
            <p:cNvSpPr/>
            <p:nvPr/>
          </p:nvSpPr>
          <p:spPr>
            <a:xfrm rot="16200000">
              <a:off x="5672935" y="3586957"/>
              <a:ext cx="323850" cy="1071563"/>
            </a:xfrm>
            <a:custGeom>
              <a:avLst/>
              <a:gdLst>
                <a:gd name="connsiteX0" fmla="*/ 242887 w 323850"/>
                <a:gd name="connsiteY0" fmla="*/ 514350 h 1071562"/>
                <a:gd name="connsiteX1" fmla="*/ 207169 w 323850"/>
                <a:gd name="connsiteY1" fmla="*/ 314325 h 1071562"/>
                <a:gd name="connsiteX2" fmla="*/ 166687 w 323850"/>
                <a:gd name="connsiteY2" fmla="*/ 100012 h 1071562"/>
                <a:gd name="connsiteX3" fmla="*/ 142875 w 323850"/>
                <a:gd name="connsiteY3" fmla="*/ 0 h 1071562"/>
                <a:gd name="connsiteX4" fmla="*/ 0 w 323850"/>
                <a:gd name="connsiteY4" fmla="*/ 2381 h 1071562"/>
                <a:gd name="connsiteX5" fmla="*/ 26194 w 323850"/>
                <a:gd name="connsiteY5" fmla="*/ 161925 h 1071562"/>
                <a:gd name="connsiteX6" fmla="*/ 57150 w 323850"/>
                <a:gd name="connsiteY6" fmla="*/ 333375 h 1071562"/>
                <a:gd name="connsiteX7" fmla="*/ 78581 w 323850"/>
                <a:gd name="connsiteY7" fmla="*/ 473868 h 1071562"/>
                <a:gd name="connsiteX8" fmla="*/ 100012 w 323850"/>
                <a:gd name="connsiteY8" fmla="*/ 623887 h 1071562"/>
                <a:gd name="connsiteX9" fmla="*/ 119062 w 323850"/>
                <a:gd name="connsiteY9" fmla="*/ 769143 h 1071562"/>
                <a:gd name="connsiteX10" fmla="*/ 133350 w 323850"/>
                <a:gd name="connsiteY10" fmla="*/ 912018 h 1071562"/>
                <a:gd name="connsiteX11" fmla="*/ 145256 w 323850"/>
                <a:gd name="connsiteY11" fmla="*/ 1071562 h 1071562"/>
                <a:gd name="connsiteX12" fmla="*/ 323850 w 323850"/>
                <a:gd name="connsiteY12" fmla="*/ 1062037 h 1071562"/>
                <a:gd name="connsiteX13" fmla="*/ 309562 w 323850"/>
                <a:gd name="connsiteY13" fmla="*/ 902493 h 1071562"/>
                <a:gd name="connsiteX14" fmla="*/ 278606 w 323850"/>
                <a:gd name="connsiteY14" fmla="*/ 711993 h 1071562"/>
                <a:gd name="connsiteX15" fmla="*/ 242887 w 323850"/>
                <a:gd name="connsiteY15" fmla="*/ 514350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3850" h="1071562">
                  <a:moveTo>
                    <a:pt x="242887" y="514350"/>
                  </a:moveTo>
                  <a:lnTo>
                    <a:pt x="207169" y="314325"/>
                  </a:lnTo>
                  <a:lnTo>
                    <a:pt x="166687" y="100012"/>
                  </a:lnTo>
                  <a:lnTo>
                    <a:pt x="142875" y="0"/>
                  </a:lnTo>
                  <a:lnTo>
                    <a:pt x="0" y="2381"/>
                  </a:lnTo>
                  <a:lnTo>
                    <a:pt x="26194" y="161925"/>
                  </a:lnTo>
                  <a:lnTo>
                    <a:pt x="57150" y="333375"/>
                  </a:lnTo>
                  <a:lnTo>
                    <a:pt x="78581" y="473868"/>
                  </a:lnTo>
                  <a:lnTo>
                    <a:pt x="100012" y="623887"/>
                  </a:lnTo>
                  <a:lnTo>
                    <a:pt x="119062" y="769143"/>
                  </a:lnTo>
                  <a:lnTo>
                    <a:pt x="133350" y="912018"/>
                  </a:lnTo>
                  <a:lnTo>
                    <a:pt x="145256" y="1071562"/>
                  </a:lnTo>
                  <a:lnTo>
                    <a:pt x="323850" y="1062037"/>
                  </a:lnTo>
                  <a:lnTo>
                    <a:pt x="309562" y="902493"/>
                  </a:lnTo>
                  <a:lnTo>
                    <a:pt x="278606" y="711993"/>
                  </a:lnTo>
                  <a:lnTo>
                    <a:pt x="242887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29">
              <a:extLst>
                <a:ext uri="{FF2B5EF4-FFF2-40B4-BE49-F238E27FC236}">
                  <a16:creationId xmlns:a16="http://schemas.microsoft.com/office/drawing/2014/main" id="{032A1560-9DF3-4908-A3C4-FE094E23E18B}"/>
                </a:ext>
              </a:extLst>
            </p:cNvPr>
            <p:cNvSpPr/>
            <p:nvPr/>
          </p:nvSpPr>
          <p:spPr>
            <a:xfrm rot="16200000">
              <a:off x="4594227" y="4451350"/>
              <a:ext cx="1085850" cy="1104900"/>
            </a:xfrm>
            <a:custGeom>
              <a:avLst/>
              <a:gdLst>
                <a:gd name="connsiteX0" fmla="*/ 326232 w 1085850"/>
                <a:gd name="connsiteY0" fmla="*/ 309562 h 1104900"/>
                <a:gd name="connsiteX1" fmla="*/ 409575 w 1085850"/>
                <a:gd name="connsiteY1" fmla="*/ 388143 h 1104900"/>
                <a:gd name="connsiteX2" fmla="*/ 483394 w 1085850"/>
                <a:gd name="connsiteY2" fmla="*/ 454818 h 1104900"/>
                <a:gd name="connsiteX3" fmla="*/ 564357 w 1085850"/>
                <a:gd name="connsiteY3" fmla="*/ 526256 h 1104900"/>
                <a:gd name="connsiteX4" fmla="*/ 647700 w 1085850"/>
                <a:gd name="connsiteY4" fmla="*/ 595312 h 1104900"/>
                <a:gd name="connsiteX5" fmla="*/ 726282 w 1085850"/>
                <a:gd name="connsiteY5" fmla="*/ 654843 h 1104900"/>
                <a:gd name="connsiteX6" fmla="*/ 726282 w 1085850"/>
                <a:gd name="connsiteY6" fmla="*/ 654843 h 1104900"/>
                <a:gd name="connsiteX7" fmla="*/ 792957 w 1085850"/>
                <a:gd name="connsiteY7" fmla="*/ 697706 h 1104900"/>
                <a:gd name="connsiteX8" fmla="*/ 833438 w 1085850"/>
                <a:gd name="connsiteY8" fmla="*/ 716756 h 1104900"/>
                <a:gd name="connsiteX9" fmla="*/ 897732 w 1085850"/>
                <a:gd name="connsiteY9" fmla="*/ 740568 h 1104900"/>
                <a:gd name="connsiteX10" fmla="*/ 928688 w 1085850"/>
                <a:gd name="connsiteY10" fmla="*/ 750093 h 1104900"/>
                <a:gd name="connsiteX11" fmla="*/ 950119 w 1085850"/>
                <a:gd name="connsiteY11" fmla="*/ 750093 h 1104900"/>
                <a:gd name="connsiteX12" fmla="*/ 988219 w 1085850"/>
                <a:gd name="connsiteY12" fmla="*/ 740568 h 1104900"/>
                <a:gd name="connsiteX13" fmla="*/ 1026319 w 1085850"/>
                <a:gd name="connsiteY13" fmla="*/ 714375 h 1104900"/>
                <a:gd name="connsiteX14" fmla="*/ 1047750 w 1085850"/>
                <a:gd name="connsiteY14" fmla="*/ 692943 h 1104900"/>
                <a:gd name="connsiteX15" fmla="*/ 1062038 w 1085850"/>
                <a:gd name="connsiteY15" fmla="*/ 683418 h 1104900"/>
                <a:gd name="connsiteX16" fmla="*/ 1066800 w 1085850"/>
                <a:gd name="connsiteY16" fmla="*/ 685800 h 1104900"/>
                <a:gd name="connsiteX17" fmla="*/ 1069182 w 1085850"/>
                <a:gd name="connsiteY17" fmla="*/ 695325 h 1104900"/>
                <a:gd name="connsiteX18" fmla="*/ 1083469 w 1085850"/>
                <a:gd name="connsiteY18" fmla="*/ 726281 h 1104900"/>
                <a:gd name="connsiteX19" fmla="*/ 1085850 w 1085850"/>
                <a:gd name="connsiteY19" fmla="*/ 747712 h 1104900"/>
                <a:gd name="connsiteX20" fmla="*/ 1026319 w 1085850"/>
                <a:gd name="connsiteY20" fmla="*/ 847725 h 1104900"/>
                <a:gd name="connsiteX21" fmla="*/ 950119 w 1085850"/>
                <a:gd name="connsiteY21" fmla="*/ 969168 h 1104900"/>
                <a:gd name="connsiteX22" fmla="*/ 902494 w 1085850"/>
                <a:gd name="connsiteY22" fmla="*/ 1040606 h 1104900"/>
                <a:gd name="connsiteX23" fmla="*/ 873919 w 1085850"/>
                <a:gd name="connsiteY23" fmla="*/ 1073943 h 1104900"/>
                <a:gd name="connsiteX24" fmla="*/ 838200 w 1085850"/>
                <a:gd name="connsiteY24" fmla="*/ 1100137 h 1104900"/>
                <a:gd name="connsiteX25" fmla="*/ 812007 w 1085850"/>
                <a:gd name="connsiteY25" fmla="*/ 1104900 h 1104900"/>
                <a:gd name="connsiteX26" fmla="*/ 797719 w 1085850"/>
                <a:gd name="connsiteY26" fmla="*/ 1104900 h 1104900"/>
                <a:gd name="connsiteX27" fmla="*/ 781050 w 1085850"/>
                <a:gd name="connsiteY27" fmla="*/ 1095375 h 1104900"/>
                <a:gd name="connsiteX28" fmla="*/ 757238 w 1085850"/>
                <a:gd name="connsiteY28" fmla="*/ 1066800 h 1104900"/>
                <a:gd name="connsiteX29" fmla="*/ 719138 w 1085850"/>
                <a:gd name="connsiteY29" fmla="*/ 1007268 h 1104900"/>
                <a:gd name="connsiteX30" fmla="*/ 685800 w 1085850"/>
                <a:gd name="connsiteY30" fmla="*/ 950118 h 1104900"/>
                <a:gd name="connsiteX31" fmla="*/ 638175 w 1085850"/>
                <a:gd name="connsiteY31" fmla="*/ 892968 h 1104900"/>
                <a:gd name="connsiteX32" fmla="*/ 566738 w 1085850"/>
                <a:gd name="connsiteY32" fmla="*/ 807243 h 1104900"/>
                <a:gd name="connsiteX33" fmla="*/ 452438 w 1085850"/>
                <a:gd name="connsiteY33" fmla="*/ 671512 h 1104900"/>
                <a:gd name="connsiteX34" fmla="*/ 347663 w 1085850"/>
                <a:gd name="connsiteY34" fmla="*/ 542925 h 1104900"/>
                <a:gd name="connsiteX35" fmla="*/ 240507 w 1085850"/>
                <a:gd name="connsiteY35" fmla="*/ 407193 h 1104900"/>
                <a:gd name="connsiteX36" fmla="*/ 142875 w 1085850"/>
                <a:gd name="connsiteY36" fmla="*/ 276225 h 1104900"/>
                <a:gd name="connsiteX37" fmla="*/ 71438 w 1085850"/>
                <a:gd name="connsiteY37" fmla="*/ 176212 h 1104900"/>
                <a:gd name="connsiteX38" fmla="*/ 30957 w 1085850"/>
                <a:gd name="connsiteY38" fmla="*/ 107156 h 1104900"/>
                <a:gd name="connsiteX39" fmla="*/ 14288 w 1085850"/>
                <a:gd name="connsiteY39" fmla="*/ 73818 h 1104900"/>
                <a:gd name="connsiteX40" fmla="*/ 2382 w 1085850"/>
                <a:gd name="connsiteY40" fmla="*/ 35718 h 1104900"/>
                <a:gd name="connsiteX41" fmla="*/ 0 w 1085850"/>
                <a:gd name="connsiteY41" fmla="*/ 11906 h 1104900"/>
                <a:gd name="connsiteX42" fmla="*/ 2382 w 1085850"/>
                <a:gd name="connsiteY42" fmla="*/ 2381 h 1104900"/>
                <a:gd name="connsiteX43" fmla="*/ 11907 w 1085850"/>
                <a:gd name="connsiteY43" fmla="*/ 0 h 1104900"/>
                <a:gd name="connsiteX44" fmla="*/ 28575 w 1085850"/>
                <a:gd name="connsiteY44" fmla="*/ 2381 h 1104900"/>
                <a:gd name="connsiteX45" fmla="*/ 54769 w 1085850"/>
                <a:gd name="connsiteY45" fmla="*/ 23812 h 1104900"/>
                <a:gd name="connsiteX46" fmla="*/ 130969 w 1085850"/>
                <a:gd name="connsiteY46" fmla="*/ 107156 h 1104900"/>
                <a:gd name="connsiteX47" fmla="*/ 250032 w 1085850"/>
                <a:gd name="connsiteY47" fmla="*/ 228600 h 1104900"/>
                <a:gd name="connsiteX48" fmla="*/ 326232 w 1085850"/>
                <a:gd name="connsiteY48" fmla="*/ 309562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85850" h="1104900">
                  <a:moveTo>
                    <a:pt x="326232" y="309562"/>
                  </a:moveTo>
                  <a:lnTo>
                    <a:pt x="409575" y="388143"/>
                  </a:lnTo>
                  <a:lnTo>
                    <a:pt x="483394" y="454818"/>
                  </a:lnTo>
                  <a:lnTo>
                    <a:pt x="564357" y="526256"/>
                  </a:lnTo>
                  <a:lnTo>
                    <a:pt x="647700" y="595312"/>
                  </a:lnTo>
                  <a:lnTo>
                    <a:pt x="726282" y="654843"/>
                  </a:lnTo>
                  <a:lnTo>
                    <a:pt x="726282" y="654843"/>
                  </a:lnTo>
                  <a:lnTo>
                    <a:pt x="792957" y="697706"/>
                  </a:lnTo>
                  <a:lnTo>
                    <a:pt x="833438" y="716756"/>
                  </a:lnTo>
                  <a:lnTo>
                    <a:pt x="897732" y="740568"/>
                  </a:lnTo>
                  <a:lnTo>
                    <a:pt x="928688" y="750093"/>
                  </a:lnTo>
                  <a:lnTo>
                    <a:pt x="950119" y="750093"/>
                  </a:lnTo>
                  <a:lnTo>
                    <a:pt x="988219" y="740568"/>
                  </a:lnTo>
                  <a:lnTo>
                    <a:pt x="1026319" y="714375"/>
                  </a:lnTo>
                  <a:lnTo>
                    <a:pt x="1047750" y="692943"/>
                  </a:lnTo>
                  <a:lnTo>
                    <a:pt x="1062038" y="683418"/>
                  </a:lnTo>
                  <a:lnTo>
                    <a:pt x="1066800" y="685800"/>
                  </a:lnTo>
                  <a:lnTo>
                    <a:pt x="1069182" y="695325"/>
                  </a:lnTo>
                  <a:lnTo>
                    <a:pt x="1083469" y="726281"/>
                  </a:lnTo>
                  <a:lnTo>
                    <a:pt x="1085850" y="747712"/>
                  </a:lnTo>
                  <a:lnTo>
                    <a:pt x="1026319" y="847725"/>
                  </a:lnTo>
                  <a:lnTo>
                    <a:pt x="950119" y="969168"/>
                  </a:lnTo>
                  <a:lnTo>
                    <a:pt x="902494" y="1040606"/>
                  </a:lnTo>
                  <a:lnTo>
                    <a:pt x="873919" y="1073943"/>
                  </a:lnTo>
                  <a:lnTo>
                    <a:pt x="838200" y="1100137"/>
                  </a:lnTo>
                  <a:lnTo>
                    <a:pt x="812007" y="1104900"/>
                  </a:lnTo>
                  <a:lnTo>
                    <a:pt x="797719" y="1104900"/>
                  </a:lnTo>
                  <a:lnTo>
                    <a:pt x="781050" y="1095375"/>
                  </a:lnTo>
                  <a:lnTo>
                    <a:pt x="757238" y="1066800"/>
                  </a:lnTo>
                  <a:lnTo>
                    <a:pt x="719138" y="1007268"/>
                  </a:lnTo>
                  <a:lnTo>
                    <a:pt x="685800" y="950118"/>
                  </a:lnTo>
                  <a:lnTo>
                    <a:pt x="638175" y="892968"/>
                  </a:lnTo>
                  <a:lnTo>
                    <a:pt x="566738" y="807243"/>
                  </a:lnTo>
                  <a:lnTo>
                    <a:pt x="452438" y="671512"/>
                  </a:lnTo>
                  <a:lnTo>
                    <a:pt x="347663" y="542925"/>
                  </a:lnTo>
                  <a:lnTo>
                    <a:pt x="240507" y="407193"/>
                  </a:lnTo>
                  <a:lnTo>
                    <a:pt x="142875" y="276225"/>
                  </a:lnTo>
                  <a:lnTo>
                    <a:pt x="71438" y="176212"/>
                  </a:lnTo>
                  <a:lnTo>
                    <a:pt x="30957" y="107156"/>
                  </a:lnTo>
                  <a:lnTo>
                    <a:pt x="14288" y="73818"/>
                  </a:lnTo>
                  <a:lnTo>
                    <a:pt x="2382" y="35718"/>
                  </a:lnTo>
                  <a:lnTo>
                    <a:pt x="0" y="11906"/>
                  </a:lnTo>
                  <a:lnTo>
                    <a:pt x="2382" y="2381"/>
                  </a:lnTo>
                  <a:lnTo>
                    <a:pt x="11907" y="0"/>
                  </a:lnTo>
                  <a:lnTo>
                    <a:pt x="28575" y="2381"/>
                  </a:lnTo>
                  <a:lnTo>
                    <a:pt x="54769" y="23812"/>
                  </a:lnTo>
                  <a:lnTo>
                    <a:pt x="130969" y="107156"/>
                  </a:lnTo>
                  <a:lnTo>
                    <a:pt x="250032" y="228600"/>
                  </a:lnTo>
                  <a:lnTo>
                    <a:pt x="326232" y="3095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33">
              <a:extLst>
                <a:ext uri="{FF2B5EF4-FFF2-40B4-BE49-F238E27FC236}">
                  <a16:creationId xmlns:a16="http://schemas.microsoft.com/office/drawing/2014/main" id="{BB2D15FD-0FEC-4174-AD11-D8A465550FF4}"/>
                </a:ext>
              </a:extLst>
            </p:cNvPr>
            <p:cNvSpPr/>
            <p:nvPr/>
          </p:nvSpPr>
          <p:spPr>
            <a:xfrm rot="16200000">
              <a:off x="7125495" y="5125245"/>
              <a:ext cx="752475" cy="757237"/>
            </a:xfrm>
            <a:custGeom>
              <a:avLst/>
              <a:gdLst>
                <a:gd name="connsiteX0" fmla="*/ 602457 w 752475"/>
                <a:gd name="connsiteY0" fmla="*/ 259556 h 757238"/>
                <a:gd name="connsiteX1" fmla="*/ 576263 w 752475"/>
                <a:gd name="connsiteY1" fmla="*/ 357188 h 757238"/>
                <a:gd name="connsiteX2" fmla="*/ 545307 w 752475"/>
                <a:gd name="connsiteY2" fmla="*/ 485775 h 757238"/>
                <a:gd name="connsiteX3" fmla="*/ 533400 w 752475"/>
                <a:gd name="connsiteY3" fmla="*/ 564356 h 757238"/>
                <a:gd name="connsiteX4" fmla="*/ 528638 w 752475"/>
                <a:gd name="connsiteY4" fmla="*/ 609600 h 757238"/>
                <a:gd name="connsiteX5" fmla="*/ 531019 w 752475"/>
                <a:gd name="connsiteY5" fmla="*/ 640556 h 757238"/>
                <a:gd name="connsiteX6" fmla="*/ 538163 w 752475"/>
                <a:gd name="connsiteY6" fmla="*/ 678656 h 757238"/>
                <a:gd name="connsiteX7" fmla="*/ 552450 w 752475"/>
                <a:gd name="connsiteY7" fmla="*/ 702469 h 757238"/>
                <a:gd name="connsiteX8" fmla="*/ 576263 w 752475"/>
                <a:gd name="connsiteY8" fmla="*/ 726281 h 757238"/>
                <a:gd name="connsiteX9" fmla="*/ 597694 w 752475"/>
                <a:gd name="connsiteY9" fmla="*/ 738188 h 757238"/>
                <a:gd name="connsiteX10" fmla="*/ 633413 w 752475"/>
                <a:gd name="connsiteY10" fmla="*/ 750094 h 757238"/>
                <a:gd name="connsiteX11" fmla="*/ 752475 w 752475"/>
                <a:gd name="connsiteY11" fmla="*/ 757238 h 757238"/>
                <a:gd name="connsiteX12" fmla="*/ 0 w 752475"/>
                <a:gd name="connsiteY12" fmla="*/ 738188 h 757238"/>
                <a:gd name="connsiteX13" fmla="*/ 11907 w 752475"/>
                <a:gd name="connsiteY13" fmla="*/ 716756 h 757238"/>
                <a:gd name="connsiteX14" fmla="*/ 38100 w 752475"/>
                <a:gd name="connsiteY14" fmla="*/ 700088 h 757238"/>
                <a:gd name="connsiteX15" fmla="*/ 71438 w 752475"/>
                <a:gd name="connsiteY15" fmla="*/ 676275 h 757238"/>
                <a:gd name="connsiteX16" fmla="*/ 104775 w 752475"/>
                <a:gd name="connsiteY16" fmla="*/ 657225 h 757238"/>
                <a:gd name="connsiteX17" fmla="*/ 133350 w 752475"/>
                <a:gd name="connsiteY17" fmla="*/ 638175 h 757238"/>
                <a:gd name="connsiteX18" fmla="*/ 185738 w 752475"/>
                <a:gd name="connsiteY18" fmla="*/ 611981 h 757238"/>
                <a:gd name="connsiteX19" fmla="*/ 228600 w 752475"/>
                <a:gd name="connsiteY19" fmla="*/ 583406 h 757238"/>
                <a:gd name="connsiteX20" fmla="*/ 285750 w 752475"/>
                <a:gd name="connsiteY20" fmla="*/ 531019 h 757238"/>
                <a:gd name="connsiteX21" fmla="*/ 357188 w 752475"/>
                <a:gd name="connsiteY21" fmla="*/ 447675 h 757238"/>
                <a:gd name="connsiteX22" fmla="*/ 438150 w 752475"/>
                <a:gd name="connsiteY22" fmla="*/ 335756 h 757238"/>
                <a:gd name="connsiteX23" fmla="*/ 500063 w 752475"/>
                <a:gd name="connsiteY23" fmla="*/ 235744 h 757238"/>
                <a:gd name="connsiteX24" fmla="*/ 561975 w 752475"/>
                <a:gd name="connsiteY24" fmla="*/ 121444 h 757238"/>
                <a:gd name="connsiteX25" fmla="*/ 611982 w 752475"/>
                <a:gd name="connsiteY25" fmla="*/ 21431 h 757238"/>
                <a:gd name="connsiteX26" fmla="*/ 633413 w 752475"/>
                <a:gd name="connsiteY26" fmla="*/ 2381 h 757238"/>
                <a:gd name="connsiteX27" fmla="*/ 650082 w 752475"/>
                <a:gd name="connsiteY27" fmla="*/ 0 h 757238"/>
                <a:gd name="connsiteX28" fmla="*/ 666750 w 752475"/>
                <a:gd name="connsiteY28" fmla="*/ 7144 h 757238"/>
                <a:gd name="connsiteX29" fmla="*/ 669132 w 752475"/>
                <a:gd name="connsiteY29" fmla="*/ 16669 h 757238"/>
                <a:gd name="connsiteX30" fmla="*/ 664369 w 752475"/>
                <a:gd name="connsiteY30" fmla="*/ 42863 h 757238"/>
                <a:gd name="connsiteX31" fmla="*/ 647700 w 752475"/>
                <a:gd name="connsiteY31" fmla="*/ 114300 h 757238"/>
                <a:gd name="connsiteX32" fmla="*/ 602457 w 752475"/>
                <a:gd name="connsiteY32" fmla="*/ 259556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475" h="757238">
                  <a:moveTo>
                    <a:pt x="602457" y="259556"/>
                  </a:moveTo>
                  <a:lnTo>
                    <a:pt x="576263" y="357188"/>
                  </a:lnTo>
                  <a:lnTo>
                    <a:pt x="545307" y="485775"/>
                  </a:lnTo>
                  <a:lnTo>
                    <a:pt x="533400" y="564356"/>
                  </a:lnTo>
                  <a:lnTo>
                    <a:pt x="528638" y="609600"/>
                  </a:lnTo>
                  <a:lnTo>
                    <a:pt x="531019" y="640556"/>
                  </a:lnTo>
                  <a:lnTo>
                    <a:pt x="538163" y="678656"/>
                  </a:lnTo>
                  <a:lnTo>
                    <a:pt x="552450" y="702469"/>
                  </a:lnTo>
                  <a:lnTo>
                    <a:pt x="576263" y="726281"/>
                  </a:lnTo>
                  <a:lnTo>
                    <a:pt x="597694" y="738188"/>
                  </a:lnTo>
                  <a:lnTo>
                    <a:pt x="633413" y="750094"/>
                  </a:lnTo>
                  <a:lnTo>
                    <a:pt x="752475" y="757238"/>
                  </a:lnTo>
                  <a:lnTo>
                    <a:pt x="0" y="738188"/>
                  </a:lnTo>
                  <a:lnTo>
                    <a:pt x="11907" y="716756"/>
                  </a:lnTo>
                  <a:lnTo>
                    <a:pt x="38100" y="700088"/>
                  </a:lnTo>
                  <a:lnTo>
                    <a:pt x="71438" y="676275"/>
                  </a:lnTo>
                  <a:lnTo>
                    <a:pt x="104775" y="657225"/>
                  </a:lnTo>
                  <a:lnTo>
                    <a:pt x="133350" y="638175"/>
                  </a:lnTo>
                  <a:lnTo>
                    <a:pt x="185738" y="611981"/>
                  </a:lnTo>
                  <a:lnTo>
                    <a:pt x="228600" y="583406"/>
                  </a:lnTo>
                  <a:lnTo>
                    <a:pt x="285750" y="531019"/>
                  </a:lnTo>
                  <a:lnTo>
                    <a:pt x="357188" y="447675"/>
                  </a:lnTo>
                  <a:lnTo>
                    <a:pt x="438150" y="335756"/>
                  </a:lnTo>
                  <a:lnTo>
                    <a:pt x="500063" y="235744"/>
                  </a:lnTo>
                  <a:lnTo>
                    <a:pt x="561975" y="121444"/>
                  </a:lnTo>
                  <a:lnTo>
                    <a:pt x="611982" y="21431"/>
                  </a:lnTo>
                  <a:lnTo>
                    <a:pt x="633413" y="2381"/>
                  </a:lnTo>
                  <a:lnTo>
                    <a:pt x="650082" y="0"/>
                  </a:lnTo>
                  <a:lnTo>
                    <a:pt x="666750" y="7144"/>
                  </a:lnTo>
                  <a:lnTo>
                    <a:pt x="669132" y="16669"/>
                  </a:lnTo>
                  <a:lnTo>
                    <a:pt x="664369" y="42863"/>
                  </a:lnTo>
                  <a:lnTo>
                    <a:pt x="647700" y="114300"/>
                  </a:lnTo>
                  <a:lnTo>
                    <a:pt x="602457" y="2595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13745051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84A676F-D927-4B8E-873A-CD3B1171437F}"/>
              </a:ext>
            </a:extLst>
          </p:cNvPr>
          <p:cNvSpPr/>
          <p:nvPr/>
        </p:nvSpPr>
        <p:spPr>
          <a:xfrm>
            <a:off x="4688682" y="1636714"/>
            <a:ext cx="523875" cy="1292225"/>
          </a:xfrm>
          <a:custGeom>
            <a:avLst/>
            <a:gdLst>
              <a:gd name="connsiteX0" fmla="*/ 350044 w 523875"/>
              <a:gd name="connsiteY0" fmla="*/ 290512 h 1293019"/>
              <a:gd name="connsiteX1" fmla="*/ 378619 w 523875"/>
              <a:gd name="connsiteY1" fmla="*/ 438150 h 1293019"/>
              <a:gd name="connsiteX2" fmla="*/ 411956 w 523875"/>
              <a:gd name="connsiteY2" fmla="*/ 611981 h 1293019"/>
              <a:gd name="connsiteX3" fmla="*/ 447675 w 523875"/>
              <a:gd name="connsiteY3" fmla="*/ 702469 h 1293019"/>
              <a:gd name="connsiteX4" fmla="*/ 478631 w 523875"/>
              <a:gd name="connsiteY4" fmla="*/ 857250 h 1293019"/>
              <a:gd name="connsiteX5" fmla="*/ 511969 w 523875"/>
              <a:gd name="connsiteY5" fmla="*/ 1023937 h 1293019"/>
              <a:gd name="connsiteX6" fmla="*/ 523875 w 523875"/>
              <a:gd name="connsiteY6" fmla="*/ 1083469 h 1293019"/>
              <a:gd name="connsiteX7" fmla="*/ 523875 w 523875"/>
              <a:gd name="connsiteY7" fmla="*/ 1228725 h 1293019"/>
              <a:gd name="connsiteX8" fmla="*/ 502444 w 523875"/>
              <a:gd name="connsiteY8" fmla="*/ 1266825 h 1293019"/>
              <a:gd name="connsiteX9" fmla="*/ 492919 w 523875"/>
              <a:gd name="connsiteY9" fmla="*/ 1278731 h 1293019"/>
              <a:gd name="connsiteX10" fmla="*/ 478631 w 523875"/>
              <a:gd name="connsiteY10" fmla="*/ 1288256 h 1293019"/>
              <a:gd name="connsiteX11" fmla="*/ 466725 w 523875"/>
              <a:gd name="connsiteY11" fmla="*/ 1293019 h 1293019"/>
              <a:gd name="connsiteX12" fmla="*/ 450056 w 523875"/>
              <a:gd name="connsiteY12" fmla="*/ 1293019 h 1293019"/>
              <a:gd name="connsiteX13" fmla="*/ 431006 w 523875"/>
              <a:gd name="connsiteY13" fmla="*/ 1283494 h 1293019"/>
              <a:gd name="connsiteX14" fmla="*/ 404813 w 523875"/>
              <a:gd name="connsiteY14" fmla="*/ 1257300 h 1293019"/>
              <a:gd name="connsiteX15" fmla="*/ 378619 w 523875"/>
              <a:gd name="connsiteY15" fmla="*/ 1221581 h 1293019"/>
              <a:gd name="connsiteX16" fmla="*/ 352425 w 523875"/>
              <a:gd name="connsiteY16" fmla="*/ 1181100 h 1293019"/>
              <a:gd name="connsiteX17" fmla="*/ 323850 w 523875"/>
              <a:gd name="connsiteY17" fmla="*/ 1123950 h 1293019"/>
              <a:gd name="connsiteX18" fmla="*/ 292894 w 523875"/>
              <a:gd name="connsiteY18" fmla="*/ 1040606 h 1293019"/>
              <a:gd name="connsiteX19" fmla="*/ 273844 w 523875"/>
              <a:gd name="connsiteY19" fmla="*/ 933450 h 1293019"/>
              <a:gd name="connsiteX20" fmla="*/ 235744 w 523875"/>
              <a:gd name="connsiteY20" fmla="*/ 754856 h 1293019"/>
              <a:gd name="connsiteX21" fmla="*/ 195263 w 523875"/>
              <a:gd name="connsiteY21" fmla="*/ 561975 h 1293019"/>
              <a:gd name="connsiteX22" fmla="*/ 152400 w 523875"/>
              <a:gd name="connsiteY22" fmla="*/ 359569 h 1293019"/>
              <a:gd name="connsiteX23" fmla="*/ 116681 w 523875"/>
              <a:gd name="connsiteY23" fmla="*/ 197644 h 1293019"/>
              <a:gd name="connsiteX24" fmla="*/ 102394 w 523875"/>
              <a:gd name="connsiteY24" fmla="*/ 166687 h 1293019"/>
              <a:gd name="connsiteX25" fmla="*/ 54769 w 523875"/>
              <a:gd name="connsiteY25" fmla="*/ 109537 h 1293019"/>
              <a:gd name="connsiteX26" fmla="*/ 19050 w 523875"/>
              <a:gd name="connsiteY26" fmla="*/ 66675 h 1293019"/>
              <a:gd name="connsiteX27" fmla="*/ 9525 w 523875"/>
              <a:gd name="connsiteY27" fmla="*/ 52387 h 1293019"/>
              <a:gd name="connsiteX28" fmla="*/ 2381 w 523875"/>
              <a:gd name="connsiteY28" fmla="*/ 38100 h 1293019"/>
              <a:gd name="connsiteX29" fmla="*/ 0 w 523875"/>
              <a:gd name="connsiteY29" fmla="*/ 19050 h 1293019"/>
              <a:gd name="connsiteX30" fmla="*/ 9525 w 523875"/>
              <a:gd name="connsiteY30" fmla="*/ 2381 h 1293019"/>
              <a:gd name="connsiteX31" fmla="*/ 30956 w 523875"/>
              <a:gd name="connsiteY31" fmla="*/ 0 h 1293019"/>
              <a:gd name="connsiteX32" fmla="*/ 61913 w 523875"/>
              <a:gd name="connsiteY32" fmla="*/ 9525 h 1293019"/>
              <a:gd name="connsiteX33" fmla="*/ 114300 w 523875"/>
              <a:gd name="connsiteY33" fmla="*/ 33337 h 1293019"/>
              <a:gd name="connsiteX34" fmla="*/ 185738 w 523875"/>
              <a:gd name="connsiteY34" fmla="*/ 54769 h 1293019"/>
              <a:gd name="connsiteX35" fmla="*/ 288131 w 523875"/>
              <a:gd name="connsiteY35" fmla="*/ 83344 h 1293019"/>
              <a:gd name="connsiteX36" fmla="*/ 335756 w 523875"/>
              <a:gd name="connsiteY36" fmla="*/ 211931 h 1293019"/>
              <a:gd name="connsiteX37" fmla="*/ 350044 w 523875"/>
              <a:gd name="connsiteY37" fmla="*/ 290512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23875" h="1293019">
                <a:moveTo>
                  <a:pt x="350044" y="290512"/>
                </a:moveTo>
                <a:lnTo>
                  <a:pt x="378619" y="438150"/>
                </a:lnTo>
                <a:lnTo>
                  <a:pt x="411956" y="611981"/>
                </a:lnTo>
                <a:lnTo>
                  <a:pt x="447675" y="702469"/>
                </a:lnTo>
                <a:lnTo>
                  <a:pt x="478631" y="857250"/>
                </a:lnTo>
                <a:lnTo>
                  <a:pt x="511969" y="1023937"/>
                </a:lnTo>
                <a:lnTo>
                  <a:pt x="523875" y="1083469"/>
                </a:lnTo>
                <a:lnTo>
                  <a:pt x="523875" y="1228725"/>
                </a:lnTo>
                <a:lnTo>
                  <a:pt x="502444" y="1266825"/>
                </a:lnTo>
                <a:lnTo>
                  <a:pt x="492919" y="1278731"/>
                </a:lnTo>
                <a:lnTo>
                  <a:pt x="478631" y="1288256"/>
                </a:lnTo>
                <a:lnTo>
                  <a:pt x="466725" y="1293019"/>
                </a:lnTo>
                <a:lnTo>
                  <a:pt x="450056" y="1293019"/>
                </a:lnTo>
                <a:lnTo>
                  <a:pt x="431006" y="1283494"/>
                </a:lnTo>
                <a:lnTo>
                  <a:pt x="404813" y="1257300"/>
                </a:lnTo>
                <a:lnTo>
                  <a:pt x="378619" y="1221581"/>
                </a:lnTo>
                <a:lnTo>
                  <a:pt x="352425" y="1181100"/>
                </a:lnTo>
                <a:lnTo>
                  <a:pt x="323850" y="1123950"/>
                </a:lnTo>
                <a:lnTo>
                  <a:pt x="292894" y="1040606"/>
                </a:lnTo>
                <a:lnTo>
                  <a:pt x="273844" y="933450"/>
                </a:lnTo>
                <a:lnTo>
                  <a:pt x="235744" y="754856"/>
                </a:lnTo>
                <a:lnTo>
                  <a:pt x="195263" y="561975"/>
                </a:lnTo>
                <a:lnTo>
                  <a:pt x="152400" y="359569"/>
                </a:lnTo>
                <a:lnTo>
                  <a:pt x="116681" y="197644"/>
                </a:lnTo>
                <a:lnTo>
                  <a:pt x="102394" y="166687"/>
                </a:lnTo>
                <a:lnTo>
                  <a:pt x="54769" y="109537"/>
                </a:lnTo>
                <a:lnTo>
                  <a:pt x="19050" y="66675"/>
                </a:lnTo>
                <a:lnTo>
                  <a:pt x="9525" y="52387"/>
                </a:lnTo>
                <a:lnTo>
                  <a:pt x="2381" y="38100"/>
                </a:lnTo>
                <a:lnTo>
                  <a:pt x="0" y="19050"/>
                </a:lnTo>
                <a:lnTo>
                  <a:pt x="9525" y="2381"/>
                </a:lnTo>
                <a:lnTo>
                  <a:pt x="30956" y="0"/>
                </a:lnTo>
                <a:lnTo>
                  <a:pt x="61913" y="9525"/>
                </a:lnTo>
                <a:lnTo>
                  <a:pt x="114300" y="33337"/>
                </a:lnTo>
                <a:lnTo>
                  <a:pt x="185738" y="54769"/>
                </a:lnTo>
                <a:lnTo>
                  <a:pt x="288131" y="83344"/>
                </a:lnTo>
                <a:lnTo>
                  <a:pt x="335756" y="211931"/>
                </a:lnTo>
                <a:lnTo>
                  <a:pt x="350044" y="29051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F533F594-6ED1-43F2-A3B2-76A915102D9C}"/>
              </a:ext>
            </a:extLst>
          </p:cNvPr>
          <p:cNvSpPr/>
          <p:nvPr/>
        </p:nvSpPr>
        <p:spPr>
          <a:xfrm>
            <a:off x="6394450" y="5057776"/>
            <a:ext cx="1009650" cy="671513"/>
          </a:xfrm>
          <a:custGeom>
            <a:avLst/>
            <a:gdLst>
              <a:gd name="connsiteX0" fmla="*/ 425885 w 1009597"/>
              <a:gd name="connsiteY0" fmla="*/ 318161 h 671395"/>
              <a:gd name="connsiteX1" fmla="*/ 335697 w 1009597"/>
              <a:gd name="connsiteY1" fmla="*/ 260541 h 671395"/>
              <a:gd name="connsiteX2" fmla="*/ 243005 w 1009597"/>
              <a:gd name="connsiteY2" fmla="*/ 200416 h 671395"/>
              <a:gd name="connsiteX3" fmla="*/ 152817 w 1009597"/>
              <a:gd name="connsiteY3" fmla="*/ 145302 h 671395"/>
              <a:gd name="connsiteX4" fmla="*/ 87682 w 1009597"/>
              <a:gd name="connsiteY4" fmla="*/ 105218 h 671395"/>
              <a:gd name="connsiteX5" fmla="*/ 37578 w 1009597"/>
              <a:gd name="connsiteY5" fmla="*/ 77661 h 671395"/>
              <a:gd name="connsiteX6" fmla="*/ 15031 w 1009597"/>
              <a:gd name="connsiteY6" fmla="*/ 60125 h 671395"/>
              <a:gd name="connsiteX7" fmla="*/ 2505 w 1009597"/>
              <a:gd name="connsiteY7" fmla="*/ 40083 h 671395"/>
              <a:gd name="connsiteX8" fmla="*/ 0 w 1009597"/>
              <a:gd name="connsiteY8" fmla="*/ 22547 h 671395"/>
              <a:gd name="connsiteX9" fmla="*/ 10021 w 1009597"/>
              <a:gd name="connsiteY9" fmla="*/ 5010 h 671395"/>
              <a:gd name="connsiteX10" fmla="*/ 42588 w 1009597"/>
              <a:gd name="connsiteY10" fmla="*/ 0 h 671395"/>
              <a:gd name="connsiteX11" fmla="*/ 107724 w 1009597"/>
              <a:gd name="connsiteY11" fmla="*/ 10021 h 671395"/>
              <a:gd name="connsiteX12" fmla="*/ 245510 w 1009597"/>
              <a:gd name="connsiteY12" fmla="*/ 47599 h 671395"/>
              <a:gd name="connsiteX13" fmla="*/ 440916 w 1009597"/>
              <a:gd name="connsiteY13" fmla="*/ 100208 h 671395"/>
              <a:gd name="connsiteX14" fmla="*/ 566176 w 1009597"/>
              <a:gd name="connsiteY14" fmla="*/ 142797 h 671395"/>
              <a:gd name="connsiteX15" fmla="*/ 688931 w 1009597"/>
              <a:gd name="connsiteY15" fmla="*/ 192901 h 671395"/>
              <a:gd name="connsiteX16" fmla="*/ 786634 w 1009597"/>
              <a:gd name="connsiteY16" fmla="*/ 235489 h 671395"/>
              <a:gd name="connsiteX17" fmla="*/ 821707 w 1009597"/>
              <a:gd name="connsiteY17" fmla="*/ 253026 h 671395"/>
              <a:gd name="connsiteX18" fmla="*/ 844254 w 1009597"/>
              <a:gd name="connsiteY18" fmla="*/ 283088 h 671395"/>
              <a:gd name="connsiteX19" fmla="*/ 899368 w 1009597"/>
              <a:gd name="connsiteY19" fmla="*/ 353234 h 671395"/>
              <a:gd name="connsiteX20" fmla="*/ 934441 w 1009597"/>
              <a:gd name="connsiteY20" fmla="*/ 395822 h 671395"/>
              <a:gd name="connsiteX21" fmla="*/ 969514 w 1009597"/>
              <a:gd name="connsiteY21" fmla="*/ 455947 h 671395"/>
              <a:gd name="connsiteX22" fmla="*/ 989556 w 1009597"/>
              <a:gd name="connsiteY22" fmla="*/ 498536 h 671395"/>
              <a:gd name="connsiteX23" fmla="*/ 1007092 w 1009597"/>
              <a:gd name="connsiteY23" fmla="*/ 543629 h 671395"/>
              <a:gd name="connsiteX24" fmla="*/ 1009597 w 1009597"/>
              <a:gd name="connsiteY24" fmla="*/ 566176 h 671395"/>
              <a:gd name="connsiteX25" fmla="*/ 1009597 w 1009597"/>
              <a:gd name="connsiteY25" fmla="*/ 586218 h 671395"/>
              <a:gd name="connsiteX26" fmla="*/ 1002082 w 1009597"/>
              <a:gd name="connsiteY26" fmla="*/ 628806 h 671395"/>
              <a:gd name="connsiteX27" fmla="*/ 982040 w 1009597"/>
              <a:gd name="connsiteY27" fmla="*/ 658869 h 671395"/>
              <a:gd name="connsiteX28" fmla="*/ 964504 w 1009597"/>
              <a:gd name="connsiteY28" fmla="*/ 666385 h 671395"/>
              <a:gd name="connsiteX29" fmla="*/ 944462 w 1009597"/>
              <a:gd name="connsiteY29" fmla="*/ 671395 h 671395"/>
              <a:gd name="connsiteX30" fmla="*/ 919410 w 1009597"/>
              <a:gd name="connsiteY30" fmla="*/ 668890 h 671395"/>
              <a:gd name="connsiteX31" fmla="*/ 876822 w 1009597"/>
              <a:gd name="connsiteY31" fmla="*/ 648848 h 671395"/>
              <a:gd name="connsiteX32" fmla="*/ 834233 w 1009597"/>
              <a:gd name="connsiteY32" fmla="*/ 613775 h 671395"/>
              <a:gd name="connsiteX33" fmla="*/ 766593 w 1009597"/>
              <a:gd name="connsiteY33" fmla="*/ 561166 h 671395"/>
              <a:gd name="connsiteX34" fmla="*/ 691436 w 1009597"/>
              <a:gd name="connsiteY34" fmla="*/ 503546 h 671395"/>
              <a:gd name="connsiteX35" fmla="*/ 596239 w 1009597"/>
              <a:gd name="connsiteY35" fmla="*/ 433400 h 671395"/>
              <a:gd name="connsiteX36" fmla="*/ 483504 w 1009597"/>
              <a:gd name="connsiteY36" fmla="*/ 355739 h 671395"/>
              <a:gd name="connsiteX37" fmla="*/ 425885 w 1009597"/>
              <a:gd name="connsiteY37" fmla="*/ 318161 h 6713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09597" h="671395">
                <a:moveTo>
                  <a:pt x="425885" y="318161"/>
                </a:moveTo>
                <a:lnTo>
                  <a:pt x="335697" y="260541"/>
                </a:lnTo>
                <a:lnTo>
                  <a:pt x="243005" y="200416"/>
                </a:lnTo>
                <a:lnTo>
                  <a:pt x="152817" y="145302"/>
                </a:lnTo>
                <a:lnTo>
                  <a:pt x="87682" y="105218"/>
                </a:lnTo>
                <a:lnTo>
                  <a:pt x="37578" y="77661"/>
                </a:lnTo>
                <a:lnTo>
                  <a:pt x="15031" y="60125"/>
                </a:lnTo>
                <a:lnTo>
                  <a:pt x="2505" y="40083"/>
                </a:lnTo>
                <a:lnTo>
                  <a:pt x="0" y="22547"/>
                </a:lnTo>
                <a:lnTo>
                  <a:pt x="10021" y="5010"/>
                </a:lnTo>
                <a:lnTo>
                  <a:pt x="42588" y="0"/>
                </a:lnTo>
                <a:lnTo>
                  <a:pt x="107724" y="10021"/>
                </a:lnTo>
                <a:lnTo>
                  <a:pt x="245510" y="47599"/>
                </a:lnTo>
                <a:lnTo>
                  <a:pt x="440916" y="100208"/>
                </a:lnTo>
                <a:lnTo>
                  <a:pt x="566176" y="142797"/>
                </a:lnTo>
                <a:lnTo>
                  <a:pt x="688931" y="192901"/>
                </a:lnTo>
                <a:lnTo>
                  <a:pt x="786634" y="235489"/>
                </a:lnTo>
                <a:lnTo>
                  <a:pt x="821707" y="253026"/>
                </a:lnTo>
                <a:lnTo>
                  <a:pt x="844254" y="283088"/>
                </a:lnTo>
                <a:lnTo>
                  <a:pt x="899368" y="353234"/>
                </a:lnTo>
                <a:lnTo>
                  <a:pt x="934441" y="395822"/>
                </a:lnTo>
                <a:lnTo>
                  <a:pt x="969514" y="455947"/>
                </a:lnTo>
                <a:lnTo>
                  <a:pt x="989556" y="498536"/>
                </a:lnTo>
                <a:lnTo>
                  <a:pt x="1007092" y="543629"/>
                </a:lnTo>
                <a:lnTo>
                  <a:pt x="1009597" y="566176"/>
                </a:lnTo>
                <a:lnTo>
                  <a:pt x="1009597" y="586218"/>
                </a:lnTo>
                <a:lnTo>
                  <a:pt x="1002082" y="628806"/>
                </a:lnTo>
                <a:lnTo>
                  <a:pt x="982040" y="658869"/>
                </a:lnTo>
                <a:lnTo>
                  <a:pt x="964504" y="666385"/>
                </a:lnTo>
                <a:lnTo>
                  <a:pt x="944462" y="671395"/>
                </a:lnTo>
                <a:lnTo>
                  <a:pt x="919410" y="668890"/>
                </a:lnTo>
                <a:lnTo>
                  <a:pt x="876822" y="648848"/>
                </a:lnTo>
                <a:lnTo>
                  <a:pt x="834233" y="613775"/>
                </a:lnTo>
                <a:lnTo>
                  <a:pt x="766593" y="561166"/>
                </a:lnTo>
                <a:lnTo>
                  <a:pt x="691436" y="503546"/>
                </a:lnTo>
                <a:lnTo>
                  <a:pt x="596239" y="433400"/>
                </a:lnTo>
                <a:lnTo>
                  <a:pt x="483504" y="355739"/>
                </a:lnTo>
                <a:lnTo>
                  <a:pt x="425885" y="31816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E2823408-BC2E-468C-93DB-53E16B17E244}"/>
              </a:ext>
            </a:extLst>
          </p:cNvPr>
          <p:cNvSpPr/>
          <p:nvPr/>
        </p:nvSpPr>
        <p:spPr>
          <a:xfrm>
            <a:off x="4915694" y="1531939"/>
            <a:ext cx="2582862" cy="1296987"/>
          </a:xfrm>
          <a:custGeom>
            <a:avLst/>
            <a:gdLst>
              <a:gd name="connsiteX0" fmla="*/ 1495425 w 2583656"/>
              <a:gd name="connsiteY0" fmla="*/ 261937 h 1297781"/>
              <a:gd name="connsiteX1" fmla="*/ 1783556 w 2583656"/>
              <a:gd name="connsiteY1" fmla="*/ 242887 h 1297781"/>
              <a:gd name="connsiteX2" fmla="*/ 1997869 w 2583656"/>
              <a:gd name="connsiteY2" fmla="*/ 230981 h 1297781"/>
              <a:gd name="connsiteX3" fmla="*/ 2109787 w 2583656"/>
              <a:gd name="connsiteY3" fmla="*/ 226219 h 1297781"/>
              <a:gd name="connsiteX4" fmla="*/ 2150269 w 2583656"/>
              <a:gd name="connsiteY4" fmla="*/ 226219 h 1297781"/>
              <a:gd name="connsiteX5" fmla="*/ 2178844 w 2583656"/>
              <a:gd name="connsiteY5" fmla="*/ 226219 h 1297781"/>
              <a:gd name="connsiteX6" fmla="*/ 2200275 w 2583656"/>
              <a:gd name="connsiteY6" fmla="*/ 230981 h 1297781"/>
              <a:gd name="connsiteX7" fmla="*/ 2212181 w 2583656"/>
              <a:gd name="connsiteY7" fmla="*/ 242887 h 1297781"/>
              <a:gd name="connsiteX8" fmla="*/ 2216944 w 2583656"/>
              <a:gd name="connsiteY8" fmla="*/ 257175 h 1297781"/>
              <a:gd name="connsiteX9" fmla="*/ 2214562 w 2583656"/>
              <a:gd name="connsiteY9" fmla="*/ 283369 h 1297781"/>
              <a:gd name="connsiteX10" fmla="*/ 2200275 w 2583656"/>
              <a:gd name="connsiteY10" fmla="*/ 361950 h 1297781"/>
              <a:gd name="connsiteX11" fmla="*/ 2183606 w 2583656"/>
              <a:gd name="connsiteY11" fmla="*/ 469106 h 1297781"/>
              <a:gd name="connsiteX12" fmla="*/ 2164556 w 2583656"/>
              <a:gd name="connsiteY12" fmla="*/ 583406 h 1297781"/>
              <a:gd name="connsiteX13" fmla="*/ 2150269 w 2583656"/>
              <a:gd name="connsiteY13" fmla="*/ 697706 h 1297781"/>
              <a:gd name="connsiteX14" fmla="*/ 2100262 w 2583656"/>
              <a:gd name="connsiteY14" fmla="*/ 852487 h 1297781"/>
              <a:gd name="connsiteX15" fmla="*/ 2052637 w 2583656"/>
              <a:gd name="connsiteY15" fmla="*/ 990600 h 1297781"/>
              <a:gd name="connsiteX16" fmla="*/ 2024062 w 2583656"/>
              <a:gd name="connsiteY16" fmla="*/ 1081087 h 1297781"/>
              <a:gd name="connsiteX17" fmla="*/ 2035969 w 2583656"/>
              <a:gd name="connsiteY17" fmla="*/ 1266825 h 1297781"/>
              <a:gd name="connsiteX18" fmla="*/ 2057400 w 2583656"/>
              <a:gd name="connsiteY18" fmla="*/ 1285875 h 1297781"/>
              <a:gd name="connsiteX19" fmla="*/ 2090737 w 2583656"/>
              <a:gd name="connsiteY19" fmla="*/ 1295400 h 1297781"/>
              <a:gd name="connsiteX20" fmla="*/ 2112169 w 2583656"/>
              <a:gd name="connsiteY20" fmla="*/ 1297781 h 1297781"/>
              <a:gd name="connsiteX21" fmla="*/ 2135981 w 2583656"/>
              <a:gd name="connsiteY21" fmla="*/ 1295400 h 1297781"/>
              <a:gd name="connsiteX22" fmla="*/ 2152650 w 2583656"/>
              <a:gd name="connsiteY22" fmla="*/ 1288256 h 1297781"/>
              <a:gd name="connsiteX23" fmla="*/ 2178844 w 2583656"/>
              <a:gd name="connsiteY23" fmla="*/ 1271587 h 1297781"/>
              <a:gd name="connsiteX24" fmla="*/ 2200275 w 2583656"/>
              <a:gd name="connsiteY24" fmla="*/ 1252537 h 1297781"/>
              <a:gd name="connsiteX25" fmla="*/ 2224087 w 2583656"/>
              <a:gd name="connsiteY25" fmla="*/ 1209675 h 1297781"/>
              <a:gd name="connsiteX26" fmla="*/ 2250281 w 2583656"/>
              <a:gd name="connsiteY26" fmla="*/ 1152525 h 1297781"/>
              <a:gd name="connsiteX27" fmla="*/ 2269331 w 2583656"/>
              <a:gd name="connsiteY27" fmla="*/ 1102519 h 1297781"/>
              <a:gd name="connsiteX28" fmla="*/ 2302669 w 2583656"/>
              <a:gd name="connsiteY28" fmla="*/ 997744 h 1297781"/>
              <a:gd name="connsiteX29" fmla="*/ 2340769 w 2583656"/>
              <a:gd name="connsiteY29" fmla="*/ 876300 h 1297781"/>
              <a:gd name="connsiteX30" fmla="*/ 2390775 w 2583656"/>
              <a:gd name="connsiteY30" fmla="*/ 721519 h 1297781"/>
              <a:gd name="connsiteX31" fmla="*/ 2433637 w 2583656"/>
              <a:gd name="connsiteY31" fmla="*/ 592931 h 1297781"/>
              <a:gd name="connsiteX32" fmla="*/ 2471737 w 2583656"/>
              <a:gd name="connsiteY32" fmla="*/ 471487 h 1297781"/>
              <a:gd name="connsiteX33" fmla="*/ 2486025 w 2583656"/>
              <a:gd name="connsiteY33" fmla="*/ 426244 h 1297781"/>
              <a:gd name="connsiteX34" fmla="*/ 2507456 w 2583656"/>
              <a:gd name="connsiteY34" fmla="*/ 383381 h 1297781"/>
              <a:gd name="connsiteX35" fmla="*/ 2521744 w 2583656"/>
              <a:gd name="connsiteY35" fmla="*/ 359569 h 1297781"/>
              <a:gd name="connsiteX36" fmla="*/ 2545556 w 2583656"/>
              <a:gd name="connsiteY36" fmla="*/ 333375 h 1297781"/>
              <a:gd name="connsiteX37" fmla="*/ 2566987 w 2583656"/>
              <a:gd name="connsiteY37" fmla="*/ 316706 h 1297781"/>
              <a:gd name="connsiteX38" fmla="*/ 2578894 w 2583656"/>
              <a:gd name="connsiteY38" fmla="*/ 297656 h 1297781"/>
              <a:gd name="connsiteX39" fmla="*/ 2583656 w 2583656"/>
              <a:gd name="connsiteY39" fmla="*/ 278606 h 1297781"/>
              <a:gd name="connsiteX40" fmla="*/ 2578894 w 2583656"/>
              <a:gd name="connsiteY40" fmla="*/ 254794 h 1297781"/>
              <a:gd name="connsiteX41" fmla="*/ 2571750 w 2583656"/>
              <a:gd name="connsiteY41" fmla="*/ 238125 h 1297781"/>
              <a:gd name="connsiteX42" fmla="*/ 2555081 w 2583656"/>
              <a:gd name="connsiteY42" fmla="*/ 219075 h 1297781"/>
              <a:gd name="connsiteX43" fmla="*/ 2526506 w 2583656"/>
              <a:gd name="connsiteY43" fmla="*/ 195262 h 1297781"/>
              <a:gd name="connsiteX44" fmla="*/ 2474119 w 2583656"/>
              <a:gd name="connsiteY44" fmla="*/ 161925 h 1297781"/>
              <a:gd name="connsiteX45" fmla="*/ 2416969 w 2583656"/>
              <a:gd name="connsiteY45" fmla="*/ 135731 h 1297781"/>
              <a:gd name="connsiteX46" fmla="*/ 2374106 w 2583656"/>
              <a:gd name="connsiteY46" fmla="*/ 107156 h 1297781"/>
              <a:gd name="connsiteX47" fmla="*/ 2326481 w 2583656"/>
              <a:gd name="connsiteY47" fmla="*/ 76200 h 1297781"/>
              <a:gd name="connsiteX48" fmla="*/ 2250281 w 2583656"/>
              <a:gd name="connsiteY48" fmla="*/ 35719 h 1297781"/>
              <a:gd name="connsiteX49" fmla="*/ 2190750 w 2583656"/>
              <a:gd name="connsiteY49" fmla="*/ 9525 h 1297781"/>
              <a:gd name="connsiteX50" fmla="*/ 2164556 w 2583656"/>
              <a:gd name="connsiteY50" fmla="*/ 0 h 1297781"/>
              <a:gd name="connsiteX51" fmla="*/ 2147887 w 2583656"/>
              <a:gd name="connsiteY51" fmla="*/ 0 h 1297781"/>
              <a:gd name="connsiteX52" fmla="*/ 2114550 w 2583656"/>
              <a:gd name="connsiteY52" fmla="*/ 11906 h 1297781"/>
              <a:gd name="connsiteX53" fmla="*/ 2045494 w 2583656"/>
              <a:gd name="connsiteY53" fmla="*/ 47625 h 1297781"/>
              <a:gd name="connsiteX54" fmla="*/ 2000250 w 2583656"/>
              <a:gd name="connsiteY54" fmla="*/ 71437 h 1297781"/>
              <a:gd name="connsiteX55" fmla="*/ 1874044 w 2583656"/>
              <a:gd name="connsiteY55" fmla="*/ 78581 h 1297781"/>
              <a:gd name="connsiteX56" fmla="*/ 1581150 w 2583656"/>
              <a:gd name="connsiteY56" fmla="*/ 97631 h 1297781"/>
              <a:gd name="connsiteX57" fmla="*/ 1295400 w 2583656"/>
              <a:gd name="connsiteY57" fmla="*/ 119062 h 1297781"/>
              <a:gd name="connsiteX58" fmla="*/ 921544 w 2583656"/>
              <a:gd name="connsiteY58" fmla="*/ 145256 h 1297781"/>
              <a:gd name="connsiteX59" fmla="*/ 597694 w 2583656"/>
              <a:gd name="connsiteY59" fmla="*/ 169069 h 1297781"/>
              <a:gd name="connsiteX60" fmla="*/ 338137 w 2583656"/>
              <a:gd name="connsiteY60" fmla="*/ 188119 h 1297781"/>
              <a:gd name="connsiteX61" fmla="*/ 135731 w 2583656"/>
              <a:gd name="connsiteY61" fmla="*/ 202406 h 1297781"/>
              <a:gd name="connsiteX62" fmla="*/ 90487 w 2583656"/>
              <a:gd name="connsiteY62" fmla="*/ 197644 h 1297781"/>
              <a:gd name="connsiteX63" fmla="*/ 52387 w 2583656"/>
              <a:gd name="connsiteY63" fmla="*/ 188119 h 1297781"/>
              <a:gd name="connsiteX64" fmla="*/ 0 w 2583656"/>
              <a:gd name="connsiteY64" fmla="*/ 173831 h 1297781"/>
              <a:gd name="connsiteX65" fmla="*/ 59531 w 2583656"/>
              <a:gd name="connsiteY65" fmla="*/ 338137 h 1297781"/>
              <a:gd name="connsiteX66" fmla="*/ 307181 w 2583656"/>
              <a:gd name="connsiteY66" fmla="*/ 326231 h 1297781"/>
              <a:gd name="connsiteX67" fmla="*/ 490537 w 2583656"/>
              <a:gd name="connsiteY67" fmla="*/ 314325 h 1297781"/>
              <a:gd name="connsiteX68" fmla="*/ 673894 w 2583656"/>
              <a:gd name="connsiteY68" fmla="*/ 304800 h 1297781"/>
              <a:gd name="connsiteX69" fmla="*/ 923925 w 2583656"/>
              <a:gd name="connsiteY69" fmla="*/ 290512 h 1297781"/>
              <a:gd name="connsiteX70" fmla="*/ 1126331 w 2583656"/>
              <a:gd name="connsiteY70" fmla="*/ 280987 h 1297781"/>
              <a:gd name="connsiteX71" fmla="*/ 1495425 w 2583656"/>
              <a:gd name="connsiteY71" fmla="*/ 261937 h 1297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83656" h="1297781">
                <a:moveTo>
                  <a:pt x="1495425" y="261937"/>
                </a:moveTo>
                <a:lnTo>
                  <a:pt x="1783556" y="242887"/>
                </a:lnTo>
                <a:lnTo>
                  <a:pt x="1997869" y="230981"/>
                </a:lnTo>
                <a:lnTo>
                  <a:pt x="2109787" y="226219"/>
                </a:lnTo>
                <a:lnTo>
                  <a:pt x="2150269" y="226219"/>
                </a:lnTo>
                <a:lnTo>
                  <a:pt x="2178844" y="226219"/>
                </a:lnTo>
                <a:lnTo>
                  <a:pt x="2200275" y="230981"/>
                </a:lnTo>
                <a:lnTo>
                  <a:pt x="2212181" y="242887"/>
                </a:lnTo>
                <a:lnTo>
                  <a:pt x="2216944" y="257175"/>
                </a:lnTo>
                <a:lnTo>
                  <a:pt x="2214562" y="283369"/>
                </a:lnTo>
                <a:lnTo>
                  <a:pt x="2200275" y="361950"/>
                </a:lnTo>
                <a:lnTo>
                  <a:pt x="2183606" y="469106"/>
                </a:lnTo>
                <a:lnTo>
                  <a:pt x="2164556" y="583406"/>
                </a:lnTo>
                <a:lnTo>
                  <a:pt x="2150269" y="697706"/>
                </a:lnTo>
                <a:lnTo>
                  <a:pt x="2100262" y="852487"/>
                </a:lnTo>
                <a:lnTo>
                  <a:pt x="2052637" y="990600"/>
                </a:lnTo>
                <a:lnTo>
                  <a:pt x="2024062" y="1081087"/>
                </a:lnTo>
                <a:lnTo>
                  <a:pt x="2035969" y="1266825"/>
                </a:lnTo>
                <a:lnTo>
                  <a:pt x="2057400" y="1285875"/>
                </a:lnTo>
                <a:lnTo>
                  <a:pt x="2090737" y="1295400"/>
                </a:lnTo>
                <a:lnTo>
                  <a:pt x="2112169" y="1297781"/>
                </a:lnTo>
                <a:lnTo>
                  <a:pt x="2135981" y="1295400"/>
                </a:lnTo>
                <a:lnTo>
                  <a:pt x="2152650" y="1288256"/>
                </a:lnTo>
                <a:lnTo>
                  <a:pt x="2178844" y="1271587"/>
                </a:lnTo>
                <a:lnTo>
                  <a:pt x="2200275" y="1252537"/>
                </a:lnTo>
                <a:lnTo>
                  <a:pt x="2224087" y="1209675"/>
                </a:lnTo>
                <a:lnTo>
                  <a:pt x="2250281" y="1152525"/>
                </a:lnTo>
                <a:lnTo>
                  <a:pt x="2269331" y="1102519"/>
                </a:lnTo>
                <a:lnTo>
                  <a:pt x="2302669" y="997744"/>
                </a:lnTo>
                <a:lnTo>
                  <a:pt x="2340769" y="876300"/>
                </a:lnTo>
                <a:lnTo>
                  <a:pt x="2390775" y="721519"/>
                </a:lnTo>
                <a:lnTo>
                  <a:pt x="2433637" y="592931"/>
                </a:lnTo>
                <a:lnTo>
                  <a:pt x="2471737" y="471487"/>
                </a:lnTo>
                <a:lnTo>
                  <a:pt x="2486025" y="426244"/>
                </a:lnTo>
                <a:lnTo>
                  <a:pt x="2507456" y="383381"/>
                </a:lnTo>
                <a:lnTo>
                  <a:pt x="2521744" y="359569"/>
                </a:lnTo>
                <a:lnTo>
                  <a:pt x="2545556" y="333375"/>
                </a:lnTo>
                <a:lnTo>
                  <a:pt x="2566987" y="316706"/>
                </a:lnTo>
                <a:lnTo>
                  <a:pt x="2578894" y="297656"/>
                </a:lnTo>
                <a:lnTo>
                  <a:pt x="2583656" y="278606"/>
                </a:lnTo>
                <a:lnTo>
                  <a:pt x="2578894" y="254794"/>
                </a:lnTo>
                <a:lnTo>
                  <a:pt x="2571750" y="238125"/>
                </a:lnTo>
                <a:lnTo>
                  <a:pt x="2555081" y="219075"/>
                </a:lnTo>
                <a:lnTo>
                  <a:pt x="2526506" y="195262"/>
                </a:lnTo>
                <a:lnTo>
                  <a:pt x="2474119" y="161925"/>
                </a:lnTo>
                <a:lnTo>
                  <a:pt x="2416969" y="135731"/>
                </a:lnTo>
                <a:lnTo>
                  <a:pt x="2374106" y="107156"/>
                </a:lnTo>
                <a:lnTo>
                  <a:pt x="2326481" y="76200"/>
                </a:lnTo>
                <a:lnTo>
                  <a:pt x="2250281" y="35719"/>
                </a:lnTo>
                <a:lnTo>
                  <a:pt x="2190750" y="9525"/>
                </a:lnTo>
                <a:lnTo>
                  <a:pt x="2164556" y="0"/>
                </a:lnTo>
                <a:lnTo>
                  <a:pt x="2147887" y="0"/>
                </a:lnTo>
                <a:lnTo>
                  <a:pt x="2114550" y="11906"/>
                </a:lnTo>
                <a:lnTo>
                  <a:pt x="2045494" y="47625"/>
                </a:lnTo>
                <a:lnTo>
                  <a:pt x="2000250" y="71437"/>
                </a:lnTo>
                <a:lnTo>
                  <a:pt x="1874044" y="78581"/>
                </a:lnTo>
                <a:lnTo>
                  <a:pt x="1581150" y="97631"/>
                </a:lnTo>
                <a:lnTo>
                  <a:pt x="1295400" y="119062"/>
                </a:lnTo>
                <a:lnTo>
                  <a:pt x="921544" y="145256"/>
                </a:lnTo>
                <a:lnTo>
                  <a:pt x="597694" y="169069"/>
                </a:lnTo>
                <a:lnTo>
                  <a:pt x="338137" y="188119"/>
                </a:lnTo>
                <a:lnTo>
                  <a:pt x="135731" y="202406"/>
                </a:lnTo>
                <a:lnTo>
                  <a:pt x="90487" y="197644"/>
                </a:lnTo>
                <a:lnTo>
                  <a:pt x="52387" y="188119"/>
                </a:lnTo>
                <a:lnTo>
                  <a:pt x="0" y="173831"/>
                </a:lnTo>
                <a:lnTo>
                  <a:pt x="59531" y="338137"/>
                </a:lnTo>
                <a:lnTo>
                  <a:pt x="307181" y="326231"/>
                </a:lnTo>
                <a:lnTo>
                  <a:pt x="490537" y="314325"/>
                </a:lnTo>
                <a:lnTo>
                  <a:pt x="673894" y="304800"/>
                </a:lnTo>
                <a:lnTo>
                  <a:pt x="923925" y="290512"/>
                </a:lnTo>
                <a:lnTo>
                  <a:pt x="1126331" y="280987"/>
                </a:lnTo>
                <a:lnTo>
                  <a:pt x="1495425" y="26193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9BBDE5C-E907-4691-B173-6248B56FD9F9}"/>
              </a:ext>
            </a:extLst>
          </p:cNvPr>
          <p:cNvSpPr/>
          <p:nvPr/>
        </p:nvSpPr>
        <p:spPr>
          <a:xfrm>
            <a:off x="5050631" y="2078039"/>
            <a:ext cx="2090738" cy="288925"/>
          </a:xfrm>
          <a:custGeom>
            <a:avLst/>
            <a:gdLst>
              <a:gd name="connsiteX0" fmla="*/ 976313 w 2090738"/>
              <a:gd name="connsiteY0" fmla="*/ 54769 h 288132"/>
              <a:gd name="connsiteX1" fmla="*/ 1254919 w 2090738"/>
              <a:gd name="connsiteY1" fmla="*/ 28575 h 288132"/>
              <a:gd name="connsiteX2" fmla="*/ 1435894 w 2090738"/>
              <a:gd name="connsiteY2" fmla="*/ 16669 h 288132"/>
              <a:gd name="connsiteX3" fmla="*/ 1704975 w 2090738"/>
              <a:gd name="connsiteY3" fmla="*/ 2382 h 288132"/>
              <a:gd name="connsiteX4" fmla="*/ 1905000 w 2090738"/>
              <a:gd name="connsiteY4" fmla="*/ 0 h 288132"/>
              <a:gd name="connsiteX5" fmla="*/ 2090738 w 2090738"/>
              <a:gd name="connsiteY5" fmla="*/ 14288 h 288132"/>
              <a:gd name="connsiteX6" fmla="*/ 2050256 w 2090738"/>
              <a:gd name="connsiteY6" fmla="*/ 173832 h 288132"/>
              <a:gd name="connsiteX7" fmla="*/ 1935956 w 2090738"/>
              <a:gd name="connsiteY7" fmla="*/ 164307 h 288132"/>
              <a:gd name="connsiteX8" fmla="*/ 1814513 w 2090738"/>
              <a:gd name="connsiteY8" fmla="*/ 159544 h 288132"/>
              <a:gd name="connsiteX9" fmla="*/ 1728788 w 2090738"/>
              <a:gd name="connsiteY9" fmla="*/ 159544 h 288132"/>
              <a:gd name="connsiteX10" fmla="*/ 1574006 w 2090738"/>
              <a:gd name="connsiteY10" fmla="*/ 157163 h 288132"/>
              <a:gd name="connsiteX11" fmla="*/ 1447800 w 2090738"/>
              <a:gd name="connsiteY11" fmla="*/ 159544 h 288132"/>
              <a:gd name="connsiteX12" fmla="*/ 1309688 w 2090738"/>
              <a:gd name="connsiteY12" fmla="*/ 164307 h 288132"/>
              <a:gd name="connsiteX13" fmla="*/ 1164431 w 2090738"/>
              <a:gd name="connsiteY13" fmla="*/ 171450 h 288132"/>
              <a:gd name="connsiteX14" fmla="*/ 1016794 w 2090738"/>
              <a:gd name="connsiteY14" fmla="*/ 180975 h 288132"/>
              <a:gd name="connsiteX15" fmla="*/ 883444 w 2090738"/>
              <a:gd name="connsiteY15" fmla="*/ 190500 h 288132"/>
              <a:gd name="connsiteX16" fmla="*/ 747713 w 2090738"/>
              <a:gd name="connsiteY16" fmla="*/ 202407 h 288132"/>
              <a:gd name="connsiteX17" fmla="*/ 578644 w 2090738"/>
              <a:gd name="connsiteY17" fmla="*/ 221457 h 288132"/>
              <a:gd name="connsiteX18" fmla="*/ 438150 w 2090738"/>
              <a:gd name="connsiteY18" fmla="*/ 235744 h 288132"/>
              <a:gd name="connsiteX19" fmla="*/ 323850 w 2090738"/>
              <a:gd name="connsiteY19" fmla="*/ 247650 h 288132"/>
              <a:gd name="connsiteX20" fmla="*/ 169069 w 2090738"/>
              <a:gd name="connsiteY20" fmla="*/ 266700 h 288132"/>
              <a:gd name="connsiteX21" fmla="*/ 26194 w 2090738"/>
              <a:gd name="connsiteY21" fmla="*/ 288132 h 288132"/>
              <a:gd name="connsiteX22" fmla="*/ 0 w 2090738"/>
              <a:gd name="connsiteY22" fmla="*/ 150019 h 288132"/>
              <a:gd name="connsiteX23" fmla="*/ 250031 w 2090738"/>
              <a:gd name="connsiteY23" fmla="*/ 123825 h 288132"/>
              <a:gd name="connsiteX24" fmla="*/ 500063 w 2090738"/>
              <a:gd name="connsiteY24" fmla="*/ 95250 h 288132"/>
              <a:gd name="connsiteX25" fmla="*/ 757238 w 2090738"/>
              <a:gd name="connsiteY25" fmla="*/ 71438 h 288132"/>
              <a:gd name="connsiteX26" fmla="*/ 976313 w 2090738"/>
              <a:gd name="connsiteY26" fmla="*/ 54769 h 288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90738" h="288132">
                <a:moveTo>
                  <a:pt x="976313" y="54769"/>
                </a:moveTo>
                <a:lnTo>
                  <a:pt x="1254919" y="28575"/>
                </a:lnTo>
                <a:lnTo>
                  <a:pt x="1435894" y="16669"/>
                </a:lnTo>
                <a:lnTo>
                  <a:pt x="1704975" y="2382"/>
                </a:lnTo>
                <a:lnTo>
                  <a:pt x="1905000" y="0"/>
                </a:lnTo>
                <a:lnTo>
                  <a:pt x="2090738" y="14288"/>
                </a:lnTo>
                <a:lnTo>
                  <a:pt x="2050256" y="173832"/>
                </a:lnTo>
                <a:lnTo>
                  <a:pt x="1935956" y="164307"/>
                </a:lnTo>
                <a:lnTo>
                  <a:pt x="1814513" y="159544"/>
                </a:lnTo>
                <a:lnTo>
                  <a:pt x="1728788" y="159544"/>
                </a:lnTo>
                <a:lnTo>
                  <a:pt x="1574006" y="157163"/>
                </a:lnTo>
                <a:lnTo>
                  <a:pt x="1447800" y="159544"/>
                </a:lnTo>
                <a:lnTo>
                  <a:pt x="1309688" y="164307"/>
                </a:lnTo>
                <a:lnTo>
                  <a:pt x="1164431" y="171450"/>
                </a:lnTo>
                <a:lnTo>
                  <a:pt x="1016794" y="180975"/>
                </a:lnTo>
                <a:lnTo>
                  <a:pt x="883444" y="190500"/>
                </a:lnTo>
                <a:lnTo>
                  <a:pt x="747713" y="202407"/>
                </a:lnTo>
                <a:lnTo>
                  <a:pt x="578644" y="221457"/>
                </a:lnTo>
                <a:lnTo>
                  <a:pt x="438150" y="235744"/>
                </a:lnTo>
                <a:lnTo>
                  <a:pt x="323850" y="247650"/>
                </a:lnTo>
                <a:lnTo>
                  <a:pt x="169069" y="266700"/>
                </a:lnTo>
                <a:lnTo>
                  <a:pt x="26194" y="288132"/>
                </a:lnTo>
                <a:lnTo>
                  <a:pt x="0" y="150019"/>
                </a:lnTo>
                <a:lnTo>
                  <a:pt x="250031" y="123825"/>
                </a:lnTo>
                <a:lnTo>
                  <a:pt x="500063" y="95250"/>
                </a:lnTo>
                <a:lnTo>
                  <a:pt x="757238" y="71438"/>
                </a:lnTo>
                <a:lnTo>
                  <a:pt x="976313" y="547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C0375185-8960-47BA-847D-EC6C3FCBAD5C}"/>
              </a:ext>
            </a:extLst>
          </p:cNvPr>
          <p:cNvSpPr/>
          <p:nvPr/>
        </p:nvSpPr>
        <p:spPr>
          <a:xfrm>
            <a:off x="5119688" y="2579689"/>
            <a:ext cx="1873250" cy="295275"/>
          </a:xfrm>
          <a:custGeom>
            <a:avLst/>
            <a:gdLst>
              <a:gd name="connsiteX0" fmla="*/ 873918 w 1874043"/>
              <a:gd name="connsiteY0" fmla="*/ 64294 h 295275"/>
              <a:gd name="connsiteX1" fmla="*/ 688181 w 1874043"/>
              <a:gd name="connsiteY1" fmla="*/ 76200 h 295275"/>
              <a:gd name="connsiteX2" fmla="*/ 516731 w 1874043"/>
              <a:gd name="connsiteY2" fmla="*/ 88106 h 295275"/>
              <a:gd name="connsiteX3" fmla="*/ 302418 w 1874043"/>
              <a:gd name="connsiteY3" fmla="*/ 102394 h 295275"/>
              <a:gd name="connsiteX4" fmla="*/ 0 w 1874043"/>
              <a:gd name="connsiteY4" fmla="*/ 121444 h 295275"/>
              <a:gd name="connsiteX5" fmla="*/ 28575 w 1874043"/>
              <a:gd name="connsiteY5" fmla="*/ 295275 h 295275"/>
              <a:gd name="connsiteX6" fmla="*/ 326231 w 1874043"/>
              <a:gd name="connsiteY6" fmla="*/ 261937 h 295275"/>
              <a:gd name="connsiteX7" fmla="*/ 488156 w 1874043"/>
              <a:gd name="connsiteY7" fmla="*/ 247650 h 295275"/>
              <a:gd name="connsiteX8" fmla="*/ 692943 w 1874043"/>
              <a:gd name="connsiteY8" fmla="*/ 230981 h 295275"/>
              <a:gd name="connsiteX9" fmla="*/ 952500 w 1874043"/>
              <a:gd name="connsiteY9" fmla="*/ 209550 h 295275"/>
              <a:gd name="connsiteX10" fmla="*/ 1290637 w 1874043"/>
              <a:gd name="connsiteY10" fmla="*/ 180975 h 295275"/>
              <a:gd name="connsiteX11" fmla="*/ 1488281 w 1874043"/>
              <a:gd name="connsiteY11" fmla="*/ 180975 h 295275"/>
              <a:gd name="connsiteX12" fmla="*/ 1631156 w 1874043"/>
              <a:gd name="connsiteY12" fmla="*/ 180975 h 295275"/>
              <a:gd name="connsiteX13" fmla="*/ 1704975 w 1874043"/>
              <a:gd name="connsiteY13" fmla="*/ 188119 h 295275"/>
              <a:gd name="connsiteX14" fmla="*/ 1747837 w 1874043"/>
              <a:gd name="connsiteY14" fmla="*/ 195262 h 295275"/>
              <a:gd name="connsiteX15" fmla="*/ 1778793 w 1874043"/>
              <a:gd name="connsiteY15" fmla="*/ 202406 h 295275"/>
              <a:gd name="connsiteX16" fmla="*/ 1793081 w 1874043"/>
              <a:gd name="connsiteY16" fmla="*/ 209550 h 295275"/>
              <a:gd name="connsiteX17" fmla="*/ 1816893 w 1874043"/>
              <a:gd name="connsiteY17" fmla="*/ 221456 h 295275"/>
              <a:gd name="connsiteX18" fmla="*/ 1838325 w 1874043"/>
              <a:gd name="connsiteY18" fmla="*/ 235744 h 295275"/>
              <a:gd name="connsiteX19" fmla="*/ 1874043 w 1874043"/>
              <a:gd name="connsiteY19" fmla="*/ 245269 h 295275"/>
              <a:gd name="connsiteX20" fmla="*/ 1864518 w 1874043"/>
              <a:gd name="connsiteY20" fmla="*/ 0 h 295275"/>
              <a:gd name="connsiteX21" fmla="*/ 1709737 w 1874043"/>
              <a:gd name="connsiteY21" fmla="*/ 9525 h 295275"/>
              <a:gd name="connsiteX22" fmla="*/ 1493043 w 1874043"/>
              <a:gd name="connsiteY22" fmla="*/ 23812 h 295275"/>
              <a:gd name="connsiteX23" fmla="*/ 1228725 w 1874043"/>
              <a:gd name="connsiteY23" fmla="*/ 40481 h 295275"/>
              <a:gd name="connsiteX24" fmla="*/ 873918 w 1874043"/>
              <a:gd name="connsiteY24" fmla="*/ 64294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874043" h="295275">
                <a:moveTo>
                  <a:pt x="873918" y="64294"/>
                </a:moveTo>
                <a:lnTo>
                  <a:pt x="688181" y="76200"/>
                </a:lnTo>
                <a:lnTo>
                  <a:pt x="516731" y="88106"/>
                </a:lnTo>
                <a:lnTo>
                  <a:pt x="302418" y="102394"/>
                </a:lnTo>
                <a:lnTo>
                  <a:pt x="0" y="121444"/>
                </a:lnTo>
                <a:lnTo>
                  <a:pt x="28575" y="295275"/>
                </a:lnTo>
                <a:lnTo>
                  <a:pt x="326231" y="261937"/>
                </a:lnTo>
                <a:lnTo>
                  <a:pt x="488156" y="247650"/>
                </a:lnTo>
                <a:lnTo>
                  <a:pt x="692943" y="230981"/>
                </a:lnTo>
                <a:lnTo>
                  <a:pt x="952500" y="209550"/>
                </a:lnTo>
                <a:lnTo>
                  <a:pt x="1290637" y="180975"/>
                </a:lnTo>
                <a:lnTo>
                  <a:pt x="1488281" y="180975"/>
                </a:lnTo>
                <a:lnTo>
                  <a:pt x="1631156" y="180975"/>
                </a:lnTo>
                <a:lnTo>
                  <a:pt x="1704975" y="188119"/>
                </a:lnTo>
                <a:lnTo>
                  <a:pt x="1747837" y="195262"/>
                </a:lnTo>
                <a:lnTo>
                  <a:pt x="1778793" y="202406"/>
                </a:lnTo>
                <a:lnTo>
                  <a:pt x="1793081" y="209550"/>
                </a:lnTo>
                <a:lnTo>
                  <a:pt x="1816893" y="221456"/>
                </a:lnTo>
                <a:lnTo>
                  <a:pt x="1838325" y="235744"/>
                </a:lnTo>
                <a:lnTo>
                  <a:pt x="1874043" y="245269"/>
                </a:lnTo>
                <a:lnTo>
                  <a:pt x="1864518" y="0"/>
                </a:lnTo>
                <a:lnTo>
                  <a:pt x="1709737" y="9525"/>
                </a:lnTo>
                <a:lnTo>
                  <a:pt x="1493043" y="23812"/>
                </a:lnTo>
                <a:lnTo>
                  <a:pt x="1228725" y="40481"/>
                </a:lnTo>
                <a:lnTo>
                  <a:pt x="873918" y="642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37C24A6B-4935-4802-B284-AF274472FAEC}"/>
              </a:ext>
            </a:extLst>
          </p:cNvPr>
          <p:cNvSpPr/>
          <p:nvPr/>
        </p:nvSpPr>
        <p:spPr>
          <a:xfrm>
            <a:off x="4678363" y="3116264"/>
            <a:ext cx="2660650" cy="447675"/>
          </a:xfrm>
          <a:custGeom>
            <a:avLst/>
            <a:gdLst>
              <a:gd name="connsiteX0" fmla="*/ 1195388 w 2659857"/>
              <a:gd name="connsiteY0" fmla="*/ 140494 h 447675"/>
              <a:gd name="connsiteX1" fmla="*/ 964407 w 2659857"/>
              <a:gd name="connsiteY1" fmla="*/ 159544 h 447675"/>
              <a:gd name="connsiteX2" fmla="*/ 719138 w 2659857"/>
              <a:gd name="connsiteY2" fmla="*/ 180975 h 447675"/>
              <a:gd name="connsiteX3" fmla="*/ 557213 w 2659857"/>
              <a:gd name="connsiteY3" fmla="*/ 200025 h 447675"/>
              <a:gd name="connsiteX4" fmla="*/ 390525 w 2659857"/>
              <a:gd name="connsiteY4" fmla="*/ 219075 h 447675"/>
              <a:gd name="connsiteX5" fmla="*/ 350044 w 2659857"/>
              <a:gd name="connsiteY5" fmla="*/ 223838 h 447675"/>
              <a:gd name="connsiteX6" fmla="*/ 285750 w 2659857"/>
              <a:gd name="connsiteY6" fmla="*/ 216694 h 447675"/>
              <a:gd name="connsiteX7" fmla="*/ 207169 w 2659857"/>
              <a:gd name="connsiteY7" fmla="*/ 197644 h 447675"/>
              <a:gd name="connsiteX8" fmla="*/ 142875 w 2659857"/>
              <a:gd name="connsiteY8" fmla="*/ 176213 h 447675"/>
              <a:gd name="connsiteX9" fmla="*/ 80963 w 2659857"/>
              <a:gd name="connsiteY9" fmla="*/ 150019 h 447675"/>
              <a:gd name="connsiteX10" fmla="*/ 40482 w 2659857"/>
              <a:gd name="connsiteY10" fmla="*/ 130969 h 447675"/>
              <a:gd name="connsiteX11" fmla="*/ 30957 w 2659857"/>
              <a:gd name="connsiteY11" fmla="*/ 128588 h 447675"/>
              <a:gd name="connsiteX12" fmla="*/ 14288 w 2659857"/>
              <a:gd name="connsiteY12" fmla="*/ 128588 h 447675"/>
              <a:gd name="connsiteX13" fmla="*/ 2382 w 2659857"/>
              <a:gd name="connsiteY13" fmla="*/ 133350 h 447675"/>
              <a:gd name="connsiteX14" fmla="*/ 0 w 2659857"/>
              <a:gd name="connsiteY14" fmla="*/ 142875 h 447675"/>
              <a:gd name="connsiteX15" fmla="*/ 2382 w 2659857"/>
              <a:gd name="connsiteY15" fmla="*/ 166688 h 447675"/>
              <a:gd name="connsiteX16" fmla="*/ 16669 w 2659857"/>
              <a:gd name="connsiteY16" fmla="*/ 190500 h 447675"/>
              <a:gd name="connsiteX17" fmla="*/ 33338 w 2659857"/>
              <a:gd name="connsiteY17" fmla="*/ 207169 h 447675"/>
              <a:gd name="connsiteX18" fmla="*/ 78582 w 2659857"/>
              <a:gd name="connsiteY18" fmla="*/ 252413 h 447675"/>
              <a:gd name="connsiteX19" fmla="*/ 130969 w 2659857"/>
              <a:gd name="connsiteY19" fmla="*/ 297657 h 447675"/>
              <a:gd name="connsiteX20" fmla="*/ 190500 w 2659857"/>
              <a:gd name="connsiteY20" fmla="*/ 342900 h 447675"/>
              <a:gd name="connsiteX21" fmla="*/ 238125 w 2659857"/>
              <a:gd name="connsiteY21" fmla="*/ 376238 h 447675"/>
              <a:gd name="connsiteX22" fmla="*/ 302419 w 2659857"/>
              <a:gd name="connsiteY22" fmla="*/ 416719 h 447675"/>
              <a:gd name="connsiteX23" fmla="*/ 357188 w 2659857"/>
              <a:gd name="connsiteY23" fmla="*/ 440532 h 447675"/>
              <a:gd name="connsiteX24" fmla="*/ 385763 w 2659857"/>
              <a:gd name="connsiteY24" fmla="*/ 447675 h 447675"/>
              <a:gd name="connsiteX25" fmla="*/ 481013 w 2659857"/>
              <a:gd name="connsiteY25" fmla="*/ 426244 h 447675"/>
              <a:gd name="connsiteX26" fmla="*/ 652463 w 2659857"/>
              <a:gd name="connsiteY26" fmla="*/ 388144 h 447675"/>
              <a:gd name="connsiteX27" fmla="*/ 788194 w 2659857"/>
              <a:gd name="connsiteY27" fmla="*/ 354807 h 447675"/>
              <a:gd name="connsiteX28" fmla="*/ 964407 w 2659857"/>
              <a:gd name="connsiteY28" fmla="*/ 314325 h 447675"/>
              <a:gd name="connsiteX29" fmla="*/ 1140619 w 2659857"/>
              <a:gd name="connsiteY29" fmla="*/ 295275 h 447675"/>
              <a:gd name="connsiteX30" fmla="*/ 1273969 w 2659857"/>
              <a:gd name="connsiteY30" fmla="*/ 285750 h 447675"/>
              <a:gd name="connsiteX31" fmla="*/ 1490663 w 2659857"/>
              <a:gd name="connsiteY31" fmla="*/ 266700 h 447675"/>
              <a:gd name="connsiteX32" fmla="*/ 1719263 w 2659857"/>
              <a:gd name="connsiteY32" fmla="*/ 252413 h 447675"/>
              <a:gd name="connsiteX33" fmla="*/ 1878807 w 2659857"/>
              <a:gd name="connsiteY33" fmla="*/ 242888 h 447675"/>
              <a:gd name="connsiteX34" fmla="*/ 2035969 w 2659857"/>
              <a:gd name="connsiteY34" fmla="*/ 223838 h 447675"/>
              <a:gd name="connsiteX35" fmla="*/ 2202657 w 2659857"/>
              <a:gd name="connsiteY35" fmla="*/ 223838 h 447675"/>
              <a:gd name="connsiteX36" fmla="*/ 2343150 w 2659857"/>
              <a:gd name="connsiteY36" fmla="*/ 223838 h 447675"/>
              <a:gd name="connsiteX37" fmla="*/ 2488407 w 2659857"/>
              <a:gd name="connsiteY37" fmla="*/ 221457 h 447675"/>
              <a:gd name="connsiteX38" fmla="*/ 2550319 w 2659857"/>
              <a:gd name="connsiteY38" fmla="*/ 219075 h 447675"/>
              <a:gd name="connsiteX39" fmla="*/ 2590800 w 2659857"/>
              <a:gd name="connsiteY39" fmla="*/ 211932 h 447675"/>
              <a:gd name="connsiteX40" fmla="*/ 2628900 w 2659857"/>
              <a:gd name="connsiteY40" fmla="*/ 197644 h 447675"/>
              <a:gd name="connsiteX41" fmla="*/ 2647950 w 2659857"/>
              <a:gd name="connsiteY41" fmla="*/ 180975 h 447675"/>
              <a:gd name="connsiteX42" fmla="*/ 2659857 w 2659857"/>
              <a:gd name="connsiteY42" fmla="*/ 161925 h 447675"/>
              <a:gd name="connsiteX43" fmla="*/ 2659857 w 2659857"/>
              <a:gd name="connsiteY43" fmla="*/ 150019 h 447675"/>
              <a:gd name="connsiteX44" fmla="*/ 2655094 w 2659857"/>
              <a:gd name="connsiteY44" fmla="*/ 133350 h 447675"/>
              <a:gd name="connsiteX45" fmla="*/ 2640807 w 2659857"/>
              <a:gd name="connsiteY45" fmla="*/ 107157 h 447675"/>
              <a:gd name="connsiteX46" fmla="*/ 2607469 w 2659857"/>
              <a:gd name="connsiteY46" fmla="*/ 83344 h 447675"/>
              <a:gd name="connsiteX47" fmla="*/ 2566988 w 2659857"/>
              <a:gd name="connsiteY47" fmla="*/ 66675 h 447675"/>
              <a:gd name="connsiteX48" fmla="*/ 2507457 w 2659857"/>
              <a:gd name="connsiteY48" fmla="*/ 47625 h 447675"/>
              <a:gd name="connsiteX49" fmla="*/ 2469357 w 2659857"/>
              <a:gd name="connsiteY49" fmla="*/ 28575 h 447675"/>
              <a:gd name="connsiteX50" fmla="*/ 2440782 w 2659857"/>
              <a:gd name="connsiteY50" fmla="*/ 16669 h 447675"/>
              <a:gd name="connsiteX51" fmla="*/ 2378869 w 2659857"/>
              <a:gd name="connsiteY51" fmla="*/ 0 h 447675"/>
              <a:gd name="connsiteX52" fmla="*/ 2347913 w 2659857"/>
              <a:gd name="connsiteY52" fmla="*/ 0 h 447675"/>
              <a:gd name="connsiteX53" fmla="*/ 2288382 w 2659857"/>
              <a:gd name="connsiteY53" fmla="*/ 11907 h 447675"/>
              <a:gd name="connsiteX54" fmla="*/ 2190750 w 2659857"/>
              <a:gd name="connsiteY54" fmla="*/ 30957 h 447675"/>
              <a:gd name="connsiteX55" fmla="*/ 2083594 w 2659857"/>
              <a:gd name="connsiteY55" fmla="*/ 50007 h 447675"/>
              <a:gd name="connsiteX56" fmla="*/ 1859757 w 2659857"/>
              <a:gd name="connsiteY56" fmla="*/ 88107 h 447675"/>
              <a:gd name="connsiteX57" fmla="*/ 1704975 w 2659857"/>
              <a:gd name="connsiteY57" fmla="*/ 100013 h 447675"/>
              <a:gd name="connsiteX58" fmla="*/ 1471613 w 2659857"/>
              <a:gd name="connsiteY58" fmla="*/ 116682 h 447675"/>
              <a:gd name="connsiteX59" fmla="*/ 1195388 w 2659857"/>
              <a:gd name="connsiteY59" fmla="*/ 140494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659857" h="447675">
                <a:moveTo>
                  <a:pt x="1195388" y="140494"/>
                </a:moveTo>
                <a:lnTo>
                  <a:pt x="964407" y="159544"/>
                </a:lnTo>
                <a:lnTo>
                  <a:pt x="719138" y="180975"/>
                </a:lnTo>
                <a:lnTo>
                  <a:pt x="557213" y="200025"/>
                </a:lnTo>
                <a:lnTo>
                  <a:pt x="390525" y="219075"/>
                </a:lnTo>
                <a:lnTo>
                  <a:pt x="350044" y="223838"/>
                </a:lnTo>
                <a:lnTo>
                  <a:pt x="285750" y="216694"/>
                </a:lnTo>
                <a:lnTo>
                  <a:pt x="207169" y="197644"/>
                </a:lnTo>
                <a:lnTo>
                  <a:pt x="142875" y="176213"/>
                </a:lnTo>
                <a:lnTo>
                  <a:pt x="80963" y="150019"/>
                </a:lnTo>
                <a:lnTo>
                  <a:pt x="40482" y="130969"/>
                </a:lnTo>
                <a:lnTo>
                  <a:pt x="30957" y="128588"/>
                </a:lnTo>
                <a:lnTo>
                  <a:pt x="14288" y="128588"/>
                </a:lnTo>
                <a:lnTo>
                  <a:pt x="2382" y="133350"/>
                </a:lnTo>
                <a:lnTo>
                  <a:pt x="0" y="142875"/>
                </a:lnTo>
                <a:lnTo>
                  <a:pt x="2382" y="166688"/>
                </a:lnTo>
                <a:lnTo>
                  <a:pt x="16669" y="190500"/>
                </a:lnTo>
                <a:lnTo>
                  <a:pt x="33338" y="207169"/>
                </a:lnTo>
                <a:lnTo>
                  <a:pt x="78582" y="252413"/>
                </a:lnTo>
                <a:lnTo>
                  <a:pt x="130969" y="297657"/>
                </a:lnTo>
                <a:lnTo>
                  <a:pt x="190500" y="342900"/>
                </a:lnTo>
                <a:lnTo>
                  <a:pt x="238125" y="376238"/>
                </a:lnTo>
                <a:lnTo>
                  <a:pt x="302419" y="416719"/>
                </a:lnTo>
                <a:lnTo>
                  <a:pt x="357188" y="440532"/>
                </a:lnTo>
                <a:lnTo>
                  <a:pt x="385763" y="447675"/>
                </a:lnTo>
                <a:lnTo>
                  <a:pt x="481013" y="426244"/>
                </a:lnTo>
                <a:lnTo>
                  <a:pt x="652463" y="388144"/>
                </a:lnTo>
                <a:lnTo>
                  <a:pt x="788194" y="354807"/>
                </a:lnTo>
                <a:lnTo>
                  <a:pt x="964407" y="314325"/>
                </a:lnTo>
                <a:lnTo>
                  <a:pt x="1140619" y="295275"/>
                </a:lnTo>
                <a:lnTo>
                  <a:pt x="1273969" y="285750"/>
                </a:lnTo>
                <a:lnTo>
                  <a:pt x="1490663" y="266700"/>
                </a:lnTo>
                <a:lnTo>
                  <a:pt x="1719263" y="252413"/>
                </a:lnTo>
                <a:lnTo>
                  <a:pt x="1878807" y="242888"/>
                </a:lnTo>
                <a:lnTo>
                  <a:pt x="2035969" y="223838"/>
                </a:lnTo>
                <a:lnTo>
                  <a:pt x="2202657" y="223838"/>
                </a:lnTo>
                <a:lnTo>
                  <a:pt x="2343150" y="223838"/>
                </a:lnTo>
                <a:lnTo>
                  <a:pt x="2488407" y="221457"/>
                </a:lnTo>
                <a:lnTo>
                  <a:pt x="2550319" y="219075"/>
                </a:lnTo>
                <a:lnTo>
                  <a:pt x="2590800" y="211932"/>
                </a:lnTo>
                <a:lnTo>
                  <a:pt x="2628900" y="197644"/>
                </a:lnTo>
                <a:lnTo>
                  <a:pt x="2647950" y="180975"/>
                </a:lnTo>
                <a:lnTo>
                  <a:pt x="2659857" y="161925"/>
                </a:lnTo>
                <a:lnTo>
                  <a:pt x="2659857" y="150019"/>
                </a:lnTo>
                <a:lnTo>
                  <a:pt x="2655094" y="133350"/>
                </a:lnTo>
                <a:lnTo>
                  <a:pt x="2640807" y="107157"/>
                </a:lnTo>
                <a:lnTo>
                  <a:pt x="2607469" y="83344"/>
                </a:lnTo>
                <a:lnTo>
                  <a:pt x="2566988" y="66675"/>
                </a:lnTo>
                <a:lnTo>
                  <a:pt x="2507457" y="47625"/>
                </a:lnTo>
                <a:lnTo>
                  <a:pt x="2469357" y="28575"/>
                </a:lnTo>
                <a:lnTo>
                  <a:pt x="2440782" y="16669"/>
                </a:lnTo>
                <a:lnTo>
                  <a:pt x="2378869" y="0"/>
                </a:lnTo>
                <a:lnTo>
                  <a:pt x="2347913" y="0"/>
                </a:lnTo>
                <a:lnTo>
                  <a:pt x="2288382" y="11907"/>
                </a:lnTo>
                <a:lnTo>
                  <a:pt x="2190750" y="30957"/>
                </a:lnTo>
                <a:lnTo>
                  <a:pt x="2083594" y="50007"/>
                </a:lnTo>
                <a:lnTo>
                  <a:pt x="1859757" y="88107"/>
                </a:lnTo>
                <a:lnTo>
                  <a:pt x="1704975" y="100013"/>
                </a:lnTo>
                <a:lnTo>
                  <a:pt x="1471613" y="116682"/>
                </a:lnTo>
                <a:lnTo>
                  <a:pt x="1195388" y="14049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DAD2EF84-2F37-4FB7-B1CB-6DB27328B163}"/>
              </a:ext>
            </a:extLst>
          </p:cNvPr>
          <p:cNvSpPr/>
          <p:nvPr/>
        </p:nvSpPr>
        <p:spPr>
          <a:xfrm>
            <a:off x="5176839" y="2820989"/>
            <a:ext cx="517525" cy="1131887"/>
          </a:xfrm>
          <a:custGeom>
            <a:avLst/>
            <a:gdLst>
              <a:gd name="connsiteX0" fmla="*/ 495300 w 516731"/>
              <a:gd name="connsiteY0" fmla="*/ 769144 h 1131094"/>
              <a:gd name="connsiteX1" fmla="*/ 485775 w 516731"/>
              <a:gd name="connsiteY1" fmla="*/ 588169 h 1131094"/>
              <a:gd name="connsiteX2" fmla="*/ 488156 w 516731"/>
              <a:gd name="connsiteY2" fmla="*/ 461963 h 1131094"/>
              <a:gd name="connsiteX3" fmla="*/ 485775 w 516731"/>
              <a:gd name="connsiteY3" fmla="*/ 326232 h 1131094"/>
              <a:gd name="connsiteX4" fmla="*/ 492918 w 516731"/>
              <a:gd name="connsiteY4" fmla="*/ 311944 h 1131094"/>
              <a:gd name="connsiteX5" fmla="*/ 504825 w 516731"/>
              <a:gd name="connsiteY5" fmla="*/ 290513 h 1131094"/>
              <a:gd name="connsiteX6" fmla="*/ 514350 w 516731"/>
              <a:gd name="connsiteY6" fmla="*/ 271463 h 1131094"/>
              <a:gd name="connsiteX7" fmla="*/ 516731 w 516731"/>
              <a:gd name="connsiteY7" fmla="*/ 257175 h 1131094"/>
              <a:gd name="connsiteX8" fmla="*/ 514350 w 516731"/>
              <a:gd name="connsiteY8" fmla="*/ 235744 h 1131094"/>
              <a:gd name="connsiteX9" fmla="*/ 504825 w 516731"/>
              <a:gd name="connsiteY9" fmla="*/ 216694 h 1131094"/>
              <a:gd name="connsiteX10" fmla="*/ 488156 w 516731"/>
              <a:gd name="connsiteY10" fmla="*/ 195263 h 1131094"/>
              <a:gd name="connsiteX11" fmla="*/ 466725 w 516731"/>
              <a:gd name="connsiteY11" fmla="*/ 183357 h 1131094"/>
              <a:gd name="connsiteX12" fmla="*/ 435768 w 516731"/>
              <a:gd name="connsiteY12" fmla="*/ 171450 h 1131094"/>
              <a:gd name="connsiteX13" fmla="*/ 407193 w 516731"/>
              <a:gd name="connsiteY13" fmla="*/ 164307 h 1131094"/>
              <a:gd name="connsiteX14" fmla="*/ 371475 w 516731"/>
              <a:gd name="connsiteY14" fmla="*/ 142875 h 1131094"/>
              <a:gd name="connsiteX15" fmla="*/ 311943 w 516731"/>
              <a:gd name="connsiteY15" fmla="*/ 102394 h 1131094"/>
              <a:gd name="connsiteX16" fmla="*/ 266700 w 516731"/>
              <a:gd name="connsiteY16" fmla="*/ 76200 h 1131094"/>
              <a:gd name="connsiteX17" fmla="*/ 211931 w 516731"/>
              <a:gd name="connsiteY17" fmla="*/ 45244 h 1131094"/>
              <a:gd name="connsiteX18" fmla="*/ 121443 w 516731"/>
              <a:gd name="connsiteY18" fmla="*/ 0 h 1131094"/>
              <a:gd name="connsiteX19" fmla="*/ 0 w 516731"/>
              <a:gd name="connsiteY19" fmla="*/ 28575 h 1131094"/>
              <a:gd name="connsiteX20" fmla="*/ 76200 w 516731"/>
              <a:gd name="connsiteY20" fmla="*/ 54769 h 1131094"/>
              <a:gd name="connsiteX21" fmla="*/ 111918 w 516731"/>
              <a:gd name="connsiteY21" fmla="*/ 78582 h 1131094"/>
              <a:gd name="connsiteX22" fmla="*/ 142875 w 516731"/>
              <a:gd name="connsiteY22" fmla="*/ 107157 h 1131094"/>
              <a:gd name="connsiteX23" fmla="*/ 161925 w 516731"/>
              <a:gd name="connsiteY23" fmla="*/ 128588 h 1131094"/>
              <a:gd name="connsiteX24" fmla="*/ 188118 w 516731"/>
              <a:gd name="connsiteY24" fmla="*/ 164307 h 1131094"/>
              <a:gd name="connsiteX25" fmla="*/ 214312 w 516731"/>
              <a:gd name="connsiteY25" fmla="*/ 214313 h 1131094"/>
              <a:gd name="connsiteX26" fmla="*/ 226218 w 516731"/>
              <a:gd name="connsiteY26" fmla="*/ 245269 h 1131094"/>
              <a:gd name="connsiteX27" fmla="*/ 240506 w 516731"/>
              <a:gd name="connsiteY27" fmla="*/ 288132 h 1131094"/>
              <a:gd name="connsiteX28" fmla="*/ 250031 w 516731"/>
              <a:gd name="connsiteY28" fmla="*/ 330994 h 1131094"/>
              <a:gd name="connsiteX29" fmla="*/ 257175 w 516731"/>
              <a:gd name="connsiteY29" fmla="*/ 383382 h 1131094"/>
              <a:gd name="connsiteX30" fmla="*/ 261937 w 516731"/>
              <a:gd name="connsiteY30" fmla="*/ 452438 h 1131094"/>
              <a:gd name="connsiteX31" fmla="*/ 264318 w 516731"/>
              <a:gd name="connsiteY31" fmla="*/ 490538 h 1131094"/>
              <a:gd name="connsiteX32" fmla="*/ 283368 w 516731"/>
              <a:gd name="connsiteY32" fmla="*/ 638175 h 1131094"/>
              <a:gd name="connsiteX33" fmla="*/ 314325 w 516731"/>
              <a:gd name="connsiteY33" fmla="*/ 1131094 h 1131094"/>
              <a:gd name="connsiteX34" fmla="*/ 516731 w 516731"/>
              <a:gd name="connsiteY34" fmla="*/ 1112044 h 1131094"/>
              <a:gd name="connsiteX35" fmla="*/ 495300 w 516731"/>
              <a:gd name="connsiteY35" fmla="*/ 769144 h 113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16731" h="1131094">
                <a:moveTo>
                  <a:pt x="495300" y="769144"/>
                </a:moveTo>
                <a:lnTo>
                  <a:pt x="485775" y="588169"/>
                </a:lnTo>
                <a:cubicBezTo>
                  <a:pt x="486569" y="546100"/>
                  <a:pt x="487362" y="504032"/>
                  <a:pt x="488156" y="461963"/>
                </a:cubicBezTo>
                <a:cubicBezTo>
                  <a:pt x="487362" y="416719"/>
                  <a:pt x="486569" y="371476"/>
                  <a:pt x="485775" y="326232"/>
                </a:cubicBezTo>
                <a:lnTo>
                  <a:pt x="492918" y="311944"/>
                </a:lnTo>
                <a:lnTo>
                  <a:pt x="504825" y="290513"/>
                </a:lnTo>
                <a:lnTo>
                  <a:pt x="514350" y="271463"/>
                </a:lnTo>
                <a:lnTo>
                  <a:pt x="516731" y="257175"/>
                </a:lnTo>
                <a:lnTo>
                  <a:pt x="514350" y="235744"/>
                </a:lnTo>
                <a:lnTo>
                  <a:pt x="504825" y="216694"/>
                </a:lnTo>
                <a:lnTo>
                  <a:pt x="488156" y="195263"/>
                </a:lnTo>
                <a:lnTo>
                  <a:pt x="466725" y="183357"/>
                </a:lnTo>
                <a:lnTo>
                  <a:pt x="435768" y="171450"/>
                </a:lnTo>
                <a:lnTo>
                  <a:pt x="407193" y="164307"/>
                </a:lnTo>
                <a:lnTo>
                  <a:pt x="371475" y="142875"/>
                </a:lnTo>
                <a:lnTo>
                  <a:pt x="311943" y="102394"/>
                </a:lnTo>
                <a:lnTo>
                  <a:pt x="266700" y="76200"/>
                </a:lnTo>
                <a:lnTo>
                  <a:pt x="211931" y="45244"/>
                </a:lnTo>
                <a:lnTo>
                  <a:pt x="121443" y="0"/>
                </a:lnTo>
                <a:lnTo>
                  <a:pt x="0" y="28575"/>
                </a:lnTo>
                <a:lnTo>
                  <a:pt x="76200" y="54769"/>
                </a:lnTo>
                <a:lnTo>
                  <a:pt x="111918" y="78582"/>
                </a:lnTo>
                <a:lnTo>
                  <a:pt x="142875" y="107157"/>
                </a:lnTo>
                <a:lnTo>
                  <a:pt x="161925" y="128588"/>
                </a:lnTo>
                <a:lnTo>
                  <a:pt x="188118" y="164307"/>
                </a:lnTo>
                <a:lnTo>
                  <a:pt x="214312" y="214313"/>
                </a:lnTo>
                <a:lnTo>
                  <a:pt x="226218" y="245269"/>
                </a:lnTo>
                <a:lnTo>
                  <a:pt x="240506" y="288132"/>
                </a:lnTo>
                <a:lnTo>
                  <a:pt x="250031" y="330994"/>
                </a:lnTo>
                <a:lnTo>
                  <a:pt x="257175" y="383382"/>
                </a:lnTo>
                <a:lnTo>
                  <a:pt x="261937" y="452438"/>
                </a:lnTo>
                <a:lnTo>
                  <a:pt x="264318" y="490538"/>
                </a:lnTo>
                <a:lnTo>
                  <a:pt x="283368" y="638175"/>
                </a:lnTo>
                <a:lnTo>
                  <a:pt x="314325" y="1131094"/>
                </a:lnTo>
                <a:lnTo>
                  <a:pt x="516731" y="1112044"/>
                </a:lnTo>
                <a:lnTo>
                  <a:pt x="495300" y="76914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254EBA9F-5DE5-49BA-BF21-47F3B4085EA5}"/>
              </a:ext>
            </a:extLst>
          </p:cNvPr>
          <p:cNvSpPr/>
          <p:nvPr/>
        </p:nvSpPr>
        <p:spPr>
          <a:xfrm>
            <a:off x="6354763" y="2724150"/>
            <a:ext cx="508000" cy="1150938"/>
          </a:xfrm>
          <a:custGeom>
            <a:avLst/>
            <a:gdLst>
              <a:gd name="connsiteX0" fmla="*/ 85725 w 507207"/>
              <a:gd name="connsiteY0" fmla="*/ 916781 h 1150144"/>
              <a:gd name="connsiteX1" fmla="*/ 126207 w 507207"/>
              <a:gd name="connsiteY1" fmla="*/ 754856 h 1150144"/>
              <a:gd name="connsiteX2" fmla="*/ 161925 w 507207"/>
              <a:gd name="connsiteY2" fmla="*/ 611981 h 1150144"/>
              <a:gd name="connsiteX3" fmla="*/ 176213 w 507207"/>
              <a:gd name="connsiteY3" fmla="*/ 495300 h 1150144"/>
              <a:gd name="connsiteX4" fmla="*/ 209550 w 507207"/>
              <a:gd name="connsiteY4" fmla="*/ 328613 h 1150144"/>
              <a:gd name="connsiteX5" fmla="*/ 221457 w 507207"/>
              <a:gd name="connsiteY5" fmla="*/ 266700 h 1150144"/>
              <a:gd name="connsiteX6" fmla="*/ 226219 w 507207"/>
              <a:gd name="connsiteY6" fmla="*/ 238125 h 1150144"/>
              <a:gd name="connsiteX7" fmla="*/ 226219 w 507207"/>
              <a:gd name="connsiteY7" fmla="*/ 209550 h 1150144"/>
              <a:gd name="connsiteX8" fmla="*/ 219075 w 507207"/>
              <a:gd name="connsiteY8" fmla="*/ 173831 h 1150144"/>
              <a:gd name="connsiteX9" fmla="*/ 207169 w 507207"/>
              <a:gd name="connsiteY9" fmla="*/ 142875 h 1150144"/>
              <a:gd name="connsiteX10" fmla="*/ 185738 w 507207"/>
              <a:gd name="connsiteY10" fmla="*/ 109538 h 1150144"/>
              <a:gd name="connsiteX11" fmla="*/ 159544 w 507207"/>
              <a:gd name="connsiteY11" fmla="*/ 85725 h 1150144"/>
              <a:gd name="connsiteX12" fmla="*/ 123825 w 507207"/>
              <a:gd name="connsiteY12" fmla="*/ 61913 h 1150144"/>
              <a:gd name="connsiteX13" fmla="*/ 85725 w 507207"/>
              <a:gd name="connsiteY13" fmla="*/ 42863 h 1150144"/>
              <a:gd name="connsiteX14" fmla="*/ 0 w 507207"/>
              <a:gd name="connsiteY14" fmla="*/ 7144 h 1150144"/>
              <a:gd name="connsiteX15" fmla="*/ 180975 w 507207"/>
              <a:gd name="connsiteY15" fmla="*/ 0 h 1150144"/>
              <a:gd name="connsiteX16" fmla="*/ 266700 w 507207"/>
              <a:gd name="connsiteY16" fmla="*/ 59531 h 1150144"/>
              <a:gd name="connsiteX17" fmla="*/ 328613 w 507207"/>
              <a:gd name="connsiteY17" fmla="*/ 104775 h 1150144"/>
              <a:gd name="connsiteX18" fmla="*/ 366713 w 507207"/>
              <a:gd name="connsiteY18" fmla="*/ 130969 h 1150144"/>
              <a:gd name="connsiteX19" fmla="*/ 419100 w 507207"/>
              <a:gd name="connsiteY19" fmla="*/ 173831 h 1150144"/>
              <a:gd name="connsiteX20" fmla="*/ 471488 w 507207"/>
              <a:gd name="connsiteY20" fmla="*/ 219075 h 1150144"/>
              <a:gd name="connsiteX21" fmla="*/ 495300 w 507207"/>
              <a:gd name="connsiteY21" fmla="*/ 240506 h 1150144"/>
              <a:gd name="connsiteX22" fmla="*/ 504825 w 507207"/>
              <a:gd name="connsiteY22" fmla="*/ 252413 h 1150144"/>
              <a:gd name="connsiteX23" fmla="*/ 507207 w 507207"/>
              <a:gd name="connsiteY23" fmla="*/ 259556 h 1150144"/>
              <a:gd name="connsiteX24" fmla="*/ 490538 w 507207"/>
              <a:gd name="connsiteY24" fmla="*/ 288131 h 1150144"/>
              <a:gd name="connsiteX25" fmla="*/ 471488 w 507207"/>
              <a:gd name="connsiteY25" fmla="*/ 319088 h 1150144"/>
              <a:gd name="connsiteX26" fmla="*/ 450057 w 507207"/>
              <a:gd name="connsiteY26" fmla="*/ 366713 h 1150144"/>
              <a:gd name="connsiteX27" fmla="*/ 428625 w 507207"/>
              <a:gd name="connsiteY27" fmla="*/ 423863 h 1150144"/>
              <a:gd name="connsiteX28" fmla="*/ 421482 w 507207"/>
              <a:gd name="connsiteY28" fmla="*/ 461963 h 1150144"/>
              <a:gd name="connsiteX29" fmla="*/ 361950 w 507207"/>
              <a:gd name="connsiteY29" fmla="*/ 692944 h 1150144"/>
              <a:gd name="connsiteX30" fmla="*/ 319088 w 507207"/>
              <a:gd name="connsiteY30" fmla="*/ 862013 h 1150144"/>
              <a:gd name="connsiteX31" fmla="*/ 250032 w 507207"/>
              <a:gd name="connsiteY31" fmla="*/ 1133475 h 1150144"/>
              <a:gd name="connsiteX32" fmla="*/ 33338 w 507207"/>
              <a:gd name="connsiteY32" fmla="*/ 1150144 h 1150144"/>
              <a:gd name="connsiteX33" fmla="*/ 85725 w 507207"/>
              <a:gd name="connsiteY33" fmla="*/ 916781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07207" h="1150144">
                <a:moveTo>
                  <a:pt x="85725" y="916781"/>
                </a:moveTo>
                <a:lnTo>
                  <a:pt x="126207" y="754856"/>
                </a:lnTo>
                <a:lnTo>
                  <a:pt x="161925" y="611981"/>
                </a:lnTo>
                <a:lnTo>
                  <a:pt x="176213" y="495300"/>
                </a:lnTo>
                <a:lnTo>
                  <a:pt x="209550" y="328613"/>
                </a:lnTo>
                <a:lnTo>
                  <a:pt x="221457" y="266700"/>
                </a:lnTo>
                <a:lnTo>
                  <a:pt x="226219" y="238125"/>
                </a:lnTo>
                <a:lnTo>
                  <a:pt x="226219" y="209550"/>
                </a:lnTo>
                <a:lnTo>
                  <a:pt x="219075" y="173831"/>
                </a:lnTo>
                <a:lnTo>
                  <a:pt x="207169" y="142875"/>
                </a:lnTo>
                <a:lnTo>
                  <a:pt x="185738" y="109538"/>
                </a:lnTo>
                <a:lnTo>
                  <a:pt x="159544" y="85725"/>
                </a:lnTo>
                <a:lnTo>
                  <a:pt x="123825" y="61913"/>
                </a:lnTo>
                <a:lnTo>
                  <a:pt x="85725" y="42863"/>
                </a:lnTo>
                <a:lnTo>
                  <a:pt x="0" y="7144"/>
                </a:lnTo>
                <a:lnTo>
                  <a:pt x="180975" y="0"/>
                </a:lnTo>
                <a:lnTo>
                  <a:pt x="266700" y="59531"/>
                </a:lnTo>
                <a:lnTo>
                  <a:pt x="328613" y="104775"/>
                </a:lnTo>
                <a:lnTo>
                  <a:pt x="366713" y="130969"/>
                </a:lnTo>
                <a:lnTo>
                  <a:pt x="419100" y="173831"/>
                </a:lnTo>
                <a:lnTo>
                  <a:pt x="471488" y="219075"/>
                </a:lnTo>
                <a:lnTo>
                  <a:pt x="495300" y="240506"/>
                </a:lnTo>
                <a:lnTo>
                  <a:pt x="504825" y="252413"/>
                </a:lnTo>
                <a:lnTo>
                  <a:pt x="507207" y="259556"/>
                </a:lnTo>
                <a:lnTo>
                  <a:pt x="490538" y="288131"/>
                </a:lnTo>
                <a:lnTo>
                  <a:pt x="471488" y="319088"/>
                </a:lnTo>
                <a:lnTo>
                  <a:pt x="450057" y="366713"/>
                </a:lnTo>
                <a:lnTo>
                  <a:pt x="428625" y="423863"/>
                </a:lnTo>
                <a:lnTo>
                  <a:pt x="421482" y="461963"/>
                </a:lnTo>
                <a:lnTo>
                  <a:pt x="361950" y="692944"/>
                </a:lnTo>
                <a:lnTo>
                  <a:pt x="319088" y="862013"/>
                </a:lnTo>
                <a:lnTo>
                  <a:pt x="250032" y="1133475"/>
                </a:lnTo>
                <a:lnTo>
                  <a:pt x="33338" y="1150144"/>
                </a:lnTo>
                <a:lnTo>
                  <a:pt x="85725" y="91678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5AC5C10-0D28-41D9-897E-BD8D853FE432}"/>
              </a:ext>
            </a:extLst>
          </p:cNvPr>
          <p:cNvSpPr/>
          <p:nvPr/>
        </p:nvSpPr>
        <p:spPr>
          <a:xfrm>
            <a:off x="3892551" y="3719513"/>
            <a:ext cx="4181475" cy="488950"/>
          </a:xfrm>
          <a:custGeom>
            <a:avLst/>
            <a:gdLst>
              <a:gd name="connsiteX0" fmla="*/ 2090542 w 4181085"/>
              <a:gd name="connsiteY0" fmla="*/ 118974 h 489493"/>
              <a:gd name="connsiteX1" fmla="*/ 1791408 w 4181085"/>
              <a:gd name="connsiteY1" fmla="*/ 135970 h 489493"/>
              <a:gd name="connsiteX2" fmla="*/ 1601049 w 4181085"/>
              <a:gd name="connsiteY2" fmla="*/ 156365 h 489493"/>
              <a:gd name="connsiteX3" fmla="*/ 1366501 w 4181085"/>
              <a:gd name="connsiteY3" fmla="*/ 180160 h 489493"/>
              <a:gd name="connsiteX4" fmla="*/ 1080963 w 4181085"/>
              <a:gd name="connsiteY4" fmla="*/ 207354 h 489493"/>
              <a:gd name="connsiteX5" fmla="*/ 832817 w 4181085"/>
              <a:gd name="connsiteY5" fmla="*/ 231149 h 489493"/>
              <a:gd name="connsiteX6" fmla="*/ 676452 w 4181085"/>
              <a:gd name="connsiteY6" fmla="*/ 244746 h 489493"/>
              <a:gd name="connsiteX7" fmla="*/ 479295 w 4181085"/>
              <a:gd name="connsiteY7" fmla="*/ 265142 h 489493"/>
              <a:gd name="connsiteX8" fmla="*/ 411310 w 4181085"/>
              <a:gd name="connsiteY8" fmla="*/ 271940 h 489493"/>
              <a:gd name="connsiteX9" fmla="*/ 356921 w 4181085"/>
              <a:gd name="connsiteY9" fmla="*/ 268541 h 489493"/>
              <a:gd name="connsiteX10" fmla="*/ 295735 w 4181085"/>
              <a:gd name="connsiteY10" fmla="*/ 261742 h 489493"/>
              <a:gd name="connsiteX11" fmla="*/ 258343 w 4181085"/>
              <a:gd name="connsiteY11" fmla="*/ 254944 h 489493"/>
              <a:gd name="connsiteX12" fmla="*/ 200556 w 4181085"/>
              <a:gd name="connsiteY12" fmla="*/ 237948 h 489493"/>
              <a:gd name="connsiteX13" fmla="*/ 163164 w 4181085"/>
              <a:gd name="connsiteY13" fmla="*/ 224351 h 489493"/>
              <a:gd name="connsiteX14" fmla="*/ 112175 w 4181085"/>
              <a:gd name="connsiteY14" fmla="*/ 200556 h 489493"/>
              <a:gd name="connsiteX15" fmla="*/ 78182 w 4181085"/>
              <a:gd name="connsiteY15" fmla="*/ 176761 h 489493"/>
              <a:gd name="connsiteX16" fmla="*/ 57787 w 4181085"/>
              <a:gd name="connsiteY16" fmla="*/ 163164 h 489493"/>
              <a:gd name="connsiteX17" fmla="*/ 33992 w 4181085"/>
              <a:gd name="connsiteY17" fmla="*/ 152966 h 489493"/>
              <a:gd name="connsiteX18" fmla="*/ 10197 w 4181085"/>
              <a:gd name="connsiteY18" fmla="*/ 156365 h 489493"/>
              <a:gd name="connsiteX19" fmla="*/ 0 w 4181085"/>
              <a:gd name="connsiteY19" fmla="*/ 166563 h 489493"/>
              <a:gd name="connsiteX20" fmla="*/ 0 w 4181085"/>
              <a:gd name="connsiteY20" fmla="*/ 190358 h 489493"/>
              <a:gd name="connsiteX21" fmla="*/ 23794 w 4181085"/>
              <a:gd name="connsiteY21" fmla="*/ 224351 h 489493"/>
              <a:gd name="connsiteX22" fmla="*/ 71384 w 4181085"/>
              <a:gd name="connsiteY22" fmla="*/ 271940 h 489493"/>
              <a:gd name="connsiteX23" fmla="*/ 125772 w 4181085"/>
              <a:gd name="connsiteY23" fmla="*/ 319530 h 489493"/>
              <a:gd name="connsiteX24" fmla="*/ 163164 w 4181085"/>
              <a:gd name="connsiteY24" fmla="*/ 353522 h 489493"/>
              <a:gd name="connsiteX25" fmla="*/ 214153 w 4181085"/>
              <a:gd name="connsiteY25" fmla="*/ 390914 h 489493"/>
              <a:gd name="connsiteX26" fmla="*/ 254944 w 4181085"/>
              <a:gd name="connsiteY26" fmla="*/ 421507 h 489493"/>
              <a:gd name="connsiteX27" fmla="*/ 305933 w 4181085"/>
              <a:gd name="connsiteY27" fmla="*/ 452101 h 489493"/>
              <a:gd name="connsiteX28" fmla="*/ 346724 w 4181085"/>
              <a:gd name="connsiteY28" fmla="*/ 475896 h 489493"/>
              <a:gd name="connsiteX29" fmla="*/ 370518 w 4181085"/>
              <a:gd name="connsiteY29" fmla="*/ 486093 h 489493"/>
              <a:gd name="connsiteX30" fmla="*/ 384115 w 4181085"/>
              <a:gd name="connsiteY30" fmla="*/ 489493 h 489493"/>
              <a:gd name="connsiteX31" fmla="*/ 418108 w 4181085"/>
              <a:gd name="connsiteY31" fmla="*/ 489493 h 489493"/>
              <a:gd name="connsiteX32" fmla="*/ 547280 w 4181085"/>
              <a:gd name="connsiteY32" fmla="*/ 469097 h 489493"/>
              <a:gd name="connsiteX33" fmla="*/ 730840 w 4181085"/>
              <a:gd name="connsiteY33" fmla="*/ 435104 h 489493"/>
              <a:gd name="connsiteX34" fmla="*/ 924597 w 4181085"/>
              <a:gd name="connsiteY34" fmla="*/ 404511 h 489493"/>
              <a:gd name="connsiteX35" fmla="*/ 1152347 w 4181085"/>
              <a:gd name="connsiteY35" fmla="*/ 370519 h 489493"/>
              <a:gd name="connsiteX36" fmla="*/ 1325710 w 4181085"/>
              <a:gd name="connsiteY36" fmla="*/ 343325 h 489493"/>
              <a:gd name="connsiteX37" fmla="*/ 1631643 w 4181085"/>
              <a:gd name="connsiteY37" fmla="*/ 292336 h 489493"/>
              <a:gd name="connsiteX38" fmla="*/ 1883188 w 4181085"/>
              <a:gd name="connsiteY38" fmla="*/ 275339 h 489493"/>
              <a:gd name="connsiteX39" fmla="*/ 2008960 w 4181085"/>
              <a:gd name="connsiteY39" fmla="*/ 268541 h 489493"/>
              <a:gd name="connsiteX40" fmla="*/ 2206117 w 4181085"/>
              <a:gd name="connsiteY40" fmla="*/ 254944 h 489493"/>
              <a:gd name="connsiteX41" fmla="*/ 2396475 w 4181085"/>
              <a:gd name="connsiteY41" fmla="*/ 237948 h 489493"/>
              <a:gd name="connsiteX42" fmla="*/ 2593632 w 4181085"/>
              <a:gd name="connsiteY42" fmla="*/ 224351 h 489493"/>
              <a:gd name="connsiteX43" fmla="*/ 2722804 w 4181085"/>
              <a:gd name="connsiteY43" fmla="*/ 224351 h 489493"/>
              <a:gd name="connsiteX44" fmla="*/ 2960752 w 4181085"/>
              <a:gd name="connsiteY44" fmla="*/ 224351 h 489493"/>
              <a:gd name="connsiteX45" fmla="*/ 3137513 w 4181085"/>
              <a:gd name="connsiteY45" fmla="*/ 227750 h 489493"/>
              <a:gd name="connsiteX46" fmla="*/ 3273484 w 4181085"/>
              <a:gd name="connsiteY46" fmla="*/ 227750 h 489493"/>
              <a:gd name="connsiteX47" fmla="*/ 3385659 w 4181085"/>
              <a:gd name="connsiteY47" fmla="*/ 231149 h 489493"/>
              <a:gd name="connsiteX48" fmla="*/ 3487637 w 4181085"/>
              <a:gd name="connsiteY48" fmla="*/ 237948 h 489493"/>
              <a:gd name="connsiteX49" fmla="*/ 3576017 w 4181085"/>
              <a:gd name="connsiteY49" fmla="*/ 244746 h 489493"/>
              <a:gd name="connsiteX50" fmla="*/ 3674596 w 4181085"/>
              <a:gd name="connsiteY50" fmla="*/ 254944 h 489493"/>
              <a:gd name="connsiteX51" fmla="*/ 3827562 w 4181085"/>
              <a:gd name="connsiteY51" fmla="*/ 275339 h 489493"/>
              <a:gd name="connsiteX52" fmla="*/ 3956734 w 4181085"/>
              <a:gd name="connsiteY52" fmla="*/ 295735 h 489493"/>
              <a:gd name="connsiteX53" fmla="*/ 4028118 w 4181085"/>
              <a:gd name="connsiteY53" fmla="*/ 309332 h 489493"/>
              <a:gd name="connsiteX54" fmla="*/ 4055313 w 4181085"/>
              <a:gd name="connsiteY54" fmla="*/ 312731 h 489493"/>
              <a:gd name="connsiteX55" fmla="*/ 4096104 w 4181085"/>
              <a:gd name="connsiteY55" fmla="*/ 305933 h 489493"/>
              <a:gd name="connsiteX56" fmla="*/ 4133495 w 4181085"/>
              <a:gd name="connsiteY56" fmla="*/ 295735 h 489493"/>
              <a:gd name="connsiteX57" fmla="*/ 4164089 w 4181085"/>
              <a:gd name="connsiteY57" fmla="*/ 275339 h 489493"/>
              <a:gd name="connsiteX58" fmla="*/ 4177686 w 4181085"/>
              <a:gd name="connsiteY58" fmla="*/ 258343 h 489493"/>
              <a:gd name="connsiteX59" fmla="*/ 4181085 w 4181085"/>
              <a:gd name="connsiteY59" fmla="*/ 244746 h 489493"/>
              <a:gd name="connsiteX60" fmla="*/ 4177686 w 4181085"/>
              <a:gd name="connsiteY60" fmla="*/ 220951 h 489493"/>
              <a:gd name="connsiteX61" fmla="*/ 4164089 w 4181085"/>
              <a:gd name="connsiteY61" fmla="*/ 193757 h 489493"/>
              <a:gd name="connsiteX62" fmla="*/ 4150492 w 4181085"/>
              <a:gd name="connsiteY62" fmla="*/ 173362 h 489493"/>
              <a:gd name="connsiteX63" fmla="*/ 4133495 w 4181085"/>
              <a:gd name="connsiteY63" fmla="*/ 156365 h 489493"/>
              <a:gd name="connsiteX64" fmla="*/ 4119898 w 4181085"/>
              <a:gd name="connsiteY64" fmla="*/ 142768 h 489493"/>
              <a:gd name="connsiteX65" fmla="*/ 4089305 w 4181085"/>
              <a:gd name="connsiteY65" fmla="*/ 118974 h 489493"/>
              <a:gd name="connsiteX66" fmla="*/ 4007723 w 4181085"/>
              <a:gd name="connsiteY66" fmla="*/ 78183 h 489493"/>
              <a:gd name="connsiteX67" fmla="*/ 3919342 w 4181085"/>
              <a:gd name="connsiteY67" fmla="*/ 37391 h 489493"/>
              <a:gd name="connsiteX68" fmla="*/ 3858156 w 4181085"/>
              <a:gd name="connsiteY68" fmla="*/ 16996 h 489493"/>
              <a:gd name="connsiteX69" fmla="*/ 3824163 w 4181085"/>
              <a:gd name="connsiteY69" fmla="*/ 6798 h 489493"/>
              <a:gd name="connsiteX70" fmla="*/ 3803768 w 4181085"/>
              <a:gd name="connsiteY70" fmla="*/ 0 h 489493"/>
              <a:gd name="connsiteX71" fmla="*/ 3756178 w 4181085"/>
              <a:gd name="connsiteY71" fmla="*/ 6798 h 489493"/>
              <a:gd name="connsiteX72" fmla="*/ 3660999 w 4181085"/>
              <a:gd name="connsiteY72" fmla="*/ 23794 h 489493"/>
              <a:gd name="connsiteX73" fmla="*/ 3593014 w 4181085"/>
              <a:gd name="connsiteY73" fmla="*/ 30593 h 489493"/>
              <a:gd name="connsiteX74" fmla="*/ 3399256 w 4181085"/>
              <a:gd name="connsiteY74" fmla="*/ 37391 h 489493"/>
              <a:gd name="connsiteX75" fmla="*/ 3134114 w 4181085"/>
              <a:gd name="connsiteY75" fmla="*/ 50988 h 489493"/>
              <a:gd name="connsiteX76" fmla="*/ 2797588 w 4181085"/>
              <a:gd name="connsiteY76" fmla="*/ 67985 h 489493"/>
              <a:gd name="connsiteX77" fmla="*/ 2678614 w 4181085"/>
              <a:gd name="connsiteY77" fmla="*/ 78183 h 489493"/>
              <a:gd name="connsiteX78" fmla="*/ 2331889 w 4181085"/>
              <a:gd name="connsiteY78" fmla="*/ 105377 h 489493"/>
              <a:gd name="connsiteX79" fmla="*/ 2090542 w 4181085"/>
              <a:gd name="connsiteY79" fmla="*/ 118974 h 489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4181085" h="489493">
                <a:moveTo>
                  <a:pt x="2090542" y="118974"/>
                </a:moveTo>
                <a:lnTo>
                  <a:pt x="1791408" y="135970"/>
                </a:lnTo>
                <a:lnTo>
                  <a:pt x="1601049" y="156365"/>
                </a:lnTo>
                <a:lnTo>
                  <a:pt x="1366501" y="180160"/>
                </a:lnTo>
                <a:lnTo>
                  <a:pt x="1080963" y="207354"/>
                </a:lnTo>
                <a:lnTo>
                  <a:pt x="832817" y="231149"/>
                </a:lnTo>
                <a:lnTo>
                  <a:pt x="676452" y="244746"/>
                </a:lnTo>
                <a:lnTo>
                  <a:pt x="479295" y="265142"/>
                </a:lnTo>
                <a:lnTo>
                  <a:pt x="411310" y="271940"/>
                </a:lnTo>
                <a:lnTo>
                  <a:pt x="356921" y="268541"/>
                </a:lnTo>
                <a:lnTo>
                  <a:pt x="295735" y="261742"/>
                </a:lnTo>
                <a:lnTo>
                  <a:pt x="258343" y="254944"/>
                </a:lnTo>
                <a:lnTo>
                  <a:pt x="200556" y="237948"/>
                </a:lnTo>
                <a:lnTo>
                  <a:pt x="163164" y="224351"/>
                </a:lnTo>
                <a:lnTo>
                  <a:pt x="112175" y="200556"/>
                </a:lnTo>
                <a:lnTo>
                  <a:pt x="78182" y="176761"/>
                </a:lnTo>
                <a:lnTo>
                  <a:pt x="57787" y="163164"/>
                </a:lnTo>
                <a:lnTo>
                  <a:pt x="33992" y="152966"/>
                </a:lnTo>
                <a:lnTo>
                  <a:pt x="10197" y="156365"/>
                </a:lnTo>
                <a:lnTo>
                  <a:pt x="0" y="166563"/>
                </a:lnTo>
                <a:lnTo>
                  <a:pt x="0" y="190358"/>
                </a:lnTo>
                <a:lnTo>
                  <a:pt x="23794" y="224351"/>
                </a:lnTo>
                <a:lnTo>
                  <a:pt x="71384" y="271940"/>
                </a:lnTo>
                <a:lnTo>
                  <a:pt x="125772" y="319530"/>
                </a:lnTo>
                <a:lnTo>
                  <a:pt x="163164" y="353522"/>
                </a:lnTo>
                <a:lnTo>
                  <a:pt x="214153" y="390914"/>
                </a:lnTo>
                <a:lnTo>
                  <a:pt x="254944" y="421507"/>
                </a:lnTo>
                <a:lnTo>
                  <a:pt x="305933" y="452101"/>
                </a:lnTo>
                <a:lnTo>
                  <a:pt x="346724" y="475896"/>
                </a:lnTo>
                <a:lnTo>
                  <a:pt x="370518" y="486093"/>
                </a:lnTo>
                <a:lnTo>
                  <a:pt x="384115" y="489493"/>
                </a:lnTo>
                <a:lnTo>
                  <a:pt x="418108" y="489493"/>
                </a:lnTo>
                <a:lnTo>
                  <a:pt x="547280" y="469097"/>
                </a:lnTo>
                <a:lnTo>
                  <a:pt x="730840" y="435104"/>
                </a:lnTo>
                <a:lnTo>
                  <a:pt x="924597" y="404511"/>
                </a:lnTo>
                <a:lnTo>
                  <a:pt x="1152347" y="370519"/>
                </a:lnTo>
                <a:lnTo>
                  <a:pt x="1325710" y="343325"/>
                </a:lnTo>
                <a:lnTo>
                  <a:pt x="1631643" y="292336"/>
                </a:lnTo>
                <a:lnTo>
                  <a:pt x="1883188" y="275339"/>
                </a:lnTo>
                <a:lnTo>
                  <a:pt x="2008960" y="268541"/>
                </a:lnTo>
                <a:lnTo>
                  <a:pt x="2206117" y="254944"/>
                </a:lnTo>
                <a:lnTo>
                  <a:pt x="2396475" y="237948"/>
                </a:lnTo>
                <a:lnTo>
                  <a:pt x="2593632" y="224351"/>
                </a:lnTo>
                <a:lnTo>
                  <a:pt x="2722804" y="224351"/>
                </a:lnTo>
                <a:lnTo>
                  <a:pt x="2960752" y="224351"/>
                </a:lnTo>
                <a:lnTo>
                  <a:pt x="3137513" y="227750"/>
                </a:lnTo>
                <a:lnTo>
                  <a:pt x="3273484" y="227750"/>
                </a:lnTo>
                <a:lnTo>
                  <a:pt x="3385659" y="231149"/>
                </a:lnTo>
                <a:lnTo>
                  <a:pt x="3487637" y="237948"/>
                </a:lnTo>
                <a:lnTo>
                  <a:pt x="3576017" y="244746"/>
                </a:lnTo>
                <a:lnTo>
                  <a:pt x="3674596" y="254944"/>
                </a:lnTo>
                <a:lnTo>
                  <a:pt x="3827562" y="275339"/>
                </a:lnTo>
                <a:lnTo>
                  <a:pt x="3956734" y="295735"/>
                </a:lnTo>
                <a:lnTo>
                  <a:pt x="4028118" y="309332"/>
                </a:lnTo>
                <a:lnTo>
                  <a:pt x="4055313" y="312731"/>
                </a:lnTo>
                <a:lnTo>
                  <a:pt x="4096104" y="305933"/>
                </a:lnTo>
                <a:lnTo>
                  <a:pt x="4133495" y="295735"/>
                </a:lnTo>
                <a:lnTo>
                  <a:pt x="4164089" y="275339"/>
                </a:lnTo>
                <a:lnTo>
                  <a:pt x="4177686" y="258343"/>
                </a:lnTo>
                <a:lnTo>
                  <a:pt x="4181085" y="244746"/>
                </a:lnTo>
                <a:lnTo>
                  <a:pt x="4177686" y="220951"/>
                </a:lnTo>
                <a:lnTo>
                  <a:pt x="4164089" y="193757"/>
                </a:lnTo>
                <a:lnTo>
                  <a:pt x="4150492" y="173362"/>
                </a:lnTo>
                <a:lnTo>
                  <a:pt x="4133495" y="156365"/>
                </a:lnTo>
                <a:lnTo>
                  <a:pt x="4119898" y="142768"/>
                </a:lnTo>
                <a:lnTo>
                  <a:pt x="4089305" y="118974"/>
                </a:lnTo>
                <a:lnTo>
                  <a:pt x="4007723" y="78183"/>
                </a:lnTo>
                <a:lnTo>
                  <a:pt x="3919342" y="37391"/>
                </a:lnTo>
                <a:lnTo>
                  <a:pt x="3858156" y="16996"/>
                </a:lnTo>
                <a:lnTo>
                  <a:pt x="3824163" y="6798"/>
                </a:lnTo>
                <a:lnTo>
                  <a:pt x="3803768" y="0"/>
                </a:lnTo>
                <a:lnTo>
                  <a:pt x="3756178" y="6798"/>
                </a:lnTo>
                <a:lnTo>
                  <a:pt x="3660999" y="23794"/>
                </a:lnTo>
                <a:lnTo>
                  <a:pt x="3593014" y="30593"/>
                </a:lnTo>
                <a:lnTo>
                  <a:pt x="3399256" y="37391"/>
                </a:lnTo>
                <a:lnTo>
                  <a:pt x="3134114" y="50988"/>
                </a:lnTo>
                <a:lnTo>
                  <a:pt x="2797588" y="67985"/>
                </a:lnTo>
                <a:lnTo>
                  <a:pt x="2678614" y="78183"/>
                </a:lnTo>
                <a:lnTo>
                  <a:pt x="2331889" y="105377"/>
                </a:lnTo>
                <a:lnTo>
                  <a:pt x="2090542" y="118974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1E65D848-9F51-427C-A8C9-C0B847857A96}"/>
              </a:ext>
            </a:extLst>
          </p:cNvPr>
          <p:cNvSpPr/>
          <p:nvPr/>
        </p:nvSpPr>
        <p:spPr>
          <a:xfrm>
            <a:off x="4037014" y="3979863"/>
            <a:ext cx="1565275" cy="1077912"/>
          </a:xfrm>
          <a:custGeom>
            <a:avLst/>
            <a:gdLst>
              <a:gd name="connsiteX0" fmla="*/ 1045369 w 1566862"/>
              <a:gd name="connsiteY0" fmla="*/ 250031 h 1078706"/>
              <a:gd name="connsiteX1" fmla="*/ 909637 w 1566862"/>
              <a:gd name="connsiteY1" fmla="*/ 376237 h 1078706"/>
              <a:gd name="connsiteX2" fmla="*/ 797719 w 1566862"/>
              <a:gd name="connsiteY2" fmla="*/ 476250 h 1078706"/>
              <a:gd name="connsiteX3" fmla="*/ 652462 w 1566862"/>
              <a:gd name="connsiteY3" fmla="*/ 597694 h 1078706"/>
              <a:gd name="connsiteX4" fmla="*/ 519112 w 1566862"/>
              <a:gd name="connsiteY4" fmla="*/ 707231 h 1078706"/>
              <a:gd name="connsiteX5" fmla="*/ 397669 w 1566862"/>
              <a:gd name="connsiteY5" fmla="*/ 795337 h 1078706"/>
              <a:gd name="connsiteX6" fmla="*/ 280987 w 1566862"/>
              <a:gd name="connsiteY6" fmla="*/ 878681 h 1078706"/>
              <a:gd name="connsiteX7" fmla="*/ 171450 w 1566862"/>
              <a:gd name="connsiteY7" fmla="*/ 950119 h 1078706"/>
              <a:gd name="connsiteX8" fmla="*/ 26194 w 1566862"/>
              <a:gd name="connsiteY8" fmla="*/ 1031081 h 1078706"/>
              <a:gd name="connsiteX9" fmla="*/ 9525 w 1566862"/>
              <a:gd name="connsiteY9" fmla="*/ 1042987 h 1078706"/>
              <a:gd name="connsiteX10" fmla="*/ 0 w 1566862"/>
              <a:gd name="connsiteY10" fmla="*/ 1059656 h 1078706"/>
              <a:gd name="connsiteX11" fmla="*/ 4762 w 1566862"/>
              <a:gd name="connsiteY11" fmla="*/ 1066800 h 1078706"/>
              <a:gd name="connsiteX12" fmla="*/ 16669 w 1566862"/>
              <a:gd name="connsiteY12" fmla="*/ 1073944 h 1078706"/>
              <a:gd name="connsiteX13" fmla="*/ 38100 w 1566862"/>
              <a:gd name="connsiteY13" fmla="*/ 1078706 h 1078706"/>
              <a:gd name="connsiteX14" fmla="*/ 61912 w 1566862"/>
              <a:gd name="connsiteY14" fmla="*/ 1078706 h 1078706"/>
              <a:gd name="connsiteX15" fmla="*/ 111919 w 1566862"/>
              <a:gd name="connsiteY15" fmla="*/ 1064419 h 1078706"/>
              <a:gd name="connsiteX16" fmla="*/ 264319 w 1566862"/>
              <a:gd name="connsiteY16" fmla="*/ 1000125 h 1078706"/>
              <a:gd name="connsiteX17" fmla="*/ 442912 w 1566862"/>
              <a:gd name="connsiteY17" fmla="*/ 914400 h 1078706"/>
              <a:gd name="connsiteX18" fmla="*/ 592931 w 1566862"/>
              <a:gd name="connsiteY18" fmla="*/ 835819 h 1078706"/>
              <a:gd name="connsiteX19" fmla="*/ 702469 w 1566862"/>
              <a:gd name="connsiteY19" fmla="*/ 773906 h 1078706"/>
              <a:gd name="connsiteX20" fmla="*/ 857250 w 1566862"/>
              <a:gd name="connsiteY20" fmla="*/ 681037 h 1078706"/>
              <a:gd name="connsiteX21" fmla="*/ 1009650 w 1566862"/>
              <a:gd name="connsiteY21" fmla="*/ 581025 h 1078706"/>
              <a:gd name="connsiteX22" fmla="*/ 1147762 w 1566862"/>
              <a:gd name="connsiteY22" fmla="*/ 471487 h 1078706"/>
              <a:gd name="connsiteX23" fmla="*/ 1243012 w 1566862"/>
              <a:gd name="connsiteY23" fmla="*/ 395287 h 1078706"/>
              <a:gd name="connsiteX24" fmla="*/ 1307306 w 1566862"/>
              <a:gd name="connsiteY24" fmla="*/ 340519 h 1078706"/>
              <a:gd name="connsiteX25" fmla="*/ 1378744 w 1566862"/>
              <a:gd name="connsiteY25" fmla="*/ 283369 h 1078706"/>
              <a:gd name="connsiteX26" fmla="*/ 1469231 w 1566862"/>
              <a:gd name="connsiteY26" fmla="*/ 209550 h 1078706"/>
              <a:gd name="connsiteX27" fmla="*/ 1533525 w 1566862"/>
              <a:gd name="connsiteY27" fmla="*/ 154781 h 1078706"/>
              <a:gd name="connsiteX28" fmla="*/ 1559719 w 1566862"/>
              <a:gd name="connsiteY28" fmla="*/ 123825 h 1078706"/>
              <a:gd name="connsiteX29" fmla="*/ 1566862 w 1566862"/>
              <a:gd name="connsiteY29" fmla="*/ 109537 h 1078706"/>
              <a:gd name="connsiteX30" fmla="*/ 1564481 w 1566862"/>
              <a:gd name="connsiteY30" fmla="*/ 97631 h 1078706"/>
              <a:gd name="connsiteX31" fmla="*/ 1545431 w 1566862"/>
              <a:gd name="connsiteY31" fmla="*/ 80962 h 1078706"/>
              <a:gd name="connsiteX32" fmla="*/ 1507331 w 1566862"/>
              <a:gd name="connsiteY32" fmla="*/ 47625 h 1078706"/>
              <a:gd name="connsiteX33" fmla="*/ 1464469 w 1566862"/>
              <a:gd name="connsiteY33" fmla="*/ 0 h 1078706"/>
              <a:gd name="connsiteX34" fmla="*/ 1259681 w 1566862"/>
              <a:gd name="connsiteY34" fmla="*/ 26194 h 1078706"/>
              <a:gd name="connsiteX35" fmla="*/ 1190625 w 1566862"/>
              <a:gd name="connsiteY35" fmla="*/ 111919 h 1078706"/>
              <a:gd name="connsiteX36" fmla="*/ 1092994 w 1566862"/>
              <a:gd name="connsiteY36" fmla="*/ 207169 h 1078706"/>
              <a:gd name="connsiteX37" fmla="*/ 1045369 w 1566862"/>
              <a:gd name="connsiteY37" fmla="*/ 250031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566862" h="1078706">
                <a:moveTo>
                  <a:pt x="1045369" y="250031"/>
                </a:moveTo>
                <a:lnTo>
                  <a:pt x="909637" y="376237"/>
                </a:lnTo>
                <a:lnTo>
                  <a:pt x="797719" y="476250"/>
                </a:lnTo>
                <a:lnTo>
                  <a:pt x="652462" y="597694"/>
                </a:lnTo>
                <a:lnTo>
                  <a:pt x="519112" y="707231"/>
                </a:lnTo>
                <a:lnTo>
                  <a:pt x="397669" y="795337"/>
                </a:lnTo>
                <a:lnTo>
                  <a:pt x="280987" y="878681"/>
                </a:lnTo>
                <a:lnTo>
                  <a:pt x="171450" y="950119"/>
                </a:lnTo>
                <a:lnTo>
                  <a:pt x="26194" y="1031081"/>
                </a:lnTo>
                <a:lnTo>
                  <a:pt x="9525" y="1042987"/>
                </a:lnTo>
                <a:lnTo>
                  <a:pt x="0" y="1059656"/>
                </a:lnTo>
                <a:lnTo>
                  <a:pt x="4762" y="1066800"/>
                </a:lnTo>
                <a:lnTo>
                  <a:pt x="16669" y="1073944"/>
                </a:lnTo>
                <a:lnTo>
                  <a:pt x="38100" y="1078706"/>
                </a:lnTo>
                <a:lnTo>
                  <a:pt x="61912" y="1078706"/>
                </a:lnTo>
                <a:lnTo>
                  <a:pt x="111919" y="1064419"/>
                </a:lnTo>
                <a:lnTo>
                  <a:pt x="264319" y="1000125"/>
                </a:lnTo>
                <a:lnTo>
                  <a:pt x="442912" y="914400"/>
                </a:lnTo>
                <a:lnTo>
                  <a:pt x="592931" y="835819"/>
                </a:lnTo>
                <a:lnTo>
                  <a:pt x="702469" y="773906"/>
                </a:lnTo>
                <a:lnTo>
                  <a:pt x="857250" y="681037"/>
                </a:lnTo>
                <a:lnTo>
                  <a:pt x="1009650" y="581025"/>
                </a:lnTo>
                <a:lnTo>
                  <a:pt x="1147762" y="471487"/>
                </a:lnTo>
                <a:lnTo>
                  <a:pt x="1243012" y="395287"/>
                </a:lnTo>
                <a:lnTo>
                  <a:pt x="1307306" y="340519"/>
                </a:lnTo>
                <a:lnTo>
                  <a:pt x="1378744" y="283369"/>
                </a:lnTo>
                <a:lnTo>
                  <a:pt x="1469231" y="209550"/>
                </a:lnTo>
                <a:lnTo>
                  <a:pt x="1533525" y="154781"/>
                </a:lnTo>
                <a:lnTo>
                  <a:pt x="1559719" y="123825"/>
                </a:lnTo>
                <a:lnTo>
                  <a:pt x="1566862" y="109537"/>
                </a:lnTo>
                <a:lnTo>
                  <a:pt x="1564481" y="97631"/>
                </a:lnTo>
                <a:lnTo>
                  <a:pt x="1545431" y="80962"/>
                </a:lnTo>
                <a:lnTo>
                  <a:pt x="1507331" y="47625"/>
                </a:lnTo>
                <a:lnTo>
                  <a:pt x="1464469" y="0"/>
                </a:lnTo>
                <a:lnTo>
                  <a:pt x="1259681" y="26194"/>
                </a:lnTo>
                <a:lnTo>
                  <a:pt x="1190625" y="111919"/>
                </a:lnTo>
                <a:lnTo>
                  <a:pt x="1092994" y="207169"/>
                </a:lnTo>
                <a:lnTo>
                  <a:pt x="1045369" y="2500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9B4573BB-CD2F-44FC-9B00-E51EFB0DB26D}"/>
              </a:ext>
            </a:extLst>
          </p:cNvPr>
          <p:cNvSpPr/>
          <p:nvPr/>
        </p:nvSpPr>
        <p:spPr>
          <a:xfrm>
            <a:off x="6430964" y="3903664"/>
            <a:ext cx="1870075" cy="1114425"/>
          </a:xfrm>
          <a:custGeom>
            <a:avLst/>
            <a:gdLst>
              <a:gd name="connsiteX0" fmla="*/ 461963 w 1869282"/>
              <a:gd name="connsiteY0" fmla="*/ 447675 h 1114425"/>
              <a:gd name="connsiteX1" fmla="*/ 345282 w 1869282"/>
              <a:gd name="connsiteY1" fmla="*/ 335756 h 1114425"/>
              <a:gd name="connsiteX2" fmla="*/ 245269 w 1869282"/>
              <a:gd name="connsiteY2" fmla="*/ 240506 h 1114425"/>
              <a:gd name="connsiteX3" fmla="*/ 123825 w 1869282"/>
              <a:gd name="connsiteY3" fmla="*/ 123825 h 1114425"/>
              <a:gd name="connsiteX4" fmla="*/ 0 w 1869282"/>
              <a:gd name="connsiteY4" fmla="*/ 9525 h 1114425"/>
              <a:gd name="connsiteX5" fmla="*/ 138113 w 1869282"/>
              <a:gd name="connsiteY5" fmla="*/ 0 h 1114425"/>
              <a:gd name="connsiteX6" fmla="*/ 221457 w 1869282"/>
              <a:gd name="connsiteY6" fmla="*/ 78581 h 1114425"/>
              <a:gd name="connsiteX7" fmla="*/ 311944 w 1869282"/>
              <a:gd name="connsiteY7" fmla="*/ 145256 h 1114425"/>
              <a:gd name="connsiteX8" fmla="*/ 440532 w 1869282"/>
              <a:gd name="connsiteY8" fmla="*/ 238125 h 1114425"/>
              <a:gd name="connsiteX9" fmla="*/ 581025 w 1869282"/>
              <a:gd name="connsiteY9" fmla="*/ 338137 h 1114425"/>
              <a:gd name="connsiteX10" fmla="*/ 738188 w 1869282"/>
              <a:gd name="connsiteY10" fmla="*/ 450056 h 1114425"/>
              <a:gd name="connsiteX11" fmla="*/ 859632 w 1869282"/>
              <a:gd name="connsiteY11" fmla="*/ 533400 h 1114425"/>
              <a:gd name="connsiteX12" fmla="*/ 978694 w 1869282"/>
              <a:gd name="connsiteY12" fmla="*/ 609600 h 1114425"/>
              <a:gd name="connsiteX13" fmla="*/ 1128713 w 1869282"/>
              <a:gd name="connsiteY13" fmla="*/ 700087 h 1114425"/>
              <a:gd name="connsiteX14" fmla="*/ 1271588 w 1869282"/>
              <a:gd name="connsiteY14" fmla="*/ 771525 h 1114425"/>
              <a:gd name="connsiteX15" fmla="*/ 1476375 w 1869282"/>
              <a:gd name="connsiteY15" fmla="*/ 859631 h 1114425"/>
              <a:gd name="connsiteX16" fmla="*/ 1678782 w 1869282"/>
              <a:gd name="connsiteY16" fmla="*/ 938212 h 1114425"/>
              <a:gd name="connsiteX17" fmla="*/ 1778794 w 1869282"/>
              <a:gd name="connsiteY17" fmla="*/ 976312 h 1114425"/>
              <a:gd name="connsiteX18" fmla="*/ 1843088 w 1869282"/>
              <a:gd name="connsiteY18" fmla="*/ 997744 h 1114425"/>
              <a:gd name="connsiteX19" fmla="*/ 1854994 w 1869282"/>
              <a:gd name="connsiteY19" fmla="*/ 1004887 h 1114425"/>
              <a:gd name="connsiteX20" fmla="*/ 1864519 w 1869282"/>
              <a:gd name="connsiteY20" fmla="*/ 1014412 h 1114425"/>
              <a:gd name="connsiteX21" fmla="*/ 1869282 w 1869282"/>
              <a:gd name="connsiteY21" fmla="*/ 1023937 h 1114425"/>
              <a:gd name="connsiteX22" fmla="*/ 1869282 w 1869282"/>
              <a:gd name="connsiteY22" fmla="*/ 1033462 h 1114425"/>
              <a:gd name="connsiteX23" fmla="*/ 1862138 w 1869282"/>
              <a:gd name="connsiteY23" fmla="*/ 1047750 h 1114425"/>
              <a:gd name="connsiteX24" fmla="*/ 1843088 w 1869282"/>
              <a:gd name="connsiteY24" fmla="*/ 1059656 h 1114425"/>
              <a:gd name="connsiteX25" fmla="*/ 1795463 w 1869282"/>
              <a:gd name="connsiteY25" fmla="*/ 1071562 h 1114425"/>
              <a:gd name="connsiteX26" fmla="*/ 1681163 w 1869282"/>
              <a:gd name="connsiteY26" fmla="*/ 1081087 h 1114425"/>
              <a:gd name="connsiteX27" fmla="*/ 1535907 w 1869282"/>
              <a:gd name="connsiteY27" fmla="*/ 1095375 h 1114425"/>
              <a:gd name="connsiteX28" fmla="*/ 1390650 w 1869282"/>
              <a:gd name="connsiteY28" fmla="*/ 1109662 h 1114425"/>
              <a:gd name="connsiteX29" fmla="*/ 1345407 w 1869282"/>
              <a:gd name="connsiteY29" fmla="*/ 1114425 h 1114425"/>
              <a:gd name="connsiteX30" fmla="*/ 1297782 w 1869282"/>
              <a:gd name="connsiteY30" fmla="*/ 1114425 h 1114425"/>
              <a:gd name="connsiteX31" fmla="*/ 1254919 w 1869282"/>
              <a:gd name="connsiteY31" fmla="*/ 1109662 h 1114425"/>
              <a:gd name="connsiteX32" fmla="*/ 1209675 w 1869282"/>
              <a:gd name="connsiteY32" fmla="*/ 1097756 h 1114425"/>
              <a:gd name="connsiteX33" fmla="*/ 1166813 w 1869282"/>
              <a:gd name="connsiteY33" fmla="*/ 1078706 h 1114425"/>
              <a:gd name="connsiteX34" fmla="*/ 1123950 w 1869282"/>
              <a:gd name="connsiteY34" fmla="*/ 1054894 h 1114425"/>
              <a:gd name="connsiteX35" fmla="*/ 1083469 w 1869282"/>
              <a:gd name="connsiteY35" fmla="*/ 1028700 h 1114425"/>
              <a:gd name="connsiteX36" fmla="*/ 997744 w 1869282"/>
              <a:gd name="connsiteY36" fmla="*/ 959644 h 1114425"/>
              <a:gd name="connsiteX37" fmla="*/ 869157 w 1869282"/>
              <a:gd name="connsiteY37" fmla="*/ 833437 h 1114425"/>
              <a:gd name="connsiteX38" fmla="*/ 773907 w 1869282"/>
              <a:gd name="connsiteY38" fmla="*/ 738187 h 1114425"/>
              <a:gd name="connsiteX39" fmla="*/ 626269 w 1869282"/>
              <a:gd name="connsiteY39" fmla="*/ 600075 h 1114425"/>
              <a:gd name="connsiteX40" fmla="*/ 461963 w 1869282"/>
              <a:gd name="connsiteY40" fmla="*/ 44767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69282" h="1114425">
                <a:moveTo>
                  <a:pt x="461963" y="447675"/>
                </a:moveTo>
                <a:lnTo>
                  <a:pt x="345282" y="335756"/>
                </a:lnTo>
                <a:lnTo>
                  <a:pt x="245269" y="240506"/>
                </a:lnTo>
                <a:lnTo>
                  <a:pt x="123825" y="123825"/>
                </a:lnTo>
                <a:lnTo>
                  <a:pt x="0" y="9525"/>
                </a:lnTo>
                <a:lnTo>
                  <a:pt x="138113" y="0"/>
                </a:lnTo>
                <a:lnTo>
                  <a:pt x="221457" y="78581"/>
                </a:lnTo>
                <a:lnTo>
                  <a:pt x="311944" y="145256"/>
                </a:lnTo>
                <a:lnTo>
                  <a:pt x="440532" y="238125"/>
                </a:lnTo>
                <a:lnTo>
                  <a:pt x="581025" y="338137"/>
                </a:lnTo>
                <a:lnTo>
                  <a:pt x="738188" y="450056"/>
                </a:lnTo>
                <a:lnTo>
                  <a:pt x="859632" y="533400"/>
                </a:lnTo>
                <a:lnTo>
                  <a:pt x="978694" y="609600"/>
                </a:lnTo>
                <a:lnTo>
                  <a:pt x="1128713" y="700087"/>
                </a:lnTo>
                <a:lnTo>
                  <a:pt x="1271588" y="771525"/>
                </a:lnTo>
                <a:lnTo>
                  <a:pt x="1476375" y="859631"/>
                </a:lnTo>
                <a:lnTo>
                  <a:pt x="1678782" y="938212"/>
                </a:lnTo>
                <a:lnTo>
                  <a:pt x="1778794" y="976312"/>
                </a:lnTo>
                <a:lnTo>
                  <a:pt x="1843088" y="997744"/>
                </a:lnTo>
                <a:lnTo>
                  <a:pt x="1854994" y="1004887"/>
                </a:lnTo>
                <a:lnTo>
                  <a:pt x="1864519" y="1014412"/>
                </a:lnTo>
                <a:lnTo>
                  <a:pt x="1869282" y="1023937"/>
                </a:lnTo>
                <a:lnTo>
                  <a:pt x="1869282" y="1033462"/>
                </a:lnTo>
                <a:lnTo>
                  <a:pt x="1862138" y="1047750"/>
                </a:lnTo>
                <a:lnTo>
                  <a:pt x="1843088" y="1059656"/>
                </a:lnTo>
                <a:lnTo>
                  <a:pt x="1795463" y="1071562"/>
                </a:lnTo>
                <a:lnTo>
                  <a:pt x="1681163" y="1081087"/>
                </a:lnTo>
                <a:lnTo>
                  <a:pt x="1535907" y="1095375"/>
                </a:lnTo>
                <a:lnTo>
                  <a:pt x="1390650" y="1109662"/>
                </a:lnTo>
                <a:lnTo>
                  <a:pt x="1345407" y="1114425"/>
                </a:lnTo>
                <a:lnTo>
                  <a:pt x="1297782" y="1114425"/>
                </a:lnTo>
                <a:lnTo>
                  <a:pt x="1254919" y="1109662"/>
                </a:lnTo>
                <a:lnTo>
                  <a:pt x="1209675" y="1097756"/>
                </a:lnTo>
                <a:lnTo>
                  <a:pt x="1166813" y="1078706"/>
                </a:lnTo>
                <a:lnTo>
                  <a:pt x="1123950" y="1054894"/>
                </a:lnTo>
                <a:lnTo>
                  <a:pt x="1083469" y="1028700"/>
                </a:lnTo>
                <a:lnTo>
                  <a:pt x="997744" y="959644"/>
                </a:lnTo>
                <a:lnTo>
                  <a:pt x="869157" y="833437"/>
                </a:lnTo>
                <a:lnTo>
                  <a:pt x="773907" y="738187"/>
                </a:lnTo>
                <a:lnTo>
                  <a:pt x="626269" y="600075"/>
                </a:lnTo>
                <a:lnTo>
                  <a:pt x="461963" y="4476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E747742A-D451-4DE8-9987-AF4841A32A11}"/>
              </a:ext>
            </a:extLst>
          </p:cNvPr>
          <p:cNvSpPr/>
          <p:nvPr/>
        </p:nvSpPr>
        <p:spPr>
          <a:xfrm>
            <a:off x="5748339" y="4211639"/>
            <a:ext cx="485775" cy="1895475"/>
          </a:xfrm>
          <a:custGeom>
            <a:avLst/>
            <a:gdLst>
              <a:gd name="connsiteX0" fmla="*/ 408348 w 486010"/>
              <a:gd name="connsiteY0" fmla="*/ 681416 h 1896441"/>
              <a:gd name="connsiteX1" fmla="*/ 408348 w 486010"/>
              <a:gd name="connsiteY1" fmla="*/ 493526 h 1896441"/>
              <a:gd name="connsiteX2" fmla="*/ 405843 w 486010"/>
              <a:gd name="connsiteY2" fmla="*/ 325677 h 1896441"/>
              <a:gd name="connsiteX3" fmla="*/ 410853 w 486010"/>
              <a:gd name="connsiteY3" fmla="*/ 310646 h 1896441"/>
              <a:gd name="connsiteX4" fmla="*/ 440916 w 486010"/>
              <a:gd name="connsiteY4" fmla="*/ 283089 h 1896441"/>
              <a:gd name="connsiteX5" fmla="*/ 468473 w 486010"/>
              <a:gd name="connsiteY5" fmla="*/ 250521 h 1896441"/>
              <a:gd name="connsiteX6" fmla="*/ 483504 w 486010"/>
              <a:gd name="connsiteY6" fmla="*/ 225469 h 1896441"/>
              <a:gd name="connsiteX7" fmla="*/ 486010 w 486010"/>
              <a:gd name="connsiteY7" fmla="*/ 202922 h 1896441"/>
              <a:gd name="connsiteX8" fmla="*/ 486010 w 486010"/>
              <a:gd name="connsiteY8" fmla="*/ 187891 h 1896441"/>
              <a:gd name="connsiteX9" fmla="*/ 478494 w 486010"/>
              <a:gd name="connsiteY9" fmla="*/ 162839 h 1896441"/>
              <a:gd name="connsiteX10" fmla="*/ 460957 w 486010"/>
              <a:gd name="connsiteY10" fmla="*/ 140292 h 1896441"/>
              <a:gd name="connsiteX11" fmla="*/ 440916 w 486010"/>
              <a:gd name="connsiteY11" fmla="*/ 117745 h 1896441"/>
              <a:gd name="connsiteX12" fmla="*/ 405843 w 486010"/>
              <a:gd name="connsiteY12" fmla="*/ 95198 h 1896441"/>
              <a:gd name="connsiteX13" fmla="*/ 365760 w 486010"/>
              <a:gd name="connsiteY13" fmla="*/ 77662 h 1896441"/>
              <a:gd name="connsiteX14" fmla="*/ 315656 w 486010"/>
              <a:gd name="connsiteY14" fmla="*/ 65136 h 1896441"/>
              <a:gd name="connsiteX15" fmla="*/ 248015 w 486010"/>
              <a:gd name="connsiteY15" fmla="*/ 42589 h 1896441"/>
              <a:gd name="connsiteX16" fmla="*/ 182880 w 486010"/>
              <a:gd name="connsiteY16" fmla="*/ 20042 h 1896441"/>
              <a:gd name="connsiteX17" fmla="*/ 127765 w 486010"/>
              <a:gd name="connsiteY17" fmla="*/ 7516 h 1896441"/>
              <a:gd name="connsiteX18" fmla="*/ 55114 w 486010"/>
              <a:gd name="connsiteY18" fmla="*/ 0 h 1896441"/>
              <a:gd name="connsiteX19" fmla="*/ 27557 w 486010"/>
              <a:gd name="connsiteY19" fmla="*/ 0 h 1896441"/>
              <a:gd name="connsiteX20" fmla="*/ 7515 w 486010"/>
              <a:gd name="connsiteY20" fmla="*/ 10021 h 1896441"/>
              <a:gd name="connsiteX21" fmla="*/ 0 w 486010"/>
              <a:gd name="connsiteY21" fmla="*/ 25052 h 1896441"/>
              <a:gd name="connsiteX22" fmla="*/ 7515 w 486010"/>
              <a:gd name="connsiteY22" fmla="*/ 42589 h 1896441"/>
              <a:gd name="connsiteX23" fmla="*/ 25052 w 486010"/>
              <a:gd name="connsiteY23" fmla="*/ 65136 h 1896441"/>
              <a:gd name="connsiteX24" fmla="*/ 65135 w 486010"/>
              <a:gd name="connsiteY24" fmla="*/ 87683 h 1896441"/>
              <a:gd name="connsiteX25" fmla="*/ 97703 w 486010"/>
              <a:gd name="connsiteY25" fmla="*/ 107724 h 1896441"/>
              <a:gd name="connsiteX26" fmla="*/ 127765 w 486010"/>
              <a:gd name="connsiteY26" fmla="*/ 130271 h 1896441"/>
              <a:gd name="connsiteX27" fmla="*/ 162838 w 486010"/>
              <a:gd name="connsiteY27" fmla="*/ 167849 h 1896441"/>
              <a:gd name="connsiteX28" fmla="*/ 182880 w 486010"/>
              <a:gd name="connsiteY28" fmla="*/ 195406 h 1896441"/>
              <a:gd name="connsiteX29" fmla="*/ 197911 w 486010"/>
              <a:gd name="connsiteY29" fmla="*/ 230479 h 1896441"/>
              <a:gd name="connsiteX30" fmla="*/ 202921 w 486010"/>
              <a:gd name="connsiteY30" fmla="*/ 263047 h 1896441"/>
              <a:gd name="connsiteX31" fmla="*/ 205427 w 486010"/>
              <a:gd name="connsiteY31" fmla="*/ 308141 h 1896441"/>
              <a:gd name="connsiteX32" fmla="*/ 200416 w 486010"/>
              <a:gd name="connsiteY32" fmla="*/ 536114 h 1896441"/>
              <a:gd name="connsiteX33" fmla="*/ 190395 w 486010"/>
              <a:gd name="connsiteY33" fmla="*/ 1017114 h 1896441"/>
              <a:gd name="connsiteX34" fmla="*/ 185385 w 486010"/>
              <a:gd name="connsiteY34" fmla="*/ 1357822 h 1896441"/>
              <a:gd name="connsiteX35" fmla="*/ 180374 w 486010"/>
              <a:gd name="connsiteY35" fmla="*/ 1442999 h 1896441"/>
              <a:gd name="connsiteX36" fmla="*/ 182880 w 486010"/>
              <a:gd name="connsiteY36" fmla="*/ 1858863 h 1896441"/>
              <a:gd name="connsiteX37" fmla="*/ 195406 w 486010"/>
              <a:gd name="connsiteY37" fmla="*/ 1878905 h 1896441"/>
              <a:gd name="connsiteX38" fmla="*/ 210437 w 486010"/>
              <a:gd name="connsiteY38" fmla="*/ 1891431 h 1896441"/>
              <a:gd name="connsiteX39" fmla="*/ 220458 w 486010"/>
              <a:gd name="connsiteY39" fmla="*/ 1896441 h 1896441"/>
              <a:gd name="connsiteX40" fmla="*/ 232984 w 486010"/>
              <a:gd name="connsiteY40" fmla="*/ 1896441 h 1896441"/>
              <a:gd name="connsiteX41" fmla="*/ 258036 w 486010"/>
              <a:gd name="connsiteY41" fmla="*/ 1878905 h 1896441"/>
              <a:gd name="connsiteX42" fmla="*/ 295614 w 486010"/>
              <a:gd name="connsiteY42" fmla="*/ 1843832 h 1896441"/>
              <a:gd name="connsiteX43" fmla="*/ 323171 w 486010"/>
              <a:gd name="connsiteY43" fmla="*/ 1811264 h 1896441"/>
              <a:gd name="connsiteX44" fmla="*/ 343213 w 486010"/>
              <a:gd name="connsiteY44" fmla="*/ 1781202 h 1896441"/>
              <a:gd name="connsiteX45" fmla="*/ 365760 w 486010"/>
              <a:gd name="connsiteY45" fmla="*/ 1708551 h 1896441"/>
              <a:gd name="connsiteX46" fmla="*/ 410853 w 486010"/>
              <a:gd name="connsiteY46" fmla="*/ 1535691 h 1896441"/>
              <a:gd name="connsiteX47" fmla="*/ 430895 w 486010"/>
              <a:gd name="connsiteY47" fmla="*/ 1445504 h 1896441"/>
              <a:gd name="connsiteX48" fmla="*/ 420874 w 486010"/>
              <a:gd name="connsiteY48" fmla="*/ 1385379 h 1896441"/>
              <a:gd name="connsiteX49" fmla="*/ 413359 w 486010"/>
              <a:gd name="connsiteY49" fmla="*/ 1320244 h 1896441"/>
              <a:gd name="connsiteX50" fmla="*/ 405843 w 486010"/>
              <a:gd name="connsiteY50" fmla="*/ 1177447 h 1896441"/>
              <a:gd name="connsiteX51" fmla="*/ 408348 w 486010"/>
              <a:gd name="connsiteY51" fmla="*/ 914400 h 1896441"/>
              <a:gd name="connsiteX52" fmla="*/ 408348 w 486010"/>
              <a:gd name="connsiteY52" fmla="*/ 681416 h 1896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486010" h="1896441">
                <a:moveTo>
                  <a:pt x="408348" y="681416"/>
                </a:moveTo>
                <a:lnTo>
                  <a:pt x="408348" y="493526"/>
                </a:lnTo>
                <a:lnTo>
                  <a:pt x="405843" y="325677"/>
                </a:lnTo>
                <a:lnTo>
                  <a:pt x="410853" y="310646"/>
                </a:lnTo>
                <a:lnTo>
                  <a:pt x="440916" y="283089"/>
                </a:lnTo>
                <a:lnTo>
                  <a:pt x="468473" y="250521"/>
                </a:lnTo>
                <a:lnTo>
                  <a:pt x="483504" y="225469"/>
                </a:lnTo>
                <a:lnTo>
                  <a:pt x="486010" y="202922"/>
                </a:lnTo>
                <a:lnTo>
                  <a:pt x="486010" y="187891"/>
                </a:lnTo>
                <a:lnTo>
                  <a:pt x="478494" y="162839"/>
                </a:lnTo>
                <a:lnTo>
                  <a:pt x="460957" y="140292"/>
                </a:lnTo>
                <a:lnTo>
                  <a:pt x="440916" y="117745"/>
                </a:lnTo>
                <a:lnTo>
                  <a:pt x="405843" y="95198"/>
                </a:lnTo>
                <a:lnTo>
                  <a:pt x="365760" y="77662"/>
                </a:lnTo>
                <a:lnTo>
                  <a:pt x="315656" y="65136"/>
                </a:lnTo>
                <a:lnTo>
                  <a:pt x="248015" y="42589"/>
                </a:lnTo>
                <a:lnTo>
                  <a:pt x="182880" y="20042"/>
                </a:lnTo>
                <a:lnTo>
                  <a:pt x="127765" y="7516"/>
                </a:lnTo>
                <a:lnTo>
                  <a:pt x="55114" y="0"/>
                </a:lnTo>
                <a:lnTo>
                  <a:pt x="27557" y="0"/>
                </a:lnTo>
                <a:lnTo>
                  <a:pt x="7515" y="10021"/>
                </a:lnTo>
                <a:lnTo>
                  <a:pt x="0" y="25052"/>
                </a:lnTo>
                <a:lnTo>
                  <a:pt x="7515" y="42589"/>
                </a:lnTo>
                <a:lnTo>
                  <a:pt x="25052" y="65136"/>
                </a:lnTo>
                <a:lnTo>
                  <a:pt x="65135" y="87683"/>
                </a:lnTo>
                <a:lnTo>
                  <a:pt x="97703" y="107724"/>
                </a:lnTo>
                <a:lnTo>
                  <a:pt x="127765" y="130271"/>
                </a:lnTo>
                <a:lnTo>
                  <a:pt x="162838" y="167849"/>
                </a:lnTo>
                <a:lnTo>
                  <a:pt x="182880" y="195406"/>
                </a:lnTo>
                <a:lnTo>
                  <a:pt x="197911" y="230479"/>
                </a:lnTo>
                <a:lnTo>
                  <a:pt x="202921" y="263047"/>
                </a:lnTo>
                <a:lnTo>
                  <a:pt x="205427" y="308141"/>
                </a:lnTo>
                <a:lnTo>
                  <a:pt x="200416" y="536114"/>
                </a:lnTo>
                <a:lnTo>
                  <a:pt x="190395" y="1017114"/>
                </a:lnTo>
                <a:lnTo>
                  <a:pt x="185385" y="1357822"/>
                </a:lnTo>
                <a:lnTo>
                  <a:pt x="180374" y="1442999"/>
                </a:lnTo>
                <a:cubicBezTo>
                  <a:pt x="181209" y="1581620"/>
                  <a:pt x="182045" y="1720242"/>
                  <a:pt x="182880" y="1858863"/>
                </a:cubicBezTo>
                <a:lnTo>
                  <a:pt x="195406" y="1878905"/>
                </a:lnTo>
                <a:lnTo>
                  <a:pt x="210437" y="1891431"/>
                </a:lnTo>
                <a:lnTo>
                  <a:pt x="220458" y="1896441"/>
                </a:lnTo>
                <a:lnTo>
                  <a:pt x="232984" y="1896441"/>
                </a:lnTo>
                <a:lnTo>
                  <a:pt x="258036" y="1878905"/>
                </a:lnTo>
                <a:lnTo>
                  <a:pt x="295614" y="1843832"/>
                </a:lnTo>
                <a:lnTo>
                  <a:pt x="323171" y="1811264"/>
                </a:lnTo>
                <a:lnTo>
                  <a:pt x="343213" y="1781202"/>
                </a:lnTo>
                <a:lnTo>
                  <a:pt x="365760" y="1708551"/>
                </a:lnTo>
                <a:lnTo>
                  <a:pt x="410853" y="1535691"/>
                </a:lnTo>
                <a:lnTo>
                  <a:pt x="430895" y="1445504"/>
                </a:lnTo>
                <a:lnTo>
                  <a:pt x="420874" y="1385379"/>
                </a:lnTo>
                <a:lnTo>
                  <a:pt x="413359" y="1320244"/>
                </a:lnTo>
                <a:lnTo>
                  <a:pt x="405843" y="1177447"/>
                </a:lnTo>
                <a:lnTo>
                  <a:pt x="408348" y="914400"/>
                </a:lnTo>
                <a:lnTo>
                  <a:pt x="408348" y="68141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5E92380-661D-4E73-8895-BCFA768862F0}"/>
              </a:ext>
            </a:extLst>
          </p:cNvPr>
          <p:cNvSpPr/>
          <p:nvPr/>
        </p:nvSpPr>
        <p:spPr>
          <a:xfrm>
            <a:off x="5380039" y="5513389"/>
            <a:ext cx="592137" cy="592137"/>
          </a:xfrm>
          <a:custGeom>
            <a:avLst/>
            <a:gdLst>
              <a:gd name="connsiteX0" fmla="*/ 302419 w 592931"/>
              <a:gd name="connsiteY0" fmla="*/ 102394 h 592931"/>
              <a:gd name="connsiteX1" fmla="*/ 381000 w 592931"/>
              <a:gd name="connsiteY1" fmla="*/ 130969 h 592931"/>
              <a:gd name="connsiteX2" fmla="*/ 440531 w 592931"/>
              <a:gd name="connsiteY2" fmla="*/ 150019 h 592931"/>
              <a:gd name="connsiteX3" fmla="*/ 473869 w 592931"/>
              <a:gd name="connsiteY3" fmla="*/ 154781 h 592931"/>
              <a:gd name="connsiteX4" fmla="*/ 492919 w 592931"/>
              <a:gd name="connsiteY4" fmla="*/ 152400 h 592931"/>
              <a:gd name="connsiteX5" fmla="*/ 526256 w 592931"/>
              <a:gd name="connsiteY5" fmla="*/ 142875 h 592931"/>
              <a:gd name="connsiteX6" fmla="*/ 540544 w 592931"/>
              <a:gd name="connsiteY6" fmla="*/ 128587 h 592931"/>
              <a:gd name="connsiteX7" fmla="*/ 552450 w 592931"/>
              <a:gd name="connsiteY7" fmla="*/ 102394 h 592931"/>
              <a:gd name="connsiteX8" fmla="*/ 557212 w 592931"/>
              <a:gd name="connsiteY8" fmla="*/ 0 h 592931"/>
              <a:gd name="connsiteX9" fmla="*/ 592931 w 592931"/>
              <a:gd name="connsiteY9" fmla="*/ 592931 h 592931"/>
              <a:gd name="connsiteX10" fmla="*/ 569119 w 592931"/>
              <a:gd name="connsiteY10" fmla="*/ 578644 h 592931"/>
              <a:gd name="connsiteX11" fmla="*/ 550069 w 592931"/>
              <a:gd name="connsiteY11" fmla="*/ 557212 h 592931"/>
              <a:gd name="connsiteX12" fmla="*/ 521494 w 592931"/>
              <a:gd name="connsiteY12" fmla="*/ 511969 h 592931"/>
              <a:gd name="connsiteX13" fmla="*/ 490537 w 592931"/>
              <a:gd name="connsiteY13" fmla="*/ 450056 h 592931"/>
              <a:gd name="connsiteX14" fmla="*/ 466725 w 592931"/>
              <a:gd name="connsiteY14" fmla="*/ 421481 h 592931"/>
              <a:gd name="connsiteX15" fmla="*/ 400050 w 592931"/>
              <a:gd name="connsiteY15" fmla="*/ 357187 h 592931"/>
              <a:gd name="connsiteX16" fmla="*/ 316706 w 592931"/>
              <a:gd name="connsiteY16" fmla="*/ 285750 h 592931"/>
              <a:gd name="connsiteX17" fmla="*/ 261937 w 592931"/>
              <a:gd name="connsiteY17" fmla="*/ 240506 h 592931"/>
              <a:gd name="connsiteX18" fmla="*/ 200025 w 592931"/>
              <a:gd name="connsiteY18" fmla="*/ 190500 h 592931"/>
              <a:gd name="connsiteX19" fmla="*/ 123825 w 592931"/>
              <a:gd name="connsiteY19" fmla="*/ 133350 h 592931"/>
              <a:gd name="connsiteX20" fmla="*/ 66675 w 592931"/>
              <a:gd name="connsiteY20" fmla="*/ 95250 h 592931"/>
              <a:gd name="connsiteX21" fmla="*/ 26194 w 592931"/>
              <a:gd name="connsiteY21" fmla="*/ 69056 h 592931"/>
              <a:gd name="connsiteX22" fmla="*/ 9525 w 592931"/>
              <a:gd name="connsiteY22" fmla="*/ 57150 h 592931"/>
              <a:gd name="connsiteX23" fmla="*/ 2381 w 592931"/>
              <a:gd name="connsiteY23" fmla="*/ 40481 h 592931"/>
              <a:gd name="connsiteX24" fmla="*/ 0 w 592931"/>
              <a:gd name="connsiteY24" fmla="*/ 23812 h 592931"/>
              <a:gd name="connsiteX25" fmla="*/ 4762 w 592931"/>
              <a:gd name="connsiteY25" fmla="*/ 9525 h 592931"/>
              <a:gd name="connsiteX26" fmla="*/ 26194 w 592931"/>
              <a:gd name="connsiteY26" fmla="*/ 9525 h 592931"/>
              <a:gd name="connsiteX27" fmla="*/ 76200 w 592931"/>
              <a:gd name="connsiteY27" fmla="*/ 19050 h 592931"/>
              <a:gd name="connsiteX28" fmla="*/ 176212 w 592931"/>
              <a:gd name="connsiteY28" fmla="*/ 54769 h 592931"/>
              <a:gd name="connsiteX29" fmla="*/ 302419 w 592931"/>
              <a:gd name="connsiteY29" fmla="*/ 102394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92931" h="592931">
                <a:moveTo>
                  <a:pt x="302419" y="102394"/>
                </a:moveTo>
                <a:lnTo>
                  <a:pt x="381000" y="130969"/>
                </a:lnTo>
                <a:lnTo>
                  <a:pt x="440531" y="150019"/>
                </a:lnTo>
                <a:lnTo>
                  <a:pt x="473869" y="154781"/>
                </a:lnTo>
                <a:lnTo>
                  <a:pt x="492919" y="152400"/>
                </a:lnTo>
                <a:lnTo>
                  <a:pt x="526256" y="142875"/>
                </a:lnTo>
                <a:lnTo>
                  <a:pt x="540544" y="128587"/>
                </a:lnTo>
                <a:lnTo>
                  <a:pt x="552450" y="102394"/>
                </a:lnTo>
                <a:lnTo>
                  <a:pt x="557212" y="0"/>
                </a:lnTo>
                <a:lnTo>
                  <a:pt x="592931" y="592931"/>
                </a:lnTo>
                <a:lnTo>
                  <a:pt x="569119" y="578644"/>
                </a:lnTo>
                <a:lnTo>
                  <a:pt x="550069" y="557212"/>
                </a:lnTo>
                <a:lnTo>
                  <a:pt x="521494" y="511969"/>
                </a:lnTo>
                <a:lnTo>
                  <a:pt x="490537" y="450056"/>
                </a:lnTo>
                <a:lnTo>
                  <a:pt x="466725" y="421481"/>
                </a:lnTo>
                <a:lnTo>
                  <a:pt x="400050" y="357187"/>
                </a:lnTo>
                <a:lnTo>
                  <a:pt x="316706" y="285750"/>
                </a:lnTo>
                <a:lnTo>
                  <a:pt x="261937" y="240506"/>
                </a:lnTo>
                <a:lnTo>
                  <a:pt x="200025" y="190500"/>
                </a:lnTo>
                <a:lnTo>
                  <a:pt x="123825" y="133350"/>
                </a:lnTo>
                <a:lnTo>
                  <a:pt x="66675" y="95250"/>
                </a:lnTo>
                <a:lnTo>
                  <a:pt x="26194" y="69056"/>
                </a:lnTo>
                <a:lnTo>
                  <a:pt x="9525" y="57150"/>
                </a:lnTo>
                <a:lnTo>
                  <a:pt x="2381" y="40481"/>
                </a:lnTo>
                <a:lnTo>
                  <a:pt x="0" y="23812"/>
                </a:lnTo>
                <a:lnTo>
                  <a:pt x="4762" y="9525"/>
                </a:lnTo>
                <a:lnTo>
                  <a:pt x="26194" y="9525"/>
                </a:lnTo>
                <a:lnTo>
                  <a:pt x="76200" y="19050"/>
                </a:lnTo>
                <a:lnTo>
                  <a:pt x="176212" y="54769"/>
                </a:lnTo>
                <a:lnTo>
                  <a:pt x="302419" y="102394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7CF7C7E-6ED3-4FA1-B6E0-A61E651A9BF5}"/>
              </a:ext>
            </a:extLst>
          </p:cNvPr>
          <p:cNvSpPr/>
          <p:nvPr/>
        </p:nvSpPr>
        <p:spPr>
          <a:xfrm>
            <a:off x="4968875" y="4538663"/>
            <a:ext cx="655638" cy="366712"/>
          </a:xfrm>
          <a:custGeom>
            <a:avLst/>
            <a:gdLst>
              <a:gd name="connsiteX0" fmla="*/ 285593 w 656364"/>
              <a:gd name="connsiteY0" fmla="*/ 105219 h 365760"/>
              <a:gd name="connsiteX1" fmla="*/ 405843 w 656364"/>
              <a:gd name="connsiteY1" fmla="*/ 130271 h 365760"/>
              <a:gd name="connsiteX2" fmla="*/ 478494 w 656364"/>
              <a:gd name="connsiteY2" fmla="*/ 150313 h 365760"/>
              <a:gd name="connsiteX3" fmla="*/ 538619 w 656364"/>
              <a:gd name="connsiteY3" fmla="*/ 172860 h 365760"/>
              <a:gd name="connsiteX4" fmla="*/ 573692 w 656364"/>
              <a:gd name="connsiteY4" fmla="*/ 192901 h 365760"/>
              <a:gd name="connsiteX5" fmla="*/ 593733 w 656364"/>
              <a:gd name="connsiteY5" fmla="*/ 212943 h 365760"/>
              <a:gd name="connsiteX6" fmla="*/ 628806 w 656364"/>
              <a:gd name="connsiteY6" fmla="*/ 255531 h 365760"/>
              <a:gd name="connsiteX7" fmla="*/ 648848 w 656364"/>
              <a:gd name="connsiteY7" fmla="*/ 283089 h 365760"/>
              <a:gd name="connsiteX8" fmla="*/ 656364 w 656364"/>
              <a:gd name="connsiteY8" fmla="*/ 300625 h 365760"/>
              <a:gd name="connsiteX9" fmla="*/ 656364 w 656364"/>
              <a:gd name="connsiteY9" fmla="*/ 318161 h 365760"/>
              <a:gd name="connsiteX10" fmla="*/ 646343 w 656364"/>
              <a:gd name="connsiteY10" fmla="*/ 340708 h 365760"/>
              <a:gd name="connsiteX11" fmla="*/ 616280 w 656364"/>
              <a:gd name="connsiteY11" fmla="*/ 353234 h 365760"/>
              <a:gd name="connsiteX12" fmla="*/ 566176 w 656364"/>
              <a:gd name="connsiteY12" fmla="*/ 365760 h 365760"/>
              <a:gd name="connsiteX13" fmla="*/ 508556 w 656364"/>
              <a:gd name="connsiteY13" fmla="*/ 365760 h 365760"/>
              <a:gd name="connsiteX14" fmla="*/ 438411 w 656364"/>
              <a:gd name="connsiteY14" fmla="*/ 358245 h 365760"/>
              <a:gd name="connsiteX15" fmla="*/ 373275 w 656364"/>
              <a:gd name="connsiteY15" fmla="*/ 340708 h 365760"/>
              <a:gd name="connsiteX16" fmla="*/ 315656 w 656364"/>
              <a:gd name="connsiteY16" fmla="*/ 318161 h 365760"/>
              <a:gd name="connsiteX17" fmla="*/ 248015 w 656364"/>
              <a:gd name="connsiteY17" fmla="*/ 280583 h 365760"/>
              <a:gd name="connsiteX18" fmla="*/ 207932 w 656364"/>
              <a:gd name="connsiteY18" fmla="*/ 255531 h 365760"/>
              <a:gd name="connsiteX19" fmla="*/ 155323 w 656364"/>
              <a:gd name="connsiteY19" fmla="*/ 212943 h 365760"/>
              <a:gd name="connsiteX20" fmla="*/ 110229 w 656364"/>
              <a:gd name="connsiteY20" fmla="*/ 167849 h 365760"/>
              <a:gd name="connsiteX21" fmla="*/ 60125 w 656364"/>
              <a:gd name="connsiteY21" fmla="*/ 107724 h 365760"/>
              <a:gd name="connsiteX22" fmla="*/ 0 w 656364"/>
              <a:gd name="connsiteY22" fmla="*/ 0 h 365760"/>
              <a:gd name="connsiteX23" fmla="*/ 135281 w 656364"/>
              <a:gd name="connsiteY23" fmla="*/ 57620 h 365760"/>
              <a:gd name="connsiteX24" fmla="*/ 200416 w 656364"/>
              <a:gd name="connsiteY24" fmla="*/ 80167 h 365760"/>
              <a:gd name="connsiteX25" fmla="*/ 285593 w 656364"/>
              <a:gd name="connsiteY25" fmla="*/ 105219 h 36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56364" h="365760">
                <a:moveTo>
                  <a:pt x="285593" y="105219"/>
                </a:moveTo>
                <a:lnTo>
                  <a:pt x="405843" y="130271"/>
                </a:lnTo>
                <a:lnTo>
                  <a:pt x="478494" y="150313"/>
                </a:lnTo>
                <a:lnTo>
                  <a:pt x="538619" y="172860"/>
                </a:lnTo>
                <a:lnTo>
                  <a:pt x="573692" y="192901"/>
                </a:lnTo>
                <a:lnTo>
                  <a:pt x="593733" y="212943"/>
                </a:lnTo>
                <a:lnTo>
                  <a:pt x="628806" y="255531"/>
                </a:lnTo>
                <a:lnTo>
                  <a:pt x="648848" y="283089"/>
                </a:lnTo>
                <a:lnTo>
                  <a:pt x="656364" y="300625"/>
                </a:lnTo>
                <a:lnTo>
                  <a:pt x="656364" y="318161"/>
                </a:lnTo>
                <a:lnTo>
                  <a:pt x="646343" y="340708"/>
                </a:lnTo>
                <a:lnTo>
                  <a:pt x="616280" y="353234"/>
                </a:lnTo>
                <a:lnTo>
                  <a:pt x="566176" y="365760"/>
                </a:lnTo>
                <a:lnTo>
                  <a:pt x="508556" y="365760"/>
                </a:lnTo>
                <a:lnTo>
                  <a:pt x="438411" y="358245"/>
                </a:lnTo>
                <a:lnTo>
                  <a:pt x="373275" y="340708"/>
                </a:lnTo>
                <a:lnTo>
                  <a:pt x="315656" y="318161"/>
                </a:lnTo>
                <a:lnTo>
                  <a:pt x="248015" y="280583"/>
                </a:lnTo>
                <a:lnTo>
                  <a:pt x="207932" y="255531"/>
                </a:lnTo>
                <a:lnTo>
                  <a:pt x="155323" y="212943"/>
                </a:lnTo>
                <a:lnTo>
                  <a:pt x="110229" y="167849"/>
                </a:lnTo>
                <a:lnTo>
                  <a:pt x="60125" y="107724"/>
                </a:lnTo>
                <a:lnTo>
                  <a:pt x="0" y="0"/>
                </a:lnTo>
                <a:lnTo>
                  <a:pt x="135281" y="57620"/>
                </a:lnTo>
                <a:lnTo>
                  <a:pt x="200416" y="80167"/>
                </a:lnTo>
                <a:lnTo>
                  <a:pt x="285593" y="105219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901F3540-79E6-45CB-A466-433418646D74}"/>
              </a:ext>
            </a:extLst>
          </p:cNvPr>
          <p:cNvSpPr/>
          <p:nvPr/>
        </p:nvSpPr>
        <p:spPr>
          <a:xfrm>
            <a:off x="4570414" y="4962525"/>
            <a:ext cx="1144587" cy="769938"/>
          </a:xfrm>
          <a:custGeom>
            <a:avLst/>
            <a:gdLst>
              <a:gd name="connsiteX0" fmla="*/ 607219 w 1145381"/>
              <a:gd name="connsiteY0" fmla="*/ 466725 h 769144"/>
              <a:gd name="connsiteX1" fmla="*/ 502444 w 1145381"/>
              <a:gd name="connsiteY1" fmla="*/ 550069 h 769144"/>
              <a:gd name="connsiteX2" fmla="*/ 438150 w 1145381"/>
              <a:gd name="connsiteY2" fmla="*/ 600075 h 769144"/>
              <a:gd name="connsiteX3" fmla="*/ 411956 w 1145381"/>
              <a:gd name="connsiteY3" fmla="*/ 621506 h 769144"/>
              <a:gd name="connsiteX4" fmla="*/ 378619 w 1145381"/>
              <a:gd name="connsiteY4" fmla="*/ 654844 h 769144"/>
              <a:gd name="connsiteX5" fmla="*/ 309562 w 1145381"/>
              <a:gd name="connsiteY5" fmla="*/ 723900 h 769144"/>
              <a:gd name="connsiteX6" fmla="*/ 278606 w 1145381"/>
              <a:gd name="connsiteY6" fmla="*/ 757238 h 769144"/>
              <a:gd name="connsiteX7" fmla="*/ 259556 w 1145381"/>
              <a:gd name="connsiteY7" fmla="*/ 769144 h 769144"/>
              <a:gd name="connsiteX8" fmla="*/ 238125 w 1145381"/>
              <a:gd name="connsiteY8" fmla="*/ 769144 h 769144"/>
              <a:gd name="connsiteX9" fmla="*/ 202406 w 1145381"/>
              <a:gd name="connsiteY9" fmla="*/ 754856 h 769144"/>
              <a:gd name="connsiteX10" fmla="*/ 166687 w 1145381"/>
              <a:gd name="connsiteY10" fmla="*/ 731044 h 769144"/>
              <a:gd name="connsiteX11" fmla="*/ 140494 w 1145381"/>
              <a:gd name="connsiteY11" fmla="*/ 707231 h 769144"/>
              <a:gd name="connsiteX12" fmla="*/ 114300 w 1145381"/>
              <a:gd name="connsiteY12" fmla="*/ 676275 h 769144"/>
              <a:gd name="connsiteX13" fmla="*/ 92869 w 1145381"/>
              <a:gd name="connsiteY13" fmla="*/ 640556 h 769144"/>
              <a:gd name="connsiteX14" fmla="*/ 66675 w 1145381"/>
              <a:gd name="connsiteY14" fmla="*/ 592931 h 769144"/>
              <a:gd name="connsiteX15" fmla="*/ 42862 w 1145381"/>
              <a:gd name="connsiteY15" fmla="*/ 535781 h 769144"/>
              <a:gd name="connsiteX16" fmla="*/ 21431 w 1145381"/>
              <a:gd name="connsiteY16" fmla="*/ 469106 h 769144"/>
              <a:gd name="connsiteX17" fmla="*/ 7144 w 1145381"/>
              <a:gd name="connsiteY17" fmla="*/ 400050 h 769144"/>
              <a:gd name="connsiteX18" fmla="*/ 0 w 1145381"/>
              <a:gd name="connsiteY18" fmla="*/ 347663 h 769144"/>
              <a:gd name="connsiteX19" fmla="*/ 2381 w 1145381"/>
              <a:gd name="connsiteY19" fmla="*/ 316706 h 769144"/>
              <a:gd name="connsiteX20" fmla="*/ 9525 w 1145381"/>
              <a:gd name="connsiteY20" fmla="*/ 302419 h 769144"/>
              <a:gd name="connsiteX21" fmla="*/ 26194 w 1145381"/>
              <a:gd name="connsiteY21" fmla="*/ 302419 h 769144"/>
              <a:gd name="connsiteX22" fmla="*/ 52387 w 1145381"/>
              <a:gd name="connsiteY22" fmla="*/ 309563 h 769144"/>
              <a:gd name="connsiteX23" fmla="*/ 59531 w 1145381"/>
              <a:gd name="connsiteY23" fmla="*/ 316706 h 769144"/>
              <a:gd name="connsiteX24" fmla="*/ 66675 w 1145381"/>
              <a:gd name="connsiteY24" fmla="*/ 333375 h 769144"/>
              <a:gd name="connsiteX25" fmla="*/ 76200 w 1145381"/>
              <a:gd name="connsiteY25" fmla="*/ 354806 h 769144"/>
              <a:gd name="connsiteX26" fmla="*/ 100012 w 1145381"/>
              <a:gd name="connsiteY26" fmla="*/ 383381 h 769144"/>
              <a:gd name="connsiteX27" fmla="*/ 130969 w 1145381"/>
              <a:gd name="connsiteY27" fmla="*/ 409575 h 769144"/>
              <a:gd name="connsiteX28" fmla="*/ 150019 w 1145381"/>
              <a:gd name="connsiteY28" fmla="*/ 423863 h 769144"/>
              <a:gd name="connsiteX29" fmla="*/ 169069 w 1145381"/>
              <a:gd name="connsiteY29" fmla="*/ 428625 h 769144"/>
              <a:gd name="connsiteX30" fmla="*/ 195262 w 1145381"/>
              <a:gd name="connsiteY30" fmla="*/ 431006 h 769144"/>
              <a:gd name="connsiteX31" fmla="*/ 228600 w 1145381"/>
              <a:gd name="connsiteY31" fmla="*/ 431006 h 769144"/>
              <a:gd name="connsiteX32" fmla="*/ 288131 w 1145381"/>
              <a:gd name="connsiteY32" fmla="*/ 409575 h 769144"/>
              <a:gd name="connsiteX33" fmla="*/ 378619 w 1145381"/>
              <a:gd name="connsiteY33" fmla="*/ 364331 h 769144"/>
              <a:gd name="connsiteX34" fmla="*/ 540544 w 1145381"/>
              <a:gd name="connsiteY34" fmla="*/ 285750 h 769144"/>
              <a:gd name="connsiteX35" fmla="*/ 709612 w 1145381"/>
              <a:gd name="connsiteY35" fmla="*/ 200025 h 769144"/>
              <a:gd name="connsiteX36" fmla="*/ 907256 w 1145381"/>
              <a:gd name="connsiteY36" fmla="*/ 102394 h 769144"/>
              <a:gd name="connsiteX37" fmla="*/ 1073944 w 1145381"/>
              <a:gd name="connsiteY37" fmla="*/ 16669 h 769144"/>
              <a:gd name="connsiteX38" fmla="*/ 1112044 w 1145381"/>
              <a:gd name="connsiteY38" fmla="*/ 0 h 769144"/>
              <a:gd name="connsiteX39" fmla="*/ 1128712 w 1145381"/>
              <a:gd name="connsiteY39" fmla="*/ 0 h 769144"/>
              <a:gd name="connsiteX40" fmla="*/ 1138237 w 1145381"/>
              <a:gd name="connsiteY40" fmla="*/ 2381 h 769144"/>
              <a:gd name="connsiteX41" fmla="*/ 1145381 w 1145381"/>
              <a:gd name="connsiteY41" fmla="*/ 9525 h 769144"/>
              <a:gd name="connsiteX42" fmla="*/ 1145381 w 1145381"/>
              <a:gd name="connsiteY42" fmla="*/ 19050 h 769144"/>
              <a:gd name="connsiteX43" fmla="*/ 1138237 w 1145381"/>
              <a:gd name="connsiteY43" fmla="*/ 50006 h 769144"/>
              <a:gd name="connsiteX44" fmla="*/ 1112044 w 1145381"/>
              <a:gd name="connsiteY44" fmla="*/ 76200 h 769144"/>
              <a:gd name="connsiteX45" fmla="*/ 976312 w 1145381"/>
              <a:gd name="connsiteY45" fmla="*/ 178594 h 769144"/>
              <a:gd name="connsiteX46" fmla="*/ 859631 w 1145381"/>
              <a:gd name="connsiteY46" fmla="*/ 271463 h 769144"/>
              <a:gd name="connsiteX47" fmla="*/ 721519 w 1145381"/>
              <a:gd name="connsiteY47" fmla="*/ 376238 h 769144"/>
              <a:gd name="connsiteX48" fmla="*/ 607219 w 1145381"/>
              <a:gd name="connsiteY48" fmla="*/ 466725 h 769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45381" h="769144">
                <a:moveTo>
                  <a:pt x="607219" y="466725"/>
                </a:moveTo>
                <a:lnTo>
                  <a:pt x="502444" y="550069"/>
                </a:lnTo>
                <a:lnTo>
                  <a:pt x="438150" y="600075"/>
                </a:lnTo>
                <a:lnTo>
                  <a:pt x="411956" y="621506"/>
                </a:lnTo>
                <a:lnTo>
                  <a:pt x="378619" y="654844"/>
                </a:lnTo>
                <a:lnTo>
                  <a:pt x="309562" y="723900"/>
                </a:lnTo>
                <a:lnTo>
                  <a:pt x="278606" y="757238"/>
                </a:lnTo>
                <a:lnTo>
                  <a:pt x="259556" y="769144"/>
                </a:lnTo>
                <a:lnTo>
                  <a:pt x="238125" y="769144"/>
                </a:lnTo>
                <a:lnTo>
                  <a:pt x="202406" y="754856"/>
                </a:lnTo>
                <a:lnTo>
                  <a:pt x="166687" y="731044"/>
                </a:lnTo>
                <a:lnTo>
                  <a:pt x="140494" y="707231"/>
                </a:lnTo>
                <a:lnTo>
                  <a:pt x="114300" y="676275"/>
                </a:lnTo>
                <a:lnTo>
                  <a:pt x="92869" y="640556"/>
                </a:lnTo>
                <a:lnTo>
                  <a:pt x="66675" y="592931"/>
                </a:lnTo>
                <a:lnTo>
                  <a:pt x="42862" y="535781"/>
                </a:lnTo>
                <a:lnTo>
                  <a:pt x="21431" y="469106"/>
                </a:lnTo>
                <a:lnTo>
                  <a:pt x="7144" y="400050"/>
                </a:lnTo>
                <a:lnTo>
                  <a:pt x="0" y="347663"/>
                </a:lnTo>
                <a:lnTo>
                  <a:pt x="2381" y="316706"/>
                </a:lnTo>
                <a:lnTo>
                  <a:pt x="9525" y="302419"/>
                </a:lnTo>
                <a:lnTo>
                  <a:pt x="26194" y="302419"/>
                </a:lnTo>
                <a:lnTo>
                  <a:pt x="52387" y="309563"/>
                </a:lnTo>
                <a:lnTo>
                  <a:pt x="59531" y="316706"/>
                </a:lnTo>
                <a:lnTo>
                  <a:pt x="66675" y="333375"/>
                </a:lnTo>
                <a:lnTo>
                  <a:pt x="76200" y="354806"/>
                </a:lnTo>
                <a:lnTo>
                  <a:pt x="100012" y="383381"/>
                </a:lnTo>
                <a:lnTo>
                  <a:pt x="130969" y="409575"/>
                </a:lnTo>
                <a:lnTo>
                  <a:pt x="150019" y="423863"/>
                </a:lnTo>
                <a:lnTo>
                  <a:pt x="169069" y="428625"/>
                </a:lnTo>
                <a:lnTo>
                  <a:pt x="195262" y="431006"/>
                </a:lnTo>
                <a:lnTo>
                  <a:pt x="228600" y="431006"/>
                </a:lnTo>
                <a:lnTo>
                  <a:pt x="288131" y="409575"/>
                </a:lnTo>
                <a:lnTo>
                  <a:pt x="378619" y="364331"/>
                </a:lnTo>
                <a:lnTo>
                  <a:pt x="540544" y="285750"/>
                </a:lnTo>
                <a:lnTo>
                  <a:pt x="709612" y="200025"/>
                </a:lnTo>
                <a:lnTo>
                  <a:pt x="907256" y="102394"/>
                </a:lnTo>
                <a:lnTo>
                  <a:pt x="1073944" y="16669"/>
                </a:lnTo>
                <a:lnTo>
                  <a:pt x="1112044" y="0"/>
                </a:lnTo>
                <a:lnTo>
                  <a:pt x="1128712" y="0"/>
                </a:lnTo>
                <a:lnTo>
                  <a:pt x="1138237" y="2381"/>
                </a:lnTo>
                <a:lnTo>
                  <a:pt x="1145381" y="9525"/>
                </a:lnTo>
                <a:lnTo>
                  <a:pt x="1145381" y="19050"/>
                </a:lnTo>
                <a:lnTo>
                  <a:pt x="1138237" y="50006"/>
                </a:lnTo>
                <a:lnTo>
                  <a:pt x="1112044" y="76200"/>
                </a:lnTo>
                <a:lnTo>
                  <a:pt x="976312" y="178594"/>
                </a:lnTo>
                <a:lnTo>
                  <a:pt x="859631" y="271463"/>
                </a:lnTo>
                <a:lnTo>
                  <a:pt x="721519" y="376238"/>
                </a:lnTo>
                <a:lnTo>
                  <a:pt x="607219" y="46672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32CBA2D0-636C-437E-A66E-26E5DFE1945D}"/>
              </a:ext>
            </a:extLst>
          </p:cNvPr>
          <p:cNvSpPr/>
          <p:nvPr/>
        </p:nvSpPr>
        <p:spPr>
          <a:xfrm>
            <a:off x="6275388" y="4378326"/>
            <a:ext cx="735012" cy="461963"/>
          </a:xfrm>
          <a:custGeom>
            <a:avLst/>
            <a:gdLst>
              <a:gd name="connsiteX0" fmla="*/ 225469 w 734025"/>
              <a:gd name="connsiteY0" fmla="*/ 313151 h 460958"/>
              <a:gd name="connsiteX1" fmla="*/ 160333 w 734025"/>
              <a:gd name="connsiteY1" fmla="*/ 348224 h 460958"/>
              <a:gd name="connsiteX2" fmla="*/ 110229 w 734025"/>
              <a:gd name="connsiteY2" fmla="*/ 370771 h 460958"/>
              <a:gd name="connsiteX3" fmla="*/ 65135 w 734025"/>
              <a:gd name="connsiteY3" fmla="*/ 390812 h 460958"/>
              <a:gd name="connsiteX4" fmla="*/ 30062 w 734025"/>
              <a:gd name="connsiteY4" fmla="*/ 405843 h 460958"/>
              <a:gd name="connsiteX5" fmla="*/ 15031 w 734025"/>
              <a:gd name="connsiteY5" fmla="*/ 410854 h 460958"/>
              <a:gd name="connsiteX6" fmla="*/ 0 w 734025"/>
              <a:gd name="connsiteY6" fmla="*/ 425885 h 460958"/>
              <a:gd name="connsiteX7" fmla="*/ 0 w 734025"/>
              <a:gd name="connsiteY7" fmla="*/ 435906 h 460958"/>
              <a:gd name="connsiteX8" fmla="*/ 2505 w 734025"/>
              <a:gd name="connsiteY8" fmla="*/ 445927 h 460958"/>
              <a:gd name="connsiteX9" fmla="*/ 27557 w 734025"/>
              <a:gd name="connsiteY9" fmla="*/ 458453 h 460958"/>
              <a:gd name="connsiteX10" fmla="*/ 62630 w 734025"/>
              <a:gd name="connsiteY10" fmla="*/ 460958 h 460958"/>
              <a:gd name="connsiteX11" fmla="*/ 155323 w 734025"/>
              <a:gd name="connsiteY11" fmla="*/ 445927 h 460958"/>
              <a:gd name="connsiteX12" fmla="*/ 275573 w 734025"/>
              <a:gd name="connsiteY12" fmla="*/ 420875 h 460958"/>
              <a:gd name="connsiteX13" fmla="*/ 393317 w 734025"/>
              <a:gd name="connsiteY13" fmla="*/ 395823 h 460958"/>
              <a:gd name="connsiteX14" fmla="*/ 491020 w 734025"/>
              <a:gd name="connsiteY14" fmla="*/ 370771 h 460958"/>
              <a:gd name="connsiteX15" fmla="*/ 566176 w 734025"/>
              <a:gd name="connsiteY15" fmla="*/ 355739 h 460958"/>
              <a:gd name="connsiteX16" fmla="*/ 621291 w 734025"/>
              <a:gd name="connsiteY16" fmla="*/ 350729 h 460958"/>
              <a:gd name="connsiteX17" fmla="*/ 648848 w 734025"/>
              <a:gd name="connsiteY17" fmla="*/ 348224 h 460958"/>
              <a:gd name="connsiteX18" fmla="*/ 683921 w 734025"/>
              <a:gd name="connsiteY18" fmla="*/ 340708 h 460958"/>
              <a:gd name="connsiteX19" fmla="*/ 716489 w 734025"/>
              <a:gd name="connsiteY19" fmla="*/ 323172 h 460958"/>
              <a:gd name="connsiteX20" fmla="*/ 729015 w 734025"/>
              <a:gd name="connsiteY20" fmla="*/ 308140 h 460958"/>
              <a:gd name="connsiteX21" fmla="*/ 734025 w 734025"/>
              <a:gd name="connsiteY21" fmla="*/ 293109 h 460958"/>
              <a:gd name="connsiteX22" fmla="*/ 734025 w 734025"/>
              <a:gd name="connsiteY22" fmla="*/ 278078 h 460958"/>
              <a:gd name="connsiteX23" fmla="*/ 721499 w 734025"/>
              <a:gd name="connsiteY23" fmla="*/ 250521 h 460958"/>
              <a:gd name="connsiteX24" fmla="*/ 696447 w 734025"/>
              <a:gd name="connsiteY24" fmla="*/ 215448 h 460958"/>
              <a:gd name="connsiteX25" fmla="*/ 668890 w 734025"/>
              <a:gd name="connsiteY25" fmla="*/ 192901 h 460958"/>
              <a:gd name="connsiteX26" fmla="*/ 611270 w 734025"/>
              <a:gd name="connsiteY26" fmla="*/ 142797 h 460958"/>
              <a:gd name="connsiteX27" fmla="*/ 551145 w 734025"/>
              <a:gd name="connsiteY27" fmla="*/ 87682 h 460958"/>
              <a:gd name="connsiteX28" fmla="*/ 486010 w 734025"/>
              <a:gd name="connsiteY28" fmla="*/ 42589 h 460958"/>
              <a:gd name="connsiteX29" fmla="*/ 428390 w 734025"/>
              <a:gd name="connsiteY29" fmla="*/ 7516 h 460958"/>
              <a:gd name="connsiteX30" fmla="*/ 400833 w 734025"/>
              <a:gd name="connsiteY30" fmla="*/ 0 h 460958"/>
              <a:gd name="connsiteX31" fmla="*/ 380791 w 734025"/>
              <a:gd name="connsiteY31" fmla="*/ 0 h 460958"/>
              <a:gd name="connsiteX32" fmla="*/ 380791 w 734025"/>
              <a:gd name="connsiteY32" fmla="*/ 17537 h 460958"/>
              <a:gd name="connsiteX33" fmla="*/ 385802 w 734025"/>
              <a:gd name="connsiteY33" fmla="*/ 40083 h 460958"/>
              <a:gd name="connsiteX34" fmla="*/ 393317 w 734025"/>
              <a:gd name="connsiteY34" fmla="*/ 70146 h 460958"/>
              <a:gd name="connsiteX35" fmla="*/ 398328 w 734025"/>
              <a:gd name="connsiteY35" fmla="*/ 105219 h 460958"/>
              <a:gd name="connsiteX36" fmla="*/ 395822 w 734025"/>
              <a:gd name="connsiteY36" fmla="*/ 135281 h 460958"/>
              <a:gd name="connsiteX37" fmla="*/ 388307 w 734025"/>
              <a:gd name="connsiteY37" fmla="*/ 170354 h 460958"/>
              <a:gd name="connsiteX38" fmla="*/ 373276 w 734025"/>
              <a:gd name="connsiteY38" fmla="*/ 207932 h 460958"/>
              <a:gd name="connsiteX39" fmla="*/ 328182 w 734025"/>
              <a:gd name="connsiteY39" fmla="*/ 245510 h 460958"/>
              <a:gd name="connsiteX40" fmla="*/ 225469 w 734025"/>
              <a:gd name="connsiteY40" fmla="*/ 313151 h 460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734025" h="460958">
                <a:moveTo>
                  <a:pt x="225469" y="313151"/>
                </a:moveTo>
                <a:lnTo>
                  <a:pt x="160333" y="348224"/>
                </a:lnTo>
                <a:lnTo>
                  <a:pt x="110229" y="370771"/>
                </a:lnTo>
                <a:lnTo>
                  <a:pt x="65135" y="390812"/>
                </a:lnTo>
                <a:lnTo>
                  <a:pt x="30062" y="405843"/>
                </a:lnTo>
                <a:lnTo>
                  <a:pt x="15031" y="410854"/>
                </a:lnTo>
                <a:lnTo>
                  <a:pt x="0" y="425885"/>
                </a:lnTo>
                <a:lnTo>
                  <a:pt x="0" y="435906"/>
                </a:lnTo>
                <a:lnTo>
                  <a:pt x="2505" y="445927"/>
                </a:lnTo>
                <a:lnTo>
                  <a:pt x="27557" y="458453"/>
                </a:lnTo>
                <a:lnTo>
                  <a:pt x="62630" y="460958"/>
                </a:lnTo>
                <a:lnTo>
                  <a:pt x="155323" y="445927"/>
                </a:lnTo>
                <a:lnTo>
                  <a:pt x="275573" y="420875"/>
                </a:lnTo>
                <a:lnTo>
                  <a:pt x="393317" y="395823"/>
                </a:lnTo>
                <a:lnTo>
                  <a:pt x="491020" y="370771"/>
                </a:lnTo>
                <a:lnTo>
                  <a:pt x="566176" y="355739"/>
                </a:lnTo>
                <a:lnTo>
                  <a:pt x="621291" y="350729"/>
                </a:lnTo>
                <a:lnTo>
                  <a:pt x="648848" y="348224"/>
                </a:lnTo>
                <a:lnTo>
                  <a:pt x="683921" y="340708"/>
                </a:lnTo>
                <a:lnTo>
                  <a:pt x="716489" y="323172"/>
                </a:lnTo>
                <a:lnTo>
                  <a:pt x="729015" y="308140"/>
                </a:lnTo>
                <a:lnTo>
                  <a:pt x="734025" y="293109"/>
                </a:lnTo>
                <a:lnTo>
                  <a:pt x="734025" y="278078"/>
                </a:lnTo>
                <a:lnTo>
                  <a:pt x="721499" y="250521"/>
                </a:lnTo>
                <a:lnTo>
                  <a:pt x="696447" y="215448"/>
                </a:lnTo>
                <a:lnTo>
                  <a:pt x="668890" y="192901"/>
                </a:lnTo>
                <a:lnTo>
                  <a:pt x="611270" y="142797"/>
                </a:lnTo>
                <a:lnTo>
                  <a:pt x="551145" y="87682"/>
                </a:lnTo>
                <a:lnTo>
                  <a:pt x="486010" y="42589"/>
                </a:lnTo>
                <a:lnTo>
                  <a:pt x="428390" y="7516"/>
                </a:lnTo>
                <a:lnTo>
                  <a:pt x="400833" y="0"/>
                </a:lnTo>
                <a:lnTo>
                  <a:pt x="380791" y="0"/>
                </a:lnTo>
                <a:lnTo>
                  <a:pt x="380791" y="17537"/>
                </a:lnTo>
                <a:lnTo>
                  <a:pt x="385802" y="40083"/>
                </a:lnTo>
                <a:lnTo>
                  <a:pt x="393317" y="70146"/>
                </a:lnTo>
                <a:lnTo>
                  <a:pt x="398328" y="105219"/>
                </a:lnTo>
                <a:lnTo>
                  <a:pt x="395822" y="135281"/>
                </a:lnTo>
                <a:lnTo>
                  <a:pt x="388307" y="170354"/>
                </a:lnTo>
                <a:lnTo>
                  <a:pt x="373276" y="207932"/>
                </a:lnTo>
                <a:lnTo>
                  <a:pt x="328182" y="245510"/>
                </a:lnTo>
                <a:lnTo>
                  <a:pt x="225469" y="313151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50F56D2-9372-4E2D-A1D1-C70C6F19B0E5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C4BC3482-4B2D-4B52-954A-54D42B4FDB42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</p:grpSpPr>
          <p:sp>
            <p:nvSpPr>
              <p:cNvPr id="22" name="フリーフォーム 14">
                <a:extLst>
                  <a:ext uri="{FF2B5EF4-FFF2-40B4-BE49-F238E27FC236}">
                    <a16:creationId xmlns:a16="http://schemas.microsoft.com/office/drawing/2014/main" id="{900A5A1C-F4D8-4A00-A146-50645B602260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3" name="フリーフォーム 41">
                <a:extLst>
                  <a:ext uri="{FF2B5EF4-FFF2-40B4-BE49-F238E27FC236}">
                    <a16:creationId xmlns:a16="http://schemas.microsoft.com/office/drawing/2014/main" id="{02847CD6-C2A2-43E0-8D7A-3590B29A914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4" name="フリーフォーム 16">
                <a:extLst>
                  <a:ext uri="{FF2B5EF4-FFF2-40B4-BE49-F238E27FC236}">
                    <a16:creationId xmlns:a16="http://schemas.microsoft.com/office/drawing/2014/main" id="{EB651DE4-1263-4044-926B-9861F8AF6D00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5" name="フリーフォーム 17">
                <a:extLst>
                  <a:ext uri="{FF2B5EF4-FFF2-40B4-BE49-F238E27FC236}">
                    <a16:creationId xmlns:a16="http://schemas.microsoft.com/office/drawing/2014/main" id="{144CF8B4-0519-4B8C-94A6-47223647D97F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solidFill>
                <a:srgbClr val="25406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6" name="フリーフォーム 32">
                <a:extLst>
                  <a:ext uri="{FF2B5EF4-FFF2-40B4-BE49-F238E27FC236}">
                    <a16:creationId xmlns:a16="http://schemas.microsoft.com/office/drawing/2014/main" id="{304E8926-06BD-45D2-B221-55FD8A9F0EA8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7" name="フリーフォーム 33">
                <a:extLst>
                  <a:ext uri="{FF2B5EF4-FFF2-40B4-BE49-F238E27FC236}">
                    <a16:creationId xmlns:a16="http://schemas.microsoft.com/office/drawing/2014/main" id="{534C0943-771B-485B-96F0-D5140AED0CF2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29" name="フリーフォーム 34">
                <a:extLst>
                  <a:ext uri="{FF2B5EF4-FFF2-40B4-BE49-F238E27FC236}">
                    <a16:creationId xmlns:a16="http://schemas.microsoft.com/office/drawing/2014/main" id="{C5F988FC-F029-4DF8-89D9-78EB76D8DADA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0" name="フリーフォーム 35">
                <a:extLst>
                  <a:ext uri="{FF2B5EF4-FFF2-40B4-BE49-F238E27FC236}">
                    <a16:creationId xmlns:a16="http://schemas.microsoft.com/office/drawing/2014/main" id="{DCAF108E-9D3F-448D-82EA-F283566F29C9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1" name="フリーフォーム 36">
                <a:extLst>
                  <a:ext uri="{FF2B5EF4-FFF2-40B4-BE49-F238E27FC236}">
                    <a16:creationId xmlns:a16="http://schemas.microsoft.com/office/drawing/2014/main" id="{99527B23-2D88-4301-8027-8A041C73487E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32" name="フリーフォーム 37">
                <a:extLst>
                  <a:ext uri="{FF2B5EF4-FFF2-40B4-BE49-F238E27FC236}">
                    <a16:creationId xmlns:a16="http://schemas.microsoft.com/office/drawing/2014/main" id="{8DF7217C-D83E-4CB3-94B0-9D90A761EF99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solidFill>
                <a:srgbClr val="FF33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5" name="フリーフォーム 38">
                <a:extLst>
                  <a:ext uri="{FF2B5EF4-FFF2-40B4-BE49-F238E27FC236}">
                    <a16:creationId xmlns:a16="http://schemas.microsoft.com/office/drawing/2014/main" id="{949D25DB-AE82-4561-B6AA-47E3929089C4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6" name="フリーフォーム 42">
                <a:extLst>
                  <a:ext uri="{FF2B5EF4-FFF2-40B4-BE49-F238E27FC236}">
                    <a16:creationId xmlns:a16="http://schemas.microsoft.com/office/drawing/2014/main" id="{A2867391-92BA-4071-B032-005BA12FC65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7" name="フリーフォーム 39">
                <a:extLst>
                  <a:ext uri="{FF2B5EF4-FFF2-40B4-BE49-F238E27FC236}">
                    <a16:creationId xmlns:a16="http://schemas.microsoft.com/office/drawing/2014/main" id="{47923735-72CD-446C-B896-2B30D978081A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8" name="フリーフォーム 43">
                <a:extLst>
                  <a:ext uri="{FF2B5EF4-FFF2-40B4-BE49-F238E27FC236}">
                    <a16:creationId xmlns:a16="http://schemas.microsoft.com/office/drawing/2014/main" id="{211EAED7-BB97-4C0F-BD03-5838F5B98BDE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9" name="フリーフォーム 40">
                <a:extLst>
                  <a:ext uri="{FF2B5EF4-FFF2-40B4-BE49-F238E27FC236}">
                    <a16:creationId xmlns:a16="http://schemas.microsoft.com/office/drawing/2014/main" id="{B35DD0CE-4CA2-4CF0-92BA-3A916BE6512D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solidFill>
                <a:srgbClr val="41C82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21" name="フリーフォーム 27">
              <a:extLst>
                <a:ext uri="{FF2B5EF4-FFF2-40B4-BE49-F238E27FC236}">
                  <a16:creationId xmlns:a16="http://schemas.microsoft.com/office/drawing/2014/main" id="{921BC5FD-5242-4DD4-8A7D-42E878174CAF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A0C7B089-B9B6-479E-BFAE-91B6118EC4EC}"/>
              </a:ext>
            </a:extLst>
          </p:cNvPr>
          <p:cNvGrpSpPr/>
          <p:nvPr/>
        </p:nvGrpSpPr>
        <p:grpSpPr>
          <a:xfrm>
            <a:off x="3891756" y="1530351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2A6655F6-B001-4275-8B0F-A1DE45F4271F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53" name="フリーフォーム 14">
                <a:extLst>
                  <a:ext uri="{FF2B5EF4-FFF2-40B4-BE49-F238E27FC236}">
                    <a16:creationId xmlns:a16="http://schemas.microsoft.com/office/drawing/2014/main" id="{AC12E8B7-D5B6-49E6-A3FD-1ED741A068CE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4" name="フリーフォーム 41">
                <a:extLst>
                  <a:ext uri="{FF2B5EF4-FFF2-40B4-BE49-F238E27FC236}">
                    <a16:creationId xmlns:a16="http://schemas.microsoft.com/office/drawing/2014/main" id="{48428754-7090-42B8-BF13-5314DB06DF47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5" name="フリーフォーム 16">
                <a:extLst>
                  <a:ext uri="{FF2B5EF4-FFF2-40B4-BE49-F238E27FC236}">
                    <a16:creationId xmlns:a16="http://schemas.microsoft.com/office/drawing/2014/main" id="{ECAE1032-469E-4F04-8225-C1EF67AFC75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6" name="フリーフォーム 17">
                <a:extLst>
                  <a:ext uri="{FF2B5EF4-FFF2-40B4-BE49-F238E27FC236}">
                    <a16:creationId xmlns:a16="http://schemas.microsoft.com/office/drawing/2014/main" id="{3A182F89-4795-400F-B53F-7220FD6B7A7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7" name="フリーフォーム 32">
                <a:extLst>
                  <a:ext uri="{FF2B5EF4-FFF2-40B4-BE49-F238E27FC236}">
                    <a16:creationId xmlns:a16="http://schemas.microsoft.com/office/drawing/2014/main" id="{03A4029F-B566-45CD-80E5-A1C005790B04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8" name="フリーフォーム 33">
                <a:extLst>
                  <a:ext uri="{FF2B5EF4-FFF2-40B4-BE49-F238E27FC236}">
                    <a16:creationId xmlns:a16="http://schemas.microsoft.com/office/drawing/2014/main" id="{D4BB0725-3ED7-48A3-8005-EBA47079E028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9" name="フリーフォーム 34">
                <a:extLst>
                  <a:ext uri="{FF2B5EF4-FFF2-40B4-BE49-F238E27FC236}">
                    <a16:creationId xmlns:a16="http://schemas.microsoft.com/office/drawing/2014/main" id="{EEB2BA5F-44BB-47BA-8D2C-E933A9A1C81B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0" name="フリーフォーム 35">
                <a:extLst>
                  <a:ext uri="{FF2B5EF4-FFF2-40B4-BE49-F238E27FC236}">
                    <a16:creationId xmlns:a16="http://schemas.microsoft.com/office/drawing/2014/main" id="{35000FF9-F9FC-4F44-A43D-6A9AF9BF62EE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1" name="フリーフォーム 36">
                <a:extLst>
                  <a:ext uri="{FF2B5EF4-FFF2-40B4-BE49-F238E27FC236}">
                    <a16:creationId xmlns:a16="http://schemas.microsoft.com/office/drawing/2014/main" id="{2CA23697-1669-49EE-81B0-4DF29D20A4F6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2" name="フリーフォーム 37">
                <a:extLst>
                  <a:ext uri="{FF2B5EF4-FFF2-40B4-BE49-F238E27FC236}">
                    <a16:creationId xmlns:a16="http://schemas.microsoft.com/office/drawing/2014/main" id="{33C7B6EF-CE46-4A6A-B5EC-1463D3BEC9E8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3" name="フリーフォーム 38">
                <a:extLst>
                  <a:ext uri="{FF2B5EF4-FFF2-40B4-BE49-F238E27FC236}">
                    <a16:creationId xmlns:a16="http://schemas.microsoft.com/office/drawing/2014/main" id="{3B76CC47-4294-4EC0-8675-AD5C7BE03AD8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4" name="フリーフォーム 42">
                <a:extLst>
                  <a:ext uri="{FF2B5EF4-FFF2-40B4-BE49-F238E27FC236}">
                    <a16:creationId xmlns:a16="http://schemas.microsoft.com/office/drawing/2014/main" id="{97DD42E0-534C-432A-AC95-2A7EABC852CB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5" name="フリーフォーム 39">
                <a:extLst>
                  <a:ext uri="{FF2B5EF4-FFF2-40B4-BE49-F238E27FC236}">
                    <a16:creationId xmlns:a16="http://schemas.microsoft.com/office/drawing/2014/main" id="{3696FE4F-4FBC-4883-B270-21284E34A2EF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6" name="フリーフォーム 43">
                <a:extLst>
                  <a:ext uri="{FF2B5EF4-FFF2-40B4-BE49-F238E27FC236}">
                    <a16:creationId xmlns:a16="http://schemas.microsoft.com/office/drawing/2014/main" id="{FAD3CA3A-F0B3-4D6C-B03B-1CD26D5C723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7" name="フリーフォーム 40">
                <a:extLst>
                  <a:ext uri="{FF2B5EF4-FFF2-40B4-BE49-F238E27FC236}">
                    <a16:creationId xmlns:a16="http://schemas.microsoft.com/office/drawing/2014/main" id="{3819FCD9-82FA-4587-930B-9E1031B9D2EC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8ADA2BD2-A035-4A25-B3F5-ACBAED44EFA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52889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42" grpId="0" animBg="1"/>
      <p:bldP spid="17" grpId="0" animBg="1"/>
      <p:bldP spid="18" grpId="0" animBg="1"/>
      <p:bldP spid="28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3" grpId="0" animBg="1"/>
      <p:bldP spid="40" grpId="0" animBg="1"/>
      <p:bldP spid="44" grpId="0" animBg="1"/>
      <p:bldP spid="41" grpId="0" animBg="1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D753438D-9F79-409C-A8B0-DA0BED5E6DBF}"/>
              </a:ext>
            </a:extLst>
          </p:cNvPr>
          <p:cNvGrpSpPr/>
          <p:nvPr/>
        </p:nvGrpSpPr>
        <p:grpSpPr>
          <a:xfrm>
            <a:off x="3892551" y="1531939"/>
            <a:ext cx="4408488" cy="4575175"/>
            <a:chOff x="3892551" y="1531939"/>
            <a:chExt cx="4408488" cy="4575175"/>
          </a:xfrm>
          <a:solidFill>
            <a:schemeClr val="tx1"/>
          </a:solidFill>
        </p:grpSpPr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B3117D82-2882-42DF-8732-39E9546F3B05}"/>
                </a:ext>
              </a:extLst>
            </p:cNvPr>
            <p:cNvGrpSpPr/>
            <p:nvPr/>
          </p:nvGrpSpPr>
          <p:grpSpPr>
            <a:xfrm>
              <a:off x="3892551" y="1531939"/>
              <a:ext cx="4408488" cy="4575175"/>
              <a:chOff x="3892551" y="1531939"/>
              <a:chExt cx="4408488" cy="4575175"/>
            </a:xfrm>
            <a:grpFill/>
          </p:grpSpPr>
          <p:sp>
            <p:nvSpPr>
              <p:cNvPr id="3" name="フリーフォーム 14">
                <a:extLst>
                  <a:ext uri="{FF2B5EF4-FFF2-40B4-BE49-F238E27FC236}">
                    <a16:creationId xmlns:a16="http://schemas.microsoft.com/office/drawing/2014/main" id="{6FFCE36A-CC56-4221-B05C-C06D3DABE15F}"/>
                  </a:ext>
                </a:extLst>
              </p:cNvPr>
              <p:cNvSpPr/>
              <p:nvPr/>
            </p:nvSpPr>
            <p:spPr>
              <a:xfrm>
                <a:off x="4688682" y="1636714"/>
                <a:ext cx="523875" cy="1292225"/>
              </a:xfrm>
              <a:custGeom>
                <a:avLst/>
                <a:gdLst>
                  <a:gd name="connsiteX0" fmla="*/ 350044 w 523875"/>
                  <a:gd name="connsiteY0" fmla="*/ 290512 h 1293019"/>
                  <a:gd name="connsiteX1" fmla="*/ 378619 w 523875"/>
                  <a:gd name="connsiteY1" fmla="*/ 438150 h 1293019"/>
                  <a:gd name="connsiteX2" fmla="*/ 411956 w 523875"/>
                  <a:gd name="connsiteY2" fmla="*/ 611981 h 1293019"/>
                  <a:gd name="connsiteX3" fmla="*/ 447675 w 523875"/>
                  <a:gd name="connsiteY3" fmla="*/ 702469 h 1293019"/>
                  <a:gd name="connsiteX4" fmla="*/ 478631 w 523875"/>
                  <a:gd name="connsiteY4" fmla="*/ 857250 h 1293019"/>
                  <a:gd name="connsiteX5" fmla="*/ 511969 w 523875"/>
                  <a:gd name="connsiteY5" fmla="*/ 1023937 h 1293019"/>
                  <a:gd name="connsiteX6" fmla="*/ 523875 w 523875"/>
                  <a:gd name="connsiteY6" fmla="*/ 1083469 h 1293019"/>
                  <a:gd name="connsiteX7" fmla="*/ 523875 w 523875"/>
                  <a:gd name="connsiteY7" fmla="*/ 1228725 h 1293019"/>
                  <a:gd name="connsiteX8" fmla="*/ 502444 w 523875"/>
                  <a:gd name="connsiteY8" fmla="*/ 1266825 h 1293019"/>
                  <a:gd name="connsiteX9" fmla="*/ 492919 w 523875"/>
                  <a:gd name="connsiteY9" fmla="*/ 1278731 h 1293019"/>
                  <a:gd name="connsiteX10" fmla="*/ 478631 w 523875"/>
                  <a:gd name="connsiteY10" fmla="*/ 1288256 h 1293019"/>
                  <a:gd name="connsiteX11" fmla="*/ 466725 w 523875"/>
                  <a:gd name="connsiteY11" fmla="*/ 1293019 h 1293019"/>
                  <a:gd name="connsiteX12" fmla="*/ 450056 w 523875"/>
                  <a:gd name="connsiteY12" fmla="*/ 1293019 h 1293019"/>
                  <a:gd name="connsiteX13" fmla="*/ 431006 w 523875"/>
                  <a:gd name="connsiteY13" fmla="*/ 1283494 h 1293019"/>
                  <a:gd name="connsiteX14" fmla="*/ 404813 w 523875"/>
                  <a:gd name="connsiteY14" fmla="*/ 1257300 h 1293019"/>
                  <a:gd name="connsiteX15" fmla="*/ 378619 w 523875"/>
                  <a:gd name="connsiteY15" fmla="*/ 1221581 h 1293019"/>
                  <a:gd name="connsiteX16" fmla="*/ 352425 w 523875"/>
                  <a:gd name="connsiteY16" fmla="*/ 1181100 h 1293019"/>
                  <a:gd name="connsiteX17" fmla="*/ 323850 w 523875"/>
                  <a:gd name="connsiteY17" fmla="*/ 1123950 h 1293019"/>
                  <a:gd name="connsiteX18" fmla="*/ 292894 w 523875"/>
                  <a:gd name="connsiteY18" fmla="*/ 1040606 h 1293019"/>
                  <a:gd name="connsiteX19" fmla="*/ 273844 w 523875"/>
                  <a:gd name="connsiteY19" fmla="*/ 933450 h 1293019"/>
                  <a:gd name="connsiteX20" fmla="*/ 235744 w 523875"/>
                  <a:gd name="connsiteY20" fmla="*/ 754856 h 1293019"/>
                  <a:gd name="connsiteX21" fmla="*/ 195263 w 523875"/>
                  <a:gd name="connsiteY21" fmla="*/ 561975 h 1293019"/>
                  <a:gd name="connsiteX22" fmla="*/ 152400 w 523875"/>
                  <a:gd name="connsiteY22" fmla="*/ 359569 h 1293019"/>
                  <a:gd name="connsiteX23" fmla="*/ 116681 w 523875"/>
                  <a:gd name="connsiteY23" fmla="*/ 197644 h 1293019"/>
                  <a:gd name="connsiteX24" fmla="*/ 102394 w 523875"/>
                  <a:gd name="connsiteY24" fmla="*/ 166687 h 1293019"/>
                  <a:gd name="connsiteX25" fmla="*/ 54769 w 523875"/>
                  <a:gd name="connsiteY25" fmla="*/ 109537 h 1293019"/>
                  <a:gd name="connsiteX26" fmla="*/ 19050 w 523875"/>
                  <a:gd name="connsiteY26" fmla="*/ 66675 h 1293019"/>
                  <a:gd name="connsiteX27" fmla="*/ 9525 w 523875"/>
                  <a:gd name="connsiteY27" fmla="*/ 52387 h 1293019"/>
                  <a:gd name="connsiteX28" fmla="*/ 2381 w 523875"/>
                  <a:gd name="connsiteY28" fmla="*/ 38100 h 1293019"/>
                  <a:gd name="connsiteX29" fmla="*/ 0 w 523875"/>
                  <a:gd name="connsiteY29" fmla="*/ 19050 h 1293019"/>
                  <a:gd name="connsiteX30" fmla="*/ 9525 w 523875"/>
                  <a:gd name="connsiteY30" fmla="*/ 2381 h 1293019"/>
                  <a:gd name="connsiteX31" fmla="*/ 30956 w 523875"/>
                  <a:gd name="connsiteY31" fmla="*/ 0 h 1293019"/>
                  <a:gd name="connsiteX32" fmla="*/ 61913 w 523875"/>
                  <a:gd name="connsiteY32" fmla="*/ 9525 h 1293019"/>
                  <a:gd name="connsiteX33" fmla="*/ 114300 w 523875"/>
                  <a:gd name="connsiteY33" fmla="*/ 33337 h 1293019"/>
                  <a:gd name="connsiteX34" fmla="*/ 185738 w 523875"/>
                  <a:gd name="connsiteY34" fmla="*/ 54769 h 1293019"/>
                  <a:gd name="connsiteX35" fmla="*/ 288131 w 523875"/>
                  <a:gd name="connsiteY35" fmla="*/ 83344 h 1293019"/>
                  <a:gd name="connsiteX36" fmla="*/ 335756 w 523875"/>
                  <a:gd name="connsiteY36" fmla="*/ 211931 h 1293019"/>
                  <a:gd name="connsiteX37" fmla="*/ 350044 w 523875"/>
                  <a:gd name="connsiteY37" fmla="*/ 290512 h 1293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523875" h="1293019">
                    <a:moveTo>
                      <a:pt x="350044" y="290512"/>
                    </a:moveTo>
                    <a:lnTo>
                      <a:pt x="378619" y="438150"/>
                    </a:lnTo>
                    <a:lnTo>
                      <a:pt x="411956" y="611981"/>
                    </a:lnTo>
                    <a:lnTo>
                      <a:pt x="447675" y="702469"/>
                    </a:lnTo>
                    <a:lnTo>
                      <a:pt x="478631" y="857250"/>
                    </a:lnTo>
                    <a:lnTo>
                      <a:pt x="511969" y="1023937"/>
                    </a:lnTo>
                    <a:lnTo>
                      <a:pt x="523875" y="1083469"/>
                    </a:lnTo>
                    <a:lnTo>
                      <a:pt x="523875" y="1228725"/>
                    </a:lnTo>
                    <a:lnTo>
                      <a:pt x="502444" y="1266825"/>
                    </a:lnTo>
                    <a:lnTo>
                      <a:pt x="492919" y="1278731"/>
                    </a:lnTo>
                    <a:lnTo>
                      <a:pt x="478631" y="1288256"/>
                    </a:lnTo>
                    <a:lnTo>
                      <a:pt x="466725" y="1293019"/>
                    </a:lnTo>
                    <a:lnTo>
                      <a:pt x="450056" y="1293019"/>
                    </a:lnTo>
                    <a:lnTo>
                      <a:pt x="431006" y="1283494"/>
                    </a:lnTo>
                    <a:lnTo>
                      <a:pt x="404813" y="1257300"/>
                    </a:lnTo>
                    <a:lnTo>
                      <a:pt x="378619" y="1221581"/>
                    </a:lnTo>
                    <a:lnTo>
                      <a:pt x="352425" y="1181100"/>
                    </a:lnTo>
                    <a:lnTo>
                      <a:pt x="323850" y="1123950"/>
                    </a:lnTo>
                    <a:lnTo>
                      <a:pt x="292894" y="1040606"/>
                    </a:lnTo>
                    <a:lnTo>
                      <a:pt x="273844" y="933450"/>
                    </a:lnTo>
                    <a:lnTo>
                      <a:pt x="235744" y="754856"/>
                    </a:lnTo>
                    <a:lnTo>
                      <a:pt x="195263" y="561975"/>
                    </a:lnTo>
                    <a:lnTo>
                      <a:pt x="152400" y="359569"/>
                    </a:lnTo>
                    <a:lnTo>
                      <a:pt x="116681" y="197644"/>
                    </a:lnTo>
                    <a:lnTo>
                      <a:pt x="102394" y="166687"/>
                    </a:lnTo>
                    <a:lnTo>
                      <a:pt x="54769" y="109537"/>
                    </a:lnTo>
                    <a:lnTo>
                      <a:pt x="19050" y="66675"/>
                    </a:lnTo>
                    <a:lnTo>
                      <a:pt x="9525" y="52387"/>
                    </a:lnTo>
                    <a:lnTo>
                      <a:pt x="2381" y="38100"/>
                    </a:lnTo>
                    <a:lnTo>
                      <a:pt x="0" y="19050"/>
                    </a:lnTo>
                    <a:lnTo>
                      <a:pt x="9525" y="2381"/>
                    </a:lnTo>
                    <a:lnTo>
                      <a:pt x="30956" y="0"/>
                    </a:lnTo>
                    <a:lnTo>
                      <a:pt x="61913" y="9525"/>
                    </a:lnTo>
                    <a:lnTo>
                      <a:pt x="114300" y="33337"/>
                    </a:lnTo>
                    <a:lnTo>
                      <a:pt x="185738" y="54769"/>
                    </a:lnTo>
                    <a:lnTo>
                      <a:pt x="288131" y="83344"/>
                    </a:lnTo>
                    <a:lnTo>
                      <a:pt x="335756" y="211931"/>
                    </a:lnTo>
                    <a:lnTo>
                      <a:pt x="350044" y="2905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4" name="フリーフォーム 41">
                <a:extLst>
                  <a:ext uri="{FF2B5EF4-FFF2-40B4-BE49-F238E27FC236}">
                    <a16:creationId xmlns:a16="http://schemas.microsoft.com/office/drawing/2014/main" id="{A22B1799-574C-4937-966E-6155ADE2F3EC}"/>
                  </a:ext>
                </a:extLst>
              </p:cNvPr>
              <p:cNvSpPr/>
              <p:nvPr/>
            </p:nvSpPr>
            <p:spPr>
              <a:xfrm>
                <a:off x="6394450" y="5057776"/>
                <a:ext cx="1009650" cy="671513"/>
              </a:xfrm>
              <a:custGeom>
                <a:avLst/>
                <a:gdLst>
                  <a:gd name="connsiteX0" fmla="*/ 425885 w 1009597"/>
                  <a:gd name="connsiteY0" fmla="*/ 318161 h 671395"/>
                  <a:gd name="connsiteX1" fmla="*/ 335697 w 1009597"/>
                  <a:gd name="connsiteY1" fmla="*/ 260541 h 671395"/>
                  <a:gd name="connsiteX2" fmla="*/ 243005 w 1009597"/>
                  <a:gd name="connsiteY2" fmla="*/ 200416 h 671395"/>
                  <a:gd name="connsiteX3" fmla="*/ 152817 w 1009597"/>
                  <a:gd name="connsiteY3" fmla="*/ 145302 h 671395"/>
                  <a:gd name="connsiteX4" fmla="*/ 87682 w 1009597"/>
                  <a:gd name="connsiteY4" fmla="*/ 105218 h 671395"/>
                  <a:gd name="connsiteX5" fmla="*/ 37578 w 1009597"/>
                  <a:gd name="connsiteY5" fmla="*/ 77661 h 671395"/>
                  <a:gd name="connsiteX6" fmla="*/ 15031 w 1009597"/>
                  <a:gd name="connsiteY6" fmla="*/ 60125 h 671395"/>
                  <a:gd name="connsiteX7" fmla="*/ 2505 w 1009597"/>
                  <a:gd name="connsiteY7" fmla="*/ 40083 h 671395"/>
                  <a:gd name="connsiteX8" fmla="*/ 0 w 1009597"/>
                  <a:gd name="connsiteY8" fmla="*/ 22547 h 671395"/>
                  <a:gd name="connsiteX9" fmla="*/ 10021 w 1009597"/>
                  <a:gd name="connsiteY9" fmla="*/ 5010 h 671395"/>
                  <a:gd name="connsiteX10" fmla="*/ 42588 w 1009597"/>
                  <a:gd name="connsiteY10" fmla="*/ 0 h 671395"/>
                  <a:gd name="connsiteX11" fmla="*/ 107724 w 1009597"/>
                  <a:gd name="connsiteY11" fmla="*/ 10021 h 671395"/>
                  <a:gd name="connsiteX12" fmla="*/ 245510 w 1009597"/>
                  <a:gd name="connsiteY12" fmla="*/ 47599 h 671395"/>
                  <a:gd name="connsiteX13" fmla="*/ 440916 w 1009597"/>
                  <a:gd name="connsiteY13" fmla="*/ 100208 h 671395"/>
                  <a:gd name="connsiteX14" fmla="*/ 566176 w 1009597"/>
                  <a:gd name="connsiteY14" fmla="*/ 142797 h 671395"/>
                  <a:gd name="connsiteX15" fmla="*/ 688931 w 1009597"/>
                  <a:gd name="connsiteY15" fmla="*/ 192901 h 671395"/>
                  <a:gd name="connsiteX16" fmla="*/ 786634 w 1009597"/>
                  <a:gd name="connsiteY16" fmla="*/ 235489 h 671395"/>
                  <a:gd name="connsiteX17" fmla="*/ 821707 w 1009597"/>
                  <a:gd name="connsiteY17" fmla="*/ 253026 h 671395"/>
                  <a:gd name="connsiteX18" fmla="*/ 844254 w 1009597"/>
                  <a:gd name="connsiteY18" fmla="*/ 283088 h 671395"/>
                  <a:gd name="connsiteX19" fmla="*/ 899368 w 1009597"/>
                  <a:gd name="connsiteY19" fmla="*/ 353234 h 671395"/>
                  <a:gd name="connsiteX20" fmla="*/ 934441 w 1009597"/>
                  <a:gd name="connsiteY20" fmla="*/ 395822 h 671395"/>
                  <a:gd name="connsiteX21" fmla="*/ 969514 w 1009597"/>
                  <a:gd name="connsiteY21" fmla="*/ 455947 h 671395"/>
                  <a:gd name="connsiteX22" fmla="*/ 989556 w 1009597"/>
                  <a:gd name="connsiteY22" fmla="*/ 498536 h 671395"/>
                  <a:gd name="connsiteX23" fmla="*/ 1007092 w 1009597"/>
                  <a:gd name="connsiteY23" fmla="*/ 543629 h 671395"/>
                  <a:gd name="connsiteX24" fmla="*/ 1009597 w 1009597"/>
                  <a:gd name="connsiteY24" fmla="*/ 566176 h 671395"/>
                  <a:gd name="connsiteX25" fmla="*/ 1009597 w 1009597"/>
                  <a:gd name="connsiteY25" fmla="*/ 586218 h 671395"/>
                  <a:gd name="connsiteX26" fmla="*/ 1002082 w 1009597"/>
                  <a:gd name="connsiteY26" fmla="*/ 628806 h 671395"/>
                  <a:gd name="connsiteX27" fmla="*/ 982040 w 1009597"/>
                  <a:gd name="connsiteY27" fmla="*/ 658869 h 671395"/>
                  <a:gd name="connsiteX28" fmla="*/ 964504 w 1009597"/>
                  <a:gd name="connsiteY28" fmla="*/ 666385 h 671395"/>
                  <a:gd name="connsiteX29" fmla="*/ 944462 w 1009597"/>
                  <a:gd name="connsiteY29" fmla="*/ 671395 h 671395"/>
                  <a:gd name="connsiteX30" fmla="*/ 919410 w 1009597"/>
                  <a:gd name="connsiteY30" fmla="*/ 668890 h 671395"/>
                  <a:gd name="connsiteX31" fmla="*/ 876822 w 1009597"/>
                  <a:gd name="connsiteY31" fmla="*/ 648848 h 671395"/>
                  <a:gd name="connsiteX32" fmla="*/ 834233 w 1009597"/>
                  <a:gd name="connsiteY32" fmla="*/ 613775 h 671395"/>
                  <a:gd name="connsiteX33" fmla="*/ 766593 w 1009597"/>
                  <a:gd name="connsiteY33" fmla="*/ 561166 h 671395"/>
                  <a:gd name="connsiteX34" fmla="*/ 691436 w 1009597"/>
                  <a:gd name="connsiteY34" fmla="*/ 503546 h 671395"/>
                  <a:gd name="connsiteX35" fmla="*/ 596239 w 1009597"/>
                  <a:gd name="connsiteY35" fmla="*/ 433400 h 671395"/>
                  <a:gd name="connsiteX36" fmla="*/ 483504 w 1009597"/>
                  <a:gd name="connsiteY36" fmla="*/ 355739 h 671395"/>
                  <a:gd name="connsiteX37" fmla="*/ 425885 w 1009597"/>
                  <a:gd name="connsiteY37" fmla="*/ 318161 h 671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009597" h="671395">
                    <a:moveTo>
                      <a:pt x="425885" y="318161"/>
                    </a:moveTo>
                    <a:lnTo>
                      <a:pt x="335697" y="260541"/>
                    </a:lnTo>
                    <a:lnTo>
                      <a:pt x="243005" y="200416"/>
                    </a:lnTo>
                    <a:lnTo>
                      <a:pt x="152817" y="145302"/>
                    </a:lnTo>
                    <a:lnTo>
                      <a:pt x="87682" y="105218"/>
                    </a:lnTo>
                    <a:lnTo>
                      <a:pt x="37578" y="77661"/>
                    </a:lnTo>
                    <a:lnTo>
                      <a:pt x="15031" y="60125"/>
                    </a:lnTo>
                    <a:lnTo>
                      <a:pt x="2505" y="40083"/>
                    </a:lnTo>
                    <a:lnTo>
                      <a:pt x="0" y="22547"/>
                    </a:lnTo>
                    <a:lnTo>
                      <a:pt x="10021" y="5010"/>
                    </a:lnTo>
                    <a:lnTo>
                      <a:pt x="42588" y="0"/>
                    </a:lnTo>
                    <a:lnTo>
                      <a:pt x="107724" y="10021"/>
                    </a:lnTo>
                    <a:lnTo>
                      <a:pt x="245510" y="47599"/>
                    </a:lnTo>
                    <a:lnTo>
                      <a:pt x="440916" y="100208"/>
                    </a:lnTo>
                    <a:lnTo>
                      <a:pt x="566176" y="142797"/>
                    </a:lnTo>
                    <a:lnTo>
                      <a:pt x="688931" y="192901"/>
                    </a:lnTo>
                    <a:lnTo>
                      <a:pt x="786634" y="235489"/>
                    </a:lnTo>
                    <a:lnTo>
                      <a:pt x="821707" y="253026"/>
                    </a:lnTo>
                    <a:lnTo>
                      <a:pt x="844254" y="283088"/>
                    </a:lnTo>
                    <a:lnTo>
                      <a:pt x="899368" y="353234"/>
                    </a:lnTo>
                    <a:lnTo>
                      <a:pt x="934441" y="395822"/>
                    </a:lnTo>
                    <a:lnTo>
                      <a:pt x="969514" y="455947"/>
                    </a:lnTo>
                    <a:lnTo>
                      <a:pt x="989556" y="498536"/>
                    </a:lnTo>
                    <a:lnTo>
                      <a:pt x="1007092" y="543629"/>
                    </a:lnTo>
                    <a:lnTo>
                      <a:pt x="1009597" y="566176"/>
                    </a:lnTo>
                    <a:lnTo>
                      <a:pt x="1009597" y="586218"/>
                    </a:lnTo>
                    <a:lnTo>
                      <a:pt x="1002082" y="628806"/>
                    </a:lnTo>
                    <a:lnTo>
                      <a:pt x="982040" y="658869"/>
                    </a:lnTo>
                    <a:lnTo>
                      <a:pt x="964504" y="666385"/>
                    </a:lnTo>
                    <a:lnTo>
                      <a:pt x="944462" y="671395"/>
                    </a:lnTo>
                    <a:lnTo>
                      <a:pt x="919410" y="668890"/>
                    </a:lnTo>
                    <a:lnTo>
                      <a:pt x="876822" y="648848"/>
                    </a:lnTo>
                    <a:lnTo>
                      <a:pt x="834233" y="613775"/>
                    </a:lnTo>
                    <a:lnTo>
                      <a:pt x="766593" y="561166"/>
                    </a:lnTo>
                    <a:lnTo>
                      <a:pt x="691436" y="503546"/>
                    </a:lnTo>
                    <a:lnTo>
                      <a:pt x="596239" y="433400"/>
                    </a:lnTo>
                    <a:lnTo>
                      <a:pt x="483504" y="355739"/>
                    </a:lnTo>
                    <a:lnTo>
                      <a:pt x="425885" y="31816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5" name="フリーフォーム 16">
                <a:extLst>
                  <a:ext uri="{FF2B5EF4-FFF2-40B4-BE49-F238E27FC236}">
                    <a16:creationId xmlns:a16="http://schemas.microsoft.com/office/drawing/2014/main" id="{9B50C999-94B4-4581-81A9-AA31A940EA88}"/>
                  </a:ext>
                </a:extLst>
              </p:cNvPr>
              <p:cNvSpPr/>
              <p:nvPr/>
            </p:nvSpPr>
            <p:spPr>
              <a:xfrm>
                <a:off x="4915694" y="1531939"/>
                <a:ext cx="2582862" cy="1296987"/>
              </a:xfrm>
              <a:custGeom>
                <a:avLst/>
                <a:gdLst>
                  <a:gd name="connsiteX0" fmla="*/ 1495425 w 2583656"/>
                  <a:gd name="connsiteY0" fmla="*/ 261937 h 1297781"/>
                  <a:gd name="connsiteX1" fmla="*/ 1783556 w 2583656"/>
                  <a:gd name="connsiteY1" fmla="*/ 242887 h 1297781"/>
                  <a:gd name="connsiteX2" fmla="*/ 1997869 w 2583656"/>
                  <a:gd name="connsiteY2" fmla="*/ 230981 h 1297781"/>
                  <a:gd name="connsiteX3" fmla="*/ 2109787 w 2583656"/>
                  <a:gd name="connsiteY3" fmla="*/ 226219 h 1297781"/>
                  <a:gd name="connsiteX4" fmla="*/ 2150269 w 2583656"/>
                  <a:gd name="connsiteY4" fmla="*/ 226219 h 1297781"/>
                  <a:gd name="connsiteX5" fmla="*/ 2178844 w 2583656"/>
                  <a:gd name="connsiteY5" fmla="*/ 226219 h 1297781"/>
                  <a:gd name="connsiteX6" fmla="*/ 2200275 w 2583656"/>
                  <a:gd name="connsiteY6" fmla="*/ 230981 h 1297781"/>
                  <a:gd name="connsiteX7" fmla="*/ 2212181 w 2583656"/>
                  <a:gd name="connsiteY7" fmla="*/ 242887 h 1297781"/>
                  <a:gd name="connsiteX8" fmla="*/ 2216944 w 2583656"/>
                  <a:gd name="connsiteY8" fmla="*/ 257175 h 1297781"/>
                  <a:gd name="connsiteX9" fmla="*/ 2214562 w 2583656"/>
                  <a:gd name="connsiteY9" fmla="*/ 283369 h 1297781"/>
                  <a:gd name="connsiteX10" fmla="*/ 2200275 w 2583656"/>
                  <a:gd name="connsiteY10" fmla="*/ 361950 h 1297781"/>
                  <a:gd name="connsiteX11" fmla="*/ 2183606 w 2583656"/>
                  <a:gd name="connsiteY11" fmla="*/ 469106 h 1297781"/>
                  <a:gd name="connsiteX12" fmla="*/ 2164556 w 2583656"/>
                  <a:gd name="connsiteY12" fmla="*/ 583406 h 1297781"/>
                  <a:gd name="connsiteX13" fmla="*/ 2150269 w 2583656"/>
                  <a:gd name="connsiteY13" fmla="*/ 697706 h 1297781"/>
                  <a:gd name="connsiteX14" fmla="*/ 2100262 w 2583656"/>
                  <a:gd name="connsiteY14" fmla="*/ 852487 h 1297781"/>
                  <a:gd name="connsiteX15" fmla="*/ 2052637 w 2583656"/>
                  <a:gd name="connsiteY15" fmla="*/ 990600 h 1297781"/>
                  <a:gd name="connsiteX16" fmla="*/ 2024062 w 2583656"/>
                  <a:gd name="connsiteY16" fmla="*/ 1081087 h 1297781"/>
                  <a:gd name="connsiteX17" fmla="*/ 2035969 w 2583656"/>
                  <a:gd name="connsiteY17" fmla="*/ 1266825 h 1297781"/>
                  <a:gd name="connsiteX18" fmla="*/ 2057400 w 2583656"/>
                  <a:gd name="connsiteY18" fmla="*/ 1285875 h 1297781"/>
                  <a:gd name="connsiteX19" fmla="*/ 2090737 w 2583656"/>
                  <a:gd name="connsiteY19" fmla="*/ 1295400 h 1297781"/>
                  <a:gd name="connsiteX20" fmla="*/ 2112169 w 2583656"/>
                  <a:gd name="connsiteY20" fmla="*/ 1297781 h 1297781"/>
                  <a:gd name="connsiteX21" fmla="*/ 2135981 w 2583656"/>
                  <a:gd name="connsiteY21" fmla="*/ 1295400 h 1297781"/>
                  <a:gd name="connsiteX22" fmla="*/ 2152650 w 2583656"/>
                  <a:gd name="connsiteY22" fmla="*/ 1288256 h 1297781"/>
                  <a:gd name="connsiteX23" fmla="*/ 2178844 w 2583656"/>
                  <a:gd name="connsiteY23" fmla="*/ 1271587 h 1297781"/>
                  <a:gd name="connsiteX24" fmla="*/ 2200275 w 2583656"/>
                  <a:gd name="connsiteY24" fmla="*/ 1252537 h 1297781"/>
                  <a:gd name="connsiteX25" fmla="*/ 2224087 w 2583656"/>
                  <a:gd name="connsiteY25" fmla="*/ 1209675 h 1297781"/>
                  <a:gd name="connsiteX26" fmla="*/ 2250281 w 2583656"/>
                  <a:gd name="connsiteY26" fmla="*/ 1152525 h 1297781"/>
                  <a:gd name="connsiteX27" fmla="*/ 2269331 w 2583656"/>
                  <a:gd name="connsiteY27" fmla="*/ 1102519 h 1297781"/>
                  <a:gd name="connsiteX28" fmla="*/ 2302669 w 2583656"/>
                  <a:gd name="connsiteY28" fmla="*/ 997744 h 1297781"/>
                  <a:gd name="connsiteX29" fmla="*/ 2340769 w 2583656"/>
                  <a:gd name="connsiteY29" fmla="*/ 876300 h 1297781"/>
                  <a:gd name="connsiteX30" fmla="*/ 2390775 w 2583656"/>
                  <a:gd name="connsiteY30" fmla="*/ 721519 h 1297781"/>
                  <a:gd name="connsiteX31" fmla="*/ 2433637 w 2583656"/>
                  <a:gd name="connsiteY31" fmla="*/ 592931 h 1297781"/>
                  <a:gd name="connsiteX32" fmla="*/ 2471737 w 2583656"/>
                  <a:gd name="connsiteY32" fmla="*/ 471487 h 1297781"/>
                  <a:gd name="connsiteX33" fmla="*/ 2486025 w 2583656"/>
                  <a:gd name="connsiteY33" fmla="*/ 426244 h 1297781"/>
                  <a:gd name="connsiteX34" fmla="*/ 2507456 w 2583656"/>
                  <a:gd name="connsiteY34" fmla="*/ 383381 h 1297781"/>
                  <a:gd name="connsiteX35" fmla="*/ 2521744 w 2583656"/>
                  <a:gd name="connsiteY35" fmla="*/ 359569 h 1297781"/>
                  <a:gd name="connsiteX36" fmla="*/ 2545556 w 2583656"/>
                  <a:gd name="connsiteY36" fmla="*/ 333375 h 1297781"/>
                  <a:gd name="connsiteX37" fmla="*/ 2566987 w 2583656"/>
                  <a:gd name="connsiteY37" fmla="*/ 316706 h 1297781"/>
                  <a:gd name="connsiteX38" fmla="*/ 2578894 w 2583656"/>
                  <a:gd name="connsiteY38" fmla="*/ 297656 h 1297781"/>
                  <a:gd name="connsiteX39" fmla="*/ 2583656 w 2583656"/>
                  <a:gd name="connsiteY39" fmla="*/ 278606 h 1297781"/>
                  <a:gd name="connsiteX40" fmla="*/ 2578894 w 2583656"/>
                  <a:gd name="connsiteY40" fmla="*/ 254794 h 1297781"/>
                  <a:gd name="connsiteX41" fmla="*/ 2571750 w 2583656"/>
                  <a:gd name="connsiteY41" fmla="*/ 238125 h 1297781"/>
                  <a:gd name="connsiteX42" fmla="*/ 2555081 w 2583656"/>
                  <a:gd name="connsiteY42" fmla="*/ 219075 h 1297781"/>
                  <a:gd name="connsiteX43" fmla="*/ 2526506 w 2583656"/>
                  <a:gd name="connsiteY43" fmla="*/ 195262 h 1297781"/>
                  <a:gd name="connsiteX44" fmla="*/ 2474119 w 2583656"/>
                  <a:gd name="connsiteY44" fmla="*/ 161925 h 1297781"/>
                  <a:gd name="connsiteX45" fmla="*/ 2416969 w 2583656"/>
                  <a:gd name="connsiteY45" fmla="*/ 135731 h 1297781"/>
                  <a:gd name="connsiteX46" fmla="*/ 2374106 w 2583656"/>
                  <a:gd name="connsiteY46" fmla="*/ 107156 h 1297781"/>
                  <a:gd name="connsiteX47" fmla="*/ 2326481 w 2583656"/>
                  <a:gd name="connsiteY47" fmla="*/ 76200 h 1297781"/>
                  <a:gd name="connsiteX48" fmla="*/ 2250281 w 2583656"/>
                  <a:gd name="connsiteY48" fmla="*/ 35719 h 1297781"/>
                  <a:gd name="connsiteX49" fmla="*/ 2190750 w 2583656"/>
                  <a:gd name="connsiteY49" fmla="*/ 9525 h 1297781"/>
                  <a:gd name="connsiteX50" fmla="*/ 2164556 w 2583656"/>
                  <a:gd name="connsiteY50" fmla="*/ 0 h 1297781"/>
                  <a:gd name="connsiteX51" fmla="*/ 2147887 w 2583656"/>
                  <a:gd name="connsiteY51" fmla="*/ 0 h 1297781"/>
                  <a:gd name="connsiteX52" fmla="*/ 2114550 w 2583656"/>
                  <a:gd name="connsiteY52" fmla="*/ 11906 h 1297781"/>
                  <a:gd name="connsiteX53" fmla="*/ 2045494 w 2583656"/>
                  <a:gd name="connsiteY53" fmla="*/ 47625 h 1297781"/>
                  <a:gd name="connsiteX54" fmla="*/ 2000250 w 2583656"/>
                  <a:gd name="connsiteY54" fmla="*/ 71437 h 1297781"/>
                  <a:gd name="connsiteX55" fmla="*/ 1874044 w 2583656"/>
                  <a:gd name="connsiteY55" fmla="*/ 78581 h 1297781"/>
                  <a:gd name="connsiteX56" fmla="*/ 1581150 w 2583656"/>
                  <a:gd name="connsiteY56" fmla="*/ 97631 h 1297781"/>
                  <a:gd name="connsiteX57" fmla="*/ 1295400 w 2583656"/>
                  <a:gd name="connsiteY57" fmla="*/ 119062 h 1297781"/>
                  <a:gd name="connsiteX58" fmla="*/ 921544 w 2583656"/>
                  <a:gd name="connsiteY58" fmla="*/ 145256 h 1297781"/>
                  <a:gd name="connsiteX59" fmla="*/ 597694 w 2583656"/>
                  <a:gd name="connsiteY59" fmla="*/ 169069 h 1297781"/>
                  <a:gd name="connsiteX60" fmla="*/ 338137 w 2583656"/>
                  <a:gd name="connsiteY60" fmla="*/ 188119 h 1297781"/>
                  <a:gd name="connsiteX61" fmla="*/ 135731 w 2583656"/>
                  <a:gd name="connsiteY61" fmla="*/ 202406 h 1297781"/>
                  <a:gd name="connsiteX62" fmla="*/ 90487 w 2583656"/>
                  <a:gd name="connsiteY62" fmla="*/ 197644 h 1297781"/>
                  <a:gd name="connsiteX63" fmla="*/ 52387 w 2583656"/>
                  <a:gd name="connsiteY63" fmla="*/ 188119 h 1297781"/>
                  <a:gd name="connsiteX64" fmla="*/ 0 w 2583656"/>
                  <a:gd name="connsiteY64" fmla="*/ 173831 h 1297781"/>
                  <a:gd name="connsiteX65" fmla="*/ 59531 w 2583656"/>
                  <a:gd name="connsiteY65" fmla="*/ 338137 h 1297781"/>
                  <a:gd name="connsiteX66" fmla="*/ 307181 w 2583656"/>
                  <a:gd name="connsiteY66" fmla="*/ 326231 h 1297781"/>
                  <a:gd name="connsiteX67" fmla="*/ 490537 w 2583656"/>
                  <a:gd name="connsiteY67" fmla="*/ 314325 h 1297781"/>
                  <a:gd name="connsiteX68" fmla="*/ 673894 w 2583656"/>
                  <a:gd name="connsiteY68" fmla="*/ 304800 h 1297781"/>
                  <a:gd name="connsiteX69" fmla="*/ 923925 w 2583656"/>
                  <a:gd name="connsiteY69" fmla="*/ 290512 h 1297781"/>
                  <a:gd name="connsiteX70" fmla="*/ 1126331 w 2583656"/>
                  <a:gd name="connsiteY70" fmla="*/ 280987 h 1297781"/>
                  <a:gd name="connsiteX71" fmla="*/ 1495425 w 2583656"/>
                  <a:gd name="connsiteY71" fmla="*/ 261937 h 1297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583656" h="1297781">
                    <a:moveTo>
                      <a:pt x="1495425" y="261937"/>
                    </a:moveTo>
                    <a:lnTo>
                      <a:pt x="1783556" y="242887"/>
                    </a:lnTo>
                    <a:lnTo>
                      <a:pt x="1997869" y="230981"/>
                    </a:lnTo>
                    <a:lnTo>
                      <a:pt x="2109787" y="226219"/>
                    </a:lnTo>
                    <a:lnTo>
                      <a:pt x="2150269" y="226219"/>
                    </a:lnTo>
                    <a:lnTo>
                      <a:pt x="2178844" y="226219"/>
                    </a:lnTo>
                    <a:lnTo>
                      <a:pt x="2200275" y="230981"/>
                    </a:lnTo>
                    <a:lnTo>
                      <a:pt x="2212181" y="242887"/>
                    </a:lnTo>
                    <a:lnTo>
                      <a:pt x="2216944" y="257175"/>
                    </a:lnTo>
                    <a:lnTo>
                      <a:pt x="2214562" y="283369"/>
                    </a:lnTo>
                    <a:lnTo>
                      <a:pt x="2200275" y="361950"/>
                    </a:lnTo>
                    <a:lnTo>
                      <a:pt x="2183606" y="469106"/>
                    </a:lnTo>
                    <a:lnTo>
                      <a:pt x="2164556" y="583406"/>
                    </a:lnTo>
                    <a:lnTo>
                      <a:pt x="2150269" y="697706"/>
                    </a:lnTo>
                    <a:lnTo>
                      <a:pt x="2100262" y="852487"/>
                    </a:lnTo>
                    <a:lnTo>
                      <a:pt x="2052637" y="990600"/>
                    </a:lnTo>
                    <a:lnTo>
                      <a:pt x="2024062" y="1081087"/>
                    </a:lnTo>
                    <a:lnTo>
                      <a:pt x="2035969" y="1266825"/>
                    </a:lnTo>
                    <a:lnTo>
                      <a:pt x="2057400" y="1285875"/>
                    </a:lnTo>
                    <a:lnTo>
                      <a:pt x="2090737" y="1295400"/>
                    </a:lnTo>
                    <a:lnTo>
                      <a:pt x="2112169" y="1297781"/>
                    </a:lnTo>
                    <a:lnTo>
                      <a:pt x="2135981" y="1295400"/>
                    </a:lnTo>
                    <a:lnTo>
                      <a:pt x="2152650" y="1288256"/>
                    </a:lnTo>
                    <a:lnTo>
                      <a:pt x="2178844" y="1271587"/>
                    </a:lnTo>
                    <a:lnTo>
                      <a:pt x="2200275" y="1252537"/>
                    </a:lnTo>
                    <a:lnTo>
                      <a:pt x="2224087" y="1209675"/>
                    </a:lnTo>
                    <a:lnTo>
                      <a:pt x="2250281" y="1152525"/>
                    </a:lnTo>
                    <a:lnTo>
                      <a:pt x="2269331" y="1102519"/>
                    </a:lnTo>
                    <a:lnTo>
                      <a:pt x="2302669" y="997744"/>
                    </a:lnTo>
                    <a:lnTo>
                      <a:pt x="2340769" y="876300"/>
                    </a:lnTo>
                    <a:lnTo>
                      <a:pt x="2390775" y="721519"/>
                    </a:lnTo>
                    <a:lnTo>
                      <a:pt x="2433637" y="592931"/>
                    </a:lnTo>
                    <a:lnTo>
                      <a:pt x="2471737" y="471487"/>
                    </a:lnTo>
                    <a:lnTo>
                      <a:pt x="2486025" y="426244"/>
                    </a:lnTo>
                    <a:lnTo>
                      <a:pt x="2507456" y="383381"/>
                    </a:lnTo>
                    <a:lnTo>
                      <a:pt x="2521744" y="359569"/>
                    </a:lnTo>
                    <a:lnTo>
                      <a:pt x="2545556" y="333375"/>
                    </a:lnTo>
                    <a:lnTo>
                      <a:pt x="2566987" y="316706"/>
                    </a:lnTo>
                    <a:lnTo>
                      <a:pt x="2578894" y="297656"/>
                    </a:lnTo>
                    <a:lnTo>
                      <a:pt x="2583656" y="278606"/>
                    </a:lnTo>
                    <a:lnTo>
                      <a:pt x="2578894" y="254794"/>
                    </a:lnTo>
                    <a:lnTo>
                      <a:pt x="2571750" y="238125"/>
                    </a:lnTo>
                    <a:lnTo>
                      <a:pt x="2555081" y="219075"/>
                    </a:lnTo>
                    <a:lnTo>
                      <a:pt x="2526506" y="195262"/>
                    </a:lnTo>
                    <a:lnTo>
                      <a:pt x="2474119" y="161925"/>
                    </a:lnTo>
                    <a:lnTo>
                      <a:pt x="2416969" y="135731"/>
                    </a:lnTo>
                    <a:lnTo>
                      <a:pt x="2374106" y="107156"/>
                    </a:lnTo>
                    <a:lnTo>
                      <a:pt x="2326481" y="76200"/>
                    </a:lnTo>
                    <a:lnTo>
                      <a:pt x="2250281" y="35719"/>
                    </a:lnTo>
                    <a:lnTo>
                      <a:pt x="2190750" y="9525"/>
                    </a:lnTo>
                    <a:lnTo>
                      <a:pt x="2164556" y="0"/>
                    </a:lnTo>
                    <a:lnTo>
                      <a:pt x="2147887" y="0"/>
                    </a:lnTo>
                    <a:lnTo>
                      <a:pt x="2114550" y="11906"/>
                    </a:lnTo>
                    <a:lnTo>
                      <a:pt x="2045494" y="47625"/>
                    </a:lnTo>
                    <a:lnTo>
                      <a:pt x="2000250" y="71437"/>
                    </a:lnTo>
                    <a:lnTo>
                      <a:pt x="1874044" y="78581"/>
                    </a:lnTo>
                    <a:lnTo>
                      <a:pt x="1581150" y="97631"/>
                    </a:lnTo>
                    <a:lnTo>
                      <a:pt x="1295400" y="119062"/>
                    </a:lnTo>
                    <a:lnTo>
                      <a:pt x="921544" y="145256"/>
                    </a:lnTo>
                    <a:lnTo>
                      <a:pt x="597694" y="169069"/>
                    </a:lnTo>
                    <a:lnTo>
                      <a:pt x="338137" y="188119"/>
                    </a:lnTo>
                    <a:lnTo>
                      <a:pt x="135731" y="202406"/>
                    </a:lnTo>
                    <a:lnTo>
                      <a:pt x="90487" y="197644"/>
                    </a:lnTo>
                    <a:lnTo>
                      <a:pt x="52387" y="188119"/>
                    </a:lnTo>
                    <a:lnTo>
                      <a:pt x="0" y="173831"/>
                    </a:lnTo>
                    <a:lnTo>
                      <a:pt x="59531" y="338137"/>
                    </a:lnTo>
                    <a:lnTo>
                      <a:pt x="307181" y="326231"/>
                    </a:lnTo>
                    <a:lnTo>
                      <a:pt x="490537" y="314325"/>
                    </a:lnTo>
                    <a:lnTo>
                      <a:pt x="673894" y="304800"/>
                    </a:lnTo>
                    <a:lnTo>
                      <a:pt x="923925" y="290512"/>
                    </a:lnTo>
                    <a:lnTo>
                      <a:pt x="1126331" y="280987"/>
                    </a:lnTo>
                    <a:lnTo>
                      <a:pt x="1495425" y="26193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6" name="フリーフォーム 17">
                <a:extLst>
                  <a:ext uri="{FF2B5EF4-FFF2-40B4-BE49-F238E27FC236}">
                    <a16:creationId xmlns:a16="http://schemas.microsoft.com/office/drawing/2014/main" id="{A6D02B5B-F763-40A5-A607-D3E1F55877A5}"/>
                  </a:ext>
                </a:extLst>
              </p:cNvPr>
              <p:cNvSpPr/>
              <p:nvPr/>
            </p:nvSpPr>
            <p:spPr>
              <a:xfrm>
                <a:off x="5050631" y="2078039"/>
                <a:ext cx="2090738" cy="288925"/>
              </a:xfrm>
              <a:custGeom>
                <a:avLst/>
                <a:gdLst>
                  <a:gd name="connsiteX0" fmla="*/ 976313 w 2090738"/>
                  <a:gd name="connsiteY0" fmla="*/ 54769 h 288132"/>
                  <a:gd name="connsiteX1" fmla="*/ 1254919 w 2090738"/>
                  <a:gd name="connsiteY1" fmla="*/ 28575 h 288132"/>
                  <a:gd name="connsiteX2" fmla="*/ 1435894 w 2090738"/>
                  <a:gd name="connsiteY2" fmla="*/ 16669 h 288132"/>
                  <a:gd name="connsiteX3" fmla="*/ 1704975 w 2090738"/>
                  <a:gd name="connsiteY3" fmla="*/ 2382 h 288132"/>
                  <a:gd name="connsiteX4" fmla="*/ 1905000 w 2090738"/>
                  <a:gd name="connsiteY4" fmla="*/ 0 h 288132"/>
                  <a:gd name="connsiteX5" fmla="*/ 2090738 w 2090738"/>
                  <a:gd name="connsiteY5" fmla="*/ 14288 h 288132"/>
                  <a:gd name="connsiteX6" fmla="*/ 2050256 w 2090738"/>
                  <a:gd name="connsiteY6" fmla="*/ 173832 h 288132"/>
                  <a:gd name="connsiteX7" fmla="*/ 1935956 w 2090738"/>
                  <a:gd name="connsiteY7" fmla="*/ 164307 h 288132"/>
                  <a:gd name="connsiteX8" fmla="*/ 1814513 w 2090738"/>
                  <a:gd name="connsiteY8" fmla="*/ 159544 h 288132"/>
                  <a:gd name="connsiteX9" fmla="*/ 1728788 w 2090738"/>
                  <a:gd name="connsiteY9" fmla="*/ 159544 h 288132"/>
                  <a:gd name="connsiteX10" fmla="*/ 1574006 w 2090738"/>
                  <a:gd name="connsiteY10" fmla="*/ 157163 h 288132"/>
                  <a:gd name="connsiteX11" fmla="*/ 1447800 w 2090738"/>
                  <a:gd name="connsiteY11" fmla="*/ 159544 h 288132"/>
                  <a:gd name="connsiteX12" fmla="*/ 1309688 w 2090738"/>
                  <a:gd name="connsiteY12" fmla="*/ 164307 h 288132"/>
                  <a:gd name="connsiteX13" fmla="*/ 1164431 w 2090738"/>
                  <a:gd name="connsiteY13" fmla="*/ 171450 h 288132"/>
                  <a:gd name="connsiteX14" fmla="*/ 1016794 w 2090738"/>
                  <a:gd name="connsiteY14" fmla="*/ 180975 h 288132"/>
                  <a:gd name="connsiteX15" fmla="*/ 883444 w 2090738"/>
                  <a:gd name="connsiteY15" fmla="*/ 190500 h 288132"/>
                  <a:gd name="connsiteX16" fmla="*/ 747713 w 2090738"/>
                  <a:gd name="connsiteY16" fmla="*/ 202407 h 288132"/>
                  <a:gd name="connsiteX17" fmla="*/ 578644 w 2090738"/>
                  <a:gd name="connsiteY17" fmla="*/ 221457 h 288132"/>
                  <a:gd name="connsiteX18" fmla="*/ 438150 w 2090738"/>
                  <a:gd name="connsiteY18" fmla="*/ 235744 h 288132"/>
                  <a:gd name="connsiteX19" fmla="*/ 323850 w 2090738"/>
                  <a:gd name="connsiteY19" fmla="*/ 247650 h 288132"/>
                  <a:gd name="connsiteX20" fmla="*/ 169069 w 2090738"/>
                  <a:gd name="connsiteY20" fmla="*/ 266700 h 288132"/>
                  <a:gd name="connsiteX21" fmla="*/ 26194 w 2090738"/>
                  <a:gd name="connsiteY21" fmla="*/ 288132 h 288132"/>
                  <a:gd name="connsiteX22" fmla="*/ 0 w 2090738"/>
                  <a:gd name="connsiteY22" fmla="*/ 150019 h 288132"/>
                  <a:gd name="connsiteX23" fmla="*/ 250031 w 2090738"/>
                  <a:gd name="connsiteY23" fmla="*/ 123825 h 288132"/>
                  <a:gd name="connsiteX24" fmla="*/ 500063 w 2090738"/>
                  <a:gd name="connsiteY24" fmla="*/ 95250 h 288132"/>
                  <a:gd name="connsiteX25" fmla="*/ 757238 w 2090738"/>
                  <a:gd name="connsiteY25" fmla="*/ 71438 h 288132"/>
                  <a:gd name="connsiteX26" fmla="*/ 976313 w 2090738"/>
                  <a:gd name="connsiteY26" fmla="*/ 54769 h 288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090738" h="288132">
                    <a:moveTo>
                      <a:pt x="976313" y="54769"/>
                    </a:moveTo>
                    <a:lnTo>
                      <a:pt x="1254919" y="28575"/>
                    </a:lnTo>
                    <a:lnTo>
                      <a:pt x="1435894" y="16669"/>
                    </a:lnTo>
                    <a:lnTo>
                      <a:pt x="1704975" y="2382"/>
                    </a:lnTo>
                    <a:lnTo>
                      <a:pt x="1905000" y="0"/>
                    </a:lnTo>
                    <a:lnTo>
                      <a:pt x="2090738" y="14288"/>
                    </a:lnTo>
                    <a:lnTo>
                      <a:pt x="2050256" y="173832"/>
                    </a:lnTo>
                    <a:lnTo>
                      <a:pt x="1935956" y="164307"/>
                    </a:lnTo>
                    <a:lnTo>
                      <a:pt x="1814513" y="159544"/>
                    </a:lnTo>
                    <a:lnTo>
                      <a:pt x="1728788" y="159544"/>
                    </a:lnTo>
                    <a:lnTo>
                      <a:pt x="1574006" y="157163"/>
                    </a:lnTo>
                    <a:lnTo>
                      <a:pt x="1447800" y="159544"/>
                    </a:lnTo>
                    <a:lnTo>
                      <a:pt x="1309688" y="164307"/>
                    </a:lnTo>
                    <a:lnTo>
                      <a:pt x="1164431" y="171450"/>
                    </a:lnTo>
                    <a:lnTo>
                      <a:pt x="1016794" y="180975"/>
                    </a:lnTo>
                    <a:lnTo>
                      <a:pt x="883444" y="190500"/>
                    </a:lnTo>
                    <a:lnTo>
                      <a:pt x="747713" y="202407"/>
                    </a:lnTo>
                    <a:lnTo>
                      <a:pt x="578644" y="221457"/>
                    </a:lnTo>
                    <a:lnTo>
                      <a:pt x="438150" y="235744"/>
                    </a:lnTo>
                    <a:lnTo>
                      <a:pt x="323850" y="247650"/>
                    </a:lnTo>
                    <a:lnTo>
                      <a:pt x="169069" y="266700"/>
                    </a:lnTo>
                    <a:lnTo>
                      <a:pt x="26194" y="288132"/>
                    </a:lnTo>
                    <a:lnTo>
                      <a:pt x="0" y="150019"/>
                    </a:lnTo>
                    <a:lnTo>
                      <a:pt x="250031" y="123825"/>
                    </a:lnTo>
                    <a:lnTo>
                      <a:pt x="500063" y="95250"/>
                    </a:lnTo>
                    <a:lnTo>
                      <a:pt x="757238" y="71438"/>
                    </a:lnTo>
                    <a:lnTo>
                      <a:pt x="976313" y="5476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7" name="フリーフォーム 32">
                <a:extLst>
                  <a:ext uri="{FF2B5EF4-FFF2-40B4-BE49-F238E27FC236}">
                    <a16:creationId xmlns:a16="http://schemas.microsoft.com/office/drawing/2014/main" id="{2F929BCC-409E-4697-A0A9-FC979C2850D0}"/>
                  </a:ext>
                </a:extLst>
              </p:cNvPr>
              <p:cNvSpPr/>
              <p:nvPr/>
            </p:nvSpPr>
            <p:spPr>
              <a:xfrm>
                <a:off x="4678363" y="3116264"/>
                <a:ext cx="2660650" cy="447675"/>
              </a:xfrm>
              <a:custGeom>
                <a:avLst/>
                <a:gdLst>
                  <a:gd name="connsiteX0" fmla="*/ 1195388 w 2659857"/>
                  <a:gd name="connsiteY0" fmla="*/ 140494 h 447675"/>
                  <a:gd name="connsiteX1" fmla="*/ 964407 w 2659857"/>
                  <a:gd name="connsiteY1" fmla="*/ 159544 h 447675"/>
                  <a:gd name="connsiteX2" fmla="*/ 719138 w 2659857"/>
                  <a:gd name="connsiteY2" fmla="*/ 180975 h 447675"/>
                  <a:gd name="connsiteX3" fmla="*/ 557213 w 2659857"/>
                  <a:gd name="connsiteY3" fmla="*/ 200025 h 447675"/>
                  <a:gd name="connsiteX4" fmla="*/ 390525 w 2659857"/>
                  <a:gd name="connsiteY4" fmla="*/ 219075 h 447675"/>
                  <a:gd name="connsiteX5" fmla="*/ 350044 w 2659857"/>
                  <a:gd name="connsiteY5" fmla="*/ 223838 h 447675"/>
                  <a:gd name="connsiteX6" fmla="*/ 285750 w 2659857"/>
                  <a:gd name="connsiteY6" fmla="*/ 216694 h 447675"/>
                  <a:gd name="connsiteX7" fmla="*/ 207169 w 2659857"/>
                  <a:gd name="connsiteY7" fmla="*/ 197644 h 447675"/>
                  <a:gd name="connsiteX8" fmla="*/ 142875 w 2659857"/>
                  <a:gd name="connsiteY8" fmla="*/ 176213 h 447675"/>
                  <a:gd name="connsiteX9" fmla="*/ 80963 w 2659857"/>
                  <a:gd name="connsiteY9" fmla="*/ 150019 h 447675"/>
                  <a:gd name="connsiteX10" fmla="*/ 40482 w 2659857"/>
                  <a:gd name="connsiteY10" fmla="*/ 130969 h 447675"/>
                  <a:gd name="connsiteX11" fmla="*/ 30957 w 2659857"/>
                  <a:gd name="connsiteY11" fmla="*/ 128588 h 447675"/>
                  <a:gd name="connsiteX12" fmla="*/ 14288 w 2659857"/>
                  <a:gd name="connsiteY12" fmla="*/ 128588 h 447675"/>
                  <a:gd name="connsiteX13" fmla="*/ 2382 w 2659857"/>
                  <a:gd name="connsiteY13" fmla="*/ 133350 h 447675"/>
                  <a:gd name="connsiteX14" fmla="*/ 0 w 2659857"/>
                  <a:gd name="connsiteY14" fmla="*/ 142875 h 447675"/>
                  <a:gd name="connsiteX15" fmla="*/ 2382 w 2659857"/>
                  <a:gd name="connsiteY15" fmla="*/ 166688 h 447675"/>
                  <a:gd name="connsiteX16" fmla="*/ 16669 w 2659857"/>
                  <a:gd name="connsiteY16" fmla="*/ 190500 h 447675"/>
                  <a:gd name="connsiteX17" fmla="*/ 33338 w 2659857"/>
                  <a:gd name="connsiteY17" fmla="*/ 207169 h 447675"/>
                  <a:gd name="connsiteX18" fmla="*/ 78582 w 2659857"/>
                  <a:gd name="connsiteY18" fmla="*/ 252413 h 447675"/>
                  <a:gd name="connsiteX19" fmla="*/ 130969 w 2659857"/>
                  <a:gd name="connsiteY19" fmla="*/ 297657 h 447675"/>
                  <a:gd name="connsiteX20" fmla="*/ 190500 w 2659857"/>
                  <a:gd name="connsiteY20" fmla="*/ 342900 h 447675"/>
                  <a:gd name="connsiteX21" fmla="*/ 238125 w 2659857"/>
                  <a:gd name="connsiteY21" fmla="*/ 376238 h 447675"/>
                  <a:gd name="connsiteX22" fmla="*/ 302419 w 2659857"/>
                  <a:gd name="connsiteY22" fmla="*/ 416719 h 447675"/>
                  <a:gd name="connsiteX23" fmla="*/ 357188 w 2659857"/>
                  <a:gd name="connsiteY23" fmla="*/ 440532 h 447675"/>
                  <a:gd name="connsiteX24" fmla="*/ 385763 w 2659857"/>
                  <a:gd name="connsiteY24" fmla="*/ 447675 h 447675"/>
                  <a:gd name="connsiteX25" fmla="*/ 481013 w 2659857"/>
                  <a:gd name="connsiteY25" fmla="*/ 426244 h 447675"/>
                  <a:gd name="connsiteX26" fmla="*/ 652463 w 2659857"/>
                  <a:gd name="connsiteY26" fmla="*/ 388144 h 447675"/>
                  <a:gd name="connsiteX27" fmla="*/ 788194 w 2659857"/>
                  <a:gd name="connsiteY27" fmla="*/ 354807 h 447675"/>
                  <a:gd name="connsiteX28" fmla="*/ 964407 w 2659857"/>
                  <a:gd name="connsiteY28" fmla="*/ 314325 h 447675"/>
                  <a:gd name="connsiteX29" fmla="*/ 1140619 w 2659857"/>
                  <a:gd name="connsiteY29" fmla="*/ 295275 h 447675"/>
                  <a:gd name="connsiteX30" fmla="*/ 1273969 w 2659857"/>
                  <a:gd name="connsiteY30" fmla="*/ 285750 h 447675"/>
                  <a:gd name="connsiteX31" fmla="*/ 1490663 w 2659857"/>
                  <a:gd name="connsiteY31" fmla="*/ 266700 h 447675"/>
                  <a:gd name="connsiteX32" fmla="*/ 1719263 w 2659857"/>
                  <a:gd name="connsiteY32" fmla="*/ 252413 h 447675"/>
                  <a:gd name="connsiteX33" fmla="*/ 1878807 w 2659857"/>
                  <a:gd name="connsiteY33" fmla="*/ 242888 h 447675"/>
                  <a:gd name="connsiteX34" fmla="*/ 2035969 w 2659857"/>
                  <a:gd name="connsiteY34" fmla="*/ 223838 h 447675"/>
                  <a:gd name="connsiteX35" fmla="*/ 2202657 w 2659857"/>
                  <a:gd name="connsiteY35" fmla="*/ 223838 h 447675"/>
                  <a:gd name="connsiteX36" fmla="*/ 2343150 w 2659857"/>
                  <a:gd name="connsiteY36" fmla="*/ 223838 h 447675"/>
                  <a:gd name="connsiteX37" fmla="*/ 2488407 w 2659857"/>
                  <a:gd name="connsiteY37" fmla="*/ 221457 h 447675"/>
                  <a:gd name="connsiteX38" fmla="*/ 2550319 w 2659857"/>
                  <a:gd name="connsiteY38" fmla="*/ 219075 h 447675"/>
                  <a:gd name="connsiteX39" fmla="*/ 2590800 w 2659857"/>
                  <a:gd name="connsiteY39" fmla="*/ 211932 h 447675"/>
                  <a:gd name="connsiteX40" fmla="*/ 2628900 w 2659857"/>
                  <a:gd name="connsiteY40" fmla="*/ 197644 h 447675"/>
                  <a:gd name="connsiteX41" fmla="*/ 2647950 w 2659857"/>
                  <a:gd name="connsiteY41" fmla="*/ 180975 h 447675"/>
                  <a:gd name="connsiteX42" fmla="*/ 2659857 w 2659857"/>
                  <a:gd name="connsiteY42" fmla="*/ 161925 h 447675"/>
                  <a:gd name="connsiteX43" fmla="*/ 2659857 w 2659857"/>
                  <a:gd name="connsiteY43" fmla="*/ 150019 h 447675"/>
                  <a:gd name="connsiteX44" fmla="*/ 2655094 w 2659857"/>
                  <a:gd name="connsiteY44" fmla="*/ 133350 h 447675"/>
                  <a:gd name="connsiteX45" fmla="*/ 2640807 w 2659857"/>
                  <a:gd name="connsiteY45" fmla="*/ 107157 h 447675"/>
                  <a:gd name="connsiteX46" fmla="*/ 2607469 w 2659857"/>
                  <a:gd name="connsiteY46" fmla="*/ 83344 h 447675"/>
                  <a:gd name="connsiteX47" fmla="*/ 2566988 w 2659857"/>
                  <a:gd name="connsiteY47" fmla="*/ 66675 h 447675"/>
                  <a:gd name="connsiteX48" fmla="*/ 2507457 w 2659857"/>
                  <a:gd name="connsiteY48" fmla="*/ 47625 h 447675"/>
                  <a:gd name="connsiteX49" fmla="*/ 2469357 w 2659857"/>
                  <a:gd name="connsiteY49" fmla="*/ 28575 h 447675"/>
                  <a:gd name="connsiteX50" fmla="*/ 2440782 w 2659857"/>
                  <a:gd name="connsiteY50" fmla="*/ 16669 h 447675"/>
                  <a:gd name="connsiteX51" fmla="*/ 2378869 w 2659857"/>
                  <a:gd name="connsiteY51" fmla="*/ 0 h 447675"/>
                  <a:gd name="connsiteX52" fmla="*/ 2347913 w 2659857"/>
                  <a:gd name="connsiteY52" fmla="*/ 0 h 447675"/>
                  <a:gd name="connsiteX53" fmla="*/ 2288382 w 2659857"/>
                  <a:gd name="connsiteY53" fmla="*/ 11907 h 447675"/>
                  <a:gd name="connsiteX54" fmla="*/ 2190750 w 2659857"/>
                  <a:gd name="connsiteY54" fmla="*/ 30957 h 447675"/>
                  <a:gd name="connsiteX55" fmla="*/ 2083594 w 2659857"/>
                  <a:gd name="connsiteY55" fmla="*/ 50007 h 447675"/>
                  <a:gd name="connsiteX56" fmla="*/ 1859757 w 2659857"/>
                  <a:gd name="connsiteY56" fmla="*/ 88107 h 447675"/>
                  <a:gd name="connsiteX57" fmla="*/ 1704975 w 2659857"/>
                  <a:gd name="connsiteY57" fmla="*/ 100013 h 447675"/>
                  <a:gd name="connsiteX58" fmla="*/ 1471613 w 2659857"/>
                  <a:gd name="connsiteY58" fmla="*/ 116682 h 447675"/>
                  <a:gd name="connsiteX59" fmla="*/ 1195388 w 2659857"/>
                  <a:gd name="connsiteY59" fmla="*/ 14049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</a:cxnLst>
                <a:rect l="l" t="t" r="r" b="b"/>
                <a:pathLst>
                  <a:path w="2659857" h="447675">
                    <a:moveTo>
                      <a:pt x="1195388" y="140494"/>
                    </a:moveTo>
                    <a:lnTo>
                      <a:pt x="964407" y="159544"/>
                    </a:lnTo>
                    <a:lnTo>
                      <a:pt x="719138" y="180975"/>
                    </a:lnTo>
                    <a:lnTo>
                      <a:pt x="557213" y="200025"/>
                    </a:lnTo>
                    <a:lnTo>
                      <a:pt x="390525" y="219075"/>
                    </a:lnTo>
                    <a:lnTo>
                      <a:pt x="350044" y="223838"/>
                    </a:lnTo>
                    <a:lnTo>
                      <a:pt x="285750" y="216694"/>
                    </a:lnTo>
                    <a:lnTo>
                      <a:pt x="207169" y="197644"/>
                    </a:lnTo>
                    <a:lnTo>
                      <a:pt x="142875" y="176213"/>
                    </a:lnTo>
                    <a:lnTo>
                      <a:pt x="80963" y="150019"/>
                    </a:lnTo>
                    <a:lnTo>
                      <a:pt x="40482" y="130969"/>
                    </a:lnTo>
                    <a:lnTo>
                      <a:pt x="30957" y="128588"/>
                    </a:lnTo>
                    <a:lnTo>
                      <a:pt x="14288" y="128588"/>
                    </a:lnTo>
                    <a:lnTo>
                      <a:pt x="2382" y="133350"/>
                    </a:lnTo>
                    <a:lnTo>
                      <a:pt x="0" y="142875"/>
                    </a:lnTo>
                    <a:lnTo>
                      <a:pt x="2382" y="166688"/>
                    </a:lnTo>
                    <a:lnTo>
                      <a:pt x="16669" y="190500"/>
                    </a:lnTo>
                    <a:lnTo>
                      <a:pt x="33338" y="207169"/>
                    </a:lnTo>
                    <a:lnTo>
                      <a:pt x="78582" y="252413"/>
                    </a:lnTo>
                    <a:lnTo>
                      <a:pt x="130969" y="297657"/>
                    </a:lnTo>
                    <a:lnTo>
                      <a:pt x="190500" y="342900"/>
                    </a:lnTo>
                    <a:lnTo>
                      <a:pt x="238125" y="376238"/>
                    </a:lnTo>
                    <a:lnTo>
                      <a:pt x="302419" y="416719"/>
                    </a:lnTo>
                    <a:lnTo>
                      <a:pt x="357188" y="440532"/>
                    </a:lnTo>
                    <a:lnTo>
                      <a:pt x="385763" y="447675"/>
                    </a:lnTo>
                    <a:lnTo>
                      <a:pt x="481013" y="426244"/>
                    </a:lnTo>
                    <a:lnTo>
                      <a:pt x="652463" y="388144"/>
                    </a:lnTo>
                    <a:lnTo>
                      <a:pt x="788194" y="354807"/>
                    </a:lnTo>
                    <a:lnTo>
                      <a:pt x="964407" y="314325"/>
                    </a:lnTo>
                    <a:lnTo>
                      <a:pt x="1140619" y="295275"/>
                    </a:lnTo>
                    <a:lnTo>
                      <a:pt x="1273969" y="285750"/>
                    </a:lnTo>
                    <a:lnTo>
                      <a:pt x="1490663" y="266700"/>
                    </a:lnTo>
                    <a:lnTo>
                      <a:pt x="1719263" y="252413"/>
                    </a:lnTo>
                    <a:lnTo>
                      <a:pt x="1878807" y="242888"/>
                    </a:lnTo>
                    <a:lnTo>
                      <a:pt x="2035969" y="223838"/>
                    </a:lnTo>
                    <a:lnTo>
                      <a:pt x="2202657" y="223838"/>
                    </a:lnTo>
                    <a:lnTo>
                      <a:pt x="2343150" y="223838"/>
                    </a:lnTo>
                    <a:lnTo>
                      <a:pt x="2488407" y="221457"/>
                    </a:lnTo>
                    <a:lnTo>
                      <a:pt x="2550319" y="219075"/>
                    </a:lnTo>
                    <a:lnTo>
                      <a:pt x="2590800" y="211932"/>
                    </a:lnTo>
                    <a:lnTo>
                      <a:pt x="2628900" y="197644"/>
                    </a:lnTo>
                    <a:lnTo>
                      <a:pt x="2647950" y="180975"/>
                    </a:lnTo>
                    <a:lnTo>
                      <a:pt x="2659857" y="161925"/>
                    </a:lnTo>
                    <a:lnTo>
                      <a:pt x="2659857" y="150019"/>
                    </a:lnTo>
                    <a:lnTo>
                      <a:pt x="2655094" y="133350"/>
                    </a:lnTo>
                    <a:lnTo>
                      <a:pt x="2640807" y="107157"/>
                    </a:lnTo>
                    <a:lnTo>
                      <a:pt x="2607469" y="83344"/>
                    </a:lnTo>
                    <a:lnTo>
                      <a:pt x="2566988" y="66675"/>
                    </a:lnTo>
                    <a:lnTo>
                      <a:pt x="2507457" y="47625"/>
                    </a:lnTo>
                    <a:lnTo>
                      <a:pt x="2469357" y="28575"/>
                    </a:lnTo>
                    <a:lnTo>
                      <a:pt x="2440782" y="16669"/>
                    </a:lnTo>
                    <a:lnTo>
                      <a:pt x="2378869" y="0"/>
                    </a:lnTo>
                    <a:lnTo>
                      <a:pt x="2347913" y="0"/>
                    </a:lnTo>
                    <a:lnTo>
                      <a:pt x="2288382" y="11907"/>
                    </a:lnTo>
                    <a:lnTo>
                      <a:pt x="2190750" y="30957"/>
                    </a:lnTo>
                    <a:lnTo>
                      <a:pt x="2083594" y="50007"/>
                    </a:lnTo>
                    <a:lnTo>
                      <a:pt x="1859757" y="88107"/>
                    </a:lnTo>
                    <a:lnTo>
                      <a:pt x="1704975" y="100013"/>
                    </a:lnTo>
                    <a:lnTo>
                      <a:pt x="1471613" y="116682"/>
                    </a:lnTo>
                    <a:lnTo>
                      <a:pt x="1195388" y="1404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8" name="フリーフォーム 33">
                <a:extLst>
                  <a:ext uri="{FF2B5EF4-FFF2-40B4-BE49-F238E27FC236}">
                    <a16:creationId xmlns:a16="http://schemas.microsoft.com/office/drawing/2014/main" id="{5F479CE7-E4C0-4E8C-98A1-5938224E4AEA}"/>
                  </a:ext>
                </a:extLst>
              </p:cNvPr>
              <p:cNvSpPr/>
              <p:nvPr/>
            </p:nvSpPr>
            <p:spPr>
              <a:xfrm>
                <a:off x="5176839" y="2820989"/>
                <a:ext cx="517525" cy="1131887"/>
              </a:xfrm>
              <a:custGeom>
                <a:avLst/>
                <a:gdLst>
                  <a:gd name="connsiteX0" fmla="*/ 495300 w 516731"/>
                  <a:gd name="connsiteY0" fmla="*/ 769144 h 1131094"/>
                  <a:gd name="connsiteX1" fmla="*/ 485775 w 516731"/>
                  <a:gd name="connsiteY1" fmla="*/ 588169 h 1131094"/>
                  <a:gd name="connsiteX2" fmla="*/ 488156 w 516731"/>
                  <a:gd name="connsiteY2" fmla="*/ 461963 h 1131094"/>
                  <a:gd name="connsiteX3" fmla="*/ 485775 w 516731"/>
                  <a:gd name="connsiteY3" fmla="*/ 326232 h 1131094"/>
                  <a:gd name="connsiteX4" fmla="*/ 492918 w 516731"/>
                  <a:gd name="connsiteY4" fmla="*/ 311944 h 1131094"/>
                  <a:gd name="connsiteX5" fmla="*/ 504825 w 516731"/>
                  <a:gd name="connsiteY5" fmla="*/ 290513 h 1131094"/>
                  <a:gd name="connsiteX6" fmla="*/ 514350 w 516731"/>
                  <a:gd name="connsiteY6" fmla="*/ 271463 h 1131094"/>
                  <a:gd name="connsiteX7" fmla="*/ 516731 w 516731"/>
                  <a:gd name="connsiteY7" fmla="*/ 257175 h 1131094"/>
                  <a:gd name="connsiteX8" fmla="*/ 514350 w 516731"/>
                  <a:gd name="connsiteY8" fmla="*/ 235744 h 1131094"/>
                  <a:gd name="connsiteX9" fmla="*/ 504825 w 516731"/>
                  <a:gd name="connsiteY9" fmla="*/ 216694 h 1131094"/>
                  <a:gd name="connsiteX10" fmla="*/ 488156 w 516731"/>
                  <a:gd name="connsiteY10" fmla="*/ 195263 h 1131094"/>
                  <a:gd name="connsiteX11" fmla="*/ 466725 w 516731"/>
                  <a:gd name="connsiteY11" fmla="*/ 183357 h 1131094"/>
                  <a:gd name="connsiteX12" fmla="*/ 435768 w 516731"/>
                  <a:gd name="connsiteY12" fmla="*/ 171450 h 1131094"/>
                  <a:gd name="connsiteX13" fmla="*/ 407193 w 516731"/>
                  <a:gd name="connsiteY13" fmla="*/ 164307 h 1131094"/>
                  <a:gd name="connsiteX14" fmla="*/ 371475 w 516731"/>
                  <a:gd name="connsiteY14" fmla="*/ 142875 h 1131094"/>
                  <a:gd name="connsiteX15" fmla="*/ 311943 w 516731"/>
                  <a:gd name="connsiteY15" fmla="*/ 102394 h 1131094"/>
                  <a:gd name="connsiteX16" fmla="*/ 266700 w 516731"/>
                  <a:gd name="connsiteY16" fmla="*/ 76200 h 1131094"/>
                  <a:gd name="connsiteX17" fmla="*/ 211931 w 516731"/>
                  <a:gd name="connsiteY17" fmla="*/ 45244 h 1131094"/>
                  <a:gd name="connsiteX18" fmla="*/ 121443 w 516731"/>
                  <a:gd name="connsiteY18" fmla="*/ 0 h 1131094"/>
                  <a:gd name="connsiteX19" fmla="*/ 0 w 516731"/>
                  <a:gd name="connsiteY19" fmla="*/ 28575 h 1131094"/>
                  <a:gd name="connsiteX20" fmla="*/ 76200 w 516731"/>
                  <a:gd name="connsiteY20" fmla="*/ 54769 h 1131094"/>
                  <a:gd name="connsiteX21" fmla="*/ 111918 w 516731"/>
                  <a:gd name="connsiteY21" fmla="*/ 78582 h 1131094"/>
                  <a:gd name="connsiteX22" fmla="*/ 142875 w 516731"/>
                  <a:gd name="connsiteY22" fmla="*/ 107157 h 1131094"/>
                  <a:gd name="connsiteX23" fmla="*/ 161925 w 516731"/>
                  <a:gd name="connsiteY23" fmla="*/ 128588 h 1131094"/>
                  <a:gd name="connsiteX24" fmla="*/ 188118 w 516731"/>
                  <a:gd name="connsiteY24" fmla="*/ 164307 h 1131094"/>
                  <a:gd name="connsiteX25" fmla="*/ 214312 w 516731"/>
                  <a:gd name="connsiteY25" fmla="*/ 214313 h 1131094"/>
                  <a:gd name="connsiteX26" fmla="*/ 226218 w 516731"/>
                  <a:gd name="connsiteY26" fmla="*/ 245269 h 1131094"/>
                  <a:gd name="connsiteX27" fmla="*/ 240506 w 516731"/>
                  <a:gd name="connsiteY27" fmla="*/ 288132 h 1131094"/>
                  <a:gd name="connsiteX28" fmla="*/ 250031 w 516731"/>
                  <a:gd name="connsiteY28" fmla="*/ 330994 h 1131094"/>
                  <a:gd name="connsiteX29" fmla="*/ 257175 w 516731"/>
                  <a:gd name="connsiteY29" fmla="*/ 383382 h 1131094"/>
                  <a:gd name="connsiteX30" fmla="*/ 261937 w 516731"/>
                  <a:gd name="connsiteY30" fmla="*/ 452438 h 1131094"/>
                  <a:gd name="connsiteX31" fmla="*/ 264318 w 516731"/>
                  <a:gd name="connsiteY31" fmla="*/ 490538 h 1131094"/>
                  <a:gd name="connsiteX32" fmla="*/ 283368 w 516731"/>
                  <a:gd name="connsiteY32" fmla="*/ 638175 h 1131094"/>
                  <a:gd name="connsiteX33" fmla="*/ 314325 w 516731"/>
                  <a:gd name="connsiteY33" fmla="*/ 1131094 h 1131094"/>
                  <a:gd name="connsiteX34" fmla="*/ 516731 w 516731"/>
                  <a:gd name="connsiteY34" fmla="*/ 1112044 h 1131094"/>
                  <a:gd name="connsiteX35" fmla="*/ 495300 w 516731"/>
                  <a:gd name="connsiteY35" fmla="*/ 769144 h 1131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516731" h="1131094">
                    <a:moveTo>
                      <a:pt x="495300" y="769144"/>
                    </a:moveTo>
                    <a:lnTo>
                      <a:pt x="485775" y="588169"/>
                    </a:lnTo>
                    <a:cubicBezTo>
                      <a:pt x="486569" y="546100"/>
                      <a:pt x="487362" y="504032"/>
                      <a:pt x="488156" y="461963"/>
                    </a:cubicBezTo>
                    <a:cubicBezTo>
                      <a:pt x="487362" y="416719"/>
                      <a:pt x="486569" y="371476"/>
                      <a:pt x="485775" y="326232"/>
                    </a:cubicBezTo>
                    <a:lnTo>
                      <a:pt x="492918" y="311944"/>
                    </a:lnTo>
                    <a:lnTo>
                      <a:pt x="504825" y="290513"/>
                    </a:lnTo>
                    <a:lnTo>
                      <a:pt x="514350" y="271463"/>
                    </a:lnTo>
                    <a:lnTo>
                      <a:pt x="516731" y="257175"/>
                    </a:lnTo>
                    <a:lnTo>
                      <a:pt x="514350" y="235744"/>
                    </a:lnTo>
                    <a:lnTo>
                      <a:pt x="504825" y="216694"/>
                    </a:lnTo>
                    <a:lnTo>
                      <a:pt x="488156" y="195263"/>
                    </a:lnTo>
                    <a:lnTo>
                      <a:pt x="466725" y="183357"/>
                    </a:lnTo>
                    <a:lnTo>
                      <a:pt x="435768" y="171450"/>
                    </a:lnTo>
                    <a:lnTo>
                      <a:pt x="407193" y="164307"/>
                    </a:lnTo>
                    <a:lnTo>
                      <a:pt x="371475" y="142875"/>
                    </a:lnTo>
                    <a:lnTo>
                      <a:pt x="311943" y="102394"/>
                    </a:lnTo>
                    <a:lnTo>
                      <a:pt x="266700" y="76200"/>
                    </a:lnTo>
                    <a:lnTo>
                      <a:pt x="211931" y="45244"/>
                    </a:lnTo>
                    <a:lnTo>
                      <a:pt x="121443" y="0"/>
                    </a:lnTo>
                    <a:lnTo>
                      <a:pt x="0" y="28575"/>
                    </a:lnTo>
                    <a:lnTo>
                      <a:pt x="76200" y="54769"/>
                    </a:lnTo>
                    <a:lnTo>
                      <a:pt x="111918" y="78582"/>
                    </a:lnTo>
                    <a:lnTo>
                      <a:pt x="142875" y="107157"/>
                    </a:lnTo>
                    <a:lnTo>
                      <a:pt x="161925" y="128588"/>
                    </a:lnTo>
                    <a:lnTo>
                      <a:pt x="188118" y="164307"/>
                    </a:lnTo>
                    <a:lnTo>
                      <a:pt x="214312" y="214313"/>
                    </a:lnTo>
                    <a:lnTo>
                      <a:pt x="226218" y="245269"/>
                    </a:lnTo>
                    <a:lnTo>
                      <a:pt x="240506" y="288132"/>
                    </a:lnTo>
                    <a:lnTo>
                      <a:pt x="250031" y="330994"/>
                    </a:lnTo>
                    <a:lnTo>
                      <a:pt x="257175" y="383382"/>
                    </a:lnTo>
                    <a:lnTo>
                      <a:pt x="261937" y="452438"/>
                    </a:lnTo>
                    <a:lnTo>
                      <a:pt x="264318" y="490538"/>
                    </a:lnTo>
                    <a:lnTo>
                      <a:pt x="283368" y="638175"/>
                    </a:lnTo>
                    <a:lnTo>
                      <a:pt x="314325" y="1131094"/>
                    </a:lnTo>
                    <a:lnTo>
                      <a:pt x="516731" y="1112044"/>
                    </a:lnTo>
                    <a:lnTo>
                      <a:pt x="495300" y="7691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9" name="フリーフォーム 34">
                <a:extLst>
                  <a:ext uri="{FF2B5EF4-FFF2-40B4-BE49-F238E27FC236}">
                    <a16:creationId xmlns:a16="http://schemas.microsoft.com/office/drawing/2014/main" id="{0A389455-1927-41B5-942E-BB30A864F0A6}"/>
                  </a:ext>
                </a:extLst>
              </p:cNvPr>
              <p:cNvSpPr/>
              <p:nvPr/>
            </p:nvSpPr>
            <p:spPr>
              <a:xfrm>
                <a:off x="6354763" y="2724150"/>
                <a:ext cx="508000" cy="1150938"/>
              </a:xfrm>
              <a:custGeom>
                <a:avLst/>
                <a:gdLst>
                  <a:gd name="connsiteX0" fmla="*/ 85725 w 507207"/>
                  <a:gd name="connsiteY0" fmla="*/ 916781 h 1150144"/>
                  <a:gd name="connsiteX1" fmla="*/ 126207 w 507207"/>
                  <a:gd name="connsiteY1" fmla="*/ 754856 h 1150144"/>
                  <a:gd name="connsiteX2" fmla="*/ 161925 w 507207"/>
                  <a:gd name="connsiteY2" fmla="*/ 611981 h 1150144"/>
                  <a:gd name="connsiteX3" fmla="*/ 176213 w 507207"/>
                  <a:gd name="connsiteY3" fmla="*/ 495300 h 1150144"/>
                  <a:gd name="connsiteX4" fmla="*/ 209550 w 507207"/>
                  <a:gd name="connsiteY4" fmla="*/ 328613 h 1150144"/>
                  <a:gd name="connsiteX5" fmla="*/ 221457 w 507207"/>
                  <a:gd name="connsiteY5" fmla="*/ 266700 h 1150144"/>
                  <a:gd name="connsiteX6" fmla="*/ 226219 w 507207"/>
                  <a:gd name="connsiteY6" fmla="*/ 238125 h 1150144"/>
                  <a:gd name="connsiteX7" fmla="*/ 226219 w 507207"/>
                  <a:gd name="connsiteY7" fmla="*/ 209550 h 1150144"/>
                  <a:gd name="connsiteX8" fmla="*/ 219075 w 507207"/>
                  <a:gd name="connsiteY8" fmla="*/ 173831 h 1150144"/>
                  <a:gd name="connsiteX9" fmla="*/ 207169 w 507207"/>
                  <a:gd name="connsiteY9" fmla="*/ 142875 h 1150144"/>
                  <a:gd name="connsiteX10" fmla="*/ 185738 w 507207"/>
                  <a:gd name="connsiteY10" fmla="*/ 109538 h 1150144"/>
                  <a:gd name="connsiteX11" fmla="*/ 159544 w 507207"/>
                  <a:gd name="connsiteY11" fmla="*/ 85725 h 1150144"/>
                  <a:gd name="connsiteX12" fmla="*/ 123825 w 507207"/>
                  <a:gd name="connsiteY12" fmla="*/ 61913 h 1150144"/>
                  <a:gd name="connsiteX13" fmla="*/ 85725 w 507207"/>
                  <a:gd name="connsiteY13" fmla="*/ 42863 h 1150144"/>
                  <a:gd name="connsiteX14" fmla="*/ 0 w 507207"/>
                  <a:gd name="connsiteY14" fmla="*/ 7144 h 1150144"/>
                  <a:gd name="connsiteX15" fmla="*/ 180975 w 507207"/>
                  <a:gd name="connsiteY15" fmla="*/ 0 h 1150144"/>
                  <a:gd name="connsiteX16" fmla="*/ 266700 w 507207"/>
                  <a:gd name="connsiteY16" fmla="*/ 59531 h 1150144"/>
                  <a:gd name="connsiteX17" fmla="*/ 328613 w 507207"/>
                  <a:gd name="connsiteY17" fmla="*/ 104775 h 1150144"/>
                  <a:gd name="connsiteX18" fmla="*/ 366713 w 507207"/>
                  <a:gd name="connsiteY18" fmla="*/ 130969 h 1150144"/>
                  <a:gd name="connsiteX19" fmla="*/ 419100 w 507207"/>
                  <a:gd name="connsiteY19" fmla="*/ 173831 h 1150144"/>
                  <a:gd name="connsiteX20" fmla="*/ 471488 w 507207"/>
                  <a:gd name="connsiteY20" fmla="*/ 219075 h 1150144"/>
                  <a:gd name="connsiteX21" fmla="*/ 495300 w 507207"/>
                  <a:gd name="connsiteY21" fmla="*/ 240506 h 1150144"/>
                  <a:gd name="connsiteX22" fmla="*/ 504825 w 507207"/>
                  <a:gd name="connsiteY22" fmla="*/ 252413 h 1150144"/>
                  <a:gd name="connsiteX23" fmla="*/ 507207 w 507207"/>
                  <a:gd name="connsiteY23" fmla="*/ 259556 h 1150144"/>
                  <a:gd name="connsiteX24" fmla="*/ 490538 w 507207"/>
                  <a:gd name="connsiteY24" fmla="*/ 288131 h 1150144"/>
                  <a:gd name="connsiteX25" fmla="*/ 471488 w 507207"/>
                  <a:gd name="connsiteY25" fmla="*/ 319088 h 1150144"/>
                  <a:gd name="connsiteX26" fmla="*/ 450057 w 507207"/>
                  <a:gd name="connsiteY26" fmla="*/ 366713 h 1150144"/>
                  <a:gd name="connsiteX27" fmla="*/ 428625 w 507207"/>
                  <a:gd name="connsiteY27" fmla="*/ 423863 h 1150144"/>
                  <a:gd name="connsiteX28" fmla="*/ 421482 w 507207"/>
                  <a:gd name="connsiteY28" fmla="*/ 461963 h 1150144"/>
                  <a:gd name="connsiteX29" fmla="*/ 361950 w 507207"/>
                  <a:gd name="connsiteY29" fmla="*/ 692944 h 1150144"/>
                  <a:gd name="connsiteX30" fmla="*/ 319088 w 507207"/>
                  <a:gd name="connsiteY30" fmla="*/ 862013 h 1150144"/>
                  <a:gd name="connsiteX31" fmla="*/ 250032 w 507207"/>
                  <a:gd name="connsiteY31" fmla="*/ 1133475 h 1150144"/>
                  <a:gd name="connsiteX32" fmla="*/ 33338 w 507207"/>
                  <a:gd name="connsiteY32" fmla="*/ 1150144 h 1150144"/>
                  <a:gd name="connsiteX33" fmla="*/ 85725 w 507207"/>
                  <a:gd name="connsiteY33" fmla="*/ 916781 h 1150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507207" h="1150144">
                    <a:moveTo>
                      <a:pt x="85725" y="916781"/>
                    </a:moveTo>
                    <a:lnTo>
                      <a:pt x="126207" y="754856"/>
                    </a:lnTo>
                    <a:lnTo>
                      <a:pt x="161925" y="611981"/>
                    </a:lnTo>
                    <a:lnTo>
                      <a:pt x="176213" y="495300"/>
                    </a:lnTo>
                    <a:lnTo>
                      <a:pt x="209550" y="328613"/>
                    </a:lnTo>
                    <a:lnTo>
                      <a:pt x="221457" y="266700"/>
                    </a:lnTo>
                    <a:lnTo>
                      <a:pt x="226219" y="238125"/>
                    </a:lnTo>
                    <a:lnTo>
                      <a:pt x="226219" y="209550"/>
                    </a:lnTo>
                    <a:lnTo>
                      <a:pt x="219075" y="173831"/>
                    </a:lnTo>
                    <a:lnTo>
                      <a:pt x="207169" y="142875"/>
                    </a:lnTo>
                    <a:lnTo>
                      <a:pt x="185738" y="109538"/>
                    </a:lnTo>
                    <a:lnTo>
                      <a:pt x="159544" y="85725"/>
                    </a:lnTo>
                    <a:lnTo>
                      <a:pt x="123825" y="61913"/>
                    </a:lnTo>
                    <a:lnTo>
                      <a:pt x="85725" y="42863"/>
                    </a:lnTo>
                    <a:lnTo>
                      <a:pt x="0" y="7144"/>
                    </a:lnTo>
                    <a:lnTo>
                      <a:pt x="180975" y="0"/>
                    </a:lnTo>
                    <a:lnTo>
                      <a:pt x="266700" y="59531"/>
                    </a:lnTo>
                    <a:lnTo>
                      <a:pt x="328613" y="104775"/>
                    </a:lnTo>
                    <a:lnTo>
                      <a:pt x="366713" y="130969"/>
                    </a:lnTo>
                    <a:lnTo>
                      <a:pt x="419100" y="173831"/>
                    </a:lnTo>
                    <a:lnTo>
                      <a:pt x="471488" y="219075"/>
                    </a:lnTo>
                    <a:lnTo>
                      <a:pt x="495300" y="240506"/>
                    </a:lnTo>
                    <a:lnTo>
                      <a:pt x="504825" y="252413"/>
                    </a:lnTo>
                    <a:lnTo>
                      <a:pt x="507207" y="259556"/>
                    </a:lnTo>
                    <a:lnTo>
                      <a:pt x="490538" y="288131"/>
                    </a:lnTo>
                    <a:lnTo>
                      <a:pt x="471488" y="319088"/>
                    </a:lnTo>
                    <a:lnTo>
                      <a:pt x="450057" y="366713"/>
                    </a:lnTo>
                    <a:lnTo>
                      <a:pt x="428625" y="423863"/>
                    </a:lnTo>
                    <a:lnTo>
                      <a:pt x="421482" y="461963"/>
                    </a:lnTo>
                    <a:lnTo>
                      <a:pt x="361950" y="692944"/>
                    </a:lnTo>
                    <a:lnTo>
                      <a:pt x="319088" y="862013"/>
                    </a:lnTo>
                    <a:lnTo>
                      <a:pt x="250032" y="1133475"/>
                    </a:lnTo>
                    <a:lnTo>
                      <a:pt x="33338" y="1150144"/>
                    </a:lnTo>
                    <a:lnTo>
                      <a:pt x="85725" y="9167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0" name="フリーフォーム 35">
                <a:extLst>
                  <a:ext uri="{FF2B5EF4-FFF2-40B4-BE49-F238E27FC236}">
                    <a16:creationId xmlns:a16="http://schemas.microsoft.com/office/drawing/2014/main" id="{7CDE60CE-30C7-4819-BCC2-5696D33537A8}"/>
                  </a:ext>
                </a:extLst>
              </p:cNvPr>
              <p:cNvSpPr/>
              <p:nvPr/>
            </p:nvSpPr>
            <p:spPr>
              <a:xfrm>
                <a:off x="3892551" y="3719513"/>
                <a:ext cx="4181475" cy="488950"/>
              </a:xfrm>
              <a:custGeom>
                <a:avLst/>
                <a:gdLst>
                  <a:gd name="connsiteX0" fmla="*/ 2090542 w 4181085"/>
                  <a:gd name="connsiteY0" fmla="*/ 118974 h 489493"/>
                  <a:gd name="connsiteX1" fmla="*/ 1791408 w 4181085"/>
                  <a:gd name="connsiteY1" fmla="*/ 135970 h 489493"/>
                  <a:gd name="connsiteX2" fmla="*/ 1601049 w 4181085"/>
                  <a:gd name="connsiteY2" fmla="*/ 156365 h 489493"/>
                  <a:gd name="connsiteX3" fmla="*/ 1366501 w 4181085"/>
                  <a:gd name="connsiteY3" fmla="*/ 180160 h 489493"/>
                  <a:gd name="connsiteX4" fmla="*/ 1080963 w 4181085"/>
                  <a:gd name="connsiteY4" fmla="*/ 207354 h 489493"/>
                  <a:gd name="connsiteX5" fmla="*/ 832817 w 4181085"/>
                  <a:gd name="connsiteY5" fmla="*/ 231149 h 489493"/>
                  <a:gd name="connsiteX6" fmla="*/ 676452 w 4181085"/>
                  <a:gd name="connsiteY6" fmla="*/ 244746 h 489493"/>
                  <a:gd name="connsiteX7" fmla="*/ 479295 w 4181085"/>
                  <a:gd name="connsiteY7" fmla="*/ 265142 h 489493"/>
                  <a:gd name="connsiteX8" fmla="*/ 411310 w 4181085"/>
                  <a:gd name="connsiteY8" fmla="*/ 271940 h 489493"/>
                  <a:gd name="connsiteX9" fmla="*/ 356921 w 4181085"/>
                  <a:gd name="connsiteY9" fmla="*/ 268541 h 489493"/>
                  <a:gd name="connsiteX10" fmla="*/ 295735 w 4181085"/>
                  <a:gd name="connsiteY10" fmla="*/ 261742 h 489493"/>
                  <a:gd name="connsiteX11" fmla="*/ 258343 w 4181085"/>
                  <a:gd name="connsiteY11" fmla="*/ 254944 h 489493"/>
                  <a:gd name="connsiteX12" fmla="*/ 200556 w 4181085"/>
                  <a:gd name="connsiteY12" fmla="*/ 237948 h 489493"/>
                  <a:gd name="connsiteX13" fmla="*/ 163164 w 4181085"/>
                  <a:gd name="connsiteY13" fmla="*/ 224351 h 489493"/>
                  <a:gd name="connsiteX14" fmla="*/ 112175 w 4181085"/>
                  <a:gd name="connsiteY14" fmla="*/ 200556 h 489493"/>
                  <a:gd name="connsiteX15" fmla="*/ 78182 w 4181085"/>
                  <a:gd name="connsiteY15" fmla="*/ 176761 h 489493"/>
                  <a:gd name="connsiteX16" fmla="*/ 57787 w 4181085"/>
                  <a:gd name="connsiteY16" fmla="*/ 163164 h 489493"/>
                  <a:gd name="connsiteX17" fmla="*/ 33992 w 4181085"/>
                  <a:gd name="connsiteY17" fmla="*/ 152966 h 489493"/>
                  <a:gd name="connsiteX18" fmla="*/ 10197 w 4181085"/>
                  <a:gd name="connsiteY18" fmla="*/ 156365 h 489493"/>
                  <a:gd name="connsiteX19" fmla="*/ 0 w 4181085"/>
                  <a:gd name="connsiteY19" fmla="*/ 166563 h 489493"/>
                  <a:gd name="connsiteX20" fmla="*/ 0 w 4181085"/>
                  <a:gd name="connsiteY20" fmla="*/ 190358 h 489493"/>
                  <a:gd name="connsiteX21" fmla="*/ 23794 w 4181085"/>
                  <a:gd name="connsiteY21" fmla="*/ 224351 h 489493"/>
                  <a:gd name="connsiteX22" fmla="*/ 71384 w 4181085"/>
                  <a:gd name="connsiteY22" fmla="*/ 271940 h 489493"/>
                  <a:gd name="connsiteX23" fmla="*/ 125772 w 4181085"/>
                  <a:gd name="connsiteY23" fmla="*/ 319530 h 489493"/>
                  <a:gd name="connsiteX24" fmla="*/ 163164 w 4181085"/>
                  <a:gd name="connsiteY24" fmla="*/ 353522 h 489493"/>
                  <a:gd name="connsiteX25" fmla="*/ 214153 w 4181085"/>
                  <a:gd name="connsiteY25" fmla="*/ 390914 h 489493"/>
                  <a:gd name="connsiteX26" fmla="*/ 254944 w 4181085"/>
                  <a:gd name="connsiteY26" fmla="*/ 421507 h 489493"/>
                  <a:gd name="connsiteX27" fmla="*/ 305933 w 4181085"/>
                  <a:gd name="connsiteY27" fmla="*/ 452101 h 489493"/>
                  <a:gd name="connsiteX28" fmla="*/ 346724 w 4181085"/>
                  <a:gd name="connsiteY28" fmla="*/ 475896 h 489493"/>
                  <a:gd name="connsiteX29" fmla="*/ 370518 w 4181085"/>
                  <a:gd name="connsiteY29" fmla="*/ 486093 h 489493"/>
                  <a:gd name="connsiteX30" fmla="*/ 384115 w 4181085"/>
                  <a:gd name="connsiteY30" fmla="*/ 489493 h 489493"/>
                  <a:gd name="connsiteX31" fmla="*/ 418108 w 4181085"/>
                  <a:gd name="connsiteY31" fmla="*/ 489493 h 489493"/>
                  <a:gd name="connsiteX32" fmla="*/ 547280 w 4181085"/>
                  <a:gd name="connsiteY32" fmla="*/ 469097 h 489493"/>
                  <a:gd name="connsiteX33" fmla="*/ 730840 w 4181085"/>
                  <a:gd name="connsiteY33" fmla="*/ 435104 h 489493"/>
                  <a:gd name="connsiteX34" fmla="*/ 924597 w 4181085"/>
                  <a:gd name="connsiteY34" fmla="*/ 404511 h 489493"/>
                  <a:gd name="connsiteX35" fmla="*/ 1152347 w 4181085"/>
                  <a:gd name="connsiteY35" fmla="*/ 370519 h 489493"/>
                  <a:gd name="connsiteX36" fmla="*/ 1325710 w 4181085"/>
                  <a:gd name="connsiteY36" fmla="*/ 343325 h 489493"/>
                  <a:gd name="connsiteX37" fmla="*/ 1631643 w 4181085"/>
                  <a:gd name="connsiteY37" fmla="*/ 292336 h 489493"/>
                  <a:gd name="connsiteX38" fmla="*/ 1883188 w 4181085"/>
                  <a:gd name="connsiteY38" fmla="*/ 275339 h 489493"/>
                  <a:gd name="connsiteX39" fmla="*/ 2008960 w 4181085"/>
                  <a:gd name="connsiteY39" fmla="*/ 268541 h 489493"/>
                  <a:gd name="connsiteX40" fmla="*/ 2206117 w 4181085"/>
                  <a:gd name="connsiteY40" fmla="*/ 254944 h 489493"/>
                  <a:gd name="connsiteX41" fmla="*/ 2396475 w 4181085"/>
                  <a:gd name="connsiteY41" fmla="*/ 237948 h 489493"/>
                  <a:gd name="connsiteX42" fmla="*/ 2593632 w 4181085"/>
                  <a:gd name="connsiteY42" fmla="*/ 224351 h 489493"/>
                  <a:gd name="connsiteX43" fmla="*/ 2722804 w 4181085"/>
                  <a:gd name="connsiteY43" fmla="*/ 224351 h 489493"/>
                  <a:gd name="connsiteX44" fmla="*/ 2960752 w 4181085"/>
                  <a:gd name="connsiteY44" fmla="*/ 224351 h 489493"/>
                  <a:gd name="connsiteX45" fmla="*/ 3137513 w 4181085"/>
                  <a:gd name="connsiteY45" fmla="*/ 227750 h 489493"/>
                  <a:gd name="connsiteX46" fmla="*/ 3273484 w 4181085"/>
                  <a:gd name="connsiteY46" fmla="*/ 227750 h 489493"/>
                  <a:gd name="connsiteX47" fmla="*/ 3385659 w 4181085"/>
                  <a:gd name="connsiteY47" fmla="*/ 231149 h 489493"/>
                  <a:gd name="connsiteX48" fmla="*/ 3487637 w 4181085"/>
                  <a:gd name="connsiteY48" fmla="*/ 237948 h 489493"/>
                  <a:gd name="connsiteX49" fmla="*/ 3576017 w 4181085"/>
                  <a:gd name="connsiteY49" fmla="*/ 244746 h 489493"/>
                  <a:gd name="connsiteX50" fmla="*/ 3674596 w 4181085"/>
                  <a:gd name="connsiteY50" fmla="*/ 254944 h 489493"/>
                  <a:gd name="connsiteX51" fmla="*/ 3827562 w 4181085"/>
                  <a:gd name="connsiteY51" fmla="*/ 275339 h 489493"/>
                  <a:gd name="connsiteX52" fmla="*/ 3956734 w 4181085"/>
                  <a:gd name="connsiteY52" fmla="*/ 295735 h 489493"/>
                  <a:gd name="connsiteX53" fmla="*/ 4028118 w 4181085"/>
                  <a:gd name="connsiteY53" fmla="*/ 309332 h 489493"/>
                  <a:gd name="connsiteX54" fmla="*/ 4055313 w 4181085"/>
                  <a:gd name="connsiteY54" fmla="*/ 312731 h 489493"/>
                  <a:gd name="connsiteX55" fmla="*/ 4096104 w 4181085"/>
                  <a:gd name="connsiteY55" fmla="*/ 305933 h 489493"/>
                  <a:gd name="connsiteX56" fmla="*/ 4133495 w 4181085"/>
                  <a:gd name="connsiteY56" fmla="*/ 295735 h 489493"/>
                  <a:gd name="connsiteX57" fmla="*/ 4164089 w 4181085"/>
                  <a:gd name="connsiteY57" fmla="*/ 275339 h 489493"/>
                  <a:gd name="connsiteX58" fmla="*/ 4177686 w 4181085"/>
                  <a:gd name="connsiteY58" fmla="*/ 258343 h 489493"/>
                  <a:gd name="connsiteX59" fmla="*/ 4181085 w 4181085"/>
                  <a:gd name="connsiteY59" fmla="*/ 244746 h 489493"/>
                  <a:gd name="connsiteX60" fmla="*/ 4177686 w 4181085"/>
                  <a:gd name="connsiteY60" fmla="*/ 220951 h 489493"/>
                  <a:gd name="connsiteX61" fmla="*/ 4164089 w 4181085"/>
                  <a:gd name="connsiteY61" fmla="*/ 193757 h 489493"/>
                  <a:gd name="connsiteX62" fmla="*/ 4150492 w 4181085"/>
                  <a:gd name="connsiteY62" fmla="*/ 173362 h 489493"/>
                  <a:gd name="connsiteX63" fmla="*/ 4133495 w 4181085"/>
                  <a:gd name="connsiteY63" fmla="*/ 156365 h 489493"/>
                  <a:gd name="connsiteX64" fmla="*/ 4119898 w 4181085"/>
                  <a:gd name="connsiteY64" fmla="*/ 142768 h 489493"/>
                  <a:gd name="connsiteX65" fmla="*/ 4089305 w 4181085"/>
                  <a:gd name="connsiteY65" fmla="*/ 118974 h 489493"/>
                  <a:gd name="connsiteX66" fmla="*/ 4007723 w 4181085"/>
                  <a:gd name="connsiteY66" fmla="*/ 78183 h 489493"/>
                  <a:gd name="connsiteX67" fmla="*/ 3919342 w 4181085"/>
                  <a:gd name="connsiteY67" fmla="*/ 37391 h 489493"/>
                  <a:gd name="connsiteX68" fmla="*/ 3858156 w 4181085"/>
                  <a:gd name="connsiteY68" fmla="*/ 16996 h 489493"/>
                  <a:gd name="connsiteX69" fmla="*/ 3824163 w 4181085"/>
                  <a:gd name="connsiteY69" fmla="*/ 6798 h 489493"/>
                  <a:gd name="connsiteX70" fmla="*/ 3803768 w 4181085"/>
                  <a:gd name="connsiteY70" fmla="*/ 0 h 489493"/>
                  <a:gd name="connsiteX71" fmla="*/ 3756178 w 4181085"/>
                  <a:gd name="connsiteY71" fmla="*/ 6798 h 489493"/>
                  <a:gd name="connsiteX72" fmla="*/ 3660999 w 4181085"/>
                  <a:gd name="connsiteY72" fmla="*/ 23794 h 489493"/>
                  <a:gd name="connsiteX73" fmla="*/ 3593014 w 4181085"/>
                  <a:gd name="connsiteY73" fmla="*/ 30593 h 489493"/>
                  <a:gd name="connsiteX74" fmla="*/ 3399256 w 4181085"/>
                  <a:gd name="connsiteY74" fmla="*/ 37391 h 489493"/>
                  <a:gd name="connsiteX75" fmla="*/ 3134114 w 4181085"/>
                  <a:gd name="connsiteY75" fmla="*/ 50988 h 489493"/>
                  <a:gd name="connsiteX76" fmla="*/ 2797588 w 4181085"/>
                  <a:gd name="connsiteY76" fmla="*/ 67985 h 489493"/>
                  <a:gd name="connsiteX77" fmla="*/ 2678614 w 4181085"/>
                  <a:gd name="connsiteY77" fmla="*/ 78183 h 489493"/>
                  <a:gd name="connsiteX78" fmla="*/ 2331889 w 4181085"/>
                  <a:gd name="connsiteY78" fmla="*/ 105377 h 489493"/>
                  <a:gd name="connsiteX79" fmla="*/ 2090542 w 4181085"/>
                  <a:gd name="connsiteY79" fmla="*/ 118974 h 489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</a:cxnLst>
                <a:rect l="l" t="t" r="r" b="b"/>
                <a:pathLst>
                  <a:path w="4181085" h="489493">
                    <a:moveTo>
                      <a:pt x="2090542" y="118974"/>
                    </a:moveTo>
                    <a:lnTo>
                      <a:pt x="1791408" y="135970"/>
                    </a:lnTo>
                    <a:lnTo>
                      <a:pt x="1601049" y="156365"/>
                    </a:lnTo>
                    <a:lnTo>
                      <a:pt x="1366501" y="180160"/>
                    </a:lnTo>
                    <a:lnTo>
                      <a:pt x="1080963" y="207354"/>
                    </a:lnTo>
                    <a:lnTo>
                      <a:pt x="832817" y="231149"/>
                    </a:lnTo>
                    <a:lnTo>
                      <a:pt x="676452" y="244746"/>
                    </a:lnTo>
                    <a:lnTo>
                      <a:pt x="479295" y="265142"/>
                    </a:lnTo>
                    <a:lnTo>
                      <a:pt x="411310" y="271940"/>
                    </a:lnTo>
                    <a:lnTo>
                      <a:pt x="356921" y="268541"/>
                    </a:lnTo>
                    <a:lnTo>
                      <a:pt x="295735" y="261742"/>
                    </a:lnTo>
                    <a:lnTo>
                      <a:pt x="258343" y="254944"/>
                    </a:lnTo>
                    <a:lnTo>
                      <a:pt x="200556" y="237948"/>
                    </a:lnTo>
                    <a:lnTo>
                      <a:pt x="163164" y="224351"/>
                    </a:lnTo>
                    <a:lnTo>
                      <a:pt x="112175" y="200556"/>
                    </a:lnTo>
                    <a:lnTo>
                      <a:pt x="78182" y="176761"/>
                    </a:lnTo>
                    <a:lnTo>
                      <a:pt x="57787" y="163164"/>
                    </a:lnTo>
                    <a:lnTo>
                      <a:pt x="33992" y="152966"/>
                    </a:lnTo>
                    <a:lnTo>
                      <a:pt x="10197" y="156365"/>
                    </a:lnTo>
                    <a:lnTo>
                      <a:pt x="0" y="166563"/>
                    </a:lnTo>
                    <a:lnTo>
                      <a:pt x="0" y="190358"/>
                    </a:lnTo>
                    <a:lnTo>
                      <a:pt x="23794" y="224351"/>
                    </a:lnTo>
                    <a:lnTo>
                      <a:pt x="71384" y="271940"/>
                    </a:lnTo>
                    <a:lnTo>
                      <a:pt x="125772" y="319530"/>
                    </a:lnTo>
                    <a:lnTo>
                      <a:pt x="163164" y="353522"/>
                    </a:lnTo>
                    <a:lnTo>
                      <a:pt x="214153" y="390914"/>
                    </a:lnTo>
                    <a:lnTo>
                      <a:pt x="254944" y="421507"/>
                    </a:lnTo>
                    <a:lnTo>
                      <a:pt x="305933" y="452101"/>
                    </a:lnTo>
                    <a:lnTo>
                      <a:pt x="346724" y="475896"/>
                    </a:lnTo>
                    <a:lnTo>
                      <a:pt x="370518" y="486093"/>
                    </a:lnTo>
                    <a:lnTo>
                      <a:pt x="384115" y="489493"/>
                    </a:lnTo>
                    <a:lnTo>
                      <a:pt x="418108" y="489493"/>
                    </a:lnTo>
                    <a:lnTo>
                      <a:pt x="547280" y="469097"/>
                    </a:lnTo>
                    <a:lnTo>
                      <a:pt x="730840" y="435104"/>
                    </a:lnTo>
                    <a:lnTo>
                      <a:pt x="924597" y="404511"/>
                    </a:lnTo>
                    <a:lnTo>
                      <a:pt x="1152347" y="370519"/>
                    </a:lnTo>
                    <a:lnTo>
                      <a:pt x="1325710" y="343325"/>
                    </a:lnTo>
                    <a:lnTo>
                      <a:pt x="1631643" y="292336"/>
                    </a:lnTo>
                    <a:lnTo>
                      <a:pt x="1883188" y="275339"/>
                    </a:lnTo>
                    <a:lnTo>
                      <a:pt x="2008960" y="268541"/>
                    </a:lnTo>
                    <a:lnTo>
                      <a:pt x="2206117" y="254944"/>
                    </a:lnTo>
                    <a:lnTo>
                      <a:pt x="2396475" y="237948"/>
                    </a:lnTo>
                    <a:lnTo>
                      <a:pt x="2593632" y="224351"/>
                    </a:lnTo>
                    <a:lnTo>
                      <a:pt x="2722804" y="224351"/>
                    </a:lnTo>
                    <a:lnTo>
                      <a:pt x="2960752" y="224351"/>
                    </a:lnTo>
                    <a:lnTo>
                      <a:pt x="3137513" y="227750"/>
                    </a:lnTo>
                    <a:lnTo>
                      <a:pt x="3273484" y="227750"/>
                    </a:lnTo>
                    <a:lnTo>
                      <a:pt x="3385659" y="231149"/>
                    </a:lnTo>
                    <a:lnTo>
                      <a:pt x="3487637" y="237948"/>
                    </a:lnTo>
                    <a:lnTo>
                      <a:pt x="3576017" y="244746"/>
                    </a:lnTo>
                    <a:lnTo>
                      <a:pt x="3674596" y="254944"/>
                    </a:lnTo>
                    <a:lnTo>
                      <a:pt x="3827562" y="275339"/>
                    </a:lnTo>
                    <a:lnTo>
                      <a:pt x="3956734" y="295735"/>
                    </a:lnTo>
                    <a:lnTo>
                      <a:pt x="4028118" y="309332"/>
                    </a:lnTo>
                    <a:lnTo>
                      <a:pt x="4055313" y="312731"/>
                    </a:lnTo>
                    <a:lnTo>
                      <a:pt x="4096104" y="305933"/>
                    </a:lnTo>
                    <a:lnTo>
                      <a:pt x="4133495" y="295735"/>
                    </a:lnTo>
                    <a:lnTo>
                      <a:pt x="4164089" y="275339"/>
                    </a:lnTo>
                    <a:lnTo>
                      <a:pt x="4177686" y="258343"/>
                    </a:lnTo>
                    <a:lnTo>
                      <a:pt x="4181085" y="244746"/>
                    </a:lnTo>
                    <a:lnTo>
                      <a:pt x="4177686" y="220951"/>
                    </a:lnTo>
                    <a:lnTo>
                      <a:pt x="4164089" y="193757"/>
                    </a:lnTo>
                    <a:lnTo>
                      <a:pt x="4150492" y="173362"/>
                    </a:lnTo>
                    <a:lnTo>
                      <a:pt x="4133495" y="156365"/>
                    </a:lnTo>
                    <a:lnTo>
                      <a:pt x="4119898" y="142768"/>
                    </a:lnTo>
                    <a:lnTo>
                      <a:pt x="4089305" y="118974"/>
                    </a:lnTo>
                    <a:lnTo>
                      <a:pt x="4007723" y="78183"/>
                    </a:lnTo>
                    <a:lnTo>
                      <a:pt x="3919342" y="37391"/>
                    </a:lnTo>
                    <a:lnTo>
                      <a:pt x="3858156" y="16996"/>
                    </a:lnTo>
                    <a:lnTo>
                      <a:pt x="3824163" y="6798"/>
                    </a:lnTo>
                    <a:lnTo>
                      <a:pt x="3803768" y="0"/>
                    </a:lnTo>
                    <a:lnTo>
                      <a:pt x="3756178" y="6798"/>
                    </a:lnTo>
                    <a:lnTo>
                      <a:pt x="3660999" y="23794"/>
                    </a:lnTo>
                    <a:lnTo>
                      <a:pt x="3593014" y="30593"/>
                    </a:lnTo>
                    <a:lnTo>
                      <a:pt x="3399256" y="37391"/>
                    </a:lnTo>
                    <a:lnTo>
                      <a:pt x="3134114" y="50988"/>
                    </a:lnTo>
                    <a:lnTo>
                      <a:pt x="2797588" y="67985"/>
                    </a:lnTo>
                    <a:lnTo>
                      <a:pt x="2678614" y="78183"/>
                    </a:lnTo>
                    <a:lnTo>
                      <a:pt x="2331889" y="105377"/>
                    </a:lnTo>
                    <a:lnTo>
                      <a:pt x="2090542" y="1189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1" name="フリーフォーム 36">
                <a:extLst>
                  <a:ext uri="{FF2B5EF4-FFF2-40B4-BE49-F238E27FC236}">
                    <a16:creationId xmlns:a16="http://schemas.microsoft.com/office/drawing/2014/main" id="{3C0B9D25-29C6-42B9-BCFA-A92ACA7FF364}"/>
                  </a:ext>
                </a:extLst>
              </p:cNvPr>
              <p:cNvSpPr/>
              <p:nvPr/>
            </p:nvSpPr>
            <p:spPr>
              <a:xfrm>
                <a:off x="4037014" y="3979863"/>
                <a:ext cx="1565275" cy="1077912"/>
              </a:xfrm>
              <a:custGeom>
                <a:avLst/>
                <a:gdLst>
                  <a:gd name="connsiteX0" fmla="*/ 1045369 w 1566862"/>
                  <a:gd name="connsiteY0" fmla="*/ 250031 h 1078706"/>
                  <a:gd name="connsiteX1" fmla="*/ 909637 w 1566862"/>
                  <a:gd name="connsiteY1" fmla="*/ 376237 h 1078706"/>
                  <a:gd name="connsiteX2" fmla="*/ 797719 w 1566862"/>
                  <a:gd name="connsiteY2" fmla="*/ 476250 h 1078706"/>
                  <a:gd name="connsiteX3" fmla="*/ 652462 w 1566862"/>
                  <a:gd name="connsiteY3" fmla="*/ 597694 h 1078706"/>
                  <a:gd name="connsiteX4" fmla="*/ 519112 w 1566862"/>
                  <a:gd name="connsiteY4" fmla="*/ 707231 h 1078706"/>
                  <a:gd name="connsiteX5" fmla="*/ 397669 w 1566862"/>
                  <a:gd name="connsiteY5" fmla="*/ 795337 h 1078706"/>
                  <a:gd name="connsiteX6" fmla="*/ 280987 w 1566862"/>
                  <a:gd name="connsiteY6" fmla="*/ 878681 h 1078706"/>
                  <a:gd name="connsiteX7" fmla="*/ 171450 w 1566862"/>
                  <a:gd name="connsiteY7" fmla="*/ 950119 h 1078706"/>
                  <a:gd name="connsiteX8" fmla="*/ 26194 w 1566862"/>
                  <a:gd name="connsiteY8" fmla="*/ 1031081 h 1078706"/>
                  <a:gd name="connsiteX9" fmla="*/ 9525 w 1566862"/>
                  <a:gd name="connsiteY9" fmla="*/ 1042987 h 1078706"/>
                  <a:gd name="connsiteX10" fmla="*/ 0 w 1566862"/>
                  <a:gd name="connsiteY10" fmla="*/ 1059656 h 1078706"/>
                  <a:gd name="connsiteX11" fmla="*/ 4762 w 1566862"/>
                  <a:gd name="connsiteY11" fmla="*/ 1066800 h 1078706"/>
                  <a:gd name="connsiteX12" fmla="*/ 16669 w 1566862"/>
                  <a:gd name="connsiteY12" fmla="*/ 1073944 h 1078706"/>
                  <a:gd name="connsiteX13" fmla="*/ 38100 w 1566862"/>
                  <a:gd name="connsiteY13" fmla="*/ 1078706 h 1078706"/>
                  <a:gd name="connsiteX14" fmla="*/ 61912 w 1566862"/>
                  <a:gd name="connsiteY14" fmla="*/ 1078706 h 1078706"/>
                  <a:gd name="connsiteX15" fmla="*/ 111919 w 1566862"/>
                  <a:gd name="connsiteY15" fmla="*/ 1064419 h 1078706"/>
                  <a:gd name="connsiteX16" fmla="*/ 264319 w 1566862"/>
                  <a:gd name="connsiteY16" fmla="*/ 1000125 h 1078706"/>
                  <a:gd name="connsiteX17" fmla="*/ 442912 w 1566862"/>
                  <a:gd name="connsiteY17" fmla="*/ 914400 h 1078706"/>
                  <a:gd name="connsiteX18" fmla="*/ 592931 w 1566862"/>
                  <a:gd name="connsiteY18" fmla="*/ 835819 h 1078706"/>
                  <a:gd name="connsiteX19" fmla="*/ 702469 w 1566862"/>
                  <a:gd name="connsiteY19" fmla="*/ 773906 h 1078706"/>
                  <a:gd name="connsiteX20" fmla="*/ 857250 w 1566862"/>
                  <a:gd name="connsiteY20" fmla="*/ 681037 h 1078706"/>
                  <a:gd name="connsiteX21" fmla="*/ 1009650 w 1566862"/>
                  <a:gd name="connsiteY21" fmla="*/ 581025 h 1078706"/>
                  <a:gd name="connsiteX22" fmla="*/ 1147762 w 1566862"/>
                  <a:gd name="connsiteY22" fmla="*/ 471487 h 1078706"/>
                  <a:gd name="connsiteX23" fmla="*/ 1243012 w 1566862"/>
                  <a:gd name="connsiteY23" fmla="*/ 395287 h 1078706"/>
                  <a:gd name="connsiteX24" fmla="*/ 1307306 w 1566862"/>
                  <a:gd name="connsiteY24" fmla="*/ 340519 h 1078706"/>
                  <a:gd name="connsiteX25" fmla="*/ 1378744 w 1566862"/>
                  <a:gd name="connsiteY25" fmla="*/ 283369 h 1078706"/>
                  <a:gd name="connsiteX26" fmla="*/ 1469231 w 1566862"/>
                  <a:gd name="connsiteY26" fmla="*/ 209550 h 1078706"/>
                  <a:gd name="connsiteX27" fmla="*/ 1533525 w 1566862"/>
                  <a:gd name="connsiteY27" fmla="*/ 154781 h 1078706"/>
                  <a:gd name="connsiteX28" fmla="*/ 1559719 w 1566862"/>
                  <a:gd name="connsiteY28" fmla="*/ 123825 h 1078706"/>
                  <a:gd name="connsiteX29" fmla="*/ 1566862 w 1566862"/>
                  <a:gd name="connsiteY29" fmla="*/ 109537 h 1078706"/>
                  <a:gd name="connsiteX30" fmla="*/ 1564481 w 1566862"/>
                  <a:gd name="connsiteY30" fmla="*/ 97631 h 1078706"/>
                  <a:gd name="connsiteX31" fmla="*/ 1545431 w 1566862"/>
                  <a:gd name="connsiteY31" fmla="*/ 80962 h 1078706"/>
                  <a:gd name="connsiteX32" fmla="*/ 1507331 w 1566862"/>
                  <a:gd name="connsiteY32" fmla="*/ 47625 h 1078706"/>
                  <a:gd name="connsiteX33" fmla="*/ 1464469 w 1566862"/>
                  <a:gd name="connsiteY33" fmla="*/ 0 h 1078706"/>
                  <a:gd name="connsiteX34" fmla="*/ 1259681 w 1566862"/>
                  <a:gd name="connsiteY34" fmla="*/ 26194 h 1078706"/>
                  <a:gd name="connsiteX35" fmla="*/ 1190625 w 1566862"/>
                  <a:gd name="connsiteY35" fmla="*/ 111919 h 1078706"/>
                  <a:gd name="connsiteX36" fmla="*/ 1092994 w 1566862"/>
                  <a:gd name="connsiteY36" fmla="*/ 207169 h 1078706"/>
                  <a:gd name="connsiteX37" fmla="*/ 1045369 w 1566862"/>
                  <a:gd name="connsiteY37" fmla="*/ 250031 h 1078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1566862" h="1078706">
                    <a:moveTo>
                      <a:pt x="1045369" y="250031"/>
                    </a:moveTo>
                    <a:lnTo>
                      <a:pt x="909637" y="376237"/>
                    </a:lnTo>
                    <a:lnTo>
                      <a:pt x="797719" y="476250"/>
                    </a:lnTo>
                    <a:lnTo>
                      <a:pt x="652462" y="597694"/>
                    </a:lnTo>
                    <a:lnTo>
                      <a:pt x="519112" y="707231"/>
                    </a:lnTo>
                    <a:lnTo>
                      <a:pt x="397669" y="795337"/>
                    </a:lnTo>
                    <a:lnTo>
                      <a:pt x="280987" y="878681"/>
                    </a:lnTo>
                    <a:lnTo>
                      <a:pt x="171450" y="950119"/>
                    </a:lnTo>
                    <a:lnTo>
                      <a:pt x="26194" y="1031081"/>
                    </a:lnTo>
                    <a:lnTo>
                      <a:pt x="9525" y="1042987"/>
                    </a:lnTo>
                    <a:lnTo>
                      <a:pt x="0" y="1059656"/>
                    </a:lnTo>
                    <a:lnTo>
                      <a:pt x="4762" y="1066800"/>
                    </a:lnTo>
                    <a:lnTo>
                      <a:pt x="16669" y="1073944"/>
                    </a:lnTo>
                    <a:lnTo>
                      <a:pt x="38100" y="1078706"/>
                    </a:lnTo>
                    <a:lnTo>
                      <a:pt x="61912" y="1078706"/>
                    </a:lnTo>
                    <a:lnTo>
                      <a:pt x="111919" y="1064419"/>
                    </a:lnTo>
                    <a:lnTo>
                      <a:pt x="264319" y="1000125"/>
                    </a:lnTo>
                    <a:lnTo>
                      <a:pt x="442912" y="914400"/>
                    </a:lnTo>
                    <a:lnTo>
                      <a:pt x="592931" y="835819"/>
                    </a:lnTo>
                    <a:lnTo>
                      <a:pt x="702469" y="773906"/>
                    </a:lnTo>
                    <a:lnTo>
                      <a:pt x="857250" y="681037"/>
                    </a:lnTo>
                    <a:lnTo>
                      <a:pt x="1009650" y="581025"/>
                    </a:lnTo>
                    <a:lnTo>
                      <a:pt x="1147762" y="471487"/>
                    </a:lnTo>
                    <a:lnTo>
                      <a:pt x="1243012" y="395287"/>
                    </a:lnTo>
                    <a:lnTo>
                      <a:pt x="1307306" y="340519"/>
                    </a:lnTo>
                    <a:lnTo>
                      <a:pt x="1378744" y="283369"/>
                    </a:lnTo>
                    <a:lnTo>
                      <a:pt x="1469231" y="209550"/>
                    </a:lnTo>
                    <a:lnTo>
                      <a:pt x="1533525" y="154781"/>
                    </a:lnTo>
                    <a:lnTo>
                      <a:pt x="1559719" y="123825"/>
                    </a:lnTo>
                    <a:lnTo>
                      <a:pt x="1566862" y="109537"/>
                    </a:lnTo>
                    <a:lnTo>
                      <a:pt x="1564481" y="97631"/>
                    </a:lnTo>
                    <a:lnTo>
                      <a:pt x="1545431" y="80962"/>
                    </a:lnTo>
                    <a:lnTo>
                      <a:pt x="1507331" y="47625"/>
                    </a:lnTo>
                    <a:lnTo>
                      <a:pt x="1464469" y="0"/>
                    </a:lnTo>
                    <a:lnTo>
                      <a:pt x="1259681" y="26194"/>
                    </a:lnTo>
                    <a:lnTo>
                      <a:pt x="1190625" y="111919"/>
                    </a:lnTo>
                    <a:lnTo>
                      <a:pt x="1092994" y="207169"/>
                    </a:lnTo>
                    <a:lnTo>
                      <a:pt x="1045369" y="2500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2" name="フリーフォーム 37">
                <a:extLst>
                  <a:ext uri="{FF2B5EF4-FFF2-40B4-BE49-F238E27FC236}">
                    <a16:creationId xmlns:a16="http://schemas.microsoft.com/office/drawing/2014/main" id="{0F5E32D1-940D-4D80-A55A-9D239EE2F891}"/>
                  </a:ext>
                </a:extLst>
              </p:cNvPr>
              <p:cNvSpPr/>
              <p:nvPr/>
            </p:nvSpPr>
            <p:spPr>
              <a:xfrm>
                <a:off x="6430964" y="3903664"/>
                <a:ext cx="1870075" cy="1114425"/>
              </a:xfrm>
              <a:custGeom>
                <a:avLst/>
                <a:gdLst>
                  <a:gd name="connsiteX0" fmla="*/ 461963 w 1869282"/>
                  <a:gd name="connsiteY0" fmla="*/ 447675 h 1114425"/>
                  <a:gd name="connsiteX1" fmla="*/ 345282 w 1869282"/>
                  <a:gd name="connsiteY1" fmla="*/ 335756 h 1114425"/>
                  <a:gd name="connsiteX2" fmla="*/ 245269 w 1869282"/>
                  <a:gd name="connsiteY2" fmla="*/ 240506 h 1114425"/>
                  <a:gd name="connsiteX3" fmla="*/ 123825 w 1869282"/>
                  <a:gd name="connsiteY3" fmla="*/ 123825 h 1114425"/>
                  <a:gd name="connsiteX4" fmla="*/ 0 w 1869282"/>
                  <a:gd name="connsiteY4" fmla="*/ 9525 h 1114425"/>
                  <a:gd name="connsiteX5" fmla="*/ 138113 w 1869282"/>
                  <a:gd name="connsiteY5" fmla="*/ 0 h 1114425"/>
                  <a:gd name="connsiteX6" fmla="*/ 221457 w 1869282"/>
                  <a:gd name="connsiteY6" fmla="*/ 78581 h 1114425"/>
                  <a:gd name="connsiteX7" fmla="*/ 311944 w 1869282"/>
                  <a:gd name="connsiteY7" fmla="*/ 145256 h 1114425"/>
                  <a:gd name="connsiteX8" fmla="*/ 440532 w 1869282"/>
                  <a:gd name="connsiteY8" fmla="*/ 238125 h 1114425"/>
                  <a:gd name="connsiteX9" fmla="*/ 581025 w 1869282"/>
                  <a:gd name="connsiteY9" fmla="*/ 338137 h 1114425"/>
                  <a:gd name="connsiteX10" fmla="*/ 738188 w 1869282"/>
                  <a:gd name="connsiteY10" fmla="*/ 450056 h 1114425"/>
                  <a:gd name="connsiteX11" fmla="*/ 859632 w 1869282"/>
                  <a:gd name="connsiteY11" fmla="*/ 533400 h 1114425"/>
                  <a:gd name="connsiteX12" fmla="*/ 978694 w 1869282"/>
                  <a:gd name="connsiteY12" fmla="*/ 609600 h 1114425"/>
                  <a:gd name="connsiteX13" fmla="*/ 1128713 w 1869282"/>
                  <a:gd name="connsiteY13" fmla="*/ 700087 h 1114425"/>
                  <a:gd name="connsiteX14" fmla="*/ 1271588 w 1869282"/>
                  <a:gd name="connsiteY14" fmla="*/ 771525 h 1114425"/>
                  <a:gd name="connsiteX15" fmla="*/ 1476375 w 1869282"/>
                  <a:gd name="connsiteY15" fmla="*/ 859631 h 1114425"/>
                  <a:gd name="connsiteX16" fmla="*/ 1678782 w 1869282"/>
                  <a:gd name="connsiteY16" fmla="*/ 938212 h 1114425"/>
                  <a:gd name="connsiteX17" fmla="*/ 1778794 w 1869282"/>
                  <a:gd name="connsiteY17" fmla="*/ 976312 h 1114425"/>
                  <a:gd name="connsiteX18" fmla="*/ 1843088 w 1869282"/>
                  <a:gd name="connsiteY18" fmla="*/ 997744 h 1114425"/>
                  <a:gd name="connsiteX19" fmla="*/ 1854994 w 1869282"/>
                  <a:gd name="connsiteY19" fmla="*/ 1004887 h 1114425"/>
                  <a:gd name="connsiteX20" fmla="*/ 1864519 w 1869282"/>
                  <a:gd name="connsiteY20" fmla="*/ 1014412 h 1114425"/>
                  <a:gd name="connsiteX21" fmla="*/ 1869282 w 1869282"/>
                  <a:gd name="connsiteY21" fmla="*/ 1023937 h 1114425"/>
                  <a:gd name="connsiteX22" fmla="*/ 1869282 w 1869282"/>
                  <a:gd name="connsiteY22" fmla="*/ 1033462 h 1114425"/>
                  <a:gd name="connsiteX23" fmla="*/ 1862138 w 1869282"/>
                  <a:gd name="connsiteY23" fmla="*/ 1047750 h 1114425"/>
                  <a:gd name="connsiteX24" fmla="*/ 1843088 w 1869282"/>
                  <a:gd name="connsiteY24" fmla="*/ 1059656 h 1114425"/>
                  <a:gd name="connsiteX25" fmla="*/ 1795463 w 1869282"/>
                  <a:gd name="connsiteY25" fmla="*/ 1071562 h 1114425"/>
                  <a:gd name="connsiteX26" fmla="*/ 1681163 w 1869282"/>
                  <a:gd name="connsiteY26" fmla="*/ 1081087 h 1114425"/>
                  <a:gd name="connsiteX27" fmla="*/ 1535907 w 1869282"/>
                  <a:gd name="connsiteY27" fmla="*/ 1095375 h 1114425"/>
                  <a:gd name="connsiteX28" fmla="*/ 1390650 w 1869282"/>
                  <a:gd name="connsiteY28" fmla="*/ 1109662 h 1114425"/>
                  <a:gd name="connsiteX29" fmla="*/ 1345407 w 1869282"/>
                  <a:gd name="connsiteY29" fmla="*/ 1114425 h 1114425"/>
                  <a:gd name="connsiteX30" fmla="*/ 1297782 w 1869282"/>
                  <a:gd name="connsiteY30" fmla="*/ 1114425 h 1114425"/>
                  <a:gd name="connsiteX31" fmla="*/ 1254919 w 1869282"/>
                  <a:gd name="connsiteY31" fmla="*/ 1109662 h 1114425"/>
                  <a:gd name="connsiteX32" fmla="*/ 1209675 w 1869282"/>
                  <a:gd name="connsiteY32" fmla="*/ 1097756 h 1114425"/>
                  <a:gd name="connsiteX33" fmla="*/ 1166813 w 1869282"/>
                  <a:gd name="connsiteY33" fmla="*/ 1078706 h 1114425"/>
                  <a:gd name="connsiteX34" fmla="*/ 1123950 w 1869282"/>
                  <a:gd name="connsiteY34" fmla="*/ 1054894 h 1114425"/>
                  <a:gd name="connsiteX35" fmla="*/ 1083469 w 1869282"/>
                  <a:gd name="connsiteY35" fmla="*/ 1028700 h 1114425"/>
                  <a:gd name="connsiteX36" fmla="*/ 997744 w 1869282"/>
                  <a:gd name="connsiteY36" fmla="*/ 959644 h 1114425"/>
                  <a:gd name="connsiteX37" fmla="*/ 869157 w 1869282"/>
                  <a:gd name="connsiteY37" fmla="*/ 833437 h 1114425"/>
                  <a:gd name="connsiteX38" fmla="*/ 773907 w 1869282"/>
                  <a:gd name="connsiteY38" fmla="*/ 738187 h 1114425"/>
                  <a:gd name="connsiteX39" fmla="*/ 626269 w 1869282"/>
                  <a:gd name="connsiteY39" fmla="*/ 600075 h 1114425"/>
                  <a:gd name="connsiteX40" fmla="*/ 461963 w 1869282"/>
                  <a:gd name="connsiteY40" fmla="*/ 447675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869282" h="1114425">
                    <a:moveTo>
                      <a:pt x="461963" y="447675"/>
                    </a:moveTo>
                    <a:lnTo>
                      <a:pt x="345282" y="335756"/>
                    </a:lnTo>
                    <a:lnTo>
                      <a:pt x="245269" y="240506"/>
                    </a:lnTo>
                    <a:lnTo>
                      <a:pt x="123825" y="123825"/>
                    </a:lnTo>
                    <a:lnTo>
                      <a:pt x="0" y="9525"/>
                    </a:lnTo>
                    <a:lnTo>
                      <a:pt x="138113" y="0"/>
                    </a:lnTo>
                    <a:lnTo>
                      <a:pt x="221457" y="78581"/>
                    </a:lnTo>
                    <a:lnTo>
                      <a:pt x="311944" y="145256"/>
                    </a:lnTo>
                    <a:lnTo>
                      <a:pt x="440532" y="238125"/>
                    </a:lnTo>
                    <a:lnTo>
                      <a:pt x="581025" y="338137"/>
                    </a:lnTo>
                    <a:lnTo>
                      <a:pt x="738188" y="450056"/>
                    </a:lnTo>
                    <a:lnTo>
                      <a:pt x="859632" y="533400"/>
                    </a:lnTo>
                    <a:lnTo>
                      <a:pt x="978694" y="609600"/>
                    </a:lnTo>
                    <a:lnTo>
                      <a:pt x="1128713" y="700087"/>
                    </a:lnTo>
                    <a:lnTo>
                      <a:pt x="1271588" y="771525"/>
                    </a:lnTo>
                    <a:lnTo>
                      <a:pt x="1476375" y="859631"/>
                    </a:lnTo>
                    <a:lnTo>
                      <a:pt x="1678782" y="938212"/>
                    </a:lnTo>
                    <a:lnTo>
                      <a:pt x="1778794" y="976312"/>
                    </a:lnTo>
                    <a:lnTo>
                      <a:pt x="1843088" y="997744"/>
                    </a:lnTo>
                    <a:lnTo>
                      <a:pt x="1854994" y="1004887"/>
                    </a:lnTo>
                    <a:lnTo>
                      <a:pt x="1864519" y="1014412"/>
                    </a:lnTo>
                    <a:lnTo>
                      <a:pt x="1869282" y="1023937"/>
                    </a:lnTo>
                    <a:lnTo>
                      <a:pt x="1869282" y="1033462"/>
                    </a:lnTo>
                    <a:lnTo>
                      <a:pt x="1862138" y="1047750"/>
                    </a:lnTo>
                    <a:lnTo>
                      <a:pt x="1843088" y="1059656"/>
                    </a:lnTo>
                    <a:lnTo>
                      <a:pt x="1795463" y="1071562"/>
                    </a:lnTo>
                    <a:lnTo>
                      <a:pt x="1681163" y="1081087"/>
                    </a:lnTo>
                    <a:lnTo>
                      <a:pt x="1535907" y="1095375"/>
                    </a:lnTo>
                    <a:lnTo>
                      <a:pt x="1390650" y="1109662"/>
                    </a:lnTo>
                    <a:lnTo>
                      <a:pt x="1345407" y="1114425"/>
                    </a:lnTo>
                    <a:lnTo>
                      <a:pt x="1297782" y="1114425"/>
                    </a:lnTo>
                    <a:lnTo>
                      <a:pt x="1254919" y="1109662"/>
                    </a:lnTo>
                    <a:lnTo>
                      <a:pt x="1209675" y="1097756"/>
                    </a:lnTo>
                    <a:lnTo>
                      <a:pt x="1166813" y="1078706"/>
                    </a:lnTo>
                    <a:lnTo>
                      <a:pt x="1123950" y="1054894"/>
                    </a:lnTo>
                    <a:lnTo>
                      <a:pt x="1083469" y="1028700"/>
                    </a:lnTo>
                    <a:lnTo>
                      <a:pt x="997744" y="959644"/>
                    </a:lnTo>
                    <a:lnTo>
                      <a:pt x="869157" y="833437"/>
                    </a:lnTo>
                    <a:lnTo>
                      <a:pt x="773907" y="738187"/>
                    </a:lnTo>
                    <a:lnTo>
                      <a:pt x="626269" y="600075"/>
                    </a:lnTo>
                    <a:lnTo>
                      <a:pt x="461963" y="44767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3" name="フリーフォーム 38">
                <a:extLst>
                  <a:ext uri="{FF2B5EF4-FFF2-40B4-BE49-F238E27FC236}">
                    <a16:creationId xmlns:a16="http://schemas.microsoft.com/office/drawing/2014/main" id="{9EF1F82C-310F-46B6-8B6F-6A907B1D696B}"/>
                  </a:ext>
                </a:extLst>
              </p:cNvPr>
              <p:cNvSpPr/>
              <p:nvPr/>
            </p:nvSpPr>
            <p:spPr>
              <a:xfrm>
                <a:off x="5748339" y="4211639"/>
                <a:ext cx="485775" cy="1895475"/>
              </a:xfrm>
              <a:custGeom>
                <a:avLst/>
                <a:gdLst>
                  <a:gd name="connsiteX0" fmla="*/ 408348 w 486010"/>
                  <a:gd name="connsiteY0" fmla="*/ 681416 h 1896441"/>
                  <a:gd name="connsiteX1" fmla="*/ 408348 w 486010"/>
                  <a:gd name="connsiteY1" fmla="*/ 493526 h 1896441"/>
                  <a:gd name="connsiteX2" fmla="*/ 405843 w 486010"/>
                  <a:gd name="connsiteY2" fmla="*/ 325677 h 1896441"/>
                  <a:gd name="connsiteX3" fmla="*/ 410853 w 486010"/>
                  <a:gd name="connsiteY3" fmla="*/ 310646 h 1896441"/>
                  <a:gd name="connsiteX4" fmla="*/ 440916 w 486010"/>
                  <a:gd name="connsiteY4" fmla="*/ 283089 h 1896441"/>
                  <a:gd name="connsiteX5" fmla="*/ 468473 w 486010"/>
                  <a:gd name="connsiteY5" fmla="*/ 250521 h 1896441"/>
                  <a:gd name="connsiteX6" fmla="*/ 483504 w 486010"/>
                  <a:gd name="connsiteY6" fmla="*/ 225469 h 1896441"/>
                  <a:gd name="connsiteX7" fmla="*/ 486010 w 486010"/>
                  <a:gd name="connsiteY7" fmla="*/ 202922 h 1896441"/>
                  <a:gd name="connsiteX8" fmla="*/ 486010 w 486010"/>
                  <a:gd name="connsiteY8" fmla="*/ 187891 h 1896441"/>
                  <a:gd name="connsiteX9" fmla="*/ 478494 w 486010"/>
                  <a:gd name="connsiteY9" fmla="*/ 162839 h 1896441"/>
                  <a:gd name="connsiteX10" fmla="*/ 460957 w 486010"/>
                  <a:gd name="connsiteY10" fmla="*/ 140292 h 1896441"/>
                  <a:gd name="connsiteX11" fmla="*/ 440916 w 486010"/>
                  <a:gd name="connsiteY11" fmla="*/ 117745 h 1896441"/>
                  <a:gd name="connsiteX12" fmla="*/ 405843 w 486010"/>
                  <a:gd name="connsiteY12" fmla="*/ 95198 h 1896441"/>
                  <a:gd name="connsiteX13" fmla="*/ 365760 w 486010"/>
                  <a:gd name="connsiteY13" fmla="*/ 77662 h 1896441"/>
                  <a:gd name="connsiteX14" fmla="*/ 315656 w 486010"/>
                  <a:gd name="connsiteY14" fmla="*/ 65136 h 1896441"/>
                  <a:gd name="connsiteX15" fmla="*/ 248015 w 486010"/>
                  <a:gd name="connsiteY15" fmla="*/ 42589 h 1896441"/>
                  <a:gd name="connsiteX16" fmla="*/ 182880 w 486010"/>
                  <a:gd name="connsiteY16" fmla="*/ 20042 h 1896441"/>
                  <a:gd name="connsiteX17" fmla="*/ 127765 w 486010"/>
                  <a:gd name="connsiteY17" fmla="*/ 7516 h 1896441"/>
                  <a:gd name="connsiteX18" fmla="*/ 55114 w 486010"/>
                  <a:gd name="connsiteY18" fmla="*/ 0 h 1896441"/>
                  <a:gd name="connsiteX19" fmla="*/ 27557 w 486010"/>
                  <a:gd name="connsiteY19" fmla="*/ 0 h 1896441"/>
                  <a:gd name="connsiteX20" fmla="*/ 7515 w 486010"/>
                  <a:gd name="connsiteY20" fmla="*/ 10021 h 1896441"/>
                  <a:gd name="connsiteX21" fmla="*/ 0 w 486010"/>
                  <a:gd name="connsiteY21" fmla="*/ 25052 h 1896441"/>
                  <a:gd name="connsiteX22" fmla="*/ 7515 w 486010"/>
                  <a:gd name="connsiteY22" fmla="*/ 42589 h 1896441"/>
                  <a:gd name="connsiteX23" fmla="*/ 25052 w 486010"/>
                  <a:gd name="connsiteY23" fmla="*/ 65136 h 1896441"/>
                  <a:gd name="connsiteX24" fmla="*/ 65135 w 486010"/>
                  <a:gd name="connsiteY24" fmla="*/ 87683 h 1896441"/>
                  <a:gd name="connsiteX25" fmla="*/ 97703 w 486010"/>
                  <a:gd name="connsiteY25" fmla="*/ 107724 h 1896441"/>
                  <a:gd name="connsiteX26" fmla="*/ 127765 w 486010"/>
                  <a:gd name="connsiteY26" fmla="*/ 130271 h 1896441"/>
                  <a:gd name="connsiteX27" fmla="*/ 162838 w 486010"/>
                  <a:gd name="connsiteY27" fmla="*/ 167849 h 1896441"/>
                  <a:gd name="connsiteX28" fmla="*/ 182880 w 486010"/>
                  <a:gd name="connsiteY28" fmla="*/ 195406 h 1896441"/>
                  <a:gd name="connsiteX29" fmla="*/ 197911 w 486010"/>
                  <a:gd name="connsiteY29" fmla="*/ 230479 h 1896441"/>
                  <a:gd name="connsiteX30" fmla="*/ 202921 w 486010"/>
                  <a:gd name="connsiteY30" fmla="*/ 263047 h 1896441"/>
                  <a:gd name="connsiteX31" fmla="*/ 205427 w 486010"/>
                  <a:gd name="connsiteY31" fmla="*/ 308141 h 1896441"/>
                  <a:gd name="connsiteX32" fmla="*/ 200416 w 486010"/>
                  <a:gd name="connsiteY32" fmla="*/ 536114 h 1896441"/>
                  <a:gd name="connsiteX33" fmla="*/ 190395 w 486010"/>
                  <a:gd name="connsiteY33" fmla="*/ 1017114 h 1896441"/>
                  <a:gd name="connsiteX34" fmla="*/ 185385 w 486010"/>
                  <a:gd name="connsiteY34" fmla="*/ 1357822 h 1896441"/>
                  <a:gd name="connsiteX35" fmla="*/ 180374 w 486010"/>
                  <a:gd name="connsiteY35" fmla="*/ 1442999 h 1896441"/>
                  <a:gd name="connsiteX36" fmla="*/ 182880 w 486010"/>
                  <a:gd name="connsiteY36" fmla="*/ 1858863 h 1896441"/>
                  <a:gd name="connsiteX37" fmla="*/ 195406 w 486010"/>
                  <a:gd name="connsiteY37" fmla="*/ 1878905 h 1896441"/>
                  <a:gd name="connsiteX38" fmla="*/ 210437 w 486010"/>
                  <a:gd name="connsiteY38" fmla="*/ 1891431 h 1896441"/>
                  <a:gd name="connsiteX39" fmla="*/ 220458 w 486010"/>
                  <a:gd name="connsiteY39" fmla="*/ 1896441 h 1896441"/>
                  <a:gd name="connsiteX40" fmla="*/ 232984 w 486010"/>
                  <a:gd name="connsiteY40" fmla="*/ 1896441 h 1896441"/>
                  <a:gd name="connsiteX41" fmla="*/ 258036 w 486010"/>
                  <a:gd name="connsiteY41" fmla="*/ 1878905 h 1896441"/>
                  <a:gd name="connsiteX42" fmla="*/ 295614 w 486010"/>
                  <a:gd name="connsiteY42" fmla="*/ 1843832 h 1896441"/>
                  <a:gd name="connsiteX43" fmla="*/ 323171 w 486010"/>
                  <a:gd name="connsiteY43" fmla="*/ 1811264 h 1896441"/>
                  <a:gd name="connsiteX44" fmla="*/ 343213 w 486010"/>
                  <a:gd name="connsiteY44" fmla="*/ 1781202 h 1896441"/>
                  <a:gd name="connsiteX45" fmla="*/ 365760 w 486010"/>
                  <a:gd name="connsiteY45" fmla="*/ 1708551 h 1896441"/>
                  <a:gd name="connsiteX46" fmla="*/ 410853 w 486010"/>
                  <a:gd name="connsiteY46" fmla="*/ 1535691 h 1896441"/>
                  <a:gd name="connsiteX47" fmla="*/ 430895 w 486010"/>
                  <a:gd name="connsiteY47" fmla="*/ 1445504 h 1896441"/>
                  <a:gd name="connsiteX48" fmla="*/ 420874 w 486010"/>
                  <a:gd name="connsiteY48" fmla="*/ 1385379 h 1896441"/>
                  <a:gd name="connsiteX49" fmla="*/ 413359 w 486010"/>
                  <a:gd name="connsiteY49" fmla="*/ 1320244 h 1896441"/>
                  <a:gd name="connsiteX50" fmla="*/ 405843 w 486010"/>
                  <a:gd name="connsiteY50" fmla="*/ 1177447 h 1896441"/>
                  <a:gd name="connsiteX51" fmla="*/ 408348 w 486010"/>
                  <a:gd name="connsiteY51" fmla="*/ 914400 h 1896441"/>
                  <a:gd name="connsiteX52" fmla="*/ 408348 w 486010"/>
                  <a:gd name="connsiteY52" fmla="*/ 681416 h 1896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486010" h="1896441">
                    <a:moveTo>
                      <a:pt x="408348" y="681416"/>
                    </a:moveTo>
                    <a:lnTo>
                      <a:pt x="408348" y="493526"/>
                    </a:lnTo>
                    <a:lnTo>
                      <a:pt x="405843" y="325677"/>
                    </a:lnTo>
                    <a:lnTo>
                      <a:pt x="410853" y="310646"/>
                    </a:lnTo>
                    <a:lnTo>
                      <a:pt x="440916" y="283089"/>
                    </a:lnTo>
                    <a:lnTo>
                      <a:pt x="468473" y="250521"/>
                    </a:lnTo>
                    <a:lnTo>
                      <a:pt x="483504" y="225469"/>
                    </a:lnTo>
                    <a:lnTo>
                      <a:pt x="486010" y="202922"/>
                    </a:lnTo>
                    <a:lnTo>
                      <a:pt x="486010" y="187891"/>
                    </a:lnTo>
                    <a:lnTo>
                      <a:pt x="478494" y="162839"/>
                    </a:lnTo>
                    <a:lnTo>
                      <a:pt x="460957" y="140292"/>
                    </a:lnTo>
                    <a:lnTo>
                      <a:pt x="440916" y="117745"/>
                    </a:lnTo>
                    <a:lnTo>
                      <a:pt x="405843" y="95198"/>
                    </a:lnTo>
                    <a:lnTo>
                      <a:pt x="365760" y="77662"/>
                    </a:lnTo>
                    <a:lnTo>
                      <a:pt x="315656" y="65136"/>
                    </a:lnTo>
                    <a:lnTo>
                      <a:pt x="248015" y="42589"/>
                    </a:lnTo>
                    <a:lnTo>
                      <a:pt x="182880" y="20042"/>
                    </a:lnTo>
                    <a:lnTo>
                      <a:pt x="127765" y="7516"/>
                    </a:lnTo>
                    <a:lnTo>
                      <a:pt x="55114" y="0"/>
                    </a:lnTo>
                    <a:lnTo>
                      <a:pt x="27557" y="0"/>
                    </a:lnTo>
                    <a:lnTo>
                      <a:pt x="7515" y="10021"/>
                    </a:lnTo>
                    <a:lnTo>
                      <a:pt x="0" y="25052"/>
                    </a:lnTo>
                    <a:lnTo>
                      <a:pt x="7515" y="42589"/>
                    </a:lnTo>
                    <a:lnTo>
                      <a:pt x="25052" y="65136"/>
                    </a:lnTo>
                    <a:lnTo>
                      <a:pt x="65135" y="87683"/>
                    </a:lnTo>
                    <a:lnTo>
                      <a:pt x="97703" y="107724"/>
                    </a:lnTo>
                    <a:lnTo>
                      <a:pt x="127765" y="130271"/>
                    </a:lnTo>
                    <a:lnTo>
                      <a:pt x="162838" y="167849"/>
                    </a:lnTo>
                    <a:lnTo>
                      <a:pt x="182880" y="195406"/>
                    </a:lnTo>
                    <a:lnTo>
                      <a:pt x="197911" y="230479"/>
                    </a:lnTo>
                    <a:lnTo>
                      <a:pt x="202921" y="263047"/>
                    </a:lnTo>
                    <a:lnTo>
                      <a:pt x="205427" y="308141"/>
                    </a:lnTo>
                    <a:lnTo>
                      <a:pt x="200416" y="536114"/>
                    </a:lnTo>
                    <a:lnTo>
                      <a:pt x="190395" y="1017114"/>
                    </a:lnTo>
                    <a:lnTo>
                      <a:pt x="185385" y="1357822"/>
                    </a:lnTo>
                    <a:lnTo>
                      <a:pt x="180374" y="1442999"/>
                    </a:lnTo>
                    <a:cubicBezTo>
                      <a:pt x="181209" y="1581620"/>
                      <a:pt x="182045" y="1720242"/>
                      <a:pt x="182880" y="1858863"/>
                    </a:cubicBezTo>
                    <a:lnTo>
                      <a:pt x="195406" y="1878905"/>
                    </a:lnTo>
                    <a:lnTo>
                      <a:pt x="210437" y="1891431"/>
                    </a:lnTo>
                    <a:lnTo>
                      <a:pt x="220458" y="1896441"/>
                    </a:lnTo>
                    <a:lnTo>
                      <a:pt x="232984" y="1896441"/>
                    </a:lnTo>
                    <a:lnTo>
                      <a:pt x="258036" y="1878905"/>
                    </a:lnTo>
                    <a:lnTo>
                      <a:pt x="295614" y="1843832"/>
                    </a:lnTo>
                    <a:lnTo>
                      <a:pt x="323171" y="1811264"/>
                    </a:lnTo>
                    <a:lnTo>
                      <a:pt x="343213" y="1781202"/>
                    </a:lnTo>
                    <a:lnTo>
                      <a:pt x="365760" y="1708551"/>
                    </a:lnTo>
                    <a:lnTo>
                      <a:pt x="410853" y="1535691"/>
                    </a:lnTo>
                    <a:lnTo>
                      <a:pt x="430895" y="1445504"/>
                    </a:lnTo>
                    <a:lnTo>
                      <a:pt x="420874" y="1385379"/>
                    </a:lnTo>
                    <a:lnTo>
                      <a:pt x="413359" y="1320244"/>
                    </a:lnTo>
                    <a:lnTo>
                      <a:pt x="405843" y="1177447"/>
                    </a:lnTo>
                    <a:lnTo>
                      <a:pt x="408348" y="914400"/>
                    </a:lnTo>
                    <a:lnTo>
                      <a:pt x="408348" y="68141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4" name="フリーフォーム 42">
                <a:extLst>
                  <a:ext uri="{FF2B5EF4-FFF2-40B4-BE49-F238E27FC236}">
                    <a16:creationId xmlns:a16="http://schemas.microsoft.com/office/drawing/2014/main" id="{5581B9F1-A68D-437C-AD08-69F649751FFA}"/>
                  </a:ext>
                </a:extLst>
              </p:cNvPr>
              <p:cNvSpPr/>
              <p:nvPr/>
            </p:nvSpPr>
            <p:spPr>
              <a:xfrm>
                <a:off x="5380039" y="5513389"/>
                <a:ext cx="592137" cy="592137"/>
              </a:xfrm>
              <a:custGeom>
                <a:avLst/>
                <a:gdLst>
                  <a:gd name="connsiteX0" fmla="*/ 302419 w 592931"/>
                  <a:gd name="connsiteY0" fmla="*/ 102394 h 592931"/>
                  <a:gd name="connsiteX1" fmla="*/ 381000 w 592931"/>
                  <a:gd name="connsiteY1" fmla="*/ 130969 h 592931"/>
                  <a:gd name="connsiteX2" fmla="*/ 440531 w 592931"/>
                  <a:gd name="connsiteY2" fmla="*/ 150019 h 592931"/>
                  <a:gd name="connsiteX3" fmla="*/ 473869 w 592931"/>
                  <a:gd name="connsiteY3" fmla="*/ 154781 h 592931"/>
                  <a:gd name="connsiteX4" fmla="*/ 492919 w 592931"/>
                  <a:gd name="connsiteY4" fmla="*/ 152400 h 592931"/>
                  <a:gd name="connsiteX5" fmla="*/ 526256 w 592931"/>
                  <a:gd name="connsiteY5" fmla="*/ 142875 h 592931"/>
                  <a:gd name="connsiteX6" fmla="*/ 540544 w 592931"/>
                  <a:gd name="connsiteY6" fmla="*/ 128587 h 592931"/>
                  <a:gd name="connsiteX7" fmla="*/ 552450 w 592931"/>
                  <a:gd name="connsiteY7" fmla="*/ 102394 h 592931"/>
                  <a:gd name="connsiteX8" fmla="*/ 557212 w 592931"/>
                  <a:gd name="connsiteY8" fmla="*/ 0 h 592931"/>
                  <a:gd name="connsiteX9" fmla="*/ 592931 w 592931"/>
                  <a:gd name="connsiteY9" fmla="*/ 592931 h 592931"/>
                  <a:gd name="connsiteX10" fmla="*/ 569119 w 592931"/>
                  <a:gd name="connsiteY10" fmla="*/ 578644 h 592931"/>
                  <a:gd name="connsiteX11" fmla="*/ 550069 w 592931"/>
                  <a:gd name="connsiteY11" fmla="*/ 557212 h 592931"/>
                  <a:gd name="connsiteX12" fmla="*/ 521494 w 592931"/>
                  <a:gd name="connsiteY12" fmla="*/ 511969 h 592931"/>
                  <a:gd name="connsiteX13" fmla="*/ 490537 w 592931"/>
                  <a:gd name="connsiteY13" fmla="*/ 450056 h 592931"/>
                  <a:gd name="connsiteX14" fmla="*/ 466725 w 592931"/>
                  <a:gd name="connsiteY14" fmla="*/ 421481 h 592931"/>
                  <a:gd name="connsiteX15" fmla="*/ 400050 w 592931"/>
                  <a:gd name="connsiteY15" fmla="*/ 357187 h 592931"/>
                  <a:gd name="connsiteX16" fmla="*/ 316706 w 592931"/>
                  <a:gd name="connsiteY16" fmla="*/ 285750 h 592931"/>
                  <a:gd name="connsiteX17" fmla="*/ 261937 w 592931"/>
                  <a:gd name="connsiteY17" fmla="*/ 240506 h 592931"/>
                  <a:gd name="connsiteX18" fmla="*/ 200025 w 592931"/>
                  <a:gd name="connsiteY18" fmla="*/ 190500 h 592931"/>
                  <a:gd name="connsiteX19" fmla="*/ 123825 w 592931"/>
                  <a:gd name="connsiteY19" fmla="*/ 133350 h 592931"/>
                  <a:gd name="connsiteX20" fmla="*/ 66675 w 592931"/>
                  <a:gd name="connsiteY20" fmla="*/ 95250 h 592931"/>
                  <a:gd name="connsiteX21" fmla="*/ 26194 w 592931"/>
                  <a:gd name="connsiteY21" fmla="*/ 69056 h 592931"/>
                  <a:gd name="connsiteX22" fmla="*/ 9525 w 592931"/>
                  <a:gd name="connsiteY22" fmla="*/ 57150 h 592931"/>
                  <a:gd name="connsiteX23" fmla="*/ 2381 w 592931"/>
                  <a:gd name="connsiteY23" fmla="*/ 40481 h 592931"/>
                  <a:gd name="connsiteX24" fmla="*/ 0 w 592931"/>
                  <a:gd name="connsiteY24" fmla="*/ 23812 h 592931"/>
                  <a:gd name="connsiteX25" fmla="*/ 4762 w 592931"/>
                  <a:gd name="connsiteY25" fmla="*/ 9525 h 592931"/>
                  <a:gd name="connsiteX26" fmla="*/ 26194 w 592931"/>
                  <a:gd name="connsiteY26" fmla="*/ 9525 h 592931"/>
                  <a:gd name="connsiteX27" fmla="*/ 76200 w 592931"/>
                  <a:gd name="connsiteY27" fmla="*/ 19050 h 592931"/>
                  <a:gd name="connsiteX28" fmla="*/ 176212 w 592931"/>
                  <a:gd name="connsiteY28" fmla="*/ 54769 h 592931"/>
                  <a:gd name="connsiteX29" fmla="*/ 302419 w 592931"/>
                  <a:gd name="connsiteY29" fmla="*/ 102394 h 59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592931" h="592931">
                    <a:moveTo>
                      <a:pt x="302419" y="102394"/>
                    </a:moveTo>
                    <a:lnTo>
                      <a:pt x="381000" y="130969"/>
                    </a:lnTo>
                    <a:lnTo>
                      <a:pt x="440531" y="150019"/>
                    </a:lnTo>
                    <a:lnTo>
                      <a:pt x="473869" y="154781"/>
                    </a:lnTo>
                    <a:lnTo>
                      <a:pt x="492919" y="152400"/>
                    </a:lnTo>
                    <a:lnTo>
                      <a:pt x="526256" y="142875"/>
                    </a:lnTo>
                    <a:lnTo>
                      <a:pt x="540544" y="128587"/>
                    </a:lnTo>
                    <a:lnTo>
                      <a:pt x="552450" y="102394"/>
                    </a:lnTo>
                    <a:lnTo>
                      <a:pt x="557212" y="0"/>
                    </a:lnTo>
                    <a:lnTo>
                      <a:pt x="592931" y="592931"/>
                    </a:lnTo>
                    <a:lnTo>
                      <a:pt x="569119" y="578644"/>
                    </a:lnTo>
                    <a:lnTo>
                      <a:pt x="550069" y="557212"/>
                    </a:lnTo>
                    <a:lnTo>
                      <a:pt x="521494" y="511969"/>
                    </a:lnTo>
                    <a:lnTo>
                      <a:pt x="490537" y="450056"/>
                    </a:lnTo>
                    <a:lnTo>
                      <a:pt x="466725" y="421481"/>
                    </a:lnTo>
                    <a:lnTo>
                      <a:pt x="400050" y="357187"/>
                    </a:lnTo>
                    <a:lnTo>
                      <a:pt x="316706" y="285750"/>
                    </a:lnTo>
                    <a:lnTo>
                      <a:pt x="261937" y="240506"/>
                    </a:lnTo>
                    <a:lnTo>
                      <a:pt x="200025" y="190500"/>
                    </a:lnTo>
                    <a:lnTo>
                      <a:pt x="123825" y="133350"/>
                    </a:lnTo>
                    <a:lnTo>
                      <a:pt x="66675" y="95250"/>
                    </a:lnTo>
                    <a:lnTo>
                      <a:pt x="26194" y="69056"/>
                    </a:lnTo>
                    <a:lnTo>
                      <a:pt x="9525" y="57150"/>
                    </a:lnTo>
                    <a:lnTo>
                      <a:pt x="2381" y="40481"/>
                    </a:lnTo>
                    <a:lnTo>
                      <a:pt x="0" y="23812"/>
                    </a:lnTo>
                    <a:lnTo>
                      <a:pt x="4762" y="9525"/>
                    </a:lnTo>
                    <a:lnTo>
                      <a:pt x="26194" y="9525"/>
                    </a:lnTo>
                    <a:lnTo>
                      <a:pt x="76200" y="19050"/>
                    </a:lnTo>
                    <a:lnTo>
                      <a:pt x="176212" y="54769"/>
                    </a:lnTo>
                    <a:lnTo>
                      <a:pt x="302419" y="1023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5" name="フリーフォーム 39">
                <a:extLst>
                  <a:ext uri="{FF2B5EF4-FFF2-40B4-BE49-F238E27FC236}">
                    <a16:creationId xmlns:a16="http://schemas.microsoft.com/office/drawing/2014/main" id="{B17B7E23-F6CE-460C-8028-CD25E6671E46}"/>
                  </a:ext>
                </a:extLst>
              </p:cNvPr>
              <p:cNvSpPr/>
              <p:nvPr/>
            </p:nvSpPr>
            <p:spPr>
              <a:xfrm>
                <a:off x="4968875" y="4538663"/>
                <a:ext cx="655638" cy="366712"/>
              </a:xfrm>
              <a:custGeom>
                <a:avLst/>
                <a:gdLst>
                  <a:gd name="connsiteX0" fmla="*/ 285593 w 656364"/>
                  <a:gd name="connsiteY0" fmla="*/ 105219 h 365760"/>
                  <a:gd name="connsiteX1" fmla="*/ 405843 w 656364"/>
                  <a:gd name="connsiteY1" fmla="*/ 130271 h 365760"/>
                  <a:gd name="connsiteX2" fmla="*/ 478494 w 656364"/>
                  <a:gd name="connsiteY2" fmla="*/ 150313 h 365760"/>
                  <a:gd name="connsiteX3" fmla="*/ 538619 w 656364"/>
                  <a:gd name="connsiteY3" fmla="*/ 172860 h 365760"/>
                  <a:gd name="connsiteX4" fmla="*/ 573692 w 656364"/>
                  <a:gd name="connsiteY4" fmla="*/ 192901 h 365760"/>
                  <a:gd name="connsiteX5" fmla="*/ 593733 w 656364"/>
                  <a:gd name="connsiteY5" fmla="*/ 212943 h 365760"/>
                  <a:gd name="connsiteX6" fmla="*/ 628806 w 656364"/>
                  <a:gd name="connsiteY6" fmla="*/ 255531 h 365760"/>
                  <a:gd name="connsiteX7" fmla="*/ 648848 w 656364"/>
                  <a:gd name="connsiteY7" fmla="*/ 283089 h 365760"/>
                  <a:gd name="connsiteX8" fmla="*/ 656364 w 656364"/>
                  <a:gd name="connsiteY8" fmla="*/ 300625 h 365760"/>
                  <a:gd name="connsiteX9" fmla="*/ 656364 w 656364"/>
                  <a:gd name="connsiteY9" fmla="*/ 318161 h 365760"/>
                  <a:gd name="connsiteX10" fmla="*/ 646343 w 656364"/>
                  <a:gd name="connsiteY10" fmla="*/ 340708 h 365760"/>
                  <a:gd name="connsiteX11" fmla="*/ 616280 w 656364"/>
                  <a:gd name="connsiteY11" fmla="*/ 353234 h 365760"/>
                  <a:gd name="connsiteX12" fmla="*/ 566176 w 656364"/>
                  <a:gd name="connsiteY12" fmla="*/ 365760 h 365760"/>
                  <a:gd name="connsiteX13" fmla="*/ 508556 w 656364"/>
                  <a:gd name="connsiteY13" fmla="*/ 365760 h 365760"/>
                  <a:gd name="connsiteX14" fmla="*/ 438411 w 656364"/>
                  <a:gd name="connsiteY14" fmla="*/ 358245 h 365760"/>
                  <a:gd name="connsiteX15" fmla="*/ 373275 w 656364"/>
                  <a:gd name="connsiteY15" fmla="*/ 340708 h 365760"/>
                  <a:gd name="connsiteX16" fmla="*/ 315656 w 656364"/>
                  <a:gd name="connsiteY16" fmla="*/ 318161 h 365760"/>
                  <a:gd name="connsiteX17" fmla="*/ 248015 w 656364"/>
                  <a:gd name="connsiteY17" fmla="*/ 280583 h 365760"/>
                  <a:gd name="connsiteX18" fmla="*/ 207932 w 656364"/>
                  <a:gd name="connsiteY18" fmla="*/ 255531 h 365760"/>
                  <a:gd name="connsiteX19" fmla="*/ 155323 w 656364"/>
                  <a:gd name="connsiteY19" fmla="*/ 212943 h 365760"/>
                  <a:gd name="connsiteX20" fmla="*/ 110229 w 656364"/>
                  <a:gd name="connsiteY20" fmla="*/ 167849 h 365760"/>
                  <a:gd name="connsiteX21" fmla="*/ 60125 w 656364"/>
                  <a:gd name="connsiteY21" fmla="*/ 107724 h 365760"/>
                  <a:gd name="connsiteX22" fmla="*/ 0 w 656364"/>
                  <a:gd name="connsiteY22" fmla="*/ 0 h 365760"/>
                  <a:gd name="connsiteX23" fmla="*/ 135281 w 656364"/>
                  <a:gd name="connsiteY23" fmla="*/ 57620 h 365760"/>
                  <a:gd name="connsiteX24" fmla="*/ 200416 w 656364"/>
                  <a:gd name="connsiteY24" fmla="*/ 80167 h 365760"/>
                  <a:gd name="connsiteX25" fmla="*/ 285593 w 656364"/>
                  <a:gd name="connsiteY25" fmla="*/ 105219 h 36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56364" h="365760">
                    <a:moveTo>
                      <a:pt x="285593" y="105219"/>
                    </a:moveTo>
                    <a:lnTo>
                      <a:pt x="405843" y="130271"/>
                    </a:lnTo>
                    <a:lnTo>
                      <a:pt x="478494" y="150313"/>
                    </a:lnTo>
                    <a:lnTo>
                      <a:pt x="538619" y="172860"/>
                    </a:lnTo>
                    <a:lnTo>
                      <a:pt x="573692" y="192901"/>
                    </a:lnTo>
                    <a:lnTo>
                      <a:pt x="593733" y="212943"/>
                    </a:lnTo>
                    <a:lnTo>
                      <a:pt x="628806" y="255531"/>
                    </a:lnTo>
                    <a:lnTo>
                      <a:pt x="648848" y="283089"/>
                    </a:lnTo>
                    <a:lnTo>
                      <a:pt x="656364" y="300625"/>
                    </a:lnTo>
                    <a:lnTo>
                      <a:pt x="656364" y="318161"/>
                    </a:lnTo>
                    <a:lnTo>
                      <a:pt x="646343" y="340708"/>
                    </a:lnTo>
                    <a:lnTo>
                      <a:pt x="616280" y="353234"/>
                    </a:lnTo>
                    <a:lnTo>
                      <a:pt x="566176" y="365760"/>
                    </a:lnTo>
                    <a:lnTo>
                      <a:pt x="508556" y="365760"/>
                    </a:lnTo>
                    <a:lnTo>
                      <a:pt x="438411" y="358245"/>
                    </a:lnTo>
                    <a:lnTo>
                      <a:pt x="373275" y="340708"/>
                    </a:lnTo>
                    <a:lnTo>
                      <a:pt x="315656" y="318161"/>
                    </a:lnTo>
                    <a:lnTo>
                      <a:pt x="248015" y="280583"/>
                    </a:lnTo>
                    <a:lnTo>
                      <a:pt x="207932" y="255531"/>
                    </a:lnTo>
                    <a:lnTo>
                      <a:pt x="155323" y="212943"/>
                    </a:lnTo>
                    <a:lnTo>
                      <a:pt x="110229" y="167849"/>
                    </a:lnTo>
                    <a:lnTo>
                      <a:pt x="60125" y="107724"/>
                    </a:lnTo>
                    <a:lnTo>
                      <a:pt x="0" y="0"/>
                    </a:lnTo>
                    <a:lnTo>
                      <a:pt x="135281" y="57620"/>
                    </a:lnTo>
                    <a:lnTo>
                      <a:pt x="200416" y="80167"/>
                    </a:lnTo>
                    <a:lnTo>
                      <a:pt x="285593" y="1052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6" name="フリーフォーム 43">
                <a:extLst>
                  <a:ext uri="{FF2B5EF4-FFF2-40B4-BE49-F238E27FC236}">
                    <a16:creationId xmlns:a16="http://schemas.microsoft.com/office/drawing/2014/main" id="{D9440090-6E45-45A7-B9AD-3C9834870609}"/>
                  </a:ext>
                </a:extLst>
              </p:cNvPr>
              <p:cNvSpPr/>
              <p:nvPr/>
            </p:nvSpPr>
            <p:spPr>
              <a:xfrm>
                <a:off x="4570414" y="4962525"/>
                <a:ext cx="1144587" cy="769938"/>
              </a:xfrm>
              <a:custGeom>
                <a:avLst/>
                <a:gdLst>
                  <a:gd name="connsiteX0" fmla="*/ 607219 w 1145381"/>
                  <a:gd name="connsiteY0" fmla="*/ 466725 h 769144"/>
                  <a:gd name="connsiteX1" fmla="*/ 502444 w 1145381"/>
                  <a:gd name="connsiteY1" fmla="*/ 550069 h 769144"/>
                  <a:gd name="connsiteX2" fmla="*/ 438150 w 1145381"/>
                  <a:gd name="connsiteY2" fmla="*/ 600075 h 769144"/>
                  <a:gd name="connsiteX3" fmla="*/ 411956 w 1145381"/>
                  <a:gd name="connsiteY3" fmla="*/ 621506 h 769144"/>
                  <a:gd name="connsiteX4" fmla="*/ 378619 w 1145381"/>
                  <a:gd name="connsiteY4" fmla="*/ 654844 h 769144"/>
                  <a:gd name="connsiteX5" fmla="*/ 309562 w 1145381"/>
                  <a:gd name="connsiteY5" fmla="*/ 723900 h 769144"/>
                  <a:gd name="connsiteX6" fmla="*/ 278606 w 1145381"/>
                  <a:gd name="connsiteY6" fmla="*/ 757238 h 769144"/>
                  <a:gd name="connsiteX7" fmla="*/ 259556 w 1145381"/>
                  <a:gd name="connsiteY7" fmla="*/ 769144 h 769144"/>
                  <a:gd name="connsiteX8" fmla="*/ 238125 w 1145381"/>
                  <a:gd name="connsiteY8" fmla="*/ 769144 h 769144"/>
                  <a:gd name="connsiteX9" fmla="*/ 202406 w 1145381"/>
                  <a:gd name="connsiteY9" fmla="*/ 754856 h 769144"/>
                  <a:gd name="connsiteX10" fmla="*/ 166687 w 1145381"/>
                  <a:gd name="connsiteY10" fmla="*/ 731044 h 769144"/>
                  <a:gd name="connsiteX11" fmla="*/ 140494 w 1145381"/>
                  <a:gd name="connsiteY11" fmla="*/ 707231 h 769144"/>
                  <a:gd name="connsiteX12" fmla="*/ 114300 w 1145381"/>
                  <a:gd name="connsiteY12" fmla="*/ 676275 h 769144"/>
                  <a:gd name="connsiteX13" fmla="*/ 92869 w 1145381"/>
                  <a:gd name="connsiteY13" fmla="*/ 640556 h 769144"/>
                  <a:gd name="connsiteX14" fmla="*/ 66675 w 1145381"/>
                  <a:gd name="connsiteY14" fmla="*/ 592931 h 769144"/>
                  <a:gd name="connsiteX15" fmla="*/ 42862 w 1145381"/>
                  <a:gd name="connsiteY15" fmla="*/ 535781 h 769144"/>
                  <a:gd name="connsiteX16" fmla="*/ 21431 w 1145381"/>
                  <a:gd name="connsiteY16" fmla="*/ 469106 h 769144"/>
                  <a:gd name="connsiteX17" fmla="*/ 7144 w 1145381"/>
                  <a:gd name="connsiteY17" fmla="*/ 400050 h 769144"/>
                  <a:gd name="connsiteX18" fmla="*/ 0 w 1145381"/>
                  <a:gd name="connsiteY18" fmla="*/ 347663 h 769144"/>
                  <a:gd name="connsiteX19" fmla="*/ 2381 w 1145381"/>
                  <a:gd name="connsiteY19" fmla="*/ 316706 h 769144"/>
                  <a:gd name="connsiteX20" fmla="*/ 9525 w 1145381"/>
                  <a:gd name="connsiteY20" fmla="*/ 302419 h 769144"/>
                  <a:gd name="connsiteX21" fmla="*/ 26194 w 1145381"/>
                  <a:gd name="connsiteY21" fmla="*/ 302419 h 769144"/>
                  <a:gd name="connsiteX22" fmla="*/ 52387 w 1145381"/>
                  <a:gd name="connsiteY22" fmla="*/ 309563 h 769144"/>
                  <a:gd name="connsiteX23" fmla="*/ 59531 w 1145381"/>
                  <a:gd name="connsiteY23" fmla="*/ 316706 h 769144"/>
                  <a:gd name="connsiteX24" fmla="*/ 66675 w 1145381"/>
                  <a:gd name="connsiteY24" fmla="*/ 333375 h 769144"/>
                  <a:gd name="connsiteX25" fmla="*/ 76200 w 1145381"/>
                  <a:gd name="connsiteY25" fmla="*/ 354806 h 769144"/>
                  <a:gd name="connsiteX26" fmla="*/ 100012 w 1145381"/>
                  <a:gd name="connsiteY26" fmla="*/ 383381 h 769144"/>
                  <a:gd name="connsiteX27" fmla="*/ 130969 w 1145381"/>
                  <a:gd name="connsiteY27" fmla="*/ 409575 h 769144"/>
                  <a:gd name="connsiteX28" fmla="*/ 150019 w 1145381"/>
                  <a:gd name="connsiteY28" fmla="*/ 423863 h 769144"/>
                  <a:gd name="connsiteX29" fmla="*/ 169069 w 1145381"/>
                  <a:gd name="connsiteY29" fmla="*/ 428625 h 769144"/>
                  <a:gd name="connsiteX30" fmla="*/ 195262 w 1145381"/>
                  <a:gd name="connsiteY30" fmla="*/ 431006 h 769144"/>
                  <a:gd name="connsiteX31" fmla="*/ 228600 w 1145381"/>
                  <a:gd name="connsiteY31" fmla="*/ 431006 h 769144"/>
                  <a:gd name="connsiteX32" fmla="*/ 288131 w 1145381"/>
                  <a:gd name="connsiteY32" fmla="*/ 409575 h 769144"/>
                  <a:gd name="connsiteX33" fmla="*/ 378619 w 1145381"/>
                  <a:gd name="connsiteY33" fmla="*/ 364331 h 769144"/>
                  <a:gd name="connsiteX34" fmla="*/ 540544 w 1145381"/>
                  <a:gd name="connsiteY34" fmla="*/ 285750 h 769144"/>
                  <a:gd name="connsiteX35" fmla="*/ 709612 w 1145381"/>
                  <a:gd name="connsiteY35" fmla="*/ 200025 h 769144"/>
                  <a:gd name="connsiteX36" fmla="*/ 907256 w 1145381"/>
                  <a:gd name="connsiteY36" fmla="*/ 102394 h 769144"/>
                  <a:gd name="connsiteX37" fmla="*/ 1073944 w 1145381"/>
                  <a:gd name="connsiteY37" fmla="*/ 16669 h 769144"/>
                  <a:gd name="connsiteX38" fmla="*/ 1112044 w 1145381"/>
                  <a:gd name="connsiteY38" fmla="*/ 0 h 769144"/>
                  <a:gd name="connsiteX39" fmla="*/ 1128712 w 1145381"/>
                  <a:gd name="connsiteY39" fmla="*/ 0 h 769144"/>
                  <a:gd name="connsiteX40" fmla="*/ 1138237 w 1145381"/>
                  <a:gd name="connsiteY40" fmla="*/ 2381 h 769144"/>
                  <a:gd name="connsiteX41" fmla="*/ 1145381 w 1145381"/>
                  <a:gd name="connsiteY41" fmla="*/ 9525 h 769144"/>
                  <a:gd name="connsiteX42" fmla="*/ 1145381 w 1145381"/>
                  <a:gd name="connsiteY42" fmla="*/ 19050 h 769144"/>
                  <a:gd name="connsiteX43" fmla="*/ 1138237 w 1145381"/>
                  <a:gd name="connsiteY43" fmla="*/ 50006 h 769144"/>
                  <a:gd name="connsiteX44" fmla="*/ 1112044 w 1145381"/>
                  <a:gd name="connsiteY44" fmla="*/ 76200 h 769144"/>
                  <a:gd name="connsiteX45" fmla="*/ 976312 w 1145381"/>
                  <a:gd name="connsiteY45" fmla="*/ 178594 h 769144"/>
                  <a:gd name="connsiteX46" fmla="*/ 859631 w 1145381"/>
                  <a:gd name="connsiteY46" fmla="*/ 271463 h 769144"/>
                  <a:gd name="connsiteX47" fmla="*/ 721519 w 1145381"/>
                  <a:gd name="connsiteY47" fmla="*/ 376238 h 769144"/>
                  <a:gd name="connsiteX48" fmla="*/ 607219 w 1145381"/>
                  <a:gd name="connsiteY48" fmla="*/ 466725 h 769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1145381" h="769144">
                    <a:moveTo>
                      <a:pt x="607219" y="466725"/>
                    </a:moveTo>
                    <a:lnTo>
                      <a:pt x="502444" y="550069"/>
                    </a:lnTo>
                    <a:lnTo>
                      <a:pt x="438150" y="600075"/>
                    </a:lnTo>
                    <a:lnTo>
                      <a:pt x="411956" y="621506"/>
                    </a:lnTo>
                    <a:lnTo>
                      <a:pt x="378619" y="654844"/>
                    </a:lnTo>
                    <a:lnTo>
                      <a:pt x="309562" y="723900"/>
                    </a:lnTo>
                    <a:lnTo>
                      <a:pt x="278606" y="757238"/>
                    </a:lnTo>
                    <a:lnTo>
                      <a:pt x="259556" y="769144"/>
                    </a:lnTo>
                    <a:lnTo>
                      <a:pt x="238125" y="769144"/>
                    </a:lnTo>
                    <a:lnTo>
                      <a:pt x="202406" y="754856"/>
                    </a:lnTo>
                    <a:lnTo>
                      <a:pt x="166687" y="731044"/>
                    </a:lnTo>
                    <a:lnTo>
                      <a:pt x="140494" y="707231"/>
                    </a:lnTo>
                    <a:lnTo>
                      <a:pt x="114300" y="676275"/>
                    </a:lnTo>
                    <a:lnTo>
                      <a:pt x="92869" y="640556"/>
                    </a:lnTo>
                    <a:lnTo>
                      <a:pt x="66675" y="592931"/>
                    </a:lnTo>
                    <a:lnTo>
                      <a:pt x="42862" y="535781"/>
                    </a:lnTo>
                    <a:lnTo>
                      <a:pt x="21431" y="469106"/>
                    </a:lnTo>
                    <a:lnTo>
                      <a:pt x="7144" y="400050"/>
                    </a:lnTo>
                    <a:lnTo>
                      <a:pt x="0" y="347663"/>
                    </a:lnTo>
                    <a:lnTo>
                      <a:pt x="2381" y="316706"/>
                    </a:lnTo>
                    <a:lnTo>
                      <a:pt x="9525" y="302419"/>
                    </a:lnTo>
                    <a:lnTo>
                      <a:pt x="26194" y="302419"/>
                    </a:lnTo>
                    <a:lnTo>
                      <a:pt x="52387" y="309563"/>
                    </a:lnTo>
                    <a:lnTo>
                      <a:pt x="59531" y="316706"/>
                    </a:lnTo>
                    <a:lnTo>
                      <a:pt x="66675" y="333375"/>
                    </a:lnTo>
                    <a:lnTo>
                      <a:pt x="76200" y="354806"/>
                    </a:lnTo>
                    <a:lnTo>
                      <a:pt x="100012" y="383381"/>
                    </a:lnTo>
                    <a:lnTo>
                      <a:pt x="130969" y="409575"/>
                    </a:lnTo>
                    <a:lnTo>
                      <a:pt x="150019" y="423863"/>
                    </a:lnTo>
                    <a:lnTo>
                      <a:pt x="169069" y="428625"/>
                    </a:lnTo>
                    <a:lnTo>
                      <a:pt x="195262" y="431006"/>
                    </a:lnTo>
                    <a:lnTo>
                      <a:pt x="228600" y="431006"/>
                    </a:lnTo>
                    <a:lnTo>
                      <a:pt x="288131" y="409575"/>
                    </a:lnTo>
                    <a:lnTo>
                      <a:pt x="378619" y="364331"/>
                    </a:lnTo>
                    <a:lnTo>
                      <a:pt x="540544" y="285750"/>
                    </a:lnTo>
                    <a:lnTo>
                      <a:pt x="709612" y="200025"/>
                    </a:lnTo>
                    <a:lnTo>
                      <a:pt x="907256" y="102394"/>
                    </a:lnTo>
                    <a:lnTo>
                      <a:pt x="1073944" y="16669"/>
                    </a:lnTo>
                    <a:lnTo>
                      <a:pt x="1112044" y="0"/>
                    </a:lnTo>
                    <a:lnTo>
                      <a:pt x="1128712" y="0"/>
                    </a:lnTo>
                    <a:lnTo>
                      <a:pt x="1138237" y="2381"/>
                    </a:lnTo>
                    <a:lnTo>
                      <a:pt x="1145381" y="9525"/>
                    </a:lnTo>
                    <a:lnTo>
                      <a:pt x="1145381" y="19050"/>
                    </a:lnTo>
                    <a:lnTo>
                      <a:pt x="1138237" y="50006"/>
                    </a:lnTo>
                    <a:lnTo>
                      <a:pt x="1112044" y="76200"/>
                    </a:lnTo>
                    <a:lnTo>
                      <a:pt x="976312" y="178594"/>
                    </a:lnTo>
                    <a:lnTo>
                      <a:pt x="859631" y="271463"/>
                    </a:lnTo>
                    <a:lnTo>
                      <a:pt x="721519" y="376238"/>
                    </a:lnTo>
                    <a:lnTo>
                      <a:pt x="607219" y="46672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  <p:sp>
            <p:nvSpPr>
              <p:cNvPr id="17" name="フリーフォーム 40">
                <a:extLst>
                  <a:ext uri="{FF2B5EF4-FFF2-40B4-BE49-F238E27FC236}">
                    <a16:creationId xmlns:a16="http://schemas.microsoft.com/office/drawing/2014/main" id="{92040D25-4407-4973-86A4-D774CB6E89FE}"/>
                  </a:ext>
                </a:extLst>
              </p:cNvPr>
              <p:cNvSpPr/>
              <p:nvPr/>
            </p:nvSpPr>
            <p:spPr>
              <a:xfrm>
                <a:off x="6275388" y="4378326"/>
                <a:ext cx="735012" cy="461963"/>
              </a:xfrm>
              <a:custGeom>
                <a:avLst/>
                <a:gdLst>
                  <a:gd name="connsiteX0" fmla="*/ 225469 w 734025"/>
                  <a:gd name="connsiteY0" fmla="*/ 313151 h 460958"/>
                  <a:gd name="connsiteX1" fmla="*/ 160333 w 734025"/>
                  <a:gd name="connsiteY1" fmla="*/ 348224 h 460958"/>
                  <a:gd name="connsiteX2" fmla="*/ 110229 w 734025"/>
                  <a:gd name="connsiteY2" fmla="*/ 370771 h 460958"/>
                  <a:gd name="connsiteX3" fmla="*/ 65135 w 734025"/>
                  <a:gd name="connsiteY3" fmla="*/ 390812 h 460958"/>
                  <a:gd name="connsiteX4" fmla="*/ 30062 w 734025"/>
                  <a:gd name="connsiteY4" fmla="*/ 405843 h 460958"/>
                  <a:gd name="connsiteX5" fmla="*/ 15031 w 734025"/>
                  <a:gd name="connsiteY5" fmla="*/ 410854 h 460958"/>
                  <a:gd name="connsiteX6" fmla="*/ 0 w 734025"/>
                  <a:gd name="connsiteY6" fmla="*/ 425885 h 460958"/>
                  <a:gd name="connsiteX7" fmla="*/ 0 w 734025"/>
                  <a:gd name="connsiteY7" fmla="*/ 435906 h 460958"/>
                  <a:gd name="connsiteX8" fmla="*/ 2505 w 734025"/>
                  <a:gd name="connsiteY8" fmla="*/ 445927 h 460958"/>
                  <a:gd name="connsiteX9" fmla="*/ 27557 w 734025"/>
                  <a:gd name="connsiteY9" fmla="*/ 458453 h 460958"/>
                  <a:gd name="connsiteX10" fmla="*/ 62630 w 734025"/>
                  <a:gd name="connsiteY10" fmla="*/ 460958 h 460958"/>
                  <a:gd name="connsiteX11" fmla="*/ 155323 w 734025"/>
                  <a:gd name="connsiteY11" fmla="*/ 445927 h 460958"/>
                  <a:gd name="connsiteX12" fmla="*/ 275573 w 734025"/>
                  <a:gd name="connsiteY12" fmla="*/ 420875 h 460958"/>
                  <a:gd name="connsiteX13" fmla="*/ 393317 w 734025"/>
                  <a:gd name="connsiteY13" fmla="*/ 395823 h 460958"/>
                  <a:gd name="connsiteX14" fmla="*/ 491020 w 734025"/>
                  <a:gd name="connsiteY14" fmla="*/ 370771 h 460958"/>
                  <a:gd name="connsiteX15" fmla="*/ 566176 w 734025"/>
                  <a:gd name="connsiteY15" fmla="*/ 355739 h 460958"/>
                  <a:gd name="connsiteX16" fmla="*/ 621291 w 734025"/>
                  <a:gd name="connsiteY16" fmla="*/ 350729 h 460958"/>
                  <a:gd name="connsiteX17" fmla="*/ 648848 w 734025"/>
                  <a:gd name="connsiteY17" fmla="*/ 348224 h 460958"/>
                  <a:gd name="connsiteX18" fmla="*/ 683921 w 734025"/>
                  <a:gd name="connsiteY18" fmla="*/ 340708 h 460958"/>
                  <a:gd name="connsiteX19" fmla="*/ 716489 w 734025"/>
                  <a:gd name="connsiteY19" fmla="*/ 323172 h 460958"/>
                  <a:gd name="connsiteX20" fmla="*/ 729015 w 734025"/>
                  <a:gd name="connsiteY20" fmla="*/ 308140 h 460958"/>
                  <a:gd name="connsiteX21" fmla="*/ 734025 w 734025"/>
                  <a:gd name="connsiteY21" fmla="*/ 293109 h 460958"/>
                  <a:gd name="connsiteX22" fmla="*/ 734025 w 734025"/>
                  <a:gd name="connsiteY22" fmla="*/ 278078 h 460958"/>
                  <a:gd name="connsiteX23" fmla="*/ 721499 w 734025"/>
                  <a:gd name="connsiteY23" fmla="*/ 250521 h 460958"/>
                  <a:gd name="connsiteX24" fmla="*/ 696447 w 734025"/>
                  <a:gd name="connsiteY24" fmla="*/ 215448 h 460958"/>
                  <a:gd name="connsiteX25" fmla="*/ 668890 w 734025"/>
                  <a:gd name="connsiteY25" fmla="*/ 192901 h 460958"/>
                  <a:gd name="connsiteX26" fmla="*/ 611270 w 734025"/>
                  <a:gd name="connsiteY26" fmla="*/ 142797 h 460958"/>
                  <a:gd name="connsiteX27" fmla="*/ 551145 w 734025"/>
                  <a:gd name="connsiteY27" fmla="*/ 87682 h 460958"/>
                  <a:gd name="connsiteX28" fmla="*/ 486010 w 734025"/>
                  <a:gd name="connsiteY28" fmla="*/ 42589 h 460958"/>
                  <a:gd name="connsiteX29" fmla="*/ 428390 w 734025"/>
                  <a:gd name="connsiteY29" fmla="*/ 7516 h 460958"/>
                  <a:gd name="connsiteX30" fmla="*/ 400833 w 734025"/>
                  <a:gd name="connsiteY30" fmla="*/ 0 h 460958"/>
                  <a:gd name="connsiteX31" fmla="*/ 380791 w 734025"/>
                  <a:gd name="connsiteY31" fmla="*/ 0 h 460958"/>
                  <a:gd name="connsiteX32" fmla="*/ 380791 w 734025"/>
                  <a:gd name="connsiteY32" fmla="*/ 17537 h 460958"/>
                  <a:gd name="connsiteX33" fmla="*/ 385802 w 734025"/>
                  <a:gd name="connsiteY33" fmla="*/ 40083 h 460958"/>
                  <a:gd name="connsiteX34" fmla="*/ 393317 w 734025"/>
                  <a:gd name="connsiteY34" fmla="*/ 70146 h 460958"/>
                  <a:gd name="connsiteX35" fmla="*/ 398328 w 734025"/>
                  <a:gd name="connsiteY35" fmla="*/ 105219 h 460958"/>
                  <a:gd name="connsiteX36" fmla="*/ 395822 w 734025"/>
                  <a:gd name="connsiteY36" fmla="*/ 135281 h 460958"/>
                  <a:gd name="connsiteX37" fmla="*/ 388307 w 734025"/>
                  <a:gd name="connsiteY37" fmla="*/ 170354 h 460958"/>
                  <a:gd name="connsiteX38" fmla="*/ 373276 w 734025"/>
                  <a:gd name="connsiteY38" fmla="*/ 207932 h 460958"/>
                  <a:gd name="connsiteX39" fmla="*/ 328182 w 734025"/>
                  <a:gd name="connsiteY39" fmla="*/ 245510 h 460958"/>
                  <a:gd name="connsiteX40" fmla="*/ 225469 w 734025"/>
                  <a:gd name="connsiteY40" fmla="*/ 313151 h 46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34025" h="460958">
                    <a:moveTo>
                      <a:pt x="225469" y="313151"/>
                    </a:moveTo>
                    <a:lnTo>
                      <a:pt x="160333" y="348224"/>
                    </a:lnTo>
                    <a:lnTo>
                      <a:pt x="110229" y="370771"/>
                    </a:lnTo>
                    <a:lnTo>
                      <a:pt x="65135" y="390812"/>
                    </a:lnTo>
                    <a:lnTo>
                      <a:pt x="30062" y="405843"/>
                    </a:lnTo>
                    <a:lnTo>
                      <a:pt x="15031" y="410854"/>
                    </a:lnTo>
                    <a:lnTo>
                      <a:pt x="0" y="425885"/>
                    </a:lnTo>
                    <a:lnTo>
                      <a:pt x="0" y="435906"/>
                    </a:lnTo>
                    <a:lnTo>
                      <a:pt x="2505" y="445927"/>
                    </a:lnTo>
                    <a:lnTo>
                      <a:pt x="27557" y="458453"/>
                    </a:lnTo>
                    <a:lnTo>
                      <a:pt x="62630" y="460958"/>
                    </a:lnTo>
                    <a:lnTo>
                      <a:pt x="155323" y="445927"/>
                    </a:lnTo>
                    <a:lnTo>
                      <a:pt x="275573" y="420875"/>
                    </a:lnTo>
                    <a:lnTo>
                      <a:pt x="393317" y="395823"/>
                    </a:lnTo>
                    <a:lnTo>
                      <a:pt x="491020" y="370771"/>
                    </a:lnTo>
                    <a:lnTo>
                      <a:pt x="566176" y="355739"/>
                    </a:lnTo>
                    <a:lnTo>
                      <a:pt x="621291" y="350729"/>
                    </a:lnTo>
                    <a:lnTo>
                      <a:pt x="648848" y="348224"/>
                    </a:lnTo>
                    <a:lnTo>
                      <a:pt x="683921" y="340708"/>
                    </a:lnTo>
                    <a:lnTo>
                      <a:pt x="716489" y="323172"/>
                    </a:lnTo>
                    <a:lnTo>
                      <a:pt x="729015" y="308140"/>
                    </a:lnTo>
                    <a:lnTo>
                      <a:pt x="734025" y="293109"/>
                    </a:lnTo>
                    <a:lnTo>
                      <a:pt x="734025" y="278078"/>
                    </a:lnTo>
                    <a:lnTo>
                      <a:pt x="721499" y="250521"/>
                    </a:lnTo>
                    <a:lnTo>
                      <a:pt x="696447" y="215448"/>
                    </a:lnTo>
                    <a:lnTo>
                      <a:pt x="668890" y="192901"/>
                    </a:lnTo>
                    <a:lnTo>
                      <a:pt x="611270" y="142797"/>
                    </a:lnTo>
                    <a:lnTo>
                      <a:pt x="551145" y="87682"/>
                    </a:lnTo>
                    <a:lnTo>
                      <a:pt x="486010" y="42589"/>
                    </a:lnTo>
                    <a:lnTo>
                      <a:pt x="428390" y="7516"/>
                    </a:lnTo>
                    <a:lnTo>
                      <a:pt x="400833" y="0"/>
                    </a:lnTo>
                    <a:lnTo>
                      <a:pt x="380791" y="0"/>
                    </a:lnTo>
                    <a:lnTo>
                      <a:pt x="380791" y="17537"/>
                    </a:lnTo>
                    <a:lnTo>
                      <a:pt x="385802" y="40083"/>
                    </a:lnTo>
                    <a:lnTo>
                      <a:pt x="393317" y="70146"/>
                    </a:lnTo>
                    <a:lnTo>
                      <a:pt x="398328" y="105219"/>
                    </a:lnTo>
                    <a:lnTo>
                      <a:pt x="395822" y="135281"/>
                    </a:lnTo>
                    <a:lnTo>
                      <a:pt x="388307" y="170354"/>
                    </a:lnTo>
                    <a:lnTo>
                      <a:pt x="373276" y="207932"/>
                    </a:lnTo>
                    <a:lnTo>
                      <a:pt x="328182" y="245510"/>
                    </a:lnTo>
                    <a:lnTo>
                      <a:pt x="225469" y="31315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ja-JP" altLang="en-US"/>
              </a:p>
            </p:txBody>
          </p:sp>
        </p:grpSp>
        <p:sp>
          <p:nvSpPr>
            <p:cNvPr id="19" name="フリーフォーム 27">
              <a:extLst>
                <a:ext uri="{FF2B5EF4-FFF2-40B4-BE49-F238E27FC236}">
                  <a16:creationId xmlns:a16="http://schemas.microsoft.com/office/drawing/2014/main" id="{70C6FA61-32B6-48E0-9102-4CF38A1BE3E9}"/>
                </a:ext>
              </a:extLst>
            </p:cNvPr>
            <p:cNvSpPr/>
            <p:nvPr/>
          </p:nvSpPr>
          <p:spPr>
            <a:xfrm>
              <a:off x="5119688" y="2579689"/>
              <a:ext cx="1873250" cy="295275"/>
            </a:xfrm>
            <a:custGeom>
              <a:avLst/>
              <a:gdLst>
                <a:gd name="connsiteX0" fmla="*/ 873918 w 1874043"/>
                <a:gd name="connsiteY0" fmla="*/ 64294 h 295275"/>
                <a:gd name="connsiteX1" fmla="*/ 688181 w 1874043"/>
                <a:gd name="connsiteY1" fmla="*/ 76200 h 295275"/>
                <a:gd name="connsiteX2" fmla="*/ 516731 w 1874043"/>
                <a:gd name="connsiteY2" fmla="*/ 88106 h 295275"/>
                <a:gd name="connsiteX3" fmla="*/ 302418 w 1874043"/>
                <a:gd name="connsiteY3" fmla="*/ 102394 h 295275"/>
                <a:gd name="connsiteX4" fmla="*/ 0 w 1874043"/>
                <a:gd name="connsiteY4" fmla="*/ 121444 h 295275"/>
                <a:gd name="connsiteX5" fmla="*/ 28575 w 1874043"/>
                <a:gd name="connsiteY5" fmla="*/ 295275 h 295275"/>
                <a:gd name="connsiteX6" fmla="*/ 326231 w 1874043"/>
                <a:gd name="connsiteY6" fmla="*/ 261937 h 295275"/>
                <a:gd name="connsiteX7" fmla="*/ 488156 w 1874043"/>
                <a:gd name="connsiteY7" fmla="*/ 247650 h 295275"/>
                <a:gd name="connsiteX8" fmla="*/ 692943 w 1874043"/>
                <a:gd name="connsiteY8" fmla="*/ 230981 h 295275"/>
                <a:gd name="connsiteX9" fmla="*/ 952500 w 1874043"/>
                <a:gd name="connsiteY9" fmla="*/ 209550 h 295275"/>
                <a:gd name="connsiteX10" fmla="*/ 1290637 w 1874043"/>
                <a:gd name="connsiteY10" fmla="*/ 180975 h 295275"/>
                <a:gd name="connsiteX11" fmla="*/ 1488281 w 1874043"/>
                <a:gd name="connsiteY11" fmla="*/ 180975 h 295275"/>
                <a:gd name="connsiteX12" fmla="*/ 1631156 w 1874043"/>
                <a:gd name="connsiteY12" fmla="*/ 180975 h 295275"/>
                <a:gd name="connsiteX13" fmla="*/ 1704975 w 1874043"/>
                <a:gd name="connsiteY13" fmla="*/ 188119 h 295275"/>
                <a:gd name="connsiteX14" fmla="*/ 1747837 w 1874043"/>
                <a:gd name="connsiteY14" fmla="*/ 195262 h 295275"/>
                <a:gd name="connsiteX15" fmla="*/ 1778793 w 1874043"/>
                <a:gd name="connsiteY15" fmla="*/ 202406 h 295275"/>
                <a:gd name="connsiteX16" fmla="*/ 1793081 w 1874043"/>
                <a:gd name="connsiteY16" fmla="*/ 209550 h 295275"/>
                <a:gd name="connsiteX17" fmla="*/ 1816893 w 1874043"/>
                <a:gd name="connsiteY17" fmla="*/ 221456 h 295275"/>
                <a:gd name="connsiteX18" fmla="*/ 1838325 w 1874043"/>
                <a:gd name="connsiteY18" fmla="*/ 235744 h 295275"/>
                <a:gd name="connsiteX19" fmla="*/ 1874043 w 1874043"/>
                <a:gd name="connsiteY19" fmla="*/ 245269 h 295275"/>
                <a:gd name="connsiteX20" fmla="*/ 1864518 w 1874043"/>
                <a:gd name="connsiteY20" fmla="*/ 0 h 295275"/>
                <a:gd name="connsiteX21" fmla="*/ 1709737 w 1874043"/>
                <a:gd name="connsiteY21" fmla="*/ 9525 h 295275"/>
                <a:gd name="connsiteX22" fmla="*/ 1493043 w 1874043"/>
                <a:gd name="connsiteY22" fmla="*/ 23812 h 295275"/>
                <a:gd name="connsiteX23" fmla="*/ 1228725 w 1874043"/>
                <a:gd name="connsiteY23" fmla="*/ 40481 h 295275"/>
                <a:gd name="connsiteX24" fmla="*/ 873918 w 1874043"/>
                <a:gd name="connsiteY24" fmla="*/ 6429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74043" h="295275">
                  <a:moveTo>
                    <a:pt x="873918" y="64294"/>
                  </a:moveTo>
                  <a:lnTo>
                    <a:pt x="688181" y="76200"/>
                  </a:lnTo>
                  <a:lnTo>
                    <a:pt x="516731" y="88106"/>
                  </a:lnTo>
                  <a:lnTo>
                    <a:pt x="302418" y="102394"/>
                  </a:lnTo>
                  <a:lnTo>
                    <a:pt x="0" y="121444"/>
                  </a:lnTo>
                  <a:lnTo>
                    <a:pt x="28575" y="295275"/>
                  </a:lnTo>
                  <a:lnTo>
                    <a:pt x="326231" y="261937"/>
                  </a:lnTo>
                  <a:lnTo>
                    <a:pt x="488156" y="247650"/>
                  </a:lnTo>
                  <a:lnTo>
                    <a:pt x="692943" y="230981"/>
                  </a:lnTo>
                  <a:lnTo>
                    <a:pt x="952500" y="209550"/>
                  </a:lnTo>
                  <a:lnTo>
                    <a:pt x="1290637" y="180975"/>
                  </a:lnTo>
                  <a:lnTo>
                    <a:pt x="1488281" y="180975"/>
                  </a:lnTo>
                  <a:lnTo>
                    <a:pt x="1631156" y="180975"/>
                  </a:lnTo>
                  <a:lnTo>
                    <a:pt x="1704975" y="188119"/>
                  </a:lnTo>
                  <a:lnTo>
                    <a:pt x="1747837" y="195262"/>
                  </a:lnTo>
                  <a:lnTo>
                    <a:pt x="1778793" y="202406"/>
                  </a:lnTo>
                  <a:lnTo>
                    <a:pt x="1793081" y="209550"/>
                  </a:lnTo>
                  <a:lnTo>
                    <a:pt x="1816893" y="221456"/>
                  </a:lnTo>
                  <a:lnTo>
                    <a:pt x="1838325" y="235744"/>
                  </a:lnTo>
                  <a:lnTo>
                    <a:pt x="1874043" y="245269"/>
                  </a:lnTo>
                  <a:lnTo>
                    <a:pt x="1864518" y="0"/>
                  </a:lnTo>
                  <a:lnTo>
                    <a:pt x="1709737" y="9525"/>
                  </a:lnTo>
                  <a:lnTo>
                    <a:pt x="1493043" y="23812"/>
                  </a:lnTo>
                  <a:lnTo>
                    <a:pt x="1228725" y="40481"/>
                  </a:lnTo>
                  <a:lnTo>
                    <a:pt x="873918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785648375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1DFAC1D-52E4-456F-BDD8-35425C95468D}"/>
              </a:ext>
            </a:extLst>
          </p:cNvPr>
          <p:cNvSpPr/>
          <p:nvPr/>
        </p:nvSpPr>
        <p:spPr>
          <a:xfrm>
            <a:off x="3579815" y="2619375"/>
            <a:ext cx="1841500" cy="522288"/>
          </a:xfrm>
          <a:custGeom>
            <a:avLst/>
            <a:gdLst>
              <a:gd name="connsiteX0" fmla="*/ 1459706 w 1843087"/>
              <a:gd name="connsiteY0" fmla="*/ 283369 h 521494"/>
              <a:gd name="connsiteX1" fmla="*/ 1185862 w 1843087"/>
              <a:gd name="connsiteY1" fmla="*/ 321469 h 521494"/>
              <a:gd name="connsiteX2" fmla="*/ 902494 w 1843087"/>
              <a:gd name="connsiteY2" fmla="*/ 381000 h 521494"/>
              <a:gd name="connsiteX3" fmla="*/ 750094 w 1843087"/>
              <a:gd name="connsiteY3" fmla="*/ 414338 h 521494"/>
              <a:gd name="connsiteX4" fmla="*/ 616744 w 1843087"/>
              <a:gd name="connsiteY4" fmla="*/ 447675 h 521494"/>
              <a:gd name="connsiteX5" fmla="*/ 509587 w 1843087"/>
              <a:gd name="connsiteY5" fmla="*/ 476250 h 521494"/>
              <a:gd name="connsiteX6" fmla="*/ 364331 w 1843087"/>
              <a:gd name="connsiteY6" fmla="*/ 521494 h 521494"/>
              <a:gd name="connsiteX7" fmla="*/ 342900 w 1843087"/>
              <a:gd name="connsiteY7" fmla="*/ 516731 h 521494"/>
              <a:gd name="connsiteX8" fmla="*/ 292894 w 1843087"/>
              <a:gd name="connsiteY8" fmla="*/ 497681 h 521494"/>
              <a:gd name="connsiteX9" fmla="*/ 235744 w 1843087"/>
              <a:gd name="connsiteY9" fmla="*/ 469106 h 521494"/>
              <a:gd name="connsiteX10" fmla="*/ 204787 w 1843087"/>
              <a:gd name="connsiteY10" fmla="*/ 450056 h 521494"/>
              <a:gd name="connsiteX11" fmla="*/ 171450 w 1843087"/>
              <a:gd name="connsiteY11" fmla="*/ 423863 h 521494"/>
              <a:gd name="connsiteX12" fmla="*/ 138112 w 1843087"/>
              <a:gd name="connsiteY12" fmla="*/ 397669 h 521494"/>
              <a:gd name="connsiteX13" fmla="*/ 92869 w 1843087"/>
              <a:gd name="connsiteY13" fmla="*/ 352425 h 521494"/>
              <a:gd name="connsiteX14" fmla="*/ 54769 w 1843087"/>
              <a:gd name="connsiteY14" fmla="*/ 307181 h 521494"/>
              <a:gd name="connsiteX15" fmla="*/ 23812 w 1843087"/>
              <a:gd name="connsiteY15" fmla="*/ 266700 h 521494"/>
              <a:gd name="connsiteX16" fmla="*/ 11906 w 1843087"/>
              <a:gd name="connsiteY16" fmla="*/ 242888 h 521494"/>
              <a:gd name="connsiteX17" fmla="*/ 2381 w 1843087"/>
              <a:gd name="connsiteY17" fmla="*/ 219075 h 521494"/>
              <a:gd name="connsiteX18" fmla="*/ 0 w 1843087"/>
              <a:gd name="connsiteY18" fmla="*/ 195263 h 521494"/>
              <a:gd name="connsiteX19" fmla="*/ 2381 w 1843087"/>
              <a:gd name="connsiteY19" fmla="*/ 183356 h 521494"/>
              <a:gd name="connsiteX20" fmla="*/ 9525 w 1843087"/>
              <a:gd name="connsiteY20" fmla="*/ 171450 h 521494"/>
              <a:gd name="connsiteX21" fmla="*/ 23812 w 1843087"/>
              <a:gd name="connsiteY21" fmla="*/ 166688 h 521494"/>
              <a:gd name="connsiteX22" fmla="*/ 40481 w 1843087"/>
              <a:gd name="connsiteY22" fmla="*/ 171450 h 521494"/>
              <a:gd name="connsiteX23" fmla="*/ 64294 w 1843087"/>
              <a:gd name="connsiteY23" fmla="*/ 195263 h 521494"/>
              <a:gd name="connsiteX24" fmla="*/ 97631 w 1843087"/>
              <a:gd name="connsiteY24" fmla="*/ 219075 h 521494"/>
              <a:gd name="connsiteX25" fmla="*/ 142875 w 1843087"/>
              <a:gd name="connsiteY25" fmla="*/ 242888 h 521494"/>
              <a:gd name="connsiteX26" fmla="*/ 192881 w 1843087"/>
              <a:gd name="connsiteY26" fmla="*/ 261938 h 521494"/>
              <a:gd name="connsiteX27" fmla="*/ 252412 w 1843087"/>
              <a:gd name="connsiteY27" fmla="*/ 271463 h 521494"/>
              <a:gd name="connsiteX28" fmla="*/ 311944 w 1843087"/>
              <a:gd name="connsiteY28" fmla="*/ 276225 h 521494"/>
              <a:gd name="connsiteX29" fmla="*/ 385762 w 1843087"/>
              <a:gd name="connsiteY29" fmla="*/ 269081 h 521494"/>
              <a:gd name="connsiteX30" fmla="*/ 742950 w 1843087"/>
              <a:gd name="connsiteY30" fmla="*/ 195263 h 521494"/>
              <a:gd name="connsiteX31" fmla="*/ 1016794 w 1843087"/>
              <a:gd name="connsiteY31" fmla="*/ 135731 h 521494"/>
              <a:gd name="connsiteX32" fmla="*/ 1190625 w 1843087"/>
              <a:gd name="connsiteY32" fmla="*/ 102394 h 521494"/>
              <a:gd name="connsiteX33" fmla="*/ 1295400 w 1843087"/>
              <a:gd name="connsiteY33" fmla="*/ 76200 h 521494"/>
              <a:gd name="connsiteX34" fmla="*/ 1390650 w 1843087"/>
              <a:gd name="connsiteY34" fmla="*/ 45244 h 521494"/>
              <a:gd name="connsiteX35" fmla="*/ 1428750 w 1843087"/>
              <a:gd name="connsiteY35" fmla="*/ 26194 h 521494"/>
              <a:gd name="connsiteX36" fmla="*/ 1459706 w 1843087"/>
              <a:gd name="connsiteY36" fmla="*/ 7144 h 521494"/>
              <a:gd name="connsiteX37" fmla="*/ 1476375 w 1843087"/>
              <a:gd name="connsiteY37" fmla="*/ 0 h 521494"/>
              <a:gd name="connsiteX38" fmla="*/ 1535906 w 1843087"/>
              <a:gd name="connsiteY38" fmla="*/ 4763 h 521494"/>
              <a:gd name="connsiteX39" fmla="*/ 1581150 w 1843087"/>
              <a:gd name="connsiteY39" fmla="*/ 14288 h 521494"/>
              <a:gd name="connsiteX40" fmla="*/ 1626394 w 1843087"/>
              <a:gd name="connsiteY40" fmla="*/ 30956 h 521494"/>
              <a:gd name="connsiteX41" fmla="*/ 1685925 w 1843087"/>
              <a:gd name="connsiteY41" fmla="*/ 59531 h 521494"/>
              <a:gd name="connsiteX42" fmla="*/ 1759744 w 1843087"/>
              <a:gd name="connsiteY42" fmla="*/ 95250 h 521494"/>
              <a:gd name="connsiteX43" fmla="*/ 1795462 w 1843087"/>
              <a:gd name="connsiteY43" fmla="*/ 114300 h 521494"/>
              <a:gd name="connsiteX44" fmla="*/ 1821656 w 1843087"/>
              <a:gd name="connsiteY44" fmla="*/ 133350 h 521494"/>
              <a:gd name="connsiteX45" fmla="*/ 1835944 w 1843087"/>
              <a:gd name="connsiteY45" fmla="*/ 147638 h 521494"/>
              <a:gd name="connsiteX46" fmla="*/ 1843087 w 1843087"/>
              <a:gd name="connsiteY46" fmla="*/ 169069 h 521494"/>
              <a:gd name="connsiteX47" fmla="*/ 1843087 w 1843087"/>
              <a:gd name="connsiteY47" fmla="*/ 183356 h 521494"/>
              <a:gd name="connsiteX48" fmla="*/ 1835944 w 1843087"/>
              <a:gd name="connsiteY48" fmla="*/ 207169 h 521494"/>
              <a:gd name="connsiteX49" fmla="*/ 1814512 w 1843087"/>
              <a:gd name="connsiteY49" fmla="*/ 230981 h 521494"/>
              <a:gd name="connsiteX50" fmla="*/ 1771650 w 1843087"/>
              <a:gd name="connsiteY50" fmla="*/ 252413 h 521494"/>
              <a:gd name="connsiteX51" fmla="*/ 1683544 w 1843087"/>
              <a:gd name="connsiteY51" fmla="*/ 257175 h 521494"/>
              <a:gd name="connsiteX52" fmla="*/ 1459706 w 1843087"/>
              <a:gd name="connsiteY52" fmla="*/ 283369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43087" h="521494">
                <a:moveTo>
                  <a:pt x="1459706" y="283369"/>
                </a:moveTo>
                <a:lnTo>
                  <a:pt x="1185862" y="321469"/>
                </a:lnTo>
                <a:lnTo>
                  <a:pt x="902494" y="381000"/>
                </a:lnTo>
                <a:lnTo>
                  <a:pt x="750094" y="414338"/>
                </a:lnTo>
                <a:lnTo>
                  <a:pt x="616744" y="447675"/>
                </a:lnTo>
                <a:lnTo>
                  <a:pt x="509587" y="476250"/>
                </a:lnTo>
                <a:lnTo>
                  <a:pt x="364331" y="521494"/>
                </a:lnTo>
                <a:lnTo>
                  <a:pt x="342900" y="516731"/>
                </a:lnTo>
                <a:lnTo>
                  <a:pt x="292894" y="497681"/>
                </a:lnTo>
                <a:lnTo>
                  <a:pt x="235744" y="469106"/>
                </a:lnTo>
                <a:lnTo>
                  <a:pt x="204787" y="450056"/>
                </a:lnTo>
                <a:lnTo>
                  <a:pt x="171450" y="423863"/>
                </a:lnTo>
                <a:lnTo>
                  <a:pt x="138112" y="397669"/>
                </a:lnTo>
                <a:lnTo>
                  <a:pt x="92869" y="352425"/>
                </a:lnTo>
                <a:lnTo>
                  <a:pt x="54769" y="307181"/>
                </a:lnTo>
                <a:lnTo>
                  <a:pt x="23812" y="266700"/>
                </a:lnTo>
                <a:lnTo>
                  <a:pt x="11906" y="242888"/>
                </a:lnTo>
                <a:lnTo>
                  <a:pt x="2381" y="219075"/>
                </a:lnTo>
                <a:lnTo>
                  <a:pt x="0" y="195263"/>
                </a:lnTo>
                <a:lnTo>
                  <a:pt x="2381" y="183356"/>
                </a:lnTo>
                <a:lnTo>
                  <a:pt x="9525" y="171450"/>
                </a:lnTo>
                <a:lnTo>
                  <a:pt x="23812" y="166688"/>
                </a:lnTo>
                <a:lnTo>
                  <a:pt x="40481" y="171450"/>
                </a:lnTo>
                <a:lnTo>
                  <a:pt x="64294" y="195263"/>
                </a:lnTo>
                <a:lnTo>
                  <a:pt x="97631" y="219075"/>
                </a:lnTo>
                <a:lnTo>
                  <a:pt x="142875" y="242888"/>
                </a:lnTo>
                <a:lnTo>
                  <a:pt x="192881" y="261938"/>
                </a:lnTo>
                <a:lnTo>
                  <a:pt x="252412" y="271463"/>
                </a:lnTo>
                <a:lnTo>
                  <a:pt x="311944" y="276225"/>
                </a:lnTo>
                <a:lnTo>
                  <a:pt x="385762" y="269081"/>
                </a:lnTo>
                <a:lnTo>
                  <a:pt x="742950" y="195263"/>
                </a:lnTo>
                <a:lnTo>
                  <a:pt x="1016794" y="135731"/>
                </a:lnTo>
                <a:lnTo>
                  <a:pt x="1190625" y="102394"/>
                </a:lnTo>
                <a:lnTo>
                  <a:pt x="1295400" y="76200"/>
                </a:lnTo>
                <a:lnTo>
                  <a:pt x="1390650" y="45244"/>
                </a:lnTo>
                <a:lnTo>
                  <a:pt x="1428750" y="26194"/>
                </a:lnTo>
                <a:lnTo>
                  <a:pt x="1459706" y="7144"/>
                </a:lnTo>
                <a:lnTo>
                  <a:pt x="1476375" y="0"/>
                </a:lnTo>
                <a:lnTo>
                  <a:pt x="1535906" y="4763"/>
                </a:lnTo>
                <a:lnTo>
                  <a:pt x="1581150" y="14288"/>
                </a:lnTo>
                <a:lnTo>
                  <a:pt x="1626394" y="30956"/>
                </a:lnTo>
                <a:lnTo>
                  <a:pt x="1685925" y="59531"/>
                </a:lnTo>
                <a:lnTo>
                  <a:pt x="1759744" y="95250"/>
                </a:lnTo>
                <a:lnTo>
                  <a:pt x="1795462" y="114300"/>
                </a:lnTo>
                <a:lnTo>
                  <a:pt x="1821656" y="133350"/>
                </a:lnTo>
                <a:lnTo>
                  <a:pt x="1835944" y="147638"/>
                </a:lnTo>
                <a:lnTo>
                  <a:pt x="1843087" y="169069"/>
                </a:lnTo>
                <a:lnTo>
                  <a:pt x="1843087" y="183356"/>
                </a:lnTo>
                <a:lnTo>
                  <a:pt x="1835944" y="207169"/>
                </a:lnTo>
                <a:lnTo>
                  <a:pt x="1814512" y="230981"/>
                </a:lnTo>
                <a:lnTo>
                  <a:pt x="1771650" y="252413"/>
                </a:lnTo>
                <a:lnTo>
                  <a:pt x="1683544" y="257175"/>
                </a:lnTo>
                <a:lnTo>
                  <a:pt x="14597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FDB20EE-2FCF-414A-8668-EE3B64DFA1C9}"/>
              </a:ext>
            </a:extLst>
          </p:cNvPr>
          <p:cNvSpPr/>
          <p:nvPr/>
        </p:nvSpPr>
        <p:spPr>
          <a:xfrm rot="16200000">
            <a:off x="2396334" y="3434557"/>
            <a:ext cx="4440238" cy="631825"/>
          </a:xfrm>
          <a:custGeom>
            <a:avLst/>
            <a:gdLst>
              <a:gd name="connsiteX0" fmla="*/ 2190902 w 4440326"/>
              <a:gd name="connsiteY0" fmla="*/ 457200 h 632764"/>
              <a:gd name="connsiteX1" fmla="*/ 1470355 w 4440326"/>
              <a:gd name="connsiteY1" fmla="*/ 431596 h 632764"/>
              <a:gd name="connsiteX2" fmla="*/ 1170432 w 4440326"/>
              <a:gd name="connsiteY2" fmla="*/ 424281 h 632764"/>
              <a:gd name="connsiteX3" fmla="*/ 742493 w 4440326"/>
              <a:gd name="connsiteY3" fmla="*/ 427939 h 632764"/>
              <a:gd name="connsiteX4" fmla="*/ 395021 w 4440326"/>
              <a:gd name="connsiteY4" fmla="*/ 427939 h 632764"/>
              <a:gd name="connsiteX5" fmla="*/ 128016 w 4440326"/>
              <a:gd name="connsiteY5" fmla="*/ 427939 h 632764"/>
              <a:gd name="connsiteX6" fmla="*/ 76810 w 4440326"/>
              <a:gd name="connsiteY6" fmla="*/ 420624 h 632764"/>
              <a:gd name="connsiteX7" fmla="*/ 40234 w 4440326"/>
              <a:gd name="connsiteY7" fmla="*/ 405993 h 632764"/>
              <a:gd name="connsiteX8" fmla="*/ 14630 w 4440326"/>
              <a:gd name="connsiteY8" fmla="*/ 387705 h 632764"/>
              <a:gd name="connsiteX9" fmla="*/ 3658 w 4440326"/>
              <a:gd name="connsiteY9" fmla="*/ 362102 h 632764"/>
              <a:gd name="connsiteX10" fmla="*/ 0 w 4440326"/>
              <a:gd name="connsiteY10" fmla="*/ 332841 h 632764"/>
              <a:gd name="connsiteX11" fmla="*/ 14630 w 4440326"/>
              <a:gd name="connsiteY11" fmla="*/ 296265 h 632764"/>
              <a:gd name="connsiteX12" fmla="*/ 36576 w 4440326"/>
              <a:gd name="connsiteY12" fmla="*/ 270662 h 632764"/>
              <a:gd name="connsiteX13" fmla="*/ 69494 w 4440326"/>
              <a:gd name="connsiteY13" fmla="*/ 241401 h 632764"/>
              <a:gd name="connsiteX14" fmla="*/ 113386 w 4440326"/>
              <a:gd name="connsiteY14" fmla="*/ 212140 h 632764"/>
              <a:gd name="connsiteX15" fmla="*/ 171907 w 4440326"/>
              <a:gd name="connsiteY15" fmla="*/ 186537 h 632764"/>
              <a:gd name="connsiteX16" fmla="*/ 270662 w 4440326"/>
              <a:gd name="connsiteY16" fmla="*/ 157276 h 632764"/>
              <a:gd name="connsiteX17" fmla="*/ 398678 w 4440326"/>
              <a:gd name="connsiteY17" fmla="*/ 128016 h 632764"/>
              <a:gd name="connsiteX18" fmla="*/ 555955 w 4440326"/>
              <a:gd name="connsiteY18" fmla="*/ 109728 h 632764"/>
              <a:gd name="connsiteX19" fmla="*/ 596189 w 4440326"/>
              <a:gd name="connsiteY19" fmla="*/ 128016 h 632764"/>
              <a:gd name="connsiteX20" fmla="*/ 651053 w 4440326"/>
              <a:gd name="connsiteY20" fmla="*/ 149961 h 632764"/>
              <a:gd name="connsiteX21" fmla="*/ 735178 w 4440326"/>
              <a:gd name="connsiteY21" fmla="*/ 168249 h 632764"/>
              <a:gd name="connsiteX22" fmla="*/ 877824 w 4440326"/>
              <a:gd name="connsiteY22" fmla="*/ 190195 h 632764"/>
              <a:gd name="connsiteX23" fmla="*/ 1108253 w 4440326"/>
              <a:gd name="connsiteY23" fmla="*/ 215798 h 632764"/>
              <a:gd name="connsiteX24" fmla="*/ 1547165 w 4440326"/>
              <a:gd name="connsiteY24" fmla="*/ 237744 h 632764"/>
              <a:gd name="connsiteX25" fmla="*/ 1993392 w 4440326"/>
              <a:gd name="connsiteY25" fmla="*/ 245059 h 632764"/>
              <a:gd name="connsiteX26" fmla="*/ 2501798 w 4440326"/>
              <a:gd name="connsiteY26" fmla="*/ 252374 h 632764"/>
              <a:gd name="connsiteX27" fmla="*/ 3193085 w 4440326"/>
              <a:gd name="connsiteY27" fmla="*/ 270662 h 632764"/>
              <a:gd name="connsiteX28" fmla="*/ 3631997 w 4440326"/>
              <a:gd name="connsiteY28" fmla="*/ 274320 h 632764"/>
              <a:gd name="connsiteX29" fmla="*/ 4012387 w 4440326"/>
              <a:gd name="connsiteY29" fmla="*/ 274320 h 632764"/>
              <a:gd name="connsiteX30" fmla="*/ 4089197 w 4440326"/>
              <a:gd name="connsiteY30" fmla="*/ 263347 h 632764"/>
              <a:gd name="connsiteX31" fmla="*/ 4155034 w 4440326"/>
              <a:gd name="connsiteY31" fmla="*/ 245059 h 632764"/>
              <a:gd name="connsiteX32" fmla="*/ 4206240 w 4440326"/>
              <a:gd name="connsiteY32" fmla="*/ 219456 h 632764"/>
              <a:gd name="connsiteX33" fmla="*/ 4261104 w 4440326"/>
              <a:gd name="connsiteY33" fmla="*/ 179222 h 632764"/>
              <a:gd name="connsiteX34" fmla="*/ 4304995 w 4440326"/>
              <a:gd name="connsiteY34" fmla="*/ 128016 h 632764"/>
              <a:gd name="connsiteX35" fmla="*/ 4348886 w 4440326"/>
              <a:gd name="connsiteY35" fmla="*/ 65836 h 632764"/>
              <a:gd name="connsiteX36" fmla="*/ 4370832 w 4440326"/>
              <a:gd name="connsiteY36" fmla="*/ 25603 h 632764"/>
              <a:gd name="connsiteX37" fmla="*/ 4396435 w 4440326"/>
              <a:gd name="connsiteY37" fmla="*/ 7315 h 632764"/>
              <a:gd name="connsiteX38" fmla="*/ 4411066 w 4440326"/>
              <a:gd name="connsiteY38" fmla="*/ 0 h 632764"/>
              <a:gd name="connsiteX39" fmla="*/ 4425696 w 4440326"/>
              <a:gd name="connsiteY39" fmla="*/ 3657 h 632764"/>
              <a:gd name="connsiteX40" fmla="*/ 4440326 w 4440326"/>
              <a:gd name="connsiteY40" fmla="*/ 14630 h 632764"/>
              <a:gd name="connsiteX41" fmla="*/ 4440326 w 4440326"/>
              <a:gd name="connsiteY41" fmla="*/ 62179 h 632764"/>
              <a:gd name="connsiteX42" fmla="*/ 4425696 w 4440326"/>
              <a:gd name="connsiteY42" fmla="*/ 168249 h 632764"/>
              <a:gd name="connsiteX43" fmla="*/ 4396435 w 4440326"/>
              <a:gd name="connsiteY43" fmla="*/ 270662 h 632764"/>
              <a:gd name="connsiteX44" fmla="*/ 4356202 w 4440326"/>
              <a:gd name="connsiteY44" fmla="*/ 376732 h 632764"/>
              <a:gd name="connsiteX45" fmla="*/ 4308653 w 4440326"/>
              <a:gd name="connsiteY45" fmla="*/ 460857 h 632764"/>
              <a:gd name="connsiteX46" fmla="*/ 4235501 w 4440326"/>
              <a:gd name="connsiteY46" fmla="*/ 552297 h 632764"/>
              <a:gd name="connsiteX47" fmla="*/ 4158691 w 4440326"/>
              <a:gd name="connsiteY47" fmla="*/ 621792 h 632764"/>
              <a:gd name="connsiteX48" fmla="*/ 4140403 w 4440326"/>
              <a:gd name="connsiteY48" fmla="*/ 632764 h 632764"/>
              <a:gd name="connsiteX49" fmla="*/ 4111142 w 4440326"/>
              <a:gd name="connsiteY49" fmla="*/ 629107 h 632764"/>
              <a:gd name="connsiteX50" fmla="*/ 4067251 w 4440326"/>
              <a:gd name="connsiteY50" fmla="*/ 596188 h 632764"/>
              <a:gd name="connsiteX51" fmla="*/ 4037990 w 4440326"/>
              <a:gd name="connsiteY51" fmla="*/ 577900 h 632764"/>
              <a:gd name="connsiteX52" fmla="*/ 3979469 w 4440326"/>
              <a:gd name="connsiteY52" fmla="*/ 559612 h 632764"/>
              <a:gd name="connsiteX53" fmla="*/ 3855110 w 4440326"/>
              <a:gd name="connsiteY53" fmla="*/ 541324 h 632764"/>
              <a:gd name="connsiteX54" fmla="*/ 3606394 w 4440326"/>
              <a:gd name="connsiteY54" fmla="*/ 519379 h 632764"/>
              <a:gd name="connsiteX55" fmla="*/ 3236976 w 4440326"/>
              <a:gd name="connsiteY55" fmla="*/ 493776 h 632764"/>
              <a:gd name="connsiteX56" fmla="*/ 3039466 w 4440326"/>
              <a:gd name="connsiteY56" fmla="*/ 490118 h 632764"/>
              <a:gd name="connsiteX57" fmla="*/ 2604211 w 4440326"/>
              <a:gd name="connsiteY57" fmla="*/ 475488 h 632764"/>
              <a:gd name="connsiteX58" fmla="*/ 2542032 w 4440326"/>
              <a:gd name="connsiteY58" fmla="*/ 468172 h 632764"/>
              <a:gd name="connsiteX59" fmla="*/ 2190902 w 4440326"/>
              <a:gd name="connsiteY59" fmla="*/ 457200 h 632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440326" h="632764">
                <a:moveTo>
                  <a:pt x="2190902" y="457200"/>
                </a:moveTo>
                <a:lnTo>
                  <a:pt x="1470355" y="431596"/>
                </a:lnTo>
                <a:lnTo>
                  <a:pt x="1170432" y="424281"/>
                </a:lnTo>
                <a:lnTo>
                  <a:pt x="742493" y="427939"/>
                </a:lnTo>
                <a:lnTo>
                  <a:pt x="395021" y="427939"/>
                </a:lnTo>
                <a:lnTo>
                  <a:pt x="128016" y="427939"/>
                </a:lnTo>
                <a:lnTo>
                  <a:pt x="76810" y="420624"/>
                </a:lnTo>
                <a:lnTo>
                  <a:pt x="40234" y="405993"/>
                </a:lnTo>
                <a:lnTo>
                  <a:pt x="14630" y="387705"/>
                </a:lnTo>
                <a:lnTo>
                  <a:pt x="3658" y="362102"/>
                </a:lnTo>
                <a:lnTo>
                  <a:pt x="0" y="332841"/>
                </a:lnTo>
                <a:lnTo>
                  <a:pt x="14630" y="296265"/>
                </a:lnTo>
                <a:lnTo>
                  <a:pt x="36576" y="270662"/>
                </a:lnTo>
                <a:lnTo>
                  <a:pt x="69494" y="241401"/>
                </a:lnTo>
                <a:lnTo>
                  <a:pt x="113386" y="212140"/>
                </a:lnTo>
                <a:lnTo>
                  <a:pt x="171907" y="186537"/>
                </a:lnTo>
                <a:lnTo>
                  <a:pt x="270662" y="157276"/>
                </a:lnTo>
                <a:lnTo>
                  <a:pt x="398678" y="128016"/>
                </a:lnTo>
                <a:lnTo>
                  <a:pt x="555955" y="109728"/>
                </a:lnTo>
                <a:lnTo>
                  <a:pt x="596189" y="128016"/>
                </a:lnTo>
                <a:lnTo>
                  <a:pt x="651053" y="149961"/>
                </a:lnTo>
                <a:lnTo>
                  <a:pt x="735178" y="168249"/>
                </a:lnTo>
                <a:lnTo>
                  <a:pt x="877824" y="190195"/>
                </a:lnTo>
                <a:lnTo>
                  <a:pt x="1108253" y="215798"/>
                </a:lnTo>
                <a:lnTo>
                  <a:pt x="1547165" y="237744"/>
                </a:lnTo>
                <a:lnTo>
                  <a:pt x="1993392" y="245059"/>
                </a:lnTo>
                <a:lnTo>
                  <a:pt x="2501798" y="252374"/>
                </a:lnTo>
                <a:lnTo>
                  <a:pt x="3193085" y="270662"/>
                </a:lnTo>
                <a:lnTo>
                  <a:pt x="3631997" y="274320"/>
                </a:lnTo>
                <a:lnTo>
                  <a:pt x="4012387" y="274320"/>
                </a:lnTo>
                <a:lnTo>
                  <a:pt x="4089197" y="263347"/>
                </a:lnTo>
                <a:lnTo>
                  <a:pt x="4155034" y="245059"/>
                </a:lnTo>
                <a:lnTo>
                  <a:pt x="4206240" y="219456"/>
                </a:lnTo>
                <a:lnTo>
                  <a:pt x="4261104" y="179222"/>
                </a:lnTo>
                <a:lnTo>
                  <a:pt x="4304995" y="128016"/>
                </a:lnTo>
                <a:lnTo>
                  <a:pt x="4348886" y="65836"/>
                </a:lnTo>
                <a:lnTo>
                  <a:pt x="4370832" y="25603"/>
                </a:lnTo>
                <a:lnTo>
                  <a:pt x="4396435" y="7315"/>
                </a:lnTo>
                <a:lnTo>
                  <a:pt x="4411066" y="0"/>
                </a:lnTo>
                <a:lnTo>
                  <a:pt x="4425696" y="3657"/>
                </a:lnTo>
                <a:lnTo>
                  <a:pt x="4440326" y="14630"/>
                </a:lnTo>
                <a:lnTo>
                  <a:pt x="4440326" y="62179"/>
                </a:lnTo>
                <a:lnTo>
                  <a:pt x="4425696" y="168249"/>
                </a:lnTo>
                <a:lnTo>
                  <a:pt x="4396435" y="270662"/>
                </a:lnTo>
                <a:lnTo>
                  <a:pt x="4356202" y="376732"/>
                </a:lnTo>
                <a:lnTo>
                  <a:pt x="4308653" y="460857"/>
                </a:lnTo>
                <a:lnTo>
                  <a:pt x="4235501" y="552297"/>
                </a:lnTo>
                <a:lnTo>
                  <a:pt x="4158691" y="621792"/>
                </a:lnTo>
                <a:lnTo>
                  <a:pt x="4140403" y="632764"/>
                </a:lnTo>
                <a:lnTo>
                  <a:pt x="4111142" y="629107"/>
                </a:lnTo>
                <a:lnTo>
                  <a:pt x="4067251" y="596188"/>
                </a:lnTo>
                <a:lnTo>
                  <a:pt x="4037990" y="577900"/>
                </a:lnTo>
                <a:lnTo>
                  <a:pt x="3979469" y="559612"/>
                </a:lnTo>
                <a:lnTo>
                  <a:pt x="3855110" y="541324"/>
                </a:lnTo>
                <a:lnTo>
                  <a:pt x="3606394" y="519379"/>
                </a:lnTo>
                <a:lnTo>
                  <a:pt x="3236976" y="493776"/>
                </a:lnTo>
                <a:lnTo>
                  <a:pt x="3039466" y="490118"/>
                </a:lnTo>
                <a:lnTo>
                  <a:pt x="2604211" y="475488"/>
                </a:lnTo>
                <a:lnTo>
                  <a:pt x="2542032" y="468172"/>
                </a:lnTo>
                <a:lnTo>
                  <a:pt x="2190902" y="4572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FA4E827-1C7E-4F53-B663-E854AC844185}"/>
              </a:ext>
            </a:extLst>
          </p:cNvPr>
          <p:cNvSpPr/>
          <p:nvPr/>
        </p:nvSpPr>
        <p:spPr>
          <a:xfrm rot="16200000">
            <a:off x="3061495" y="3356769"/>
            <a:ext cx="2008188" cy="1123950"/>
          </a:xfrm>
          <a:custGeom>
            <a:avLst/>
            <a:gdLst>
              <a:gd name="connsiteX0" fmla="*/ 862012 w 2007394"/>
              <a:gd name="connsiteY0" fmla="*/ 688181 h 1123950"/>
              <a:gd name="connsiteX1" fmla="*/ 554831 w 2007394"/>
              <a:gd name="connsiteY1" fmla="*/ 471488 h 1123950"/>
              <a:gd name="connsiteX2" fmla="*/ 307181 w 2007394"/>
              <a:gd name="connsiteY2" fmla="*/ 290513 h 1123950"/>
              <a:gd name="connsiteX3" fmla="*/ 138112 w 2007394"/>
              <a:gd name="connsiteY3" fmla="*/ 159544 h 1123950"/>
              <a:gd name="connsiteX4" fmla="*/ 26194 w 2007394"/>
              <a:gd name="connsiteY4" fmla="*/ 73819 h 1123950"/>
              <a:gd name="connsiteX5" fmla="*/ 11906 w 2007394"/>
              <a:gd name="connsiteY5" fmla="*/ 59531 h 1123950"/>
              <a:gd name="connsiteX6" fmla="*/ 4762 w 2007394"/>
              <a:gd name="connsiteY6" fmla="*/ 47625 h 1123950"/>
              <a:gd name="connsiteX7" fmla="*/ 0 w 2007394"/>
              <a:gd name="connsiteY7" fmla="*/ 28575 h 1123950"/>
              <a:gd name="connsiteX8" fmla="*/ 2381 w 2007394"/>
              <a:gd name="connsiteY8" fmla="*/ 14288 h 1123950"/>
              <a:gd name="connsiteX9" fmla="*/ 11906 w 2007394"/>
              <a:gd name="connsiteY9" fmla="*/ 2381 h 1123950"/>
              <a:gd name="connsiteX10" fmla="*/ 28575 w 2007394"/>
              <a:gd name="connsiteY10" fmla="*/ 0 h 1123950"/>
              <a:gd name="connsiteX11" fmla="*/ 54769 w 2007394"/>
              <a:gd name="connsiteY11" fmla="*/ 9525 h 1123950"/>
              <a:gd name="connsiteX12" fmla="*/ 150019 w 2007394"/>
              <a:gd name="connsiteY12" fmla="*/ 71438 h 1123950"/>
              <a:gd name="connsiteX13" fmla="*/ 295275 w 2007394"/>
              <a:gd name="connsiteY13" fmla="*/ 164306 h 1123950"/>
              <a:gd name="connsiteX14" fmla="*/ 452437 w 2007394"/>
              <a:gd name="connsiteY14" fmla="*/ 261938 h 1123950"/>
              <a:gd name="connsiteX15" fmla="*/ 611981 w 2007394"/>
              <a:gd name="connsiteY15" fmla="*/ 354806 h 1123950"/>
              <a:gd name="connsiteX16" fmla="*/ 845344 w 2007394"/>
              <a:gd name="connsiteY16" fmla="*/ 488156 h 1123950"/>
              <a:gd name="connsiteX17" fmla="*/ 1021556 w 2007394"/>
              <a:gd name="connsiteY17" fmla="*/ 581025 h 1123950"/>
              <a:gd name="connsiteX18" fmla="*/ 1176337 w 2007394"/>
              <a:gd name="connsiteY18" fmla="*/ 664369 h 1123950"/>
              <a:gd name="connsiteX19" fmla="*/ 1371600 w 2007394"/>
              <a:gd name="connsiteY19" fmla="*/ 762000 h 1123950"/>
              <a:gd name="connsiteX20" fmla="*/ 1495425 w 2007394"/>
              <a:gd name="connsiteY20" fmla="*/ 819150 h 1123950"/>
              <a:gd name="connsiteX21" fmla="*/ 1602581 w 2007394"/>
              <a:gd name="connsiteY21" fmla="*/ 864394 h 1123950"/>
              <a:gd name="connsiteX22" fmla="*/ 1685925 w 2007394"/>
              <a:gd name="connsiteY22" fmla="*/ 895350 h 1123950"/>
              <a:gd name="connsiteX23" fmla="*/ 1752600 w 2007394"/>
              <a:gd name="connsiteY23" fmla="*/ 919163 h 1123950"/>
              <a:gd name="connsiteX24" fmla="*/ 1812131 w 2007394"/>
              <a:gd name="connsiteY24" fmla="*/ 938213 h 1123950"/>
              <a:gd name="connsiteX25" fmla="*/ 1866900 w 2007394"/>
              <a:gd name="connsiteY25" fmla="*/ 952500 h 1123950"/>
              <a:gd name="connsiteX26" fmla="*/ 1978819 w 2007394"/>
              <a:gd name="connsiteY26" fmla="*/ 957263 h 1123950"/>
              <a:gd name="connsiteX27" fmla="*/ 2007394 w 2007394"/>
              <a:gd name="connsiteY27" fmla="*/ 1123950 h 1123950"/>
              <a:gd name="connsiteX28" fmla="*/ 1443037 w 2007394"/>
              <a:gd name="connsiteY28" fmla="*/ 1097756 h 1123950"/>
              <a:gd name="connsiteX29" fmla="*/ 1352550 w 2007394"/>
              <a:gd name="connsiteY29" fmla="*/ 1031081 h 1123950"/>
              <a:gd name="connsiteX30" fmla="*/ 1197769 w 2007394"/>
              <a:gd name="connsiteY30" fmla="*/ 921544 h 1123950"/>
              <a:gd name="connsiteX31" fmla="*/ 1021556 w 2007394"/>
              <a:gd name="connsiteY31" fmla="*/ 802481 h 1123950"/>
              <a:gd name="connsiteX32" fmla="*/ 862012 w 2007394"/>
              <a:gd name="connsiteY32" fmla="*/ 688181 h 1123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07394" h="1123950">
                <a:moveTo>
                  <a:pt x="862012" y="688181"/>
                </a:moveTo>
                <a:lnTo>
                  <a:pt x="554831" y="471488"/>
                </a:lnTo>
                <a:lnTo>
                  <a:pt x="307181" y="290513"/>
                </a:lnTo>
                <a:lnTo>
                  <a:pt x="138112" y="159544"/>
                </a:lnTo>
                <a:lnTo>
                  <a:pt x="26194" y="73819"/>
                </a:lnTo>
                <a:lnTo>
                  <a:pt x="11906" y="59531"/>
                </a:lnTo>
                <a:lnTo>
                  <a:pt x="4762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11906" y="2381"/>
                </a:lnTo>
                <a:lnTo>
                  <a:pt x="28575" y="0"/>
                </a:lnTo>
                <a:lnTo>
                  <a:pt x="54769" y="9525"/>
                </a:lnTo>
                <a:lnTo>
                  <a:pt x="150019" y="71438"/>
                </a:lnTo>
                <a:lnTo>
                  <a:pt x="295275" y="164306"/>
                </a:lnTo>
                <a:lnTo>
                  <a:pt x="452437" y="261938"/>
                </a:lnTo>
                <a:lnTo>
                  <a:pt x="611981" y="354806"/>
                </a:lnTo>
                <a:lnTo>
                  <a:pt x="845344" y="488156"/>
                </a:lnTo>
                <a:lnTo>
                  <a:pt x="1021556" y="581025"/>
                </a:lnTo>
                <a:lnTo>
                  <a:pt x="1176337" y="664369"/>
                </a:lnTo>
                <a:lnTo>
                  <a:pt x="1371600" y="762000"/>
                </a:lnTo>
                <a:lnTo>
                  <a:pt x="1495425" y="819150"/>
                </a:lnTo>
                <a:lnTo>
                  <a:pt x="1602581" y="864394"/>
                </a:lnTo>
                <a:lnTo>
                  <a:pt x="1685925" y="895350"/>
                </a:lnTo>
                <a:lnTo>
                  <a:pt x="1752600" y="919163"/>
                </a:lnTo>
                <a:lnTo>
                  <a:pt x="1812131" y="938213"/>
                </a:lnTo>
                <a:lnTo>
                  <a:pt x="1866900" y="952500"/>
                </a:lnTo>
                <a:lnTo>
                  <a:pt x="1978819" y="957263"/>
                </a:lnTo>
                <a:lnTo>
                  <a:pt x="2007394" y="1123950"/>
                </a:lnTo>
                <a:lnTo>
                  <a:pt x="1443037" y="1097756"/>
                </a:lnTo>
                <a:lnTo>
                  <a:pt x="1352550" y="1031081"/>
                </a:lnTo>
                <a:lnTo>
                  <a:pt x="1197769" y="921544"/>
                </a:lnTo>
                <a:lnTo>
                  <a:pt x="1021556" y="802481"/>
                </a:lnTo>
                <a:lnTo>
                  <a:pt x="862012" y="688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D5108AB-AFF3-4ED4-879C-C5EE78567D7F}"/>
              </a:ext>
            </a:extLst>
          </p:cNvPr>
          <p:cNvSpPr/>
          <p:nvPr/>
        </p:nvSpPr>
        <p:spPr>
          <a:xfrm>
            <a:off x="4703765" y="3338514"/>
            <a:ext cx="669925" cy="604837"/>
          </a:xfrm>
          <a:custGeom>
            <a:avLst/>
            <a:gdLst>
              <a:gd name="connsiteX0" fmla="*/ 381000 w 671512"/>
              <a:gd name="connsiteY0" fmla="*/ 381000 h 604837"/>
              <a:gd name="connsiteX1" fmla="*/ 280987 w 671512"/>
              <a:gd name="connsiteY1" fmla="*/ 276225 h 604837"/>
              <a:gd name="connsiteX2" fmla="*/ 216694 w 671512"/>
              <a:gd name="connsiteY2" fmla="*/ 219075 h 604837"/>
              <a:gd name="connsiteX3" fmla="*/ 164306 w 671512"/>
              <a:gd name="connsiteY3" fmla="*/ 178593 h 604837"/>
              <a:gd name="connsiteX4" fmla="*/ 104775 w 671512"/>
              <a:gd name="connsiteY4" fmla="*/ 138112 h 604837"/>
              <a:gd name="connsiteX5" fmla="*/ 7144 w 671512"/>
              <a:gd name="connsiteY5" fmla="*/ 83343 h 604837"/>
              <a:gd name="connsiteX6" fmla="*/ 0 w 671512"/>
              <a:gd name="connsiteY6" fmla="*/ 0 h 604837"/>
              <a:gd name="connsiteX7" fmla="*/ 114300 w 671512"/>
              <a:gd name="connsiteY7" fmla="*/ 2381 h 604837"/>
              <a:gd name="connsiteX8" fmla="*/ 223837 w 671512"/>
              <a:gd name="connsiteY8" fmla="*/ 11906 h 604837"/>
              <a:gd name="connsiteX9" fmla="*/ 292894 w 671512"/>
              <a:gd name="connsiteY9" fmla="*/ 23812 h 604837"/>
              <a:gd name="connsiteX10" fmla="*/ 347662 w 671512"/>
              <a:gd name="connsiteY10" fmla="*/ 30956 h 604837"/>
              <a:gd name="connsiteX11" fmla="*/ 392906 w 671512"/>
              <a:gd name="connsiteY11" fmla="*/ 42862 h 604837"/>
              <a:gd name="connsiteX12" fmla="*/ 438150 w 671512"/>
              <a:gd name="connsiteY12" fmla="*/ 59531 h 604837"/>
              <a:gd name="connsiteX13" fmla="*/ 464344 w 671512"/>
              <a:gd name="connsiteY13" fmla="*/ 78581 h 604837"/>
              <a:gd name="connsiteX14" fmla="*/ 497681 w 671512"/>
              <a:gd name="connsiteY14" fmla="*/ 121443 h 604837"/>
              <a:gd name="connsiteX15" fmla="*/ 550069 w 671512"/>
              <a:gd name="connsiteY15" fmla="*/ 188118 h 604837"/>
              <a:gd name="connsiteX16" fmla="*/ 588169 w 671512"/>
              <a:gd name="connsiteY16" fmla="*/ 250031 h 604837"/>
              <a:gd name="connsiteX17" fmla="*/ 621506 w 671512"/>
              <a:gd name="connsiteY17" fmla="*/ 311943 h 604837"/>
              <a:gd name="connsiteX18" fmla="*/ 640556 w 671512"/>
              <a:gd name="connsiteY18" fmla="*/ 373856 h 604837"/>
              <a:gd name="connsiteX19" fmla="*/ 659606 w 671512"/>
              <a:gd name="connsiteY19" fmla="*/ 438150 h 604837"/>
              <a:gd name="connsiteX20" fmla="*/ 671512 w 671512"/>
              <a:gd name="connsiteY20" fmla="*/ 497681 h 604837"/>
              <a:gd name="connsiteX21" fmla="*/ 669131 w 671512"/>
              <a:gd name="connsiteY21" fmla="*/ 521493 h 604837"/>
              <a:gd name="connsiteX22" fmla="*/ 661987 w 671512"/>
              <a:gd name="connsiteY22" fmla="*/ 559593 h 604837"/>
              <a:gd name="connsiteX23" fmla="*/ 650081 w 671512"/>
              <a:gd name="connsiteY23" fmla="*/ 588168 h 604837"/>
              <a:gd name="connsiteX24" fmla="*/ 638175 w 671512"/>
              <a:gd name="connsiteY24" fmla="*/ 600075 h 604837"/>
              <a:gd name="connsiteX25" fmla="*/ 623887 w 671512"/>
              <a:gd name="connsiteY25" fmla="*/ 604837 h 604837"/>
              <a:gd name="connsiteX26" fmla="*/ 602456 w 671512"/>
              <a:gd name="connsiteY26" fmla="*/ 604837 h 604837"/>
              <a:gd name="connsiteX27" fmla="*/ 569119 w 671512"/>
              <a:gd name="connsiteY27" fmla="*/ 590550 h 604837"/>
              <a:gd name="connsiteX28" fmla="*/ 538162 w 671512"/>
              <a:gd name="connsiteY28" fmla="*/ 564356 h 604837"/>
              <a:gd name="connsiteX29" fmla="*/ 497681 w 671512"/>
              <a:gd name="connsiteY29" fmla="*/ 514350 h 604837"/>
              <a:gd name="connsiteX30" fmla="*/ 381000 w 671512"/>
              <a:gd name="connsiteY30" fmla="*/ 381000 h 604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71512" h="604837">
                <a:moveTo>
                  <a:pt x="381000" y="381000"/>
                </a:moveTo>
                <a:lnTo>
                  <a:pt x="280987" y="276225"/>
                </a:lnTo>
                <a:lnTo>
                  <a:pt x="216694" y="219075"/>
                </a:lnTo>
                <a:lnTo>
                  <a:pt x="164306" y="178593"/>
                </a:lnTo>
                <a:lnTo>
                  <a:pt x="104775" y="138112"/>
                </a:lnTo>
                <a:lnTo>
                  <a:pt x="7144" y="83343"/>
                </a:lnTo>
                <a:lnTo>
                  <a:pt x="0" y="0"/>
                </a:lnTo>
                <a:lnTo>
                  <a:pt x="114300" y="2381"/>
                </a:lnTo>
                <a:lnTo>
                  <a:pt x="223837" y="11906"/>
                </a:lnTo>
                <a:lnTo>
                  <a:pt x="292894" y="23812"/>
                </a:lnTo>
                <a:lnTo>
                  <a:pt x="347662" y="30956"/>
                </a:lnTo>
                <a:lnTo>
                  <a:pt x="392906" y="42862"/>
                </a:lnTo>
                <a:lnTo>
                  <a:pt x="438150" y="59531"/>
                </a:lnTo>
                <a:lnTo>
                  <a:pt x="464344" y="78581"/>
                </a:lnTo>
                <a:lnTo>
                  <a:pt x="497681" y="121443"/>
                </a:lnTo>
                <a:lnTo>
                  <a:pt x="550069" y="188118"/>
                </a:lnTo>
                <a:lnTo>
                  <a:pt x="588169" y="250031"/>
                </a:lnTo>
                <a:lnTo>
                  <a:pt x="621506" y="311943"/>
                </a:lnTo>
                <a:lnTo>
                  <a:pt x="640556" y="373856"/>
                </a:lnTo>
                <a:lnTo>
                  <a:pt x="659606" y="438150"/>
                </a:lnTo>
                <a:lnTo>
                  <a:pt x="671512" y="497681"/>
                </a:lnTo>
                <a:lnTo>
                  <a:pt x="669131" y="521493"/>
                </a:lnTo>
                <a:lnTo>
                  <a:pt x="661987" y="559593"/>
                </a:lnTo>
                <a:lnTo>
                  <a:pt x="650081" y="588168"/>
                </a:lnTo>
                <a:lnTo>
                  <a:pt x="638175" y="600075"/>
                </a:lnTo>
                <a:lnTo>
                  <a:pt x="623887" y="604837"/>
                </a:lnTo>
                <a:lnTo>
                  <a:pt x="602456" y="604837"/>
                </a:lnTo>
                <a:lnTo>
                  <a:pt x="569119" y="590550"/>
                </a:lnTo>
                <a:lnTo>
                  <a:pt x="538162" y="564356"/>
                </a:lnTo>
                <a:lnTo>
                  <a:pt x="497681" y="514350"/>
                </a:lnTo>
                <a:lnTo>
                  <a:pt x="381000" y="3810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A50BB6FE-A7F0-413D-8683-E6E52CC1EFCC}"/>
              </a:ext>
            </a:extLst>
          </p:cNvPr>
          <p:cNvSpPr/>
          <p:nvPr/>
        </p:nvSpPr>
        <p:spPr>
          <a:xfrm>
            <a:off x="5114927" y="1457325"/>
            <a:ext cx="1552575" cy="1917700"/>
          </a:xfrm>
          <a:custGeom>
            <a:avLst/>
            <a:gdLst>
              <a:gd name="connsiteX0" fmla="*/ 1017430 w 1553192"/>
              <a:gd name="connsiteY0" fmla="*/ 958189 h 1916377"/>
              <a:gd name="connsiteX1" fmla="*/ 816520 w 1553192"/>
              <a:gd name="connsiteY1" fmla="*/ 1190008 h 1916377"/>
              <a:gd name="connsiteX2" fmla="*/ 659398 w 1553192"/>
              <a:gd name="connsiteY2" fmla="*/ 1349706 h 1916377"/>
              <a:gd name="connsiteX3" fmla="*/ 430154 w 1553192"/>
              <a:gd name="connsiteY3" fmla="*/ 1566071 h 1916377"/>
              <a:gd name="connsiteX4" fmla="*/ 265304 w 1553192"/>
              <a:gd name="connsiteY4" fmla="*/ 1718042 h 1916377"/>
              <a:gd name="connsiteX5" fmla="*/ 61818 w 1553192"/>
              <a:gd name="connsiteY5" fmla="*/ 1903498 h 1916377"/>
              <a:gd name="connsiteX6" fmla="*/ 38636 w 1553192"/>
              <a:gd name="connsiteY6" fmla="*/ 1913801 h 1916377"/>
              <a:gd name="connsiteX7" fmla="*/ 20606 w 1553192"/>
              <a:gd name="connsiteY7" fmla="*/ 1916377 h 1916377"/>
              <a:gd name="connsiteX8" fmla="*/ 2575 w 1553192"/>
              <a:gd name="connsiteY8" fmla="*/ 1908649 h 1916377"/>
              <a:gd name="connsiteX9" fmla="*/ 0 w 1553192"/>
              <a:gd name="connsiteY9" fmla="*/ 1893195 h 1916377"/>
              <a:gd name="connsiteX10" fmla="*/ 7727 w 1553192"/>
              <a:gd name="connsiteY10" fmla="*/ 1864861 h 1916377"/>
              <a:gd name="connsiteX11" fmla="*/ 46363 w 1553192"/>
              <a:gd name="connsiteY11" fmla="*/ 1818497 h 1916377"/>
              <a:gd name="connsiteX12" fmla="*/ 164849 w 1553192"/>
              <a:gd name="connsiteY12" fmla="*/ 1687133 h 1916377"/>
              <a:gd name="connsiteX13" fmla="*/ 265304 w 1553192"/>
              <a:gd name="connsiteY13" fmla="*/ 1563496 h 1916377"/>
              <a:gd name="connsiteX14" fmla="*/ 414699 w 1553192"/>
              <a:gd name="connsiteY14" fmla="*/ 1372888 h 1916377"/>
              <a:gd name="connsiteX15" fmla="*/ 538336 w 1553192"/>
              <a:gd name="connsiteY15" fmla="*/ 1208039 h 1916377"/>
              <a:gd name="connsiteX16" fmla="*/ 705762 w 1553192"/>
              <a:gd name="connsiteY16" fmla="*/ 983946 h 1916377"/>
              <a:gd name="connsiteX17" fmla="*/ 826823 w 1553192"/>
              <a:gd name="connsiteY17" fmla="*/ 803642 h 1916377"/>
              <a:gd name="connsiteX18" fmla="*/ 953036 w 1553192"/>
              <a:gd name="connsiteY18" fmla="*/ 615611 h 1916377"/>
              <a:gd name="connsiteX19" fmla="*/ 1063794 w 1553192"/>
              <a:gd name="connsiteY19" fmla="*/ 432731 h 1916377"/>
              <a:gd name="connsiteX20" fmla="*/ 1133340 w 1553192"/>
              <a:gd name="connsiteY20" fmla="*/ 314245 h 1916377"/>
              <a:gd name="connsiteX21" fmla="*/ 1146219 w 1553192"/>
              <a:gd name="connsiteY21" fmla="*/ 285911 h 1916377"/>
              <a:gd name="connsiteX22" fmla="*/ 1151371 w 1553192"/>
              <a:gd name="connsiteY22" fmla="*/ 262729 h 1916377"/>
              <a:gd name="connsiteX23" fmla="*/ 1148795 w 1553192"/>
              <a:gd name="connsiteY23" fmla="*/ 234396 h 1916377"/>
              <a:gd name="connsiteX24" fmla="*/ 1143643 w 1553192"/>
              <a:gd name="connsiteY24" fmla="*/ 213790 h 1916377"/>
              <a:gd name="connsiteX25" fmla="*/ 1123037 w 1553192"/>
              <a:gd name="connsiteY25" fmla="*/ 182880 h 1916377"/>
              <a:gd name="connsiteX26" fmla="*/ 1061219 w 1553192"/>
              <a:gd name="connsiteY26" fmla="*/ 128789 h 1916377"/>
              <a:gd name="connsiteX27" fmla="*/ 1025158 w 1553192"/>
              <a:gd name="connsiteY27" fmla="*/ 103031 h 1916377"/>
              <a:gd name="connsiteX28" fmla="*/ 991673 w 1553192"/>
              <a:gd name="connsiteY28" fmla="*/ 87577 h 1916377"/>
              <a:gd name="connsiteX29" fmla="*/ 971067 w 1553192"/>
              <a:gd name="connsiteY29" fmla="*/ 77274 h 1916377"/>
              <a:gd name="connsiteX30" fmla="*/ 947885 w 1553192"/>
              <a:gd name="connsiteY30" fmla="*/ 59243 h 1916377"/>
              <a:gd name="connsiteX31" fmla="*/ 937581 w 1553192"/>
              <a:gd name="connsiteY31" fmla="*/ 43789 h 1916377"/>
              <a:gd name="connsiteX32" fmla="*/ 935006 w 1553192"/>
              <a:gd name="connsiteY32" fmla="*/ 23182 h 1916377"/>
              <a:gd name="connsiteX33" fmla="*/ 942733 w 1553192"/>
              <a:gd name="connsiteY33" fmla="*/ 5152 h 1916377"/>
              <a:gd name="connsiteX34" fmla="*/ 968491 w 1553192"/>
              <a:gd name="connsiteY34" fmla="*/ 0 h 1916377"/>
              <a:gd name="connsiteX35" fmla="*/ 1030309 w 1553192"/>
              <a:gd name="connsiteY35" fmla="*/ 5152 h 1916377"/>
              <a:gd name="connsiteX36" fmla="*/ 1135916 w 1553192"/>
              <a:gd name="connsiteY36" fmla="*/ 12879 h 1916377"/>
              <a:gd name="connsiteX37" fmla="*/ 1179704 w 1553192"/>
              <a:gd name="connsiteY37" fmla="*/ 18031 h 1916377"/>
              <a:gd name="connsiteX38" fmla="*/ 1256978 w 1553192"/>
              <a:gd name="connsiteY38" fmla="*/ 30910 h 1916377"/>
              <a:gd name="connsiteX39" fmla="*/ 1316220 w 1553192"/>
              <a:gd name="connsiteY39" fmla="*/ 46364 h 1916377"/>
              <a:gd name="connsiteX40" fmla="*/ 1362584 w 1553192"/>
              <a:gd name="connsiteY40" fmla="*/ 61819 h 1916377"/>
              <a:gd name="connsiteX41" fmla="*/ 1390918 w 1553192"/>
              <a:gd name="connsiteY41" fmla="*/ 74698 h 1916377"/>
              <a:gd name="connsiteX42" fmla="*/ 1421827 w 1553192"/>
              <a:gd name="connsiteY42" fmla="*/ 92728 h 1916377"/>
              <a:gd name="connsiteX43" fmla="*/ 1450161 w 1553192"/>
              <a:gd name="connsiteY43" fmla="*/ 115910 h 1916377"/>
              <a:gd name="connsiteX44" fmla="*/ 1475918 w 1553192"/>
              <a:gd name="connsiteY44" fmla="*/ 136517 h 1916377"/>
              <a:gd name="connsiteX45" fmla="*/ 1496525 w 1553192"/>
              <a:gd name="connsiteY45" fmla="*/ 159698 h 1916377"/>
              <a:gd name="connsiteX46" fmla="*/ 1514555 w 1553192"/>
              <a:gd name="connsiteY46" fmla="*/ 188032 h 1916377"/>
              <a:gd name="connsiteX47" fmla="*/ 1532585 w 1553192"/>
              <a:gd name="connsiteY47" fmla="*/ 221517 h 1916377"/>
              <a:gd name="connsiteX48" fmla="*/ 1545464 w 1553192"/>
              <a:gd name="connsiteY48" fmla="*/ 257578 h 1916377"/>
              <a:gd name="connsiteX49" fmla="*/ 1553192 w 1553192"/>
              <a:gd name="connsiteY49" fmla="*/ 298790 h 1916377"/>
              <a:gd name="connsiteX50" fmla="*/ 1553192 w 1553192"/>
              <a:gd name="connsiteY50" fmla="*/ 329700 h 1916377"/>
              <a:gd name="connsiteX51" fmla="*/ 1548040 w 1553192"/>
              <a:gd name="connsiteY51" fmla="*/ 352882 h 1916377"/>
              <a:gd name="connsiteX52" fmla="*/ 1537737 w 1553192"/>
              <a:gd name="connsiteY52" fmla="*/ 368336 h 1916377"/>
              <a:gd name="connsiteX53" fmla="*/ 1426979 w 1553192"/>
              <a:gd name="connsiteY53" fmla="*/ 435306 h 1916377"/>
              <a:gd name="connsiteX54" fmla="*/ 1390918 w 1553192"/>
              <a:gd name="connsiteY54" fmla="*/ 473943 h 1916377"/>
              <a:gd name="connsiteX55" fmla="*/ 1241523 w 1553192"/>
              <a:gd name="connsiteY55" fmla="*/ 674853 h 1916377"/>
              <a:gd name="connsiteX56" fmla="*/ 1097280 w 1553192"/>
              <a:gd name="connsiteY56" fmla="*/ 860309 h 1916377"/>
              <a:gd name="connsiteX57" fmla="*/ 1017430 w 1553192"/>
              <a:gd name="connsiteY57" fmla="*/ 958189 h 191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553192" h="1916377">
                <a:moveTo>
                  <a:pt x="1017430" y="958189"/>
                </a:moveTo>
                <a:lnTo>
                  <a:pt x="816520" y="1190008"/>
                </a:lnTo>
                <a:lnTo>
                  <a:pt x="659398" y="1349706"/>
                </a:lnTo>
                <a:lnTo>
                  <a:pt x="430154" y="1566071"/>
                </a:lnTo>
                <a:lnTo>
                  <a:pt x="265304" y="1718042"/>
                </a:lnTo>
                <a:lnTo>
                  <a:pt x="61818" y="1903498"/>
                </a:lnTo>
                <a:lnTo>
                  <a:pt x="38636" y="1913801"/>
                </a:lnTo>
                <a:lnTo>
                  <a:pt x="20606" y="1916377"/>
                </a:lnTo>
                <a:lnTo>
                  <a:pt x="2575" y="1908649"/>
                </a:lnTo>
                <a:lnTo>
                  <a:pt x="0" y="1893195"/>
                </a:lnTo>
                <a:lnTo>
                  <a:pt x="7727" y="1864861"/>
                </a:lnTo>
                <a:lnTo>
                  <a:pt x="46363" y="1818497"/>
                </a:lnTo>
                <a:lnTo>
                  <a:pt x="164849" y="1687133"/>
                </a:lnTo>
                <a:lnTo>
                  <a:pt x="265304" y="1563496"/>
                </a:lnTo>
                <a:lnTo>
                  <a:pt x="414699" y="1372888"/>
                </a:lnTo>
                <a:lnTo>
                  <a:pt x="538336" y="1208039"/>
                </a:lnTo>
                <a:lnTo>
                  <a:pt x="705762" y="983946"/>
                </a:lnTo>
                <a:lnTo>
                  <a:pt x="826823" y="803642"/>
                </a:lnTo>
                <a:lnTo>
                  <a:pt x="953036" y="615611"/>
                </a:lnTo>
                <a:lnTo>
                  <a:pt x="1063794" y="432731"/>
                </a:lnTo>
                <a:lnTo>
                  <a:pt x="1133340" y="314245"/>
                </a:lnTo>
                <a:lnTo>
                  <a:pt x="1146219" y="285911"/>
                </a:lnTo>
                <a:lnTo>
                  <a:pt x="1151371" y="262729"/>
                </a:lnTo>
                <a:lnTo>
                  <a:pt x="1148795" y="234396"/>
                </a:lnTo>
                <a:lnTo>
                  <a:pt x="1143643" y="213790"/>
                </a:lnTo>
                <a:lnTo>
                  <a:pt x="1123037" y="182880"/>
                </a:lnTo>
                <a:lnTo>
                  <a:pt x="1061219" y="128789"/>
                </a:lnTo>
                <a:lnTo>
                  <a:pt x="1025158" y="103031"/>
                </a:lnTo>
                <a:lnTo>
                  <a:pt x="991673" y="87577"/>
                </a:lnTo>
                <a:lnTo>
                  <a:pt x="971067" y="77274"/>
                </a:lnTo>
                <a:lnTo>
                  <a:pt x="947885" y="59243"/>
                </a:lnTo>
                <a:lnTo>
                  <a:pt x="937581" y="43789"/>
                </a:lnTo>
                <a:lnTo>
                  <a:pt x="935006" y="23182"/>
                </a:lnTo>
                <a:lnTo>
                  <a:pt x="942733" y="5152"/>
                </a:lnTo>
                <a:lnTo>
                  <a:pt x="968491" y="0"/>
                </a:lnTo>
                <a:lnTo>
                  <a:pt x="1030309" y="5152"/>
                </a:lnTo>
                <a:lnTo>
                  <a:pt x="1135916" y="12879"/>
                </a:lnTo>
                <a:lnTo>
                  <a:pt x="1179704" y="18031"/>
                </a:lnTo>
                <a:lnTo>
                  <a:pt x="1256978" y="30910"/>
                </a:lnTo>
                <a:lnTo>
                  <a:pt x="1316220" y="46364"/>
                </a:lnTo>
                <a:lnTo>
                  <a:pt x="1362584" y="61819"/>
                </a:lnTo>
                <a:lnTo>
                  <a:pt x="1390918" y="74698"/>
                </a:lnTo>
                <a:lnTo>
                  <a:pt x="1421827" y="92728"/>
                </a:lnTo>
                <a:lnTo>
                  <a:pt x="1450161" y="115910"/>
                </a:lnTo>
                <a:lnTo>
                  <a:pt x="1475918" y="136517"/>
                </a:lnTo>
                <a:lnTo>
                  <a:pt x="1496525" y="159698"/>
                </a:lnTo>
                <a:lnTo>
                  <a:pt x="1514555" y="188032"/>
                </a:lnTo>
                <a:lnTo>
                  <a:pt x="1532585" y="221517"/>
                </a:lnTo>
                <a:lnTo>
                  <a:pt x="1545464" y="257578"/>
                </a:lnTo>
                <a:lnTo>
                  <a:pt x="1553192" y="298790"/>
                </a:lnTo>
                <a:lnTo>
                  <a:pt x="1553192" y="329700"/>
                </a:lnTo>
                <a:lnTo>
                  <a:pt x="1548040" y="352882"/>
                </a:lnTo>
                <a:lnTo>
                  <a:pt x="1537737" y="368336"/>
                </a:lnTo>
                <a:lnTo>
                  <a:pt x="1426979" y="435306"/>
                </a:lnTo>
                <a:lnTo>
                  <a:pt x="1390918" y="473943"/>
                </a:lnTo>
                <a:lnTo>
                  <a:pt x="1241523" y="674853"/>
                </a:lnTo>
                <a:lnTo>
                  <a:pt x="1097280" y="860309"/>
                </a:lnTo>
                <a:lnTo>
                  <a:pt x="1017430" y="95818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FDB9789-3AC4-48A0-9511-7EF3111C1CEF}"/>
              </a:ext>
            </a:extLst>
          </p:cNvPr>
          <p:cNvSpPr/>
          <p:nvPr/>
        </p:nvSpPr>
        <p:spPr>
          <a:xfrm>
            <a:off x="6438901" y="1857375"/>
            <a:ext cx="2179638" cy="1417638"/>
          </a:xfrm>
          <a:custGeom>
            <a:avLst/>
            <a:gdLst>
              <a:gd name="connsiteX0" fmla="*/ 788194 w 2178844"/>
              <a:gd name="connsiteY0" fmla="*/ 804863 h 1416844"/>
              <a:gd name="connsiteX1" fmla="*/ 602456 w 2178844"/>
              <a:gd name="connsiteY1" fmla="*/ 588169 h 1416844"/>
              <a:gd name="connsiteX2" fmla="*/ 478631 w 2178844"/>
              <a:gd name="connsiteY2" fmla="*/ 442913 h 1416844"/>
              <a:gd name="connsiteX3" fmla="*/ 371475 w 2178844"/>
              <a:gd name="connsiteY3" fmla="*/ 333375 h 1416844"/>
              <a:gd name="connsiteX4" fmla="*/ 292894 w 2178844"/>
              <a:gd name="connsiteY4" fmla="*/ 261938 h 1416844"/>
              <a:gd name="connsiteX5" fmla="*/ 254794 w 2178844"/>
              <a:gd name="connsiteY5" fmla="*/ 223838 h 1416844"/>
              <a:gd name="connsiteX6" fmla="*/ 200025 w 2178844"/>
              <a:gd name="connsiteY6" fmla="*/ 180975 h 1416844"/>
              <a:gd name="connsiteX7" fmla="*/ 157163 w 2178844"/>
              <a:gd name="connsiteY7" fmla="*/ 147638 h 1416844"/>
              <a:gd name="connsiteX8" fmla="*/ 123825 w 2178844"/>
              <a:gd name="connsiteY8" fmla="*/ 126206 h 1416844"/>
              <a:gd name="connsiteX9" fmla="*/ 88106 w 2178844"/>
              <a:gd name="connsiteY9" fmla="*/ 111919 h 1416844"/>
              <a:gd name="connsiteX10" fmla="*/ 0 w 2178844"/>
              <a:gd name="connsiteY10" fmla="*/ 78581 h 1416844"/>
              <a:gd name="connsiteX11" fmla="*/ 52388 w 2178844"/>
              <a:gd name="connsiteY11" fmla="*/ 0 h 1416844"/>
              <a:gd name="connsiteX12" fmla="*/ 166688 w 2178844"/>
              <a:gd name="connsiteY12" fmla="*/ 52388 h 1416844"/>
              <a:gd name="connsiteX13" fmla="*/ 228600 w 2178844"/>
              <a:gd name="connsiteY13" fmla="*/ 78581 h 1416844"/>
              <a:gd name="connsiteX14" fmla="*/ 280988 w 2178844"/>
              <a:gd name="connsiteY14" fmla="*/ 109538 h 1416844"/>
              <a:gd name="connsiteX15" fmla="*/ 354806 w 2178844"/>
              <a:gd name="connsiteY15" fmla="*/ 159544 h 1416844"/>
              <a:gd name="connsiteX16" fmla="*/ 514350 w 2178844"/>
              <a:gd name="connsiteY16" fmla="*/ 278606 h 1416844"/>
              <a:gd name="connsiteX17" fmla="*/ 719138 w 2178844"/>
              <a:gd name="connsiteY17" fmla="*/ 431006 h 1416844"/>
              <a:gd name="connsiteX18" fmla="*/ 876300 w 2178844"/>
              <a:gd name="connsiteY18" fmla="*/ 550069 h 1416844"/>
              <a:gd name="connsiteX19" fmla="*/ 1031081 w 2178844"/>
              <a:gd name="connsiteY19" fmla="*/ 661988 h 1416844"/>
              <a:gd name="connsiteX20" fmla="*/ 1181100 w 2178844"/>
              <a:gd name="connsiteY20" fmla="*/ 776288 h 1416844"/>
              <a:gd name="connsiteX21" fmla="*/ 1343025 w 2178844"/>
              <a:gd name="connsiteY21" fmla="*/ 897731 h 1416844"/>
              <a:gd name="connsiteX22" fmla="*/ 1431131 w 2178844"/>
              <a:gd name="connsiteY22" fmla="*/ 971550 h 1416844"/>
              <a:gd name="connsiteX23" fmla="*/ 1540669 w 2178844"/>
              <a:gd name="connsiteY23" fmla="*/ 1045369 h 1416844"/>
              <a:gd name="connsiteX24" fmla="*/ 1664494 w 2178844"/>
              <a:gd name="connsiteY24" fmla="*/ 1116806 h 1416844"/>
              <a:gd name="connsiteX25" fmla="*/ 1878806 w 2178844"/>
              <a:gd name="connsiteY25" fmla="*/ 1223963 h 1416844"/>
              <a:gd name="connsiteX26" fmla="*/ 2050256 w 2178844"/>
              <a:gd name="connsiteY26" fmla="*/ 1304925 h 1416844"/>
              <a:gd name="connsiteX27" fmla="*/ 2131219 w 2178844"/>
              <a:gd name="connsiteY27" fmla="*/ 1340644 h 1416844"/>
              <a:gd name="connsiteX28" fmla="*/ 2155031 w 2178844"/>
              <a:gd name="connsiteY28" fmla="*/ 1350169 h 1416844"/>
              <a:gd name="connsiteX29" fmla="*/ 2166938 w 2178844"/>
              <a:gd name="connsiteY29" fmla="*/ 1362075 h 1416844"/>
              <a:gd name="connsiteX30" fmla="*/ 2176463 w 2178844"/>
              <a:gd name="connsiteY30" fmla="*/ 1378744 h 1416844"/>
              <a:gd name="connsiteX31" fmla="*/ 2178844 w 2178844"/>
              <a:gd name="connsiteY31" fmla="*/ 1395413 h 1416844"/>
              <a:gd name="connsiteX32" fmla="*/ 2171700 w 2178844"/>
              <a:gd name="connsiteY32" fmla="*/ 1409700 h 1416844"/>
              <a:gd name="connsiteX33" fmla="*/ 2150269 w 2178844"/>
              <a:gd name="connsiteY33" fmla="*/ 1416844 h 1416844"/>
              <a:gd name="connsiteX34" fmla="*/ 1976438 w 2178844"/>
              <a:gd name="connsiteY34" fmla="*/ 1416844 h 1416844"/>
              <a:gd name="connsiteX35" fmla="*/ 1671638 w 2178844"/>
              <a:gd name="connsiteY35" fmla="*/ 1416844 h 1416844"/>
              <a:gd name="connsiteX36" fmla="*/ 1428750 w 2178844"/>
              <a:gd name="connsiteY36" fmla="*/ 1416844 h 1416844"/>
              <a:gd name="connsiteX37" fmla="*/ 1354931 w 2178844"/>
              <a:gd name="connsiteY37" fmla="*/ 1416844 h 1416844"/>
              <a:gd name="connsiteX38" fmla="*/ 1323975 w 2178844"/>
              <a:gd name="connsiteY38" fmla="*/ 1412081 h 1416844"/>
              <a:gd name="connsiteX39" fmla="*/ 1295400 w 2178844"/>
              <a:gd name="connsiteY39" fmla="*/ 1404938 h 1416844"/>
              <a:gd name="connsiteX40" fmla="*/ 1273969 w 2178844"/>
              <a:gd name="connsiteY40" fmla="*/ 1388269 h 1416844"/>
              <a:gd name="connsiteX41" fmla="*/ 1123950 w 2178844"/>
              <a:gd name="connsiteY41" fmla="*/ 1212056 h 1416844"/>
              <a:gd name="connsiteX42" fmla="*/ 945356 w 2178844"/>
              <a:gd name="connsiteY42" fmla="*/ 995363 h 1416844"/>
              <a:gd name="connsiteX43" fmla="*/ 788194 w 2178844"/>
              <a:gd name="connsiteY43" fmla="*/ 804863 h 1416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178844" h="1416844">
                <a:moveTo>
                  <a:pt x="788194" y="804863"/>
                </a:moveTo>
                <a:lnTo>
                  <a:pt x="602456" y="588169"/>
                </a:lnTo>
                <a:lnTo>
                  <a:pt x="478631" y="442913"/>
                </a:lnTo>
                <a:lnTo>
                  <a:pt x="371475" y="333375"/>
                </a:lnTo>
                <a:lnTo>
                  <a:pt x="292894" y="261938"/>
                </a:lnTo>
                <a:lnTo>
                  <a:pt x="254794" y="223838"/>
                </a:lnTo>
                <a:lnTo>
                  <a:pt x="200025" y="180975"/>
                </a:lnTo>
                <a:lnTo>
                  <a:pt x="157163" y="147638"/>
                </a:lnTo>
                <a:lnTo>
                  <a:pt x="123825" y="126206"/>
                </a:lnTo>
                <a:lnTo>
                  <a:pt x="88106" y="111919"/>
                </a:lnTo>
                <a:lnTo>
                  <a:pt x="0" y="78581"/>
                </a:lnTo>
                <a:lnTo>
                  <a:pt x="52388" y="0"/>
                </a:lnTo>
                <a:lnTo>
                  <a:pt x="166688" y="52388"/>
                </a:lnTo>
                <a:lnTo>
                  <a:pt x="228600" y="78581"/>
                </a:lnTo>
                <a:lnTo>
                  <a:pt x="280988" y="109538"/>
                </a:lnTo>
                <a:lnTo>
                  <a:pt x="354806" y="159544"/>
                </a:lnTo>
                <a:lnTo>
                  <a:pt x="514350" y="278606"/>
                </a:lnTo>
                <a:lnTo>
                  <a:pt x="719138" y="431006"/>
                </a:lnTo>
                <a:lnTo>
                  <a:pt x="876300" y="550069"/>
                </a:lnTo>
                <a:lnTo>
                  <a:pt x="1031081" y="661988"/>
                </a:lnTo>
                <a:lnTo>
                  <a:pt x="1181100" y="776288"/>
                </a:lnTo>
                <a:lnTo>
                  <a:pt x="1343025" y="897731"/>
                </a:lnTo>
                <a:lnTo>
                  <a:pt x="1431131" y="971550"/>
                </a:lnTo>
                <a:lnTo>
                  <a:pt x="1540669" y="1045369"/>
                </a:lnTo>
                <a:lnTo>
                  <a:pt x="1664494" y="1116806"/>
                </a:lnTo>
                <a:lnTo>
                  <a:pt x="1878806" y="1223963"/>
                </a:lnTo>
                <a:lnTo>
                  <a:pt x="2050256" y="1304925"/>
                </a:lnTo>
                <a:lnTo>
                  <a:pt x="2131219" y="1340644"/>
                </a:lnTo>
                <a:lnTo>
                  <a:pt x="2155031" y="1350169"/>
                </a:lnTo>
                <a:lnTo>
                  <a:pt x="2166938" y="1362075"/>
                </a:lnTo>
                <a:lnTo>
                  <a:pt x="2176463" y="1378744"/>
                </a:lnTo>
                <a:lnTo>
                  <a:pt x="2178844" y="1395413"/>
                </a:lnTo>
                <a:lnTo>
                  <a:pt x="2171700" y="1409700"/>
                </a:lnTo>
                <a:lnTo>
                  <a:pt x="2150269" y="1416844"/>
                </a:lnTo>
                <a:lnTo>
                  <a:pt x="1976438" y="1416844"/>
                </a:lnTo>
                <a:lnTo>
                  <a:pt x="1671638" y="1416844"/>
                </a:lnTo>
                <a:lnTo>
                  <a:pt x="1428750" y="1416844"/>
                </a:lnTo>
                <a:lnTo>
                  <a:pt x="1354931" y="1416844"/>
                </a:lnTo>
                <a:lnTo>
                  <a:pt x="1323975" y="1412081"/>
                </a:lnTo>
                <a:lnTo>
                  <a:pt x="1295400" y="1404938"/>
                </a:lnTo>
                <a:lnTo>
                  <a:pt x="1273969" y="1388269"/>
                </a:lnTo>
                <a:lnTo>
                  <a:pt x="1123950" y="1212056"/>
                </a:lnTo>
                <a:lnTo>
                  <a:pt x="945356" y="995363"/>
                </a:lnTo>
                <a:lnTo>
                  <a:pt x="788194" y="8048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D400911-8E66-4E0C-B99C-F3E2260E791D}"/>
              </a:ext>
            </a:extLst>
          </p:cNvPr>
          <p:cNvSpPr/>
          <p:nvPr/>
        </p:nvSpPr>
        <p:spPr>
          <a:xfrm>
            <a:off x="5668964" y="2819401"/>
            <a:ext cx="1631950" cy="409575"/>
          </a:xfrm>
          <a:custGeom>
            <a:avLst/>
            <a:gdLst>
              <a:gd name="connsiteX0" fmla="*/ 1173957 w 1631157"/>
              <a:gd name="connsiteY0" fmla="*/ 300038 h 409575"/>
              <a:gd name="connsiteX1" fmla="*/ 914400 w 1631157"/>
              <a:gd name="connsiteY1" fmla="*/ 340519 h 409575"/>
              <a:gd name="connsiteX2" fmla="*/ 728663 w 1631157"/>
              <a:gd name="connsiteY2" fmla="*/ 366713 h 409575"/>
              <a:gd name="connsiteX3" fmla="*/ 607219 w 1631157"/>
              <a:gd name="connsiteY3" fmla="*/ 378619 h 409575"/>
              <a:gd name="connsiteX4" fmla="*/ 538163 w 1631157"/>
              <a:gd name="connsiteY4" fmla="*/ 392906 h 409575"/>
              <a:gd name="connsiteX5" fmla="*/ 488157 w 1631157"/>
              <a:gd name="connsiteY5" fmla="*/ 402431 h 409575"/>
              <a:gd name="connsiteX6" fmla="*/ 445294 w 1631157"/>
              <a:gd name="connsiteY6" fmla="*/ 407194 h 409575"/>
              <a:gd name="connsiteX7" fmla="*/ 407194 w 1631157"/>
              <a:gd name="connsiteY7" fmla="*/ 407194 h 409575"/>
              <a:gd name="connsiteX8" fmla="*/ 359569 w 1631157"/>
              <a:gd name="connsiteY8" fmla="*/ 409575 h 409575"/>
              <a:gd name="connsiteX9" fmla="*/ 328613 w 1631157"/>
              <a:gd name="connsiteY9" fmla="*/ 404813 h 409575"/>
              <a:gd name="connsiteX10" fmla="*/ 297657 w 1631157"/>
              <a:gd name="connsiteY10" fmla="*/ 397669 h 409575"/>
              <a:gd name="connsiteX11" fmla="*/ 252413 w 1631157"/>
              <a:gd name="connsiteY11" fmla="*/ 378619 h 409575"/>
              <a:gd name="connsiteX12" fmla="*/ 150019 w 1631157"/>
              <a:gd name="connsiteY12" fmla="*/ 319088 h 409575"/>
              <a:gd name="connsiteX13" fmla="*/ 66675 w 1631157"/>
              <a:gd name="connsiteY13" fmla="*/ 257175 h 409575"/>
              <a:gd name="connsiteX14" fmla="*/ 16669 w 1631157"/>
              <a:gd name="connsiteY14" fmla="*/ 216694 h 409575"/>
              <a:gd name="connsiteX15" fmla="*/ 7144 w 1631157"/>
              <a:gd name="connsiteY15" fmla="*/ 202406 h 409575"/>
              <a:gd name="connsiteX16" fmla="*/ 0 w 1631157"/>
              <a:gd name="connsiteY16" fmla="*/ 176213 h 409575"/>
              <a:gd name="connsiteX17" fmla="*/ 0 w 1631157"/>
              <a:gd name="connsiteY17" fmla="*/ 157163 h 409575"/>
              <a:gd name="connsiteX18" fmla="*/ 9525 w 1631157"/>
              <a:gd name="connsiteY18" fmla="*/ 150019 h 409575"/>
              <a:gd name="connsiteX19" fmla="*/ 26194 w 1631157"/>
              <a:gd name="connsiteY19" fmla="*/ 147638 h 409575"/>
              <a:gd name="connsiteX20" fmla="*/ 47625 w 1631157"/>
              <a:gd name="connsiteY20" fmla="*/ 157163 h 409575"/>
              <a:gd name="connsiteX21" fmla="*/ 100013 w 1631157"/>
              <a:gd name="connsiteY21" fmla="*/ 180975 h 409575"/>
              <a:gd name="connsiteX22" fmla="*/ 171450 w 1631157"/>
              <a:gd name="connsiteY22" fmla="*/ 207169 h 409575"/>
              <a:gd name="connsiteX23" fmla="*/ 254794 w 1631157"/>
              <a:gd name="connsiteY23" fmla="*/ 226219 h 409575"/>
              <a:gd name="connsiteX24" fmla="*/ 345282 w 1631157"/>
              <a:gd name="connsiteY24" fmla="*/ 233363 h 409575"/>
              <a:gd name="connsiteX25" fmla="*/ 435769 w 1631157"/>
              <a:gd name="connsiteY25" fmla="*/ 228600 h 409575"/>
              <a:gd name="connsiteX26" fmla="*/ 540544 w 1631157"/>
              <a:gd name="connsiteY26" fmla="*/ 219075 h 409575"/>
              <a:gd name="connsiteX27" fmla="*/ 664369 w 1631157"/>
              <a:gd name="connsiteY27" fmla="*/ 200025 h 409575"/>
              <a:gd name="connsiteX28" fmla="*/ 873919 w 1631157"/>
              <a:gd name="connsiteY28" fmla="*/ 154781 h 409575"/>
              <a:gd name="connsiteX29" fmla="*/ 1081088 w 1631157"/>
              <a:gd name="connsiteY29" fmla="*/ 95250 h 409575"/>
              <a:gd name="connsiteX30" fmla="*/ 1190625 w 1631157"/>
              <a:gd name="connsiteY30" fmla="*/ 61913 h 409575"/>
              <a:gd name="connsiteX31" fmla="*/ 1297782 w 1631157"/>
              <a:gd name="connsiteY31" fmla="*/ 14288 h 409575"/>
              <a:gd name="connsiteX32" fmla="*/ 1328738 w 1631157"/>
              <a:gd name="connsiteY32" fmla="*/ 2381 h 409575"/>
              <a:gd name="connsiteX33" fmla="*/ 1381125 w 1631157"/>
              <a:gd name="connsiteY33" fmla="*/ 0 h 409575"/>
              <a:gd name="connsiteX34" fmla="*/ 1426369 w 1631157"/>
              <a:gd name="connsiteY34" fmla="*/ 7144 h 409575"/>
              <a:gd name="connsiteX35" fmla="*/ 1464469 w 1631157"/>
              <a:gd name="connsiteY35" fmla="*/ 16669 h 409575"/>
              <a:gd name="connsiteX36" fmla="*/ 1504950 w 1631157"/>
              <a:gd name="connsiteY36" fmla="*/ 30956 h 409575"/>
              <a:gd name="connsiteX37" fmla="*/ 1543050 w 1631157"/>
              <a:gd name="connsiteY37" fmla="*/ 50006 h 409575"/>
              <a:gd name="connsiteX38" fmla="*/ 1590675 w 1631157"/>
              <a:gd name="connsiteY38" fmla="*/ 80963 h 409575"/>
              <a:gd name="connsiteX39" fmla="*/ 1614488 w 1631157"/>
              <a:gd name="connsiteY39" fmla="*/ 104775 h 409575"/>
              <a:gd name="connsiteX40" fmla="*/ 1624013 w 1631157"/>
              <a:gd name="connsiteY40" fmla="*/ 119063 h 409575"/>
              <a:gd name="connsiteX41" fmla="*/ 1631157 w 1631157"/>
              <a:gd name="connsiteY41" fmla="*/ 135731 h 409575"/>
              <a:gd name="connsiteX42" fmla="*/ 1624013 w 1631157"/>
              <a:gd name="connsiteY42" fmla="*/ 157163 h 409575"/>
              <a:gd name="connsiteX43" fmla="*/ 1602582 w 1631157"/>
              <a:gd name="connsiteY43" fmla="*/ 183356 h 409575"/>
              <a:gd name="connsiteX44" fmla="*/ 1552575 w 1631157"/>
              <a:gd name="connsiteY44" fmla="*/ 214313 h 409575"/>
              <a:gd name="connsiteX45" fmla="*/ 1428750 w 1631157"/>
              <a:gd name="connsiteY45" fmla="*/ 247650 h 409575"/>
              <a:gd name="connsiteX46" fmla="*/ 1321594 w 1631157"/>
              <a:gd name="connsiteY46" fmla="*/ 269081 h 409575"/>
              <a:gd name="connsiteX47" fmla="*/ 1173957 w 1631157"/>
              <a:gd name="connsiteY47" fmla="*/ 3000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31157" h="409575">
                <a:moveTo>
                  <a:pt x="1173957" y="300038"/>
                </a:moveTo>
                <a:lnTo>
                  <a:pt x="914400" y="340519"/>
                </a:lnTo>
                <a:lnTo>
                  <a:pt x="728663" y="366713"/>
                </a:lnTo>
                <a:lnTo>
                  <a:pt x="607219" y="378619"/>
                </a:lnTo>
                <a:lnTo>
                  <a:pt x="538163" y="392906"/>
                </a:lnTo>
                <a:lnTo>
                  <a:pt x="488157" y="402431"/>
                </a:lnTo>
                <a:lnTo>
                  <a:pt x="445294" y="407194"/>
                </a:lnTo>
                <a:lnTo>
                  <a:pt x="407194" y="407194"/>
                </a:lnTo>
                <a:lnTo>
                  <a:pt x="359569" y="409575"/>
                </a:lnTo>
                <a:lnTo>
                  <a:pt x="328613" y="404813"/>
                </a:lnTo>
                <a:lnTo>
                  <a:pt x="297657" y="397669"/>
                </a:lnTo>
                <a:lnTo>
                  <a:pt x="252413" y="378619"/>
                </a:lnTo>
                <a:lnTo>
                  <a:pt x="150019" y="319088"/>
                </a:lnTo>
                <a:lnTo>
                  <a:pt x="66675" y="257175"/>
                </a:lnTo>
                <a:lnTo>
                  <a:pt x="16669" y="216694"/>
                </a:lnTo>
                <a:lnTo>
                  <a:pt x="7144" y="202406"/>
                </a:lnTo>
                <a:lnTo>
                  <a:pt x="0" y="176213"/>
                </a:lnTo>
                <a:lnTo>
                  <a:pt x="0" y="157163"/>
                </a:lnTo>
                <a:lnTo>
                  <a:pt x="9525" y="150019"/>
                </a:lnTo>
                <a:lnTo>
                  <a:pt x="26194" y="147638"/>
                </a:lnTo>
                <a:lnTo>
                  <a:pt x="47625" y="157163"/>
                </a:lnTo>
                <a:lnTo>
                  <a:pt x="100013" y="180975"/>
                </a:lnTo>
                <a:lnTo>
                  <a:pt x="171450" y="207169"/>
                </a:lnTo>
                <a:lnTo>
                  <a:pt x="254794" y="226219"/>
                </a:lnTo>
                <a:lnTo>
                  <a:pt x="345282" y="233363"/>
                </a:lnTo>
                <a:lnTo>
                  <a:pt x="435769" y="228600"/>
                </a:lnTo>
                <a:lnTo>
                  <a:pt x="540544" y="219075"/>
                </a:lnTo>
                <a:lnTo>
                  <a:pt x="664369" y="200025"/>
                </a:lnTo>
                <a:lnTo>
                  <a:pt x="873919" y="154781"/>
                </a:lnTo>
                <a:lnTo>
                  <a:pt x="1081088" y="95250"/>
                </a:lnTo>
                <a:lnTo>
                  <a:pt x="1190625" y="61913"/>
                </a:lnTo>
                <a:lnTo>
                  <a:pt x="1297782" y="14288"/>
                </a:lnTo>
                <a:lnTo>
                  <a:pt x="1328738" y="2381"/>
                </a:lnTo>
                <a:lnTo>
                  <a:pt x="1381125" y="0"/>
                </a:lnTo>
                <a:lnTo>
                  <a:pt x="1426369" y="7144"/>
                </a:lnTo>
                <a:lnTo>
                  <a:pt x="1464469" y="16669"/>
                </a:lnTo>
                <a:lnTo>
                  <a:pt x="1504950" y="30956"/>
                </a:lnTo>
                <a:lnTo>
                  <a:pt x="1543050" y="50006"/>
                </a:lnTo>
                <a:lnTo>
                  <a:pt x="1590675" y="80963"/>
                </a:lnTo>
                <a:lnTo>
                  <a:pt x="1614488" y="104775"/>
                </a:lnTo>
                <a:lnTo>
                  <a:pt x="1624013" y="119063"/>
                </a:lnTo>
                <a:lnTo>
                  <a:pt x="1631157" y="135731"/>
                </a:lnTo>
                <a:lnTo>
                  <a:pt x="1624013" y="157163"/>
                </a:lnTo>
                <a:lnTo>
                  <a:pt x="1602582" y="183356"/>
                </a:lnTo>
                <a:lnTo>
                  <a:pt x="1552575" y="214313"/>
                </a:lnTo>
                <a:lnTo>
                  <a:pt x="1428750" y="247650"/>
                </a:lnTo>
                <a:lnTo>
                  <a:pt x="1321594" y="269081"/>
                </a:lnTo>
                <a:lnTo>
                  <a:pt x="1173957" y="3000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E242F95-4B03-4D00-A137-2A39CA7307F3}"/>
              </a:ext>
            </a:extLst>
          </p:cNvPr>
          <p:cNvSpPr/>
          <p:nvPr/>
        </p:nvSpPr>
        <p:spPr>
          <a:xfrm>
            <a:off x="5411789" y="3627438"/>
            <a:ext cx="495300" cy="1079500"/>
          </a:xfrm>
          <a:custGeom>
            <a:avLst/>
            <a:gdLst>
              <a:gd name="connsiteX0" fmla="*/ 180975 w 495300"/>
              <a:gd name="connsiteY0" fmla="*/ 626269 h 1081087"/>
              <a:gd name="connsiteX1" fmla="*/ 150019 w 495300"/>
              <a:gd name="connsiteY1" fmla="*/ 445294 h 1081087"/>
              <a:gd name="connsiteX2" fmla="*/ 138113 w 495300"/>
              <a:gd name="connsiteY2" fmla="*/ 376237 h 1081087"/>
              <a:gd name="connsiteX3" fmla="*/ 107157 w 495300"/>
              <a:gd name="connsiteY3" fmla="*/ 266700 h 1081087"/>
              <a:gd name="connsiteX4" fmla="*/ 71438 w 495300"/>
              <a:gd name="connsiteY4" fmla="*/ 180975 h 1081087"/>
              <a:gd name="connsiteX5" fmla="*/ 50007 w 495300"/>
              <a:gd name="connsiteY5" fmla="*/ 128587 h 1081087"/>
              <a:gd name="connsiteX6" fmla="*/ 23813 w 495300"/>
              <a:gd name="connsiteY6" fmla="*/ 85725 h 1081087"/>
              <a:gd name="connsiteX7" fmla="*/ 4763 w 495300"/>
              <a:gd name="connsiteY7" fmla="*/ 54769 h 1081087"/>
              <a:gd name="connsiteX8" fmla="*/ 0 w 495300"/>
              <a:gd name="connsiteY8" fmla="*/ 35719 h 1081087"/>
              <a:gd name="connsiteX9" fmla="*/ 2382 w 495300"/>
              <a:gd name="connsiteY9" fmla="*/ 21431 h 1081087"/>
              <a:gd name="connsiteX10" fmla="*/ 7144 w 495300"/>
              <a:gd name="connsiteY10" fmla="*/ 9525 h 1081087"/>
              <a:gd name="connsiteX11" fmla="*/ 30957 w 495300"/>
              <a:gd name="connsiteY11" fmla="*/ 0 h 1081087"/>
              <a:gd name="connsiteX12" fmla="*/ 59532 w 495300"/>
              <a:gd name="connsiteY12" fmla="*/ 2381 h 1081087"/>
              <a:gd name="connsiteX13" fmla="*/ 97632 w 495300"/>
              <a:gd name="connsiteY13" fmla="*/ 9525 h 1081087"/>
              <a:gd name="connsiteX14" fmla="*/ 142875 w 495300"/>
              <a:gd name="connsiteY14" fmla="*/ 30956 h 1081087"/>
              <a:gd name="connsiteX15" fmla="*/ 197644 w 495300"/>
              <a:gd name="connsiteY15" fmla="*/ 61912 h 1081087"/>
              <a:gd name="connsiteX16" fmla="*/ 271463 w 495300"/>
              <a:gd name="connsiteY16" fmla="*/ 111919 h 1081087"/>
              <a:gd name="connsiteX17" fmla="*/ 300038 w 495300"/>
              <a:gd name="connsiteY17" fmla="*/ 138112 h 1081087"/>
              <a:gd name="connsiteX18" fmla="*/ 309563 w 495300"/>
              <a:gd name="connsiteY18" fmla="*/ 219075 h 1081087"/>
              <a:gd name="connsiteX19" fmla="*/ 354807 w 495300"/>
              <a:gd name="connsiteY19" fmla="*/ 383381 h 1081087"/>
              <a:gd name="connsiteX20" fmla="*/ 397669 w 495300"/>
              <a:gd name="connsiteY20" fmla="*/ 566737 h 1081087"/>
              <a:gd name="connsiteX21" fmla="*/ 461963 w 495300"/>
              <a:gd name="connsiteY21" fmla="*/ 804862 h 1081087"/>
              <a:gd name="connsiteX22" fmla="*/ 495300 w 495300"/>
              <a:gd name="connsiteY22" fmla="*/ 885825 h 1081087"/>
              <a:gd name="connsiteX23" fmla="*/ 495300 w 495300"/>
              <a:gd name="connsiteY23" fmla="*/ 957262 h 1081087"/>
              <a:gd name="connsiteX24" fmla="*/ 488157 w 495300"/>
              <a:gd name="connsiteY24" fmla="*/ 1012031 h 1081087"/>
              <a:gd name="connsiteX25" fmla="*/ 476250 w 495300"/>
              <a:gd name="connsiteY25" fmla="*/ 1050131 h 1081087"/>
              <a:gd name="connsiteX26" fmla="*/ 464344 w 495300"/>
              <a:gd name="connsiteY26" fmla="*/ 1069181 h 1081087"/>
              <a:gd name="connsiteX27" fmla="*/ 442913 w 495300"/>
              <a:gd name="connsiteY27" fmla="*/ 1081087 h 1081087"/>
              <a:gd name="connsiteX28" fmla="*/ 407194 w 495300"/>
              <a:gd name="connsiteY28" fmla="*/ 1081087 h 1081087"/>
              <a:gd name="connsiteX29" fmla="*/ 376238 w 495300"/>
              <a:gd name="connsiteY29" fmla="*/ 1073944 h 1081087"/>
              <a:gd name="connsiteX30" fmla="*/ 333375 w 495300"/>
              <a:gd name="connsiteY30" fmla="*/ 1047750 h 1081087"/>
              <a:gd name="connsiteX31" fmla="*/ 304800 w 495300"/>
              <a:gd name="connsiteY31" fmla="*/ 1023937 h 1081087"/>
              <a:gd name="connsiteX32" fmla="*/ 285750 w 495300"/>
              <a:gd name="connsiteY32" fmla="*/ 997744 h 1081087"/>
              <a:gd name="connsiteX33" fmla="*/ 271463 w 495300"/>
              <a:gd name="connsiteY33" fmla="*/ 962025 h 1081087"/>
              <a:gd name="connsiteX34" fmla="*/ 223838 w 495300"/>
              <a:gd name="connsiteY34" fmla="*/ 816769 h 1081087"/>
              <a:gd name="connsiteX35" fmla="*/ 180975 w 495300"/>
              <a:gd name="connsiteY35" fmla="*/ 62626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95300" h="1081087">
                <a:moveTo>
                  <a:pt x="180975" y="626269"/>
                </a:moveTo>
                <a:lnTo>
                  <a:pt x="150019" y="445294"/>
                </a:lnTo>
                <a:lnTo>
                  <a:pt x="138113" y="376237"/>
                </a:lnTo>
                <a:lnTo>
                  <a:pt x="107157" y="266700"/>
                </a:lnTo>
                <a:lnTo>
                  <a:pt x="71438" y="180975"/>
                </a:lnTo>
                <a:lnTo>
                  <a:pt x="50007" y="128587"/>
                </a:lnTo>
                <a:lnTo>
                  <a:pt x="23813" y="85725"/>
                </a:lnTo>
                <a:lnTo>
                  <a:pt x="4763" y="54769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9525"/>
                </a:lnTo>
                <a:lnTo>
                  <a:pt x="30957" y="0"/>
                </a:lnTo>
                <a:lnTo>
                  <a:pt x="59532" y="2381"/>
                </a:lnTo>
                <a:lnTo>
                  <a:pt x="97632" y="9525"/>
                </a:lnTo>
                <a:lnTo>
                  <a:pt x="142875" y="30956"/>
                </a:lnTo>
                <a:lnTo>
                  <a:pt x="197644" y="61912"/>
                </a:lnTo>
                <a:lnTo>
                  <a:pt x="271463" y="111919"/>
                </a:lnTo>
                <a:lnTo>
                  <a:pt x="300038" y="138112"/>
                </a:lnTo>
                <a:lnTo>
                  <a:pt x="309563" y="219075"/>
                </a:lnTo>
                <a:lnTo>
                  <a:pt x="354807" y="383381"/>
                </a:lnTo>
                <a:lnTo>
                  <a:pt x="397669" y="566737"/>
                </a:lnTo>
                <a:lnTo>
                  <a:pt x="461963" y="804862"/>
                </a:lnTo>
                <a:lnTo>
                  <a:pt x="495300" y="885825"/>
                </a:lnTo>
                <a:lnTo>
                  <a:pt x="495300" y="957262"/>
                </a:lnTo>
                <a:lnTo>
                  <a:pt x="488157" y="1012031"/>
                </a:lnTo>
                <a:lnTo>
                  <a:pt x="476250" y="1050131"/>
                </a:lnTo>
                <a:lnTo>
                  <a:pt x="464344" y="1069181"/>
                </a:lnTo>
                <a:lnTo>
                  <a:pt x="442913" y="1081087"/>
                </a:lnTo>
                <a:lnTo>
                  <a:pt x="407194" y="1081087"/>
                </a:lnTo>
                <a:lnTo>
                  <a:pt x="376238" y="1073944"/>
                </a:lnTo>
                <a:lnTo>
                  <a:pt x="333375" y="1047750"/>
                </a:lnTo>
                <a:lnTo>
                  <a:pt x="304800" y="1023937"/>
                </a:lnTo>
                <a:lnTo>
                  <a:pt x="285750" y="997744"/>
                </a:lnTo>
                <a:lnTo>
                  <a:pt x="271463" y="962025"/>
                </a:lnTo>
                <a:lnTo>
                  <a:pt x="223838" y="816769"/>
                </a:lnTo>
                <a:lnTo>
                  <a:pt x="180975" y="626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DBB53A5C-E907-4B99-B468-3E0494C0FF23}"/>
              </a:ext>
            </a:extLst>
          </p:cNvPr>
          <p:cNvSpPr/>
          <p:nvPr/>
        </p:nvSpPr>
        <p:spPr>
          <a:xfrm>
            <a:off x="5629276" y="3459163"/>
            <a:ext cx="2224088" cy="1046162"/>
          </a:xfrm>
          <a:custGeom>
            <a:avLst/>
            <a:gdLst>
              <a:gd name="connsiteX0" fmla="*/ 1366838 w 2224088"/>
              <a:gd name="connsiteY0" fmla="*/ 297657 h 1045369"/>
              <a:gd name="connsiteX1" fmla="*/ 1014413 w 2224088"/>
              <a:gd name="connsiteY1" fmla="*/ 354807 h 1045369"/>
              <a:gd name="connsiteX2" fmla="*/ 819150 w 2224088"/>
              <a:gd name="connsiteY2" fmla="*/ 369094 h 1045369"/>
              <a:gd name="connsiteX3" fmla="*/ 628650 w 2224088"/>
              <a:gd name="connsiteY3" fmla="*/ 392907 h 1045369"/>
              <a:gd name="connsiteX4" fmla="*/ 481013 w 2224088"/>
              <a:gd name="connsiteY4" fmla="*/ 407194 h 1045369"/>
              <a:gd name="connsiteX5" fmla="*/ 330994 w 2224088"/>
              <a:gd name="connsiteY5" fmla="*/ 419100 h 1045369"/>
              <a:gd name="connsiteX6" fmla="*/ 223838 w 2224088"/>
              <a:gd name="connsiteY6" fmla="*/ 423863 h 1045369"/>
              <a:gd name="connsiteX7" fmla="*/ 47625 w 2224088"/>
              <a:gd name="connsiteY7" fmla="*/ 416719 h 1045369"/>
              <a:gd name="connsiteX8" fmla="*/ 0 w 2224088"/>
              <a:gd name="connsiteY8" fmla="*/ 285750 h 1045369"/>
              <a:gd name="connsiteX9" fmla="*/ 309563 w 2224088"/>
              <a:gd name="connsiteY9" fmla="*/ 271463 h 1045369"/>
              <a:gd name="connsiteX10" fmla="*/ 481013 w 2224088"/>
              <a:gd name="connsiteY10" fmla="*/ 257175 h 1045369"/>
              <a:gd name="connsiteX11" fmla="*/ 819150 w 2224088"/>
              <a:gd name="connsiteY11" fmla="*/ 209550 h 1045369"/>
              <a:gd name="connsiteX12" fmla="*/ 1012031 w 2224088"/>
              <a:gd name="connsiteY12" fmla="*/ 176213 h 1045369"/>
              <a:gd name="connsiteX13" fmla="*/ 1459706 w 2224088"/>
              <a:gd name="connsiteY13" fmla="*/ 107157 h 1045369"/>
              <a:gd name="connsiteX14" fmla="*/ 1754981 w 2224088"/>
              <a:gd name="connsiteY14" fmla="*/ 54769 h 1045369"/>
              <a:gd name="connsiteX15" fmla="*/ 1795463 w 2224088"/>
              <a:gd name="connsiteY15" fmla="*/ 40482 h 1045369"/>
              <a:gd name="connsiteX16" fmla="*/ 1833563 w 2224088"/>
              <a:gd name="connsiteY16" fmla="*/ 19050 h 1045369"/>
              <a:gd name="connsiteX17" fmla="*/ 1854994 w 2224088"/>
              <a:gd name="connsiteY17" fmla="*/ 4763 h 1045369"/>
              <a:gd name="connsiteX18" fmla="*/ 1883569 w 2224088"/>
              <a:gd name="connsiteY18" fmla="*/ 0 h 1045369"/>
              <a:gd name="connsiteX19" fmla="*/ 1914525 w 2224088"/>
              <a:gd name="connsiteY19" fmla="*/ 7144 h 1045369"/>
              <a:gd name="connsiteX20" fmla="*/ 1952625 w 2224088"/>
              <a:gd name="connsiteY20" fmla="*/ 23813 h 1045369"/>
              <a:gd name="connsiteX21" fmla="*/ 2005013 w 2224088"/>
              <a:gd name="connsiteY21" fmla="*/ 50007 h 1045369"/>
              <a:gd name="connsiteX22" fmla="*/ 2055019 w 2224088"/>
              <a:gd name="connsiteY22" fmla="*/ 78582 h 1045369"/>
              <a:gd name="connsiteX23" fmla="*/ 2116931 w 2224088"/>
              <a:gd name="connsiteY23" fmla="*/ 119063 h 1045369"/>
              <a:gd name="connsiteX24" fmla="*/ 2162175 w 2224088"/>
              <a:gd name="connsiteY24" fmla="*/ 157163 h 1045369"/>
              <a:gd name="connsiteX25" fmla="*/ 2193131 w 2224088"/>
              <a:gd name="connsiteY25" fmla="*/ 188119 h 1045369"/>
              <a:gd name="connsiteX26" fmla="*/ 2212181 w 2224088"/>
              <a:gd name="connsiteY26" fmla="*/ 214313 h 1045369"/>
              <a:gd name="connsiteX27" fmla="*/ 2221706 w 2224088"/>
              <a:gd name="connsiteY27" fmla="*/ 238125 h 1045369"/>
              <a:gd name="connsiteX28" fmla="*/ 2224088 w 2224088"/>
              <a:gd name="connsiteY28" fmla="*/ 259557 h 1045369"/>
              <a:gd name="connsiteX29" fmla="*/ 2224088 w 2224088"/>
              <a:gd name="connsiteY29" fmla="*/ 276225 h 1045369"/>
              <a:gd name="connsiteX30" fmla="*/ 2212181 w 2224088"/>
              <a:gd name="connsiteY30" fmla="*/ 302419 h 1045369"/>
              <a:gd name="connsiteX31" fmla="*/ 2176463 w 2224088"/>
              <a:gd name="connsiteY31" fmla="*/ 326232 h 1045369"/>
              <a:gd name="connsiteX32" fmla="*/ 2140744 w 2224088"/>
              <a:gd name="connsiteY32" fmla="*/ 345282 h 1045369"/>
              <a:gd name="connsiteX33" fmla="*/ 2116931 w 2224088"/>
              <a:gd name="connsiteY33" fmla="*/ 373857 h 1045369"/>
              <a:gd name="connsiteX34" fmla="*/ 2095500 w 2224088"/>
              <a:gd name="connsiteY34" fmla="*/ 421482 h 1045369"/>
              <a:gd name="connsiteX35" fmla="*/ 2009775 w 2224088"/>
              <a:gd name="connsiteY35" fmla="*/ 645319 h 1045369"/>
              <a:gd name="connsiteX36" fmla="*/ 1914525 w 2224088"/>
              <a:gd name="connsiteY36" fmla="*/ 888207 h 1045369"/>
              <a:gd name="connsiteX37" fmla="*/ 1871663 w 2224088"/>
              <a:gd name="connsiteY37" fmla="*/ 1004888 h 1045369"/>
              <a:gd name="connsiteX38" fmla="*/ 1862138 w 2224088"/>
              <a:gd name="connsiteY38" fmla="*/ 1023938 h 1045369"/>
              <a:gd name="connsiteX39" fmla="*/ 1845469 w 2224088"/>
              <a:gd name="connsiteY39" fmla="*/ 1040607 h 1045369"/>
              <a:gd name="connsiteX40" fmla="*/ 1821656 w 2224088"/>
              <a:gd name="connsiteY40" fmla="*/ 1045369 h 1045369"/>
              <a:gd name="connsiteX41" fmla="*/ 1795463 w 2224088"/>
              <a:gd name="connsiteY41" fmla="*/ 1035844 h 1045369"/>
              <a:gd name="connsiteX42" fmla="*/ 1769269 w 2224088"/>
              <a:gd name="connsiteY42" fmla="*/ 1012032 h 1045369"/>
              <a:gd name="connsiteX43" fmla="*/ 1743075 w 2224088"/>
              <a:gd name="connsiteY43" fmla="*/ 995363 h 1045369"/>
              <a:gd name="connsiteX44" fmla="*/ 1695450 w 2224088"/>
              <a:gd name="connsiteY44" fmla="*/ 976313 h 1045369"/>
              <a:gd name="connsiteX45" fmla="*/ 1726406 w 2224088"/>
              <a:gd name="connsiteY45" fmla="*/ 826294 h 1045369"/>
              <a:gd name="connsiteX46" fmla="*/ 1804988 w 2224088"/>
              <a:gd name="connsiteY46" fmla="*/ 469107 h 1045369"/>
              <a:gd name="connsiteX47" fmla="*/ 1838325 w 2224088"/>
              <a:gd name="connsiteY47" fmla="*/ 321469 h 1045369"/>
              <a:gd name="connsiteX48" fmla="*/ 1843088 w 2224088"/>
              <a:gd name="connsiteY48" fmla="*/ 297657 h 1045369"/>
              <a:gd name="connsiteX49" fmla="*/ 1840706 w 2224088"/>
              <a:gd name="connsiteY49" fmla="*/ 273844 h 1045369"/>
              <a:gd name="connsiteX50" fmla="*/ 1831181 w 2224088"/>
              <a:gd name="connsiteY50" fmla="*/ 259557 h 1045369"/>
              <a:gd name="connsiteX51" fmla="*/ 1814513 w 2224088"/>
              <a:gd name="connsiteY51" fmla="*/ 242888 h 1045369"/>
              <a:gd name="connsiteX52" fmla="*/ 1795463 w 2224088"/>
              <a:gd name="connsiteY52" fmla="*/ 238125 h 1045369"/>
              <a:gd name="connsiteX53" fmla="*/ 1745456 w 2224088"/>
              <a:gd name="connsiteY53" fmla="*/ 242888 h 1045369"/>
              <a:gd name="connsiteX54" fmla="*/ 1366838 w 2224088"/>
              <a:gd name="connsiteY54" fmla="*/ 29765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24088" h="1045369">
                <a:moveTo>
                  <a:pt x="1366838" y="297657"/>
                </a:moveTo>
                <a:lnTo>
                  <a:pt x="1014413" y="354807"/>
                </a:lnTo>
                <a:lnTo>
                  <a:pt x="819150" y="369094"/>
                </a:lnTo>
                <a:lnTo>
                  <a:pt x="628650" y="392907"/>
                </a:lnTo>
                <a:lnTo>
                  <a:pt x="481013" y="407194"/>
                </a:lnTo>
                <a:lnTo>
                  <a:pt x="330994" y="419100"/>
                </a:lnTo>
                <a:lnTo>
                  <a:pt x="223838" y="423863"/>
                </a:lnTo>
                <a:lnTo>
                  <a:pt x="47625" y="416719"/>
                </a:lnTo>
                <a:lnTo>
                  <a:pt x="0" y="285750"/>
                </a:lnTo>
                <a:lnTo>
                  <a:pt x="309563" y="271463"/>
                </a:lnTo>
                <a:lnTo>
                  <a:pt x="481013" y="257175"/>
                </a:lnTo>
                <a:lnTo>
                  <a:pt x="819150" y="209550"/>
                </a:lnTo>
                <a:lnTo>
                  <a:pt x="1012031" y="176213"/>
                </a:lnTo>
                <a:lnTo>
                  <a:pt x="1459706" y="107157"/>
                </a:lnTo>
                <a:lnTo>
                  <a:pt x="1754981" y="54769"/>
                </a:lnTo>
                <a:lnTo>
                  <a:pt x="1795463" y="40482"/>
                </a:lnTo>
                <a:lnTo>
                  <a:pt x="1833563" y="19050"/>
                </a:lnTo>
                <a:lnTo>
                  <a:pt x="1854994" y="4763"/>
                </a:lnTo>
                <a:lnTo>
                  <a:pt x="1883569" y="0"/>
                </a:lnTo>
                <a:lnTo>
                  <a:pt x="1914525" y="7144"/>
                </a:lnTo>
                <a:lnTo>
                  <a:pt x="1952625" y="23813"/>
                </a:lnTo>
                <a:lnTo>
                  <a:pt x="2005013" y="50007"/>
                </a:lnTo>
                <a:lnTo>
                  <a:pt x="2055019" y="78582"/>
                </a:lnTo>
                <a:lnTo>
                  <a:pt x="2116931" y="119063"/>
                </a:lnTo>
                <a:lnTo>
                  <a:pt x="2162175" y="157163"/>
                </a:lnTo>
                <a:lnTo>
                  <a:pt x="2193131" y="188119"/>
                </a:lnTo>
                <a:lnTo>
                  <a:pt x="2212181" y="214313"/>
                </a:lnTo>
                <a:lnTo>
                  <a:pt x="2221706" y="238125"/>
                </a:lnTo>
                <a:lnTo>
                  <a:pt x="2224088" y="259557"/>
                </a:lnTo>
                <a:lnTo>
                  <a:pt x="2224088" y="276225"/>
                </a:lnTo>
                <a:lnTo>
                  <a:pt x="2212181" y="302419"/>
                </a:lnTo>
                <a:lnTo>
                  <a:pt x="2176463" y="326232"/>
                </a:lnTo>
                <a:lnTo>
                  <a:pt x="2140744" y="345282"/>
                </a:lnTo>
                <a:lnTo>
                  <a:pt x="2116931" y="373857"/>
                </a:lnTo>
                <a:lnTo>
                  <a:pt x="2095500" y="421482"/>
                </a:lnTo>
                <a:lnTo>
                  <a:pt x="2009775" y="645319"/>
                </a:lnTo>
                <a:lnTo>
                  <a:pt x="1914525" y="888207"/>
                </a:lnTo>
                <a:lnTo>
                  <a:pt x="1871663" y="1004888"/>
                </a:lnTo>
                <a:lnTo>
                  <a:pt x="1862138" y="1023938"/>
                </a:lnTo>
                <a:lnTo>
                  <a:pt x="1845469" y="1040607"/>
                </a:lnTo>
                <a:lnTo>
                  <a:pt x="1821656" y="1045369"/>
                </a:lnTo>
                <a:lnTo>
                  <a:pt x="1795463" y="1035844"/>
                </a:lnTo>
                <a:lnTo>
                  <a:pt x="1769269" y="1012032"/>
                </a:lnTo>
                <a:lnTo>
                  <a:pt x="1743075" y="995363"/>
                </a:lnTo>
                <a:lnTo>
                  <a:pt x="1695450" y="976313"/>
                </a:lnTo>
                <a:lnTo>
                  <a:pt x="1726406" y="826294"/>
                </a:lnTo>
                <a:lnTo>
                  <a:pt x="1804988" y="469107"/>
                </a:lnTo>
                <a:lnTo>
                  <a:pt x="1838325" y="321469"/>
                </a:lnTo>
                <a:lnTo>
                  <a:pt x="1843088" y="297657"/>
                </a:lnTo>
                <a:lnTo>
                  <a:pt x="1840706" y="273844"/>
                </a:lnTo>
                <a:lnTo>
                  <a:pt x="1831181" y="259557"/>
                </a:lnTo>
                <a:lnTo>
                  <a:pt x="1814513" y="242888"/>
                </a:lnTo>
                <a:lnTo>
                  <a:pt x="1795463" y="238125"/>
                </a:lnTo>
                <a:lnTo>
                  <a:pt x="1745456" y="242888"/>
                </a:lnTo>
                <a:lnTo>
                  <a:pt x="1366838" y="2976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04DA09D-F18F-4069-A653-C935E22661DE}"/>
              </a:ext>
            </a:extLst>
          </p:cNvPr>
          <p:cNvSpPr/>
          <p:nvPr/>
        </p:nvSpPr>
        <p:spPr>
          <a:xfrm>
            <a:off x="5757863" y="4249739"/>
            <a:ext cx="1676400" cy="314325"/>
          </a:xfrm>
          <a:custGeom>
            <a:avLst/>
            <a:gdLst>
              <a:gd name="connsiteX0" fmla="*/ 1088231 w 1676400"/>
              <a:gd name="connsiteY0" fmla="*/ 190500 h 314325"/>
              <a:gd name="connsiteX1" fmla="*/ 847725 w 1676400"/>
              <a:gd name="connsiteY1" fmla="*/ 207169 h 314325"/>
              <a:gd name="connsiteX2" fmla="*/ 614362 w 1676400"/>
              <a:gd name="connsiteY2" fmla="*/ 226219 h 314325"/>
              <a:gd name="connsiteX3" fmla="*/ 66675 w 1676400"/>
              <a:gd name="connsiteY3" fmla="*/ 314325 h 314325"/>
              <a:gd name="connsiteX4" fmla="*/ 0 w 1676400"/>
              <a:gd name="connsiteY4" fmla="*/ 171450 h 314325"/>
              <a:gd name="connsiteX5" fmla="*/ 335756 w 1676400"/>
              <a:gd name="connsiteY5" fmla="*/ 130969 h 314325"/>
              <a:gd name="connsiteX6" fmla="*/ 638175 w 1676400"/>
              <a:gd name="connsiteY6" fmla="*/ 92869 h 314325"/>
              <a:gd name="connsiteX7" fmla="*/ 871537 w 1676400"/>
              <a:gd name="connsiteY7" fmla="*/ 54769 h 314325"/>
              <a:gd name="connsiteX8" fmla="*/ 1147762 w 1676400"/>
              <a:gd name="connsiteY8" fmla="*/ 21432 h 314325"/>
              <a:gd name="connsiteX9" fmla="*/ 1340643 w 1676400"/>
              <a:gd name="connsiteY9" fmla="*/ 7144 h 314325"/>
              <a:gd name="connsiteX10" fmla="*/ 1488281 w 1676400"/>
              <a:gd name="connsiteY10" fmla="*/ 0 h 314325"/>
              <a:gd name="connsiteX11" fmla="*/ 1652587 w 1676400"/>
              <a:gd name="connsiteY11" fmla="*/ 7144 h 314325"/>
              <a:gd name="connsiteX12" fmla="*/ 1676400 w 1676400"/>
              <a:gd name="connsiteY12" fmla="*/ 200025 h 314325"/>
              <a:gd name="connsiteX13" fmla="*/ 1564481 w 1676400"/>
              <a:gd name="connsiteY13" fmla="*/ 185738 h 314325"/>
              <a:gd name="connsiteX14" fmla="*/ 1519237 w 1676400"/>
              <a:gd name="connsiteY14" fmla="*/ 173832 h 314325"/>
              <a:gd name="connsiteX15" fmla="*/ 1440656 w 1676400"/>
              <a:gd name="connsiteY15" fmla="*/ 161925 h 314325"/>
              <a:gd name="connsiteX16" fmla="*/ 1364456 w 1676400"/>
              <a:gd name="connsiteY16" fmla="*/ 161925 h 314325"/>
              <a:gd name="connsiteX17" fmla="*/ 1264443 w 1676400"/>
              <a:gd name="connsiteY17" fmla="*/ 171450 h 314325"/>
              <a:gd name="connsiteX18" fmla="*/ 1088231 w 1676400"/>
              <a:gd name="connsiteY18" fmla="*/ 190500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676400" h="314325">
                <a:moveTo>
                  <a:pt x="1088231" y="190500"/>
                </a:moveTo>
                <a:lnTo>
                  <a:pt x="847725" y="207169"/>
                </a:lnTo>
                <a:lnTo>
                  <a:pt x="614362" y="226219"/>
                </a:lnTo>
                <a:lnTo>
                  <a:pt x="66675" y="314325"/>
                </a:lnTo>
                <a:lnTo>
                  <a:pt x="0" y="171450"/>
                </a:lnTo>
                <a:lnTo>
                  <a:pt x="335756" y="130969"/>
                </a:lnTo>
                <a:lnTo>
                  <a:pt x="638175" y="92869"/>
                </a:lnTo>
                <a:lnTo>
                  <a:pt x="871537" y="54769"/>
                </a:lnTo>
                <a:lnTo>
                  <a:pt x="1147762" y="21432"/>
                </a:lnTo>
                <a:lnTo>
                  <a:pt x="1340643" y="7144"/>
                </a:lnTo>
                <a:lnTo>
                  <a:pt x="1488281" y="0"/>
                </a:lnTo>
                <a:lnTo>
                  <a:pt x="1652587" y="7144"/>
                </a:lnTo>
                <a:lnTo>
                  <a:pt x="1676400" y="200025"/>
                </a:lnTo>
                <a:lnTo>
                  <a:pt x="1564481" y="185738"/>
                </a:lnTo>
                <a:lnTo>
                  <a:pt x="1519237" y="173832"/>
                </a:lnTo>
                <a:lnTo>
                  <a:pt x="1440656" y="161925"/>
                </a:lnTo>
                <a:lnTo>
                  <a:pt x="1364456" y="161925"/>
                </a:lnTo>
                <a:lnTo>
                  <a:pt x="1264443" y="171450"/>
                </a:lnTo>
                <a:lnTo>
                  <a:pt x="1088231" y="1905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612B69BA-2D06-4158-95AE-B7302F3E99C9}"/>
              </a:ext>
            </a:extLst>
          </p:cNvPr>
          <p:cNvSpPr/>
          <p:nvPr/>
        </p:nvSpPr>
        <p:spPr>
          <a:xfrm rot="16200000">
            <a:off x="4572796" y="3755232"/>
            <a:ext cx="2786062" cy="1533525"/>
          </a:xfrm>
          <a:custGeom>
            <a:avLst/>
            <a:gdLst>
              <a:gd name="connsiteX0" fmla="*/ 1859756 w 2786062"/>
              <a:gd name="connsiteY0" fmla="*/ 1464469 h 1533525"/>
              <a:gd name="connsiteX1" fmla="*/ 1583531 w 2786062"/>
              <a:gd name="connsiteY1" fmla="*/ 1450181 h 1533525"/>
              <a:gd name="connsiteX2" fmla="*/ 1481137 w 2786062"/>
              <a:gd name="connsiteY2" fmla="*/ 1435894 h 1533525"/>
              <a:gd name="connsiteX3" fmla="*/ 1331118 w 2786062"/>
              <a:gd name="connsiteY3" fmla="*/ 1404938 h 1533525"/>
              <a:gd name="connsiteX4" fmla="*/ 1257300 w 2786062"/>
              <a:gd name="connsiteY4" fmla="*/ 1383506 h 1533525"/>
              <a:gd name="connsiteX5" fmla="*/ 1104900 w 2786062"/>
              <a:gd name="connsiteY5" fmla="*/ 1323975 h 1533525"/>
              <a:gd name="connsiteX6" fmla="*/ 1023937 w 2786062"/>
              <a:gd name="connsiteY6" fmla="*/ 1285875 h 1533525"/>
              <a:gd name="connsiteX7" fmla="*/ 954881 w 2786062"/>
              <a:gd name="connsiteY7" fmla="*/ 1247775 h 1533525"/>
              <a:gd name="connsiteX8" fmla="*/ 876300 w 2786062"/>
              <a:gd name="connsiteY8" fmla="*/ 1200150 h 1533525"/>
              <a:gd name="connsiteX9" fmla="*/ 797718 w 2786062"/>
              <a:gd name="connsiteY9" fmla="*/ 1145381 h 1533525"/>
              <a:gd name="connsiteX10" fmla="*/ 714375 w 2786062"/>
              <a:gd name="connsiteY10" fmla="*/ 1078706 h 1533525"/>
              <a:gd name="connsiteX11" fmla="*/ 621506 w 2786062"/>
              <a:gd name="connsiteY11" fmla="*/ 992981 h 1533525"/>
              <a:gd name="connsiteX12" fmla="*/ 521493 w 2786062"/>
              <a:gd name="connsiteY12" fmla="*/ 885825 h 1533525"/>
              <a:gd name="connsiteX13" fmla="*/ 431006 w 2786062"/>
              <a:gd name="connsiteY13" fmla="*/ 771525 h 1533525"/>
              <a:gd name="connsiteX14" fmla="*/ 345281 w 2786062"/>
              <a:gd name="connsiteY14" fmla="*/ 650081 h 1533525"/>
              <a:gd name="connsiteX15" fmla="*/ 247650 w 2786062"/>
              <a:gd name="connsiteY15" fmla="*/ 502444 h 1533525"/>
              <a:gd name="connsiteX16" fmla="*/ 164306 w 2786062"/>
              <a:gd name="connsiteY16" fmla="*/ 366713 h 1533525"/>
              <a:gd name="connsiteX17" fmla="*/ 73818 w 2786062"/>
              <a:gd name="connsiteY17" fmla="*/ 202406 h 1533525"/>
              <a:gd name="connsiteX18" fmla="*/ 14287 w 2786062"/>
              <a:gd name="connsiteY18" fmla="*/ 88106 h 1533525"/>
              <a:gd name="connsiteX19" fmla="*/ 2381 w 2786062"/>
              <a:gd name="connsiteY19" fmla="*/ 59531 h 1533525"/>
              <a:gd name="connsiteX20" fmla="*/ 0 w 2786062"/>
              <a:gd name="connsiteY20" fmla="*/ 33338 h 1533525"/>
              <a:gd name="connsiteX21" fmla="*/ 2381 w 2786062"/>
              <a:gd name="connsiteY21" fmla="*/ 9525 h 1533525"/>
              <a:gd name="connsiteX22" fmla="*/ 14287 w 2786062"/>
              <a:gd name="connsiteY22" fmla="*/ 0 h 1533525"/>
              <a:gd name="connsiteX23" fmla="*/ 30956 w 2786062"/>
              <a:gd name="connsiteY23" fmla="*/ 2381 h 1533525"/>
              <a:gd name="connsiteX24" fmla="*/ 54768 w 2786062"/>
              <a:gd name="connsiteY24" fmla="*/ 19050 h 1533525"/>
              <a:gd name="connsiteX25" fmla="*/ 114300 w 2786062"/>
              <a:gd name="connsiteY25" fmla="*/ 114300 h 1533525"/>
              <a:gd name="connsiteX26" fmla="*/ 180975 w 2786062"/>
              <a:gd name="connsiteY26" fmla="*/ 211931 h 1533525"/>
              <a:gd name="connsiteX27" fmla="*/ 245268 w 2786062"/>
              <a:gd name="connsiteY27" fmla="*/ 302419 h 1533525"/>
              <a:gd name="connsiteX28" fmla="*/ 295275 w 2786062"/>
              <a:gd name="connsiteY28" fmla="*/ 369094 h 1533525"/>
              <a:gd name="connsiteX29" fmla="*/ 371475 w 2786062"/>
              <a:gd name="connsiteY29" fmla="*/ 454819 h 1533525"/>
              <a:gd name="connsiteX30" fmla="*/ 435768 w 2786062"/>
              <a:gd name="connsiteY30" fmla="*/ 531019 h 1533525"/>
              <a:gd name="connsiteX31" fmla="*/ 511968 w 2786062"/>
              <a:gd name="connsiteY31" fmla="*/ 611981 h 1533525"/>
              <a:gd name="connsiteX32" fmla="*/ 588168 w 2786062"/>
              <a:gd name="connsiteY32" fmla="*/ 683419 h 1533525"/>
              <a:gd name="connsiteX33" fmla="*/ 700087 w 2786062"/>
              <a:gd name="connsiteY33" fmla="*/ 785813 h 1533525"/>
              <a:gd name="connsiteX34" fmla="*/ 800100 w 2786062"/>
              <a:gd name="connsiteY34" fmla="*/ 864394 h 1533525"/>
              <a:gd name="connsiteX35" fmla="*/ 902493 w 2786062"/>
              <a:gd name="connsiteY35" fmla="*/ 933450 h 1533525"/>
              <a:gd name="connsiteX36" fmla="*/ 969168 w 2786062"/>
              <a:gd name="connsiteY36" fmla="*/ 976313 h 1533525"/>
              <a:gd name="connsiteX37" fmla="*/ 1031081 w 2786062"/>
              <a:gd name="connsiteY37" fmla="*/ 1009650 h 1533525"/>
              <a:gd name="connsiteX38" fmla="*/ 1107281 w 2786062"/>
              <a:gd name="connsiteY38" fmla="*/ 1050131 h 1533525"/>
              <a:gd name="connsiteX39" fmla="*/ 1162050 w 2786062"/>
              <a:gd name="connsiteY39" fmla="*/ 1076325 h 1533525"/>
              <a:gd name="connsiteX40" fmla="*/ 1266825 w 2786062"/>
              <a:gd name="connsiteY40" fmla="*/ 1114425 h 1533525"/>
              <a:gd name="connsiteX41" fmla="*/ 1357312 w 2786062"/>
              <a:gd name="connsiteY41" fmla="*/ 1140619 h 1533525"/>
              <a:gd name="connsiteX42" fmla="*/ 1466850 w 2786062"/>
              <a:gd name="connsiteY42" fmla="*/ 1162050 h 1533525"/>
              <a:gd name="connsiteX43" fmla="*/ 1540668 w 2786062"/>
              <a:gd name="connsiteY43" fmla="*/ 1176338 h 1533525"/>
              <a:gd name="connsiteX44" fmla="*/ 1702593 w 2786062"/>
              <a:gd name="connsiteY44" fmla="*/ 1202531 h 1533525"/>
              <a:gd name="connsiteX45" fmla="*/ 1847850 w 2786062"/>
              <a:gd name="connsiteY45" fmla="*/ 1216819 h 1533525"/>
              <a:gd name="connsiteX46" fmla="*/ 1976437 w 2786062"/>
              <a:gd name="connsiteY46" fmla="*/ 1223963 h 1533525"/>
              <a:gd name="connsiteX47" fmla="*/ 2093118 w 2786062"/>
              <a:gd name="connsiteY47" fmla="*/ 1223963 h 1533525"/>
              <a:gd name="connsiteX48" fmla="*/ 2233612 w 2786062"/>
              <a:gd name="connsiteY48" fmla="*/ 1223963 h 1533525"/>
              <a:gd name="connsiteX49" fmla="*/ 2428875 w 2786062"/>
              <a:gd name="connsiteY49" fmla="*/ 1223963 h 1533525"/>
              <a:gd name="connsiteX50" fmla="*/ 2478881 w 2786062"/>
              <a:gd name="connsiteY50" fmla="*/ 1219200 h 1533525"/>
              <a:gd name="connsiteX51" fmla="*/ 2528887 w 2786062"/>
              <a:gd name="connsiteY51" fmla="*/ 1207294 h 1533525"/>
              <a:gd name="connsiteX52" fmla="*/ 2564606 w 2786062"/>
              <a:gd name="connsiteY52" fmla="*/ 1185863 h 1533525"/>
              <a:gd name="connsiteX53" fmla="*/ 2607468 w 2786062"/>
              <a:gd name="connsiteY53" fmla="*/ 1152525 h 1533525"/>
              <a:gd name="connsiteX54" fmla="*/ 2745581 w 2786062"/>
              <a:gd name="connsiteY54" fmla="*/ 1009650 h 1533525"/>
              <a:gd name="connsiteX55" fmla="*/ 2786062 w 2786062"/>
              <a:gd name="connsiteY55" fmla="*/ 1159669 h 1533525"/>
              <a:gd name="connsiteX56" fmla="*/ 2697956 w 2786062"/>
              <a:gd name="connsiteY56" fmla="*/ 1281113 h 1533525"/>
              <a:gd name="connsiteX57" fmla="*/ 2655093 w 2786062"/>
              <a:gd name="connsiteY57" fmla="*/ 1359694 h 1533525"/>
              <a:gd name="connsiteX58" fmla="*/ 2588418 w 2786062"/>
              <a:gd name="connsiteY58" fmla="*/ 1464469 h 1533525"/>
              <a:gd name="connsiteX59" fmla="*/ 2557462 w 2786062"/>
              <a:gd name="connsiteY59" fmla="*/ 1509713 h 1533525"/>
              <a:gd name="connsiteX60" fmla="*/ 2540793 w 2786062"/>
              <a:gd name="connsiteY60" fmla="*/ 1526381 h 1533525"/>
              <a:gd name="connsiteX61" fmla="*/ 2524125 w 2786062"/>
              <a:gd name="connsiteY61" fmla="*/ 1533525 h 1533525"/>
              <a:gd name="connsiteX62" fmla="*/ 2500312 w 2786062"/>
              <a:gd name="connsiteY62" fmla="*/ 1533525 h 1533525"/>
              <a:gd name="connsiteX63" fmla="*/ 2486025 w 2786062"/>
              <a:gd name="connsiteY63" fmla="*/ 1528763 h 1533525"/>
              <a:gd name="connsiteX64" fmla="*/ 2466975 w 2786062"/>
              <a:gd name="connsiteY64" fmla="*/ 1514475 h 1533525"/>
              <a:gd name="connsiteX65" fmla="*/ 2445543 w 2786062"/>
              <a:gd name="connsiteY65" fmla="*/ 1485900 h 1533525"/>
              <a:gd name="connsiteX66" fmla="*/ 2440781 w 2786062"/>
              <a:gd name="connsiteY66" fmla="*/ 1471613 h 1533525"/>
              <a:gd name="connsiteX67" fmla="*/ 2266950 w 2786062"/>
              <a:gd name="connsiteY67" fmla="*/ 1471613 h 1533525"/>
              <a:gd name="connsiteX68" fmla="*/ 2109787 w 2786062"/>
              <a:gd name="connsiteY68" fmla="*/ 1466850 h 1533525"/>
              <a:gd name="connsiteX69" fmla="*/ 1859756 w 2786062"/>
              <a:gd name="connsiteY69" fmla="*/ 1464469 h 1533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86062" h="1533525">
                <a:moveTo>
                  <a:pt x="1859756" y="1464469"/>
                </a:moveTo>
                <a:lnTo>
                  <a:pt x="1583531" y="1450181"/>
                </a:lnTo>
                <a:lnTo>
                  <a:pt x="1481137" y="1435894"/>
                </a:lnTo>
                <a:lnTo>
                  <a:pt x="1331118" y="1404938"/>
                </a:lnTo>
                <a:lnTo>
                  <a:pt x="1257300" y="1383506"/>
                </a:lnTo>
                <a:lnTo>
                  <a:pt x="1104900" y="1323975"/>
                </a:lnTo>
                <a:lnTo>
                  <a:pt x="1023937" y="1285875"/>
                </a:lnTo>
                <a:lnTo>
                  <a:pt x="954881" y="1247775"/>
                </a:lnTo>
                <a:lnTo>
                  <a:pt x="876300" y="1200150"/>
                </a:lnTo>
                <a:lnTo>
                  <a:pt x="797718" y="1145381"/>
                </a:lnTo>
                <a:lnTo>
                  <a:pt x="714375" y="1078706"/>
                </a:lnTo>
                <a:lnTo>
                  <a:pt x="621506" y="992981"/>
                </a:lnTo>
                <a:lnTo>
                  <a:pt x="521493" y="885825"/>
                </a:lnTo>
                <a:lnTo>
                  <a:pt x="431006" y="771525"/>
                </a:lnTo>
                <a:lnTo>
                  <a:pt x="345281" y="650081"/>
                </a:lnTo>
                <a:lnTo>
                  <a:pt x="247650" y="502444"/>
                </a:lnTo>
                <a:lnTo>
                  <a:pt x="164306" y="366713"/>
                </a:lnTo>
                <a:lnTo>
                  <a:pt x="73818" y="202406"/>
                </a:lnTo>
                <a:lnTo>
                  <a:pt x="14287" y="88106"/>
                </a:lnTo>
                <a:lnTo>
                  <a:pt x="2381" y="59531"/>
                </a:lnTo>
                <a:lnTo>
                  <a:pt x="0" y="33338"/>
                </a:lnTo>
                <a:lnTo>
                  <a:pt x="2381" y="9525"/>
                </a:lnTo>
                <a:lnTo>
                  <a:pt x="14287" y="0"/>
                </a:lnTo>
                <a:lnTo>
                  <a:pt x="30956" y="2381"/>
                </a:lnTo>
                <a:lnTo>
                  <a:pt x="54768" y="19050"/>
                </a:lnTo>
                <a:lnTo>
                  <a:pt x="114300" y="114300"/>
                </a:lnTo>
                <a:lnTo>
                  <a:pt x="180975" y="211931"/>
                </a:lnTo>
                <a:lnTo>
                  <a:pt x="245268" y="302419"/>
                </a:lnTo>
                <a:lnTo>
                  <a:pt x="295275" y="369094"/>
                </a:lnTo>
                <a:lnTo>
                  <a:pt x="371475" y="454819"/>
                </a:lnTo>
                <a:lnTo>
                  <a:pt x="435768" y="531019"/>
                </a:lnTo>
                <a:lnTo>
                  <a:pt x="511968" y="611981"/>
                </a:lnTo>
                <a:lnTo>
                  <a:pt x="588168" y="683419"/>
                </a:lnTo>
                <a:lnTo>
                  <a:pt x="700087" y="785813"/>
                </a:lnTo>
                <a:lnTo>
                  <a:pt x="800100" y="864394"/>
                </a:lnTo>
                <a:lnTo>
                  <a:pt x="902493" y="933450"/>
                </a:lnTo>
                <a:lnTo>
                  <a:pt x="969168" y="976313"/>
                </a:lnTo>
                <a:lnTo>
                  <a:pt x="1031081" y="1009650"/>
                </a:lnTo>
                <a:lnTo>
                  <a:pt x="1107281" y="1050131"/>
                </a:lnTo>
                <a:lnTo>
                  <a:pt x="1162050" y="1076325"/>
                </a:lnTo>
                <a:lnTo>
                  <a:pt x="1266825" y="1114425"/>
                </a:lnTo>
                <a:lnTo>
                  <a:pt x="1357312" y="1140619"/>
                </a:lnTo>
                <a:lnTo>
                  <a:pt x="1466850" y="1162050"/>
                </a:lnTo>
                <a:lnTo>
                  <a:pt x="1540668" y="1176338"/>
                </a:lnTo>
                <a:lnTo>
                  <a:pt x="1702593" y="1202531"/>
                </a:lnTo>
                <a:lnTo>
                  <a:pt x="1847850" y="1216819"/>
                </a:lnTo>
                <a:lnTo>
                  <a:pt x="1976437" y="1223963"/>
                </a:lnTo>
                <a:lnTo>
                  <a:pt x="2093118" y="1223963"/>
                </a:lnTo>
                <a:lnTo>
                  <a:pt x="2233612" y="1223963"/>
                </a:lnTo>
                <a:lnTo>
                  <a:pt x="2428875" y="1223963"/>
                </a:lnTo>
                <a:lnTo>
                  <a:pt x="2478881" y="1219200"/>
                </a:lnTo>
                <a:lnTo>
                  <a:pt x="2528887" y="1207294"/>
                </a:lnTo>
                <a:lnTo>
                  <a:pt x="2564606" y="1185863"/>
                </a:lnTo>
                <a:lnTo>
                  <a:pt x="2607468" y="1152525"/>
                </a:lnTo>
                <a:lnTo>
                  <a:pt x="2745581" y="1009650"/>
                </a:lnTo>
                <a:lnTo>
                  <a:pt x="2786062" y="1159669"/>
                </a:lnTo>
                <a:lnTo>
                  <a:pt x="2697956" y="1281113"/>
                </a:lnTo>
                <a:lnTo>
                  <a:pt x="2655093" y="1359694"/>
                </a:lnTo>
                <a:lnTo>
                  <a:pt x="2588418" y="1464469"/>
                </a:lnTo>
                <a:lnTo>
                  <a:pt x="2557462" y="1509713"/>
                </a:lnTo>
                <a:lnTo>
                  <a:pt x="2540793" y="1526381"/>
                </a:lnTo>
                <a:lnTo>
                  <a:pt x="2524125" y="1533525"/>
                </a:lnTo>
                <a:lnTo>
                  <a:pt x="2500312" y="1533525"/>
                </a:lnTo>
                <a:lnTo>
                  <a:pt x="2486025" y="1528763"/>
                </a:lnTo>
                <a:lnTo>
                  <a:pt x="2466975" y="1514475"/>
                </a:lnTo>
                <a:lnTo>
                  <a:pt x="2445543" y="1485900"/>
                </a:lnTo>
                <a:lnTo>
                  <a:pt x="2440781" y="1471613"/>
                </a:lnTo>
                <a:lnTo>
                  <a:pt x="2266950" y="1471613"/>
                </a:lnTo>
                <a:lnTo>
                  <a:pt x="2109787" y="1466850"/>
                </a:lnTo>
                <a:lnTo>
                  <a:pt x="1859756" y="14644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6AABD07-73FD-48BE-9DD9-379CAC9AE784}"/>
              </a:ext>
            </a:extLst>
          </p:cNvPr>
          <p:cNvSpPr/>
          <p:nvPr/>
        </p:nvSpPr>
        <p:spPr>
          <a:xfrm>
            <a:off x="6524626" y="4524375"/>
            <a:ext cx="1927225" cy="1385888"/>
          </a:xfrm>
          <a:custGeom>
            <a:avLst/>
            <a:gdLst>
              <a:gd name="connsiteX0" fmla="*/ 745331 w 1926431"/>
              <a:gd name="connsiteY0" fmla="*/ 935831 h 1385888"/>
              <a:gd name="connsiteX1" fmla="*/ 485775 w 1926431"/>
              <a:gd name="connsiteY1" fmla="*/ 616744 h 1385888"/>
              <a:gd name="connsiteX2" fmla="*/ 335756 w 1926431"/>
              <a:gd name="connsiteY2" fmla="*/ 438150 h 1385888"/>
              <a:gd name="connsiteX3" fmla="*/ 183356 w 1926431"/>
              <a:gd name="connsiteY3" fmla="*/ 266700 h 1385888"/>
              <a:gd name="connsiteX4" fmla="*/ 0 w 1926431"/>
              <a:gd name="connsiteY4" fmla="*/ 73819 h 1385888"/>
              <a:gd name="connsiteX5" fmla="*/ 16669 w 1926431"/>
              <a:gd name="connsiteY5" fmla="*/ 0 h 1385888"/>
              <a:gd name="connsiteX6" fmla="*/ 107156 w 1926431"/>
              <a:gd name="connsiteY6" fmla="*/ 61913 h 1385888"/>
              <a:gd name="connsiteX7" fmla="*/ 183356 w 1926431"/>
              <a:gd name="connsiteY7" fmla="*/ 111919 h 1385888"/>
              <a:gd name="connsiteX8" fmla="*/ 283369 w 1926431"/>
              <a:gd name="connsiteY8" fmla="*/ 183356 h 1385888"/>
              <a:gd name="connsiteX9" fmla="*/ 438150 w 1926431"/>
              <a:gd name="connsiteY9" fmla="*/ 311944 h 1385888"/>
              <a:gd name="connsiteX10" fmla="*/ 559594 w 1926431"/>
              <a:gd name="connsiteY10" fmla="*/ 416719 h 1385888"/>
              <a:gd name="connsiteX11" fmla="*/ 664369 w 1926431"/>
              <a:gd name="connsiteY11" fmla="*/ 504825 h 1385888"/>
              <a:gd name="connsiteX12" fmla="*/ 819150 w 1926431"/>
              <a:gd name="connsiteY12" fmla="*/ 633413 h 1385888"/>
              <a:gd name="connsiteX13" fmla="*/ 919163 w 1926431"/>
              <a:gd name="connsiteY13" fmla="*/ 714375 h 1385888"/>
              <a:gd name="connsiteX14" fmla="*/ 997744 w 1926431"/>
              <a:gd name="connsiteY14" fmla="*/ 781050 h 1385888"/>
              <a:gd name="connsiteX15" fmla="*/ 1107281 w 1926431"/>
              <a:gd name="connsiteY15" fmla="*/ 866775 h 1385888"/>
              <a:gd name="connsiteX16" fmla="*/ 1209675 w 1926431"/>
              <a:gd name="connsiteY16" fmla="*/ 947738 h 1385888"/>
              <a:gd name="connsiteX17" fmla="*/ 1314450 w 1926431"/>
              <a:gd name="connsiteY17" fmla="*/ 1016794 h 1385888"/>
              <a:gd name="connsiteX18" fmla="*/ 1395413 w 1926431"/>
              <a:gd name="connsiteY18" fmla="*/ 1069181 h 1385888"/>
              <a:gd name="connsiteX19" fmla="*/ 1488281 w 1926431"/>
              <a:gd name="connsiteY19" fmla="*/ 1121569 h 1385888"/>
              <a:gd name="connsiteX20" fmla="*/ 1578769 w 1926431"/>
              <a:gd name="connsiteY20" fmla="*/ 1164431 h 1385888"/>
              <a:gd name="connsiteX21" fmla="*/ 1685925 w 1926431"/>
              <a:gd name="connsiteY21" fmla="*/ 1214438 h 1385888"/>
              <a:gd name="connsiteX22" fmla="*/ 1802606 w 1926431"/>
              <a:gd name="connsiteY22" fmla="*/ 1262063 h 1385888"/>
              <a:gd name="connsiteX23" fmla="*/ 1874044 w 1926431"/>
              <a:gd name="connsiteY23" fmla="*/ 1288256 h 1385888"/>
              <a:gd name="connsiteX24" fmla="*/ 1905000 w 1926431"/>
              <a:gd name="connsiteY24" fmla="*/ 1304925 h 1385888"/>
              <a:gd name="connsiteX25" fmla="*/ 1919288 w 1926431"/>
              <a:gd name="connsiteY25" fmla="*/ 1319213 h 1385888"/>
              <a:gd name="connsiteX26" fmla="*/ 1926431 w 1926431"/>
              <a:gd name="connsiteY26" fmla="*/ 1335881 h 1385888"/>
              <a:gd name="connsiteX27" fmla="*/ 1926431 w 1926431"/>
              <a:gd name="connsiteY27" fmla="*/ 1354931 h 1385888"/>
              <a:gd name="connsiteX28" fmla="*/ 1916906 w 1926431"/>
              <a:gd name="connsiteY28" fmla="*/ 1371600 h 1385888"/>
              <a:gd name="connsiteX29" fmla="*/ 1895475 w 1926431"/>
              <a:gd name="connsiteY29" fmla="*/ 1381125 h 1385888"/>
              <a:gd name="connsiteX30" fmla="*/ 1764506 w 1926431"/>
              <a:gd name="connsiteY30" fmla="*/ 1385888 h 1385888"/>
              <a:gd name="connsiteX31" fmla="*/ 1514475 w 1926431"/>
              <a:gd name="connsiteY31" fmla="*/ 1383506 h 1385888"/>
              <a:gd name="connsiteX32" fmla="*/ 1233488 w 1926431"/>
              <a:gd name="connsiteY32" fmla="*/ 1385888 h 1385888"/>
              <a:gd name="connsiteX33" fmla="*/ 1164431 w 1926431"/>
              <a:gd name="connsiteY33" fmla="*/ 1385888 h 1385888"/>
              <a:gd name="connsiteX34" fmla="*/ 1147763 w 1926431"/>
              <a:gd name="connsiteY34" fmla="*/ 1383506 h 1385888"/>
              <a:gd name="connsiteX35" fmla="*/ 1126331 w 1926431"/>
              <a:gd name="connsiteY35" fmla="*/ 1373981 h 1385888"/>
              <a:gd name="connsiteX36" fmla="*/ 1073944 w 1926431"/>
              <a:gd name="connsiteY36" fmla="*/ 1335881 h 1385888"/>
              <a:gd name="connsiteX37" fmla="*/ 990600 w 1926431"/>
              <a:gd name="connsiteY37" fmla="*/ 1250156 h 1385888"/>
              <a:gd name="connsiteX38" fmla="*/ 862013 w 1926431"/>
              <a:gd name="connsiteY38" fmla="*/ 1090613 h 1385888"/>
              <a:gd name="connsiteX39" fmla="*/ 745331 w 1926431"/>
              <a:gd name="connsiteY39" fmla="*/ 935831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926431" h="1385888">
                <a:moveTo>
                  <a:pt x="745331" y="935831"/>
                </a:moveTo>
                <a:lnTo>
                  <a:pt x="485775" y="616744"/>
                </a:lnTo>
                <a:lnTo>
                  <a:pt x="335756" y="438150"/>
                </a:lnTo>
                <a:lnTo>
                  <a:pt x="183356" y="266700"/>
                </a:lnTo>
                <a:lnTo>
                  <a:pt x="0" y="73819"/>
                </a:lnTo>
                <a:lnTo>
                  <a:pt x="16669" y="0"/>
                </a:lnTo>
                <a:lnTo>
                  <a:pt x="107156" y="61913"/>
                </a:lnTo>
                <a:lnTo>
                  <a:pt x="183356" y="111919"/>
                </a:lnTo>
                <a:lnTo>
                  <a:pt x="283369" y="183356"/>
                </a:lnTo>
                <a:lnTo>
                  <a:pt x="438150" y="311944"/>
                </a:lnTo>
                <a:lnTo>
                  <a:pt x="559594" y="416719"/>
                </a:lnTo>
                <a:lnTo>
                  <a:pt x="664369" y="504825"/>
                </a:lnTo>
                <a:lnTo>
                  <a:pt x="819150" y="633413"/>
                </a:lnTo>
                <a:lnTo>
                  <a:pt x="919163" y="714375"/>
                </a:lnTo>
                <a:lnTo>
                  <a:pt x="997744" y="781050"/>
                </a:lnTo>
                <a:lnTo>
                  <a:pt x="1107281" y="866775"/>
                </a:lnTo>
                <a:lnTo>
                  <a:pt x="1209675" y="947738"/>
                </a:lnTo>
                <a:lnTo>
                  <a:pt x="1314450" y="1016794"/>
                </a:lnTo>
                <a:lnTo>
                  <a:pt x="1395413" y="1069181"/>
                </a:lnTo>
                <a:lnTo>
                  <a:pt x="1488281" y="1121569"/>
                </a:lnTo>
                <a:lnTo>
                  <a:pt x="1578769" y="1164431"/>
                </a:lnTo>
                <a:lnTo>
                  <a:pt x="1685925" y="1214438"/>
                </a:lnTo>
                <a:lnTo>
                  <a:pt x="1802606" y="1262063"/>
                </a:lnTo>
                <a:lnTo>
                  <a:pt x="1874044" y="1288256"/>
                </a:lnTo>
                <a:lnTo>
                  <a:pt x="1905000" y="1304925"/>
                </a:lnTo>
                <a:lnTo>
                  <a:pt x="1919288" y="1319213"/>
                </a:lnTo>
                <a:lnTo>
                  <a:pt x="1926431" y="1335881"/>
                </a:lnTo>
                <a:lnTo>
                  <a:pt x="1926431" y="1354931"/>
                </a:lnTo>
                <a:lnTo>
                  <a:pt x="1916906" y="1371600"/>
                </a:lnTo>
                <a:lnTo>
                  <a:pt x="1895475" y="1381125"/>
                </a:lnTo>
                <a:lnTo>
                  <a:pt x="1764506" y="1385888"/>
                </a:lnTo>
                <a:lnTo>
                  <a:pt x="1514475" y="1383506"/>
                </a:lnTo>
                <a:lnTo>
                  <a:pt x="1233488" y="1385888"/>
                </a:lnTo>
                <a:lnTo>
                  <a:pt x="1164431" y="1385888"/>
                </a:lnTo>
                <a:lnTo>
                  <a:pt x="1147763" y="1383506"/>
                </a:lnTo>
                <a:lnTo>
                  <a:pt x="1126331" y="1373981"/>
                </a:lnTo>
                <a:lnTo>
                  <a:pt x="1073944" y="1335881"/>
                </a:lnTo>
                <a:lnTo>
                  <a:pt x="990600" y="1250156"/>
                </a:lnTo>
                <a:lnTo>
                  <a:pt x="862013" y="1090613"/>
                </a:lnTo>
                <a:lnTo>
                  <a:pt x="745331" y="935831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6AFF4C54-0659-4283-A652-E067688ED051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</p:grpSpPr>
        <p:sp>
          <p:nvSpPr>
            <p:cNvPr id="19" name="フリーフォーム 6">
              <a:extLst>
                <a:ext uri="{FF2B5EF4-FFF2-40B4-BE49-F238E27FC236}">
                  <a16:creationId xmlns:a16="http://schemas.microsoft.com/office/drawing/2014/main" id="{7B0D3AC8-1CBC-4658-89B2-FDCFF819D83C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">
              <a:extLst>
                <a:ext uri="{FF2B5EF4-FFF2-40B4-BE49-F238E27FC236}">
                  <a16:creationId xmlns:a16="http://schemas.microsoft.com/office/drawing/2014/main" id="{EE8CC42E-53B8-4722-82B8-D1B9FDEBAB8C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">
              <a:extLst>
                <a:ext uri="{FF2B5EF4-FFF2-40B4-BE49-F238E27FC236}">
                  <a16:creationId xmlns:a16="http://schemas.microsoft.com/office/drawing/2014/main" id="{6A3C317B-3231-43AA-B24D-265491766DE9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">
              <a:extLst>
                <a:ext uri="{FF2B5EF4-FFF2-40B4-BE49-F238E27FC236}">
                  <a16:creationId xmlns:a16="http://schemas.microsoft.com/office/drawing/2014/main" id="{B776D2A0-5D66-4CF6-B87E-9A48CACC80FA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91C45A6E-0A7B-4655-988A-6AFFAE6C3E9A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4A5CDBE9-EDD4-4281-98A2-601C098694DB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1A8972EA-060D-49F6-AA27-7BE64D9D261B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ABBCC9A8-914C-433A-9DAC-F1F677F2C46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">
              <a:extLst>
                <a:ext uri="{FF2B5EF4-FFF2-40B4-BE49-F238E27FC236}">
                  <a16:creationId xmlns:a16="http://schemas.microsoft.com/office/drawing/2014/main" id="{8FE68608-D012-45FD-8EB6-5F1C881A8FEA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8B073E82-AEC4-429A-BD6E-27CA06DDCF0C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7">
              <a:extLst>
                <a:ext uri="{FF2B5EF4-FFF2-40B4-BE49-F238E27FC236}">
                  <a16:creationId xmlns:a16="http://schemas.microsoft.com/office/drawing/2014/main" id="{51632EA1-E04D-44BF-BB91-255299B23E21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524F77B0-C812-4125-A5F2-65D906ADC5ED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744087AB-D76F-4AD6-BABF-A14DF30B3EDE}"/>
              </a:ext>
            </a:extLst>
          </p:cNvPr>
          <p:cNvGrpSpPr/>
          <p:nvPr/>
        </p:nvGrpSpPr>
        <p:grpSpPr>
          <a:xfrm>
            <a:off x="3496470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3" name="フリーフォーム 6">
              <a:extLst>
                <a:ext uri="{FF2B5EF4-FFF2-40B4-BE49-F238E27FC236}">
                  <a16:creationId xmlns:a16="http://schemas.microsoft.com/office/drawing/2014/main" id="{93FE7D83-5563-456E-A26D-8265DFBAC3FF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">
              <a:extLst>
                <a:ext uri="{FF2B5EF4-FFF2-40B4-BE49-F238E27FC236}">
                  <a16:creationId xmlns:a16="http://schemas.microsoft.com/office/drawing/2014/main" id="{72D2776C-E1DC-4B6A-ABB2-013C423A7D23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">
              <a:extLst>
                <a:ext uri="{FF2B5EF4-FFF2-40B4-BE49-F238E27FC236}">
                  <a16:creationId xmlns:a16="http://schemas.microsoft.com/office/drawing/2014/main" id="{0730ECDC-BACB-4B98-9E0F-97F2F8596152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31F7203A-9B4D-4D63-9F68-B1D7BA7C2B15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09E5721D-B639-4B76-A8EA-0AEC0F9326EF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34BA06FA-B9D8-498D-931F-FF49752D017C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">
              <a:extLst>
                <a:ext uri="{FF2B5EF4-FFF2-40B4-BE49-F238E27FC236}">
                  <a16:creationId xmlns:a16="http://schemas.microsoft.com/office/drawing/2014/main" id="{5D5236C8-239C-460D-B466-5A3FADC34156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59E6387B-57C5-46AB-AABF-38DF3E6E178F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">
              <a:extLst>
                <a:ext uri="{FF2B5EF4-FFF2-40B4-BE49-F238E27FC236}">
                  <a16:creationId xmlns:a16="http://schemas.microsoft.com/office/drawing/2014/main" id="{FA2E0DED-7344-49EE-9628-EA9947B8A008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4CB790E0-086E-41EA-93CC-4D48B2F9ABE9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7">
              <a:extLst>
                <a:ext uri="{FF2B5EF4-FFF2-40B4-BE49-F238E27FC236}">
                  <a16:creationId xmlns:a16="http://schemas.microsoft.com/office/drawing/2014/main" id="{53BC8801-0123-4283-9228-302777B136FB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65025EF3-A9F2-4C76-8204-C99CE91AD688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53278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FB6F600C-4DE8-44E1-A715-F6A847A63D98}"/>
              </a:ext>
            </a:extLst>
          </p:cNvPr>
          <p:cNvSpPr/>
          <p:nvPr/>
        </p:nvSpPr>
        <p:spPr>
          <a:xfrm>
            <a:off x="4298951" y="2066926"/>
            <a:ext cx="1511300" cy="449263"/>
          </a:xfrm>
          <a:custGeom>
            <a:avLst/>
            <a:gdLst>
              <a:gd name="connsiteX0" fmla="*/ 783432 w 1512094"/>
              <a:gd name="connsiteY0" fmla="*/ 183356 h 450056"/>
              <a:gd name="connsiteX1" fmla="*/ 945357 w 1512094"/>
              <a:gd name="connsiteY1" fmla="*/ 138113 h 450056"/>
              <a:gd name="connsiteX2" fmla="*/ 1033463 w 1512094"/>
              <a:gd name="connsiteY2" fmla="*/ 111919 h 450056"/>
              <a:gd name="connsiteX3" fmla="*/ 1076325 w 1512094"/>
              <a:gd name="connsiteY3" fmla="*/ 90488 h 450056"/>
              <a:gd name="connsiteX4" fmla="*/ 1143000 w 1512094"/>
              <a:gd name="connsiteY4" fmla="*/ 54769 h 450056"/>
              <a:gd name="connsiteX5" fmla="*/ 1200150 w 1512094"/>
              <a:gd name="connsiteY5" fmla="*/ 21431 h 450056"/>
              <a:gd name="connsiteX6" fmla="*/ 1231107 w 1512094"/>
              <a:gd name="connsiteY6" fmla="*/ 2381 h 450056"/>
              <a:gd name="connsiteX7" fmla="*/ 1273969 w 1512094"/>
              <a:gd name="connsiteY7" fmla="*/ 0 h 450056"/>
              <a:gd name="connsiteX8" fmla="*/ 1335882 w 1512094"/>
              <a:gd name="connsiteY8" fmla="*/ 9525 h 450056"/>
              <a:gd name="connsiteX9" fmla="*/ 1378744 w 1512094"/>
              <a:gd name="connsiteY9" fmla="*/ 19050 h 450056"/>
              <a:gd name="connsiteX10" fmla="*/ 1419225 w 1512094"/>
              <a:gd name="connsiteY10" fmla="*/ 33338 h 450056"/>
              <a:gd name="connsiteX11" fmla="*/ 1459707 w 1512094"/>
              <a:gd name="connsiteY11" fmla="*/ 50006 h 450056"/>
              <a:gd name="connsiteX12" fmla="*/ 1481138 w 1512094"/>
              <a:gd name="connsiteY12" fmla="*/ 66675 h 450056"/>
              <a:gd name="connsiteX13" fmla="*/ 1504950 w 1512094"/>
              <a:gd name="connsiteY13" fmla="*/ 95250 h 450056"/>
              <a:gd name="connsiteX14" fmla="*/ 1512094 w 1512094"/>
              <a:gd name="connsiteY14" fmla="*/ 111919 h 450056"/>
              <a:gd name="connsiteX15" fmla="*/ 1512094 w 1512094"/>
              <a:gd name="connsiteY15" fmla="*/ 140494 h 450056"/>
              <a:gd name="connsiteX16" fmla="*/ 1504950 w 1512094"/>
              <a:gd name="connsiteY16" fmla="*/ 166688 h 450056"/>
              <a:gd name="connsiteX17" fmla="*/ 1483519 w 1512094"/>
              <a:gd name="connsiteY17" fmla="*/ 195263 h 450056"/>
              <a:gd name="connsiteX18" fmla="*/ 1445419 w 1512094"/>
              <a:gd name="connsiteY18" fmla="*/ 221456 h 450056"/>
              <a:gd name="connsiteX19" fmla="*/ 1312069 w 1512094"/>
              <a:gd name="connsiteY19" fmla="*/ 259556 h 450056"/>
              <a:gd name="connsiteX20" fmla="*/ 1162050 w 1512094"/>
              <a:gd name="connsiteY20" fmla="*/ 300038 h 450056"/>
              <a:gd name="connsiteX21" fmla="*/ 1019175 w 1512094"/>
              <a:gd name="connsiteY21" fmla="*/ 338138 h 450056"/>
              <a:gd name="connsiteX22" fmla="*/ 885825 w 1512094"/>
              <a:gd name="connsiteY22" fmla="*/ 369094 h 450056"/>
              <a:gd name="connsiteX23" fmla="*/ 726282 w 1512094"/>
              <a:gd name="connsiteY23" fmla="*/ 404813 h 450056"/>
              <a:gd name="connsiteX24" fmla="*/ 588169 w 1512094"/>
              <a:gd name="connsiteY24" fmla="*/ 431006 h 450056"/>
              <a:gd name="connsiteX25" fmla="*/ 490538 w 1512094"/>
              <a:gd name="connsiteY25" fmla="*/ 445294 h 450056"/>
              <a:gd name="connsiteX26" fmla="*/ 423863 w 1512094"/>
              <a:gd name="connsiteY26" fmla="*/ 450056 h 450056"/>
              <a:gd name="connsiteX27" fmla="*/ 347663 w 1512094"/>
              <a:gd name="connsiteY27" fmla="*/ 445294 h 450056"/>
              <a:gd name="connsiteX28" fmla="*/ 271463 w 1512094"/>
              <a:gd name="connsiteY28" fmla="*/ 433388 h 450056"/>
              <a:gd name="connsiteX29" fmla="*/ 221457 w 1512094"/>
              <a:gd name="connsiteY29" fmla="*/ 419100 h 450056"/>
              <a:gd name="connsiteX30" fmla="*/ 176213 w 1512094"/>
              <a:gd name="connsiteY30" fmla="*/ 397669 h 450056"/>
              <a:gd name="connsiteX31" fmla="*/ 130969 w 1512094"/>
              <a:gd name="connsiteY31" fmla="*/ 369094 h 450056"/>
              <a:gd name="connsiteX32" fmla="*/ 78582 w 1512094"/>
              <a:gd name="connsiteY32" fmla="*/ 323850 h 450056"/>
              <a:gd name="connsiteX33" fmla="*/ 45244 w 1512094"/>
              <a:gd name="connsiteY33" fmla="*/ 292894 h 450056"/>
              <a:gd name="connsiteX34" fmla="*/ 9525 w 1512094"/>
              <a:gd name="connsiteY34" fmla="*/ 254794 h 450056"/>
              <a:gd name="connsiteX35" fmla="*/ 0 w 1512094"/>
              <a:gd name="connsiteY35" fmla="*/ 233363 h 450056"/>
              <a:gd name="connsiteX36" fmla="*/ 0 w 1512094"/>
              <a:gd name="connsiteY36" fmla="*/ 219075 h 450056"/>
              <a:gd name="connsiteX37" fmla="*/ 4763 w 1512094"/>
              <a:gd name="connsiteY37" fmla="*/ 204788 h 450056"/>
              <a:gd name="connsiteX38" fmla="*/ 19050 w 1512094"/>
              <a:gd name="connsiteY38" fmla="*/ 197644 h 450056"/>
              <a:gd name="connsiteX39" fmla="*/ 40482 w 1512094"/>
              <a:gd name="connsiteY39" fmla="*/ 200025 h 450056"/>
              <a:gd name="connsiteX40" fmla="*/ 80963 w 1512094"/>
              <a:gd name="connsiteY40" fmla="*/ 216694 h 450056"/>
              <a:gd name="connsiteX41" fmla="*/ 119063 w 1512094"/>
              <a:gd name="connsiteY41" fmla="*/ 233363 h 450056"/>
              <a:gd name="connsiteX42" fmla="*/ 166688 w 1512094"/>
              <a:gd name="connsiteY42" fmla="*/ 250031 h 450056"/>
              <a:gd name="connsiteX43" fmla="*/ 245269 w 1512094"/>
              <a:gd name="connsiteY43" fmla="*/ 266700 h 450056"/>
              <a:gd name="connsiteX44" fmla="*/ 300038 w 1512094"/>
              <a:gd name="connsiteY44" fmla="*/ 269081 h 450056"/>
              <a:gd name="connsiteX45" fmla="*/ 352425 w 1512094"/>
              <a:gd name="connsiteY45" fmla="*/ 266700 h 450056"/>
              <a:gd name="connsiteX46" fmla="*/ 583407 w 1512094"/>
              <a:gd name="connsiteY46" fmla="*/ 228600 h 450056"/>
              <a:gd name="connsiteX47" fmla="*/ 783432 w 1512094"/>
              <a:gd name="connsiteY47" fmla="*/ 183356 h 450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12094" h="450056">
                <a:moveTo>
                  <a:pt x="783432" y="183356"/>
                </a:moveTo>
                <a:lnTo>
                  <a:pt x="945357" y="138113"/>
                </a:lnTo>
                <a:lnTo>
                  <a:pt x="1033463" y="111919"/>
                </a:lnTo>
                <a:lnTo>
                  <a:pt x="1076325" y="90488"/>
                </a:lnTo>
                <a:lnTo>
                  <a:pt x="1143000" y="54769"/>
                </a:lnTo>
                <a:lnTo>
                  <a:pt x="1200150" y="21431"/>
                </a:lnTo>
                <a:lnTo>
                  <a:pt x="1231107" y="2381"/>
                </a:lnTo>
                <a:lnTo>
                  <a:pt x="1273969" y="0"/>
                </a:lnTo>
                <a:lnTo>
                  <a:pt x="1335882" y="9525"/>
                </a:lnTo>
                <a:lnTo>
                  <a:pt x="1378744" y="19050"/>
                </a:lnTo>
                <a:lnTo>
                  <a:pt x="1419225" y="33338"/>
                </a:lnTo>
                <a:lnTo>
                  <a:pt x="1459707" y="50006"/>
                </a:lnTo>
                <a:lnTo>
                  <a:pt x="1481138" y="66675"/>
                </a:lnTo>
                <a:lnTo>
                  <a:pt x="1504950" y="95250"/>
                </a:lnTo>
                <a:lnTo>
                  <a:pt x="1512094" y="111919"/>
                </a:lnTo>
                <a:lnTo>
                  <a:pt x="1512094" y="140494"/>
                </a:lnTo>
                <a:lnTo>
                  <a:pt x="1504950" y="166688"/>
                </a:lnTo>
                <a:lnTo>
                  <a:pt x="1483519" y="195263"/>
                </a:lnTo>
                <a:lnTo>
                  <a:pt x="1445419" y="221456"/>
                </a:lnTo>
                <a:lnTo>
                  <a:pt x="1312069" y="259556"/>
                </a:lnTo>
                <a:lnTo>
                  <a:pt x="1162050" y="300038"/>
                </a:lnTo>
                <a:lnTo>
                  <a:pt x="1019175" y="338138"/>
                </a:lnTo>
                <a:lnTo>
                  <a:pt x="885825" y="369094"/>
                </a:lnTo>
                <a:lnTo>
                  <a:pt x="726282" y="404813"/>
                </a:lnTo>
                <a:lnTo>
                  <a:pt x="588169" y="431006"/>
                </a:lnTo>
                <a:lnTo>
                  <a:pt x="490538" y="445294"/>
                </a:lnTo>
                <a:lnTo>
                  <a:pt x="423863" y="450056"/>
                </a:lnTo>
                <a:lnTo>
                  <a:pt x="347663" y="445294"/>
                </a:lnTo>
                <a:lnTo>
                  <a:pt x="271463" y="433388"/>
                </a:lnTo>
                <a:lnTo>
                  <a:pt x="221457" y="419100"/>
                </a:lnTo>
                <a:lnTo>
                  <a:pt x="176213" y="397669"/>
                </a:lnTo>
                <a:lnTo>
                  <a:pt x="130969" y="369094"/>
                </a:lnTo>
                <a:lnTo>
                  <a:pt x="78582" y="323850"/>
                </a:lnTo>
                <a:lnTo>
                  <a:pt x="45244" y="292894"/>
                </a:lnTo>
                <a:lnTo>
                  <a:pt x="9525" y="254794"/>
                </a:lnTo>
                <a:lnTo>
                  <a:pt x="0" y="233363"/>
                </a:lnTo>
                <a:lnTo>
                  <a:pt x="0" y="219075"/>
                </a:lnTo>
                <a:lnTo>
                  <a:pt x="4763" y="204788"/>
                </a:lnTo>
                <a:lnTo>
                  <a:pt x="19050" y="197644"/>
                </a:lnTo>
                <a:lnTo>
                  <a:pt x="40482" y="200025"/>
                </a:lnTo>
                <a:lnTo>
                  <a:pt x="80963" y="216694"/>
                </a:lnTo>
                <a:lnTo>
                  <a:pt x="119063" y="233363"/>
                </a:lnTo>
                <a:lnTo>
                  <a:pt x="166688" y="250031"/>
                </a:lnTo>
                <a:lnTo>
                  <a:pt x="245269" y="266700"/>
                </a:lnTo>
                <a:lnTo>
                  <a:pt x="300038" y="269081"/>
                </a:lnTo>
                <a:lnTo>
                  <a:pt x="352425" y="266700"/>
                </a:lnTo>
                <a:lnTo>
                  <a:pt x="583407" y="228600"/>
                </a:lnTo>
                <a:lnTo>
                  <a:pt x="783432" y="183356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BC3E72B3-4451-450B-B3DA-29658534513F}"/>
              </a:ext>
            </a:extLst>
          </p:cNvPr>
          <p:cNvSpPr/>
          <p:nvPr/>
        </p:nvSpPr>
        <p:spPr>
          <a:xfrm>
            <a:off x="6746876" y="1665289"/>
            <a:ext cx="815975" cy="631825"/>
          </a:xfrm>
          <a:custGeom>
            <a:avLst/>
            <a:gdLst>
              <a:gd name="connsiteX0" fmla="*/ 211932 w 816769"/>
              <a:gd name="connsiteY0" fmla="*/ 180975 h 633412"/>
              <a:gd name="connsiteX1" fmla="*/ 152400 w 816769"/>
              <a:gd name="connsiteY1" fmla="*/ 138112 h 633412"/>
              <a:gd name="connsiteX2" fmla="*/ 102394 w 816769"/>
              <a:gd name="connsiteY2" fmla="*/ 107156 h 633412"/>
              <a:gd name="connsiteX3" fmla="*/ 40482 w 816769"/>
              <a:gd name="connsiteY3" fmla="*/ 73819 h 633412"/>
              <a:gd name="connsiteX4" fmla="*/ 11907 w 816769"/>
              <a:gd name="connsiteY4" fmla="*/ 57150 h 633412"/>
              <a:gd name="connsiteX5" fmla="*/ 0 w 816769"/>
              <a:gd name="connsiteY5" fmla="*/ 42862 h 633412"/>
              <a:gd name="connsiteX6" fmla="*/ 0 w 816769"/>
              <a:gd name="connsiteY6" fmla="*/ 28575 h 633412"/>
              <a:gd name="connsiteX7" fmla="*/ 9525 w 816769"/>
              <a:gd name="connsiteY7" fmla="*/ 11906 h 633412"/>
              <a:gd name="connsiteX8" fmla="*/ 28575 w 816769"/>
              <a:gd name="connsiteY8" fmla="*/ 2381 h 633412"/>
              <a:gd name="connsiteX9" fmla="*/ 83344 w 816769"/>
              <a:gd name="connsiteY9" fmla="*/ 0 h 633412"/>
              <a:gd name="connsiteX10" fmla="*/ 138113 w 816769"/>
              <a:gd name="connsiteY10" fmla="*/ 0 h 633412"/>
              <a:gd name="connsiteX11" fmla="*/ 192882 w 816769"/>
              <a:gd name="connsiteY11" fmla="*/ 9525 h 633412"/>
              <a:gd name="connsiteX12" fmla="*/ 276225 w 816769"/>
              <a:gd name="connsiteY12" fmla="*/ 26194 h 633412"/>
              <a:gd name="connsiteX13" fmla="*/ 357188 w 816769"/>
              <a:gd name="connsiteY13" fmla="*/ 42862 h 633412"/>
              <a:gd name="connsiteX14" fmla="*/ 450057 w 816769"/>
              <a:gd name="connsiteY14" fmla="*/ 69056 h 633412"/>
              <a:gd name="connsiteX15" fmla="*/ 526257 w 816769"/>
              <a:gd name="connsiteY15" fmla="*/ 95250 h 633412"/>
              <a:gd name="connsiteX16" fmla="*/ 571500 w 816769"/>
              <a:gd name="connsiteY16" fmla="*/ 114300 h 633412"/>
              <a:gd name="connsiteX17" fmla="*/ 623888 w 816769"/>
              <a:gd name="connsiteY17" fmla="*/ 140494 h 633412"/>
              <a:gd name="connsiteX18" fmla="*/ 669132 w 816769"/>
              <a:gd name="connsiteY18" fmla="*/ 169069 h 633412"/>
              <a:gd name="connsiteX19" fmla="*/ 702469 w 816769"/>
              <a:gd name="connsiteY19" fmla="*/ 195262 h 633412"/>
              <a:gd name="connsiteX20" fmla="*/ 735807 w 816769"/>
              <a:gd name="connsiteY20" fmla="*/ 233362 h 633412"/>
              <a:gd name="connsiteX21" fmla="*/ 762000 w 816769"/>
              <a:gd name="connsiteY21" fmla="*/ 269081 h 633412"/>
              <a:gd name="connsiteX22" fmla="*/ 778669 w 816769"/>
              <a:gd name="connsiteY22" fmla="*/ 300037 h 633412"/>
              <a:gd name="connsiteX23" fmla="*/ 792957 w 816769"/>
              <a:gd name="connsiteY23" fmla="*/ 338137 h 633412"/>
              <a:gd name="connsiteX24" fmla="*/ 804863 w 816769"/>
              <a:gd name="connsiteY24" fmla="*/ 376237 h 633412"/>
              <a:gd name="connsiteX25" fmla="*/ 814388 w 816769"/>
              <a:gd name="connsiteY25" fmla="*/ 435769 h 633412"/>
              <a:gd name="connsiteX26" fmla="*/ 816769 w 816769"/>
              <a:gd name="connsiteY26" fmla="*/ 490537 h 633412"/>
              <a:gd name="connsiteX27" fmla="*/ 814388 w 816769"/>
              <a:gd name="connsiteY27" fmla="*/ 523875 h 633412"/>
              <a:gd name="connsiteX28" fmla="*/ 802482 w 816769"/>
              <a:gd name="connsiteY28" fmla="*/ 564356 h 633412"/>
              <a:gd name="connsiteX29" fmla="*/ 781050 w 816769"/>
              <a:gd name="connsiteY29" fmla="*/ 597694 h 633412"/>
              <a:gd name="connsiteX30" fmla="*/ 754857 w 816769"/>
              <a:gd name="connsiteY30" fmla="*/ 626269 h 633412"/>
              <a:gd name="connsiteX31" fmla="*/ 731044 w 816769"/>
              <a:gd name="connsiteY31" fmla="*/ 633412 h 633412"/>
              <a:gd name="connsiteX32" fmla="*/ 707232 w 816769"/>
              <a:gd name="connsiteY32" fmla="*/ 631031 h 633412"/>
              <a:gd name="connsiteX33" fmla="*/ 657225 w 816769"/>
              <a:gd name="connsiteY33" fmla="*/ 616744 h 633412"/>
              <a:gd name="connsiteX34" fmla="*/ 600075 w 816769"/>
              <a:gd name="connsiteY34" fmla="*/ 588169 h 633412"/>
              <a:gd name="connsiteX35" fmla="*/ 569119 w 816769"/>
              <a:gd name="connsiteY35" fmla="*/ 542925 h 633412"/>
              <a:gd name="connsiteX36" fmla="*/ 514350 w 816769"/>
              <a:gd name="connsiteY36" fmla="*/ 471487 h 633412"/>
              <a:gd name="connsiteX37" fmla="*/ 447675 w 816769"/>
              <a:gd name="connsiteY37" fmla="*/ 392906 h 633412"/>
              <a:gd name="connsiteX38" fmla="*/ 383382 w 816769"/>
              <a:gd name="connsiteY38" fmla="*/ 326231 h 633412"/>
              <a:gd name="connsiteX39" fmla="*/ 307182 w 816769"/>
              <a:gd name="connsiteY39" fmla="*/ 252412 h 633412"/>
              <a:gd name="connsiteX40" fmla="*/ 211932 w 816769"/>
              <a:gd name="connsiteY40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816769" h="633412">
                <a:moveTo>
                  <a:pt x="211932" y="180975"/>
                </a:moveTo>
                <a:lnTo>
                  <a:pt x="152400" y="138112"/>
                </a:lnTo>
                <a:lnTo>
                  <a:pt x="102394" y="107156"/>
                </a:lnTo>
                <a:lnTo>
                  <a:pt x="40482" y="73819"/>
                </a:lnTo>
                <a:lnTo>
                  <a:pt x="11907" y="57150"/>
                </a:lnTo>
                <a:lnTo>
                  <a:pt x="0" y="42862"/>
                </a:lnTo>
                <a:lnTo>
                  <a:pt x="0" y="28575"/>
                </a:lnTo>
                <a:lnTo>
                  <a:pt x="9525" y="11906"/>
                </a:lnTo>
                <a:lnTo>
                  <a:pt x="28575" y="2381"/>
                </a:lnTo>
                <a:lnTo>
                  <a:pt x="83344" y="0"/>
                </a:lnTo>
                <a:lnTo>
                  <a:pt x="138113" y="0"/>
                </a:lnTo>
                <a:lnTo>
                  <a:pt x="192882" y="9525"/>
                </a:lnTo>
                <a:lnTo>
                  <a:pt x="276225" y="26194"/>
                </a:lnTo>
                <a:lnTo>
                  <a:pt x="357188" y="42862"/>
                </a:lnTo>
                <a:lnTo>
                  <a:pt x="450057" y="69056"/>
                </a:lnTo>
                <a:lnTo>
                  <a:pt x="526257" y="95250"/>
                </a:lnTo>
                <a:lnTo>
                  <a:pt x="571500" y="114300"/>
                </a:lnTo>
                <a:lnTo>
                  <a:pt x="623888" y="140494"/>
                </a:lnTo>
                <a:lnTo>
                  <a:pt x="669132" y="169069"/>
                </a:lnTo>
                <a:lnTo>
                  <a:pt x="702469" y="195262"/>
                </a:lnTo>
                <a:lnTo>
                  <a:pt x="735807" y="233362"/>
                </a:lnTo>
                <a:lnTo>
                  <a:pt x="762000" y="269081"/>
                </a:lnTo>
                <a:lnTo>
                  <a:pt x="778669" y="300037"/>
                </a:lnTo>
                <a:lnTo>
                  <a:pt x="792957" y="338137"/>
                </a:lnTo>
                <a:lnTo>
                  <a:pt x="804863" y="376237"/>
                </a:lnTo>
                <a:lnTo>
                  <a:pt x="814388" y="435769"/>
                </a:lnTo>
                <a:lnTo>
                  <a:pt x="816769" y="490537"/>
                </a:lnTo>
                <a:lnTo>
                  <a:pt x="814388" y="523875"/>
                </a:lnTo>
                <a:lnTo>
                  <a:pt x="802482" y="564356"/>
                </a:lnTo>
                <a:lnTo>
                  <a:pt x="781050" y="597694"/>
                </a:lnTo>
                <a:lnTo>
                  <a:pt x="754857" y="626269"/>
                </a:lnTo>
                <a:lnTo>
                  <a:pt x="731044" y="633412"/>
                </a:lnTo>
                <a:lnTo>
                  <a:pt x="707232" y="631031"/>
                </a:lnTo>
                <a:lnTo>
                  <a:pt x="657225" y="616744"/>
                </a:lnTo>
                <a:lnTo>
                  <a:pt x="600075" y="588169"/>
                </a:lnTo>
                <a:lnTo>
                  <a:pt x="569119" y="542925"/>
                </a:lnTo>
                <a:lnTo>
                  <a:pt x="514350" y="471487"/>
                </a:lnTo>
                <a:lnTo>
                  <a:pt x="447675" y="392906"/>
                </a:lnTo>
                <a:lnTo>
                  <a:pt x="383382" y="326231"/>
                </a:lnTo>
                <a:lnTo>
                  <a:pt x="307182" y="252412"/>
                </a:lnTo>
                <a:lnTo>
                  <a:pt x="211932" y="1809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2667BCD3-9578-4E63-8604-5485B25A71DA}"/>
              </a:ext>
            </a:extLst>
          </p:cNvPr>
          <p:cNvSpPr/>
          <p:nvPr/>
        </p:nvSpPr>
        <p:spPr>
          <a:xfrm>
            <a:off x="3779839" y="2581276"/>
            <a:ext cx="4286250" cy="906463"/>
          </a:xfrm>
          <a:custGeom>
            <a:avLst/>
            <a:gdLst>
              <a:gd name="connsiteX0" fmla="*/ 1747598 w 4286029"/>
              <a:gd name="connsiteY0" fmla="*/ 402477 h 907339"/>
              <a:gd name="connsiteX1" fmla="*/ 2090057 w 4286029"/>
              <a:gd name="connsiteY1" fmla="*/ 338928 h 907339"/>
              <a:gd name="connsiteX2" fmla="*/ 2372497 w 4286029"/>
              <a:gd name="connsiteY2" fmla="*/ 285971 h 907339"/>
              <a:gd name="connsiteX3" fmla="*/ 2492534 w 4286029"/>
              <a:gd name="connsiteY3" fmla="*/ 261257 h 907339"/>
              <a:gd name="connsiteX4" fmla="*/ 2693773 w 4286029"/>
              <a:gd name="connsiteY4" fmla="*/ 225952 h 907339"/>
              <a:gd name="connsiteX5" fmla="*/ 2810279 w 4286029"/>
              <a:gd name="connsiteY5" fmla="*/ 204769 h 907339"/>
              <a:gd name="connsiteX6" fmla="*/ 3032701 w 4286029"/>
              <a:gd name="connsiteY6" fmla="*/ 169464 h 907339"/>
              <a:gd name="connsiteX7" fmla="*/ 3318672 w 4286029"/>
              <a:gd name="connsiteY7" fmla="*/ 127098 h 907339"/>
              <a:gd name="connsiteX8" fmla="*/ 3526971 w 4286029"/>
              <a:gd name="connsiteY8" fmla="*/ 95323 h 907339"/>
              <a:gd name="connsiteX9" fmla="*/ 3583459 w 4286029"/>
              <a:gd name="connsiteY9" fmla="*/ 88262 h 907339"/>
              <a:gd name="connsiteX10" fmla="*/ 3636417 w 4286029"/>
              <a:gd name="connsiteY10" fmla="*/ 67079 h 907339"/>
              <a:gd name="connsiteX11" fmla="*/ 3749393 w 4286029"/>
              <a:gd name="connsiteY11" fmla="*/ 28244 h 907339"/>
              <a:gd name="connsiteX12" fmla="*/ 3823534 w 4286029"/>
              <a:gd name="connsiteY12" fmla="*/ 0 h 907339"/>
              <a:gd name="connsiteX13" fmla="*/ 3876491 w 4286029"/>
              <a:gd name="connsiteY13" fmla="*/ 3530 h 907339"/>
              <a:gd name="connsiteX14" fmla="*/ 3961223 w 4286029"/>
              <a:gd name="connsiteY14" fmla="*/ 17652 h 907339"/>
              <a:gd name="connsiteX15" fmla="*/ 4038894 w 4286029"/>
              <a:gd name="connsiteY15" fmla="*/ 35305 h 907339"/>
              <a:gd name="connsiteX16" fmla="*/ 4098913 w 4286029"/>
              <a:gd name="connsiteY16" fmla="*/ 52957 h 907339"/>
              <a:gd name="connsiteX17" fmla="*/ 4169523 w 4286029"/>
              <a:gd name="connsiteY17" fmla="*/ 81201 h 907339"/>
              <a:gd name="connsiteX18" fmla="*/ 4222480 w 4286029"/>
              <a:gd name="connsiteY18" fmla="*/ 105915 h 907339"/>
              <a:gd name="connsiteX19" fmla="*/ 4233072 w 4286029"/>
              <a:gd name="connsiteY19" fmla="*/ 112976 h 907339"/>
              <a:gd name="connsiteX20" fmla="*/ 4254255 w 4286029"/>
              <a:gd name="connsiteY20" fmla="*/ 134159 h 907339"/>
              <a:gd name="connsiteX21" fmla="*/ 4268377 w 4286029"/>
              <a:gd name="connsiteY21" fmla="*/ 148281 h 907339"/>
              <a:gd name="connsiteX22" fmla="*/ 4282499 w 4286029"/>
              <a:gd name="connsiteY22" fmla="*/ 169464 h 907339"/>
              <a:gd name="connsiteX23" fmla="*/ 4286029 w 4286029"/>
              <a:gd name="connsiteY23" fmla="*/ 183586 h 907339"/>
              <a:gd name="connsiteX24" fmla="*/ 4282499 w 4286029"/>
              <a:gd name="connsiteY24" fmla="*/ 204769 h 907339"/>
              <a:gd name="connsiteX25" fmla="*/ 4271907 w 4286029"/>
              <a:gd name="connsiteY25" fmla="*/ 225952 h 907339"/>
              <a:gd name="connsiteX26" fmla="*/ 4243663 w 4286029"/>
              <a:gd name="connsiteY26" fmla="*/ 247135 h 907339"/>
              <a:gd name="connsiteX27" fmla="*/ 4211889 w 4286029"/>
              <a:gd name="connsiteY27" fmla="*/ 257727 h 907339"/>
              <a:gd name="connsiteX28" fmla="*/ 4165992 w 4286029"/>
              <a:gd name="connsiteY28" fmla="*/ 268318 h 907339"/>
              <a:gd name="connsiteX29" fmla="*/ 4063608 w 4286029"/>
              <a:gd name="connsiteY29" fmla="*/ 282440 h 907339"/>
              <a:gd name="connsiteX30" fmla="*/ 3918857 w 4286029"/>
              <a:gd name="connsiteY30" fmla="*/ 296562 h 907339"/>
              <a:gd name="connsiteX31" fmla="*/ 3756454 w 4286029"/>
              <a:gd name="connsiteY31" fmla="*/ 314215 h 907339"/>
              <a:gd name="connsiteX32" fmla="*/ 3562276 w 4286029"/>
              <a:gd name="connsiteY32" fmla="*/ 328337 h 907339"/>
              <a:gd name="connsiteX33" fmla="*/ 3329263 w 4286029"/>
              <a:gd name="connsiteY33" fmla="*/ 345989 h 907339"/>
              <a:gd name="connsiteX34" fmla="*/ 3117433 w 4286029"/>
              <a:gd name="connsiteY34" fmla="*/ 367172 h 907339"/>
              <a:gd name="connsiteX35" fmla="*/ 2898542 w 4286029"/>
              <a:gd name="connsiteY35" fmla="*/ 395416 h 907339"/>
              <a:gd name="connsiteX36" fmla="*/ 2732608 w 4286029"/>
              <a:gd name="connsiteY36" fmla="*/ 427191 h 907339"/>
              <a:gd name="connsiteX37" fmla="*/ 2474882 w 4286029"/>
              <a:gd name="connsiteY37" fmla="*/ 480148 h 907339"/>
              <a:gd name="connsiteX38" fmla="*/ 2270113 w 4286029"/>
              <a:gd name="connsiteY38" fmla="*/ 518984 h 907339"/>
              <a:gd name="connsiteX39" fmla="*/ 2001795 w 4286029"/>
              <a:gd name="connsiteY39" fmla="*/ 568411 h 907339"/>
              <a:gd name="connsiteX40" fmla="*/ 1729946 w 4286029"/>
              <a:gd name="connsiteY40" fmla="*/ 624899 h 907339"/>
              <a:gd name="connsiteX41" fmla="*/ 1447506 w 4286029"/>
              <a:gd name="connsiteY41" fmla="*/ 670795 h 907339"/>
              <a:gd name="connsiteX42" fmla="*/ 1270981 w 4286029"/>
              <a:gd name="connsiteY42" fmla="*/ 706100 h 907339"/>
              <a:gd name="connsiteX43" fmla="*/ 981479 w 4286029"/>
              <a:gd name="connsiteY43" fmla="*/ 769649 h 907339"/>
              <a:gd name="connsiteX44" fmla="*/ 723753 w 4286029"/>
              <a:gd name="connsiteY44" fmla="*/ 833198 h 907339"/>
              <a:gd name="connsiteX45" fmla="*/ 593124 w 4286029"/>
              <a:gd name="connsiteY45" fmla="*/ 868503 h 907339"/>
              <a:gd name="connsiteX46" fmla="*/ 554289 w 4286029"/>
              <a:gd name="connsiteY46" fmla="*/ 889686 h 907339"/>
              <a:gd name="connsiteX47" fmla="*/ 504862 w 4286029"/>
              <a:gd name="connsiteY47" fmla="*/ 900278 h 907339"/>
              <a:gd name="connsiteX48" fmla="*/ 466026 w 4286029"/>
              <a:gd name="connsiteY48" fmla="*/ 907339 h 907339"/>
              <a:gd name="connsiteX49" fmla="*/ 406008 w 4286029"/>
              <a:gd name="connsiteY49" fmla="*/ 896747 h 907339"/>
              <a:gd name="connsiteX50" fmla="*/ 338928 w 4286029"/>
              <a:gd name="connsiteY50" fmla="*/ 868503 h 907339"/>
              <a:gd name="connsiteX51" fmla="*/ 264788 w 4286029"/>
              <a:gd name="connsiteY51" fmla="*/ 829668 h 907339"/>
              <a:gd name="connsiteX52" fmla="*/ 208300 w 4286029"/>
              <a:gd name="connsiteY52" fmla="*/ 794363 h 907339"/>
              <a:gd name="connsiteX53" fmla="*/ 155342 w 4286029"/>
              <a:gd name="connsiteY53" fmla="*/ 748466 h 907339"/>
              <a:gd name="connsiteX54" fmla="*/ 109446 w 4286029"/>
              <a:gd name="connsiteY54" fmla="*/ 706100 h 907339"/>
              <a:gd name="connsiteX55" fmla="*/ 60018 w 4286029"/>
              <a:gd name="connsiteY55" fmla="*/ 653143 h 907339"/>
              <a:gd name="connsiteX56" fmla="*/ 14122 w 4286029"/>
              <a:gd name="connsiteY56" fmla="*/ 593124 h 907339"/>
              <a:gd name="connsiteX57" fmla="*/ 3530 w 4286029"/>
              <a:gd name="connsiteY57" fmla="*/ 568411 h 907339"/>
              <a:gd name="connsiteX58" fmla="*/ 0 w 4286029"/>
              <a:gd name="connsiteY58" fmla="*/ 547228 h 907339"/>
              <a:gd name="connsiteX59" fmla="*/ 3530 w 4286029"/>
              <a:gd name="connsiteY59" fmla="*/ 536636 h 907339"/>
              <a:gd name="connsiteX60" fmla="*/ 21183 w 4286029"/>
              <a:gd name="connsiteY60" fmla="*/ 529575 h 907339"/>
              <a:gd name="connsiteX61" fmla="*/ 38835 w 4286029"/>
              <a:gd name="connsiteY61" fmla="*/ 529575 h 907339"/>
              <a:gd name="connsiteX62" fmla="*/ 60018 w 4286029"/>
              <a:gd name="connsiteY62" fmla="*/ 543697 h 907339"/>
              <a:gd name="connsiteX63" fmla="*/ 105915 w 4286029"/>
              <a:gd name="connsiteY63" fmla="*/ 575472 h 907339"/>
              <a:gd name="connsiteX64" fmla="*/ 155342 w 4286029"/>
              <a:gd name="connsiteY64" fmla="*/ 603716 h 907339"/>
              <a:gd name="connsiteX65" fmla="*/ 208300 w 4286029"/>
              <a:gd name="connsiteY65" fmla="*/ 621368 h 907339"/>
              <a:gd name="connsiteX66" fmla="*/ 271849 w 4286029"/>
              <a:gd name="connsiteY66" fmla="*/ 635490 h 907339"/>
              <a:gd name="connsiteX67" fmla="*/ 321276 w 4286029"/>
              <a:gd name="connsiteY67" fmla="*/ 642551 h 907339"/>
              <a:gd name="connsiteX68" fmla="*/ 395416 w 4286029"/>
              <a:gd name="connsiteY68" fmla="*/ 649612 h 907339"/>
              <a:gd name="connsiteX69" fmla="*/ 458965 w 4286029"/>
              <a:gd name="connsiteY69" fmla="*/ 642551 h 907339"/>
              <a:gd name="connsiteX70" fmla="*/ 663734 w 4286029"/>
              <a:gd name="connsiteY70" fmla="*/ 607246 h 907339"/>
              <a:gd name="connsiteX71" fmla="*/ 999132 w 4286029"/>
              <a:gd name="connsiteY71" fmla="*/ 543697 h 907339"/>
              <a:gd name="connsiteX72" fmla="*/ 1468689 w 4286029"/>
              <a:gd name="connsiteY72" fmla="*/ 455435 h 907339"/>
              <a:gd name="connsiteX73" fmla="*/ 1747598 w 4286029"/>
              <a:gd name="connsiteY73" fmla="*/ 402477 h 907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4286029" h="907339">
                <a:moveTo>
                  <a:pt x="1747598" y="402477"/>
                </a:moveTo>
                <a:lnTo>
                  <a:pt x="2090057" y="338928"/>
                </a:lnTo>
                <a:lnTo>
                  <a:pt x="2372497" y="285971"/>
                </a:lnTo>
                <a:lnTo>
                  <a:pt x="2492534" y="261257"/>
                </a:lnTo>
                <a:lnTo>
                  <a:pt x="2693773" y="225952"/>
                </a:lnTo>
                <a:lnTo>
                  <a:pt x="2810279" y="204769"/>
                </a:lnTo>
                <a:lnTo>
                  <a:pt x="3032701" y="169464"/>
                </a:lnTo>
                <a:lnTo>
                  <a:pt x="3318672" y="127098"/>
                </a:lnTo>
                <a:lnTo>
                  <a:pt x="3526971" y="95323"/>
                </a:lnTo>
                <a:lnTo>
                  <a:pt x="3583459" y="88262"/>
                </a:lnTo>
                <a:lnTo>
                  <a:pt x="3636417" y="67079"/>
                </a:lnTo>
                <a:lnTo>
                  <a:pt x="3749393" y="28244"/>
                </a:lnTo>
                <a:lnTo>
                  <a:pt x="3823534" y="0"/>
                </a:lnTo>
                <a:lnTo>
                  <a:pt x="3876491" y="3530"/>
                </a:lnTo>
                <a:lnTo>
                  <a:pt x="3961223" y="17652"/>
                </a:lnTo>
                <a:lnTo>
                  <a:pt x="4038894" y="35305"/>
                </a:lnTo>
                <a:lnTo>
                  <a:pt x="4098913" y="52957"/>
                </a:lnTo>
                <a:lnTo>
                  <a:pt x="4169523" y="81201"/>
                </a:lnTo>
                <a:lnTo>
                  <a:pt x="4222480" y="105915"/>
                </a:lnTo>
                <a:lnTo>
                  <a:pt x="4233072" y="112976"/>
                </a:lnTo>
                <a:lnTo>
                  <a:pt x="4254255" y="134159"/>
                </a:lnTo>
                <a:lnTo>
                  <a:pt x="4268377" y="148281"/>
                </a:lnTo>
                <a:lnTo>
                  <a:pt x="4282499" y="169464"/>
                </a:lnTo>
                <a:lnTo>
                  <a:pt x="4286029" y="183586"/>
                </a:lnTo>
                <a:lnTo>
                  <a:pt x="4282499" y="204769"/>
                </a:lnTo>
                <a:lnTo>
                  <a:pt x="4271907" y="225952"/>
                </a:lnTo>
                <a:lnTo>
                  <a:pt x="4243663" y="247135"/>
                </a:lnTo>
                <a:lnTo>
                  <a:pt x="4211889" y="257727"/>
                </a:lnTo>
                <a:lnTo>
                  <a:pt x="4165992" y="268318"/>
                </a:lnTo>
                <a:lnTo>
                  <a:pt x="4063608" y="282440"/>
                </a:lnTo>
                <a:lnTo>
                  <a:pt x="3918857" y="296562"/>
                </a:lnTo>
                <a:lnTo>
                  <a:pt x="3756454" y="314215"/>
                </a:lnTo>
                <a:lnTo>
                  <a:pt x="3562276" y="328337"/>
                </a:lnTo>
                <a:lnTo>
                  <a:pt x="3329263" y="345989"/>
                </a:lnTo>
                <a:lnTo>
                  <a:pt x="3117433" y="367172"/>
                </a:lnTo>
                <a:lnTo>
                  <a:pt x="2898542" y="395416"/>
                </a:lnTo>
                <a:lnTo>
                  <a:pt x="2732608" y="427191"/>
                </a:lnTo>
                <a:lnTo>
                  <a:pt x="2474882" y="480148"/>
                </a:lnTo>
                <a:lnTo>
                  <a:pt x="2270113" y="518984"/>
                </a:lnTo>
                <a:lnTo>
                  <a:pt x="2001795" y="568411"/>
                </a:lnTo>
                <a:lnTo>
                  <a:pt x="1729946" y="624899"/>
                </a:lnTo>
                <a:lnTo>
                  <a:pt x="1447506" y="670795"/>
                </a:lnTo>
                <a:lnTo>
                  <a:pt x="1270981" y="706100"/>
                </a:lnTo>
                <a:lnTo>
                  <a:pt x="981479" y="769649"/>
                </a:lnTo>
                <a:lnTo>
                  <a:pt x="723753" y="833198"/>
                </a:lnTo>
                <a:lnTo>
                  <a:pt x="593124" y="868503"/>
                </a:lnTo>
                <a:lnTo>
                  <a:pt x="554289" y="889686"/>
                </a:lnTo>
                <a:lnTo>
                  <a:pt x="504862" y="900278"/>
                </a:lnTo>
                <a:lnTo>
                  <a:pt x="466026" y="907339"/>
                </a:lnTo>
                <a:lnTo>
                  <a:pt x="406008" y="896747"/>
                </a:lnTo>
                <a:lnTo>
                  <a:pt x="338928" y="868503"/>
                </a:lnTo>
                <a:lnTo>
                  <a:pt x="264788" y="829668"/>
                </a:lnTo>
                <a:lnTo>
                  <a:pt x="208300" y="794363"/>
                </a:lnTo>
                <a:lnTo>
                  <a:pt x="155342" y="748466"/>
                </a:lnTo>
                <a:lnTo>
                  <a:pt x="109446" y="706100"/>
                </a:lnTo>
                <a:lnTo>
                  <a:pt x="60018" y="653143"/>
                </a:lnTo>
                <a:lnTo>
                  <a:pt x="14122" y="593124"/>
                </a:lnTo>
                <a:lnTo>
                  <a:pt x="3530" y="568411"/>
                </a:lnTo>
                <a:lnTo>
                  <a:pt x="0" y="547228"/>
                </a:lnTo>
                <a:lnTo>
                  <a:pt x="3530" y="536636"/>
                </a:lnTo>
                <a:lnTo>
                  <a:pt x="21183" y="529575"/>
                </a:lnTo>
                <a:lnTo>
                  <a:pt x="38835" y="529575"/>
                </a:lnTo>
                <a:lnTo>
                  <a:pt x="60018" y="543697"/>
                </a:lnTo>
                <a:lnTo>
                  <a:pt x="105915" y="575472"/>
                </a:lnTo>
                <a:lnTo>
                  <a:pt x="155342" y="603716"/>
                </a:lnTo>
                <a:lnTo>
                  <a:pt x="208300" y="621368"/>
                </a:lnTo>
                <a:lnTo>
                  <a:pt x="271849" y="635490"/>
                </a:lnTo>
                <a:lnTo>
                  <a:pt x="321276" y="642551"/>
                </a:lnTo>
                <a:lnTo>
                  <a:pt x="395416" y="649612"/>
                </a:lnTo>
                <a:lnTo>
                  <a:pt x="458965" y="642551"/>
                </a:lnTo>
                <a:lnTo>
                  <a:pt x="663734" y="607246"/>
                </a:lnTo>
                <a:lnTo>
                  <a:pt x="999132" y="543697"/>
                </a:lnTo>
                <a:lnTo>
                  <a:pt x="1468689" y="455435"/>
                </a:lnTo>
                <a:lnTo>
                  <a:pt x="1747598" y="40247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DDADEBA7-BBC2-43EB-8823-8739B42839BF}"/>
              </a:ext>
            </a:extLst>
          </p:cNvPr>
          <p:cNvSpPr/>
          <p:nvPr/>
        </p:nvSpPr>
        <p:spPr>
          <a:xfrm>
            <a:off x="5186364" y="3168650"/>
            <a:ext cx="412750" cy="1938338"/>
          </a:xfrm>
          <a:custGeom>
            <a:avLst/>
            <a:gdLst>
              <a:gd name="connsiteX0" fmla="*/ 386366 w 412124"/>
              <a:gd name="connsiteY0" fmla="*/ 1120462 h 1939558"/>
              <a:gd name="connsiteX1" fmla="*/ 386366 w 412124"/>
              <a:gd name="connsiteY1" fmla="*/ 332275 h 1939558"/>
              <a:gd name="connsiteX2" fmla="*/ 388942 w 412124"/>
              <a:gd name="connsiteY2" fmla="*/ 309093 h 1939558"/>
              <a:gd name="connsiteX3" fmla="*/ 396669 w 412124"/>
              <a:gd name="connsiteY3" fmla="*/ 278183 h 1939558"/>
              <a:gd name="connsiteX4" fmla="*/ 406973 w 412124"/>
              <a:gd name="connsiteY4" fmla="*/ 229244 h 1939558"/>
              <a:gd name="connsiteX5" fmla="*/ 412124 w 412124"/>
              <a:gd name="connsiteY5" fmla="*/ 177728 h 1939558"/>
              <a:gd name="connsiteX6" fmla="*/ 409548 w 412124"/>
              <a:gd name="connsiteY6" fmla="*/ 151971 h 1939558"/>
              <a:gd name="connsiteX7" fmla="*/ 404397 w 412124"/>
              <a:gd name="connsiteY7" fmla="*/ 123637 h 1939558"/>
              <a:gd name="connsiteX8" fmla="*/ 386366 w 412124"/>
              <a:gd name="connsiteY8" fmla="*/ 100455 h 1939558"/>
              <a:gd name="connsiteX9" fmla="*/ 340002 w 412124"/>
              <a:gd name="connsiteY9" fmla="*/ 51515 h 1939558"/>
              <a:gd name="connsiteX10" fmla="*/ 280760 w 412124"/>
              <a:gd name="connsiteY10" fmla="*/ 0 h 1939558"/>
              <a:gd name="connsiteX11" fmla="*/ 0 w 412124"/>
              <a:gd name="connsiteY11" fmla="*/ 54091 h 1939558"/>
              <a:gd name="connsiteX12" fmla="*/ 59243 w 412124"/>
              <a:gd name="connsiteY12" fmla="*/ 92728 h 1939558"/>
              <a:gd name="connsiteX13" fmla="*/ 82425 w 412124"/>
              <a:gd name="connsiteY13" fmla="*/ 113334 h 1939558"/>
              <a:gd name="connsiteX14" fmla="*/ 97880 w 412124"/>
              <a:gd name="connsiteY14" fmla="*/ 128789 h 1939558"/>
              <a:gd name="connsiteX15" fmla="*/ 115910 w 412124"/>
              <a:gd name="connsiteY15" fmla="*/ 154546 h 1939558"/>
              <a:gd name="connsiteX16" fmla="*/ 123637 w 412124"/>
              <a:gd name="connsiteY16" fmla="*/ 172577 h 1939558"/>
              <a:gd name="connsiteX17" fmla="*/ 133940 w 412124"/>
              <a:gd name="connsiteY17" fmla="*/ 208638 h 1939558"/>
              <a:gd name="connsiteX18" fmla="*/ 139092 w 412124"/>
              <a:gd name="connsiteY18" fmla="*/ 242123 h 1939558"/>
              <a:gd name="connsiteX19" fmla="*/ 141668 w 412124"/>
              <a:gd name="connsiteY19" fmla="*/ 283335 h 1939558"/>
              <a:gd name="connsiteX20" fmla="*/ 144244 w 412124"/>
              <a:gd name="connsiteY20" fmla="*/ 404396 h 1939558"/>
              <a:gd name="connsiteX21" fmla="*/ 149395 w 412124"/>
              <a:gd name="connsiteY21" fmla="*/ 752126 h 1939558"/>
              <a:gd name="connsiteX22" fmla="*/ 157122 w 412124"/>
              <a:gd name="connsiteY22" fmla="*/ 1272432 h 1939558"/>
              <a:gd name="connsiteX23" fmla="*/ 164850 w 412124"/>
              <a:gd name="connsiteY23" fmla="*/ 1754102 h 1939558"/>
              <a:gd name="connsiteX24" fmla="*/ 164850 w 412124"/>
              <a:gd name="connsiteY24" fmla="*/ 1939558 h 1939558"/>
              <a:gd name="connsiteX25" fmla="*/ 386366 w 412124"/>
              <a:gd name="connsiteY25" fmla="*/ 1875164 h 1939558"/>
              <a:gd name="connsiteX26" fmla="*/ 386366 w 412124"/>
              <a:gd name="connsiteY26" fmla="*/ 1120462 h 1939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12124" h="1939558">
                <a:moveTo>
                  <a:pt x="386366" y="1120462"/>
                </a:moveTo>
                <a:lnTo>
                  <a:pt x="386366" y="332275"/>
                </a:lnTo>
                <a:lnTo>
                  <a:pt x="388942" y="309093"/>
                </a:lnTo>
                <a:lnTo>
                  <a:pt x="396669" y="278183"/>
                </a:lnTo>
                <a:lnTo>
                  <a:pt x="406973" y="229244"/>
                </a:lnTo>
                <a:lnTo>
                  <a:pt x="412124" y="177728"/>
                </a:lnTo>
                <a:lnTo>
                  <a:pt x="409548" y="151971"/>
                </a:lnTo>
                <a:lnTo>
                  <a:pt x="404397" y="123637"/>
                </a:lnTo>
                <a:lnTo>
                  <a:pt x="386366" y="100455"/>
                </a:lnTo>
                <a:lnTo>
                  <a:pt x="340002" y="51515"/>
                </a:lnTo>
                <a:lnTo>
                  <a:pt x="280760" y="0"/>
                </a:lnTo>
                <a:lnTo>
                  <a:pt x="0" y="54091"/>
                </a:lnTo>
                <a:lnTo>
                  <a:pt x="59243" y="92728"/>
                </a:lnTo>
                <a:lnTo>
                  <a:pt x="82425" y="113334"/>
                </a:lnTo>
                <a:lnTo>
                  <a:pt x="97880" y="128789"/>
                </a:lnTo>
                <a:lnTo>
                  <a:pt x="115910" y="154546"/>
                </a:lnTo>
                <a:lnTo>
                  <a:pt x="123637" y="172577"/>
                </a:lnTo>
                <a:lnTo>
                  <a:pt x="133940" y="208638"/>
                </a:lnTo>
                <a:lnTo>
                  <a:pt x="139092" y="242123"/>
                </a:lnTo>
                <a:lnTo>
                  <a:pt x="141668" y="283335"/>
                </a:lnTo>
                <a:cubicBezTo>
                  <a:pt x="142527" y="323689"/>
                  <a:pt x="143385" y="364042"/>
                  <a:pt x="144244" y="404396"/>
                </a:cubicBezTo>
                <a:lnTo>
                  <a:pt x="149395" y="752126"/>
                </a:lnTo>
                <a:lnTo>
                  <a:pt x="157122" y="1272432"/>
                </a:lnTo>
                <a:lnTo>
                  <a:pt x="164850" y="1754102"/>
                </a:lnTo>
                <a:lnTo>
                  <a:pt x="164850" y="1939558"/>
                </a:lnTo>
                <a:lnTo>
                  <a:pt x="386366" y="1875164"/>
                </a:lnTo>
                <a:lnTo>
                  <a:pt x="386366" y="1120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5F5BBDBD-091B-49DC-B9A6-21D2AB357E3D}"/>
              </a:ext>
            </a:extLst>
          </p:cNvPr>
          <p:cNvSpPr/>
          <p:nvPr/>
        </p:nvSpPr>
        <p:spPr>
          <a:xfrm>
            <a:off x="5481639" y="3808413"/>
            <a:ext cx="946150" cy="317500"/>
          </a:xfrm>
          <a:custGeom>
            <a:avLst/>
            <a:gdLst>
              <a:gd name="connsiteX0" fmla="*/ 426243 w 945356"/>
              <a:gd name="connsiteY0" fmla="*/ 269081 h 319087"/>
              <a:gd name="connsiteX1" fmla="*/ 592931 w 945356"/>
              <a:gd name="connsiteY1" fmla="*/ 242887 h 319087"/>
              <a:gd name="connsiteX2" fmla="*/ 759618 w 945356"/>
              <a:gd name="connsiteY2" fmla="*/ 211931 h 319087"/>
              <a:gd name="connsiteX3" fmla="*/ 819150 w 945356"/>
              <a:gd name="connsiteY3" fmla="*/ 197644 h 319087"/>
              <a:gd name="connsiteX4" fmla="*/ 859631 w 945356"/>
              <a:gd name="connsiteY4" fmla="*/ 183356 h 319087"/>
              <a:gd name="connsiteX5" fmla="*/ 892968 w 945356"/>
              <a:gd name="connsiteY5" fmla="*/ 166687 h 319087"/>
              <a:gd name="connsiteX6" fmla="*/ 921543 w 945356"/>
              <a:gd name="connsiteY6" fmla="*/ 147637 h 319087"/>
              <a:gd name="connsiteX7" fmla="*/ 938212 w 945356"/>
              <a:gd name="connsiteY7" fmla="*/ 128587 h 319087"/>
              <a:gd name="connsiteX8" fmla="*/ 945356 w 945356"/>
              <a:gd name="connsiteY8" fmla="*/ 114300 h 319087"/>
              <a:gd name="connsiteX9" fmla="*/ 945356 w 945356"/>
              <a:gd name="connsiteY9" fmla="*/ 104775 h 319087"/>
              <a:gd name="connsiteX10" fmla="*/ 938212 w 945356"/>
              <a:gd name="connsiteY10" fmla="*/ 83344 h 319087"/>
              <a:gd name="connsiteX11" fmla="*/ 912018 w 945356"/>
              <a:gd name="connsiteY11" fmla="*/ 64294 h 319087"/>
              <a:gd name="connsiteX12" fmla="*/ 859631 w 945356"/>
              <a:gd name="connsiteY12" fmla="*/ 38100 h 319087"/>
              <a:gd name="connsiteX13" fmla="*/ 807243 w 945356"/>
              <a:gd name="connsiteY13" fmla="*/ 16669 h 319087"/>
              <a:gd name="connsiteX14" fmla="*/ 750093 w 945356"/>
              <a:gd name="connsiteY14" fmla="*/ 2381 h 319087"/>
              <a:gd name="connsiteX15" fmla="*/ 714375 w 945356"/>
              <a:gd name="connsiteY15" fmla="*/ 0 h 319087"/>
              <a:gd name="connsiteX16" fmla="*/ 678656 w 945356"/>
              <a:gd name="connsiteY16" fmla="*/ 4762 h 319087"/>
              <a:gd name="connsiteX17" fmla="*/ 633412 w 945356"/>
              <a:gd name="connsiteY17" fmla="*/ 21431 h 319087"/>
              <a:gd name="connsiteX18" fmla="*/ 583406 w 945356"/>
              <a:gd name="connsiteY18" fmla="*/ 45244 h 319087"/>
              <a:gd name="connsiteX19" fmla="*/ 540543 w 945356"/>
              <a:gd name="connsiteY19" fmla="*/ 66675 h 319087"/>
              <a:gd name="connsiteX20" fmla="*/ 473868 w 945356"/>
              <a:gd name="connsiteY20" fmla="*/ 85725 h 319087"/>
              <a:gd name="connsiteX21" fmla="*/ 347662 w 945356"/>
              <a:gd name="connsiteY21" fmla="*/ 114300 h 319087"/>
              <a:gd name="connsiteX22" fmla="*/ 257175 w 945356"/>
              <a:gd name="connsiteY22" fmla="*/ 128587 h 319087"/>
              <a:gd name="connsiteX23" fmla="*/ 188118 w 945356"/>
              <a:gd name="connsiteY23" fmla="*/ 135731 h 319087"/>
              <a:gd name="connsiteX24" fmla="*/ 104775 w 945356"/>
              <a:gd name="connsiteY24" fmla="*/ 135731 h 319087"/>
              <a:gd name="connsiteX25" fmla="*/ 0 w 945356"/>
              <a:gd name="connsiteY25" fmla="*/ 130969 h 319087"/>
              <a:gd name="connsiteX26" fmla="*/ 11906 w 945356"/>
              <a:gd name="connsiteY26" fmla="*/ 319087 h 319087"/>
              <a:gd name="connsiteX27" fmla="*/ 164306 w 945356"/>
              <a:gd name="connsiteY27" fmla="*/ 309562 h 319087"/>
              <a:gd name="connsiteX28" fmla="*/ 361950 w 945356"/>
              <a:gd name="connsiteY28" fmla="*/ 280987 h 319087"/>
              <a:gd name="connsiteX29" fmla="*/ 426243 w 945356"/>
              <a:gd name="connsiteY29" fmla="*/ 269081 h 319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45356" h="319087">
                <a:moveTo>
                  <a:pt x="426243" y="269081"/>
                </a:moveTo>
                <a:lnTo>
                  <a:pt x="592931" y="242887"/>
                </a:lnTo>
                <a:lnTo>
                  <a:pt x="759618" y="211931"/>
                </a:lnTo>
                <a:lnTo>
                  <a:pt x="819150" y="197644"/>
                </a:lnTo>
                <a:lnTo>
                  <a:pt x="859631" y="183356"/>
                </a:lnTo>
                <a:lnTo>
                  <a:pt x="892968" y="166687"/>
                </a:lnTo>
                <a:lnTo>
                  <a:pt x="921543" y="147637"/>
                </a:lnTo>
                <a:lnTo>
                  <a:pt x="938212" y="128587"/>
                </a:lnTo>
                <a:lnTo>
                  <a:pt x="945356" y="114300"/>
                </a:lnTo>
                <a:lnTo>
                  <a:pt x="945356" y="104775"/>
                </a:lnTo>
                <a:lnTo>
                  <a:pt x="938212" y="83344"/>
                </a:lnTo>
                <a:lnTo>
                  <a:pt x="912018" y="64294"/>
                </a:lnTo>
                <a:lnTo>
                  <a:pt x="859631" y="38100"/>
                </a:lnTo>
                <a:lnTo>
                  <a:pt x="807243" y="16669"/>
                </a:lnTo>
                <a:lnTo>
                  <a:pt x="750093" y="2381"/>
                </a:lnTo>
                <a:lnTo>
                  <a:pt x="714375" y="0"/>
                </a:lnTo>
                <a:lnTo>
                  <a:pt x="678656" y="4762"/>
                </a:lnTo>
                <a:lnTo>
                  <a:pt x="633412" y="21431"/>
                </a:lnTo>
                <a:lnTo>
                  <a:pt x="583406" y="45244"/>
                </a:lnTo>
                <a:lnTo>
                  <a:pt x="540543" y="66675"/>
                </a:lnTo>
                <a:lnTo>
                  <a:pt x="473868" y="85725"/>
                </a:lnTo>
                <a:lnTo>
                  <a:pt x="347662" y="114300"/>
                </a:lnTo>
                <a:lnTo>
                  <a:pt x="257175" y="128587"/>
                </a:lnTo>
                <a:lnTo>
                  <a:pt x="188118" y="135731"/>
                </a:lnTo>
                <a:lnTo>
                  <a:pt x="104775" y="135731"/>
                </a:lnTo>
                <a:lnTo>
                  <a:pt x="0" y="130969"/>
                </a:lnTo>
                <a:lnTo>
                  <a:pt x="11906" y="319087"/>
                </a:lnTo>
                <a:lnTo>
                  <a:pt x="164306" y="309562"/>
                </a:lnTo>
                <a:lnTo>
                  <a:pt x="361950" y="280987"/>
                </a:lnTo>
                <a:lnTo>
                  <a:pt x="426243" y="26908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554B7846-24E6-4E44-9B6B-594E85524648}"/>
              </a:ext>
            </a:extLst>
          </p:cNvPr>
          <p:cNvSpPr/>
          <p:nvPr/>
        </p:nvSpPr>
        <p:spPr>
          <a:xfrm>
            <a:off x="4154490" y="3938588"/>
            <a:ext cx="574675" cy="1517650"/>
          </a:xfrm>
          <a:custGeom>
            <a:avLst/>
            <a:gdLst>
              <a:gd name="connsiteX0" fmla="*/ 260153 w 574397"/>
              <a:gd name="connsiteY0" fmla="*/ 690308 h 1517132"/>
              <a:gd name="connsiteX1" fmla="*/ 260153 w 574397"/>
              <a:gd name="connsiteY1" fmla="*/ 394094 h 1517132"/>
              <a:gd name="connsiteX2" fmla="*/ 252425 w 574397"/>
              <a:gd name="connsiteY2" fmla="*/ 334851 h 1517132"/>
              <a:gd name="connsiteX3" fmla="*/ 234395 w 574397"/>
              <a:gd name="connsiteY3" fmla="*/ 278184 h 1517132"/>
              <a:gd name="connsiteX4" fmla="*/ 213789 w 574397"/>
              <a:gd name="connsiteY4" fmla="*/ 236972 h 1517132"/>
              <a:gd name="connsiteX5" fmla="*/ 185455 w 574397"/>
              <a:gd name="connsiteY5" fmla="*/ 195759 h 1517132"/>
              <a:gd name="connsiteX6" fmla="*/ 146819 w 574397"/>
              <a:gd name="connsiteY6" fmla="*/ 151971 h 1517132"/>
              <a:gd name="connsiteX7" fmla="*/ 95303 w 574397"/>
              <a:gd name="connsiteY7" fmla="*/ 108183 h 1517132"/>
              <a:gd name="connsiteX8" fmla="*/ 48939 w 574397"/>
              <a:gd name="connsiteY8" fmla="*/ 72122 h 1517132"/>
              <a:gd name="connsiteX9" fmla="*/ 20606 w 574397"/>
              <a:gd name="connsiteY9" fmla="*/ 51516 h 1517132"/>
              <a:gd name="connsiteX10" fmla="*/ 5151 w 574397"/>
              <a:gd name="connsiteY10" fmla="*/ 36061 h 1517132"/>
              <a:gd name="connsiteX11" fmla="*/ 0 w 574397"/>
              <a:gd name="connsiteY11" fmla="*/ 20607 h 1517132"/>
              <a:gd name="connsiteX12" fmla="*/ 2575 w 574397"/>
              <a:gd name="connsiteY12" fmla="*/ 7728 h 1517132"/>
              <a:gd name="connsiteX13" fmla="*/ 18030 w 574397"/>
              <a:gd name="connsiteY13" fmla="*/ 0 h 1517132"/>
              <a:gd name="connsiteX14" fmla="*/ 54091 w 574397"/>
              <a:gd name="connsiteY14" fmla="*/ 2576 h 1517132"/>
              <a:gd name="connsiteX15" fmla="*/ 128788 w 574397"/>
              <a:gd name="connsiteY15" fmla="*/ 18031 h 1517132"/>
              <a:gd name="connsiteX16" fmla="*/ 229244 w 574397"/>
              <a:gd name="connsiteY16" fmla="*/ 46364 h 1517132"/>
              <a:gd name="connsiteX17" fmla="*/ 303941 w 574397"/>
              <a:gd name="connsiteY17" fmla="*/ 72122 h 1517132"/>
              <a:gd name="connsiteX18" fmla="*/ 370911 w 574397"/>
              <a:gd name="connsiteY18" fmla="*/ 97880 h 1517132"/>
              <a:gd name="connsiteX19" fmla="*/ 422427 w 574397"/>
              <a:gd name="connsiteY19" fmla="*/ 121062 h 1517132"/>
              <a:gd name="connsiteX20" fmla="*/ 463639 w 574397"/>
              <a:gd name="connsiteY20" fmla="*/ 144244 h 1517132"/>
              <a:gd name="connsiteX21" fmla="*/ 499700 w 574397"/>
              <a:gd name="connsiteY21" fmla="*/ 170002 h 1517132"/>
              <a:gd name="connsiteX22" fmla="*/ 533185 w 574397"/>
              <a:gd name="connsiteY22" fmla="*/ 203487 h 1517132"/>
              <a:gd name="connsiteX23" fmla="*/ 548640 w 574397"/>
              <a:gd name="connsiteY23" fmla="*/ 224093 h 1517132"/>
              <a:gd name="connsiteX24" fmla="*/ 561518 w 574397"/>
              <a:gd name="connsiteY24" fmla="*/ 249851 h 1517132"/>
              <a:gd name="connsiteX25" fmla="*/ 571822 w 574397"/>
              <a:gd name="connsiteY25" fmla="*/ 283336 h 1517132"/>
              <a:gd name="connsiteX26" fmla="*/ 574397 w 574397"/>
              <a:gd name="connsiteY26" fmla="*/ 316821 h 1517132"/>
              <a:gd name="connsiteX27" fmla="*/ 569246 w 574397"/>
              <a:gd name="connsiteY27" fmla="*/ 355457 h 1517132"/>
              <a:gd name="connsiteX28" fmla="*/ 561518 w 574397"/>
              <a:gd name="connsiteY28" fmla="*/ 381215 h 1517132"/>
              <a:gd name="connsiteX29" fmla="*/ 543488 w 574397"/>
              <a:gd name="connsiteY29" fmla="*/ 458488 h 1517132"/>
              <a:gd name="connsiteX30" fmla="*/ 533185 w 574397"/>
              <a:gd name="connsiteY30" fmla="*/ 530610 h 1517132"/>
              <a:gd name="connsiteX31" fmla="*/ 528033 w 574397"/>
              <a:gd name="connsiteY31" fmla="*/ 651671 h 1517132"/>
              <a:gd name="connsiteX32" fmla="*/ 530609 w 574397"/>
              <a:gd name="connsiteY32" fmla="*/ 965916 h 1517132"/>
              <a:gd name="connsiteX33" fmla="*/ 530609 w 574397"/>
              <a:gd name="connsiteY33" fmla="*/ 1437283 h 1517132"/>
              <a:gd name="connsiteX34" fmla="*/ 257577 w 574397"/>
              <a:gd name="connsiteY34" fmla="*/ 1517132 h 1517132"/>
              <a:gd name="connsiteX35" fmla="*/ 260153 w 574397"/>
              <a:gd name="connsiteY35" fmla="*/ 1208039 h 1517132"/>
              <a:gd name="connsiteX36" fmla="*/ 260153 w 574397"/>
              <a:gd name="connsiteY36" fmla="*/ 690308 h 1517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4397" h="1517132">
                <a:moveTo>
                  <a:pt x="260153" y="690308"/>
                </a:moveTo>
                <a:lnTo>
                  <a:pt x="260153" y="394094"/>
                </a:lnTo>
                <a:lnTo>
                  <a:pt x="252425" y="334851"/>
                </a:lnTo>
                <a:lnTo>
                  <a:pt x="234395" y="278184"/>
                </a:lnTo>
                <a:lnTo>
                  <a:pt x="213789" y="236972"/>
                </a:lnTo>
                <a:lnTo>
                  <a:pt x="185455" y="195759"/>
                </a:lnTo>
                <a:lnTo>
                  <a:pt x="146819" y="151971"/>
                </a:lnTo>
                <a:lnTo>
                  <a:pt x="95303" y="108183"/>
                </a:lnTo>
                <a:lnTo>
                  <a:pt x="48939" y="72122"/>
                </a:lnTo>
                <a:lnTo>
                  <a:pt x="20606" y="51516"/>
                </a:lnTo>
                <a:lnTo>
                  <a:pt x="5151" y="36061"/>
                </a:lnTo>
                <a:lnTo>
                  <a:pt x="0" y="20607"/>
                </a:lnTo>
                <a:lnTo>
                  <a:pt x="2575" y="7728"/>
                </a:lnTo>
                <a:lnTo>
                  <a:pt x="18030" y="0"/>
                </a:lnTo>
                <a:lnTo>
                  <a:pt x="54091" y="2576"/>
                </a:lnTo>
                <a:lnTo>
                  <a:pt x="128788" y="18031"/>
                </a:lnTo>
                <a:lnTo>
                  <a:pt x="229244" y="46364"/>
                </a:lnTo>
                <a:lnTo>
                  <a:pt x="303941" y="72122"/>
                </a:lnTo>
                <a:lnTo>
                  <a:pt x="370911" y="97880"/>
                </a:lnTo>
                <a:lnTo>
                  <a:pt x="422427" y="121062"/>
                </a:lnTo>
                <a:lnTo>
                  <a:pt x="463639" y="144244"/>
                </a:lnTo>
                <a:lnTo>
                  <a:pt x="499700" y="170002"/>
                </a:lnTo>
                <a:lnTo>
                  <a:pt x="533185" y="203487"/>
                </a:lnTo>
                <a:lnTo>
                  <a:pt x="548640" y="224093"/>
                </a:lnTo>
                <a:lnTo>
                  <a:pt x="561518" y="249851"/>
                </a:lnTo>
                <a:lnTo>
                  <a:pt x="571822" y="283336"/>
                </a:lnTo>
                <a:lnTo>
                  <a:pt x="574397" y="316821"/>
                </a:lnTo>
                <a:lnTo>
                  <a:pt x="569246" y="355457"/>
                </a:lnTo>
                <a:lnTo>
                  <a:pt x="561518" y="381215"/>
                </a:lnTo>
                <a:lnTo>
                  <a:pt x="543488" y="458488"/>
                </a:lnTo>
                <a:lnTo>
                  <a:pt x="533185" y="530610"/>
                </a:lnTo>
                <a:lnTo>
                  <a:pt x="528033" y="651671"/>
                </a:lnTo>
                <a:cubicBezTo>
                  <a:pt x="528892" y="756419"/>
                  <a:pt x="529750" y="861168"/>
                  <a:pt x="530609" y="965916"/>
                </a:cubicBezTo>
                <a:lnTo>
                  <a:pt x="530609" y="1437283"/>
                </a:lnTo>
                <a:lnTo>
                  <a:pt x="257577" y="1517132"/>
                </a:lnTo>
                <a:cubicBezTo>
                  <a:pt x="258436" y="1414101"/>
                  <a:pt x="259294" y="1311070"/>
                  <a:pt x="260153" y="1208039"/>
                </a:cubicBezTo>
                <a:lnTo>
                  <a:pt x="260153" y="69030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B4D983E-8717-4990-A0BB-528A75A2B31E}"/>
              </a:ext>
            </a:extLst>
          </p:cNvPr>
          <p:cNvSpPr/>
          <p:nvPr/>
        </p:nvSpPr>
        <p:spPr>
          <a:xfrm>
            <a:off x="3811589" y="4716464"/>
            <a:ext cx="2830512" cy="981075"/>
          </a:xfrm>
          <a:custGeom>
            <a:avLst/>
            <a:gdLst>
              <a:gd name="connsiteX0" fmla="*/ 1156522 w 2830776"/>
              <a:gd name="connsiteY0" fmla="*/ 422427 h 981371"/>
              <a:gd name="connsiteX1" fmla="*/ 847429 w 2830776"/>
              <a:gd name="connsiteY1" fmla="*/ 507428 h 981371"/>
              <a:gd name="connsiteX2" fmla="*/ 607882 w 2830776"/>
              <a:gd name="connsiteY2" fmla="*/ 587277 h 981371"/>
              <a:gd name="connsiteX3" fmla="*/ 510003 w 2830776"/>
              <a:gd name="connsiteY3" fmla="*/ 613035 h 981371"/>
              <a:gd name="connsiteX4" fmla="*/ 440457 w 2830776"/>
              <a:gd name="connsiteY4" fmla="*/ 625914 h 981371"/>
              <a:gd name="connsiteX5" fmla="*/ 396669 w 2830776"/>
              <a:gd name="connsiteY5" fmla="*/ 631065 h 981371"/>
              <a:gd name="connsiteX6" fmla="*/ 350305 w 2830776"/>
              <a:gd name="connsiteY6" fmla="*/ 633641 h 981371"/>
              <a:gd name="connsiteX7" fmla="*/ 296214 w 2830776"/>
              <a:gd name="connsiteY7" fmla="*/ 633641 h 981371"/>
              <a:gd name="connsiteX8" fmla="*/ 242122 w 2830776"/>
              <a:gd name="connsiteY8" fmla="*/ 628489 h 981371"/>
              <a:gd name="connsiteX9" fmla="*/ 177728 w 2830776"/>
              <a:gd name="connsiteY9" fmla="*/ 615611 h 981371"/>
              <a:gd name="connsiteX10" fmla="*/ 118485 w 2830776"/>
              <a:gd name="connsiteY10" fmla="*/ 595004 h 981371"/>
              <a:gd name="connsiteX11" fmla="*/ 72121 w 2830776"/>
              <a:gd name="connsiteY11" fmla="*/ 569247 h 981371"/>
              <a:gd name="connsiteX12" fmla="*/ 46363 w 2830776"/>
              <a:gd name="connsiteY12" fmla="*/ 548640 h 981371"/>
              <a:gd name="connsiteX13" fmla="*/ 25757 w 2830776"/>
              <a:gd name="connsiteY13" fmla="*/ 535762 h 981371"/>
              <a:gd name="connsiteX14" fmla="*/ 10303 w 2830776"/>
              <a:gd name="connsiteY14" fmla="*/ 535762 h 981371"/>
              <a:gd name="connsiteX15" fmla="*/ 0 w 2830776"/>
              <a:gd name="connsiteY15" fmla="*/ 548640 h 981371"/>
              <a:gd name="connsiteX16" fmla="*/ 2575 w 2830776"/>
              <a:gd name="connsiteY16" fmla="*/ 584701 h 981371"/>
              <a:gd name="connsiteX17" fmla="*/ 12878 w 2830776"/>
              <a:gd name="connsiteY17" fmla="*/ 633641 h 981371"/>
              <a:gd name="connsiteX18" fmla="*/ 38636 w 2830776"/>
              <a:gd name="connsiteY18" fmla="*/ 687732 h 981371"/>
              <a:gd name="connsiteX19" fmla="*/ 66970 w 2830776"/>
              <a:gd name="connsiteY19" fmla="*/ 734096 h 981371"/>
              <a:gd name="connsiteX20" fmla="*/ 100455 w 2830776"/>
              <a:gd name="connsiteY20" fmla="*/ 775309 h 981371"/>
              <a:gd name="connsiteX21" fmla="*/ 128788 w 2830776"/>
              <a:gd name="connsiteY21" fmla="*/ 806218 h 981371"/>
              <a:gd name="connsiteX22" fmla="*/ 170001 w 2830776"/>
              <a:gd name="connsiteY22" fmla="*/ 842279 h 981371"/>
              <a:gd name="connsiteX23" fmla="*/ 234395 w 2830776"/>
              <a:gd name="connsiteY23" fmla="*/ 891218 h 981371"/>
              <a:gd name="connsiteX24" fmla="*/ 291062 w 2830776"/>
              <a:gd name="connsiteY24" fmla="*/ 929855 h 981371"/>
              <a:gd name="connsiteX25" fmla="*/ 316820 w 2830776"/>
              <a:gd name="connsiteY25" fmla="*/ 945310 h 981371"/>
              <a:gd name="connsiteX26" fmla="*/ 327123 w 2830776"/>
              <a:gd name="connsiteY26" fmla="*/ 960764 h 981371"/>
              <a:gd name="connsiteX27" fmla="*/ 350305 w 2830776"/>
              <a:gd name="connsiteY27" fmla="*/ 976219 h 981371"/>
              <a:gd name="connsiteX28" fmla="*/ 370911 w 2830776"/>
              <a:gd name="connsiteY28" fmla="*/ 981371 h 981371"/>
              <a:gd name="connsiteX29" fmla="*/ 401820 w 2830776"/>
              <a:gd name="connsiteY29" fmla="*/ 981371 h 981371"/>
              <a:gd name="connsiteX30" fmla="*/ 458487 w 2830776"/>
              <a:gd name="connsiteY30" fmla="*/ 963340 h 981371"/>
              <a:gd name="connsiteX31" fmla="*/ 525458 w 2830776"/>
              <a:gd name="connsiteY31" fmla="*/ 929855 h 981371"/>
              <a:gd name="connsiteX32" fmla="*/ 582125 w 2830776"/>
              <a:gd name="connsiteY32" fmla="*/ 893794 h 981371"/>
              <a:gd name="connsiteX33" fmla="*/ 625913 w 2830776"/>
              <a:gd name="connsiteY33" fmla="*/ 865461 h 981371"/>
              <a:gd name="connsiteX34" fmla="*/ 736671 w 2830776"/>
              <a:gd name="connsiteY34" fmla="*/ 811369 h 981371"/>
              <a:gd name="connsiteX35" fmla="*/ 940157 w 2830776"/>
              <a:gd name="connsiteY35" fmla="*/ 734096 h 981371"/>
              <a:gd name="connsiteX36" fmla="*/ 1190007 w 2830776"/>
              <a:gd name="connsiteY36" fmla="*/ 654247 h 981371"/>
              <a:gd name="connsiteX37" fmla="*/ 1406372 w 2830776"/>
              <a:gd name="connsiteY37" fmla="*/ 576974 h 981371"/>
              <a:gd name="connsiteX38" fmla="*/ 1730920 w 2830776"/>
              <a:gd name="connsiteY38" fmla="*/ 461064 h 981371"/>
              <a:gd name="connsiteX39" fmla="*/ 1970467 w 2830776"/>
              <a:gd name="connsiteY39" fmla="*/ 373488 h 981371"/>
              <a:gd name="connsiteX40" fmla="*/ 2331076 w 2830776"/>
              <a:gd name="connsiteY40" fmla="*/ 236972 h 981371"/>
              <a:gd name="connsiteX41" fmla="*/ 2663351 w 2830776"/>
              <a:gd name="connsiteY41" fmla="*/ 110759 h 981371"/>
              <a:gd name="connsiteX42" fmla="*/ 2781836 w 2830776"/>
              <a:gd name="connsiteY42" fmla="*/ 66971 h 981371"/>
              <a:gd name="connsiteX43" fmla="*/ 2812745 w 2830776"/>
              <a:gd name="connsiteY43" fmla="*/ 54092 h 981371"/>
              <a:gd name="connsiteX44" fmla="*/ 2823049 w 2830776"/>
              <a:gd name="connsiteY44" fmla="*/ 41213 h 981371"/>
              <a:gd name="connsiteX45" fmla="*/ 2830776 w 2830776"/>
              <a:gd name="connsiteY45" fmla="*/ 20607 h 981371"/>
              <a:gd name="connsiteX46" fmla="*/ 2828200 w 2830776"/>
              <a:gd name="connsiteY46" fmla="*/ 5152 h 981371"/>
              <a:gd name="connsiteX47" fmla="*/ 2820473 w 2830776"/>
              <a:gd name="connsiteY47" fmla="*/ 0 h 981371"/>
              <a:gd name="connsiteX48" fmla="*/ 2774109 w 2830776"/>
              <a:gd name="connsiteY48" fmla="*/ 5152 h 981371"/>
              <a:gd name="connsiteX49" fmla="*/ 2645320 w 2830776"/>
              <a:gd name="connsiteY49" fmla="*/ 41213 h 981371"/>
              <a:gd name="connsiteX50" fmla="*/ 2436682 w 2830776"/>
              <a:gd name="connsiteY50" fmla="*/ 92728 h 981371"/>
              <a:gd name="connsiteX51" fmla="*/ 2228045 w 2830776"/>
              <a:gd name="connsiteY51" fmla="*/ 144244 h 981371"/>
              <a:gd name="connsiteX52" fmla="*/ 1957588 w 2830776"/>
              <a:gd name="connsiteY52" fmla="*/ 211214 h 981371"/>
              <a:gd name="connsiteX53" fmla="*/ 1728344 w 2830776"/>
              <a:gd name="connsiteY53" fmla="*/ 262729 h 981371"/>
              <a:gd name="connsiteX54" fmla="*/ 1452736 w 2830776"/>
              <a:gd name="connsiteY54" fmla="*/ 345154 h 981371"/>
              <a:gd name="connsiteX55" fmla="*/ 1156522 w 2830776"/>
              <a:gd name="connsiteY55" fmla="*/ 422427 h 981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830776" h="981371">
                <a:moveTo>
                  <a:pt x="1156522" y="422427"/>
                </a:moveTo>
                <a:lnTo>
                  <a:pt x="847429" y="507428"/>
                </a:lnTo>
                <a:lnTo>
                  <a:pt x="607882" y="587277"/>
                </a:lnTo>
                <a:lnTo>
                  <a:pt x="510003" y="613035"/>
                </a:lnTo>
                <a:lnTo>
                  <a:pt x="440457" y="625914"/>
                </a:lnTo>
                <a:lnTo>
                  <a:pt x="396669" y="631065"/>
                </a:lnTo>
                <a:lnTo>
                  <a:pt x="350305" y="633641"/>
                </a:lnTo>
                <a:lnTo>
                  <a:pt x="296214" y="633641"/>
                </a:lnTo>
                <a:lnTo>
                  <a:pt x="242122" y="628489"/>
                </a:lnTo>
                <a:lnTo>
                  <a:pt x="177728" y="615611"/>
                </a:lnTo>
                <a:lnTo>
                  <a:pt x="118485" y="595004"/>
                </a:lnTo>
                <a:lnTo>
                  <a:pt x="72121" y="569247"/>
                </a:lnTo>
                <a:lnTo>
                  <a:pt x="46363" y="548640"/>
                </a:lnTo>
                <a:lnTo>
                  <a:pt x="25757" y="535762"/>
                </a:lnTo>
                <a:lnTo>
                  <a:pt x="10303" y="535762"/>
                </a:lnTo>
                <a:lnTo>
                  <a:pt x="0" y="548640"/>
                </a:lnTo>
                <a:lnTo>
                  <a:pt x="2575" y="584701"/>
                </a:lnTo>
                <a:lnTo>
                  <a:pt x="12878" y="633641"/>
                </a:lnTo>
                <a:lnTo>
                  <a:pt x="38636" y="687732"/>
                </a:lnTo>
                <a:lnTo>
                  <a:pt x="66970" y="734096"/>
                </a:lnTo>
                <a:lnTo>
                  <a:pt x="100455" y="775309"/>
                </a:lnTo>
                <a:lnTo>
                  <a:pt x="128788" y="806218"/>
                </a:lnTo>
                <a:lnTo>
                  <a:pt x="170001" y="842279"/>
                </a:lnTo>
                <a:lnTo>
                  <a:pt x="234395" y="891218"/>
                </a:lnTo>
                <a:lnTo>
                  <a:pt x="291062" y="929855"/>
                </a:lnTo>
                <a:lnTo>
                  <a:pt x="316820" y="945310"/>
                </a:lnTo>
                <a:lnTo>
                  <a:pt x="327123" y="960764"/>
                </a:lnTo>
                <a:lnTo>
                  <a:pt x="350305" y="976219"/>
                </a:lnTo>
                <a:lnTo>
                  <a:pt x="370911" y="981371"/>
                </a:lnTo>
                <a:lnTo>
                  <a:pt x="401820" y="981371"/>
                </a:lnTo>
                <a:lnTo>
                  <a:pt x="458487" y="963340"/>
                </a:lnTo>
                <a:lnTo>
                  <a:pt x="525458" y="929855"/>
                </a:lnTo>
                <a:lnTo>
                  <a:pt x="582125" y="893794"/>
                </a:lnTo>
                <a:lnTo>
                  <a:pt x="625913" y="865461"/>
                </a:lnTo>
                <a:lnTo>
                  <a:pt x="736671" y="811369"/>
                </a:lnTo>
                <a:lnTo>
                  <a:pt x="940157" y="734096"/>
                </a:lnTo>
                <a:lnTo>
                  <a:pt x="1190007" y="654247"/>
                </a:lnTo>
                <a:lnTo>
                  <a:pt x="1406372" y="576974"/>
                </a:lnTo>
                <a:lnTo>
                  <a:pt x="1730920" y="461064"/>
                </a:lnTo>
                <a:lnTo>
                  <a:pt x="1970467" y="373488"/>
                </a:lnTo>
                <a:lnTo>
                  <a:pt x="2331076" y="236972"/>
                </a:lnTo>
                <a:lnTo>
                  <a:pt x="2663351" y="110759"/>
                </a:lnTo>
                <a:lnTo>
                  <a:pt x="2781836" y="66971"/>
                </a:lnTo>
                <a:lnTo>
                  <a:pt x="2812745" y="54092"/>
                </a:lnTo>
                <a:lnTo>
                  <a:pt x="2823049" y="41213"/>
                </a:lnTo>
                <a:lnTo>
                  <a:pt x="2830776" y="20607"/>
                </a:lnTo>
                <a:lnTo>
                  <a:pt x="2828200" y="5152"/>
                </a:lnTo>
                <a:lnTo>
                  <a:pt x="2820473" y="0"/>
                </a:lnTo>
                <a:lnTo>
                  <a:pt x="2774109" y="5152"/>
                </a:lnTo>
                <a:lnTo>
                  <a:pt x="2645320" y="41213"/>
                </a:lnTo>
                <a:lnTo>
                  <a:pt x="2436682" y="92728"/>
                </a:lnTo>
                <a:lnTo>
                  <a:pt x="2228045" y="144244"/>
                </a:lnTo>
                <a:lnTo>
                  <a:pt x="1957588" y="211214"/>
                </a:lnTo>
                <a:lnTo>
                  <a:pt x="1728344" y="262729"/>
                </a:lnTo>
                <a:lnTo>
                  <a:pt x="1452736" y="345154"/>
                </a:lnTo>
                <a:lnTo>
                  <a:pt x="1156522" y="422427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D51D61B3-FBF3-4BCF-844B-15FFD950C868}"/>
              </a:ext>
            </a:extLst>
          </p:cNvPr>
          <p:cNvSpPr/>
          <p:nvPr/>
        </p:nvSpPr>
        <p:spPr>
          <a:xfrm rot="16200000">
            <a:off x="4861720" y="2186782"/>
            <a:ext cx="4294188" cy="2841625"/>
          </a:xfrm>
          <a:custGeom>
            <a:avLst/>
            <a:gdLst>
              <a:gd name="connsiteX0" fmla="*/ 2359152 w 4294023"/>
              <a:gd name="connsiteY0" fmla="*/ 863193 h 2841955"/>
              <a:gd name="connsiteX1" fmla="*/ 2516429 w 4294023"/>
              <a:gd name="connsiteY1" fmla="*/ 797357 h 2841955"/>
              <a:gd name="connsiteX2" fmla="*/ 2666391 w 4294023"/>
              <a:gd name="connsiteY2" fmla="*/ 738835 h 2841955"/>
              <a:gd name="connsiteX3" fmla="*/ 2732228 w 4294023"/>
              <a:gd name="connsiteY3" fmla="*/ 716889 h 2841955"/>
              <a:gd name="connsiteX4" fmla="*/ 3013863 w 4294023"/>
              <a:gd name="connsiteY4" fmla="*/ 629107 h 2841955"/>
              <a:gd name="connsiteX5" fmla="*/ 3222346 w 4294023"/>
              <a:gd name="connsiteY5" fmla="*/ 574243 h 2841955"/>
              <a:gd name="connsiteX6" fmla="*/ 3357677 w 4294023"/>
              <a:gd name="connsiteY6" fmla="*/ 541325 h 2841955"/>
              <a:gd name="connsiteX7" fmla="*/ 3511296 w 4294023"/>
              <a:gd name="connsiteY7" fmla="*/ 501091 h 2841955"/>
              <a:gd name="connsiteX8" fmla="*/ 3661258 w 4294023"/>
              <a:gd name="connsiteY8" fmla="*/ 464515 h 2841955"/>
              <a:gd name="connsiteX9" fmla="*/ 3745383 w 4294023"/>
              <a:gd name="connsiteY9" fmla="*/ 442569 h 2841955"/>
              <a:gd name="connsiteX10" fmla="*/ 3796589 w 4294023"/>
              <a:gd name="connsiteY10" fmla="*/ 431597 h 2841955"/>
              <a:gd name="connsiteX11" fmla="*/ 3866084 w 4294023"/>
              <a:gd name="connsiteY11" fmla="*/ 398678 h 2841955"/>
              <a:gd name="connsiteX12" fmla="*/ 3928263 w 4294023"/>
              <a:gd name="connsiteY12" fmla="*/ 365760 h 2841955"/>
              <a:gd name="connsiteX13" fmla="*/ 3979469 w 4294023"/>
              <a:gd name="connsiteY13" fmla="*/ 336499 h 2841955"/>
              <a:gd name="connsiteX14" fmla="*/ 4030676 w 4294023"/>
              <a:gd name="connsiteY14" fmla="*/ 299923 h 2841955"/>
              <a:gd name="connsiteX15" fmla="*/ 4081882 w 4294023"/>
              <a:gd name="connsiteY15" fmla="*/ 256032 h 2841955"/>
              <a:gd name="connsiteX16" fmla="*/ 4118458 w 4294023"/>
              <a:gd name="connsiteY16" fmla="*/ 219456 h 2841955"/>
              <a:gd name="connsiteX17" fmla="*/ 4155034 w 4294023"/>
              <a:gd name="connsiteY17" fmla="*/ 171907 h 2841955"/>
              <a:gd name="connsiteX18" fmla="*/ 4198925 w 4294023"/>
              <a:gd name="connsiteY18" fmla="*/ 113385 h 2841955"/>
              <a:gd name="connsiteX19" fmla="*/ 4235501 w 4294023"/>
              <a:gd name="connsiteY19" fmla="*/ 36576 h 2841955"/>
              <a:gd name="connsiteX20" fmla="*/ 4250132 w 4294023"/>
              <a:gd name="connsiteY20" fmla="*/ 10973 h 2841955"/>
              <a:gd name="connsiteX21" fmla="*/ 4272077 w 4294023"/>
              <a:gd name="connsiteY21" fmla="*/ 0 h 2841955"/>
              <a:gd name="connsiteX22" fmla="*/ 4290365 w 4294023"/>
              <a:gd name="connsiteY22" fmla="*/ 0 h 2841955"/>
              <a:gd name="connsiteX23" fmla="*/ 4294023 w 4294023"/>
              <a:gd name="connsiteY23" fmla="*/ 10973 h 2841955"/>
              <a:gd name="connsiteX24" fmla="*/ 4290365 w 4294023"/>
              <a:gd name="connsiteY24" fmla="*/ 43891 h 2841955"/>
              <a:gd name="connsiteX25" fmla="*/ 4279392 w 4294023"/>
              <a:gd name="connsiteY25" fmla="*/ 131673 h 2841955"/>
              <a:gd name="connsiteX26" fmla="*/ 4272077 w 4294023"/>
              <a:gd name="connsiteY26" fmla="*/ 248717 h 2841955"/>
              <a:gd name="connsiteX27" fmla="*/ 4268420 w 4294023"/>
              <a:gd name="connsiteY27" fmla="*/ 332841 h 2841955"/>
              <a:gd name="connsiteX28" fmla="*/ 4264762 w 4294023"/>
              <a:gd name="connsiteY28" fmla="*/ 405993 h 2841955"/>
              <a:gd name="connsiteX29" fmla="*/ 4257447 w 4294023"/>
              <a:gd name="connsiteY29" fmla="*/ 453542 h 2841955"/>
              <a:gd name="connsiteX30" fmla="*/ 4239159 w 4294023"/>
              <a:gd name="connsiteY30" fmla="*/ 512064 h 2841955"/>
              <a:gd name="connsiteX31" fmla="*/ 4209898 w 4294023"/>
              <a:gd name="connsiteY31" fmla="*/ 559613 h 2841955"/>
              <a:gd name="connsiteX32" fmla="*/ 4176980 w 4294023"/>
              <a:gd name="connsiteY32" fmla="*/ 603504 h 2841955"/>
              <a:gd name="connsiteX33" fmla="*/ 4144061 w 4294023"/>
              <a:gd name="connsiteY33" fmla="*/ 636422 h 2841955"/>
              <a:gd name="connsiteX34" fmla="*/ 4096512 w 4294023"/>
              <a:gd name="connsiteY34" fmla="*/ 662025 h 2841955"/>
              <a:gd name="connsiteX35" fmla="*/ 4037991 w 4294023"/>
              <a:gd name="connsiteY35" fmla="*/ 683971 h 2841955"/>
              <a:gd name="connsiteX36" fmla="*/ 3979469 w 4294023"/>
              <a:gd name="connsiteY36" fmla="*/ 698601 h 2841955"/>
              <a:gd name="connsiteX37" fmla="*/ 3895344 w 4294023"/>
              <a:gd name="connsiteY37" fmla="*/ 705917 h 2841955"/>
              <a:gd name="connsiteX38" fmla="*/ 3822192 w 4294023"/>
              <a:gd name="connsiteY38" fmla="*/ 705917 h 2841955"/>
              <a:gd name="connsiteX39" fmla="*/ 3741725 w 4294023"/>
              <a:gd name="connsiteY39" fmla="*/ 709574 h 2841955"/>
              <a:gd name="connsiteX40" fmla="*/ 3642970 w 4294023"/>
              <a:gd name="connsiteY40" fmla="*/ 720547 h 2841955"/>
              <a:gd name="connsiteX41" fmla="*/ 3500324 w 4294023"/>
              <a:gd name="connsiteY41" fmla="*/ 738835 h 2841955"/>
              <a:gd name="connsiteX42" fmla="*/ 3361335 w 4294023"/>
              <a:gd name="connsiteY42" fmla="*/ 764438 h 2841955"/>
              <a:gd name="connsiteX43" fmla="*/ 3226004 w 4294023"/>
              <a:gd name="connsiteY43" fmla="*/ 793699 h 2841955"/>
              <a:gd name="connsiteX44" fmla="*/ 3046781 w 4294023"/>
              <a:gd name="connsiteY44" fmla="*/ 848563 h 2841955"/>
              <a:gd name="connsiteX45" fmla="*/ 2915108 w 4294023"/>
              <a:gd name="connsiteY45" fmla="*/ 899769 h 2841955"/>
              <a:gd name="connsiteX46" fmla="*/ 2724912 w 4294023"/>
              <a:gd name="connsiteY46" fmla="*/ 958291 h 2841955"/>
              <a:gd name="connsiteX47" fmla="*/ 2618842 w 4294023"/>
              <a:gd name="connsiteY47" fmla="*/ 998525 h 2841955"/>
              <a:gd name="connsiteX48" fmla="*/ 2487168 w 4294023"/>
              <a:gd name="connsiteY48" fmla="*/ 1049731 h 2841955"/>
              <a:gd name="connsiteX49" fmla="*/ 2329892 w 4294023"/>
              <a:gd name="connsiteY49" fmla="*/ 1108253 h 2841955"/>
              <a:gd name="connsiteX50" fmla="*/ 2132381 w 4294023"/>
              <a:gd name="connsiteY50" fmla="*/ 1192377 h 2841955"/>
              <a:gd name="connsiteX51" fmla="*/ 2004365 w 4294023"/>
              <a:gd name="connsiteY51" fmla="*/ 1254557 h 2841955"/>
              <a:gd name="connsiteX52" fmla="*/ 1887322 w 4294023"/>
              <a:gd name="connsiteY52" fmla="*/ 1313078 h 2841955"/>
              <a:gd name="connsiteX53" fmla="*/ 1766621 w 4294023"/>
              <a:gd name="connsiteY53" fmla="*/ 1375257 h 2841955"/>
              <a:gd name="connsiteX54" fmla="*/ 1602029 w 4294023"/>
              <a:gd name="connsiteY54" fmla="*/ 1466697 h 2841955"/>
              <a:gd name="connsiteX55" fmla="*/ 1455725 w 4294023"/>
              <a:gd name="connsiteY55" fmla="*/ 1558137 h 2841955"/>
              <a:gd name="connsiteX56" fmla="*/ 1345997 w 4294023"/>
              <a:gd name="connsiteY56" fmla="*/ 1631289 h 2841955"/>
              <a:gd name="connsiteX57" fmla="*/ 1243584 w 4294023"/>
              <a:gd name="connsiteY57" fmla="*/ 1697126 h 2841955"/>
              <a:gd name="connsiteX58" fmla="*/ 1148487 w 4294023"/>
              <a:gd name="connsiteY58" fmla="*/ 1770278 h 2841955"/>
              <a:gd name="connsiteX59" fmla="*/ 1027786 w 4294023"/>
              <a:gd name="connsiteY59" fmla="*/ 1865376 h 2841955"/>
              <a:gd name="connsiteX60" fmla="*/ 925373 w 4294023"/>
              <a:gd name="connsiteY60" fmla="*/ 1960473 h 2841955"/>
              <a:gd name="connsiteX61" fmla="*/ 822960 w 4294023"/>
              <a:gd name="connsiteY61" fmla="*/ 2059229 h 2841955"/>
              <a:gd name="connsiteX62" fmla="*/ 716890 w 4294023"/>
              <a:gd name="connsiteY62" fmla="*/ 2172614 h 2841955"/>
              <a:gd name="connsiteX63" fmla="*/ 621792 w 4294023"/>
              <a:gd name="connsiteY63" fmla="*/ 2296973 h 2841955"/>
              <a:gd name="connsiteX64" fmla="*/ 596189 w 4294023"/>
              <a:gd name="connsiteY64" fmla="*/ 2329891 h 2841955"/>
              <a:gd name="connsiteX65" fmla="*/ 585216 w 4294023"/>
              <a:gd name="connsiteY65" fmla="*/ 2362809 h 2841955"/>
              <a:gd name="connsiteX66" fmla="*/ 435255 w 4294023"/>
              <a:gd name="connsiteY66" fmla="*/ 2713939 h 2841955"/>
              <a:gd name="connsiteX67" fmla="*/ 358445 w 4294023"/>
              <a:gd name="connsiteY67" fmla="*/ 2743200 h 2841955"/>
              <a:gd name="connsiteX68" fmla="*/ 277978 w 4294023"/>
              <a:gd name="connsiteY68" fmla="*/ 2779776 h 2841955"/>
              <a:gd name="connsiteX69" fmla="*/ 226772 w 4294023"/>
              <a:gd name="connsiteY69" fmla="*/ 2805379 h 2841955"/>
              <a:gd name="connsiteX70" fmla="*/ 182880 w 4294023"/>
              <a:gd name="connsiteY70" fmla="*/ 2823667 h 2841955"/>
              <a:gd name="connsiteX71" fmla="*/ 142647 w 4294023"/>
              <a:gd name="connsiteY71" fmla="*/ 2838297 h 2841955"/>
              <a:gd name="connsiteX72" fmla="*/ 98756 w 4294023"/>
              <a:gd name="connsiteY72" fmla="*/ 2841955 h 2841955"/>
              <a:gd name="connsiteX73" fmla="*/ 76810 w 4294023"/>
              <a:gd name="connsiteY73" fmla="*/ 2841955 h 2841955"/>
              <a:gd name="connsiteX74" fmla="*/ 51207 w 4294023"/>
              <a:gd name="connsiteY74" fmla="*/ 2830982 h 2841955"/>
              <a:gd name="connsiteX75" fmla="*/ 29261 w 4294023"/>
              <a:gd name="connsiteY75" fmla="*/ 2809037 h 2841955"/>
              <a:gd name="connsiteX76" fmla="*/ 14631 w 4294023"/>
              <a:gd name="connsiteY76" fmla="*/ 2779776 h 2841955"/>
              <a:gd name="connsiteX77" fmla="*/ 0 w 4294023"/>
              <a:gd name="connsiteY77" fmla="*/ 2739542 h 2841955"/>
              <a:gd name="connsiteX78" fmla="*/ 0 w 4294023"/>
              <a:gd name="connsiteY78" fmla="*/ 2699309 h 2841955"/>
              <a:gd name="connsiteX79" fmla="*/ 3658 w 4294023"/>
              <a:gd name="connsiteY79" fmla="*/ 2670048 h 2841955"/>
              <a:gd name="connsiteX80" fmla="*/ 32919 w 4294023"/>
              <a:gd name="connsiteY80" fmla="*/ 2604211 h 2841955"/>
              <a:gd name="connsiteX81" fmla="*/ 76810 w 4294023"/>
              <a:gd name="connsiteY81" fmla="*/ 2509113 h 2841955"/>
              <a:gd name="connsiteX82" fmla="*/ 142647 w 4294023"/>
              <a:gd name="connsiteY82" fmla="*/ 2399385 h 2841955"/>
              <a:gd name="connsiteX83" fmla="*/ 215799 w 4294023"/>
              <a:gd name="connsiteY83" fmla="*/ 2293315 h 2841955"/>
              <a:gd name="connsiteX84" fmla="*/ 292608 w 4294023"/>
              <a:gd name="connsiteY84" fmla="*/ 2205533 h 2841955"/>
              <a:gd name="connsiteX85" fmla="*/ 376733 w 4294023"/>
              <a:gd name="connsiteY85" fmla="*/ 2106777 h 2841955"/>
              <a:gd name="connsiteX86" fmla="*/ 479146 w 4294023"/>
              <a:gd name="connsiteY86" fmla="*/ 2008022 h 2841955"/>
              <a:gd name="connsiteX87" fmla="*/ 555956 w 4294023"/>
              <a:gd name="connsiteY87" fmla="*/ 1934870 h 2841955"/>
              <a:gd name="connsiteX88" fmla="*/ 651053 w 4294023"/>
              <a:gd name="connsiteY88" fmla="*/ 1854403 h 2841955"/>
              <a:gd name="connsiteX89" fmla="*/ 720548 w 4294023"/>
              <a:gd name="connsiteY89" fmla="*/ 1795881 h 2841955"/>
              <a:gd name="connsiteX90" fmla="*/ 808330 w 4294023"/>
              <a:gd name="connsiteY90" fmla="*/ 1730045 h 2841955"/>
              <a:gd name="connsiteX91" fmla="*/ 888797 w 4294023"/>
              <a:gd name="connsiteY91" fmla="*/ 1671523 h 2841955"/>
              <a:gd name="connsiteX92" fmla="*/ 1009498 w 4294023"/>
              <a:gd name="connsiteY92" fmla="*/ 1580083 h 2841955"/>
              <a:gd name="connsiteX93" fmla="*/ 1148487 w 4294023"/>
              <a:gd name="connsiteY93" fmla="*/ 1488643 h 2841955"/>
              <a:gd name="connsiteX94" fmla="*/ 1272845 w 4294023"/>
              <a:gd name="connsiteY94" fmla="*/ 1408176 h 2841955"/>
              <a:gd name="connsiteX95" fmla="*/ 1386231 w 4294023"/>
              <a:gd name="connsiteY95" fmla="*/ 1338681 h 2841955"/>
              <a:gd name="connsiteX96" fmla="*/ 1539850 w 4294023"/>
              <a:gd name="connsiteY96" fmla="*/ 1250899 h 2841955"/>
              <a:gd name="connsiteX97" fmla="*/ 1700784 w 4294023"/>
              <a:gd name="connsiteY97" fmla="*/ 1163117 h 2841955"/>
              <a:gd name="connsiteX98" fmla="*/ 1850746 w 4294023"/>
              <a:gd name="connsiteY98" fmla="*/ 1089965 h 2841955"/>
              <a:gd name="connsiteX99" fmla="*/ 1997050 w 4294023"/>
              <a:gd name="connsiteY99" fmla="*/ 1020470 h 2841955"/>
              <a:gd name="connsiteX100" fmla="*/ 2132381 w 4294023"/>
              <a:gd name="connsiteY100" fmla="*/ 958291 h 2841955"/>
              <a:gd name="connsiteX101" fmla="*/ 2359152 w 4294023"/>
              <a:gd name="connsiteY101" fmla="*/ 863193 h 2841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294023" h="2841955">
                <a:moveTo>
                  <a:pt x="2359152" y="863193"/>
                </a:moveTo>
                <a:lnTo>
                  <a:pt x="2516429" y="797357"/>
                </a:lnTo>
                <a:lnTo>
                  <a:pt x="2666391" y="738835"/>
                </a:lnTo>
                <a:lnTo>
                  <a:pt x="2732228" y="716889"/>
                </a:lnTo>
                <a:lnTo>
                  <a:pt x="3013863" y="629107"/>
                </a:lnTo>
                <a:lnTo>
                  <a:pt x="3222346" y="574243"/>
                </a:lnTo>
                <a:lnTo>
                  <a:pt x="3357677" y="541325"/>
                </a:lnTo>
                <a:lnTo>
                  <a:pt x="3511296" y="501091"/>
                </a:lnTo>
                <a:lnTo>
                  <a:pt x="3661258" y="464515"/>
                </a:lnTo>
                <a:lnTo>
                  <a:pt x="3745383" y="442569"/>
                </a:lnTo>
                <a:lnTo>
                  <a:pt x="3796589" y="431597"/>
                </a:lnTo>
                <a:lnTo>
                  <a:pt x="3866084" y="398678"/>
                </a:lnTo>
                <a:lnTo>
                  <a:pt x="3928263" y="365760"/>
                </a:lnTo>
                <a:lnTo>
                  <a:pt x="3979469" y="336499"/>
                </a:lnTo>
                <a:lnTo>
                  <a:pt x="4030676" y="299923"/>
                </a:lnTo>
                <a:lnTo>
                  <a:pt x="4081882" y="256032"/>
                </a:lnTo>
                <a:lnTo>
                  <a:pt x="4118458" y="219456"/>
                </a:lnTo>
                <a:lnTo>
                  <a:pt x="4155034" y="171907"/>
                </a:lnTo>
                <a:lnTo>
                  <a:pt x="4198925" y="113385"/>
                </a:lnTo>
                <a:lnTo>
                  <a:pt x="4235501" y="36576"/>
                </a:lnTo>
                <a:lnTo>
                  <a:pt x="4250132" y="10973"/>
                </a:lnTo>
                <a:lnTo>
                  <a:pt x="4272077" y="0"/>
                </a:lnTo>
                <a:lnTo>
                  <a:pt x="4290365" y="0"/>
                </a:lnTo>
                <a:lnTo>
                  <a:pt x="4294023" y="10973"/>
                </a:lnTo>
                <a:lnTo>
                  <a:pt x="4290365" y="43891"/>
                </a:lnTo>
                <a:lnTo>
                  <a:pt x="4279392" y="131673"/>
                </a:lnTo>
                <a:lnTo>
                  <a:pt x="4272077" y="248717"/>
                </a:lnTo>
                <a:lnTo>
                  <a:pt x="4268420" y="332841"/>
                </a:lnTo>
                <a:lnTo>
                  <a:pt x="4264762" y="405993"/>
                </a:lnTo>
                <a:lnTo>
                  <a:pt x="4257447" y="453542"/>
                </a:lnTo>
                <a:lnTo>
                  <a:pt x="4239159" y="512064"/>
                </a:lnTo>
                <a:lnTo>
                  <a:pt x="4209898" y="559613"/>
                </a:lnTo>
                <a:lnTo>
                  <a:pt x="4176980" y="603504"/>
                </a:lnTo>
                <a:lnTo>
                  <a:pt x="4144061" y="636422"/>
                </a:lnTo>
                <a:lnTo>
                  <a:pt x="4096512" y="662025"/>
                </a:lnTo>
                <a:lnTo>
                  <a:pt x="4037991" y="683971"/>
                </a:lnTo>
                <a:lnTo>
                  <a:pt x="3979469" y="698601"/>
                </a:lnTo>
                <a:lnTo>
                  <a:pt x="3895344" y="705917"/>
                </a:lnTo>
                <a:lnTo>
                  <a:pt x="3822192" y="705917"/>
                </a:lnTo>
                <a:lnTo>
                  <a:pt x="3741725" y="709574"/>
                </a:lnTo>
                <a:lnTo>
                  <a:pt x="3642970" y="720547"/>
                </a:lnTo>
                <a:lnTo>
                  <a:pt x="3500324" y="738835"/>
                </a:lnTo>
                <a:lnTo>
                  <a:pt x="3361335" y="764438"/>
                </a:lnTo>
                <a:lnTo>
                  <a:pt x="3226004" y="793699"/>
                </a:lnTo>
                <a:lnTo>
                  <a:pt x="3046781" y="848563"/>
                </a:lnTo>
                <a:lnTo>
                  <a:pt x="2915108" y="899769"/>
                </a:lnTo>
                <a:lnTo>
                  <a:pt x="2724912" y="958291"/>
                </a:lnTo>
                <a:lnTo>
                  <a:pt x="2618842" y="998525"/>
                </a:lnTo>
                <a:lnTo>
                  <a:pt x="2487168" y="1049731"/>
                </a:lnTo>
                <a:lnTo>
                  <a:pt x="2329892" y="1108253"/>
                </a:lnTo>
                <a:lnTo>
                  <a:pt x="2132381" y="1192377"/>
                </a:lnTo>
                <a:lnTo>
                  <a:pt x="2004365" y="1254557"/>
                </a:lnTo>
                <a:lnTo>
                  <a:pt x="1887322" y="1313078"/>
                </a:lnTo>
                <a:lnTo>
                  <a:pt x="1766621" y="1375257"/>
                </a:lnTo>
                <a:lnTo>
                  <a:pt x="1602029" y="1466697"/>
                </a:lnTo>
                <a:lnTo>
                  <a:pt x="1455725" y="1558137"/>
                </a:lnTo>
                <a:lnTo>
                  <a:pt x="1345997" y="1631289"/>
                </a:lnTo>
                <a:lnTo>
                  <a:pt x="1243584" y="1697126"/>
                </a:lnTo>
                <a:lnTo>
                  <a:pt x="1148487" y="1770278"/>
                </a:lnTo>
                <a:lnTo>
                  <a:pt x="1027786" y="1865376"/>
                </a:lnTo>
                <a:lnTo>
                  <a:pt x="925373" y="1960473"/>
                </a:lnTo>
                <a:lnTo>
                  <a:pt x="822960" y="2059229"/>
                </a:lnTo>
                <a:lnTo>
                  <a:pt x="716890" y="2172614"/>
                </a:lnTo>
                <a:lnTo>
                  <a:pt x="621792" y="2296973"/>
                </a:lnTo>
                <a:lnTo>
                  <a:pt x="596189" y="2329891"/>
                </a:lnTo>
                <a:lnTo>
                  <a:pt x="585216" y="2362809"/>
                </a:lnTo>
                <a:lnTo>
                  <a:pt x="435255" y="2713939"/>
                </a:lnTo>
                <a:lnTo>
                  <a:pt x="358445" y="2743200"/>
                </a:lnTo>
                <a:lnTo>
                  <a:pt x="277978" y="2779776"/>
                </a:lnTo>
                <a:lnTo>
                  <a:pt x="226772" y="2805379"/>
                </a:lnTo>
                <a:lnTo>
                  <a:pt x="182880" y="2823667"/>
                </a:lnTo>
                <a:lnTo>
                  <a:pt x="142647" y="2838297"/>
                </a:lnTo>
                <a:lnTo>
                  <a:pt x="98756" y="2841955"/>
                </a:lnTo>
                <a:lnTo>
                  <a:pt x="76810" y="2841955"/>
                </a:lnTo>
                <a:lnTo>
                  <a:pt x="51207" y="2830982"/>
                </a:lnTo>
                <a:lnTo>
                  <a:pt x="29261" y="2809037"/>
                </a:lnTo>
                <a:lnTo>
                  <a:pt x="14631" y="2779776"/>
                </a:lnTo>
                <a:lnTo>
                  <a:pt x="0" y="2739542"/>
                </a:lnTo>
                <a:lnTo>
                  <a:pt x="0" y="2699309"/>
                </a:lnTo>
                <a:lnTo>
                  <a:pt x="3658" y="2670048"/>
                </a:lnTo>
                <a:lnTo>
                  <a:pt x="32919" y="2604211"/>
                </a:lnTo>
                <a:lnTo>
                  <a:pt x="76810" y="2509113"/>
                </a:lnTo>
                <a:lnTo>
                  <a:pt x="142647" y="2399385"/>
                </a:lnTo>
                <a:lnTo>
                  <a:pt x="215799" y="2293315"/>
                </a:lnTo>
                <a:lnTo>
                  <a:pt x="292608" y="2205533"/>
                </a:lnTo>
                <a:lnTo>
                  <a:pt x="376733" y="2106777"/>
                </a:lnTo>
                <a:lnTo>
                  <a:pt x="479146" y="2008022"/>
                </a:lnTo>
                <a:lnTo>
                  <a:pt x="555956" y="1934870"/>
                </a:lnTo>
                <a:lnTo>
                  <a:pt x="651053" y="1854403"/>
                </a:lnTo>
                <a:lnTo>
                  <a:pt x="720548" y="1795881"/>
                </a:lnTo>
                <a:lnTo>
                  <a:pt x="808330" y="1730045"/>
                </a:lnTo>
                <a:lnTo>
                  <a:pt x="888797" y="1671523"/>
                </a:lnTo>
                <a:lnTo>
                  <a:pt x="1009498" y="1580083"/>
                </a:lnTo>
                <a:lnTo>
                  <a:pt x="1148487" y="1488643"/>
                </a:lnTo>
                <a:lnTo>
                  <a:pt x="1272845" y="1408176"/>
                </a:lnTo>
                <a:lnTo>
                  <a:pt x="1386231" y="1338681"/>
                </a:lnTo>
                <a:lnTo>
                  <a:pt x="1539850" y="1250899"/>
                </a:lnTo>
                <a:lnTo>
                  <a:pt x="1700784" y="1163117"/>
                </a:lnTo>
                <a:lnTo>
                  <a:pt x="1850746" y="1089965"/>
                </a:lnTo>
                <a:lnTo>
                  <a:pt x="1997050" y="1020470"/>
                </a:lnTo>
                <a:lnTo>
                  <a:pt x="2132381" y="958291"/>
                </a:lnTo>
                <a:lnTo>
                  <a:pt x="2359152" y="8631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7C60A8C-D017-4862-89F5-D2B015C08415}"/>
              </a:ext>
            </a:extLst>
          </p:cNvPr>
          <p:cNvSpPr/>
          <p:nvPr/>
        </p:nvSpPr>
        <p:spPr>
          <a:xfrm>
            <a:off x="7910513" y="4421189"/>
            <a:ext cx="527050" cy="949325"/>
          </a:xfrm>
          <a:custGeom>
            <a:avLst/>
            <a:gdLst>
              <a:gd name="connsiteX0" fmla="*/ 457200 w 526256"/>
              <a:gd name="connsiteY0" fmla="*/ 409731 h 947894"/>
              <a:gd name="connsiteX1" fmla="*/ 431006 w 526256"/>
              <a:gd name="connsiteY1" fmla="*/ 581181 h 947894"/>
              <a:gd name="connsiteX2" fmla="*/ 409575 w 526256"/>
              <a:gd name="connsiteY2" fmla="*/ 721675 h 947894"/>
              <a:gd name="connsiteX3" fmla="*/ 392906 w 526256"/>
              <a:gd name="connsiteY3" fmla="*/ 843119 h 947894"/>
              <a:gd name="connsiteX4" fmla="*/ 390525 w 526256"/>
              <a:gd name="connsiteY4" fmla="*/ 878838 h 947894"/>
              <a:gd name="connsiteX5" fmla="*/ 390525 w 526256"/>
              <a:gd name="connsiteY5" fmla="*/ 897888 h 947894"/>
              <a:gd name="connsiteX6" fmla="*/ 404812 w 526256"/>
              <a:gd name="connsiteY6" fmla="*/ 947894 h 947894"/>
              <a:gd name="connsiteX7" fmla="*/ 0 w 526256"/>
              <a:gd name="connsiteY7" fmla="*/ 735963 h 947894"/>
              <a:gd name="connsiteX8" fmla="*/ 42862 w 526256"/>
              <a:gd name="connsiteY8" fmla="*/ 745488 h 947894"/>
              <a:gd name="connsiteX9" fmla="*/ 83343 w 526256"/>
              <a:gd name="connsiteY9" fmla="*/ 740725 h 947894"/>
              <a:gd name="connsiteX10" fmla="*/ 128587 w 526256"/>
              <a:gd name="connsiteY10" fmla="*/ 724056 h 947894"/>
              <a:gd name="connsiteX11" fmla="*/ 161925 w 526256"/>
              <a:gd name="connsiteY11" fmla="*/ 707388 h 947894"/>
              <a:gd name="connsiteX12" fmla="*/ 173831 w 526256"/>
              <a:gd name="connsiteY12" fmla="*/ 690719 h 947894"/>
              <a:gd name="connsiteX13" fmla="*/ 245268 w 526256"/>
              <a:gd name="connsiteY13" fmla="*/ 540700 h 947894"/>
              <a:gd name="connsiteX14" fmla="*/ 311943 w 526256"/>
              <a:gd name="connsiteY14" fmla="*/ 393063 h 947894"/>
              <a:gd name="connsiteX15" fmla="*/ 395287 w 526256"/>
              <a:gd name="connsiteY15" fmla="*/ 207325 h 947894"/>
              <a:gd name="connsiteX16" fmla="*/ 461962 w 526256"/>
              <a:gd name="connsiteY16" fmla="*/ 50163 h 947894"/>
              <a:gd name="connsiteX17" fmla="*/ 478631 w 526256"/>
              <a:gd name="connsiteY17" fmla="*/ 9681 h 947894"/>
              <a:gd name="connsiteX18" fmla="*/ 490537 w 526256"/>
              <a:gd name="connsiteY18" fmla="*/ 2538 h 947894"/>
              <a:gd name="connsiteX19" fmla="*/ 504825 w 526256"/>
              <a:gd name="connsiteY19" fmla="*/ 156 h 947894"/>
              <a:gd name="connsiteX20" fmla="*/ 519112 w 526256"/>
              <a:gd name="connsiteY20" fmla="*/ 4919 h 947894"/>
              <a:gd name="connsiteX21" fmla="*/ 526256 w 526256"/>
              <a:gd name="connsiteY21" fmla="*/ 16825 h 947894"/>
              <a:gd name="connsiteX22" fmla="*/ 526256 w 526256"/>
              <a:gd name="connsiteY22" fmla="*/ 43019 h 947894"/>
              <a:gd name="connsiteX23" fmla="*/ 507206 w 526256"/>
              <a:gd name="connsiteY23" fmla="*/ 140650 h 947894"/>
              <a:gd name="connsiteX24" fmla="*/ 483393 w 526256"/>
              <a:gd name="connsiteY24" fmla="*/ 276381 h 947894"/>
              <a:gd name="connsiteX25" fmla="*/ 457200 w 526256"/>
              <a:gd name="connsiteY25" fmla="*/ 409731 h 947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6256" h="947894">
                <a:moveTo>
                  <a:pt x="457200" y="409731"/>
                </a:moveTo>
                <a:lnTo>
                  <a:pt x="431006" y="581181"/>
                </a:lnTo>
                <a:lnTo>
                  <a:pt x="409575" y="721675"/>
                </a:lnTo>
                <a:lnTo>
                  <a:pt x="392906" y="843119"/>
                </a:lnTo>
                <a:lnTo>
                  <a:pt x="390525" y="878838"/>
                </a:lnTo>
                <a:lnTo>
                  <a:pt x="390525" y="897888"/>
                </a:lnTo>
                <a:lnTo>
                  <a:pt x="404812" y="947894"/>
                </a:lnTo>
                <a:lnTo>
                  <a:pt x="0" y="735963"/>
                </a:lnTo>
                <a:lnTo>
                  <a:pt x="42862" y="745488"/>
                </a:lnTo>
                <a:lnTo>
                  <a:pt x="83343" y="740725"/>
                </a:lnTo>
                <a:lnTo>
                  <a:pt x="128587" y="724056"/>
                </a:lnTo>
                <a:lnTo>
                  <a:pt x="161925" y="707388"/>
                </a:lnTo>
                <a:lnTo>
                  <a:pt x="173831" y="690719"/>
                </a:lnTo>
                <a:lnTo>
                  <a:pt x="245268" y="540700"/>
                </a:lnTo>
                <a:lnTo>
                  <a:pt x="311943" y="393063"/>
                </a:lnTo>
                <a:lnTo>
                  <a:pt x="395287" y="207325"/>
                </a:lnTo>
                <a:lnTo>
                  <a:pt x="461962" y="50163"/>
                </a:lnTo>
                <a:lnTo>
                  <a:pt x="478631" y="9681"/>
                </a:lnTo>
                <a:lnTo>
                  <a:pt x="490537" y="2538"/>
                </a:lnTo>
                <a:cubicBezTo>
                  <a:pt x="503222" y="0"/>
                  <a:pt x="498396" y="156"/>
                  <a:pt x="504825" y="156"/>
                </a:cubicBezTo>
                <a:lnTo>
                  <a:pt x="519112" y="4919"/>
                </a:lnTo>
                <a:lnTo>
                  <a:pt x="526256" y="16825"/>
                </a:lnTo>
                <a:lnTo>
                  <a:pt x="526256" y="43019"/>
                </a:lnTo>
                <a:lnTo>
                  <a:pt x="507206" y="140650"/>
                </a:lnTo>
                <a:lnTo>
                  <a:pt x="483393" y="276381"/>
                </a:lnTo>
                <a:lnTo>
                  <a:pt x="457200" y="4097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4158A8E6-3EAD-430F-9B3C-5F80EE46CF6B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</p:grpSpPr>
        <p:sp>
          <p:nvSpPr>
            <p:cNvPr id="12" name="フリーフォーム 77">
              <a:extLst>
                <a:ext uri="{FF2B5EF4-FFF2-40B4-BE49-F238E27FC236}">
                  <a16:creationId xmlns:a16="http://schemas.microsoft.com/office/drawing/2014/main" id="{DEFE28E0-48C8-4DB6-A16C-1AC4787BE113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78">
              <a:extLst>
                <a:ext uri="{FF2B5EF4-FFF2-40B4-BE49-F238E27FC236}">
                  <a16:creationId xmlns:a16="http://schemas.microsoft.com/office/drawing/2014/main" id="{F6A0FBDF-1725-4AD4-87FB-0FB1E52AC95B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79">
              <a:extLst>
                <a:ext uri="{FF2B5EF4-FFF2-40B4-BE49-F238E27FC236}">
                  <a16:creationId xmlns:a16="http://schemas.microsoft.com/office/drawing/2014/main" id="{D699FE90-B32A-419D-A4B1-A28965886688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81">
              <a:extLst>
                <a:ext uri="{FF2B5EF4-FFF2-40B4-BE49-F238E27FC236}">
                  <a16:creationId xmlns:a16="http://schemas.microsoft.com/office/drawing/2014/main" id="{985A7DB9-2D4C-4590-A86A-0E1EC7340E76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0">
              <a:extLst>
                <a:ext uri="{FF2B5EF4-FFF2-40B4-BE49-F238E27FC236}">
                  <a16:creationId xmlns:a16="http://schemas.microsoft.com/office/drawing/2014/main" id="{A1194AC4-F8BD-448A-8C8F-156A4A532C74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2">
              <a:extLst>
                <a:ext uri="{FF2B5EF4-FFF2-40B4-BE49-F238E27FC236}">
                  <a16:creationId xmlns:a16="http://schemas.microsoft.com/office/drawing/2014/main" id="{B86F99CA-5DAF-4D08-AA4F-E3E580C2CDED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3">
              <a:extLst>
                <a:ext uri="{FF2B5EF4-FFF2-40B4-BE49-F238E27FC236}">
                  <a16:creationId xmlns:a16="http://schemas.microsoft.com/office/drawing/2014/main" id="{DEC0FB77-DCA9-4206-8B33-F17FBE7B194D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85">
              <a:extLst>
                <a:ext uri="{FF2B5EF4-FFF2-40B4-BE49-F238E27FC236}">
                  <a16:creationId xmlns:a16="http://schemas.microsoft.com/office/drawing/2014/main" id="{B4EF9C65-FDC6-4CE5-A780-66133666C0DB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87">
              <a:extLst>
                <a:ext uri="{FF2B5EF4-FFF2-40B4-BE49-F238E27FC236}">
                  <a16:creationId xmlns:a16="http://schemas.microsoft.com/office/drawing/2014/main" id="{357D5F88-15F4-4A33-A6C1-D27AE2F27443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38BC323-23EB-4982-9F6B-7FF12552C2CF}"/>
              </a:ext>
            </a:extLst>
          </p:cNvPr>
          <p:cNvGrpSpPr/>
          <p:nvPr/>
        </p:nvGrpSpPr>
        <p:grpSpPr>
          <a:xfrm>
            <a:off x="3771903" y="1450972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22" name="フリーフォーム 77">
              <a:extLst>
                <a:ext uri="{FF2B5EF4-FFF2-40B4-BE49-F238E27FC236}">
                  <a16:creationId xmlns:a16="http://schemas.microsoft.com/office/drawing/2014/main" id="{52365440-1346-46EA-9E4E-E507E589B120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78">
              <a:extLst>
                <a:ext uri="{FF2B5EF4-FFF2-40B4-BE49-F238E27FC236}">
                  <a16:creationId xmlns:a16="http://schemas.microsoft.com/office/drawing/2014/main" id="{CC974F8B-AAF2-412C-B8DF-FE6C3BDF511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79">
              <a:extLst>
                <a:ext uri="{FF2B5EF4-FFF2-40B4-BE49-F238E27FC236}">
                  <a16:creationId xmlns:a16="http://schemas.microsoft.com/office/drawing/2014/main" id="{DF819E4B-7DDB-4B22-AB3D-47FFC05694DF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81">
              <a:extLst>
                <a:ext uri="{FF2B5EF4-FFF2-40B4-BE49-F238E27FC236}">
                  <a16:creationId xmlns:a16="http://schemas.microsoft.com/office/drawing/2014/main" id="{DC7ECD2A-DA77-4E38-997B-113E49E6DECC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80">
              <a:extLst>
                <a:ext uri="{FF2B5EF4-FFF2-40B4-BE49-F238E27FC236}">
                  <a16:creationId xmlns:a16="http://schemas.microsoft.com/office/drawing/2014/main" id="{F4BEF999-4C81-4BFB-AB65-4F45717CE72B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82">
              <a:extLst>
                <a:ext uri="{FF2B5EF4-FFF2-40B4-BE49-F238E27FC236}">
                  <a16:creationId xmlns:a16="http://schemas.microsoft.com/office/drawing/2014/main" id="{D157FAAE-3E63-4C1E-B9A1-96695077E533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0F3D58A3-9B95-4310-8144-130329036314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85">
              <a:extLst>
                <a:ext uri="{FF2B5EF4-FFF2-40B4-BE49-F238E27FC236}">
                  <a16:creationId xmlns:a16="http://schemas.microsoft.com/office/drawing/2014/main" id="{BA6BCDE4-C4D0-4A4F-B32E-E95661919262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7">
              <a:extLst>
                <a:ext uri="{FF2B5EF4-FFF2-40B4-BE49-F238E27FC236}">
                  <a16:creationId xmlns:a16="http://schemas.microsoft.com/office/drawing/2014/main" id="{6715969C-FFD4-49E7-90F7-E21F367516AB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970411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9" grpId="0" animBg="1"/>
      <p:bldP spid="80" grpId="0" animBg="1"/>
      <p:bldP spid="82" grpId="0" animBg="1"/>
      <p:bldP spid="81" grpId="0" animBg="1"/>
      <p:bldP spid="83" grpId="0" animBg="1"/>
      <p:bldP spid="84" grpId="0" animBg="1"/>
      <p:bldP spid="86" grpId="0" animBg="1"/>
      <p:bldP spid="88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EA24010-A031-4F38-87F9-63564FA2DA52}"/>
              </a:ext>
            </a:extLst>
          </p:cNvPr>
          <p:cNvGrpSpPr/>
          <p:nvPr/>
        </p:nvGrpSpPr>
        <p:grpSpPr>
          <a:xfrm>
            <a:off x="3503614" y="1457325"/>
            <a:ext cx="5114925" cy="4513264"/>
            <a:chOff x="3503614" y="1457325"/>
            <a:chExt cx="5114925" cy="4513264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02EE1B-5FE2-4142-9F32-40EADF4A9A34}"/>
                </a:ext>
              </a:extLst>
            </p:cNvPr>
            <p:cNvSpPr/>
            <p:nvPr/>
          </p:nvSpPr>
          <p:spPr>
            <a:xfrm>
              <a:off x="3579815" y="2619375"/>
              <a:ext cx="1841500" cy="522288"/>
            </a:xfrm>
            <a:custGeom>
              <a:avLst/>
              <a:gdLst>
                <a:gd name="connsiteX0" fmla="*/ 1459706 w 1843087"/>
                <a:gd name="connsiteY0" fmla="*/ 283369 h 521494"/>
                <a:gd name="connsiteX1" fmla="*/ 1185862 w 1843087"/>
                <a:gd name="connsiteY1" fmla="*/ 321469 h 521494"/>
                <a:gd name="connsiteX2" fmla="*/ 902494 w 1843087"/>
                <a:gd name="connsiteY2" fmla="*/ 381000 h 521494"/>
                <a:gd name="connsiteX3" fmla="*/ 750094 w 1843087"/>
                <a:gd name="connsiteY3" fmla="*/ 414338 h 521494"/>
                <a:gd name="connsiteX4" fmla="*/ 616744 w 1843087"/>
                <a:gd name="connsiteY4" fmla="*/ 447675 h 521494"/>
                <a:gd name="connsiteX5" fmla="*/ 509587 w 1843087"/>
                <a:gd name="connsiteY5" fmla="*/ 476250 h 521494"/>
                <a:gd name="connsiteX6" fmla="*/ 364331 w 1843087"/>
                <a:gd name="connsiteY6" fmla="*/ 521494 h 521494"/>
                <a:gd name="connsiteX7" fmla="*/ 342900 w 1843087"/>
                <a:gd name="connsiteY7" fmla="*/ 516731 h 521494"/>
                <a:gd name="connsiteX8" fmla="*/ 292894 w 1843087"/>
                <a:gd name="connsiteY8" fmla="*/ 497681 h 521494"/>
                <a:gd name="connsiteX9" fmla="*/ 235744 w 1843087"/>
                <a:gd name="connsiteY9" fmla="*/ 469106 h 521494"/>
                <a:gd name="connsiteX10" fmla="*/ 204787 w 1843087"/>
                <a:gd name="connsiteY10" fmla="*/ 450056 h 521494"/>
                <a:gd name="connsiteX11" fmla="*/ 171450 w 1843087"/>
                <a:gd name="connsiteY11" fmla="*/ 423863 h 521494"/>
                <a:gd name="connsiteX12" fmla="*/ 138112 w 1843087"/>
                <a:gd name="connsiteY12" fmla="*/ 397669 h 521494"/>
                <a:gd name="connsiteX13" fmla="*/ 92869 w 1843087"/>
                <a:gd name="connsiteY13" fmla="*/ 352425 h 521494"/>
                <a:gd name="connsiteX14" fmla="*/ 54769 w 1843087"/>
                <a:gd name="connsiteY14" fmla="*/ 307181 h 521494"/>
                <a:gd name="connsiteX15" fmla="*/ 23812 w 1843087"/>
                <a:gd name="connsiteY15" fmla="*/ 266700 h 521494"/>
                <a:gd name="connsiteX16" fmla="*/ 11906 w 1843087"/>
                <a:gd name="connsiteY16" fmla="*/ 242888 h 521494"/>
                <a:gd name="connsiteX17" fmla="*/ 2381 w 1843087"/>
                <a:gd name="connsiteY17" fmla="*/ 219075 h 521494"/>
                <a:gd name="connsiteX18" fmla="*/ 0 w 1843087"/>
                <a:gd name="connsiteY18" fmla="*/ 195263 h 521494"/>
                <a:gd name="connsiteX19" fmla="*/ 2381 w 1843087"/>
                <a:gd name="connsiteY19" fmla="*/ 183356 h 521494"/>
                <a:gd name="connsiteX20" fmla="*/ 9525 w 1843087"/>
                <a:gd name="connsiteY20" fmla="*/ 171450 h 521494"/>
                <a:gd name="connsiteX21" fmla="*/ 23812 w 1843087"/>
                <a:gd name="connsiteY21" fmla="*/ 166688 h 521494"/>
                <a:gd name="connsiteX22" fmla="*/ 40481 w 1843087"/>
                <a:gd name="connsiteY22" fmla="*/ 171450 h 521494"/>
                <a:gd name="connsiteX23" fmla="*/ 64294 w 1843087"/>
                <a:gd name="connsiteY23" fmla="*/ 195263 h 521494"/>
                <a:gd name="connsiteX24" fmla="*/ 97631 w 1843087"/>
                <a:gd name="connsiteY24" fmla="*/ 219075 h 521494"/>
                <a:gd name="connsiteX25" fmla="*/ 142875 w 1843087"/>
                <a:gd name="connsiteY25" fmla="*/ 242888 h 521494"/>
                <a:gd name="connsiteX26" fmla="*/ 192881 w 1843087"/>
                <a:gd name="connsiteY26" fmla="*/ 261938 h 521494"/>
                <a:gd name="connsiteX27" fmla="*/ 252412 w 1843087"/>
                <a:gd name="connsiteY27" fmla="*/ 271463 h 521494"/>
                <a:gd name="connsiteX28" fmla="*/ 311944 w 1843087"/>
                <a:gd name="connsiteY28" fmla="*/ 276225 h 521494"/>
                <a:gd name="connsiteX29" fmla="*/ 385762 w 1843087"/>
                <a:gd name="connsiteY29" fmla="*/ 269081 h 521494"/>
                <a:gd name="connsiteX30" fmla="*/ 742950 w 1843087"/>
                <a:gd name="connsiteY30" fmla="*/ 195263 h 521494"/>
                <a:gd name="connsiteX31" fmla="*/ 1016794 w 1843087"/>
                <a:gd name="connsiteY31" fmla="*/ 135731 h 521494"/>
                <a:gd name="connsiteX32" fmla="*/ 1190625 w 1843087"/>
                <a:gd name="connsiteY32" fmla="*/ 102394 h 521494"/>
                <a:gd name="connsiteX33" fmla="*/ 1295400 w 1843087"/>
                <a:gd name="connsiteY33" fmla="*/ 76200 h 521494"/>
                <a:gd name="connsiteX34" fmla="*/ 1390650 w 1843087"/>
                <a:gd name="connsiteY34" fmla="*/ 45244 h 521494"/>
                <a:gd name="connsiteX35" fmla="*/ 1428750 w 1843087"/>
                <a:gd name="connsiteY35" fmla="*/ 26194 h 521494"/>
                <a:gd name="connsiteX36" fmla="*/ 1459706 w 1843087"/>
                <a:gd name="connsiteY36" fmla="*/ 7144 h 521494"/>
                <a:gd name="connsiteX37" fmla="*/ 1476375 w 1843087"/>
                <a:gd name="connsiteY37" fmla="*/ 0 h 521494"/>
                <a:gd name="connsiteX38" fmla="*/ 1535906 w 1843087"/>
                <a:gd name="connsiteY38" fmla="*/ 4763 h 521494"/>
                <a:gd name="connsiteX39" fmla="*/ 1581150 w 1843087"/>
                <a:gd name="connsiteY39" fmla="*/ 14288 h 521494"/>
                <a:gd name="connsiteX40" fmla="*/ 1626394 w 1843087"/>
                <a:gd name="connsiteY40" fmla="*/ 30956 h 521494"/>
                <a:gd name="connsiteX41" fmla="*/ 1685925 w 1843087"/>
                <a:gd name="connsiteY41" fmla="*/ 59531 h 521494"/>
                <a:gd name="connsiteX42" fmla="*/ 1759744 w 1843087"/>
                <a:gd name="connsiteY42" fmla="*/ 95250 h 521494"/>
                <a:gd name="connsiteX43" fmla="*/ 1795462 w 1843087"/>
                <a:gd name="connsiteY43" fmla="*/ 114300 h 521494"/>
                <a:gd name="connsiteX44" fmla="*/ 1821656 w 1843087"/>
                <a:gd name="connsiteY44" fmla="*/ 133350 h 521494"/>
                <a:gd name="connsiteX45" fmla="*/ 1835944 w 1843087"/>
                <a:gd name="connsiteY45" fmla="*/ 147638 h 521494"/>
                <a:gd name="connsiteX46" fmla="*/ 1843087 w 1843087"/>
                <a:gd name="connsiteY46" fmla="*/ 169069 h 521494"/>
                <a:gd name="connsiteX47" fmla="*/ 1843087 w 1843087"/>
                <a:gd name="connsiteY47" fmla="*/ 183356 h 521494"/>
                <a:gd name="connsiteX48" fmla="*/ 1835944 w 1843087"/>
                <a:gd name="connsiteY48" fmla="*/ 207169 h 521494"/>
                <a:gd name="connsiteX49" fmla="*/ 1814512 w 1843087"/>
                <a:gd name="connsiteY49" fmla="*/ 230981 h 521494"/>
                <a:gd name="connsiteX50" fmla="*/ 1771650 w 1843087"/>
                <a:gd name="connsiteY50" fmla="*/ 252413 h 521494"/>
                <a:gd name="connsiteX51" fmla="*/ 1683544 w 1843087"/>
                <a:gd name="connsiteY51" fmla="*/ 257175 h 521494"/>
                <a:gd name="connsiteX52" fmla="*/ 1459706 w 1843087"/>
                <a:gd name="connsiteY52" fmla="*/ 283369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43087" h="521494">
                  <a:moveTo>
                    <a:pt x="1459706" y="283369"/>
                  </a:moveTo>
                  <a:lnTo>
                    <a:pt x="1185862" y="321469"/>
                  </a:lnTo>
                  <a:lnTo>
                    <a:pt x="902494" y="381000"/>
                  </a:lnTo>
                  <a:lnTo>
                    <a:pt x="750094" y="414338"/>
                  </a:lnTo>
                  <a:lnTo>
                    <a:pt x="616744" y="447675"/>
                  </a:lnTo>
                  <a:lnTo>
                    <a:pt x="509587" y="476250"/>
                  </a:lnTo>
                  <a:lnTo>
                    <a:pt x="364331" y="521494"/>
                  </a:lnTo>
                  <a:lnTo>
                    <a:pt x="342900" y="516731"/>
                  </a:lnTo>
                  <a:lnTo>
                    <a:pt x="292894" y="497681"/>
                  </a:lnTo>
                  <a:lnTo>
                    <a:pt x="235744" y="469106"/>
                  </a:lnTo>
                  <a:lnTo>
                    <a:pt x="204787" y="450056"/>
                  </a:lnTo>
                  <a:lnTo>
                    <a:pt x="171450" y="423863"/>
                  </a:lnTo>
                  <a:lnTo>
                    <a:pt x="138112" y="397669"/>
                  </a:lnTo>
                  <a:lnTo>
                    <a:pt x="92869" y="352425"/>
                  </a:lnTo>
                  <a:lnTo>
                    <a:pt x="54769" y="307181"/>
                  </a:lnTo>
                  <a:lnTo>
                    <a:pt x="23812" y="266700"/>
                  </a:lnTo>
                  <a:lnTo>
                    <a:pt x="11906" y="242888"/>
                  </a:lnTo>
                  <a:lnTo>
                    <a:pt x="2381" y="219075"/>
                  </a:lnTo>
                  <a:lnTo>
                    <a:pt x="0" y="195263"/>
                  </a:lnTo>
                  <a:lnTo>
                    <a:pt x="2381" y="183356"/>
                  </a:lnTo>
                  <a:lnTo>
                    <a:pt x="9525" y="171450"/>
                  </a:lnTo>
                  <a:lnTo>
                    <a:pt x="23812" y="166688"/>
                  </a:lnTo>
                  <a:lnTo>
                    <a:pt x="40481" y="171450"/>
                  </a:lnTo>
                  <a:lnTo>
                    <a:pt x="64294" y="195263"/>
                  </a:lnTo>
                  <a:lnTo>
                    <a:pt x="97631" y="219075"/>
                  </a:lnTo>
                  <a:lnTo>
                    <a:pt x="142875" y="242888"/>
                  </a:lnTo>
                  <a:lnTo>
                    <a:pt x="192881" y="261938"/>
                  </a:lnTo>
                  <a:lnTo>
                    <a:pt x="252412" y="271463"/>
                  </a:lnTo>
                  <a:lnTo>
                    <a:pt x="311944" y="276225"/>
                  </a:lnTo>
                  <a:lnTo>
                    <a:pt x="385762" y="269081"/>
                  </a:lnTo>
                  <a:lnTo>
                    <a:pt x="742950" y="195263"/>
                  </a:lnTo>
                  <a:lnTo>
                    <a:pt x="1016794" y="135731"/>
                  </a:lnTo>
                  <a:lnTo>
                    <a:pt x="1190625" y="102394"/>
                  </a:lnTo>
                  <a:lnTo>
                    <a:pt x="1295400" y="76200"/>
                  </a:lnTo>
                  <a:lnTo>
                    <a:pt x="1390650" y="45244"/>
                  </a:lnTo>
                  <a:lnTo>
                    <a:pt x="1428750" y="26194"/>
                  </a:lnTo>
                  <a:lnTo>
                    <a:pt x="1459706" y="7144"/>
                  </a:lnTo>
                  <a:lnTo>
                    <a:pt x="1476375" y="0"/>
                  </a:lnTo>
                  <a:lnTo>
                    <a:pt x="1535906" y="4763"/>
                  </a:lnTo>
                  <a:lnTo>
                    <a:pt x="1581150" y="14288"/>
                  </a:lnTo>
                  <a:lnTo>
                    <a:pt x="1626394" y="30956"/>
                  </a:lnTo>
                  <a:lnTo>
                    <a:pt x="1685925" y="59531"/>
                  </a:lnTo>
                  <a:lnTo>
                    <a:pt x="1759744" y="95250"/>
                  </a:lnTo>
                  <a:lnTo>
                    <a:pt x="1795462" y="114300"/>
                  </a:lnTo>
                  <a:lnTo>
                    <a:pt x="1821656" y="133350"/>
                  </a:lnTo>
                  <a:lnTo>
                    <a:pt x="1835944" y="147638"/>
                  </a:lnTo>
                  <a:lnTo>
                    <a:pt x="1843087" y="169069"/>
                  </a:lnTo>
                  <a:lnTo>
                    <a:pt x="1843087" y="183356"/>
                  </a:lnTo>
                  <a:lnTo>
                    <a:pt x="1835944" y="207169"/>
                  </a:lnTo>
                  <a:lnTo>
                    <a:pt x="1814512" y="230981"/>
                  </a:lnTo>
                  <a:lnTo>
                    <a:pt x="1771650" y="252413"/>
                  </a:lnTo>
                  <a:lnTo>
                    <a:pt x="1683544" y="257175"/>
                  </a:lnTo>
                  <a:lnTo>
                    <a:pt x="1459706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6">
              <a:extLst>
                <a:ext uri="{FF2B5EF4-FFF2-40B4-BE49-F238E27FC236}">
                  <a16:creationId xmlns:a16="http://schemas.microsoft.com/office/drawing/2014/main" id="{09F4EB74-732C-4C0E-B530-1BD6A4E77AD8}"/>
                </a:ext>
              </a:extLst>
            </p:cNvPr>
            <p:cNvSpPr/>
            <p:nvPr/>
          </p:nvSpPr>
          <p:spPr>
            <a:xfrm rot="16200000">
              <a:off x="2396334" y="3434557"/>
              <a:ext cx="4440238" cy="631825"/>
            </a:xfrm>
            <a:custGeom>
              <a:avLst/>
              <a:gdLst>
                <a:gd name="connsiteX0" fmla="*/ 2190902 w 4440326"/>
                <a:gd name="connsiteY0" fmla="*/ 457200 h 632764"/>
                <a:gd name="connsiteX1" fmla="*/ 1470355 w 4440326"/>
                <a:gd name="connsiteY1" fmla="*/ 431596 h 632764"/>
                <a:gd name="connsiteX2" fmla="*/ 1170432 w 4440326"/>
                <a:gd name="connsiteY2" fmla="*/ 424281 h 632764"/>
                <a:gd name="connsiteX3" fmla="*/ 742493 w 4440326"/>
                <a:gd name="connsiteY3" fmla="*/ 427939 h 632764"/>
                <a:gd name="connsiteX4" fmla="*/ 395021 w 4440326"/>
                <a:gd name="connsiteY4" fmla="*/ 427939 h 632764"/>
                <a:gd name="connsiteX5" fmla="*/ 128016 w 4440326"/>
                <a:gd name="connsiteY5" fmla="*/ 427939 h 632764"/>
                <a:gd name="connsiteX6" fmla="*/ 76810 w 4440326"/>
                <a:gd name="connsiteY6" fmla="*/ 420624 h 632764"/>
                <a:gd name="connsiteX7" fmla="*/ 40234 w 4440326"/>
                <a:gd name="connsiteY7" fmla="*/ 405993 h 632764"/>
                <a:gd name="connsiteX8" fmla="*/ 14630 w 4440326"/>
                <a:gd name="connsiteY8" fmla="*/ 387705 h 632764"/>
                <a:gd name="connsiteX9" fmla="*/ 3658 w 4440326"/>
                <a:gd name="connsiteY9" fmla="*/ 362102 h 632764"/>
                <a:gd name="connsiteX10" fmla="*/ 0 w 4440326"/>
                <a:gd name="connsiteY10" fmla="*/ 332841 h 632764"/>
                <a:gd name="connsiteX11" fmla="*/ 14630 w 4440326"/>
                <a:gd name="connsiteY11" fmla="*/ 296265 h 632764"/>
                <a:gd name="connsiteX12" fmla="*/ 36576 w 4440326"/>
                <a:gd name="connsiteY12" fmla="*/ 270662 h 632764"/>
                <a:gd name="connsiteX13" fmla="*/ 69494 w 4440326"/>
                <a:gd name="connsiteY13" fmla="*/ 241401 h 632764"/>
                <a:gd name="connsiteX14" fmla="*/ 113386 w 4440326"/>
                <a:gd name="connsiteY14" fmla="*/ 212140 h 632764"/>
                <a:gd name="connsiteX15" fmla="*/ 171907 w 4440326"/>
                <a:gd name="connsiteY15" fmla="*/ 186537 h 632764"/>
                <a:gd name="connsiteX16" fmla="*/ 270662 w 4440326"/>
                <a:gd name="connsiteY16" fmla="*/ 157276 h 632764"/>
                <a:gd name="connsiteX17" fmla="*/ 398678 w 4440326"/>
                <a:gd name="connsiteY17" fmla="*/ 128016 h 632764"/>
                <a:gd name="connsiteX18" fmla="*/ 555955 w 4440326"/>
                <a:gd name="connsiteY18" fmla="*/ 109728 h 632764"/>
                <a:gd name="connsiteX19" fmla="*/ 596189 w 4440326"/>
                <a:gd name="connsiteY19" fmla="*/ 128016 h 632764"/>
                <a:gd name="connsiteX20" fmla="*/ 651053 w 4440326"/>
                <a:gd name="connsiteY20" fmla="*/ 149961 h 632764"/>
                <a:gd name="connsiteX21" fmla="*/ 735178 w 4440326"/>
                <a:gd name="connsiteY21" fmla="*/ 168249 h 632764"/>
                <a:gd name="connsiteX22" fmla="*/ 877824 w 4440326"/>
                <a:gd name="connsiteY22" fmla="*/ 190195 h 632764"/>
                <a:gd name="connsiteX23" fmla="*/ 1108253 w 4440326"/>
                <a:gd name="connsiteY23" fmla="*/ 215798 h 632764"/>
                <a:gd name="connsiteX24" fmla="*/ 1547165 w 4440326"/>
                <a:gd name="connsiteY24" fmla="*/ 237744 h 632764"/>
                <a:gd name="connsiteX25" fmla="*/ 1993392 w 4440326"/>
                <a:gd name="connsiteY25" fmla="*/ 245059 h 632764"/>
                <a:gd name="connsiteX26" fmla="*/ 2501798 w 4440326"/>
                <a:gd name="connsiteY26" fmla="*/ 252374 h 632764"/>
                <a:gd name="connsiteX27" fmla="*/ 3193085 w 4440326"/>
                <a:gd name="connsiteY27" fmla="*/ 270662 h 632764"/>
                <a:gd name="connsiteX28" fmla="*/ 3631997 w 4440326"/>
                <a:gd name="connsiteY28" fmla="*/ 274320 h 632764"/>
                <a:gd name="connsiteX29" fmla="*/ 4012387 w 4440326"/>
                <a:gd name="connsiteY29" fmla="*/ 274320 h 632764"/>
                <a:gd name="connsiteX30" fmla="*/ 4089197 w 4440326"/>
                <a:gd name="connsiteY30" fmla="*/ 263347 h 632764"/>
                <a:gd name="connsiteX31" fmla="*/ 4155034 w 4440326"/>
                <a:gd name="connsiteY31" fmla="*/ 245059 h 632764"/>
                <a:gd name="connsiteX32" fmla="*/ 4206240 w 4440326"/>
                <a:gd name="connsiteY32" fmla="*/ 219456 h 632764"/>
                <a:gd name="connsiteX33" fmla="*/ 4261104 w 4440326"/>
                <a:gd name="connsiteY33" fmla="*/ 179222 h 632764"/>
                <a:gd name="connsiteX34" fmla="*/ 4304995 w 4440326"/>
                <a:gd name="connsiteY34" fmla="*/ 128016 h 632764"/>
                <a:gd name="connsiteX35" fmla="*/ 4348886 w 4440326"/>
                <a:gd name="connsiteY35" fmla="*/ 65836 h 632764"/>
                <a:gd name="connsiteX36" fmla="*/ 4370832 w 4440326"/>
                <a:gd name="connsiteY36" fmla="*/ 25603 h 632764"/>
                <a:gd name="connsiteX37" fmla="*/ 4396435 w 4440326"/>
                <a:gd name="connsiteY37" fmla="*/ 7315 h 632764"/>
                <a:gd name="connsiteX38" fmla="*/ 4411066 w 4440326"/>
                <a:gd name="connsiteY38" fmla="*/ 0 h 632764"/>
                <a:gd name="connsiteX39" fmla="*/ 4425696 w 4440326"/>
                <a:gd name="connsiteY39" fmla="*/ 3657 h 632764"/>
                <a:gd name="connsiteX40" fmla="*/ 4440326 w 4440326"/>
                <a:gd name="connsiteY40" fmla="*/ 14630 h 632764"/>
                <a:gd name="connsiteX41" fmla="*/ 4440326 w 4440326"/>
                <a:gd name="connsiteY41" fmla="*/ 62179 h 632764"/>
                <a:gd name="connsiteX42" fmla="*/ 4425696 w 4440326"/>
                <a:gd name="connsiteY42" fmla="*/ 168249 h 632764"/>
                <a:gd name="connsiteX43" fmla="*/ 4396435 w 4440326"/>
                <a:gd name="connsiteY43" fmla="*/ 270662 h 632764"/>
                <a:gd name="connsiteX44" fmla="*/ 4356202 w 4440326"/>
                <a:gd name="connsiteY44" fmla="*/ 376732 h 632764"/>
                <a:gd name="connsiteX45" fmla="*/ 4308653 w 4440326"/>
                <a:gd name="connsiteY45" fmla="*/ 460857 h 632764"/>
                <a:gd name="connsiteX46" fmla="*/ 4235501 w 4440326"/>
                <a:gd name="connsiteY46" fmla="*/ 552297 h 632764"/>
                <a:gd name="connsiteX47" fmla="*/ 4158691 w 4440326"/>
                <a:gd name="connsiteY47" fmla="*/ 621792 h 632764"/>
                <a:gd name="connsiteX48" fmla="*/ 4140403 w 4440326"/>
                <a:gd name="connsiteY48" fmla="*/ 632764 h 632764"/>
                <a:gd name="connsiteX49" fmla="*/ 4111142 w 4440326"/>
                <a:gd name="connsiteY49" fmla="*/ 629107 h 632764"/>
                <a:gd name="connsiteX50" fmla="*/ 4067251 w 4440326"/>
                <a:gd name="connsiteY50" fmla="*/ 596188 h 632764"/>
                <a:gd name="connsiteX51" fmla="*/ 4037990 w 4440326"/>
                <a:gd name="connsiteY51" fmla="*/ 577900 h 632764"/>
                <a:gd name="connsiteX52" fmla="*/ 3979469 w 4440326"/>
                <a:gd name="connsiteY52" fmla="*/ 559612 h 632764"/>
                <a:gd name="connsiteX53" fmla="*/ 3855110 w 4440326"/>
                <a:gd name="connsiteY53" fmla="*/ 541324 h 632764"/>
                <a:gd name="connsiteX54" fmla="*/ 3606394 w 4440326"/>
                <a:gd name="connsiteY54" fmla="*/ 519379 h 632764"/>
                <a:gd name="connsiteX55" fmla="*/ 3236976 w 4440326"/>
                <a:gd name="connsiteY55" fmla="*/ 493776 h 632764"/>
                <a:gd name="connsiteX56" fmla="*/ 3039466 w 4440326"/>
                <a:gd name="connsiteY56" fmla="*/ 490118 h 632764"/>
                <a:gd name="connsiteX57" fmla="*/ 2604211 w 4440326"/>
                <a:gd name="connsiteY57" fmla="*/ 475488 h 632764"/>
                <a:gd name="connsiteX58" fmla="*/ 2542032 w 4440326"/>
                <a:gd name="connsiteY58" fmla="*/ 468172 h 632764"/>
                <a:gd name="connsiteX59" fmla="*/ 2190902 w 4440326"/>
                <a:gd name="connsiteY59" fmla="*/ 457200 h 632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440326" h="632764">
                  <a:moveTo>
                    <a:pt x="2190902" y="457200"/>
                  </a:moveTo>
                  <a:lnTo>
                    <a:pt x="1470355" y="431596"/>
                  </a:lnTo>
                  <a:lnTo>
                    <a:pt x="1170432" y="424281"/>
                  </a:lnTo>
                  <a:lnTo>
                    <a:pt x="742493" y="427939"/>
                  </a:lnTo>
                  <a:lnTo>
                    <a:pt x="395021" y="427939"/>
                  </a:lnTo>
                  <a:lnTo>
                    <a:pt x="128016" y="427939"/>
                  </a:lnTo>
                  <a:lnTo>
                    <a:pt x="76810" y="420624"/>
                  </a:lnTo>
                  <a:lnTo>
                    <a:pt x="40234" y="405993"/>
                  </a:lnTo>
                  <a:lnTo>
                    <a:pt x="14630" y="387705"/>
                  </a:lnTo>
                  <a:lnTo>
                    <a:pt x="3658" y="362102"/>
                  </a:lnTo>
                  <a:lnTo>
                    <a:pt x="0" y="332841"/>
                  </a:lnTo>
                  <a:lnTo>
                    <a:pt x="14630" y="296265"/>
                  </a:lnTo>
                  <a:lnTo>
                    <a:pt x="36576" y="270662"/>
                  </a:lnTo>
                  <a:lnTo>
                    <a:pt x="69494" y="241401"/>
                  </a:lnTo>
                  <a:lnTo>
                    <a:pt x="113386" y="212140"/>
                  </a:lnTo>
                  <a:lnTo>
                    <a:pt x="171907" y="186537"/>
                  </a:lnTo>
                  <a:lnTo>
                    <a:pt x="270662" y="157276"/>
                  </a:lnTo>
                  <a:lnTo>
                    <a:pt x="398678" y="128016"/>
                  </a:lnTo>
                  <a:lnTo>
                    <a:pt x="555955" y="109728"/>
                  </a:lnTo>
                  <a:lnTo>
                    <a:pt x="596189" y="128016"/>
                  </a:lnTo>
                  <a:lnTo>
                    <a:pt x="651053" y="149961"/>
                  </a:lnTo>
                  <a:lnTo>
                    <a:pt x="735178" y="168249"/>
                  </a:lnTo>
                  <a:lnTo>
                    <a:pt x="877824" y="190195"/>
                  </a:lnTo>
                  <a:lnTo>
                    <a:pt x="1108253" y="215798"/>
                  </a:lnTo>
                  <a:lnTo>
                    <a:pt x="1547165" y="237744"/>
                  </a:lnTo>
                  <a:lnTo>
                    <a:pt x="1993392" y="245059"/>
                  </a:lnTo>
                  <a:lnTo>
                    <a:pt x="2501798" y="252374"/>
                  </a:lnTo>
                  <a:lnTo>
                    <a:pt x="3193085" y="270662"/>
                  </a:lnTo>
                  <a:lnTo>
                    <a:pt x="3631997" y="274320"/>
                  </a:lnTo>
                  <a:lnTo>
                    <a:pt x="4012387" y="274320"/>
                  </a:lnTo>
                  <a:lnTo>
                    <a:pt x="4089197" y="263347"/>
                  </a:lnTo>
                  <a:lnTo>
                    <a:pt x="4155034" y="245059"/>
                  </a:lnTo>
                  <a:lnTo>
                    <a:pt x="4206240" y="219456"/>
                  </a:lnTo>
                  <a:lnTo>
                    <a:pt x="4261104" y="179222"/>
                  </a:lnTo>
                  <a:lnTo>
                    <a:pt x="4304995" y="128016"/>
                  </a:lnTo>
                  <a:lnTo>
                    <a:pt x="4348886" y="65836"/>
                  </a:lnTo>
                  <a:lnTo>
                    <a:pt x="4370832" y="25603"/>
                  </a:lnTo>
                  <a:lnTo>
                    <a:pt x="4396435" y="7315"/>
                  </a:lnTo>
                  <a:lnTo>
                    <a:pt x="4411066" y="0"/>
                  </a:lnTo>
                  <a:lnTo>
                    <a:pt x="4425696" y="3657"/>
                  </a:lnTo>
                  <a:lnTo>
                    <a:pt x="4440326" y="14630"/>
                  </a:lnTo>
                  <a:lnTo>
                    <a:pt x="4440326" y="62179"/>
                  </a:lnTo>
                  <a:lnTo>
                    <a:pt x="4425696" y="168249"/>
                  </a:lnTo>
                  <a:lnTo>
                    <a:pt x="4396435" y="270662"/>
                  </a:lnTo>
                  <a:lnTo>
                    <a:pt x="4356202" y="376732"/>
                  </a:lnTo>
                  <a:lnTo>
                    <a:pt x="4308653" y="460857"/>
                  </a:lnTo>
                  <a:lnTo>
                    <a:pt x="4235501" y="552297"/>
                  </a:lnTo>
                  <a:lnTo>
                    <a:pt x="4158691" y="621792"/>
                  </a:lnTo>
                  <a:lnTo>
                    <a:pt x="4140403" y="632764"/>
                  </a:lnTo>
                  <a:lnTo>
                    <a:pt x="4111142" y="629107"/>
                  </a:lnTo>
                  <a:lnTo>
                    <a:pt x="4067251" y="596188"/>
                  </a:lnTo>
                  <a:lnTo>
                    <a:pt x="4037990" y="577900"/>
                  </a:lnTo>
                  <a:lnTo>
                    <a:pt x="3979469" y="559612"/>
                  </a:lnTo>
                  <a:lnTo>
                    <a:pt x="3855110" y="541324"/>
                  </a:lnTo>
                  <a:lnTo>
                    <a:pt x="3606394" y="519379"/>
                  </a:lnTo>
                  <a:lnTo>
                    <a:pt x="3236976" y="493776"/>
                  </a:lnTo>
                  <a:lnTo>
                    <a:pt x="3039466" y="490118"/>
                  </a:lnTo>
                  <a:lnTo>
                    <a:pt x="2604211" y="475488"/>
                  </a:lnTo>
                  <a:lnTo>
                    <a:pt x="2542032" y="468172"/>
                  </a:lnTo>
                  <a:lnTo>
                    <a:pt x="2190902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5">
              <a:extLst>
                <a:ext uri="{FF2B5EF4-FFF2-40B4-BE49-F238E27FC236}">
                  <a16:creationId xmlns:a16="http://schemas.microsoft.com/office/drawing/2014/main" id="{8EF10BCB-3D8E-4405-8049-E587C5ECD461}"/>
                </a:ext>
              </a:extLst>
            </p:cNvPr>
            <p:cNvSpPr/>
            <p:nvPr/>
          </p:nvSpPr>
          <p:spPr>
            <a:xfrm rot="16200000">
              <a:off x="3061495" y="3356769"/>
              <a:ext cx="2008188" cy="1123950"/>
            </a:xfrm>
            <a:custGeom>
              <a:avLst/>
              <a:gdLst>
                <a:gd name="connsiteX0" fmla="*/ 862012 w 2007394"/>
                <a:gd name="connsiteY0" fmla="*/ 688181 h 1123950"/>
                <a:gd name="connsiteX1" fmla="*/ 554831 w 2007394"/>
                <a:gd name="connsiteY1" fmla="*/ 471488 h 1123950"/>
                <a:gd name="connsiteX2" fmla="*/ 307181 w 2007394"/>
                <a:gd name="connsiteY2" fmla="*/ 290513 h 1123950"/>
                <a:gd name="connsiteX3" fmla="*/ 138112 w 2007394"/>
                <a:gd name="connsiteY3" fmla="*/ 159544 h 1123950"/>
                <a:gd name="connsiteX4" fmla="*/ 26194 w 2007394"/>
                <a:gd name="connsiteY4" fmla="*/ 73819 h 1123950"/>
                <a:gd name="connsiteX5" fmla="*/ 11906 w 2007394"/>
                <a:gd name="connsiteY5" fmla="*/ 59531 h 1123950"/>
                <a:gd name="connsiteX6" fmla="*/ 4762 w 2007394"/>
                <a:gd name="connsiteY6" fmla="*/ 47625 h 1123950"/>
                <a:gd name="connsiteX7" fmla="*/ 0 w 2007394"/>
                <a:gd name="connsiteY7" fmla="*/ 28575 h 1123950"/>
                <a:gd name="connsiteX8" fmla="*/ 2381 w 2007394"/>
                <a:gd name="connsiteY8" fmla="*/ 14288 h 1123950"/>
                <a:gd name="connsiteX9" fmla="*/ 11906 w 2007394"/>
                <a:gd name="connsiteY9" fmla="*/ 2381 h 1123950"/>
                <a:gd name="connsiteX10" fmla="*/ 28575 w 2007394"/>
                <a:gd name="connsiteY10" fmla="*/ 0 h 1123950"/>
                <a:gd name="connsiteX11" fmla="*/ 54769 w 2007394"/>
                <a:gd name="connsiteY11" fmla="*/ 9525 h 1123950"/>
                <a:gd name="connsiteX12" fmla="*/ 150019 w 2007394"/>
                <a:gd name="connsiteY12" fmla="*/ 71438 h 1123950"/>
                <a:gd name="connsiteX13" fmla="*/ 295275 w 2007394"/>
                <a:gd name="connsiteY13" fmla="*/ 164306 h 1123950"/>
                <a:gd name="connsiteX14" fmla="*/ 452437 w 2007394"/>
                <a:gd name="connsiteY14" fmla="*/ 261938 h 1123950"/>
                <a:gd name="connsiteX15" fmla="*/ 611981 w 2007394"/>
                <a:gd name="connsiteY15" fmla="*/ 354806 h 1123950"/>
                <a:gd name="connsiteX16" fmla="*/ 845344 w 2007394"/>
                <a:gd name="connsiteY16" fmla="*/ 488156 h 1123950"/>
                <a:gd name="connsiteX17" fmla="*/ 1021556 w 2007394"/>
                <a:gd name="connsiteY17" fmla="*/ 581025 h 1123950"/>
                <a:gd name="connsiteX18" fmla="*/ 1176337 w 2007394"/>
                <a:gd name="connsiteY18" fmla="*/ 664369 h 1123950"/>
                <a:gd name="connsiteX19" fmla="*/ 1371600 w 2007394"/>
                <a:gd name="connsiteY19" fmla="*/ 762000 h 1123950"/>
                <a:gd name="connsiteX20" fmla="*/ 1495425 w 2007394"/>
                <a:gd name="connsiteY20" fmla="*/ 819150 h 1123950"/>
                <a:gd name="connsiteX21" fmla="*/ 1602581 w 2007394"/>
                <a:gd name="connsiteY21" fmla="*/ 864394 h 1123950"/>
                <a:gd name="connsiteX22" fmla="*/ 1685925 w 2007394"/>
                <a:gd name="connsiteY22" fmla="*/ 895350 h 1123950"/>
                <a:gd name="connsiteX23" fmla="*/ 1752600 w 2007394"/>
                <a:gd name="connsiteY23" fmla="*/ 919163 h 1123950"/>
                <a:gd name="connsiteX24" fmla="*/ 1812131 w 2007394"/>
                <a:gd name="connsiteY24" fmla="*/ 938213 h 1123950"/>
                <a:gd name="connsiteX25" fmla="*/ 1866900 w 2007394"/>
                <a:gd name="connsiteY25" fmla="*/ 952500 h 1123950"/>
                <a:gd name="connsiteX26" fmla="*/ 1978819 w 2007394"/>
                <a:gd name="connsiteY26" fmla="*/ 957263 h 1123950"/>
                <a:gd name="connsiteX27" fmla="*/ 2007394 w 2007394"/>
                <a:gd name="connsiteY27" fmla="*/ 1123950 h 1123950"/>
                <a:gd name="connsiteX28" fmla="*/ 1443037 w 2007394"/>
                <a:gd name="connsiteY28" fmla="*/ 1097756 h 1123950"/>
                <a:gd name="connsiteX29" fmla="*/ 1352550 w 2007394"/>
                <a:gd name="connsiteY29" fmla="*/ 1031081 h 1123950"/>
                <a:gd name="connsiteX30" fmla="*/ 1197769 w 2007394"/>
                <a:gd name="connsiteY30" fmla="*/ 921544 h 1123950"/>
                <a:gd name="connsiteX31" fmla="*/ 1021556 w 2007394"/>
                <a:gd name="connsiteY31" fmla="*/ 802481 h 1123950"/>
                <a:gd name="connsiteX32" fmla="*/ 862012 w 2007394"/>
                <a:gd name="connsiteY32" fmla="*/ 68818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07394" h="1123950">
                  <a:moveTo>
                    <a:pt x="862012" y="688181"/>
                  </a:moveTo>
                  <a:lnTo>
                    <a:pt x="554831" y="471488"/>
                  </a:lnTo>
                  <a:lnTo>
                    <a:pt x="307181" y="290513"/>
                  </a:lnTo>
                  <a:lnTo>
                    <a:pt x="138112" y="159544"/>
                  </a:lnTo>
                  <a:lnTo>
                    <a:pt x="26194" y="73819"/>
                  </a:lnTo>
                  <a:lnTo>
                    <a:pt x="11906" y="59531"/>
                  </a:lnTo>
                  <a:lnTo>
                    <a:pt x="4762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11906" y="2381"/>
                  </a:lnTo>
                  <a:lnTo>
                    <a:pt x="28575" y="0"/>
                  </a:lnTo>
                  <a:lnTo>
                    <a:pt x="54769" y="9525"/>
                  </a:lnTo>
                  <a:lnTo>
                    <a:pt x="150019" y="71438"/>
                  </a:lnTo>
                  <a:lnTo>
                    <a:pt x="295275" y="164306"/>
                  </a:lnTo>
                  <a:lnTo>
                    <a:pt x="452437" y="261938"/>
                  </a:lnTo>
                  <a:lnTo>
                    <a:pt x="611981" y="354806"/>
                  </a:lnTo>
                  <a:lnTo>
                    <a:pt x="845344" y="488156"/>
                  </a:lnTo>
                  <a:lnTo>
                    <a:pt x="1021556" y="581025"/>
                  </a:lnTo>
                  <a:lnTo>
                    <a:pt x="1176337" y="664369"/>
                  </a:lnTo>
                  <a:lnTo>
                    <a:pt x="1371600" y="762000"/>
                  </a:lnTo>
                  <a:lnTo>
                    <a:pt x="1495425" y="819150"/>
                  </a:lnTo>
                  <a:lnTo>
                    <a:pt x="1602581" y="864394"/>
                  </a:lnTo>
                  <a:lnTo>
                    <a:pt x="1685925" y="895350"/>
                  </a:lnTo>
                  <a:lnTo>
                    <a:pt x="1752600" y="919163"/>
                  </a:lnTo>
                  <a:lnTo>
                    <a:pt x="1812131" y="938213"/>
                  </a:lnTo>
                  <a:lnTo>
                    <a:pt x="1866900" y="952500"/>
                  </a:lnTo>
                  <a:lnTo>
                    <a:pt x="1978819" y="957263"/>
                  </a:lnTo>
                  <a:lnTo>
                    <a:pt x="2007394" y="1123950"/>
                  </a:lnTo>
                  <a:lnTo>
                    <a:pt x="1443037" y="1097756"/>
                  </a:lnTo>
                  <a:lnTo>
                    <a:pt x="1352550" y="1031081"/>
                  </a:lnTo>
                  <a:lnTo>
                    <a:pt x="1197769" y="921544"/>
                  </a:lnTo>
                  <a:lnTo>
                    <a:pt x="1021556" y="802481"/>
                  </a:lnTo>
                  <a:lnTo>
                    <a:pt x="862012" y="688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116E3023-4BA3-4739-ADEF-1849D2979191}"/>
                </a:ext>
              </a:extLst>
            </p:cNvPr>
            <p:cNvSpPr/>
            <p:nvPr/>
          </p:nvSpPr>
          <p:spPr>
            <a:xfrm>
              <a:off x="4703765" y="3338514"/>
              <a:ext cx="669925" cy="604837"/>
            </a:xfrm>
            <a:custGeom>
              <a:avLst/>
              <a:gdLst>
                <a:gd name="connsiteX0" fmla="*/ 381000 w 671512"/>
                <a:gd name="connsiteY0" fmla="*/ 381000 h 604837"/>
                <a:gd name="connsiteX1" fmla="*/ 280987 w 671512"/>
                <a:gd name="connsiteY1" fmla="*/ 276225 h 604837"/>
                <a:gd name="connsiteX2" fmla="*/ 216694 w 671512"/>
                <a:gd name="connsiteY2" fmla="*/ 219075 h 604837"/>
                <a:gd name="connsiteX3" fmla="*/ 164306 w 671512"/>
                <a:gd name="connsiteY3" fmla="*/ 178593 h 604837"/>
                <a:gd name="connsiteX4" fmla="*/ 104775 w 671512"/>
                <a:gd name="connsiteY4" fmla="*/ 138112 h 604837"/>
                <a:gd name="connsiteX5" fmla="*/ 7144 w 671512"/>
                <a:gd name="connsiteY5" fmla="*/ 83343 h 604837"/>
                <a:gd name="connsiteX6" fmla="*/ 0 w 671512"/>
                <a:gd name="connsiteY6" fmla="*/ 0 h 604837"/>
                <a:gd name="connsiteX7" fmla="*/ 114300 w 671512"/>
                <a:gd name="connsiteY7" fmla="*/ 2381 h 604837"/>
                <a:gd name="connsiteX8" fmla="*/ 223837 w 671512"/>
                <a:gd name="connsiteY8" fmla="*/ 11906 h 604837"/>
                <a:gd name="connsiteX9" fmla="*/ 292894 w 671512"/>
                <a:gd name="connsiteY9" fmla="*/ 23812 h 604837"/>
                <a:gd name="connsiteX10" fmla="*/ 347662 w 671512"/>
                <a:gd name="connsiteY10" fmla="*/ 30956 h 604837"/>
                <a:gd name="connsiteX11" fmla="*/ 392906 w 671512"/>
                <a:gd name="connsiteY11" fmla="*/ 42862 h 604837"/>
                <a:gd name="connsiteX12" fmla="*/ 438150 w 671512"/>
                <a:gd name="connsiteY12" fmla="*/ 59531 h 604837"/>
                <a:gd name="connsiteX13" fmla="*/ 464344 w 671512"/>
                <a:gd name="connsiteY13" fmla="*/ 78581 h 604837"/>
                <a:gd name="connsiteX14" fmla="*/ 497681 w 671512"/>
                <a:gd name="connsiteY14" fmla="*/ 121443 h 604837"/>
                <a:gd name="connsiteX15" fmla="*/ 550069 w 671512"/>
                <a:gd name="connsiteY15" fmla="*/ 188118 h 604837"/>
                <a:gd name="connsiteX16" fmla="*/ 588169 w 671512"/>
                <a:gd name="connsiteY16" fmla="*/ 250031 h 604837"/>
                <a:gd name="connsiteX17" fmla="*/ 621506 w 671512"/>
                <a:gd name="connsiteY17" fmla="*/ 311943 h 604837"/>
                <a:gd name="connsiteX18" fmla="*/ 640556 w 671512"/>
                <a:gd name="connsiteY18" fmla="*/ 373856 h 604837"/>
                <a:gd name="connsiteX19" fmla="*/ 659606 w 671512"/>
                <a:gd name="connsiteY19" fmla="*/ 438150 h 604837"/>
                <a:gd name="connsiteX20" fmla="*/ 671512 w 671512"/>
                <a:gd name="connsiteY20" fmla="*/ 497681 h 604837"/>
                <a:gd name="connsiteX21" fmla="*/ 669131 w 671512"/>
                <a:gd name="connsiteY21" fmla="*/ 521493 h 604837"/>
                <a:gd name="connsiteX22" fmla="*/ 661987 w 671512"/>
                <a:gd name="connsiteY22" fmla="*/ 559593 h 604837"/>
                <a:gd name="connsiteX23" fmla="*/ 650081 w 671512"/>
                <a:gd name="connsiteY23" fmla="*/ 588168 h 604837"/>
                <a:gd name="connsiteX24" fmla="*/ 638175 w 671512"/>
                <a:gd name="connsiteY24" fmla="*/ 600075 h 604837"/>
                <a:gd name="connsiteX25" fmla="*/ 623887 w 671512"/>
                <a:gd name="connsiteY25" fmla="*/ 604837 h 604837"/>
                <a:gd name="connsiteX26" fmla="*/ 602456 w 671512"/>
                <a:gd name="connsiteY26" fmla="*/ 604837 h 604837"/>
                <a:gd name="connsiteX27" fmla="*/ 569119 w 671512"/>
                <a:gd name="connsiteY27" fmla="*/ 590550 h 604837"/>
                <a:gd name="connsiteX28" fmla="*/ 538162 w 671512"/>
                <a:gd name="connsiteY28" fmla="*/ 564356 h 604837"/>
                <a:gd name="connsiteX29" fmla="*/ 497681 w 671512"/>
                <a:gd name="connsiteY29" fmla="*/ 514350 h 604837"/>
                <a:gd name="connsiteX30" fmla="*/ 381000 w 671512"/>
                <a:gd name="connsiteY30" fmla="*/ 381000 h 604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71512" h="604837">
                  <a:moveTo>
                    <a:pt x="381000" y="381000"/>
                  </a:moveTo>
                  <a:lnTo>
                    <a:pt x="280987" y="276225"/>
                  </a:lnTo>
                  <a:lnTo>
                    <a:pt x="216694" y="219075"/>
                  </a:lnTo>
                  <a:lnTo>
                    <a:pt x="164306" y="178593"/>
                  </a:lnTo>
                  <a:lnTo>
                    <a:pt x="104775" y="138112"/>
                  </a:lnTo>
                  <a:lnTo>
                    <a:pt x="7144" y="83343"/>
                  </a:lnTo>
                  <a:lnTo>
                    <a:pt x="0" y="0"/>
                  </a:lnTo>
                  <a:lnTo>
                    <a:pt x="114300" y="2381"/>
                  </a:lnTo>
                  <a:lnTo>
                    <a:pt x="223837" y="11906"/>
                  </a:lnTo>
                  <a:lnTo>
                    <a:pt x="292894" y="23812"/>
                  </a:lnTo>
                  <a:lnTo>
                    <a:pt x="347662" y="30956"/>
                  </a:lnTo>
                  <a:lnTo>
                    <a:pt x="392906" y="42862"/>
                  </a:lnTo>
                  <a:lnTo>
                    <a:pt x="438150" y="59531"/>
                  </a:lnTo>
                  <a:lnTo>
                    <a:pt x="464344" y="78581"/>
                  </a:lnTo>
                  <a:lnTo>
                    <a:pt x="497681" y="121443"/>
                  </a:lnTo>
                  <a:lnTo>
                    <a:pt x="550069" y="188118"/>
                  </a:lnTo>
                  <a:lnTo>
                    <a:pt x="588169" y="250031"/>
                  </a:lnTo>
                  <a:lnTo>
                    <a:pt x="621506" y="311943"/>
                  </a:lnTo>
                  <a:lnTo>
                    <a:pt x="640556" y="373856"/>
                  </a:lnTo>
                  <a:lnTo>
                    <a:pt x="659606" y="438150"/>
                  </a:lnTo>
                  <a:lnTo>
                    <a:pt x="671512" y="497681"/>
                  </a:lnTo>
                  <a:lnTo>
                    <a:pt x="669131" y="521493"/>
                  </a:lnTo>
                  <a:lnTo>
                    <a:pt x="661987" y="559593"/>
                  </a:lnTo>
                  <a:lnTo>
                    <a:pt x="650081" y="588168"/>
                  </a:lnTo>
                  <a:lnTo>
                    <a:pt x="638175" y="600075"/>
                  </a:lnTo>
                  <a:lnTo>
                    <a:pt x="623887" y="604837"/>
                  </a:lnTo>
                  <a:lnTo>
                    <a:pt x="602456" y="604837"/>
                  </a:lnTo>
                  <a:lnTo>
                    <a:pt x="569119" y="590550"/>
                  </a:lnTo>
                  <a:lnTo>
                    <a:pt x="538162" y="564356"/>
                  </a:lnTo>
                  <a:lnTo>
                    <a:pt x="497681" y="514350"/>
                  </a:lnTo>
                  <a:lnTo>
                    <a:pt x="381000" y="381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D510B4D-989B-4454-AA03-2D93E6F311C6}"/>
                </a:ext>
              </a:extLst>
            </p:cNvPr>
            <p:cNvSpPr/>
            <p:nvPr/>
          </p:nvSpPr>
          <p:spPr>
            <a:xfrm>
              <a:off x="5114927" y="1457325"/>
              <a:ext cx="1552575" cy="1917700"/>
            </a:xfrm>
            <a:custGeom>
              <a:avLst/>
              <a:gdLst>
                <a:gd name="connsiteX0" fmla="*/ 1017430 w 1553192"/>
                <a:gd name="connsiteY0" fmla="*/ 958189 h 1916377"/>
                <a:gd name="connsiteX1" fmla="*/ 816520 w 1553192"/>
                <a:gd name="connsiteY1" fmla="*/ 1190008 h 1916377"/>
                <a:gd name="connsiteX2" fmla="*/ 659398 w 1553192"/>
                <a:gd name="connsiteY2" fmla="*/ 1349706 h 1916377"/>
                <a:gd name="connsiteX3" fmla="*/ 430154 w 1553192"/>
                <a:gd name="connsiteY3" fmla="*/ 1566071 h 1916377"/>
                <a:gd name="connsiteX4" fmla="*/ 265304 w 1553192"/>
                <a:gd name="connsiteY4" fmla="*/ 1718042 h 1916377"/>
                <a:gd name="connsiteX5" fmla="*/ 61818 w 1553192"/>
                <a:gd name="connsiteY5" fmla="*/ 1903498 h 1916377"/>
                <a:gd name="connsiteX6" fmla="*/ 38636 w 1553192"/>
                <a:gd name="connsiteY6" fmla="*/ 1913801 h 1916377"/>
                <a:gd name="connsiteX7" fmla="*/ 20606 w 1553192"/>
                <a:gd name="connsiteY7" fmla="*/ 1916377 h 1916377"/>
                <a:gd name="connsiteX8" fmla="*/ 2575 w 1553192"/>
                <a:gd name="connsiteY8" fmla="*/ 1908649 h 1916377"/>
                <a:gd name="connsiteX9" fmla="*/ 0 w 1553192"/>
                <a:gd name="connsiteY9" fmla="*/ 1893195 h 1916377"/>
                <a:gd name="connsiteX10" fmla="*/ 7727 w 1553192"/>
                <a:gd name="connsiteY10" fmla="*/ 1864861 h 1916377"/>
                <a:gd name="connsiteX11" fmla="*/ 46363 w 1553192"/>
                <a:gd name="connsiteY11" fmla="*/ 1818497 h 1916377"/>
                <a:gd name="connsiteX12" fmla="*/ 164849 w 1553192"/>
                <a:gd name="connsiteY12" fmla="*/ 1687133 h 1916377"/>
                <a:gd name="connsiteX13" fmla="*/ 265304 w 1553192"/>
                <a:gd name="connsiteY13" fmla="*/ 1563496 h 1916377"/>
                <a:gd name="connsiteX14" fmla="*/ 414699 w 1553192"/>
                <a:gd name="connsiteY14" fmla="*/ 1372888 h 1916377"/>
                <a:gd name="connsiteX15" fmla="*/ 538336 w 1553192"/>
                <a:gd name="connsiteY15" fmla="*/ 1208039 h 1916377"/>
                <a:gd name="connsiteX16" fmla="*/ 705762 w 1553192"/>
                <a:gd name="connsiteY16" fmla="*/ 983946 h 1916377"/>
                <a:gd name="connsiteX17" fmla="*/ 826823 w 1553192"/>
                <a:gd name="connsiteY17" fmla="*/ 803642 h 1916377"/>
                <a:gd name="connsiteX18" fmla="*/ 953036 w 1553192"/>
                <a:gd name="connsiteY18" fmla="*/ 615611 h 1916377"/>
                <a:gd name="connsiteX19" fmla="*/ 1063794 w 1553192"/>
                <a:gd name="connsiteY19" fmla="*/ 432731 h 1916377"/>
                <a:gd name="connsiteX20" fmla="*/ 1133340 w 1553192"/>
                <a:gd name="connsiteY20" fmla="*/ 314245 h 1916377"/>
                <a:gd name="connsiteX21" fmla="*/ 1146219 w 1553192"/>
                <a:gd name="connsiteY21" fmla="*/ 285911 h 1916377"/>
                <a:gd name="connsiteX22" fmla="*/ 1151371 w 1553192"/>
                <a:gd name="connsiteY22" fmla="*/ 262729 h 1916377"/>
                <a:gd name="connsiteX23" fmla="*/ 1148795 w 1553192"/>
                <a:gd name="connsiteY23" fmla="*/ 234396 h 1916377"/>
                <a:gd name="connsiteX24" fmla="*/ 1143643 w 1553192"/>
                <a:gd name="connsiteY24" fmla="*/ 213790 h 1916377"/>
                <a:gd name="connsiteX25" fmla="*/ 1123037 w 1553192"/>
                <a:gd name="connsiteY25" fmla="*/ 182880 h 1916377"/>
                <a:gd name="connsiteX26" fmla="*/ 1061219 w 1553192"/>
                <a:gd name="connsiteY26" fmla="*/ 128789 h 1916377"/>
                <a:gd name="connsiteX27" fmla="*/ 1025158 w 1553192"/>
                <a:gd name="connsiteY27" fmla="*/ 103031 h 1916377"/>
                <a:gd name="connsiteX28" fmla="*/ 991673 w 1553192"/>
                <a:gd name="connsiteY28" fmla="*/ 87577 h 1916377"/>
                <a:gd name="connsiteX29" fmla="*/ 971067 w 1553192"/>
                <a:gd name="connsiteY29" fmla="*/ 77274 h 1916377"/>
                <a:gd name="connsiteX30" fmla="*/ 947885 w 1553192"/>
                <a:gd name="connsiteY30" fmla="*/ 59243 h 1916377"/>
                <a:gd name="connsiteX31" fmla="*/ 937581 w 1553192"/>
                <a:gd name="connsiteY31" fmla="*/ 43789 h 1916377"/>
                <a:gd name="connsiteX32" fmla="*/ 935006 w 1553192"/>
                <a:gd name="connsiteY32" fmla="*/ 23182 h 1916377"/>
                <a:gd name="connsiteX33" fmla="*/ 942733 w 1553192"/>
                <a:gd name="connsiteY33" fmla="*/ 5152 h 1916377"/>
                <a:gd name="connsiteX34" fmla="*/ 968491 w 1553192"/>
                <a:gd name="connsiteY34" fmla="*/ 0 h 1916377"/>
                <a:gd name="connsiteX35" fmla="*/ 1030309 w 1553192"/>
                <a:gd name="connsiteY35" fmla="*/ 5152 h 1916377"/>
                <a:gd name="connsiteX36" fmla="*/ 1135916 w 1553192"/>
                <a:gd name="connsiteY36" fmla="*/ 12879 h 1916377"/>
                <a:gd name="connsiteX37" fmla="*/ 1179704 w 1553192"/>
                <a:gd name="connsiteY37" fmla="*/ 18031 h 1916377"/>
                <a:gd name="connsiteX38" fmla="*/ 1256978 w 1553192"/>
                <a:gd name="connsiteY38" fmla="*/ 30910 h 1916377"/>
                <a:gd name="connsiteX39" fmla="*/ 1316220 w 1553192"/>
                <a:gd name="connsiteY39" fmla="*/ 46364 h 1916377"/>
                <a:gd name="connsiteX40" fmla="*/ 1362584 w 1553192"/>
                <a:gd name="connsiteY40" fmla="*/ 61819 h 1916377"/>
                <a:gd name="connsiteX41" fmla="*/ 1390918 w 1553192"/>
                <a:gd name="connsiteY41" fmla="*/ 74698 h 1916377"/>
                <a:gd name="connsiteX42" fmla="*/ 1421827 w 1553192"/>
                <a:gd name="connsiteY42" fmla="*/ 92728 h 1916377"/>
                <a:gd name="connsiteX43" fmla="*/ 1450161 w 1553192"/>
                <a:gd name="connsiteY43" fmla="*/ 115910 h 1916377"/>
                <a:gd name="connsiteX44" fmla="*/ 1475918 w 1553192"/>
                <a:gd name="connsiteY44" fmla="*/ 136517 h 1916377"/>
                <a:gd name="connsiteX45" fmla="*/ 1496525 w 1553192"/>
                <a:gd name="connsiteY45" fmla="*/ 159698 h 1916377"/>
                <a:gd name="connsiteX46" fmla="*/ 1514555 w 1553192"/>
                <a:gd name="connsiteY46" fmla="*/ 188032 h 1916377"/>
                <a:gd name="connsiteX47" fmla="*/ 1532585 w 1553192"/>
                <a:gd name="connsiteY47" fmla="*/ 221517 h 1916377"/>
                <a:gd name="connsiteX48" fmla="*/ 1545464 w 1553192"/>
                <a:gd name="connsiteY48" fmla="*/ 257578 h 1916377"/>
                <a:gd name="connsiteX49" fmla="*/ 1553192 w 1553192"/>
                <a:gd name="connsiteY49" fmla="*/ 298790 h 1916377"/>
                <a:gd name="connsiteX50" fmla="*/ 1553192 w 1553192"/>
                <a:gd name="connsiteY50" fmla="*/ 329700 h 1916377"/>
                <a:gd name="connsiteX51" fmla="*/ 1548040 w 1553192"/>
                <a:gd name="connsiteY51" fmla="*/ 352882 h 1916377"/>
                <a:gd name="connsiteX52" fmla="*/ 1537737 w 1553192"/>
                <a:gd name="connsiteY52" fmla="*/ 368336 h 1916377"/>
                <a:gd name="connsiteX53" fmla="*/ 1426979 w 1553192"/>
                <a:gd name="connsiteY53" fmla="*/ 435306 h 1916377"/>
                <a:gd name="connsiteX54" fmla="*/ 1390918 w 1553192"/>
                <a:gd name="connsiteY54" fmla="*/ 473943 h 1916377"/>
                <a:gd name="connsiteX55" fmla="*/ 1241523 w 1553192"/>
                <a:gd name="connsiteY55" fmla="*/ 674853 h 1916377"/>
                <a:gd name="connsiteX56" fmla="*/ 1097280 w 1553192"/>
                <a:gd name="connsiteY56" fmla="*/ 860309 h 1916377"/>
                <a:gd name="connsiteX57" fmla="*/ 1017430 w 1553192"/>
                <a:gd name="connsiteY57" fmla="*/ 958189 h 1916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553192" h="1916377">
                  <a:moveTo>
                    <a:pt x="1017430" y="958189"/>
                  </a:moveTo>
                  <a:lnTo>
                    <a:pt x="816520" y="1190008"/>
                  </a:lnTo>
                  <a:lnTo>
                    <a:pt x="659398" y="1349706"/>
                  </a:lnTo>
                  <a:lnTo>
                    <a:pt x="430154" y="1566071"/>
                  </a:lnTo>
                  <a:lnTo>
                    <a:pt x="265304" y="1718042"/>
                  </a:lnTo>
                  <a:lnTo>
                    <a:pt x="61818" y="1903498"/>
                  </a:lnTo>
                  <a:lnTo>
                    <a:pt x="38636" y="1913801"/>
                  </a:lnTo>
                  <a:lnTo>
                    <a:pt x="20606" y="1916377"/>
                  </a:lnTo>
                  <a:lnTo>
                    <a:pt x="2575" y="1908649"/>
                  </a:lnTo>
                  <a:lnTo>
                    <a:pt x="0" y="1893195"/>
                  </a:lnTo>
                  <a:lnTo>
                    <a:pt x="7727" y="1864861"/>
                  </a:lnTo>
                  <a:lnTo>
                    <a:pt x="46363" y="1818497"/>
                  </a:lnTo>
                  <a:lnTo>
                    <a:pt x="164849" y="1687133"/>
                  </a:lnTo>
                  <a:lnTo>
                    <a:pt x="265304" y="1563496"/>
                  </a:lnTo>
                  <a:lnTo>
                    <a:pt x="414699" y="1372888"/>
                  </a:lnTo>
                  <a:lnTo>
                    <a:pt x="538336" y="1208039"/>
                  </a:lnTo>
                  <a:lnTo>
                    <a:pt x="705762" y="983946"/>
                  </a:lnTo>
                  <a:lnTo>
                    <a:pt x="826823" y="803642"/>
                  </a:lnTo>
                  <a:lnTo>
                    <a:pt x="953036" y="615611"/>
                  </a:lnTo>
                  <a:lnTo>
                    <a:pt x="1063794" y="432731"/>
                  </a:lnTo>
                  <a:lnTo>
                    <a:pt x="1133340" y="314245"/>
                  </a:lnTo>
                  <a:lnTo>
                    <a:pt x="1146219" y="285911"/>
                  </a:lnTo>
                  <a:lnTo>
                    <a:pt x="1151371" y="262729"/>
                  </a:lnTo>
                  <a:lnTo>
                    <a:pt x="1148795" y="234396"/>
                  </a:lnTo>
                  <a:lnTo>
                    <a:pt x="1143643" y="213790"/>
                  </a:lnTo>
                  <a:lnTo>
                    <a:pt x="1123037" y="182880"/>
                  </a:lnTo>
                  <a:lnTo>
                    <a:pt x="1061219" y="128789"/>
                  </a:lnTo>
                  <a:lnTo>
                    <a:pt x="1025158" y="103031"/>
                  </a:lnTo>
                  <a:lnTo>
                    <a:pt x="991673" y="87577"/>
                  </a:lnTo>
                  <a:lnTo>
                    <a:pt x="971067" y="77274"/>
                  </a:lnTo>
                  <a:lnTo>
                    <a:pt x="947885" y="59243"/>
                  </a:lnTo>
                  <a:lnTo>
                    <a:pt x="937581" y="43789"/>
                  </a:lnTo>
                  <a:lnTo>
                    <a:pt x="935006" y="23182"/>
                  </a:lnTo>
                  <a:lnTo>
                    <a:pt x="942733" y="5152"/>
                  </a:lnTo>
                  <a:lnTo>
                    <a:pt x="968491" y="0"/>
                  </a:lnTo>
                  <a:lnTo>
                    <a:pt x="1030309" y="5152"/>
                  </a:lnTo>
                  <a:lnTo>
                    <a:pt x="1135916" y="12879"/>
                  </a:lnTo>
                  <a:lnTo>
                    <a:pt x="1179704" y="18031"/>
                  </a:lnTo>
                  <a:lnTo>
                    <a:pt x="1256978" y="30910"/>
                  </a:lnTo>
                  <a:lnTo>
                    <a:pt x="1316220" y="46364"/>
                  </a:lnTo>
                  <a:lnTo>
                    <a:pt x="1362584" y="61819"/>
                  </a:lnTo>
                  <a:lnTo>
                    <a:pt x="1390918" y="74698"/>
                  </a:lnTo>
                  <a:lnTo>
                    <a:pt x="1421827" y="92728"/>
                  </a:lnTo>
                  <a:lnTo>
                    <a:pt x="1450161" y="115910"/>
                  </a:lnTo>
                  <a:lnTo>
                    <a:pt x="1475918" y="136517"/>
                  </a:lnTo>
                  <a:lnTo>
                    <a:pt x="1496525" y="159698"/>
                  </a:lnTo>
                  <a:lnTo>
                    <a:pt x="1514555" y="188032"/>
                  </a:lnTo>
                  <a:lnTo>
                    <a:pt x="1532585" y="221517"/>
                  </a:lnTo>
                  <a:lnTo>
                    <a:pt x="1545464" y="257578"/>
                  </a:lnTo>
                  <a:lnTo>
                    <a:pt x="1553192" y="298790"/>
                  </a:lnTo>
                  <a:lnTo>
                    <a:pt x="1553192" y="329700"/>
                  </a:lnTo>
                  <a:lnTo>
                    <a:pt x="1548040" y="352882"/>
                  </a:lnTo>
                  <a:lnTo>
                    <a:pt x="1537737" y="368336"/>
                  </a:lnTo>
                  <a:lnTo>
                    <a:pt x="1426979" y="435306"/>
                  </a:lnTo>
                  <a:lnTo>
                    <a:pt x="1390918" y="473943"/>
                  </a:lnTo>
                  <a:lnTo>
                    <a:pt x="1241523" y="674853"/>
                  </a:lnTo>
                  <a:lnTo>
                    <a:pt x="1097280" y="860309"/>
                  </a:lnTo>
                  <a:lnTo>
                    <a:pt x="1017430" y="958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9">
              <a:extLst>
                <a:ext uri="{FF2B5EF4-FFF2-40B4-BE49-F238E27FC236}">
                  <a16:creationId xmlns:a16="http://schemas.microsoft.com/office/drawing/2014/main" id="{F1E92987-3ABD-4535-89AD-1E6993CBF36D}"/>
                </a:ext>
              </a:extLst>
            </p:cNvPr>
            <p:cNvSpPr/>
            <p:nvPr/>
          </p:nvSpPr>
          <p:spPr>
            <a:xfrm>
              <a:off x="6438901" y="1857375"/>
              <a:ext cx="2179638" cy="1417638"/>
            </a:xfrm>
            <a:custGeom>
              <a:avLst/>
              <a:gdLst>
                <a:gd name="connsiteX0" fmla="*/ 788194 w 2178844"/>
                <a:gd name="connsiteY0" fmla="*/ 804863 h 1416844"/>
                <a:gd name="connsiteX1" fmla="*/ 602456 w 2178844"/>
                <a:gd name="connsiteY1" fmla="*/ 588169 h 1416844"/>
                <a:gd name="connsiteX2" fmla="*/ 478631 w 2178844"/>
                <a:gd name="connsiteY2" fmla="*/ 442913 h 1416844"/>
                <a:gd name="connsiteX3" fmla="*/ 371475 w 2178844"/>
                <a:gd name="connsiteY3" fmla="*/ 333375 h 1416844"/>
                <a:gd name="connsiteX4" fmla="*/ 292894 w 2178844"/>
                <a:gd name="connsiteY4" fmla="*/ 261938 h 1416844"/>
                <a:gd name="connsiteX5" fmla="*/ 254794 w 2178844"/>
                <a:gd name="connsiteY5" fmla="*/ 223838 h 1416844"/>
                <a:gd name="connsiteX6" fmla="*/ 200025 w 2178844"/>
                <a:gd name="connsiteY6" fmla="*/ 180975 h 1416844"/>
                <a:gd name="connsiteX7" fmla="*/ 157163 w 2178844"/>
                <a:gd name="connsiteY7" fmla="*/ 147638 h 1416844"/>
                <a:gd name="connsiteX8" fmla="*/ 123825 w 2178844"/>
                <a:gd name="connsiteY8" fmla="*/ 126206 h 1416844"/>
                <a:gd name="connsiteX9" fmla="*/ 88106 w 2178844"/>
                <a:gd name="connsiteY9" fmla="*/ 111919 h 1416844"/>
                <a:gd name="connsiteX10" fmla="*/ 0 w 2178844"/>
                <a:gd name="connsiteY10" fmla="*/ 78581 h 1416844"/>
                <a:gd name="connsiteX11" fmla="*/ 52388 w 2178844"/>
                <a:gd name="connsiteY11" fmla="*/ 0 h 1416844"/>
                <a:gd name="connsiteX12" fmla="*/ 166688 w 2178844"/>
                <a:gd name="connsiteY12" fmla="*/ 52388 h 1416844"/>
                <a:gd name="connsiteX13" fmla="*/ 228600 w 2178844"/>
                <a:gd name="connsiteY13" fmla="*/ 78581 h 1416844"/>
                <a:gd name="connsiteX14" fmla="*/ 280988 w 2178844"/>
                <a:gd name="connsiteY14" fmla="*/ 109538 h 1416844"/>
                <a:gd name="connsiteX15" fmla="*/ 354806 w 2178844"/>
                <a:gd name="connsiteY15" fmla="*/ 159544 h 1416844"/>
                <a:gd name="connsiteX16" fmla="*/ 514350 w 2178844"/>
                <a:gd name="connsiteY16" fmla="*/ 278606 h 1416844"/>
                <a:gd name="connsiteX17" fmla="*/ 719138 w 2178844"/>
                <a:gd name="connsiteY17" fmla="*/ 431006 h 1416844"/>
                <a:gd name="connsiteX18" fmla="*/ 876300 w 2178844"/>
                <a:gd name="connsiteY18" fmla="*/ 550069 h 1416844"/>
                <a:gd name="connsiteX19" fmla="*/ 1031081 w 2178844"/>
                <a:gd name="connsiteY19" fmla="*/ 661988 h 1416844"/>
                <a:gd name="connsiteX20" fmla="*/ 1181100 w 2178844"/>
                <a:gd name="connsiteY20" fmla="*/ 776288 h 1416844"/>
                <a:gd name="connsiteX21" fmla="*/ 1343025 w 2178844"/>
                <a:gd name="connsiteY21" fmla="*/ 897731 h 1416844"/>
                <a:gd name="connsiteX22" fmla="*/ 1431131 w 2178844"/>
                <a:gd name="connsiteY22" fmla="*/ 971550 h 1416844"/>
                <a:gd name="connsiteX23" fmla="*/ 1540669 w 2178844"/>
                <a:gd name="connsiteY23" fmla="*/ 1045369 h 1416844"/>
                <a:gd name="connsiteX24" fmla="*/ 1664494 w 2178844"/>
                <a:gd name="connsiteY24" fmla="*/ 1116806 h 1416844"/>
                <a:gd name="connsiteX25" fmla="*/ 1878806 w 2178844"/>
                <a:gd name="connsiteY25" fmla="*/ 1223963 h 1416844"/>
                <a:gd name="connsiteX26" fmla="*/ 2050256 w 2178844"/>
                <a:gd name="connsiteY26" fmla="*/ 1304925 h 1416844"/>
                <a:gd name="connsiteX27" fmla="*/ 2131219 w 2178844"/>
                <a:gd name="connsiteY27" fmla="*/ 1340644 h 1416844"/>
                <a:gd name="connsiteX28" fmla="*/ 2155031 w 2178844"/>
                <a:gd name="connsiteY28" fmla="*/ 1350169 h 1416844"/>
                <a:gd name="connsiteX29" fmla="*/ 2166938 w 2178844"/>
                <a:gd name="connsiteY29" fmla="*/ 1362075 h 1416844"/>
                <a:gd name="connsiteX30" fmla="*/ 2176463 w 2178844"/>
                <a:gd name="connsiteY30" fmla="*/ 1378744 h 1416844"/>
                <a:gd name="connsiteX31" fmla="*/ 2178844 w 2178844"/>
                <a:gd name="connsiteY31" fmla="*/ 1395413 h 1416844"/>
                <a:gd name="connsiteX32" fmla="*/ 2171700 w 2178844"/>
                <a:gd name="connsiteY32" fmla="*/ 1409700 h 1416844"/>
                <a:gd name="connsiteX33" fmla="*/ 2150269 w 2178844"/>
                <a:gd name="connsiteY33" fmla="*/ 1416844 h 1416844"/>
                <a:gd name="connsiteX34" fmla="*/ 1976438 w 2178844"/>
                <a:gd name="connsiteY34" fmla="*/ 1416844 h 1416844"/>
                <a:gd name="connsiteX35" fmla="*/ 1671638 w 2178844"/>
                <a:gd name="connsiteY35" fmla="*/ 1416844 h 1416844"/>
                <a:gd name="connsiteX36" fmla="*/ 1428750 w 2178844"/>
                <a:gd name="connsiteY36" fmla="*/ 1416844 h 1416844"/>
                <a:gd name="connsiteX37" fmla="*/ 1354931 w 2178844"/>
                <a:gd name="connsiteY37" fmla="*/ 1416844 h 1416844"/>
                <a:gd name="connsiteX38" fmla="*/ 1323975 w 2178844"/>
                <a:gd name="connsiteY38" fmla="*/ 1412081 h 1416844"/>
                <a:gd name="connsiteX39" fmla="*/ 1295400 w 2178844"/>
                <a:gd name="connsiteY39" fmla="*/ 1404938 h 1416844"/>
                <a:gd name="connsiteX40" fmla="*/ 1273969 w 2178844"/>
                <a:gd name="connsiteY40" fmla="*/ 1388269 h 1416844"/>
                <a:gd name="connsiteX41" fmla="*/ 1123950 w 2178844"/>
                <a:gd name="connsiteY41" fmla="*/ 1212056 h 1416844"/>
                <a:gd name="connsiteX42" fmla="*/ 945356 w 2178844"/>
                <a:gd name="connsiteY42" fmla="*/ 995363 h 1416844"/>
                <a:gd name="connsiteX43" fmla="*/ 788194 w 2178844"/>
                <a:gd name="connsiteY43" fmla="*/ 804863 h 1416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178844" h="1416844">
                  <a:moveTo>
                    <a:pt x="788194" y="804863"/>
                  </a:moveTo>
                  <a:lnTo>
                    <a:pt x="602456" y="588169"/>
                  </a:lnTo>
                  <a:lnTo>
                    <a:pt x="478631" y="442913"/>
                  </a:lnTo>
                  <a:lnTo>
                    <a:pt x="371475" y="333375"/>
                  </a:lnTo>
                  <a:lnTo>
                    <a:pt x="292894" y="261938"/>
                  </a:lnTo>
                  <a:lnTo>
                    <a:pt x="254794" y="223838"/>
                  </a:lnTo>
                  <a:lnTo>
                    <a:pt x="200025" y="180975"/>
                  </a:lnTo>
                  <a:lnTo>
                    <a:pt x="157163" y="147638"/>
                  </a:lnTo>
                  <a:lnTo>
                    <a:pt x="123825" y="126206"/>
                  </a:lnTo>
                  <a:lnTo>
                    <a:pt x="88106" y="111919"/>
                  </a:lnTo>
                  <a:lnTo>
                    <a:pt x="0" y="78581"/>
                  </a:lnTo>
                  <a:lnTo>
                    <a:pt x="52388" y="0"/>
                  </a:lnTo>
                  <a:lnTo>
                    <a:pt x="166688" y="52388"/>
                  </a:lnTo>
                  <a:lnTo>
                    <a:pt x="228600" y="78581"/>
                  </a:lnTo>
                  <a:lnTo>
                    <a:pt x="280988" y="109538"/>
                  </a:lnTo>
                  <a:lnTo>
                    <a:pt x="354806" y="159544"/>
                  </a:lnTo>
                  <a:lnTo>
                    <a:pt x="514350" y="278606"/>
                  </a:lnTo>
                  <a:lnTo>
                    <a:pt x="719138" y="431006"/>
                  </a:lnTo>
                  <a:lnTo>
                    <a:pt x="876300" y="550069"/>
                  </a:lnTo>
                  <a:lnTo>
                    <a:pt x="1031081" y="661988"/>
                  </a:lnTo>
                  <a:lnTo>
                    <a:pt x="1181100" y="776288"/>
                  </a:lnTo>
                  <a:lnTo>
                    <a:pt x="1343025" y="897731"/>
                  </a:lnTo>
                  <a:lnTo>
                    <a:pt x="1431131" y="971550"/>
                  </a:lnTo>
                  <a:lnTo>
                    <a:pt x="1540669" y="1045369"/>
                  </a:lnTo>
                  <a:lnTo>
                    <a:pt x="1664494" y="1116806"/>
                  </a:lnTo>
                  <a:lnTo>
                    <a:pt x="1878806" y="1223963"/>
                  </a:lnTo>
                  <a:lnTo>
                    <a:pt x="2050256" y="1304925"/>
                  </a:lnTo>
                  <a:lnTo>
                    <a:pt x="2131219" y="1340644"/>
                  </a:lnTo>
                  <a:lnTo>
                    <a:pt x="2155031" y="1350169"/>
                  </a:lnTo>
                  <a:lnTo>
                    <a:pt x="2166938" y="1362075"/>
                  </a:lnTo>
                  <a:lnTo>
                    <a:pt x="2176463" y="1378744"/>
                  </a:lnTo>
                  <a:lnTo>
                    <a:pt x="2178844" y="1395413"/>
                  </a:lnTo>
                  <a:lnTo>
                    <a:pt x="2171700" y="1409700"/>
                  </a:lnTo>
                  <a:lnTo>
                    <a:pt x="2150269" y="1416844"/>
                  </a:lnTo>
                  <a:lnTo>
                    <a:pt x="1976438" y="1416844"/>
                  </a:lnTo>
                  <a:lnTo>
                    <a:pt x="1671638" y="1416844"/>
                  </a:lnTo>
                  <a:lnTo>
                    <a:pt x="1428750" y="1416844"/>
                  </a:lnTo>
                  <a:lnTo>
                    <a:pt x="1354931" y="1416844"/>
                  </a:lnTo>
                  <a:lnTo>
                    <a:pt x="1323975" y="1412081"/>
                  </a:lnTo>
                  <a:lnTo>
                    <a:pt x="1295400" y="1404938"/>
                  </a:lnTo>
                  <a:lnTo>
                    <a:pt x="1273969" y="1388269"/>
                  </a:lnTo>
                  <a:lnTo>
                    <a:pt x="1123950" y="1212056"/>
                  </a:lnTo>
                  <a:lnTo>
                    <a:pt x="945356" y="995363"/>
                  </a:lnTo>
                  <a:lnTo>
                    <a:pt x="788194" y="8048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B18127E-F287-41FF-8BB1-22306283BBB5}"/>
                </a:ext>
              </a:extLst>
            </p:cNvPr>
            <p:cNvSpPr/>
            <p:nvPr/>
          </p:nvSpPr>
          <p:spPr>
            <a:xfrm>
              <a:off x="5668964" y="2819401"/>
              <a:ext cx="1631950" cy="409575"/>
            </a:xfrm>
            <a:custGeom>
              <a:avLst/>
              <a:gdLst>
                <a:gd name="connsiteX0" fmla="*/ 1173957 w 1631157"/>
                <a:gd name="connsiteY0" fmla="*/ 300038 h 409575"/>
                <a:gd name="connsiteX1" fmla="*/ 914400 w 1631157"/>
                <a:gd name="connsiteY1" fmla="*/ 340519 h 409575"/>
                <a:gd name="connsiteX2" fmla="*/ 728663 w 1631157"/>
                <a:gd name="connsiteY2" fmla="*/ 366713 h 409575"/>
                <a:gd name="connsiteX3" fmla="*/ 607219 w 1631157"/>
                <a:gd name="connsiteY3" fmla="*/ 378619 h 409575"/>
                <a:gd name="connsiteX4" fmla="*/ 538163 w 1631157"/>
                <a:gd name="connsiteY4" fmla="*/ 392906 h 409575"/>
                <a:gd name="connsiteX5" fmla="*/ 488157 w 1631157"/>
                <a:gd name="connsiteY5" fmla="*/ 402431 h 409575"/>
                <a:gd name="connsiteX6" fmla="*/ 445294 w 1631157"/>
                <a:gd name="connsiteY6" fmla="*/ 407194 h 409575"/>
                <a:gd name="connsiteX7" fmla="*/ 407194 w 1631157"/>
                <a:gd name="connsiteY7" fmla="*/ 407194 h 409575"/>
                <a:gd name="connsiteX8" fmla="*/ 359569 w 1631157"/>
                <a:gd name="connsiteY8" fmla="*/ 409575 h 409575"/>
                <a:gd name="connsiteX9" fmla="*/ 328613 w 1631157"/>
                <a:gd name="connsiteY9" fmla="*/ 404813 h 409575"/>
                <a:gd name="connsiteX10" fmla="*/ 297657 w 1631157"/>
                <a:gd name="connsiteY10" fmla="*/ 397669 h 409575"/>
                <a:gd name="connsiteX11" fmla="*/ 252413 w 1631157"/>
                <a:gd name="connsiteY11" fmla="*/ 378619 h 409575"/>
                <a:gd name="connsiteX12" fmla="*/ 150019 w 1631157"/>
                <a:gd name="connsiteY12" fmla="*/ 319088 h 409575"/>
                <a:gd name="connsiteX13" fmla="*/ 66675 w 1631157"/>
                <a:gd name="connsiteY13" fmla="*/ 257175 h 409575"/>
                <a:gd name="connsiteX14" fmla="*/ 16669 w 1631157"/>
                <a:gd name="connsiteY14" fmla="*/ 216694 h 409575"/>
                <a:gd name="connsiteX15" fmla="*/ 7144 w 1631157"/>
                <a:gd name="connsiteY15" fmla="*/ 202406 h 409575"/>
                <a:gd name="connsiteX16" fmla="*/ 0 w 1631157"/>
                <a:gd name="connsiteY16" fmla="*/ 176213 h 409575"/>
                <a:gd name="connsiteX17" fmla="*/ 0 w 1631157"/>
                <a:gd name="connsiteY17" fmla="*/ 157163 h 409575"/>
                <a:gd name="connsiteX18" fmla="*/ 9525 w 1631157"/>
                <a:gd name="connsiteY18" fmla="*/ 150019 h 409575"/>
                <a:gd name="connsiteX19" fmla="*/ 26194 w 1631157"/>
                <a:gd name="connsiteY19" fmla="*/ 147638 h 409575"/>
                <a:gd name="connsiteX20" fmla="*/ 47625 w 1631157"/>
                <a:gd name="connsiteY20" fmla="*/ 157163 h 409575"/>
                <a:gd name="connsiteX21" fmla="*/ 100013 w 1631157"/>
                <a:gd name="connsiteY21" fmla="*/ 180975 h 409575"/>
                <a:gd name="connsiteX22" fmla="*/ 171450 w 1631157"/>
                <a:gd name="connsiteY22" fmla="*/ 207169 h 409575"/>
                <a:gd name="connsiteX23" fmla="*/ 254794 w 1631157"/>
                <a:gd name="connsiteY23" fmla="*/ 226219 h 409575"/>
                <a:gd name="connsiteX24" fmla="*/ 345282 w 1631157"/>
                <a:gd name="connsiteY24" fmla="*/ 233363 h 409575"/>
                <a:gd name="connsiteX25" fmla="*/ 435769 w 1631157"/>
                <a:gd name="connsiteY25" fmla="*/ 228600 h 409575"/>
                <a:gd name="connsiteX26" fmla="*/ 540544 w 1631157"/>
                <a:gd name="connsiteY26" fmla="*/ 219075 h 409575"/>
                <a:gd name="connsiteX27" fmla="*/ 664369 w 1631157"/>
                <a:gd name="connsiteY27" fmla="*/ 200025 h 409575"/>
                <a:gd name="connsiteX28" fmla="*/ 873919 w 1631157"/>
                <a:gd name="connsiteY28" fmla="*/ 154781 h 409575"/>
                <a:gd name="connsiteX29" fmla="*/ 1081088 w 1631157"/>
                <a:gd name="connsiteY29" fmla="*/ 95250 h 409575"/>
                <a:gd name="connsiteX30" fmla="*/ 1190625 w 1631157"/>
                <a:gd name="connsiteY30" fmla="*/ 61913 h 409575"/>
                <a:gd name="connsiteX31" fmla="*/ 1297782 w 1631157"/>
                <a:gd name="connsiteY31" fmla="*/ 14288 h 409575"/>
                <a:gd name="connsiteX32" fmla="*/ 1328738 w 1631157"/>
                <a:gd name="connsiteY32" fmla="*/ 2381 h 409575"/>
                <a:gd name="connsiteX33" fmla="*/ 1381125 w 1631157"/>
                <a:gd name="connsiteY33" fmla="*/ 0 h 409575"/>
                <a:gd name="connsiteX34" fmla="*/ 1426369 w 1631157"/>
                <a:gd name="connsiteY34" fmla="*/ 7144 h 409575"/>
                <a:gd name="connsiteX35" fmla="*/ 1464469 w 1631157"/>
                <a:gd name="connsiteY35" fmla="*/ 16669 h 409575"/>
                <a:gd name="connsiteX36" fmla="*/ 1504950 w 1631157"/>
                <a:gd name="connsiteY36" fmla="*/ 30956 h 409575"/>
                <a:gd name="connsiteX37" fmla="*/ 1543050 w 1631157"/>
                <a:gd name="connsiteY37" fmla="*/ 50006 h 409575"/>
                <a:gd name="connsiteX38" fmla="*/ 1590675 w 1631157"/>
                <a:gd name="connsiteY38" fmla="*/ 80963 h 409575"/>
                <a:gd name="connsiteX39" fmla="*/ 1614488 w 1631157"/>
                <a:gd name="connsiteY39" fmla="*/ 104775 h 409575"/>
                <a:gd name="connsiteX40" fmla="*/ 1624013 w 1631157"/>
                <a:gd name="connsiteY40" fmla="*/ 119063 h 409575"/>
                <a:gd name="connsiteX41" fmla="*/ 1631157 w 1631157"/>
                <a:gd name="connsiteY41" fmla="*/ 135731 h 409575"/>
                <a:gd name="connsiteX42" fmla="*/ 1624013 w 1631157"/>
                <a:gd name="connsiteY42" fmla="*/ 157163 h 409575"/>
                <a:gd name="connsiteX43" fmla="*/ 1602582 w 1631157"/>
                <a:gd name="connsiteY43" fmla="*/ 183356 h 409575"/>
                <a:gd name="connsiteX44" fmla="*/ 1552575 w 1631157"/>
                <a:gd name="connsiteY44" fmla="*/ 214313 h 409575"/>
                <a:gd name="connsiteX45" fmla="*/ 1428750 w 1631157"/>
                <a:gd name="connsiteY45" fmla="*/ 247650 h 409575"/>
                <a:gd name="connsiteX46" fmla="*/ 1321594 w 1631157"/>
                <a:gd name="connsiteY46" fmla="*/ 269081 h 409575"/>
                <a:gd name="connsiteX47" fmla="*/ 1173957 w 1631157"/>
                <a:gd name="connsiteY47" fmla="*/ 3000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31157" h="409575">
                  <a:moveTo>
                    <a:pt x="1173957" y="300038"/>
                  </a:moveTo>
                  <a:lnTo>
                    <a:pt x="914400" y="340519"/>
                  </a:lnTo>
                  <a:lnTo>
                    <a:pt x="728663" y="366713"/>
                  </a:lnTo>
                  <a:lnTo>
                    <a:pt x="607219" y="378619"/>
                  </a:lnTo>
                  <a:lnTo>
                    <a:pt x="538163" y="392906"/>
                  </a:lnTo>
                  <a:lnTo>
                    <a:pt x="488157" y="402431"/>
                  </a:lnTo>
                  <a:lnTo>
                    <a:pt x="445294" y="407194"/>
                  </a:lnTo>
                  <a:lnTo>
                    <a:pt x="407194" y="407194"/>
                  </a:lnTo>
                  <a:lnTo>
                    <a:pt x="359569" y="409575"/>
                  </a:lnTo>
                  <a:lnTo>
                    <a:pt x="328613" y="404813"/>
                  </a:lnTo>
                  <a:lnTo>
                    <a:pt x="297657" y="397669"/>
                  </a:lnTo>
                  <a:lnTo>
                    <a:pt x="252413" y="378619"/>
                  </a:lnTo>
                  <a:lnTo>
                    <a:pt x="150019" y="319088"/>
                  </a:lnTo>
                  <a:lnTo>
                    <a:pt x="66675" y="257175"/>
                  </a:lnTo>
                  <a:lnTo>
                    <a:pt x="16669" y="216694"/>
                  </a:lnTo>
                  <a:lnTo>
                    <a:pt x="7144" y="202406"/>
                  </a:lnTo>
                  <a:lnTo>
                    <a:pt x="0" y="176213"/>
                  </a:lnTo>
                  <a:lnTo>
                    <a:pt x="0" y="157163"/>
                  </a:lnTo>
                  <a:lnTo>
                    <a:pt x="9525" y="150019"/>
                  </a:lnTo>
                  <a:lnTo>
                    <a:pt x="26194" y="147638"/>
                  </a:lnTo>
                  <a:lnTo>
                    <a:pt x="47625" y="157163"/>
                  </a:lnTo>
                  <a:lnTo>
                    <a:pt x="100013" y="180975"/>
                  </a:lnTo>
                  <a:lnTo>
                    <a:pt x="171450" y="207169"/>
                  </a:lnTo>
                  <a:lnTo>
                    <a:pt x="254794" y="226219"/>
                  </a:lnTo>
                  <a:lnTo>
                    <a:pt x="345282" y="233363"/>
                  </a:lnTo>
                  <a:lnTo>
                    <a:pt x="435769" y="228600"/>
                  </a:lnTo>
                  <a:lnTo>
                    <a:pt x="540544" y="219075"/>
                  </a:lnTo>
                  <a:lnTo>
                    <a:pt x="664369" y="200025"/>
                  </a:lnTo>
                  <a:lnTo>
                    <a:pt x="873919" y="154781"/>
                  </a:lnTo>
                  <a:lnTo>
                    <a:pt x="1081088" y="95250"/>
                  </a:lnTo>
                  <a:lnTo>
                    <a:pt x="1190625" y="61913"/>
                  </a:lnTo>
                  <a:lnTo>
                    <a:pt x="1297782" y="14288"/>
                  </a:lnTo>
                  <a:lnTo>
                    <a:pt x="1328738" y="2381"/>
                  </a:lnTo>
                  <a:lnTo>
                    <a:pt x="1381125" y="0"/>
                  </a:lnTo>
                  <a:lnTo>
                    <a:pt x="1426369" y="7144"/>
                  </a:lnTo>
                  <a:lnTo>
                    <a:pt x="1464469" y="16669"/>
                  </a:lnTo>
                  <a:lnTo>
                    <a:pt x="1504950" y="30956"/>
                  </a:lnTo>
                  <a:lnTo>
                    <a:pt x="1543050" y="50006"/>
                  </a:lnTo>
                  <a:lnTo>
                    <a:pt x="1590675" y="80963"/>
                  </a:lnTo>
                  <a:lnTo>
                    <a:pt x="1614488" y="104775"/>
                  </a:lnTo>
                  <a:lnTo>
                    <a:pt x="1624013" y="119063"/>
                  </a:lnTo>
                  <a:lnTo>
                    <a:pt x="1631157" y="135731"/>
                  </a:lnTo>
                  <a:lnTo>
                    <a:pt x="1624013" y="157163"/>
                  </a:lnTo>
                  <a:lnTo>
                    <a:pt x="1602582" y="183356"/>
                  </a:lnTo>
                  <a:lnTo>
                    <a:pt x="1552575" y="214313"/>
                  </a:lnTo>
                  <a:lnTo>
                    <a:pt x="1428750" y="247650"/>
                  </a:lnTo>
                  <a:lnTo>
                    <a:pt x="1321594" y="269081"/>
                  </a:lnTo>
                  <a:lnTo>
                    <a:pt x="1173957" y="3000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BB3AAF89-0BCA-4561-86B5-C9F31CF69E36}"/>
                </a:ext>
              </a:extLst>
            </p:cNvPr>
            <p:cNvSpPr/>
            <p:nvPr/>
          </p:nvSpPr>
          <p:spPr>
            <a:xfrm>
              <a:off x="5411789" y="3627438"/>
              <a:ext cx="495300" cy="1079500"/>
            </a:xfrm>
            <a:custGeom>
              <a:avLst/>
              <a:gdLst>
                <a:gd name="connsiteX0" fmla="*/ 180975 w 495300"/>
                <a:gd name="connsiteY0" fmla="*/ 626269 h 1081087"/>
                <a:gd name="connsiteX1" fmla="*/ 150019 w 495300"/>
                <a:gd name="connsiteY1" fmla="*/ 445294 h 1081087"/>
                <a:gd name="connsiteX2" fmla="*/ 138113 w 495300"/>
                <a:gd name="connsiteY2" fmla="*/ 376237 h 1081087"/>
                <a:gd name="connsiteX3" fmla="*/ 107157 w 495300"/>
                <a:gd name="connsiteY3" fmla="*/ 266700 h 1081087"/>
                <a:gd name="connsiteX4" fmla="*/ 71438 w 495300"/>
                <a:gd name="connsiteY4" fmla="*/ 180975 h 1081087"/>
                <a:gd name="connsiteX5" fmla="*/ 50007 w 495300"/>
                <a:gd name="connsiteY5" fmla="*/ 128587 h 1081087"/>
                <a:gd name="connsiteX6" fmla="*/ 23813 w 495300"/>
                <a:gd name="connsiteY6" fmla="*/ 85725 h 1081087"/>
                <a:gd name="connsiteX7" fmla="*/ 4763 w 495300"/>
                <a:gd name="connsiteY7" fmla="*/ 54769 h 1081087"/>
                <a:gd name="connsiteX8" fmla="*/ 0 w 495300"/>
                <a:gd name="connsiteY8" fmla="*/ 35719 h 1081087"/>
                <a:gd name="connsiteX9" fmla="*/ 2382 w 495300"/>
                <a:gd name="connsiteY9" fmla="*/ 21431 h 1081087"/>
                <a:gd name="connsiteX10" fmla="*/ 7144 w 495300"/>
                <a:gd name="connsiteY10" fmla="*/ 9525 h 1081087"/>
                <a:gd name="connsiteX11" fmla="*/ 30957 w 495300"/>
                <a:gd name="connsiteY11" fmla="*/ 0 h 1081087"/>
                <a:gd name="connsiteX12" fmla="*/ 59532 w 495300"/>
                <a:gd name="connsiteY12" fmla="*/ 2381 h 1081087"/>
                <a:gd name="connsiteX13" fmla="*/ 97632 w 495300"/>
                <a:gd name="connsiteY13" fmla="*/ 9525 h 1081087"/>
                <a:gd name="connsiteX14" fmla="*/ 142875 w 495300"/>
                <a:gd name="connsiteY14" fmla="*/ 30956 h 1081087"/>
                <a:gd name="connsiteX15" fmla="*/ 197644 w 495300"/>
                <a:gd name="connsiteY15" fmla="*/ 61912 h 1081087"/>
                <a:gd name="connsiteX16" fmla="*/ 271463 w 495300"/>
                <a:gd name="connsiteY16" fmla="*/ 111919 h 1081087"/>
                <a:gd name="connsiteX17" fmla="*/ 300038 w 495300"/>
                <a:gd name="connsiteY17" fmla="*/ 138112 h 1081087"/>
                <a:gd name="connsiteX18" fmla="*/ 309563 w 495300"/>
                <a:gd name="connsiteY18" fmla="*/ 219075 h 1081087"/>
                <a:gd name="connsiteX19" fmla="*/ 354807 w 495300"/>
                <a:gd name="connsiteY19" fmla="*/ 383381 h 1081087"/>
                <a:gd name="connsiteX20" fmla="*/ 397669 w 495300"/>
                <a:gd name="connsiteY20" fmla="*/ 566737 h 1081087"/>
                <a:gd name="connsiteX21" fmla="*/ 461963 w 495300"/>
                <a:gd name="connsiteY21" fmla="*/ 804862 h 1081087"/>
                <a:gd name="connsiteX22" fmla="*/ 495300 w 495300"/>
                <a:gd name="connsiteY22" fmla="*/ 885825 h 1081087"/>
                <a:gd name="connsiteX23" fmla="*/ 495300 w 495300"/>
                <a:gd name="connsiteY23" fmla="*/ 957262 h 1081087"/>
                <a:gd name="connsiteX24" fmla="*/ 488157 w 495300"/>
                <a:gd name="connsiteY24" fmla="*/ 1012031 h 1081087"/>
                <a:gd name="connsiteX25" fmla="*/ 476250 w 495300"/>
                <a:gd name="connsiteY25" fmla="*/ 1050131 h 1081087"/>
                <a:gd name="connsiteX26" fmla="*/ 464344 w 495300"/>
                <a:gd name="connsiteY26" fmla="*/ 1069181 h 1081087"/>
                <a:gd name="connsiteX27" fmla="*/ 442913 w 495300"/>
                <a:gd name="connsiteY27" fmla="*/ 1081087 h 1081087"/>
                <a:gd name="connsiteX28" fmla="*/ 407194 w 495300"/>
                <a:gd name="connsiteY28" fmla="*/ 1081087 h 1081087"/>
                <a:gd name="connsiteX29" fmla="*/ 376238 w 495300"/>
                <a:gd name="connsiteY29" fmla="*/ 1073944 h 1081087"/>
                <a:gd name="connsiteX30" fmla="*/ 333375 w 495300"/>
                <a:gd name="connsiteY30" fmla="*/ 1047750 h 1081087"/>
                <a:gd name="connsiteX31" fmla="*/ 304800 w 495300"/>
                <a:gd name="connsiteY31" fmla="*/ 1023937 h 1081087"/>
                <a:gd name="connsiteX32" fmla="*/ 285750 w 495300"/>
                <a:gd name="connsiteY32" fmla="*/ 997744 h 1081087"/>
                <a:gd name="connsiteX33" fmla="*/ 271463 w 495300"/>
                <a:gd name="connsiteY33" fmla="*/ 962025 h 1081087"/>
                <a:gd name="connsiteX34" fmla="*/ 223838 w 495300"/>
                <a:gd name="connsiteY34" fmla="*/ 816769 h 1081087"/>
                <a:gd name="connsiteX35" fmla="*/ 180975 w 495300"/>
                <a:gd name="connsiteY35" fmla="*/ 62626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95300" h="1081087">
                  <a:moveTo>
                    <a:pt x="180975" y="626269"/>
                  </a:moveTo>
                  <a:lnTo>
                    <a:pt x="150019" y="445294"/>
                  </a:lnTo>
                  <a:lnTo>
                    <a:pt x="138113" y="376237"/>
                  </a:lnTo>
                  <a:lnTo>
                    <a:pt x="107157" y="266700"/>
                  </a:lnTo>
                  <a:lnTo>
                    <a:pt x="71438" y="180975"/>
                  </a:lnTo>
                  <a:lnTo>
                    <a:pt x="50007" y="128587"/>
                  </a:lnTo>
                  <a:lnTo>
                    <a:pt x="23813" y="85725"/>
                  </a:lnTo>
                  <a:lnTo>
                    <a:pt x="4763" y="54769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9525"/>
                  </a:lnTo>
                  <a:lnTo>
                    <a:pt x="30957" y="0"/>
                  </a:lnTo>
                  <a:lnTo>
                    <a:pt x="59532" y="2381"/>
                  </a:lnTo>
                  <a:lnTo>
                    <a:pt x="97632" y="9525"/>
                  </a:lnTo>
                  <a:lnTo>
                    <a:pt x="142875" y="30956"/>
                  </a:lnTo>
                  <a:lnTo>
                    <a:pt x="197644" y="61912"/>
                  </a:lnTo>
                  <a:lnTo>
                    <a:pt x="271463" y="111919"/>
                  </a:lnTo>
                  <a:lnTo>
                    <a:pt x="300038" y="138112"/>
                  </a:lnTo>
                  <a:lnTo>
                    <a:pt x="309563" y="219075"/>
                  </a:lnTo>
                  <a:lnTo>
                    <a:pt x="354807" y="383381"/>
                  </a:lnTo>
                  <a:lnTo>
                    <a:pt x="397669" y="566737"/>
                  </a:lnTo>
                  <a:lnTo>
                    <a:pt x="461963" y="804862"/>
                  </a:lnTo>
                  <a:lnTo>
                    <a:pt x="495300" y="885825"/>
                  </a:lnTo>
                  <a:lnTo>
                    <a:pt x="495300" y="957262"/>
                  </a:lnTo>
                  <a:lnTo>
                    <a:pt x="488157" y="1012031"/>
                  </a:lnTo>
                  <a:lnTo>
                    <a:pt x="476250" y="1050131"/>
                  </a:lnTo>
                  <a:lnTo>
                    <a:pt x="464344" y="1069181"/>
                  </a:lnTo>
                  <a:lnTo>
                    <a:pt x="442913" y="1081087"/>
                  </a:lnTo>
                  <a:lnTo>
                    <a:pt x="407194" y="1081087"/>
                  </a:lnTo>
                  <a:lnTo>
                    <a:pt x="376238" y="1073944"/>
                  </a:lnTo>
                  <a:lnTo>
                    <a:pt x="333375" y="1047750"/>
                  </a:lnTo>
                  <a:lnTo>
                    <a:pt x="304800" y="1023937"/>
                  </a:lnTo>
                  <a:lnTo>
                    <a:pt x="285750" y="997744"/>
                  </a:lnTo>
                  <a:lnTo>
                    <a:pt x="271463" y="962025"/>
                  </a:lnTo>
                  <a:lnTo>
                    <a:pt x="223838" y="816769"/>
                  </a:lnTo>
                  <a:lnTo>
                    <a:pt x="180975" y="6262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647DE055-BA9E-4DBB-A66E-BEF7B832995D}"/>
                </a:ext>
              </a:extLst>
            </p:cNvPr>
            <p:cNvSpPr/>
            <p:nvPr/>
          </p:nvSpPr>
          <p:spPr>
            <a:xfrm>
              <a:off x="5629276" y="3459163"/>
              <a:ext cx="2224088" cy="1046162"/>
            </a:xfrm>
            <a:custGeom>
              <a:avLst/>
              <a:gdLst>
                <a:gd name="connsiteX0" fmla="*/ 1366838 w 2224088"/>
                <a:gd name="connsiteY0" fmla="*/ 297657 h 1045369"/>
                <a:gd name="connsiteX1" fmla="*/ 1014413 w 2224088"/>
                <a:gd name="connsiteY1" fmla="*/ 354807 h 1045369"/>
                <a:gd name="connsiteX2" fmla="*/ 819150 w 2224088"/>
                <a:gd name="connsiteY2" fmla="*/ 369094 h 1045369"/>
                <a:gd name="connsiteX3" fmla="*/ 628650 w 2224088"/>
                <a:gd name="connsiteY3" fmla="*/ 392907 h 1045369"/>
                <a:gd name="connsiteX4" fmla="*/ 481013 w 2224088"/>
                <a:gd name="connsiteY4" fmla="*/ 407194 h 1045369"/>
                <a:gd name="connsiteX5" fmla="*/ 330994 w 2224088"/>
                <a:gd name="connsiteY5" fmla="*/ 419100 h 1045369"/>
                <a:gd name="connsiteX6" fmla="*/ 223838 w 2224088"/>
                <a:gd name="connsiteY6" fmla="*/ 423863 h 1045369"/>
                <a:gd name="connsiteX7" fmla="*/ 47625 w 2224088"/>
                <a:gd name="connsiteY7" fmla="*/ 416719 h 1045369"/>
                <a:gd name="connsiteX8" fmla="*/ 0 w 2224088"/>
                <a:gd name="connsiteY8" fmla="*/ 285750 h 1045369"/>
                <a:gd name="connsiteX9" fmla="*/ 309563 w 2224088"/>
                <a:gd name="connsiteY9" fmla="*/ 271463 h 1045369"/>
                <a:gd name="connsiteX10" fmla="*/ 481013 w 2224088"/>
                <a:gd name="connsiteY10" fmla="*/ 257175 h 1045369"/>
                <a:gd name="connsiteX11" fmla="*/ 819150 w 2224088"/>
                <a:gd name="connsiteY11" fmla="*/ 209550 h 1045369"/>
                <a:gd name="connsiteX12" fmla="*/ 1012031 w 2224088"/>
                <a:gd name="connsiteY12" fmla="*/ 176213 h 1045369"/>
                <a:gd name="connsiteX13" fmla="*/ 1459706 w 2224088"/>
                <a:gd name="connsiteY13" fmla="*/ 107157 h 1045369"/>
                <a:gd name="connsiteX14" fmla="*/ 1754981 w 2224088"/>
                <a:gd name="connsiteY14" fmla="*/ 54769 h 1045369"/>
                <a:gd name="connsiteX15" fmla="*/ 1795463 w 2224088"/>
                <a:gd name="connsiteY15" fmla="*/ 40482 h 1045369"/>
                <a:gd name="connsiteX16" fmla="*/ 1833563 w 2224088"/>
                <a:gd name="connsiteY16" fmla="*/ 19050 h 1045369"/>
                <a:gd name="connsiteX17" fmla="*/ 1854994 w 2224088"/>
                <a:gd name="connsiteY17" fmla="*/ 4763 h 1045369"/>
                <a:gd name="connsiteX18" fmla="*/ 1883569 w 2224088"/>
                <a:gd name="connsiteY18" fmla="*/ 0 h 1045369"/>
                <a:gd name="connsiteX19" fmla="*/ 1914525 w 2224088"/>
                <a:gd name="connsiteY19" fmla="*/ 7144 h 1045369"/>
                <a:gd name="connsiteX20" fmla="*/ 1952625 w 2224088"/>
                <a:gd name="connsiteY20" fmla="*/ 23813 h 1045369"/>
                <a:gd name="connsiteX21" fmla="*/ 2005013 w 2224088"/>
                <a:gd name="connsiteY21" fmla="*/ 50007 h 1045369"/>
                <a:gd name="connsiteX22" fmla="*/ 2055019 w 2224088"/>
                <a:gd name="connsiteY22" fmla="*/ 78582 h 1045369"/>
                <a:gd name="connsiteX23" fmla="*/ 2116931 w 2224088"/>
                <a:gd name="connsiteY23" fmla="*/ 119063 h 1045369"/>
                <a:gd name="connsiteX24" fmla="*/ 2162175 w 2224088"/>
                <a:gd name="connsiteY24" fmla="*/ 157163 h 1045369"/>
                <a:gd name="connsiteX25" fmla="*/ 2193131 w 2224088"/>
                <a:gd name="connsiteY25" fmla="*/ 188119 h 1045369"/>
                <a:gd name="connsiteX26" fmla="*/ 2212181 w 2224088"/>
                <a:gd name="connsiteY26" fmla="*/ 214313 h 1045369"/>
                <a:gd name="connsiteX27" fmla="*/ 2221706 w 2224088"/>
                <a:gd name="connsiteY27" fmla="*/ 238125 h 1045369"/>
                <a:gd name="connsiteX28" fmla="*/ 2224088 w 2224088"/>
                <a:gd name="connsiteY28" fmla="*/ 259557 h 1045369"/>
                <a:gd name="connsiteX29" fmla="*/ 2224088 w 2224088"/>
                <a:gd name="connsiteY29" fmla="*/ 276225 h 1045369"/>
                <a:gd name="connsiteX30" fmla="*/ 2212181 w 2224088"/>
                <a:gd name="connsiteY30" fmla="*/ 302419 h 1045369"/>
                <a:gd name="connsiteX31" fmla="*/ 2176463 w 2224088"/>
                <a:gd name="connsiteY31" fmla="*/ 326232 h 1045369"/>
                <a:gd name="connsiteX32" fmla="*/ 2140744 w 2224088"/>
                <a:gd name="connsiteY32" fmla="*/ 345282 h 1045369"/>
                <a:gd name="connsiteX33" fmla="*/ 2116931 w 2224088"/>
                <a:gd name="connsiteY33" fmla="*/ 373857 h 1045369"/>
                <a:gd name="connsiteX34" fmla="*/ 2095500 w 2224088"/>
                <a:gd name="connsiteY34" fmla="*/ 421482 h 1045369"/>
                <a:gd name="connsiteX35" fmla="*/ 2009775 w 2224088"/>
                <a:gd name="connsiteY35" fmla="*/ 645319 h 1045369"/>
                <a:gd name="connsiteX36" fmla="*/ 1914525 w 2224088"/>
                <a:gd name="connsiteY36" fmla="*/ 888207 h 1045369"/>
                <a:gd name="connsiteX37" fmla="*/ 1871663 w 2224088"/>
                <a:gd name="connsiteY37" fmla="*/ 1004888 h 1045369"/>
                <a:gd name="connsiteX38" fmla="*/ 1862138 w 2224088"/>
                <a:gd name="connsiteY38" fmla="*/ 1023938 h 1045369"/>
                <a:gd name="connsiteX39" fmla="*/ 1845469 w 2224088"/>
                <a:gd name="connsiteY39" fmla="*/ 1040607 h 1045369"/>
                <a:gd name="connsiteX40" fmla="*/ 1821656 w 2224088"/>
                <a:gd name="connsiteY40" fmla="*/ 1045369 h 1045369"/>
                <a:gd name="connsiteX41" fmla="*/ 1795463 w 2224088"/>
                <a:gd name="connsiteY41" fmla="*/ 1035844 h 1045369"/>
                <a:gd name="connsiteX42" fmla="*/ 1769269 w 2224088"/>
                <a:gd name="connsiteY42" fmla="*/ 1012032 h 1045369"/>
                <a:gd name="connsiteX43" fmla="*/ 1743075 w 2224088"/>
                <a:gd name="connsiteY43" fmla="*/ 995363 h 1045369"/>
                <a:gd name="connsiteX44" fmla="*/ 1695450 w 2224088"/>
                <a:gd name="connsiteY44" fmla="*/ 976313 h 1045369"/>
                <a:gd name="connsiteX45" fmla="*/ 1726406 w 2224088"/>
                <a:gd name="connsiteY45" fmla="*/ 826294 h 1045369"/>
                <a:gd name="connsiteX46" fmla="*/ 1804988 w 2224088"/>
                <a:gd name="connsiteY46" fmla="*/ 469107 h 1045369"/>
                <a:gd name="connsiteX47" fmla="*/ 1838325 w 2224088"/>
                <a:gd name="connsiteY47" fmla="*/ 321469 h 1045369"/>
                <a:gd name="connsiteX48" fmla="*/ 1843088 w 2224088"/>
                <a:gd name="connsiteY48" fmla="*/ 297657 h 1045369"/>
                <a:gd name="connsiteX49" fmla="*/ 1840706 w 2224088"/>
                <a:gd name="connsiteY49" fmla="*/ 273844 h 1045369"/>
                <a:gd name="connsiteX50" fmla="*/ 1831181 w 2224088"/>
                <a:gd name="connsiteY50" fmla="*/ 259557 h 1045369"/>
                <a:gd name="connsiteX51" fmla="*/ 1814513 w 2224088"/>
                <a:gd name="connsiteY51" fmla="*/ 242888 h 1045369"/>
                <a:gd name="connsiteX52" fmla="*/ 1795463 w 2224088"/>
                <a:gd name="connsiteY52" fmla="*/ 238125 h 1045369"/>
                <a:gd name="connsiteX53" fmla="*/ 1745456 w 2224088"/>
                <a:gd name="connsiteY53" fmla="*/ 242888 h 1045369"/>
                <a:gd name="connsiteX54" fmla="*/ 1366838 w 2224088"/>
                <a:gd name="connsiteY54" fmla="*/ 29765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24088" h="1045369">
                  <a:moveTo>
                    <a:pt x="1366838" y="297657"/>
                  </a:moveTo>
                  <a:lnTo>
                    <a:pt x="1014413" y="354807"/>
                  </a:lnTo>
                  <a:lnTo>
                    <a:pt x="819150" y="369094"/>
                  </a:lnTo>
                  <a:lnTo>
                    <a:pt x="628650" y="392907"/>
                  </a:lnTo>
                  <a:lnTo>
                    <a:pt x="481013" y="407194"/>
                  </a:lnTo>
                  <a:lnTo>
                    <a:pt x="330994" y="419100"/>
                  </a:lnTo>
                  <a:lnTo>
                    <a:pt x="223838" y="423863"/>
                  </a:lnTo>
                  <a:lnTo>
                    <a:pt x="47625" y="416719"/>
                  </a:lnTo>
                  <a:lnTo>
                    <a:pt x="0" y="285750"/>
                  </a:lnTo>
                  <a:lnTo>
                    <a:pt x="309563" y="271463"/>
                  </a:lnTo>
                  <a:lnTo>
                    <a:pt x="481013" y="257175"/>
                  </a:lnTo>
                  <a:lnTo>
                    <a:pt x="819150" y="209550"/>
                  </a:lnTo>
                  <a:lnTo>
                    <a:pt x="1012031" y="176213"/>
                  </a:lnTo>
                  <a:lnTo>
                    <a:pt x="1459706" y="107157"/>
                  </a:lnTo>
                  <a:lnTo>
                    <a:pt x="1754981" y="54769"/>
                  </a:lnTo>
                  <a:lnTo>
                    <a:pt x="1795463" y="40482"/>
                  </a:lnTo>
                  <a:lnTo>
                    <a:pt x="1833563" y="19050"/>
                  </a:lnTo>
                  <a:lnTo>
                    <a:pt x="1854994" y="4763"/>
                  </a:lnTo>
                  <a:lnTo>
                    <a:pt x="1883569" y="0"/>
                  </a:lnTo>
                  <a:lnTo>
                    <a:pt x="1914525" y="7144"/>
                  </a:lnTo>
                  <a:lnTo>
                    <a:pt x="1952625" y="23813"/>
                  </a:lnTo>
                  <a:lnTo>
                    <a:pt x="2005013" y="50007"/>
                  </a:lnTo>
                  <a:lnTo>
                    <a:pt x="2055019" y="78582"/>
                  </a:lnTo>
                  <a:lnTo>
                    <a:pt x="2116931" y="119063"/>
                  </a:lnTo>
                  <a:lnTo>
                    <a:pt x="2162175" y="157163"/>
                  </a:lnTo>
                  <a:lnTo>
                    <a:pt x="2193131" y="188119"/>
                  </a:lnTo>
                  <a:lnTo>
                    <a:pt x="2212181" y="214313"/>
                  </a:lnTo>
                  <a:lnTo>
                    <a:pt x="2221706" y="238125"/>
                  </a:lnTo>
                  <a:lnTo>
                    <a:pt x="2224088" y="259557"/>
                  </a:lnTo>
                  <a:lnTo>
                    <a:pt x="2224088" y="276225"/>
                  </a:lnTo>
                  <a:lnTo>
                    <a:pt x="2212181" y="302419"/>
                  </a:lnTo>
                  <a:lnTo>
                    <a:pt x="2176463" y="326232"/>
                  </a:lnTo>
                  <a:lnTo>
                    <a:pt x="2140744" y="345282"/>
                  </a:lnTo>
                  <a:lnTo>
                    <a:pt x="2116931" y="373857"/>
                  </a:lnTo>
                  <a:lnTo>
                    <a:pt x="2095500" y="421482"/>
                  </a:lnTo>
                  <a:lnTo>
                    <a:pt x="2009775" y="645319"/>
                  </a:lnTo>
                  <a:lnTo>
                    <a:pt x="1914525" y="888207"/>
                  </a:lnTo>
                  <a:lnTo>
                    <a:pt x="1871663" y="1004888"/>
                  </a:lnTo>
                  <a:lnTo>
                    <a:pt x="1862138" y="1023938"/>
                  </a:lnTo>
                  <a:lnTo>
                    <a:pt x="1845469" y="1040607"/>
                  </a:lnTo>
                  <a:lnTo>
                    <a:pt x="1821656" y="1045369"/>
                  </a:lnTo>
                  <a:lnTo>
                    <a:pt x="1795463" y="1035844"/>
                  </a:lnTo>
                  <a:lnTo>
                    <a:pt x="1769269" y="1012032"/>
                  </a:lnTo>
                  <a:lnTo>
                    <a:pt x="1743075" y="995363"/>
                  </a:lnTo>
                  <a:lnTo>
                    <a:pt x="1695450" y="976313"/>
                  </a:lnTo>
                  <a:lnTo>
                    <a:pt x="1726406" y="826294"/>
                  </a:lnTo>
                  <a:lnTo>
                    <a:pt x="1804988" y="469107"/>
                  </a:lnTo>
                  <a:lnTo>
                    <a:pt x="1838325" y="321469"/>
                  </a:lnTo>
                  <a:lnTo>
                    <a:pt x="1843088" y="297657"/>
                  </a:lnTo>
                  <a:lnTo>
                    <a:pt x="1840706" y="273844"/>
                  </a:lnTo>
                  <a:lnTo>
                    <a:pt x="1831181" y="259557"/>
                  </a:lnTo>
                  <a:lnTo>
                    <a:pt x="1814513" y="242888"/>
                  </a:lnTo>
                  <a:lnTo>
                    <a:pt x="1795463" y="238125"/>
                  </a:lnTo>
                  <a:lnTo>
                    <a:pt x="1745456" y="242888"/>
                  </a:lnTo>
                  <a:lnTo>
                    <a:pt x="1366838" y="29765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8A0202CD-2D26-4502-8C3F-3FF97CB75BFD}"/>
                </a:ext>
              </a:extLst>
            </p:cNvPr>
            <p:cNvSpPr/>
            <p:nvPr/>
          </p:nvSpPr>
          <p:spPr>
            <a:xfrm>
              <a:off x="5757863" y="4249739"/>
              <a:ext cx="1676400" cy="314325"/>
            </a:xfrm>
            <a:custGeom>
              <a:avLst/>
              <a:gdLst>
                <a:gd name="connsiteX0" fmla="*/ 1088231 w 1676400"/>
                <a:gd name="connsiteY0" fmla="*/ 190500 h 314325"/>
                <a:gd name="connsiteX1" fmla="*/ 847725 w 1676400"/>
                <a:gd name="connsiteY1" fmla="*/ 207169 h 314325"/>
                <a:gd name="connsiteX2" fmla="*/ 614362 w 1676400"/>
                <a:gd name="connsiteY2" fmla="*/ 226219 h 314325"/>
                <a:gd name="connsiteX3" fmla="*/ 66675 w 1676400"/>
                <a:gd name="connsiteY3" fmla="*/ 314325 h 314325"/>
                <a:gd name="connsiteX4" fmla="*/ 0 w 1676400"/>
                <a:gd name="connsiteY4" fmla="*/ 171450 h 314325"/>
                <a:gd name="connsiteX5" fmla="*/ 335756 w 1676400"/>
                <a:gd name="connsiteY5" fmla="*/ 130969 h 314325"/>
                <a:gd name="connsiteX6" fmla="*/ 638175 w 1676400"/>
                <a:gd name="connsiteY6" fmla="*/ 92869 h 314325"/>
                <a:gd name="connsiteX7" fmla="*/ 871537 w 1676400"/>
                <a:gd name="connsiteY7" fmla="*/ 54769 h 314325"/>
                <a:gd name="connsiteX8" fmla="*/ 1147762 w 1676400"/>
                <a:gd name="connsiteY8" fmla="*/ 21432 h 314325"/>
                <a:gd name="connsiteX9" fmla="*/ 1340643 w 1676400"/>
                <a:gd name="connsiteY9" fmla="*/ 7144 h 314325"/>
                <a:gd name="connsiteX10" fmla="*/ 1488281 w 1676400"/>
                <a:gd name="connsiteY10" fmla="*/ 0 h 314325"/>
                <a:gd name="connsiteX11" fmla="*/ 1652587 w 1676400"/>
                <a:gd name="connsiteY11" fmla="*/ 7144 h 314325"/>
                <a:gd name="connsiteX12" fmla="*/ 1676400 w 1676400"/>
                <a:gd name="connsiteY12" fmla="*/ 200025 h 314325"/>
                <a:gd name="connsiteX13" fmla="*/ 1564481 w 1676400"/>
                <a:gd name="connsiteY13" fmla="*/ 185738 h 314325"/>
                <a:gd name="connsiteX14" fmla="*/ 1519237 w 1676400"/>
                <a:gd name="connsiteY14" fmla="*/ 173832 h 314325"/>
                <a:gd name="connsiteX15" fmla="*/ 1440656 w 1676400"/>
                <a:gd name="connsiteY15" fmla="*/ 161925 h 314325"/>
                <a:gd name="connsiteX16" fmla="*/ 1364456 w 1676400"/>
                <a:gd name="connsiteY16" fmla="*/ 161925 h 314325"/>
                <a:gd name="connsiteX17" fmla="*/ 1264443 w 1676400"/>
                <a:gd name="connsiteY17" fmla="*/ 171450 h 314325"/>
                <a:gd name="connsiteX18" fmla="*/ 1088231 w 1676400"/>
                <a:gd name="connsiteY18" fmla="*/ 1905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76400" h="314325">
                  <a:moveTo>
                    <a:pt x="1088231" y="190500"/>
                  </a:moveTo>
                  <a:lnTo>
                    <a:pt x="847725" y="207169"/>
                  </a:lnTo>
                  <a:lnTo>
                    <a:pt x="614362" y="226219"/>
                  </a:lnTo>
                  <a:lnTo>
                    <a:pt x="66675" y="314325"/>
                  </a:lnTo>
                  <a:lnTo>
                    <a:pt x="0" y="171450"/>
                  </a:lnTo>
                  <a:lnTo>
                    <a:pt x="335756" y="130969"/>
                  </a:lnTo>
                  <a:lnTo>
                    <a:pt x="638175" y="92869"/>
                  </a:lnTo>
                  <a:lnTo>
                    <a:pt x="871537" y="54769"/>
                  </a:lnTo>
                  <a:lnTo>
                    <a:pt x="1147762" y="21432"/>
                  </a:lnTo>
                  <a:lnTo>
                    <a:pt x="1340643" y="7144"/>
                  </a:lnTo>
                  <a:lnTo>
                    <a:pt x="1488281" y="0"/>
                  </a:lnTo>
                  <a:lnTo>
                    <a:pt x="1652587" y="7144"/>
                  </a:lnTo>
                  <a:lnTo>
                    <a:pt x="1676400" y="200025"/>
                  </a:lnTo>
                  <a:lnTo>
                    <a:pt x="1564481" y="185738"/>
                  </a:lnTo>
                  <a:lnTo>
                    <a:pt x="1519237" y="173832"/>
                  </a:lnTo>
                  <a:lnTo>
                    <a:pt x="1440656" y="161925"/>
                  </a:lnTo>
                  <a:lnTo>
                    <a:pt x="1364456" y="161925"/>
                  </a:lnTo>
                  <a:lnTo>
                    <a:pt x="1264443" y="171450"/>
                  </a:lnTo>
                  <a:lnTo>
                    <a:pt x="1088231" y="1905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21983886-49E4-45FF-A4C6-D4398DDCF6FD}"/>
                </a:ext>
              </a:extLst>
            </p:cNvPr>
            <p:cNvSpPr/>
            <p:nvPr/>
          </p:nvSpPr>
          <p:spPr>
            <a:xfrm rot="16200000">
              <a:off x="4572796" y="3755232"/>
              <a:ext cx="2786062" cy="1533525"/>
            </a:xfrm>
            <a:custGeom>
              <a:avLst/>
              <a:gdLst>
                <a:gd name="connsiteX0" fmla="*/ 1859756 w 2786062"/>
                <a:gd name="connsiteY0" fmla="*/ 1464469 h 1533525"/>
                <a:gd name="connsiteX1" fmla="*/ 1583531 w 2786062"/>
                <a:gd name="connsiteY1" fmla="*/ 1450181 h 1533525"/>
                <a:gd name="connsiteX2" fmla="*/ 1481137 w 2786062"/>
                <a:gd name="connsiteY2" fmla="*/ 1435894 h 1533525"/>
                <a:gd name="connsiteX3" fmla="*/ 1331118 w 2786062"/>
                <a:gd name="connsiteY3" fmla="*/ 1404938 h 1533525"/>
                <a:gd name="connsiteX4" fmla="*/ 1257300 w 2786062"/>
                <a:gd name="connsiteY4" fmla="*/ 1383506 h 1533525"/>
                <a:gd name="connsiteX5" fmla="*/ 1104900 w 2786062"/>
                <a:gd name="connsiteY5" fmla="*/ 1323975 h 1533525"/>
                <a:gd name="connsiteX6" fmla="*/ 1023937 w 2786062"/>
                <a:gd name="connsiteY6" fmla="*/ 1285875 h 1533525"/>
                <a:gd name="connsiteX7" fmla="*/ 954881 w 2786062"/>
                <a:gd name="connsiteY7" fmla="*/ 1247775 h 1533525"/>
                <a:gd name="connsiteX8" fmla="*/ 876300 w 2786062"/>
                <a:gd name="connsiteY8" fmla="*/ 1200150 h 1533525"/>
                <a:gd name="connsiteX9" fmla="*/ 797718 w 2786062"/>
                <a:gd name="connsiteY9" fmla="*/ 1145381 h 1533525"/>
                <a:gd name="connsiteX10" fmla="*/ 714375 w 2786062"/>
                <a:gd name="connsiteY10" fmla="*/ 1078706 h 1533525"/>
                <a:gd name="connsiteX11" fmla="*/ 621506 w 2786062"/>
                <a:gd name="connsiteY11" fmla="*/ 992981 h 1533525"/>
                <a:gd name="connsiteX12" fmla="*/ 521493 w 2786062"/>
                <a:gd name="connsiteY12" fmla="*/ 885825 h 1533525"/>
                <a:gd name="connsiteX13" fmla="*/ 431006 w 2786062"/>
                <a:gd name="connsiteY13" fmla="*/ 771525 h 1533525"/>
                <a:gd name="connsiteX14" fmla="*/ 345281 w 2786062"/>
                <a:gd name="connsiteY14" fmla="*/ 650081 h 1533525"/>
                <a:gd name="connsiteX15" fmla="*/ 247650 w 2786062"/>
                <a:gd name="connsiteY15" fmla="*/ 502444 h 1533525"/>
                <a:gd name="connsiteX16" fmla="*/ 164306 w 2786062"/>
                <a:gd name="connsiteY16" fmla="*/ 366713 h 1533525"/>
                <a:gd name="connsiteX17" fmla="*/ 73818 w 2786062"/>
                <a:gd name="connsiteY17" fmla="*/ 202406 h 1533525"/>
                <a:gd name="connsiteX18" fmla="*/ 14287 w 2786062"/>
                <a:gd name="connsiteY18" fmla="*/ 88106 h 1533525"/>
                <a:gd name="connsiteX19" fmla="*/ 2381 w 2786062"/>
                <a:gd name="connsiteY19" fmla="*/ 59531 h 1533525"/>
                <a:gd name="connsiteX20" fmla="*/ 0 w 2786062"/>
                <a:gd name="connsiteY20" fmla="*/ 33338 h 1533525"/>
                <a:gd name="connsiteX21" fmla="*/ 2381 w 2786062"/>
                <a:gd name="connsiteY21" fmla="*/ 9525 h 1533525"/>
                <a:gd name="connsiteX22" fmla="*/ 14287 w 2786062"/>
                <a:gd name="connsiteY22" fmla="*/ 0 h 1533525"/>
                <a:gd name="connsiteX23" fmla="*/ 30956 w 2786062"/>
                <a:gd name="connsiteY23" fmla="*/ 2381 h 1533525"/>
                <a:gd name="connsiteX24" fmla="*/ 54768 w 2786062"/>
                <a:gd name="connsiteY24" fmla="*/ 19050 h 1533525"/>
                <a:gd name="connsiteX25" fmla="*/ 114300 w 2786062"/>
                <a:gd name="connsiteY25" fmla="*/ 114300 h 1533525"/>
                <a:gd name="connsiteX26" fmla="*/ 180975 w 2786062"/>
                <a:gd name="connsiteY26" fmla="*/ 211931 h 1533525"/>
                <a:gd name="connsiteX27" fmla="*/ 245268 w 2786062"/>
                <a:gd name="connsiteY27" fmla="*/ 302419 h 1533525"/>
                <a:gd name="connsiteX28" fmla="*/ 295275 w 2786062"/>
                <a:gd name="connsiteY28" fmla="*/ 369094 h 1533525"/>
                <a:gd name="connsiteX29" fmla="*/ 371475 w 2786062"/>
                <a:gd name="connsiteY29" fmla="*/ 454819 h 1533525"/>
                <a:gd name="connsiteX30" fmla="*/ 435768 w 2786062"/>
                <a:gd name="connsiteY30" fmla="*/ 531019 h 1533525"/>
                <a:gd name="connsiteX31" fmla="*/ 511968 w 2786062"/>
                <a:gd name="connsiteY31" fmla="*/ 611981 h 1533525"/>
                <a:gd name="connsiteX32" fmla="*/ 588168 w 2786062"/>
                <a:gd name="connsiteY32" fmla="*/ 683419 h 1533525"/>
                <a:gd name="connsiteX33" fmla="*/ 700087 w 2786062"/>
                <a:gd name="connsiteY33" fmla="*/ 785813 h 1533525"/>
                <a:gd name="connsiteX34" fmla="*/ 800100 w 2786062"/>
                <a:gd name="connsiteY34" fmla="*/ 864394 h 1533525"/>
                <a:gd name="connsiteX35" fmla="*/ 902493 w 2786062"/>
                <a:gd name="connsiteY35" fmla="*/ 933450 h 1533525"/>
                <a:gd name="connsiteX36" fmla="*/ 969168 w 2786062"/>
                <a:gd name="connsiteY36" fmla="*/ 976313 h 1533525"/>
                <a:gd name="connsiteX37" fmla="*/ 1031081 w 2786062"/>
                <a:gd name="connsiteY37" fmla="*/ 1009650 h 1533525"/>
                <a:gd name="connsiteX38" fmla="*/ 1107281 w 2786062"/>
                <a:gd name="connsiteY38" fmla="*/ 1050131 h 1533525"/>
                <a:gd name="connsiteX39" fmla="*/ 1162050 w 2786062"/>
                <a:gd name="connsiteY39" fmla="*/ 1076325 h 1533525"/>
                <a:gd name="connsiteX40" fmla="*/ 1266825 w 2786062"/>
                <a:gd name="connsiteY40" fmla="*/ 1114425 h 1533525"/>
                <a:gd name="connsiteX41" fmla="*/ 1357312 w 2786062"/>
                <a:gd name="connsiteY41" fmla="*/ 1140619 h 1533525"/>
                <a:gd name="connsiteX42" fmla="*/ 1466850 w 2786062"/>
                <a:gd name="connsiteY42" fmla="*/ 1162050 h 1533525"/>
                <a:gd name="connsiteX43" fmla="*/ 1540668 w 2786062"/>
                <a:gd name="connsiteY43" fmla="*/ 1176338 h 1533525"/>
                <a:gd name="connsiteX44" fmla="*/ 1702593 w 2786062"/>
                <a:gd name="connsiteY44" fmla="*/ 1202531 h 1533525"/>
                <a:gd name="connsiteX45" fmla="*/ 1847850 w 2786062"/>
                <a:gd name="connsiteY45" fmla="*/ 1216819 h 1533525"/>
                <a:gd name="connsiteX46" fmla="*/ 1976437 w 2786062"/>
                <a:gd name="connsiteY46" fmla="*/ 1223963 h 1533525"/>
                <a:gd name="connsiteX47" fmla="*/ 2093118 w 2786062"/>
                <a:gd name="connsiteY47" fmla="*/ 1223963 h 1533525"/>
                <a:gd name="connsiteX48" fmla="*/ 2233612 w 2786062"/>
                <a:gd name="connsiteY48" fmla="*/ 1223963 h 1533525"/>
                <a:gd name="connsiteX49" fmla="*/ 2428875 w 2786062"/>
                <a:gd name="connsiteY49" fmla="*/ 1223963 h 1533525"/>
                <a:gd name="connsiteX50" fmla="*/ 2478881 w 2786062"/>
                <a:gd name="connsiteY50" fmla="*/ 1219200 h 1533525"/>
                <a:gd name="connsiteX51" fmla="*/ 2528887 w 2786062"/>
                <a:gd name="connsiteY51" fmla="*/ 1207294 h 1533525"/>
                <a:gd name="connsiteX52" fmla="*/ 2564606 w 2786062"/>
                <a:gd name="connsiteY52" fmla="*/ 1185863 h 1533525"/>
                <a:gd name="connsiteX53" fmla="*/ 2607468 w 2786062"/>
                <a:gd name="connsiteY53" fmla="*/ 1152525 h 1533525"/>
                <a:gd name="connsiteX54" fmla="*/ 2745581 w 2786062"/>
                <a:gd name="connsiteY54" fmla="*/ 1009650 h 1533525"/>
                <a:gd name="connsiteX55" fmla="*/ 2786062 w 2786062"/>
                <a:gd name="connsiteY55" fmla="*/ 1159669 h 1533525"/>
                <a:gd name="connsiteX56" fmla="*/ 2697956 w 2786062"/>
                <a:gd name="connsiteY56" fmla="*/ 1281113 h 1533525"/>
                <a:gd name="connsiteX57" fmla="*/ 2655093 w 2786062"/>
                <a:gd name="connsiteY57" fmla="*/ 1359694 h 1533525"/>
                <a:gd name="connsiteX58" fmla="*/ 2588418 w 2786062"/>
                <a:gd name="connsiteY58" fmla="*/ 1464469 h 1533525"/>
                <a:gd name="connsiteX59" fmla="*/ 2557462 w 2786062"/>
                <a:gd name="connsiteY59" fmla="*/ 1509713 h 1533525"/>
                <a:gd name="connsiteX60" fmla="*/ 2540793 w 2786062"/>
                <a:gd name="connsiteY60" fmla="*/ 1526381 h 1533525"/>
                <a:gd name="connsiteX61" fmla="*/ 2524125 w 2786062"/>
                <a:gd name="connsiteY61" fmla="*/ 1533525 h 1533525"/>
                <a:gd name="connsiteX62" fmla="*/ 2500312 w 2786062"/>
                <a:gd name="connsiteY62" fmla="*/ 1533525 h 1533525"/>
                <a:gd name="connsiteX63" fmla="*/ 2486025 w 2786062"/>
                <a:gd name="connsiteY63" fmla="*/ 1528763 h 1533525"/>
                <a:gd name="connsiteX64" fmla="*/ 2466975 w 2786062"/>
                <a:gd name="connsiteY64" fmla="*/ 1514475 h 1533525"/>
                <a:gd name="connsiteX65" fmla="*/ 2445543 w 2786062"/>
                <a:gd name="connsiteY65" fmla="*/ 1485900 h 1533525"/>
                <a:gd name="connsiteX66" fmla="*/ 2440781 w 2786062"/>
                <a:gd name="connsiteY66" fmla="*/ 1471613 h 1533525"/>
                <a:gd name="connsiteX67" fmla="*/ 2266950 w 2786062"/>
                <a:gd name="connsiteY67" fmla="*/ 1471613 h 1533525"/>
                <a:gd name="connsiteX68" fmla="*/ 2109787 w 2786062"/>
                <a:gd name="connsiteY68" fmla="*/ 1466850 h 1533525"/>
                <a:gd name="connsiteX69" fmla="*/ 1859756 w 2786062"/>
                <a:gd name="connsiteY69" fmla="*/ 1464469 h 1533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86062" h="1533525">
                  <a:moveTo>
                    <a:pt x="1859756" y="1464469"/>
                  </a:moveTo>
                  <a:lnTo>
                    <a:pt x="1583531" y="1450181"/>
                  </a:lnTo>
                  <a:lnTo>
                    <a:pt x="1481137" y="1435894"/>
                  </a:lnTo>
                  <a:lnTo>
                    <a:pt x="1331118" y="1404938"/>
                  </a:lnTo>
                  <a:lnTo>
                    <a:pt x="1257300" y="1383506"/>
                  </a:lnTo>
                  <a:lnTo>
                    <a:pt x="1104900" y="1323975"/>
                  </a:lnTo>
                  <a:lnTo>
                    <a:pt x="1023937" y="1285875"/>
                  </a:lnTo>
                  <a:lnTo>
                    <a:pt x="954881" y="1247775"/>
                  </a:lnTo>
                  <a:lnTo>
                    <a:pt x="876300" y="1200150"/>
                  </a:lnTo>
                  <a:lnTo>
                    <a:pt x="797718" y="1145381"/>
                  </a:lnTo>
                  <a:lnTo>
                    <a:pt x="714375" y="1078706"/>
                  </a:lnTo>
                  <a:lnTo>
                    <a:pt x="621506" y="992981"/>
                  </a:lnTo>
                  <a:lnTo>
                    <a:pt x="521493" y="885825"/>
                  </a:lnTo>
                  <a:lnTo>
                    <a:pt x="431006" y="771525"/>
                  </a:lnTo>
                  <a:lnTo>
                    <a:pt x="345281" y="650081"/>
                  </a:lnTo>
                  <a:lnTo>
                    <a:pt x="247650" y="502444"/>
                  </a:lnTo>
                  <a:lnTo>
                    <a:pt x="164306" y="366713"/>
                  </a:lnTo>
                  <a:lnTo>
                    <a:pt x="73818" y="202406"/>
                  </a:lnTo>
                  <a:lnTo>
                    <a:pt x="14287" y="88106"/>
                  </a:lnTo>
                  <a:lnTo>
                    <a:pt x="2381" y="59531"/>
                  </a:lnTo>
                  <a:lnTo>
                    <a:pt x="0" y="33338"/>
                  </a:lnTo>
                  <a:lnTo>
                    <a:pt x="2381" y="9525"/>
                  </a:lnTo>
                  <a:lnTo>
                    <a:pt x="14287" y="0"/>
                  </a:lnTo>
                  <a:lnTo>
                    <a:pt x="30956" y="2381"/>
                  </a:lnTo>
                  <a:lnTo>
                    <a:pt x="54768" y="19050"/>
                  </a:lnTo>
                  <a:lnTo>
                    <a:pt x="114300" y="114300"/>
                  </a:lnTo>
                  <a:lnTo>
                    <a:pt x="180975" y="211931"/>
                  </a:lnTo>
                  <a:lnTo>
                    <a:pt x="245268" y="302419"/>
                  </a:lnTo>
                  <a:lnTo>
                    <a:pt x="295275" y="369094"/>
                  </a:lnTo>
                  <a:lnTo>
                    <a:pt x="371475" y="454819"/>
                  </a:lnTo>
                  <a:lnTo>
                    <a:pt x="435768" y="531019"/>
                  </a:lnTo>
                  <a:lnTo>
                    <a:pt x="511968" y="611981"/>
                  </a:lnTo>
                  <a:lnTo>
                    <a:pt x="588168" y="683419"/>
                  </a:lnTo>
                  <a:lnTo>
                    <a:pt x="700087" y="785813"/>
                  </a:lnTo>
                  <a:lnTo>
                    <a:pt x="800100" y="864394"/>
                  </a:lnTo>
                  <a:lnTo>
                    <a:pt x="902493" y="933450"/>
                  </a:lnTo>
                  <a:lnTo>
                    <a:pt x="969168" y="976313"/>
                  </a:lnTo>
                  <a:lnTo>
                    <a:pt x="1031081" y="1009650"/>
                  </a:lnTo>
                  <a:lnTo>
                    <a:pt x="1107281" y="1050131"/>
                  </a:lnTo>
                  <a:lnTo>
                    <a:pt x="1162050" y="1076325"/>
                  </a:lnTo>
                  <a:lnTo>
                    <a:pt x="1266825" y="1114425"/>
                  </a:lnTo>
                  <a:lnTo>
                    <a:pt x="1357312" y="1140619"/>
                  </a:lnTo>
                  <a:lnTo>
                    <a:pt x="1466850" y="1162050"/>
                  </a:lnTo>
                  <a:lnTo>
                    <a:pt x="1540668" y="1176338"/>
                  </a:lnTo>
                  <a:lnTo>
                    <a:pt x="1702593" y="1202531"/>
                  </a:lnTo>
                  <a:lnTo>
                    <a:pt x="1847850" y="1216819"/>
                  </a:lnTo>
                  <a:lnTo>
                    <a:pt x="1976437" y="1223963"/>
                  </a:lnTo>
                  <a:lnTo>
                    <a:pt x="2093118" y="1223963"/>
                  </a:lnTo>
                  <a:lnTo>
                    <a:pt x="2233612" y="1223963"/>
                  </a:lnTo>
                  <a:lnTo>
                    <a:pt x="2428875" y="1223963"/>
                  </a:lnTo>
                  <a:lnTo>
                    <a:pt x="2478881" y="1219200"/>
                  </a:lnTo>
                  <a:lnTo>
                    <a:pt x="2528887" y="1207294"/>
                  </a:lnTo>
                  <a:lnTo>
                    <a:pt x="2564606" y="1185863"/>
                  </a:lnTo>
                  <a:lnTo>
                    <a:pt x="2607468" y="1152525"/>
                  </a:lnTo>
                  <a:lnTo>
                    <a:pt x="2745581" y="1009650"/>
                  </a:lnTo>
                  <a:lnTo>
                    <a:pt x="2786062" y="1159669"/>
                  </a:lnTo>
                  <a:lnTo>
                    <a:pt x="2697956" y="1281113"/>
                  </a:lnTo>
                  <a:lnTo>
                    <a:pt x="2655093" y="1359694"/>
                  </a:lnTo>
                  <a:lnTo>
                    <a:pt x="2588418" y="1464469"/>
                  </a:lnTo>
                  <a:lnTo>
                    <a:pt x="2557462" y="1509713"/>
                  </a:lnTo>
                  <a:lnTo>
                    <a:pt x="2540793" y="1526381"/>
                  </a:lnTo>
                  <a:lnTo>
                    <a:pt x="2524125" y="1533525"/>
                  </a:lnTo>
                  <a:lnTo>
                    <a:pt x="2500312" y="1533525"/>
                  </a:lnTo>
                  <a:lnTo>
                    <a:pt x="2486025" y="1528763"/>
                  </a:lnTo>
                  <a:lnTo>
                    <a:pt x="2466975" y="1514475"/>
                  </a:lnTo>
                  <a:lnTo>
                    <a:pt x="2445543" y="1485900"/>
                  </a:lnTo>
                  <a:lnTo>
                    <a:pt x="2440781" y="1471613"/>
                  </a:lnTo>
                  <a:lnTo>
                    <a:pt x="2266950" y="1471613"/>
                  </a:lnTo>
                  <a:lnTo>
                    <a:pt x="2109787" y="1466850"/>
                  </a:lnTo>
                  <a:lnTo>
                    <a:pt x="1859756" y="14644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A77F401-C848-46A3-99B5-93D3C8F40E01}"/>
                </a:ext>
              </a:extLst>
            </p:cNvPr>
            <p:cNvSpPr/>
            <p:nvPr/>
          </p:nvSpPr>
          <p:spPr>
            <a:xfrm>
              <a:off x="6524626" y="4524375"/>
              <a:ext cx="1927225" cy="1385888"/>
            </a:xfrm>
            <a:custGeom>
              <a:avLst/>
              <a:gdLst>
                <a:gd name="connsiteX0" fmla="*/ 745331 w 1926431"/>
                <a:gd name="connsiteY0" fmla="*/ 935831 h 1385888"/>
                <a:gd name="connsiteX1" fmla="*/ 485775 w 1926431"/>
                <a:gd name="connsiteY1" fmla="*/ 616744 h 1385888"/>
                <a:gd name="connsiteX2" fmla="*/ 335756 w 1926431"/>
                <a:gd name="connsiteY2" fmla="*/ 438150 h 1385888"/>
                <a:gd name="connsiteX3" fmla="*/ 183356 w 1926431"/>
                <a:gd name="connsiteY3" fmla="*/ 266700 h 1385888"/>
                <a:gd name="connsiteX4" fmla="*/ 0 w 1926431"/>
                <a:gd name="connsiteY4" fmla="*/ 73819 h 1385888"/>
                <a:gd name="connsiteX5" fmla="*/ 16669 w 1926431"/>
                <a:gd name="connsiteY5" fmla="*/ 0 h 1385888"/>
                <a:gd name="connsiteX6" fmla="*/ 107156 w 1926431"/>
                <a:gd name="connsiteY6" fmla="*/ 61913 h 1385888"/>
                <a:gd name="connsiteX7" fmla="*/ 183356 w 1926431"/>
                <a:gd name="connsiteY7" fmla="*/ 111919 h 1385888"/>
                <a:gd name="connsiteX8" fmla="*/ 283369 w 1926431"/>
                <a:gd name="connsiteY8" fmla="*/ 183356 h 1385888"/>
                <a:gd name="connsiteX9" fmla="*/ 438150 w 1926431"/>
                <a:gd name="connsiteY9" fmla="*/ 311944 h 1385888"/>
                <a:gd name="connsiteX10" fmla="*/ 559594 w 1926431"/>
                <a:gd name="connsiteY10" fmla="*/ 416719 h 1385888"/>
                <a:gd name="connsiteX11" fmla="*/ 664369 w 1926431"/>
                <a:gd name="connsiteY11" fmla="*/ 504825 h 1385888"/>
                <a:gd name="connsiteX12" fmla="*/ 819150 w 1926431"/>
                <a:gd name="connsiteY12" fmla="*/ 633413 h 1385888"/>
                <a:gd name="connsiteX13" fmla="*/ 919163 w 1926431"/>
                <a:gd name="connsiteY13" fmla="*/ 714375 h 1385888"/>
                <a:gd name="connsiteX14" fmla="*/ 997744 w 1926431"/>
                <a:gd name="connsiteY14" fmla="*/ 781050 h 1385888"/>
                <a:gd name="connsiteX15" fmla="*/ 1107281 w 1926431"/>
                <a:gd name="connsiteY15" fmla="*/ 866775 h 1385888"/>
                <a:gd name="connsiteX16" fmla="*/ 1209675 w 1926431"/>
                <a:gd name="connsiteY16" fmla="*/ 947738 h 1385888"/>
                <a:gd name="connsiteX17" fmla="*/ 1314450 w 1926431"/>
                <a:gd name="connsiteY17" fmla="*/ 1016794 h 1385888"/>
                <a:gd name="connsiteX18" fmla="*/ 1395413 w 1926431"/>
                <a:gd name="connsiteY18" fmla="*/ 1069181 h 1385888"/>
                <a:gd name="connsiteX19" fmla="*/ 1488281 w 1926431"/>
                <a:gd name="connsiteY19" fmla="*/ 1121569 h 1385888"/>
                <a:gd name="connsiteX20" fmla="*/ 1578769 w 1926431"/>
                <a:gd name="connsiteY20" fmla="*/ 1164431 h 1385888"/>
                <a:gd name="connsiteX21" fmla="*/ 1685925 w 1926431"/>
                <a:gd name="connsiteY21" fmla="*/ 1214438 h 1385888"/>
                <a:gd name="connsiteX22" fmla="*/ 1802606 w 1926431"/>
                <a:gd name="connsiteY22" fmla="*/ 1262063 h 1385888"/>
                <a:gd name="connsiteX23" fmla="*/ 1874044 w 1926431"/>
                <a:gd name="connsiteY23" fmla="*/ 1288256 h 1385888"/>
                <a:gd name="connsiteX24" fmla="*/ 1905000 w 1926431"/>
                <a:gd name="connsiteY24" fmla="*/ 1304925 h 1385888"/>
                <a:gd name="connsiteX25" fmla="*/ 1919288 w 1926431"/>
                <a:gd name="connsiteY25" fmla="*/ 1319213 h 1385888"/>
                <a:gd name="connsiteX26" fmla="*/ 1926431 w 1926431"/>
                <a:gd name="connsiteY26" fmla="*/ 1335881 h 1385888"/>
                <a:gd name="connsiteX27" fmla="*/ 1926431 w 1926431"/>
                <a:gd name="connsiteY27" fmla="*/ 1354931 h 1385888"/>
                <a:gd name="connsiteX28" fmla="*/ 1916906 w 1926431"/>
                <a:gd name="connsiteY28" fmla="*/ 1371600 h 1385888"/>
                <a:gd name="connsiteX29" fmla="*/ 1895475 w 1926431"/>
                <a:gd name="connsiteY29" fmla="*/ 1381125 h 1385888"/>
                <a:gd name="connsiteX30" fmla="*/ 1764506 w 1926431"/>
                <a:gd name="connsiteY30" fmla="*/ 1385888 h 1385888"/>
                <a:gd name="connsiteX31" fmla="*/ 1514475 w 1926431"/>
                <a:gd name="connsiteY31" fmla="*/ 1383506 h 1385888"/>
                <a:gd name="connsiteX32" fmla="*/ 1233488 w 1926431"/>
                <a:gd name="connsiteY32" fmla="*/ 1385888 h 1385888"/>
                <a:gd name="connsiteX33" fmla="*/ 1164431 w 1926431"/>
                <a:gd name="connsiteY33" fmla="*/ 1385888 h 1385888"/>
                <a:gd name="connsiteX34" fmla="*/ 1147763 w 1926431"/>
                <a:gd name="connsiteY34" fmla="*/ 1383506 h 1385888"/>
                <a:gd name="connsiteX35" fmla="*/ 1126331 w 1926431"/>
                <a:gd name="connsiteY35" fmla="*/ 1373981 h 1385888"/>
                <a:gd name="connsiteX36" fmla="*/ 1073944 w 1926431"/>
                <a:gd name="connsiteY36" fmla="*/ 1335881 h 1385888"/>
                <a:gd name="connsiteX37" fmla="*/ 990600 w 1926431"/>
                <a:gd name="connsiteY37" fmla="*/ 1250156 h 1385888"/>
                <a:gd name="connsiteX38" fmla="*/ 862013 w 1926431"/>
                <a:gd name="connsiteY38" fmla="*/ 1090613 h 1385888"/>
                <a:gd name="connsiteX39" fmla="*/ 745331 w 1926431"/>
                <a:gd name="connsiteY39" fmla="*/ 935831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926431" h="1385888">
                  <a:moveTo>
                    <a:pt x="745331" y="935831"/>
                  </a:moveTo>
                  <a:lnTo>
                    <a:pt x="485775" y="616744"/>
                  </a:lnTo>
                  <a:lnTo>
                    <a:pt x="335756" y="438150"/>
                  </a:lnTo>
                  <a:lnTo>
                    <a:pt x="183356" y="266700"/>
                  </a:lnTo>
                  <a:lnTo>
                    <a:pt x="0" y="73819"/>
                  </a:lnTo>
                  <a:lnTo>
                    <a:pt x="16669" y="0"/>
                  </a:lnTo>
                  <a:lnTo>
                    <a:pt x="107156" y="61913"/>
                  </a:lnTo>
                  <a:lnTo>
                    <a:pt x="183356" y="111919"/>
                  </a:lnTo>
                  <a:lnTo>
                    <a:pt x="283369" y="183356"/>
                  </a:lnTo>
                  <a:lnTo>
                    <a:pt x="438150" y="311944"/>
                  </a:lnTo>
                  <a:lnTo>
                    <a:pt x="559594" y="416719"/>
                  </a:lnTo>
                  <a:lnTo>
                    <a:pt x="664369" y="504825"/>
                  </a:lnTo>
                  <a:lnTo>
                    <a:pt x="819150" y="633413"/>
                  </a:lnTo>
                  <a:lnTo>
                    <a:pt x="919163" y="714375"/>
                  </a:lnTo>
                  <a:lnTo>
                    <a:pt x="997744" y="781050"/>
                  </a:lnTo>
                  <a:lnTo>
                    <a:pt x="1107281" y="866775"/>
                  </a:lnTo>
                  <a:lnTo>
                    <a:pt x="1209675" y="947738"/>
                  </a:lnTo>
                  <a:lnTo>
                    <a:pt x="1314450" y="1016794"/>
                  </a:lnTo>
                  <a:lnTo>
                    <a:pt x="1395413" y="1069181"/>
                  </a:lnTo>
                  <a:lnTo>
                    <a:pt x="1488281" y="1121569"/>
                  </a:lnTo>
                  <a:lnTo>
                    <a:pt x="1578769" y="1164431"/>
                  </a:lnTo>
                  <a:lnTo>
                    <a:pt x="1685925" y="1214438"/>
                  </a:lnTo>
                  <a:lnTo>
                    <a:pt x="1802606" y="1262063"/>
                  </a:lnTo>
                  <a:lnTo>
                    <a:pt x="1874044" y="1288256"/>
                  </a:lnTo>
                  <a:lnTo>
                    <a:pt x="1905000" y="1304925"/>
                  </a:lnTo>
                  <a:lnTo>
                    <a:pt x="1919288" y="1319213"/>
                  </a:lnTo>
                  <a:lnTo>
                    <a:pt x="1926431" y="1335881"/>
                  </a:lnTo>
                  <a:lnTo>
                    <a:pt x="1926431" y="1354931"/>
                  </a:lnTo>
                  <a:lnTo>
                    <a:pt x="1916906" y="1371600"/>
                  </a:lnTo>
                  <a:lnTo>
                    <a:pt x="1895475" y="1381125"/>
                  </a:lnTo>
                  <a:lnTo>
                    <a:pt x="1764506" y="1385888"/>
                  </a:lnTo>
                  <a:lnTo>
                    <a:pt x="1514475" y="1383506"/>
                  </a:lnTo>
                  <a:lnTo>
                    <a:pt x="1233488" y="1385888"/>
                  </a:lnTo>
                  <a:lnTo>
                    <a:pt x="1164431" y="1385888"/>
                  </a:lnTo>
                  <a:lnTo>
                    <a:pt x="1147763" y="1383506"/>
                  </a:lnTo>
                  <a:lnTo>
                    <a:pt x="1126331" y="1373981"/>
                  </a:lnTo>
                  <a:lnTo>
                    <a:pt x="1073944" y="1335881"/>
                  </a:lnTo>
                  <a:lnTo>
                    <a:pt x="990600" y="1250156"/>
                  </a:lnTo>
                  <a:lnTo>
                    <a:pt x="862013" y="1090613"/>
                  </a:lnTo>
                  <a:lnTo>
                    <a:pt x="745331" y="9358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932667128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32E1C36-9934-452D-B3F3-5103A51E784E}"/>
              </a:ext>
            </a:extLst>
          </p:cNvPr>
          <p:cNvSpPr/>
          <p:nvPr/>
        </p:nvSpPr>
        <p:spPr>
          <a:xfrm>
            <a:off x="3800476" y="1446213"/>
            <a:ext cx="868363" cy="1014412"/>
          </a:xfrm>
          <a:custGeom>
            <a:avLst/>
            <a:gdLst>
              <a:gd name="connsiteX0" fmla="*/ 273844 w 869156"/>
              <a:gd name="connsiteY0" fmla="*/ 602456 h 1014412"/>
              <a:gd name="connsiteX1" fmla="*/ 323850 w 869156"/>
              <a:gd name="connsiteY1" fmla="*/ 528637 h 1014412"/>
              <a:gd name="connsiteX2" fmla="*/ 376238 w 869156"/>
              <a:gd name="connsiteY2" fmla="*/ 447675 h 1014412"/>
              <a:gd name="connsiteX3" fmla="*/ 414338 w 869156"/>
              <a:gd name="connsiteY3" fmla="*/ 381000 h 1014412"/>
              <a:gd name="connsiteX4" fmla="*/ 450056 w 869156"/>
              <a:gd name="connsiteY4" fmla="*/ 314325 h 1014412"/>
              <a:gd name="connsiteX5" fmla="*/ 471488 w 869156"/>
              <a:gd name="connsiteY5" fmla="*/ 264318 h 1014412"/>
              <a:gd name="connsiteX6" fmla="*/ 478631 w 869156"/>
              <a:gd name="connsiteY6" fmla="*/ 247650 h 1014412"/>
              <a:gd name="connsiteX7" fmla="*/ 488156 w 869156"/>
              <a:gd name="connsiteY7" fmla="*/ 214312 h 1014412"/>
              <a:gd name="connsiteX8" fmla="*/ 492919 w 869156"/>
              <a:gd name="connsiteY8" fmla="*/ 180975 h 1014412"/>
              <a:gd name="connsiteX9" fmla="*/ 488156 w 869156"/>
              <a:gd name="connsiteY9" fmla="*/ 142875 h 1014412"/>
              <a:gd name="connsiteX10" fmla="*/ 476250 w 869156"/>
              <a:gd name="connsiteY10" fmla="*/ 116681 h 1014412"/>
              <a:gd name="connsiteX11" fmla="*/ 461963 w 869156"/>
              <a:gd name="connsiteY11" fmla="*/ 97631 h 1014412"/>
              <a:gd name="connsiteX12" fmla="*/ 440531 w 869156"/>
              <a:gd name="connsiteY12" fmla="*/ 83343 h 1014412"/>
              <a:gd name="connsiteX13" fmla="*/ 402431 w 869156"/>
              <a:gd name="connsiteY13" fmla="*/ 71437 h 1014412"/>
              <a:gd name="connsiteX14" fmla="*/ 385763 w 869156"/>
              <a:gd name="connsiteY14" fmla="*/ 64293 h 1014412"/>
              <a:gd name="connsiteX15" fmla="*/ 369094 w 869156"/>
              <a:gd name="connsiteY15" fmla="*/ 45243 h 1014412"/>
              <a:gd name="connsiteX16" fmla="*/ 361950 w 869156"/>
              <a:gd name="connsiteY16" fmla="*/ 23812 h 1014412"/>
              <a:gd name="connsiteX17" fmla="*/ 364331 w 869156"/>
              <a:gd name="connsiteY17" fmla="*/ 14287 h 1014412"/>
              <a:gd name="connsiteX18" fmla="*/ 371475 w 869156"/>
              <a:gd name="connsiteY18" fmla="*/ 4762 h 1014412"/>
              <a:gd name="connsiteX19" fmla="*/ 397669 w 869156"/>
              <a:gd name="connsiteY19" fmla="*/ 0 h 1014412"/>
              <a:gd name="connsiteX20" fmla="*/ 447675 w 869156"/>
              <a:gd name="connsiteY20" fmla="*/ 4762 h 1014412"/>
              <a:gd name="connsiteX21" fmla="*/ 540544 w 869156"/>
              <a:gd name="connsiteY21" fmla="*/ 26193 h 1014412"/>
              <a:gd name="connsiteX22" fmla="*/ 626269 w 869156"/>
              <a:gd name="connsiteY22" fmla="*/ 52387 h 1014412"/>
              <a:gd name="connsiteX23" fmla="*/ 695325 w 869156"/>
              <a:gd name="connsiteY23" fmla="*/ 80962 h 1014412"/>
              <a:gd name="connsiteX24" fmla="*/ 764381 w 869156"/>
              <a:gd name="connsiteY24" fmla="*/ 116681 h 1014412"/>
              <a:gd name="connsiteX25" fmla="*/ 809625 w 869156"/>
              <a:gd name="connsiteY25" fmla="*/ 150018 h 1014412"/>
              <a:gd name="connsiteX26" fmla="*/ 835819 w 869156"/>
              <a:gd name="connsiteY26" fmla="*/ 171450 h 1014412"/>
              <a:gd name="connsiteX27" fmla="*/ 857250 w 869156"/>
              <a:gd name="connsiteY27" fmla="*/ 195262 h 1014412"/>
              <a:gd name="connsiteX28" fmla="*/ 866775 w 869156"/>
              <a:gd name="connsiteY28" fmla="*/ 214312 h 1014412"/>
              <a:gd name="connsiteX29" fmla="*/ 869156 w 869156"/>
              <a:gd name="connsiteY29" fmla="*/ 230981 h 1014412"/>
              <a:gd name="connsiteX30" fmla="*/ 869156 w 869156"/>
              <a:gd name="connsiteY30" fmla="*/ 252412 h 1014412"/>
              <a:gd name="connsiteX31" fmla="*/ 852488 w 869156"/>
              <a:gd name="connsiteY31" fmla="*/ 269081 h 1014412"/>
              <a:gd name="connsiteX32" fmla="*/ 823913 w 869156"/>
              <a:gd name="connsiteY32" fmla="*/ 283368 h 1014412"/>
              <a:gd name="connsiteX33" fmla="*/ 792956 w 869156"/>
              <a:gd name="connsiteY33" fmla="*/ 297656 h 1014412"/>
              <a:gd name="connsiteX34" fmla="*/ 750094 w 869156"/>
              <a:gd name="connsiteY34" fmla="*/ 316706 h 1014412"/>
              <a:gd name="connsiteX35" fmla="*/ 719138 w 869156"/>
              <a:gd name="connsiteY35" fmla="*/ 338137 h 1014412"/>
              <a:gd name="connsiteX36" fmla="*/ 690563 w 869156"/>
              <a:gd name="connsiteY36" fmla="*/ 371475 h 1014412"/>
              <a:gd name="connsiteX37" fmla="*/ 666750 w 869156"/>
              <a:gd name="connsiteY37" fmla="*/ 409575 h 1014412"/>
              <a:gd name="connsiteX38" fmla="*/ 640556 w 869156"/>
              <a:gd name="connsiteY38" fmla="*/ 440531 h 1014412"/>
              <a:gd name="connsiteX39" fmla="*/ 604838 w 869156"/>
              <a:gd name="connsiteY39" fmla="*/ 483393 h 1014412"/>
              <a:gd name="connsiteX40" fmla="*/ 507206 w 869156"/>
              <a:gd name="connsiteY40" fmla="*/ 597693 h 1014412"/>
              <a:gd name="connsiteX41" fmla="*/ 423863 w 869156"/>
              <a:gd name="connsiteY41" fmla="*/ 688181 h 1014412"/>
              <a:gd name="connsiteX42" fmla="*/ 314325 w 869156"/>
              <a:gd name="connsiteY42" fmla="*/ 790575 h 1014412"/>
              <a:gd name="connsiteX43" fmla="*/ 223838 w 869156"/>
              <a:gd name="connsiteY43" fmla="*/ 871537 h 1014412"/>
              <a:gd name="connsiteX44" fmla="*/ 116681 w 869156"/>
              <a:gd name="connsiteY44" fmla="*/ 957262 h 1014412"/>
              <a:gd name="connsiteX45" fmla="*/ 64294 w 869156"/>
              <a:gd name="connsiteY45" fmla="*/ 995362 h 1014412"/>
              <a:gd name="connsiteX46" fmla="*/ 38100 w 869156"/>
              <a:gd name="connsiteY46" fmla="*/ 1012031 h 1014412"/>
              <a:gd name="connsiteX47" fmla="*/ 23813 w 869156"/>
              <a:gd name="connsiteY47" fmla="*/ 1014412 h 1014412"/>
              <a:gd name="connsiteX48" fmla="*/ 9525 w 869156"/>
              <a:gd name="connsiteY48" fmla="*/ 1014412 h 1014412"/>
              <a:gd name="connsiteX49" fmla="*/ 0 w 869156"/>
              <a:gd name="connsiteY49" fmla="*/ 1007268 h 1014412"/>
              <a:gd name="connsiteX50" fmla="*/ 0 w 869156"/>
              <a:gd name="connsiteY50" fmla="*/ 988218 h 1014412"/>
              <a:gd name="connsiteX51" fmla="*/ 9525 w 869156"/>
              <a:gd name="connsiteY51" fmla="*/ 962025 h 1014412"/>
              <a:gd name="connsiteX52" fmla="*/ 33338 w 869156"/>
              <a:gd name="connsiteY52" fmla="*/ 928687 h 1014412"/>
              <a:gd name="connsiteX53" fmla="*/ 107156 w 869156"/>
              <a:gd name="connsiteY53" fmla="*/ 835818 h 1014412"/>
              <a:gd name="connsiteX54" fmla="*/ 185738 w 869156"/>
              <a:gd name="connsiteY54" fmla="*/ 731043 h 1014412"/>
              <a:gd name="connsiteX55" fmla="*/ 273844 w 869156"/>
              <a:gd name="connsiteY55" fmla="*/ 602456 h 1014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69156" h="1014412">
                <a:moveTo>
                  <a:pt x="273844" y="602456"/>
                </a:moveTo>
                <a:lnTo>
                  <a:pt x="323850" y="528637"/>
                </a:lnTo>
                <a:lnTo>
                  <a:pt x="376238" y="447675"/>
                </a:lnTo>
                <a:lnTo>
                  <a:pt x="414338" y="381000"/>
                </a:lnTo>
                <a:lnTo>
                  <a:pt x="450056" y="314325"/>
                </a:lnTo>
                <a:lnTo>
                  <a:pt x="471488" y="264318"/>
                </a:lnTo>
                <a:lnTo>
                  <a:pt x="478631" y="247650"/>
                </a:lnTo>
                <a:lnTo>
                  <a:pt x="488156" y="214312"/>
                </a:lnTo>
                <a:lnTo>
                  <a:pt x="492919" y="180975"/>
                </a:lnTo>
                <a:lnTo>
                  <a:pt x="488156" y="142875"/>
                </a:lnTo>
                <a:lnTo>
                  <a:pt x="476250" y="116681"/>
                </a:lnTo>
                <a:lnTo>
                  <a:pt x="461963" y="97631"/>
                </a:lnTo>
                <a:lnTo>
                  <a:pt x="440531" y="83343"/>
                </a:lnTo>
                <a:lnTo>
                  <a:pt x="402431" y="71437"/>
                </a:lnTo>
                <a:lnTo>
                  <a:pt x="385763" y="64293"/>
                </a:lnTo>
                <a:lnTo>
                  <a:pt x="369094" y="45243"/>
                </a:lnTo>
                <a:lnTo>
                  <a:pt x="361950" y="23812"/>
                </a:lnTo>
                <a:lnTo>
                  <a:pt x="364331" y="14287"/>
                </a:lnTo>
                <a:lnTo>
                  <a:pt x="371475" y="4762"/>
                </a:lnTo>
                <a:lnTo>
                  <a:pt x="397669" y="0"/>
                </a:lnTo>
                <a:lnTo>
                  <a:pt x="447675" y="4762"/>
                </a:lnTo>
                <a:lnTo>
                  <a:pt x="540544" y="26193"/>
                </a:lnTo>
                <a:lnTo>
                  <a:pt x="626269" y="52387"/>
                </a:lnTo>
                <a:lnTo>
                  <a:pt x="695325" y="80962"/>
                </a:lnTo>
                <a:lnTo>
                  <a:pt x="764381" y="116681"/>
                </a:lnTo>
                <a:lnTo>
                  <a:pt x="809625" y="150018"/>
                </a:lnTo>
                <a:lnTo>
                  <a:pt x="835819" y="171450"/>
                </a:lnTo>
                <a:lnTo>
                  <a:pt x="857250" y="195262"/>
                </a:lnTo>
                <a:lnTo>
                  <a:pt x="866775" y="214312"/>
                </a:lnTo>
                <a:lnTo>
                  <a:pt x="869156" y="230981"/>
                </a:lnTo>
                <a:lnTo>
                  <a:pt x="869156" y="252412"/>
                </a:lnTo>
                <a:lnTo>
                  <a:pt x="852488" y="269081"/>
                </a:lnTo>
                <a:lnTo>
                  <a:pt x="823913" y="283368"/>
                </a:lnTo>
                <a:lnTo>
                  <a:pt x="792956" y="297656"/>
                </a:lnTo>
                <a:lnTo>
                  <a:pt x="750094" y="316706"/>
                </a:lnTo>
                <a:lnTo>
                  <a:pt x="719138" y="338137"/>
                </a:lnTo>
                <a:lnTo>
                  <a:pt x="690563" y="371475"/>
                </a:lnTo>
                <a:lnTo>
                  <a:pt x="666750" y="409575"/>
                </a:lnTo>
                <a:lnTo>
                  <a:pt x="640556" y="440531"/>
                </a:lnTo>
                <a:lnTo>
                  <a:pt x="604838" y="483393"/>
                </a:lnTo>
                <a:lnTo>
                  <a:pt x="507206" y="597693"/>
                </a:lnTo>
                <a:lnTo>
                  <a:pt x="423863" y="688181"/>
                </a:lnTo>
                <a:lnTo>
                  <a:pt x="314325" y="790575"/>
                </a:lnTo>
                <a:lnTo>
                  <a:pt x="223838" y="871537"/>
                </a:lnTo>
                <a:lnTo>
                  <a:pt x="116681" y="957262"/>
                </a:lnTo>
                <a:lnTo>
                  <a:pt x="64294" y="995362"/>
                </a:lnTo>
                <a:lnTo>
                  <a:pt x="38100" y="1012031"/>
                </a:lnTo>
                <a:lnTo>
                  <a:pt x="23813" y="1014412"/>
                </a:lnTo>
                <a:lnTo>
                  <a:pt x="9525" y="1014412"/>
                </a:lnTo>
                <a:lnTo>
                  <a:pt x="0" y="1007268"/>
                </a:lnTo>
                <a:lnTo>
                  <a:pt x="0" y="988218"/>
                </a:lnTo>
                <a:lnTo>
                  <a:pt x="9525" y="962025"/>
                </a:lnTo>
                <a:lnTo>
                  <a:pt x="33338" y="928687"/>
                </a:lnTo>
                <a:lnTo>
                  <a:pt x="107156" y="835818"/>
                </a:lnTo>
                <a:lnTo>
                  <a:pt x="185738" y="731043"/>
                </a:lnTo>
                <a:lnTo>
                  <a:pt x="273844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784FD1C2-F323-48BE-8895-C8529CED8559}"/>
              </a:ext>
            </a:extLst>
          </p:cNvPr>
          <p:cNvSpPr/>
          <p:nvPr/>
        </p:nvSpPr>
        <p:spPr>
          <a:xfrm>
            <a:off x="4019550" y="2894014"/>
            <a:ext cx="419100" cy="1063625"/>
          </a:xfrm>
          <a:custGeom>
            <a:avLst/>
            <a:gdLst>
              <a:gd name="connsiteX0" fmla="*/ 395288 w 419100"/>
              <a:gd name="connsiteY0" fmla="*/ 604837 h 1064418"/>
              <a:gd name="connsiteX1" fmla="*/ 371475 w 419100"/>
              <a:gd name="connsiteY1" fmla="*/ 402431 h 1064418"/>
              <a:gd name="connsiteX2" fmla="*/ 347663 w 419100"/>
              <a:gd name="connsiteY2" fmla="*/ 200025 h 1064418"/>
              <a:gd name="connsiteX3" fmla="*/ 326231 w 419100"/>
              <a:gd name="connsiteY3" fmla="*/ 90487 h 1064418"/>
              <a:gd name="connsiteX4" fmla="*/ 283369 w 419100"/>
              <a:gd name="connsiteY4" fmla="*/ 73818 h 1064418"/>
              <a:gd name="connsiteX5" fmla="*/ 233363 w 419100"/>
              <a:gd name="connsiteY5" fmla="*/ 52387 h 1064418"/>
              <a:gd name="connsiteX6" fmla="*/ 171450 w 419100"/>
              <a:gd name="connsiteY6" fmla="*/ 30956 h 1064418"/>
              <a:gd name="connsiteX7" fmla="*/ 123825 w 419100"/>
              <a:gd name="connsiteY7" fmla="*/ 14287 h 1064418"/>
              <a:gd name="connsiteX8" fmla="*/ 69056 w 419100"/>
              <a:gd name="connsiteY8" fmla="*/ 2381 h 1064418"/>
              <a:gd name="connsiteX9" fmla="*/ 35719 w 419100"/>
              <a:gd name="connsiteY9" fmla="*/ 0 h 1064418"/>
              <a:gd name="connsiteX10" fmla="*/ 19050 w 419100"/>
              <a:gd name="connsiteY10" fmla="*/ 2381 h 1064418"/>
              <a:gd name="connsiteX11" fmla="*/ 4763 w 419100"/>
              <a:gd name="connsiteY11" fmla="*/ 11906 h 1064418"/>
              <a:gd name="connsiteX12" fmla="*/ 0 w 419100"/>
              <a:gd name="connsiteY12" fmla="*/ 28575 h 1064418"/>
              <a:gd name="connsiteX13" fmla="*/ 7144 w 419100"/>
              <a:gd name="connsiteY13" fmla="*/ 52387 h 1064418"/>
              <a:gd name="connsiteX14" fmla="*/ 23813 w 419100"/>
              <a:gd name="connsiteY14" fmla="*/ 78581 h 1064418"/>
              <a:gd name="connsiteX15" fmla="*/ 52388 w 419100"/>
              <a:gd name="connsiteY15" fmla="*/ 107156 h 1064418"/>
              <a:gd name="connsiteX16" fmla="*/ 73819 w 419100"/>
              <a:gd name="connsiteY16" fmla="*/ 135731 h 1064418"/>
              <a:gd name="connsiteX17" fmla="*/ 95250 w 419100"/>
              <a:gd name="connsiteY17" fmla="*/ 171450 h 1064418"/>
              <a:gd name="connsiteX18" fmla="*/ 114300 w 419100"/>
              <a:gd name="connsiteY18" fmla="*/ 219075 h 1064418"/>
              <a:gd name="connsiteX19" fmla="*/ 126206 w 419100"/>
              <a:gd name="connsiteY19" fmla="*/ 269081 h 1064418"/>
              <a:gd name="connsiteX20" fmla="*/ 133350 w 419100"/>
              <a:gd name="connsiteY20" fmla="*/ 309562 h 1064418"/>
              <a:gd name="connsiteX21" fmla="*/ 140494 w 419100"/>
              <a:gd name="connsiteY21" fmla="*/ 366712 h 1064418"/>
              <a:gd name="connsiteX22" fmla="*/ 145256 w 419100"/>
              <a:gd name="connsiteY22" fmla="*/ 431006 h 1064418"/>
              <a:gd name="connsiteX23" fmla="*/ 150019 w 419100"/>
              <a:gd name="connsiteY23" fmla="*/ 492918 h 1064418"/>
              <a:gd name="connsiteX24" fmla="*/ 150019 w 419100"/>
              <a:gd name="connsiteY24" fmla="*/ 561975 h 1064418"/>
              <a:gd name="connsiteX25" fmla="*/ 145256 w 419100"/>
              <a:gd name="connsiteY25" fmla="*/ 638175 h 1064418"/>
              <a:gd name="connsiteX26" fmla="*/ 138113 w 419100"/>
              <a:gd name="connsiteY26" fmla="*/ 702468 h 1064418"/>
              <a:gd name="connsiteX27" fmla="*/ 128588 w 419100"/>
              <a:gd name="connsiteY27" fmla="*/ 750093 h 1064418"/>
              <a:gd name="connsiteX28" fmla="*/ 133350 w 419100"/>
              <a:gd name="connsiteY28" fmla="*/ 785812 h 1064418"/>
              <a:gd name="connsiteX29" fmla="*/ 145256 w 419100"/>
              <a:gd name="connsiteY29" fmla="*/ 833437 h 1064418"/>
              <a:gd name="connsiteX30" fmla="*/ 169069 w 419100"/>
              <a:gd name="connsiteY30" fmla="*/ 900112 h 1064418"/>
              <a:gd name="connsiteX31" fmla="*/ 195263 w 419100"/>
              <a:gd name="connsiteY31" fmla="*/ 952500 h 1064418"/>
              <a:gd name="connsiteX32" fmla="*/ 219075 w 419100"/>
              <a:gd name="connsiteY32" fmla="*/ 997743 h 1064418"/>
              <a:gd name="connsiteX33" fmla="*/ 235744 w 419100"/>
              <a:gd name="connsiteY33" fmla="*/ 1026318 h 1064418"/>
              <a:gd name="connsiteX34" fmla="*/ 257175 w 419100"/>
              <a:gd name="connsiteY34" fmla="*/ 1047750 h 1064418"/>
              <a:gd name="connsiteX35" fmla="*/ 276225 w 419100"/>
              <a:gd name="connsiteY35" fmla="*/ 1059656 h 1064418"/>
              <a:gd name="connsiteX36" fmla="*/ 300038 w 419100"/>
              <a:gd name="connsiteY36" fmla="*/ 1064418 h 1064418"/>
              <a:gd name="connsiteX37" fmla="*/ 328613 w 419100"/>
              <a:gd name="connsiteY37" fmla="*/ 1054893 h 1064418"/>
              <a:gd name="connsiteX38" fmla="*/ 342900 w 419100"/>
              <a:gd name="connsiteY38" fmla="*/ 1042987 h 1064418"/>
              <a:gd name="connsiteX39" fmla="*/ 359569 w 419100"/>
              <a:gd name="connsiteY39" fmla="*/ 1014412 h 1064418"/>
              <a:gd name="connsiteX40" fmla="*/ 378619 w 419100"/>
              <a:gd name="connsiteY40" fmla="*/ 973931 h 1064418"/>
              <a:gd name="connsiteX41" fmla="*/ 397669 w 419100"/>
              <a:gd name="connsiteY41" fmla="*/ 923925 h 1064418"/>
              <a:gd name="connsiteX42" fmla="*/ 409575 w 419100"/>
              <a:gd name="connsiteY42" fmla="*/ 873918 h 1064418"/>
              <a:gd name="connsiteX43" fmla="*/ 416719 w 419100"/>
              <a:gd name="connsiteY43" fmla="*/ 823912 h 1064418"/>
              <a:gd name="connsiteX44" fmla="*/ 419100 w 419100"/>
              <a:gd name="connsiteY44" fmla="*/ 781050 h 1064418"/>
              <a:gd name="connsiteX45" fmla="*/ 395288 w 419100"/>
              <a:gd name="connsiteY45" fmla="*/ 604837 h 1064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19100" h="1064418">
                <a:moveTo>
                  <a:pt x="395288" y="604837"/>
                </a:moveTo>
                <a:lnTo>
                  <a:pt x="371475" y="402431"/>
                </a:lnTo>
                <a:lnTo>
                  <a:pt x="347663" y="200025"/>
                </a:lnTo>
                <a:lnTo>
                  <a:pt x="326231" y="90487"/>
                </a:lnTo>
                <a:lnTo>
                  <a:pt x="283369" y="73818"/>
                </a:lnTo>
                <a:lnTo>
                  <a:pt x="233363" y="52387"/>
                </a:lnTo>
                <a:lnTo>
                  <a:pt x="171450" y="30956"/>
                </a:lnTo>
                <a:lnTo>
                  <a:pt x="123825" y="14287"/>
                </a:lnTo>
                <a:lnTo>
                  <a:pt x="69056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7144" y="52387"/>
                </a:lnTo>
                <a:lnTo>
                  <a:pt x="23813" y="78581"/>
                </a:lnTo>
                <a:lnTo>
                  <a:pt x="52388" y="107156"/>
                </a:lnTo>
                <a:lnTo>
                  <a:pt x="73819" y="135731"/>
                </a:lnTo>
                <a:lnTo>
                  <a:pt x="95250" y="171450"/>
                </a:lnTo>
                <a:lnTo>
                  <a:pt x="114300" y="219075"/>
                </a:lnTo>
                <a:lnTo>
                  <a:pt x="126206" y="269081"/>
                </a:lnTo>
                <a:lnTo>
                  <a:pt x="133350" y="309562"/>
                </a:lnTo>
                <a:lnTo>
                  <a:pt x="140494" y="366712"/>
                </a:lnTo>
                <a:lnTo>
                  <a:pt x="145256" y="431006"/>
                </a:lnTo>
                <a:lnTo>
                  <a:pt x="150019" y="492918"/>
                </a:lnTo>
                <a:lnTo>
                  <a:pt x="150019" y="561975"/>
                </a:lnTo>
                <a:lnTo>
                  <a:pt x="145256" y="638175"/>
                </a:lnTo>
                <a:lnTo>
                  <a:pt x="138113" y="702468"/>
                </a:lnTo>
                <a:lnTo>
                  <a:pt x="128588" y="750093"/>
                </a:lnTo>
                <a:lnTo>
                  <a:pt x="133350" y="785812"/>
                </a:lnTo>
                <a:lnTo>
                  <a:pt x="145256" y="833437"/>
                </a:lnTo>
                <a:lnTo>
                  <a:pt x="169069" y="900112"/>
                </a:lnTo>
                <a:lnTo>
                  <a:pt x="195263" y="952500"/>
                </a:lnTo>
                <a:lnTo>
                  <a:pt x="219075" y="997743"/>
                </a:lnTo>
                <a:lnTo>
                  <a:pt x="235744" y="1026318"/>
                </a:lnTo>
                <a:lnTo>
                  <a:pt x="257175" y="1047750"/>
                </a:lnTo>
                <a:lnTo>
                  <a:pt x="276225" y="1059656"/>
                </a:lnTo>
                <a:lnTo>
                  <a:pt x="300038" y="1064418"/>
                </a:lnTo>
                <a:lnTo>
                  <a:pt x="328613" y="1054893"/>
                </a:lnTo>
                <a:lnTo>
                  <a:pt x="342900" y="1042987"/>
                </a:lnTo>
                <a:lnTo>
                  <a:pt x="359569" y="1014412"/>
                </a:lnTo>
                <a:lnTo>
                  <a:pt x="378619" y="973931"/>
                </a:lnTo>
                <a:lnTo>
                  <a:pt x="397669" y="923925"/>
                </a:lnTo>
                <a:lnTo>
                  <a:pt x="409575" y="873918"/>
                </a:lnTo>
                <a:lnTo>
                  <a:pt x="416719" y="823912"/>
                </a:lnTo>
                <a:lnTo>
                  <a:pt x="419100" y="781050"/>
                </a:lnTo>
                <a:lnTo>
                  <a:pt x="395288" y="604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33C929C4-B906-45A9-A425-EFBED4D0A51E}"/>
              </a:ext>
            </a:extLst>
          </p:cNvPr>
          <p:cNvSpPr/>
          <p:nvPr/>
        </p:nvSpPr>
        <p:spPr>
          <a:xfrm>
            <a:off x="6440488" y="1771650"/>
            <a:ext cx="398462" cy="1512888"/>
          </a:xfrm>
          <a:custGeom>
            <a:avLst/>
            <a:gdLst>
              <a:gd name="connsiteX0" fmla="*/ 138113 w 397669"/>
              <a:gd name="connsiteY0" fmla="*/ 664369 h 1512094"/>
              <a:gd name="connsiteX1" fmla="*/ 138113 w 397669"/>
              <a:gd name="connsiteY1" fmla="*/ 364331 h 1512094"/>
              <a:gd name="connsiteX2" fmla="*/ 135732 w 397669"/>
              <a:gd name="connsiteY2" fmla="*/ 316706 h 1512094"/>
              <a:gd name="connsiteX3" fmla="*/ 130969 w 397669"/>
              <a:gd name="connsiteY3" fmla="*/ 278606 h 1512094"/>
              <a:gd name="connsiteX4" fmla="*/ 123825 w 397669"/>
              <a:gd name="connsiteY4" fmla="*/ 242888 h 1512094"/>
              <a:gd name="connsiteX5" fmla="*/ 102394 w 397669"/>
              <a:gd name="connsiteY5" fmla="*/ 204788 h 1512094"/>
              <a:gd name="connsiteX6" fmla="*/ 66675 w 397669"/>
              <a:gd name="connsiteY6" fmla="*/ 152400 h 1512094"/>
              <a:gd name="connsiteX7" fmla="*/ 42863 w 397669"/>
              <a:gd name="connsiteY7" fmla="*/ 119063 h 1512094"/>
              <a:gd name="connsiteX8" fmla="*/ 23813 w 397669"/>
              <a:gd name="connsiteY8" fmla="*/ 95250 h 1512094"/>
              <a:gd name="connsiteX9" fmla="*/ 7144 w 397669"/>
              <a:gd name="connsiteY9" fmla="*/ 76200 h 1512094"/>
              <a:gd name="connsiteX10" fmla="*/ 0 w 397669"/>
              <a:gd name="connsiteY10" fmla="*/ 59531 h 1512094"/>
              <a:gd name="connsiteX11" fmla="*/ 0 w 397669"/>
              <a:gd name="connsiteY11" fmla="*/ 35719 h 1512094"/>
              <a:gd name="connsiteX12" fmla="*/ 2382 w 397669"/>
              <a:gd name="connsiteY12" fmla="*/ 21431 h 1512094"/>
              <a:gd name="connsiteX13" fmla="*/ 7144 w 397669"/>
              <a:gd name="connsiteY13" fmla="*/ 11906 h 1512094"/>
              <a:gd name="connsiteX14" fmla="*/ 23813 w 397669"/>
              <a:gd name="connsiteY14" fmla="*/ 2381 h 1512094"/>
              <a:gd name="connsiteX15" fmla="*/ 40482 w 397669"/>
              <a:gd name="connsiteY15" fmla="*/ 0 h 1512094"/>
              <a:gd name="connsiteX16" fmla="*/ 69057 w 397669"/>
              <a:gd name="connsiteY16" fmla="*/ 4763 h 1512094"/>
              <a:gd name="connsiteX17" fmla="*/ 92869 w 397669"/>
              <a:gd name="connsiteY17" fmla="*/ 16669 h 1512094"/>
              <a:gd name="connsiteX18" fmla="*/ 173832 w 397669"/>
              <a:gd name="connsiteY18" fmla="*/ 71438 h 1512094"/>
              <a:gd name="connsiteX19" fmla="*/ 240507 w 397669"/>
              <a:gd name="connsiteY19" fmla="*/ 116681 h 1512094"/>
              <a:gd name="connsiteX20" fmla="*/ 309563 w 397669"/>
              <a:gd name="connsiteY20" fmla="*/ 171450 h 1512094"/>
              <a:gd name="connsiteX21" fmla="*/ 347663 w 397669"/>
              <a:gd name="connsiteY21" fmla="*/ 209550 h 1512094"/>
              <a:gd name="connsiteX22" fmla="*/ 366713 w 397669"/>
              <a:gd name="connsiteY22" fmla="*/ 233363 h 1512094"/>
              <a:gd name="connsiteX23" fmla="*/ 381000 w 397669"/>
              <a:gd name="connsiteY23" fmla="*/ 254794 h 1512094"/>
              <a:gd name="connsiteX24" fmla="*/ 390525 w 397669"/>
              <a:gd name="connsiteY24" fmla="*/ 280988 h 1512094"/>
              <a:gd name="connsiteX25" fmla="*/ 395288 w 397669"/>
              <a:gd name="connsiteY25" fmla="*/ 309563 h 1512094"/>
              <a:gd name="connsiteX26" fmla="*/ 397669 w 397669"/>
              <a:gd name="connsiteY26" fmla="*/ 345281 h 1512094"/>
              <a:gd name="connsiteX27" fmla="*/ 385763 w 397669"/>
              <a:gd name="connsiteY27" fmla="*/ 397669 h 1512094"/>
              <a:gd name="connsiteX28" fmla="*/ 364332 w 397669"/>
              <a:gd name="connsiteY28" fmla="*/ 447675 h 1512094"/>
              <a:gd name="connsiteX29" fmla="*/ 359569 w 397669"/>
              <a:gd name="connsiteY29" fmla="*/ 721519 h 1512094"/>
              <a:gd name="connsiteX30" fmla="*/ 354807 w 397669"/>
              <a:gd name="connsiteY30" fmla="*/ 1021556 h 1512094"/>
              <a:gd name="connsiteX31" fmla="*/ 350044 w 397669"/>
              <a:gd name="connsiteY31" fmla="*/ 1212056 h 1512094"/>
              <a:gd name="connsiteX32" fmla="*/ 342900 w 397669"/>
              <a:gd name="connsiteY32" fmla="*/ 1385888 h 1512094"/>
              <a:gd name="connsiteX33" fmla="*/ 338138 w 397669"/>
              <a:gd name="connsiteY33" fmla="*/ 1421606 h 1512094"/>
              <a:gd name="connsiteX34" fmla="*/ 321469 w 397669"/>
              <a:gd name="connsiteY34" fmla="*/ 1464469 h 1512094"/>
              <a:gd name="connsiteX35" fmla="*/ 304800 w 397669"/>
              <a:gd name="connsiteY35" fmla="*/ 1490663 h 1512094"/>
              <a:gd name="connsiteX36" fmla="*/ 283369 w 397669"/>
              <a:gd name="connsiteY36" fmla="*/ 1504950 h 1512094"/>
              <a:gd name="connsiteX37" fmla="*/ 271463 w 397669"/>
              <a:gd name="connsiteY37" fmla="*/ 1512094 h 1512094"/>
              <a:gd name="connsiteX38" fmla="*/ 250032 w 397669"/>
              <a:gd name="connsiteY38" fmla="*/ 1512094 h 1512094"/>
              <a:gd name="connsiteX39" fmla="*/ 221457 w 397669"/>
              <a:gd name="connsiteY39" fmla="*/ 1502569 h 1512094"/>
              <a:gd name="connsiteX40" fmla="*/ 195263 w 397669"/>
              <a:gd name="connsiteY40" fmla="*/ 1490663 h 1512094"/>
              <a:gd name="connsiteX41" fmla="*/ 176213 w 397669"/>
              <a:gd name="connsiteY41" fmla="*/ 1469231 h 1512094"/>
              <a:gd name="connsiteX42" fmla="*/ 154782 w 397669"/>
              <a:gd name="connsiteY42" fmla="*/ 1435894 h 1512094"/>
              <a:gd name="connsiteX43" fmla="*/ 121444 w 397669"/>
              <a:gd name="connsiteY43" fmla="*/ 1350169 h 1512094"/>
              <a:gd name="connsiteX44" fmla="*/ 97632 w 397669"/>
              <a:gd name="connsiteY44" fmla="*/ 1257300 h 1512094"/>
              <a:gd name="connsiteX45" fmla="*/ 97632 w 397669"/>
              <a:gd name="connsiteY45" fmla="*/ 1228725 h 1512094"/>
              <a:gd name="connsiteX46" fmla="*/ 104775 w 397669"/>
              <a:gd name="connsiteY46" fmla="*/ 1197769 h 1512094"/>
              <a:gd name="connsiteX47" fmla="*/ 116682 w 397669"/>
              <a:gd name="connsiteY47" fmla="*/ 1147763 h 1512094"/>
              <a:gd name="connsiteX48" fmla="*/ 123825 w 397669"/>
              <a:gd name="connsiteY48" fmla="*/ 1097756 h 1512094"/>
              <a:gd name="connsiteX49" fmla="*/ 130969 w 397669"/>
              <a:gd name="connsiteY49" fmla="*/ 1035844 h 1512094"/>
              <a:gd name="connsiteX50" fmla="*/ 135732 w 397669"/>
              <a:gd name="connsiteY50" fmla="*/ 992981 h 1512094"/>
              <a:gd name="connsiteX51" fmla="*/ 138113 w 397669"/>
              <a:gd name="connsiteY51" fmla="*/ 938213 h 1512094"/>
              <a:gd name="connsiteX52" fmla="*/ 138113 w 397669"/>
              <a:gd name="connsiteY52" fmla="*/ 664369 h 1512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397669" h="1512094">
                <a:moveTo>
                  <a:pt x="138113" y="664369"/>
                </a:moveTo>
                <a:lnTo>
                  <a:pt x="138113" y="364331"/>
                </a:lnTo>
                <a:lnTo>
                  <a:pt x="135732" y="316706"/>
                </a:lnTo>
                <a:lnTo>
                  <a:pt x="130969" y="278606"/>
                </a:lnTo>
                <a:lnTo>
                  <a:pt x="123825" y="242888"/>
                </a:lnTo>
                <a:lnTo>
                  <a:pt x="102394" y="204788"/>
                </a:lnTo>
                <a:lnTo>
                  <a:pt x="66675" y="152400"/>
                </a:lnTo>
                <a:lnTo>
                  <a:pt x="42863" y="119063"/>
                </a:lnTo>
                <a:lnTo>
                  <a:pt x="23813" y="95250"/>
                </a:lnTo>
                <a:lnTo>
                  <a:pt x="7144" y="76200"/>
                </a:lnTo>
                <a:lnTo>
                  <a:pt x="0" y="59531"/>
                </a:lnTo>
                <a:lnTo>
                  <a:pt x="0" y="35719"/>
                </a:lnTo>
                <a:lnTo>
                  <a:pt x="2382" y="21431"/>
                </a:lnTo>
                <a:lnTo>
                  <a:pt x="7144" y="11906"/>
                </a:lnTo>
                <a:lnTo>
                  <a:pt x="23813" y="2381"/>
                </a:lnTo>
                <a:lnTo>
                  <a:pt x="40482" y="0"/>
                </a:lnTo>
                <a:lnTo>
                  <a:pt x="69057" y="4763"/>
                </a:lnTo>
                <a:lnTo>
                  <a:pt x="92869" y="16669"/>
                </a:lnTo>
                <a:lnTo>
                  <a:pt x="173832" y="71438"/>
                </a:lnTo>
                <a:lnTo>
                  <a:pt x="240507" y="116681"/>
                </a:lnTo>
                <a:lnTo>
                  <a:pt x="309563" y="171450"/>
                </a:lnTo>
                <a:lnTo>
                  <a:pt x="347663" y="209550"/>
                </a:lnTo>
                <a:lnTo>
                  <a:pt x="366713" y="233363"/>
                </a:lnTo>
                <a:lnTo>
                  <a:pt x="381000" y="254794"/>
                </a:lnTo>
                <a:lnTo>
                  <a:pt x="390525" y="280988"/>
                </a:lnTo>
                <a:lnTo>
                  <a:pt x="395288" y="309563"/>
                </a:lnTo>
                <a:lnTo>
                  <a:pt x="397669" y="345281"/>
                </a:lnTo>
                <a:lnTo>
                  <a:pt x="385763" y="397669"/>
                </a:lnTo>
                <a:lnTo>
                  <a:pt x="364332" y="447675"/>
                </a:lnTo>
                <a:cubicBezTo>
                  <a:pt x="362744" y="538956"/>
                  <a:pt x="361157" y="630238"/>
                  <a:pt x="359569" y="721519"/>
                </a:cubicBezTo>
                <a:cubicBezTo>
                  <a:pt x="357982" y="821531"/>
                  <a:pt x="356394" y="921544"/>
                  <a:pt x="354807" y="1021556"/>
                </a:cubicBezTo>
                <a:lnTo>
                  <a:pt x="350044" y="1212056"/>
                </a:lnTo>
                <a:lnTo>
                  <a:pt x="342900" y="1385888"/>
                </a:lnTo>
                <a:lnTo>
                  <a:pt x="338138" y="1421606"/>
                </a:lnTo>
                <a:lnTo>
                  <a:pt x="321469" y="1464469"/>
                </a:lnTo>
                <a:lnTo>
                  <a:pt x="304800" y="1490663"/>
                </a:lnTo>
                <a:lnTo>
                  <a:pt x="283369" y="1504950"/>
                </a:lnTo>
                <a:lnTo>
                  <a:pt x="271463" y="1512094"/>
                </a:lnTo>
                <a:lnTo>
                  <a:pt x="250032" y="1512094"/>
                </a:lnTo>
                <a:lnTo>
                  <a:pt x="221457" y="1502569"/>
                </a:lnTo>
                <a:lnTo>
                  <a:pt x="195263" y="1490663"/>
                </a:lnTo>
                <a:lnTo>
                  <a:pt x="176213" y="1469231"/>
                </a:lnTo>
                <a:lnTo>
                  <a:pt x="154782" y="1435894"/>
                </a:lnTo>
                <a:lnTo>
                  <a:pt x="121444" y="1350169"/>
                </a:lnTo>
                <a:lnTo>
                  <a:pt x="97632" y="1257300"/>
                </a:lnTo>
                <a:lnTo>
                  <a:pt x="97632" y="1228725"/>
                </a:lnTo>
                <a:lnTo>
                  <a:pt x="104775" y="1197769"/>
                </a:lnTo>
                <a:lnTo>
                  <a:pt x="116682" y="1147763"/>
                </a:lnTo>
                <a:lnTo>
                  <a:pt x="123825" y="1097756"/>
                </a:lnTo>
                <a:lnTo>
                  <a:pt x="130969" y="1035844"/>
                </a:lnTo>
                <a:lnTo>
                  <a:pt x="135732" y="992981"/>
                </a:lnTo>
                <a:lnTo>
                  <a:pt x="138113" y="938213"/>
                </a:lnTo>
                <a:lnTo>
                  <a:pt x="138113" y="66436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4E36125B-5BBE-48D2-9FE9-C55D76E495BA}"/>
              </a:ext>
            </a:extLst>
          </p:cNvPr>
          <p:cNvSpPr/>
          <p:nvPr/>
        </p:nvSpPr>
        <p:spPr>
          <a:xfrm>
            <a:off x="5764213" y="3514725"/>
            <a:ext cx="546100" cy="636588"/>
          </a:xfrm>
          <a:custGeom>
            <a:avLst/>
            <a:gdLst>
              <a:gd name="connsiteX0" fmla="*/ 211932 w 545307"/>
              <a:gd name="connsiteY0" fmla="*/ 330994 h 635794"/>
              <a:gd name="connsiteX1" fmla="*/ 211932 w 545307"/>
              <a:gd name="connsiteY1" fmla="*/ 433388 h 635794"/>
              <a:gd name="connsiteX2" fmla="*/ 209550 w 545307"/>
              <a:gd name="connsiteY2" fmla="*/ 635794 h 635794"/>
              <a:gd name="connsiteX3" fmla="*/ 507207 w 545307"/>
              <a:gd name="connsiteY3" fmla="*/ 602456 h 635794"/>
              <a:gd name="connsiteX4" fmla="*/ 500063 w 545307"/>
              <a:gd name="connsiteY4" fmla="*/ 490538 h 635794"/>
              <a:gd name="connsiteX5" fmla="*/ 495300 w 545307"/>
              <a:gd name="connsiteY5" fmla="*/ 426244 h 635794"/>
              <a:gd name="connsiteX6" fmla="*/ 500063 w 545307"/>
              <a:gd name="connsiteY6" fmla="*/ 376238 h 635794"/>
              <a:gd name="connsiteX7" fmla="*/ 504825 w 545307"/>
              <a:gd name="connsiteY7" fmla="*/ 333375 h 635794"/>
              <a:gd name="connsiteX8" fmla="*/ 519113 w 545307"/>
              <a:gd name="connsiteY8" fmla="*/ 285750 h 635794"/>
              <a:gd name="connsiteX9" fmla="*/ 535782 w 545307"/>
              <a:gd name="connsiteY9" fmla="*/ 252413 h 635794"/>
              <a:gd name="connsiteX10" fmla="*/ 545307 w 545307"/>
              <a:gd name="connsiteY10" fmla="*/ 235744 h 635794"/>
              <a:gd name="connsiteX11" fmla="*/ 545307 w 545307"/>
              <a:gd name="connsiteY11" fmla="*/ 226219 h 635794"/>
              <a:gd name="connsiteX12" fmla="*/ 535782 w 545307"/>
              <a:gd name="connsiteY12" fmla="*/ 202406 h 635794"/>
              <a:gd name="connsiteX13" fmla="*/ 511969 w 545307"/>
              <a:gd name="connsiteY13" fmla="*/ 164306 h 635794"/>
              <a:gd name="connsiteX14" fmla="*/ 485775 w 545307"/>
              <a:gd name="connsiteY14" fmla="*/ 135731 h 635794"/>
              <a:gd name="connsiteX15" fmla="*/ 466725 w 545307"/>
              <a:gd name="connsiteY15" fmla="*/ 116681 h 635794"/>
              <a:gd name="connsiteX16" fmla="*/ 433388 w 545307"/>
              <a:gd name="connsiteY16" fmla="*/ 92869 h 635794"/>
              <a:gd name="connsiteX17" fmla="*/ 404813 w 545307"/>
              <a:gd name="connsiteY17" fmla="*/ 78581 h 635794"/>
              <a:gd name="connsiteX18" fmla="*/ 354807 w 545307"/>
              <a:gd name="connsiteY18" fmla="*/ 57150 h 635794"/>
              <a:gd name="connsiteX19" fmla="*/ 302419 w 545307"/>
              <a:gd name="connsiteY19" fmla="*/ 38100 h 635794"/>
              <a:gd name="connsiteX20" fmla="*/ 226219 w 545307"/>
              <a:gd name="connsiteY20" fmla="*/ 19050 h 635794"/>
              <a:gd name="connsiteX21" fmla="*/ 171450 w 545307"/>
              <a:gd name="connsiteY21" fmla="*/ 9525 h 635794"/>
              <a:gd name="connsiteX22" fmla="*/ 59532 w 545307"/>
              <a:gd name="connsiteY22" fmla="*/ 0 h 635794"/>
              <a:gd name="connsiteX23" fmla="*/ 0 w 545307"/>
              <a:gd name="connsiteY23" fmla="*/ 4763 h 635794"/>
              <a:gd name="connsiteX24" fmla="*/ 14288 w 545307"/>
              <a:gd name="connsiteY24" fmla="*/ 114300 h 635794"/>
              <a:gd name="connsiteX25" fmla="*/ 83344 w 545307"/>
              <a:gd name="connsiteY25" fmla="*/ 111919 h 635794"/>
              <a:gd name="connsiteX26" fmla="*/ 102394 w 545307"/>
              <a:gd name="connsiteY26" fmla="*/ 116681 h 635794"/>
              <a:gd name="connsiteX27" fmla="*/ 119063 w 545307"/>
              <a:gd name="connsiteY27" fmla="*/ 121444 h 635794"/>
              <a:gd name="connsiteX28" fmla="*/ 140494 w 545307"/>
              <a:gd name="connsiteY28" fmla="*/ 135731 h 635794"/>
              <a:gd name="connsiteX29" fmla="*/ 164307 w 545307"/>
              <a:gd name="connsiteY29" fmla="*/ 157163 h 635794"/>
              <a:gd name="connsiteX30" fmla="*/ 178594 w 545307"/>
              <a:gd name="connsiteY30" fmla="*/ 180975 h 635794"/>
              <a:gd name="connsiteX31" fmla="*/ 195263 w 545307"/>
              <a:gd name="connsiteY31" fmla="*/ 211931 h 635794"/>
              <a:gd name="connsiteX32" fmla="*/ 207169 w 545307"/>
              <a:gd name="connsiteY32" fmla="*/ 257175 h 635794"/>
              <a:gd name="connsiteX33" fmla="*/ 211932 w 545307"/>
              <a:gd name="connsiteY33" fmla="*/ 330994 h 635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5307" h="635794">
                <a:moveTo>
                  <a:pt x="211932" y="330994"/>
                </a:moveTo>
                <a:lnTo>
                  <a:pt x="211932" y="433388"/>
                </a:lnTo>
                <a:lnTo>
                  <a:pt x="209550" y="635794"/>
                </a:lnTo>
                <a:lnTo>
                  <a:pt x="507207" y="602456"/>
                </a:lnTo>
                <a:lnTo>
                  <a:pt x="500063" y="490538"/>
                </a:lnTo>
                <a:lnTo>
                  <a:pt x="495300" y="426244"/>
                </a:lnTo>
                <a:lnTo>
                  <a:pt x="500063" y="376238"/>
                </a:lnTo>
                <a:lnTo>
                  <a:pt x="504825" y="333375"/>
                </a:lnTo>
                <a:lnTo>
                  <a:pt x="519113" y="285750"/>
                </a:lnTo>
                <a:lnTo>
                  <a:pt x="535782" y="252413"/>
                </a:lnTo>
                <a:lnTo>
                  <a:pt x="545307" y="235744"/>
                </a:lnTo>
                <a:lnTo>
                  <a:pt x="545307" y="226219"/>
                </a:lnTo>
                <a:lnTo>
                  <a:pt x="535782" y="202406"/>
                </a:lnTo>
                <a:lnTo>
                  <a:pt x="511969" y="164306"/>
                </a:lnTo>
                <a:lnTo>
                  <a:pt x="485775" y="135731"/>
                </a:lnTo>
                <a:lnTo>
                  <a:pt x="466725" y="116681"/>
                </a:lnTo>
                <a:lnTo>
                  <a:pt x="433388" y="92869"/>
                </a:lnTo>
                <a:lnTo>
                  <a:pt x="404813" y="78581"/>
                </a:lnTo>
                <a:lnTo>
                  <a:pt x="354807" y="57150"/>
                </a:lnTo>
                <a:lnTo>
                  <a:pt x="302419" y="38100"/>
                </a:lnTo>
                <a:lnTo>
                  <a:pt x="226219" y="19050"/>
                </a:lnTo>
                <a:lnTo>
                  <a:pt x="171450" y="9525"/>
                </a:lnTo>
                <a:lnTo>
                  <a:pt x="59532" y="0"/>
                </a:lnTo>
                <a:lnTo>
                  <a:pt x="0" y="4763"/>
                </a:lnTo>
                <a:lnTo>
                  <a:pt x="14288" y="114300"/>
                </a:lnTo>
                <a:lnTo>
                  <a:pt x="83344" y="111919"/>
                </a:lnTo>
                <a:lnTo>
                  <a:pt x="102394" y="116681"/>
                </a:lnTo>
                <a:lnTo>
                  <a:pt x="119063" y="121444"/>
                </a:lnTo>
                <a:lnTo>
                  <a:pt x="140494" y="135731"/>
                </a:lnTo>
                <a:lnTo>
                  <a:pt x="164307" y="157163"/>
                </a:lnTo>
                <a:lnTo>
                  <a:pt x="178594" y="180975"/>
                </a:lnTo>
                <a:lnTo>
                  <a:pt x="195263" y="211931"/>
                </a:lnTo>
                <a:lnTo>
                  <a:pt x="207169" y="257175"/>
                </a:lnTo>
                <a:lnTo>
                  <a:pt x="211932" y="3309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F9305093-4E29-4AF6-AF44-9781F1BC45DE}"/>
              </a:ext>
            </a:extLst>
          </p:cNvPr>
          <p:cNvSpPr/>
          <p:nvPr/>
        </p:nvSpPr>
        <p:spPr>
          <a:xfrm>
            <a:off x="6430964" y="4233863"/>
            <a:ext cx="974725" cy="755650"/>
          </a:xfrm>
          <a:custGeom>
            <a:avLst/>
            <a:gdLst>
              <a:gd name="connsiteX0" fmla="*/ 266700 w 973932"/>
              <a:gd name="connsiteY0" fmla="*/ 502443 h 754856"/>
              <a:gd name="connsiteX1" fmla="*/ 328613 w 973932"/>
              <a:gd name="connsiteY1" fmla="*/ 450056 h 754856"/>
              <a:gd name="connsiteX2" fmla="*/ 411957 w 973932"/>
              <a:gd name="connsiteY2" fmla="*/ 376237 h 754856"/>
              <a:gd name="connsiteX3" fmla="*/ 516732 w 973932"/>
              <a:gd name="connsiteY3" fmla="*/ 276225 h 754856"/>
              <a:gd name="connsiteX4" fmla="*/ 564357 w 973932"/>
              <a:gd name="connsiteY4" fmla="*/ 228600 h 754856"/>
              <a:gd name="connsiteX5" fmla="*/ 571500 w 973932"/>
              <a:gd name="connsiteY5" fmla="*/ 211931 h 754856"/>
              <a:gd name="connsiteX6" fmla="*/ 571500 w 973932"/>
              <a:gd name="connsiteY6" fmla="*/ 183356 h 754856"/>
              <a:gd name="connsiteX7" fmla="*/ 571500 w 973932"/>
              <a:gd name="connsiteY7" fmla="*/ 161925 h 754856"/>
              <a:gd name="connsiteX8" fmla="*/ 564357 w 973932"/>
              <a:gd name="connsiteY8" fmla="*/ 150018 h 754856"/>
              <a:gd name="connsiteX9" fmla="*/ 538163 w 973932"/>
              <a:gd name="connsiteY9" fmla="*/ 123825 h 754856"/>
              <a:gd name="connsiteX10" fmla="*/ 495300 w 973932"/>
              <a:gd name="connsiteY10" fmla="*/ 80962 h 754856"/>
              <a:gd name="connsiteX11" fmla="*/ 469107 w 973932"/>
              <a:gd name="connsiteY11" fmla="*/ 52387 h 754856"/>
              <a:gd name="connsiteX12" fmla="*/ 457200 w 973932"/>
              <a:gd name="connsiteY12" fmla="*/ 33337 h 754856"/>
              <a:gd name="connsiteX13" fmla="*/ 457200 w 973932"/>
              <a:gd name="connsiteY13" fmla="*/ 19050 h 754856"/>
              <a:gd name="connsiteX14" fmla="*/ 464344 w 973932"/>
              <a:gd name="connsiteY14" fmla="*/ 7143 h 754856"/>
              <a:gd name="connsiteX15" fmla="*/ 488157 w 973932"/>
              <a:gd name="connsiteY15" fmla="*/ 0 h 754856"/>
              <a:gd name="connsiteX16" fmla="*/ 523875 w 973932"/>
              <a:gd name="connsiteY16" fmla="*/ 7143 h 754856"/>
              <a:gd name="connsiteX17" fmla="*/ 619125 w 973932"/>
              <a:gd name="connsiteY17" fmla="*/ 47625 h 754856"/>
              <a:gd name="connsiteX18" fmla="*/ 692944 w 973932"/>
              <a:gd name="connsiteY18" fmla="*/ 83343 h 754856"/>
              <a:gd name="connsiteX19" fmla="*/ 752475 w 973932"/>
              <a:gd name="connsiteY19" fmla="*/ 119062 h 754856"/>
              <a:gd name="connsiteX20" fmla="*/ 821532 w 973932"/>
              <a:gd name="connsiteY20" fmla="*/ 166687 h 754856"/>
              <a:gd name="connsiteX21" fmla="*/ 878682 w 973932"/>
              <a:gd name="connsiteY21" fmla="*/ 214312 h 754856"/>
              <a:gd name="connsiteX22" fmla="*/ 921544 w 973932"/>
              <a:gd name="connsiteY22" fmla="*/ 254793 h 754856"/>
              <a:gd name="connsiteX23" fmla="*/ 947738 w 973932"/>
              <a:gd name="connsiteY23" fmla="*/ 285750 h 754856"/>
              <a:gd name="connsiteX24" fmla="*/ 964407 w 973932"/>
              <a:gd name="connsiteY24" fmla="*/ 311943 h 754856"/>
              <a:gd name="connsiteX25" fmla="*/ 973932 w 973932"/>
              <a:gd name="connsiteY25" fmla="*/ 342900 h 754856"/>
              <a:gd name="connsiteX26" fmla="*/ 973932 w 973932"/>
              <a:gd name="connsiteY26" fmla="*/ 366712 h 754856"/>
              <a:gd name="connsiteX27" fmla="*/ 966788 w 973932"/>
              <a:gd name="connsiteY27" fmla="*/ 390525 h 754856"/>
              <a:gd name="connsiteX28" fmla="*/ 950119 w 973932"/>
              <a:gd name="connsiteY28" fmla="*/ 400050 h 754856"/>
              <a:gd name="connsiteX29" fmla="*/ 914400 w 973932"/>
              <a:gd name="connsiteY29" fmla="*/ 402431 h 754856"/>
              <a:gd name="connsiteX30" fmla="*/ 821532 w 973932"/>
              <a:gd name="connsiteY30" fmla="*/ 411956 h 754856"/>
              <a:gd name="connsiteX31" fmla="*/ 733425 w 973932"/>
              <a:gd name="connsiteY31" fmla="*/ 431006 h 754856"/>
              <a:gd name="connsiteX32" fmla="*/ 671513 w 973932"/>
              <a:gd name="connsiteY32" fmla="*/ 450056 h 754856"/>
              <a:gd name="connsiteX33" fmla="*/ 597694 w 973932"/>
              <a:gd name="connsiteY33" fmla="*/ 478631 h 754856"/>
              <a:gd name="connsiteX34" fmla="*/ 473869 w 973932"/>
              <a:gd name="connsiteY34" fmla="*/ 540543 h 754856"/>
              <a:gd name="connsiteX35" fmla="*/ 302419 w 973932"/>
              <a:gd name="connsiteY35" fmla="*/ 628650 h 754856"/>
              <a:gd name="connsiteX36" fmla="*/ 173832 w 973932"/>
              <a:gd name="connsiteY36" fmla="*/ 700087 h 754856"/>
              <a:gd name="connsiteX37" fmla="*/ 78582 w 973932"/>
              <a:gd name="connsiteY37" fmla="*/ 754856 h 754856"/>
              <a:gd name="connsiteX38" fmla="*/ 0 w 973932"/>
              <a:gd name="connsiteY38" fmla="*/ 690562 h 754856"/>
              <a:gd name="connsiteX39" fmla="*/ 78582 w 973932"/>
              <a:gd name="connsiteY39" fmla="*/ 638175 h 754856"/>
              <a:gd name="connsiteX40" fmla="*/ 157163 w 973932"/>
              <a:gd name="connsiteY40" fmla="*/ 583406 h 754856"/>
              <a:gd name="connsiteX41" fmla="*/ 266700 w 973932"/>
              <a:gd name="connsiteY41" fmla="*/ 502443 h 75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73932" h="754856">
                <a:moveTo>
                  <a:pt x="266700" y="502443"/>
                </a:moveTo>
                <a:lnTo>
                  <a:pt x="328613" y="450056"/>
                </a:lnTo>
                <a:lnTo>
                  <a:pt x="411957" y="376237"/>
                </a:lnTo>
                <a:lnTo>
                  <a:pt x="516732" y="276225"/>
                </a:lnTo>
                <a:lnTo>
                  <a:pt x="564357" y="228600"/>
                </a:lnTo>
                <a:lnTo>
                  <a:pt x="571500" y="211931"/>
                </a:lnTo>
                <a:lnTo>
                  <a:pt x="571500" y="183356"/>
                </a:lnTo>
                <a:lnTo>
                  <a:pt x="571500" y="161925"/>
                </a:lnTo>
                <a:lnTo>
                  <a:pt x="564357" y="150018"/>
                </a:lnTo>
                <a:lnTo>
                  <a:pt x="538163" y="123825"/>
                </a:lnTo>
                <a:lnTo>
                  <a:pt x="495300" y="80962"/>
                </a:lnTo>
                <a:lnTo>
                  <a:pt x="469107" y="52387"/>
                </a:lnTo>
                <a:lnTo>
                  <a:pt x="457200" y="33337"/>
                </a:lnTo>
                <a:lnTo>
                  <a:pt x="457200" y="19050"/>
                </a:lnTo>
                <a:lnTo>
                  <a:pt x="464344" y="7143"/>
                </a:lnTo>
                <a:lnTo>
                  <a:pt x="488157" y="0"/>
                </a:lnTo>
                <a:lnTo>
                  <a:pt x="523875" y="7143"/>
                </a:lnTo>
                <a:lnTo>
                  <a:pt x="619125" y="47625"/>
                </a:lnTo>
                <a:lnTo>
                  <a:pt x="692944" y="83343"/>
                </a:lnTo>
                <a:lnTo>
                  <a:pt x="752475" y="119062"/>
                </a:lnTo>
                <a:lnTo>
                  <a:pt x="821532" y="166687"/>
                </a:lnTo>
                <a:lnTo>
                  <a:pt x="878682" y="214312"/>
                </a:lnTo>
                <a:lnTo>
                  <a:pt x="921544" y="254793"/>
                </a:lnTo>
                <a:lnTo>
                  <a:pt x="947738" y="285750"/>
                </a:lnTo>
                <a:lnTo>
                  <a:pt x="964407" y="311943"/>
                </a:lnTo>
                <a:lnTo>
                  <a:pt x="973932" y="342900"/>
                </a:lnTo>
                <a:lnTo>
                  <a:pt x="973932" y="366712"/>
                </a:lnTo>
                <a:lnTo>
                  <a:pt x="966788" y="390525"/>
                </a:lnTo>
                <a:lnTo>
                  <a:pt x="950119" y="400050"/>
                </a:lnTo>
                <a:lnTo>
                  <a:pt x="914400" y="402431"/>
                </a:lnTo>
                <a:lnTo>
                  <a:pt x="821532" y="411956"/>
                </a:lnTo>
                <a:lnTo>
                  <a:pt x="733425" y="431006"/>
                </a:lnTo>
                <a:lnTo>
                  <a:pt x="671513" y="450056"/>
                </a:lnTo>
                <a:lnTo>
                  <a:pt x="597694" y="478631"/>
                </a:lnTo>
                <a:lnTo>
                  <a:pt x="473869" y="540543"/>
                </a:lnTo>
                <a:lnTo>
                  <a:pt x="302419" y="628650"/>
                </a:lnTo>
                <a:lnTo>
                  <a:pt x="173832" y="700087"/>
                </a:lnTo>
                <a:lnTo>
                  <a:pt x="78582" y="754856"/>
                </a:lnTo>
                <a:lnTo>
                  <a:pt x="0" y="690562"/>
                </a:lnTo>
                <a:lnTo>
                  <a:pt x="78582" y="638175"/>
                </a:lnTo>
                <a:lnTo>
                  <a:pt x="157163" y="583406"/>
                </a:lnTo>
                <a:lnTo>
                  <a:pt x="266700" y="502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4949F3E8-4C33-4D33-9891-C71C009B8239}"/>
              </a:ext>
            </a:extLst>
          </p:cNvPr>
          <p:cNvSpPr/>
          <p:nvPr/>
        </p:nvSpPr>
        <p:spPr>
          <a:xfrm>
            <a:off x="4257675" y="1736725"/>
            <a:ext cx="1627188" cy="357188"/>
          </a:xfrm>
          <a:custGeom>
            <a:avLst/>
            <a:gdLst>
              <a:gd name="connsiteX0" fmla="*/ 1219200 w 1626394"/>
              <a:gd name="connsiteY0" fmla="*/ 257175 h 357188"/>
              <a:gd name="connsiteX1" fmla="*/ 1054894 w 1626394"/>
              <a:gd name="connsiteY1" fmla="*/ 285750 h 357188"/>
              <a:gd name="connsiteX2" fmla="*/ 892969 w 1626394"/>
              <a:gd name="connsiteY2" fmla="*/ 316706 h 357188"/>
              <a:gd name="connsiteX3" fmla="*/ 683419 w 1626394"/>
              <a:gd name="connsiteY3" fmla="*/ 338138 h 357188"/>
              <a:gd name="connsiteX4" fmla="*/ 569119 w 1626394"/>
              <a:gd name="connsiteY4" fmla="*/ 352425 h 357188"/>
              <a:gd name="connsiteX5" fmla="*/ 485775 w 1626394"/>
              <a:gd name="connsiteY5" fmla="*/ 357188 h 357188"/>
              <a:gd name="connsiteX6" fmla="*/ 340519 w 1626394"/>
              <a:gd name="connsiteY6" fmla="*/ 357188 h 357188"/>
              <a:gd name="connsiteX7" fmla="*/ 292894 w 1626394"/>
              <a:gd name="connsiteY7" fmla="*/ 352425 h 357188"/>
              <a:gd name="connsiteX8" fmla="*/ 240506 w 1626394"/>
              <a:gd name="connsiteY8" fmla="*/ 340519 h 357188"/>
              <a:gd name="connsiteX9" fmla="*/ 173831 w 1626394"/>
              <a:gd name="connsiteY9" fmla="*/ 323850 h 357188"/>
              <a:gd name="connsiteX10" fmla="*/ 119063 w 1626394"/>
              <a:gd name="connsiteY10" fmla="*/ 307181 h 357188"/>
              <a:gd name="connsiteX11" fmla="*/ 23813 w 1626394"/>
              <a:gd name="connsiteY11" fmla="*/ 273844 h 357188"/>
              <a:gd name="connsiteX12" fmla="*/ 0 w 1626394"/>
              <a:gd name="connsiteY12" fmla="*/ 259556 h 357188"/>
              <a:gd name="connsiteX13" fmla="*/ 92869 w 1626394"/>
              <a:gd name="connsiteY13" fmla="*/ 150019 h 357188"/>
              <a:gd name="connsiteX14" fmla="*/ 178594 w 1626394"/>
              <a:gd name="connsiteY14" fmla="*/ 185738 h 357188"/>
              <a:gd name="connsiteX15" fmla="*/ 245269 w 1626394"/>
              <a:gd name="connsiteY15" fmla="*/ 204788 h 357188"/>
              <a:gd name="connsiteX16" fmla="*/ 309563 w 1626394"/>
              <a:gd name="connsiteY16" fmla="*/ 219075 h 357188"/>
              <a:gd name="connsiteX17" fmla="*/ 354806 w 1626394"/>
              <a:gd name="connsiteY17" fmla="*/ 221456 h 357188"/>
              <a:gd name="connsiteX18" fmla="*/ 426244 w 1626394"/>
              <a:gd name="connsiteY18" fmla="*/ 219075 h 357188"/>
              <a:gd name="connsiteX19" fmla="*/ 521494 w 1626394"/>
              <a:gd name="connsiteY19" fmla="*/ 209550 h 357188"/>
              <a:gd name="connsiteX20" fmla="*/ 635794 w 1626394"/>
              <a:gd name="connsiteY20" fmla="*/ 190500 h 357188"/>
              <a:gd name="connsiteX21" fmla="*/ 735806 w 1626394"/>
              <a:gd name="connsiteY21" fmla="*/ 171450 h 357188"/>
              <a:gd name="connsiteX22" fmla="*/ 916781 w 1626394"/>
              <a:gd name="connsiteY22" fmla="*/ 130969 h 357188"/>
              <a:gd name="connsiteX23" fmla="*/ 1016794 w 1626394"/>
              <a:gd name="connsiteY23" fmla="*/ 116681 h 357188"/>
              <a:gd name="connsiteX24" fmla="*/ 1102519 w 1626394"/>
              <a:gd name="connsiteY24" fmla="*/ 97631 h 357188"/>
              <a:gd name="connsiteX25" fmla="*/ 1157288 w 1626394"/>
              <a:gd name="connsiteY25" fmla="*/ 83344 h 357188"/>
              <a:gd name="connsiteX26" fmla="*/ 1243013 w 1626394"/>
              <a:gd name="connsiteY26" fmla="*/ 52388 h 357188"/>
              <a:gd name="connsiteX27" fmla="*/ 1283494 w 1626394"/>
              <a:gd name="connsiteY27" fmla="*/ 33338 h 357188"/>
              <a:gd name="connsiteX28" fmla="*/ 1302544 w 1626394"/>
              <a:gd name="connsiteY28" fmla="*/ 16669 h 357188"/>
              <a:gd name="connsiteX29" fmla="*/ 1326356 w 1626394"/>
              <a:gd name="connsiteY29" fmla="*/ 0 h 357188"/>
              <a:gd name="connsiteX30" fmla="*/ 1347788 w 1626394"/>
              <a:gd name="connsiteY30" fmla="*/ 0 h 357188"/>
              <a:gd name="connsiteX31" fmla="*/ 1397794 w 1626394"/>
              <a:gd name="connsiteY31" fmla="*/ 4763 h 357188"/>
              <a:gd name="connsiteX32" fmla="*/ 1473994 w 1626394"/>
              <a:gd name="connsiteY32" fmla="*/ 23813 h 357188"/>
              <a:gd name="connsiteX33" fmla="*/ 1569244 w 1626394"/>
              <a:gd name="connsiteY33" fmla="*/ 66675 h 357188"/>
              <a:gd name="connsiteX34" fmla="*/ 1600200 w 1626394"/>
              <a:gd name="connsiteY34" fmla="*/ 80963 h 357188"/>
              <a:gd name="connsiteX35" fmla="*/ 1614488 w 1626394"/>
              <a:gd name="connsiteY35" fmla="*/ 88106 h 357188"/>
              <a:gd name="connsiteX36" fmla="*/ 1621631 w 1626394"/>
              <a:gd name="connsiteY36" fmla="*/ 102394 h 357188"/>
              <a:gd name="connsiteX37" fmla="*/ 1626394 w 1626394"/>
              <a:gd name="connsiteY37" fmla="*/ 126206 h 357188"/>
              <a:gd name="connsiteX38" fmla="*/ 1616869 w 1626394"/>
              <a:gd name="connsiteY38" fmla="*/ 157163 h 357188"/>
              <a:gd name="connsiteX39" fmla="*/ 1595438 w 1626394"/>
              <a:gd name="connsiteY39" fmla="*/ 183356 h 357188"/>
              <a:gd name="connsiteX40" fmla="*/ 1564481 w 1626394"/>
              <a:gd name="connsiteY40" fmla="*/ 202406 h 357188"/>
              <a:gd name="connsiteX41" fmla="*/ 1488281 w 1626394"/>
              <a:gd name="connsiteY41" fmla="*/ 214313 h 357188"/>
              <a:gd name="connsiteX42" fmla="*/ 1295400 w 1626394"/>
              <a:gd name="connsiteY42" fmla="*/ 245269 h 357188"/>
              <a:gd name="connsiteX43" fmla="*/ 1219200 w 1626394"/>
              <a:gd name="connsiteY43" fmla="*/ 257175 h 357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26394" h="357188">
                <a:moveTo>
                  <a:pt x="1219200" y="257175"/>
                </a:moveTo>
                <a:lnTo>
                  <a:pt x="1054894" y="285750"/>
                </a:lnTo>
                <a:lnTo>
                  <a:pt x="892969" y="316706"/>
                </a:lnTo>
                <a:lnTo>
                  <a:pt x="683419" y="338138"/>
                </a:lnTo>
                <a:lnTo>
                  <a:pt x="569119" y="352425"/>
                </a:lnTo>
                <a:lnTo>
                  <a:pt x="485775" y="357188"/>
                </a:lnTo>
                <a:lnTo>
                  <a:pt x="340519" y="357188"/>
                </a:lnTo>
                <a:lnTo>
                  <a:pt x="292894" y="352425"/>
                </a:lnTo>
                <a:lnTo>
                  <a:pt x="240506" y="340519"/>
                </a:lnTo>
                <a:lnTo>
                  <a:pt x="173831" y="323850"/>
                </a:lnTo>
                <a:lnTo>
                  <a:pt x="119063" y="307181"/>
                </a:lnTo>
                <a:lnTo>
                  <a:pt x="23813" y="273844"/>
                </a:lnTo>
                <a:lnTo>
                  <a:pt x="0" y="259556"/>
                </a:lnTo>
                <a:lnTo>
                  <a:pt x="92869" y="150019"/>
                </a:lnTo>
                <a:lnTo>
                  <a:pt x="178594" y="185738"/>
                </a:lnTo>
                <a:lnTo>
                  <a:pt x="245269" y="204788"/>
                </a:lnTo>
                <a:lnTo>
                  <a:pt x="309563" y="219075"/>
                </a:lnTo>
                <a:lnTo>
                  <a:pt x="354806" y="221456"/>
                </a:lnTo>
                <a:lnTo>
                  <a:pt x="426244" y="219075"/>
                </a:lnTo>
                <a:lnTo>
                  <a:pt x="521494" y="209550"/>
                </a:lnTo>
                <a:lnTo>
                  <a:pt x="635794" y="190500"/>
                </a:lnTo>
                <a:lnTo>
                  <a:pt x="735806" y="171450"/>
                </a:lnTo>
                <a:lnTo>
                  <a:pt x="916781" y="130969"/>
                </a:lnTo>
                <a:lnTo>
                  <a:pt x="1016794" y="116681"/>
                </a:lnTo>
                <a:lnTo>
                  <a:pt x="1102519" y="97631"/>
                </a:lnTo>
                <a:lnTo>
                  <a:pt x="1157288" y="83344"/>
                </a:lnTo>
                <a:lnTo>
                  <a:pt x="1243013" y="52388"/>
                </a:lnTo>
                <a:lnTo>
                  <a:pt x="1283494" y="33338"/>
                </a:lnTo>
                <a:lnTo>
                  <a:pt x="1302544" y="16669"/>
                </a:lnTo>
                <a:lnTo>
                  <a:pt x="1326356" y="0"/>
                </a:lnTo>
                <a:lnTo>
                  <a:pt x="1347788" y="0"/>
                </a:lnTo>
                <a:lnTo>
                  <a:pt x="1397794" y="4763"/>
                </a:lnTo>
                <a:lnTo>
                  <a:pt x="1473994" y="23813"/>
                </a:lnTo>
                <a:lnTo>
                  <a:pt x="1569244" y="66675"/>
                </a:lnTo>
                <a:lnTo>
                  <a:pt x="1600200" y="80963"/>
                </a:lnTo>
                <a:lnTo>
                  <a:pt x="1614488" y="88106"/>
                </a:lnTo>
                <a:lnTo>
                  <a:pt x="1621631" y="102394"/>
                </a:lnTo>
                <a:lnTo>
                  <a:pt x="1626394" y="126206"/>
                </a:lnTo>
                <a:lnTo>
                  <a:pt x="1616869" y="157163"/>
                </a:lnTo>
                <a:lnTo>
                  <a:pt x="1595438" y="183356"/>
                </a:lnTo>
                <a:lnTo>
                  <a:pt x="1564481" y="202406"/>
                </a:lnTo>
                <a:lnTo>
                  <a:pt x="1488281" y="214313"/>
                </a:lnTo>
                <a:lnTo>
                  <a:pt x="1295400" y="245269"/>
                </a:lnTo>
                <a:lnTo>
                  <a:pt x="1219200" y="25717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5C2BBB5E-51C8-4DF3-BE23-8E5B7CEEE9BB}"/>
              </a:ext>
            </a:extLst>
          </p:cNvPr>
          <p:cNvSpPr/>
          <p:nvPr/>
        </p:nvSpPr>
        <p:spPr>
          <a:xfrm>
            <a:off x="3795714" y="2230439"/>
            <a:ext cx="2433637" cy="530225"/>
          </a:xfrm>
          <a:custGeom>
            <a:avLst/>
            <a:gdLst>
              <a:gd name="connsiteX0" fmla="*/ 766762 w 2433637"/>
              <a:gd name="connsiteY0" fmla="*/ 247650 h 531019"/>
              <a:gd name="connsiteX1" fmla="*/ 962025 w 2433637"/>
              <a:gd name="connsiteY1" fmla="*/ 211931 h 531019"/>
              <a:gd name="connsiteX2" fmla="*/ 1188243 w 2433637"/>
              <a:gd name="connsiteY2" fmla="*/ 171450 h 531019"/>
              <a:gd name="connsiteX3" fmla="*/ 1359693 w 2433637"/>
              <a:gd name="connsiteY3" fmla="*/ 133350 h 531019"/>
              <a:gd name="connsiteX4" fmla="*/ 1502568 w 2433637"/>
              <a:gd name="connsiteY4" fmla="*/ 121444 h 531019"/>
              <a:gd name="connsiteX5" fmla="*/ 1726406 w 2433637"/>
              <a:gd name="connsiteY5" fmla="*/ 88106 h 531019"/>
              <a:gd name="connsiteX6" fmla="*/ 1869281 w 2433637"/>
              <a:gd name="connsiteY6" fmla="*/ 64294 h 531019"/>
              <a:gd name="connsiteX7" fmla="*/ 1971675 w 2433637"/>
              <a:gd name="connsiteY7" fmla="*/ 42862 h 531019"/>
              <a:gd name="connsiteX8" fmla="*/ 2002631 w 2433637"/>
              <a:gd name="connsiteY8" fmla="*/ 33337 h 531019"/>
              <a:gd name="connsiteX9" fmla="*/ 2038350 w 2433637"/>
              <a:gd name="connsiteY9" fmla="*/ 16669 h 531019"/>
              <a:gd name="connsiteX10" fmla="*/ 2059781 w 2433637"/>
              <a:gd name="connsiteY10" fmla="*/ 2381 h 531019"/>
              <a:gd name="connsiteX11" fmla="*/ 2081212 w 2433637"/>
              <a:gd name="connsiteY11" fmla="*/ 0 h 531019"/>
              <a:gd name="connsiteX12" fmla="*/ 2126456 w 2433637"/>
              <a:gd name="connsiteY12" fmla="*/ 9525 h 531019"/>
              <a:gd name="connsiteX13" fmla="*/ 2205037 w 2433637"/>
              <a:gd name="connsiteY13" fmla="*/ 30956 h 531019"/>
              <a:gd name="connsiteX14" fmla="*/ 2264568 w 2433637"/>
              <a:gd name="connsiteY14" fmla="*/ 52387 h 531019"/>
              <a:gd name="connsiteX15" fmla="*/ 2314575 w 2433637"/>
              <a:gd name="connsiteY15" fmla="*/ 73819 h 531019"/>
              <a:gd name="connsiteX16" fmla="*/ 2371725 w 2433637"/>
              <a:gd name="connsiteY16" fmla="*/ 104775 h 531019"/>
              <a:gd name="connsiteX17" fmla="*/ 2400300 w 2433637"/>
              <a:gd name="connsiteY17" fmla="*/ 126206 h 531019"/>
              <a:gd name="connsiteX18" fmla="*/ 2419350 w 2433637"/>
              <a:gd name="connsiteY18" fmla="*/ 142875 h 531019"/>
              <a:gd name="connsiteX19" fmla="*/ 2431256 w 2433637"/>
              <a:gd name="connsiteY19" fmla="*/ 161925 h 531019"/>
              <a:gd name="connsiteX20" fmla="*/ 2433637 w 2433637"/>
              <a:gd name="connsiteY20" fmla="*/ 185737 h 531019"/>
              <a:gd name="connsiteX21" fmla="*/ 2426493 w 2433637"/>
              <a:gd name="connsiteY21" fmla="*/ 207169 h 531019"/>
              <a:gd name="connsiteX22" fmla="*/ 2409825 w 2433637"/>
              <a:gd name="connsiteY22" fmla="*/ 226219 h 531019"/>
              <a:gd name="connsiteX23" fmla="*/ 2386012 w 2433637"/>
              <a:gd name="connsiteY23" fmla="*/ 242887 h 531019"/>
              <a:gd name="connsiteX24" fmla="*/ 2305050 w 2433637"/>
              <a:gd name="connsiteY24" fmla="*/ 257175 h 531019"/>
              <a:gd name="connsiteX25" fmla="*/ 2150268 w 2433637"/>
              <a:gd name="connsiteY25" fmla="*/ 264319 h 531019"/>
              <a:gd name="connsiteX26" fmla="*/ 2033587 w 2433637"/>
              <a:gd name="connsiteY26" fmla="*/ 264319 h 531019"/>
              <a:gd name="connsiteX27" fmla="*/ 1945481 w 2433637"/>
              <a:gd name="connsiteY27" fmla="*/ 266700 h 531019"/>
              <a:gd name="connsiteX28" fmla="*/ 1735931 w 2433637"/>
              <a:gd name="connsiteY28" fmla="*/ 278606 h 531019"/>
              <a:gd name="connsiteX29" fmla="*/ 1547812 w 2433637"/>
              <a:gd name="connsiteY29" fmla="*/ 295275 h 531019"/>
              <a:gd name="connsiteX30" fmla="*/ 1354931 w 2433637"/>
              <a:gd name="connsiteY30" fmla="*/ 314325 h 531019"/>
              <a:gd name="connsiteX31" fmla="*/ 1123950 w 2433637"/>
              <a:gd name="connsiteY31" fmla="*/ 338137 h 531019"/>
              <a:gd name="connsiteX32" fmla="*/ 976312 w 2433637"/>
              <a:gd name="connsiteY32" fmla="*/ 364331 h 531019"/>
              <a:gd name="connsiteX33" fmla="*/ 731043 w 2433637"/>
              <a:gd name="connsiteY33" fmla="*/ 407194 h 531019"/>
              <a:gd name="connsiteX34" fmla="*/ 581025 w 2433637"/>
              <a:gd name="connsiteY34" fmla="*/ 450056 h 531019"/>
              <a:gd name="connsiteX35" fmla="*/ 450056 w 2433637"/>
              <a:gd name="connsiteY35" fmla="*/ 490537 h 531019"/>
              <a:gd name="connsiteX36" fmla="*/ 366712 w 2433637"/>
              <a:gd name="connsiteY36" fmla="*/ 526256 h 531019"/>
              <a:gd name="connsiteX37" fmla="*/ 347662 w 2433637"/>
              <a:gd name="connsiteY37" fmla="*/ 531019 h 531019"/>
              <a:gd name="connsiteX38" fmla="*/ 326231 w 2433637"/>
              <a:gd name="connsiteY38" fmla="*/ 526256 h 531019"/>
              <a:gd name="connsiteX39" fmla="*/ 264318 w 2433637"/>
              <a:gd name="connsiteY39" fmla="*/ 500062 h 531019"/>
              <a:gd name="connsiteX40" fmla="*/ 176212 w 2433637"/>
              <a:gd name="connsiteY40" fmla="*/ 447675 h 531019"/>
              <a:gd name="connsiteX41" fmla="*/ 61912 w 2433637"/>
              <a:gd name="connsiteY41" fmla="*/ 369094 h 531019"/>
              <a:gd name="connsiteX42" fmla="*/ 21431 w 2433637"/>
              <a:gd name="connsiteY42" fmla="*/ 338137 h 531019"/>
              <a:gd name="connsiteX43" fmla="*/ 9525 w 2433637"/>
              <a:gd name="connsiteY43" fmla="*/ 321469 h 531019"/>
              <a:gd name="connsiteX44" fmla="*/ 0 w 2433637"/>
              <a:gd name="connsiteY44" fmla="*/ 295275 h 531019"/>
              <a:gd name="connsiteX45" fmla="*/ 2381 w 2433637"/>
              <a:gd name="connsiteY45" fmla="*/ 283369 h 531019"/>
              <a:gd name="connsiteX46" fmla="*/ 7143 w 2433637"/>
              <a:gd name="connsiteY46" fmla="*/ 276225 h 531019"/>
              <a:gd name="connsiteX47" fmla="*/ 30956 w 2433637"/>
              <a:gd name="connsiteY47" fmla="*/ 278606 h 531019"/>
              <a:gd name="connsiteX48" fmla="*/ 76200 w 2433637"/>
              <a:gd name="connsiteY48" fmla="*/ 292894 h 531019"/>
              <a:gd name="connsiteX49" fmla="*/ 200025 w 2433637"/>
              <a:gd name="connsiteY49" fmla="*/ 319087 h 531019"/>
              <a:gd name="connsiteX50" fmla="*/ 292893 w 2433637"/>
              <a:gd name="connsiteY50" fmla="*/ 333375 h 531019"/>
              <a:gd name="connsiteX51" fmla="*/ 338137 w 2433637"/>
              <a:gd name="connsiteY51" fmla="*/ 328612 h 531019"/>
              <a:gd name="connsiteX52" fmla="*/ 466725 w 2433637"/>
              <a:gd name="connsiteY52" fmla="*/ 302419 h 531019"/>
              <a:gd name="connsiteX53" fmla="*/ 766762 w 2433637"/>
              <a:gd name="connsiteY53" fmla="*/ 247650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33637" h="531019">
                <a:moveTo>
                  <a:pt x="766762" y="247650"/>
                </a:moveTo>
                <a:lnTo>
                  <a:pt x="962025" y="211931"/>
                </a:lnTo>
                <a:lnTo>
                  <a:pt x="1188243" y="171450"/>
                </a:lnTo>
                <a:lnTo>
                  <a:pt x="1359693" y="133350"/>
                </a:lnTo>
                <a:lnTo>
                  <a:pt x="1502568" y="121444"/>
                </a:lnTo>
                <a:lnTo>
                  <a:pt x="1726406" y="88106"/>
                </a:lnTo>
                <a:lnTo>
                  <a:pt x="1869281" y="64294"/>
                </a:lnTo>
                <a:lnTo>
                  <a:pt x="1971675" y="42862"/>
                </a:lnTo>
                <a:lnTo>
                  <a:pt x="2002631" y="33337"/>
                </a:lnTo>
                <a:lnTo>
                  <a:pt x="2038350" y="16669"/>
                </a:lnTo>
                <a:lnTo>
                  <a:pt x="2059781" y="2381"/>
                </a:lnTo>
                <a:lnTo>
                  <a:pt x="2081212" y="0"/>
                </a:lnTo>
                <a:lnTo>
                  <a:pt x="2126456" y="9525"/>
                </a:lnTo>
                <a:lnTo>
                  <a:pt x="2205037" y="30956"/>
                </a:lnTo>
                <a:lnTo>
                  <a:pt x="2264568" y="52387"/>
                </a:lnTo>
                <a:lnTo>
                  <a:pt x="2314575" y="73819"/>
                </a:lnTo>
                <a:lnTo>
                  <a:pt x="2371725" y="104775"/>
                </a:lnTo>
                <a:lnTo>
                  <a:pt x="2400300" y="126206"/>
                </a:lnTo>
                <a:lnTo>
                  <a:pt x="2419350" y="142875"/>
                </a:lnTo>
                <a:lnTo>
                  <a:pt x="2431256" y="161925"/>
                </a:lnTo>
                <a:lnTo>
                  <a:pt x="2433637" y="185737"/>
                </a:lnTo>
                <a:lnTo>
                  <a:pt x="2426493" y="207169"/>
                </a:lnTo>
                <a:lnTo>
                  <a:pt x="2409825" y="226219"/>
                </a:lnTo>
                <a:lnTo>
                  <a:pt x="2386012" y="242887"/>
                </a:lnTo>
                <a:lnTo>
                  <a:pt x="2305050" y="257175"/>
                </a:lnTo>
                <a:lnTo>
                  <a:pt x="2150268" y="264319"/>
                </a:lnTo>
                <a:lnTo>
                  <a:pt x="2033587" y="264319"/>
                </a:lnTo>
                <a:lnTo>
                  <a:pt x="1945481" y="266700"/>
                </a:lnTo>
                <a:lnTo>
                  <a:pt x="1735931" y="278606"/>
                </a:lnTo>
                <a:lnTo>
                  <a:pt x="1547812" y="295275"/>
                </a:lnTo>
                <a:lnTo>
                  <a:pt x="1354931" y="314325"/>
                </a:lnTo>
                <a:lnTo>
                  <a:pt x="1123950" y="338137"/>
                </a:lnTo>
                <a:lnTo>
                  <a:pt x="976312" y="364331"/>
                </a:lnTo>
                <a:lnTo>
                  <a:pt x="731043" y="407194"/>
                </a:lnTo>
                <a:lnTo>
                  <a:pt x="581025" y="450056"/>
                </a:lnTo>
                <a:lnTo>
                  <a:pt x="450056" y="490537"/>
                </a:lnTo>
                <a:lnTo>
                  <a:pt x="366712" y="526256"/>
                </a:lnTo>
                <a:lnTo>
                  <a:pt x="347662" y="531019"/>
                </a:lnTo>
                <a:lnTo>
                  <a:pt x="326231" y="526256"/>
                </a:lnTo>
                <a:lnTo>
                  <a:pt x="264318" y="500062"/>
                </a:lnTo>
                <a:lnTo>
                  <a:pt x="176212" y="447675"/>
                </a:lnTo>
                <a:lnTo>
                  <a:pt x="61912" y="369094"/>
                </a:lnTo>
                <a:lnTo>
                  <a:pt x="21431" y="338137"/>
                </a:lnTo>
                <a:lnTo>
                  <a:pt x="9525" y="321469"/>
                </a:lnTo>
                <a:lnTo>
                  <a:pt x="0" y="295275"/>
                </a:lnTo>
                <a:lnTo>
                  <a:pt x="2381" y="283369"/>
                </a:lnTo>
                <a:lnTo>
                  <a:pt x="7143" y="276225"/>
                </a:lnTo>
                <a:lnTo>
                  <a:pt x="30956" y="278606"/>
                </a:lnTo>
                <a:lnTo>
                  <a:pt x="76200" y="292894"/>
                </a:lnTo>
                <a:lnTo>
                  <a:pt x="200025" y="319087"/>
                </a:lnTo>
                <a:lnTo>
                  <a:pt x="292893" y="333375"/>
                </a:lnTo>
                <a:lnTo>
                  <a:pt x="338137" y="328612"/>
                </a:lnTo>
                <a:lnTo>
                  <a:pt x="466725" y="302419"/>
                </a:lnTo>
                <a:lnTo>
                  <a:pt x="766762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754CDFC-81D1-4CDC-B794-EBEAB1CA2DB0}"/>
              </a:ext>
            </a:extLst>
          </p:cNvPr>
          <p:cNvSpPr/>
          <p:nvPr/>
        </p:nvSpPr>
        <p:spPr>
          <a:xfrm>
            <a:off x="4276725" y="2763838"/>
            <a:ext cx="1773238" cy="1085850"/>
          </a:xfrm>
          <a:custGeom>
            <a:avLst/>
            <a:gdLst>
              <a:gd name="connsiteX0" fmla="*/ 1121569 w 1774031"/>
              <a:gd name="connsiteY0" fmla="*/ 223837 h 1085850"/>
              <a:gd name="connsiteX1" fmla="*/ 871538 w 1774031"/>
              <a:gd name="connsiteY1" fmla="*/ 247650 h 1085850"/>
              <a:gd name="connsiteX2" fmla="*/ 690563 w 1774031"/>
              <a:gd name="connsiteY2" fmla="*/ 290512 h 1085850"/>
              <a:gd name="connsiteX3" fmla="*/ 528638 w 1774031"/>
              <a:gd name="connsiteY3" fmla="*/ 307181 h 1085850"/>
              <a:gd name="connsiteX4" fmla="*/ 261938 w 1774031"/>
              <a:gd name="connsiteY4" fmla="*/ 338137 h 1085850"/>
              <a:gd name="connsiteX5" fmla="*/ 23813 w 1774031"/>
              <a:gd name="connsiteY5" fmla="*/ 366712 h 1085850"/>
              <a:gd name="connsiteX6" fmla="*/ 0 w 1774031"/>
              <a:gd name="connsiteY6" fmla="*/ 230981 h 1085850"/>
              <a:gd name="connsiteX7" fmla="*/ 61913 w 1774031"/>
              <a:gd name="connsiteY7" fmla="*/ 221456 h 1085850"/>
              <a:gd name="connsiteX8" fmla="*/ 147638 w 1774031"/>
              <a:gd name="connsiteY8" fmla="*/ 211931 h 1085850"/>
              <a:gd name="connsiteX9" fmla="*/ 359569 w 1774031"/>
              <a:gd name="connsiteY9" fmla="*/ 180975 h 1085850"/>
              <a:gd name="connsiteX10" fmla="*/ 604838 w 1774031"/>
              <a:gd name="connsiteY10" fmla="*/ 145256 h 1085850"/>
              <a:gd name="connsiteX11" fmla="*/ 697706 w 1774031"/>
              <a:gd name="connsiteY11" fmla="*/ 130969 h 1085850"/>
              <a:gd name="connsiteX12" fmla="*/ 876300 w 1774031"/>
              <a:gd name="connsiteY12" fmla="*/ 114300 h 1085850"/>
              <a:gd name="connsiteX13" fmla="*/ 1042988 w 1774031"/>
              <a:gd name="connsiteY13" fmla="*/ 88106 h 1085850"/>
              <a:gd name="connsiteX14" fmla="*/ 1226344 w 1774031"/>
              <a:gd name="connsiteY14" fmla="*/ 57150 h 1085850"/>
              <a:gd name="connsiteX15" fmla="*/ 1431131 w 1774031"/>
              <a:gd name="connsiteY15" fmla="*/ 23812 h 1085850"/>
              <a:gd name="connsiteX16" fmla="*/ 1557338 w 1774031"/>
              <a:gd name="connsiteY16" fmla="*/ 0 h 1085850"/>
              <a:gd name="connsiteX17" fmla="*/ 1588294 w 1774031"/>
              <a:gd name="connsiteY17" fmla="*/ 4762 h 1085850"/>
              <a:gd name="connsiteX18" fmla="*/ 1621631 w 1774031"/>
              <a:gd name="connsiteY18" fmla="*/ 16669 h 1085850"/>
              <a:gd name="connsiteX19" fmla="*/ 1659731 w 1774031"/>
              <a:gd name="connsiteY19" fmla="*/ 38100 h 1085850"/>
              <a:gd name="connsiteX20" fmla="*/ 1685925 w 1774031"/>
              <a:gd name="connsiteY20" fmla="*/ 59531 h 1085850"/>
              <a:gd name="connsiteX21" fmla="*/ 1707356 w 1774031"/>
              <a:gd name="connsiteY21" fmla="*/ 78581 h 1085850"/>
              <a:gd name="connsiteX22" fmla="*/ 1740694 w 1774031"/>
              <a:gd name="connsiteY22" fmla="*/ 114300 h 1085850"/>
              <a:gd name="connsiteX23" fmla="*/ 1762125 w 1774031"/>
              <a:gd name="connsiteY23" fmla="*/ 140494 h 1085850"/>
              <a:gd name="connsiteX24" fmla="*/ 1774031 w 1774031"/>
              <a:gd name="connsiteY24" fmla="*/ 159544 h 1085850"/>
              <a:gd name="connsiteX25" fmla="*/ 1774031 w 1774031"/>
              <a:gd name="connsiteY25" fmla="*/ 185737 h 1085850"/>
              <a:gd name="connsiteX26" fmla="*/ 1759744 w 1774031"/>
              <a:gd name="connsiteY26" fmla="*/ 219075 h 1085850"/>
              <a:gd name="connsiteX27" fmla="*/ 1733550 w 1774031"/>
              <a:gd name="connsiteY27" fmla="*/ 271462 h 1085850"/>
              <a:gd name="connsiteX28" fmla="*/ 1721644 w 1774031"/>
              <a:gd name="connsiteY28" fmla="*/ 300037 h 1085850"/>
              <a:gd name="connsiteX29" fmla="*/ 1685925 w 1774031"/>
              <a:gd name="connsiteY29" fmla="*/ 435769 h 1085850"/>
              <a:gd name="connsiteX30" fmla="*/ 1645444 w 1774031"/>
              <a:gd name="connsiteY30" fmla="*/ 583406 h 1085850"/>
              <a:gd name="connsiteX31" fmla="*/ 1581150 w 1774031"/>
              <a:gd name="connsiteY31" fmla="*/ 783431 h 1085850"/>
              <a:gd name="connsiteX32" fmla="*/ 1533525 w 1774031"/>
              <a:gd name="connsiteY32" fmla="*/ 900112 h 1085850"/>
              <a:gd name="connsiteX33" fmla="*/ 1481138 w 1774031"/>
              <a:gd name="connsiteY33" fmla="*/ 1019175 h 1085850"/>
              <a:gd name="connsiteX34" fmla="*/ 1454944 w 1774031"/>
              <a:gd name="connsiteY34" fmla="*/ 1064419 h 1085850"/>
              <a:gd name="connsiteX35" fmla="*/ 1438275 w 1774031"/>
              <a:gd name="connsiteY35" fmla="*/ 1078706 h 1085850"/>
              <a:gd name="connsiteX36" fmla="*/ 1426369 w 1774031"/>
              <a:gd name="connsiteY36" fmla="*/ 1085850 h 1085850"/>
              <a:gd name="connsiteX37" fmla="*/ 1409700 w 1774031"/>
              <a:gd name="connsiteY37" fmla="*/ 1083469 h 1085850"/>
              <a:gd name="connsiteX38" fmla="*/ 1393031 w 1774031"/>
              <a:gd name="connsiteY38" fmla="*/ 1073944 h 1085850"/>
              <a:gd name="connsiteX39" fmla="*/ 1376363 w 1774031"/>
              <a:gd name="connsiteY39" fmla="*/ 1042987 h 1085850"/>
              <a:gd name="connsiteX40" fmla="*/ 1378744 w 1774031"/>
              <a:gd name="connsiteY40" fmla="*/ 650081 h 1085850"/>
              <a:gd name="connsiteX41" fmla="*/ 1402556 w 1774031"/>
              <a:gd name="connsiteY41" fmla="*/ 590550 h 1085850"/>
              <a:gd name="connsiteX42" fmla="*/ 1416844 w 1774031"/>
              <a:gd name="connsiteY42" fmla="*/ 545306 h 1085850"/>
              <a:gd name="connsiteX43" fmla="*/ 1431131 w 1774031"/>
              <a:gd name="connsiteY43" fmla="*/ 492919 h 1085850"/>
              <a:gd name="connsiteX44" fmla="*/ 1440656 w 1774031"/>
              <a:gd name="connsiteY44" fmla="*/ 442912 h 1085850"/>
              <a:gd name="connsiteX45" fmla="*/ 1447800 w 1774031"/>
              <a:gd name="connsiteY45" fmla="*/ 376237 h 1085850"/>
              <a:gd name="connsiteX46" fmla="*/ 1452563 w 1774031"/>
              <a:gd name="connsiteY46" fmla="*/ 319087 h 1085850"/>
              <a:gd name="connsiteX47" fmla="*/ 1452563 w 1774031"/>
              <a:gd name="connsiteY47" fmla="*/ 273844 h 1085850"/>
              <a:gd name="connsiteX48" fmla="*/ 1450181 w 1774031"/>
              <a:gd name="connsiteY48" fmla="*/ 242887 h 1085850"/>
              <a:gd name="connsiteX49" fmla="*/ 1445419 w 1774031"/>
              <a:gd name="connsiteY49" fmla="*/ 228600 h 1085850"/>
              <a:gd name="connsiteX50" fmla="*/ 1423988 w 1774031"/>
              <a:gd name="connsiteY50" fmla="*/ 211931 h 1085850"/>
              <a:gd name="connsiteX51" fmla="*/ 1393031 w 1774031"/>
              <a:gd name="connsiteY51" fmla="*/ 202406 h 1085850"/>
              <a:gd name="connsiteX52" fmla="*/ 1354931 w 1774031"/>
              <a:gd name="connsiteY52" fmla="*/ 202406 h 1085850"/>
              <a:gd name="connsiteX53" fmla="*/ 1226344 w 1774031"/>
              <a:gd name="connsiteY53" fmla="*/ 214312 h 1085850"/>
              <a:gd name="connsiteX54" fmla="*/ 1121569 w 1774031"/>
              <a:gd name="connsiteY54" fmla="*/ 223837 h 1085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74031" h="1085850">
                <a:moveTo>
                  <a:pt x="1121569" y="223837"/>
                </a:moveTo>
                <a:lnTo>
                  <a:pt x="871538" y="247650"/>
                </a:lnTo>
                <a:lnTo>
                  <a:pt x="690563" y="290512"/>
                </a:lnTo>
                <a:lnTo>
                  <a:pt x="528638" y="307181"/>
                </a:lnTo>
                <a:lnTo>
                  <a:pt x="261938" y="338137"/>
                </a:lnTo>
                <a:lnTo>
                  <a:pt x="23813" y="366712"/>
                </a:lnTo>
                <a:lnTo>
                  <a:pt x="0" y="230981"/>
                </a:lnTo>
                <a:lnTo>
                  <a:pt x="61913" y="221456"/>
                </a:lnTo>
                <a:lnTo>
                  <a:pt x="147638" y="211931"/>
                </a:lnTo>
                <a:lnTo>
                  <a:pt x="359569" y="180975"/>
                </a:lnTo>
                <a:lnTo>
                  <a:pt x="604838" y="145256"/>
                </a:lnTo>
                <a:lnTo>
                  <a:pt x="697706" y="130969"/>
                </a:lnTo>
                <a:lnTo>
                  <a:pt x="876300" y="114300"/>
                </a:lnTo>
                <a:lnTo>
                  <a:pt x="1042988" y="88106"/>
                </a:lnTo>
                <a:lnTo>
                  <a:pt x="1226344" y="57150"/>
                </a:lnTo>
                <a:lnTo>
                  <a:pt x="1431131" y="23812"/>
                </a:lnTo>
                <a:lnTo>
                  <a:pt x="1557338" y="0"/>
                </a:lnTo>
                <a:lnTo>
                  <a:pt x="1588294" y="4762"/>
                </a:lnTo>
                <a:lnTo>
                  <a:pt x="1621631" y="16669"/>
                </a:lnTo>
                <a:lnTo>
                  <a:pt x="1659731" y="38100"/>
                </a:lnTo>
                <a:lnTo>
                  <a:pt x="1685925" y="59531"/>
                </a:lnTo>
                <a:lnTo>
                  <a:pt x="1707356" y="78581"/>
                </a:lnTo>
                <a:lnTo>
                  <a:pt x="1740694" y="114300"/>
                </a:lnTo>
                <a:lnTo>
                  <a:pt x="1762125" y="140494"/>
                </a:lnTo>
                <a:lnTo>
                  <a:pt x="1774031" y="159544"/>
                </a:lnTo>
                <a:lnTo>
                  <a:pt x="1774031" y="185737"/>
                </a:lnTo>
                <a:lnTo>
                  <a:pt x="1759744" y="219075"/>
                </a:lnTo>
                <a:lnTo>
                  <a:pt x="1733550" y="271462"/>
                </a:lnTo>
                <a:lnTo>
                  <a:pt x="1721644" y="300037"/>
                </a:lnTo>
                <a:lnTo>
                  <a:pt x="1685925" y="435769"/>
                </a:lnTo>
                <a:lnTo>
                  <a:pt x="1645444" y="583406"/>
                </a:lnTo>
                <a:lnTo>
                  <a:pt x="1581150" y="783431"/>
                </a:lnTo>
                <a:lnTo>
                  <a:pt x="1533525" y="900112"/>
                </a:lnTo>
                <a:lnTo>
                  <a:pt x="1481138" y="1019175"/>
                </a:lnTo>
                <a:lnTo>
                  <a:pt x="1454944" y="1064419"/>
                </a:lnTo>
                <a:lnTo>
                  <a:pt x="1438275" y="1078706"/>
                </a:lnTo>
                <a:lnTo>
                  <a:pt x="1426369" y="1085850"/>
                </a:lnTo>
                <a:lnTo>
                  <a:pt x="1409700" y="1083469"/>
                </a:lnTo>
                <a:lnTo>
                  <a:pt x="1393031" y="1073944"/>
                </a:lnTo>
                <a:lnTo>
                  <a:pt x="1376363" y="1042987"/>
                </a:lnTo>
                <a:cubicBezTo>
                  <a:pt x="1377157" y="912018"/>
                  <a:pt x="1377950" y="781050"/>
                  <a:pt x="1378744" y="650081"/>
                </a:cubicBezTo>
                <a:lnTo>
                  <a:pt x="1402556" y="590550"/>
                </a:lnTo>
                <a:lnTo>
                  <a:pt x="1416844" y="545306"/>
                </a:lnTo>
                <a:lnTo>
                  <a:pt x="1431131" y="492919"/>
                </a:lnTo>
                <a:lnTo>
                  <a:pt x="1440656" y="442912"/>
                </a:lnTo>
                <a:lnTo>
                  <a:pt x="1447800" y="376237"/>
                </a:lnTo>
                <a:lnTo>
                  <a:pt x="1452563" y="319087"/>
                </a:lnTo>
                <a:lnTo>
                  <a:pt x="1452563" y="273844"/>
                </a:lnTo>
                <a:lnTo>
                  <a:pt x="1450181" y="242887"/>
                </a:lnTo>
                <a:lnTo>
                  <a:pt x="1445419" y="228600"/>
                </a:lnTo>
                <a:lnTo>
                  <a:pt x="1423988" y="211931"/>
                </a:lnTo>
                <a:lnTo>
                  <a:pt x="1393031" y="202406"/>
                </a:lnTo>
                <a:lnTo>
                  <a:pt x="1354931" y="202406"/>
                </a:lnTo>
                <a:lnTo>
                  <a:pt x="1226344" y="214312"/>
                </a:lnTo>
                <a:lnTo>
                  <a:pt x="1121569" y="2238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BB92A29-AD12-4706-8233-816100A549F8}"/>
              </a:ext>
            </a:extLst>
          </p:cNvPr>
          <p:cNvSpPr/>
          <p:nvPr/>
        </p:nvSpPr>
        <p:spPr>
          <a:xfrm>
            <a:off x="5314951" y="3336925"/>
            <a:ext cx="371475" cy="503238"/>
          </a:xfrm>
          <a:custGeom>
            <a:avLst/>
            <a:gdLst>
              <a:gd name="connsiteX0" fmla="*/ 150019 w 371475"/>
              <a:gd name="connsiteY0" fmla="*/ 221456 h 502444"/>
              <a:gd name="connsiteX1" fmla="*/ 109538 w 371475"/>
              <a:gd name="connsiteY1" fmla="*/ 183356 h 502444"/>
              <a:gd name="connsiteX2" fmla="*/ 66675 w 371475"/>
              <a:gd name="connsiteY2" fmla="*/ 152400 h 502444"/>
              <a:gd name="connsiteX3" fmla="*/ 38100 w 371475"/>
              <a:gd name="connsiteY3" fmla="*/ 133350 h 502444"/>
              <a:gd name="connsiteX4" fmla="*/ 16669 w 371475"/>
              <a:gd name="connsiteY4" fmla="*/ 119063 h 502444"/>
              <a:gd name="connsiteX5" fmla="*/ 4763 w 371475"/>
              <a:gd name="connsiteY5" fmla="*/ 102394 h 502444"/>
              <a:gd name="connsiteX6" fmla="*/ 0 w 371475"/>
              <a:gd name="connsiteY6" fmla="*/ 73819 h 502444"/>
              <a:gd name="connsiteX7" fmla="*/ 9525 w 371475"/>
              <a:gd name="connsiteY7" fmla="*/ 61913 h 502444"/>
              <a:gd name="connsiteX8" fmla="*/ 23813 w 371475"/>
              <a:gd name="connsiteY8" fmla="*/ 61913 h 502444"/>
              <a:gd name="connsiteX9" fmla="*/ 50006 w 371475"/>
              <a:gd name="connsiteY9" fmla="*/ 71438 h 502444"/>
              <a:gd name="connsiteX10" fmla="*/ 95250 w 371475"/>
              <a:gd name="connsiteY10" fmla="*/ 80963 h 502444"/>
              <a:gd name="connsiteX11" fmla="*/ 192881 w 371475"/>
              <a:gd name="connsiteY11" fmla="*/ 107156 h 502444"/>
              <a:gd name="connsiteX12" fmla="*/ 250031 w 371475"/>
              <a:gd name="connsiteY12" fmla="*/ 116681 h 502444"/>
              <a:gd name="connsiteX13" fmla="*/ 271463 w 371475"/>
              <a:gd name="connsiteY13" fmla="*/ 114300 h 502444"/>
              <a:gd name="connsiteX14" fmla="*/ 302419 w 371475"/>
              <a:gd name="connsiteY14" fmla="*/ 104775 h 502444"/>
              <a:gd name="connsiteX15" fmla="*/ 323850 w 371475"/>
              <a:gd name="connsiteY15" fmla="*/ 90488 h 502444"/>
              <a:gd name="connsiteX16" fmla="*/ 338138 w 371475"/>
              <a:gd name="connsiteY16" fmla="*/ 76200 h 502444"/>
              <a:gd name="connsiteX17" fmla="*/ 352425 w 371475"/>
              <a:gd name="connsiteY17" fmla="*/ 52388 h 502444"/>
              <a:gd name="connsiteX18" fmla="*/ 371475 w 371475"/>
              <a:gd name="connsiteY18" fmla="*/ 0 h 502444"/>
              <a:gd name="connsiteX19" fmla="*/ 361950 w 371475"/>
              <a:gd name="connsiteY19" fmla="*/ 502444 h 502444"/>
              <a:gd name="connsiteX20" fmla="*/ 335756 w 371475"/>
              <a:gd name="connsiteY20" fmla="*/ 464344 h 502444"/>
              <a:gd name="connsiteX21" fmla="*/ 295275 w 371475"/>
              <a:gd name="connsiteY21" fmla="*/ 395288 h 502444"/>
              <a:gd name="connsiteX22" fmla="*/ 257175 w 371475"/>
              <a:gd name="connsiteY22" fmla="*/ 338138 h 502444"/>
              <a:gd name="connsiteX23" fmla="*/ 197644 w 371475"/>
              <a:gd name="connsiteY23" fmla="*/ 269081 h 502444"/>
              <a:gd name="connsiteX24" fmla="*/ 150019 w 371475"/>
              <a:gd name="connsiteY24" fmla="*/ 221456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71475" h="502444">
                <a:moveTo>
                  <a:pt x="150019" y="221456"/>
                </a:moveTo>
                <a:lnTo>
                  <a:pt x="109538" y="183356"/>
                </a:lnTo>
                <a:lnTo>
                  <a:pt x="66675" y="152400"/>
                </a:lnTo>
                <a:lnTo>
                  <a:pt x="38100" y="133350"/>
                </a:lnTo>
                <a:lnTo>
                  <a:pt x="16669" y="119063"/>
                </a:lnTo>
                <a:lnTo>
                  <a:pt x="4763" y="102394"/>
                </a:lnTo>
                <a:lnTo>
                  <a:pt x="0" y="73819"/>
                </a:lnTo>
                <a:lnTo>
                  <a:pt x="9525" y="61913"/>
                </a:lnTo>
                <a:lnTo>
                  <a:pt x="23813" y="61913"/>
                </a:lnTo>
                <a:lnTo>
                  <a:pt x="50006" y="71438"/>
                </a:lnTo>
                <a:lnTo>
                  <a:pt x="95250" y="80963"/>
                </a:lnTo>
                <a:lnTo>
                  <a:pt x="192881" y="107156"/>
                </a:lnTo>
                <a:lnTo>
                  <a:pt x="250031" y="116681"/>
                </a:lnTo>
                <a:lnTo>
                  <a:pt x="271463" y="114300"/>
                </a:lnTo>
                <a:lnTo>
                  <a:pt x="302419" y="104775"/>
                </a:lnTo>
                <a:lnTo>
                  <a:pt x="323850" y="90488"/>
                </a:lnTo>
                <a:lnTo>
                  <a:pt x="338138" y="76200"/>
                </a:lnTo>
                <a:lnTo>
                  <a:pt x="352425" y="52388"/>
                </a:lnTo>
                <a:lnTo>
                  <a:pt x="371475" y="0"/>
                </a:lnTo>
                <a:lnTo>
                  <a:pt x="361950" y="502444"/>
                </a:lnTo>
                <a:lnTo>
                  <a:pt x="335756" y="464344"/>
                </a:lnTo>
                <a:lnTo>
                  <a:pt x="295275" y="395288"/>
                </a:lnTo>
                <a:lnTo>
                  <a:pt x="257175" y="338138"/>
                </a:lnTo>
                <a:lnTo>
                  <a:pt x="197644" y="269081"/>
                </a:lnTo>
                <a:lnTo>
                  <a:pt x="150019" y="221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A2402D5-55A9-4C70-9E29-ADD53A194550}"/>
              </a:ext>
            </a:extLst>
          </p:cNvPr>
          <p:cNvSpPr/>
          <p:nvPr/>
        </p:nvSpPr>
        <p:spPr>
          <a:xfrm>
            <a:off x="4767264" y="1335089"/>
            <a:ext cx="434975" cy="2562225"/>
          </a:xfrm>
          <a:custGeom>
            <a:avLst/>
            <a:gdLst>
              <a:gd name="connsiteX0" fmla="*/ 404573 w 434175"/>
              <a:gd name="connsiteY0" fmla="*/ 1361733 h 2562294"/>
              <a:gd name="connsiteX1" fmla="*/ 404573 w 434175"/>
              <a:gd name="connsiteY1" fmla="*/ 1190694 h 2562294"/>
              <a:gd name="connsiteX2" fmla="*/ 407862 w 434175"/>
              <a:gd name="connsiteY2" fmla="*/ 697313 h 2562294"/>
              <a:gd name="connsiteX3" fmla="*/ 407862 w 434175"/>
              <a:gd name="connsiteY3" fmla="*/ 536142 h 2562294"/>
              <a:gd name="connsiteX4" fmla="*/ 417729 w 434175"/>
              <a:gd name="connsiteY4" fmla="*/ 407862 h 2562294"/>
              <a:gd name="connsiteX5" fmla="*/ 427597 w 434175"/>
              <a:gd name="connsiteY5" fmla="*/ 269716 h 2562294"/>
              <a:gd name="connsiteX6" fmla="*/ 434175 w 434175"/>
              <a:gd name="connsiteY6" fmla="*/ 233534 h 2562294"/>
              <a:gd name="connsiteX7" fmla="*/ 434175 w 434175"/>
              <a:gd name="connsiteY7" fmla="*/ 207221 h 2562294"/>
              <a:gd name="connsiteX8" fmla="*/ 424308 w 434175"/>
              <a:gd name="connsiteY8" fmla="*/ 171039 h 2562294"/>
              <a:gd name="connsiteX9" fmla="*/ 414440 w 434175"/>
              <a:gd name="connsiteY9" fmla="*/ 157883 h 2562294"/>
              <a:gd name="connsiteX10" fmla="*/ 397994 w 434175"/>
              <a:gd name="connsiteY10" fmla="*/ 141436 h 2562294"/>
              <a:gd name="connsiteX11" fmla="*/ 365102 w 434175"/>
              <a:gd name="connsiteY11" fmla="*/ 118412 h 2562294"/>
              <a:gd name="connsiteX12" fmla="*/ 299318 w 434175"/>
              <a:gd name="connsiteY12" fmla="*/ 82231 h 2562294"/>
              <a:gd name="connsiteX13" fmla="*/ 174328 w 434175"/>
              <a:gd name="connsiteY13" fmla="*/ 36182 h 2562294"/>
              <a:gd name="connsiteX14" fmla="*/ 75652 w 434175"/>
              <a:gd name="connsiteY14" fmla="*/ 6579 h 2562294"/>
              <a:gd name="connsiteX15" fmla="*/ 39470 w 434175"/>
              <a:gd name="connsiteY15" fmla="*/ 0 h 2562294"/>
              <a:gd name="connsiteX16" fmla="*/ 16446 w 434175"/>
              <a:gd name="connsiteY16" fmla="*/ 3290 h 2562294"/>
              <a:gd name="connsiteX17" fmla="*/ 6578 w 434175"/>
              <a:gd name="connsiteY17" fmla="*/ 13157 h 2562294"/>
              <a:gd name="connsiteX18" fmla="*/ 0 w 434175"/>
              <a:gd name="connsiteY18" fmla="*/ 29603 h 2562294"/>
              <a:gd name="connsiteX19" fmla="*/ 6578 w 434175"/>
              <a:gd name="connsiteY19" fmla="*/ 62495 h 2562294"/>
              <a:gd name="connsiteX20" fmla="*/ 19735 w 434175"/>
              <a:gd name="connsiteY20" fmla="*/ 78942 h 2562294"/>
              <a:gd name="connsiteX21" fmla="*/ 52627 w 434175"/>
              <a:gd name="connsiteY21" fmla="*/ 101966 h 2562294"/>
              <a:gd name="connsiteX22" fmla="*/ 92098 w 434175"/>
              <a:gd name="connsiteY22" fmla="*/ 134858 h 2562294"/>
              <a:gd name="connsiteX23" fmla="*/ 131568 w 434175"/>
              <a:gd name="connsiteY23" fmla="*/ 180907 h 2562294"/>
              <a:gd name="connsiteX24" fmla="*/ 161171 w 434175"/>
              <a:gd name="connsiteY24" fmla="*/ 226956 h 2562294"/>
              <a:gd name="connsiteX25" fmla="*/ 174328 w 434175"/>
              <a:gd name="connsiteY25" fmla="*/ 259848 h 2562294"/>
              <a:gd name="connsiteX26" fmla="*/ 177617 w 434175"/>
              <a:gd name="connsiteY26" fmla="*/ 279583 h 2562294"/>
              <a:gd name="connsiteX27" fmla="*/ 184196 w 434175"/>
              <a:gd name="connsiteY27" fmla="*/ 368392 h 2562294"/>
              <a:gd name="connsiteX28" fmla="*/ 184196 w 434175"/>
              <a:gd name="connsiteY28" fmla="*/ 598636 h 2562294"/>
              <a:gd name="connsiteX29" fmla="*/ 180906 w 434175"/>
              <a:gd name="connsiteY29" fmla="*/ 1095307 h 2562294"/>
              <a:gd name="connsiteX30" fmla="*/ 184196 w 434175"/>
              <a:gd name="connsiteY30" fmla="*/ 1585399 h 2562294"/>
              <a:gd name="connsiteX31" fmla="*/ 180906 w 434175"/>
              <a:gd name="connsiteY31" fmla="*/ 1825511 h 2562294"/>
              <a:gd name="connsiteX32" fmla="*/ 177617 w 434175"/>
              <a:gd name="connsiteY32" fmla="*/ 1904452 h 2562294"/>
              <a:gd name="connsiteX33" fmla="*/ 171039 w 434175"/>
              <a:gd name="connsiteY33" fmla="*/ 1989972 h 2562294"/>
              <a:gd name="connsiteX34" fmla="*/ 164460 w 434175"/>
              <a:gd name="connsiteY34" fmla="*/ 2075491 h 2562294"/>
              <a:gd name="connsiteX35" fmla="*/ 151304 w 434175"/>
              <a:gd name="connsiteY35" fmla="*/ 2154432 h 2562294"/>
              <a:gd name="connsiteX36" fmla="*/ 134857 w 434175"/>
              <a:gd name="connsiteY36" fmla="*/ 2253108 h 2562294"/>
              <a:gd name="connsiteX37" fmla="*/ 134857 w 434175"/>
              <a:gd name="connsiteY37" fmla="*/ 2299157 h 2562294"/>
              <a:gd name="connsiteX38" fmla="*/ 138147 w 434175"/>
              <a:gd name="connsiteY38" fmla="*/ 2345206 h 2562294"/>
              <a:gd name="connsiteX39" fmla="*/ 148014 w 434175"/>
              <a:gd name="connsiteY39" fmla="*/ 2401123 h 2562294"/>
              <a:gd name="connsiteX40" fmla="*/ 167750 w 434175"/>
              <a:gd name="connsiteY40" fmla="*/ 2450461 h 2562294"/>
              <a:gd name="connsiteX41" fmla="*/ 194063 w 434175"/>
              <a:gd name="connsiteY41" fmla="*/ 2496510 h 2562294"/>
              <a:gd name="connsiteX42" fmla="*/ 213798 w 434175"/>
              <a:gd name="connsiteY42" fmla="*/ 2516245 h 2562294"/>
              <a:gd name="connsiteX43" fmla="*/ 226955 w 434175"/>
              <a:gd name="connsiteY43" fmla="*/ 2529402 h 2562294"/>
              <a:gd name="connsiteX44" fmla="*/ 269715 w 434175"/>
              <a:gd name="connsiteY44" fmla="*/ 2552426 h 2562294"/>
              <a:gd name="connsiteX45" fmla="*/ 302607 w 434175"/>
              <a:gd name="connsiteY45" fmla="*/ 2562294 h 2562294"/>
              <a:gd name="connsiteX46" fmla="*/ 338788 w 434175"/>
              <a:gd name="connsiteY46" fmla="*/ 2562294 h 2562294"/>
              <a:gd name="connsiteX47" fmla="*/ 365102 w 434175"/>
              <a:gd name="connsiteY47" fmla="*/ 2545848 h 2562294"/>
              <a:gd name="connsiteX48" fmla="*/ 384837 w 434175"/>
              <a:gd name="connsiteY48" fmla="*/ 2522824 h 2562294"/>
              <a:gd name="connsiteX49" fmla="*/ 394705 w 434175"/>
              <a:gd name="connsiteY49" fmla="*/ 2496510 h 2562294"/>
              <a:gd name="connsiteX50" fmla="*/ 404573 w 434175"/>
              <a:gd name="connsiteY50" fmla="*/ 2457039 h 2562294"/>
              <a:gd name="connsiteX51" fmla="*/ 407862 w 434175"/>
              <a:gd name="connsiteY51" fmla="*/ 2404412 h 2562294"/>
              <a:gd name="connsiteX52" fmla="*/ 404573 w 434175"/>
              <a:gd name="connsiteY52" fmla="*/ 2134697 h 2562294"/>
              <a:gd name="connsiteX53" fmla="*/ 404573 w 434175"/>
              <a:gd name="connsiteY53" fmla="*/ 1361733 h 256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34175" h="2562294">
                <a:moveTo>
                  <a:pt x="404573" y="1361733"/>
                </a:moveTo>
                <a:lnTo>
                  <a:pt x="404573" y="1190694"/>
                </a:lnTo>
                <a:cubicBezTo>
                  <a:pt x="405669" y="1026234"/>
                  <a:pt x="406766" y="861773"/>
                  <a:pt x="407862" y="697313"/>
                </a:cubicBezTo>
                <a:lnTo>
                  <a:pt x="407862" y="536142"/>
                </a:lnTo>
                <a:lnTo>
                  <a:pt x="417729" y="407862"/>
                </a:lnTo>
                <a:lnTo>
                  <a:pt x="427597" y="269716"/>
                </a:lnTo>
                <a:lnTo>
                  <a:pt x="434175" y="233534"/>
                </a:lnTo>
                <a:lnTo>
                  <a:pt x="434175" y="207221"/>
                </a:lnTo>
                <a:lnTo>
                  <a:pt x="424308" y="171039"/>
                </a:lnTo>
                <a:lnTo>
                  <a:pt x="414440" y="157883"/>
                </a:lnTo>
                <a:lnTo>
                  <a:pt x="397994" y="141436"/>
                </a:lnTo>
                <a:lnTo>
                  <a:pt x="365102" y="118412"/>
                </a:lnTo>
                <a:lnTo>
                  <a:pt x="299318" y="82231"/>
                </a:lnTo>
                <a:lnTo>
                  <a:pt x="174328" y="36182"/>
                </a:lnTo>
                <a:lnTo>
                  <a:pt x="75652" y="6579"/>
                </a:lnTo>
                <a:lnTo>
                  <a:pt x="39470" y="0"/>
                </a:lnTo>
                <a:lnTo>
                  <a:pt x="16446" y="3290"/>
                </a:lnTo>
                <a:lnTo>
                  <a:pt x="6578" y="13157"/>
                </a:lnTo>
                <a:lnTo>
                  <a:pt x="0" y="29603"/>
                </a:lnTo>
                <a:lnTo>
                  <a:pt x="6578" y="62495"/>
                </a:lnTo>
                <a:lnTo>
                  <a:pt x="19735" y="78942"/>
                </a:lnTo>
                <a:lnTo>
                  <a:pt x="52627" y="101966"/>
                </a:lnTo>
                <a:lnTo>
                  <a:pt x="92098" y="134858"/>
                </a:lnTo>
                <a:lnTo>
                  <a:pt x="131568" y="180907"/>
                </a:lnTo>
                <a:lnTo>
                  <a:pt x="161171" y="226956"/>
                </a:lnTo>
                <a:lnTo>
                  <a:pt x="174328" y="259848"/>
                </a:lnTo>
                <a:lnTo>
                  <a:pt x="177617" y="279583"/>
                </a:lnTo>
                <a:lnTo>
                  <a:pt x="184196" y="368392"/>
                </a:lnTo>
                <a:lnTo>
                  <a:pt x="184196" y="598636"/>
                </a:lnTo>
                <a:cubicBezTo>
                  <a:pt x="183099" y="764193"/>
                  <a:pt x="182003" y="929750"/>
                  <a:pt x="180906" y="1095307"/>
                </a:cubicBezTo>
                <a:cubicBezTo>
                  <a:pt x="182003" y="1258671"/>
                  <a:pt x="183099" y="1422035"/>
                  <a:pt x="184196" y="1585399"/>
                </a:cubicBezTo>
                <a:cubicBezTo>
                  <a:pt x="183099" y="1665436"/>
                  <a:pt x="182003" y="1745474"/>
                  <a:pt x="180906" y="1825511"/>
                </a:cubicBezTo>
                <a:lnTo>
                  <a:pt x="177617" y="1904452"/>
                </a:lnTo>
                <a:lnTo>
                  <a:pt x="171039" y="1989972"/>
                </a:lnTo>
                <a:lnTo>
                  <a:pt x="164460" y="2075491"/>
                </a:lnTo>
                <a:lnTo>
                  <a:pt x="151304" y="2154432"/>
                </a:lnTo>
                <a:lnTo>
                  <a:pt x="134857" y="2253108"/>
                </a:lnTo>
                <a:lnTo>
                  <a:pt x="134857" y="2299157"/>
                </a:lnTo>
                <a:lnTo>
                  <a:pt x="138147" y="2345206"/>
                </a:lnTo>
                <a:lnTo>
                  <a:pt x="148014" y="2401123"/>
                </a:lnTo>
                <a:lnTo>
                  <a:pt x="167750" y="2450461"/>
                </a:lnTo>
                <a:lnTo>
                  <a:pt x="194063" y="2496510"/>
                </a:lnTo>
                <a:lnTo>
                  <a:pt x="213798" y="2516245"/>
                </a:lnTo>
                <a:lnTo>
                  <a:pt x="226955" y="2529402"/>
                </a:lnTo>
                <a:lnTo>
                  <a:pt x="269715" y="2552426"/>
                </a:lnTo>
                <a:lnTo>
                  <a:pt x="302607" y="2562294"/>
                </a:lnTo>
                <a:lnTo>
                  <a:pt x="338788" y="2562294"/>
                </a:lnTo>
                <a:lnTo>
                  <a:pt x="365102" y="2545848"/>
                </a:lnTo>
                <a:lnTo>
                  <a:pt x="384837" y="2522824"/>
                </a:lnTo>
                <a:lnTo>
                  <a:pt x="394705" y="2496510"/>
                </a:lnTo>
                <a:lnTo>
                  <a:pt x="404573" y="2457039"/>
                </a:lnTo>
                <a:lnTo>
                  <a:pt x="407862" y="2404412"/>
                </a:lnTo>
                <a:cubicBezTo>
                  <a:pt x="406766" y="2314507"/>
                  <a:pt x="405669" y="2224602"/>
                  <a:pt x="404573" y="2134697"/>
                </a:cubicBezTo>
                <a:lnTo>
                  <a:pt x="404573" y="136173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C8A35EF8-E4D1-4440-84C9-862F92193B83}"/>
              </a:ext>
            </a:extLst>
          </p:cNvPr>
          <p:cNvSpPr/>
          <p:nvPr/>
        </p:nvSpPr>
        <p:spPr>
          <a:xfrm>
            <a:off x="7178675" y="1427164"/>
            <a:ext cx="628650" cy="2365375"/>
          </a:xfrm>
          <a:custGeom>
            <a:avLst/>
            <a:gdLst>
              <a:gd name="connsiteX0" fmla="*/ 359009 w 629033"/>
              <a:gd name="connsiteY0" fmla="*/ 1070891 h 2365780"/>
              <a:gd name="connsiteX1" fmla="*/ 359009 w 629033"/>
              <a:gd name="connsiteY1" fmla="*/ 813141 h 2365780"/>
              <a:gd name="connsiteX2" fmla="*/ 359009 w 629033"/>
              <a:gd name="connsiteY2" fmla="*/ 665855 h 2365780"/>
              <a:gd name="connsiteX3" fmla="*/ 359009 w 629033"/>
              <a:gd name="connsiteY3" fmla="*/ 527775 h 2365780"/>
              <a:gd name="connsiteX4" fmla="*/ 352872 w 629033"/>
              <a:gd name="connsiteY4" fmla="*/ 451063 h 2365780"/>
              <a:gd name="connsiteX5" fmla="*/ 343667 w 629033"/>
              <a:gd name="connsiteY5" fmla="*/ 405036 h 2365780"/>
              <a:gd name="connsiteX6" fmla="*/ 334461 w 629033"/>
              <a:gd name="connsiteY6" fmla="*/ 371283 h 2365780"/>
              <a:gd name="connsiteX7" fmla="*/ 319119 w 629033"/>
              <a:gd name="connsiteY7" fmla="*/ 331394 h 2365780"/>
              <a:gd name="connsiteX8" fmla="*/ 291503 w 629033"/>
              <a:gd name="connsiteY8" fmla="*/ 285367 h 2365780"/>
              <a:gd name="connsiteX9" fmla="*/ 266955 w 629033"/>
              <a:gd name="connsiteY9" fmla="*/ 248545 h 2365780"/>
              <a:gd name="connsiteX10" fmla="*/ 230134 w 629033"/>
              <a:gd name="connsiteY10" fmla="*/ 211724 h 2365780"/>
              <a:gd name="connsiteX11" fmla="*/ 193312 w 629033"/>
              <a:gd name="connsiteY11" fmla="*/ 181039 h 2365780"/>
              <a:gd name="connsiteX12" fmla="*/ 165696 w 629033"/>
              <a:gd name="connsiteY12" fmla="*/ 159560 h 2365780"/>
              <a:gd name="connsiteX13" fmla="*/ 122738 w 629033"/>
              <a:gd name="connsiteY13" fmla="*/ 131944 h 2365780"/>
              <a:gd name="connsiteX14" fmla="*/ 79780 w 629033"/>
              <a:gd name="connsiteY14" fmla="*/ 110465 h 2365780"/>
              <a:gd name="connsiteX15" fmla="*/ 39890 w 629033"/>
              <a:gd name="connsiteY15" fmla="*/ 95122 h 2365780"/>
              <a:gd name="connsiteX16" fmla="*/ 21479 w 629033"/>
              <a:gd name="connsiteY16" fmla="*/ 82849 h 2365780"/>
              <a:gd name="connsiteX17" fmla="*/ 6137 w 629033"/>
              <a:gd name="connsiteY17" fmla="*/ 58301 h 2365780"/>
              <a:gd name="connsiteX18" fmla="*/ 0 w 629033"/>
              <a:gd name="connsiteY18" fmla="*/ 33753 h 2365780"/>
              <a:gd name="connsiteX19" fmla="*/ 0 w 629033"/>
              <a:gd name="connsiteY19" fmla="*/ 18411 h 2365780"/>
              <a:gd name="connsiteX20" fmla="*/ 6137 w 629033"/>
              <a:gd name="connsiteY20" fmla="*/ 9206 h 2365780"/>
              <a:gd name="connsiteX21" fmla="*/ 24547 w 629033"/>
              <a:gd name="connsiteY21" fmla="*/ 0 h 2365780"/>
              <a:gd name="connsiteX22" fmla="*/ 55232 w 629033"/>
              <a:gd name="connsiteY22" fmla="*/ 0 h 2365780"/>
              <a:gd name="connsiteX23" fmla="*/ 122738 w 629033"/>
              <a:gd name="connsiteY23" fmla="*/ 9206 h 2365780"/>
              <a:gd name="connsiteX24" fmla="*/ 211723 w 629033"/>
              <a:gd name="connsiteY24" fmla="*/ 27616 h 2365780"/>
              <a:gd name="connsiteX25" fmla="*/ 303777 w 629033"/>
              <a:gd name="connsiteY25" fmla="*/ 55232 h 2365780"/>
              <a:gd name="connsiteX26" fmla="*/ 377420 w 629033"/>
              <a:gd name="connsiteY26" fmla="*/ 82849 h 2365780"/>
              <a:gd name="connsiteX27" fmla="*/ 441857 w 629033"/>
              <a:gd name="connsiteY27" fmla="*/ 116602 h 2365780"/>
              <a:gd name="connsiteX28" fmla="*/ 509363 w 629033"/>
              <a:gd name="connsiteY28" fmla="*/ 159560 h 2365780"/>
              <a:gd name="connsiteX29" fmla="*/ 552322 w 629033"/>
              <a:gd name="connsiteY29" fmla="*/ 190245 h 2365780"/>
              <a:gd name="connsiteX30" fmla="*/ 592212 w 629033"/>
              <a:gd name="connsiteY30" fmla="*/ 227066 h 2365780"/>
              <a:gd name="connsiteX31" fmla="*/ 607554 w 629033"/>
              <a:gd name="connsiteY31" fmla="*/ 248545 h 2365780"/>
              <a:gd name="connsiteX32" fmla="*/ 619828 w 629033"/>
              <a:gd name="connsiteY32" fmla="*/ 279230 h 2365780"/>
              <a:gd name="connsiteX33" fmla="*/ 622896 w 629033"/>
              <a:gd name="connsiteY33" fmla="*/ 309914 h 2365780"/>
              <a:gd name="connsiteX34" fmla="*/ 622896 w 629033"/>
              <a:gd name="connsiteY34" fmla="*/ 355941 h 2365780"/>
              <a:gd name="connsiteX35" fmla="*/ 607554 w 629033"/>
              <a:gd name="connsiteY35" fmla="*/ 423447 h 2365780"/>
              <a:gd name="connsiteX36" fmla="*/ 598349 w 629033"/>
              <a:gd name="connsiteY36" fmla="*/ 487885 h 2365780"/>
              <a:gd name="connsiteX37" fmla="*/ 589143 w 629033"/>
              <a:gd name="connsiteY37" fmla="*/ 601418 h 2365780"/>
              <a:gd name="connsiteX38" fmla="*/ 583006 w 629033"/>
              <a:gd name="connsiteY38" fmla="*/ 770183 h 2365780"/>
              <a:gd name="connsiteX39" fmla="*/ 583006 w 629033"/>
              <a:gd name="connsiteY39" fmla="*/ 957359 h 2365780"/>
              <a:gd name="connsiteX40" fmla="*/ 586075 w 629033"/>
              <a:gd name="connsiteY40" fmla="*/ 1199767 h 2365780"/>
              <a:gd name="connsiteX41" fmla="*/ 601417 w 629033"/>
              <a:gd name="connsiteY41" fmla="*/ 1586392 h 2365780"/>
              <a:gd name="connsiteX42" fmla="*/ 607554 w 629033"/>
              <a:gd name="connsiteY42" fmla="*/ 1715267 h 2365780"/>
              <a:gd name="connsiteX43" fmla="*/ 625965 w 629033"/>
              <a:gd name="connsiteY43" fmla="*/ 1813458 h 2365780"/>
              <a:gd name="connsiteX44" fmla="*/ 629033 w 629033"/>
              <a:gd name="connsiteY44" fmla="*/ 1831869 h 2365780"/>
              <a:gd name="connsiteX45" fmla="*/ 622896 w 629033"/>
              <a:gd name="connsiteY45" fmla="*/ 1902443 h 2365780"/>
              <a:gd name="connsiteX46" fmla="*/ 613691 w 629033"/>
              <a:gd name="connsiteY46" fmla="*/ 2003702 h 2365780"/>
              <a:gd name="connsiteX47" fmla="*/ 592212 w 629033"/>
              <a:gd name="connsiteY47" fmla="*/ 2120304 h 2365780"/>
              <a:gd name="connsiteX48" fmla="*/ 564596 w 629033"/>
              <a:gd name="connsiteY48" fmla="*/ 2203152 h 2365780"/>
              <a:gd name="connsiteX49" fmla="*/ 536980 w 629033"/>
              <a:gd name="connsiteY49" fmla="*/ 2258384 h 2365780"/>
              <a:gd name="connsiteX50" fmla="*/ 518569 w 629033"/>
              <a:gd name="connsiteY50" fmla="*/ 2289069 h 2365780"/>
              <a:gd name="connsiteX51" fmla="*/ 484816 w 629033"/>
              <a:gd name="connsiteY51" fmla="*/ 2325890 h 2365780"/>
              <a:gd name="connsiteX52" fmla="*/ 447994 w 629033"/>
              <a:gd name="connsiteY52" fmla="*/ 2353506 h 2365780"/>
              <a:gd name="connsiteX53" fmla="*/ 417310 w 629033"/>
              <a:gd name="connsiteY53" fmla="*/ 2365780 h 2365780"/>
              <a:gd name="connsiteX54" fmla="*/ 401967 w 629033"/>
              <a:gd name="connsiteY54" fmla="*/ 2365780 h 2365780"/>
              <a:gd name="connsiteX55" fmla="*/ 383557 w 629033"/>
              <a:gd name="connsiteY55" fmla="*/ 2356575 h 2365780"/>
              <a:gd name="connsiteX56" fmla="*/ 365146 w 629033"/>
              <a:gd name="connsiteY56" fmla="*/ 2338164 h 2365780"/>
              <a:gd name="connsiteX57" fmla="*/ 346735 w 629033"/>
              <a:gd name="connsiteY57" fmla="*/ 2304411 h 2365780"/>
              <a:gd name="connsiteX58" fmla="*/ 328325 w 629033"/>
              <a:gd name="connsiteY58" fmla="*/ 2255316 h 2365780"/>
              <a:gd name="connsiteX59" fmla="*/ 319119 w 629033"/>
              <a:gd name="connsiteY59" fmla="*/ 2197015 h 2365780"/>
              <a:gd name="connsiteX60" fmla="*/ 359009 w 629033"/>
              <a:gd name="connsiteY60" fmla="*/ 1831869 h 2365780"/>
              <a:gd name="connsiteX61" fmla="*/ 359009 w 629033"/>
              <a:gd name="connsiteY61" fmla="*/ 1663104 h 2365780"/>
              <a:gd name="connsiteX62" fmla="*/ 359009 w 629033"/>
              <a:gd name="connsiteY62" fmla="*/ 1070891 h 2365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629033" h="2365780">
                <a:moveTo>
                  <a:pt x="359009" y="1070891"/>
                </a:moveTo>
                <a:lnTo>
                  <a:pt x="359009" y="813141"/>
                </a:lnTo>
                <a:lnTo>
                  <a:pt x="359009" y="665855"/>
                </a:lnTo>
                <a:lnTo>
                  <a:pt x="359009" y="527775"/>
                </a:lnTo>
                <a:lnTo>
                  <a:pt x="352872" y="451063"/>
                </a:lnTo>
                <a:lnTo>
                  <a:pt x="343667" y="405036"/>
                </a:lnTo>
                <a:lnTo>
                  <a:pt x="334461" y="371283"/>
                </a:lnTo>
                <a:lnTo>
                  <a:pt x="319119" y="331394"/>
                </a:lnTo>
                <a:lnTo>
                  <a:pt x="291503" y="285367"/>
                </a:lnTo>
                <a:lnTo>
                  <a:pt x="266955" y="248545"/>
                </a:lnTo>
                <a:lnTo>
                  <a:pt x="230134" y="211724"/>
                </a:lnTo>
                <a:lnTo>
                  <a:pt x="193312" y="181039"/>
                </a:lnTo>
                <a:lnTo>
                  <a:pt x="165696" y="159560"/>
                </a:lnTo>
                <a:lnTo>
                  <a:pt x="122738" y="131944"/>
                </a:lnTo>
                <a:lnTo>
                  <a:pt x="79780" y="110465"/>
                </a:lnTo>
                <a:lnTo>
                  <a:pt x="39890" y="95122"/>
                </a:lnTo>
                <a:lnTo>
                  <a:pt x="21479" y="82849"/>
                </a:lnTo>
                <a:lnTo>
                  <a:pt x="6137" y="58301"/>
                </a:lnTo>
                <a:lnTo>
                  <a:pt x="0" y="33753"/>
                </a:lnTo>
                <a:lnTo>
                  <a:pt x="0" y="18411"/>
                </a:lnTo>
                <a:lnTo>
                  <a:pt x="6137" y="9206"/>
                </a:lnTo>
                <a:lnTo>
                  <a:pt x="24547" y="0"/>
                </a:lnTo>
                <a:lnTo>
                  <a:pt x="55232" y="0"/>
                </a:lnTo>
                <a:lnTo>
                  <a:pt x="122738" y="9206"/>
                </a:lnTo>
                <a:lnTo>
                  <a:pt x="211723" y="27616"/>
                </a:lnTo>
                <a:lnTo>
                  <a:pt x="303777" y="55232"/>
                </a:lnTo>
                <a:lnTo>
                  <a:pt x="377420" y="82849"/>
                </a:lnTo>
                <a:lnTo>
                  <a:pt x="441857" y="116602"/>
                </a:lnTo>
                <a:lnTo>
                  <a:pt x="509363" y="159560"/>
                </a:lnTo>
                <a:lnTo>
                  <a:pt x="552322" y="190245"/>
                </a:lnTo>
                <a:lnTo>
                  <a:pt x="592212" y="227066"/>
                </a:lnTo>
                <a:lnTo>
                  <a:pt x="607554" y="248545"/>
                </a:lnTo>
                <a:lnTo>
                  <a:pt x="619828" y="279230"/>
                </a:lnTo>
                <a:lnTo>
                  <a:pt x="622896" y="309914"/>
                </a:lnTo>
                <a:lnTo>
                  <a:pt x="622896" y="355941"/>
                </a:lnTo>
                <a:lnTo>
                  <a:pt x="607554" y="423447"/>
                </a:lnTo>
                <a:lnTo>
                  <a:pt x="598349" y="487885"/>
                </a:lnTo>
                <a:lnTo>
                  <a:pt x="589143" y="601418"/>
                </a:lnTo>
                <a:lnTo>
                  <a:pt x="583006" y="770183"/>
                </a:lnTo>
                <a:lnTo>
                  <a:pt x="583006" y="957359"/>
                </a:lnTo>
                <a:lnTo>
                  <a:pt x="586075" y="1199767"/>
                </a:lnTo>
                <a:lnTo>
                  <a:pt x="601417" y="1586392"/>
                </a:lnTo>
                <a:lnTo>
                  <a:pt x="607554" y="1715267"/>
                </a:lnTo>
                <a:lnTo>
                  <a:pt x="625965" y="1813458"/>
                </a:lnTo>
                <a:lnTo>
                  <a:pt x="629033" y="1831869"/>
                </a:lnTo>
                <a:lnTo>
                  <a:pt x="622896" y="1902443"/>
                </a:lnTo>
                <a:lnTo>
                  <a:pt x="613691" y="2003702"/>
                </a:lnTo>
                <a:lnTo>
                  <a:pt x="592212" y="2120304"/>
                </a:lnTo>
                <a:lnTo>
                  <a:pt x="564596" y="2203152"/>
                </a:lnTo>
                <a:lnTo>
                  <a:pt x="536980" y="2258384"/>
                </a:lnTo>
                <a:lnTo>
                  <a:pt x="518569" y="2289069"/>
                </a:lnTo>
                <a:lnTo>
                  <a:pt x="484816" y="2325890"/>
                </a:lnTo>
                <a:lnTo>
                  <a:pt x="447994" y="2353506"/>
                </a:lnTo>
                <a:lnTo>
                  <a:pt x="417310" y="2365780"/>
                </a:lnTo>
                <a:lnTo>
                  <a:pt x="401967" y="2365780"/>
                </a:lnTo>
                <a:lnTo>
                  <a:pt x="383557" y="2356575"/>
                </a:lnTo>
                <a:lnTo>
                  <a:pt x="365146" y="2338164"/>
                </a:lnTo>
                <a:lnTo>
                  <a:pt x="346735" y="2304411"/>
                </a:lnTo>
                <a:lnTo>
                  <a:pt x="328325" y="2255316"/>
                </a:lnTo>
                <a:lnTo>
                  <a:pt x="319119" y="2197015"/>
                </a:lnTo>
                <a:lnTo>
                  <a:pt x="359009" y="1831869"/>
                </a:lnTo>
                <a:lnTo>
                  <a:pt x="359009" y="1663104"/>
                </a:lnTo>
                <a:lnTo>
                  <a:pt x="359009" y="107089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6026285D-2B35-4175-BC99-B25F222343D8}"/>
              </a:ext>
            </a:extLst>
          </p:cNvPr>
          <p:cNvSpPr/>
          <p:nvPr/>
        </p:nvSpPr>
        <p:spPr>
          <a:xfrm>
            <a:off x="6958014" y="3162301"/>
            <a:ext cx="585787" cy="512763"/>
          </a:xfrm>
          <a:custGeom>
            <a:avLst/>
            <a:gdLst>
              <a:gd name="connsiteX0" fmla="*/ 261937 w 585787"/>
              <a:gd name="connsiteY0" fmla="*/ 228600 h 511969"/>
              <a:gd name="connsiteX1" fmla="*/ 400050 w 585787"/>
              <a:gd name="connsiteY1" fmla="*/ 340519 h 511969"/>
              <a:gd name="connsiteX2" fmla="*/ 495300 w 585787"/>
              <a:gd name="connsiteY2" fmla="*/ 428625 h 511969"/>
              <a:gd name="connsiteX3" fmla="*/ 585787 w 585787"/>
              <a:gd name="connsiteY3" fmla="*/ 511969 h 511969"/>
              <a:gd name="connsiteX4" fmla="*/ 583406 w 585787"/>
              <a:gd name="connsiteY4" fmla="*/ 45244 h 511969"/>
              <a:gd name="connsiteX5" fmla="*/ 578643 w 585787"/>
              <a:gd name="connsiteY5" fmla="*/ 104775 h 511969"/>
              <a:gd name="connsiteX6" fmla="*/ 564356 w 585787"/>
              <a:gd name="connsiteY6" fmla="*/ 140494 h 511969"/>
              <a:gd name="connsiteX7" fmla="*/ 545306 w 585787"/>
              <a:gd name="connsiteY7" fmla="*/ 161925 h 511969"/>
              <a:gd name="connsiteX8" fmla="*/ 521493 w 585787"/>
              <a:gd name="connsiteY8" fmla="*/ 171450 h 511969"/>
              <a:gd name="connsiteX9" fmla="*/ 488156 w 585787"/>
              <a:gd name="connsiteY9" fmla="*/ 176213 h 511969"/>
              <a:gd name="connsiteX10" fmla="*/ 450056 w 585787"/>
              <a:gd name="connsiteY10" fmla="*/ 171450 h 511969"/>
              <a:gd name="connsiteX11" fmla="*/ 371475 w 585787"/>
              <a:gd name="connsiteY11" fmla="*/ 142875 h 511969"/>
              <a:gd name="connsiteX12" fmla="*/ 230981 w 585787"/>
              <a:gd name="connsiteY12" fmla="*/ 85725 h 511969"/>
              <a:gd name="connsiteX13" fmla="*/ 111918 w 585787"/>
              <a:gd name="connsiteY13" fmla="*/ 38100 h 511969"/>
              <a:gd name="connsiteX14" fmla="*/ 71437 w 585787"/>
              <a:gd name="connsiteY14" fmla="*/ 19050 h 511969"/>
              <a:gd name="connsiteX15" fmla="*/ 45243 w 585787"/>
              <a:gd name="connsiteY15" fmla="*/ 9525 h 511969"/>
              <a:gd name="connsiteX16" fmla="*/ 26193 w 585787"/>
              <a:gd name="connsiteY16" fmla="*/ 2381 h 511969"/>
              <a:gd name="connsiteX17" fmla="*/ 4762 w 585787"/>
              <a:gd name="connsiteY17" fmla="*/ 0 h 511969"/>
              <a:gd name="connsiteX18" fmla="*/ 0 w 585787"/>
              <a:gd name="connsiteY18" fmla="*/ 7144 h 511969"/>
              <a:gd name="connsiteX19" fmla="*/ 4762 w 585787"/>
              <a:gd name="connsiteY19" fmla="*/ 19050 h 511969"/>
              <a:gd name="connsiteX20" fmla="*/ 23812 w 585787"/>
              <a:gd name="connsiteY20" fmla="*/ 40481 h 511969"/>
              <a:gd name="connsiteX21" fmla="*/ 47625 w 585787"/>
              <a:gd name="connsiteY21" fmla="*/ 66675 h 511969"/>
              <a:gd name="connsiteX22" fmla="*/ 85725 w 585787"/>
              <a:gd name="connsiteY22" fmla="*/ 95250 h 511969"/>
              <a:gd name="connsiteX23" fmla="*/ 180975 w 585787"/>
              <a:gd name="connsiteY23" fmla="*/ 164306 h 511969"/>
              <a:gd name="connsiteX24" fmla="*/ 261937 w 585787"/>
              <a:gd name="connsiteY24" fmla="*/ 228600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85787" h="511969">
                <a:moveTo>
                  <a:pt x="261937" y="228600"/>
                </a:moveTo>
                <a:lnTo>
                  <a:pt x="400050" y="340519"/>
                </a:lnTo>
                <a:lnTo>
                  <a:pt x="495300" y="428625"/>
                </a:lnTo>
                <a:lnTo>
                  <a:pt x="585787" y="511969"/>
                </a:lnTo>
                <a:cubicBezTo>
                  <a:pt x="584993" y="356394"/>
                  <a:pt x="584200" y="200819"/>
                  <a:pt x="583406" y="45244"/>
                </a:cubicBezTo>
                <a:lnTo>
                  <a:pt x="578643" y="104775"/>
                </a:lnTo>
                <a:lnTo>
                  <a:pt x="564356" y="140494"/>
                </a:lnTo>
                <a:lnTo>
                  <a:pt x="545306" y="161925"/>
                </a:lnTo>
                <a:lnTo>
                  <a:pt x="521493" y="171450"/>
                </a:lnTo>
                <a:lnTo>
                  <a:pt x="488156" y="176213"/>
                </a:lnTo>
                <a:lnTo>
                  <a:pt x="450056" y="171450"/>
                </a:lnTo>
                <a:lnTo>
                  <a:pt x="371475" y="142875"/>
                </a:lnTo>
                <a:lnTo>
                  <a:pt x="230981" y="85725"/>
                </a:lnTo>
                <a:lnTo>
                  <a:pt x="111918" y="38100"/>
                </a:lnTo>
                <a:lnTo>
                  <a:pt x="71437" y="19050"/>
                </a:lnTo>
                <a:lnTo>
                  <a:pt x="45243" y="9525"/>
                </a:lnTo>
                <a:lnTo>
                  <a:pt x="26193" y="2381"/>
                </a:lnTo>
                <a:lnTo>
                  <a:pt x="4762" y="0"/>
                </a:lnTo>
                <a:lnTo>
                  <a:pt x="0" y="7144"/>
                </a:lnTo>
                <a:lnTo>
                  <a:pt x="4762" y="19050"/>
                </a:lnTo>
                <a:lnTo>
                  <a:pt x="23812" y="40481"/>
                </a:lnTo>
                <a:lnTo>
                  <a:pt x="47625" y="66675"/>
                </a:lnTo>
                <a:lnTo>
                  <a:pt x="85725" y="95250"/>
                </a:lnTo>
                <a:lnTo>
                  <a:pt x="180975" y="164306"/>
                </a:lnTo>
                <a:lnTo>
                  <a:pt x="261937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62114ABE-8747-45DC-83C6-1CB06DD716CB}"/>
              </a:ext>
            </a:extLst>
          </p:cNvPr>
          <p:cNvSpPr/>
          <p:nvPr/>
        </p:nvSpPr>
        <p:spPr>
          <a:xfrm>
            <a:off x="4289426" y="3873500"/>
            <a:ext cx="3508375" cy="560388"/>
          </a:xfrm>
          <a:custGeom>
            <a:avLst/>
            <a:gdLst>
              <a:gd name="connsiteX0" fmla="*/ 1159586 w 3507604"/>
              <a:gd name="connsiteY0" fmla="*/ 245186 h 559601"/>
              <a:gd name="connsiteX1" fmla="*/ 1543230 w 3507604"/>
              <a:gd name="connsiteY1" fmla="*/ 199033 h 559601"/>
              <a:gd name="connsiteX2" fmla="*/ 1707649 w 3507604"/>
              <a:gd name="connsiteY2" fmla="*/ 178841 h 559601"/>
              <a:gd name="connsiteX3" fmla="*/ 1961489 w 3507604"/>
              <a:gd name="connsiteY3" fmla="*/ 138458 h 559601"/>
              <a:gd name="connsiteX4" fmla="*/ 2180714 w 3507604"/>
              <a:gd name="connsiteY4" fmla="*/ 124035 h 559601"/>
              <a:gd name="connsiteX5" fmla="*/ 2397055 w 3507604"/>
              <a:gd name="connsiteY5" fmla="*/ 109612 h 559601"/>
              <a:gd name="connsiteX6" fmla="*/ 2648010 w 3507604"/>
              <a:gd name="connsiteY6" fmla="*/ 86536 h 559601"/>
              <a:gd name="connsiteX7" fmla="*/ 2821083 w 3507604"/>
              <a:gd name="connsiteY7" fmla="*/ 69229 h 559601"/>
              <a:gd name="connsiteX8" fmla="*/ 2873004 w 3507604"/>
              <a:gd name="connsiteY8" fmla="*/ 49037 h 559601"/>
              <a:gd name="connsiteX9" fmla="*/ 2959541 w 3507604"/>
              <a:gd name="connsiteY9" fmla="*/ 17307 h 559601"/>
              <a:gd name="connsiteX10" fmla="*/ 3008578 w 3507604"/>
              <a:gd name="connsiteY10" fmla="*/ 0 h 559601"/>
              <a:gd name="connsiteX11" fmla="*/ 3086461 w 3507604"/>
              <a:gd name="connsiteY11" fmla="*/ 11538 h 559601"/>
              <a:gd name="connsiteX12" fmla="*/ 3193189 w 3507604"/>
              <a:gd name="connsiteY12" fmla="*/ 40383 h 559601"/>
              <a:gd name="connsiteX13" fmla="*/ 3288379 w 3507604"/>
              <a:gd name="connsiteY13" fmla="*/ 74998 h 559601"/>
              <a:gd name="connsiteX14" fmla="*/ 3369146 w 3507604"/>
              <a:gd name="connsiteY14" fmla="*/ 115381 h 559601"/>
              <a:gd name="connsiteX15" fmla="*/ 3441259 w 3507604"/>
              <a:gd name="connsiteY15" fmla="*/ 158650 h 559601"/>
              <a:gd name="connsiteX16" fmla="*/ 3470105 w 3507604"/>
              <a:gd name="connsiteY16" fmla="*/ 178841 h 559601"/>
              <a:gd name="connsiteX17" fmla="*/ 3481643 w 3507604"/>
              <a:gd name="connsiteY17" fmla="*/ 193264 h 559601"/>
              <a:gd name="connsiteX18" fmla="*/ 3496066 w 3507604"/>
              <a:gd name="connsiteY18" fmla="*/ 213456 h 559601"/>
              <a:gd name="connsiteX19" fmla="*/ 3504719 w 3507604"/>
              <a:gd name="connsiteY19" fmla="*/ 242301 h 559601"/>
              <a:gd name="connsiteX20" fmla="*/ 3507604 w 3507604"/>
              <a:gd name="connsiteY20" fmla="*/ 271147 h 559601"/>
              <a:gd name="connsiteX21" fmla="*/ 3493181 w 3507604"/>
              <a:gd name="connsiteY21" fmla="*/ 299992 h 559601"/>
              <a:gd name="connsiteX22" fmla="*/ 3475874 w 3507604"/>
              <a:gd name="connsiteY22" fmla="*/ 317299 h 559601"/>
              <a:gd name="connsiteX23" fmla="*/ 3441259 w 3507604"/>
              <a:gd name="connsiteY23" fmla="*/ 331722 h 559601"/>
              <a:gd name="connsiteX24" fmla="*/ 3406645 w 3507604"/>
              <a:gd name="connsiteY24" fmla="*/ 340376 h 559601"/>
              <a:gd name="connsiteX25" fmla="*/ 3331647 w 3507604"/>
              <a:gd name="connsiteY25" fmla="*/ 328838 h 559601"/>
              <a:gd name="connsiteX26" fmla="*/ 3172997 w 3507604"/>
              <a:gd name="connsiteY26" fmla="*/ 308646 h 559601"/>
              <a:gd name="connsiteX27" fmla="*/ 2991271 w 3507604"/>
              <a:gd name="connsiteY27" fmla="*/ 297108 h 559601"/>
              <a:gd name="connsiteX28" fmla="*/ 2786468 w 3507604"/>
              <a:gd name="connsiteY28" fmla="*/ 291338 h 559601"/>
              <a:gd name="connsiteX29" fmla="*/ 2469168 w 3507604"/>
              <a:gd name="connsiteY29" fmla="*/ 297108 h 559601"/>
              <a:gd name="connsiteX30" fmla="*/ 2261481 w 3507604"/>
              <a:gd name="connsiteY30" fmla="*/ 311530 h 559601"/>
              <a:gd name="connsiteX31" fmla="*/ 1973027 w 3507604"/>
              <a:gd name="connsiteY31" fmla="*/ 334607 h 559601"/>
              <a:gd name="connsiteX32" fmla="*/ 1635536 w 3507604"/>
              <a:gd name="connsiteY32" fmla="*/ 366337 h 559601"/>
              <a:gd name="connsiteX33" fmla="*/ 1142279 w 3507604"/>
              <a:gd name="connsiteY33" fmla="*/ 438450 h 559601"/>
              <a:gd name="connsiteX34" fmla="*/ 845171 w 3507604"/>
              <a:gd name="connsiteY34" fmla="*/ 481718 h 559601"/>
              <a:gd name="connsiteX35" fmla="*/ 591331 w 3507604"/>
              <a:gd name="connsiteY35" fmla="*/ 522102 h 559601"/>
              <a:gd name="connsiteX36" fmla="*/ 409605 w 3507604"/>
              <a:gd name="connsiteY36" fmla="*/ 556716 h 559601"/>
              <a:gd name="connsiteX37" fmla="*/ 383644 w 3507604"/>
              <a:gd name="connsiteY37" fmla="*/ 559601 h 559601"/>
              <a:gd name="connsiteX38" fmla="*/ 343261 w 3507604"/>
              <a:gd name="connsiteY38" fmla="*/ 550947 h 559601"/>
              <a:gd name="connsiteX39" fmla="*/ 308646 w 3507604"/>
              <a:gd name="connsiteY39" fmla="*/ 536525 h 559601"/>
              <a:gd name="connsiteX40" fmla="*/ 242302 w 3507604"/>
              <a:gd name="connsiteY40" fmla="*/ 499026 h 559601"/>
              <a:gd name="connsiteX41" fmla="*/ 173073 w 3507604"/>
              <a:gd name="connsiteY41" fmla="*/ 449988 h 559601"/>
              <a:gd name="connsiteX42" fmla="*/ 115382 w 3507604"/>
              <a:gd name="connsiteY42" fmla="*/ 400951 h 559601"/>
              <a:gd name="connsiteX43" fmla="*/ 54806 w 3507604"/>
              <a:gd name="connsiteY43" fmla="*/ 343260 h 559601"/>
              <a:gd name="connsiteX44" fmla="*/ 14423 w 3507604"/>
              <a:gd name="connsiteY44" fmla="*/ 297108 h 559601"/>
              <a:gd name="connsiteX45" fmla="*/ 0 w 3507604"/>
              <a:gd name="connsiteY45" fmla="*/ 262493 h 559601"/>
              <a:gd name="connsiteX46" fmla="*/ 0 w 3507604"/>
              <a:gd name="connsiteY46" fmla="*/ 245186 h 559601"/>
              <a:gd name="connsiteX47" fmla="*/ 2885 w 3507604"/>
              <a:gd name="connsiteY47" fmla="*/ 239417 h 559601"/>
              <a:gd name="connsiteX48" fmla="*/ 17307 w 3507604"/>
              <a:gd name="connsiteY48" fmla="*/ 236532 h 559601"/>
              <a:gd name="connsiteX49" fmla="*/ 49037 w 3507604"/>
              <a:gd name="connsiteY49" fmla="*/ 245186 h 559601"/>
              <a:gd name="connsiteX50" fmla="*/ 115382 w 3507604"/>
              <a:gd name="connsiteY50" fmla="*/ 268262 h 559601"/>
              <a:gd name="connsiteX51" fmla="*/ 175957 w 3507604"/>
              <a:gd name="connsiteY51" fmla="*/ 285569 h 559601"/>
              <a:gd name="connsiteX52" fmla="*/ 248071 w 3507604"/>
              <a:gd name="connsiteY52" fmla="*/ 302877 h 559601"/>
              <a:gd name="connsiteX53" fmla="*/ 311531 w 3507604"/>
              <a:gd name="connsiteY53" fmla="*/ 311530 h 559601"/>
              <a:gd name="connsiteX54" fmla="*/ 374990 w 3507604"/>
              <a:gd name="connsiteY54" fmla="*/ 314415 h 559601"/>
              <a:gd name="connsiteX55" fmla="*/ 507679 w 3507604"/>
              <a:gd name="connsiteY55" fmla="*/ 308646 h 559601"/>
              <a:gd name="connsiteX56" fmla="*/ 801903 w 3507604"/>
              <a:gd name="connsiteY56" fmla="*/ 282685 h 559601"/>
              <a:gd name="connsiteX57" fmla="*/ 1159586 w 3507604"/>
              <a:gd name="connsiteY57" fmla="*/ 245186 h 559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507604" h="559601">
                <a:moveTo>
                  <a:pt x="1159586" y="245186"/>
                </a:moveTo>
                <a:lnTo>
                  <a:pt x="1543230" y="199033"/>
                </a:lnTo>
                <a:lnTo>
                  <a:pt x="1707649" y="178841"/>
                </a:lnTo>
                <a:lnTo>
                  <a:pt x="1961489" y="138458"/>
                </a:lnTo>
                <a:lnTo>
                  <a:pt x="2180714" y="124035"/>
                </a:lnTo>
                <a:lnTo>
                  <a:pt x="2397055" y="109612"/>
                </a:lnTo>
                <a:lnTo>
                  <a:pt x="2648010" y="86536"/>
                </a:lnTo>
                <a:lnTo>
                  <a:pt x="2821083" y="69229"/>
                </a:lnTo>
                <a:lnTo>
                  <a:pt x="2873004" y="49037"/>
                </a:lnTo>
                <a:lnTo>
                  <a:pt x="2959541" y="17307"/>
                </a:lnTo>
                <a:lnTo>
                  <a:pt x="3008578" y="0"/>
                </a:lnTo>
                <a:lnTo>
                  <a:pt x="3086461" y="11538"/>
                </a:lnTo>
                <a:lnTo>
                  <a:pt x="3193189" y="40383"/>
                </a:lnTo>
                <a:lnTo>
                  <a:pt x="3288379" y="74998"/>
                </a:lnTo>
                <a:lnTo>
                  <a:pt x="3369146" y="115381"/>
                </a:lnTo>
                <a:lnTo>
                  <a:pt x="3441259" y="158650"/>
                </a:lnTo>
                <a:lnTo>
                  <a:pt x="3470105" y="178841"/>
                </a:lnTo>
                <a:lnTo>
                  <a:pt x="3481643" y="193264"/>
                </a:lnTo>
                <a:lnTo>
                  <a:pt x="3496066" y="213456"/>
                </a:lnTo>
                <a:lnTo>
                  <a:pt x="3504719" y="242301"/>
                </a:lnTo>
                <a:lnTo>
                  <a:pt x="3507604" y="271147"/>
                </a:lnTo>
                <a:lnTo>
                  <a:pt x="3493181" y="299992"/>
                </a:lnTo>
                <a:lnTo>
                  <a:pt x="3475874" y="317299"/>
                </a:lnTo>
                <a:lnTo>
                  <a:pt x="3441259" y="331722"/>
                </a:lnTo>
                <a:lnTo>
                  <a:pt x="3406645" y="340376"/>
                </a:lnTo>
                <a:lnTo>
                  <a:pt x="3331647" y="328838"/>
                </a:lnTo>
                <a:lnTo>
                  <a:pt x="3172997" y="308646"/>
                </a:lnTo>
                <a:lnTo>
                  <a:pt x="2991271" y="297108"/>
                </a:lnTo>
                <a:lnTo>
                  <a:pt x="2786468" y="291338"/>
                </a:lnTo>
                <a:lnTo>
                  <a:pt x="2469168" y="297108"/>
                </a:lnTo>
                <a:lnTo>
                  <a:pt x="2261481" y="311530"/>
                </a:lnTo>
                <a:lnTo>
                  <a:pt x="1973027" y="334607"/>
                </a:lnTo>
                <a:lnTo>
                  <a:pt x="1635536" y="366337"/>
                </a:lnTo>
                <a:lnTo>
                  <a:pt x="1142279" y="438450"/>
                </a:lnTo>
                <a:lnTo>
                  <a:pt x="845171" y="481718"/>
                </a:lnTo>
                <a:lnTo>
                  <a:pt x="591331" y="522102"/>
                </a:lnTo>
                <a:lnTo>
                  <a:pt x="409605" y="556716"/>
                </a:lnTo>
                <a:lnTo>
                  <a:pt x="383644" y="559601"/>
                </a:lnTo>
                <a:lnTo>
                  <a:pt x="343261" y="550947"/>
                </a:lnTo>
                <a:lnTo>
                  <a:pt x="308646" y="536525"/>
                </a:lnTo>
                <a:lnTo>
                  <a:pt x="242302" y="499026"/>
                </a:lnTo>
                <a:lnTo>
                  <a:pt x="173073" y="449988"/>
                </a:lnTo>
                <a:lnTo>
                  <a:pt x="115382" y="400951"/>
                </a:lnTo>
                <a:lnTo>
                  <a:pt x="54806" y="343260"/>
                </a:lnTo>
                <a:lnTo>
                  <a:pt x="14423" y="297108"/>
                </a:lnTo>
                <a:lnTo>
                  <a:pt x="0" y="262493"/>
                </a:lnTo>
                <a:lnTo>
                  <a:pt x="0" y="245186"/>
                </a:lnTo>
                <a:lnTo>
                  <a:pt x="2885" y="239417"/>
                </a:lnTo>
                <a:lnTo>
                  <a:pt x="17307" y="236532"/>
                </a:lnTo>
                <a:lnTo>
                  <a:pt x="49037" y="245186"/>
                </a:lnTo>
                <a:lnTo>
                  <a:pt x="115382" y="268262"/>
                </a:lnTo>
                <a:lnTo>
                  <a:pt x="175957" y="285569"/>
                </a:lnTo>
                <a:lnTo>
                  <a:pt x="248071" y="302877"/>
                </a:lnTo>
                <a:lnTo>
                  <a:pt x="311531" y="311530"/>
                </a:lnTo>
                <a:lnTo>
                  <a:pt x="374990" y="314415"/>
                </a:lnTo>
                <a:lnTo>
                  <a:pt x="507679" y="308646"/>
                </a:lnTo>
                <a:lnTo>
                  <a:pt x="801903" y="282685"/>
                </a:lnTo>
                <a:lnTo>
                  <a:pt x="1159586" y="24518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13300307-81D1-43D1-9D3B-A3E4BBFA0C62}"/>
              </a:ext>
            </a:extLst>
          </p:cNvPr>
          <p:cNvSpPr/>
          <p:nvPr/>
        </p:nvSpPr>
        <p:spPr>
          <a:xfrm>
            <a:off x="3981450" y="4173539"/>
            <a:ext cx="2057400" cy="1285875"/>
          </a:xfrm>
          <a:custGeom>
            <a:avLst/>
            <a:gdLst>
              <a:gd name="connsiteX0" fmla="*/ 1031081 w 2057400"/>
              <a:gd name="connsiteY0" fmla="*/ 559594 h 1285875"/>
              <a:gd name="connsiteX1" fmla="*/ 1216819 w 2057400"/>
              <a:gd name="connsiteY1" fmla="*/ 411957 h 1285875"/>
              <a:gd name="connsiteX2" fmla="*/ 1357313 w 2057400"/>
              <a:gd name="connsiteY2" fmla="*/ 290513 h 1285875"/>
              <a:gd name="connsiteX3" fmla="*/ 1466850 w 2057400"/>
              <a:gd name="connsiteY3" fmla="*/ 185738 h 1285875"/>
              <a:gd name="connsiteX4" fmla="*/ 1559719 w 2057400"/>
              <a:gd name="connsiteY4" fmla="*/ 85725 h 1285875"/>
              <a:gd name="connsiteX5" fmla="*/ 1597819 w 2057400"/>
              <a:gd name="connsiteY5" fmla="*/ 35719 h 1285875"/>
              <a:gd name="connsiteX6" fmla="*/ 2057400 w 2057400"/>
              <a:gd name="connsiteY6" fmla="*/ 0 h 1285875"/>
              <a:gd name="connsiteX7" fmla="*/ 2040731 w 2057400"/>
              <a:gd name="connsiteY7" fmla="*/ 71438 h 1285875"/>
              <a:gd name="connsiteX8" fmla="*/ 2024063 w 2057400"/>
              <a:gd name="connsiteY8" fmla="*/ 95250 h 1285875"/>
              <a:gd name="connsiteX9" fmla="*/ 1988344 w 2057400"/>
              <a:gd name="connsiteY9" fmla="*/ 123825 h 1285875"/>
              <a:gd name="connsiteX10" fmla="*/ 1943100 w 2057400"/>
              <a:gd name="connsiteY10" fmla="*/ 150019 h 1285875"/>
              <a:gd name="connsiteX11" fmla="*/ 1902619 w 2057400"/>
              <a:gd name="connsiteY11" fmla="*/ 171450 h 1285875"/>
              <a:gd name="connsiteX12" fmla="*/ 1821656 w 2057400"/>
              <a:gd name="connsiteY12" fmla="*/ 242888 h 1285875"/>
              <a:gd name="connsiteX13" fmla="*/ 1647825 w 2057400"/>
              <a:gd name="connsiteY13" fmla="*/ 383382 h 1285875"/>
              <a:gd name="connsiteX14" fmla="*/ 1454944 w 2057400"/>
              <a:gd name="connsiteY14" fmla="*/ 531019 h 1285875"/>
              <a:gd name="connsiteX15" fmla="*/ 1354931 w 2057400"/>
              <a:gd name="connsiteY15" fmla="*/ 602457 h 1285875"/>
              <a:gd name="connsiteX16" fmla="*/ 1143000 w 2057400"/>
              <a:gd name="connsiteY16" fmla="*/ 745332 h 1285875"/>
              <a:gd name="connsiteX17" fmla="*/ 971550 w 2057400"/>
              <a:gd name="connsiteY17" fmla="*/ 842963 h 1285875"/>
              <a:gd name="connsiteX18" fmla="*/ 766763 w 2057400"/>
              <a:gd name="connsiteY18" fmla="*/ 954882 h 1285875"/>
              <a:gd name="connsiteX19" fmla="*/ 521494 w 2057400"/>
              <a:gd name="connsiteY19" fmla="*/ 1073944 h 1285875"/>
              <a:gd name="connsiteX20" fmla="*/ 307181 w 2057400"/>
              <a:gd name="connsiteY20" fmla="*/ 1173957 h 1285875"/>
              <a:gd name="connsiteX21" fmla="*/ 130969 w 2057400"/>
              <a:gd name="connsiteY21" fmla="*/ 1254919 h 1285875"/>
              <a:gd name="connsiteX22" fmla="*/ 50006 w 2057400"/>
              <a:gd name="connsiteY22" fmla="*/ 1285875 h 1285875"/>
              <a:gd name="connsiteX23" fmla="*/ 23813 w 2057400"/>
              <a:gd name="connsiteY23" fmla="*/ 1285875 h 1285875"/>
              <a:gd name="connsiteX24" fmla="*/ 4763 w 2057400"/>
              <a:gd name="connsiteY24" fmla="*/ 1278732 h 1285875"/>
              <a:gd name="connsiteX25" fmla="*/ 0 w 2057400"/>
              <a:gd name="connsiteY25" fmla="*/ 1262063 h 1285875"/>
              <a:gd name="connsiteX26" fmla="*/ 7144 w 2057400"/>
              <a:gd name="connsiteY26" fmla="*/ 1243013 h 1285875"/>
              <a:gd name="connsiteX27" fmla="*/ 28575 w 2057400"/>
              <a:gd name="connsiteY27" fmla="*/ 1221582 h 1285875"/>
              <a:gd name="connsiteX28" fmla="*/ 111919 w 2057400"/>
              <a:gd name="connsiteY28" fmla="*/ 1169194 h 1285875"/>
              <a:gd name="connsiteX29" fmla="*/ 319088 w 2057400"/>
              <a:gd name="connsiteY29" fmla="*/ 1042988 h 1285875"/>
              <a:gd name="connsiteX30" fmla="*/ 557213 w 2057400"/>
              <a:gd name="connsiteY30" fmla="*/ 890588 h 1285875"/>
              <a:gd name="connsiteX31" fmla="*/ 816769 w 2057400"/>
              <a:gd name="connsiteY31" fmla="*/ 714375 h 1285875"/>
              <a:gd name="connsiteX32" fmla="*/ 1031081 w 2057400"/>
              <a:gd name="connsiteY32" fmla="*/ 559594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057400" h="1285875">
                <a:moveTo>
                  <a:pt x="1031081" y="559594"/>
                </a:moveTo>
                <a:lnTo>
                  <a:pt x="1216819" y="411957"/>
                </a:lnTo>
                <a:lnTo>
                  <a:pt x="1357313" y="290513"/>
                </a:lnTo>
                <a:lnTo>
                  <a:pt x="1466850" y="185738"/>
                </a:lnTo>
                <a:lnTo>
                  <a:pt x="1559719" y="85725"/>
                </a:lnTo>
                <a:lnTo>
                  <a:pt x="1597819" y="35719"/>
                </a:lnTo>
                <a:lnTo>
                  <a:pt x="2057400" y="0"/>
                </a:lnTo>
                <a:lnTo>
                  <a:pt x="2040731" y="71438"/>
                </a:lnTo>
                <a:lnTo>
                  <a:pt x="2024063" y="95250"/>
                </a:lnTo>
                <a:lnTo>
                  <a:pt x="1988344" y="123825"/>
                </a:lnTo>
                <a:lnTo>
                  <a:pt x="1943100" y="150019"/>
                </a:lnTo>
                <a:lnTo>
                  <a:pt x="1902619" y="171450"/>
                </a:lnTo>
                <a:cubicBezTo>
                  <a:pt x="1875584" y="195209"/>
                  <a:pt x="1847111" y="217444"/>
                  <a:pt x="1821656" y="242888"/>
                </a:cubicBezTo>
                <a:lnTo>
                  <a:pt x="1647825" y="383382"/>
                </a:lnTo>
                <a:lnTo>
                  <a:pt x="1454944" y="531019"/>
                </a:lnTo>
                <a:lnTo>
                  <a:pt x="1354931" y="602457"/>
                </a:lnTo>
                <a:lnTo>
                  <a:pt x="1143000" y="745332"/>
                </a:lnTo>
                <a:lnTo>
                  <a:pt x="971550" y="842963"/>
                </a:lnTo>
                <a:lnTo>
                  <a:pt x="766763" y="954882"/>
                </a:lnTo>
                <a:lnTo>
                  <a:pt x="521494" y="1073944"/>
                </a:lnTo>
                <a:lnTo>
                  <a:pt x="307181" y="1173957"/>
                </a:lnTo>
                <a:lnTo>
                  <a:pt x="130969" y="1254919"/>
                </a:lnTo>
                <a:lnTo>
                  <a:pt x="50006" y="1285875"/>
                </a:lnTo>
                <a:lnTo>
                  <a:pt x="23813" y="1285875"/>
                </a:lnTo>
                <a:lnTo>
                  <a:pt x="4763" y="1278732"/>
                </a:lnTo>
                <a:lnTo>
                  <a:pt x="0" y="1262063"/>
                </a:lnTo>
                <a:lnTo>
                  <a:pt x="7144" y="1243013"/>
                </a:lnTo>
                <a:lnTo>
                  <a:pt x="28575" y="1221582"/>
                </a:lnTo>
                <a:lnTo>
                  <a:pt x="111919" y="1169194"/>
                </a:lnTo>
                <a:lnTo>
                  <a:pt x="319088" y="1042988"/>
                </a:lnTo>
                <a:lnTo>
                  <a:pt x="557213" y="890588"/>
                </a:lnTo>
                <a:lnTo>
                  <a:pt x="816769" y="714375"/>
                </a:lnTo>
                <a:lnTo>
                  <a:pt x="1031081" y="559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146F407-8014-45FC-97BE-F3B1F12CF5F3}"/>
              </a:ext>
            </a:extLst>
          </p:cNvPr>
          <p:cNvSpPr/>
          <p:nvPr/>
        </p:nvSpPr>
        <p:spPr>
          <a:xfrm>
            <a:off x="5081589" y="4751388"/>
            <a:ext cx="338137" cy="1382712"/>
          </a:xfrm>
          <a:custGeom>
            <a:avLst/>
            <a:gdLst>
              <a:gd name="connsiteX0" fmla="*/ 305735 w 339394"/>
              <a:gd name="connsiteY0" fmla="*/ 367443 h 1382820"/>
              <a:gd name="connsiteX1" fmla="*/ 291710 w 339394"/>
              <a:gd name="connsiteY1" fmla="*/ 552567 h 1382820"/>
              <a:gd name="connsiteX2" fmla="*/ 272076 w 339394"/>
              <a:gd name="connsiteY2" fmla="*/ 754520 h 1382820"/>
              <a:gd name="connsiteX3" fmla="*/ 272076 w 339394"/>
              <a:gd name="connsiteY3" fmla="*/ 813423 h 1382820"/>
              <a:gd name="connsiteX4" fmla="*/ 272076 w 339394"/>
              <a:gd name="connsiteY4" fmla="*/ 838668 h 1382820"/>
              <a:gd name="connsiteX5" fmla="*/ 288905 w 339394"/>
              <a:gd name="connsiteY5" fmla="*/ 863912 h 1382820"/>
              <a:gd name="connsiteX6" fmla="*/ 314149 w 339394"/>
              <a:gd name="connsiteY6" fmla="*/ 875131 h 1382820"/>
              <a:gd name="connsiteX7" fmla="*/ 339394 w 339394"/>
              <a:gd name="connsiteY7" fmla="*/ 1152817 h 1382820"/>
              <a:gd name="connsiteX8" fmla="*/ 311345 w 339394"/>
              <a:gd name="connsiteY8" fmla="*/ 1180866 h 1382820"/>
              <a:gd name="connsiteX9" fmla="*/ 291710 w 339394"/>
              <a:gd name="connsiteY9" fmla="*/ 1208915 h 1382820"/>
              <a:gd name="connsiteX10" fmla="*/ 258051 w 339394"/>
              <a:gd name="connsiteY10" fmla="*/ 1259404 h 1382820"/>
              <a:gd name="connsiteX11" fmla="*/ 221588 w 339394"/>
              <a:gd name="connsiteY11" fmla="*/ 1312697 h 1382820"/>
              <a:gd name="connsiteX12" fmla="*/ 187929 w 339394"/>
              <a:gd name="connsiteY12" fmla="*/ 1360380 h 1382820"/>
              <a:gd name="connsiteX13" fmla="*/ 165489 w 339394"/>
              <a:gd name="connsiteY13" fmla="*/ 1377210 h 1382820"/>
              <a:gd name="connsiteX14" fmla="*/ 140245 w 339394"/>
              <a:gd name="connsiteY14" fmla="*/ 1382820 h 1382820"/>
              <a:gd name="connsiteX15" fmla="*/ 123416 w 339394"/>
              <a:gd name="connsiteY15" fmla="*/ 1380015 h 1382820"/>
              <a:gd name="connsiteX16" fmla="*/ 103781 w 339394"/>
              <a:gd name="connsiteY16" fmla="*/ 1363185 h 1382820"/>
              <a:gd name="connsiteX17" fmla="*/ 81342 w 339394"/>
              <a:gd name="connsiteY17" fmla="*/ 1329526 h 1382820"/>
              <a:gd name="connsiteX18" fmla="*/ 64513 w 339394"/>
              <a:gd name="connsiteY18" fmla="*/ 1287453 h 1382820"/>
              <a:gd name="connsiteX19" fmla="*/ 47683 w 339394"/>
              <a:gd name="connsiteY19" fmla="*/ 1248184 h 1382820"/>
              <a:gd name="connsiteX20" fmla="*/ 25244 w 339394"/>
              <a:gd name="connsiteY20" fmla="*/ 1183671 h 1382820"/>
              <a:gd name="connsiteX21" fmla="*/ 5610 w 339394"/>
              <a:gd name="connsiteY21" fmla="*/ 1116353 h 1382820"/>
              <a:gd name="connsiteX22" fmla="*/ 0 w 339394"/>
              <a:gd name="connsiteY22" fmla="*/ 1071475 h 1382820"/>
              <a:gd name="connsiteX23" fmla="*/ 5610 w 339394"/>
              <a:gd name="connsiteY23" fmla="*/ 998547 h 1382820"/>
              <a:gd name="connsiteX24" fmla="*/ 16829 w 339394"/>
              <a:gd name="connsiteY24" fmla="*/ 953669 h 1382820"/>
              <a:gd name="connsiteX25" fmla="*/ 36464 w 339394"/>
              <a:gd name="connsiteY25" fmla="*/ 908790 h 1382820"/>
              <a:gd name="connsiteX26" fmla="*/ 53293 w 339394"/>
              <a:gd name="connsiteY26" fmla="*/ 880741 h 1382820"/>
              <a:gd name="connsiteX27" fmla="*/ 61708 w 339394"/>
              <a:gd name="connsiteY27" fmla="*/ 838668 h 1382820"/>
              <a:gd name="connsiteX28" fmla="*/ 84147 w 339394"/>
              <a:gd name="connsiteY28" fmla="*/ 701227 h 1382820"/>
              <a:gd name="connsiteX29" fmla="*/ 95367 w 339394"/>
              <a:gd name="connsiteY29" fmla="*/ 586226 h 1382820"/>
              <a:gd name="connsiteX30" fmla="*/ 117806 w 339394"/>
              <a:gd name="connsiteY30" fmla="*/ 451590 h 1382820"/>
              <a:gd name="connsiteX31" fmla="*/ 120611 w 339394"/>
              <a:gd name="connsiteY31" fmla="*/ 345004 h 1382820"/>
              <a:gd name="connsiteX32" fmla="*/ 112196 w 339394"/>
              <a:gd name="connsiteY32" fmla="*/ 263661 h 1382820"/>
              <a:gd name="connsiteX33" fmla="*/ 98172 w 339394"/>
              <a:gd name="connsiteY33" fmla="*/ 204758 h 1382820"/>
              <a:gd name="connsiteX34" fmla="*/ 84147 w 339394"/>
              <a:gd name="connsiteY34" fmla="*/ 168295 h 1382820"/>
              <a:gd name="connsiteX35" fmla="*/ 56098 w 339394"/>
              <a:gd name="connsiteY35" fmla="*/ 131831 h 1382820"/>
              <a:gd name="connsiteX36" fmla="*/ 263661 w 339394"/>
              <a:gd name="connsiteY36" fmla="*/ 0 h 1382820"/>
              <a:gd name="connsiteX37" fmla="*/ 291710 w 339394"/>
              <a:gd name="connsiteY37" fmla="*/ 42074 h 1382820"/>
              <a:gd name="connsiteX38" fmla="*/ 305735 w 339394"/>
              <a:gd name="connsiteY38" fmla="*/ 89757 h 1382820"/>
              <a:gd name="connsiteX39" fmla="*/ 314149 w 339394"/>
              <a:gd name="connsiteY39" fmla="*/ 159880 h 1382820"/>
              <a:gd name="connsiteX40" fmla="*/ 316954 w 339394"/>
              <a:gd name="connsiteY40" fmla="*/ 227198 h 1382820"/>
              <a:gd name="connsiteX41" fmla="*/ 305735 w 339394"/>
              <a:gd name="connsiteY41" fmla="*/ 367443 h 1382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39394" h="1382820">
                <a:moveTo>
                  <a:pt x="305735" y="367443"/>
                </a:moveTo>
                <a:lnTo>
                  <a:pt x="291710" y="552567"/>
                </a:lnTo>
                <a:lnTo>
                  <a:pt x="272076" y="754520"/>
                </a:lnTo>
                <a:lnTo>
                  <a:pt x="272076" y="813423"/>
                </a:lnTo>
                <a:lnTo>
                  <a:pt x="272076" y="838668"/>
                </a:lnTo>
                <a:lnTo>
                  <a:pt x="288905" y="863912"/>
                </a:lnTo>
                <a:lnTo>
                  <a:pt x="314149" y="875131"/>
                </a:lnTo>
                <a:lnTo>
                  <a:pt x="339394" y="1152817"/>
                </a:lnTo>
                <a:lnTo>
                  <a:pt x="311345" y="1180866"/>
                </a:lnTo>
                <a:lnTo>
                  <a:pt x="291710" y="1208915"/>
                </a:lnTo>
                <a:lnTo>
                  <a:pt x="258051" y="1259404"/>
                </a:lnTo>
                <a:lnTo>
                  <a:pt x="221588" y="1312697"/>
                </a:lnTo>
                <a:lnTo>
                  <a:pt x="187929" y="1360380"/>
                </a:lnTo>
                <a:lnTo>
                  <a:pt x="165489" y="1377210"/>
                </a:lnTo>
                <a:lnTo>
                  <a:pt x="140245" y="1382820"/>
                </a:lnTo>
                <a:lnTo>
                  <a:pt x="123416" y="1380015"/>
                </a:lnTo>
                <a:lnTo>
                  <a:pt x="103781" y="1363185"/>
                </a:lnTo>
                <a:lnTo>
                  <a:pt x="81342" y="1329526"/>
                </a:lnTo>
                <a:lnTo>
                  <a:pt x="64513" y="1287453"/>
                </a:lnTo>
                <a:lnTo>
                  <a:pt x="47683" y="1248184"/>
                </a:lnTo>
                <a:lnTo>
                  <a:pt x="25244" y="1183671"/>
                </a:lnTo>
                <a:lnTo>
                  <a:pt x="5610" y="1116353"/>
                </a:lnTo>
                <a:lnTo>
                  <a:pt x="0" y="1071475"/>
                </a:lnTo>
                <a:lnTo>
                  <a:pt x="5610" y="998547"/>
                </a:lnTo>
                <a:lnTo>
                  <a:pt x="16829" y="953669"/>
                </a:lnTo>
                <a:lnTo>
                  <a:pt x="36464" y="908790"/>
                </a:lnTo>
                <a:lnTo>
                  <a:pt x="53293" y="880741"/>
                </a:lnTo>
                <a:lnTo>
                  <a:pt x="61708" y="838668"/>
                </a:lnTo>
                <a:lnTo>
                  <a:pt x="84147" y="701227"/>
                </a:lnTo>
                <a:lnTo>
                  <a:pt x="95367" y="586226"/>
                </a:lnTo>
                <a:lnTo>
                  <a:pt x="117806" y="451590"/>
                </a:lnTo>
                <a:lnTo>
                  <a:pt x="120611" y="345004"/>
                </a:lnTo>
                <a:lnTo>
                  <a:pt x="112196" y="263661"/>
                </a:lnTo>
                <a:lnTo>
                  <a:pt x="98172" y="204758"/>
                </a:lnTo>
                <a:lnTo>
                  <a:pt x="84147" y="168295"/>
                </a:lnTo>
                <a:lnTo>
                  <a:pt x="56098" y="131831"/>
                </a:lnTo>
                <a:lnTo>
                  <a:pt x="263661" y="0"/>
                </a:lnTo>
                <a:lnTo>
                  <a:pt x="291710" y="42074"/>
                </a:lnTo>
                <a:lnTo>
                  <a:pt x="305735" y="89757"/>
                </a:lnTo>
                <a:lnTo>
                  <a:pt x="314149" y="159880"/>
                </a:lnTo>
                <a:lnTo>
                  <a:pt x="316954" y="227198"/>
                </a:lnTo>
                <a:lnTo>
                  <a:pt x="305735" y="36744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0C1F3D6E-5A50-424F-9EAD-421E59A8F4D0}"/>
              </a:ext>
            </a:extLst>
          </p:cNvPr>
          <p:cNvSpPr/>
          <p:nvPr/>
        </p:nvSpPr>
        <p:spPr>
          <a:xfrm>
            <a:off x="5351463" y="5240338"/>
            <a:ext cx="1035050" cy="696912"/>
          </a:xfrm>
          <a:custGeom>
            <a:avLst/>
            <a:gdLst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37 w 1302544"/>
              <a:gd name="connsiteY10" fmla="*/ 276225 h 890588"/>
              <a:gd name="connsiteX11" fmla="*/ 57150 w 1302544"/>
              <a:gd name="connsiteY11" fmla="*/ 371475 h 890588"/>
              <a:gd name="connsiteX12" fmla="*/ 26194 w 1302544"/>
              <a:gd name="connsiteY12" fmla="*/ 440532 h 890588"/>
              <a:gd name="connsiteX13" fmla="*/ 16669 w 1302544"/>
              <a:gd name="connsiteY13" fmla="*/ 471488 h 890588"/>
              <a:gd name="connsiteX14" fmla="*/ 0 w 1302544"/>
              <a:gd name="connsiteY14" fmla="*/ 564357 h 890588"/>
              <a:gd name="connsiteX15" fmla="*/ 2381 w 1302544"/>
              <a:gd name="connsiteY15" fmla="*/ 607219 h 890588"/>
              <a:gd name="connsiteX16" fmla="*/ 11906 w 1302544"/>
              <a:gd name="connsiteY16" fmla="*/ 661988 h 890588"/>
              <a:gd name="connsiteX17" fmla="*/ 35719 w 1302544"/>
              <a:gd name="connsiteY17" fmla="*/ 731044 h 890588"/>
              <a:gd name="connsiteX18" fmla="*/ 59531 w 1302544"/>
              <a:gd name="connsiteY18" fmla="*/ 785813 h 890588"/>
              <a:gd name="connsiteX19" fmla="*/ 71437 w 1302544"/>
              <a:gd name="connsiteY19" fmla="*/ 816769 h 890588"/>
              <a:gd name="connsiteX20" fmla="*/ 85725 w 1302544"/>
              <a:gd name="connsiteY20" fmla="*/ 852488 h 890588"/>
              <a:gd name="connsiteX21" fmla="*/ 100012 w 1302544"/>
              <a:gd name="connsiteY21" fmla="*/ 873919 h 890588"/>
              <a:gd name="connsiteX22" fmla="*/ 114300 w 1302544"/>
              <a:gd name="connsiteY22" fmla="*/ 885825 h 890588"/>
              <a:gd name="connsiteX23" fmla="*/ 126206 w 1302544"/>
              <a:gd name="connsiteY23" fmla="*/ 890588 h 890588"/>
              <a:gd name="connsiteX24" fmla="*/ 147637 w 1302544"/>
              <a:gd name="connsiteY24" fmla="*/ 888207 h 890588"/>
              <a:gd name="connsiteX25" fmla="*/ 166687 w 1302544"/>
              <a:gd name="connsiteY25" fmla="*/ 878682 h 890588"/>
              <a:gd name="connsiteX26" fmla="*/ 183356 w 1302544"/>
              <a:gd name="connsiteY26" fmla="*/ 862013 h 890588"/>
              <a:gd name="connsiteX27" fmla="*/ 207169 w 1302544"/>
              <a:gd name="connsiteY27" fmla="*/ 835819 h 890588"/>
              <a:gd name="connsiteX28" fmla="*/ 247650 w 1302544"/>
              <a:gd name="connsiteY28" fmla="*/ 781050 h 890588"/>
              <a:gd name="connsiteX29" fmla="*/ 307181 w 1302544"/>
              <a:gd name="connsiteY29" fmla="*/ 695325 h 890588"/>
              <a:gd name="connsiteX30" fmla="*/ 330994 w 1302544"/>
              <a:gd name="connsiteY30" fmla="*/ 676275 h 890588"/>
              <a:gd name="connsiteX31" fmla="*/ 557212 w 1302544"/>
              <a:gd name="connsiteY31" fmla="*/ 528638 h 890588"/>
              <a:gd name="connsiteX32" fmla="*/ 835819 w 1302544"/>
              <a:gd name="connsiteY32" fmla="*/ 347663 h 890588"/>
              <a:gd name="connsiteX33" fmla="*/ 1095375 w 1302544"/>
              <a:gd name="connsiteY33" fmla="*/ 178594 h 890588"/>
              <a:gd name="connsiteX34" fmla="*/ 1254919 w 1302544"/>
              <a:gd name="connsiteY34" fmla="*/ 76200 h 890588"/>
              <a:gd name="connsiteX35" fmla="*/ 1283494 w 1302544"/>
              <a:gd name="connsiteY35" fmla="*/ 57150 h 890588"/>
              <a:gd name="connsiteX36" fmla="*/ 1300162 w 1302544"/>
              <a:gd name="connsiteY36" fmla="*/ 33338 h 890588"/>
              <a:gd name="connsiteX37" fmla="*/ 1302544 w 1302544"/>
              <a:gd name="connsiteY37" fmla="*/ 19050 h 890588"/>
              <a:gd name="connsiteX38" fmla="*/ 1297781 w 1302544"/>
              <a:gd name="connsiteY38" fmla="*/ 9525 h 890588"/>
              <a:gd name="connsiteX39" fmla="*/ 1288256 w 1302544"/>
              <a:gd name="connsiteY39" fmla="*/ 2382 h 890588"/>
              <a:gd name="connsiteX40" fmla="*/ 1257300 w 1302544"/>
              <a:gd name="connsiteY40" fmla="*/ 0 h 890588"/>
              <a:gd name="connsiteX41" fmla="*/ 1226344 w 1302544"/>
              <a:gd name="connsiteY41" fmla="*/ 7144 h 890588"/>
              <a:gd name="connsiteX42" fmla="*/ 1047750 w 1302544"/>
              <a:gd name="connsiteY42" fmla="*/ 80963 h 890588"/>
              <a:gd name="connsiteX43" fmla="*/ 747712 w 1302544"/>
              <a:gd name="connsiteY43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57150 w 1302544"/>
              <a:gd name="connsiteY10" fmla="*/ 371475 h 890588"/>
              <a:gd name="connsiteX11" fmla="*/ 26194 w 1302544"/>
              <a:gd name="connsiteY11" fmla="*/ 440532 h 890588"/>
              <a:gd name="connsiteX12" fmla="*/ 16669 w 1302544"/>
              <a:gd name="connsiteY12" fmla="*/ 471488 h 890588"/>
              <a:gd name="connsiteX13" fmla="*/ 0 w 1302544"/>
              <a:gd name="connsiteY13" fmla="*/ 564357 h 890588"/>
              <a:gd name="connsiteX14" fmla="*/ 2381 w 1302544"/>
              <a:gd name="connsiteY14" fmla="*/ 607219 h 890588"/>
              <a:gd name="connsiteX15" fmla="*/ 11906 w 1302544"/>
              <a:gd name="connsiteY15" fmla="*/ 661988 h 890588"/>
              <a:gd name="connsiteX16" fmla="*/ 35719 w 1302544"/>
              <a:gd name="connsiteY16" fmla="*/ 731044 h 890588"/>
              <a:gd name="connsiteX17" fmla="*/ 59531 w 1302544"/>
              <a:gd name="connsiteY17" fmla="*/ 785813 h 890588"/>
              <a:gd name="connsiteX18" fmla="*/ 71437 w 1302544"/>
              <a:gd name="connsiteY18" fmla="*/ 816769 h 890588"/>
              <a:gd name="connsiteX19" fmla="*/ 85725 w 1302544"/>
              <a:gd name="connsiteY19" fmla="*/ 852488 h 890588"/>
              <a:gd name="connsiteX20" fmla="*/ 100012 w 1302544"/>
              <a:gd name="connsiteY20" fmla="*/ 873919 h 890588"/>
              <a:gd name="connsiteX21" fmla="*/ 114300 w 1302544"/>
              <a:gd name="connsiteY21" fmla="*/ 885825 h 890588"/>
              <a:gd name="connsiteX22" fmla="*/ 126206 w 1302544"/>
              <a:gd name="connsiteY22" fmla="*/ 890588 h 890588"/>
              <a:gd name="connsiteX23" fmla="*/ 147637 w 1302544"/>
              <a:gd name="connsiteY23" fmla="*/ 888207 h 890588"/>
              <a:gd name="connsiteX24" fmla="*/ 166687 w 1302544"/>
              <a:gd name="connsiteY24" fmla="*/ 878682 h 890588"/>
              <a:gd name="connsiteX25" fmla="*/ 183356 w 1302544"/>
              <a:gd name="connsiteY25" fmla="*/ 862013 h 890588"/>
              <a:gd name="connsiteX26" fmla="*/ 207169 w 1302544"/>
              <a:gd name="connsiteY26" fmla="*/ 835819 h 890588"/>
              <a:gd name="connsiteX27" fmla="*/ 247650 w 1302544"/>
              <a:gd name="connsiteY27" fmla="*/ 781050 h 890588"/>
              <a:gd name="connsiteX28" fmla="*/ 307181 w 1302544"/>
              <a:gd name="connsiteY28" fmla="*/ 695325 h 890588"/>
              <a:gd name="connsiteX29" fmla="*/ 330994 w 1302544"/>
              <a:gd name="connsiteY29" fmla="*/ 676275 h 890588"/>
              <a:gd name="connsiteX30" fmla="*/ 557212 w 1302544"/>
              <a:gd name="connsiteY30" fmla="*/ 528638 h 890588"/>
              <a:gd name="connsiteX31" fmla="*/ 835819 w 1302544"/>
              <a:gd name="connsiteY31" fmla="*/ 347663 h 890588"/>
              <a:gd name="connsiteX32" fmla="*/ 1095375 w 1302544"/>
              <a:gd name="connsiteY32" fmla="*/ 178594 h 890588"/>
              <a:gd name="connsiteX33" fmla="*/ 1254919 w 1302544"/>
              <a:gd name="connsiteY33" fmla="*/ 76200 h 890588"/>
              <a:gd name="connsiteX34" fmla="*/ 1283494 w 1302544"/>
              <a:gd name="connsiteY34" fmla="*/ 57150 h 890588"/>
              <a:gd name="connsiteX35" fmla="*/ 1300162 w 1302544"/>
              <a:gd name="connsiteY35" fmla="*/ 33338 h 890588"/>
              <a:gd name="connsiteX36" fmla="*/ 1302544 w 1302544"/>
              <a:gd name="connsiteY36" fmla="*/ 19050 h 890588"/>
              <a:gd name="connsiteX37" fmla="*/ 1297781 w 1302544"/>
              <a:gd name="connsiteY37" fmla="*/ 9525 h 890588"/>
              <a:gd name="connsiteX38" fmla="*/ 1288256 w 1302544"/>
              <a:gd name="connsiteY38" fmla="*/ 2382 h 890588"/>
              <a:gd name="connsiteX39" fmla="*/ 1257300 w 1302544"/>
              <a:gd name="connsiteY39" fmla="*/ 0 h 890588"/>
              <a:gd name="connsiteX40" fmla="*/ 1226344 w 1302544"/>
              <a:gd name="connsiteY40" fmla="*/ 7144 h 890588"/>
              <a:gd name="connsiteX41" fmla="*/ 1047750 w 1302544"/>
              <a:gd name="connsiteY41" fmla="*/ 80963 h 890588"/>
              <a:gd name="connsiteX42" fmla="*/ 747712 w 1302544"/>
              <a:gd name="connsiteY42" fmla="*/ 209550 h 890588"/>
              <a:gd name="connsiteX0" fmla="*/ 747712 w 1302544"/>
              <a:gd name="connsiteY0" fmla="*/ 209550 h 890588"/>
              <a:gd name="connsiteX1" fmla="*/ 535781 w 1302544"/>
              <a:gd name="connsiteY1" fmla="*/ 297657 h 890588"/>
              <a:gd name="connsiteX2" fmla="*/ 423862 w 1302544"/>
              <a:gd name="connsiteY2" fmla="*/ 342900 h 890588"/>
              <a:gd name="connsiteX3" fmla="*/ 381000 w 1302544"/>
              <a:gd name="connsiteY3" fmla="*/ 361950 h 890588"/>
              <a:gd name="connsiteX4" fmla="*/ 359569 w 1302544"/>
              <a:gd name="connsiteY4" fmla="*/ 371475 h 890588"/>
              <a:gd name="connsiteX5" fmla="*/ 342900 w 1302544"/>
              <a:gd name="connsiteY5" fmla="*/ 378619 h 890588"/>
              <a:gd name="connsiteX6" fmla="*/ 321469 w 1302544"/>
              <a:gd name="connsiteY6" fmla="*/ 381000 h 890588"/>
              <a:gd name="connsiteX7" fmla="*/ 295275 w 1302544"/>
              <a:gd name="connsiteY7" fmla="*/ 373857 h 890588"/>
              <a:gd name="connsiteX8" fmla="*/ 276225 w 1302544"/>
              <a:gd name="connsiteY8" fmla="*/ 357188 h 890588"/>
              <a:gd name="connsiteX9" fmla="*/ 266700 w 1302544"/>
              <a:gd name="connsiteY9" fmla="*/ 338138 h 890588"/>
              <a:gd name="connsiteX10" fmla="*/ 26194 w 1302544"/>
              <a:gd name="connsiteY10" fmla="*/ 440532 h 890588"/>
              <a:gd name="connsiteX11" fmla="*/ 16669 w 1302544"/>
              <a:gd name="connsiteY11" fmla="*/ 471488 h 890588"/>
              <a:gd name="connsiteX12" fmla="*/ 0 w 1302544"/>
              <a:gd name="connsiteY12" fmla="*/ 564357 h 890588"/>
              <a:gd name="connsiteX13" fmla="*/ 2381 w 1302544"/>
              <a:gd name="connsiteY13" fmla="*/ 607219 h 890588"/>
              <a:gd name="connsiteX14" fmla="*/ 11906 w 1302544"/>
              <a:gd name="connsiteY14" fmla="*/ 661988 h 890588"/>
              <a:gd name="connsiteX15" fmla="*/ 35719 w 1302544"/>
              <a:gd name="connsiteY15" fmla="*/ 731044 h 890588"/>
              <a:gd name="connsiteX16" fmla="*/ 59531 w 1302544"/>
              <a:gd name="connsiteY16" fmla="*/ 785813 h 890588"/>
              <a:gd name="connsiteX17" fmla="*/ 71437 w 1302544"/>
              <a:gd name="connsiteY17" fmla="*/ 816769 h 890588"/>
              <a:gd name="connsiteX18" fmla="*/ 85725 w 1302544"/>
              <a:gd name="connsiteY18" fmla="*/ 852488 h 890588"/>
              <a:gd name="connsiteX19" fmla="*/ 100012 w 1302544"/>
              <a:gd name="connsiteY19" fmla="*/ 873919 h 890588"/>
              <a:gd name="connsiteX20" fmla="*/ 114300 w 1302544"/>
              <a:gd name="connsiteY20" fmla="*/ 885825 h 890588"/>
              <a:gd name="connsiteX21" fmla="*/ 126206 w 1302544"/>
              <a:gd name="connsiteY21" fmla="*/ 890588 h 890588"/>
              <a:gd name="connsiteX22" fmla="*/ 147637 w 1302544"/>
              <a:gd name="connsiteY22" fmla="*/ 888207 h 890588"/>
              <a:gd name="connsiteX23" fmla="*/ 166687 w 1302544"/>
              <a:gd name="connsiteY23" fmla="*/ 878682 h 890588"/>
              <a:gd name="connsiteX24" fmla="*/ 183356 w 1302544"/>
              <a:gd name="connsiteY24" fmla="*/ 862013 h 890588"/>
              <a:gd name="connsiteX25" fmla="*/ 207169 w 1302544"/>
              <a:gd name="connsiteY25" fmla="*/ 835819 h 890588"/>
              <a:gd name="connsiteX26" fmla="*/ 247650 w 1302544"/>
              <a:gd name="connsiteY26" fmla="*/ 781050 h 890588"/>
              <a:gd name="connsiteX27" fmla="*/ 307181 w 1302544"/>
              <a:gd name="connsiteY27" fmla="*/ 695325 h 890588"/>
              <a:gd name="connsiteX28" fmla="*/ 330994 w 1302544"/>
              <a:gd name="connsiteY28" fmla="*/ 676275 h 890588"/>
              <a:gd name="connsiteX29" fmla="*/ 557212 w 1302544"/>
              <a:gd name="connsiteY29" fmla="*/ 528638 h 890588"/>
              <a:gd name="connsiteX30" fmla="*/ 835819 w 1302544"/>
              <a:gd name="connsiteY30" fmla="*/ 347663 h 890588"/>
              <a:gd name="connsiteX31" fmla="*/ 1095375 w 1302544"/>
              <a:gd name="connsiteY31" fmla="*/ 178594 h 890588"/>
              <a:gd name="connsiteX32" fmla="*/ 1254919 w 1302544"/>
              <a:gd name="connsiteY32" fmla="*/ 76200 h 890588"/>
              <a:gd name="connsiteX33" fmla="*/ 1283494 w 1302544"/>
              <a:gd name="connsiteY33" fmla="*/ 57150 h 890588"/>
              <a:gd name="connsiteX34" fmla="*/ 1300162 w 1302544"/>
              <a:gd name="connsiteY34" fmla="*/ 33338 h 890588"/>
              <a:gd name="connsiteX35" fmla="*/ 1302544 w 1302544"/>
              <a:gd name="connsiteY35" fmla="*/ 19050 h 890588"/>
              <a:gd name="connsiteX36" fmla="*/ 1297781 w 1302544"/>
              <a:gd name="connsiteY36" fmla="*/ 9525 h 890588"/>
              <a:gd name="connsiteX37" fmla="*/ 1288256 w 1302544"/>
              <a:gd name="connsiteY37" fmla="*/ 2382 h 890588"/>
              <a:gd name="connsiteX38" fmla="*/ 1257300 w 1302544"/>
              <a:gd name="connsiteY38" fmla="*/ 0 h 890588"/>
              <a:gd name="connsiteX39" fmla="*/ 1226344 w 1302544"/>
              <a:gd name="connsiteY39" fmla="*/ 7144 h 890588"/>
              <a:gd name="connsiteX40" fmla="*/ 1047750 w 1302544"/>
              <a:gd name="connsiteY40" fmla="*/ 80963 h 890588"/>
              <a:gd name="connsiteX41" fmla="*/ 747712 w 1302544"/>
              <a:gd name="connsiteY41" fmla="*/ 209550 h 890588"/>
              <a:gd name="connsiteX0" fmla="*/ 16669 w 1302544"/>
              <a:gd name="connsiteY0" fmla="*/ 471488 h 890588"/>
              <a:gd name="connsiteX1" fmla="*/ 0 w 1302544"/>
              <a:gd name="connsiteY1" fmla="*/ 564357 h 890588"/>
              <a:gd name="connsiteX2" fmla="*/ 2381 w 1302544"/>
              <a:gd name="connsiteY2" fmla="*/ 607219 h 890588"/>
              <a:gd name="connsiteX3" fmla="*/ 11906 w 1302544"/>
              <a:gd name="connsiteY3" fmla="*/ 661988 h 890588"/>
              <a:gd name="connsiteX4" fmla="*/ 35719 w 1302544"/>
              <a:gd name="connsiteY4" fmla="*/ 731044 h 890588"/>
              <a:gd name="connsiteX5" fmla="*/ 59531 w 1302544"/>
              <a:gd name="connsiteY5" fmla="*/ 785813 h 890588"/>
              <a:gd name="connsiteX6" fmla="*/ 71437 w 1302544"/>
              <a:gd name="connsiteY6" fmla="*/ 816769 h 890588"/>
              <a:gd name="connsiteX7" fmla="*/ 85725 w 1302544"/>
              <a:gd name="connsiteY7" fmla="*/ 852488 h 890588"/>
              <a:gd name="connsiteX8" fmla="*/ 100012 w 1302544"/>
              <a:gd name="connsiteY8" fmla="*/ 873919 h 890588"/>
              <a:gd name="connsiteX9" fmla="*/ 114300 w 1302544"/>
              <a:gd name="connsiteY9" fmla="*/ 885825 h 890588"/>
              <a:gd name="connsiteX10" fmla="*/ 126206 w 1302544"/>
              <a:gd name="connsiteY10" fmla="*/ 890588 h 890588"/>
              <a:gd name="connsiteX11" fmla="*/ 147637 w 1302544"/>
              <a:gd name="connsiteY11" fmla="*/ 888207 h 890588"/>
              <a:gd name="connsiteX12" fmla="*/ 166687 w 1302544"/>
              <a:gd name="connsiteY12" fmla="*/ 878682 h 890588"/>
              <a:gd name="connsiteX13" fmla="*/ 183356 w 1302544"/>
              <a:gd name="connsiteY13" fmla="*/ 862013 h 890588"/>
              <a:gd name="connsiteX14" fmla="*/ 207169 w 1302544"/>
              <a:gd name="connsiteY14" fmla="*/ 835819 h 890588"/>
              <a:gd name="connsiteX15" fmla="*/ 247650 w 1302544"/>
              <a:gd name="connsiteY15" fmla="*/ 781050 h 890588"/>
              <a:gd name="connsiteX16" fmla="*/ 307181 w 1302544"/>
              <a:gd name="connsiteY16" fmla="*/ 695325 h 890588"/>
              <a:gd name="connsiteX17" fmla="*/ 330994 w 1302544"/>
              <a:gd name="connsiteY17" fmla="*/ 676275 h 890588"/>
              <a:gd name="connsiteX18" fmla="*/ 557212 w 1302544"/>
              <a:gd name="connsiteY18" fmla="*/ 528638 h 890588"/>
              <a:gd name="connsiteX19" fmla="*/ 835819 w 1302544"/>
              <a:gd name="connsiteY19" fmla="*/ 347663 h 890588"/>
              <a:gd name="connsiteX20" fmla="*/ 1095375 w 1302544"/>
              <a:gd name="connsiteY20" fmla="*/ 178594 h 890588"/>
              <a:gd name="connsiteX21" fmla="*/ 1254919 w 1302544"/>
              <a:gd name="connsiteY21" fmla="*/ 76200 h 890588"/>
              <a:gd name="connsiteX22" fmla="*/ 1283494 w 1302544"/>
              <a:gd name="connsiteY22" fmla="*/ 57150 h 890588"/>
              <a:gd name="connsiteX23" fmla="*/ 1300162 w 1302544"/>
              <a:gd name="connsiteY23" fmla="*/ 33338 h 890588"/>
              <a:gd name="connsiteX24" fmla="*/ 1302544 w 1302544"/>
              <a:gd name="connsiteY24" fmla="*/ 19050 h 890588"/>
              <a:gd name="connsiteX25" fmla="*/ 1297781 w 1302544"/>
              <a:gd name="connsiteY25" fmla="*/ 9525 h 890588"/>
              <a:gd name="connsiteX26" fmla="*/ 1288256 w 1302544"/>
              <a:gd name="connsiteY26" fmla="*/ 2382 h 890588"/>
              <a:gd name="connsiteX27" fmla="*/ 1257300 w 1302544"/>
              <a:gd name="connsiteY27" fmla="*/ 0 h 890588"/>
              <a:gd name="connsiteX28" fmla="*/ 1226344 w 1302544"/>
              <a:gd name="connsiteY28" fmla="*/ 7144 h 890588"/>
              <a:gd name="connsiteX29" fmla="*/ 1047750 w 1302544"/>
              <a:gd name="connsiteY29" fmla="*/ 80963 h 890588"/>
              <a:gd name="connsiteX30" fmla="*/ 747712 w 1302544"/>
              <a:gd name="connsiteY30" fmla="*/ 209550 h 890588"/>
              <a:gd name="connsiteX31" fmla="*/ 535781 w 1302544"/>
              <a:gd name="connsiteY31" fmla="*/ 297657 h 890588"/>
              <a:gd name="connsiteX32" fmla="*/ 423862 w 1302544"/>
              <a:gd name="connsiteY32" fmla="*/ 342900 h 890588"/>
              <a:gd name="connsiteX33" fmla="*/ 381000 w 1302544"/>
              <a:gd name="connsiteY33" fmla="*/ 361950 h 890588"/>
              <a:gd name="connsiteX34" fmla="*/ 359569 w 1302544"/>
              <a:gd name="connsiteY34" fmla="*/ 371475 h 890588"/>
              <a:gd name="connsiteX35" fmla="*/ 342900 w 1302544"/>
              <a:gd name="connsiteY35" fmla="*/ 378619 h 890588"/>
              <a:gd name="connsiteX36" fmla="*/ 321469 w 1302544"/>
              <a:gd name="connsiteY36" fmla="*/ 381000 h 890588"/>
              <a:gd name="connsiteX37" fmla="*/ 295275 w 1302544"/>
              <a:gd name="connsiteY37" fmla="*/ 373857 h 890588"/>
              <a:gd name="connsiteX38" fmla="*/ 276225 w 1302544"/>
              <a:gd name="connsiteY38" fmla="*/ 357188 h 890588"/>
              <a:gd name="connsiteX39" fmla="*/ 266700 w 1302544"/>
              <a:gd name="connsiteY39" fmla="*/ 338138 h 890588"/>
              <a:gd name="connsiteX40" fmla="*/ 117690 w 1302544"/>
              <a:gd name="connsiteY40" fmla="*/ 531809 h 890588"/>
              <a:gd name="connsiteX0" fmla="*/ 0 w 1302544"/>
              <a:gd name="connsiteY0" fmla="*/ 564357 h 890588"/>
              <a:gd name="connsiteX1" fmla="*/ 2381 w 1302544"/>
              <a:gd name="connsiteY1" fmla="*/ 607219 h 890588"/>
              <a:gd name="connsiteX2" fmla="*/ 11906 w 1302544"/>
              <a:gd name="connsiteY2" fmla="*/ 661988 h 890588"/>
              <a:gd name="connsiteX3" fmla="*/ 35719 w 1302544"/>
              <a:gd name="connsiteY3" fmla="*/ 731044 h 890588"/>
              <a:gd name="connsiteX4" fmla="*/ 59531 w 1302544"/>
              <a:gd name="connsiteY4" fmla="*/ 785813 h 890588"/>
              <a:gd name="connsiteX5" fmla="*/ 71437 w 1302544"/>
              <a:gd name="connsiteY5" fmla="*/ 816769 h 890588"/>
              <a:gd name="connsiteX6" fmla="*/ 85725 w 1302544"/>
              <a:gd name="connsiteY6" fmla="*/ 852488 h 890588"/>
              <a:gd name="connsiteX7" fmla="*/ 100012 w 1302544"/>
              <a:gd name="connsiteY7" fmla="*/ 873919 h 890588"/>
              <a:gd name="connsiteX8" fmla="*/ 114300 w 1302544"/>
              <a:gd name="connsiteY8" fmla="*/ 885825 h 890588"/>
              <a:gd name="connsiteX9" fmla="*/ 126206 w 1302544"/>
              <a:gd name="connsiteY9" fmla="*/ 890588 h 890588"/>
              <a:gd name="connsiteX10" fmla="*/ 147637 w 1302544"/>
              <a:gd name="connsiteY10" fmla="*/ 888207 h 890588"/>
              <a:gd name="connsiteX11" fmla="*/ 166687 w 1302544"/>
              <a:gd name="connsiteY11" fmla="*/ 878682 h 890588"/>
              <a:gd name="connsiteX12" fmla="*/ 183356 w 1302544"/>
              <a:gd name="connsiteY12" fmla="*/ 862013 h 890588"/>
              <a:gd name="connsiteX13" fmla="*/ 207169 w 1302544"/>
              <a:gd name="connsiteY13" fmla="*/ 835819 h 890588"/>
              <a:gd name="connsiteX14" fmla="*/ 247650 w 1302544"/>
              <a:gd name="connsiteY14" fmla="*/ 781050 h 890588"/>
              <a:gd name="connsiteX15" fmla="*/ 307181 w 1302544"/>
              <a:gd name="connsiteY15" fmla="*/ 695325 h 890588"/>
              <a:gd name="connsiteX16" fmla="*/ 330994 w 1302544"/>
              <a:gd name="connsiteY16" fmla="*/ 676275 h 890588"/>
              <a:gd name="connsiteX17" fmla="*/ 557212 w 1302544"/>
              <a:gd name="connsiteY17" fmla="*/ 528638 h 890588"/>
              <a:gd name="connsiteX18" fmla="*/ 835819 w 1302544"/>
              <a:gd name="connsiteY18" fmla="*/ 347663 h 890588"/>
              <a:gd name="connsiteX19" fmla="*/ 1095375 w 1302544"/>
              <a:gd name="connsiteY19" fmla="*/ 178594 h 890588"/>
              <a:gd name="connsiteX20" fmla="*/ 1254919 w 1302544"/>
              <a:gd name="connsiteY20" fmla="*/ 76200 h 890588"/>
              <a:gd name="connsiteX21" fmla="*/ 1283494 w 1302544"/>
              <a:gd name="connsiteY21" fmla="*/ 57150 h 890588"/>
              <a:gd name="connsiteX22" fmla="*/ 1300162 w 1302544"/>
              <a:gd name="connsiteY22" fmla="*/ 33338 h 890588"/>
              <a:gd name="connsiteX23" fmla="*/ 1302544 w 1302544"/>
              <a:gd name="connsiteY23" fmla="*/ 19050 h 890588"/>
              <a:gd name="connsiteX24" fmla="*/ 1297781 w 1302544"/>
              <a:gd name="connsiteY24" fmla="*/ 9525 h 890588"/>
              <a:gd name="connsiteX25" fmla="*/ 1288256 w 1302544"/>
              <a:gd name="connsiteY25" fmla="*/ 2382 h 890588"/>
              <a:gd name="connsiteX26" fmla="*/ 1257300 w 1302544"/>
              <a:gd name="connsiteY26" fmla="*/ 0 h 890588"/>
              <a:gd name="connsiteX27" fmla="*/ 1226344 w 1302544"/>
              <a:gd name="connsiteY27" fmla="*/ 7144 h 890588"/>
              <a:gd name="connsiteX28" fmla="*/ 1047750 w 1302544"/>
              <a:gd name="connsiteY28" fmla="*/ 80963 h 890588"/>
              <a:gd name="connsiteX29" fmla="*/ 747712 w 1302544"/>
              <a:gd name="connsiteY29" fmla="*/ 209550 h 890588"/>
              <a:gd name="connsiteX30" fmla="*/ 535781 w 1302544"/>
              <a:gd name="connsiteY30" fmla="*/ 297657 h 890588"/>
              <a:gd name="connsiteX31" fmla="*/ 423862 w 1302544"/>
              <a:gd name="connsiteY31" fmla="*/ 342900 h 890588"/>
              <a:gd name="connsiteX32" fmla="*/ 381000 w 1302544"/>
              <a:gd name="connsiteY32" fmla="*/ 361950 h 890588"/>
              <a:gd name="connsiteX33" fmla="*/ 359569 w 1302544"/>
              <a:gd name="connsiteY33" fmla="*/ 371475 h 890588"/>
              <a:gd name="connsiteX34" fmla="*/ 342900 w 1302544"/>
              <a:gd name="connsiteY34" fmla="*/ 378619 h 890588"/>
              <a:gd name="connsiteX35" fmla="*/ 321469 w 1302544"/>
              <a:gd name="connsiteY35" fmla="*/ 381000 h 890588"/>
              <a:gd name="connsiteX36" fmla="*/ 295275 w 1302544"/>
              <a:gd name="connsiteY36" fmla="*/ 373857 h 890588"/>
              <a:gd name="connsiteX37" fmla="*/ 276225 w 1302544"/>
              <a:gd name="connsiteY37" fmla="*/ 357188 h 890588"/>
              <a:gd name="connsiteX38" fmla="*/ 266700 w 1302544"/>
              <a:gd name="connsiteY38" fmla="*/ 338138 h 890588"/>
              <a:gd name="connsiteX39" fmla="*/ 117690 w 1302544"/>
              <a:gd name="connsiteY39" fmla="*/ 531809 h 890588"/>
              <a:gd name="connsiteX0" fmla="*/ 0 w 1300163"/>
              <a:gd name="connsiteY0" fmla="*/ 607219 h 890588"/>
              <a:gd name="connsiteX1" fmla="*/ 9525 w 1300163"/>
              <a:gd name="connsiteY1" fmla="*/ 661988 h 890588"/>
              <a:gd name="connsiteX2" fmla="*/ 33338 w 1300163"/>
              <a:gd name="connsiteY2" fmla="*/ 731044 h 890588"/>
              <a:gd name="connsiteX3" fmla="*/ 57150 w 1300163"/>
              <a:gd name="connsiteY3" fmla="*/ 785813 h 890588"/>
              <a:gd name="connsiteX4" fmla="*/ 69056 w 1300163"/>
              <a:gd name="connsiteY4" fmla="*/ 816769 h 890588"/>
              <a:gd name="connsiteX5" fmla="*/ 83344 w 1300163"/>
              <a:gd name="connsiteY5" fmla="*/ 852488 h 890588"/>
              <a:gd name="connsiteX6" fmla="*/ 97631 w 1300163"/>
              <a:gd name="connsiteY6" fmla="*/ 873919 h 890588"/>
              <a:gd name="connsiteX7" fmla="*/ 111919 w 1300163"/>
              <a:gd name="connsiteY7" fmla="*/ 885825 h 890588"/>
              <a:gd name="connsiteX8" fmla="*/ 123825 w 1300163"/>
              <a:gd name="connsiteY8" fmla="*/ 890588 h 890588"/>
              <a:gd name="connsiteX9" fmla="*/ 145256 w 1300163"/>
              <a:gd name="connsiteY9" fmla="*/ 888207 h 890588"/>
              <a:gd name="connsiteX10" fmla="*/ 164306 w 1300163"/>
              <a:gd name="connsiteY10" fmla="*/ 878682 h 890588"/>
              <a:gd name="connsiteX11" fmla="*/ 180975 w 1300163"/>
              <a:gd name="connsiteY11" fmla="*/ 862013 h 890588"/>
              <a:gd name="connsiteX12" fmla="*/ 204788 w 1300163"/>
              <a:gd name="connsiteY12" fmla="*/ 835819 h 890588"/>
              <a:gd name="connsiteX13" fmla="*/ 245269 w 1300163"/>
              <a:gd name="connsiteY13" fmla="*/ 781050 h 890588"/>
              <a:gd name="connsiteX14" fmla="*/ 304800 w 1300163"/>
              <a:gd name="connsiteY14" fmla="*/ 695325 h 890588"/>
              <a:gd name="connsiteX15" fmla="*/ 328613 w 1300163"/>
              <a:gd name="connsiteY15" fmla="*/ 676275 h 890588"/>
              <a:gd name="connsiteX16" fmla="*/ 554831 w 1300163"/>
              <a:gd name="connsiteY16" fmla="*/ 528638 h 890588"/>
              <a:gd name="connsiteX17" fmla="*/ 833438 w 1300163"/>
              <a:gd name="connsiteY17" fmla="*/ 347663 h 890588"/>
              <a:gd name="connsiteX18" fmla="*/ 1092994 w 1300163"/>
              <a:gd name="connsiteY18" fmla="*/ 178594 h 890588"/>
              <a:gd name="connsiteX19" fmla="*/ 1252538 w 1300163"/>
              <a:gd name="connsiteY19" fmla="*/ 76200 h 890588"/>
              <a:gd name="connsiteX20" fmla="*/ 1281113 w 1300163"/>
              <a:gd name="connsiteY20" fmla="*/ 57150 h 890588"/>
              <a:gd name="connsiteX21" fmla="*/ 1297781 w 1300163"/>
              <a:gd name="connsiteY21" fmla="*/ 33338 h 890588"/>
              <a:gd name="connsiteX22" fmla="*/ 1300163 w 1300163"/>
              <a:gd name="connsiteY22" fmla="*/ 19050 h 890588"/>
              <a:gd name="connsiteX23" fmla="*/ 1295400 w 1300163"/>
              <a:gd name="connsiteY23" fmla="*/ 9525 h 890588"/>
              <a:gd name="connsiteX24" fmla="*/ 1285875 w 1300163"/>
              <a:gd name="connsiteY24" fmla="*/ 2382 h 890588"/>
              <a:gd name="connsiteX25" fmla="*/ 1254919 w 1300163"/>
              <a:gd name="connsiteY25" fmla="*/ 0 h 890588"/>
              <a:gd name="connsiteX26" fmla="*/ 1223963 w 1300163"/>
              <a:gd name="connsiteY26" fmla="*/ 7144 h 890588"/>
              <a:gd name="connsiteX27" fmla="*/ 1045369 w 1300163"/>
              <a:gd name="connsiteY27" fmla="*/ 80963 h 890588"/>
              <a:gd name="connsiteX28" fmla="*/ 745331 w 1300163"/>
              <a:gd name="connsiteY28" fmla="*/ 209550 h 890588"/>
              <a:gd name="connsiteX29" fmla="*/ 533400 w 1300163"/>
              <a:gd name="connsiteY29" fmla="*/ 297657 h 890588"/>
              <a:gd name="connsiteX30" fmla="*/ 421481 w 1300163"/>
              <a:gd name="connsiteY30" fmla="*/ 342900 h 890588"/>
              <a:gd name="connsiteX31" fmla="*/ 378619 w 1300163"/>
              <a:gd name="connsiteY31" fmla="*/ 361950 h 890588"/>
              <a:gd name="connsiteX32" fmla="*/ 357188 w 1300163"/>
              <a:gd name="connsiteY32" fmla="*/ 371475 h 890588"/>
              <a:gd name="connsiteX33" fmla="*/ 340519 w 1300163"/>
              <a:gd name="connsiteY33" fmla="*/ 378619 h 890588"/>
              <a:gd name="connsiteX34" fmla="*/ 319088 w 1300163"/>
              <a:gd name="connsiteY34" fmla="*/ 381000 h 890588"/>
              <a:gd name="connsiteX35" fmla="*/ 292894 w 1300163"/>
              <a:gd name="connsiteY35" fmla="*/ 373857 h 890588"/>
              <a:gd name="connsiteX36" fmla="*/ 273844 w 1300163"/>
              <a:gd name="connsiteY36" fmla="*/ 357188 h 890588"/>
              <a:gd name="connsiteX37" fmla="*/ 264319 w 1300163"/>
              <a:gd name="connsiteY37" fmla="*/ 338138 h 890588"/>
              <a:gd name="connsiteX38" fmla="*/ 115309 w 1300163"/>
              <a:gd name="connsiteY38" fmla="*/ 531809 h 890588"/>
              <a:gd name="connsiteX0" fmla="*/ 0 w 1290638"/>
              <a:gd name="connsiteY0" fmla="*/ 661988 h 890588"/>
              <a:gd name="connsiteX1" fmla="*/ 23813 w 1290638"/>
              <a:gd name="connsiteY1" fmla="*/ 731044 h 890588"/>
              <a:gd name="connsiteX2" fmla="*/ 47625 w 1290638"/>
              <a:gd name="connsiteY2" fmla="*/ 785813 h 890588"/>
              <a:gd name="connsiteX3" fmla="*/ 59531 w 1290638"/>
              <a:gd name="connsiteY3" fmla="*/ 816769 h 890588"/>
              <a:gd name="connsiteX4" fmla="*/ 73819 w 1290638"/>
              <a:gd name="connsiteY4" fmla="*/ 852488 h 890588"/>
              <a:gd name="connsiteX5" fmla="*/ 88106 w 1290638"/>
              <a:gd name="connsiteY5" fmla="*/ 873919 h 890588"/>
              <a:gd name="connsiteX6" fmla="*/ 102394 w 1290638"/>
              <a:gd name="connsiteY6" fmla="*/ 885825 h 890588"/>
              <a:gd name="connsiteX7" fmla="*/ 114300 w 1290638"/>
              <a:gd name="connsiteY7" fmla="*/ 890588 h 890588"/>
              <a:gd name="connsiteX8" fmla="*/ 135731 w 1290638"/>
              <a:gd name="connsiteY8" fmla="*/ 888207 h 890588"/>
              <a:gd name="connsiteX9" fmla="*/ 154781 w 1290638"/>
              <a:gd name="connsiteY9" fmla="*/ 878682 h 890588"/>
              <a:gd name="connsiteX10" fmla="*/ 171450 w 1290638"/>
              <a:gd name="connsiteY10" fmla="*/ 862013 h 890588"/>
              <a:gd name="connsiteX11" fmla="*/ 195263 w 1290638"/>
              <a:gd name="connsiteY11" fmla="*/ 835819 h 890588"/>
              <a:gd name="connsiteX12" fmla="*/ 235744 w 1290638"/>
              <a:gd name="connsiteY12" fmla="*/ 781050 h 890588"/>
              <a:gd name="connsiteX13" fmla="*/ 295275 w 1290638"/>
              <a:gd name="connsiteY13" fmla="*/ 695325 h 890588"/>
              <a:gd name="connsiteX14" fmla="*/ 319088 w 1290638"/>
              <a:gd name="connsiteY14" fmla="*/ 676275 h 890588"/>
              <a:gd name="connsiteX15" fmla="*/ 545306 w 1290638"/>
              <a:gd name="connsiteY15" fmla="*/ 528638 h 890588"/>
              <a:gd name="connsiteX16" fmla="*/ 823913 w 1290638"/>
              <a:gd name="connsiteY16" fmla="*/ 347663 h 890588"/>
              <a:gd name="connsiteX17" fmla="*/ 1083469 w 1290638"/>
              <a:gd name="connsiteY17" fmla="*/ 178594 h 890588"/>
              <a:gd name="connsiteX18" fmla="*/ 1243013 w 1290638"/>
              <a:gd name="connsiteY18" fmla="*/ 76200 h 890588"/>
              <a:gd name="connsiteX19" fmla="*/ 1271588 w 1290638"/>
              <a:gd name="connsiteY19" fmla="*/ 57150 h 890588"/>
              <a:gd name="connsiteX20" fmla="*/ 1288256 w 1290638"/>
              <a:gd name="connsiteY20" fmla="*/ 33338 h 890588"/>
              <a:gd name="connsiteX21" fmla="*/ 1290638 w 1290638"/>
              <a:gd name="connsiteY21" fmla="*/ 19050 h 890588"/>
              <a:gd name="connsiteX22" fmla="*/ 1285875 w 1290638"/>
              <a:gd name="connsiteY22" fmla="*/ 9525 h 890588"/>
              <a:gd name="connsiteX23" fmla="*/ 1276350 w 1290638"/>
              <a:gd name="connsiteY23" fmla="*/ 2382 h 890588"/>
              <a:gd name="connsiteX24" fmla="*/ 1245394 w 1290638"/>
              <a:gd name="connsiteY24" fmla="*/ 0 h 890588"/>
              <a:gd name="connsiteX25" fmla="*/ 1214438 w 1290638"/>
              <a:gd name="connsiteY25" fmla="*/ 7144 h 890588"/>
              <a:gd name="connsiteX26" fmla="*/ 1035844 w 1290638"/>
              <a:gd name="connsiteY26" fmla="*/ 80963 h 890588"/>
              <a:gd name="connsiteX27" fmla="*/ 735806 w 1290638"/>
              <a:gd name="connsiteY27" fmla="*/ 209550 h 890588"/>
              <a:gd name="connsiteX28" fmla="*/ 523875 w 1290638"/>
              <a:gd name="connsiteY28" fmla="*/ 297657 h 890588"/>
              <a:gd name="connsiteX29" fmla="*/ 411956 w 1290638"/>
              <a:gd name="connsiteY29" fmla="*/ 342900 h 890588"/>
              <a:gd name="connsiteX30" fmla="*/ 369094 w 1290638"/>
              <a:gd name="connsiteY30" fmla="*/ 361950 h 890588"/>
              <a:gd name="connsiteX31" fmla="*/ 347663 w 1290638"/>
              <a:gd name="connsiteY31" fmla="*/ 371475 h 890588"/>
              <a:gd name="connsiteX32" fmla="*/ 330994 w 1290638"/>
              <a:gd name="connsiteY32" fmla="*/ 378619 h 890588"/>
              <a:gd name="connsiteX33" fmla="*/ 309563 w 1290638"/>
              <a:gd name="connsiteY33" fmla="*/ 381000 h 890588"/>
              <a:gd name="connsiteX34" fmla="*/ 283369 w 1290638"/>
              <a:gd name="connsiteY34" fmla="*/ 373857 h 890588"/>
              <a:gd name="connsiteX35" fmla="*/ 264319 w 1290638"/>
              <a:gd name="connsiteY35" fmla="*/ 357188 h 890588"/>
              <a:gd name="connsiteX36" fmla="*/ 254794 w 1290638"/>
              <a:gd name="connsiteY36" fmla="*/ 338138 h 890588"/>
              <a:gd name="connsiteX37" fmla="*/ 105784 w 1290638"/>
              <a:gd name="connsiteY37" fmla="*/ 531809 h 890588"/>
              <a:gd name="connsiteX0" fmla="*/ 0 w 1266825"/>
              <a:gd name="connsiteY0" fmla="*/ 731044 h 890588"/>
              <a:gd name="connsiteX1" fmla="*/ 23812 w 1266825"/>
              <a:gd name="connsiteY1" fmla="*/ 785813 h 890588"/>
              <a:gd name="connsiteX2" fmla="*/ 35718 w 1266825"/>
              <a:gd name="connsiteY2" fmla="*/ 816769 h 890588"/>
              <a:gd name="connsiteX3" fmla="*/ 50006 w 1266825"/>
              <a:gd name="connsiteY3" fmla="*/ 852488 h 890588"/>
              <a:gd name="connsiteX4" fmla="*/ 64293 w 1266825"/>
              <a:gd name="connsiteY4" fmla="*/ 873919 h 890588"/>
              <a:gd name="connsiteX5" fmla="*/ 78581 w 1266825"/>
              <a:gd name="connsiteY5" fmla="*/ 885825 h 890588"/>
              <a:gd name="connsiteX6" fmla="*/ 90487 w 1266825"/>
              <a:gd name="connsiteY6" fmla="*/ 890588 h 890588"/>
              <a:gd name="connsiteX7" fmla="*/ 111918 w 1266825"/>
              <a:gd name="connsiteY7" fmla="*/ 888207 h 890588"/>
              <a:gd name="connsiteX8" fmla="*/ 130968 w 1266825"/>
              <a:gd name="connsiteY8" fmla="*/ 878682 h 890588"/>
              <a:gd name="connsiteX9" fmla="*/ 147637 w 1266825"/>
              <a:gd name="connsiteY9" fmla="*/ 862013 h 890588"/>
              <a:gd name="connsiteX10" fmla="*/ 171450 w 1266825"/>
              <a:gd name="connsiteY10" fmla="*/ 835819 h 890588"/>
              <a:gd name="connsiteX11" fmla="*/ 211931 w 1266825"/>
              <a:gd name="connsiteY11" fmla="*/ 781050 h 890588"/>
              <a:gd name="connsiteX12" fmla="*/ 271462 w 1266825"/>
              <a:gd name="connsiteY12" fmla="*/ 695325 h 890588"/>
              <a:gd name="connsiteX13" fmla="*/ 295275 w 1266825"/>
              <a:gd name="connsiteY13" fmla="*/ 676275 h 890588"/>
              <a:gd name="connsiteX14" fmla="*/ 521493 w 1266825"/>
              <a:gd name="connsiteY14" fmla="*/ 528638 h 890588"/>
              <a:gd name="connsiteX15" fmla="*/ 800100 w 1266825"/>
              <a:gd name="connsiteY15" fmla="*/ 347663 h 890588"/>
              <a:gd name="connsiteX16" fmla="*/ 1059656 w 1266825"/>
              <a:gd name="connsiteY16" fmla="*/ 178594 h 890588"/>
              <a:gd name="connsiteX17" fmla="*/ 1219200 w 1266825"/>
              <a:gd name="connsiteY17" fmla="*/ 76200 h 890588"/>
              <a:gd name="connsiteX18" fmla="*/ 1247775 w 1266825"/>
              <a:gd name="connsiteY18" fmla="*/ 57150 h 890588"/>
              <a:gd name="connsiteX19" fmla="*/ 1264443 w 1266825"/>
              <a:gd name="connsiteY19" fmla="*/ 33338 h 890588"/>
              <a:gd name="connsiteX20" fmla="*/ 1266825 w 1266825"/>
              <a:gd name="connsiteY20" fmla="*/ 19050 h 890588"/>
              <a:gd name="connsiteX21" fmla="*/ 1262062 w 1266825"/>
              <a:gd name="connsiteY21" fmla="*/ 9525 h 890588"/>
              <a:gd name="connsiteX22" fmla="*/ 1252537 w 1266825"/>
              <a:gd name="connsiteY22" fmla="*/ 2382 h 890588"/>
              <a:gd name="connsiteX23" fmla="*/ 1221581 w 1266825"/>
              <a:gd name="connsiteY23" fmla="*/ 0 h 890588"/>
              <a:gd name="connsiteX24" fmla="*/ 1190625 w 1266825"/>
              <a:gd name="connsiteY24" fmla="*/ 7144 h 890588"/>
              <a:gd name="connsiteX25" fmla="*/ 1012031 w 1266825"/>
              <a:gd name="connsiteY25" fmla="*/ 80963 h 890588"/>
              <a:gd name="connsiteX26" fmla="*/ 711993 w 1266825"/>
              <a:gd name="connsiteY26" fmla="*/ 209550 h 890588"/>
              <a:gd name="connsiteX27" fmla="*/ 500062 w 1266825"/>
              <a:gd name="connsiteY27" fmla="*/ 297657 h 890588"/>
              <a:gd name="connsiteX28" fmla="*/ 388143 w 1266825"/>
              <a:gd name="connsiteY28" fmla="*/ 342900 h 890588"/>
              <a:gd name="connsiteX29" fmla="*/ 345281 w 1266825"/>
              <a:gd name="connsiteY29" fmla="*/ 361950 h 890588"/>
              <a:gd name="connsiteX30" fmla="*/ 323850 w 1266825"/>
              <a:gd name="connsiteY30" fmla="*/ 371475 h 890588"/>
              <a:gd name="connsiteX31" fmla="*/ 307181 w 1266825"/>
              <a:gd name="connsiteY31" fmla="*/ 378619 h 890588"/>
              <a:gd name="connsiteX32" fmla="*/ 285750 w 1266825"/>
              <a:gd name="connsiteY32" fmla="*/ 381000 h 890588"/>
              <a:gd name="connsiteX33" fmla="*/ 259556 w 1266825"/>
              <a:gd name="connsiteY33" fmla="*/ 373857 h 890588"/>
              <a:gd name="connsiteX34" fmla="*/ 240506 w 1266825"/>
              <a:gd name="connsiteY34" fmla="*/ 357188 h 890588"/>
              <a:gd name="connsiteX35" fmla="*/ 230981 w 1266825"/>
              <a:gd name="connsiteY35" fmla="*/ 338138 h 890588"/>
              <a:gd name="connsiteX36" fmla="*/ 81971 w 1266825"/>
              <a:gd name="connsiteY36" fmla="*/ 531809 h 890588"/>
              <a:gd name="connsiteX0" fmla="*/ 0 w 1243013"/>
              <a:gd name="connsiteY0" fmla="*/ 785813 h 890588"/>
              <a:gd name="connsiteX1" fmla="*/ 11906 w 1243013"/>
              <a:gd name="connsiteY1" fmla="*/ 816769 h 890588"/>
              <a:gd name="connsiteX2" fmla="*/ 26194 w 1243013"/>
              <a:gd name="connsiteY2" fmla="*/ 852488 h 890588"/>
              <a:gd name="connsiteX3" fmla="*/ 40481 w 1243013"/>
              <a:gd name="connsiteY3" fmla="*/ 873919 h 890588"/>
              <a:gd name="connsiteX4" fmla="*/ 54769 w 1243013"/>
              <a:gd name="connsiteY4" fmla="*/ 885825 h 890588"/>
              <a:gd name="connsiteX5" fmla="*/ 66675 w 1243013"/>
              <a:gd name="connsiteY5" fmla="*/ 890588 h 890588"/>
              <a:gd name="connsiteX6" fmla="*/ 88106 w 1243013"/>
              <a:gd name="connsiteY6" fmla="*/ 888207 h 890588"/>
              <a:gd name="connsiteX7" fmla="*/ 107156 w 1243013"/>
              <a:gd name="connsiteY7" fmla="*/ 878682 h 890588"/>
              <a:gd name="connsiteX8" fmla="*/ 123825 w 1243013"/>
              <a:gd name="connsiteY8" fmla="*/ 862013 h 890588"/>
              <a:gd name="connsiteX9" fmla="*/ 147638 w 1243013"/>
              <a:gd name="connsiteY9" fmla="*/ 835819 h 890588"/>
              <a:gd name="connsiteX10" fmla="*/ 188119 w 1243013"/>
              <a:gd name="connsiteY10" fmla="*/ 781050 h 890588"/>
              <a:gd name="connsiteX11" fmla="*/ 247650 w 1243013"/>
              <a:gd name="connsiteY11" fmla="*/ 695325 h 890588"/>
              <a:gd name="connsiteX12" fmla="*/ 271463 w 1243013"/>
              <a:gd name="connsiteY12" fmla="*/ 676275 h 890588"/>
              <a:gd name="connsiteX13" fmla="*/ 497681 w 1243013"/>
              <a:gd name="connsiteY13" fmla="*/ 528638 h 890588"/>
              <a:gd name="connsiteX14" fmla="*/ 776288 w 1243013"/>
              <a:gd name="connsiteY14" fmla="*/ 347663 h 890588"/>
              <a:gd name="connsiteX15" fmla="*/ 1035844 w 1243013"/>
              <a:gd name="connsiteY15" fmla="*/ 178594 h 890588"/>
              <a:gd name="connsiteX16" fmla="*/ 1195388 w 1243013"/>
              <a:gd name="connsiteY16" fmla="*/ 76200 h 890588"/>
              <a:gd name="connsiteX17" fmla="*/ 1223963 w 1243013"/>
              <a:gd name="connsiteY17" fmla="*/ 57150 h 890588"/>
              <a:gd name="connsiteX18" fmla="*/ 1240631 w 1243013"/>
              <a:gd name="connsiteY18" fmla="*/ 33338 h 890588"/>
              <a:gd name="connsiteX19" fmla="*/ 1243013 w 1243013"/>
              <a:gd name="connsiteY19" fmla="*/ 19050 h 890588"/>
              <a:gd name="connsiteX20" fmla="*/ 1238250 w 1243013"/>
              <a:gd name="connsiteY20" fmla="*/ 9525 h 890588"/>
              <a:gd name="connsiteX21" fmla="*/ 1228725 w 1243013"/>
              <a:gd name="connsiteY21" fmla="*/ 2382 h 890588"/>
              <a:gd name="connsiteX22" fmla="*/ 1197769 w 1243013"/>
              <a:gd name="connsiteY22" fmla="*/ 0 h 890588"/>
              <a:gd name="connsiteX23" fmla="*/ 1166813 w 1243013"/>
              <a:gd name="connsiteY23" fmla="*/ 7144 h 890588"/>
              <a:gd name="connsiteX24" fmla="*/ 988219 w 1243013"/>
              <a:gd name="connsiteY24" fmla="*/ 80963 h 890588"/>
              <a:gd name="connsiteX25" fmla="*/ 688181 w 1243013"/>
              <a:gd name="connsiteY25" fmla="*/ 209550 h 890588"/>
              <a:gd name="connsiteX26" fmla="*/ 476250 w 1243013"/>
              <a:gd name="connsiteY26" fmla="*/ 297657 h 890588"/>
              <a:gd name="connsiteX27" fmla="*/ 364331 w 1243013"/>
              <a:gd name="connsiteY27" fmla="*/ 342900 h 890588"/>
              <a:gd name="connsiteX28" fmla="*/ 321469 w 1243013"/>
              <a:gd name="connsiteY28" fmla="*/ 361950 h 890588"/>
              <a:gd name="connsiteX29" fmla="*/ 300038 w 1243013"/>
              <a:gd name="connsiteY29" fmla="*/ 371475 h 890588"/>
              <a:gd name="connsiteX30" fmla="*/ 283369 w 1243013"/>
              <a:gd name="connsiteY30" fmla="*/ 378619 h 890588"/>
              <a:gd name="connsiteX31" fmla="*/ 261938 w 1243013"/>
              <a:gd name="connsiteY31" fmla="*/ 381000 h 890588"/>
              <a:gd name="connsiteX32" fmla="*/ 235744 w 1243013"/>
              <a:gd name="connsiteY32" fmla="*/ 373857 h 890588"/>
              <a:gd name="connsiteX33" fmla="*/ 216694 w 1243013"/>
              <a:gd name="connsiteY33" fmla="*/ 357188 h 890588"/>
              <a:gd name="connsiteX34" fmla="*/ 207169 w 1243013"/>
              <a:gd name="connsiteY34" fmla="*/ 338138 h 890588"/>
              <a:gd name="connsiteX35" fmla="*/ 58159 w 1243013"/>
              <a:gd name="connsiteY35" fmla="*/ 531809 h 890588"/>
              <a:gd name="connsiteX0" fmla="*/ 0 w 1231107"/>
              <a:gd name="connsiteY0" fmla="*/ 816769 h 890588"/>
              <a:gd name="connsiteX1" fmla="*/ 14288 w 1231107"/>
              <a:gd name="connsiteY1" fmla="*/ 852488 h 890588"/>
              <a:gd name="connsiteX2" fmla="*/ 28575 w 1231107"/>
              <a:gd name="connsiteY2" fmla="*/ 873919 h 890588"/>
              <a:gd name="connsiteX3" fmla="*/ 42863 w 1231107"/>
              <a:gd name="connsiteY3" fmla="*/ 885825 h 890588"/>
              <a:gd name="connsiteX4" fmla="*/ 54769 w 1231107"/>
              <a:gd name="connsiteY4" fmla="*/ 890588 h 890588"/>
              <a:gd name="connsiteX5" fmla="*/ 76200 w 1231107"/>
              <a:gd name="connsiteY5" fmla="*/ 888207 h 890588"/>
              <a:gd name="connsiteX6" fmla="*/ 95250 w 1231107"/>
              <a:gd name="connsiteY6" fmla="*/ 878682 h 890588"/>
              <a:gd name="connsiteX7" fmla="*/ 111919 w 1231107"/>
              <a:gd name="connsiteY7" fmla="*/ 862013 h 890588"/>
              <a:gd name="connsiteX8" fmla="*/ 135732 w 1231107"/>
              <a:gd name="connsiteY8" fmla="*/ 835819 h 890588"/>
              <a:gd name="connsiteX9" fmla="*/ 176213 w 1231107"/>
              <a:gd name="connsiteY9" fmla="*/ 781050 h 890588"/>
              <a:gd name="connsiteX10" fmla="*/ 235744 w 1231107"/>
              <a:gd name="connsiteY10" fmla="*/ 695325 h 890588"/>
              <a:gd name="connsiteX11" fmla="*/ 259557 w 1231107"/>
              <a:gd name="connsiteY11" fmla="*/ 676275 h 890588"/>
              <a:gd name="connsiteX12" fmla="*/ 485775 w 1231107"/>
              <a:gd name="connsiteY12" fmla="*/ 528638 h 890588"/>
              <a:gd name="connsiteX13" fmla="*/ 764382 w 1231107"/>
              <a:gd name="connsiteY13" fmla="*/ 347663 h 890588"/>
              <a:gd name="connsiteX14" fmla="*/ 1023938 w 1231107"/>
              <a:gd name="connsiteY14" fmla="*/ 178594 h 890588"/>
              <a:gd name="connsiteX15" fmla="*/ 1183482 w 1231107"/>
              <a:gd name="connsiteY15" fmla="*/ 76200 h 890588"/>
              <a:gd name="connsiteX16" fmla="*/ 1212057 w 1231107"/>
              <a:gd name="connsiteY16" fmla="*/ 57150 h 890588"/>
              <a:gd name="connsiteX17" fmla="*/ 1228725 w 1231107"/>
              <a:gd name="connsiteY17" fmla="*/ 33338 h 890588"/>
              <a:gd name="connsiteX18" fmla="*/ 1231107 w 1231107"/>
              <a:gd name="connsiteY18" fmla="*/ 19050 h 890588"/>
              <a:gd name="connsiteX19" fmla="*/ 1226344 w 1231107"/>
              <a:gd name="connsiteY19" fmla="*/ 9525 h 890588"/>
              <a:gd name="connsiteX20" fmla="*/ 1216819 w 1231107"/>
              <a:gd name="connsiteY20" fmla="*/ 2382 h 890588"/>
              <a:gd name="connsiteX21" fmla="*/ 1185863 w 1231107"/>
              <a:gd name="connsiteY21" fmla="*/ 0 h 890588"/>
              <a:gd name="connsiteX22" fmla="*/ 1154907 w 1231107"/>
              <a:gd name="connsiteY22" fmla="*/ 7144 h 890588"/>
              <a:gd name="connsiteX23" fmla="*/ 976313 w 1231107"/>
              <a:gd name="connsiteY23" fmla="*/ 80963 h 890588"/>
              <a:gd name="connsiteX24" fmla="*/ 676275 w 1231107"/>
              <a:gd name="connsiteY24" fmla="*/ 209550 h 890588"/>
              <a:gd name="connsiteX25" fmla="*/ 464344 w 1231107"/>
              <a:gd name="connsiteY25" fmla="*/ 297657 h 890588"/>
              <a:gd name="connsiteX26" fmla="*/ 352425 w 1231107"/>
              <a:gd name="connsiteY26" fmla="*/ 342900 h 890588"/>
              <a:gd name="connsiteX27" fmla="*/ 309563 w 1231107"/>
              <a:gd name="connsiteY27" fmla="*/ 361950 h 890588"/>
              <a:gd name="connsiteX28" fmla="*/ 288132 w 1231107"/>
              <a:gd name="connsiteY28" fmla="*/ 371475 h 890588"/>
              <a:gd name="connsiteX29" fmla="*/ 271463 w 1231107"/>
              <a:gd name="connsiteY29" fmla="*/ 378619 h 890588"/>
              <a:gd name="connsiteX30" fmla="*/ 250032 w 1231107"/>
              <a:gd name="connsiteY30" fmla="*/ 381000 h 890588"/>
              <a:gd name="connsiteX31" fmla="*/ 223838 w 1231107"/>
              <a:gd name="connsiteY31" fmla="*/ 373857 h 890588"/>
              <a:gd name="connsiteX32" fmla="*/ 204788 w 1231107"/>
              <a:gd name="connsiteY32" fmla="*/ 357188 h 890588"/>
              <a:gd name="connsiteX33" fmla="*/ 195263 w 1231107"/>
              <a:gd name="connsiteY33" fmla="*/ 338138 h 890588"/>
              <a:gd name="connsiteX34" fmla="*/ 46253 w 1231107"/>
              <a:gd name="connsiteY34" fmla="*/ 531809 h 890588"/>
              <a:gd name="connsiteX0" fmla="*/ 0 w 1216819"/>
              <a:gd name="connsiteY0" fmla="*/ 852488 h 890588"/>
              <a:gd name="connsiteX1" fmla="*/ 14287 w 1216819"/>
              <a:gd name="connsiteY1" fmla="*/ 873919 h 890588"/>
              <a:gd name="connsiteX2" fmla="*/ 28575 w 1216819"/>
              <a:gd name="connsiteY2" fmla="*/ 885825 h 890588"/>
              <a:gd name="connsiteX3" fmla="*/ 40481 w 1216819"/>
              <a:gd name="connsiteY3" fmla="*/ 890588 h 890588"/>
              <a:gd name="connsiteX4" fmla="*/ 61912 w 1216819"/>
              <a:gd name="connsiteY4" fmla="*/ 888207 h 890588"/>
              <a:gd name="connsiteX5" fmla="*/ 80962 w 1216819"/>
              <a:gd name="connsiteY5" fmla="*/ 878682 h 890588"/>
              <a:gd name="connsiteX6" fmla="*/ 97631 w 1216819"/>
              <a:gd name="connsiteY6" fmla="*/ 862013 h 890588"/>
              <a:gd name="connsiteX7" fmla="*/ 121444 w 1216819"/>
              <a:gd name="connsiteY7" fmla="*/ 835819 h 890588"/>
              <a:gd name="connsiteX8" fmla="*/ 161925 w 1216819"/>
              <a:gd name="connsiteY8" fmla="*/ 781050 h 890588"/>
              <a:gd name="connsiteX9" fmla="*/ 221456 w 1216819"/>
              <a:gd name="connsiteY9" fmla="*/ 695325 h 890588"/>
              <a:gd name="connsiteX10" fmla="*/ 245269 w 1216819"/>
              <a:gd name="connsiteY10" fmla="*/ 676275 h 890588"/>
              <a:gd name="connsiteX11" fmla="*/ 471487 w 1216819"/>
              <a:gd name="connsiteY11" fmla="*/ 528638 h 890588"/>
              <a:gd name="connsiteX12" fmla="*/ 750094 w 1216819"/>
              <a:gd name="connsiteY12" fmla="*/ 347663 h 890588"/>
              <a:gd name="connsiteX13" fmla="*/ 1009650 w 1216819"/>
              <a:gd name="connsiteY13" fmla="*/ 178594 h 890588"/>
              <a:gd name="connsiteX14" fmla="*/ 1169194 w 1216819"/>
              <a:gd name="connsiteY14" fmla="*/ 76200 h 890588"/>
              <a:gd name="connsiteX15" fmla="*/ 1197769 w 1216819"/>
              <a:gd name="connsiteY15" fmla="*/ 57150 h 890588"/>
              <a:gd name="connsiteX16" fmla="*/ 1214437 w 1216819"/>
              <a:gd name="connsiteY16" fmla="*/ 33338 h 890588"/>
              <a:gd name="connsiteX17" fmla="*/ 1216819 w 1216819"/>
              <a:gd name="connsiteY17" fmla="*/ 19050 h 890588"/>
              <a:gd name="connsiteX18" fmla="*/ 1212056 w 1216819"/>
              <a:gd name="connsiteY18" fmla="*/ 9525 h 890588"/>
              <a:gd name="connsiteX19" fmla="*/ 1202531 w 1216819"/>
              <a:gd name="connsiteY19" fmla="*/ 2382 h 890588"/>
              <a:gd name="connsiteX20" fmla="*/ 1171575 w 1216819"/>
              <a:gd name="connsiteY20" fmla="*/ 0 h 890588"/>
              <a:gd name="connsiteX21" fmla="*/ 1140619 w 1216819"/>
              <a:gd name="connsiteY21" fmla="*/ 7144 h 890588"/>
              <a:gd name="connsiteX22" fmla="*/ 962025 w 1216819"/>
              <a:gd name="connsiteY22" fmla="*/ 80963 h 890588"/>
              <a:gd name="connsiteX23" fmla="*/ 661987 w 1216819"/>
              <a:gd name="connsiteY23" fmla="*/ 209550 h 890588"/>
              <a:gd name="connsiteX24" fmla="*/ 450056 w 1216819"/>
              <a:gd name="connsiteY24" fmla="*/ 297657 h 890588"/>
              <a:gd name="connsiteX25" fmla="*/ 338137 w 1216819"/>
              <a:gd name="connsiteY25" fmla="*/ 342900 h 890588"/>
              <a:gd name="connsiteX26" fmla="*/ 295275 w 1216819"/>
              <a:gd name="connsiteY26" fmla="*/ 361950 h 890588"/>
              <a:gd name="connsiteX27" fmla="*/ 273844 w 1216819"/>
              <a:gd name="connsiteY27" fmla="*/ 371475 h 890588"/>
              <a:gd name="connsiteX28" fmla="*/ 257175 w 1216819"/>
              <a:gd name="connsiteY28" fmla="*/ 378619 h 890588"/>
              <a:gd name="connsiteX29" fmla="*/ 235744 w 1216819"/>
              <a:gd name="connsiteY29" fmla="*/ 381000 h 890588"/>
              <a:gd name="connsiteX30" fmla="*/ 209550 w 1216819"/>
              <a:gd name="connsiteY30" fmla="*/ 373857 h 890588"/>
              <a:gd name="connsiteX31" fmla="*/ 190500 w 1216819"/>
              <a:gd name="connsiteY31" fmla="*/ 357188 h 890588"/>
              <a:gd name="connsiteX32" fmla="*/ 180975 w 1216819"/>
              <a:gd name="connsiteY32" fmla="*/ 338138 h 890588"/>
              <a:gd name="connsiteX33" fmla="*/ 31965 w 1216819"/>
              <a:gd name="connsiteY33" fmla="*/ 531809 h 890588"/>
              <a:gd name="connsiteX0" fmla="*/ 0 w 1202532"/>
              <a:gd name="connsiteY0" fmla="*/ 873919 h 890588"/>
              <a:gd name="connsiteX1" fmla="*/ 14288 w 1202532"/>
              <a:gd name="connsiteY1" fmla="*/ 885825 h 890588"/>
              <a:gd name="connsiteX2" fmla="*/ 26194 w 1202532"/>
              <a:gd name="connsiteY2" fmla="*/ 890588 h 890588"/>
              <a:gd name="connsiteX3" fmla="*/ 47625 w 1202532"/>
              <a:gd name="connsiteY3" fmla="*/ 888207 h 890588"/>
              <a:gd name="connsiteX4" fmla="*/ 66675 w 1202532"/>
              <a:gd name="connsiteY4" fmla="*/ 878682 h 890588"/>
              <a:gd name="connsiteX5" fmla="*/ 83344 w 1202532"/>
              <a:gd name="connsiteY5" fmla="*/ 862013 h 890588"/>
              <a:gd name="connsiteX6" fmla="*/ 107157 w 1202532"/>
              <a:gd name="connsiteY6" fmla="*/ 835819 h 890588"/>
              <a:gd name="connsiteX7" fmla="*/ 147638 w 1202532"/>
              <a:gd name="connsiteY7" fmla="*/ 781050 h 890588"/>
              <a:gd name="connsiteX8" fmla="*/ 207169 w 1202532"/>
              <a:gd name="connsiteY8" fmla="*/ 695325 h 890588"/>
              <a:gd name="connsiteX9" fmla="*/ 230982 w 1202532"/>
              <a:gd name="connsiteY9" fmla="*/ 676275 h 890588"/>
              <a:gd name="connsiteX10" fmla="*/ 457200 w 1202532"/>
              <a:gd name="connsiteY10" fmla="*/ 528638 h 890588"/>
              <a:gd name="connsiteX11" fmla="*/ 735807 w 1202532"/>
              <a:gd name="connsiteY11" fmla="*/ 347663 h 890588"/>
              <a:gd name="connsiteX12" fmla="*/ 995363 w 1202532"/>
              <a:gd name="connsiteY12" fmla="*/ 178594 h 890588"/>
              <a:gd name="connsiteX13" fmla="*/ 1154907 w 1202532"/>
              <a:gd name="connsiteY13" fmla="*/ 76200 h 890588"/>
              <a:gd name="connsiteX14" fmla="*/ 1183482 w 1202532"/>
              <a:gd name="connsiteY14" fmla="*/ 57150 h 890588"/>
              <a:gd name="connsiteX15" fmla="*/ 1200150 w 1202532"/>
              <a:gd name="connsiteY15" fmla="*/ 33338 h 890588"/>
              <a:gd name="connsiteX16" fmla="*/ 1202532 w 1202532"/>
              <a:gd name="connsiteY16" fmla="*/ 19050 h 890588"/>
              <a:gd name="connsiteX17" fmla="*/ 1197769 w 1202532"/>
              <a:gd name="connsiteY17" fmla="*/ 9525 h 890588"/>
              <a:gd name="connsiteX18" fmla="*/ 1188244 w 1202532"/>
              <a:gd name="connsiteY18" fmla="*/ 2382 h 890588"/>
              <a:gd name="connsiteX19" fmla="*/ 1157288 w 1202532"/>
              <a:gd name="connsiteY19" fmla="*/ 0 h 890588"/>
              <a:gd name="connsiteX20" fmla="*/ 1126332 w 1202532"/>
              <a:gd name="connsiteY20" fmla="*/ 7144 h 890588"/>
              <a:gd name="connsiteX21" fmla="*/ 947738 w 1202532"/>
              <a:gd name="connsiteY21" fmla="*/ 80963 h 890588"/>
              <a:gd name="connsiteX22" fmla="*/ 647700 w 1202532"/>
              <a:gd name="connsiteY22" fmla="*/ 209550 h 890588"/>
              <a:gd name="connsiteX23" fmla="*/ 435769 w 1202532"/>
              <a:gd name="connsiteY23" fmla="*/ 297657 h 890588"/>
              <a:gd name="connsiteX24" fmla="*/ 323850 w 1202532"/>
              <a:gd name="connsiteY24" fmla="*/ 342900 h 890588"/>
              <a:gd name="connsiteX25" fmla="*/ 280988 w 1202532"/>
              <a:gd name="connsiteY25" fmla="*/ 361950 h 890588"/>
              <a:gd name="connsiteX26" fmla="*/ 259557 w 1202532"/>
              <a:gd name="connsiteY26" fmla="*/ 371475 h 890588"/>
              <a:gd name="connsiteX27" fmla="*/ 242888 w 1202532"/>
              <a:gd name="connsiteY27" fmla="*/ 378619 h 890588"/>
              <a:gd name="connsiteX28" fmla="*/ 221457 w 1202532"/>
              <a:gd name="connsiteY28" fmla="*/ 381000 h 890588"/>
              <a:gd name="connsiteX29" fmla="*/ 195263 w 1202532"/>
              <a:gd name="connsiteY29" fmla="*/ 373857 h 890588"/>
              <a:gd name="connsiteX30" fmla="*/ 176213 w 1202532"/>
              <a:gd name="connsiteY30" fmla="*/ 357188 h 890588"/>
              <a:gd name="connsiteX31" fmla="*/ 166688 w 1202532"/>
              <a:gd name="connsiteY31" fmla="*/ 338138 h 890588"/>
              <a:gd name="connsiteX32" fmla="*/ 17678 w 1202532"/>
              <a:gd name="connsiteY32" fmla="*/ 531809 h 890588"/>
              <a:gd name="connsiteX0" fmla="*/ 0 w 1188244"/>
              <a:gd name="connsiteY0" fmla="*/ 885825 h 890588"/>
              <a:gd name="connsiteX1" fmla="*/ 11906 w 1188244"/>
              <a:gd name="connsiteY1" fmla="*/ 890588 h 890588"/>
              <a:gd name="connsiteX2" fmla="*/ 33337 w 1188244"/>
              <a:gd name="connsiteY2" fmla="*/ 888207 h 890588"/>
              <a:gd name="connsiteX3" fmla="*/ 52387 w 1188244"/>
              <a:gd name="connsiteY3" fmla="*/ 878682 h 890588"/>
              <a:gd name="connsiteX4" fmla="*/ 69056 w 1188244"/>
              <a:gd name="connsiteY4" fmla="*/ 862013 h 890588"/>
              <a:gd name="connsiteX5" fmla="*/ 92869 w 1188244"/>
              <a:gd name="connsiteY5" fmla="*/ 835819 h 890588"/>
              <a:gd name="connsiteX6" fmla="*/ 133350 w 1188244"/>
              <a:gd name="connsiteY6" fmla="*/ 781050 h 890588"/>
              <a:gd name="connsiteX7" fmla="*/ 192881 w 1188244"/>
              <a:gd name="connsiteY7" fmla="*/ 695325 h 890588"/>
              <a:gd name="connsiteX8" fmla="*/ 216694 w 1188244"/>
              <a:gd name="connsiteY8" fmla="*/ 676275 h 890588"/>
              <a:gd name="connsiteX9" fmla="*/ 442912 w 1188244"/>
              <a:gd name="connsiteY9" fmla="*/ 528638 h 890588"/>
              <a:gd name="connsiteX10" fmla="*/ 721519 w 1188244"/>
              <a:gd name="connsiteY10" fmla="*/ 347663 h 890588"/>
              <a:gd name="connsiteX11" fmla="*/ 981075 w 1188244"/>
              <a:gd name="connsiteY11" fmla="*/ 178594 h 890588"/>
              <a:gd name="connsiteX12" fmla="*/ 1140619 w 1188244"/>
              <a:gd name="connsiteY12" fmla="*/ 76200 h 890588"/>
              <a:gd name="connsiteX13" fmla="*/ 1169194 w 1188244"/>
              <a:gd name="connsiteY13" fmla="*/ 57150 h 890588"/>
              <a:gd name="connsiteX14" fmla="*/ 1185862 w 1188244"/>
              <a:gd name="connsiteY14" fmla="*/ 33338 h 890588"/>
              <a:gd name="connsiteX15" fmla="*/ 1188244 w 1188244"/>
              <a:gd name="connsiteY15" fmla="*/ 19050 h 890588"/>
              <a:gd name="connsiteX16" fmla="*/ 1183481 w 1188244"/>
              <a:gd name="connsiteY16" fmla="*/ 9525 h 890588"/>
              <a:gd name="connsiteX17" fmla="*/ 1173956 w 1188244"/>
              <a:gd name="connsiteY17" fmla="*/ 2382 h 890588"/>
              <a:gd name="connsiteX18" fmla="*/ 1143000 w 1188244"/>
              <a:gd name="connsiteY18" fmla="*/ 0 h 890588"/>
              <a:gd name="connsiteX19" fmla="*/ 1112044 w 1188244"/>
              <a:gd name="connsiteY19" fmla="*/ 7144 h 890588"/>
              <a:gd name="connsiteX20" fmla="*/ 933450 w 1188244"/>
              <a:gd name="connsiteY20" fmla="*/ 80963 h 890588"/>
              <a:gd name="connsiteX21" fmla="*/ 633412 w 1188244"/>
              <a:gd name="connsiteY21" fmla="*/ 209550 h 890588"/>
              <a:gd name="connsiteX22" fmla="*/ 421481 w 1188244"/>
              <a:gd name="connsiteY22" fmla="*/ 297657 h 890588"/>
              <a:gd name="connsiteX23" fmla="*/ 309562 w 1188244"/>
              <a:gd name="connsiteY23" fmla="*/ 342900 h 890588"/>
              <a:gd name="connsiteX24" fmla="*/ 266700 w 1188244"/>
              <a:gd name="connsiteY24" fmla="*/ 361950 h 890588"/>
              <a:gd name="connsiteX25" fmla="*/ 245269 w 1188244"/>
              <a:gd name="connsiteY25" fmla="*/ 371475 h 890588"/>
              <a:gd name="connsiteX26" fmla="*/ 228600 w 1188244"/>
              <a:gd name="connsiteY26" fmla="*/ 378619 h 890588"/>
              <a:gd name="connsiteX27" fmla="*/ 207169 w 1188244"/>
              <a:gd name="connsiteY27" fmla="*/ 381000 h 890588"/>
              <a:gd name="connsiteX28" fmla="*/ 180975 w 1188244"/>
              <a:gd name="connsiteY28" fmla="*/ 373857 h 890588"/>
              <a:gd name="connsiteX29" fmla="*/ 161925 w 1188244"/>
              <a:gd name="connsiteY29" fmla="*/ 357188 h 890588"/>
              <a:gd name="connsiteX30" fmla="*/ 152400 w 1188244"/>
              <a:gd name="connsiteY30" fmla="*/ 338138 h 890588"/>
              <a:gd name="connsiteX31" fmla="*/ 3390 w 1188244"/>
              <a:gd name="connsiteY31" fmla="*/ 531809 h 890588"/>
              <a:gd name="connsiteX0" fmla="*/ 8516 w 1184854"/>
              <a:gd name="connsiteY0" fmla="*/ 890588 h 890588"/>
              <a:gd name="connsiteX1" fmla="*/ 29947 w 1184854"/>
              <a:gd name="connsiteY1" fmla="*/ 888207 h 890588"/>
              <a:gd name="connsiteX2" fmla="*/ 48997 w 1184854"/>
              <a:gd name="connsiteY2" fmla="*/ 878682 h 890588"/>
              <a:gd name="connsiteX3" fmla="*/ 65666 w 1184854"/>
              <a:gd name="connsiteY3" fmla="*/ 862013 h 890588"/>
              <a:gd name="connsiteX4" fmla="*/ 89479 w 1184854"/>
              <a:gd name="connsiteY4" fmla="*/ 835819 h 890588"/>
              <a:gd name="connsiteX5" fmla="*/ 129960 w 1184854"/>
              <a:gd name="connsiteY5" fmla="*/ 781050 h 890588"/>
              <a:gd name="connsiteX6" fmla="*/ 189491 w 1184854"/>
              <a:gd name="connsiteY6" fmla="*/ 695325 h 890588"/>
              <a:gd name="connsiteX7" fmla="*/ 213304 w 1184854"/>
              <a:gd name="connsiteY7" fmla="*/ 676275 h 890588"/>
              <a:gd name="connsiteX8" fmla="*/ 439522 w 1184854"/>
              <a:gd name="connsiteY8" fmla="*/ 528638 h 890588"/>
              <a:gd name="connsiteX9" fmla="*/ 718129 w 1184854"/>
              <a:gd name="connsiteY9" fmla="*/ 347663 h 890588"/>
              <a:gd name="connsiteX10" fmla="*/ 977685 w 1184854"/>
              <a:gd name="connsiteY10" fmla="*/ 178594 h 890588"/>
              <a:gd name="connsiteX11" fmla="*/ 1137229 w 1184854"/>
              <a:gd name="connsiteY11" fmla="*/ 76200 h 890588"/>
              <a:gd name="connsiteX12" fmla="*/ 1165804 w 1184854"/>
              <a:gd name="connsiteY12" fmla="*/ 57150 h 890588"/>
              <a:gd name="connsiteX13" fmla="*/ 1182472 w 1184854"/>
              <a:gd name="connsiteY13" fmla="*/ 33338 h 890588"/>
              <a:gd name="connsiteX14" fmla="*/ 1184854 w 1184854"/>
              <a:gd name="connsiteY14" fmla="*/ 19050 h 890588"/>
              <a:gd name="connsiteX15" fmla="*/ 1180091 w 1184854"/>
              <a:gd name="connsiteY15" fmla="*/ 9525 h 890588"/>
              <a:gd name="connsiteX16" fmla="*/ 1170566 w 1184854"/>
              <a:gd name="connsiteY16" fmla="*/ 2382 h 890588"/>
              <a:gd name="connsiteX17" fmla="*/ 1139610 w 1184854"/>
              <a:gd name="connsiteY17" fmla="*/ 0 h 890588"/>
              <a:gd name="connsiteX18" fmla="*/ 1108654 w 1184854"/>
              <a:gd name="connsiteY18" fmla="*/ 7144 h 890588"/>
              <a:gd name="connsiteX19" fmla="*/ 930060 w 1184854"/>
              <a:gd name="connsiteY19" fmla="*/ 80963 h 890588"/>
              <a:gd name="connsiteX20" fmla="*/ 630022 w 1184854"/>
              <a:gd name="connsiteY20" fmla="*/ 209550 h 890588"/>
              <a:gd name="connsiteX21" fmla="*/ 418091 w 1184854"/>
              <a:gd name="connsiteY21" fmla="*/ 297657 h 890588"/>
              <a:gd name="connsiteX22" fmla="*/ 306172 w 1184854"/>
              <a:gd name="connsiteY22" fmla="*/ 342900 h 890588"/>
              <a:gd name="connsiteX23" fmla="*/ 263310 w 1184854"/>
              <a:gd name="connsiteY23" fmla="*/ 361950 h 890588"/>
              <a:gd name="connsiteX24" fmla="*/ 241879 w 1184854"/>
              <a:gd name="connsiteY24" fmla="*/ 371475 h 890588"/>
              <a:gd name="connsiteX25" fmla="*/ 225210 w 1184854"/>
              <a:gd name="connsiteY25" fmla="*/ 378619 h 890588"/>
              <a:gd name="connsiteX26" fmla="*/ 203779 w 1184854"/>
              <a:gd name="connsiteY26" fmla="*/ 381000 h 890588"/>
              <a:gd name="connsiteX27" fmla="*/ 177585 w 1184854"/>
              <a:gd name="connsiteY27" fmla="*/ 373857 h 890588"/>
              <a:gd name="connsiteX28" fmla="*/ 158535 w 1184854"/>
              <a:gd name="connsiteY28" fmla="*/ 357188 h 890588"/>
              <a:gd name="connsiteX29" fmla="*/ 149010 w 1184854"/>
              <a:gd name="connsiteY29" fmla="*/ 338138 h 890588"/>
              <a:gd name="connsiteX30" fmla="*/ 0 w 1184854"/>
              <a:gd name="connsiteY30" fmla="*/ 531809 h 890588"/>
              <a:gd name="connsiteX0" fmla="*/ 29947 w 1184854"/>
              <a:gd name="connsiteY0" fmla="*/ 888207 h 888207"/>
              <a:gd name="connsiteX1" fmla="*/ 48997 w 1184854"/>
              <a:gd name="connsiteY1" fmla="*/ 878682 h 888207"/>
              <a:gd name="connsiteX2" fmla="*/ 65666 w 1184854"/>
              <a:gd name="connsiteY2" fmla="*/ 862013 h 888207"/>
              <a:gd name="connsiteX3" fmla="*/ 89479 w 1184854"/>
              <a:gd name="connsiteY3" fmla="*/ 835819 h 888207"/>
              <a:gd name="connsiteX4" fmla="*/ 129960 w 1184854"/>
              <a:gd name="connsiteY4" fmla="*/ 781050 h 888207"/>
              <a:gd name="connsiteX5" fmla="*/ 189491 w 1184854"/>
              <a:gd name="connsiteY5" fmla="*/ 695325 h 888207"/>
              <a:gd name="connsiteX6" fmla="*/ 213304 w 1184854"/>
              <a:gd name="connsiteY6" fmla="*/ 676275 h 888207"/>
              <a:gd name="connsiteX7" fmla="*/ 439522 w 1184854"/>
              <a:gd name="connsiteY7" fmla="*/ 528638 h 888207"/>
              <a:gd name="connsiteX8" fmla="*/ 718129 w 1184854"/>
              <a:gd name="connsiteY8" fmla="*/ 347663 h 888207"/>
              <a:gd name="connsiteX9" fmla="*/ 977685 w 1184854"/>
              <a:gd name="connsiteY9" fmla="*/ 178594 h 888207"/>
              <a:gd name="connsiteX10" fmla="*/ 1137229 w 1184854"/>
              <a:gd name="connsiteY10" fmla="*/ 76200 h 888207"/>
              <a:gd name="connsiteX11" fmla="*/ 1165804 w 1184854"/>
              <a:gd name="connsiteY11" fmla="*/ 57150 h 888207"/>
              <a:gd name="connsiteX12" fmla="*/ 1182472 w 1184854"/>
              <a:gd name="connsiteY12" fmla="*/ 33338 h 888207"/>
              <a:gd name="connsiteX13" fmla="*/ 1184854 w 1184854"/>
              <a:gd name="connsiteY13" fmla="*/ 19050 h 888207"/>
              <a:gd name="connsiteX14" fmla="*/ 1180091 w 1184854"/>
              <a:gd name="connsiteY14" fmla="*/ 9525 h 888207"/>
              <a:gd name="connsiteX15" fmla="*/ 1170566 w 1184854"/>
              <a:gd name="connsiteY15" fmla="*/ 2382 h 888207"/>
              <a:gd name="connsiteX16" fmla="*/ 1139610 w 1184854"/>
              <a:gd name="connsiteY16" fmla="*/ 0 h 888207"/>
              <a:gd name="connsiteX17" fmla="*/ 1108654 w 1184854"/>
              <a:gd name="connsiteY17" fmla="*/ 7144 h 888207"/>
              <a:gd name="connsiteX18" fmla="*/ 930060 w 1184854"/>
              <a:gd name="connsiteY18" fmla="*/ 80963 h 888207"/>
              <a:gd name="connsiteX19" fmla="*/ 630022 w 1184854"/>
              <a:gd name="connsiteY19" fmla="*/ 209550 h 888207"/>
              <a:gd name="connsiteX20" fmla="*/ 418091 w 1184854"/>
              <a:gd name="connsiteY20" fmla="*/ 297657 h 888207"/>
              <a:gd name="connsiteX21" fmla="*/ 306172 w 1184854"/>
              <a:gd name="connsiteY21" fmla="*/ 342900 h 888207"/>
              <a:gd name="connsiteX22" fmla="*/ 263310 w 1184854"/>
              <a:gd name="connsiteY22" fmla="*/ 361950 h 888207"/>
              <a:gd name="connsiteX23" fmla="*/ 241879 w 1184854"/>
              <a:gd name="connsiteY23" fmla="*/ 371475 h 888207"/>
              <a:gd name="connsiteX24" fmla="*/ 225210 w 1184854"/>
              <a:gd name="connsiteY24" fmla="*/ 378619 h 888207"/>
              <a:gd name="connsiteX25" fmla="*/ 203779 w 1184854"/>
              <a:gd name="connsiteY25" fmla="*/ 381000 h 888207"/>
              <a:gd name="connsiteX26" fmla="*/ 177585 w 1184854"/>
              <a:gd name="connsiteY26" fmla="*/ 373857 h 888207"/>
              <a:gd name="connsiteX27" fmla="*/ 158535 w 1184854"/>
              <a:gd name="connsiteY27" fmla="*/ 357188 h 888207"/>
              <a:gd name="connsiteX28" fmla="*/ 149010 w 1184854"/>
              <a:gd name="connsiteY28" fmla="*/ 338138 h 888207"/>
              <a:gd name="connsiteX29" fmla="*/ 0 w 1184854"/>
              <a:gd name="connsiteY29" fmla="*/ 531809 h 888207"/>
              <a:gd name="connsiteX0" fmla="*/ 48997 w 1184854"/>
              <a:gd name="connsiteY0" fmla="*/ 878682 h 878682"/>
              <a:gd name="connsiteX1" fmla="*/ 65666 w 1184854"/>
              <a:gd name="connsiteY1" fmla="*/ 862013 h 878682"/>
              <a:gd name="connsiteX2" fmla="*/ 89479 w 1184854"/>
              <a:gd name="connsiteY2" fmla="*/ 835819 h 878682"/>
              <a:gd name="connsiteX3" fmla="*/ 129960 w 1184854"/>
              <a:gd name="connsiteY3" fmla="*/ 781050 h 878682"/>
              <a:gd name="connsiteX4" fmla="*/ 189491 w 1184854"/>
              <a:gd name="connsiteY4" fmla="*/ 695325 h 878682"/>
              <a:gd name="connsiteX5" fmla="*/ 213304 w 1184854"/>
              <a:gd name="connsiteY5" fmla="*/ 676275 h 878682"/>
              <a:gd name="connsiteX6" fmla="*/ 439522 w 1184854"/>
              <a:gd name="connsiteY6" fmla="*/ 528638 h 878682"/>
              <a:gd name="connsiteX7" fmla="*/ 718129 w 1184854"/>
              <a:gd name="connsiteY7" fmla="*/ 347663 h 878682"/>
              <a:gd name="connsiteX8" fmla="*/ 977685 w 1184854"/>
              <a:gd name="connsiteY8" fmla="*/ 178594 h 878682"/>
              <a:gd name="connsiteX9" fmla="*/ 1137229 w 1184854"/>
              <a:gd name="connsiteY9" fmla="*/ 76200 h 878682"/>
              <a:gd name="connsiteX10" fmla="*/ 1165804 w 1184854"/>
              <a:gd name="connsiteY10" fmla="*/ 57150 h 878682"/>
              <a:gd name="connsiteX11" fmla="*/ 1182472 w 1184854"/>
              <a:gd name="connsiteY11" fmla="*/ 33338 h 878682"/>
              <a:gd name="connsiteX12" fmla="*/ 1184854 w 1184854"/>
              <a:gd name="connsiteY12" fmla="*/ 19050 h 878682"/>
              <a:gd name="connsiteX13" fmla="*/ 1180091 w 1184854"/>
              <a:gd name="connsiteY13" fmla="*/ 9525 h 878682"/>
              <a:gd name="connsiteX14" fmla="*/ 1170566 w 1184854"/>
              <a:gd name="connsiteY14" fmla="*/ 2382 h 878682"/>
              <a:gd name="connsiteX15" fmla="*/ 1139610 w 1184854"/>
              <a:gd name="connsiteY15" fmla="*/ 0 h 878682"/>
              <a:gd name="connsiteX16" fmla="*/ 1108654 w 1184854"/>
              <a:gd name="connsiteY16" fmla="*/ 7144 h 878682"/>
              <a:gd name="connsiteX17" fmla="*/ 930060 w 1184854"/>
              <a:gd name="connsiteY17" fmla="*/ 80963 h 878682"/>
              <a:gd name="connsiteX18" fmla="*/ 630022 w 1184854"/>
              <a:gd name="connsiteY18" fmla="*/ 209550 h 878682"/>
              <a:gd name="connsiteX19" fmla="*/ 418091 w 1184854"/>
              <a:gd name="connsiteY19" fmla="*/ 297657 h 878682"/>
              <a:gd name="connsiteX20" fmla="*/ 306172 w 1184854"/>
              <a:gd name="connsiteY20" fmla="*/ 342900 h 878682"/>
              <a:gd name="connsiteX21" fmla="*/ 263310 w 1184854"/>
              <a:gd name="connsiteY21" fmla="*/ 361950 h 878682"/>
              <a:gd name="connsiteX22" fmla="*/ 241879 w 1184854"/>
              <a:gd name="connsiteY22" fmla="*/ 371475 h 878682"/>
              <a:gd name="connsiteX23" fmla="*/ 225210 w 1184854"/>
              <a:gd name="connsiteY23" fmla="*/ 378619 h 878682"/>
              <a:gd name="connsiteX24" fmla="*/ 203779 w 1184854"/>
              <a:gd name="connsiteY24" fmla="*/ 381000 h 878682"/>
              <a:gd name="connsiteX25" fmla="*/ 177585 w 1184854"/>
              <a:gd name="connsiteY25" fmla="*/ 373857 h 878682"/>
              <a:gd name="connsiteX26" fmla="*/ 158535 w 1184854"/>
              <a:gd name="connsiteY26" fmla="*/ 357188 h 878682"/>
              <a:gd name="connsiteX27" fmla="*/ 149010 w 1184854"/>
              <a:gd name="connsiteY27" fmla="*/ 338138 h 878682"/>
              <a:gd name="connsiteX28" fmla="*/ 0 w 1184854"/>
              <a:gd name="connsiteY28" fmla="*/ 531809 h 878682"/>
              <a:gd name="connsiteX0" fmla="*/ 48997 w 1184854"/>
              <a:gd name="connsiteY0" fmla="*/ 878682 h 878682"/>
              <a:gd name="connsiteX1" fmla="*/ 89479 w 1184854"/>
              <a:gd name="connsiteY1" fmla="*/ 835819 h 878682"/>
              <a:gd name="connsiteX2" fmla="*/ 129960 w 1184854"/>
              <a:gd name="connsiteY2" fmla="*/ 781050 h 878682"/>
              <a:gd name="connsiteX3" fmla="*/ 189491 w 1184854"/>
              <a:gd name="connsiteY3" fmla="*/ 695325 h 878682"/>
              <a:gd name="connsiteX4" fmla="*/ 213304 w 1184854"/>
              <a:gd name="connsiteY4" fmla="*/ 676275 h 878682"/>
              <a:gd name="connsiteX5" fmla="*/ 439522 w 1184854"/>
              <a:gd name="connsiteY5" fmla="*/ 528638 h 878682"/>
              <a:gd name="connsiteX6" fmla="*/ 718129 w 1184854"/>
              <a:gd name="connsiteY6" fmla="*/ 347663 h 878682"/>
              <a:gd name="connsiteX7" fmla="*/ 977685 w 1184854"/>
              <a:gd name="connsiteY7" fmla="*/ 178594 h 878682"/>
              <a:gd name="connsiteX8" fmla="*/ 1137229 w 1184854"/>
              <a:gd name="connsiteY8" fmla="*/ 76200 h 878682"/>
              <a:gd name="connsiteX9" fmla="*/ 1165804 w 1184854"/>
              <a:gd name="connsiteY9" fmla="*/ 57150 h 878682"/>
              <a:gd name="connsiteX10" fmla="*/ 1182472 w 1184854"/>
              <a:gd name="connsiteY10" fmla="*/ 33338 h 878682"/>
              <a:gd name="connsiteX11" fmla="*/ 1184854 w 1184854"/>
              <a:gd name="connsiteY11" fmla="*/ 19050 h 878682"/>
              <a:gd name="connsiteX12" fmla="*/ 1180091 w 1184854"/>
              <a:gd name="connsiteY12" fmla="*/ 9525 h 878682"/>
              <a:gd name="connsiteX13" fmla="*/ 1170566 w 1184854"/>
              <a:gd name="connsiteY13" fmla="*/ 2382 h 878682"/>
              <a:gd name="connsiteX14" fmla="*/ 1139610 w 1184854"/>
              <a:gd name="connsiteY14" fmla="*/ 0 h 878682"/>
              <a:gd name="connsiteX15" fmla="*/ 1108654 w 1184854"/>
              <a:gd name="connsiteY15" fmla="*/ 7144 h 878682"/>
              <a:gd name="connsiteX16" fmla="*/ 930060 w 1184854"/>
              <a:gd name="connsiteY16" fmla="*/ 80963 h 878682"/>
              <a:gd name="connsiteX17" fmla="*/ 630022 w 1184854"/>
              <a:gd name="connsiteY17" fmla="*/ 209550 h 878682"/>
              <a:gd name="connsiteX18" fmla="*/ 418091 w 1184854"/>
              <a:gd name="connsiteY18" fmla="*/ 297657 h 878682"/>
              <a:gd name="connsiteX19" fmla="*/ 306172 w 1184854"/>
              <a:gd name="connsiteY19" fmla="*/ 342900 h 878682"/>
              <a:gd name="connsiteX20" fmla="*/ 263310 w 1184854"/>
              <a:gd name="connsiteY20" fmla="*/ 361950 h 878682"/>
              <a:gd name="connsiteX21" fmla="*/ 241879 w 1184854"/>
              <a:gd name="connsiteY21" fmla="*/ 371475 h 878682"/>
              <a:gd name="connsiteX22" fmla="*/ 225210 w 1184854"/>
              <a:gd name="connsiteY22" fmla="*/ 378619 h 878682"/>
              <a:gd name="connsiteX23" fmla="*/ 203779 w 1184854"/>
              <a:gd name="connsiteY23" fmla="*/ 381000 h 878682"/>
              <a:gd name="connsiteX24" fmla="*/ 177585 w 1184854"/>
              <a:gd name="connsiteY24" fmla="*/ 373857 h 878682"/>
              <a:gd name="connsiteX25" fmla="*/ 158535 w 1184854"/>
              <a:gd name="connsiteY25" fmla="*/ 357188 h 878682"/>
              <a:gd name="connsiteX26" fmla="*/ 149010 w 1184854"/>
              <a:gd name="connsiteY26" fmla="*/ 338138 h 878682"/>
              <a:gd name="connsiteX27" fmla="*/ 0 w 1184854"/>
              <a:gd name="connsiteY27" fmla="*/ 531809 h 878682"/>
              <a:gd name="connsiteX0" fmla="*/ 89479 w 1184854"/>
              <a:gd name="connsiteY0" fmla="*/ 835819 h 835819"/>
              <a:gd name="connsiteX1" fmla="*/ 129960 w 1184854"/>
              <a:gd name="connsiteY1" fmla="*/ 781050 h 835819"/>
              <a:gd name="connsiteX2" fmla="*/ 189491 w 1184854"/>
              <a:gd name="connsiteY2" fmla="*/ 695325 h 835819"/>
              <a:gd name="connsiteX3" fmla="*/ 213304 w 1184854"/>
              <a:gd name="connsiteY3" fmla="*/ 676275 h 835819"/>
              <a:gd name="connsiteX4" fmla="*/ 439522 w 1184854"/>
              <a:gd name="connsiteY4" fmla="*/ 528638 h 835819"/>
              <a:gd name="connsiteX5" fmla="*/ 718129 w 1184854"/>
              <a:gd name="connsiteY5" fmla="*/ 347663 h 835819"/>
              <a:gd name="connsiteX6" fmla="*/ 977685 w 1184854"/>
              <a:gd name="connsiteY6" fmla="*/ 178594 h 835819"/>
              <a:gd name="connsiteX7" fmla="*/ 1137229 w 1184854"/>
              <a:gd name="connsiteY7" fmla="*/ 76200 h 835819"/>
              <a:gd name="connsiteX8" fmla="*/ 1165804 w 1184854"/>
              <a:gd name="connsiteY8" fmla="*/ 57150 h 835819"/>
              <a:gd name="connsiteX9" fmla="*/ 1182472 w 1184854"/>
              <a:gd name="connsiteY9" fmla="*/ 33338 h 835819"/>
              <a:gd name="connsiteX10" fmla="*/ 1184854 w 1184854"/>
              <a:gd name="connsiteY10" fmla="*/ 19050 h 835819"/>
              <a:gd name="connsiteX11" fmla="*/ 1180091 w 1184854"/>
              <a:gd name="connsiteY11" fmla="*/ 9525 h 835819"/>
              <a:gd name="connsiteX12" fmla="*/ 1170566 w 1184854"/>
              <a:gd name="connsiteY12" fmla="*/ 2382 h 835819"/>
              <a:gd name="connsiteX13" fmla="*/ 1139610 w 1184854"/>
              <a:gd name="connsiteY13" fmla="*/ 0 h 835819"/>
              <a:gd name="connsiteX14" fmla="*/ 1108654 w 1184854"/>
              <a:gd name="connsiteY14" fmla="*/ 7144 h 835819"/>
              <a:gd name="connsiteX15" fmla="*/ 930060 w 1184854"/>
              <a:gd name="connsiteY15" fmla="*/ 80963 h 835819"/>
              <a:gd name="connsiteX16" fmla="*/ 630022 w 1184854"/>
              <a:gd name="connsiteY16" fmla="*/ 209550 h 835819"/>
              <a:gd name="connsiteX17" fmla="*/ 418091 w 1184854"/>
              <a:gd name="connsiteY17" fmla="*/ 297657 h 835819"/>
              <a:gd name="connsiteX18" fmla="*/ 306172 w 1184854"/>
              <a:gd name="connsiteY18" fmla="*/ 342900 h 835819"/>
              <a:gd name="connsiteX19" fmla="*/ 263310 w 1184854"/>
              <a:gd name="connsiteY19" fmla="*/ 361950 h 835819"/>
              <a:gd name="connsiteX20" fmla="*/ 241879 w 1184854"/>
              <a:gd name="connsiteY20" fmla="*/ 371475 h 835819"/>
              <a:gd name="connsiteX21" fmla="*/ 225210 w 1184854"/>
              <a:gd name="connsiteY21" fmla="*/ 378619 h 835819"/>
              <a:gd name="connsiteX22" fmla="*/ 203779 w 1184854"/>
              <a:gd name="connsiteY22" fmla="*/ 381000 h 835819"/>
              <a:gd name="connsiteX23" fmla="*/ 177585 w 1184854"/>
              <a:gd name="connsiteY23" fmla="*/ 373857 h 835819"/>
              <a:gd name="connsiteX24" fmla="*/ 158535 w 1184854"/>
              <a:gd name="connsiteY24" fmla="*/ 357188 h 835819"/>
              <a:gd name="connsiteX25" fmla="*/ 149010 w 1184854"/>
              <a:gd name="connsiteY25" fmla="*/ 338138 h 835819"/>
              <a:gd name="connsiteX26" fmla="*/ 0 w 1184854"/>
              <a:gd name="connsiteY26" fmla="*/ 531809 h 835819"/>
              <a:gd name="connsiteX0" fmla="*/ 129960 w 1184854"/>
              <a:gd name="connsiteY0" fmla="*/ 781050 h 781050"/>
              <a:gd name="connsiteX1" fmla="*/ 189491 w 1184854"/>
              <a:gd name="connsiteY1" fmla="*/ 695325 h 781050"/>
              <a:gd name="connsiteX2" fmla="*/ 213304 w 1184854"/>
              <a:gd name="connsiteY2" fmla="*/ 676275 h 781050"/>
              <a:gd name="connsiteX3" fmla="*/ 439522 w 1184854"/>
              <a:gd name="connsiteY3" fmla="*/ 528638 h 781050"/>
              <a:gd name="connsiteX4" fmla="*/ 718129 w 1184854"/>
              <a:gd name="connsiteY4" fmla="*/ 347663 h 781050"/>
              <a:gd name="connsiteX5" fmla="*/ 977685 w 1184854"/>
              <a:gd name="connsiteY5" fmla="*/ 178594 h 781050"/>
              <a:gd name="connsiteX6" fmla="*/ 1137229 w 1184854"/>
              <a:gd name="connsiteY6" fmla="*/ 76200 h 781050"/>
              <a:gd name="connsiteX7" fmla="*/ 1165804 w 1184854"/>
              <a:gd name="connsiteY7" fmla="*/ 57150 h 781050"/>
              <a:gd name="connsiteX8" fmla="*/ 1182472 w 1184854"/>
              <a:gd name="connsiteY8" fmla="*/ 33338 h 781050"/>
              <a:gd name="connsiteX9" fmla="*/ 1184854 w 1184854"/>
              <a:gd name="connsiteY9" fmla="*/ 19050 h 781050"/>
              <a:gd name="connsiteX10" fmla="*/ 1180091 w 1184854"/>
              <a:gd name="connsiteY10" fmla="*/ 9525 h 781050"/>
              <a:gd name="connsiteX11" fmla="*/ 1170566 w 1184854"/>
              <a:gd name="connsiteY11" fmla="*/ 2382 h 781050"/>
              <a:gd name="connsiteX12" fmla="*/ 1139610 w 1184854"/>
              <a:gd name="connsiteY12" fmla="*/ 0 h 781050"/>
              <a:gd name="connsiteX13" fmla="*/ 1108654 w 1184854"/>
              <a:gd name="connsiteY13" fmla="*/ 7144 h 781050"/>
              <a:gd name="connsiteX14" fmla="*/ 930060 w 1184854"/>
              <a:gd name="connsiteY14" fmla="*/ 80963 h 781050"/>
              <a:gd name="connsiteX15" fmla="*/ 630022 w 1184854"/>
              <a:gd name="connsiteY15" fmla="*/ 209550 h 781050"/>
              <a:gd name="connsiteX16" fmla="*/ 418091 w 1184854"/>
              <a:gd name="connsiteY16" fmla="*/ 297657 h 781050"/>
              <a:gd name="connsiteX17" fmla="*/ 306172 w 1184854"/>
              <a:gd name="connsiteY17" fmla="*/ 342900 h 781050"/>
              <a:gd name="connsiteX18" fmla="*/ 263310 w 1184854"/>
              <a:gd name="connsiteY18" fmla="*/ 361950 h 781050"/>
              <a:gd name="connsiteX19" fmla="*/ 241879 w 1184854"/>
              <a:gd name="connsiteY19" fmla="*/ 371475 h 781050"/>
              <a:gd name="connsiteX20" fmla="*/ 225210 w 1184854"/>
              <a:gd name="connsiteY20" fmla="*/ 378619 h 781050"/>
              <a:gd name="connsiteX21" fmla="*/ 203779 w 1184854"/>
              <a:gd name="connsiteY21" fmla="*/ 381000 h 781050"/>
              <a:gd name="connsiteX22" fmla="*/ 177585 w 1184854"/>
              <a:gd name="connsiteY22" fmla="*/ 373857 h 781050"/>
              <a:gd name="connsiteX23" fmla="*/ 158535 w 1184854"/>
              <a:gd name="connsiteY23" fmla="*/ 357188 h 781050"/>
              <a:gd name="connsiteX24" fmla="*/ 149010 w 1184854"/>
              <a:gd name="connsiteY24" fmla="*/ 338138 h 781050"/>
              <a:gd name="connsiteX25" fmla="*/ 0 w 1184854"/>
              <a:gd name="connsiteY25" fmla="*/ 531809 h 781050"/>
              <a:gd name="connsiteX0" fmla="*/ 0 w 1054894"/>
              <a:gd name="connsiteY0" fmla="*/ 781050 h 781050"/>
              <a:gd name="connsiteX1" fmla="*/ 59531 w 1054894"/>
              <a:gd name="connsiteY1" fmla="*/ 695325 h 781050"/>
              <a:gd name="connsiteX2" fmla="*/ 83344 w 1054894"/>
              <a:gd name="connsiteY2" fmla="*/ 676275 h 781050"/>
              <a:gd name="connsiteX3" fmla="*/ 309562 w 1054894"/>
              <a:gd name="connsiteY3" fmla="*/ 528638 h 781050"/>
              <a:gd name="connsiteX4" fmla="*/ 588169 w 1054894"/>
              <a:gd name="connsiteY4" fmla="*/ 347663 h 781050"/>
              <a:gd name="connsiteX5" fmla="*/ 847725 w 1054894"/>
              <a:gd name="connsiteY5" fmla="*/ 178594 h 781050"/>
              <a:gd name="connsiteX6" fmla="*/ 1007269 w 1054894"/>
              <a:gd name="connsiteY6" fmla="*/ 76200 h 781050"/>
              <a:gd name="connsiteX7" fmla="*/ 1035844 w 1054894"/>
              <a:gd name="connsiteY7" fmla="*/ 57150 h 781050"/>
              <a:gd name="connsiteX8" fmla="*/ 1052512 w 1054894"/>
              <a:gd name="connsiteY8" fmla="*/ 33338 h 781050"/>
              <a:gd name="connsiteX9" fmla="*/ 1054894 w 1054894"/>
              <a:gd name="connsiteY9" fmla="*/ 19050 h 781050"/>
              <a:gd name="connsiteX10" fmla="*/ 1050131 w 1054894"/>
              <a:gd name="connsiteY10" fmla="*/ 9525 h 781050"/>
              <a:gd name="connsiteX11" fmla="*/ 1040606 w 1054894"/>
              <a:gd name="connsiteY11" fmla="*/ 2382 h 781050"/>
              <a:gd name="connsiteX12" fmla="*/ 1009650 w 1054894"/>
              <a:gd name="connsiteY12" fmla="*/ 0 h 781050"/>
              <a:gd name="connsiteX13" fmla="*/ 978694 w 1054894"/>
              <a:gd name="connsiteY13" fmla="*/ 7144 h 781050"/>
              <a:gd name="connsiteX14" fmla="*/ 800100 w 1054894"/>
              <a:gd name="connsiteY14" fmla="*/ 80963 h 781050"/>
              <a:gd name="connsiteX15" fmla="*/ 500062 w 1054894"/>
              <a:gd name="connsiteY15" fmla="*/ 209550 h 781050"/>
              <a:gd name="connsiteX16" fmla="*/ 288131 w 1054894"/>
              <a:gd name="connsiteY16" fmla="*/ 297657 h 781050"/>
              <a:gd name="connsiteX17" fmla="*/ 176212 w 1054894"/>
              <a:gd name="connsiteY17" fmla="*/ 342900 h 781050"/>
              <a:gd name="connsiteX18" fmla="*/ 133350 w 1054894"/>
              <a:gd name="connsiteY18" fmla="*/ 361950 h 781050"/>
              <a:gd name="connsiteX19" fmla="*/ 111919 w 1054894"/>
              <a:gd name="connsiteY19" fmla="*/ 371475 h 781050"/>
              <a:gd name="connsiteX20" fmla="*/ 95250 w 1054894"/>
              <a:gd name="connsiteY20" fmla="*/ 378619 h 781050"/>
              <a:gd name="connsiteX21" fmla="*/ 73819 w 1054894"/>
              <a:gd name="connsiteY21" fmla="*/ 381000 h 781050"/>
              <a:gd name="connsiteX22" fmla="*/ 47625 w 1054894"/>
              <a:gd name="connsiteY22" fmla="*/ 373857 h 781050"/>
              <a:gd name="connsiteX23" fmla="*/ 28575 w 1054894"/>
              <a:gd name="connsiteY23" fmla="*/ 357188 h 781050"/>
              <a:gd name="connsiteX24" fmla="*/ 19050 w 1054894"/>
              <a:gd name="connsiteY24" fmla="*/ 338138 h 781050"/>
              <a:gd name="connsiteX0" fmla="*/ 40481 w 1035844"/>
              <a:gd name="connsiteY0" fmla="*/ 695325 h 695325"/>
              <a:gd name="connsiteX1" fmla="*/ 64294 w 1035844"/>
              <a:gd name="connsiteY1" fmla="*/ 676275 h 695325"/>
              <a:gd name="connsiteX2" fmla="*/ 290512 w 1035844"/>
              <a:gd name="connsiteY2" fmla="*/ 528638 h 695325"/>
              <a:gd name="connsiteX3" fmla="*/ 569119 w 1035844"/>
              <a:gd name="connsiteY3" fmla="*/ 347663 h 695325"/>
              <a:gd name="connsiteX4" fmla="*/ 828675 w 1035844"/>
              <a:gd name="connsiteY4" fmla="*/ 178594 h 695325"/>
              <a:gd name="connsiteX5" fmla="*/ 988219 w 1035844"/>
              <a:gd name="connsiteY5" fmla="*/ 76200 h 695325"/>
              <a:gd name="connsiteX6" fmla="*/ 1016794 w 1035844"/>
              <a:gd name="connsiteY6" fmla="*/ 57150 h 695325"/>
              <a:gd name="connsiteX7" fmla="*/ 1033462 w 1035844"/>
              <a:gd name="connsiteY7" fmla="*/ 33338 h 695325"/>
              <a:gd name="connsiteX8" fmla="*/ 1035844 w 1035844"/>
              <a:gd name="connsiteY8" fmla="*/ 19050 h 695325"/>
              <a:gd name="connsiteX9" fmla="*/ 1031081 w 1035844"/>
              <a:gd name="connsiteY9" fmla="*/ 9525 h 695325"/>
              <a:gd name="connsiteX10" fmla="*/ 1021556 w 1035844"/>
              <a:gd name="connsiteY10" fmla="*/ 2382 h 695325"/>
              <a:gd name="connsiteX11" fmla="*/ 990600 w 1035844"/>
              <a:gd name="connsiteY11" fmla="*/ 0 h 695325"/>
              <a:gd name="connsiteX12" fmla="*/ 959644 w 1035844"/>
              <a:gd name="connsiteY12" fmla="*/ 7144 h 695325"/>
              <a:gd name="connsiteX13" fmla="*/ 781050 w 1035844"/>
              <a:gd name="connsiteY13" fmla="*/ 80963 h 695325"/>
              <a:gd name="connsiteX14" fmla="*/ 481012 w 1035844"/>
              <a:gd name="connsiteY14" fmla="*/ 209550 h 695325"/>
              <a:gd name="connsiteX15" fmla="*/ 269081 w 1035844"/>
              <a:gd name="connsiteY15" fmla="*/ 297657 h 695325"/>
              <a:gd name="connsiteX16" fmla="*/ 157162 w 1035844"/>
              <a:gd name="connsiteY16" fmla="*/ 342900 h 695325"/>
              <a:gd name="connsiteX17" fmla="*/ 114300 w 1035844"/>
              <a:gd name="connsiteY17" fmla="*/ 361950 h 695325"/>
              <a:gd name="connsiteX18" fmla="*/ 92869 w 1035844"/>
              <a:gd name="connsiteY18" fmla="*/ 371475 h 695325"/>
              <a:gd name="connsiteX19" fmla="*/ 76200 w 1035844"/>
              <a:gd name="connsiteY19" fmla="*/ 378619 h 695325"/>
              <a:gd name="connsiteX20" fmla="*/ 54769 w 1035844"/>
              <a:gd name="connsiteY20" fmla="*/ 381000 h 695325"/>
              <a:gd name="connsiteX21" fmla="*/ 28575 w 1035844"/>
              <a:gd name="connsiteY21" fmla="*/ 373857 h 695325"/>
              <a:gd name="connsiteX22" fmla="*/ 9525 w 1035844"/>
              <a:gd name="connsiteY22" fmla="*/ 357188 h 695325"/>
              <a:gd name="connsiteX23" fmla="*/ 0 w 1035844"/>
              <a:gd name="connsiteY23" fmla="*/ 338138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35844" h="695325">
                <a:moveTo>
                  <a:pt x="40481" y="695325"/>
                </a:moveTo>
                <a:lnTo>
                  <a:pt x="64294" y="676275"/>
                </a:lnTo>
                <a:lnTo>
                  <a:pt x="290512" y="528638"/>
                </a:lnTo>
                <a:lnTo>
                  <a:pt x="569119" y="347663"/>
                </a:lnTo>
                <a:lnTo>
                  <a:pt x="828675" y="178594"/>
                </a:lnTo>
                <a:lnTo>
                  <a:pt x="988219" y="76200"/>
                </a:lnTo>
                <a:lnTo>
                  <a:pt x="1016794" y="57150"/>
                </a:lnTo>
                <a:lnTo>
                  <a:pt x="1033462" y="33338"/>
                </a:lnTo>
                <a:lnTo>
                  <a:pt x="1035844" y="19050"/>
                </a:lnTo>
                <a:lnTo>
                  <a:pt x="1031081" y="9525"/>
                </a:lnTo>
                <a:lnTo>
                  <a:pt x="1021556" y="2382"/>
                </a:lnTo>
                <a:lnTo>
                  <a:pt x="990600" y="0"/>
                </a:lnTo>
                <a:lnTo>
                  <a:pt x="959644" y="7144"/>
                </a:lnTo>
                <a:lnTo>
                  <a:pt x="781050" y="80963"/>
                </a:lnTo>
                <a:lnTo>
                  <a:pt x="481012" y="209550"/>
                </a:lnTo>
                <a:lnTo>
                  <a:pt x="269081" y="297657"/>
                </a:lnTo>
                <a:lnTo>
                  <a:pt x="157162" y="342900"/>
                </a:lnTo>
                <a:lnTo>
                  <a:pt x="114300" y="361950"/>
                </a:lnTo>
                <a:lnTo>
                  <a:pt x="92869" y="371475"/>
                </a:lnTo>
                <a:lnTo>
                  <a:pt x="76200" y="378619"/>
                </a:lnTo>
                <a:lnTo>
                  <a:pt x="54769" y="381000"/>
                </a:lnTo>
                <a:lnTo>
                  <a:pt x="28575" y="373857"/>
                </a:lnTo>
                <a:lnTo>
                  <a:pt x="9525" y="357188"/>
                </a:lnTo>
                <a:lnTo>
                  <a:pt x="0" y="338138"/>
                </a:lnTo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2D76800-D970-4907-B92A-D179B2692527}"/>
              </a:ext>
            </a:extLst>
          </p:cNvPr>
          <p:cNvSpPr/>
          <p:nvPr/>
        </p:nvSpPr>
        <p:spPr>
          <a:xfrm>
            <a:off x="5878514" y="4611688"/>
            <a:ext cx="2530475" cy="1250950"/>
          </a:xfrm>
          <a:custGeom>
            <a:avLst/>
            <a:gdLst>
              <a:gd name="connsiteX0" fmla="*/ 942975 w 2528888"/>
              <a:gd name="connsiteY0" fmla="*/ 502444 h 1250157"/>
              <a:gd name="connsiteX1" fmla="*/ 862013 w 2528888"/>
              <a:gd name="connsiteY1" fmla="*/ 447675 h 1250157"/>
              <a:gd name="connsiteX2" fmla="*/ 742950 w 2528888"/>
              <a:gd name="connsiteY2" fmla="*/ 366713 h 1250157"/>
              <a:gd name="connsiteX3" fmla="*/ 683419 w 2528888"/>
              <a:gd name="connsiteY3" fmla="*/ 323850 h 1250157"/>
              <a:gd name="connsiteX4" fmla="*/ 619125 w 2528888"/>
              <a:gd name="connsiteY4" fmla="*/ 276225 h 1250157"/>
              <a:gd name="connsiteX5" fmla="*/ 535782 w 2528888"/>
              <a:gd name="connsiteY5" fmla="*/ 214313 h 1250157"/>
              <a:gd name="connsiteX6" fmla="*/ 457200 w 2528888"/>
              <a:gd name="connsiteY6" fmla="*/ 159544 h 1250157"/>
              <a:gd name="connsiteX7" fmla="*/ 381000 w 2528888"/>
              <a:gd name="connsiteY7" fmla="*/ 114300 h 1250157"/>
              <a:gd name="connsiteX8" fmla="*/ 328613 w 2528888"/>
              <a:gd name="connsiteY8" fmla="*/ 85725 h 1250157"/>
              <a:gd name="connsiteX9" fmla="*/ 269082 w 2528888"/>
              <a:gd name="connsiteY9" fmla="*/ 54769 h 1250157"/>
              <a:gd name="connsiteX10" fmla="*/ 195263 w 2528888"/>
              <a:gd name="connsiteY10" fmla="*/ 26194 h 1250157"/>
              <a:gd name="connsiteX11" fmla="*/ 147638 w 2528888"/>
              <a:gd name="connsiteY11" fmla="*/ 11907 h 1250157"/>
              <a:gd name="connsiteX12" fmla="*/ 102394 w 2528888"/>
              <a:gd name="connsiteY12" fmla="*/ 4763 h 1250157"/>
              <a:gd name="connsiteX13" fmla="*/ 61913 w 2528888"/>
              <a:gd name="connsiteY13" fmla="*/ 0 h 1250157"/>
              <a:gd name="connsiteX14" fmla="*/ 40482 w 2528888"/>
              <a:gd name="connsiteY14" fmla="*/ 4763 h 1250157"/>
              <a:gd name="connsiteX15" fmla="*/ 19050 w 2528888"/>
              <a:gd name="connsiteY15" fmla="*/ 14288 h 1250157"/>
              <a:gd name="connsiteX16" fmla="*/ 19050 w 2528888"/>
              <a:gd name="connsiteY16" fmla="*/ 14288 h 1250157"/>
              <a:gd name="connsiteX17" fmla="*/ 4763 w 2528888"/>
              <a:gd name="connsiteY17" fmla="*/ 26194 h 1250157"/>
              <a:gd name="connsiteX18" fmla="*/ 0 w 2528888"/>
              <a:gd name="connsiteY18" fmla="*/ 45244 h 1250157"/>
              <a:gd name="connsiteX19" fmla="*/ 9525 w 2528888"/>
              <a:gd name="connsiteY19" fmla="*/ 64294 h 1250157"/>
              <a:gd name="connsiteX20" fmla="*/ 30957 w 2528888"/>
              <a:gd name="connsiteY20" fmla="*/ 80963 h 1250157"/>
              <a:gd name="connsiteX21" fmla="*/ 59532 w 2528888"/>
              <a:gd name="connsiteY21" fmla="*/ 90488 h 1250157"/>
              <a:gd name="connsiteX22" fmla="*/ 80963 w 2528888"/>
              <a:gd name="connsiteY22" fmla="*/ 92869 h 1250157"/>
              <a:gd name="connsiteX23" fmla="*/ 123825 w 2528888"/>
              <a:gd name="connsiteY23" fmla="*/ 100013 h 1250157"/>
              <a:gd name="connsiteX24" fmla="*/ 169069 w 2528888"/>
              <a:gd name="connsiteY24" fmla="*/ 116682 h 1250157"/>
              <a:gd name="connsiteX25" fmla="*/ 228600 w 2528888"/>
              <a:gd name="connsiteY25" fmla="*/ 142875 h 1250157"/>
              <a:gd name="connsiteX26" fmla="*/ 314325 w 2528888"/>
              <a:gd name="connsiteY26" fmla="*/ 190500 h 1250157"/>
              <a:gd name="connsiteX27" fmla="*/ 388144 w 2528888"/>
              <a:gd name="connsiteY27" fmla="*/ 240507 h 1250157"/>
              <a:gd name="connsiteX28" fmla="*/ 473869 w 2528888"/>
              <a:gd name="connsiteY28" fmla="*/ 302419 h 1250157"/>
              <a:gd name="connsiteX29" fmla="*/ 540544 w 2528888"/>
              <a:gd name="connsiteY29" fmla="*/ 354807 h 1250157"/>
              <a:gd name="connsiteX30" fmla="*/ 616744 w 2528888"/>
              <a:gd name="connsiteY30" fmla="*/ 416719 h 1250157"/>
              <a:gd name="connsiteX31" fmla="*/ 690563 w 2528888"/>
              <a:gd name="connsiteY31" fmla="*/ 481013 h 1250157"/>
              <a:gd name="connsiteX32" fmla="*/ 802482 w 2528888"/>
              <a:gd name="connsiteY32" fmla="*/ 581025 h 1250157"/>
              <a:gd name="connsiteX33" fmla="*/ 912019 w 2528888"/>
              <a:gd name="connsiteY33" fmla="*/ 683419 h 1250157"/>
              <a:gd name="connsiteX34" fmla="*/ 1016794 w 2528888"/>
              <a:gd name="connsiteY34" fmla="*/ 781050 h 1250157"/>
              <a:gd name="connsiteX35" fmla="*/ 1150144 w 2528888"/>
              <a:gd name="connsiteY35" fmla="*/ 904875 h 1250157"/>
              <a:gd name="connsiteX36" fmla="*/ 1243013 w 2528888"/>
              <a:gd name="connsiteY36" fmla="*/ 995363 h 1250157"/>
              <a:gd name="connsiteX37" fmla="*/ 1331119 w 2528888"/>
              <a:gd name="connsiteY37" fmla="*/ 1078707 h 1250157"/>
              <a:gd name="connsiteX38" fmla="*/ 1431132 w 2528888"/>
              <a:gd name="connsiteY38" fmla="*/ 1176338 h 1250157"/>
              <a:gd name="connsiteX39" fmla="*/ 1469232 w 2528888"/>
              <a:gd name="connsiteY39" fmla="*/ 1209675 h 1250157"/>
              <a:gd name="connsiteX40" fmla="*/ 1509713 w 2528888"/>
              <a:gd name="connsiteY40" fmla="*/ 1228725 h 1250157"/>
              <a:gd name="connsiteX41" fmla="*/ 1547813 w 2528888"/>
              <a:gd name="connsiteY41" fmla="*/ 1240632 h 1250157"/>
              <a:gd name="connsiteX42" fmla="*/ 1593057 w 2528888"/>
              <a:gd name="connsiteY42" fmla="*/ 1247775 h 1250157"/>
              <a:gd name="connsiteX43" fmla="*/ 1697832 w 2528888"/>
              <a:gd name="connsiteY43" fmla="*/ 1250157 h 1250157"/>
              <a:gd name="connsiteX44" fmla="*/ 1933575 w 2528888"/>
              <a:gd name="connsiteY44" fmla="*/ 1250157 h 1250157"/>
              <a:gd name="connsiteX45" fmla="*/ 2224088 w 2528888"/>
              <a:gd name="connsiteY45" fmla="*/ 1250157 h 1250157"/>
              <a:gd name="connsiteX46" fmla="*/ 2459832 w 2528888"/>
              <a:gd name="connsiteY46" fmla="*/ 1250157 h 1250157"/>
              <a:gd name="connsiteX47" fmla="*/ 2490788 w 2528888"/>
              <a:gd name="connsiteY47" fmla="*/ 1240632 h 1250157"/>
              <a:gd name="connsiteX48" fmla="*/ 2519363 w 2528888"/>
              <a:gd name="connsiteY48" fmla="*/ 1221582 h 1250157"/>
              <a:gd name="connsiteX49" fmla="*/ 2528888 w 2528888"/>
              <a:gd name="connsiteY49" fmla="*/ 1204913 h 1250157"/>
              <a:gd name="connsiteX50" fmla="*/ 2528888 w 2528888"/>
              <a:gd name="connsiteY50" fmla="*/ 1193007 h 1250157"/>
              <a:gd name="connsiteX51" fmla="*/ 2524125 w 2528888"/>
              <a:gd name="connsiteY51" fmla="*/ 1185863 h 1250157"/>
              <a:gd name="connsiteX52" fmla="*/ 2507457 w 2528888"/>
              <a:gd name="connsiteY52" fmla="*/ 1171575 h 1250157"/>
              <a:gd name="connsiteX53" fmla="*/ 2483644 w 2528888"/>
              <a:gd name="connsiteY53" fmla="*/ 1162050 h 1250157"/>
              <a:gd name="connsiteX54" fmla="*/ 2347913 w 2528888"/>
              <a:gd name="connsiteY54" fmla="*/ 1128713 h 1250157"/>
              <a:gd name="connsiteX55" fmla="*/ 2174082 w 2528888"/>
              <a:gd name="connsiteY55" fmla="*/ 1081088 h 1250157"/>
              <a:gd name="connsiteX56" fmla="*/ 1997869 w 2528888"/>
              <a:gd name="connsiteY56" fmla="*/ 1031082 h 1250157"/>
              <a:gd name="connsiteX57" fmla="*/ 1804988 w 2528888"/>
              <a:gd name="connsiteY57" fmla="*/ 973932 h 1250157"/>
              <a:gd name="connsiteX58" fmla="*/ 1683544 w 2528888"/>
              <a:gd name="connsiteY58" fmla="*/ 933450 h 1250157"/>
              <a:gd name="connsiteX59" fmla="*/ 1602582 w 2528888"/>
              <a:gd name="connsiteY59" fmla="*/ 900113 h 1250157"/>
              <a:gd name="connsiteX60" fmla="*/ 1483519 w 2528888"/>
              <a:gd name="connsiteY60" fmla="*/ 840582 h 1250157"/>
              <a:gd name="connsiteX61" fmla="*/ 1366838 w 2528888"/>
              <a:gd name="connsiteY61" fmla="*/ 773907 h 1250157"/>
              <a:gd name="connsiteX62" fmla="*/ 1204913 w 2528888"/>
              <a:gd name="connsiteY62" fmla="*/ 673894 h 1250157"/>
              <a:gd name="connsiteX63" fmla="*/ 942975 w 2528888"/>
              <a:gd name="connsiteY63" fmla="*/ 502444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528888" h="1250157">
                <a:moveTo>
                  <a:pt x="942975" y="502444"/>
                </a:moveTo>
                <a:lnTo>
                  <a:pt x="862013" y="447675"/>
                </a:lnTo>
                <a:lnTo>
                  <a:pt x="742950" y="366713"/>
                </a:lnTo>
                <a:lnTo>
                  <a:pt x="683419" y="323850"/>
                </a:lnTo>
                <a:lnTo>
                  <a:pt x="619125" y="276225"/>
                </a:lnTo>
                <a:lnTo>
                  <a:pt x="535782" y="214313"/>
                </a:lnTo>
                <a:lnTo>
                  <a:pt x="457200" y="159544"/>
                </a:lnTo>
                <a:lnTo>
                  <a:pt x="381000" y="114300"/>
                </a:lnTo>
                <a:lnTo>
                  <a:pt x="328613" y="85725"/>
                </a:lnTo>
                <a:lnTo>
                  <a:pt x="269082" y="54769"/>
                </a:lnTo>
                <a:lnTo>
                  <a:pt x="195263" y="26194"/>
                </a:lnTo>
                <a:lnTo>
                  <a:pt x="147638" y="11907"/>
                </a:lnTo>
                <a:lnTo>
                  <a:pt x="102394" y="4763"/>
                </a:lnTo>
                <a:lnTo>
                  <a:pt x="61913" y="0"/>
                </a:lnTo>
                <a:lnTo>
                  <a:pt x="40482" y="4763"/>
                </a:lnTo>
                <a:lnTo>
                  <a:pt x="19050" y="14288"/>
                </a:lnTo>
                <a:lnTo>
                  <a:pt x="19050" y="14288"/>
                </a:lnTo>
                <a:lnTo>
                  <a:pt x="4763" y="26194"/>
                </a:lnTo>
                <a:lnTo>
                  <a:pt x="0" y="45244"/>
                </a:lnTo>
                <a:lnTo>
                  <a:pt x="9525" y="64294"/>
                </a:lnTo>
                <a:lnTo>
                  <a:pt x="30957" y="80963"/>
                </a:lnTo>
                <a:lnTo>
                  <a:pt x="59532" y="90488"/>
                </a:lnTo>
                <a:lnTo>
                  <a:pt x="80963" y="92869"/>
                </a:lnTo>
                <a:lnTo>
                  <a:pt x="123825" y="100013"/>
                </a:lnTo>
                <a:lnTo>
                  <a:pt x="169069" y="116682"/>
                </a:lnTo>
                <a:lnTo>
                  <a:pt x="228600" y="142875"/>
                </a:lnTo>
                <a:lnTo>
                  <a:pt x="314325" y="190500"/>
                </a:lnTo>
                <a:lnTo>
                  <a:pt x="388144" y="240507"/>
                </a:lnTo>
                <a:lnTo>
                  <a:pt x="473869" y="302419"/>
                </a:lnTo>
                <a:lnTo>
                  <a:pt x="540544" y="354807"/>
                </a:lnTo>
                <a:lnTo>
                  <a:pt x="616744" y="416719"/>
                </a:lnTo>
                <a:lnTo>
                  <a:pt x="690563" y="481013"/>
                </a:lnTo>
                <a:lnTo>
                  <a:pt x="802482" y="581025"/>
                </a:lnTo>
                <a:lnTo>
                  <a:pt x="912019" y="683419"/>
                </a:lnTo>
                <a:lnTo>
                  <a:pt x="1016794" y="781050"/>
                </a:lnTo>
                <a:lnTo>
                  <a:pt x="1150144" y="904875"/>
                </a:lnTo>
                <a:lnTo>
                  <a:pt x="1243013" y="995363"/>
                </a:lnTo>
                <a:lnTo>
                  <a:pt x="1331119" y="1078707"/>
                </a:lnTo>
                <a:lnTo>
                  <a:pt x="1431132" y="1176338"/>
                </a:lnTo>
                <a:lnTo>
                  <a:pt x="1469232" y="1209675"/>
                </a:lnTo>
                <a:lnTo>
                  <a:pt x="1509713" y="1228725"/>
                </a:lnTo>
                <a:lnTo>
                  <a:pt x="1547813" y="1240632"/>
                </a:lnTo>
                <a:lnTo>
                  <a:pt x="1593057" y="1247775"/>
                </a:lnTo>
                <a:lnTo>
                  <a:pt x="1697832" y="1250157"/>
                </a:lnTo>
                <a:lnTo>
                  <a:pt x="1933575" y="1250157"/>
                </a:lnTo>
                <a:lnTo>
                  <a:pt x="2224088" y="1250157"/>
                </a:lnTo>
                <a:lnTo>
                  <a:pt x="2459832" y="1250157"/>
                </a:lnTo>
                <a:lnTo>
                  <a:pt x="2490788" y="1240632"/>
                </a:lnTo>
                <a:lnTo>
                  <a:pt x="2519363" y="1221582"/>
                </a:lnTo>
                <a:lnTo>
                  <a:pt x="2528888" y="1204913"/>
                </a:lnTo>
                <a:lnTo>
                  <a:pt x="2528888" y="1193007"/>
                </a:lnTo>
                <a:lnTo>
                  <a:pt x="2524125" y="1185863"/>
                </a:lnTo>
                <a:lnTo>
                  <a:pt x="2507457" y="1171575"/>
                </a:lnTo>
                <a:lnTo>
                  <a:pt x="2483644" y="1162050"/>
                </a:lnTo>
                <a:lnTo>
                  <a:pt x="2347913" y="1128713"/>
                </a:lnTo>
                <a:lnTo>
                  <a:pt x="2174082" y="1081088"/>
                </a:lnTo>
                <a:lnTo>
                  <a:pt x="1997869" y="1031082"/>
                </a:lnTo>
                <a:lnTo>
                  <a:pt x="1804988" y="973932"/>
                </a:lnTo>
                <a:lnTo>
                  <a:pt x="1683544" y="933450"/>
                </a:lnTo>
                <a:lnTo>
                  <a:pt x="1602582" y="900113"/>
                </a:lnTo>
                <a:lnTo>
                  <a:pt x="1483519" y="840582"/>
                </a:lnTo>
                <a:lnTo>
                  <a:pt x="1366838" y="773907"/>
                </a:lnTo>
                <a:lnTo>
                  <a:pt x="1204913" y="673894"/>
                </a:lnTo>
                <a:lnTo>
                  <a:pt x="942975" y="50244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078B7F5-7B5B-4555-983E-81F66E42E68B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</p:grpSpPr>
        <p:sp>
          <p:nvSpPr>
            <p:cNvPr id="21" name="フリーフォーム 36">
              <a:extLst>
                <a:ext uri="{FF2B5EF4-FFF2-40B4-BE49-F238E27FC236}">
                  <a16:creationId xmlns:a16="http://schemas.microsoft.com/office/drawing/2014/main" id="{9055606E-1C12-45FA-946D-BBFB5E3F8A56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54FD02BB-A3DF-4EB3-B2DD-6A6ACBF1BB9F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44">
              <a:extLst>
                <a:ext uri="{FF2B5EF4-FFF2-40B4-BE49-F238E27FC236}">
                  <a16:creationId xmlns:a16="http://schemas.microsoft.com/office/drawing/2014/main" id="{FE14AC85-B65C-427C-8D1E-3DB400D1733B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7051D0EA-AA02-477B-B1D7-3E1AEAD6C8B5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52">
              <a:extLst>
                <a:ext uri="{FF2B5EF4-FFF2-40B4-BE49-F238E27FC236}">
                  <a16:creationId xmlns:a16="http://schemas.microsoft.com/office/drawing/2014/main" id="{0E7AA7A5-7D22-4614-BF5D-0CA844EB5BC9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37">
              <a:extLst>
                <a:ext uri="{FF2B5EF4-FFF2-40B4-BE49-F238E27FC236}">
                  <a16:creationId xmlns:a16="http://schemas.microsoft.com/office/drawing/2014/main" id="{BC5AFFCB-677F-4499-A74C-5B86BD3E9356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38">
              <a:extLst>
                <a:ext uri="{FF2B5EF4-FFF2-40B4-BE49-F238E27FC236}">
                  <a16:creationId xmlns:a16="http://schemas.microsoft.com/office/drawing/2014/main" id="{4CD287F3-E9C5-41C0-82B9-D45FC815C061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41">
              <a:extLst>
                <a:ext uri="{FF2B5EF4-FFF2-40B4-BE49-F238E27FC236}">
                  <a16:creationId xmlns:a16="http://schemas.microsoft.com/office/drawing/2014/main" id="{6EA1A82B-CA51-4EB6-9F76-1724F1A9CA3C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42">
              <a:extLst>
                <a:ext uri="{FF2B5EF4-FFF2-40B4-BE49-F238E27FC236}">
                  <a16:creationId xmlns:a16="http://schemas.microsoft.com/office/drawing/2014/main" id="{43C4CA96-0297-4B7A-81AD-81224791CD79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43">
              <a:extLst>
                <a:ext uri="{FF2B5EF4-FFF2-40B4-BE49-F238E27FC236}">
                  <a16:creationId xmlns:a16="http://schemas.microsoft.com/office/drawing/2014/main" id="{FB5F57EB-BA30-490B-BA3A-DF19370A1E81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45">
              <a:extLst>
                <a:ext uri="{FF2B5EF4-FFF2-40B4-BE49-F238E27FC236}">
                  <a16:creationId xmlns:a16="http://schemas.microsoft.com/office/drawing/2014/main" id="{62F1093A-AF85-4D8E-BAC7-B514FFE53B51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46">
              <a:extLst>
                <a:ext uri="{FF2B5EF4-FFF2-40B4-BE49-F238E27FC236}">
                  <a16:creationId xmlns:a16="http://schemas.microsoft.com/office/drawing/2014/main" id="{058CA168-11F0-4962-9551-CF25DF64F6AC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48">
              <a:extLst>
                <a:ext uri="{FF2B5EF4-FFF2-40B4-BE49-F238E27FC236}">
                  <a16:creationId xmlns:a16="http://schemas.microsoft.com/office/drawing/2014/main" id="{A62EBA74-BF35-496D-921A-C4456F5E2F7F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49">
              <a:extLst>
                <a:ext uri="{FF2B5EF4-FFF2-40B4-BE49-F238E27FC236}">
                  <a16:creationId xmlns:a16="http://schemas.microsoft.com/office/drawing/2014/main" id="{FEC0A326-E9A8-45F4-B5C9-8B455AEF7FF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9075187B-9EF1-4A96-9DCE-FDADE01B26C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1">
              <a:extLst>
                <a:ext uri="{FF2B5EF4-FFF2-40B4-BE49-F238E27FC236}">
                  <a16:creationId xmlns:a16="http://schemas.microsoft.com/office/drawing/2014/main" id="{22863FBE-A17F-4996-AB5E-CABC2D31E54B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53">
              <a:extLst>
                <a:ext uri="{FF2B5EF4-FFF2-40B4-BE49-F238E27FC236}">
                  <a16:creationId xmlns:a16="http://schemas.microsoft.com/office/drawing/2014/main" id="{22007CED-BEDA-414C-8E78-364D656CF87E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B6E455C5-8B26-43F1-8DB5-8C7C43E7BE4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55" name="フリーフォーム 36">
              <a:extLst>
                <a:ext uri="{FF2B5EF4-FFF2-40B4-BE49-F238E27FC236}">
                  <a16:creationId xmlns:a16="http://schemas.microsoft.com/office/drawing/2014/main" id="{3BF8D164-B828-44D6-A1A7-4FA62207350B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39">
              <a:extLst>
                <a:ext uri="{FF2B5EF4-FFF2-40B4-BE49-F238E27FC236}">
                  <a16:creationId xmlns:a16="http://schemas.microsoft.com/office/drawing/2014/main" id="{64747CD9-9B8A-48C4-8C99-591CCF8DC4E9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44">
              <a:extLst>
                <a:ext uri="{FF2B5EF4-FFF2-40B4-BE49-F238E27FC236}">
                  <a16:creationId xmlns:a16="http://schemas.microsoft.com/office/drawing/2014/main" id="{A1A770C2-D706-4BB6-9756-4C91F5BB3F20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0ED3D5C1-2BE3-47BE-AA96-AE6529C80C9A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52">
              <a:extLst>
                <a:ext uri="{FF2B5EF4-FFF2-40B4-BE49-F238E27FC236}">
                  <a16:creationId xmlns:a16="http://schemas.microsoft.com/office/drawing/2014/main" id="{289C01EC-6719-4A17-9D88-B5C09B5A7224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0" name="フリーフォーム 37">
              <a:extLst>
                <a:ext uri="{FF2B5EF4-FFF2-40B4-BE49-F238E27FC236}">
                  <a16:creationId xmlns:a16="http://schemas.microsoft.com/office/drawing/2014/main" id="{074B7D97-6F92-4FB6-BDA1-EC709D2BA633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1" name="フリーフォーム 38">
              <a:extLst>
                <a:ext uri="{FF2B5EF4-FFF2-40B4-BE49-F238E27FC236}">
                  <a16:creationId xmlns:a16="http://schemas.microsoft.com/office/drawing/2014/main" id="{12FAC1E1-618C-453F-9C48-990F71F0CB50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2" name="フリーフォーム 41">
              <a:extLst>
                <a:ext uri="{FF2B5EF4-FFF2-40B4-BE49-F238E27FC236}">
                  <a16:creationId xmlns:a16="http://schemas.microsoft.com/office/drawing/2014/main" id="{25E122B3-7257-4C6E-ADDF-918343040FA7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3" name="フリーフォーム 42">
              <a:extLst>
                <a:ext uri="{FF2B5EF4-FFF2-40B4-BE49-F238E27FC236}">
                  <a16:creationId xmlns:a16="http://schemas.microsoft.com/office/drawing/2014/main" id="{AD30A903-ADEB-46DE-A33A-7A83C251BD23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4" name="フリーフォーム 43">
              <a:extLst>
                <a:ext uri="{FF2B5EF4-FFF2-40B4-BE49-F238E27FC236}">
                  <a16:creationId xmlns:a16="http://schemas.microsoft.com/office/drawing/2014/main" id="{EBAED071-1308-4ED4-A9F4-B1B867AC601E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5" name="フリーフォーム 45">
              <a:extLst>
                <a:ext uri="{FF2B5EF4-FFF2-40B4-BE49-F238E27FC236}">
                  <a16:creationId xmlns:a16="http://schemas.microsoft.com/office/drawing/2014/main" id="{B056B78C-BD9A-453E-9B70-977FD5C5282B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6" name="フリーフォーム 46">
              <a:extLst>
                <a:ext uri="{FF2B5EF4-FFF2-40B4-BE49-F238E27FC236}">
                  <a16:creationId xmlns:a16="http://schemas.microsoft.com/office/drawing/2014/main" id="{DB3B4F93-2277-479E-8B2E-D61EE32A6952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7" name="フリーフォーム 48">
              <a:extLst>
                <a:ext uri="{FF2B5EF4-FFF2-40B4-BE49-F238E27FC236}">
                  <a16:creationId xmlns:a16="http://schemas.microsoft.com/office/drawing/2014/main" id="{CDAB635D-F577-40D0-AA51-3A510F40E42E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8" name="フリーフォーム 49">
              <a:extLst>
                <a:ext uri="{FF2B5EF4-FFF2-40B4-BE49-F238E27FC236}">
                  <a16:creationId xmlns:a16="http://schemas.microsoft.com/office/drawing/2014/main" id="{C647496E-DF47-4EEE-8140-85CE453725F0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9" name="フリーフォーム 19">
              <a:extLst>
                <a:ext uri="{FF2B5EF4-FFF2-40B4-BE49-F238E27FC236}">
                  <a16:creationId xmlns:a16="http://schemas.microsoft.com/office/drawing/2014/main" id="{F04CA7CC-8287-41AD-A23C-D70C1136452F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0" name="フリーフォーム 51">
              <a:extLst>
                <a:ext uri="{FF2B5EF4-FFF2-40B4-BE49-F238E27FC236}">
                  <a16:creationId xmlns:a16="http://schemas.microsoft.com/office/drawing/2014/main" id="{C9F1DD22-67C2-4B1A-9DE5-D2D5DDCC51B0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1" name="フリーフォーム 53">
              <a:extLst>
                <a:ext uri="{FF2B5EF4-FFF2-40B4-BE49-F238E27FC236}">
                  <a16:creationId xmlns:a16="http://schemas.microsoft.com/office/drawing/2014/main" id="{D6BCAD50-5A17-4C3C-817A-E12A41D194B0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2089989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 animBg="1"/>
      <p:bldP spid="40" grpId="0" animBg="1"/>
      <p:bldP spid="45" grpId="0" animBg="1"/>
      <p:bldP spid="48" grpId="0" animBg="1"/>
      <p:bldP spid="53" grpId="0" animBg="1"/>
      <p:bldP spid="38" grpId="0" animBg="1"/>
      <p:bldP spid="39" grpId="0" animBg="1"/>
      <p:bldP spid="42" grpId="0" animBg="1"/>
      <p:bldP spid="43" grpId="0" animBg="1"/>
      <p:bldP spid="44" grpId="0" animBg="1"/>
      <p:bldP spid="46" grpId="0" animBg="1"/>
      <p:bldP spid="47" grpId="0" animBg="1"/>
      <p:bldP spid="49" grpId="0" animBg="1"/>
      <p:bldP spid="50" grpId="0" animBg="1"/>
      <p:bldP spid="20" grpId="0" animBg="1"/>
      <p:bldP spid="52" grpId="0" animBg="1"/>
      <p:bldP spid="54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EE40F1EE-4D70-4000-8563-D372C0331753}"/>
              </a:ext>
            </a:extLst>
          </p:cNvPr>
          <p:cNvGrpSpPr/>
          <p:nvPr/>
        </p:nvGrpSpPr>
        <p:grpSpPr>
          <a:xfrm>
            <a:off x="3795714" y="1335089"/>
            <a:ext cx="4613275" cy="4799011"/>
            <a:chOff x="3795714" y="1335089"/>
            <a:chExt cx="4613275" cy="4799011"/>
          </a:xfrm>
          <a:solidFill>
            <a:schemeClr val="tx1"/>
          </a:solidFill>
        </p:grpSpPr>
        <p:sp>
          <p:nvSpPr>
            <p:cNvPr id="3" name="フリーフォーム 36">
              <a:extLst>
                <a:ext uri="{FF2B5EF4-FFF2-40B4-BE49-F238E27FC236}">
                  <a16:creationId xmlns:a16="http://schemas.microsoft.com/office/drawing/2014/main" id="{93209E69-8F77-4C05-B175-4A08AE71CAA1}"/>
                </a:ext>
              </a:extLst>
            </p:cNvPr>
            <p:cNvSpPr/>
            <p:nvPr/>
          </p:nvSpPr>
          <p:spPr>
            <a:xfrm>
              <a:off x="3800476" y="1446213"/>
              <a:ext cx="868363" cy="1014412"/>
            </a:xfrm>
            <a:custGeom>
              <a:avLst/>
              <a:gdLst>
                <a:gd name="connsiteX0" fmla="*/ 273844 w 869156"/>
                <a:gd name="connsiteY0" fmla="*/ 602456 h 1014412"/>
                <a:gd name="connsiteX1" fmla="*/ 323850 w 869156"/>
                <a:gd name="connsiteY1" fmla="*/ 528637 h 1014412"/>
                <a:gd name="connsiteX2" fmla="*/ 376238 w 869156"/>
                <a:gd name="connsiteY2" fmla="*/ 447675 h 1014412"/>
                <a:gd name="connsiteX3" fmla="*/ 414338 w 869156"/>
                <a:gd name="connsiteY3" fmla="*/ 381000 h 1014412"/>
                <a:gd name="connsiteX4" fmla="*/ 450056 w 869156"/>
                <a:gd name="connsiteY4" fmla="*/ 314325 h 1014412"/>
                <a:gd name="connsiteX5" fmla="*/ 471488 w 869156"/>
                <a:gd name="connsiteY5" fmla="*/ 264318 h 1014412"/>
                <a:gd name="connsiteX6" fmla="*/ 478631 w 869156"/>
                <a:gd name="connsiteY6" fmla="*/ 247650 h 1014412"/>
                <a:gd name="connsiteX7" fmla="*/ 488156 w 869156"/>
                <a:gd name="connsiteY7" fmla="*/ 214312 h 1014412"/>
                <a:gd name="connsiteX8" fmla="*/ 492919 w 869156"/>
                <a:gd name="connsiteY8" fmla="*/ 180975 h 1014412"/>
                <a:gd name="connsiteX9" fmla="*/ 488156 w 869156"/>
                <a:gd name="connsiteY9" fmla="*/ 142875 h 1014412"/>
                <a:gd name="connsiteX10" fmla="*/ 476250 w 869156"/>
                <a:gd name="connsiteY10" fmla="*/ 116681 h 1014412"/>
                <a:gd name="connsiteX11" fmla="*/ 461963 w 869156"/>
                <a:gd name="connsiteY11" fmla="*/ 97631 h 1014412"/>
                <a:gd name="connsiteX12" fmla="*/ 440531 w 869156"/>
                <a:gd name="connsiteY12" fmla="*/ 83343 h 1014412"/>
                <a:gd name="connsiteX13" fmla="*/ 402431 w 869156"/>
                <a:gd name="connsiteY13" fmla="*/ 71437 h 1014412"/>
                <a:gd name="connsiteX14" fmla="*/ 385763 w 869156"/>
                <a:gd name="connsiteY14" fmla="*/ 64293 h 1014412"/>
                <a:gd name="connsiteX15" fmla="*/ 369094 w 869156"/>
                <a:gd name="connsiteY15" fmla="*/ 45243 h 1014412"/>
                <a:gd name="connsiteX16" fmla="*/ 361950 w 869156"/>
                <a:gd name="connsiteY16" fmla="*/ 23812 h 1014412"/>
                <a:gd name="connsiteX17" fmla="*/ 364331 w 869156"/>
                <a:gd name="connsiteY17" fmla="*/ 14287 h 1014412"/>
                <a:gd name="connsiteX18" fmla="*/ 371475 w 869156"/>
                <a:gd name="connsiteY18" fmla="*/ 4762 h 1014412"/>
                <a:gd name="connsiteX19" fmla="*/ 397669 w 869156"/>
                <a:gd name="connsiteY19" fmla="*/ 0 h 1014412"/>
                <a:gd name="connsiteX20" fmla="*/ 447675 w 869156"/>
                <a:gd name="connsiteY20" fmla="*/ 4762 h 1014412"/>
                <a:gd name="connsiteX21" fmla="*/ 540544 w 869156"/>
                <a:gd name="connsiteY21" fmla="*/ 26193 h 1014412"/>
                <a:gd name="connsiteX22" fmla="*/ 626269 w 869156"/>
                <a:gd name="connsiteY22" fmla="*/ 52387 h 1014412"/>
                <a:gd name="connsiteX23" fmla="*/ 695325 w 869156"/>
                <a:gd name="connsiteY23" fmla="*/ 80962 h 1014412"/>
                <a:gd name="connsiteX24" fmla="*/ 764381 w 869156"/>
                <a:gd name="connsiteY24" fmla="*/ 116681 h 1014412"/>
                <a:gd name="connsiteX25" fmla="*/ 809625 w 869156"/>
                <a:gd name="connsiteY25" fmla="*/ 150018 h 1014412"/>
                <a:gd name="connsiteX26" fmla="*/ 835819 w 869156"/>
                <a:gd name="connsiteY26" fmla="*/ 171450 h 1014412"/>
                <a:gd name="connsiteX27" fmla="*/ 857250 w 869156"/>
                <a:gd name="connsiteY27" fmla="*/ 195262 h 1014412"/>
                <a:gd name="connsiteX28" fmla="*/ 866775 w 869156"/>
                <a:gd name="connsiteY28" fmla="*/ 214312 h 1014412"/>
                <a:gd name="connsiteX29" fmla="*/ 869156 w 869156"/>
                <a:gd name="connsiteY29" fmla="*/ 230981 h 1014412"/>
                <a:gd name="connsiteX30" fmla="*/ 869156 w 869156"/>
                <a:gd name="connsiteY30" fmla="*/ 252412 h 1014412"/>
                <a:gd name="connsiteX31" fmla="*/ 852488 w 869156"/>
                <a:gd name="connsiteY31" fmla="*/ 269081 h 1014412"/>
                <a:gd name="connsiteX32" fmla="*/ 823913 w 869156"/>
                <a:gd name="connsiteY32" fmla="*/ 283368 h 1014412"/>
                <a:gd name="connsiteX33" fmla="*/ 792956 w 869156"/>
                <a:gd name="connsiteY33" fmla="*/ 297656 h 1014412"/>
                <a:gd name="connsiteX34" fmla="*/ 750094 w 869156"/>
                <a:gd name="connsiteY34" fmla="*/ 316706 h 1014412"/>
                <a:gd name="connsiteX35" fmla="*/ 719138 w 869156"/>
                <a:gd name="connsiteY35" fmla="*/ 338137 h 1014412"/>
                <a:gd name="connsiteX36" fmla="*/ 690563 w 869156"/>
                <a:gd name="connsiteY36" fmla="*/ 371475 h 1014412"/>
                <a:gd name="connsiteX37" fmla="*/ 666750 w 869156"/>
                <a:gd name="connsiteY37" fmla="*/ 409575 h 1014412"/>
                <a:gd name="connsiteX38" fmla="*/ 640556 w 869156"/>
                <a:gd name="connsiteY38" fmla="*/ 440531 h 1014412"/>
                <a:gd name="connsiteX39" fmla="*/ 604838 w 869156"/>
                <a:gd name="connsiteY39" fmla="*/ 483393 h 1014412"/>
                <a:gd name="connsiteX40" fmla="*/ 507206 w 869156"/>
                <a:gd name="connsiteY40" fmla="*/ 597693 h 1014412"/>
                <a:gd name="connsiteX41" fmla="*/ 423863 w 869156"/>
                <a:gd name="connsiteY41" fmla="*/ 688181 h 1014412"/>
                <a:gd name="connsiteX42" fmla="*/ 314325 w 869156"/>
                <a:gd name="connsiteY42" fmla="*/ 790575 h 1014412"/>
                <a:gd name="connsiteX43" fmla="*/ 223838 w 869156"/>
                <a:gd name="connsiteY43" fmla="*/ 871537 h 1014412"/>
                <a:gd name="connsiteX44" fmla="*/ 116681 w 869156"/>
                <a:gd name="connsiteY44" fmla="*/ 957262 h 1014412"/>
                <a:gd name="connsiteX45" fmla="*/ 64294 w 869156"/>
                <a:gd name="connsiteY45" fmla="*/ 995362 h 1014412"/>
                <a:gd name="connsiteX46" fmla="*/ 38100 w 869156"/>
                <a:gd name="connsiteY46" fmla="*/ 1012031 h 1014412"/>
                <a:gd name="connsiteX47" fmla="*/ 23813 w 869156"/>
                <a:gd name="connsiteY47" fmla="*/ 1014412 h 1014412"/>
                <a:gd name="connsiteX48" fmla="*/ 9525 w 869156"/>
                <a:gd name="connsiteY48" fmla="*/ 1014412 h 1014412"/>
                <a:gd name="connsiteX49" fmla="*/ 0 w 869156"/>
                <a:gd name="connsiteY49" fmla="*/ 1007268 h 1014412"/>
                <a:gd name="connsiteX50" fmla="*/ 0 w 869156"/>
                <a:gd name="connsiteY50" fmla="*/ 988218 h 1014412"/>
                <a:gd name="connsiteX51" fmla="*/ 9525 w 869156"/>
                <a:gd name="connsiteY51" fmla="*/ 962025 h 1014412"/>
                <a:gd name="connsiteX52" fmla="*/ 33338 w 869156"/>
                <a:gd name="connsiteY52" fmla="*/ 928687 h 1014412"/>
                <a:gd name="connsiteX53" fmla="*/ 107156 w 869156"/>
                <a:gd name="connsiteY53" fmla="*/ 835818 h 1014412"/>
                <a:gd name="connsiteX54" fmla="*/ 185738 w 869156"/>
                <a:gd name="connsiteY54" fmla="*/ 731043 h 1014412"/>
                <a:gd name="connsiteX55" fmla="*/ 273844 w 869156"/>
                <a:gd name="connsiteY55" fmla="*/ 602456 h 101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69156" h="1014412">
                  <a:moveTo>
                    <a:pt x="273844" y="602456"/>
                  </a:moveTo>
                  <a:lnTo>
                    <a:pt x="323850" y="528637"/>
                  </a:lnTo>
                  <a:lnTo>
                    <a:pt x="376238" y="447675"/>
                  </a:lnTo>
                  <a:lnTo>
                    <a:pt x="414338" y="381000"/>
                  </a:lnTo>
                  <a:lnTo>
                    <a:pt x="450056" y="314325"/>
                  </a:lnTo>
                  <a:lnTo>
                    <a:pt x="471488" y="264318"/>
                  </a:lnTo>
                  <a:lnTo>
                    <a:pt x="478631" y="247650"/>
                  </a:lnTo>
                  <a:lnTo>
                    <a:pt x="488156" y="214312"/>
                  </a:lnTo>
                  <a:lnTo>
                    <a:pt x="492919" y="180975"/>
                  </a:lnTo>
                  <a:lnTo>
                    <a:pt x="488156" y="142875"/>
                  </a:lnTo>
                  <a:lnTo>
                    <a:pt x="476250" y="116681"/>
                  </a:lnTo>
                  <a:lnTo>
                    <a:pt x="461963" y="97631"/>
                  </a:lnTo>
                  <a:lnTo>
                    <a:pt x="440531" y="83343"/>
                  </a:lnTo>
                  <a:lnTo>
                    <a:pt x="402431" y="71437"/>
                  </a:lnTo>
                  <a:lnTo>
                    <a:pt x="385763" y="64293"/>
                  </a:lnTo>
                  <a:lnTo>
                    <a:pt x="369094" y="45243"/>
                  </a:lnTo>
                  <a:lnTo>
                    <a:pt x="361950" y="23812"/>
                  </a:lnTo>
                  <a:lnTo>
                    <a:pt x="364331" y="14287"/>
                  </a:lnTo>
                  <a:lnTo>
                    <a:pt x="371475" y="4762"/>
                  </a:lnTo>
                  <a:lnTo>
                    <a:pt x="397669" y="0"/>
                  </a:lnTo>
                  <a:lnTo>
                    <a:pt x="447675" y="4762"/>
                  </a:lnTo>
                  <a:lnTo>
                    <a:pt x="540544" y="26193"/>
                  </a:lnTo>
                  <a:lnTo>
                    <a:pt x="626269" y="52387"/>
                  </a:lnTo>
                  <a:lnTo>
                    <a:pt x="695325" y="80962"/>
                  </a:lnTo>
                  <a:lnTo>
                    <a:pt x="764381" y="116681"/>
                  </a:lnTo>
                  <a:lnTo>
                    <a:pt x="809625" y="150018"/>
                  </a:lnTo>
                  <a:lnTo>
                    <a:pt x="835819" y="171450"/>
                  </a:lnTo>
                  <a:lnTo>
                    <a:pt x="857250" y="195262"/>
                  </a:lnTo>
                  <a:lnTo>
                    <a:pt x="866775" y="214312"/>
                  </a:lnTo>
                  <a:lnTo>
                    <a:pt x="869156" y="230981"/>
                  </a:lnTo>
                  <a:lnTo>
                    <a:pt x="869156" y="252412"/>
                  </a:lnTo>
                  <a:lnTo>
                    <a:pt x="852488" y="269081"/>
                  </a:lnTo>
                  <a:lnTo>
                    <a:pt x="823913" y="283368"/>
                  </a:lnTo>
                  <a:lnTo>
                    <a:pt x="792956" y="297656"/>
                  </a:lnTo>
                  <a:lnTo>
                    <a:pt x="750094" y="316706"/>
                  </a:lnTo>
                  <a:lnTo>
                    <a:pt x="719138" y="338137"/>
                  </a:lnTo>
                  <a:lnTo>
                    <a:pt x="690563" y="371475"/>
                  </a:lnTo>
                  <a:lnTo>
                    <a:pt x="666750" y="409575"/>
                  </a:lnTo>
                  <a:lnTo>
                    <a:pt x="640556" y="440531"/>
                  </a:lnTo>
                  <a:lnTo>
                    <a:pt x="604838" y="483393"/>
                  </a:lnTo>
                  <a:lnTo>
                    <a:pt x="507206" y="597693"/>
                  </a:lnTo>
                  <a:lnTo>
                    <a:pt x="423863" y="688181"/>
                  </a:lnTo>
                  <a:lnTo>
                    <a:pt x="314325" y="790575"/>
                  </a:lnTo>
                  <a:lnTo>
                    <a:pt x="223838" y="871537"/>
                  </a:lnTo>
                  <a:lnTo>
                    <a:pt x="116681" y="957262"/>
                  </a:lnTo>
                  <a:lnTo>
                    <a:pt x="64294" y="995362"/>
                  </a:lnTo>
                  <a:lnTo>
                    <a:pt x="38100" y="1012031"/>
                  </a:lnTo>
                  <a:lnTo>
                    <a:pt x="23813" y="1014412"/>
                  </a:lnTo>
                  <a:lnTo>
                    <a:pt x="9525" y="1014412"/>
                  </a:lnTo>
                  <a:lnTo>
                    <a:pt x="0" y="1007268"/>
                  </a:lnTo>
                  <a:lnTo>
                    <a:pt x="0" y="988218"/>
                  </a:lnTo>
                  <a:lnTo>
                    <a:pt x="9525" y="962025"/>
                  </a:lnTo>
                  <a:lnTo>
                    <a:pt x="33338" y="928687"/>
                  </a:lnTo>
                  <a:lnTo>
                    <a:pt x="107156" y="835818"/>
                  </a:lnTo>
                  <a:lnTo>
                    <a:pt x="185738" y="731043"/>
                  </a:lnTo>
                  <a:lnTo>
                    <a:pt x="27384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39">
              <a:extLst>
                <a:ext uri="{FF2B5EF4-FFF2-40B4-BE49-F238E27FC236}">
                  <a16:creationId xmlns:a16="http://schemas.microsoft.com/office/drawing/2014/main" id="{266CF4E1-F037-47AB-A826-A77AFC6BF930}"/>
                </a:ext>
              </a:extLst>
            </p:cNvPr>
            <p:cNvSpPr/>
            <p:nvPr/>
          </p:nvSpPr>
          <p:spPr>
            <a:xfrm>
              <a:off x="4019550" y="2894014"/>
              <a:ext cx="419100" cy="1063625"/>
            </a:xfrm>
            <a:custGeom>
              <a:avLst/>
              <a:gdLst>
                <a:gd name="connsiteX0" fmla="*/ 395288 w 419100"/>
                <a:gd name="connsiteY0" fmla="*/ 604837 h 1064418"/>
                <a:gd name="connsiteX1" fmla="*/ 371475 w 419100"/>
                <a:gd name="connsiteY1" fmla="*/ 402431 h 1064418"/>
                <a:gd name="connsiteX2" fmla="*/ 347663 w 419100"/>
                <a:gd name="connsiteY2" fmla="*/ 200025 h 1064418"/>
                <a:gd name="connsiteX3" fmla="*/ 326231 w 419100"/>
                <a:gd name="connsiteY3" fmla="*/ 90487 h 1064418"/>
                <a:gd name="connsiteX4" fmla="*/ 283369 w 419100"/>
                <a:gd name="connsiteY4" fmla="*/ 73818 h 1064418"/>
                <a:gd name="connsiteX5" fmla="*/ 233363 w 419100"/>
                <a:gd name="connsiteY5" fmla="*/ 52387 h 1064418"/>
                <a:gd name="connsiteX6" fmla="*/ 171450 w 419100"/>
                <a:gd name="connsiteY6" fmla="*/ 30956 h 1064418"/>
                <a:gd name="connsiteX7" fmla="*/ 123825 w 419100"/>
                <a:gd name="connsiteY7" fmla="*/ 14287 h 1064418"/>
                <a:gd name="connsiteX8" fmla="*/ 69056 w 419100"/>
                <a:gd name="connsiteY8" fmla="*/ 2381 h 1064418"/>
                <a:gd name="connsiteX9" fmla="*/ 35719 w 419100"/>
                <a:gd name="connsiteY9" fmla="*/ 0 h 1064418"/>
                <a:gd name="connsiteX10" fmla="*/ 19050 w 419100"/>
                <a:gd name="connsiteY10" fmla="*/ 2381 h 1064418"/>
                <a:gd name="connsiteX11" fmla="*/ 4763 w 419100"/>
                <a:gd name="connsiteY11" fmla="*/ 11906 h 1064418"/>
                <a:gd name="connsiteX12" fmla="*/ 0 w 419100"/>
                <a:gd name="connsiteY12" fmla="*/ 28575 h 1064418"/>
                <a:gd name="connsiteX13" fmla="*/ 7144 w 419100"/>
                <a:gd name="connsiteY13" fmla="*/ 52387 h 1064418"/>
                <a:gd name="connsiteX14" fmla="*/ 23813 w 419100"/>
                <a:gd name="connsiteY14" fmla="*/ 78581 h 1064418"/>
                <a:gd name="connsiteX15" fmla="*/ 52388 w 419100"/>
                <a:gd name="connsiteY15" fmla="*/ 107156 h 1064418"/>
                <a:gd name="connsiteX16" fmla="*/ 73819 w 419100"/>
                <a:gd name="connsiteY16" fmla="*/ 135731 h 1064418"/>
                <a:gd name="connsiteX17" fmla="*/ 95250 w 419100"/>
                <a:gd name="connsiteY17" fmla="*/ 171450 h 1064418"/>
                <a:gd name="connsiteX18" fmla="*/ 114300 w 419100"/>
                <a:gd name="connsiteY18" fmla="*/ 219075 h 1064418"/>
                <a:gd name="connsiteX19" fmla="*/ 126206 w 419100"/>
                <a:gd name="connsiteY19" fmla="*/ 269081 h 1064418"/>
                <a:gd name="connsiteX20" fmla="*/ 133350 w 419100"/>
                <a:gd name="connsiteY20" fmla="*/ 309562 h 1064418"/>
                <a:gd name="connsiteX21" fmla="*/ 140494 w 419100"/>
                <a:gd name="connsiteY21" fmla="*/ 366712 h 1064418"/>
                <a:gd name="connsiteX22" fmla="*/ 145256 w 419100"/>
                <a:gd name="connsiteY22" fmla="*/ 431006 h 1064418"/>
                <a:gd name="connsiteX23" fmla="*/ 150019 w 419100"/>
                <a:gd name="connsiteY23" fmla="*/ 492918 h 1064418"/>
                <a:gd name="connsiteX24" fmla="*/ 150019 w 419100"/>
                <a:gd name="connsiteY24" fmla="*/ 561975 h 1064418"/>
                <a:gd name="connsiteX25" fmla="*/ 145256 w 419100"/>
                <a:gd name="connsiteY25" fmla="*/ 638175 h 1064418"/>
                <a:gd name="connsiteX26" fmla="*/ 138113 w 419100"/>
                <a:gd name="connsiteY26" fmla="*/ 702468 h 1064418"/>
                <a:gd name="connsiteX27" fmla="*/ 128588 w 419100"/>
                <a:gd name="connsiteY27" fmla="*/ 750093 h 1064418"/>
                <a:gd name="connsiteX28" fmla="*/ 133350 w 419100"/>
                <a:gd name="connsiteY28" fmla="*/ 785812 h 1064418"/>
                <a:gd name="connsiteX29" fmla="*/ 145256 w 419100"/>
                <a:gd name="connsiteY29" fmla="*/ 833437 h 1064418"/>
                <a:gd name="connsiteX30" fmla="*/ 169069 w 419100"/>
                <a:gd name="connsiteY30" fmla="*/ 900112 h 1064418"/>
                <a:gd name="connsiteX31" fmla="*/ 195263 w 419100"/>
                <a:gd name="connsiteY31" fmla="*/ 952500 h 1064418"/>
                <a:gd name="connsiteX32" fmla="*/ 219075 w 419100"/>
                <a:gd name="connsiteY32" fmla="*/ 997743 h 1064418"/>
                <a:gd name="connsiteX33" fmla="*/ 235744 w 419100"/>
                <a:gd name="connsiteY33" fmla="*/ 1026318 h 1064418"/>
                <a:gd name="connsiteX34" fmla="*/ 257175 w 419100"/>
                <a:gd name="connsiteY34" fmla="*/ 1047750 h 1064418"/>
                <a:gd name="connsiteX35" fmla="*/ 276225 w 419100"/>
                <a:gd name="connsiteY35" fmla="*/ 1059656 h 1064418"/>
                <a:gd name="connsiteX36" fmla="*/ 300038 w 419100"/>
                <a:gd name="connsiteY36" fmla="*/ 1064418 h 1064418"/>
                <a:gd name="connsiteX37" fmla="*/ 328613 w 419100"/>
                <a:gd name="connsiteY37" fmla="*/ 1054893 h 1064418"/>
                <a:gd name="connsiteX38" fmla="*/ 342900 w 419100"/>
                <a:gd name="connsiteY38" fmla="*/ 1042987 h 1064418"/>
                <a:gd name="connsiteX39" fmla="*/ 359569 w 419100"/>
                <a:gd name="connsiteY39" fmla="*/ 1014412 h 1064418"/>
                <a:gd name="connsiteX40" fmla="*/ 378619 w 419100"/>
                <a:gd name="connsiteY40" fmla="*/ 973931 h 1064418"/>
                <a:gd name="connsiteX41" fmla="*/ 397669 w 419100"/>
                <a:gd name="connsiteY41" fmla="*/ 923925 h 1064418"/>
                <a:gd name="connsiteX42" fmla="*/ 409575 w 419100"/>
                <a:gd name="connsiteY42" fmla="*/ 873918 h 1064418"/>
                <a:gd name="connsiteX43" fmla="*/ 416719 w 419100"/>
                <a:gd name="connsiteY43" fmla="*/ 823912 h 1064418"/>
                <a:gd name="connsiteX44" fmla="*/ 419100 w 419100"/>
                <a:gd name="connsiteY44" fmla="*/ 781050 h 1064418"/>
                <a:gd name="connsiteX45" fmla="*/ 395288 w 419100"/>
                <a:gd name="connsiteY45" fmla="*/ 604837 h 1064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19100" h="1064418">
                  <a:moveTo>
                    <a:pt x="395288" y="604837"/>
                  </a:moveTo>
                  <a:lnTo>
                    <a:pt x="371475" y="402431"/>
                  </a:lnTo>
                  <a:lnTo>
                    <a:pt x="347663" y="200025"/>
                  </a:lnTo>
                  <a:lnTo>
                    <a:pt x="326231" y="90487"/>
                  </a:lnTo>
                  <a:lnTo>
                    <a:pt x="283369" y="73818"/>
                  </a:lnTo>
                  <a:lnTo>
                    <a:pt x="233363" y="52387"/>
                  </a:lnTo>
                  <a:lnTo>
                    <a:pt x="171450" y="30956"/>
                  </a:lnTo>
                  <a:lnTo>
                    <a:pt x="123825" y="14287"/>
                  </a:lnTo>
                  <a:lnTo>
                    <a:pt x="69056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7144" y="52387"/>
                  </a:lnTo>
                  <a:lnTo>
                    <a:pt x="23813" y="78581"/>
                  </a:lnTo>
                  <a:lnTo>
                    <a:pt x="52388" y="107156"/>
                  </a:lnTo>
                  <a:lnTo>
                    <a:pt x="73819" y="135731"/>
                  </a:lnTo>
                  <a:lnTo>
                    <a:pt x="95250" y="171450"/>
                  </a:lnTo>
                  <a:lnTo>
                    <a:pt x="114300" y="219075"/>
                  </a:lnTo>
                  <a:lnTo>
                    <a:pt x="126206" y="269081"/>
                  </a:lnTo>
                  <a:lnTo>
                    <a:pt x="133350" y="309562"/>
                  </a:lnTo>
                  <a:lnTo>
                    <a:pt x="140494" y="366712"/>
                  </a:lnTo>
                  <a:lnTo>
                    <a:pt x="145256" y="431006"/>
                  </a:lnTo>
                  <a:lnTo>
                    <a:pt x="150019" y="492918"/>
                  </a:lnTo>
                  <a:lnTo>
                    <a:pt x="150019" y="561975"/>
                  </a:lnTo>
                  <a:lnTo>
                    <a:pt x="145256" y="638175"/>
                  </a:lnTo>
                  <a:lnTo>
                    <a:pt x="138113" y="702468"/>
                  </a:lnTo>
                  <a:lnTo>
                    <a:pt x="128588" y="750093"/>
                  </a:lnTo>
                  <a:lnTo>
                    <a:pt x="133350" y="785812"/>
                  </a:lnTo>
                  <a:lnTo>
                    <a:pt x="145256" y="833437"/>
                  </a:lnTo>
                  <a:lnTo>
                    <a:pt x="169069" y="900112"/>
                  </a:lnTo>
                  <a:lnTo>
                    <a:pt x="195263" y="952500"/>
                  </a:lnTo>
                  <a:lnTo>
                    <a:pt x="219075" y="997743"/>
                  </a:lnTo>
                  <a:lnTo>
                    <a:pt x="235744" y="1026318"/>
                  </a:lnTo>
                  <a:lnTo>
                    <a:pt x="257175" y="1047750"/>
                  </a:lnTo>
                  <a:lnTo>
                    <a:pt x="276225" y="1059656"/>
                  </a:lnTo>
                  <a:lnTo>
                    <a:pt x="300038" y="1064418"/>
                  </a:lnTo>
                  <a:lnTo>
                    <a:pt x="328613" y="1054893"/>
                  </a:lnTo>
                  <a:lnTo>
                    <a:pt x="342900" y="1042987"/>
                  </a:lnTo>
                  <a:lnTo>
                    <a:pt x="359569" y="1014412"/>
                  </a:lnTo>
                  <a:lnTo>
                    <a:pt x="378619" y="973931"/>
                  </a:lnTo>
                  <a:lnTo>
                    <a:pt x="397669" y="923925"/>
                  </a:lnTo>
                  <a:lnTo>
                    <a:pt x="409575" y="873918"/>
                  </a:lnTo>
                  <a:lnTo>
                    <a:pt x="416719" y="823912"/>
                  </a:lnTo>
                  <a:lnTo>
                    <a:pt x="419100" y="781050"/>
                  </a:lnTo>
                  <a:lnTo>
                    <a:pt x="395288" y="604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44">
              <a:extLst>
                <a:ext uri="{FF2B5EF4-FFF2-40B4-BE49-F238E27FC236}">
                  <a16:creationId xmlns:a16="http://schemas.microsoft.com/office/drawing/2014/main" id="{F0A7A7A7-D091-455E-A39D-784F215D1B66}"/>
                </a:ext>
              </a:extLst>
            </p:cNvPr>
            <p:cNvSpPr/>
            <p:nvPr/>
          </p:nvSpPr>
          <p:spPr>
            <a:xfrm>
              <a:off x="6440488" y="1771650"/>
              <a:ext cx="398462" cy="1512888"/>
            </a:xfrm>
            <a:custGeom>
              <a:avLst/>
              <a:gdLst>
                <a:gd name="connsiteX0" fmla="*/ 138113 w 397669"/>
                <a:gd name="connsiteY0" fmla="*/ 664369 h 1512094"/>
                <a:gd name="connsiteX1" fmla="*/ 138113 w 397669"/>
                <a:gd name="connsiteY1" fmla="*/ 364331 h 1512094"/>
                <a:gd name="connsiteX2" fmla="*/ 135732 w 397669"/>
                <a:gd name="connsiteY2" fmla="*/ 316706 h 1512094"/>
                <a:gd name="connsiteX3" fmla="*/ 130969 w 397669"/>
                <a:gd name="connsiteY3" fmla="*/ 278606 h 1512094"/>
                <a:gd name="connsiteX4" fmla="*/ 123825 w 397669"/>
                <a:gd name="connsiteY4" fmla="*/ 242888 h 1512094"/>
                <a:gd name="connsiteX5" fmla="*/ 102394 w 397669"/>
                <a:gd name="connsiteY5" fmla="*/ 204788 h 1512094"/>
                <a:gd name="connsiteX6" fmla="*/ 66675 w 397669"/>
                <a:gd name="connsiteY6" fmla="*/ 152400 h 1512094"/>
                <a:gd name="connsiteX7" fmla="*/ 42863 w 397669"/>
                <a:gd name="connsiteY7" fmla="*/ 119063 h 1512094"/>
                <a:gd name="connsiteX8" fmla="*/ 23813 w 397669"/>
                <a:gd name="connsiteY8" fmla="*/ 95250 h 1512094"/>
                <a:gd name="connsiteX9" fmla="*/ 7144 w 397669"/>
                <a:gd name="connsiteY9" fmla="*/ 76200 h 1512094"/>
                <a:gd name="connsiteX10" fmla="*/ 0 w 397669"/>
                <a:gd name="connsiteY10" fmla="*/ 59531 h 1512094"/>
                <a:gd name="connsiteX11" fmla="*/ 0 w 397669"/>
                <a:gd name="connsiteY11" fmla="*/ 35719 h 1512094"/>
                <a:gd name="connsiteX12" fmla="*/ 2382 w 397669"/>
                <a:gd name="connsiteY12" fmla="*/ 21431 h 1512094"/>
                <a:gd name="connsiteX13" fmla="*/ 7144 w 397669"/>
                <a:gd name="connsiteY13" fmla="*/ 11906 h 1512094"/>
                <a:gd name="connsiteX14" fmla="*/ 23813 w 397669"/>
                <a:gd name="connsiteY14" fmla="*/ 2381 h 1512094"/>
                <a:gd name="connsiteX15" fmla="*/ 40482 w 397669"/>
                <a:gd name="connsiteY15" fmla="*/ 0 h 1512094"/>
                <a:gd name="connsiteX16" fmla="*/ 69057 w 397669"/>
                <a:gd name="connsiteY16" fmla="*/ 4763 h 1512094"/>
                <a:gd name="connsiteX17" fmla="*/ 92869 w 397669"/>
                <a:gd name="connsiteY17" fmla="*/ 16669 h 1512094"/>
                <a:gd name="connsiteX18" fmla="*/ 173832 w 397669"/>
                <a:gd name="connsiteY18" fmla="*/ 71438 h 1512094"/>
                <a:gd name="connsiteX19" fmla="*/ 240507 w 397669"/>
                <a:gd name="connsiteY19" fmla="*/ 116681 h 1512094"/>
                <a:gd name="connsiteX20" fmla="*/ 309563 w 397669"/>
                <a:gd name="connsiteY20" fmla="*/ 171450 h 1512094"/>
                <a:gd name="connsiteX21" fmla="*/ 347663 w 397669"/>
                <a:gd name="connsiteY21" fmla="*/ 209550 h 1512094"/>
                <a:gd name="connsiteX22" fmla="*/ 366713 w 397669"/>
                <a:gd name="connsiteY22" fmla="*/ 233363 h 1512094"/>
                <a:gd name="connsiteX23" fmla="*/ 381000 w 397669"/>
                <a:gd name="connsiteY23" fmla="*/ 254794 h 1512094"/>
                <a:gd name="connsiteX24" fmla="*/ 390525 w 397669"/>
                <a:gd name="connsiteY24" fmla="*/ 280988 h 1512094"/>
                <a:gd name="connsiteX25" fmla="*/ 395288 w 397669"/>
                <a:gd name="connsiteY25" fmla="*/ 309563 h 1512094"/>
                <a:gd name="connsiteX26" fmla="*/ 397669 w 397669"/>
                <a:gd name="connsiteY26" fmla="*/ 345281 h 1512094"/>
                <a:gd name="connsiteX27" fmla="*/ 385763 w 397669"/>
                <a:gd name="connsiteY27" fmla="*/ 397669 h 1512094"/>
                <a:gd name="connsiteX28" fmla="*/ 364332 w 397669"/>
                <a:gd name="connsiteY28" fmla="*/ 447675 h 1512094"/>
                <a:gd name="connsiteX29" fmla="*/ 359569 w 397669"/>
                <a:gd name="connsiteY29" fmla="*/ 721519 h 1512094"/>
                <a:gd name="connsiteX30" fmla="*/ 354807 w 397669"/>
                <a:gd name="connsiteY30" fmla="*/ 1021556 h 1512094"/>
                <a:gd name="connsiteX31" fmla="*/ 350044 w 397669"/>
                <a:gd name="connsiteY31" fmla="*/ 1212056 h 1512094"/>
                <a:gd name="connsiteX32" fmla="*/ 342900 w 397669"/>
                <a:gd name="connsiteY32" fmla="*/ 1385888 h 1512094"/>
                <a:gd name="connsiteX33" fmla="*/ 338138 w 397669"/>
                <a:gd name="connsiteY33" fmla="*/ 1421606 h 1512094"/>
                <a:gd name="connsiteX34" fmla="*/ 321469 w 397669"/>
                <a:gd name="connsiteY34" fmla="*/ 1464469 h 1512094"/>
                <a:gd name="connsiteX35" fmla="*/ 304800 w 397669"/>
                <a:gd name="connsiteY35" fmla="*/ 1490663 h 1512094"/>
                <a:gd name="connsiteX36" fmla="*/ 283369 w 397669"/>
                <a:gd name="connsiteY36" fmla="*/ 1504950 h 1512094"/>
                <a:gd name="connsiteX37" fmla="*/ 271463 w 397669"/>
                <a:gd name="connsiteY37" fmla="*/ 1512094 h 1512094"/>
                <a:gd name="connsiteX38" fmla="*/ 250032 w 397669"/>
                <a:gd name="connsiteY38" fmla="*/ 1512094 h 1512094"/>
                <a:gd name="connsiteX39" fmla="*/ 221457 w 397669"/>
                <a:gd name="connsiteY39" fmla="*/ 1502569 h 1512094"/>
                <a:gd name="connsiteX40" fmla="*/ 195263 w 397669"/>
                <a:gd name="connsiteY40" fmla="*/ 1490663 h 1512094"/>
                <a:gd name="connsiteX41" fmla="*/ 176213 w 397669"/>
                <a:gd name="connsiteY41" fmla="*/ 1469231 h 1512094"/>
                <a:gd name="connsiteX42" fmla="*/ 154782 w 397669"/>
                <a:gd name="connsiteY42" fmla="*/ 1435894 h 1512094"/>
                <a:gd name="connsiteX43" fmla="*/ 121444 w 397669"/>
                <a:gd name="connsiteY43" fmla="*/ 1350169 h 1512094"/>
                <a:gd name="connsiteX44" fmla="*/ 97632 w 397669"/>
                <a:gd name="connsiteY44" fmla="*/ 1257300 h 1512094"/>
                <a:gd name="connsiteX45" fmla="*/ 97632 w 397669"/>
                <a:gd name="connsiteY45" fmla="*/ 1228725 h 1512094"/>
                <a:gd name="connsiteX46" fmla="*/ 104775 w 397669"/>
                <a:gd name="connsiteY46" fmla="*/ 1197769 h 1512094"/>
                <a:gd name="connsiteX47" fmla="*/ 116682 w 397669"/>
                <a:gd name="connsiteY47" fmla="*/ 1147763 h 1512094"/>
                <a:gd name="connsiteX48" fmla="*/ 123825 w 397669"/>
                <a:gd name="connsiteY48" fmla="*/ 1097756 h 1512094"/>
                <a:gd name="connsiteX49" fmla="*/ 130969 w 397669"/>
                <a:gd name="connsiteY49" fmla="*/ 1035844 h 1512094"/>
                <a:gd name="connsiteX50" fmla="*/ 135732 w 397669"/>
                <a:gd name="connsiteY50" fmla="*/ 992981 h 1512094"/>
                <a:gd name="connsiteX51" fmla="*/ 138113 w 397669"/>
                <a:gd name="connsiteY51" fmla="*/ 938213 h 1512094"/>
                <a:gd name="connsiteX52" fmla="*/ 138113 w 397669"/>
                <a:gd name="connsiteY52" fmla="*/ 664369 h 1512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97669" h="1512094">
                  <a:moveTo>
                    <a:pt x="138113" y="664369"/>
                  </a:moveTo>
                  <a:lnTo>
                    <a:pt x="138113" y="364331"/>
                  </a:lnTo>
                  <a:lnTo>
                    <a:pt x="135732" y="316706"/>
                  </a:lnTo>
                  <a:lnTo>
                    <a:pt x="130969" y="278606"/>
                  </a:lnTo>
                  <a:lnTo>
                    <a:pt x="123825" y="242888"/>
                  </a:lnTo>
                  <a:lnTo>
                    <a:pt x="102394" y="204788"/>
                  </a:lnTo>
                  <a:lnTo>
                    <a:pt x="66675" y="152400"/>
                  </a:lnTo>
                  <a:lnTo>
                    <a:pt x="42863" y="119063"/>
                  </a:lnTo>
                  <a:lnTo>
                    <a:pt x="23813" y="95250"/>
                  </a:lnTo>
                  <a:lnTo>
                    <a:pt x="7144" y="76200"/>
                  </a:lnTo>
                  <a:lnTo>
                    <a:pt x="0" y="59531"/>
                  </a:lnTo>
                  <a:lnTo>
                    <a:pt x="0" y="35719"/>
                  </a:lnTo>
                  <a:lnTo>
                    <a:pt x="2382" y="21431"/>
                  </a:lnTo>
                  <a:lnTo>
                    <a:pt x="7144" y="11906"/>
                  </a:lnTo>
                  <a:lnTo>
                    <a:pt x="23813" y="2381"/>
                  </a:lnTo>
                  <a:lnTo>
                    <a:pt x="40482" y="0"/>
                  </a:lnTo>
                  <a:lnTo>
                    <a:pt x="69057" y="4763"/>
                  </a:lnTo>
                  <a:lnTo>
                    <a:pt x="92869" y="16669"/>
                  </a:lnTo>
                  <a:lnTo>
                    <a:pt x="173832" y="71438"/>
                  </a:lnTo>
                  <a:lnTo>
                    <a:pt x="240507" y="116681"/>
                  </a:lnTo>
                  <a:lnTo>
                    <a:pt x="309563" y="171450"/>
                  </a:lnTo>
                  <a:lnTo>
                    <a:pt x="347663" y="209550"/>
                  </a:lnTo>
                  <a:lnTo>
                    <a:pt x="366713" y="233363"/>
                  </a:lnTo>
                  <a:lnTo>
                    <a:pt x="381000" y="254794"/>
                  </a:lnTo>
                  <a:lnTo>
                    <a:pt x="390525" y="280988"/>
                  </a:lnTo>
                  <a:lnTo>
                    <a:pt x="395288" y="309563"/>
                  </a:lnTo>
                  <a:lnTo>
                    <a:pt x="397669" y="345281"/>
                  </a:lnTo>
                  <a:lnTo>
                    <a:pt x="385763" y="397669"/>
                  </a:lnTo>
                  <a:lnTo>
                    <a:pt x="364332" y="447675"/>
                  </a:lnTo>
                  <a:cubicBezTo>
                    <a:pt x="362744" y="538956"/>
                    <a:pt x="361157" y="630238"/>
                    <a:pt x="359569" y="721519"/>
                  </a:cubicBezTo>
                  <a:cubicBezTo>
                    <a:pt x="357982" y="821531"/>
                    <a:pt x="356394" y="921544"/>
                    <a:pt x="354807" y="1021556"/>
                  </a:cubicBezTo>
                  <a:lnTo>
                    <a:pt x="350044" y="1212056"/>
                  </a:lnTo>
                  <a:lnTo>
                    <a:pt x="342900" y="1385888"/>
                  </a:lnTo>
                  <a:lnTo>
                    <a:pt x="338138" y="1421606"/>
                  </a:lnTo>
                  <a:lnTo>
                    <a:pt x="321469" y="1464469"/>
                  </a:lnTo>
                  <a:lnTo>
                    <a:pt x="304800" y="1490663"/>
                  </a:lnTo>
                  <a:lnTo>
                    <a:pt x="283369" y="1504950"/>
                  </a:lnTo>
                  <a:lnTo>
                    <a:pt x="271463" y="1512094"/>
                  </a:lnTo>
                  <a:lnTo>
                    <a:pt x="250032" y="1512094"/>
                  </a:lnTo>
                  <a:lnTo>
                    <a:pt x="221457" y="1502569"/>
                  </a:lnTo>
                  <a:lnTo>
                    <a:pt x="195263" y="1490663"/>
                  </a:lnTo>
                  <a:lnTo>
                    <a:pt x="176213" y="1469231"/>
                  </a:lnTo>
                  <a:lnTo>
                    <a:pt x="154782" y="1435894"/>
                  </a:lnTo>
                  <a:lnTo>
                    <a:pt x="121444" y="1350169"/>
                  </a:lnTo>
                  <a:lnTo>
                    <a:pt x="97632" y="1257300"/>
                  </a:lnTo>
                  <a:lnTo>
                    <a:pt x="97632" y="1228725"/>
                  </a:lnTo>
                  <a:lnTo>
                    <a:pt x="104775" y="1197769"/>
                  </a:lnTo>
                  <a:lnTo>
                    <a:pt x="116682" y="1147763"/>
                  </a:lnTo>
                  <a:lnTo>
                    <a:pt x="123825" y="1097756"/>
                  </a:lnTo>
                  <a:lnTo>
                    <a:pt x="130969" y="1035844"/>
                  </a:lnTo>
                  <a:lnTo>
                    <a:pt x="135732" y="992981"/>
                  </a:lnTo>
                  <a:lnTo>
                    <a:pt x="138113" y="938213"/>
                  </a:lnTo>
                  <a:lnTo>
                    <a:pt x="138113" y="664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47">
              <a:extLst>
                <a:ext uri="{FF2B5EF4-FFF2-40B4-BE49-F238E27FC236}">
                  <a16:creationId xmlns:a16="http://schemas.microsoft.com/office/drawing/2014/main" id="{F118BFB5-8FC8-442E-A26D-0E55F7E530F4}"/>
                </a:ext>
              </a:extLst>
            </p:cNvPr>
            <p:cNvSpPr/>
            <p:nvPr/>
          </p:nvSpPr>
          <p:spPr>
            <a:xfrm>
              <a:off x="5764213" y="3514725"/>
              <a:ext cx="546100" cy="636588"/>
            </a:xfrm>
            <a:custGeom>
              <a:avLst/>
              <a:gdLst>
                <a:gd name="connsiteX0" fmla="*/ 211932 w 545307"/>
                <a:gd name="connsiteY0" fmla="*/ 330994 h 635794"/>
                <a:gd name="connsiteX1" fmla="*/ 211932 w 545307"/>
                <a:gd name="connsiteY1" fmla="*/ 433388 h 635794"/>
                <a:gd name="connsiteX2" fmla="*/ 209550 w 545307"/>
                <a:gd name="connsiteY2" fmla="*/ 635794 h 635794"/>
                <a:gd name="connsiteX3" fmla="*/ 507207 w 545307"/>
                <a:gd name="connsiteY3" fmla="*/ 602456 h 635794"/>
                <a:gd name="connsiteX4" fmla="*/ 500063 w 545307"/>
                <a:gd name="connsiteY4" fmla="*/ 490538 h 635794"/>
                <a:gd name="connsiteX5" fmla="*/ 495300 w 545307"/>
                <a:gd name="connsiteY5" fmla="*/ 426244 h 635794"/>
                <a:gd name="connsiteX6" fmla="*/ 500063 w 545307"/>
                <a:gd name="connsiteY6" fmla="*/ 376238 h 635794"/>
                <a:gd name="connsiteX7" fmla="*/ 504825 w 545307"/>
                <a:gd name="connsiteY7" fmla="*/ 333375 h 635794"/>
                <a:gd name="connsiteX8" fmla="*/ 519113 w 545307"/>
                <a:gd name="connsiteY8" fmla="*/ 285750 h 635794"/>
                <a:gd name="connsiteX9" fmla="*/ 535782 w 545307"/>
                <a:gd name="connsiteY9" fmla="*/ 252413 h 635794"/>
                <a:gd name="connsiteX10" fmla="*/ 545307 w 545307"/>
                <a:gd name="connsiteY10" fmla="*/ 235744 h 635794"/>
                <a:gd name="connsiteX11" fmla="*/ 545307 w 545307"/>
                <a:gd name="connsiteY11" fmla="*/ 226219 h 635794"/>
                <a:gd name="connsiteX12" fmla="*/ 535782 w 545307"/>
                <a:gd name="connsiteY12" fmla="*/ 202406 h 635794"/>
                <a:gd name="connsiteX13" fmla="*/ 511969 w 545307"/>
                <a:gd name="connsiteY13" fmla="*/ 164306 h 635794"/>
                <a:gd name="connsiteX14" fmla="*/ 485775 w 545307"/>
                <a:gd name="connsiteY14" fmla="*/ 135731 h 635794"/>
                <a:gd name="connsiteX15" fmla="*/ 466725 w 545307"/>
                <a:gd name="connsiteY15" fmla="*/ 116681 h 635794"/>
                <a:gd name="connsiteX16" fmla="*/ 433388 w 545307"/>
                <a:gd name="connsiteY16" fmla="*/ 92869 h 635794"/>
                <a:gd name="connsiteX17" fmla="*/ 404813 w 545307"/>
                <a:gd name="connsiteY17" fmla="*/ 78581 h 635794"/>
                <a:gd name="connsiteX18" fmla="*/ 354807 w 545307"/>
                <a:gd name="connsiteY18" fmla="*/ 57150 h 635794"/>
                <a:gd name="connsiteX19" fmla="*/ 302419 w 545307"/>
                <a:gd name="connsiteY19" fmla="*/ 38100 h 635794"/>
                <a:gd name="connsiteX20" fmla="*/ 226219 w 545307"/>
                <a:gd name="connsiteY20" fmla="*/ 19050 h 635794"/>
                <a:gd name="connsiteX21" fmla="*/ 171450 w 545307"/>
                <a:gd name="connsiteY21" fmla="*/ 9525 h 635794"/>
                <a:gd name="connsiteX22" fmla="*/ 59532 w 545307"/>
                <a:gd name="connsiteY22" fmla="*/ 0 h 635794"/>
                <a:gd name="connsiteX23" fmla="*/ 0 w 545307"/>
                <a:gd name="connsiteY23" fmla="*/ 4763 h 635794"/>
                <a:gd name="connsiteX24" fmla="*/ 14288 w 545307"/>
                <a:gd name="connsiteY24" fmla="*/ 114300 h 635794"/>
                <a:gd name="connsiteX25" fmla="*/ 83344 w 545307"/>
                <a:gd name="connsiteY25" fmla="*/ 111919 h 635794"/>
                <a:gd name="connsiteX26" fmla="*/ 102394 w 545307"/>
                <a:gd name="connsiteY26" fmla="*/ 116681 h 635794"/>
                <a:gd name="connsiteX27" fmla="*/ 119063 w 545307"/>
                <a:gd name="connsiteY27" fmla="*/ 121444 h 635794"/>
                <a:gd name="connsiteX28" fmla="*/ 140494 w 545307"/>
                <a:gd name="connsiteY28" fmla="*/ 135731 h 635794"/>
                <a:gd name="connsiteX29" fmla="*/ 164307 w 545307"/>
                <a:gd name="connsiteY29" fmla="*/ 157163 h 635794"/>
                <a:gd name="connsiteX30" fmla="*/ 178594 w 545307"/>
                <a:gd name="connsiteY30" fmla="*/ 180975 h 635794"/>
                <a:gd name="connsiteX31" fmla="*/ 195263 w 545307"/>
                <a:gd name="connsiteY31" fmla="*/ 211931 h 635794"/>
                <a:gd name="connsiteX32" fmla="*/ 207169 w 545307"/>
                <a:gd name="connsiteY32" fmla="*/ 257175 h 635794"/>
                <a:gd name="connsiteX33" fmla="*/ 211932 w 545307"/>
                <a:gd name="connsiteY33" fmla="*/ 330994 h 63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5307" h="635794">
                  <a:moveTo>
                    <a:pt x="211932" y="330994"/>
                  </a:moveTo>
                  <a:lnTo>
                    <a:pt x="211932" y="433388"/>
                  </a:lnTo>
                  <a:lnTo>
                    <a:pt x="209550" y="635794"/>
                  </a:lnTo>
                  <a:lnTo>
                    <a:pt x="507207" y="602456"/>
                  </a:lnTo>
                  <a:lnTo>
                    <a:pt x="500063" y="490538"/>
                  </a:lnTo>
                  <a:lnTo>
                    <a:pt x="495300" y="426244"/>
                  </a:lnTo>
                  <a:lnTo>
                    <a:pt x="500063" y="376238"/>
                  </a:lnTo>
                  <a:lnTo>
                    <a:pt x="504825" y="333375"/>
                  </a:lnTo>
                  <a:lnTo>
                    <a:pt x="519113" y="285750"/>
                  </a:lnTo>
                  <a:lnTo>
                    <a:pt x="535782" y="252413"/>
                  </a:lnTo>
                  <a:lnTo>
                    <a:pt x="545307" y="235744"/>
                  </a:lnTo>
                  <a:lnTo>
                    <a:pt x="545307" y="226219"/>
                  </a:lnTo>
                  <a:lnTo>
                    <a:pt x="535782" y="202406"/>
                  </a:lnTo>
                  <a:lnTo>
                    <a:pt x="511969" y="164306"/>
                  </a:lnTo>
                  <a:lnTo>
                    <a:pt x="485775" y="135731"/>
                  </a:lnTo>
                  <a:lnTo>
                    <a:pt x="466725" y="116681"/>
                  </a:lnTo>
                  <a:lnTo>
                    <a:pt x="433388" y="92869"/>
                  </a:lnTo>
                  <a:lnTo>
                    <a:pt x="404813" y="78581"/>
                  </a:lnTo>
                  <a:lnTo>
                    <a:pt x="354807" y="57150"/>
                  </a:lnTo>
                  <a:lnTo>
                    <a:pt x="302419" y="38100"/>
                  </a:lnTo>
                  <a:lnTo>
                    <a:pt x="226219" y="19050"/>
                  </a:lnTo>
                  <a:lnTo>
                    <a:pt x="171450" y="9525"/>
                  </a:lnTo>
                  <a:lnTo>
                    <a:pt x="59532" y="0"/>
                  </a:lnTo>
                  <a:lnTo>
                    <a:pt x="0" y="4763"/>
                  </a:lnTo>
                  <a:lnTo>
                    <a:pt x="14288" y="114300"/>
                  </a:lnTo>
                  <a:lnTo>
                    <a:pt x="83344" y="111919"/>
                  </a:lnTo>
                  <a:lnTo>
                    <a:pt x="102394" y="116681"/>
                  </a:lnTo>
                  <a:lnTo>
                    <a:pt x="119063" y="121444"/>
                  </a:lnTo>
                  <a:lnTo>
                    <a:pt x="140494" y="135731"/>
                  </a:lnTo>
                  <a:lnTo>
                    <a:pt x="164307" y="157163"/>
                  </a:lnTo>
                  <a:lnTo>
                    <a:pt x="178594" y="180975"/>
                  </a:lnTo>
                  <a:lnTo>
                    <a:pt x="195263" y="211931"/>
                  </a:lnTo>
                  <a:lnTo>
                    <a:pt x="207169" y="257175"/>
                  </a:lnTo>
                  <a:lnTo>
                    <a:pt x="211932" y="330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2">
              <a:extLst>
                <a:ext uri="{FF2B5EF4-FFF2-40B4-BE49-F238E27FC236}">
                  <a16:creationId xmlns:a16="http://schemas.microsoft.com/office/drawing/2014/main" id="{8D1717E1-594B-4CB6-812E-FC3F08BE56AD}"/>
                </a:ext>
              </a:extLst>
            </p:cNvPr>
            <p:cNvSpPr/>
            <p:nvPr/>
          </p:nvSpPr>
          <p:spPr>
            <a:xfrm>
              <a:off x="6430964" y="4233863"/>
              <a:ext cx="974725" cy="755650"/>
            </a:xfrm>
            <a:custGeom>
              <a:avLst/>
              <a:gdLst>
                <a:gd name="connsiteX0" fmla="*/ 266700 w 973932"/>
                <a:gd name="connsiteY0" fmla="*/ 502443 h 754856"/>
                <a:gd name="connsiteX1" fmla="*/ 328613 w 973932"/>
                <a:gd name="connsiteY1" fmla="*/ 450056 h 754856"/>
                <a:gd name="connsiteX2" fmla="*/ 411957 w 973932"/>
                <a:gd name="connsiteY2" fmla="*/ 376237 h 754856"/>
                <a:gd name="connsiteX3" fmla="*/ 516732 w 973932"/>
                <a:gd name="connsiteY3" fmla="*/ 276225 h 754856"/>
                <a:gd name="connsiteX4" fmla="*/ 564357 w 973932"/>
                <a:gd name="connsiteY4" fmla="*/ 228600 h 754856"/>
                <a:gd name="connsiteX5" fmla="*/ 571500 w 973932"/>
                <a:gd name="connsiteY5" fmla="*/ 211931 h 754856"/>
                <a:gd name="connsiteX6" fmla="*/ 571500 w 973932"/>
                <a:gd name="connsiteY6" fmla="*/ 183356 h 754856"/>
                <a:gd name="connsiteX7" fmla="*/ 571500 w 973932"/>
                <a:gd name="connsiteY7" fmla="*/ 161925 h 754856"/>
                <a:gd name="connsiteX8" fmla="*/ 564357 w 973932"/>
                <a:gd name="connsiteY8" fmla="*/ 150018 h 754856"/>
                <a:gd name="connsiteX9" fmla="*/ 538163 w 973932"/>
                <a:gd name="connsiteY9" fmla="*/ 123825 h 754856"/>
                <a:gd name="connsiteX10" fmla="*/ 495300 w 973932"/>
                <a:gd name="connsiteY10" fmla="*/ 80962 h 754856"/>
                <a:gd name="connsiteX11" fmla="*/ 469107 w 973932"/>
                <a:gd name="connsiteY11" fmla="*/ 52387 h 754856"/>
                <a:gd name="connsiteX12" fmla="*/ 457200 w 973932"/>
                <a:gd name="connsiteY12" fmla="*/ 33337 h 754856"/>
                <a:gd name="connsiteX13" fmla="*/ 457200 w 973932"/>
                <a:gd name="connsiteY13" fmla="*/ 19050 h 754856"/>
                <a:gd name="connsiteX14" fmla="*/ 464344 w 973932"/>
                <a:gd name="connsiteY14" fmla="*/ 7143 h 754856"/>
                <a:gd name="connsiteX15" fmla="*/ 488157 w 973932"/>
                <a:gd name="connsiteY15" fmla="*/ 0 h 754856"/>
                <a:gd name="connsiteX16" fmla="*/ 523875 w 973932"/>
                <a:gd name="connsiteY16" fmla="*/ 7143 h 754856"/>
                <a:gd name="connsiteX17" fmla="*/ 619125 w 973932"/>
                <a:gd name="connsiteY17" fmla="*/ 47625 h 754856"/>
                <a:gd name="connsiteX18" fmla="*/ 692944 w 973932"/>
                <a:gd name="connsiteY18" fmla="*/ 83343 h 754856"/>
                <a:gd name="connsiteX19" fmla="*/ 752475 w 973932"/>
                <a:gd name="connsiteY19" fmla="*/ 119062 h 754856"/>
                <a:gd name="connsiteX20" fmla="*/ 821532 w 973932"/>
                <a:gd name="connsiteY20" fmla="*/ 166687 h 754856"/>
                <a:gd name="connsiteX21" fmla="*/ 878682 w 973932"/>
                <a:gd name="connsiteY21" fmla="*/ 214312 h 754856"/>
                <a:gd name="connsiteX22" fmla="*/ 921544 w 973932"/>
                <a:gd name="connsiteY22" fmla="*/ 254793 h 754856"/>
                <a:gd name="connsiteX23" fmla="*/ 947738 w 973932"/>
                <a:gd name="connsiteY23" fmla="*/ 285750 h 754856"/>
                <a:gd name="connsiteX24" fmla="*/ 964407 w 973932"/>
                <a:gd name="connsiteY24" fmla="*/ 311943 h 754856"/>
                <a:gd name="connsiteX25" fmla="*/ 973932 w 973932"/>
                <a:gd name="connsiteY25" fmla="*/ 342900 h 754856"/>
                <a:gd name="connsiteX26" fmla="*/ 973932 w 973932"/>
                <a:gd name="connsiteY26" fmla="*/ 366712 h 754856"/>
                <a:gd name="connsiteX27" fmla="*/ 966788 w 973932"/>
                <a:gd name="connsiteY27" fmla="*/ 390525 h 754856"/>
                <a:gd name="connsiteX28" fmla="*/ 950119 w 973932"/>
                <a:gd name="connsiteY28" fmla="*/ 400050 h 754856"/>
                <a:gd name="connsiteX29" fmla="*/ 914400 w 973932"/>
                <a:gd name="connsiteY29" fmla="*/ 402431 h 754856"/>
                <a:gd name="connsiteX30" fmla="*/ 821532 w 973932"/>
                <a:gd name="connsiteY30" fmla="*/ 411956 h 754856"/>
                <a:gd name="connsiteX31" fmla="*/ 733425 w 973932"/>
                <a:gd name="connsiteY31" fmla="*/ 431006 h 754856"/>
                <a:gd name="connsiteX32" fmla="*/ 671513 w 973932"/>
                <a:gd name="connsiteY32" fmla="*/ 450056 h 754856"/>
                <a:gd name="connsiteX33" fmla="*/ 597694 w 973932"/>
                <a:gd name="connsiteY33" fmla="*/ 478631 h 754856"/>
                <a:gd name="connsiteX34" fmla="*/ 473869 w 973932"/>
                <a:gd name="connsiteY34" fmla="*/ 540543 h 754856"/>
                <a:gd name="connsiteX35" fmla="*/ 302419 w 973932"/>
                <a:gd name="connsiteY35" fmla="*/ 628650 h 754856"/>
                <a:gd name="connsiteX36" fmla="*/ 173832 w 973932"/>
                <a:gd name="connsiteY36" fmla="*/ 700087 h 754856"/>
                <a:gd name="connsiteX37" fmla="*/ 78582 w 973932"/>
                <a:gd name="connsiteY37" fmla="*/ 754856 h 754856"/>
                <a:gd name="connsiteX38" fmla="*/ 0 w 973932"/>
                <a:gd name="connsiteY38" fmla="*/ 690562 h 754856"/>
                <a:gd name="connsiteX39" fmla="*/ 78582 w 973932"/>
                <a:gd name="connsiteY39" fmla="*/ 638175 h 754856"/>
                <a:gd name="connsiteX40" fmla="*/ 157163 w 973932"/>
                <a:gd name="connsiteY40" fmla="*/ 583406 h 754856"/>
                <a:gd name="connsiteX41" fmla="*/ 266700 w 973932"/>
                <a:gd name="connsiteY41" fmla="*/ 502443 h 754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73932" h="754856">
                  <a:moveTo>
                    <a:pt x="266700" y="502443"/>
                  </a:moveTo>
                  <a:lnTo>
                    <a:pt x="328613" y="450056"/>
                  </a:lnTo>
                  <a:lnTo>
                    <a:pt x="411957" y="376237"/>
                  </a:lnTo>
                  <a:lnTo>
                    <a:pt x="516732" y="276225"/>
                  </a:lnTo>
                  <a:lnTo>
                    <a:pt x="564357" y="228600"/>
                  </a:lnTo>
                  <a:lnTo>
                    <a:pt x="571500" y="211931"/>
                  </a:lnTo>
                  <a:lnTo>
                    <a:pt x="571500" y="183356"/>
                  </a:lnTo>
                  <a:lnTo>
                    <a:pt x="571500" y="161925"/>
                  </a:lnTo>
                  <a:lnTo>
                    <a:pt x="564357" y="150018"/>
                  </a:lnTo>
                  <a:lnTo>
                    <a:pt x="538163" y="123825"/>
                  </a:lnTo>
                  <a:lnTo>
                    <a:pt x="495300" y="80962"/>
                  </a:lnTo>
                  <a:lnTo>
                    <a:pt x="469107" y="52387"/>
                  </a:lnTo>
                  <a:lnTo>
                    <a:pt x="457200" y="33337"/>
                  </a:lnTo>
                  <a:lnTo>
                    <a:pt x="457200" y="19050"/>
                  </a:lnTo>
                  <a:lnTo>
                    <a:pt x="464344" y="7143"/>
                  </a:lnTo>
                  <a:lnTo>
                    <a:pt x="488157" y="0"/>
                  </a:lnTo>
                  <a:lnTo>
                    <a:pt x="523875" y="7143"/>
                  </a:lnTo>
                  <a:lnTo>
                    <a:pt x="619125" y="47625"/>
                  </a:lnTo>
                  <a:lnTo>
                    <a:pt x="692944" y="83343"/>
                  </a:lnTo>
                  <a:lnTo>
                    <a:pt x="752475" y="119062"/>
                  </a:lnTo>
                  <a:lnTo>
                    <a:pt x="821532" y="166687"/>
                  </a:lnTo>
                  <a:lnTo>
                    <a:pt x="878682" y="214312"/>
                  </a:lnTo>
                  <a:lnTo>
                    <a:pt x="921544" y="254793"/>
                  </a:lnTo>
                  <a:lnTo>
                    <a:pt x="947738" y="285750"/>
                  </a:lnTo>
                  <a:lnTo>
                    <a:pt x="964407" y="311943"/>
                  </a:lnTo>
                  <a:lnTo>
                    <a:pt x="973932" y="342900"/>
                  </a:lnTo>
                  <a:lnTo>
                    <a:pt x="973932" y="366712"/>
                  </a:lnTo>
                  <a:lnTo>
                    <a:pt x="966788" y="390525"/>
                  </a:lnTo>
                  <a:lnTo>
                    <a:pt x="950119" y="400050"/>
                  </a:lnTo>
                  <a:lnTo>
                    <a:pt x="914400" y="402431"/>
                  </a:lnTo>
                  <a:lnTo>
                    <a:pt x="821532" y="411956"/>
                  </a:lnTo>
                  <a:lnTo>
                    <a:pt x="733425" y="431006"/>
                  </a:lnTo>
                  <a:lnTo>
                    <a:pt x="671513" y="450056"/>
                  </a:lnTo>
                  <a:lnTo>
                    <a:pt x="597694" y="478631"/>
                  </a:lnTo>
                  <a:lnTo>
                    <a:pt x="473869" y="540543"/>
                  </a:lnTo>
                  <a:lnTo>
                    <a:pt x="302419" y="628650"/>
                  </a:lnTo>
                  <a:lnTo>
                    <a:pt x="173832" y="700087"/>
                  </a:lnTo>
                  <a:lnTo>
                    <a:pt x="78582" y="754856"/>
                  </a:lnTo>
                  <a:lnTo>
                    <a:pt x="0" y="690562"/>
                  </a:lnTo>
                  <a:lnTo>
                    <a:pt x="78582" y="638175"/>
                  </a:lnTo>
                  <a:lnTo>
                    <a:pt x="157163" y="583406"/>
                  </a:lnTo>
                  <a:lnTo>
                    <a:pt x="266700" y="502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37">
              <a:extLst>
                <a:ext uri="{FF2B5EF4-FFF2-40B4-BE49-F238E27FC236}">
                  <a16:creationId xmlns:a16="http://schemas.microsoft.com/office/drawing/2014/main" id="{792675A9-001B-464D-96AD-385FFA1F53F0}"/>
                </a:ext>
              </a:extLst>
            </p:cNvPr>
            <p:cNvSpPr/>
            <p:nvPr/>
          </p:nvSpPr>
          <p:spPr>
            <a:xfrm>
              <a:off x="4257675" y="1736725"/>
              <a:ext cx="1627188" cy="357188"/>
            </a:xfrm>
            <a:custGeom>
              <a:avLst/>
              <a:gdLst>
                <a:gd name="connsiteX0" fmla="*/ 1219200 w 1626394"/>
                <a:gd name="connsiteY0" fmla="*/ 257175 h 357188"/>
                <a:gd name="connsiteX1" fmla="*/ 1054894 w 1626394"/>
                <a:gd name="connsiteY1" fmla="*/ 285750 h 357188"/>
                <a:gd name="connsiteX2" fmla="*/ 892969 w 1626394"/>
                <a:gd name="connsiteY2" fmla="*/ 316706 h 357188"/>
                <a:gd name="connsiteX3" fmla="*/ 683419 w 1626394"/>
                <a:gd name="connsiteY3" fmla="*/ 338138 h 357188"/>
                <a:gd name="connsiteX4" fmla="*/ 569119 w 1626394"/>
                <a:gd name="connsiteY4" fmla="*/ 352425 h 357188"/>
                <a:gd name="connsiteX5" fmla="*/ 485775 w 1626394"/>
                <a:gd name="connsiteY5" fmla="*/ 357188 h 357188"/>
                <a:gd name="connsiteX6" fmla="*/ 340519 w 1626394"/>
                <a:gd name="connsiteY6" fmla="*/ 357188 h 357188"/>
                <a:gd name="connsiteX7" fmla="*/ 292894 w 1626394"/>
                <a:gd name="connsiteY7" fmla="*/ 352425 h 357188"/>
                <a:gd name="connsiteX8" fmla="*/ 240506 w 1626394"/>
                <a:gd name="connsiteY8" fmla="*/ 340519 h 357188"/>
                <a:gd name="connsiteX9" fmla="*/ 173831 w 1626394"/>
                <a:gd name="connsiteY9" fmla="*/ 323850 h 357188"/>
                <a:gd name="connsiteX10" fmla="*/ 119063 w 1626394"/>
                <a:gd name="connsiteY10" fmla="*/ 307181 h 357188"/>
                <a:gd name="connsiteX11" fmla="*/ 23813 w 1626394"/>
                <a:gd name="connsiteY11" fmla="*/ 273844 h 357188"/>
                <a:gd name="connsiteX12" fmla="*/ 0 w 1626394"/>
                <a:gd name="connsiteY12" fmla="*/ 259556 h 357188"/>
                <a:gd name="connsiteX13" fmla="*/ 92869 w 1626394"/>
                <a:gd name="connsiteY13" fmla="*/ 150019 h 357188"/>
                <a:gd name="connsiteX14" fmla="*/ 178594 w 1626394"/>
                <a:gd name="connsiteY14" fmla="*/ 185738 h 357188"/>
                <a:gd name="connsiteX15" fmla="*/ 245269 w 1626394"/>
                <a:gd name="connsiteY15" fmla="*/ 204788 h 357188"/>
                <a:gd name="connsiteX16" fmla="*/ 309563 w 1626394"/>
                <a:gd name="connsiteY16" fmla="*/ 219075 h 357188"/>
                <a:gd name="connsiteX17" fmla="*/ 354806 w 1626394"/>
                <a:gd name="connsiteY17" fmla="*/ 221456 h 357188"/>
                <a:gd name="connsiteX18" fmla="*/ 426244 w 1626394"/>
                <a:gd name="connsiteY18" fmla="*/ 219075 h 357188"/>
                <a:gd name="connsiteX19" fmla="*/ 521494 w 1626394"/>
                <a:gd name="connsiteY19" fmla="*/ 209550 h 357188"/>
                <a:gd name="connsiteX20" fmla="*/ 635794 w 1626394"/>
                <a:gd name="connsiteY20" fmla="*/ 190500 h 357188"/>
                <a:gd name="connsiteX21" fmla="*/ 735806 w 1626394"/>
                <a:gd name="connsiteY21" fmla="*/ 171450 h 357188"/>
                <a:gd name="connsiteX22" fmla="*/ 916781 w 1626394"/>
                <a:gd name="connsiteY22" fmla="*/ 130969 h 357188"/>
                <a:gd name="connsiteX23" fmla="*/ 1016794 w 1626394"/>
                <a:gd name="connsiteY23" fmla="*/ 116681 h 357188"/>
                <a:gd name="connsiteX24" fmla="*/ 1102519 w 1626394"/>
                <a:gd name="connsiteY24" fmla="*/ 97631 h 357188"/>
                <a:gd name="connsiteX25" fmla="*/ 1157288 w 1626394"/>
                <a:gd name="connsiteY25" fmla="*/ 83344 h 357188"/>
                <a:gd name="connsiteX26" fmla="*/ 1243013 w 1626394"/>
                <a:gd name="connsiteY26" fmla="*/ 52388 h 357188"/>
                <a:gd name="connsiteX27" fmla="*/ 1283494 w 1626394"/>
                <a:gd name="connsiteY27" fmla="*/ 33338 h 357188"/>
                <a:gd name="connsiteX28" fmla="*/ 1302544 w 1626394"/>
                <a:gd name="connsiteY28" fmla="*/ 16669 h 357188"/>
                <a:gd name="connsiteX29" fmla="*/ 1326356 w 1626394"/>
                <a:gd name="connsiteY29" fmla="*/ 0 h 357188"/>
                <a:gd name="connsiteX30" fmla="*/ 1347788 w 1626394"/>
                <a:gd name="connsiteY30" fmla="*/ 0 h 357188"/>
                <a:gd name="connsiteX31" fmla="*/ 1397794 w 1626394"/>
                <a:gd name="connsiteY31" fmla="*/ 4763 h 357188"/>
                <a:gd name="connsiteX32" fmla="*/ 1473994 w 1626394"/>
                <a:gd name="connsiteY32" fmla="*/ 23813 h 357188"/>
                <a:gd name="connsiteX33" fmla="*/ 1569244 w 1626394"/>
                <a:gd name="connsiteY33" fmla="*/ 66675 h 357188"/>
                <a:gd name="connsiteX34" fmla="*/ 1600200 w 1626394"/>
                <a:gd name="connsiteY34" fmla="*/ 80963 h 357188"/>
                <a:gd name="connsiteX35" fmla="*/ 1614488 w 1626394"/>
                <a:gd name="connsiteY35" fmla="*/ 88106 h 357188"/>
                <a:gd name="connsiteX36" fmla="*/ 1621631 w 1626394"/>
                <a:gd name="connsiteY36" fmla="*/ 102394 h 357188"/>
                <a:gd name="connsiteX37" fmla="*/ 1626394 w 1626394"/>
                <a:gd name="connsiteY37" fmla="*/ 126206 h 357188"/>
                <a:gd name="connsiteX38" fmla="*/ 1616869 w 1626394"/>
                <a:gd name="connsiteY38" fmla="*/ 157163 h 357188"/>
                <a:gd name="connsiteX39" fmla="*/ 1595438 w 1626394"/>
                <a:gd name="connsiteY39" fmla="*/ 183356 h 357188"/>
                <a:gd name="connsiteX40" fmla="*/ 1564481 w 1626394"/>
                <a:gd name="connsiteY40" fmla="*/ 202406 h 357188"/>
                <a:gd name="connsiteX41" fmla="*/ 1488281 w 1626394"/>
                <a:gd name="connsiteY41" fmla="*/ 214313 h 357188"/>
                <a:gd name="connsiteX42" fmla="*/ 1295400 w 1626394"/>
                <a:gd name="connsiteY42" fmla="*/ 245269 h 357188"/>
                <a:gd name="connsiteX43" fmla="*/ 1219200 w 1626394"/>
                <a:gd name="connsiteY43" fmla="*/ 257175 h 35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26394" h="357188">
                  <a:moveTo>
                    <a:pt x="1219200" y="257175"/>
                  </a:moveTo>
                  <a:lnTo>
                    <a:pt x="1054894" y="285750"/>
                  </a:lnTo>
                  <a:lnTo>
                    <a:pt x="892969" y="316706"/>
                  </a:lnTo>
                  <a:lnTo>
                    <a:pt x="683419" y="338138"/>
                  </a:lnTo>
                  <a:lnTo>
                    <a:pt x="569119" y="352425"/>
                  </a:lnTo>
                  <a:lnTo>
                    <a:pt x="485775" y="357188"/>
                  </a:lnTo>
                  <a:lnTo>
                    <a:pt x="340519" y="357188"/>
                  </a:lnTo>
                  <a:lnTo>
                    <a:pt x="292894" y="352425"/>
                  </a:lnTo>
                  <a:lnTo>
                    <a:pt x="240506" y="340519"/>
                  </a:lnTo>
                  <a:lnTo>
                    <a:pt x="173831" y="323850"/>
                  </a:lnTo>
                  <a:lnTo>
                    <a:pt x="119063" y="307181"/>
                  </a:lnTo>
                  <a:lnTo>
                    <a:pt x="23813" y="273844"/>
                  </a:lnTo>
                  <a:lnTo>
                    <a:pt x="0" y="259556"/>
                  </a:lnTo>
                  <a:lnTo>
                    <a:pt x="92869" y="150019"/>
                  </a:lnTo>
                  <a:lnTo>
                    <a:pt x="178594" y="185738"/>
                  </a:lnTo>
                  <a:lnTo>
                    <a:pt x="245269" y="204788"/>
                  </a:lnTo>
                  <a:lnTo>
                    <a:pt x="309563" y="219075"/>
                  </a:lnTo>
                  <a:lnTo>
                    <a:pt x="354806" y="221456"/>
                  </a:lnTo>
                  <a:lnTo>
                    <a:pt x="426244" y="219075"/>
                  </a:lnTo>
                  <a:lnTo>
                    <a:pt x="521494" y="209550"/>
                  </a:lnTo>
                  <a:lnTo>
                    <a:pt x="635794" y="190500"/>
                  </a:lnTo>
                  <a:lnTo>
                    <a:pt x="735806" y="171450"/>
                  </a:lnTo>
                  <a:lnTo>
                    <a:pt x="916781" y="130969"/>
                  </a:lnTo>
                  <a:lnTo>
                    <a:pt x="1016794" y="116681"/>
                  </a:lnTo>
                  <a:lnTo>
                    <a:pt x="1102519" y="97631"/>
                  </a:lnTo>
                  <a:lnTo>
                    <a:pt x="1157288" y="83344"/>
                  </a:lnTo>
                  <a:lnTo>
                    <a:pt x="1243013" y="52388"/>
                  </a:lnTo>
                  <a:lnTo>
                    <a:pt x="1283494" y="33338"/>
                  </a:lnTo>
                  <a:lnTo>
                    <a:pt x="1302544" y="16669"/>
                  </a:lnTo>
                  <a:lnTo>
                    <a:pt x="1326356" y="0"/>
                  </a:lnTo>
                  <a:lnTo>
                    <a:pt x="1347788" y="0"/>
                  </a:lnTo>
                  <a:lnTo>
                    <a:pt x="1397794" y="4763"/>
                  </a:lnTo>
                  <a:lnTo>
                    <a:pt x="1473994" y="23813"/>
                  </a:lnTo>
                  <a:lnTo>
                    <a:pt x="1569244" y="66675"/>
                  </a:lnTo>
                  <a:lnTo>
                    <a:pt x="1600200" y="80963"/>
                  </a:lnTo>
                  <a:lnTo>
                    <a:pt x="1614488" y="88106"/>
                  </a:lnTo>
                  <a:lnTo>
                    <a:pt x="1621631" y="102394"/>
                  </a:lnTo>
                  <a:lnTo>
                    <a:pt x="1626394" y="126206"/>
                  </a:lnTo>
                  <a:lnTo>
                    <a:pt x="1616869" y="157163"/>
                  </a:lnTo>
                  <a:lnTo>
                    <a:pt x="1595438" y="183356"/>
                  </a:lnTo>
                  <a:lnTo>
                    <a:pt x="1564481" y="202406"/>
                  </a:lnTo>
                  <a:lnTo>
                    <a:pt x="1488281" y="214313"/>
                  </a:lnTo>
                  <a:lnTo>
                    <a:pt x="1295400" y="245269"/>
                  </a:lnTo>
                  <a:lnTo>
                    <a:pt x="1219200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8">
              <a:extLst>
                <a:ext uri="{FF2B5EF4-FFF2-40B4-BE49-F238E27FC236}">
                  <a16:creationId xmlns:a16="http://schemas.microsoft.com/office/drawing/2014/main" id="{A518E7B8-747D-437F-B4B6-394A461D88E5}"/>
                </a:ext>
              </a:extLst>
            </p:cNvPr>
            <p:cNvSpPr/>
            <p:nvPr/>
          </p:nvSpPr>
          <p:spPr>
            <a:xfrm>
              <a:off x="3795714" y="2230439"/>
              <a:ext cx="2433637" cy="530225"/>
            </a:xfrm>
            <a:custGeom>
              <a:avLst/>
              <a:gdLst>
                <a:gd name="connsiteX0" fmla="*/ 766762 w 2433637"/>
                <a:gd name="connsiteY0" fmla="*/ 247650 h 531019"/>
                <a:gd name="connsiteX1" fmla="*/ 962025 w 2433637"/>
                <a:gd name="connsiteY1" fmla="*/ 211931 h 531019"/>
                <a:gd name="connsiteX2" fmla="*/ 1188243 w 2433637"/>
                <a:gd name="connsiteY2" fmla="*/ 171450 h 531019"/>
                <a:gd name="connsiteX3" fmla="*/ 1359693 w 2433637"/>
                <a:gd name="connsiteY3" fmla="*/ 133350 h 531019"/>
                <a:gd name="connsiteX4" fmla="*/ 1502568 w 2433637"/>
                <a:gd name="connsiteY4" fmla="*/ 121444 h 531019"/>
                <a:gd name="connsiteX5" fmla="*/ 1726406 w 2433637"/>
                <a:gd name="connsiteY5" fmla="*/ 88106 h 531019"/>
                <a:gd name="connsiteX6" fmla="*/ 1869281 w 2433637"/>
                <a:gd name="connsiteY6" fmla="*/ 64294 h 531019"/>
                <a:gd name="connsiteX7" fmla="*/ 1971675 w 2433637"/>
                <a:gd name="connsiteY7" fmla="*/ 42862 h 531019"/>
                <a:gd name="connsiteX8" fmla="*/ 2002631 w 2433637"/>
                <a:gd name="connsiteY8" fmla="*/ 33337 h 531019"/>
                <a:gd name="connsiteX9" fmla="*/ 2038350 w 2433637"/>
                <a:gd name="connsiteY9" fmla="*/ 16669 h 531019"/>
                <a:gd name="connsiteX10" fmla="*/ 2059781 w 2433637"/>
                <a:gd name="connsiteY10" fmla="*/ 2381 h 531019"/>
                <a:gd name="connsiteX11" fmla="*/ 2081212 w 2433637"/>
                <a:gd name="connsiteY11" fmla="*/ 0 h 531019"/>
                <a:gd name="connsiteX12" fmla="*/ 2126456 w 2433637"/>
                <a:gd name="connsiteY12" fmla="*/ 9525 h 531019"/>
                <a:gd name="connsiteX13" fmla="*/ 2205037 w 2433637"/>
                <a:gd name="connsiteY13" fmla="*/ 30956 h 531019"/>
                <a:gd name="connsiteX14" fmla="*/ 2264568 w 2433637"/>
                <a:gd name="connsiteY14" fmla="*/ 52387 h 531019"/>
                <a:gd name="connsiteX15" fmla="*/ 2314575 w 2433637"/>
                <a:gd name="connsiteY15" fmla="*/ 73819 h 531019"/>
                <a:gd name="connsiteX16" fmla="*/ 2371725 w 2433637"/>
                <a:gd name="connsiteY16" fmla="*/ 104775 h 531019"/>
                <a:gd name="connsiteX17" fmla="*/ 2400300 w 2433637"/>
                <a:gd name="connsiteY17" fmla="*/ 126206 h 531019"/>
                <a:gd name="connsiteX18" fmla="*/ 2419350 w 2433637"/>
                <a:gd name="connsiteY18" fmla="*/ 142875 h 531019"/>
                <a:gd name="connsiteX19" fmla="*/ 2431256 w 2433637"/>
                <a:gd name="connsiteY19" fmla="*/ 161925 h 531019"/>
                <a:gd name="connsiteX20" fmla="*/ 2433637 w 2433637"/>
                <a:gd name="connsiteY20" fmla="*/ 185737 h 531019"/>
                <a:gd name="connsiteX21" fmla="*/ 2426493 w 2433637"/>
                <a:gd name="connsiteY21" fmla="*/ 207169 h 531019"/>
                <a:gd name="connsiteX22" fmla="*/ 2409825 w 2433637"/>
                <a:gd name="connsiteY22" fmla="*/ 226219 h 531019"/>
                <a:gd name="connsiteX23" fmla="*/ 2386012 w 2433637"/>
                <a:gd name="connsiteY23" fmla="*/ 242887 h 531019"/>
                <a:gd name="connsiteX24" fmla="*/ 2305050 w 2433637"/>
                <a:gd name="connsiteY24" fmla="*/ 257175 h 531019"/>
                <a:gd name="connsiteX25" fmla="*/ 2150268 w 2433637"/>
                <a:gd name="connsiteY25" fmla="*/ 264319 h 531019"/>
                <a:gd name="connsiteX26" fmla="*/ 2033587 w 2433637"/>
                <a:gd name="connsiteY26" fmla="*/ 264319 h 531019"/>
                <a:gd name="connsiteX27" fmla="*/ 1945481 w 2433637"/>
                <a:gd name="connsiteY27" fmla="*/ 266700 h 531019"/>
                <a:gd name="connsiteX28" fmla="*/ 1735931 w 2433637"/>
                <a:gd name="connsiteY28" fmla="*/ 278606 h 531019"/>
                <a:gd name="connsiteX29" fmla="*/ 1547812 w 2433637"/>
                <a:gd name="connsiteY29" fmla="*/ 295275 h 531019"/>
                <a:gd name="connsiteX30" fmla="*/ 1354931 w 2433637"/>
                <a:gd name="connsiteY30" fmla="*/ 314325 h 531019"/>
                <a:gd name="connsiteX31" fmla="*/ 1123950 w 2433637"/>
                <a:gd name="connsiteY31" fmla="*/ 338137 h 531019"/>
                <a:gd name="connsiteX32" fmla="*/ 976312 w 2433637"/>
                <a:gd name="connsiteY32" fmla="*/ 364331 h 531019"/>
                <a:gd name="connsiteX33" fmla="*/ 731043 w 2433637"/>
                <a:gd name="connsiteY33" fmla="*/ 407194 h 531019"/>
                <a:gd name="connsiteX34" fmla="*/ 581025 w 2433637"/>
                <a:gd name="connsiteY34" fmla="*/ 450056 h 531019"/>
                <a:gd name="connsiteX35" fmla="*/ 450056 w 2433637"/>
                <a:gd name="connsiteY35" fmla="*/ 490537 h 531019"/>
                <a:gd name="connsiteX36" fmla="*/ 366712 w 2433637"/>
                <a:gd name="connsiteY36" fmla="*/ 526256 h 531019"/>
                <a:gd name="connsiteX37" fmla="*/ 347662 w 2433637"/>
                <a:gd name="connsiteY37" fmla="*/ 531019 h 531019"/>
                <a:gd name="connsiteX38" fmla="*/ 326231 w 2433637"/>
                <a:gd name="connsiteY38" fmla="*/ 526256 h 531019"/>
                <a:gd name="connsiteX39" fmla="*/ 264318 w 2433637"/>
                <a:gd name="connsiteY39" fmla="*/ 500062 h 531019"/>
                <a:gd name="connsiteX40" fmla="*/ 176212 w 2433637"/>
                <a:gd name="connsiteY40" fmla="*/ 447675 h 531019"/>
                <a:gd name="connsiteX41" fmla="*/ 61912 w 2433637"/>
                <a:gd name="connsiteY41" fmla="*/ 369094 h 531019"/>
                <a:gd name="connsiteX42" fmla="*/ 21431 w 2433637"/>
                <a:gd name="connsiteY42" fmla="*/ 338137 h 531019"/>
                <a:gd name="connsiteX43" fmla="*/ 9525 w 2433637"/>
                <a:gd name="connsiteY43" fmla="*/ 321469 h 531019"/>
                <a:gd name="connsiteX44" fmla="*/ 0 w 2433637"/>
                <a:gd name="connsiteY44" fmla="*/ 295275 h 531019"/>
                <a:gd name="connsiteX45" fmla="*/ 2381 w 2433637"/>
                <a:gd name="connsiteY45" fmla="*/ 283369 h 531019"/>
                <a:gd name="connsiteX46" fmla="*/ 7143 w 2433637"/>
                <a:gd name="connsiteY46" fmla="*/ 276225 h 531019"/>
                <a:gd name="connsiteX47" fmla="*/ 30956 w 2433637"/>
                <a:gd name="connsiteY47" fmla="*/ 278606 h 531019"/>
                <a:gd name="connsiteX48" fmla="*/ 76200 w 2433637"/>
                <a:gd name="connsiteY48" fmla="*/ 292894 h 531019"/>
                <a:gd name="connsiteX49" fmla="*/ 200025 w 2433637"/>
                <a:gd name="connsiteY49" fmla="*/ 319087 h 531019"/>
                <a:gd name="connsiteX50" fmla="*/ 292893 w 2433637"/>
                <a:gd name="connsiteY50" fmla="*/ 333375 h 531019"/>
                <a:gd name="connsiteX51" fmla="*/ 338137 w 2433637"/>
                <a:gd name="connsiteY51" fmla="*/ 328612 h 531019"/>
                <a:gd name="connsiteX52" fmla="*/ 466725 w 2433637"/>
                <a:gd name="connsiteY52" fmla="*/ 302419 h 531019"/>
                <a:gd name="connsiteX53" fmla="*/ 766762 w 2433637"/>
                <a:gd name="connsiteY53" fmla="*/ 247650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33637" h="531019">
                  <a:moveTo>
                    <a:pt x="766762" y="247650"/>
                  </a:moveTo>
                  <a:lnTo>
                    <a:pt x="962025" y="211931"/>
                  </a:lnTo>
                  <a:lnTo>
                    <a:pt x="1188243" y="171450"/>
                  </a:lnTo>
                  <a:lnTo>
                    <a:pt x="1359693" y="133350"/>
                  </a:lnTo>
                  <a:lnTo>
                    <a:pt x="1502568" y="121444"/>
                  </a:lnTo>
                  <a:lnTo>
                    <a:pt x="1726406" y="88106"/>
                  </a:lnTo>
                  <a:lnTo>
                    <a:pt x="1869281" y="64294"/>
                  </a:lnTo>
                  <a:lnTo>
                    <a:pt x="1971675" y="42862"/>
                  </a:lnTo>
                  <a:lnTo>
                    <a:pt x="2002631" y="33337"/>
                  </a:lnTo>
                  <a:lnTo>
                    <a:pt x="2038350" y="16669"/>
                  </a:lnTo>
                  <a:lnTo>
                    <a:pt x="2059781" y="2381"/>
                  </a:lnTo>
                  <a:lnTo>
                    <a:pt x="2081212" y="0"/>
                  </a:lnTo>
                  <a:lnTo>
                    <a:pt x="2126456" y="9525"/>
                  </a:lnTo>
                  <a:lnTo>
                    <a:pt x="2205037" y="30956"/>
                  </a:lnTo>
                  <a:lnTo>
                    <a:pt x="2264568" y="52387"/>
                  </a:lnTo>
                  <a:lnTo>
                    <a:pt x="2314575" y="73819"/>
                  </a:lnTo>
                  <a:lnTo>
                    <a:pt x="2371725" y="104775"/>
                  </a:lnTo>
                  <a:lnTo>
                    <a:pt x="2400300" y="126206"/>
                  </a:lnTo>
                  <a:lnTo>
                    <a:pt x="2419350" y="142875"/>
                  </a:lnTo>
                  <a:lnTo>
                    <a:pt x="2431256" y="161925"/>
                  </a:lnTo>
                  <a:lnTo>
                    <a:pt x="2433637" y="185737"/>
                  </a:lnTo>
                  <a:lnTo>
                    <a:pt x="2426493" y="207169"/>
                  </a:lnTo>
                  <a:lnTo>
                    <a:pt x="2409825" y="226219"/>
                  </a:lnTo>
                  <a:lnTo>
                    <a:pt x="2386012" y="242887"/>
                  </a:lnTo>
                  <a:lnTo>
                    <a:pt x="2305050" y="257175"/>
                  </a:lnTo>
                  <a:lnTo>
                    <a:pt x="2150268" y="264319"/>
                  </a:lnTo>
                  <a:lnTo>
                    <a:pt x="2033587" y="264319"/>
                  </a:lnTo>
                  <a:lnTo>
                    <a:pt x="1945481" y="266700"/>
                  </a:lnTo>
                  <a:lnTo>
                    <a:pt x="1735931" y="278606"/>
                  </a:lnTo>
                  <a:lnTo>
                    <a:pt x="1547812" y="295275"/>
                  </a:lnTo>
                  <a:lnTo>
                    <a:pt x="1354931" y="314325"/>
                  </a:lnTo>
                  <a:lnTo>
                    <a:pt x="1123950" y="338137"/>
                  </a:lnTo>
                  <a:lnTo>
                    <a:pt x="976312" y="364331"/>
                  </a:lnTo>
                  <a:lnTo>
                    <a:pt x="731043" y="407194"/>
                  </a:lnTo>
                  <a:lnTo>
                    <a:pt x="581025" y="450056"/>
                  </a:lnTo>
                  <a:lnTo>
                    <a:pt x="450056" y="490537"/>
                  </a:lnTo>
                  <a:lnTo>
                    <a:pt x="366712" y="526256"/>
                  </a:lnTo>
                  <a:lnTo>
                    <a:pt x="347662" y="531019"/>
                  </a:lnTo>
                  <a:lnTo>
                    <a:pt x="326231" y="526256"/>
                  </a:lnTo>
                  <a:lnTo>
                    <a:pt x="264318" y="500062"/>
                  </a:lnTo>
                  <a:lnTo>
                    <a:pt x="176212" y="447675"/>
                  </a:lnTo>
                  <a:lnTo>
                    <a:pt x="61912" y="369094"/>
                  </a:lnTo>
                  <a:lnTo>
                    <a:pt x="21431" y="338137"/>
                  </a:lnTo>
                  <a:lnTo>
                    <a:pt x="9525" y="321469"/>
                  </a:lnTo>
                  <a:lnTo>
                    <a:pt x="0" y="295275"/>
                  </a:lnTo>
                  <a:lnTo>
                    <a:pt x="2381" y="283369"/>
                  </a:lnTo>
                  <a:lnTo>
                    <a:pt x="7143" y="276225"/>
                  </a:lnTo>
                  <a:lnTo>
                    <a:pt x="30956" y="278606"/>
                  </a:lnTo>
                  <a:lnTo>
                    <a:pt x="76200" y="292894"/>
                  </a:lnTo>
                  <a:lnTo>
                    <a:pt x="200025" y="319087"/>
                  </a:lnTo>
                  <a:lnTo>
                    <a:pt x="292893" y="333375"/>
                  </a:lnTo>
                  <a:lnTo>
                    <a:pt x="338137" y="328612"/>
                  </a:lnTo>
                  <a:lnTo>
                    <a:pt x="466725" y="302419"/>
                  </a:lnTo>
                  <a:lnTo>
                    <a:pt x="766762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41">
              <a:extLst>
                <a:ext uri="{FF2B5EF4-FFF2-40B4-BE49-F238E27FC236}">
                  <a16:creationId xmlns:a16="http://schemas.microsoft.com/office/drawing/2014/main" id="{39CCF67B-0E26-402B-9975-B776ECDA96A4}"/>
                </a:ext>
              </a:extLst>
            </p:cNvPr>
            <p:cNvSpPr/>
            <p:nvPr/>
          </p:nvSpPr>
          <p:spPr>
            <a:xfrm>
              <a:off x="4276725" y="2763838"/>
              <a:ext cx="1773238" cy="1085850"/>
            </a:xfrm>
            <a:custGeom>
              <a:avLst/>
              <a:gdLst>
                <a:gd name="connsiteX0" fmla="*/ 1121569 w 1774031"/>
                <a:gd name="connsiteY0" fmla="*/ 223837 h 1085850"/>
                <a:gd name="connsiteX1" fmla="*/ 871538 w 1774031"/>
                <a:gd name="connsiteY1" fmla="*/ 247650 h 1085850"/>
                <a:gd name="connsiteX2" fmla="*/ 690563 w 1774031"/>
                <a:gd name="connsiteY2" fmla="*/ 290512 h 1085850"/>
                <a:gd name="connsiteX3" fmla="*/ 528638 w 1774031"/>
                <a:gd name="connsiteY3" fmla="*/ 307181 h 1085850"/>
                <a:gd name="connsiteX4" fmla="*/ 261938 w 1774031"/>
                <a:gd name="connsiteY4" fmla="*/ 338137 h 1085850"/>
                <a:gd name="connsiteX5" fmla="*/ 23813 w 1774031"/>
                <a:gd name="connsiteY5" fmla="*/ 366712 h 1085850"/>
                <a:gd name="connsiteX6" fmla="*/ 0 w 1774031"/>
                <a:gd name="connsiteY6" fmla="*/ 230981 h 1085850"/>
                <a:gd name="connsiteX7" fmla="*/ 61913 w 1774031"/>
                <a:gd name="connsiteY7" fmla="*/ 221456 h 1085850"/>
                <a:gd name="connsiteX8" fmla="*/ 147638 w 1774031"/>
                <a:gd name="connsiteY8" fmla="*/ 211931 h 1085850"/>
                <a:gd name="connsiteX9" fmla="*/ 359569 w 1774031"/>
                <a:gd name="connsiteY9" fmla="*/ 180975 h 1085850"/>
                <a:gd name="connsiteX10" fmla="*/ 604838 w 1774031"/>
                <a:gd name="connsiteY10" fmla="*/ 145256 h 1085850"/>
                <a:gd name="connsiteX11" fmla="*/ 697706 w 1774031"/>
                <a:gd name="connsiteY11" fmla="*/ 130969 h 1085850"/>
                <a:gd name="connsiteX12" fmla="*/ 876300 w 1774031"/>
                <a:gd name="connsiteY12" fmla="*/ 114300 h 1085850"/>
                <a:gd name="connsiteX13" fmla="*/ 1042988 w 1774031"/>
                <a:gd name="connsiteY13" fmla="*/ 88106 h 1085850"/>
                <a:gd name="connsiteX14" fmla="*/ 1226344 w 1774031"/>
                <a:gd name="connsiteY14" fmla="*/ 57150 h 1085850"/>
                <a:gd name="connsiteX15" fmla="*/ 1431131 w 1774031"/>
                <a:gd name="connsiteY15" fmla="*/ 23812 h 1085850"/>
                <a:gd name="connsiteX16" fmla="*/ 1557338 w 1774031"/>
                <a:gd name="connsiteY16" fmla="*/ 0 h 1085850"/>
                <a:gd name="connsiteX17" fmla="*/ 1588294 w 1774031"/>
                <a:gd name="connsiteY17" fmla="*/ 4762 h 1085850"/>
                <a:gd name="connsiteX18" fmla="*/ 1621631 w 1774031"/>
                <a:gd name="connsiteY18" fmla="*/ 16669 h 1085850"/>
                <a:gd name="connsiteX19" fmla="*/ 1659731 w 1774031"/>
                <a:gd name="connsiteY19" fmla="*/ 38100 h 1085850"/>
                <a:gd name="connsiteX20" fmla="*/ 1685925 w 1774031"/>
                <a:gd name="connsiteY20" fmla="*/ 59531 h 1085850"/>
                <a:gd name="connsiteX21" fmla="*/ 1707356 w 1774031"/>
                <a:gd name="connsiteY21" fmla="*/ 78581 h 1085850"/>
                <a:gd name="connsiteX22" fmla="*/ 1740694 w 1774031"/>
                <a:gd name="connsiteY22" fmla="*/ 114300 h 1085850"/>
                <a:gd name="connsiteX23" fmla="*/ 1762125 w 1774031"/>
                <a:gd name="connsiteY23" fmla="*/ 140494 h 1085850"/>
                <a:gd name="connsiteX24" fmla="*/ 1774031 w 1774031"/>
                <a:gd name="connsiteY24" fmla="*/ 159544 h 1085850"/>
                <a:gd name="connsiteX25" fmla="*/ 1774031 w 1774031"/>
                <a:gd name="connsiteY25" fmla="*/ 185737 h 1085850"/>
                <a:gd name="connsiteX26" fmla="*/ 1759744 w 1774031"/>
                <a:gd name="connsiteY26" fmla="*/ 219075 h 1085850"/>
                <a:gd name="connsiteX27" fmla="*/ 1733550 w 1774031"/>
                <a:gd name="connsiteY27" fmla="*/ 271462 h 1085850"/>
                <a:gd name="connsiteX28" fmla="*/ 1721644 w 1774031"/>
                <a:gd name="connsiteY28" fmla="*/ 300037 h 1085850"/>
                <a:gd name="connsiteX29" fmla="*/ 1685925 w 1774031"/>
                <a:gd name="connsiteY29" fmla="*/ 435769 h 1085850"/>
                <a:gd name="connsiteX30" fmla="*/ 1645444 w 1774031"/>
                <a:gd name="connsiteY30" fmla="*/ 583406 h 1085850"/>
                <a:gd name="connsiteX31" fmla="*/ 1581150 w 1774031"/>
                <a:gd name="connsiteY31" fmla="*/ 783431 h 1085850"/>
                <a:gd name="connsiteX32" fmla="*/ 1533525 w 1774031"/>
                <a:gd name="connsiteY32" fmla="*/ 900112 h 1085850"/>
                <a:gd name="connsiteX33" fmla="*/ 1481138 w 1774031"/>
                <a:gd name="connsiteY33" fmla="*/ 1019175 h 1085850"/>
                <a:gd name="connsiteX34" fmla="*/ 1454944 w 1774031"/>
                <a:gd name="connsiteY34" fmla="*/ 1064419 h 1085850"/>
                <a:gd name="connsiteX35" fmla="*/ 1438275 w 1774031"/>
                <a:gd name="connsiteY35" fmla="*/ 1078706 h 1085850"/>
                <a:gd name="connsiteX36" fmla="*/ 1426369 w 1774031"/>
                <a:gd name="connsiteY36" fmla="*/ 1085850 h 1085850"/>
                <a:gd name="connsiteX37" fmla="*/ 1409700 w 1774031"/>
                <a:gd name="connsiteY37" fmla="*/ 1083469 h 1085850"/>
                <a:gd name="connsiteX38" fmla="*/ 1393031 w 1774031"/>
                <a:gd name="connsiteY38" fmla="*/ 1073944 h 1085850"/>
                <a:gd name="connsiteX39" fmla="*/ 1376363 w 1774031"/>
                <a:gd name="connsiteY39" fmla="*/ 1042987 h 1085850"/>
                <a:gd name="connsiteX40" fmla="*/ 1378744 w 1774031"/>
                <a:gd name="connsiteY40" fmla="*/ 650081 h 1085850"/>
                <a:gd name="connsiteX41" fmla="*/ 1402556 w 1774031"/>
                <a:gd name="connsiteY41" fmla="*/ 590550 h 1085850"/>
                <a:gd name="connsiteX42" fmla="*/ 1416844 w 1774031"/>
                <a:gd name="connsiteY42" fmla="*/ 545306 h 1085850"/>
                <a:gd name="connsiteX43" fmla="*/ 1431131 w 1774031"/>
                <a:gd name="connsiteY43" fmla="*/ 492919 h 1085850"/>
                <a:gd name="connsiteX44" fmla="*/ 1440656 w 1774031"/>
                <a:gd name="connsiteY44" fmla="*/ 442912 h 1085850"/>
                <a:gd name="connsiteX45" fmla="*/ 1447800 w 1774031"/>
                <a:gd name="connsiteY45" fmla="*/ 376237 h 1085850"/>
                <a:gd name="connsiteX46" fmla="*/ 1452563 w 1774031"/>
                <a:gd name="connsiteY46" fmla="*/ 319087 h 1085850"/>
                <a:gd name="connsiteX47" fmla="*/ 1452563 w 1774031"/>
                <a:gd name="connsiteY47" fmla="*/ 273844 h 1085850"/>
                <a:gd name="connsiteX48" fmla="*/ 1450181 w 1774031"/>
                <a:gd name="connsiteY48" fmla="*/ 242887 h 1085850"/>
                <a:gd name="connsiteX49" fmla="*/ 1445419 w 1774031"/>
                <a:gd name="connsiteY49" fmla="*/ 228600 h 1085850"/>
                <a:gd name="connsiteX50" fmla="*/ 1423988 w 1774031"/>
                <a:gd name="connsiteY50" fmla="*/ 211931 h 1085850"/>
                <a:gd name="connsiteX51" fmla="*/ 1393031 w 1774031"/>
                <a:gd name="connsiteY51" fmla="*/ 202406 h 1085850"/>
                <a:gd name="connsiteX52" fmla="*/ 1354931 w 1774031"/>
                <a:gd name="connsiteY52" fmla="*/ 202406 h 1085850"/>
                <a:gd name="connsiteX53" fmla="*/ 1226344 w 1774031"/>
                <a:gd name="connsiteY53" fmla="*/ 214312 h 1085850"/>
                <a:gd name="connsiteX54" fmla="*/ 1121569 w 1774031"/>
                <a:gd name="connsiteY54" fmla="*/ 223837 h 108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74031" h="1085850">
                  <a:moveTo>
                    <a:pt x="1121569" y="223837"/>
                  </a:moveTo>
                  <a:lnTo>
                    <a:pt x="871538" y="247650"/>
                  </a:lnTo>
                  <a:lnTo>
                    <a:pt x="690563" y="290512"/>
                  </a:lnTo>
                  <a:lnTo>
                    <a:pt x="528638" y="307181"/>
                  </a:lnTo>
                  <a:lnTo>
                    <a:pt x="261938" y="338137"/>
                  </a:lnTo>
                  <a:lnTo>
                    <a:pt x="23813" y="366712"/>
                  </a:lnTo>
                  <a:lnTo>
                    <a:pt x="0" y="230981"/>
                  </a:lnTo>
                  <a:lnTo>
                    <a:pt x="61913" y="221456"/>
                  </a:lnTo>
                  <a:lnTo>
                    <a:pt x="147638" y="211931"/>
                  </a:lnTo>
                  <a:lnTo>
                    <a:pt x="359569" y="180975"/>
                  </a:lnTo>
                  <a:lnTo>
                    <a:pt x="604838" y="145256"/>
                  </a:lnTo>
                  <a:lnTo>
                    <a:pt x="697706" y="130969"/>
                  </a:lnTo>
                  <a:lnTo>
                    <a:pt x="876300" y="114300"/>
                  </a:lnTo>
                  <a:lnTo>
                    <a:pt x="1042988" y="88106"/>
                  </a:lnTo>
                  <a:lnTo>
                    <a:pt x="1226344" y="57150"/>
                  </a:lnTo>
                  <a:lnTo>
                    <a:pt x="1431131" y="23812"/>
                  </a:lnTo>
                  <a:lnTo>
                    <a:pt x="1557338" y="0"/>
                  </a:lnTo>
                  <a:lnTo>
                    <a:pt x="1588294" y="4762"/>
                  </a:lnTo>
                  <a:lnTo>
                    <a:pt x="1621631" y="16669"/>
                  </a:lnTo>
                  <a:lnTo>
                    <a:pt x="1659731" y="38100"/>
                  </a:lnTo>
                  <a:lnTo>
                    <a:pt x="1685925" y="59531"/>
                  </a:lnTo>
                  <a:lnTo>
                    <a:pt x="1707356" y="78581"/>
                  </a:lnTo>
                  <a:lnTo>
                    <a:pt x="1740694" y="114300"/>
                  </a:lnTo>
                  <a:lnTo>
                    <a:pt x="1762125" y="140494"/>
                  </a:lnTo>
                  <a:lnTo>
                    <a:pt x="1774031" y="159544"/>
                  </a:lnTo>
                  <a:lnTo>
                    <a:pt x="1774031" y="185737"/>
                  </a:lnTo>
                  <a:lnTo>
                    <a:pt x="1759744" y="219075"/>
                  </a:lnTo>
                  <a:lnTo>
                    <a:pt x="1733550" y="271462"/>
                  </a:lnTo>
                  <a:lnTo>
                    <a:pt x="1721644" y="300037"/>
                  </a:lnTo>
                  <a:lnTo>
                    <a:pt x="1685925" y="435769"/>
                  </a:lnTo>
                  <a:lnTo>
                    <a:pt x="1645444" y="583406"/>
                  </a:lnTo>
                  <a:lnTo>
                    <a:pt x="1581150" y="783431"/>
                  </a:lnTo>
                  <a:lnTo>
                    <a:pt x="1533525" y="900112"/>
                  </a:lnTo>
                  <a:lnTo>
                    <a:pt x="1481138" y="1019175"/>
                  </a:lnTo>
                  <a:lnTo>
                    <a:pt x="1454944" y="1064419"/>
                  </a:lnTo>
                  <a:lnTo>
                    <a:pt x="1438275" y="1078706"/>
                  </a:lnTo>
                  <a:lnTo>
                    <a:pt x="1426369" y="1085850"/>
                  </a:lnTo>
                  <a:lnTo>
                    <a:pt x="1409700" y="1083469"/>
                  </a:lnTo>
                  <a:lnTo>
                    <a:pt x="1393031" y="1073944"/>
                  </a:lnTo>
                  <a:lnTo>
                    <a:pt x="1376363" y="1042987"/>
                  </a:lnTo>
                  <a:cubicBezTo>
                    <a:pt x="1377157" y="912018"/>
                    <a:pt x="1377950" y="781050"/>
                    <a:pt x="1378744" y="650081"/>
                  </a:cubicBezTo>
                  <a:lnTo>
                    <a:pt x="1402556" y="590550"/>
                  </a:lnTo>
                  <a:lnTo>
                    <a:pt x="1416844" y="545306"/>
                  </a:lnTo>
                  <a:lnTo>
                    <a:pt x="1431131" y="492919"/>
                  </a:lnTo>
                  <a:lnTo>
                    <a:pt x="1440656" y="442912"/>
                  </a:lnTo>
                  <a:lnTo>
                    <a:pt x="1447800" y="376237"/>
                  </a:lnTo>
                  <a:lnTo>
                    <a:pt x="1452563" y="319087"/>
                  </a:lnTo>
                  <a:lnTo>
                    <a:pt x="1452563" y="273844"/>
                  </a:lnTo>
                  <a:lnTo>
                    <a:pt x="1450181" y="242887"/>
                  </a:lnTo>
                  <a:lnTo>
                    <a:pt x="1445419" y="228600"/>
                  </a:lnTo>
                  <a:lnTo>
                    <a:pt x="1423988" y="211931"/>
                  </a:lnTo>
                  <a:lnTo>
                    <a:pt x="1393031" y="202406"/>
                  </a:lnTo>
                  <a:lnTo>
                    <a:pt x="1354931" y="202406"/>
                  </a:lnTo>
                  <a:lnTo>
                    <a:pt x="1226344" y="214312"/>
                  </a:lnTo>
                  <a:lnTo>
                    <a:pt x="1121569" y="2238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42">
              <a:extLst>
                <a:ext uri="{FF2B5EF4-FFF2-40B4-BE49-F238E27FC236}">
                  <a16:creationId xmlns:a16="http://schemas.microsoft.com/office/drawing/2014/main" id="{3F404F6B-A7FA-4733-8A9C-9316C695A2EB}"/>
                </a:ext>
              </a:extLst>
            </p:cNvPr>
            <p:cNvSpPr/>
            <p:nvPr/>
          </p:nvSpPr>
          <p:spPr>
            <a:xfrm>
              <a:off x="5314951" y="3336925"/>
              <a:ext cx="371475" cy="503238"/>
            </a:xfrm>
            <a:custGeom>
              <a:avLst/>
              <a:gdLst>
                <a:gd name="connsiteX0" fmla="*/ 150019 w 371475"/>
                <a:gd name="connsiteY0" fmla="*/ 221456 h 502444"/>
                <a:gd name="connsiteX1" fmla="*/ 109538 w 371475"/>
                <a:gd name="connsiteY1" fmla="*/ 183356 h 502444"/>
                <a:gd name="connsiteX2" fmla="*/ 66675 w 371475"/>
                <a:gd name="connsiteY2" fmla="*/ 152400 h 502444"/>
                <a:gd name="connsiteX3" fmla="*/ 38100 w 371475"/>
                <a:gd name="connsiteY3" fmla="*/ 133350 h 502444"/>
                <a:gd name="connsiteX4" fmla="*/ 16669 w 371475"/>
                <a:gd name="connsiteY4" fmla="*/ 119063 h 502444"/>
                <a:gd name="connsiteX5" fmla="*/ 4763 w 371475"/>
                <a:gd name="connsiteY5" fmla="*/ 102394 h 502444"/>
                <a:gd name="connsiteX6" fmla="*/ 0 w 371475"/>
                <a:gd name="connsiteY6" fmla="*/ 73819 h 502444"/>
                <a:gd name="connsiteX7" fmla="*/ 9525 w 371475"/>
                <a:gd name="connsiteY7" fmla="*/ 61913 h 502444"/>
                <a:gd name="connsiteX8" fmla="*/ 23813 w 371475"/>
                <a:gd name="connsiteY8" fmla="*/ 61913 h 502444"/>
                <a:gd name="connsiteX9" fmla="*/ 50006 w 371475"/>
                <a:gd name="connsiteY9" fmla="*/ 71438 h 502444"/>
                <a:gd name="connsiteX10" fmla="*/ 95250 w 371475"/>
                <a:gd name="connsiteY10" fmla="*/ 80963 h 502444"/>
                <a:gd name="connsiteX11" fmla="*/ 192881 w 371475"/>
                <a:gd name="connsiteY11" fmla="*/ 107156 h 502444"/>
                <a:gd name="connsiteX12" fmla="*/ 250031 w 371475"/>
                <a:gd name="connsiteY12" fmla="*/ 116681 h 502444"/>
                <a:gd name="connsiteX13" fmla="*/ 271463 w 371475"/>
                <a:gd name="connsiteY13" fmla="*/ 114300 h 502444"/>
                <a:gd name="connsiteX14" fmla="*/ 302419 w 371475"/>
                <a:gd name="connsiteY14" fmla="*/ 104775 h 502444"/>
                <a:gd name="connsiteX15" fmla="*/ 323850 w 371475"/>
                <a:gd name="connsiteY15" fmla="*/ 90488 h 502444"/>
                <a:gd name="connsiteX16" fmla="*/ 338138 w 371475"/>
                <a:gd name="connsiteY16" fmla="*/ 76200 h 502444"/>
                <a:gd name="connsiteX17" fmla="*/ 352425 w 371475"/>
                <a:gd name="connsiteY17" fmla="*/ 52388 h 502444"/>
                <a:gd name="connsiteX18" fmla="*/ 371475 w 371475"/>
                <a:gd name="connsiteY18" fmla="*/ 0 h 502444"/>
                <a:gd name="connsiteX19" fmla="*/ 361950 w 371475"/>
                <a:gd name="connsiteY19" fmla="*/ 502444 h 502444"/>
                <a:gd name="connsiteX20" fmla="*/ 335756 w 371475"/>
                <a:gd name="connsiteY20" fmla="*/ 464344 h 502444"/>
                <a:gd name="connsiteX21" fmla="*/ 295275 w 371475"/>
                <a:gd name="connsiteY21" fmla="*/ 395288 h 502444"/>
                <a:gd name="connsiteX22" fmla="*/ 257175 w 371475"/>
                <a:gd name="connsiteY22" fmla="*/ 338138 h 502444"/>
                <a:gd name="connsiteX23" fmla="*/ 197644 w 371475"/>
                <a:gd name="connsiteY23" fmla="*/ 269081 h 502444"/>
                <a:gd name="connsiteX24" fmla="*/ 150019 w 371475"/>
                <a:gd name="connsiteY24" fmla="*/ 221456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71475" h="502444">
                  <a:moveTo>
                    <a:pt x="150019" y="221456"/>
                  </a:moveTo>
                  <a:lnTo>
                    <a:pt x="109538" y="183356"/>
                  </a:lnTo>
                  <a:lnTo>
                    <a:pt x="66675" y="152400"/>
                  </a:lnTo>
                  <a:lnTo>
                    <a:pt x="38100" y="133350"/>
                  </a:lnTo>
                  <a:lnTo>
                    <a:pt x="16669" y="119063"/>
                  </a:lnTo>
                  <a:lnTo>
                    <a:pt x="4763" y="102394"/>
                  </a:lnTo>
                  <a:lnTo>
                    <a:pt x="0" y="73819"/>
                  </a:lnTo>
                  <a:lnTo>
                    <a:pt x="9525" y="61913"/>
                  </a:lnTo>
                  <a:lnTo>
                    <a:pt x="23813" y="61913"/>
                  </a:lnTo>
                  <a:lnTo>
                    <a:pt x="50006" y="71438"/>
                  </a:lnTo>
                  <a:lnTo>
                    <a:pt x="95250" y="80963"/>
                  </a:lnTo>
                  <a:lnTo>
                    <a:pt x="192881" y="107156"/>
                  </a:lnTo>
                  <a:lnTo>
                    <a:pt x="250031" y="116681"/>
                  </a:lnTo>
                  <a:lnTo>
                    <a:pt x="271463" y="114300"/>
                  </a:lnTo>
                  <a:lnTo>
                    <a:pt x="302419" y="104775"/>
                  </a:lnTo>
                  <a:lnTo>
                    <a:pt x="323850" y="90488"/>
                  </a:lnTo>
                  <a:lnTo>
                    <a:pt x="338138" y="76200"/>
                  </a:lnTo>
                  <a:lnTo>
                    <a:pt x="352425" y="52388"/>
                  </a:lnTo>
                  <a:lnTo>
                    <a:pt x="371475" y="0"/>
                  </a:lnTo>
                  <a:lnTo>
                    <a:pt x="361950" y="502444"/>
                  </a:lnTo>
                  <a:lnTo>
                    <a:pt x="335756" y="464344"/>
                  </a:lnTo>
                  <a:lnTo>
                    <a:pt x="295275" y="395288"/>
                  </a:lnTo>
                  <a:lnTo>
                    <a:pt x="257175" y="338138"/>
                  </a:lnTo>
                  <a:lnTo>
                    <a:pt x="197644" y="269081"/>
                  </a:lnTo>
                  <a:lnTo>
                    <a:pt x="150019" y="221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43">
              <a:extLst>
                <a:ext uri="{FF2B5EF4-FFF2-40B4-BE49-F238E27FC236}">
                  <a16:creationId xmlns:a16="http://schemas.microsoft.com/office/drawing/2014/main" id="{2EA0E5D9-C0C7-4F34-B473-38E38079C71A}"/>
                </a:ext>
              </a:extLst>
            </p:cNvPr>
            <p:cNvSpPr/>
            <p:nvPr/>
          </p:nvSpPr>
          <p:spPr>
            <a:xfrm>
              <a:off x="4767264" y="1335089"/>
              <a:ext cx="434975" cy="2562225"/>
            </a:xfrm>
            <a:custGeom>
              <a:avLst/>
              <a:gdLst>
                <a:gd name="connsiteX0" fmla="*/ 404573 w 434175"/>
                <a:gd name="connsiteY0" fmla="*/ 1361733 h 2562294"/>
                <a:gd name="connsiteX1" fmla="*/ 404573 w 434175"/>
                <a:gd name="connsiteY1" fmla="*/ 1190694 h 2562294"/>
                <a:gd name="connsiteX2" fmla="*/ 407862 w 434175"/>
                <a:gd name="connsiteY2" fmla="*/ 697313 h 2562294"/>
                <a:gd name="connsiteX3" fmla="*/ 407862 w 434175"/>
                <a:gd name="connsiteY3" fmla="*/ 536142 h 2562294"/>
                <a:gd name="connsiteX4" fmla="*/ 417729 w 434175"/>
                <a:gd name="connsiteY4" fmla="*/ 407862 h 2562294"/>
                <a:gd name="connsiteX5" fmla="*/ 427597 w 434175"/>
                <a:gd name="connsiteY5" fmla="*/ 269716 h 2562294"/>
                <a:gd name="connsiteX6" fmla="*/ 434175 w 434175"/>
                <a:gd name="connsiteY6" fmla="*/ 233534 h 2562294"/>
                <a:gd name="connsiteX7" fmla="*/ 434175 w 434175"/>
                <a:gd name="connsiteY7" fmla="*/ 207221 h 2562294"/>
                <a:gd name="connsiteX8" fmla="*/ 424308 w 434175"/>
                <a:gd name="connsiteY8" fmla="*/ 171039 h 2562294"/>
                <a:gd name="connsiteX9" fmla="*/ 414440 w 434175"/>
                <a:gd name="connsiteY9" fmla="*/ 157883 h 2562294"/>
                <a:gd name="connsiteX10" fmla="*/ 397994 w 434175"/>
                <a:gd name="connsiteY10" fmla="*/ 141436 h 2562294"/>
                <a:gd name="connsiteX11" fmla="*/ 365102 w 434175"/>
                <a:gd name="connsiteY11" fmla="*/ 118412 h 2562294"/>
                <a:gd name="connsiteX12" fmla="*/ 299318 w 434175"/>
                <a:gd name="connsiteY12" fmla="*/ 82231 h 2562294"/>
                <a:gd name="connsiteX13" fmla="*/ 174328 w 434175"/>
                <a:gd name="connsiteY13" fmla="*/ 36182 h 2562294"/>
                <a:gd name="connsiteX14" fmla="*/ 75652 w 434175"/>
                <a:gd name="connsiteY14" fmla="*/ 6579 h 2562294"/>
                <a:gd name="connsiteX15" fmla="*/ 39470 w 434175"/>
                <a:gd name="connsiteY15" fmla="*/ 0 h 2562294"/>
                <a:gd name="connsiteX16" fmla="*/ 16446 w 434175"/>
                <a:gd name="connsiteY16" fmla="*/ 3290 h 2562294"/>
                <a:gd name="connsiteX17" fmla="*/ 6578 w 434175"/>
                <a:gd name="connsiteY17" fmla="*/ 13157 h 2562294"/>
                <a:gd name="connsiteX18" fmla="*/ 0 w 434175"/>
                <a:gd name="connsiteY18" fmla="*/ 29603 h 2562294"/>
                <a:gd name="connsiteX19" fmla="*/ 6578 w 434175"/>
                <a:gd name="connsiteY19" fmla="*/ 62495 h 2562294"/>
                <a:gd name="connsiteX20" fmla="*/ 19735 w 434175"/>
                <a:gd name="connsiteY20" fmla="*/ 78942 h 2562294"/>
                <a:gd name="connsiteX21" fmla="*/ 52627 w 434175"/>
                <a:gd name="connsiteY21" fmla="*/ 101966 h 2562294"/>
                <a:gd name="connsiteX22" fmla="*/ 92098 w 434175"/>
                <a:gd name="connsiteY22" fmla="*/ 134858 h 2562294"/>
                <a:gd name="connsiteX23" fmla="*/ 131568 w 434175"/>
                <a:gd name="connsiteY23" fmla="*/ 180907 h 2562294"/>
                <a:gd name="connsiteX24" fmla="*/ 161171 w 434175"/>
                <a:gd name="connsiteY24" fmla="*/ 226956 h 2562294"/>
                <a:gd name="connsiteX25" fmla="*/ 174328 w 434175"/>
                <a:gd name="connsiteY25" fmla="*/ 259848 h 2562294"/>
                <a:gd name="connsiteX26" fmla="*/ 177617 w 434175"/>
                <a:gd name="connsiteY26" fmla="*/ 279583 h 2562294"/>
                <a:gd name="connsiteX27" fmla="*/ 184196 w 434175"/>
                <a:gd name="connsiteY27" fmla="*/ 368392 h 2562294"/>
                <a:gd name="connsiteX28" fmla="*/ 184196 w 434175"/>
                <a:gd name="connsiteY28" fmla="*/ 598636 h 2562294"/>
                <a:gd name="connsiteX29" fmla="*/ 180906 w 434175"/>
                <a:gd name="connsiteY29" fmla="*/ 1095307 h 2562294"/>
                <a:gd name="connsiteX30" fmla="*/ 184196 w 434175"/>
                <a:gd name="connsiteY30" fmla="*/ 1585399 h 2562294"/>
                <a:gd name="connsiteX31" fmla="*/ 180906 w 434175"/>
                <a:gd name="connsiteY31" fmla="*/ 1825511 h 2562294"/>
                <a:gd name="connsiteX32" fmla="*/ 177617 w 434175"/>
                <a:gd name="connsiteY32" fmla="*/ 1904452 h 2562294"/>
                <a:gd name="connsiteX33" fmla="*/ 171039 w 434175"/>
                <a:gd name="connsiteY33" fmla="*/ 1989972 h 2562294"/>
                <a:gd name="connsiteX34" fmla="*/ 164460 w 434175"/>
                <a:gd name="connsiteY34" fmla="*/ 2075491 h 2562294"/>
                <a:gd name="connsiteX35" fmla="*/ 151304 w 434175"/>
                <a:gd name="connsiteY35" fmla="*/ 2154432 h 2562294"/>
                <a:gd name="connsiteX36" fmla="*/ 134857 w 434175"/>
                <a:gd name="connsiteY36" fmla="*/ 2253108 h 2562294"/>
                <a:gd name="connsiteX37" fmla="*/ 134857 w 434175"/>
                <a:gd name="connsiteY37" fmla="*/ 2299157 h 2562294"/>
                <a:gd name="connsiteX38" fmla="*/ 138147 w 434175"/>
                <a:gd name="connsiteY38" fmla="*/ 2345206 h 2562294"/>
                <a:gd name="connsiteX39" fmla="*/ 148014 w 434175"/>
                <a:gd name="connsiteY39" fmla="*/ 2401123 h 2562294"/>
                <a:gd name="connsiteX40" fmla="*/ 167750 w 434175"/>
                <a:gd name="connsiteY40" fmla="*/ 2450461 h 2562294"/>
                <a:gd name="connsiteX41" fmla="*/ 194063 w 434175"/>
                <a:gd name="connsiteY41" fmla="*/ 2496510 h 2562294"/>
                <a:gd name="connsiteX42" fmla="*/ 213798 w 434175"/>
                <a:gd name="connsiteY42" fmla="*/ 2516245 h 2562294"/>
                <a:gd name="connsiteX43" fmla="*/ 226955 w 434175"/>
                <a:gd name="connsiteY43" fmla="*/ 2529402 h 2562294"/>
                <a:gd name="connsiteX44" fmla="*/ 269715 w 434175"/>
                <a:gd name="connsiteY44" fmla="*/ 2552426 h 2562294"/>
                <a:gd name="connsiteX45" fmla="*/ 302607 w 434175"/>
                <a:gd name="connsiteY45" fmla="*/ 2562294 h 2562294"/>
                <a:gd name="connsiteX46" fmla="*/ 338788 w 434175"/>
                <a:gd name="connsiteY46" fmla="*/ 2562294 h 2562294"/>
                <a:gd name="connsiteX47" fmla="*/ 365102 w 434175"/>
                <a:gd name="connsiteY47" fmla="*/ 2545848 h 2562294"/>
                <a:gd name="connsiteX48" fmla="*/ 384837 w 434175"/>
                <a:gd name="connsiteY48" fmla="*/ 2522824 h 2562294"/>
                <a:gd name="connsiteX49" fmla="*/ 394705 w 434175"/>
                <a:gd name="connsiteY49" fmla="*/ 2496510 h 2562294"/>
                <a:gd name="connsiteX50" fmla="*/ 404573 w 434175"/>
                <a:gd name="connsiteY50" fmla="*/ 2457039 h 2562294"/>
                <a:gd name="connsiteX51" fmla="*/ 407862 w 434175"/>
                <a:gd name="connsiteY51" fmla="*/ 2404412 h 2562294"/>
                <a:gd name="connsiteX52" fmla="*/ 404573 w 434175"/>
                <a:gd name="connsiteY52" fmla="*/ 2134697 h 2562294"/>
                <a:gd name="connsiteX53" fmla="*/ 404573 w 434175"/>
                <a:gd name="connsiteY53" fmla="*/ 1361733 h 256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34175" h="2562294">
                  <a:moveTo>
                    <a:pt x="404573" y="1361733"/>
                  </a:moveTo>
                  <a:lnTo>
                    <a:pt x="404573" y="1190694"/>
                  </a:lnTo>
                  <a:cubicBezTo>
                    <a:pt x="405669" y="1026234"/>
                    <a:pt x="406766" y="861773"/>
                    <a:pt x="407862" y="697313"/>
                  </a:cubicBezTo>
                  <a:lnTo>
                    <a:pt x="407862" y="536142"/>
                  </a:lnTo>
                  <a:lnTo>
                    <a:pt x="417729" y="407862"/>
                  </a:lnTo>
                  <a:lnTo>
                    <a:pt x="427597" y="269716"/>
                  </a:lnTo>
                  <a:lnTo>
                    <a:pt x="434175" y="233534"/>
                  </a:lnTo>
                  <a:lnTo>
                    <a:pt x="434175" y="207221"/>
                  </a:lnTo>
                  <a:lnTo>
                    <a:pt x="424308" y="171039"/>
                  </a:lnTo>
                  <a:lnTo>
                    <a:pt x="414440" y="157883"/>
                  </a:lnTo>
                  <a:lnTo>
                    <a:pt x="397994" y="141436"/>
                  </a:lnTo>
                  <a:lnTo>
                    <a:pt x="365102" y="118412"/>
                  </a:lnTo>
                  <a:lnTo>
                    <a:pt x="299318" y="82231"/>
                  </a:lnTo>
                  <a:lnTo>
                    <a:pt x="174328" y="36182"/>
                  </a:lnTo>
                  <a:lnTo>
                    <a:pt x="75652" y="6579"/>
                  </a:lnTo>
                  <a:lnTo>
                    <a:pt x="39470" y="0"/>
                  </a:lnTo>
                  <a:lnTo>
                    <a:pt x="16446" y="3290"/>
                  </a:lnTo>
                  <a:lnTo>
                    <a:pt x="6578" y="13157"/>
                  </a:lnTo>
                  <a:lnTo>
                    <a:pt x="0" y="29603"/>
                  </a:lnTo>
                  <a:lnTo>
                    <a:pt x="6578" y="62495"/>
                  </a:lnTo>
                  <a:lnTo>
                    <a:pt x="19735" y="78942"/>
                  </a:lnTo>
                  <a:lnTo>
                    <a:pt x="52627" y="101966"/>
                  </a:lnTo>
                  <a:lnTo>
                    <a:pt x="92098" y="134858"/>
                  </a:lnTo>
                  <a:lnTo>
                    <a:pt x="131568" y="180907"/>
                  </a:lnTo>
                  <a:lnTo>
                    <a:pt x="161171" y="226956"/>
                  </a:lnTo>
                  <a:lnTo>
                    <a:pt x="174328" y="259848"/>
                  </a:lnTo>
                  <a:lnTo>
                    <a:pt x="177617" y="279583"/>
                  </a:lnTo>
                  <a:lnTo>
                    <a:pt x="184196" y="368392"/>
                  </a:lnTo>
                  <a:lnTo>
                    <a:pt x="184196" y="598636"/>
                  </a:lnTo>
                  <a:cubicBezTo>
                    <a:pt x="183099" y="764193"/>
                    <a:pt x="182003" y="929750"/>
                    <a:pt x="180906" y="1095307"/>
                  </a:cubicBezTo>
                  <a:cubicBezTo>
                    <a:pt x="182003" y="1258671"/>
                    <a:pt x="183099" y="1422035"/>
                    <a:pt x="184196" y="1585399"/>
                  </a:cubicBezTo>
                  <a:cubicBezTo>
                    <a:pt x="183099" y="1665436"/>
                    <a:pt x="182003" y="1745474"/>
                    <a:pt x="180906" y="1825511"/>
                  </a:cubicBezTo>
                  <a:lnTo>
                    <a:pt x="177617" y="1904452"/>
                  </a:lnTo>
                  <a:lnTo>
                    <a:pt x="171039" y="1989972"/>
                  </a:lnTo>
                  <a:lnTo>
                    <a:pt x="164460" y="2075491"/>
                  </a:lnTo>
                  <a:lnTo>
                    <a:pt x="151304" y="2154432"/>
                  </a:lnTo>
                  <a:lnTo>
                    <a:pt x="134857" y="2253108"/>
                  </a:lnTo>
                  <a:lnTo>
                    <a:pt x="134857" y="2299157"/>
                  </a:lnTo>
                  <a:lnTo>
                    <a:pt x="138147" y="2345206"/>
                  </a:lnTo>
                  <a:lnTo>
                    <a:pt x="148014" y="2401123"/>
                  </a:lnTo>
                  <a:lnTo>
                    <a:pt x="167750" y="2450461"/>
                  </a:lnTo>
                  <a:lnTo>
                    <a:pt x="194063" y="2496510"/>
                  </a:lnTo>
                  <a:lnTo>
                    <a:pt x="213798" y="2516245"/>
                  </a:lnTo>
                  <a:lnTo>
                    <a:pt x="226955" y="2529402"/>
                  </a:lnTo>
                  <a:lnTo>
                    <a:pt x="269715" y="2552426"/>
                  </a:lnTo>
                  <a:lnTo>
                    <a:pt x="302607" y="2562294"/>
                  </a:lnTo>
                  <a:lnTo>
                    <a:pt x="338788" y="2562294"/>
                  </a:lnTo>
                  <a:lnTo>
                    <a:pt x="365102" y="2545848"/>
                  </a:lnTo>
                  <a:lnTo>
                    <a:pt x="384837" y="2522824"/>
                  </a:lnTo>
                  <a:lnTo>
                    <a:pt x="394705" y="2496510"/>
                  </a:lnTo>
                  <a:lnTo>
                    <a:pt x="404573" y="2457039"/>
                  </a:lnTo>
                  <a:lnTo>
                    <a:pt x="407862" y="2404412"/>
                  </a:lnTo>
                  <a:cubicBezTo>
                    <a:pt x="406766" y="2314507"/>
                    <a:pt x="405669" y="2224602"/>
                    <a:pt x="404573" y="2134697"/>
                  </a:cubicBezTo>
                  <a:lnTo>
                    <a:pt x="404573" y="13617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45">
              <a:extLst>
                <a:ext uri="{FF2B5EF4-FFF2-40B4-BE49-F238E27FC236}">
                  <a16:creationId xmlns:a16="http://schemas.microsoft.com/office/drawing/2014/main" id="{63296C57-AF12-4368-B7CF-B2AC56CECB57}"/>
                </a:ext>
              </a:extLst>
            </p:cNvPr>
            <p:cNvSpPr/>
            <p:nvPr/>
          </p:nvSpPr>
          <p:spPr>
            <a:xfrm>
              <a:off x="7178675" y="1427164"/>
              <a:ext cx="628650" cy="2365375"/>
            </a:xfrm>
            <a:custGeom>
              <a:avLst/>
              <a:gdLst>
                <a:gd name="connsiteX0" fmla="*/ 359009 w 629033"/>
                <a:gd name="connsiteY0" fmla="*/ 1070891 h 2365780"/>
                <a:gd name="connsiteX1" fmla="*/ 359009 w 629033"/>
                <a:gd name="connsiteY1" fmla="*/ 813141 h 2365780"/>
                <a:gd name="connsiteX2" fmla="*/ 359009 w 629033"/>
                <a:gd name="connsiteY2" fmla="*/ 665855 h 2365780"/>
                <a:gd name="connsiteX3" fmla="*/ 359009 w 629033"/>
                <a:gd name="connsiteY3" fmla="*/ 527775 h 2365780"/>
                <a:gd name="connsiteX4" fmla="*/ 352872 w 629033"/>
                <a:gd name="connsiteY4" fmla="*/ 451063 h 2365780"/>
                <a:gd name="connsiteX5" fmla="*/ 343667 w 629033"/>
                <a:gd name="connsiteY5" fmla="*/ 405036 h 2365780"/>
                <a:gd name="connsiteX6" fmla="*/ 334461 w 629033"/>
                <a:gd name="connsiteY6" fmla="*/ 371283 h 2365780"/>
                <a:gd name="connsiteX7" fmla="*/ 319119 w 629033"/>
                <a:gd name="connsiteY7" fmla="*/ 331394 h 2365780"/>
                <a:gd name="connsiteX8" fmla="*/ 291503 w 629033"/>
                <a:gd name="connsiteY8" fmla="*/ 285367 h 2365780"/>
                <a:gd name="connsiteX9" fmla="*/ 266955 w 629033"/>
                <a:gd name="connsiteY9" fmla="*/ 248545 h 2365780"/>
                <a:gd name="connsiteX10" fmla="*/ 230134 w 629033"/>
                <a:gd name="connsiteY10" fmla="*/ 211724 h 2365780"/>
                <a:gd name="connsiteX11" fmla="*/ 193312 w 629033"/>
                <a:gd name="connsiteY11" fmla="*/ 181039 h 2365780"/>
                <a:gd name="connsiteX12" fmla="*/ 165696 w 629033"/>
                <a:gd name="connsiteY12" fmla="*/ 159560 h 2365780"/>
                <a:gd name="connsiteX13" fmla="*/ 122738 w 629033"/>
                <a:gd name="connsiteY13" fmla="*/ 131944 h 2365780"/>
                <a:gd name="connsiteX14" fmla="*/ 79780 w 629033"/>
                <a:gd name="connsiteY14" fmla="*/ 110465 h 2365780"/>
                <a:gd name="connsiteX15" fmla="*/ 39890 w 629033"/>
                <a:gd name="connsiteY15" fmla="*/ 95122 h 2365780"/>
                <a:gd name="connsiteX16" fmla="*/ 21479 w 629033"/>
                <a:gd name="connsiteY16" fmla="*/ 82849 h 2365780"/>
                <a:gd name="connsiteX17" fmla="*/ 6137 w 629033"/>
                <a:gd name="connsiteY17" fmla="*/ 58301 h 2365780"/>
                <a:gd name="connsiteX18" fmla="*/ 0 w 629033"/>
                <a:gd name="connsiteY18" fmla="*/ 33753 h 2365780"/>
                <a:gd name="connsiteX19" fmla="*/ 0 w 629033"/>
                <a:gd name="connsiteY19" fmla="*/ 18411 h 2365780"/>
                <a:gd name="connsiteX20" fmla="*/ 6137 w 629033"/>
                <a:gd name="connsiteY20" fmla="*/ 9206 h 2365780"/>
                <a:gd name="connsiteX21" fmla="*/ 24547 w 629033"/>
                <a:gd name="connsiteY21" fmla="*/ 0 h 2365780"/>
                <a:gd name="connsiteX22" fmla="*/ 55232 w 629033"/>
                <a:gd name="connsiteY22" fmla="*/ 0 h 2365780"/>
                <a:gd name="connsiteX23" fmla="*/ 122738 w 629033"/>
                <a:gd name="connsiteY23" fmla="*/ 9206 h 2365780"/>
                <a:gd name="connsiteX24" fmla="*/ 211723 w 629033"/>
                <a:gd name="connsiteY24" fmla="*/ 27616 h 2365780"/>
                <a:gd name="connsiteX25" fmla="*/ 303777 w 629033"/>
                <a:gd name="connsiteY25" fmla="*/ 55232 h 2365780"/>
                <a:gd name="connsiteX26" fmla="*/ 377420 w 629033"/>
                <a:gd name="connsiteY26" fmla="*/ 82849 h 2365780"/>
                <a:gd name="connsiteX27" fmla="*/ 441857 w 629033"/>
                <a:gd name="connsiteY27" fmla="*/ 116602 h 2365780"/>
                <a:gd name="connsiteX28" fmla="*/ 509363 w 629033"/>
                <a:gd name="connsiteY28" fmla="*/ 159560 h 2365780"/>
                <a:gd name="connsiteX29" fmla="*/ 552322 w 629033"/>
                <a:gd name="connsiteY29" fmla="*/ 190245 h 2365780"/>
                <a:gd name="connsiteX30" fmla="*/ 592212 w 629033"/>
                <a:gd name="connsiteY30" fmla="*/ 227066 h 2365780"/>
                <a:gd name="connsiteX31" fmla="*/ 607554 w 629033"/>
                <a:gd name="connsiteY31" fmla="*/ 248545 h 2365780"/>
                <a:gd name="connsiteX32" fmla="*/ 619828 w 629033"/>
                <a:gd name="connsiteY32" fmla="*/ 279230 h 2365780"/>
                <a:gd name="connsiteX33" fmla="*/ 622896 w 629033"/>
                <a:gd name="connsiteY33" fmla="*/ 309914 h 2365780"/>
                <a:gd name="connsiteX34" fmla="*/ 622896 w 629033"/>
                <a:gd name="connsiteY34" fmla="*/ 355941 h 2365780"/>
                <a:gd name="connsiteX35" fmla="*/ 607554 w 629033"/>
                <a:gd name="connsiteY35" fmla="*/ 423447 h 2365780"/>
                <a:gd name="connsiteX36" fmla="*/ 598349 w 629033"/>
                <a:gd name="connsiteY36" fmla="*/ 487885 h 2365780"/>
                <a:gd name="connsiteX37" fmla="*/ 589143 w 629033"/>
                <a:gd name="connsiteY37" fmla="*/ 601418 h 2365780"/>
                <a:gd name="connsiteX38" fmla="*/ 583006 w 629033"/>
                <a:gd name="connsiteY38" fmla="*/ 770183 h 2365780"/>
                <a:gd name="connsiteX39" fmla="*/ 583006 w 629033"/>
                <a:gd name="connsiteY39" fmla="*/ 957359 h 2365780"/>
                <a:gd name="connsiteX40" fmla="*/ 586075 w 629033"/>
                <a:gd name="connsiteY40" fmla="*/ 1199767 h 2365780"/>
                <a:gd name="connsiteX41" fmla="*/ 601417 w 629033"/>
                <a:gd name="connsiteY41" fmla="*/ 1586392 h 2365780"/>
                <a:gd name="connsiteX42" fmla="*/ 607554 w 629033"/>
                <a:gd name="connsiteY42" fmla="*/ 1715267 h 2365780"/>
                <a:gd name="connsiteX43" fmla="*/ 625965 w 629033"/>
                <a:gd name="connsiteY43" fmla="*/ 1813458 h 2365780"/>
                <a:gd name="connsiteX44" fmla="*/ 629033 w 629033"/>
                <a:gd name="connsiteY44" fmla="*/ 1831869 h 2365780"/>
                <a:gd name="connsiteX45" fmla="*/ 622896 w 629033"/>
                <a:gd name="connsiteY45" fmla="*/ 1902443 h 2365780"/>
                <a:gd name="connsiteX46" fmla="*/ 613691 w 629033"/>
                <a:gd name="connsiteY46" fmla="*/ 2003702 h 2365780"/>
                <a:gd name="connsiteX47" fmla="*/ 592212 w 629033"/>
                <a:gd name="connsiteY47" fmla="*/ 2120304 h 2365780"/>
                <a:gd name="connsiteX48" fmla="*/ 564596 w 629033"/>
                <a:gd name="connsiteY48" fmla="*/ 2203152 h 2365780"/>
                <a:gd name="connsiteX49" fmla="*/ 536980 w 629033"/>
                <a:gd name="connsiteY49" fmla="*/ 2258384 h 2365780"/>
                <a:gd name="connsiteX50" fmla="*/ 518569 w 629033"/>
                <a:gd name="connsiteY50" fmla="*/ 2289069 h 2365780"/>
                <a:gd name="connsiteX51" fmla="*/ 484816 w 629033"/>
                <a:gd name="connsiteY51" fmla="*/ 2325890 h 2365780"/>
                <a:gd name="connsiteX52" fmla="*/ 447994 w 629033"/>
                <a:gd name="connsiteY52" fmla="*/ 2353506 h 2365780"/>
                <a:gd name="connsiteX53" fmla="*/ 417310 w 629033"/>
                <a:gd name="connsiteY53" fmla="*/ 2365780 h 2365780"/>
                <a:gd name="connsiteX54" fmla="*/ 401967 w 629033"/>
                <a:gd name="connsiteY54" fmla="*/ 2365780 h 2365780"/>
                <a:gd name="connsiteX55" fmla="*/ 383557 w 629033"/>
                <a:gd name="connsiteY55" fmla="*/ 2356575 h 2365780"/>
                <a:gd name="connsiteX56" fmla="*/ 365146 w 629033"/>
                <a:gd name="connsiteY56" fmla="*/ 2338164 h 2365780"/>
                <a:gd name="connsiteX57" fmla="*/ 346735 w 629033"/>
                <a:gd name="connsiteY57" fmla="*/ 2304411 h 2365780"/>
                <a:gd name="connsiteX58" fmla="*/ 328325 w 629033"/>
                <a:gd name="connsiteY58" fmla="*/ 2255316 h 2365780"/>
                <a:gd name="connsiteX59" fmla="*/ 319119 w 629033"/>
                <a:gd name="connsiteY59" fmla="*/ 2197015 h 2365780"/>
                <a:gd name="connsiteX60" fmla="*/ 359009 w 629033"/>
                <a:gd name="connsiteY60" fmla="*/ 1831869 h 2365780"/>
                <a:gd name="connsiteX61" fmla="*/ 359009 w 629033"/>
                <a:gd name="connsiteY61" fmla="*/ 1663104 h 2365780"/>
                <a:gd name="connsiteX62" fmla="*/ 359009 w 629033"/>
                <a:gd name="connsiteY62" fmla="*/ 1070891 h 236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629033" h="2365780">
                  <a:moveTo>
                    <a:pt x="359009" y="1070891"/>
                  </a:moveTo>
                  <a:lnTo>
                    <a:pt x="359009" y="813141"/>
                  </a:lnTo>
                  <a:lnTo>
                    <a:pt x="359009" y="665855"/>
                  </a:lnTo>
                  <a:lnTo>
                    <a:pt x="359009" y="527775"/>
                  </a:lnTo>
                  <a:lnTo>
                    <a:pt x="352872" y="451063"/>
                  </a:lnTo>
                  <a:lnTo>
                    <a:pt x="343667" y="405036"/>
                  </a:lnTo>
                  <a:lnTo>
                    <a:pt x="334461" y="371283"/>
                  </a:lnTo>
                  <a:lnTo>
                    <a:pt x="319119" y="331394"/>
                  </a:lnTo>
                  <a:lnTo>
                    <a:pt x="291503" y="285367"/>
                  </a:lnTo>
                  <a:lnTo>
                    <a:pt x="266955" y="248545"/>
                  </a:lnTo>
                  <a:lnTo>
                    <a:pt x="230134" y="211724"/>
                  </a:lnTo>
                  <a:lnTo>
                    <a:pt x="193312" y="181039"/>
                  </a:lnTo>
                  <a:lnTo>
                    <a:pt x="165696" y="159560"/>
                  </a:lnTo>
                  <a:lnTo>
                    <a:pt x="122738" y="131944"/>
                  </a:lnTo>
                  <a:lnTo>
                    <a:pt x="79780" y="110465"/>
                  </a:lnTo>
                  <a:lnTo>
                    <a:pt x="39890" y="95122"/>
                  </a:lnTo>
                  <a:lnTo>
                    <a:pt x="21479" y="82849"/>
                  </a:lnTo>
                  <a:lnTo>
                    <a:pt x="6137" y="58301"/>
                  </a:lnTo>
                  <a:lnTo>
                    <a:pt x="0" y="33753"/>
                  </a:lnTo>
                  <a:lnTo>
                    <a:pt x="0" y="18411"/>
                  </a:lnTo>
                  <a:lnTo>
                    <a:pt x="6137" y="9206"/>
                  </a:lnTo>
                  <a:lnTo>
                    <a:pt x="24547" y="0"/>
                  </a:lnTo>
                  <a:lnTo>
                    <a:pt x="55232" y="0"/>
                  </a:lnTo>
                  <a:lnTo>
                    <a:pt x="122738" y="9206"/>
                  </a:lnTo>
                  <a:lnTo>
                    <a:pt x="211723" y="27616"/>
                  </a:lnTo>
                  <a:lnTo>
                    <a:pt x="303777" y="55232"/>
                  </a:lnTo>
                  <a:lnTo>
                    <a:pt x="377420" y="82849"/>
                  </a:lnTo>
                  <a:lnTo>
                    <a:pt x="441857" y="116602"/>
                  </a:lnTo>
                  <a:lnTo>
                    <a:pt x="509363" y="159560"/>
                  </a:lnTo>
                  <a:lnTo>
                    <a:pt x="552322" y="190245"/>
                  </a:lnTo>
                  <a:lnTo>
                    <a:pt x="592212" y="227066"/>
                  </a:lnTo>
                  <a:lnTo>
                    <a:pt x="607554" y="248545"/>
                  </a:lnTo>
                  <a:lnTo>
                    <a:pt x="619828" y="279230"/>
                  </a:lnTo>
                  <a:lnTo>
                    <a:pt x="622896" y="309914"/>
                  </a:lnTo>
                  <a:lnTo>
                    <a:pt x="622896" y="355941"/>
                  </a:lnTo>
                  <a:lnTo>
                    <a:pt x="607554" y="423447"/>
                  </a:lnTo>
                  <a:lnTo>
                    <a:pt x="598349" y="487885"/>
                  </a:lnTo>
                  <a:lnTo>
                    <a:pt x="589143" y="601418"/>
                  </a:lnTo>
                  <a:lnTo>
                    <a:pt x="583006" y="770183"/>
                  </a:lnTo>
                  <a:lnTo>
                    <a:pt x="583006" y="957359"/>
                  </a:lnTo>
                  <a:lnTo>
                    <a:pt x="586075" y="1199767"/>
                  </a:lnTo>
                  <a:lnTo>
                    <a:pt x="601417" y="1586392"/>
                  </a:lnTo>
                  <a:lnTo>
                    <a:pt x="607554" y="1715267"/>
                  </a:lnTo>
                  <a:lnTo>
                    <a:pt x="625965" y="1813458"/>
                  </a:lnTo>
                  <a:lnTo>
                    <a:pt x="629033" y="1831869"/>
                  </a:lnTo>
                  <a:lnTo>
                    <a:pt x="622896" y="1902443"/>
                  </a:lnTo>
                  <a:lnTo>
                    <a:pt x="613691" y="2003702"/>
                  </a:lnTo>
                  <a:lnTo>
                    <a:pt x="592212" y="2120304"/>
                  </a:lnTo>
                  <a:lnTo>
                    <a:pt x="564596" y="2203152"/>
                  </a:lnTo>
                  <a:lnTo>
                    <a:pt x="536980" y="2258384"/>
                  </a:lnTo>
                  <a:lnTo>
                    <a:pt x="518569" y="2289069"/>
                  </a:lnTo>
                  <a:lnTo>
                    <a:pt x="484816" y="2325890"/>
                  </a:lnTo>
                  <a:lnTo>
                    <a:pt x="447994" y="2353506"/>
                  </a:lnTo>
                  <a:lnTo>
                    <a:pt x="417310" y="2365780"/>
                  </a:lnTo>
                  <a:lnTo>
                    <a:pt x="401967" y="2365780"/>
                  </a:lnTo>
                  <a:lnTo>
                    <a:pt x="383557" y="2356575"/>
                  </a:lnTo>
                  <a:lnTo>
                    <a:pt x="365146" y="2338164"/>
                  </a:lnTo>
                  <a:lnTo>
                    <a:pt x="346735" y="2304411"/>
                  </a:lnTo>
                  <a:lnTo>
                    <a:pt x="328325" y="2255316"/>
                  </a:lnTo>
                  <a:lnTo>
                    <a:pt x="319119" y="2197015"/>
                  </a:lnTo>
                  <a:lnTo>
                    <a:pt x="359009" y="1831869"/>
                  </a:lnTo>
                  <a:lnTo>
                    <a:pt x="359009" y="1663104"/>
                  </a:lnTo>
                  <a:lnTo>
                    <a:pt x="359009" y="10708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46">
              <a:extLst>
                <a:ext uri="{FF2B5EF4-FFF2-40B4-BE49-F238E27FC236}">
                  <a16:creationId xmlns:a16="http://schemas.microsoft.com/office/drawing/2014/main" id="{B10E3353-3A54-421F-92BF-03200278D196}"/>
                </a:ext>
              </a:extLst>
            </p:cNvPr>
            <p:cNvSpPr/>
            <p:nvPr/>
          </p:nvSpPr>
          <p:spPr>
            <a:xfrm>
              <a:off x="6958014" y="3162301"/>
              <a:ext cx="585787" cy="512763"/>
            </a:xfrm>
            <a:custGeom>
              <a:avLst/>
              <a:gdLst>
                <a:gd name="connsiteX0" fmla="*/ 261937 w 585787"/>
                <a:gd name="connsiteY0" fmla="*/ 228600 h 511969"/>
                <a:gd name="connsiteX1" fmla="*/ 400050 w 585787"/>
                <a:gd name="connsiteY1" fmla="*/ 340519 h 511969"/>
                <a:gd name="connsiteX2" fmla="*/ 495300 w 585787"/>
                <a:gd name="connsiteY2" fmla="*/ 428625 h 511969"/>
                <a:gd name="connsiteX3" fmla="*/ 585787 w 585787"/>
                <a:gd name="connsiteY3" fmla="*/ 511969 h 511969"/>
                <a:gd name="connsiteX4" fmla="*/ 583406 w 585787"/>
                <a:gd name="connsiteY4" fmla="*/ 45244 h 511969"/>
                <a:gd name="connsiteX5" fmla="*/ 578643 w 585787"/>
                <a:gd name="connsiteY5" fmla="*/ 104775 h 511969"/>
                <a:gd name="connsiteX6" fmla="*/ 564356 w 585787"/>
                <a:gd name="connsiteY6" fmla="*/ 140494 h 511969"/>
                <a:gd name="connsiteX7" fmla="*/ 545306 w 585787"/>
                <a:gd name="connsiteY7" fmla="*/ 161925 h 511969"/>
                <a:gd name="connsiteX8" fmla="*/ 521493 w 585787"/>
                <a:gd name="connsiteY8" fmla="*/ 171450 h 511969"/>
                <a:gd name="connsiteX9" fmla="*/ 488156 w 585787"/>
                <a:gd name="connsiteY9" fmla="*/ 176213 h 511969"/>
                <a:gd name="connsiteX10" fmla="*/ 450056 w 585787"/>
                <a:gd name="connsiteY10" fmla="*/ 171450 h 511969"/>
                <a:gd name="connsiteX11" fmla="*/ 371475 w 585787"/>
                <a:gd name="connsiteY11" fmla="*/ 142875 h 511969"/>
                <a:gd name="connsiteX12" fmla="*/ 230981 w 585787"/>
                <a:gd name="connsiteY12" fmla="*/ 85725 h 511969"/>
                <a:gd name="connsiteX13" fmla="*/ 111918 w 585787"/>
                <a:gd name="connsiteY13" fmla="*/ 38100 h 511969"/>
                <a:gd name="connsiteX14" fmla="*/ 71437 w 585787"/>
                <a:gd name="connsiteY14" fmla="*/ 19050 h 511969"/>
                <a:gd name="connsiteX15" fmla="*/ 45243 w 585787"/>
                <a:gd name="connsiteY15" fmla="*/ 9525 h 511969"/>
                <a:gd name="connsiteX16" fmla="*/ 26193 w 585787"/>
                <a:gd name="connsiteY16" fmla="*/ 2381 h 511969"/>
                <a:gd name="connsiteX17" fmla="*/ 4762 w 585787"/>
                <a:gd name="connsiteY17" fmla="*/ 0 h 511969"/>
                <a:gd name="connsiteX18" fmla="*/ 0 w 585787"/>
                <a:gd name="connsiteY18" fmla="*/ 7144 h 511969"/>
                <a:gd name="connsiteX19" fmla="*/ 4762 w 585787"/>
                <a:gd name="connsiteY19" fmla="*/ 19050 h 511969"/>
                <a:gd name="connsiteX20" fmla="*/ 23812 w 585787"/>
                <a:gd name="connsiteY20" fmla="*/ 40481 h 511969"/>
                <a:gd name="connsiteX21" fmla="*/ 47625 w 585787"/>
                <a:gd name="connsiteY21" fmla="*/ 66675 h 511969"/>
                <a:gd name="connsiteX22" fmla="*/ 85725 w 585787"/>
                <a:gd name="connsiteY22" fmla="*/ 95250 h 511969"/>
                <a:gd name="connsiteX23" fmla="*/ 180975 w 585787"/>
                <a:gd name="connsiteY23" fmla="*/ 164306 h 511969"/>
                <a:gd name="connsiteX24" fmla="*/ 261937 w 585787"/>
                <a:gd name="connsiteY24" fmla="*/ 228600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85787" h="511969">
                  <a:moveTo>
                    <a:pt x="261937" y="228600"/>
                  </a:moveTo>
                  <a:lnTo>
                    <a:pt x="400050" y="340519"/>
                  </a:lnTo>
                  <a:lnTo>
                    <a:pt x="495300" y="428625"/>
                  </a:lnTo>
                  <a:lnTo>
                    <a:pt x="585787" y="511969"/>
                  </a:lnTo>
                  <a:cubicBezTo>
                    <a:pt x="584993" y="356394"/>
                    <a:pt x="584200" y="200819"/>
                    <a:pt x="583406" y="45244"/>
                  </a:cubicBezTo>
                  <a:lnTo>
                    <a:pt x="578643" y="104775"/>
                  </a:lnTo>
                  <a:lnTo>
                    <a:pt x="564356" y="140494"/>
                  </a:lnTo>
                  <a:lnTo>
                    <a:pt x="545306" y="161925"/>
                  </a:lnTo>
                  <a:lnTo>
                    <a:pt x="521493" y="171450"/>
                  </a:lnTo>
                  <a:lnTo>
                    <a:pt x="488156" y="176213"/>
                  </a:lnTo>
                  <a:lnTo>
                    <a:pt x="450056" y="171450"/>
                  </a:lnTo>
                  <a:lnTo>
                    <a:pt x="371475" y="142875"/>
                  </a:lnTo>
                  <a:lnTo>
                    <a:pt x="230981" y="85725"/>
                  </a:lnTo>
                  <a:lnTo>
                    <a:pt x="111918" y="38100"/>
                  </a:lnTo>
                  <a:lnTo>
                    <a:pt x="71437" y="19050"/>
                  </a:lnTo>
                  <a:lnTo>
                    <a:pt x="45243" y="9525"/>
                  </a:lnTo>
                  <a:lnTo>
                    <a:pt x="26193" y="2381"/>
                  </a:lnTo>
                  <a:lnTo>
                    <a:pt x="4762" y="0"/>
                  </a:lnTo>
                  <a:lnTo>
                    <a:pt x="0" y="7144"/>
                  </a:lnTo>
                  <a:lnTo>
                    <a:pt x="4762" y="19050"/>
                  </a:lnTo>
                  <a:lnTo>
                    <a:pt x="23812" y="40481"/>
                  </a:lnTo>
                  <a:lnTo>
                    <a:pt x="47625" y="66675"/>
                  </a:lnTo>
                  <a:lnTo>
                    <a:pt x="85725" y="95250"/>
                  </a:lnTo>
                  <a:lnTo>
                    <a:pt x="180975" y="164306"/>
                  </a:lnTo>
                  <a:lnTo>
                    <a:pt x="261937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05A80E46-0A97-41AD-B024-788468D07C48}"/>
                </a:ext>
              </a:extLst>
            </p:cNvPr>
            <p:cNvSpPr/>
            <p:nvPr/>
          </p:nvSpPr>
          <p:spPr>
            <a:xfrm>
              <a:off x="4289426" y="3873500"/>
              <a:ext cx="3508375" cy="560388"/>
            </a:xfrm>
            <a:custGeom>
              <a:avLst/>
              <a:gdLst>
                <a:gd name="connsiteX0" fmla="*/ 1159586 w 3507604"/>
                <a:gd name="connsiteY0" fmla="*/ 245186 h 559601"/>
                <a:gd name="connsiteX1" fmla="*/ 1543230 w 3507604"/>
                <a:gd name="connsiteY1" fmla="*/ 199033 h 559601"/>
                <a:gd name="connsiteX2" fmla="*/ 1707649 w 3507604"/>
                <a:gd name="connsiteY2" fmla="*/ 178841 h 559601"/>
                <a:gd name="connsiteX3" fmla="*/ 1961489 w 3507604"/>
                <a:gd name="connsiteY3" fmla="*/ 138458 h 559601"/>
                <a:gd name="connsiteX4" fmla="*/ 2180714 w 3507604"/>
                <a:gd name="connsiteY4" fmla="*/ 124035 h 559601"/>
                <a:gd name="connsiteX5" fmla="*/ 2397055 w 3507604"/>
                <a:gd name="connsiteY5" fmla="*/ 109612 h 559601"/>
                <a:gd name="connsiteX6" fmla="*/ 2648010 w 3507604"/>
                <a:gd name="connsiteY6" fmla="*/ 86536 h 559601"/>
                <a:gd name="connsiteX7" fmla="*/ 2821083 w 3507604"/>
                <a:gd name="connsiteY7" fmla="*/ 69229 h 559601"/>
                <a:gd name="connsiteX8" fmla="*/ 2873004 w 3507604"/>
                <a:gd name="connsiteY8" fmla="*/ 49037 h 559601"/>
                <a:gd name="connsiteX9" fmla="*/ 2959541 w 3507604"/>
                <a:gd name="connsiteY9" fmla="*/ 17307 h 559601"/>
                <a:gd name="connsiteX10" fmla="*/ 3008578 w 3507604"/>
                <a:gd name="connsiteY10" fmla="*/ 0 h 559601"/>
                <a:gd name="connsiteX11" fmla="*/ 3086461 w 3507604"/>
                <a:gd name="connsiteY11" fmla="*/ 11538 h 559601"/>
                <a:gd name="connsiteX12" fmla="*/ 3193189 w 3507604"/>
                <a:gd name="connsiteY12" fmla="*/ 40383 h 559601"/>
                <a:gd name="connsiteX13" fmla="*/ 3288379 w 3507604"/>
                <a:gd name="connsiteY13" fmla="*/ 74998 h 559601"/>
                <a:gd name="connsiteX14" fmla="*/ 3369146 w 3507604"/>
                <a:gd name="connsiteY14" fmla="*/ 115381 h 559601"/>
                <a:gd name="connsiteX15" fmla="*/ 3441259 w 3507604"/>
                <a:gd name="connsiteY15" fmla="*/ 158650 h 559601"/>
                <a:gd name="connsiteX16" fmla="*/ 3470105 w 3507604"/>
                <a:gd name="connsiteY16" fmla="*/ 178841 h 559601"/>
                <a:gd name="connsiteX17" fmla="*/ 3481643 w 3507604"/>
                <a:gd name="connsiteY17" fmla="*/ 193264 h 559601"/>
                <a:gd name="connsiteX18" fmla="*/ 3496066 w 3507604"/>
                <a:gd name="connsiteY18" fmla="*/ 213456 h 559601"/>
                <a:gd name="connsiteX19" fmla="*/ 3504719 w 3507604"/>
                <a:gd name="connsiteY19" fmla="*/ 242301 h 559601"/>
                <a:gd name="connsiteX20" fmla="*/ 3507604 w 3507604"/>
                <a:gd name="connsiteY20" fmla="*/ 271147 h 559601"/>
                <a:gd name="connsiteX21" fmla="*/ 3493181 w 3507604"/>
                <a:gd name="connsiteY21" fmla="*/ 299992 h 559601"/>
                <a:gd name="connsiteX22" fmla="*/ 3475874 w 3507604"/>
                <a:gd name="connsiteY22" fmla="*/ 317299 h 559601"/>
                <a:gd name="connsiteX23" fmla="*/ 3441259 w 3507604"/>
                <a:gd name="connsiteY23" fmla="*/ 331722 h 559601"/>
                <a:gd name="connsiteX24" fmla="*/ 3406645 w 3507604"/>
                <a:gd name="connsiteY24" fmla="*/ 340376 h 559601"/>
                <a:gd name="connsiteX25" fmla="*/ 3331647 w 3507604"/>
                <a:gd name="connsiteY25" fmla="*/ 328838 h 559601"/>
                <a:gd name="connsiteX26" fmla="*/ 3172997 w 3507604"/>
                <a:gd name="connsiteY26" fmla="*/ 308646 h 559601"/>
                <a:gd name="connsiteX27" fmla="*/ 2991271 w 3507604"/>
                <a:gd name="connsiteY27" fmla="*/ 297108 h 559601"/>
                <a:gd name="connsiteX28" fmla="*/ 2786468 w 3507604"/>
                <a:gd name="connsiteY28" fmla="*/ 291338 h 559601"/>
                <a:gd name="connsiteX29" fmla="*/ 2469168 w 3507604"/>
                <a:gd name="connsiteY29" fmla="*/ 297108 h 559601"/>
                <a:gd name="connsiteX30" fmla="*/ 2261481 w 3507604"/>
                <a:gd name="connsiteY30" fmla="*/ 311530 h 559601"/>
                <a:gd name="connsiteX31" fmla="*/ 1973027 w 3507604"/>
                <a:gd name="connsiteY31" fmla="*/ 334607 h 559601"/>
                <a:gd name="connsiteX32" fmla="*/ 1635536 w 3507604"/>
                <a:gd name="connsiteY32" fmla="*/ 366337 h 559601"/>
                <a:gd name="connsiteX33" fmla="*/ 1142279 w 3507604"/>
                <a:gd name="connsiteY33" fmla="*/ 438450 h 559601"/>
                <a:gd name="connsiteX34" fmla="*/ 845171 w 3507604"/>
                <a:gd name="connsiteY34" fmla="*/ 481718 h 559601"/>
                <a:gd name="connsiteX35" fmla="*/ 591331 w 3507604"/>
                <a:gd name="connsiteY35" fmla="*/ 522102 h 559601"/>
                <a:gd name="connsiteX36" fmla="*/ 409605 w 3507604"/>
                <a:gd name="connsiteY36" fmla="*/ 556716 h 559601"/>
                <a:gd name="connsiteX37" fmla="*/ 383644 w 3507604"/>
                <a:gd name="connsiteY37" fmla="*/ 559601 h 559601"/>
                <a:gd name="connsiteX38" fmla="*/ 343261 w 3507604"/>
                <a:gd name="connsiteY38" fmla="*/ 550947 h 559601"/>
                <a:gd name="connsiteX39" fmla="*/ 308646 w 3507604"/>
                <a:gd name="connsiteY39" fmla="*/ 536525 h 559601"/>
                <a:gd name="connsiteX40" fmla="*/ 242302 w 3507604"/>
                <a:gd name="connsiteY40" fmla="*/ 499026 h 559601"/>
                <a:gd name="connsiteX41" fmla="*/ 173073 w 3507604"/>
                <a:gd name="connsiteY41" fmla="*/ 449988 h 559601"/>
                <a:gd name="connsiteX42" fmla="*/ 115382 w 3507604"/>
                <a:gd name="connsiteY42" fmla="*/ 400951 h 559601"/>
                <a:gd name="connsiteX43" fmla="*/ 54806 w 3507604"/>
                <a:gd name="connsiteY43" fmla="*/ 343260 h 559601"/>
                <a:gd name="connsiteX44" fmla="*/ 14423 w 3507604"/>
                <a:gd name="connsiteY44" fmla="*/ 297108 h 559601"/>
                <a:gd name="connsiteX45" fmla="*/ 0 w 3507604"/>
                <a:gd name="connsiteY45" fmla="*/ 262493 h 559601"/>
                <a:gd name="connsiteX46" fmla="*/ 0 w 3507604"/>
                <a:gd name="connsiteY46" fmla="*/ 245186 h 559601"/>
                <a:gd name="connsiteX47" fmla="*/ 2885 w 3507604"/>
                <a:gd name="connsiteY47" fmla="*/ 239417 h 559601"/>
                <a:gd name="connsiteX48" fmla="*/ 17307 w 3507604"/>
                <a:gd name="connsiteY48" fmla="*/ 236532 h 559601"/>
                <a:gd name="connsiteX49" fmla="*/ 49037 w 3507604"/>
                <a:gd name="connsiteY49" fmla="*/ 245186 h 559601"/>
                <a:gd name="connsiteX50" fmla="*/ 115382 w 3507604"/>
                <a:gd name="connsiteY50" fmla="*/ 268262 h 559601"/>
                <a:gd name="connsiteX51" fmla="*/ 175957 w 3507604"/>
                <a:gd name="connsiteY51" fmla="*/ 285569 h 559601"/>
                <a:gd name="connsiteX52" fmla="*/ 248071 w 3507604"/>
                <a:gd name="connsiteY52" fmla="*/ 302877 h 559601"/>
                <a:gd name="connsiteX53" fmla="*/ 311531 w 3507604"/>
                <a:gd name="connsiteY53" fmla="*/ 311530 h 559601"/>
                <a:gd name="connsiteX54" fmla="*/ 374990 w 3507604"/>
                <a:gd name="connsiteY54" fmla="*/ 314415 h 559601"/>
                <a:gd name="connsiteX55" fmla="*/ 507679 w 3507604"/>
                <a:gd name="connsiteY55" fmla="*/ 308646 h 559601"/>
                <a:gd name="connsiteX56" fmla="*/ 801903 w 3507604"/>
                <a:gd name="connsiteY56" fmla="*/ 282685 h 559601"/>
                <a:gd name="connsiteX57" fmla="*/ 1159586 w 3507604"/>
                <a:gd name="connsiteY57" fmla="*/ 245186 h 559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3507604" h="559601">
                  <a:moveTo>
                    <a:pt x="1159586" y="245186"/>
                  </a:moveTo>
                  <a:lnTo>
                    <a:pt x="1543230" y="199033"/>
                  </a:lnTo>
                  <a:lnTo>
                    <a:pt x="1707649" y="178841"/>
                  </a:lnTo>
                  <a:lnTo>
                    <a:pt x="1961489" y="138458"/>
                  </a:lnTo>
                  <a:lnTo>
                    <a:pt x="2180714" y="124035"/>
                  </a:lnTo>
                  <a:lnTo>
                    <a:pt x="2397055" y="109612"/>
                  </a:lnTo>
                  <a:lnTo>
                    <a:pt x="2648010" y="86536"/>
                  </a:lnTo>
                  <a:lnTo>
                    <a:pt x="2821083" y="69229"/>
                  </a:lnTo>
                  <a:lnTo>
                    <a:pt x="2873004" y="49037"/>
                  </a:lnTo>
                  <a:lnTo>
                    <a:pt x="2959541" y="17307"/>
                  </a:lnTo>
                  <a:lnTo>
                    <a:pt x="3008578" y="0"/>
                  </a:lnTo>
                  <a:lnTo>
                    <a:pt x="3086461" y="11538"/>
                  </a:lnTo>
                  <a:lnTo>
                    <a:pt x="3193189" y="40383"/>
                  </a:lnTo>
                  <a:lnTo>
                    <a:pt x="3288379" y="74998"/>
                  </a:lnTo>
                  <a:lnTo>
                    <a:pt x="3369146" y="115381"/>
                  </a:lnTo>
                  <a:lnTo>
                    <a:pt x="3441259" y="158650"/>
                  </a:lnTo>
                  <a:lnTo>
                    <a:pt x="3470105" y="178841"/>
                  </a:lnTo>
                  <a:lnTo>
                    <a:pt x="3481643" y="193264"/>
                  </a:lnTo>
                  <a:lnTo>
                    <a:pt x="3496066" y="213456"/>
                  </a:lnTo>
                  <a:lnTo>
                    <a:pt x="3504719" y="242301"/>
                  </a:lnTo>
                  <a:lnTo>
                    <a:pt x="3507604" y="271147"/>
                  </a:lnTo>
                  <a:lnTo>
                    <a:pt x="3493181" y="299992"/>
                  </a:lnTo>
                  <a:lnTo>
                    <a:pt x="3475874" y="317299"/>
                  </a:lnTo>
                  <a:lnTo>
                    <a:pt x="3441259" y="331722"/>
                  </a:lnTo>
                  <a:lnTo>
                    <a:pt x="3406645" y="340376"/>
                  </a:lnTo>
                  <a:lnTo>
                    <a:pt x="3331647" y="328838"/>
                  </a:lnTo>
                  <a:lnTo>
                    <a:pt x="3172997" y="308646"/>
                  </a:lnTo>
                  <a:lnTo>
                    <a:pt x="2991271" y="297108"/>
                  </a:lnTo>
                  <a:lnTo>
                    <a:pt x="2786468" y="291338"/>
                  </a:lnTo>
                  <a:lnTo>
                    <a:pt x="2469168" y="297108"/>
                  </a:lnTo>
                  <a:lnTo>
                    <a:pt x="2261481" y="311530"/>
                  </a:lnTo>
                  <a:lnTo>
                    <a:pt x="1973027" y="334607"/>
                  </a:lnTo>
                  <a:lnTo>
                    <a:pt x="1635536" y="366337"/>
                  </a:lnTo>
                  <a:lnTo>
                    <a:pt x="1142279" y="438450"/>
                  </a:lnTo>
                  <a:lnTo>
                    <a:pt x="845171" y="481718"/>
                  </a:lnTo>
                  <a:lnTo>
                    <a:pt x="591331" y="522102"/>
                  </a:lnTo>
                  <a:lnTo>
                    <a:pt x="409605" y="556716"/>
                  </a:lnTo>
                  <a:lnTo>
                    <a:pt x="383644" y="559601"/>
                  </a:lnTo>
                  <a:lnTo>
                    <a:pt x="343261" y="550947"/>
                  </a:lnTo>
                  <a:lnTo>
                    <a:pt x="308646" y="536525"/>
                  </a:lnTo>
                  <a:lnTo>
                    <a:pt x="242302" y="499026"/>
                  </a:lnTo>
                  <a:lnTo>
                    <a:pt x="173073" y="449988"/>
                  </a:lnTo>
                  <a:lnTo>
                    <a:pt x="115382" y="400951"/>
                  </a:lnTo>
                  <a:lnTo>
                    <a:pt x="54806" y="343260"/>
                  </a:lnTo>
                  <a:lnTo>
                    <a:pt x="14423" y="297108"/>
                  </a:lnTo>
                  <a:lnTo>
                    <a:pt x="0" y="262493"/>
                  </a:lnTo>
                  <a:lnTo>
                    <a:pt x="0" y="245186"/>
                  </a:lnTo>
                  <a:lnTo>
                    <a:pt x="2885" y="239417"/>
                  </a:lnTo>
                  <a:lnTo>
                    <a:pt x="17307" y="236532"/>
                  </a:lnTo>
                  <a:lnTo>
                    <a:pt x="49037" y="245186"/>
                  </a:lnTo>
                  <a:lnTo>
                    <a:pt x="115382" y="268262"/>
                  </a:lnTo>
                  <a:lnTo>
                    <a:pt x="175957" y="285569"/>
                  </a:lnTo>
                  <a:lnTo>
                    <a:pt x="248071" y="302877"/>
                  </a:lnTo>
                  <a:lnTo>
                    <a:pt x="311531" y="311530"/>
                  </a:lnTo>
                  <a:lnTo>
                    <a:pt x="374990" y="314415"/>
                  </a:lnTo>
                  <a:lnTo>
                    <a:pt x="507679" y="308646"/>
                  </a:lnTo>
                  <a:lnTo>
                    <a:pt x="801903" y="282685"/>
                  </a:lnTo>
                  <a:lnTo>
                    <a:pt x="1159586" y="24518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49">
              <a:extLst>
                <a:ext uri="{FF2B5EF4-FFF2-40B4-BE49-F238E27FC236}">
                  <a16:creationId xmlns:a16="http://schemas.microsoft.com/office/drawing/2014/main" id="{599E68A9-2985-4596-ADE4-074834A5872C}"/>
                </a:ext>
              </a:extLst>
            </p:cNvPr>
            <p:cNvSpPr/>
            <p:nvPr/>
          </p:nvSpPr>
          <p:spPr>
            <a:xfrm>
              <a:off x="3981450" y="4173539"/>
              <a:ext cx="2057400" cy="1285875"/>
            </a:xfrm>
            <a:custGeom>
              <a:avLst/>
              <a:gdLst>
                <a:gd name="connsiteX0" fmla="*/ 1031081 w 2057400"/>
                <a:gd name="connsiteY0" fmla="*/ 559594 h 1285875"/>
                <a:gd name="connsiteX1" fmla="*/ 1216819 w 2057400"/>
                <a:gd name="connsiteY1" fmla="*/ 411957 h 1285875"/>
                <a:gd name="connsiteX2" fmla="*/ 1357313 w 2057400"/>
                <a:gd name="connsiteY2" fmla="*/ 290513 h 1285875"/>
                <a:gd name="connsiteX3" fmla="*/ 1466850 w 2057400"/>
                <a:gd name="connsiteY3" fmla="*/ 185738 h 1285875"/>
                <a:gd name="connsiteX4" fmla="*/ 1559719 w 2057400"/>
                <a:gd name="connsiteY4" fmla="*/ 85725 h 1285875"/>
                <a:gd name="connsiteX5" fmla="*/ 1597819 w 2057400"/>
                <a:gd name="connsiteY5" fmla="*/ 35719 h 1285875"/>
                <a:gd name="connsiteX6" fmla="*/ 2057400 w 2057400"/>
                <a:gd name="connsiteY6" fmla="*/ 0 h 1285875"/>
                <a:gd name="connsiteX7" fmla="*/ 2040731 w 2057400"/>
                <a:gd name="connsiteY7" fmla="*/ 71438 h 1285875"/>
                <a:gd name="connsiteX8" fmla="*/ 2024063 w 2057400"/>
                <a:gd name="connsiteY8" fmla="*/ 95250 h 1285875"/>
                <a:gd name="connsiteX9" fmla="*/ 1988344 w 2057400"/>
                <a:gd name="connsiteY9" fmla="*/ 123825 h 1285875"/>
                <a:gd name="connsiteX10" fmla="*/ 1943100 w 2057400"/>
                <a:gd name="connsiteY10" fmla="*/ 150019 h 1285875"/>
                <a:gd name="connsiteX11" fmla="*/ 1902619 w 2057400"/>
                <a:gd name="connsiteY11" fmla="*/ 171450 h 1285875"/>
                <a:gd name="connsiteX12" fmla="*/ 1821656 w 2057400"/>
                <a:gd name="connsiteY12" fmla="*/ 242888 h 1285875"/>
                <a:gd name="connsiteX13" fmla="*/ 1647825 w 2057400"/>
                <a:gd name="connsiteY13" fmla="*/ 383382 h 1285875"/>
                <a:gd name="connsiteX14" fmla="*/ 1454944 w 2057400"/>
                <a:gd name="connsiteY14" fmla="*/ 531019 h 1285875"/>
                <a:gd name="connsiteX15" fmla="*/ 1354931 w 2057400"/>
                <a:gd name="connsiteY15" fmla="*/ 602457 h 1285875"/>
                <a:gd name="connsiteX16" fmla="*/ 1143000 w 2057400"/>
                <a:gd name="connsiteY16" fmla="*/ 745332 h 1285875"/>
                <a:gd name="connsiteX17" fmla="*/ 971550 w 2057400"/>
                <a:gd name="connsiteY17" fmla="*/ 842963 h 1285875"/>
                <a:gd name="connsiteX18" fmla="*/ 766763 w 2057400"/>
                <a:gd name="connsiteY18" fmla="*/ 954882 h 1285875"/>
                <a:gd name="connsiteX19" fmla="*/ 521494 w 2057400"/>
                <a:gd name="connsiteY19" fmla="*/ 1073944 h 1285875"/>
                <a:gd name="connsiteX20" fmla="*/ 307181 w 2057400"/>
                <a:gd name="connsiteY20" fmla="*/ 1173957 h 1285875"/>
                <a:gd name="connsiteX21" fmla="*/ 130969 w 2057400"/>
                <a:gd name="connsiteY21" fmla="*/ 1254919 h 1285875"/>
                <a:gd name="connsiteX22" fmla="*/ 50006 w 2057400"/>
                <a:gd name="connsiteY22" fmla="*/ 1285875 h 1285875"/>
                <a:gd name="connsiteX23" fmla="*/ 23813 w 2057400"/>
                <a:gd name="connsiteY23" fmla="*/ 1285875 h 1285875"/>
                <a:gd name="connsiteX24" fmla="*/ 4763 w 2057400"/>
                <a:gd name="connsiteY24" fmla="*/ 1278732 h 1285875"/>
                <a:gd name="connsiteX25" fmla="*/ 0 w 2057400"/>
                <a:gd name="connsiteY25" fmla="*/ 1262063 h 1285875"/>
                <a:gd name="connsiteX26" fmla="*/ 7144 w 2057400"/>
                <a:gd name="connsiteY26" fmla="*/ 1243013 h 1285875"/>
                <a:gd name="connsiteX27" fmla="*/ 28575 w 2057400"/>
                <a:gd name="connsiteY27" fmla="*/ 1221582 h 1285875"/>
                <a:gd name="connsiteX28" fmla="*/ 111919 w 2057400"/>
                <a:gd name="connsiteY28" fmla="*/ 1169194 h 1285875"/>
                <a:gd name="connsiteX29" fmla="*/ 319088 w 2057400"/>
                <a:gd name="connsiteY29" fmla="*/ 1042988 h 1285875"/>
                <a:gd name="connsiteX30" fmla="*/ 557213 w 2057400"/>
                <a:gd name="connsiteY30" fmla="*/ 890588 h 1285875"/>
                <a:gd name="connsiteX31" fmla="*/ 816769 w 2057400"/>
                <a:gd name="connsiteY31" fmla="*/ 714375 h 1285875"/>
                <a:gd name="connsiteX32" fmla="*/ 1031081 w 2057400"/>
                <a:gd name="connsiteY32" fmla="*/ 559594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057400" h="1285875">
                  <a:moveTo>
                    <a:pt x="1031081" y="559594"/>
                  </a:moveTo>
                  <a:lnTo>
                    <a:pt x="1216819" y="411957"/>
                  </a:lnTo>
                  <a:lnTo>
                    <a:pt x="1357313" y="290513"/>
                  </a:lnTo>
                  <a:lnTo>
                    <a:pt x="1466850" y="185738"/>
                  </a:lnTo>
                  <a:lnTo>
                    <a:pt x="1559719" y="85725"/>
                  </a:lnTo>
                  <a:lnTo>
                    <a:pt x="1597819" y="35719"/>
                  </a:lnTo>
                  <a:lnTo>
                    <a:pt x="2057400" y="0"/>
                  </a:lnTo>
                  <a:lnTo>
                    <a:pt x="2040731" y="71438"/>
                  </a:lnTo>
                  <a:lnTo>
                    <a:pt x="2024063" y="95250"/>
                  </a:lnTo>
                  <a:lnTo>
                    <a:pt x="1988344" y="123825"/>
                  </a:lnTo>
                  <a:lnTo>
                    <a:pt x="1943100" y="150019"/>
                  </a:lnTo>
                  <a:lnTo>
                    <a:pt x="1902619" y="171450"/>
                  </a:lnTo>
                  <a:cubicBezTo>
                    <a:pt x="1875584" y="195209"/>
                    <a:pt x="1847111" y="217444"/>
                    <a:pt x="1821656" y="242888"/>
                  </a:cubicBezTo>
                  <a:lnTo>
                    <a:pt x="1647825" y="383382"/>
                  </a:lnTo>
                  <a:lnTo>
                    <a:pt x="1454944" y="531019"/>
                  </a:lnTo>
                  <a:lnTo>
                    <a:pt x="1354931" y="602457"/>
                  </a:lnTo>
                  <a:lnTo>
                    <a:pt x="1143000" y="745332"/>
                  </a:lnTo>
                  <a:lnTo>
                    <a:pt x="971550" y="842963"/>
                  </a:lnTo>
                  <a:lnTo>
                    <a:pt x="766763" y="954882"/>
                  </a:lnTo>
                  <a:lnTo>
                    <a:pt x="521494" y="1073944"/>
                  </a:lnTo>
                  <a:lnTo>
                    <a:pt x="307181" y="1173957"/>
                  </a:lnTo>
                  <a:lnTo>
                    <a:pt x="130969" y="1254919"/>
                  </a:lnTo>
                  <a:lnTo>
                    <a:pt x="50006" y="1285875"/>
                  </a:lnTo>
                  <a:lnTo>
                    <a:pt x="23813" y="1285875"/>
                  </a:lnTo>
                  <a:lnTo>
                    <a:pt x="4763" y="1278732"/>
                  </a:lnTo>
                  <a:lnTo>
                    <a:pt x="0" y="1262063"/>
                  </a:lnTo>
                  <a:lnTo>
                    <a:pt x="7144" y="1243013"/>
                  </a:lnTo>
                  <a:lnTo>
                    <a:pt x="28575" y="1221582"/>
                  </a:lnTo>
                  <a:lnTo>
                    <a:pt x="111919" y="1169194"/>
                  </a:lnTo>
                  <a:lnTo>
                    <a:pt x="319088" y="1042988"/>
                  </a:lnTo>
                  <a:lnTo>
                    <a:pt x="557213" y="890588"/>
                  </a:lnTo>
                  <a:lnTo>
                    <a:pt x="816769" y="714375"/>
                  </a:lnTo>
                  <a:lnTo>
                    <a:pt x="1031081" y="559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80CFEE92-E733-4DE6-89B4-BCDC9B863378}"/>
                </a:ext>
              </a:extLst>
            </p:cNvPr>
            <p:cNvSpPr/>
            <p:nvPr/>
          </p:nvSpPr>
          <p:spPr>
            <a:xfrm>
              <a:off x="5081589" y="4751388"/>
              <a:ext cx="338137" cy="1382712"/>
            </a:xfrm>
            <a:custGeom>
              <a:avLst/>
              <a:gdLst>
                <a:gd name="connsiteX0" fmla="*/ 305735 w 339394"/>
                <a:gd name="connsiteY0" fmla="*/ 367443 h 1382820"/>
                <a:gd name="connsiteX1" fmla="*/ 291710 w 339394"/>
                <a:gd name="connsiteY1" fmla="*/ 552567 h 1382820"/>
                <a:gd name="connsiteX2" fmla="*/ 272076 w 339394"/>
                <a:gd name="connsiteY2" fmla="*/ 754520 h 1382820"/>
                <a:gd name="connsiteX3" fmla="*/ 272076 w 339394"/>
                <a:gd name="connsiteY3" fmla="*/ 813423 h 1382820"/>
                <a:gd name="connsiteX4" fmla="*/ 272076 w 339394"/>
                <a:gd name="connsiteY4" fmla="*/ 838668 h 1382820"/>
                <a:gd name="connsiteX5" fmla="*/ 288905 w 339394"/>
                <a:gd name="connsiteY5" fmla="*/ 863912 h 1382820"/>
                <a:gd name="connsiteX6" fmla="*/ 314149 w 339394"/>
                <a:gd name="connsiteY6" fmla="*/ 875131 h 1382820"/>
                <a:gd name="connsiteX7" fmla="*/ 339394 w 339394"/>
                <a:gd name="connsiteY7" fmla="*/ 1152817 h 1382820"/>
                <a:gd name="connsiteX8" fmla="*/ 311345 w 339394"/>
                <a:gd name="connsiteY8" fmla="*/ 1180866 h 1382820"/>
                <a:gd name="connsiteX9" fmla="*/ 291710 w 339394"/>
                <a:gd name="connsiteY9" fmla="*/ 1208915 h 1382820"/>
                <a:gd name="connsiteX10" fmla="*/ 258051 w 339394"/>
                <a:gd name="connsiteY10" fmla="*/ 1259404 h 1382820"/>
                <a:gd name="connsiteX11" fmla="*/ 221588 w 339394"/>
                <a:gd name="connsiteY11" fmla="*/ 1312697 h 1382820"/>
                <a:gd name="connsiteX12" fmla="*/ 187929 w 339394"/>
                <a:gd name="connsiteY12" fmla="*/ 1360380 h 1382820"/>
                <a:gd name="connsiteX13" fmla="*/ 165489 w 339394"/>
                <a:gd name="connsiteY13" fmla="*/ 1377210 h 1382820"/>
                <a:gd name="connsiteX14" fmla="*/ 140245 w 339394"/>
                <a:gd name="connsiteY14" fmla="*/ 1382820 h 1382820"/>
                <a:gd name="connsiteX15" fmla="*/ 123416 w 339394"/>
                <a:gd name="connsiteY15" fmla="*/ 1380015 h 1382820"/>
                <a:gd name="connsiteX16" fmla="*/ 103781 w 339394"/>
                <a:gd name="connsiteY16" fmla="*/ 1363185 h 1382820"/>
                <a:gd name="connsiteX17" fmla="*/ 81342 w 339394"/>
                <a:gd name="connsiteY17" fmla="*/ 1329526 h 1382820"/>
                <a:gd name="connsiteX18" fmla="*/ 64513 w 339394"/>
                <a:gd name="connsiteY18" fmla="*/ 1287453 h 1382820"/>
                <a:gd name="connsiteX19" fmla="*/ 47683 w 339394"/>
                <a:gd name="connsiteY19" fmla="*/ 1248184 h 1382820"/>
                <a:gd name="connsiteX20" fmla="*/ 25244 w 339394"/>
                <a:gd name="connsiteY20" fmla="*/ 1183671 h 1382820"/>
                <a:gd name="connsiteX21" fmla="*/ 5610 w 339394"/>
                <a:gd name="connsiteY21" fmla="*/ 1116353 h 1382820"/>
                <a:gd name="connsiteX22" fmla="*/ 0 w 339394"/>
                <a:gd name="connsiteY22" fmla="*/ 1071475 h 1382820"/>
                <a:gd name="connsiteX23" fmla="*/ 5610 w 339394"/>
                <a:gd name="connsiteY23" fmla="*/ 998547 h 1382820"/>
                <a:gd name="connsiteX24" fmla="*/ 16829 w 339394"/>
                <a:gd name="connsiteY24" fmla="*/ 953669 h 1382820"/>
                <a:gd name="connsiteX25" fmla="*/ 36464 w 339394"/>
                <a:gd name="connsiteY25" fmla="*/ 908790 h 1382820"/>
                <a:gd name="connsiteX26" fmla="*/ 53293 w 339394"/>
                <a:gd name="connsiteY26" fmla="*/ 880741 h 1382820"/>
                <a:gd name="connsiteX27" fmla="*/ 61708 w 339394"/>
                <a:gd name="connsiteY27" fmla="*/ 838668 h 1382820"/>
                <a:gd name="connsiteX28" fmla="*/ 84147 w 339394"/>
                <a:gd name="connsiteY28" fmla="*/ 701227 h 1382820"/>
                <a:gd name="connsiteX29" fmla="*/ 95367 w 339394"/>
                <a:gd name="connsiteY29" fmla="*/ 586226 h 1382820"/>
                <a:gd name="connsiteX30" fmla="*/ 117806 w 339394"/>
                <a:gd name="connsiteY30" fmla="*/ 451590 h 1382820"/>
                <a:gd name="connsiteX31" fmla="*/ 120611 w 339394"/>
                <a:gd name="connsiteY31" fmla="*/ 345004 h 1382820"/>
                <a:gd name="connsiteX32" fmla="*/ 112196 w 339394"/>
                <a:gd name="connsiteY32" fmla="*/ 263661 h 1382820"/>
                <a:gd name="connsiteX33" fmla="*/ 98172 w 339394"/>
                <a:gd name="connsiteY33" fmla="*/ 204758 h 1382820"/>
                <a:gd name="connsiteX34" fmla="*/ 84147 w 339394"/>
                <a:gd name="connsiteY34" fmla="*/ 168295 h 1382820"/>
                <a:gd name="connsiteX35" fmla="*/ 56098 w 339394"/>
                <a:gd name="connsiteY35" fmla="*/ 131831 h 1382820"/>
                <a:gd name="connsiteX36" fmla="*/ 263661 w 339394"/>
                <a:gd name="connsiteY36" fmla="*/ 0 h 1382820"/>
                <a:gd name="connsiteX37" fmla="*/ 291710 w 339394"/>
                <a:gd name="connsiteY37" fmla="*/ 42074 h 1382820"/>
                <a:gd name="connsiteX38" fmla="*/ 305735 w 339394"/>
                <a:gd name="connsiteY38" fmla="*/ 89757 h 1382820"/>
                <a:gd name="connsiteX39" fmla="*/ 314149 w 339394"/>
                <a:gd name="connsiteY39" fmla="*/ 159880 h 1382820"/>
                <a:gd name="connsiteX40" fmla="*/ 316954 w 339394"/>
                <a:gd name="connsiteY40" fmla="*/ 227198 h 1382820"/>
                <a:gd name="connsiteX41" fmla="*/ 305735 w 339394"/>
                <a:gd name="connsiteY41" fmla="*/ 367443 h 1382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39394" h="1382820">
                  <a:moveTo>
                    <a:pt x="305735" y="367443"/>
                  </a:moveTo>
                  <a:lnTo>
                    <a:pt x="291710" y="552567"/>
                  </a:lnTo>
                  <a:lnTo>
                    <a:pt x="272076" y="754520"/>
                  </a:lnTo>
                  <a:lnTo>
                    <a:pt x="272076" y="813423"/>
                  </a:lnTo>
                  <a:lnTo>
                    <a:pt x="272076" y="838668"/>
                  </a:lnTo>
                  <a:lnTo>
                    <a:pt x="288905" y="863912"/>
                  </a:lnTo>
                  <a:lnTo>
                    <a:pt x="314149" y="875131"/>
                  </a:lnTo>
                  <a:lnTo>
                    <a:pt x="339394" y="1152817"/>
                  </a:lnTo>
                  <a:lnTo>
                    <a:pt x="311345" y="1180866"/>
                  </a:lnTo>
                  <a:lnTo>
                    <a:pt x="291710" y="1208915"/>
                  </a:lnTo>
                  <a:lnTo>
                    <a:pt x="258051" y="1259404"/>
                  </a:lnTo>
                  <a:lnTo>
                    <a:pt x="221588" y="1312697"/>
                  </a:lnTo>
                  <a:lnTo>
                    <a:pt x="187929" y="1360380"/>
                  </a:lnTo>
                  <a:lnTo>
                    <a:pt x="165489" y="1377210"/>
                  </a:lnTo>
                  <a:lnTo>
                    <a:pt x="140245" y="1382820"/>
                  </a:lnTo>
                  <a:lnTo>
                    <a:pt x="123416" y="1380015"/>
                  </a:lnTo>
                  <a:lnTo>
                    <a:pt x="103781" y="1363185"/>
                  </a:lnTo>
                  <a:lnTo>
                    <a:pt x="81342" y="1329526"/>
                  </a:lnTo>
                  <a:lnTo>
                    <a:pt x="64513" y="1287453"/>
                  </a:lnTo>
                  <a:lnTo>
                    <a:pt x="47683" y="1248184"/>
                  </a:lnTo>
                  <a:lnTo>
                    <a:pt x="25244" y="1183671"/>
                  </a:lnTo>
                  <a:lnTo>
                    <a:pt x="5610" y="1116353"/>
                  </a:lnTo>
                  <a:lnTo>
                    <a:pt x="0" y="1071475"/>
                  </a:lnTo>
                  <a:lnTo>
                    <a:pt x="5610" y="998547"/>
                  </a:lnTo>
                  <a:lnTo>
                    <a:pt x="16829" y="953669"/>
                  </a:lnTo>
                  <a:lnTo>
                    <a:pt x="36464" y="908790"/>
                  </a:lnTo>
                  <a:lnTo>
                    <a:pt x="53293" y="880741"/>
                  </a:lnTo>
                  <a:lnTo>
                    <a:pt x="61708" y="838668"/>
                  </a:lnTo>
                  <a:lnTo>
                    <a:pt x="84147" y="701227"/>
                  </a:lnTo>
                  <a:lnTo>
                    <a:pt x="95367" y="586226"/>
                  </a:lnTo>
                  <a:lnTo>
                    <a:pt x="117806" y="451590"/>
                  </a:lnTo>
                  <a:lnTo>
                    <a:pt x="120611" y="345004"/>
                  </a:lnTo>
                  <a:lnTo>
                    <a:pt x="112196" y="263661"/>
                  </a:lnTo>
                  <a:lnTo>
                    <a:pt x="98172" y="204758"/>
                  </a:lnTo>
                  <a:lnTo>
                    <a:pt x="84147" y="168295"/>
                  </a:lnTo>
                  <a:lnTo>
                    <a:pt x="56098" y="131831"/>
                  </a:lnTo>
                  <a:lnTo>
                    <a:pt x="263661" y="0"/>
                  </a:lnTo>
                  <a:lnTo>
                    <a:pt x="291710" y="42074"/>
                  </a:lnTo>
                  <a:lnTo>
                    <a:pt x="305735" y="89757"/>
                  </a:lnTo>
                  <a:lnTo>
                    <a:pt x="314149" y="159880"/>
                  </a:lnTo>
                  <a:lnTo>
                    <a:pt x="316954" y="227198"/>
                  </a:lnTo>
                  <a:lnTo>
                    <a:pt x="305735" y="3674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1">
              <a:extLst>
                <a:ext uri="{FF2B5EF4-FFF2-40B4-BE49-F238E27FC236}">
                  <a16:creationId xmlns:a16="http://schemas.microsoft.com/office/drawing/2014/main" id="{26B1B197-8041-44E6-AD96-D5FEDFC9F552}"/>
                </a:ext>
              </a:extLst>
            </p:cNvPr>
            <p:cNvSpPr/>
            <p:nvPr/>
          </p:nvSpPr>
          <p:spPr>
            <a:xfrm>
              <a:off x="5351463" y="5240338"/>
              <a:ext cx="1035050" cy="696912"/>
            </a:xfrm>
            <a:custGeom>
              <a:avLst/>
              <a:gdLst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37 w 1302544"/>
                <a:gd name="connsiteY10" fmla="*/ 276225 h 890588"/>
                <a:gd name="connsiteX11" fmla="*/ 57150 w 1302544"/>
                <a:gd name="connsiteY11" fmla="*/ 371475 h 890588"/>
                <a:gd name="connsiteX12" fmla="*/ 26194 w 1302544"/>
                <a:gd name="connsiteY12" fmla="*/ 440532 h 890588"/>
                <a:gd name="connsiteX13" fmla="*/ 16669 w 1302544"/>
                <a:gd name="connsiteY13" fmla="*/ 471488 h 890588"/>
                <a:gd name="connsiteX14" fmla="*/ 0 w 1302544"/>
                <a:gd name="connsiteY14" fmla="*/ 564357 h 890588"/>
                <a:gd name="connsiteX15" fmla="*/ 2381 w 1302544"/>
                <a:gd name="connsiteY15" fmla="*/ 607219 h 890588"/>
                <a:gd name="connsiteX16" fmla="*/ 11906 w 1302544"/>
                <a:gd name="connsiteY16" fmla="*/ 661988 h 890588"/>
                <a:gd name="connsiteX17" fmla="*/ 35719 w 1302544"/>
                <a:gd name="connsiteY17" fmla="*/ 731044 h 890588"/>
                <a:gd name="connsiteX18" fmla="*/ 59531 w 1302544"/>
                <a:gd name="connsiteY18" fmla="*/ 785813 h 890588"/>
                <a:gd name="connsiteX19" fmla="*/ 71437 w 1302544"/>
                <a:gd name="connsiteY19" fmla="*/ 816769 h 890588"/>
                <a:gd name="connsiteX20" fmla="*/ 85725 w 1302544"/>
                <a:gd name="connsiteY20" fmla="*/ 852488 h 890588"/>
                <a:gd name="connsiteX21" fmla="*/ 100012 w 1302544"/>
                <a:gd name="connsiteY21" fmla="*/ 873919 h 890588"/>
                <a:gd name="connsiteX22" fmla="*/ 114300 w 1302544"/>
                <a:gd name="connsiteY22" fmla="*/ 885825 h 890588"/>
                <a:gd name="connsiteX23" fmla="*/ 126206 w 1302544"/>
                <a:gd name="connsiteY23" fmla="*/ 890588 h 890588"/>
                <a:gd name="connsiteX24" fmla="*/ 147637 w 1302544"/>
                <a:gd name="connsiteY24" fmla="*/ 888207 h 890588"/>
                <a:gd name="connsiteX25" fmla="*/ 166687 w 1302544"/>
                <a:gd name="connsiteY25" fmla="*/ 878682 h 890588"/>
                <a:gd name="connsiteX26" fmla="*/ 183356 w 1302544"/>
                <a:gd name="connsiteY26" fmla="*/ 862013 h 890588"/>
                <a:gd name="connsiteX27" fmla="*/ 207169 w 1302544"/>
                <a:gd name="connsiteY27" fmla="*/ 835819 h 890588"/>
                <a:gd name="connsiteX28" fmla="*/ 247650 w 1302544"/>
                <a:gd name="connsiteY28" fmla="*/ 781050 h 890588"/>
                <a:gd name="connsiteX29" fmla="*/ 307181 w 1302544"/>
                <a:gd name="connsiteY29" fmla="*/ 695325 h 890588"/>
                <a:gd name="connsiteX30" fmla="*/ 330994 w 1302544"/>
                <a:gd name="connsiteY30" fmla="*/ 676275 h 890588"/>
                <a:gd name="connsiteX31" fmla="*/ 557212 w 1302544"/>
                <a:gd name="connsiteY31" fmla="*/ 528638 h 890588"/>
                <a:gd name="connsiteX32" fmla="*/ 835819 w 1302544"/>
                <a:gd name="connsiteY32" fmla="*/ 347663 h 890588"/>
                <a:gd name="connsiteX33" fmla="*/ 1095375 w 1302544"/>
                <a:gd name="connsiteY33" fmla="*/ 178594 h 890588"/>
                <a:gd name="connsiteX34" fmla="*/ 1254919 w 1302544"/>
                <a:gd name="connsiteY34" fmla="*/ 76200 h 890588"/>
                <a:gd name="connsiteX35" fmla="*/ 1283494 w 1302544"/>
                <a:gd name="connsiteY35" fmla="*/ 57150 h 890588"/>
                <a:gd name="connsiteX36" fmla="*/ 1300162 w 1302544"/>
                <a:gd name="connsiteY36" fmla="*/ 33338 h 890588"/>
                <a:gd name="connsiteX37" fmla="*/ 1302544 w 1302544"/>
                <a:gd name="connsiteY37" fmla="*/ 19050 h 890588"/>
                <a:gd name="connsiteX38" fmla="*/ 1297781 w 1302544"/>
                <a:gd name="connsiteY38" fmla="*/ 9525 h 890588"/>
                <a:gd name="connsiteX39" fmla="*/ 1288256 w 1302544"/>
                <a:gd name="connsiteY39" fmla="*/ 2382 h 890588"/>
                <a:gd name="connsiteX40" fmla="*/ 1257300 w 1302544"/>
                <a:gd name="connsiteY40" fmla="*/ 0 h 890588"/>
                <a:gd name="connsiteX41" fmla="*/ 1226344 w 1302544"/>
                <a:gd name="connsiteY41" fmla="*/ 7144 h 890588"/>
                <a:gd name="connsiteX42" fmla="*/ 1047750 w 1302544"/>
                <a:gd name="connsiteY42" fmla="*/ 80963 h 890588"/>
                <a:gd name="connsiteX43" fmla="*/ 747712 w 1302544"/>
                <a:gd name="connsiteY43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57150 w 1302544"/>
                <a:gd name="connsiteY10" fmla="*/ 371475 h 890588"/>
                <a:gd name="connsiteX11" fmla="*/ 26194 w 1302544"/>
                <a:gd name="connsiteY11" fmla="*/ 440532 h 890588"/>
                <a:gd name="connsiteX12" fmla="*/ 16669 w 1302544"/>
                <a:gd name="connsiteY12" fmla="*/ 471488 h 890588"/>
                <a:gd name="connsiteX13" fmla="*/ 0 w 1302544"/>
                <a:gd name="connsiteY13" fmla="*/ 564357 h 890588"/>
                <a:gd name="connsiteX14" fmla="*/ 2381 w 1302544"/>
                <a:gd name="connsiteY14" fmla="*/ 607219 h 890588"/>
                <a:gd name="connsiteX15" fmla="*/ 11906 w 1302544"/>
                <a:gd name="connsiteY15" fmla="*/ 661988 h 890588"/>
                <a:gd name="connsiteX16" fmla="*/ 35719 w 1302544"/>
                <a:gd name="connsiteY16" fmla="*/ 731044 h 890588"/>
                <a:gd name="connsiteX17" fmla="*/ 59531 w 1302544"/>
                <a:gd name="connsiteY17" fmla="*/ 785813 h 890588"/>
                <a:gd name="connsiteX18" fmla="*/ 71437 w 1302544"/>
                <a:gd name="connsiteY18" fmla="*/ 816769 h 890588"/>
                <a:gd name="connsiteX19" fmla="*/ 85725 w 1302544"/>
                <a:gd name="connsiteY19" fmla="*/ 852488 h 890588"/>
                <a:gd name="connsiteX20" fmla="*/ 100012 w 1302544"/>
                <a:gd name="connsiteY20" fmla="*/ 873919 h 890588"/>
                <a:gd name="connsiteX21" fmla="*/ 114300 w 1302544"/>
                <a:gd name="connsiteY21" fmla="*/ 885825 h 890588"/>
                <a:gd name="connsiteX22" fmla="*/ 126206 w 1302544"/>
                <a:gd name="connsiteY22" fmla="*/ 890588 h 890588"/>
                <a:gd name="connsiteX23" fmla="*/ 147637 w 1302544"/>
                <a:gd name="connsiteY23" fmla="*/ 888207 h 890588"/>
                <a:gd name="connsiteX24" fmla="*/ 166687 w 1302544"/>
                <a:gd name="connsiteY24" fmla="*/ 878682 h 890588"/>
                <a:gd name="connsiteX25" fmla="*/ 183356 w 1302544"/>
                <a:gd name="connsiteY25" fmla="*/ 862013 h 890588"/>
                <a:gd name="connsiteX26" fmla="*/ 207169 w 1302544"/>
                <a:gd name="connsiteY26" fmla="*/ 835819 h 890588"/>
                <a:gd name="connsiteX27" fmla="*/ 247650 w 1302544"/>
                <a:gd name="connsiteY27" fmla="*/ 781050 h 890588"/>
                <a:gd name="connsiteX28" fmla="*/ 307181 w 1302544"/>
                <a:gd name="connsiteY28" fmla="*/ 695325 h 890588"/>
                <a:gd name="connsiteX29" fmla="*/ 330994 w 1302544"/>
                <a:gd name="connsiteY29" fmla="*/ 676275 h 890588"/>
                <a:gd name="connsiteX30" fmla="*/ 557212 w 1302544"/>
                <a:gd name="connsiteY30" fmla="*/ 528638 h 890588"/>
                <a:gd name="connsiteX31" fmla="*/ 835819 w 1302544"/>
                <a:gd name="connsiteY31" fmla="*/ 347663 h 890588"/>
                <a:gd name="connsiteX32" fmla="*/ 1095375 w 1302544"/>
                <a:gd name="connsiteY32" fmla="*/ 178594 h 890588"/>
                <a:gd name="connsiteX33" fmla="*/ 1254919 w 1302544"/>
                <a:gd name="connsiteY33" fmla="*/ 76200 h 890588"/>
                <a:gd name="connsiteX34" fmla="*/ 1283494 w 1302544"/>
                <a:gd name="connsiteY34" fmla="*/ 57150 h 890588"/>
                <a:gd name="connsiteX35" fmla="*/ 1300162 w 1302544"/>
                <a:gd name="connsiteY35" fmla="*/ 33338 h 890588"/>
                <a:gd name="connsiteX36" fmla="*/ 1302544 w 1302544"/>
                <a:gd name="connsiteY36" fmla="*/ 19050 h 890588"/>
                <a:gd name="connsiteX37" fmla="*/ 1297781 w 1302544"/>
                <a:gd name="connsiteY37" fmla="*/ 9525 h 890588"/>
                <a:gd name="connsiteX38" fmla="*/ 1288256 w 1302544"/>
                <a:gd name="connsiteY38" fmla="*/ 2382 h 890588"/>
                <a:gd name="connsiteX39" fmla="*/ 1257300 w 1302544"/>
                <a:gd name="connsiteY39" fmla="*/ 0 h 890588"/>
                <a:gd name="connsiteX40" fmla="*/ 1226344 w 1302544"/>
                <a:gd name="connsiteY40" fmla="*/ 7144 h 890588"/>
                <a:gd name="connsiteX41" fmla="*/ 1047750 w 1302544"/>
                <a:gd name="connsiteY41" fmla="*/ 80963 h 890588"/>
                <a:gd name="connsiteX42" fmla="*/ 747712 w 1302544"/>
                <a:gd name="connsiteY42" fmla="*/ 209550 h 890588"/>
                <a:gd name="connsiteX0" fmla="*/ 747712 w 1302544"/>
                <a:gd name="connsiteY0" fmla="*/ 209550 h 890588"/>
                <a:gd name="connsiteX1" fmla="*/ 535781 w 1302544"/>
                <a:gd name="connsiteY1" fmla="*/ 297657 h 890588"/>
                <a:gd name="connsiteX2" fmla="*/ 423862 w 1302544"/>
                <a:gd name="connsiteY2" fmla="*/ 342900 h 890588"/>
                <a:gd name="connsiteX3" fmla="*/ 381000 w 1302544"/>
                <a:gd name="connsiteY3" fmla="*/ 361950 h 890588"/>
                <a:gd name="connsiteX4" fmla="*/ 359569 w 1302544"/>
                <a:gd name="connsiteY4" fmla="*/ 371475 h 890588"/>
                <a:gd name="connsiteX5" fmla="*/ 342900 w 1302544"/>
                <a:gd name="connsiteY5" fmla="*/ 378619 h 890588"/>
                <a:gd name="connsiteX6" fmla="*/ 321469 w 1302544"/>
                <a:gd name="connsiteY6" fmla="*/ 381000 h 890588"/>
                <a:gd name="connsiteX7" fmla="*/ 295275 w 1302544"/>
                <a:gd name="connsiteY7" fmla="*/ 373857 h 890588"/>
                <a:gd name="connsiteX8" fmla="*/ 276225 w 1302544"/>
                <a:gd name="connsiteY8" fmla="*/ 357188 h 890588"/>
                <a:gd name="connsiteX9" fmla="*/ 266700 w 1302544"/>
                <a:gd name="connsiteY9" fmla="*/ 338138 h 890588"/>
                <a:gd name="connsiteX10" fmla="*/ 26194 w 1302544"/>
                <a:gd name="connsiteY10" fmla="*/ 440532 h 890588"/>
                <a:gd name="connsiteX11" fmla="*/ 16669 w 1302544"/>
                <a:gd name="connsiteY11" fmla="*/ 471488 h 890588"/>
                <a:gd name="connsiteX12" fmla="*/ 0 w 1302544"/>
                <a:gd name="connsiteY12" fmla="*/ 564357 h 890588"/>
                <a:gd name="connsiteX13" fmla="*/ 2381 w 1302544"/>
                <a:gd name="connsiteY13" fmla="*/ 607219 h 890588"/>
                <a:gd name="connsiteX14" fmla="*/ 11906 w 1302544"/>
                <a:gd name="connsiteY14" fmla="*/ 661988 h 890588"/>
                <a:gd name="connsiteX15" fmla="*/ 35719 w 1302544"/>
                <a:gd name="connsiteY15" fmla="*/ 731044 h 890588"/>
                <a:gd name="connsiteX16" fmla="*/ 59531 w 1302544"/>
                <a:gd name="connsiteY16" fmla="*/ 785813 h 890588"/>
                <a:gd name="connsiteX17" fmla="*/ 71437 w 1302544"/>
                <a:gd name="connsiteY17" fmla="*/ 816769 h 890588"/>
                <a:gd name="connsiteX18" fmla="*/ 85725 w 1302544"/>
                <a:gd name="connsiteY18" fmla="*/ 852488 h 890588"/>
                <a:gd name="connsiteX19" fmla="*/ 100012 w 1302544"/>
                <a:gd name="connsiteY19" fmla="*/ 873919 h 890588"/>
                <a:gd name="connsiteX20" fmla="*/ 114300 w 1302544"/>
                <a:gd name="connsiteY20" fmla="*/ 885825 h 890588"/>
                <a:gd name="connsiteX21" fmla="*/ 126206 w 1302544"/>
                <a:gd name="connsiteY21" fmla="*/ 890588 h 890588"/>
                <a:gd name="connsiteX22" fmla="*/ 147637 w 1302544"/>
                <a:gd name="connsiteY22" fmla="*/ 888207 h 890588"/>
                <a:gd name="connsiteX23" fmla="*/ 166687 w 1302544"/>
                <a:gd name="connsiteY23" fmla="*/ 878682 h 890588"/>
                <a:gd name="connsiteX24" fmla="*/ 183356 w 1302544"/>
                <a:gd name="connsiteY24" fmla="*/ 862013 h 890588"/>
                <a:gd name="connsiteX25" fmla="*/ 207169 w 1302544"/>
                <a:gd name="connsiteY25" fmla="*/ 835819 h 890588"/>
                <a:gd name="connsiteX26" fmla="*/ 247650 w 1302544"/>
                <a:gd name="connsiteY26" fmla="*/ 781050 h 890588"/>
                <a:gd name="connsiteX27" fmla="*/ 307181 w 1302544"/>
                <a:gd name="connsiteY27" fmla="*/ 695325 h 890588"/>
                <a:gd name="connsiteX28" fmla="*/ 330994 w 1302544"/>
                <a:gd name="connsiteY28" fmla="*/ 676275 h 890588"/>
                <a:gd name="connsiteX29" fmla="*/ 557212 w 1302544"/>
                <a:gd name="connsiteY29" fmla="*/ 528638 h 890588"/>
                <a:gd name="connsiteX30" fmla="*/ 835819 w 1302544"/>
                <a:gd name="connsiteY30" fmla="*/ 347663 h 890588"/>
                <a:gd name="connsiteX31" fmla="*/ 1095375 w 1302544"/>
                <a:gd name="connsiteY31" fmla="*/ 178594 h 890588"/>
                <a:gd name="connsiteX32" fmla="*/ 1254919 w 1302544"/>
                <a:gd name="connsiteY32" fmla="*/ 76200 h 890588"/>
                <a:gd name="connsiteX33" fmla="*/ 1283494 w 1302544"/>
                <a:gd name="connsiteY33" fmla="*/ 57150 h 890588"/>
                <a:gd name="connsiteX34" fmla="*/ 1300162 w 1302544"/>
                <a:gd name="connsiteY34" fmla="*/ 33338 h 890588"/>
                <a:gd name="connsiteX35" fmla="*/ 1302544 w 1302544"/>
                <a:gd name="connsiteY35" fmla="*/ 19050 h 890588"/>
                <a:gd name="connsiteX36" fmla="*/ 1297781 w 1302544"/>
                <a:gd name="connsiteY36" fmla="*/ 9525 h 890588"/>
                <a:gd name="connsiteX37" fmla="*/ 1288256 w 1302544"/>
                <a:gd name="connsiteY37" fmla="*/ 2382 h 890588"/>
                <a:gd name="connsiteX38" fmla="*/ 1257300 w 1302544"/>
                <a:gd name="connsiteY38" fmla="*/ 0 h 890588"/>
                <a:gd name="connsiteX39" fmla="*/ 1226344 w 1302544"/>
                <a:gd name="connsiteY39" fmla="*/ 7144 h 890588"/>
                <a:gd name="connsiteX40" fmla="*/ 1047750 w 1302544"/>
                <a:gd name="connsiteY40" fmla="*/ 80963 h 890588"/>
                <a:gd name="connsiteX41" fmla="*/ 747712 w 1302544"/>
                <a:gd name="connsiteY41" fmla="*/ 209550 h 890588"/>
                <a:gd name="connsiteX0" fmla="*/ 16669 w 1302544"/>
                <a:gd name="connsiteY0" fmla="*/ 471488 h 890588"/>
                <a:gd name="connsiteX1" fmla="*/ 0 w 1302544"/>
                <a:gd name="connsiteY1" fmla="*/ 564357 h 890588"/>
                <a:gd name="connsiteX2" fmla="*/ 2381 w 1302544"/>
                <a:gd name="connsiteY2" fmla="*/ 607219 h 890588"/>
                <a:gd name="connsiteX3" fmla="*/ 11906 w 1302544"/>
                <a:gd name="connsiteY3" fmla="*/ 661988 h 890588"/>
                <a:gd name="connsiteX4" fmla="*/ 35719 w 1302544"/>
                <a:gd name="connsiteY4" fmla="*/ 731044 h 890588"/>
                <a:gd name="connsiteX5" fmla="*/ 59531 w 1302544"/>
                <a:gd name="connsiteY5" fmla="*/ 785813 h 890588"/>
                <a:gd name="connsiteX6" fmla="*/ 71437 w 1302544"/>
                <a:gd name="connsiteY6" fmla="*/ 816769 h 890588"/>
                <a:gd name="connsiteX7" fmla="*/ 85725 w 1302544"/>
                <a:gd name="connsiteY7" fmla="*/ 852488 h 890588"/>
                <a:gd name="connsiteX8" fmla="*/ 100012 w 1302544"/>
                <a:gd name="connsiteY8" fmla="*/ 873919 h 890588"/>
                <a:gd name="connsiteX9" fmla="*/ 114300 w 1302544"/>
                <a:gd name="connsiteY9" fmla="*/ 885825 h 890588"/>
                <a:gd name="connsiteX10" fmla="*/ 126206 w 1302544"/>
                <a:gd name="connsiteY10" fmla="*/ 890588 h 890588"/>
                <a:gd name="connsiteX11" fmla="*/ 147637 w 1302544"/>
                <a:gd name="connsiteY11" fmla="*/ 888207 h 890588"/>
                <a:gd name="connsiteX12" fmla="*/ 166687 w 1302544"/>
                <a:gd name="connsiteY12" fmla="*/ 878682 h 890588"/>
                <a:gd name="connsiteX13" fmla="*/ 183356 w 1302544"/>
                <a:gd name="connsiteY13" fmla="*/ 862013 h 890588"/>
                <a:gd name="connsiteX14" fmla="*/ 207169 w 1302544"/>
                <a:gd name="connsiteY14" fmla="*/ 835819 h 890588"/>
                <a:gd name="connsiteX15" fmla="*/ 247650 w 1302544"/>
                <a:gd name="connsiteY15" fmla="*/ 781050 h 890588"/>
                <a:gd name="connsiteX16" fmla="*/ 307181 w 1302544"/>
                <a:gd name="connsiteY16" fmla="*/ 695325 h 890588"/>
                <a:gd name="connsiteX17" fmla="*/ 330994 w 1302544"/>
                <a:gd name="connsiteY17" fmla="*/ 676275 h 890588"/>
                <a:gd name="connsiteX18" fmla="*/ 557212 w 1302544"/>
                <a:gd name="connsiteY18" fmla="*/ 528638 h 890588"/>
                <a:gd name="connsiteX19" fmla="*/ 835819 w 1302544"/>
                <a:gd name="connsiteY19" fmla="*/ 347663 h 890588"/>
                <a:gd name="connsiteX20" fmla="*/ 1095375 w 1302544"/>
                <a:gd name="connsiteY20" fmla="*/ 178594 h 890588"/>
                <a:gd name="connsiteX21" fmla="*/ 1254919 w 1302544"/>
                <a:gd name="connsiteY21" fmla="*/ 76200 h 890588"/>
                <a:gd name="connsiteX22" fmla="*/ 1283494 w 1302544"/>
                <a:gd name="connsiteY22" fmla="*/ 57150 h 890588"/>
                <a:gd name="connsiteX23" fmla="*/ 1300162 w 1302544"/>
                <a:gd name="connsiteY23" fmla="*/ 33338 h 890588"/>
                <a:gd name="connsiteX24" fmla="*/ 1302544 w 1302544"/>
                <a:gd name="connsiteY24" fmla="*/ 19050 h 890588"/>
                <a:gd name="connsiteX25" fmla="*/ 1297781 w 1302544"/>
                <a:gd name="connsiteY25" fmla="*/ 9525 h 890588"/>
                <a:gd name="connsiteX26" fmla="*/ 1288256 w 1302544"/>
                <a:gd name="connsiteY26" fmla="*/ 2382 h 890588"/>
                <a:gd name="connsiteX27" fmla="*/ 1257300 w 1302544"/>
                <a:gd name="connsiteY27" fmla="*/ 0 h 890588"/>
                <a:gd name="connsiteX28" fmla="*/ 1226344 w 1302544"/>
                <a:gd name="connsiteY28" fmla="*/ 7144 h 890588"/>
                <a:gd name="connsiteX29" fmla="*/ 1047750 w 1302544"/>
                <a:gd name="connsiteY29" fmla="*/ 80963 h 890588"/>
                <a:gd name="connsiteX30" fmla="*/ 747712 w 1302544"/>
                <a:gd name="connsiteY30" fmla="*/ 209550 h 890588"/>
                <a:gd name="connsiteX31" fmla="*/ 535781 w 1302544"/>
                <a:gd name="connsiteY31" fmla="*/ 297657 h 890588"/>
                <a:gd name="connsiteX32" fmla="*/ 423862 w 1302544"/>
                <a:gd name="connsiteY32" fmla="*/ 342900 h 890588"/>
                <a:gd name="connsiteX33" fmla="*/ 381000 w 1302544"/>
                <a:gd name="connsiteY33" fmla="*/ 361950 h 890588"/>
                <a:gd name="connsiteX34" fmla="*/ 359569 w 1302544"/>
                <a:gd name="connsiteY34" fmla="*/ 371475 h 890588"/>
                <a:gd name="connsiteX35" fmla="*/ 342900 w 1302544"/>
                <a:gd name="connsiteY35" fmla="*/ 378619 h 890588"/>
                <a:gd name="connsiteX36" fmla="*/ 321469 w 1302544"/>
                <a:gd name="connsiteY36" fmla="*/ 381000 h 890588"/>
                <a:gd name="connsiteX37" fmla="*/ 295275 w 1302544"/>
                <a:gd name="connsiteY37" fmla="*/ 373857 h 890588"/>
                <a:gd name="connsiteX38" fmla="*/ 276225 w 1302544"/>
                <a:gd name="connsiteY38" fmla="*/ 357188 h 890588"/>
                <a:gd name="connsiteX39" fmla="*/ 266700 w 1302544"/>
                <a:gd name="connsiteY39" fmla="*/ 338138 h 890588"/>
                <a:gd name="connsiteX40" fmla="*/ 117690 w 1302544"/>
                <a:gd name="connsiteY40" fmla="*/ 531809 h 890588"/>
                <a:gd name="connsiteX0" fmla="*/ 0 w 1302544"/>
                <a:gd name="connsiteY0" fmla="*/ 564357 h 890588"/>
                <a:gd name="connsiteX1" fmla="*/ 2381 w 1302544"/>
                <a:gd name="connsiteY1" fmla="*/ 607219 h 890588"/>
                <a:gd name="connsiteX2" fmla="*/ 11906 w 1302544"/>
                <a:gd name="connsiteY2" fmla="*/ 661988 h 890588"/>
                <a:gd name="connsiteX3" fmla="*/ 35719 w 1302544"/>
                <a:gd name="connsiteY3" fmla="*/ 731044 h 890588"/>
                <a:gd name="connsiteX4" fmla="*/ 59531 w 1302544"/>
                <a:gd name="connsiteY4" fmla="*/ 785813 h 890588"/>
                <a:gd name="connsiteX5" fmla="*/ 71437 w 1302544"/>
                <a:gd name="connsiteY5" fmla="*/ 816769 h 890588"/>
                <a:gd name="connsiteX6" fmla="*/ 85725 w 1302544"/>
                <a:gd name="connsiteY6" fmla="*/ 852488 h 890588"/>
                <a:gd name="connsiteX7" fmla="*/ 100012 w 1302544"/>
                <a:gd name="connsiteY7" fmla="*/ 873919 h 890588"/>
                <a:gd name="connsiteX8" fmla="*/ 114300 w 1302544"/>
                <a:gd name="connsiteY8" fmla="*/ 885825 h 890588"/>
                <a:gd name="connsiteX9" fmla="*/ 126206 w 1302544"/>
                <a:gd name="connsiteY9" fmla="*/ 890588 h 890588"/>
                <a:gd name="connsiteX10" fmla="*/ 147637 w 1302544"/>
                <a:gd name="connsiteY10" fmla="*/ 888207 h 890588"/>
                <a:gd name="connsiteX11" fmla="*/ 166687 w 1302544"/>
                <a:gd name="connsiteY11" fmla="*/ 878682 h 890588"/>
                <a:gd name="connsiteX12" fmla="*/ 183356 w 1302544"/>
                <a:gd name="connsiteY12" fmla="*/ 862013 h 890588"/>
                <a:gd name="connsiteX13" fmla="*/ 207169 w 1302544"/>
                <a:gd name="connsiteY13" fmla="*/ 835819 h 890588"/>
                <a:gd name="connsiteX14" fmla="*/ 247650 w 1302544"/>
                <a:gd name="connsiteY14" fmla="*/ 781050 h 890588"/>
                <a:gd name="connsiteX15" fmla="*/ 307181 w 1302544"/>
                <a:gd name="connsiteY15" fmla="*/ 695325 h 890588"/>
                <a:gd name="connsiteX16" fmla="*/ 330994 w 1302544"/>
                <a:gd name="connsiteY16" fmla="*/ 676275 h 890588"/>
                <a:gd name="connsiteX17" fmla="*/ 557212 w 1302544"/>
                <a:gd name="connsiteY17" fmla="*/ 528638 h 890588"/>
                <a:gd name="connsiteX18" fmla="*/ 835819 w 1302544"/>
                <a:gd name="connsiteY18" fmla="*/ 347663 h 890588"/>
                <a:gd name="connsiteX19" fmla="*/ 1095375 w 1302544"/>
                <a:gd name="connsiteY19" fmla="*/ 178594 h 890588"/>
                <a:gd name="connsiteX20" fmla="*/ 1254919 w 1302544"/>
                <a:gd name="connsiteY20" fmla="*/ 76200 h 890588"/>
                <a:gd name="connsiteX21" fmla="*/ 1283494 w 1302544"/>
                <a:gd name="connsiteY21" fmla="*/ 57150 h 890588"/>
                <a:gd name="connsiteX22" fmla="*/ 1300162 w 1302544"/>
                <a:gd name="connsiteY22" fmla="*/ 33338 h 890588"/>
                <a:gd name="connsiteX23" fmla="*/ 1302544 w 1302544"/>
                <a:gd name="connsiteY23" fmla="*/ 19050 h 890588"/>
                <a:gd name="connsiteX24" fmla="*/ 1297781 w 1302544"/>
                <a:gd name="connsiteY24" fmla="*/ 9525 h 890588"/>
                <a:gd name="connsiteX25" fmla="*/ 1288256 w 1302544"/>
                <a:gd name="connsiteY25" fmla="*/ 2382 h 890588"/>
                <a:gd name="connsiteX26" fmla="*/ 1257300 w 1302544"/>
                <a:gd name="connsiteY26" fmla="*/ 0 h 890588"/>
                <a:gd name="connsiteX27" fmla="*/ 1226344 w 1302544"/>
                <a:gd name="connsiteY27" fmla="*/ 7144 h 890588"/>
                <a:gd name="connsiteX28" fmla="*/ 1047750 w 1302544"/>
                <a:gd name="connsiteY28" fmla="*/ 80963 h 890588"/>
                <a:gd name="connsiteX29" fmla="*/ 747712 w 1302544"/>
                <a:gd name="connsiteY29" fmla="*/ 209550 h 890588"/>
                <a:gd name="connsiteX30" fmla="*/ 535781 w 1302544"/>
                <a:gd name="connsiteY30" fmla="*/ 297657 h 890588"/>
                <a:gd name="connsiteX31" fmla="*/ 423862 w 1302544"/>
                <a:gd name="connsiteY31" fmla="*/ 342900 h 890588"/>
                <a:gd name="connsiteX32" fmla="*/ 381000 w 1302544"/>
                <a:gd name="connsiteY32" fmla="*/ 361950 h 890588"/>
                <a:gd name="connsiteX33" fmla="*/ 359569 w 1302544"/>
                <a:gd name="connsiteY33" fmla="*/ 371475 h 890588"/>
                <a:gd name="connsiteX34" fmla="*/ 342900 w 1302544"/>
                <a:gd name="connsiteY34" fmla="*/ 378619 h 890588"/>
                <a:gd name="connsiteX35" fmla="*/ 321469 w 1302544"/>
                <a:gd name="connsiteY35" fmla="*/ 381000 h 890588"/>
                <a:gd name="connsiteX36" fmla="*/ 295275 w 1302544"/>
                <a:gd name="connsiteY36" fmla="*/ 373857 h 890588"/>
                <a:gd name="connsiteX37" fmla="*/ 276225 w 1302544"/>
                <a:gd name="connsiteY37" fmla="*/ 357188 h 890588"/>
                <a:gd name="connsiteX38" fmla="*/ 266700 w 1302544"/>
                <a:gd name="connsiteY38" fmla="*/ 338138 h 890588"/>
                <a:gd name="connsiteX39" fmla="*/ 117690 w 1302544"/>
                <a:gd name="connsiteY39" fmla="*/ 531809 h 890588"/>
                <a:gd name="connsiteX0" fmla="*/ 0 w 1300163"/>
                <a:gd name="connsiteY0" fmla="*/ 607219 h 890588"/>
                <a:gd name="connsiteX1" fmla="*/ 9525 w 1300163"/>
                <a:gd name="connsiteY1" fmla="*/ 661988 h 890588"/>
                <a:gd name="connsiteX2" fmla="*/ 33338 w 1300163"/>
                <a:gd name="connsiteY2" fmla="*/ 731044 h 890588"/>
                <a:gd name="connsiteX3" fmla="*/ 57150 w 1300163"/>
                <a:gd name="connsiteY3" fmla="*/ 785813 h 890588"/>
                <a:gd name="connsiteX4" fmla="*/ 69056 w 1300163"/>
                <a:gd name="connsiteY4" fmla="*/ 816769 h 890588"/>
                <a:gd name="connsiteX5" fmla="*/ 83344 w 1300163"/>
                <a:gd name="connsiteY5" fmla="*/ 852488 h 890588"/>
                <a:gd name="connsiteX6" fmla="*/ 97631 w 1300163"/>
                <a:gd name="connsiteY6" fmla="*/ 873919 h 890588"/>
                <a:gd name="connsiteX7" fmla="*/ 111919 w 1300163"/>
                <a:gd name="connsiteY7" fmla="*/ 885825 h 890588"/>
                <a:gd name="connsiteX8" fmla="*/ 123825 w 1300163"/>
                <a:gd name="connsiteY8" fmla="*/ 890588 h 890588"/>
                <a:gd name="connsiteX9" fmla="*/ 145256 w 1300163"/>
                <a:gd name="connsiteY9" fmla="*/ 888207 h 890588"/>
                <a:gd name="connsiteX10" fmla="*/ 164306 w 1300163"/>
                <a:gd name="connsiteY10" fmla="*/ 878682 h 890588"/>
                <a:gd name="connsiteX11" fmla="*/ 180975 w 1300163"/>
                <a:gd name="connsiteY11" fmla="*/ 862013 h 890588"/>
                <a:gd name="connsiteX12" fmla="*/ 204788 w 1300163"/>
                <a:gd name="connsiteY12" fmla="*/ 835819 h 890588"/>
                <a:gd name="connsiteX13" fmla="*/ 245269 w 1300163"/>
                <a:gd name="connsiteY13" fmla="*/ 781050 h 890588"/>
                <a:gd name="connsiteX14" fmla="*/ 304800 w 1300163"/>
                <a:gd name="connsiteY14" fmla="*/ 695325 h 890588"/>
                <a:gd name="connsiteX15" fmla="*/ 328613 w 1300163"/>
                <a:gd name="connsiteY15" fmla="*/ 676275 h 890588"/>
                <a:gd name="connsiteX16" fmla="*/ 554831 w 1300163"/>
                <a:gd name="connsiteY16" fmla="*/ 528638 h 890588"/>
                <a:gd name="connsiteX17" fmla="*/ 833438 w 1300163"/>
                <a:gd name="connsiteY17" fmla="*/ 347663 h 890588"/>
                <a:gd name="connsiteX18" fmla="*/ 1092994 w 1300163"/>
                <a:gd name="connsiteY18" fmla="*/ 178594 h 890588"/>
                <a:gd name="connsiteX19" fmla="*/ 1252538 w 1300163"/>
                <a:gd name="connsiteY19" fmla="*/ 76200 h 890588"/>
                <a:gd name="connsiteX20" fmla="*/ 1281113 w 1300163"/>
                <a:gd name="connsiteY20" fmla="*/ 57150 h 890588"/>
                <a:gd name="connsiteX21" fmla="*/ 1297781 w 1300163"/>
                <a:gd name="connsiteY21" fmla="*/ 33338 h 890588"/>
                <a:gd name="connsiteX22" fmla="*/ 1300163 w 1300163"/>
                <a:gd name="connsiteY22" fmla="*/ 19050 h 890588"/>
                <a:gd name="connsiteX23" fmla="*/ 1295400 w 1300163"/>
                <a:gd name="connsiteY23" fmla="*/ 9525 h 890588"/>
                <a:gd name="connsiteX24" fmla="*/ 1285875 w 1300163"/>
                <a:gd name="connsiteY24" fmla="*/ 2382 h 890588"/>
                <a:gd name="connsiteX25" fmla="*/ 1254919 w 1300163"/>
                <a:gd name="connsiteY25" fmla="*/ 0 h 890588"/>
                <a:gd name="connsiteX26" fmla="*/ 1223963 w 1300163"/>
                <a:gd name="connsiteY26" fmla="*/ 7144 h 890588"/>
                <a:gd name="connsiteX27" fmla="*/ 1045369 w 1300163"/>
                <a:gd name="connsiteY27" fmla="*/ 80963 h 890588"/>
                <a:gd name="connsiteX28" fmla="*/ 745331 w 1300163"/>
                <a:gd name="connsiteY28" fmla="*/ 209550 h 890588"/>
                <a:gd name="connsiteX29" fmla="*/ 533400 w 1300163"/>
                <a:gd name="connsiteY29" fmla="*/ 297657 h 890588"/>
                <a:gd name="connsiteX30" fmla="*/ 421481 w 1300163"/>
                <a:gd name="connsiteY30" fmla="*/ 342900 h 890588"/>
                <a:gd name="connsiteX31" fmla="*/ 378619 w 1300163"/>
                <a:gd name="connsiteY31" fmla="*/ 361950 h 890588"/>
                <a:gd name="connsiteX32" fmla="*/ 357188 w 1300163"/>
                <a:gd name="connsiteY32" fmla="*/ 371475 h 890588"/>
                <a:gd name="connsiteX33" fmla="*/ 340519 w 1300163"/>
                <a:gd name="connsiteY33" fmla="*/ 378619 h 890588"/>
                <a:gd name="connsiteX34" fmla="*/ 319088 w 1300163"/>
                <a:gd name="connsiteY34" fmla="*/ 381000 h 890588"/>
                <a:gd name="connsiteX35" fmla="*/ 292894 w 1300163"/>
                <a:gd name="connsiteY35" fmla="*/ 373857 h 890588"/>
                <a:gd name="connsiteX36" fmla="*/ 273844 w 1300163"/>
                <a:gd name="connsiteY36" fmla="*/ 357188 h 890588"/>
                <a:gd name="connsiteX37" fmla="*/ 264319 w 1300163"/>
                <a:gd name="connsiteY37" fmla="*/ 338138 h 890588"/>
                <a:gd name="connsiteX38" fmla="*/ 115309 w 1300163"/>
                <a:gd name="connsiteY38" fmla="*/ 531809 h 890588"/>
                <a:gd name="connsiteX0" fmla="*/ 0 w 1290638"/>
                <a:gd name="connsiteY0" fmla="*/ 661988 h 890588"/>
                <a:gd name="connsiteX1" fmla="*/ 23813 w 1290638"/>
                <a:gd name="connsiteY1" fmla="*/ 731044 h 890588"/>
                <a:gd name="connsiteX2" fmla="*/ 47625 w 1290638"/>
                <a:gd name="connsiteY2" fmla="*/ 785813 h 890588"/>
                <a:gd name="connsiteX3" fmla="*/ 59531 w 1290638"/>
                <a:gd name="connsiteY3" fmla="*/ 816769 h 890588"/>
                <a:gd name="connsiteX4" fmla="*/ 73819 w 1290638"/>
                <a:gd name="connsiteY4" fmla="*/ 852488 h 890588"/>
                <a:gd name="connsiteX5" fmla="*/ 88106 w 1290638"/>
                <a:gd name="connsiteY5" fmla="*/ 873919 h 890588"/>
                <a:gd name="connsiteX6" fmla="*/ 102394 w 1290638"/>
                <a:gd name="connsiteY6" fmla="*/ 885825 h 890588"/>
                <a:gd name="connsiteX7" fmla="*/ 114300 w 1290638"/>
                <a:gd name="connsiteY7" fmla="*/ 890588 h 890588"/>
                <a:gd name="connsiteX8" fmla="*/ 135731 w 1290638"/>
                <a:gd name="connsiteY8" fmla="*/ 888207 h 890588"/>
                <a:gd name="connsiteX9" fmla="*/ 154781 w 1290638"/>
                <a:gd name="connsiteY9" fmla="*/ 878682 h 890588"/>
                <a:gd name="connsiteX10" fmla="*/ 171450 w 1290638"/>
                <a:gd name="connsiteY10" fmla="*/ 862013 h 890588"/>
                <a:gd name="connsiteX11" fmla="*/ 195263 w 1290638"/>
                <a:gd name="connsiteY11" fmla="*/ 835819 h 890588"/>
                <a:gd name="connsiteX12" fmla="*/ 235744 w 1290638"/>
                <a:gd name="connsiteY12" fmla="*/ 781050 h 890588"/>
                <a:gd name="connsiteX13" fmla="*/ 295275 w 1290638"/>
                <a:gd name="connsiteY13" fmla="*/ 695325 h 890588"/>
                <a:gd name="connsiteX14" fmla="*/ 319088 w 1290638"/>
                <a:gd name="connsiteY14" fmla="*/ 676275 h 890588"/>
                <a:gd name="connsiteX15" fmla="*/ 545306 w 1290638"/>
                <a:gd name="connsiteY15" fmla="*/ 528638 h 890588"/>
                <a:gd name="connsiteX16" fmla="*/ 823913 w 1290638"/>
                <a:gd name="connsiteY16" fmla="*/ 347663 h 890588"/>
                <a:gd name="connsiteX17" fmla="*/ 1083469 w 1290638"/>
                <a:gd name="connsiteY17" fmla="*/ 178594 h 890588"/>
                <a:gd name="connsiteX18" fmla="*/ 1243013 w 1290638"/>
                <a:gd name="connsiteY18" fmla="*/ 76200 h 890588"/>
                <a:gd name="connsiteX19" fmla="*/ 1271588 w 1290638"/>
                <a:gd name="connsiteY19" fmla="*/ 57150 h 890588"/>
                <a:gd name="connsiteX20" fmla="*/ 1288256 w 1290638"/>
                <a:gd name="connsiteY20" fmla="*/ 33338 h 890588"/>
                <a:gd name="connsiteX21" fmla="*/ 1290638 w 1290638"/>
                <a:gd name="connsiteY21" fmla="*/ 19050 h 890588"/>
                <a:gd name="connsiteX22" fmla="*/ 1285875 w 1290638"/>
                <a:gd name="connsiteY22" fmla="*/ 9525 h 890588"/>
                <a:gd name="connsiteX23" fmla="*/ 1276350 w 1290638"/>
                <a:gd name="connsiteY23" fmla="*/ 2382 h 890588"/>
                <a:gd name="connsiteX24" fmla="*/ 1245394 w 1290638"/>
                <a:gd name="connsiteY24" fmla="*/ 0 h 890588"/>
                <a:gd name="connsiteX25" fmla="*/ 1214438 w 1290638"/>
                <a:gd name="connsiteY25" fmla="*/ 7144 h 890588"/>
                <a:gd name="connsiteX26" fmla="*/ 1035844 w 1290638"/>
                <a:gd name="connsiteY26" fmla="*/ 80963 h 890588"/>
                <a:gd name="connsiteX27" fmla="*/ 735806 w 1290638"/>
                <a:gd name="connsiteY27" fmla="*/ 209550 h 890588"/>
                <a:gd name="connsiteX28" fmla="*/ 523875 w 1290638"/>
                <a:gd name="connsiteY28" fmla="*/ 297657 h 890588"/>
                <a:gd name="connsiteX29" fmla="*/ 411956 w 1290638"/>
                <a:gd name="connsiteY29" fmla="*/ 342900 h 890588"/>
                <a:gd name="connsiteX30" fmla="*/ 369094 w 1290638"/>
                <a:gd name="connsiteY30" fmla="*/ 361950 h 890588"/>
                <a:gd name="connsiteX31" fmla="*/ 347663 w 1290638"/>
                <a:gd name="connsiteY31" fmla="*/ 371475 h 890588"/>
                <a:gd name="connsiteX32" fmla="*/ 330994 w 1290638"/>
                <a:gd name="connsiteY32" fmla="*/ 378619 h 890588"/>
                <a:gd name="connsiteX33" fmla="*/ 309563 w 1290638"/>
                <a:gd name="connsiteY33" fmla="*/ 381000 h 890588"/>
                <a:gd name="connsiteX34" fmla="*/ 283369 w 1290638"/>
                <a:gd name="connsiteY34" fmla="*/ 373857 h 890588"/>
                <a:gd name="connsiteX35" fmla="*/ 264319 w 1290638"/>
                <a:gd name="connsiteY35" fmla="*/ 357188 h 890588"/>
                <a:gd name="connsiteX36" fmla="*/ 254794 w 1290638"/>
                <a:gd name="connsiteY36" fmla="*/ 338138 h 890588"/>
                <a:gd name="connsiteX37" fmla="*/ 105784 w 1290638"/>
                <a:gd name="connsiteY37" fmla="*/ 531809 h 890588"/>
                <a:gd name="connsiteX0" fmla="*/ 0 w 1266825"/>
                <a:gd name="connsiteY0" fmla="*/ 731044 h 890588"/>
                <a:gd name="connsiteX1" fmla="*/ 23812 w 1266825"/>
                <a:gd name="connsiteY1" fmla="*/ 785813 h 890588"/>
                <a:gd name="connsiteX2" fmla="*/ 35718 w 1266825"/>
                <a:gd name="connsiteY2" fmla="*/ 816769 h 890588"/>
                <a:gd name="connsiteX3" fmla="*/ 50006 w 1266825"/>
                <a:gd name="connsiteY3" fmla="*/ 852488 h 890588"/>
                <a:gd name="connsiteX4" fmla="*/ 64293 w 1266825"/>
                <a:gd name="connsiteY4" fmla="*/ 873919 h 890588"/>
                <a:gd name="connsiteX5" fmla="*/ 78581 w 1266825"/>
                <a:gd name="connsiteY5" fmla="*/ 885825 h 890588"/>
                <a:gd name="connsiteX6" fmla="*/ 90487 w 1266825"/>
                <a:gd name="connsiteY6" fmla="*/ 890588 h 890588"/>
                <a:gd name="connsiteX7" fmla="*/ 111918 w 1266825"/>
                <a:gd name="connsiteY7" fmla="*/ 888207 h 890588"/>
                <a:gd name="connsiteX8" fmla="*/ 130968 w 1266825"/>
                <a:gd name="connsiteY8" fmla="*/ 878682 h 890588"/>
                <a:gd name="connsiteX9" fmla="*/ 147637 w 1266825"/>
                <a:gd name="connsiteY9" fmla="*/ 862013 h 890588"/>
                <a:gd name="connsiteX10" fmla="*/ 171450 w 1266825"/>
                <a:gd name="connsiteY10" fmla="*/ 835819 h 890588"/>
                <a:gd name="connsiteX11" fmla="*/ 211931 w 1266825"/>
                <a:gd name="connsiteY11" fmla="*/ 781050 h 890588"/>
                <a:gd name="connsiteX12" fmla="*/ 271462 w 1266825"/>
                <a:gd name="connsiteY12" fmla="*/ 695325 h 890588"/>
                <a:gd name="connsiteX13" fmla="*/ 295275 w 1266825"/>
                <a:gd name="connsiteY13" fmla="*/ 676275 h 890588"/>
                <a:gd name="connsiteX14" fmla="*/ 521493 w 1266825"/>
                <a:gd name="connsiteY14" fmla="*/ 528638 h 890588"/>
                <a:gd name="connsiteX15" fmla="*/ 800100 w 1266825"/>
                <a:gd name="connsiteY15" fmla="*/ 347663 h 890588"/>
                <a:gd name="connsiteX16" fmla="*/ 1059656 w 1266825"/>
                <a:gd name="connsiteY16" fmla="*/ 178594 h 890588"/>
                <a:gd name="connsiteX17" fmla="*/ 1219200 w 1266825"/>
                <a:gd name="connsiteY17" fmla="*/ 76200 h 890588"/>
                <a:gd name="connsiteX18" fmla="*/ 1247775 w 1266825"/>
                <a:gd name="connsiteY18" fmla="*/ 57150 h 890588"/>
                <a:gd name="connsiteX19" fmla="*/ 1264443 w 1266825"/>
                <a:gd name="connsiteY19" fmla="*/ 33338 h 890588"/>
                <a:gd name="connsiteX20" fmla="*/ 1266825 w 1266825"/>
                <a:gd name="connsiteY20" fmla="*/ 19050 h 890588"/>
                <a:gd name="connsiteX21" fmla="*/ 1262062 w 1266825"/>
                <a:gd name="connsiteY21" fmla="*/ 9525 h 890588"/>
                <a:gd name="connsiteX22" fmla="*/ 1252537 w 1266825"/>
                <a:gd name="connsiteY22" fmla="*/ 2382 h 890588"/>
                <a:gd name="connsiteX23" fmla="*/ 1221581 w 1266825"/>
                <a:gd name="connsiteY23" fmla="*/ 0 h 890588"/>
                <a:gd name="connsiteX24" fmla="*/ 1190625 w 1266825"/>
                <a:gd name="connsiteY24" fmla="*/ 7144 h 890588"/>
                <a:gd name="connsiteX25" fmla="*/ 1012031 w 1266825"/>
                <a:gd name="connsiteY25" fmla="*/ 80963 h 890588"/>
                <a:gd name="connsiteX26" fmla="*/ 711993 w 1266825"/>
                <a:gd name="connsiteY26" fmla="*/ 209550 h 890588"/>
                <a:gd name="connsiteX27" fmla="*/ 500062 w 1266825"/>
                <a:gd name="connsiteY27" fmla="*/ 297657 h 890588"/>
                <a:gd name="connsiteX28" fmla="*/ 388143 w 1266825"/>
                <a:gd name="connsiteY28" fmla="*/ 342900 h 890588"/>
                <a:gd name="connsiteX29" fmla="*/ 345281 w 1266825"/>
                <a:gd name="connsiteY29" fmla="*/ 361950 h 890588"/>
                <a:gd name="connsiteX30" fmla="*/ 323850 w 1266825"/>
                <a:gd name="connsiteY30" fmla="*/ 371475 h 890588"/>
                <a:gd name="connsiteX31" fmla="*/ 307181 w 1266825"/>
                <a:gd name="connsiteY31" fmla="*/ 378619 h 890588"/>
                <a:gd name="connsiteX32" fmla="*/ 285750 w 1266825"/>
                <a:gd name="connsiteY32" fmla="*/ 381000 h 890588"/>
                <a:gd name="connsiteX33" fmla="*/ 259556 w 1266825"/>
                <a:gd name="connsiteY33" fmla="*/ 373857 h 890588"/>
                <a:gd name="connsiteX34" fmla="*/ 240506 w 1266825"/>
                <a:gd name="connsiteY34" fmla="*/ 357188 h 890588"/>
                <a:gd name="connsiteX35" fmla="*/ 230981 w 1266825"/>
                <a:gd name="connsiteY35" fmla="*/ 338138 h 890588"/>
                <a:gd name="connsiteX36" fmla="*/ 81971 w 1266825"/>
                <a:gd name="connsiteY36" fmla="*/ 531809 h 890588"/>
                <a:gd name="connsiteX0" fmla="*/ 0 w 1243013"/>
                <a:gd name="connsiteY0" fmla="*/ 785813 h 890588"/>
                <a:gd name="connsiteX1" fmla="*/ 11906 w 1243013"/>
                <a:gd name="connsiteY1" fmla="*/ 816769 h 890588"/>
                <a:gd name="connsiteX2" fmla="*/ 26194 w 1243013"/>
                <a:gd name="connsiteY2" fmla="*/ 852488 h 890588"/>
                <a:gd name="connsiteX3" fmla="*/ 40481 w 1243013"/>
                <a:gd name="connsiteY3" fmla="*/ 873919 h 890588"/>
                <a:gd name="connsiteX4" fmla="*/ 54769 w 1243013"/>
                <a:gd name="connsiteY4" fmla="*/ 885825 h 890588"/>
                <a:gd name="connsiteX5" fmla="*/ 66675 w 1243013"/>
                <a:gd name="connsiteY5" fmla="*/ 890588 h 890588"/>
                <a:gd name="connsiteX6" fmla="*/ 88106 w 1243013"/>
                <a:gd name="connsiteY6" fmla="*/ 888207 h 890588"/>
                <a:gd name="connsiteX7" fmla="*/ 107156 w 1243013"/>
                <a:gd name="connsiteY7" fmla="*/ 878682 h 890588"/>
                <a:gd name="connsiteX8" fmla="*/ 123825 w 1243013"/>
                <a:gd name="connsiteY8" fmla="*/ 862013 h 890588"/>
                <a:gd name="connsiteX9" fmla="*/ 147638 w 1243013"/>
                <a:gd name="connsiteY9" fmla="*/ 835819 h 890588"/>
                <a:gd name="connsiteX10" fmla="*/ 188119 w 1243013"/>
                <a:gd name="connsiteY10" fmla="*/ 781050 h 890588"/>
                <a:gd name="connsiteX11" fmla="*/ 247650 w 1243013"/>
                <a:gd name="connsiteY11" fmla="*/ 695325 h 890588"/>
                <a:gd name="connsiteX12" fmla="*/ 271463 w 1243013"/>
                <a:gd name="connsiteY12" fmla="*/ 676275 h 890588"/>
                <a:gd name="connsiteX13" fmla="*/ 497681 w 1243013"/>
                <a:gd name="connsiteY13" fmla="*/ 528638 h 890588"/>
                <a:gd name="connsiteX14" fmla="*/ 776288 w 1243013"/>
                <a:gd name="connsiteY14" fmla="*/ 347663 h 890588"/>
                <a:gd name="connsiteX15" fmla="*/ 1035844 w 1243013"/>
                <a:gd name="connsiteY15" fmla="*/ 178594 h 890588"/>
                <a:gd name="connsiteX16" fmla="*/ 1195388 w 1243013"/>
                <a:gd name="connsiteY16" fmla="*/ 76200 h 890588"/>
                <a:gd name="connsiteX17" fmla="*/ 1223963 w 1243013"/>
                <a:gd name="connsiteY17" fmla="*/ 57150 h 890588"/>
                <a:gd name="connsiteX18" fmla="*/ 1240631 w 1243013"/>
                <a:gd name="connsiteY18" fmla="*/ 33338 h 890588"/>
                <a:gd name="connsiteX19" fmla="*/ 1243013 w 1243013"/>
                <a:gd name="connsiteY19" fmla="*/ 19050 h 890588"/>
                <a:gd name="connsiteX20" fmla="*/ 1238250 w 1243013"/>
                <a:gd name="connsiteY20" fmla="*/ 9525 h 890588"/>
                <a:gd name="connsiteX21" fmla="*/ 1228725 w 1243013"/>
                <a:gd name="connsiteY21" fmla="*/ 2382 h 890588"/>
                <a:gd name="connsiteX22" fmla="*/ 1197769 w 1243013"/>
                <a:gd name="connsiteY22" fmla="*/ 0 h 890588"/>
                <a:gd name="connsiteX23" fmla="*/ 1166813 w 1243013"/>
                <a:gd name="connsiteY23" fmla="*/ 7144 h 890588"/>
                <a:gd name="connsiteX24" fmla="*/ 988219 w 1243013"/>
                <a:gd name="connsiteY24" fmla="*/ 80963 h 890588"/>
                <a:gd name="connsiteX25" fmla="*/ 688181 w 1243013"/>
                <a:gd name="connsiteY25" fmla="*/ 209550 h 890588"/>
                <a:gd name="connsiteX26" fmla="*/ 476250 w 1243013"/>
                <a:gd name="connsiteY26" fmla="*/ 297657 h 890588"/>
                <a:gd name="connsiteX27" fmla="*/ 364331 w 1243013"/>
                <a:gd name="connsiteY27" fmla="*/ 342900 h 890588"/>
                <a:gd name="connsiteX28" fmla="*/ 321469 w 1243013"/>
                <a:gd name="connsiteY28" fmla="*/ 361950 h 890588"/>
                <a:gd name="connsiteX29" fmla="*/ 300038 w 1243013"/>
                <a:gd name="connsiteY29" fmla="*/ 371475 h 890588"/>
                <a:gd name="connsiteX30" fmla="*/ 283369 w 1243013"/>
                <a:gd name="connsiteY30" fmla="*/ 378619 h 890588"/>
                <a:gd name="connsiteX31" fmla="*/ 261938 w 1243013"/>
                <a:gd name="connsiteY31" fmla="*/ 381000 h 890588"/>
                <a:gd name="connsiteX32" fmla="*/ 235744 w 1243013"/>
                <a:gd name="connsiteY32" fmla="*/ 373857 h 890588"/>
                <a:gd name="connsiteX33" fmla="*/ 216694 w 1243013"/>
                <a:gd name="connsiteY33" fmla="*/ 357188 h 890588"/>
                <a:gd name="connsiteX34" fmla="*/ 207169 w 1243013"/>
                <a:gd name="connsiteY34" fmla="*/ 338138 h 890588"/>
                <a:gd name="connsiteX35" fmla="*/ 58159 w 1243013"/>
                <a:gd name="connsiteY35" fmla="*/ 531809 h 890588"/>
                <a:gd name="connsiteX0" fmla="*/ 0 w 1231107"/>
                <a:gd name="connsiteY0" fmla="*/ 816769 h 890588"/>
                <a:gd name="connsiteX1" fmla="*/ 14288 w 1231107"/>
                <a:gd name="connsiteY1" fmla="*/ 852488 h 890588"/>
                <a:gd name="connsiteX2" fmla="*/ 28575 w 1231107"/>
                <a:gd name="connsiteY2" fmla="*/ 873919 h 890588"/>
                <a:gd name="connsiteX3" fmla="*/ 42863 w 1231107"/>
                <a:gd name="connsiteY3" fmla="*/ 885825 h 890588"/>
                <a:gd name="connsiteX4" fmla="*/ 54769 w 1231107"/>
                <a:gd name="connsiteY4" fmla="*/ 890588 h 890588"/>
                <a:gd name="connsiteX5" fmla="*/ 76200 w 1231107"/>
                <a:gd name="connsiteY5" fmla="*/ 888207 h 890588"/>
                <a:gd name="connsiteX6" fmla="*/ 95250 w 1231107"/>
                <a:gd name="connsiteY6" fmla="*/ 878682 h 890588"/>
                <a:gd name="connsiteX7" fmla="*/ 111919 w 1231107"/>
                <a:gd name="connsiteY7" fmla="*/ 862013 h 890588"/>
                <a:gd name="connsiteX8" fmla="*/ 135732 w 1231107"/>
                <a:gd name="connsiteY8" fmla="*/ 835819 h 890588"/>
                <a:gd name="connsiteX9" fmla="*/ 176213 w 1231107"/>
                <a:gd name="connsiteY9" fmla="*/ 781050 h 890588"/>
                <a:gd name="connsiteX10" fmla="*/ 235744 w 1231107"/>
                <a:gd name="connsiteY10" fmla="*/ 695325 h 890588"/>
                <a:gd name="connsiteX11" fmla="*/ 259557 w 1231107"/>
                <a:gd name="connsiteY11" fmla="*/ 676275 h 890588"/>
                <a:gd name="connsiteX12" fmla="*/ 485775 w 1231107"/>
                <a:gd name="connsiteY12" fmla="*/ 528638 h 890588"/>
                <a:gd name="connsiteX13" fmla="*/ 764382 w 1231107"/>
                <a:gd name="connsiteY13" fmla="*/ 347663 h 890588"/>
                <a:gd name="connsiteX14" fmla="*/ 1023938 w 1231107"/>
                <a:gd name="connsiteY14" fmla="*/ 178594 h 890588"/>
                <a:gd name="connsiteX15" fmla="*/ 1183482 w 1231107"/>
                <a:gd name="connsiteY15" fmla="*/ 76200 h 890588"/>
                <a:gd name="connsiteX16" fmla="*/ 1212057 w 1231107"/>
                <a:gd name="connsiteY16" fmla="*/ 57150 h 890588"/>
                <a:gd name="connsiteX17" fmla="*/ 1228725 w 1231107"/>
                <a:gd name="connsiteY17" fmla="*/ 33338 h 890588"/>
                <a:gd name="connsiteX18" fmla="*/ 1231107 w 1231107"/>
                <a:gd name="connsiteY18" fmla="*/ 19050 h 890588"/>
                <a:gd name="connsiteX19" fmla="*/ 1226344 w 1231107"/>
                <a:gd name="connsiteY19" fmla="*/ 9525 h 890588"/>
                <a:gd name="connsiteX20" fmla="*/ 1216819 w 1231107"/>
                <a:gd name="connsiteY20" fmla="*/ 2382 h 890588"/>
                <a:gd name="connsiteX21" fmla="*/ 1185863 w 1231107"/>
                <a:gd name="connsiteY21" fmla="*/ 0 h 890588"/>
                <a:gd name="connsiteX22" fmla="*/ 1154907 w 1231107"/>
                <a:gd name="connsiteY22" fmla="*/ 7144 h 890588"/>
                <a:gd name="connsiteX23" fmla="*/ 976313 w 1231107"/>
                <a:gd name="connsiteY23" fmla="*/ 80963 h 890588"/>
                <a:gd name="connsiteX24" fmla="*/ 676275 w 1231107"/>
                <a:gd name="connsiteY24" fmla="*/ 209550 h 890588"/>
                <a:gd name="connsiteX25" fmla="*/ 464344 w 1231107"/>
                <a:gd name="connsiteY25" fmla="*/ 297657 h 890588"/>
                <a:gd name="connsiteX26" fmla="*/ 352425 w 1231107"/>
                <a:gd name="connsiteY26" fmla="*/ 342900 h 890588"/>
                <a:gd name="connsiteX27" fmla="*/ 309563 w 1231107"/>
                <a:gd name="connsiteY27" fmla="*/ 361950 h 890588"/>
                <a:gd name="connsiteX28" fmla="*/ 288132 w 1231107"/>
                <a:gd name="connsiteY28" fmla="*/ 371475 h 890588"/>
                <a:gd name="connsiteX29" fmla="*/ 271463 w 1231107"/>
                <a:gd name="connsiteY29" fmla="*/ 378619 h 890588"/>
                <a:gd name="connsiteX30" fmla="*/ 250032 w 1231107"/>
                <a:gd name="connsiteY30" fmla="*/ 381000 h 890588"/>
                <a:gd name="connsiteX31" fmla="*/ 223838 w 1231107"/>
                <a:gd name="connsiteY31" fmla="*/ 373857 h 890588"/>
                <a:gd name="connsiteX32" fmla="*/ 204788 w 1231107"/>
                <a:gd name="connsiteY32" fmla="*/ 357188 h 890588"/>
                <a:gd name="connsiteX33" fmla="*/ 195263 w 1231107"/>
                <a:gd name="connsiteY33" fmla="*/ 338138 h 890588"/>
                <a:gd name="connsiteX34" fmla="*/ 46253 w 1231107"/>
                <a:gd name="connsiteY34" fmla="*/ 531809 h 890588"/>
                <a:gd name="connsiteX0" fmla="*/ 0 w 1216819"/>
                <a:gd name="connsiteY0" fmla="*/ 852488 h 890588"/>
                <a:gd name="connsiteX1" fmla="*/ 14287 w 1216819"/>
                <a:gd name="connsiteY1" fmla="*/ 873919 h 890588"/>
                <a:gd name="connsiteX2" fmla="*/ 28575 w 1216819"/>
                <a:gd name="connsiteY2" fmla="*/ 885825 h 890588"/>
                <a:gd name="connsiteX3" fmla="*/ 40481 w 1216819"/>
                <a:gd name="connsiteY3" fmla="*/ 890588 h 890588"/>
                <a:gd name="connsiteX4" fmla="*/ 61912 w 1216819"/>
                <a:gd name="connsiteY4" fmla="*/ 888207 h 890588"/>
                <a:gd name="connsiteX5" fmla="*/ 80962 w 1216819"/>
                <a:gd name="connsiteY5" fmla="*/ 878682 h 890588"/>
                <a:gd name="connsiteX6" fmla="*/ 97631 w 1216819"/>
                <a:gd name="connsiteY6" fmla="*/ 862013 h 890588"/>
                <a:gd name="connsiteX7" fmla="*/ 121444 w 1216819"/>
                <a:gd name="connsiteY7" fmla="*/ 835819 h 890588"/>
                <a:gd name="connsiteX8" fmla="*/ 161925 w 1216819"/>
                <a:gd name="connsiteY8" fmla="*/ 781050 h 890588"/>
                <a:gd name="connsiteX9" fmla="*/ 221456 w 1216819"/>
                <a:gd name="connsiteY9" fmla="*/ 695325 h 890588"/>
                <a:gd name="connsiteX10" fmla="*/ 245269 w 1216819"/>
                <a:gd name="connsiteY10" fmla="*/ 676275 h 890588"/>
                <a:gd name="connsiteX11" fmla="*/ 471487 w 1216819"/>
                <a:gd name="connsiteY11" fmla="*/ 528638 h 890588"/>
                <a:gd name="connsiteX12" fmla="*/ 750094 w 1216819"/>
                <a:gd name="connsiteY12" fmla="*/ 347663 h 890588"/>
                <a:gd name="connsiteX13" fmla="*/ 1009650 w 1216819"/>
                <a:gd name="connsiteY13" fmla="*/ 178594 h 890588"/>
                <a:gd name="connsiteX14" fmla="*/ 1169194 w 1216819"/>
                <a:gd name="connsiteY14" fmla="*/ 76200 h 890588"/>
                <a:gd name="connsiteX15" fmla="*/ 1197769 w 1216819"/>
                <a:gd name="connsiteY15" fmla="*/ 57150 h 890588"/>
                <a:gd name="connsiteX16" fmla="*/ 1214437 w 1216819"/>
                <a:gd name="connsiteY16" fmla="*/ 33338 h 890588"/>
                <a:gd name="connsiteX17" fmla="*/ 1216819 w 1216819"/>
                <a:gd name="connsiteY17" fmla="*/ 19050 h 890588"/>
                <a:gd name="connsiteX18" fmla="*/ 1212056 w 1216819"/>
                <a:gd name="connsiteY18" fmla="*/ 9525 h 890588"/>
                <a:gd name="connsiteX19" fmla="*/ 1202531 w 1216819"/>
                <a:gd name="connsiteY19" fmla="*/ 2382 h 890588"/>
                <a:gd name="connsiteX20" fmla="*/ 1171575 w 1216819"/>
                <a:gd name="connsiteY20" fmla="*/ 0 h 890588"/>
                <a:gd name="connsiteX21" fmla="*/ 1140619 w 1216819"/>
                <a:gd name="connsiteY21" fmla="*/ 7144 h 890588"/>
                <a:gd name="connsiteX22" fmla="*/ 962025 w 1216819"/>
                <a:gd name="connsiteY22" fmla="*/ 80963 h 890588"/>
                <a:gd name="connsiteX23" fmla="*/ 661987 w 1216819"/>
                <a:gd name="connsiteY23" fmla="*/ 209550 h 890588"/>
                <a:gd name="connsiteX24" fmla="*/ 450056 w 1216819"/>
                <a:gd name="connsiteY24" fmla="*/ 297657 h 890588"/>
                <a:gd name="connsiteX25" fmla="*/ 338137 w 1216819"/>
                <a:gd name="connsiteY25" fmla="*/ 342900 h 890588"/>
                <a:gd name="connsiteX26" fmla="*/ 295275 w 1216819"/>
                <a:gd name="connsiteY26" fmla="*/ 361950 h 890588"/>
                <a:gd name="connsiteX27" fmla="*/ 273844 w 1216819"/>
                <a:gd name="connsiteY27" fmla="*/ 371475 h 890588"/>
                <a:gd name="connsiteX28" fmla="*/ 257175 w 1216819"/>
                <a:gd name="connsiteY28" fmla="*/ 378619 h 890588"/>
                <a:gd name="connsiteX29" fmla="*/ 235744 w 1216819"/>
                <a:gd name="connsiteY29" fmla="*/ 381000 h 890588"/>
                <a:gd name="connsiteX30" fmla="*/ 209550 w 1216819"/>
                <a:gd name="connsiteY30" fmla="*/ 373857 h 890588"/>
                <a:gd name="connsiteX31" fmla="*/ 190500 w 1216819"/>
                <a:gd name="connsiteY31" fmla="*/ 357188 h 890588"/>
                <a:gd name="connsiteX32" fmla="*/ 180975 w 1216819"/>
                <a:gd name="connsiteY32" fmla="*/ 338138 h 890588"/>
                <a:gd name="connsiteX33" fmla="*/ 31965 w 1216819"/>
                <a:gd name="connsiteY33" fmla="*/ 531809 h 890588"/>
                <a:gd name="connsiteX0" fmla="*/ 0 w 1202532"/>
                <a:gd name="connsiteY0" fmla="*/ 873919 h 890588"/>
                <a:gd name="connsiteX1" fmla="*/ 14288 w 1202532"/>
                <a:gd name="connsiteY1" fmla="*/ 885825 h 890588"/>
                <a:gd name="connsiteX2" fmla="*/ 26194 w 1202532"/>
                <a:gd name="connsiteY2" fmla="*/ 890588 h 890588"/>
                <a:gd name="connsiteX3" fmla="*/ 47625 w 1202532"/>
                <a:gd name="connsiteY3" fmla="*/ 888207 h 890588"/>
                <a:gd name="connsiteX4" fmla="*/ 66675 w 1202532"/>
                <a:gd name="connsiteY4" fmla="*/ 878682 h 890588"/>
                <a:gd name="connsiteX5" fmla="*/ 83344 w 1202532"/>
                <a:gd name="connsiteY5" fmla="*/ 862013 h 890588"/>
                <a:gd name="connsiteX6" fmla="*/ 107157 w 1202532"/>
                <a:gd name="connsiteY6" fmla="*/ 835819 h 890588"/>
                <a:gd name="connsiteX7" fmla="*/ 147638 w 1202532"/>
                <a:gd name="connsiteY7" fmla="*/ 781050 h 890588"/>
                <a:gd name="connsiteX8" fmla="*/ 207169 w 1202532"/>
                <a:gd name="connsiteY8" fmla="*/ 695325 h 890588"/>
                <a:gd name="connsiteX9" fmla="*/ 230982 w 1202532"/>
                <a:gd name="connsiteY9" fmla="*/ 676275 h 890588"/>
                <a:gd name="connsiteX10" fmla="*/ 457200 w 1202532"/>
                <a:gd name="connsiteY10" fmla="*/ 528638 h 890588"/>
                <a:gd name="connsiteX11" fmla="*/ 735807 w 1202532"/>
                <a:gd name="connsiteY11" fmla="*/ 347663 h 890588"/>
                <a:gd name="connsiteX12" fmla="*/ 995363 w 1202532"/>
                <a:gd name="connsiteY12" fmla="*/ 178594 h 890588"/>
                <a:gd name="connsiteX13" fmla="*/ 1154907 w 1202532"/>
                <a:gd name="connsiteY13" fmla="*/ 76200 h 890588"/>
                <a:gd name="connsiteX14" fmla="*/ 1183482 w 1202532"/>
                <a:gd name="connsiteY14" fmla="*/ 57150 h 890588"/>
                <a:gd name="connsiteX15" fmla="*/ 1200150 w 1202532"/>
                <a:gd name="connsiteY15" fmla="*/ 33338 h 890588"/>
                <a:gd name="connsiteX16" fmla="*/ 1202532 w 1202532"/>
                <a:gd name="connsiteY16" fmla="*/ 19050 h 890588"/>
                <a:gd name="connsiteX17" fmla="*/ 1197769 w 1202532"/>
                <a:gd name="connsiteY17" fmla="*/ 9525 h 890588"/>
                <a:gd name="connsiteX18" fmla="*/ 1188244 w 1202532"/>
                <a:gd name="connsiteY18" fmla="*/ 2382 h 890588"/>
                <a:gd name="connsiteX19" fmla="*/ 1157288 w 1202532"/>
                <a:gd name="connsiteY19" fmla="*/ 0 h 890588"/>
                <a:gd name="connsiteX20" fmla="*/ 1126332 w 1202532"/>
                <a:gd name="connsiteY20" fmla="*/ 7144 h 890588"/>
                <a:gd name="connsiteX21" fmla="*/ 947738 w 1202532"/>
                <a:gd name="connsiteY21" fmla="*/ 80963 h 890588"/>
                <a:gd name="connsiteX22" fmla="*/ 647700 w 1202532"/>
                <a:gd name="connsiteY22" fmla="*/ 209550 h 890588"/>
                <a:gd name="connsiteX23" fmla="*/ 435769 w 1202532"/>
                <a:gd name="connsiteY23" fmla="*/ 297657 h 890588"/>
                <a:gd name="connsiteX24" fmla="*/ 323850 w 1202532"/>
                <a:gd name="connsiteY24" fmla="*/ 342900 h 890588"/>
                <a:gd name="connsiteX25" fmla="*/ 280988 w 1202532"/>
                <a:gd name="connsiteY25" fmla="*/ 361950 h 890588"/>
                <a:gd name="connsiteX26" fmla="*/ 259557 w 1202532"/>
                <a:gd name="connsiteY26" fmla="*/ 371475 h 890588"/>
                <a:gd name="connsiteX27" fmla="*/ 242888 w 1202532"/>
                <a:gd name="connsiteY27" fmla="*/ 378619 h 890588"/>
                <a:gd name="connsiteX28" fmla="*/ 221457 w 1202532"/>
                <a:gd name="connsiteY28" fmla="*/ 381000 h 890588"/>
                <a:gd name="connsiteX29" fmla="*/ 195263 w 1202532"/>
                <a:gd name="connsiteY29" fmla="*/ 373857 h 890588"/>
                <a:gd name="connsiteX30" fmla="*/ 176213 w 1202532"/>
                <a:gd name="connsiteY30" fmla="*/ 357188 h 890588"/>
                <a:gd name="connsiteX31" fmla="*/ 166688 w 1202532"/>
                <a:gd name="connsiteY31" fmla="*/ 338138 h 890588"/>
                <a:gd name="connsiteX32" fmla="*/ 17678 w 1202532"/>
                <a:gd name="connsiteY32" fmla="*/ 531809 h 890588"/>
                <a:gd name="connsiteX0" fmla="*/ 0 w 1188244"/>
                <a:gd name="connsiteY0" fmla="*/ 885825 h 890588"/>
                <a:gd name="connsiteX1" fmla="*/ 11906 w 1188244"/>
                <a:gd name="connsiteY1" fmla="*/ 890588 h 890588"/>
                <a:gd name="connsiteX2" fmla="*/ 33337 w 1188244"/>
                <a:gd name="connsiteY2" fmla="*/ 888207 h 890588"/>
                <a:gd name="connsiteX3" fmla="*/ 52387 w 1188244"/>
                <a:gd name="connsiteY3" fmla="*/ 878682 h 890588"/>
                <a:gd name="connsiteX4" fmla="*/ 69056 w 1188244"/>
                <a:gd name="connsiteY4" fmla="*/ 862013 h 890588"/>
                <a:gd name="connsiteX5" fmla="*/ 92869 w 1188244"/>
                <a:gd name="connsiteY5" fmla="*/ 835819 h 890588"/>
                <a:gd name="connsiteX6" fmla="*/ 133350 w 1188244"/>
                <a:gd name="connsiteY6" fmla="*/ 781050 h 890588"/>
                <a:gd name="connsiteX7" fmla="*/ 192881 w 1188244"/>
                <a:gd name="connsiteY7" fmla="*/ 695325 h 890588"/>
                <a:gd name="connsiteX8" fmla="*/ 216694 w 1188244"/>
                <a:gd name="connsiteY8" fmla="*/ 676275 h 890588"/>
                <a:gd name="connsiteX9" fmla="*/ 442912 w 1188244"/>
                <a:gd name="connsiteY9" fmla="*/ 528638 h 890588"/>
                <a:gd name="connsiteX10" fmla="*/ 721519 w 1188244"/>
                <a:gd name="connsiteY10" fmla="*/ 347663 h 890588"/>
                <a:gd name="connsiteX11" fmla="*/ 981075 w 1188244"/>
                <a:gd name="connsiteY11" fmla="*/ 178594 h 890588"/>
                <a:gd name="connsiteX12" fmla="*/ 1140619 w 1188244"/>
                <a:gd name="connsiteY12" fmla="*/ 76200 h 890588"/>
                <a:gd name="connsiteX13" fmla="*/ 1169194 w 1188244"/>
                <a:gd name="connsiteY13" fmla="*/ 57150 h 890588"/>
                <a:gd name="connsiteX14" fmla="*/ 1185862 w 1188244"/>
                <a:gd name="connsiteY14" fmla="*/ 33338 h 890588"/>
                <a:gd name="connsiteX15" fmla="*/ 1188244 w 1188244"/>
                <a:gd name="connsiteY15" fmla="*/ 19050 h 890588"/>
                <a:gd name="connsiteX16" fmla="*/ 1183481 w 1188244"/>
                <a:gd name="connsiteY16" fmla="*/ 9525 h 890588"/>
                <a:gd name="connsiteX17" fmla="*/ 1173956 w 1188244"/>
                <a:gd name="connsiteY17" fmla="*/ 2382 h 890588"/>
                <a:gd name="connsiteX18" fmla="*/ 1143000 w 1188244"/>
                <a:gd name="connsiteY18" fmla="*/ 0 h 890588"/>
                <a:gd name="connsiteX19" fmla="*/ 1112044 w 1188244"/>
                <a:gd name="connsiteY19" fmla="*/ 7144 h 890588"/>
                <a:gd name="connsiteX20" fmla="*/ 933450 w 1188244"/>
                <a:gd name="connsiteY20" fmla="*/ 80963 h 890588"/>
                <a:gd name="connsiteX21" fmla="*/ 633412 w 1188244"/>
                <a:gd name="connsiteY21" fmla="*/ 209550 h 890588"/>
                <a:gd name="connsiteX22" fmla="*/ 421481 w 1188244"/>
                <a:gd name="connsiteY22" fmla="*/ 297657 h 890588"/>
                <a:gd name="connsiteX23" fmla="*/ 309562 w 1188244"/>
                <a:gd name="connsiteY23" fmla="*/ 342900 h 890588"/>
                <a:gd name="connsiteX24" fmla="*/ 266700 w 1188244"/>
                <a:gd name="connsiteY24" fmla="*/ 361950 h 890588"/>
                <a:gd name="connsiteX25" fmla="*/ 245269 w 1188244"/>
                <a:gd name="connsiteY25" fmla="*/ 371475 h 890588"/>
                <a:gd name="connsiteX26" fmla="*/ 228600 w 1188244"/>
                <a:gd name="connsiteY26" fmla="*/ 378619 h 890588"/>
                <a:gd name="connsiteX27" fmla="*/ 207169 w 1188244"/>
                <a:gd name="connsiteY27" fmla="*/ 381000 h 890588"/>
                <a:gd name="connsiteX28" fmla="*/ 180975 w 1188244"/>
                <a:gd name="connsiteY28" fmla="*/ 373857 h 890588"/>
                <a:gd name="connsiteX29" fmla="*/ 161925 w 1188244"/>
                <a:gd name="connsiteY29" fmla="*/ 357188 h 890588"/>
                <a:gd name="connsiteX30" fmla="*/ 152400 w 1188244"/>
                <a:gd name="connsiteY30" fmla="*/ 338138 h 890588"/>
                <a:gd name="connsiteX31" fmla="*/ 3390 w 1188244"/>
                <a:gd name="connsiteY31" fmla="*/ 531809 h 890588"/>
                <a:gd name="connsiteX0" fmla="*/ 8516 w 1184854"/>
                <a:gd name="connsiteY0" fmla="*/ 890588 h 890588"/>
                <a:gd name="connsiteX1" fmla="*/ 29947 w 1184854"/>
                <a:gd name="connsiteY1" fmla="*/ 888207 h 890588"/>
                <a:gd name="connsiteX2" fmla="*/ 48997 w 1184854"/>
                <a:gd name="connsiteY2" fmla="*/ 878682 h 890588"/>
                <a:gd name="connsiteX3" fmla="*/ 65666 w 1184854"/>
                <a:gd name="connsiteY3" fmla="*/ 862013 h 890588"/>
                <a:gd name="connsiteX4" fmla="*/ 89479 w 1184854"/>
                <a:gd name="connsiteY4" fmla="*/ 835819 h 890588"/>
                <a:gd name="connsiteX5" fmla="*/ 129960 w 1184854"/>
                <a:gd name="connsiteY5" fmla="*/ 781050 h 890588"/>
                <a:gd name="connsiteX6" fmla="*/ 189491 w 1184854"/>
                <a:gd name="connsiteY6" fmla="*/ 695325 h 890588"/>
                <a:gd name="connsiteX7" fmla="*/ 213304 w 1184854"/>
                <a:gd name="connsiteY7" fmla="*/ 676275 h 890588"/>
                <a:gd name="connsiteX8" fmla="*/ 439522 w 1184854"/>
                <a:gd name="connsiteY8" fmla="*/ 528638 h 890588"/>
                <a:gd name="connsiteX9" fmla="*/ 718129 w 1184854"/>
                <a:gd name="connsiteY9" fmla="*/ 347663 h 890588"/>
                <a:gd name="connsiteX10" fmla="*/ 977685 w 1184854"/>
                <a:gd name="connsiteY10" fmla="*/ 178594 h 890588"/>
                <a:gd name="connsiteX11" fmla="*/ 1137229 w 1184854"/>
                <a:gd name="connsiteY11" fmla="*/ 76200 h 890588"/>
                <a:gd name="connsiteX12" fmla="*/ 1165804 w 1184854"/>
                <a:gd name="connsiteY12" fmla="*/ 57150 h 890588"/>
                <a:gd name="connsiteX13" fmla="*/ 1182472 w 1184854"/>
                <a:gd name="connsiteY13" fmla="*/ 33338 h 890588"/>
                <a:gd name="connsiteX14" fmla="*/ 1184854 w 1184854"/>
                <a:gd name="connsiteY14" fmla="*/ 19050 h 890588"/>
                <a:gd name="connsiteX15" fmla="*/ 1180091 w 1184854"/>
                <a:gd name="connsiteY15" fmla="*/ 9525 h 890588"/>
                <a:gd name="connsiteX16" fmla="*/ 1170566 w 1184854"/>
                <a:gd name="connsiteY16" fmla="*/ 2382 h 890588"/>
                <a:gd name="connsiteX17" fmla="*/ 1139610 w 1184854"/>
                <a:gd name="connsiteY17" fmla="*/ 0 h 890588"/>
                <a:gd name="connsiteX18" fmla="*/ 1108654 w 1184854"/>
                <a:gd name="connsiteY18" fmla="*/ 7144 h 890588"/>
                <a:gd name="connsiteX19" fmla="*/ 930060 w 1184854"/>
                <a:gd name="connsiteY19" fmla="*/ 80963 h 890588"/>
                <a:gd name="connsiteX20" fmla="*/ 630022 w 1184854"/>
                <a:gd name="connsiteY20" fmla="*/ 209550 h 890588"/>
                <a:gd name="connsiteX21" fmla="*/ 418091 w 1184854"/>
                <a:gd name="connsiteY21" fmla="*/ 297657 h 890588"/>
                <a:gd name="connsiteX22" fmla="*/ 306172 w 1184854"/>
                <a:gd name="connsiteY22" fmla="*/ 342900 h 890588"/>
                <a:gd name="connsiteX23" fmla="*/ 263310 w 1184854"/>
                <a:gd name="connsiteY23" fmla="*/ 361950 h 890588"/>
                <a:gd name="connsiteX24" fmla="*/ 241879 w 1184854"/>
                <a:gd name="connsiteY24" fmla="*/ 371475 h 890588"/>
                <a:gd name="connsiteX25" fmla="*/ 225210 w 1184854"/>
                <a:gd name="connsiteY25" fmla="*/ 378619 h 890588"/>
                <a:gd name="connsiteX26" fmla="*/ 203779 w 1184854"/>
                <a:gd name="connsiteY26" fmla="*/ 381000 h 890588"/>
                <a:gd name="connsiteX27" fmla="*/ 177585 w 1184854"/>
                <a:gd name="connsiteY27" fmla="*/ 373857 h 890588"/>
                <a:gd name="connsiteX28" fmla="*/ 158535 w 1184854"/>
                <a:gd name="connsiteY28" fmla="*/ 357188 h 890588"/>
                <a:gd name="connsiteX29" fmla="*/ 149010 w 1184854"/>
                <a:gd name="connsiteY29" fmla="*/ 338138 h 890588"/>
                <a:gd name="connsiteX30" fmla="*/ 0 w 1184854"/>
                <a:gd name="connsiteY30" fmla="*/ 531809 h 890588"/>
                <a:gd name="connsiteX0" fmla="*/ 29947 w 1184854"/>
                <a:gd name="connsiteY0" fmla="*/ 888207 h 888207"/>
                <a:gd name="connsiteX1" fmla="*/ 48997 w 1184854"/>
                <a:gd name="connsiteY1" fmla="*/ 878682 h 888207"/>
                <a:gd name="connsiteX2" fmla="*/ 65666 w 1184854"/>
                <a:gd name="connsiteY2" fmla="*/ 862013 h 888207"/>
                <a:gd name="connsiteX3" fmla="*/ 89479 w 1184854"/>
                <a:gd name="connsiteY3" fmla="*/ 835819 h 888207"/>
                <a:gd name="connsiteX4" fmla="*/ 129960 w 1184854"/>
                <a:gd name="connsiteY4" fmla="*/ 781050 h 888207"/>
                <a:gd name="connsiteX5" fmla="*/ 189491 w 1184854"/>
                <a:gd name="connsiteY5" fmla="*/ 695325 h 888207"/>
                <a:gd name="connsiteX6" fmla="*/ 213304 w 1184854"/>
                <a:gd name="connsiteY6" fmla="*/ 676275 h 888207"/>
                <a:gd name="connsiteX7" fmla="*/ 439522 w 1184854"/>
                <a:gd name="connsiteY7" fmla="*/ 528638 h 888207"/>
                <a:gd name="connsiteX8" fmla="*/ 718129 w 1184854"/>
                <a:gd name="connsiteY8" fmla="*/ 347663 h 888207"/>
                <a:gd name="connsiteX9" fmla="*/ 977685 w 1184854"/>
                <a:gd name="connsiteY9" fmla="*/ 178594 h 888207"/>
                <a:gd name="connsiteX10" fmla="*/ 1137229 w 1184854"/>
                <a:gd name="connsiteY10" fmla="*/ 76200 h 888207"/>
                <a:gd name="connsiteX11" fmla="*/ 1165804 w 1184854"/>
                <a:gd name="connsiteY11" fmla="*/ 57150 h 888207"/>
                <a:gd name="connsiteX12" fmla="*/ 1182472 w 1184854"/>
                <a:gd name="connsiteY12" fmla="*/ 33338 h 888207"/>
                <a:gd name="connsiteX13" fmla="*/ 1184854 w 1184854"/>
                <a:gd name="connsiteY13" fmla="*/ 19050 h 888207"/>
                <a:gd name="connsiteX14" fmla="*/ 1180091 w 1184854"/>
                <a:gd name="connsiteY14" fmla="*/ 9525 h 888207"/>
                <a:gd name="connsiteX15" fmla="*/ 1170566 w 1184854"/>
                <a:gd name="connsiteY15" fmla="*/ 2382 h 888207"/>
                <a:gd name="connsiteX16" fmla="*/ 1139610 w 1184854"/>
                <a:gd name="connsiteY16" fmla="*/ 0 h 888207"/>
                <a:gd name="connsiteX17" fmla="*/ 1108654 w 1184854"/>
                <a:gd name="connsiteY17" fmla="*/ 7144 h 888207"/>
                <a:gd name="connsiteX18" fmla="*/ 930060 w 1184854"/>
                <a:gd name="connsiteY18" fmla="*/ 80963 h 888207"/>
                <a:gd name="connsiteX19" fmla="*/ 630022 w 1184854"/>
                <a:gd name="connsiteY19" fmla="*/ 209550 h 888207"/>
                <a:gd name="connsiteX20" fmla="*/ 418091 w 1184854"/>
                <a:gd name="connsiteY20" fmla="*/ 297657 h 888207"/>
                <a:gd name="connsiteX21" fmla="*/ 306172 w 1184854"/>
                <a:gd name="connsiteY21" fmla="*/ 342900 h 888207"/>
                <a:gd name="connsiteX22" fmla="*/ 263310 w 1184854"/>
                <a:gd name="connsiteY22" fmla="*/ 361950 h 888207"/>
                <a:gd name="connsiteX23" fmla="*/ 241879 w 1184854"/>
                <a:gd name="connsiteY23" fmla="*/ 371475 h 888207"/>
                <a:gd name="connsiteX24" fmla="*/ 225210 w 1184854"/>
                <a:gd name="connsiteY24" fmla="*/ 378619 h 888207"/>
                <a:gd name="connsiteX25" fmla="*/ 203779 w 1184854"/>
                <a:gd name="connsiteY25" fmla="*/ 381000 h 888207"/>
                <a:gd name="connsiteX26" fmla="*/ 177585 w 1184854"/>
                <a:gd name="connsiteY26" fmla="*/ 373857 h 888207"/>
                <a:gd name="connsiteX27" fmla="*/ 158535 w 1184854"/>
                <a:gd name="connsiteY27" fmla="*/ 357188 h 888207"/>
                <a:gd name="connsiteX28" fmla="*/ 149010 w 1184854"/>
                <a:gd name="connsiteY28" fmla="*/ 338138 h 888207"/>
                <a:gd name="connsiteX29" fmla="*/ 0 w 1184854"/>
                <a:gd name="connsiteY29" fmla="*/ 531809 h 888207"/>
                <a:gd name="connsiteX0" fmla="*/ 48997 w 1184854"/>
                <a:gd name="connsiteY0" fmla="*/ 878682 h 878682"/>
                <a:gd name="connsiteX1" fmla="*/ 65666 w 1184854"/>
                <a:gd name="connsiteY1" fmla="*/ 862013 h 878682"/>
                <a:gd name="connsiteX2" fmla="*/ 89479 w 1184854"/>
                <a:gd name="connsiteY2" fmla="*/ 835819 h 878682"/>
                <a:gd name="connsiteX3" fmla="*/ 129960 w 1184854"/>
                <a:gd name="connsiteY3" fmla="*/ 781050 h 878682"/>
                <a:gd name="connsiteX4" fmla="*/ 189491 w 1184854"/>
                <a:gd name="connsiteY4" fmla="*/ 695325 h 878682"/>
                <a:gd name="connsiteX5" fmla="*/ 213304 w 1184854"/>
                <a:gd name="connsiteY5" fmla="*/ 676275 h 878682"/>
                <a:gd name="connsiteX6" fmla="*/ 439522 w 1184854"/>
                <a:gd name="connsiteY6" fmla="*/ 528638 h 878682"/>
                <a:gd name="connsiteX7" fmla="*/ 718129 w 1184854"/>
                <a:gd name="connsiteY7" fmla="*/ 347663 h 878682"/>
                <a:gd name="connsiteX8" fmla="*/ 977685 w 1184854"/>
                <a:gd name="connsiteY8" fmla="*/ 178594 h 878682"/>
                <a:gd name="connsiteX9" fmla="*/ 1137229 w 1184854"/>
                <a:gd name="connsiteY9" fmla="*/ 76200 h 878682"/>
                <a:gd name="connsiteX10" fmla="*/ 1165804 w 1184854"/>
                <a:gd name="connsiteY10" fmla="*/ 57150 h 878682"/>
                <a:gd name="connsiteX11" fmla="*/ 1182472 w 1184854"/>
                <a:gd name="connsiteY11" fmla="*/ 33338 h 878682"/>
                <a:gd name="connsiteX12" fmla="*/ 1184854 w 1184854"/>
                <a:gd name="connsiteY12" fmla="*/ 19050 h 878682"/>
                <a:gd name="connsiteX13" fmla="*/ 1180091 w 1184854"/>
                <a:gd name="connsiteY13" fmla="*/ 9525 h 878682"/>
                <a:gd name="connsiteX14" fmla="*/ 1170566 w 1184854"/>
                <a:gd name="connsiteY14" fmla="*/ 2382 h 878682"/>
                <a:gd name="connsiteX15" fmla="*/ 1139610 w 1184854"/>
                <a:gd name="connsiteY15" fmla="*/ 0 h 878682"/>
                <a:gd name="connsiteX16" fmla="*/ 1108654 w 1184854"/>
                <a:gd name="connsiteY16" fmla="*/ 7144 h 878682"/>
                <a:gd name="connsiteX17" fmla="*/ 930060 w 1184854"/>
                <a:gd name="connsiteY17" fmla="*/ 80963 h 878682"/>
                <a:gd name="connsiteX18" fmla="*/ 630022 w 1184854"/>
                <a:gd name="connsiteY18" fmla="*/ 209550 h 878682"/>
                <a:gd name="connsiteX19" fmla="*/ 418091 w 1184854"/>
                <a:gd name="connsiteY19" fmla="*/ 297657 h 878682"/>
                <a:gd name="connsiteX20" fmla="*/ 306172 w 1184854"/>
                <a:gd name="connsiteY20" fmla="*/ 342900 h 878682"/>
                <a:gd name="connsiteX21" fmla="*/ 263310 w 1184854"/>
                <a:gd name="connsiteY21" fmla="*/ 361950 h 878682"/>
                <a:gd name="connsiteX22" fmla="*/ 241879 w 1184854"/>
                <a:gd name="connsiteY22" fmla="*/ 371475 h 878682"/>
                <a:gd name="connsiteX23" fmla="*/ 225210 w 1184854"/>
                <a:gd name="connsiteY23" fmla="*/ 378619 h 878682"/>
                <a:gd name="connsiteX24" fmla="*/ 203779 w 1184854"/>
                <a:gd name="connsiteY24" fmla="*/ 381000 h 878682"/>
                <a:gd name="connsiteX25" fmla="*/ 177585 w 1184854"/>
                <a:gd name="connsiteY25" fmla="*/ 373857 h 878682"/>
                <a:gd name="connsiteX26" fmla="*/ 158535 w 1184854"/>
                <a:gd name="connsiteY26" fmla="*/ 357188 h 878682"/>
                <a:gd name="connsiteX27" fmla="*/ 149010 w 1184854"/>
                <a:gd name="connsiteY27" fmla="*/ 338138 h 878682"/>
                <a:gd name="connsiteX28" fmla="*/ 0 w 1184854"/>
                <a:gd name="connsiteY28" fmla="*/ 531809 h 878682"/>
                <a:gd name="connsiteX0" fmla="*/ 48997 w 1184854"/>
                <a:gd name="connsiteY0" fmla="*/ 878682 h 878682"/>
                <a:gd name="connsiteX1" fmla="*/ 89479 w 1184854"/>
                <a:gd name="connsiteY1" fmla="*/ 835819 h 878682"/>
                <a:gd name="connsiteX2" fmla="*/ 129960 w 1184854"/>
                <a:gd name="connsiteY2" fmla="*/ 781050 h 878682"/>
                <a:gd name="connsiteX3" fmla="*/ 189491 w 1184854"/>
                <a:gd name="connsiteY3" fmla="*/ 695325 h 878682"/>
                <a:gd name="connsiteX4" fmla="*/ 213304 w 1184854"/>
                <a:gd name="connsiteY4" fmla="*/ 676275 h 878682"/>
                <a:gd name="connsiteX5" fmla="*/ 439522 w 1184854"/>
                <a:gd name="connsiteY5" fmla="*/ 528638 h 878682"/>
                <a:gd name="connsiteX6" fmla="*/ 718129 w 1184854"/>
                <a:gd name="connsiteY6" fmla="*/ 347663 h 878682"/>
                <a:gd name="connsiteX7" fmla="*/ 977685 w 1184854"/>
                <a:gd name="connsiteY7" fmla="*/ 178594 h 878682"/>
                <a:gd name="connsiteX8" fmla="*/ 1137229 w 1184854"/>
                <a:gd name="connsiteY8" fmla="*/ 76200 h 878682"/>
                <a:gd name="connsiteX9" fmla="*/ 1165804 w 1184854"/>
                <a:gd name="connsiteY9" fmla="*/ 57150 h 878682"/>
                <a:gd name="connsiteX10" fmla="*/ 1182472 w 1184854"/>
                <a:gd name="connsiteY10" fmla="*/ 33338 h 878682"/>
                <a:gd name="connsiteX11" fmla="*/ 1184854 w 1184854"/>
                <a:gd name="connsiteY11" fmla="*/ 19050 h 878682"/>
                <a:gd name="connsiteX12" fmla="*/ 1180091 w 1184854"/>
                <a:gd name="connsiteY12" fmla="*/ 9525 h 878682"/>
                <a:gd name="connsiteX13" fmla="*/ 1170566 w 1184854"/>
                <a:gd name="connsiteY13" fmla="*/ 2382 h 878682"/>
                <a:gd name="connsiteX14" fmla="*/ 1139610 w 1184854"/>
                <a:gd name="connsiteY14" fmla="*/ 0 h 878682"/>
                <a:gd name="connsiteX15" fmla="*/ 1108654 w 1184854"/>
                <a:gd name="connsiteY15" fmla="*/ 7144 h 878682"/>
                <a:gd name="connsiteX16" fmla="*/ 930060 w 1184854"/>
                <a:gd name="connsiteY16" fmla="*/ 80963 h 878682"/>
                <a:gd name="connsiteX17" fmla="*/ 630022 w 1184854"/>
                <a:gd name="connsiteY17" fmla="*/ 209550 h 878682"/>
                <a:gd name="connsiteX18" fmla="*/ 418091 w 1184854"/>
                <a:gd name="connsiteY18" fmla="*/ 297657 h 878682"/>
                <a:gd name="connsiteX19" fmla="*/ 306172 w 1184854"/>
                <a:gd name="connsiteY19" fmla="*/ 342900 h 878682"/>
                <a:gd name="connsiteX20" fmla="*/ 263310 w 1184854"/>
                <a:gd name="connsiteY20" fmla="*/ 361950 h 878682"/>
                <a:gd name="connsiteX21" fmla="*/ 241879 w 1184854"/>
                <a:gd name="connsiteY21" fmla="*/ 371475 h 878682"/>
                <a:gd name="connsiteX22" fmla="*/ 225210 w 1184854"/>
                <a:gd name="connsiteY22" fmla="*/ 378619 h 878682"/>
                <a:gd name="connsiteX23" fmla="*/ 203779 w 1184854"/>
                <a:gd name="connsiteY23" fmla="*/ 381000 h 878682"/>
                <a:gd name="connsiteX24" fmla="*/ 177585 w 1184854"/>
                <a:gd name="connsiteY24" fmla="*/ 373857 h 878682"/>
                <a:gd name="connsiteX25" fmla="*/ 158535 w 1184854"/>
                <a:gd name="connsiteY25" fmla="*/ 357188 h 878682"/>
                <a:gd name="connsiteX26" fmla="*/ 149010 w 1184854"/>
                <a:gd name="connsiteY26" fmla="*/ 338138 h 878682"/>
                <a:gd name="connsiteX27" fmla="*/ 0 w 1184854"/>
                <a:gd name="connsiteY27" fmla="*/ 531809 h 878682"/>
                <a:gd name="connsiteX0" fmla="*/ 89479 w 1184854"/>
                <a:gd name="connsiteY0" fmla="*/ 835819 h 835819"/>
                <a:gd name="connsiteX1" fmla="*/ 129960 w 1184854"/>
                <a:gd name="connsiteY1" fmla="*/ 781050 h 835819"/>
                <a:gd name="connsiteX2" fmla="*/ 189491 w 1184854"/>
                <a:gd name="connsiteY2" fmla="*/ 695325 h 835819"/>
                <a:gd name="connsiteX3" fmla="*/ 213304 w 1184854"/>
                <a:gd name="connsiteY3" fmla="*/ 676275 h 835819"/>
                <a:gd name="connsiteX4" fmla="*/ 439522 w 1184854"/>
                <a:gd name="connsiteY4" fmla="*/ 528638 h 835819"/>
                <a:gd name="connsiteX5" fmla="*/ 718129 w 1184854"/>
                <a:gd name="connsiteY5" fmla="*/ 347663 h 835819"/>
                <a:gd name="connsiteX6" fmla="*/ 977685 w 1184854"/>
                <a:gd name="connsiteY6" fmla="*/ 178594 h 835819"/>
                <a:gd name="connsiteX7" fmla="*/ 1137229 w 1184854"/>
                <a:gd name="connsiteY7" fmla="*/ 76200 h 835819"/>
                <a:gd name="connsiteX8" fmla="*/ 1165804 w 1184854"/>
                <a:gd name="connsiteY8" fmla="*/ 57150 h 835819"/>
                <a:gd name="connsiteX9" fmla="*/ 1182472 w 1184854"/>
                <a:gd name="connsiteY9" fmla="*/ 33338 h 835819"/>
                <a:gd name="connsiteX10" fmla="*/ 1184854 w 1184854"/>
                <a:gd name="connsiteY10" fmla="*/ 19050 h 835819"/>
                <a:gd name="connsiteX11" fmla="*/ 1180091 w 1184854"/>
                <a:gd name="connsiteY11" fmla="*/ 9525 h 835819"/>
                <a:gd name="connsiteX12" fmla="*/ 1170566 w 1184854"/>
                <a:gd name="connsiteY12" fmla="*/ 2382 h 835819"/>
                <a:gd name="connsiteX13" fmla="*/ 1139610 w 1184854"/>
                <a:gd name="connsiteY13" fmla="*/ 0 h 835819"/>
                <a:gd name="connsiteX14" fmla="*/ 1108654 w 1184854"/>
                <a:gd name="connsiteY14" fmla="*/ 7144 h 835819"/>
                <a:gd name="connsiteX15" fmla="*/ 930060 w 1184854"/>
                <a:gd name="connsiteY15" fmla="*/ 80963 h 835819"/>
                <a:gd name="connsiteX16" fmla="*/ 630022 w 1184854"/>
                <a:gd name="connsiteY16" fmla="*/ 209550 h 835819"/>
                <a:gd name="connsiteX17" fmla="*/ 418091 w 1184854"/>
                <a:gd name="connsiteY17" fmla="*/ 297657 h 835819"/>
                <a:gd name="connsiteX18" fmla="*/ 306172 w 1184854"/>
                <a:gd name="connsiteY18" fmla="*/ 342900 h 835819"/>
                <a:gd name="connsiteX19" fmla="*/ 263310 w 1184854"/>
                <a:gd name="connsiteY19" fmla="*/ 361950 h 835819"/>
                <a:gd name="connsiteX20" fmla="*/ 241879 w 1184854"/>
                <a:gd name="connsiteY20" fmla="*/ 371475 h 835819"/>
                <a:gd name="connsiteX21" fmla="*/ 225210 w 1184854"/>
                <a:gd name="connsiteY21" fmla="*/ 378619 h 835819"/>
                <a:gd name="connsiteX22" fmla="*/ 203779 w 1184854"/>
                <a:gd name="connsiteY22" fmla="*/ 381000 h 835819"/>
                <a:gd name="connsiteX23" fmla="*/ 177585 w 1184854"/>
                <a:gd name="connsiteY23" fmla="*/ 373857 h 835819"/>
                <a:gd name="connsiteX24" fmla="*/ 158535 w 1184854"/>
                <a:gd name="connsiteY24" fmla="*/ 357188 h 835819"/>
                <a:gd name="connsiteX25" fmla="*/ 149010 w 1184854"/>
                <a:gd name="connsiteY25" fmla="*/ 338138 h 835819"/>
                <a:gd name="connsiteX26" fmla="*/ 0 w 1184854"/>
                <a:gd name="connsiteY26" fmla="*/ 531809 h 835819"/>
                <a:gd name="connsiteX0" fmla="*/ 129960 w 1184854"/>
                <a:gd name="connsiteY0" fmla="*/ 781050 h 781050"/>
                <a:gd name="connsiteX1" fmla="*/ 189491 w 1184854"/>
                <a:gd name="connsiteY1" fmla="*/ 695325 h 781050"/>
                <a:gd name="connsiteX2" fmla="*/ 213304 w 1184854"/>
                <a:gd name="connsiteY2" fmla="*/ 676275 h 781050"/>
                <a:gd name="connsiteX3" fmla="*/ 439522 w 1184854"/>
                <a:gd name="connsiteY3" fmla="*/ 528638 h 781050"/>
                <a:gd name="connsiteX4" fmla="*/ 718129 w 1184854"/>
                <a:gd name="connsiteY4" fmla="*/ 347663 h 781050"/>
                <a:gd name="connsiteX5" fmla="*/ 977685 w 1184854"/>
                <a:gd name="connsiteY5" fmla="*/ 178594 h 781050"/>
                <a:gd name="connsiteX6" fmla="*/ 1137229 w 1184854"/>
                <a:gd name="connsiteY6" fmla="*/ 76200 h 781050"/>
                <a:gd name="connsiteX7" fmla="*/ 1165804 w 1184854"/>
                <a:gd name="connsiteY7" fmla="*/ 57150 h 781050"/>
                <a:gd name="connsiteX8" fmla="*/ 1182472 w 1184854"/>
                <a:gd name="connsiteY8" fmla="*/ 33338 h 781050"/>
                <a:gd name="connsiteX9" fmla="*/ 1184854 w 1184854"/>
                <a:gd name="connsiteY9" fmla="*/ 19050 h 781050"/>
                <a:gd name="connsiteX10" fmla="*/ 1180091 w 1184854"/>
                <a:gd name="connsiteY10" fmla="*/ 9525 h 781050"/>
                <a:gd name="connsiteX11" fmla="*/ 1170566 w 1184854"/>
                <a:gd name="connsiteY11" fmla="*/ 2382 h 781050"/>
                <a:gd name="connsiteX12" fmla="*/ 1139610 w 1184854"/>
                <a:gd name="connsiteY12" fmla="*/ 0 h 781050"/>
                <a:gd name="connsiteX13" fmla="*/ 1108654 w 1184854"/>
                <a:gd name="connsiteY13" fmla="*/ 7144 h 781050"/>
                <a:gd name="connsiteX14" fmla="*/ 930060 w 1184854"/>
                <a:gd name="connsiteY14" fmla="*/ 80963 h 781050"/>
                <a:gd name="connsiteX15" fmla="*/ 630022 w 1184854"/>
                <a:gd name="connsiteY15" fmla="*/ 209550 h 781050"/>
                <a:gd name="connsiteX16" fmla="*/ 418091 w 1184854"/>
                <a:gd name="connsiteY16" fmla="*/ 297657 h 781050"/>
                <a:gd name="connsiteX17" fmla="*/ 306172 w 1184854"/>
                <a:gd name="connsiteY17" fmla="*/ 342900 h 781050"/>
                <a:gd name="connsiteX18" fmla="*/ 263310 w 1184854"/>
                <a:gd name="connsiteY18" fmla="*/ 361950 h 781050"/>
                <a:gd name="connsiteX19" fmla="*/ 241879 w 1184854"/>
                <a:gd name="connsiteY19" fmla="*/ 371475 h 781050"/>
                <a:gd name="connsiteX20" fmla="*/ 225210 w 1184854"/>
                <a:gd name="connsiteY20" fmla="*/ 378619 h 781050"/>
                <a:gd name="connsiteX21" fmla="*/ 203779 w 1184854"/>
                <a:gd name="connsiteY21" fmla="*/ 381000 h 781050"/>
                <a:gd name="connsiteX22" fmla="*/ 177585 w 1184854"/>
                <a:gd name="connsiteY22" fmla="*/ 373857 h 781050"/>
                <a:gd name="connsiteX23" fmla="*/ 158535 w 1184854"/>
                <a:gd name="connsiteY23" fmla="*/ 357188 h 781050"/>
                <a:gd name="connsiteX24" fmla="*/ 149010 w 1184854"/>
                <a:gd name="connsiteY24" fmla="*/ 338138 h 781050"/>
                <a:gd name="connsiteX25" fmla="*/ 0 w 1184854"/>
                <a:gd name="connsiteY25" fmla="*/ 531809 h 781050"/>
                <a:gd name="connsiteX0" fmla="*/ 0 w 1054894"/>
                <a:gd name="connsiteY0" fmla="*/ 781050 h 781050"/>
                <a:gd name="connsiteX1" fmla="*/ 59531 w 1054894"/>
                <a:gd name="connsiteY1" fmla="*/ 695325 h 781050"/>
                <a:gd name="connsiteX2" fmla="*/ 83344 w 1054894"/>
                <a:gd name="connsiteY2" fmla="*/ 676275 h 781050"/>
                <a:gd name="connsiteX3" fmla="*/ 309562 w 1054894"/>
                <a:gd name="connsiteY3" fmla="*/ 528638 h 781050"/>
                <a:gd name="connsiteX4" fmla="*/ 588169 w 1054894"/>
                <a:gd name="connsiteY4" fmla="*/ 347663 h 781050"/>
                <a:gd name="connsiteX5" fmla="*/ 847725 w 1054894"/>
                <a:gd name="connsiteY5" fmla="*/ 178594 h 781050"/>
                <a:gd name="connsiteX6" fmla="*/ 1007269 w 1054894"/>
                <a:gd name="connsiteY6" fmla="*/ 76200 h 781050"/>
                <a:gd name="connsiteX7" fmla="*/ 1035844 w 1054894"/>
                <a:gd name="connsiteY7" fmla="*/ 57150 h 781050"/>
                <a:gd name="connsiteX8" fmla="*/ 1052512 w 1054894"/>
                <a:gd name="connsiteY8" fmla="*/ 33338 h 781050"/>
                <a:gd name="connsiteX9" fmla="*/ 1054894 w 1054894"/>
                <a:gd name="connsiteY9" fmla="*/ 19050 h 781050"/>
                <a:gd name="connsiteX10" fmla="*/ 1050131 w 1054894"/>
                <a:gd name="connsiteY10" fmla="*/ 9525 h 781050"/>
                <a:gd name="connsiteX11" fmla="*/ 1040606 w 1054894"/>
                <a:gd name="connsiteY11" fmla="*/ 2382 h 781050"/>
                <a:gd name="connsiteX12" fmla="*/ 1009650 w 1054894"/>
                <a:gd name="connsiteY12" fmla="*/ 0 h 781050"/>
                <a:gd name="connsiteX13" fmla="*/ 978694 w 1054894"/>
                <a:gd name="connsiteY13" fmla="*/ 7144 h 781050"/>
                <a:gd name="connsiteX14" fmla="*/ 800100 w 1054894"/>
                <a:gd name="connsiteY14" fmla="*/ 80963 h 781050"/>
                <a:gd name="connsiteX15" fmla="*/ 500062 w 1054894"/>
                <a:gd name="connsiteY15" fmla="*/ 209550 h 781050"/>
                <a:gd name="connsiteX16" fmla="*/ 288131 w 1054894"/>
                <a:gd name="connsiteY16" fmla="*/ 297657 h 781050"/>
                <a:gd name="connsiteX17" fmla="*/ 176212 w 1054894"/>
                <a:gd name="connsiteY17" fmla="*/ 342900 h 781050"/>
                <a:gd name="connsiteX18" fmla="*/ 133350 w 1054894"/>
                <a:gd name="connsiteY18" fmla="*/ 361950 h 781050"/>
                <a:gd name="connsiteX19" fmla="*/ 111919 w 1054894"/>
                <a:gd name="connsiteY19" fmla="*/ 371475 h 781050"/>
                <a:gd name="connsiteX20" fmla="*/ 95250 w 1054894"/>
                <a:gd name="connsiteY20" fmla="*/ 378619 h 781050"/>
                <a:gd name="connsiteX21" fmla="*/ 73819 w 1054894"/>
                <a:gd name="connsiteY21" fmla="*/ 381000 h 781050"/>
                <a:gd name="connsiteX22" fmla="*/ 47625 w 1054894"/>
                <a:gd name="connsiteY22" fmla="*/ 373857 h 781050"/>
                <a:gd name="connsiteX23" fmla="*/ 28575 w 1054894"/>
                <a:gd name="connsiteY23" fmla="*/ 357188 h 781050"/>
                <a:gd name="connsiteX24" fmla="*/ 19050 w 1054894"/>
                <a:gd name="connsiteY24" fmla="*/ 338138 h 781050"/>
                <a:gd name="connsiteX0" fmla="*/ 40481 w 1035844"/>
                <a:gd name="connsiteY0" fmla="*/ 695325 h 695325"/>
                <a:gd name="connsiteX1" fmla="*/ 64294 w 1035844"/>
                <a:gd name="connsiteY1" fmla="*/ 676275 h 695325"/>
                <a:gd name="connsiteX2" fmla="*/ 290512 w 1035844"/>
                <a:gd name="connsiteY2" fmla="*/ 528638 h 695325"/>
                <a:gd name="connsiteX3" fmla="*/ 569119 w 1035844"/>
                <a:gd name="connsiteY3" fmla="*/ 347663 h 695325"/>
                <a:gd name="connsiteX4" fmla="*/ 828675 w 1035844"/>
                <a:gd name="connsiteY4" fmla="*/ 178594 h 695325"/>
                <a:gd name="connsiteX5" fmla="*/ 988219 w 1035844"/>
                <a:gd name="connsiteY5" fmla="*/ 76200 h 695325"/>
                <a:gd name="connsiteX6" fmla="*/ 1016794 w 1035844"/>
                <a:gd name="connsiteY6" fmla="*/ 57150 h 695325"/>
                <a:gd name="connsiteX7" fmla="*/ 1033462 w 1035844"/>
                <a:gd name="connsiteY7" fmla="*/ 33338 h 695325"/>
                <a:gd name="connsiteX8" fmla="*/ 1035844 w 1035844"/>
                <a:gd name="connsiteY8" fmla="*/ 19050 h 695325"/>
                <a:gd name="connsiteX9" fmla="*/ 1031081 w 1035844"/>
                <a:gd name="connsiteY9" fmla="*/ 9525 h 695325"/>
                <a:gd name="connsiteX10" fmla="*/ 1021556 w 1035844"/>
                <a:gd name="connsiteY10" fmla="*/ 2382 h 695325"/>
                <a:gd name="connsiteX11" fmla="*/ 990600 w 1035844"/>
                <a:gd name="connsiteY11" fmla="*/ 0 h 695325"/>
                <a:gd name="connsiteX12" fmla="*/ 959644 w 1035844"/>
                <a:gd name="connsiteY12" fmla="*/ 7144 h 695325"/>
                <a:gd name="connsiteX13" fmla="*/ 781050 w 1035844"/>
                <a:gd name="connsiteY13" fmla="*/ 80963 h 695325"/>
                <a:gd name="connsiteX14" fmla="*/ 481012 w 1035844"/>
                <a:gd name="connsiteY14" fmla="*/ 209550 h 695325"/>
                <a:gd name="connsiteX15" fmla="*/ 269081 w 1035844"/>
                <a:gd name="connsiteY15" fmla="*/ 297657 h 695325"/>
                <a:gd name="connsiteX16" fmla="*/ 157162 w 1035844"/>
                <a:gd name="connsiteY16" fmla="*/ 342900 h 695325"/>
                <a:gd name="connsiteX17" fmla="*/ 114300 w 1035844"/>
                <a:gd name="connsiteY17" fmla="*/ 361950 h 695325"/>
                <a:gd name="connsiteX18" fmla="*/ 92869 w 1035844"/>
                <a:gd name="connsiteY18" fmla="*/ 371475 h 695325"/>
                <a:gd name="connsiteX19" fmla="*/ 76200 w 1035844"/>
                <a:gd name="connsiteY19" fmla="*/ 378619 h 695325"/>
                <a:gd name="connsiteX20" fmla="*/ 54769 w 1035844"/>
                <a:gd name="connsiteY20" fmla="*/ 381000 h 695325"/>
                <a:gd name="connsiteX21" fmla="*/ 28575 w 1035844"/>
                <a:gd name="connsiteY21" fmla="*/ 373857 h 695325"/>
                <a:gd name="connsiteX22" fmla="*/ 9525 w 1035844"/>
                <a:gd name="connsiteY22" fmla="*/ 357188 h 695325"/>
                <a:gd name="connsiteX23" fmla="*/ 0 w 1035844"/>
                <a:gd name="connsiteY23" fmla="*/ 338138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35844" h="695325">
                  <a:moveTo>
                    <a:pt x="40481" y="695325"/>
                  </a:moveTo>
                  <a:lnTo>
                    <a:pt x="64294" y="676275"/>
                  </a:lnTo>
                  <a:lnTo>
                    <a:pt x="290512" y="528638"/>
                  </a:lnTo>
                  <a:lnTo>
                    <a:pt x="569119" y="347663"/>
                  </a:lnTo>
                  <a:lnTo>
                    <a:pt x="828675" y="178594"/>
                  </a:lnTo>
                  <a:lnTo>
                    <a:pt x="988219" y="76200"/>
                  </a:lnTo>
                  <a:lnTo>
                    <a:pt x="1016794" y="57150"/>
                  </a:lnTo>
                  <a:lnTo>
                    <a:pt x="1033462" y="33338"/>
                  </a:lnTo>
                  <a:lnTo>
                    <a:pt x="1035844" y="19050"/>
                  </a:lnTo>
                  <a:lnTo>
                    <a:pt x="1031081" y="9525"/>
                  </a:lnTo>
                  <a:lnTo>
                    <a:pt x="1021556" y="2382"/>
                  </a:lnTo>
                  <a:lnTo>
                    <a:pt x="990600" y="0"/>
                  </a:lnTo>
                  <a:lnTo>
                    <a:pt x="959644" y="7144"/>
                  </a:lnTo>
                  <a:lnTo>
                    <a:pt x="781050" y="80963"/>
                  </a:lnTo>
                  <a:lnTo>
                    <a:pt x="481012" y="209550"/>
                  </a:lnTo>
                  <a:lnTo>
                    <a:pt x="269081" y="297657"/>
                  </a:lnTo>
                  <a:lnTo>
                    <a:pt x="157162" y="342900"/>
                  </a:lnTo>
                  <a:lnTo>
                    <a:pt x="114300" y="361950"/>
                  </a:lnTo>
                  <a:lnTo>
                    <a:pt x="92869" y="371475"/>
                  </a:lnTo>
                  <a:lnTo>
                    <a:pt x="76200" y="378619"/>
                  </a:lnTo>
                  <a:lnTo>
                    <a:pt x="54769" y="381000"/>
                  </a:lnTo>
                  <a:lnTo>
                    <a:pt x="28575" y="373857"/>
                  </a:lnTo>
                  <a:lnTo>
                    <a:pt x="9525" y="357188"/>
                  </a:lnTo>
                  <a:lnTo>
                    <a:pt x="0" y="338138"/>
                  </a:ln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3">
              <a:extLst>
                <a:ext uri="{FF2B5EF4-FFF2-40B4-BE49-F238E27FC236}">
                  <a16:creationId xmlns:a16="http://schemas.microsoft.com/office/drawing/2014/main" id="{2592E9FB-95E5-43CA-A7B2-95055973EDE5}"/>
                </a:ext>
              </a:extLst>
            </p:cNvPr>
            <p:cNvSpPr/>
            <p:nvPr/>
          </p:nvSpPr>
          <p:spPr>
            <a:xfrm>
              <a:off x="5878514" y="4611688"/>
              <a:ext cx="2530475" cy="1250950"/>
            </a:xfrm>
            <a:custGeom>
              <a:avLst/>
              <a:gdLst>
                <a:gd name="connsiteX0" fmla="*/ 942975 w 2528888"/>
                <a:gd name="connsiteY0" fmla="*/ 502444 h 1250157"/>
                <a:gd name="connsiteX1" fmla="*/ 862013 w 2528888"/>
                <a:gd name="connsiteY1" fmla="*/ 447675 h 1250157"/>
                <a:gd name="connsiteX2" fmla="*/ 742950 w 2528888"/>
                <a:gd name="connsiteY2" fmla="*/ 366713 h 1250157"/>
                <a:gd name="connsiteX3" fmla="*/ 683419 w 2528888"/>
                <a:gd name="connsiteY3" fmla="*/ 323850 h 1250157"/>
                <a:gd name="connsiteX4" fmla="*/ 619125 w 2528888"/>
                <a:gd name="connsiteY4" fmla="*/ 276225 h 1250157"/>
                <a:gd name="connsiteX5" fmla="*/ 535782 w 2528888"/>
                <a:gd name="connsiteY5" fmla="*/ 214313 h 1250157"/>
                <a:gd name="connsiteX6" fmla="*/ 457200 w 2528888"/>
                <a:gd name="connsiteY6" fmla="*/ 159544 h 1250157"/>
                <a:gd name="connsiteX7" fmla="*/ 381000 w 2528888"/>
                <a:gd name="connsiteY7" fmla="*/ 114300 h 1250157"/>
                <a:gd name="connsiteX8" fmla="*/ 328613 w 2528888"/>
                <a:gd name="connsiteY8" fmla="*/ 85725 h 1250157"/>
                <a:gd name="connsiteX9" fmla="*/ 269082 w 2528888"/>
                <a:gd name="connsiteY9" fmla="*/ 54769 h 1250157"/>
                <a:gd name="connsiteX10" fmla="*/ 195263 w 2528888"/>
                <a:gd name="connsiteY10" fmla="*/ 26194 h 1250157"/>
                <a:gd name="connsiteX11" fmla="*/ 147638 w 2528888"/>
                <a:gd name="connsiteY11" fmla="*/ 11907 h 1250157"/>
                <a:gd name="connsiteX12" fmla="*/ 102394 w 2528888"/>
                <a:gd name="connsiteY12" fmla="*/ 4763 h 1250157"/>
                <a:gd name="connsiteX13" fmla="*/ 61913 w 2528888"/>
                <a:gd name="connsiteY13" fmla="*/ 0 h 1250157"/>
                <a:gd name="connsiteX14" fmla="*/ 40482 w 2528888"/>
                <a:gd name="connsiteY14" fmla="*/ 4763 h 1250157"/>
                <a:gd name="connsiteX15" fmla="*/ 19050 w 2528888"/>
                <a:gd name="connsiteY15" fmla="*/ 14288 h 1250157"/>
                <a:gd name="connsiteX16" fmla="*/ 19050 w 2528888"/>
                <a:gd name="connsiteY16" fmla="*/ 14288 h 1250157"/>
                <a:gd name="connsiteX17" fmla="*/ 4763 w 2528888"/>
                <a:gd name="connsiteY17" fmla="*/ 26194 h 1250157"/>
                <a:gd name="connsiteX18" fmla="*/ 0 w 2528888"/>
                <a:gd name="connsiteY18" fmla="*/ 45244 h 1250157"/>
                <a:gd name="connsiteX19" fmla="*/ 9525 w 2528888"/>
                <a:gd name="connsiteY19" fmla="*/ 64294 h 1250157"/>
                <a:gd name="connsiteX20" fmla="*/ 30957 w 2528888"/>
                <a:gd name="connsiteY20" fmla="*/ 80963 h 1250157"/>
                <a:gd name="connsiteX21" fmla="*/ 59532 w 2528888"/>
                <a:gd name="connsiteY21" fmla="*/ 90488 h 1250157"/>
                <a:gd name="connsiteX22" fmla="*/ 80963 w 2528888"/>
                <a:gd name="connsiteY22" fmla="*/ 92869 h 1250157"/>
                <a:gd name="connsiteX23" fmla="*/ 123825 w 2528888"/>
                <a:gd name="connsiteY23" fmla="*/ 100013 h 1250157"/>
                <a:gd name="connsiteX24" fmla="*/ 169069 w 2528888"/>
                <a:gd name="connsiteY24" fmla="*/ 116682 h 1250157"/>
                <a:gd name="connsiteX25" fmla="*/ 228600 w 2528888"/>
                <a:gd name="connsiteY25" fmla="*/ 142875 h 1250157"/>
                <a:gd name="connsiteX26" fmla="*/ 314325 w 2528888"/>
                <a:gd name="connsiteY26" fmla="*/ 190500 h 1250157"/>
                <a:gd name="connsiteX27" fmla="*/ 388144 w 2528888"/>
                <a:gd name="connsiteY27" fmla="*/ 240507 h 1250157"/>
                <a:gd name="connsiteX28" fmla="*/ 473869 w 2528888"/>
                <a:gd name="connsiteY28" fmla="*/ 302419 h 1250157"/>
                <a:gd name="connsiteX29" fmla="*/ 540544 w 2528888"/>
                <a:gd name="connsiteY29" fmla="*/ 354807 h 1250157"/>
                <a:gd name="connsiteX30" fmla="*/ 616744 w 2528888"/>
                <a:gd name="connsiteY30" fmla="*/ 416719 h 1250157"/>
                <a:gd name="connsiteX31" fmla="*/ 690563 w 2528888"/>
                <a:gd name="connsiteY31" fmla="*/ 481013 h 1250157"/>
                <a:gd name="connsiteX32" fmla="*/ 802482 w 2528888"/>
                <a:gd name="connsiteY32" fmla="*/ 581025 h 1250157"/>
                <a:gd name="connsiteX33" fmla="*/ 912019 w 2528888"/>
                <a:gd name="connsiteY33" fmla="*/ 683419 h 1250157"/>
                <a:gd name="connsiteX34" fmla="*/ 1016794 w 2528888"/>
                <a:gd name="connsiteY34" fmla="*/ 781050 h 1250157"/>
                <a:gd name="connsiteX35" fmla="*/ 1150144 w 2528888"/>
                <a:gd name="connsiteY35" fmla="*/ 904875 h 1250157"/>
                <a:gd name="connsiteX36" fmla="*/ 1243013 w 2528888"/>
                <a:gd name="connsiteY36" fmla="*/ 995363 h 1250157"/>
                <a:gd name="connsiteX37" fmla="*/ 1331119 w 2528888"/>
                <a:gd name="connsiteY37" fmla="*/ 1078707 h 1250157"/>
                <a:gd name="connsiteX38" fmla="*/ 1431132 w 2528888"/>
                <a:gd name="connsiteY38" fmla="*/ 1176338 h 1250157"/>
                <a:gd name="connsiteX39" fmla="*/ 1469232 w 2528888"/>
                <a:gd name="connsiteY39" fmla="*/ 1209675 h 1250157"/>
                <a:gd name="connsiteX40" fmla="*/ 1509713 w 2528888"/>
                <a:gd name="connsiteY40" fmla="*/ 1228725 h 1250157"/>
                <a:gd name="connsiteX41" fmla="*/ 1547813 w 2528888"/>
                <a:gd name="connsiteY41" fmla="*/ 1240632 h 1250157"/>
                <a:gd name="connsiteX42" fmla="*/ 1593057 w 2528888"/>
                <a:gd name="connsiteY42" fmla="*/ 1247775 h 1250157"/>
                <a:gd name="connsiteX43" fmla="*/ 1697832 w 2528888"/>
                <a:gd name="connsiteY43" fmla="*/ 1250157 h 1250157"/>
                <a:gd name="connsiteX44" fmla="*/ 1933575 w 2528888"/>
                <a:gd name="connsiteY44" fmla="*/ 1250157 h 1250157"/>
                <a:gd name="connsiteX45" fmla="*/ 2224088 w 2528888"/>
                <a:gd name="connsiteY45" fmla="*/ 1250157 h 1250157"/>
                <a:gd name="connsiteX46" fmla="*/ 2459832 w 2528888"/>
                <a:gd name="connsiteY46" fmla="*/ 1250157 h 1250157"/>
                <a:gd name="connsiteX47" fmla="*/ 2490788 w 2528888"/>
                <a:gd name="connsiteY47" fmla="*/ 1240632 h 1250157"/>
                <a:gd name="connsiteX48" fmla="*/ 2519363 w 2528888"/>
                <a:gd name="connsiteY48" fmla="*/ 1221582 h 1250157"/>
                <a:gd name="connsiteX49" fmla="*/ 2528888 w 2528888"/>
                <a:gd name="connsiteY49" fmla="*/ 1204913 h 1250157"/>
                <a:gd name="connsiteX50" fmla="*/ 2528888 w 2528888"/>
                <a:gd name="connsiteY50" fmla="*/ 1193007 h 1250157"/>
                <a:gd name="connsiteX51" fmla="*/ 2524125 w 2528888"/>
                <a:gd name="connsiteY51" fmla="*/ 1185863 h 1250157"/>
                <a:gd name="connsiteX52" fmla="*/ 2507457 w 2528888"/>
                <a:gd name="connsiteY52" fmla="*/ 1171575 h 1250157"/>
                <a:gd name="connsiteX53" fmla="*/ 2483644 w 2528888"/>
                <a:gd name="connsiteY53" fmla="*/ 1162050 h 1250157"/>
                <a:gd name="connsiteX54" fmla="*/ 2347913 w 2528888"/>
                <a:gd name="connsiteY54" fmla="*/ 1128713 h 1250157"/>
                <a:gd name="connsiteX55" fmla="*/ 2174082 w 2528888"/>
                <a:gd name="connsiteY55" fmla="*/ 1081088 h 1250157"/>
                <a:gd name="connsiteX56" fmla="*/ 1997869 w 2528888"/>
                <a:gd name="connsiteY56" fmla="*/ 1031082 h 1250157"/>
                <a:gd name="connsiteX57" fmla="*/ 1804988 w 2528888"/>
                <a:gd name="connsiteY57" fmla="*/ 973932 h 1250157"/>
                <a:gd name="connsiteX58" fmla="*/ 1683544 w 2528888"/>
                <a:gd name="connsiteY58" fmla="*/ 933450 h 1250157"/>
                <a:gd name="connsiteX59" fmla="*/ 1602582 w 2528888"/>
                <a:gd name="connsiteY59" fmla="*/ 900113 h 1250157"/>
                <a:gd name="connsiteX60" fmla="*/ 1483519 w 2528888"/>
                <a:gd name="connsiteY60" fmla="*/ 840582 h 1250157"/>
                <a:gd name="connsiteX61" fmla="*/ 1366838 w 2528888"/>
                <a:gd name="connsiteY61" fmla="*/ 773907 h 1250157"/>
                <a:gd name="connsiteX62" fmla="*/ 1204913 w 2528888"/>
                <a:gd name="connsiteY62" fmla="*/ 673894 h 1250157"/>
                <a:gd name="connsiteX63" fmla="*/ 942975 w 2528888"/>
                <a:gd name="connsiteY63" fmla="*/ 502444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528888" h="1250157">
                  <a:moveTo>
                    <a:pt x="942975" y="502444"/>
                  </a:moveTo>
                  <a:lnTo>
                    <a:pt x="862013" y="447675"/>
                  </a:lnTo>
                  <a:lnTo>
                    <a:pt x="742950" y="366713"/>
                  </a:lnTo>
                  <a:lnTo>
                    <a:pt x="683419" y="323850"/>
                  </a:lnTo>
                  <a:lnTo>
                    <a:pt x="619125" y="276225"/>
                  </a:lnTo>
                  <a:lnTo>
                    <a:pt x="535782" y="214313"/>
                  </a:lnTo>
                  <a:lnTo>
                    <a:pt x="457200" y="159544"/>
                  </a:lnTo>
                  <a:lnTo>
                    <a:pt x="381000" y="114300"/>
                  </a:lnTo>
                  <a:lnTo>
                    <a:pt x="328613" y="85725"/>
                  </a:lnTo>
                  <a:lnTo>
                    <a:pt x="269082" y="54769"/>
                  </a:lnTo>
                  <a:lnTo>
                    <a:pt x="195263" y="26194"/>
                  </a:lnTo>
                  <a:lnTo>
                    <a:pt x="147638" y="11907"/>
                  </a:lnTo>
                  <a:lnTo>
                    <a:pt x="102394" y="4763"/>
                  </a:lnTo>
                  <a:lnTo>
                    <a:pt x="61913" y="0"/>
                  </a:lnTo>
                  <a:lnTo>
                    <a:pt x="40482" y="4763"/>
                  </a:lnTo>
                  <a:lnTo>
                    <a:pt x="19050" y="14288"/>
                  </a:lnTo>
                  <a:lnTo>
                    <a:pt x="19050" y="14288"/>
                  </a:lnTo>
                  <a:lnTo>
                    <a:pt x="4763" y="26194"/>
                  </a:lnTo>
                  <a:lnTo>
                    <a:pt x="0" y="45244"/>
                  </a:lnTo>
                  <a:lnTo>
                    <a:pt x="9525" y="64294"/>
                  </a:lnTo>
                  <a:lnTo>
                    <a:pt x="30957" y="80963"/>
                  </a:lnTo>
                  <a:lnTo>
                    <a:pt x="59532" y="90488"/>
                  </a:lnTo>
                  <a:lnTo>
                    <a:pt x="80963" y="92869"/>
                  </a:lnTo>
                  <a:lnTo>
                    <a:pt x="123825" y="100013"/>
                  </a:lnTo>
                  <a:lnTo>
                    <a:pt x="169069" y="116682"/>
                  </a:lnTo>
                  <a:lnTo>
                    <a:pt x="228600" y="142875"/>
                  </a:lnTo>
                  <a:lnTo>
                    <a:pt x="314325" y="190500"/>
                  </a:lnTo>
                  <a:lnTo>
                    <a:pt x="388144" y="240507"/>
                  </a:lnTo>
                  <a:lnTo>
                    <a:pt x="473869" y="302419"/>
                  </a:lnTo>
                  <a:lnTo>
                    <a:pt x="540544" y="354807"/>
                  </a:lnTo>
                  <a:lnTo>
                    <a:pt x="616744" y="416719"/>
                  </a:lnTo>
                  <a:lnTo>
                    <a:pt x="690563" y="481013"/>
                  </a:lnTo>
                  <a:lnTo>
                    <a:pt x="802482" y="581025"/>
                  </a:lnTo>
                  <a:lnTo>
                    <a:pt x="912019" y="683419"/>
                  </a:lnTo>
                  <a:lnTo>
                    <a:pt x="1016794" y="781050"/>
                  </a:lnTo>
                  <a:lnTo>
                    <a:pt x="1150144" y="904875"/>
                  </a:lnTo>
                  <a:lnTo>
                    <a:pt x="1243013" y="995363"/>
                  </a:lnTo>
                  <a:lnTo>
                    <a:pt x="1331119" y="1078707"/>
                  </a:lnTo>
                  <a:lnTo>
                    <a:pt x="1431132" y="1176338"/>
                  </a:lnTo>
                  <a:lnTo>
                    <a:pt x="1469232" y="1209675"/>
                  </a:lnTo>
                  <a:lnTo>
                    <a:pt x="1509713" y="1228725"/>
                  </a:lnTo>
                  <a:lnTo>
                    <a:pt x="1547813" y="1240632"/>
                  </a:lnTo>
                  <a:lnTo>
                    <a:pt x="1593057" y="1247775"/>
                  </a:lnTo>
                  <a:lnTo>
                    <a:pt x="1697832" y="1250157"/>
                  </a:lnTo>
                  <a:lnTo>
                    <a:pt x="1933575" y="1250157"/>
                  </a:lnTo>
                  <a:lnTo>
                    <a:pt x="2224088" y="1250157"/>
                  </a:lnTo>
                  <a:lnTo>
                    <a:pt x="2459832" y="1250157"/>
                  </a:lnTo>
                  <a:lnTo>
                    <a:pt x="2490788" y="1240632"/>
                  </a:lnTo>
                  <a:lnTo>
                    <a:pt x="2519363" y="1221582"/>
                  </a:lnTo>
                  <a:lnTo>
                    <a:pt x="2528888" y="1204913"/>
                  </a:lnTo>
                  <a:lnTo>
                    <a:pt x="2528888" y="1193007"/>
                  </a:lnTo>
                  <a:lnTo>
                    <a:pt x="2524125" y="1185863"/>
                  </a:lnTo>
                  <a:lnTo>
                    <a:pt x="2507457" y="1171575"/>
                  </a:lnTo>
                  <a:lnTo>
                    <a:pt x="2483644" y="1162050"/>
                  </a:lnTo>
                  <a:lnTo>
                    <a:pt x="2347913" y="1128713"/>
                  </a:lnTo>
                  <a:lnTo>
                    <a:pt x="2174082" y="1081088"/>
                  </a:lnTo>
                  <a:lnTo>
                    <a:pt x="1997869" y="1031082"/>
                  </a:lnTo>
                  <a:lnTo>
                    <a:pt x="1804988" y="973932"/>
                  </a:lnTo>
                  <a:lnTo>
                    <a:pt x="1683544" y="933450"/>
                  </a:lnTo>
                  <a:lnTo>
                    <a:pt x="1602582" y="900113"/>
                  </a:lnTo>
                  <a:lnTo>
                    <a:pt x="1483519" y="840582"/>
                  </a:lnTo>
                  <a:lnTo>
                    <a:pt x="1366838" y="773907"/>
                  </a:lnTo>
                  <a:lnTo>
                    <a:pt x="1204913" y="673894"/>
                  </a:lnTo>
                  <a:lnTo>
                    <a:pt x="942975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62772192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CC7CD51-E2B1-4D9C-8C15-28CD6AEBFA6C}"/>
              </a:ext>
            </a:extLst>
          </p:cNvPr>
          <p:cNvSpPr/>
          <p:nvPr/>
        </p:nvSpPr>
        <p:spPr>
          <a:xfrm>
            <a:off x="5335588" y="1466851"/>
            <a:ext cx="1143000" cy="1217613"/>
          </a:xfrm>
          <a:custGeom>
            <a:avLst/>
            <a:gdLst>
              <a:gd name="connsiteX0" fmla="*/ 659607 w 1143000"/>
              <a:gd name="connsiteY0" fmla="*/ 502444 h 1216819"/>
              <a:gd name="connsiteX1" fmla="*/ 695325 w 1143000"/>
              <a:gd name="connsiteY1" fmla="*/ 447675 h 1216819"/>
              <a:gd name="connsiteX2" fmla="*/ 723900 w 1143000"/>
              <a:gd name="connsiteY2" fmla="*/ 397669 h 1216819"/>
              <a:gd name="connsiteX3" fmla="*/ 742950 w 1143000"/>
              <a:gd name="connsiteY3" fmla="*/ 357188 h 1216819"/>
              <a:gd name="connsiteX4" fmla="*/ 759619 w 1143000"/>
              <a:gd name="connsiteY4" fmla="*/ 321469 h 1216819"/>
              <a:gd name="connsiteX5" fmla="*/ 773907 w 1143000"/>
              <a:gd name="connsiteY5" fmla="*/ 273844 h 1216819"/>
              <a:gd name="connsiteX6" fmla="*/ 776288 w 1143000"/>
              <a:gd name="connsiteY6" fmla="*/ 245269 h 1216819"/>
              <a:gd name="connsiteX7" fmla="*/ 776288 w 1143000"/>
              <a:gd name="connsiteY7" fmla="*/ 226219 h 1216819"/>
              <a:gd name="connsiteX8" fmla="*/ 754857 w 1143000"/>
              <a:gd name="connsiteY8" fmla="*/ 157163 h 1216819"/>
              <a:gd name="connsiteX9" fmla="*/ 714375 w 1143000"/>
              <a:gd name="connsiteY9" fmla="*/ 61913 h 1216819"/>
              <a:gd name="connsiteX10" fmla="*/ 704850 w 1143000"/>
              <a:gd name="connsiteY10" fmla="*/ 30956 h 1216819"/>
              <a:gd name="connsiteX11" fmla="*/ 704850 w 1143000"/>
              <a:gd name="connsiteY11" fmla="*/ 23813 h 1216819"/>
              <a:gd name="connsiteX12" fmla="*/ 704850 w 1143000"/>
              <a:gd name="connsiteY12" fmla="*/ 14288 h 1216819"/>
              <a:gd name="connsiteX13" fmla="*/ 711994 w 1143000"/>
              <a:gd name="connsiteY13" fmla="*/ 4763 h 1216819"/>
              <a:gd name="connsiteX14" fmla="*/ 742950 w 1143000"/>
              <a:gd name="connsiteY14" fmla="*/ 0 h 1216819"/>
              <a:gd name="connsiteX15" fmla="*/ 759619 w 1143000"/>
              <a:gd name="connsiteY15" fmla="*/ 0 h 1216819"/>
              <a:gd name="connsiteX16" fmla="*/ 814388 w 1143000"/>
              <a:gd name="connsiteY16" fmla="*/ 23813 h 1216819"/>
              <a:gd name="connsiteX17" fmla="*/ 912019 w 1143000"/>
              <a:gd name="connsiteY17" fmla="*/ 64294 h 1216819"/>
              <a:gd name="connsiteX18" fmla="*/ 1033463 w 1143000"/>
              <a:gd name="connsiteY18" fmla="*/ 116681 h 1216819"/>
              <a:gd name="connsiteX19" fmla="*/ 1071563 w 1143000"/>
              <a:gd name="connsiteY19" fmla="*/ 135731 h 1216819"/>
              <a:gd name="connsiteX20" fmla="*/ 1090613 w 1143000"/>
              <a:gd name="connsiteY20" fmla="*/ 152400 h 1216819"/>
              <a:gd name="connsiteX21" fmla="*/ 1119188 w 1143000"/>
              <a:gd name="connsiteY21" fmla="*/ 185738 h 1216819"/>
              <a:gd name="connsiteX22" fmla="*/ 1131094 w 1143000"/>
              <a:gd name="connsiteY22" fmla="*/ 207169 h 1216819"/>
              <a:gd name="connsiteX23" fmla="*/ 1140619 w 1143000"/>
              <a:gd name="connsiteY23" fmla="*/ 233363 h 1216819"/>
              <a:gd name="connsiteX24" fmla="*/ 1143000 w 1143000"/>
              <a:gd name="connsiteY24" fmla="*/ 254794 h 1216819"/>
              <a:gd name="connsiteX25" fmla="*/ 1140619 w 1143000"/>
              <a:gd name="connsiteY25" fmla="*/ 276225 h 1216819"/>
              <a:gd name="connsiteX26" fmla="*/ 1133475 w 1143000"/>
              <a:gd name="connsiteY26" fmla="*/ 309563 h 1216819"/>
              <a:gd name="connsiteX27" fmla="*/ 1116807 w 1143000"/>
              <a:gd name="connsiteY27" fmla="*/ 328613 h 1216819"/>
              <a:gd name="connsiteX28" fmla="*/ 1081088 w 1143000"/>
              <a:gd name="connsiteY28" fmla="*/ 350044 h 1216819"/>
              <a:gd name="connsiteX29" fmla="*/ 1035844 w 1143000"/>
              <a:gd name="connsiteY29" fmla="*/ 383381 h 1216819"/>
              <a:gd name="connsiteX30" fmla="*/ 985838 w 1143000"/>
              <a:gd name="connsiteY30" fmla="*/ 438150 h 1216819"/>
              <a:gd name="connsiteX31" fmla="*/ 952500 w 1143000"/>
              <a:gd name="connsiteY31" fmla="*/ 473869 h 1216819"/>
              <a:gd name="connsiteX32" fmla="*/ 902494 w 1143000"/>
              <a:gd name="connsiteY32" fmla="*/ 540544 h 1216819"/>
              <a:gd name="connsiteX33" fmla="*/ 809625 w 1143000"/>
              <a:gd name="connsiteY33" fmla="*/ 676275 h 1216819"/>
              <a:gd name="connsiteX34" fmla="*/ 719138 w 1143000"/>
              <a:gd name="connsiteY34" fmla="*/ 764381 h 1216819"/>
              <a:gd name="connsiteX35" fmla="*/ 616744 w 1143000"/>
              <a:gd name="connsiteY35" fmla="*/ 857250 h 1216819"/>
              <a:gd name="connsiteX36" fmla="*/ 521494 w 1143000"/>
              <a:gd name="connsiteY36" fmla="*/ 931069 h 1216819"/>
              <a:gd name="connsiteX37" fmla="*/ 428625 w 1143000"/>
              <a:gd name="connsiteY37" fmla="*/ 997744 h 1216819"/>
              <a:gd name="connsiteX38" fmla="*/ 295275 w 1143000"/>
              <a:gd name="connsiteY38" fmla="*/ 1078706 h 1216819"/>
              <a:gd name="connsiteX39" fmla="*/ 159544 w 1143000"/>
              <a:gd name="connsiteY39" fmla="*/ 1154906 h 1216819"/>
              <a:gd name="connsiteX40" fmla="*/ 40482 w 1143000"/>
              <a:gd name="connsiteY40" fmla="*/ 1214438 h 1216819"/>
              <a:gd name="connsiteX41" fmla="*/ 16669 w 1143000"/>
              <a:gd name="connsiteY41" fmla="*/ 1216819 h 1216819"/>
              <a:gd name="connsiteX42" fmla="*/ 4763 w 1143000"/>
              <a:gd name="connsiteY42" fmla="*/ 1209675 h 1216819"/>
              <a:gd name="connsiteX43" fmla="*/ 0 w 1143000"/>
              <a:gd name="connsiteY43" fmla="*/ 1197769 h 1216819"/>
              <a:gd name="connsiteX44" fmla="*/ 9525 w 1143000"/>
              <a:gd name="connsiteY44" fmla="*/ 1169194 h 1216819"/>
              <a:gd name="connsiteX45" fmla="*/ 21432 w 1143000"/>
              <a:gd name="connsiteY45" fmla="*/ 1154906 h 1216819"/>
              <a:gd name="connsiteX46" fmla="*/ 104775 w 1143000"/>
              <a:gd name="connsiteY46" fmla="*/ 1088231 h 1216819"/>
              <a:gd name="connsiteX47" fmla="*/ 185738 w 1143000"/>
              <a:gd name="connsiteY47" fmla="*/ 1019175 h 1216819"/>
              <a:gd name="connsiteX48" fmla="*/ 254794 w 1143000"/>
              <a:gd name="connsiteY48" fmla="*/ 957263 h 1216819"/>
              <a:gd name="connsiteX49" fmla="*/ 342900 w 1143000"/>
              <a:gd name="connsiteY49" fmla="*/ 871538 h 1216819"/>
              <a:gd name="connsiteX50" fmla="*/ 402432 w 1143000"/>
              <a:gd name="connsiteY50" fmla="*/ 814388 h 1216819"/>
              <a:gd name="connsiteX51" fmla="*/ 466725 w 1143000"/>
              <a:gd name="connsiteY51" fmla="*/ 745331 h 1216819"/>
              <a:gd name="connsiteX52" fmla="*/ 514350 w 1143000"/>
              <a:gd name="connsiteY52" fmla="*/ 695325 h 1216819"/>
              <a:gd name="connsiteX53" fmla="*/ 585788 w 1143000"/>
              <a:gd name="connsiteY53" fmla="*/ 609600 h 1216819"/>
              <a:gd name="connsiteX54" fmla="*/ 659607 w 1143000"/>
              <a:gd name="connsiteY54" fmla="*/ 502444 h 1216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43000" h="1216819">
                <a:moveTo>
                  <a:pt x="659607" y="502444"/>
                </a:moveTo>
                <a:lnTo>
                  <a:pt x="695325" y="447675"/>
                </a:lnTo>
                <a:lnTo>
                  <a:pt x="723900" y="397669"/>
                </a:lnTo>
                <a:lnTo>
                  <a:pt x="742950" y="357188"/>
                </a:lnTo>
                <a:lnTo>
                  <a:pt x="759619" y="321469"/>
                </a:lnTo>
                <a:lnTo>
                  <a:pt x="773907" y="273844"/>
                </a:lnTo>
                <a:lnTo>
                  <a:pt x="776288" y="245269"/>
                </a:lnTo>
                <a:lnTo>
                  <a:pt x="776288" y="226219"/>
                </a:lnTo>
                <a:lnTo>
                  <a:pt x="754857" y="157163"/>
                </a:lnTo>
                <a:lnTo>
                  <a:pt x="714375" y="61913"/>
                </a:lnTo>
                <a:lnTo>
                  <a:pt x="704850" y="30956"/>
                </a:lnTo>
                <a:lnTo>
                  <a:pt x="704850" y="23813"/>
                </a:lnTo>
                <a:lnTo>
                  <a:pt x="704850" y="14288"/>
                </a:lnTo>
                <a:lnTo>
                  <a:pt x="711994" y="4763"/>
                </a:lnTo>
                <a:lnTo>
                  <a:pt x="742950" y="0"/>
                </a:lnTo>
                <a:lnTo>
                  <a:pt x="759619" y="0"/>
                </a:lnTo>
                <a:lnTo>
                  <a:pt x="814388" y="23813"/>
                </a:lnTo>
                <a:lnTo>
                  <a:pt x="912019" y="64294"/>
                </a:lnTo>
                <a:lnTo>
                  <a:pt x="1033463" y="116681"/>
                </a:lnTo>
                <a:lnTo>
                  <a:pt x="1071563" y="135731"/>
                </a:lnTo>
                <a:lnTo>
                  <a:pt x="1090613" y="152400"/>
                </a:lnTo>
                <a:lnTo>
                  <a:pt x="1119188" y="185738"/>
                </a:lnTo>
                <a:lnTo>
                  <a:pt x="1131094" y="207169"/>
                </a:lnTo>
                <a:lnTo>
                  <a:pt x="1140619" y="233363"/>
                </a:lnTo>
                <a:lnTo>
                  <a:pt x="1143000" y="254794"/>
                </a:lnTo>
                <a:lnTo>
                  <a:pt x="1140619" y="276225"/>
                </a:lnTo>
                <a:lnTo>
                  <a:pt x="1133475" y="309563"/>
                </a:lnTo>
                <a:lnTo>
                  <a:pt x="1116807" y="328613"/>
                </a:lnTo>
                <a:lnTo>
                  <a:pt x="1081088" y="350044"/>
                </a:lnTo>
                <a:lnTo>
                  <a:pt x="1035844" y="383381"/>
                </a:lnTo>
                <a:lnTo>
                  <a:pt x="985838" y="438150"/>
                </a:lnTo>
                <a:lnTo>
                  <a:pt x="952500" y="473869"/>
                </a:lnTo>
                <a:lnTo>
                  <a:pt x="902494" y="540544"/>
                </a:lnTo>
                <a:lnTo>
                  <a:pt x="809625" y="676275"/>
                </a:lnTo>
                <a:lnTo>
                  <a:pt x="719138" y="764381"/>
                </a:lnTo>
                <a:lnTo>
                  <a:pt x="616744" y="857250"/>
                </a:lnTo>
                <a:lnTo>
                  <a:pt x="521494" y="931069"/>
                </a:lnTo>
                <a:lnTo>
                  <a:pt x="428625" y="997744"/>
                </a:lnTo>
                <a:lnTo>
                  <a:pt x="295275" y="1078706"/>
                </a:lnTo>
                <a:lnTo>
                  <a:pt x="159544" y="1154906"/>
                </a:lnTo>
                <a:lnTo>
                  <a:pt x="40482" y="1214438"/>
                </a:lnTo>
                <a:lnTo>
                  <a:pt x="16669" y="1216819"/>
                </a:lnTo>
                <a:lnTo>
                  <a:pt x="4763" y="1209675"/>
                </a:lnTo>
                <a:lnTo>
                  <a:pt x="0" y="1197769"/>
                </a:lnTo>
                <a:lnTo>
                  <a:pt x="9525" y="1169194"/>
                </a:lnTo>
                <a:lnTo>
                  <a:pt x="21432" y="1154906"/>
                </a:lnTo>
                <a:lnTo>
                  <a:pt x="104775" y="1088231"/>
                </a:lnTo>
                <a:lnTo>
                  <a:pt x="185738" y="1019175"/>
                </a:lnTo>
                <a:lnTo>
                  <a:pt x="254794" y="957263"/>
                </a:lnTo>
                <a:lnTo>
                  <a:pt x="342900" y="871538"/>
                </a:lnTo>
                <a:lnTo>
                  <a:pt x="402432" y="814388"/>
                </a:lnTo>
                <a:lnTo>
                  <a:pt x="466725" y="745331"/>
                </a:lnTo>
                <a:lnTo>
                  <a:pt x="514350" y="695325"/>
                </a:lnTo>
                <a:lnTo>
                  <a:pt x="585788" y="609600"/>
                </a:lnTo>
                <a:lnTo>
                  <a:pt x="659607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73DE7A7A-209B-4D1E-9E90-6742CBF571E0}"/>
              </a:ext>
            </a:extLst>
          </p:cNvPr>
          <p:cNvSpPr/>
          <p:nvPr/>
        </p:nvSpPr>
        <p:spPr>
          <a:xfrm>
            <a:off x="3798888" y="1638300"/>
            <a:ext cx="1447800" cy="1104900"/>
          </a:xfrm>
          <a:custGeom>
            <a:avLst/>
            <a:gdLst>
              <a:gd name="connsiteX0" fmla="*/ 814387 w 1447800"/>
              <a:gd name="connsiteY0" fmla="*/ 497681 h 1104900"/>
              <a:gd name="connsiteX1" fmla="*/ 735806 w 1447800"/>
              <a:gd name="connsiteY1" fmla="*/ 566738 h 1104900"/>
              <a:gd name="connsiteX2" fmla="*/ 666750 w 1447800"/>
              <a:gd name="connsiteY2" fmla="*/ 626269 h 1104900"/>
              <a:gd name="connsiteX3" fmla="*/ 581025 w 1447800"/>
              <a:gd name="connsiteY3" fmla="*/ 695325 h 1104900"/>
              <a:gd name="connsiteX4" fmla="*/ 485775 w 1447800"/>
              <a:gd name="connsiteY4" fmla="*/ 766763 h 1104900"/>
              <a:gd name="connsiteX5" fmla="*/ 392906 w 1447800"/>
              <a:gd name="connsiteY5" fmla="*/ 831056 h 1104900"/>
              <a:gd name="connsiteX6" fmla="*/ 309562 w 1447800"/>
              <a:gd name="connsiteY6" fmla="*/ 885825 h 1104900"/>
              <a:gd name="connsiteX7" fmla="*/ 185737 w 1447800"/>
              <a:gd name="connsiteY7" fmla="*/ 962025 h 1104900"/>
              <a:gd name="connsiteX8" fmla="*/ 59531 w 1447800"/>
              <a:gd name="connsiteY8" fmla="*/ 1028700 h 1104900"/>
              <a:gd name="connsiteX9" fmla="*/ 16669 w 1447800"/>
              <a:gd name="connsiteY9" fmla="*/ 1052513 h 1104900"/>
              <a:gd name="connsiteX10" fmla="*/ 2381 w 1447800"/>
              <a:gd name="connsiteY10" fmla="*/ 1073944 h 1104900"/>
              <a:gd name="connsiteX11" fmla="*/ 0 w 1447800"/>
              <a:gd name="connsiteY11" fmla="*/ 1085850 h 1104900"/>
              <a:gd name="connsiteX12" fmla="*/ 4762 w 1447800"/>
              <a:gd name="connsiteY12" fmla="*/ 1097756 h 1104900"/>
              <a:gd name="connsiteX13" fmla="*/ 16669 w 1447800"/>
              <a:gd name="connsiteY13" fmla="*/ 1104900 h 1104900"/>
              <a:gd name="connsiteX14" fmla="*/ 54769 w 1447800"/>
              <a:gd name="connsiteY14" fmla="*/ 1102519 h 1104900"/>
              <a:gd name="connsiteX15" fmla="*/ 157162 w 1447800"/>
              <a:gd name="connsiteY15" fmla="*/ 1073944 h 1104900"/>
              <a:gd name="connsiteX16" fmla="*/ 295275 w 1447800"/>
              <a:gd name="connsiteY16" fmla="*/ 1023938 h 1104900"/>
              <a:gd name="connsiteX17" fmla="*/ 395287 w 1447800"/>
              <a:gd name="connsiteY17" fmla="*/ 985838 h 1104900"/>
              <a:gd name="connsiteX18" fmla="*/ 490537 w 1447800"/>
              <a:gd name="connsiteY18" fmla="*/ 942975 h 1104900"/>
              <a:gd name="connsiteX19" fmla="*/ 576262 w 1447800"/>
              <a:gd name="connsiteY19" fmla="*/ 902494 h 1104900"/>
              <a:gd name="connsiteX20" fmla="*/ 647700 w 1447800"/>
              <a:gd name="connsiteY20" fmla="*/ 866775 h 1104900"/>
              <a:gd name="connsiteX21" fmla="*/ 773906 w 1447800"/>
              <a:gd name="connsiteY21" fmla="*/ 792956 h 1104900"/>
              <a:gd name="connsiteX22" fmla="*/ 871537 w 1447800"/>
              <a:gd name="connsiteY22" fmla="*/ 733425 h 1104900"/>
              <a:gd name="connsiteX23" fmla="*/ 957262 w 1447800"/>
              <a:gd name="connsiteY23" fmla="*/ 671513 h 1104900"/>
              <a:gd name="connsiteX24" fmla="*/ 1047750 w 1447800"/>
              <a:gd name="connsiteY24" fmla="*/ 614363 h 1104900"/>
              <a:gd name="connsiteX25" fmla="*/ 1114425 w 1447800"/>
              <a:gd name="connsiteY25" fmla="*/ 566738 h 1104900"/>
              <a:gd name="connsiteX26" fmla="*/ 1200150 w 1447800"/>
              <a:gd name="connsiteY26" fmla="*/ 502444 h 1104900"/>
              <a:gd name="connsiteX27" fmla="*/ 1269206 w 1447800"/>
              <a:gd name="connsiteY27" fmla="*/ 447675 h 1104900"/>
              <a:gd name="connsiteX28" fmla="*/ 1300162 w 1447800"/>
              <a:gd name="connsiteY28" fmla="*/ 428625 h 1104900"/>
              <a:gd name="connsiteX29" fmla="*/ 1338262 w 1447800"/>
              <a:gd name="connsiteY29" fmla="*/ 409575 h 1104900"/>
              <a:gd name="connsiteX30" fmla="*/ 1376362 w 1447800"/>
              <a:gd name="connsiteY30" fmla="*/ 392906 h 1104900"/>
              <a:gd name="connsiteX31" fmla="*/ 1419225 w 1447800"/>
              <a:gd name="connsiteY31" fmla="*/ 378619 h 1104900"/>
              <a:gd name="connsiteX32" fmla="*/ 1435894 w 1447800"/>
              <a:gd name="connsiteY32" fmla="*/ 366713 h 1104900"/>
              <a:gd name="connsiteX33" fmla="*/ 1447800 w 1447800"/>
              <a:gd name="connsiteY33" fmla="*/ 342900 h 1104900"/>
              <a:gd name="connsiteX34" fmla="*/ 1447800 w 1447800"/>
              <a:gd name="connsiteY34" fmla="*/ 326231 h 1104900"/>
              <a:gd name="connsiteX35" fmla="*/ 1447800 w 1447800"/>
              <a:gd name="connsiteY35" fmla="*/ 300038 h 1104900"/>
              <a:gd name="connsiteX36" fmla="*/ 1440656 w 1447800"/>
              <a:gd name="connsiteY36" fmla="*/ 259556 h 1104900"/>
              <a:gd name="connsiteX37" fmla="*/ 1423987 w 1447800"/>
              <a:gd name="connsiteY37" fmla="*/ 211931 h 1104900"/>
              <a:gd name="connsiteX38" fmla="*/ 1385887 w 1447800"/>
              <a:gd name="connsiteY38" fmla="*/ 169069 h 1104900"/>
              <a:gd name="connsiteX39" fmla="*/ 1350169 w 1447800"/>
              <a:gd name="connsiteY39" fmla="*/ 135731 h 1104900"/>
              <a:gd name="connsiteX40" fmla="*/ 1302544 w 1447800"/>
              <a:gd name="connsiteY40" fmla="*/ 97631 h 1104900"/>
              <a:gd name="connsiteX41" fmla="*/ 1262062 w 1447800"/>
              <a:gd name="connsiteY41" fmla="*/ 71438 h 1104900"/>
              <a:gd name="connsiteX42" fmla="*/ 1212056 w 1447800"/>
              <a:gd name="connsiteY42" fmla="*/ 42863 h 1104900"/>
              <a:gd name="connsiteX43" fmla="*/ 1169194 w 1447800"/>
              <a:gd name="connsiteY43" fmla="*/ 28575 h 1104900"/>
              <a:gd name="connsiteX44" fmla="*/ 1123950 w 1447800"/>
              <a:gd name="connsiteY44" fmla="*/ 16669 h 1104900"/>
              <a:gd name="connsiteX45" fmla="*/ 1071562 w 1447800"/>
              <a:gd name="connsiteY45" fmla="*/ 7144 h 1104900"/>
              <a:gd name="connsiteX46" fmla="*/ 1035844 w 1447800"/>
              <a:gd name="connsiteY46" fmla="*/ 0 h 1104900"/>
              <a:gd name="connsiteX47" fmla="*/ 1012031 w 1447800"/>
              <a:gd name="connsiteY47" fmla="*/ 4763 h 1104900"/>
              <a:gd name="connsiteX48" fmla="*/ 1004887 w 1447800"/>
              <a:gd name="connsiteY48" fmla="*/ 11906 h 1104900"/>
              <a:gd name="connsiteX49" fmla="*/ 1004887 w 1447800"/>
              <a:gd name="connsiteY49" fmla="*/ 23813 h 1104900"/>
              <a:gd name="connsiteX50" fmla="*/ 1016794 w 1447800"/>
              <a:gd name="connsiteY50" fmla="*/ 45244 h 1104900"/>
              <a:gd name="connsiteX51" fmla="*/ 1028700 w 1447800"/>
              <a:gd name="connsiteY51" fmla="*/ 66675 h 1104900"/>
              <a:gd name="connsiteX52" fmla="*/ 1038225 w 1447800"/>
              <a:gd name="connsiteY52" fmla="*/ 83344 h 1104900"/>
              <a:gd name="connsiteX53" fmla="*/ 1045369 w 1447800"/>
              <a:gd name="connsiteY53" fmla="*/ 104775 h 1104900"/>
              <a:gd name="connsiteX54" fmla="*/ 1054894 w 1447800"/>
              <a:gd name="connsiteY54" fmla="*/ 135731 h 1104900"/>
              <a:gd name="connsiteX55" fmla="*/ 1059656 w 1447800"/>
              <a:gd name="connsiteY55" fmla="*/ 166688 h 1104900"/>
              <a:gd name="connsiteX56" fmla="*/ 1062037 w 1447800"/>
              <a:gd name="connsiteY56" fmla="*/ 223838 h 1104900"/>
              <a:gd name="connsiteX57" fmla="*/ 1059656 w 1447800"/>
              <a:gd name="connsiteY57" fmla="*/ 247650 h 1104900"/>
              <a:gd name="connsiteX58" fmla="*/ 1047750 w 1447800"/>
              <a:gd name="connsiteY58" fmla="*/ 269081 h 1104900"/>
              <a:gd name="connsiteX59" fmla="*/ 966787 w 1447800"/>
              <a:gd name="connsiteY59" fmla="*/ 350044 h 1104900"/>
              <a:gd name="connsiteX60" fmla="*/ 881062 w 1447800"/>
              <a:gd name="connsiteY60" fmla="*/ 438150 h 1104900"/>
              <a:gd name="connsiteX61" fmla="*/ 814387 w 1447800"/>
              <a:gd name="connsiteY61" fmla="*/ 497681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47800" h="1104900">
                <a:moveTo>
                  <a:pt x="814387" y="497681"/>
                </a:moveTo>
                <a:lnTo>
                  <a:pt x="735806" y="566738"/>
                </a:lnTo>
                <a:lnTo>
                  <a:pt x="666750" y="626269"/>
                </a:lnTo>
                <a:lnTo>
                  <a:pt x="581025" y="695325"/>
                </a:lnTo>
                <a:lnTo>
                  <a:pt x="485775" y="766763"/>
                </a:lnTo>
                <a:lnTo>
                  <a:pt x="392906" y="831056"/>
                </a:lnTo>
                <a:lnTo>
                  <a:pt x="309562" y="885825"/>
                </a:lnTo>
                <a:lnTo>
                  <a:pt x="185737" y="962025"/>
                </a:lnTo>
                <a:lnTo>
                  <a:pt x="59531" y="1028700"/>
                </a:lnTo>
                <a:lnTo>
                  <a:pt x="16669" y="1052513"/>
                </a:lnTo>
                <a:lnTo>
                  <a:pt x="2381" y="1073944"/>
                </a:lnTo>
                <a:lnTo>
                  <a:pt x="0" y="1085850"/>
                </a:lnTo>
                <a:lnTo>
                  <a:pt x="4762" y="1097756"/>
                </a:lnTo>
                <a:lnTo>
                  <a:pt x="16669" y="1104900"/>
                </a:lnTo>
                <a:lnTo>
                  <a:pt x="54769" y="1102519"/>
                </a:lnTo>
                <a:lnTo>
                  <a:pt x="157162" y="1073944"/>
                </a:lnTo>
                <a:lnTo>
                  <a:pt x="295275" y="1023938"/>
                </a:lnTo>
                <a:lnTo>
                  <a:pt x="395287" y="985838"/>
                </a:lnTo>
                <a:lnTo>
                  <a:pt x="490537" y="942975"/>
                </a:lnTo>
                <a:lnTo>
                  <a:pt x="576262" y="902494"/>
                </a:lnTo>
                <a:lnTo>
                  <a:pt x="647700" y="866775"/>
                </a:lnTo>
                <a:lnTo>
                  <a:pt x="773906" y="792956"/>
                </a:lnTo>
                <a:lnTo>
                  <a:pt x="871537" y="733425"/>
                </a:lnTo>
                <a:lnTo>
                  <a:pt x="957262" y="671513"/>
                </a:lnTo>
                <a:lnTo>
                  <a:pt x="1047750" y="614363"/>
                </a:lnTo>
                <a:lnTo>
                  <a:pt x="1114425" y="566738"/>
                </a:lnTo>
                <a:lnTo>
                  <a:pt x="1200150" y="502444"/>
                </a:lnTo>
                <a:lnTo>
                  <a:pt x="1269206" y="447675"/>
                </a:lnTo>
                <a:lnTo>
                  <a:pt x="1300162" y="428625"/>
                </a:lnTo>
                <a:lnTo>
                  <a:pt x="1338262" y="409575"/>
                </a:lnTo>
                <a:lnTo>
                  <a:pt x="1376362" y="392906"/>
                </a:lnTo>
                <a:lnTo>
                  <a:pt x="1419225" y="378619"/>
                </a:lnTo>
                <a:lnTo>
                  <a:pt x="1435894" y="366713"/>
                </a:lnTo>
                <a:lnTo>
                  <a:pt x="1447800" y="342900"/>
                </a:lnTo>
                <a:lnTo>
                  <a:pt x="1447800" y="326231"/>
                </a:lnTo>
                <a:lnTo>
                  <a:pt x="1447800" y="300038"/>
                </a:lnTo>
                <a:lnTo>
                  <a:pt x="1440656" y="259556"/>
                </a:lnTo>
                <a:lnTo>
                  <a:pt x="1423987" y="211931"/>
                </a:lnTo>
                <a:lnTo>
                  <a:pt x="1385887" y="169069"/>
                </a:lnTo>
                <a:lnTo>
                  <a:pt x="1350169" y="135731"/>
                </a:lnTo>
                <a:lnTo>
                  <a:pt x="1302544" y="97631"/>
                </a:lnTo>
                <a:lnTo>
                  <a:pt x="1262062" y="71438"/>
                </a:lnTo>
                <a:lnTo>
                  <a:pt x="1212056" y="42863"/>
                </a:lnTo>
                <a:lnTo>
                  <a:pt x="1169194" y="28575"/>
                </a:lnTo>
                <a:lnTo>
                  <a:pt x="1123950" y="16669"/>
                </a:lnTo>
                <a:lnTo>
                  <a:pt x="1071562" y="7144"/>
                </a:lnTo>
                <a:lnTo>
                  <a:pt x="1035844" y="0"/>
                </a:lnTo>
                <a:lnTo>
                  <a:pt x="1012031" y="4763"/>
                </a:lnTo>
                <a:lnTo>
                  <a:pt x="1004887" y="11906"/>
                </a:lnTo>
                <a:lnTo>
                  <a:pt x="1004887" y="23813"/>
                </a:lnTo>
                <a:lnTo>
                  <a:pt x="1016794" y="45244"/>
                </a:lnTo>
                <a:lnTo>
                  <a:pt x="1028700" y="66675"/>
                </a:lnTo>
                <a:lnTo>
                  <a:pt x="1038225" y="83344"/>
                </a:lnTo>
                <a:lnTo>
                  <a:pt x="1045369" y="104775"/>
                </a:lnTo>
                <a:lnTo>
                  <a:pt x="1054894" y="135731"/>
                </a:lnTo>
                <a:lnTo>
                  <a:pt x="1059656" y="166688"/>
                </a:lnTo>
                <a:cubicBezTo>
                  <a:pt x="1060450" y="185738"/>
                  <a:pt x="1061243" y="204788"/>
                  <a:pt x="1062037" y="223838"/>
                </a:cubicBezTo>
                <a:lnTo>
                  <a:pt x="1059656" y="247650"/>
                </a:lnTo>
                <a:lnTo>
                  <a:pt x="1047750" y="269081"/>
                </a:lnTo>
                <a:lnTo>
                  <a:pt x="966787" y="350044"/>
                </a:lnTo>
                <a:lnTo>
                  <a:pt x="881062" y="438150"/>
                </a:lnTo>
                <a:lnTo>
                  <a:pt x="814387" y="4976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FD41D033-777B-4B50-B181-99E43C23CB59}"/>
              </a:ext>
            </a:extLst>
          </p:cNvPr>
          <p:cNvSpPr/>
          <p:nvPr/>
        </p:nvSpPr>
        <p:spPr>
          <a:xfrm>
            <a:off x="3660776" y="2417764"/>
            <a:ext cx="1597025" cy="2003425"/>
          </a:xfrm>
          <a:custGeom>
            <a:avLst/>
            <a:gdLst>
              <a:gd name="connsiteX0" fmla="*/ 972541 w 1596236"/>
              <a:gd name="connsiteY0" fmla="*/ 790189 h 2003223"/>
              <a:gd name="connsiteX1" fmla="*/ 848331 w 1596236"/>
              <a:gd name="connsiteY1" fmla="*/ 988397 h 2003223"/>
              <a:gd name="connsiteX2" fmla="*/ 779619 w 1596236"/>
              <a:gd name="connsiteY2" fmla="*/ 1096751 h 2003223"/>
              <a:gd name="connsiteX3" fmla="*/ 679193 w 1596236"/>
              <a:gd name="connsiteY3" fmla="*/ 1236818 h 2003223"/>
              <a:gd name="connsiteX4" fmla="*/ 565554 w 1596236"/>
              <a:gd name="connsiteY4" fmla="*/ 1382171 h 2003223"/>
              <a:gd name="connsiteX5" fmla="*/ 454557 w 1596236"/>
              <a:gd name="connsiteY5" fmla="*/ 1516952 h 2003223"/>
              <a:gd name="connsiteX6" fmla="*/ 340918 w 1596236"/>
              <a:gd name="connsiteY6" fmla="*/ 1646448 h 2003223"/>
              <a:gd name="connsiteX7" fmla="*/ 200851 w 1596236"/>
              <a:gd name="connsiteY7" fmla="*/ 1789158 h 2003223"/>
              <a:gd name="connsiteX8" fmla="*/ 58141 w 1596236"/>
              <a:gd name="connsiteY8" fmla="*/ 1916011 h 2003223"/>
              <a:gd name="connsiteX9" fmla="*/ 18500 w 1596236"/>
              <a:gd name="connsiteY9" fmla="*/ 1950367 h 2003223"/>
              <a:gd name="connsiteX10" fmla="*/ 2643 w 1596236"/>
              <a:gd name="connsiteY10" fmla="*/ 1974152 h 2003223"/>
              <a:gd name="connsiteX11" fmla="*/ 0 w 1596236"/>
              <a:gd name="connsiteY11" fmla="*/ 1984723 h 2003223"/>
              <a:gd name="connsiteX12" fmla="*/ 5286 w 1596236"/>
              <a:gd name="connsiteY12" fmla="*/ 2000580 h 2003223"/>
              <a:gd name="connsiteX13" fmla="*/ 21142 w 1596236"/>
              <a:gd name="connsiteY13" fmla="*/ 2003223 h 2003223"/>
              <a:gd name="connsiteX14" fmla="*/ 36999 w 1596236"/>
              <a:gd name="connsiteY14" fmla="*/ 2003223 h 2003223"/>
              <a:gd name="connsiteX15" fmla="*/ 100426 w 1596236"/>
              <a:gd name="connsiteY15" fmla="*/ 1974152 h 2003223"/>
              <a:gd name="connsiteX16" fmla="*/ 171781 w 1596236"/>
              <a:gd name="connsiteY16" fmla="*/ 1934511 h 2003223"/>
              <a:gd name="connsiteX17" fmla="*/ 285420 w 1596236"/>
              <a:gd name="connsiteY17" fmla="*/ 1855227 h 2003223"/>
              <a:gd name="connsiteX18" fmla="*/ 385845 w 1596236"/>
              <a:gd name="connsiteY18" fmla="*/ 1783873 h 2003223"/>
              <a:gd name="connsiteX19" fmla="*/ 488913 w 1596236"/>
              <a:gd name="connsiteY19" fmla="*/ 1699304 h 2003223"/>
              <a:gd name="connsiteX20" fmla="*/ 570839 w 1596236"/>
              <a:gd name="connsiteY20" fmla="*/ 1617378 h 2003223"/>
              <a:gd name="connsiteX21" fmla="*/ 676550 w 1596236"/>
              <a:gd name="connsiteY21" fmla="*/ 1509024 h 2003223"/>
              <a:gd name="connsiteX22" fmla="*/ 843045 w 1596236"/>
              <a:gd name="connsiteY22" fmla="*/ 1337244 h 2003223"/>
              <a:gd name="connsiteX23" fmla="*/ 985755 w 1596236"/>
              <a:gd name="connsiteY23" fmla="*/ 1178677 h 2003223"/>
              <a:gd name="connsiteX24" fmla="*/ 1086181 w 1596236"/>
              <a:gd name="connsiteY24" fmla="*/ 1049181 h 2003223"/>
              <a:gd name="connsiteX25" fmla="*/ 1199820 w 1596236"/>
              <a:gd name="connsiteY25" fmla="*/ 898543 h 2003223"/>
              <a:gd name="connsiteX26" fmla="*/ 1316102 w 1596236"/>
              <a:gd name="connsiteY26" fmla="*/ 732048 h 2003223"/>
              <a:gd name="connsiteX27" fmla="*/ 1384814 w 1596236"/>
              <a:gd name="connsiteY27" fmla="*/ 636908 h 2003223"/>
              <a:gd name="connsiteX28" fmla="*/ 1435027 w 1596236"/>
              <a:gd name="connsiteY28" fmla="*/ 565553 h 2003223"/>
              <a:gd name="connsiteX29" fmla="*/ 1466740 w 1596236"/>
              <a:gd name="connsiteY29" fmla="*/ 520626 h 2003223"/>
              <a:gd name="connsiteX30" fmla="*/ 1493168 w 1596236"/>
              <a:gd name="connsiteY30" fmla="*/ 486270 h 2003223"/>
              <a:gd name="connsiteX31" fmla="*/ 1519596 w 1596236"/>
              <a:gd name="connsiteY31" fmla="*/ 462485 h 2003223"/>
              <a:gd name="connsiteX32" fmla="*/ 1540738 w 1596236"/>
              <a:gd name="connsiteY32" fmla="*/ 449271 h 2003223"/>
              <a:gd name="connsiteX33" fmla="*/ 1575094 w 1596236"/>
              <a:gd name="connsiteY33" fmla="*/ 430772 h 2003223"/>
              <a:gd name="connsiteX34" fmla="*/ 1588308 w 1596236"/>
              <a:gd name="connsiteY34" fmla="*/ 425486 h 2003223"/>
              <a:gd name="connsiteX35" fmla="*/ 1593593 w 1596236"/>
              <a:gd name="connsiteY35" fmla="*/ 414915 h 2003223"/>
              <a:gd name="connsiteX36" fmla="*/ 1596236 w 1596236"/>
              <a:gd name="connsiteY36" fmla="*/ 393773 h 2003223"/>
              <a:gd name="connsiteX37" fmla="*/ 1590950 w 1596236"/>
              <a:gd name="connsiteY37" fmla="*/ 367345 h 2003223"/>
              <a:gd name="connsiteX38" fmla="*/ 1564523 w 1596236"/>
              <a:gd name="connsiteY38" fmla="*/ 309204 h 2003223"/>
              <a:gd name="connsiteX39" fmla="*/ 1535452 w 1596236"/>
              <a:gd name="connsiteY39" fmla="*/ 269563 h 2003223"/>
              <a:gd name="connsiteX40" fmla="*/ 1472026 w 1596236"/>
              <a:gd name="connsiteY40" fmla="*/ 198208 h 2003223"/>
              <a:gd name="connsiteX41" fmla="*/ 1421813 w 1596236"/>
              <a:gd name="connsiteY41" fmla="*/ 145352 h 2003223"/>
              <a:gd name="connsiteX42" fmla="*/ 1368957 w 1596236"/>
              <a:gd name="connsiteY42" fmla="*/ 100425 h 2003223"/>
              <a:gd name="connsiteX43" fmla="*/ 1310816 w 1596236"/>
              <a:gd name="connsiteY43" fmla="*/ 58141 h 2003223"/>
              <a:gd name="connsiteX44" fmla="*/ 1271175 w 1596236"/>
              <a:gd name="connsiteY44" fmla="*/ 31713 h 2003223"/>
              <a:gd name="connsiteX45" fmla="*/ 1236819 w 1596236"/>
              <a:gd name="connsiteY45" fmla="*/ 13214 h 2003223"/>
              <a:gd name="connsiteX46" fmla="*/ 1210391 w 1596236"/>
              <a:gd name="connsiteY46" fmla="*/ 0 h 2003223"/>
              <a:gd name="connsiteX47" fmla="*/ 1194534 w 1596236"/>
              <a:gd name="connsiteY47" fmla="*/ 0 h 2003223"/>
              <a:gd name="connsiteX48" fmla="*/ 1181320 w 1596236"/>
              <a:gd name="connsiteY48" fmla="*/ 0 h 2003223"/>
              <a:gd name="connsiteX49" fmla="*/ 1173392 w 1596236"/>
              <a:gd name="connsiteY49" fmla="*/ 7928 h 2003223"/>
              <a:gd name="connsiteX50" fmla="*/ 1173392 w 1596236"/>
              <a:gd name="connsiteY50" fmla="*/ 23785 h 2003223"/>
              <a:gd name="connsiteX51" fmla="*/ 1181320 w 1596236"/>
              <a:gd name="connsiteY51" fmla="*/ 55498 h 2003223"/>
              <a:gd name="connsiteX52" fmla="*/ 1205105 w 1596236"/>
              <a:gd name="connsiteY52" fmla="*/ 105711 h 2003223"/>
              <a:gd name="connsiteX53" fmla="*/ 1228890 w 1596236"/>
              <a:gd name="connsiteY53" fmla="*/ 155923 h 2003223"/>
              <a:gd name="connsiteX54" fmla="*/ 1239461 w 1596236"/>
              <a:gd name="connsiteY54" fmla="*/ 177066 h 2003223"/>
              <a:gd name="connsiteX55" fmla="*/ 1250033 w 1596236"/>
              <a:gd name="connsiteY55" fmla="*/ 214064 h 2003223"/>
              <a:gd name="connsiteX56" fmla="*/ 1252675 w 1596236"/>
              <a:gd name="connsiteY56" fmla="*/ 274848 h 2003223"/>
              <a:gd name="connsiteX57" fmla="*/ 1247390 w 1596236"/>
              <a:gd name="connsiteY57" fmla="*/ 309204 h 2003223"/>
              <a:gd name="connsiteX58" fmla="*/ 1218319 w 1596236"/>
              <a:gd name="connsiteY58" fmla="*/ 367345 h 2003223"/>
              <a:gd name="connsiteX59" fmla="*/ 1141679 w 1596236"/>
              <a:gd name="connsiteY59" fmla="*/ 507412 h 2003223"/>
              <a:gd name="connsiteX60" fmla="*/ 1025397 w 1596236"/>
              <a:gd name="connsiteY60" fmla="*/ 708263 h 2003223"/>
              <a:gd name="connsiteX61" fmla="*/ 972541 w 1596236"/>
              <a:gd name="connsiteY61" fmla="*/ 790189 h 2003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596236" h="2003223">
                <a:moveTo>
                  <a:pt x="972541" y="790189"/>
                </a:moveTo>
                <a:lnTo>
                  <a:pt x="848331" y="988397"/>
                </a:lnTo>
                <a:lnTo>
                  <a:pt x="779619" y="1096751"/>
                </a:lnTo>
                <a:lnTo>
                  <a:pt x="679193" y="1236818"/>
                </a:lnTo>
                <a:lnTo>
                  <a:pt x="565554" y="1382171"/>
                </a:lnTo>
                <a:lnTo>
                  <a:pt x="454557" y="1516952"/>
                </a:lnTo>
                <a:lnTo>
                  <a:pt x="340918" y="1646448"/>
                </a:lnTo>
                <a:lnTo>
                  <a:pt x="200851" y="1789158"/>
                </a:lnTo>
                <a:lnTo>
                  <a:pt x="58141" y="1916011"/>
                </a:lnTo>
                <a:lnTo>
                  <a:pt x="18500" y="1950367"/>
                </a:lnTo>
                <a:lnTo>
                  <a:pt x="2643" y="1974152"/>
                </a:lnTo>
                <a:lnTo>
                  <a:pt x="0" y="1984723"/>
                </a:lnTo>
                <a:lnTo>
                  <a:pt x="5286" y="2000580"/>
                </a:lnTo>
                <a:lnTo>
                  <a:pt x="21142" y="2003223"/>
                </a:lnTo>
                <a:lnTo>
                  <a:pt x="36999" y="2003223"/>
                </a:lnTo>
                <a:lnTo>
                  <a:pt x="100426" y="1974152"/>
                </a:lnTo>
                <a:lnTo>
                  <a:pt x="171781" y="1934511"/>
                </a:lnTo>
                <a:lnTo>
                  <a:pt x="285420" y="1855227"/>
                </a:lnTo>
                <a:lnTo>
                  <a:pt x="385845" y="1783873"/>
                </a:lnTo>
                <a:lnTo>
                  <a:pt x="488913" y="1699304"/>
                </a:lnTo>
                <a:lnTo>
                  <a:pt x="570839" y="1617378"/>
                </a:lnTo>
                <a:lnTo>
                  <a:pt x="676550" y="1509024"/>
                </a:lnTo>
                <a:lnTo>
                  <a:pt x="843045" y="1337244"/>
                </a:lnTo>
                <a:lnTo>
                  <a:pt x="985755" y="1178677"/>
                </a:lnTo>
                <a:lnTo>
                  <a:pt x="1086181" y="1049181"/>
                </a:lnTo>
                <a:lnTo>
                  <a:pt x="1199820" y="898543"/>
                </a:lnTo>
                <a:lnTo>
                  <a:pt x="1316102" y="732048"/>
                </a:lnTo>
                <a:lnTo>
                  <a:pt x="1384814" y="636908"/>
                </a:lnTo>
                <a:lnTo>
                  <a:pt x="1435027" y="565553"/>
                </a:lnTo>
                <a:lnTo>
                  <a:pt x="1466740" y="520626"/>
                </a:lnTo>
                <a:lnTo>
                  <a:pt x="1493168" y="486270"/>
                </a:lnTo>
                <a:lnTo>
                  <a:pt x="1519596" y="462485"/>
                </a:lnTo>
                <a:lnTo>
                  <a:pt x="1540738" y="449271"/>
                </a:lnTo>
                <a:lnTo>
                  <a:pt x="1575094" y="430772"/>
                </a:lnTo>
                <a:lnTo>
                  <a:pt x="1588308" y="425486"/>
                </a:lnTo>
                <a:lnTo>
                  <a:pt x="1593593" y="414915"/>
                </a:lnTo>
                <a:lnTo>
                  <a:pt x="1596236" y="393773"/>
                </a:lnTo>
                <a:lnTo>
                  <a:pt x="1590950" y="367345"/>
                </a:lnTo>
                <a:lnTo>
                  <a:pt x="1564523" y="309204"/>
                </a:lnTo>
                <a:lnTo>
                  <a:pt x="1535452" y="269563"/>
                </a:lnTo>
                <a:lnTo>
                  <a:pt x="1472026" y="198208"/>
                </a:lnTo>
                <a:lnTo>
                  <a:pt x="1421813" y="145352"/>
                </a:lnTo>
                <a:lnTo>
                  <a:pt x="1368957" y="100425"/>
                </a:lnTo>
                <a:lnTo>
                  <a:pt x="1310816" y="58141"/>
                </a:lnTo>
                <a:lnTo>
                  <a:pt x="1271175" y="31713"/>
                </a:lnTo>
                <a:lnTo>
                  <a:pt x="1236819" y="13214"/>
                </a:lnTo>
                <a:lnTo>
                  <a:pt x="1210391" y="0"/>
                </a:lnTo>
                <a:lnTo>
                  <a:pt x="1194534" y="0"/>
                </a:lnTo>
                <a:lnTo>
                  <a:pt x="1181320" y="0"/>
                </a:lnTo>
                <a:lnTo>
                  <a:pt x="1173392" y="7928"/>
                </a:lnTo>
                <a:lnTo>
                  <a:pt x="1173392" y="23785"/>
                </a:lnTo>
                <a:lnTo>
                  <a:pt x="1181320" y="55498"/>
                </a:lnTo>
                <a:lnTo>
                  <a:pt x="1205105" y="105711"/>
                </a:lnTo>
                <a:lnTo>
                  <a:pt x="1228890" y="155923"/>
                </a:lnTo>
                <a:lnTo>
                  <a:pt x="1239461" y="177066"/>
                </a:lnTo>
                <a:lnTo>
                  <a:pt x="1250033" y="214064"/>
                </a:lnTo>
                <a:lnTo>
                  <a:pt x="1252675" y="274848"/>
                </a:lnTo>
                <a:lnTo>
                  <a:pt x="1247390" y="309204"/>
                </a:lnTo>
                <a:lnTo>
                  <a:pt x="1218319" y="367345"/>
                </a:lnTo>
                <a:lnTo>
                  <a:pt x="1141679" y="507412"/>
                </a:lnTo>
                <a:lnTo>
                  <a:pt x="1025397" y="708263"/>
                </a:lnTo>
                <a:lnTo>
                  <a:pt x="972541" y="79018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F62806F9-B73F-486F-8A09-CAE26587210B}"/>
              </a:ext>
            </a:extLst>
          </p:cNvPr>
          <p:cNvSpPr/>
          <p:nvPr/>
        </p:nvSpPr>
        <p:spPr>
          <a:xfrm>
            <a:off x="5951539" y="2465389"/>
            <a:ext cx="428625" cy="1412875"/>
          </a:xfrm>
          <a:custGeom>
            <a:avLst/>
            <a:gdLst>
              <a:gd name="connsiteX0" fmla="*/ 404812 w 428625"/>
              <a:gd name="connsiteY0" fmla="*/ 390525 h 1414462"/>
              <a:gd name="connsiteX1" fmla="*/ 407194 w 428625"/>
              <a:gd name="connsiteY1" fmla="*/ 242887 h 1414462"/>
              <a:gd name="connsiteX2" fmla="*/ 383381 w 428625"/>
              <a:gd name="connsiteY2" fmla="*/ 142875 h 1414462"/>
              <a:gd name="connsiteX3" fmla="*/ 311944 w 428625"/>
              <a:gd name="connsiteY3" fmla="*/ 114300 h 1414462"/>
              <a:gd name="connsiteX4" fmla="*/ 223837 w 428625"/>
              <a:gd name="connsiteY4" fmla="*/ 80962 h 1414462"/>
              <a:gd name="connsiteX5" fmla="*/ 123825 w 428625"/>
              <a:gd name="connsiteY5" fmla="*/ 38100 h 1414462"/>
              <a:gd name="connsiteX6" fmla="*/ 85725 w 428625"/>
              <a:gd name="connsiteY6" fmla="*/ 21431 h 1414462"/>
              <a:gd name="connsiteX7" fmla="*/ 33337 w 428625"/>
              <a:gd name="connsiteY7" fmla="*/ 2381 h 1414462"/>
              <a:gd name="connsiteX8" fmla="*/ 16669 w 428625"/>
              <a:gd name="connsiteY8" fmla="*/ 0 h 1414462"/>
              <a:gd name="connsiteX9" fmla="*/ 7144 w 428625"/>
              <a:gd name="connsiteY9" fmla="*/ 7144 h 1414462"/>
              <a:gd name="connsiteX10" fmla="*/ 0 w 428625"/>
              <a:gd name="connsiteY10" fmla="*/ 16669 h 1414462"/>
              <a:gd name="connsiteX11" fmla="*/ 2381 w 428625"/>
              <a:gd name="connsiteY11" fmla="*/ 40481 h 1414462"/>
              <a:gd name="connsiteX12" fmla="*/ 23812 w 428625"/>
              <a:gd name="connsiteY12" fmla="*/ 69056 h 1414462"/>
              <a:gd name="connsiteX13" fmla="*/ 57150 w 428625"/>
              <a:gd name="connsiteY13" fmla="*/ 107156 h 1414462"/>
              <a:gd name="connsiteX14" fmla="*/ 83344 w 428625"/>
              <a:gd name="connsiteY14" fmla="*/ 145256 h 1414462"/>
              <a:gd name="connsiteX15" fmla="*/ 107156 w 428625"/>
              <a:gd name="connsiteY15" fmla="*/ 188119 h 1414462"/>
              <a:gd name="connsiteX16" fmla="*/ 128587 w 428625"/>
              <a:gd name="connsiteY16" fmla="*/ 238125 h 1414462"/>
              <a:gd name="connsiteX17" fmla="*/ 142875 w 428625"/>
              <a:gd name="connsiteY17" fmla="*/ 285750 h 1414462"/>
              <a:gd name="connsiteX18" fmla="*/ 152400 w 428625"/>
              <a:gd name="connsiteY18" fmla="*/ 330994 h 1414462"/>
              <a:gd name="connsiteX19" fmla="*/ 159544 w 428625"/>
              <a:gd name="connsiteY19" fmla="*/ 392906 h 1414462"/>
              <a:gd name="connsiteX20" fmla="*/ 161925 w 428625"/>
              <a:gd name="connsiteY20" fmla="*/ 521494 h 1414462"/>
              <a:gd name="connsiteX21" fmla="*/ 169069 w 428625"/>
              <a:gd name="connsiteY21" fmla="*/ 773906 h 1414462"/>
              <a:gd name="connsiteX22" fmla="*/ 176212 w 428625"/>
              <a:gd name="connsiteY22" fmla="*/ 1014412 h 1414462"/>
              <a:gd name="connsiteX23" fmla="*/ 180975 w 428625"/>
              <a:gd name="connsiteY23" fmla="*/ 1157287 h 1414462"/>
              <a:gd name="connsiteX24" fmla="*/ 183356 w 428625"/>
              <a:gd name="connsiteY24" fmla="*/ 1193006 h 1414462"/>
              <a:gd name="connsiteX25" fmla="*/ 195262 w 428625"/>
              <a:gd name="connsiteY25" fmla="*/ 1250156 h 1414462"/>
              <a:gd name="connsiteX26" fmla="*/ 219075 w 428625"/>
              <a:gd name="connsiteY26" fmla="*/ 1312069 h 1414462"/>
              <a:gd name="connsiteX27" fmla="*/ 233362 w 428625"/>
              <a:gd name="connsiteY27" fmla="*/ 1347787 h 1414462"/>
              <a:gd name="connsiteX28" fmla="*/ 261937 w 428625"/>
              <a:gd name="connsiteY28" fmla="*/ 1388269 h 1414462"/>
              <a:gd name="connsiteX29" fmla="*/ 285750 w 428625"/>
              <a:gd name="connsiteY29" fmla="*/ 1407319 h 1414462"/>
              <a:gd name="connsiteX30" fmla="*/ 314325 w 428625"/>
              <a:gd name="connsiteY30" fmla="*/ 1414462 h 1414462"/>
              <a:gd name="connsiteX31" fmla="*/ 338137 w 428625"/>
              <a:gd name="connsiteY31" fmla="*/ 1414462 h 1414462"/>
              <a:gd name="connsiteX32" fmla="*/ 366712 w 428625"/>
              <a:gd name="connsiteY32" fmla="*/ 1404937 h 1414462"/>
              <a:gd name="connsiteX33" fmla="*/ 385762 w 428625"/>
              <a:gd name="connsiteY33" fmla="*/ 1390650 h 1414462"/>
              <a:gd name="connsiteX34" fmla="*/ 402431 w 428625"/>
              <a:gd name="connsiteY34" fmla="*/ 1364456 h 1414462"/>
              <a:gd name="connsiteX35" fmla="*/ 419100 w 428625"/>
              <a:gd name="connsiteY35" fmla="*/ 1328737 h 1414462"/>
              <a:gd name="connsiteX36" fmla="*/ 428625 w 428625"/>
              <a:gd name="connsiteY36" fmla="*/ 1285875 h 1414462"/>
              <a:gd name="connsiteX37" fmla="*/ 407194 w 428625"/>
              <a:gd name="connsiteY37" fmla="*/ 1154906 h 1414462"/>
              <a:gd name="connsiteX38" fmla="*/ 404812 w 428625"/>
              <a:gd name="connsiteY38" fmla="*/ 904875 h 1414462"/>
              <a:gd name="connsiteX39" fmla="*/ 404812 w 428625"/>
              <a:gd name="connsiteY39" fmla="*/ 738187 h 1414462"/>
              <a:gd name="connsiteX40" fmla="*/ 404812 w 428625"/>
              <a:gd name="connsiteY40" fmla="*/ 390525 h 141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28625" h="1414462">
                <a:moveTo>
                  <a:pt x="404812" y="390525"/>
                </a:moveTo>
                <a:lnTo>
                  <a:pt x="407194" y="242887"/>
                </a:lnTo>
                <a:lnTo>
                  <a:pt x="383381" y="142875"/>
                </a:lnTo>
                <a:lnTo>
                  <a:pt x="311944" y="114300"/>
                </a:lnTo>
                <a:lnTo>
                  <a:pt x="223837" y="80962"/>
                </a:lnTo>
                <a:lnTo>
                  <a:pt x="123825" y="38100"/>
                </a:lnTo>
                <a:lnTo>
                  <a:pt x="85725" y="21431"/>
                </a:lnTo>
                <a:lnTo>
                  <a:pt x="33337" y="2381"/>
                </a:lnTo>
                <a:lnTo>
                  <a:pt x="16669" y="0"/>
                </a:lnTo>
                <a:lnTo>
                  <a:pt x="7144" y="7144"/>
                </a:lnTo>
                <a:lnTo>
                  <a:pt x="0" y="16669"/>
                </a:lnTo>
                <a:lnTo>
                  <a:pt x="2381" y="40481"/>
                </a:lnTo>
                <a:lnTo>
                  <a:pt x="23812" y="69056"/>
                </a:lnTo>
                <a:lnTo>
                  <a:pt x="57150" y="107156"/>
                </a:lnTo>
                <a:lnTo>
                  <a:pt x="83344" y="145256"/>
                </a:lnTo>
                <a:lnTo>
                  <a:pt x="107156" y="188119"/>
                </a:lnTo>
                <a:lnTo>
                  <a:pt x="128587" y="238125"/>
                </a:lnTo>
                <a:lnTo>
                  <a:pt x="142875" y="285750"/>
                </a:lnTo>
                <a:lnTo>
                  <a:pt x="152400" y="330994"/>
                </a:lnTo>
                <a:lnTo>
                  <a:pt x="159544" y="392906"/>
                </a:lnTo>
                <a:cubicBezTo>
                  <a:pt x="160338" y="435769"/>
                  <a:pt x="161131" y="478631"/>
                  <a:pt x="161925" y="521494"/>
                </a:cubicBezTo>
                <a:lnTo>
                  <a:pt x="169069" y="773906"/>
                </a:lnTo>
                <a:lnTo>
                  <a:pt x="176212" y="1014412"/>
                </a:lnTo>
                <a:lnTo>
                  <a:pt x="180975" y="1157287"/>
                </a:lnTo>
                <a:lnTo>
                  <a:pt x="183356" y="1193006"/>
                </a:lnTo>
                <a:lnTo>
                  <a:pt x="195262" y="1250156"/>
                </a:lnTo>
                <a:lnTo>
                  <a:pt x="219075" y="1312069"/>
                </a:lnTo>
                <a:lnTo>
                  <a:pt x="233362" y="1347787"/>
                </a:lnTo>
                <a:lnTo>
                  <a:pt x="261937" y="1388269"/>
                </a:lnTo>
                <a:lnTo>
                  <a:pt x="285750" y="1407319"/>
                </a:lnTo>
                <a:lnTo>
                  <a:pt x="314325" y="1414462"/>
                </a:lnTo>
                <a:lnTo>
                  <a:pt x="338137" y="1414462"/>
                </a:lnTo>
                <a:lnTo>
                  <a:pt x="366712" y="1404937"/>
                </a:lnTo>
                <a:lnTo>
                  <a:pt x="385762" y="1390650"/>
                </a:lnTo>
                <a:lnTo>
                  <a:pt x="402431" y="1364456"/>
                </a:lnTo>
                <a:lnTo>
                  <a:pt x="419100" y="1328737"/>
                </a:lnTo>
                <a:lnTo>
                  <a:pt x="428625" y="1285875"/>
                </a:lnTo>
                <a:lnTo>
                  <a:pt x="407194" y="1154906"/>
                </a:lnTo>
                <a:lnTo>
                  <a:pt x="404812" y="904875"/>
                </a:lnTo>
                <a:lnTo>
                  <a:pt x="404812" y="738187"/>
                </a:lnTo>
                <a:lnTo>
                  <a:pt x="404812" y="3905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085F65E8-5E0D-46E2-88B2-D2C47E9F46C7}"/>
              </a:ext>
            </a:extLst>
          </p:cNvPr>
          <p:cNvSpPr/>
          <p:nvPr/>
        </p:nvSpPr>
        <p:spPr>
          <a:xfrm>
            <a:off x="4591050" y="3470276"/>
            <a:ext cx="317500" cy="2460625"/>
          </a:xfrm>
          <a:custGeom>
            <a:avLst/>
            <a:gdLst>
              <a:gd name="connsiteX0" fmla="*/ 92075 w 317500"/>
              <a:gd name="connsiteY0" fmla="*/ 720725 h 2460625"/>
              <a:gd name="connsiteX1" fmla="*/ 92075 w 317500"/>
              <a:gd name="connsiteY1" fmla="*/ 434975 h 2460625"/>
              <a:gd name="connsiteX2" fmla="*/ 88900 w 317500"/>
              <a:gd name="connsiteY2" fmla="*/ 403225 h 2460625"/>
              <a:gd name="connsiteX3" fmla="*/ 76200 w 317500"/>
              <a:gd name="connsiteY3" fmla="*/ 327025 h 2460625"/>
              <a:gd name="connsiteX4" fmla="*/ 47625 w 317500"/>
              <a:gd name="connsiteY4" fmla="*/ 219075 h 2460625"/>
              <a:gd name="connsiteX5" fmla="*/ 6350 w 317500"/>
              <a:gd name="connsiteY5" fmla="*/ 114300 h 2460625"/>
              <a:gd name="connsiteX6" fmla="*/ 104775 w 317500"/>
              <a:gd name="connsiteY6" fmla="*/ 0 h 2460625"/>
              <a:gd name="connsiteX7" fmla="*/ 180975 w 317500"/>
              <a:gd name="connsiteY7" fmla="*/ 66675 h 2460625"/>
              <a:gd name="connsiteX8" fmla="*/ 225425 w 317500"/>
              <a:gd name="connsiteY8" fmla="*/ 111125 h 2460625"/>
              <a:gd name="connsiteX9" fmla="*/ 260350 w 317500"/>
              <a:gd name="connsiteY9" fmla="*/ 152400 h 2460625"/>
              <a:gd name="connsiteX10" fmla="*/ 285750 w 317500"/>
              <a:gd name="connsiteY10" fmla="*/ 190500 h 2460625"/>
              <a:gd name="connsiteX11" fmla="*/ 304800 w 317500"/>
              <a:gd name="connsiteY11" fmla="*/ 228600 h 2460625"/>
              <a:gd name="connsiteX12" fmla="*/ 311150 w 317500"/>
              <a:gd name="connsiteY12" fmla="*/ 260350 h 2460625"/>
              <a:gd name="connsiteX13" fmla="*/ 314325 w 317500"/>
              <a:gd name="connsiteY13" fmla="*/ 301625 h 2460625"/>
              <a:gd name="connsiteX14" fmla="*/ 314325 w 317500"/>
              <a:gd name="connsiteY14" fmla="*/ 628650 h 2460625"/>
              <a:gd name="connsiteX15" fmla="*/ 314325 w 317500"/>
              <a:gd name="connsiteY15" fmla="*/ 1155700 h 2460625"/>
              <a:gd name="connsiteX16" fmla="*/ 314325 w 317500"/>
              <a:gd name="connsiteY16" fmla="*/ 1568450 h 2460625"/>
              <a:gd name="connsiteX17" fmla="*/ 314325 w 317500"/>
              <a:gd name="connsiteY17" fmla="*/ 1885950 h 2460625"/>
              <a:gd name="connsiteX18" fmla="*/ 317500 w 317500"/>
              <a:gd name="connsiteY18" fmla="*/ 2203450 h 2460625"/>
              <a:gd name="connsiteX19" fmla="*/ 314325 w 317500"/>
              <a:gd name="connsiteY19" fmla="*/ 2286000 h 2460625"/>
              <a:gd name="connsiteX20" fmla="*/ 301625 w 317500"/>
              <a:gd name="connsiteY20" fmla="*/ 2339975 h 2460625"/>
              <a:gd name="connsiteX21" fmla="*/ 288925 w 317500"/>
              <a:gd name="connsiteY21" fmla="*/ 2381250 h 2460625"/>
              <a:gd name="connsiteX22" fmla="*/ 269875 w 317500"/>
              <a:gd name="connsiteY22" fmla="*/ 2422525 h 2460625"/>
              <a:gd name="connsiteX23" fmla="*/ 250825 w 317500"/>
              <a:gd name="connsiteY23" fmla="*/ 2447925 h 2460625"/>
              <a:gd name="connsiteX24" fmla="*/ 231775 w 317500"/>
              <a:gd name="connsiteY24" fmla="*/ 2460625 h 2460625"/>
              <a:gd name="connsiteX25" fmla="*/ 219075 w 317500"/>
              <a:gd name="connsiteY25" fmla="*/ 2460625 h 2460625"/>
              <a:gd name="connsiteX26" fmla="*/ 180975 w 317500"/>
              <a:gd name="connsiteY26" fmla="*/ 2441575 h 2460625"/>
              <a:gd name="connsiteX27" fmla="*/ 133350 w 317500"/>
              <a:gd name="connsiteY27" fmla="*/ 2393950 h 2460625"/>
              <a:gd name="connsiteX28" fmla="*/ 79375 w 317500"/>
              <a:gd name="connsiteY28" fmla="*/ 2327275 h 2460625"/>
              <a:gd name="connsiteX29" fmla="*/ 41275 w 317500"/>
              <a:gd name="connsiteY29" fmla="*/ 2270125 h 2460625"/>
              <a:gd name="connsiteX30" fmla="*/ 25400 w 317500"/>
              <a:gd name="connsiteY30" fmla="*/ 2225675 h 2460625"/>
              <a:gd name="connsiteX31" fmla="*/ 9525 w 317500"/>
              <a:gd name="connsiteY31" fmla="*/ 2174875 h 2460625"/>
              <a:gd name="connsiteX32" fmla="*/ 0 w 317500"/>
              <a:gd name="connsiteY32" fmla="*/ 2114550 h 2460625"/>
              <a:gd name="connsiteX33" fmla="*/ 3175 w 317500"/>
              <a:gd name="connsiteY33" fmla="*/ 2051050 h 2460625"/>
              <a:gd name="connsiteX34" fmla="*/ 31750 w 317500"/>
              <a:gd name="connsiteY34" fmla="*/ 1905000 h 2460625"/>
              <a:gd name="connsiteX35" fmla="*/ 63500 w 317500"/>
              <a:gd name="connsiteY35" fmla="*/ 1743075 h 2460625"/>
              <a:gd name="connsiteX36" fmla="*/ 69850 w 317500"/>
              <a:gd name="connsiteY36" fmla="*/ 1689100 h 2460625"/>
              <a:gd name="connsiteX37" fmla="*/ 69850 w 317500"/>
              <a:gd name="connsiteY37" fmla="*/ 1581150 h 2460625"/>
              <a:gd name="connsiteX38" fmla="*/ 76200 w 317500"/>
              <a:gd name="connsiteY38" fmla="*/ 1463675 h 2460625"/>
              <a:gd name="connsiteX39" fmla="*/ 85725 w 317500"/>
              <a:gd name="connsiteY39" fmla="*/ 1257300 h 2460625"/>
              <a:gd name="connsiteX40" fmla="*/ 92075 w 317500"/>
              <a:gd name="connsiteY40" fmla="*/ 1181100 h 2460625"/>
              <a:gd name="connsiteX41" fmla="*/ 92075 w 317500"/>
              <a:gd name="connsiteY41" fmla="*/ 720725 h 246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17500" h="2460625">
                <a:moveTo>
                  <a:pt x="92075" y="720725"/>
                </a:moveTo>
                <a:lnTo>
                  <a:pt x="92075" y="434975"/>
                </a:lnTo>
                <a:lnTo>
                  <a:pt x="88900" y="403225"/>
                </a:lnTo>
                <a:lnTo>
                  <a:pt x="76200" y="327025"/>
                </a:lnTo>
                <a:lnTo>
                  <a:pt x="47625" y="219075"/>
                </a:lnTo>
                <a:lnTo>
                  <a:pt x="6350" y="114300"/>
                </a:lnTo>
                <a:lnTo>
                  <a:pt x="104775" y="0"/>
                </a:lnTo>
                <a:lnTo>
                  <a:pt x="180975" y="66675"/>
                </a:lnTo>
                <a:lnTo>
                  <a:pt x="225425" y="111125"/>
                </a:lnTo>
                <a:lnTo>
                  <a:pt x="260350" y="152400"/>
                </a:lnTo>
                <a:lnTo>
                  <a:pt x="285750" y="190500"/>
                </a:lnTo>
                <a:lnTo>
                  <a:pt x="304800" y="228600"/>
                </a:lnTo>
                <a:lnTo>
                  <a:pt x="311150" y="260350"/>
                </a:lnTo>
                <a:lnTo>
                  <a:pt x="314325" y="301625"/>
                </a:lnTo>
                <a:lnTo>
                  <a:pt x="314325" y="628650"/>
                </a:lnTo>
                <a:lnTo>
                  <a:pt x="314325" y="1155700"/>
                </a:lnTo>
                <a:lnTo>
                  <a:pt x="314325" y="1568450"/>
                </a:lnTo>
                <a:lnTo>
                  <a:pt x="314325" y="1885950"/>
                </a:lnTo>
                <a:cubicBezTo>
                  <a:pt x="315383" y="1991783"/>
                  <a:pt x="316442" y="2097617"/>
                  <a:pt x="317500" y="2203450"/>
                </a:cubicBezTo>
                <a:lnTo>
                  <a:pt x="314325" y="2286000"/>
                </a:lnTo>
                <a:lnTo>
                  <a:pt x="301625" y="2339975"/>
                </a:lnTo>
                <a:lnTo>
                  <a:pt x="288925" y="2381250"/>
                </a:lnTo>
                <a:lnTo>
                  <a:pt x="269875" y="2422525"/>
                </a:lnTo>
                <a:lnTo>
                  <a:pt x="250825" y="2447925"/>
                </a:lnTo>
                <a:lnTo>
                  <a:pt x="231775" y="2460625"/>
                </a:lnTo>
                <a:lnTo>
                  <a:pt x="219075" y="2460625"/>
                </a:lnTo>
                <a:lnTo>
                  <a:pt x="180975" y="2441575"/>
                </a:lnTo>
                <a:lnTo>
                  <a:pt x="133350" y="2393950"/>
                </a:lnTo>
                <a:lnTo>
                  <a:pt x="79375" y="2327275"/>
                </a:lnTo>
                <a:lnTo>
                  <a:pt x="41275" y="2270125"/>
                </a:lnTo>
                <a:lnTo>
                  <a:pt x="25400" y="2225675"/>
                </a:lnTo>
                <a:lnTo>
                  <a:pt x="9525" y="2174875"/>
                </a:lnTo>
                <a:lnTo>
                  <a:pt x="0" y="2114550"/>
                </a:lnTo>
                <a:lnTo>
                  <a:pt x="3175" y="2051050"/>
                </a:lnTo>
                <a:lnTo>
                  <a:pt x="31750" y="1905000"/>
                </a:lnTo>
                <a:lnTo>
                  <a:pt x="63500" y="1743075"/>
                </a:lnTo>
                <a:lnTo>
                  <a:pt x="69850" y="1689100"/>
                </a:lnTo>
                <a:lnTo>
                  <a:pt x="69850" y="1581150"/>
                </a:lnTo>
                <a:lnTo>
                  <a:pt x="76200" y="1463675"/>
                </a:lnTo>
                <a:lnTo>
                  <a:pt x="85725" y="1257300"/>
                </a:lnTo>
                <a:lnTo>
                  <a:pt x="92075" y="1181100"/>
                </a:lnTo>
                <a:lnTo>
                  <a:pt x="92075" y="7207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BE3E1B0-A19A-4248-9F00-A4194B2EE113}"/>
              </a:ext>
            </a:extLst>
          </p:cNvPr>
          <p:cNvSpPr/>
          <p:nvPr/>
        </p:nvSpPr>
        <p:spPr>
          <a:xfrm>
            <a:off x="6105525" y="1733551"/>
            <a:ext cx="1849438" cy="466725"/>
          </a:xfrm>
          <a:custGeom>
            <a:avLst/>
            <a:gdLst>
              <a:gd name="connsiteX0" fmla="*/ 804863 w 1850231"/>
              <a:gd name="connsiteY0" fmla="*/ 195263 h 466725"/>
              <a:gd name="connsiteX1" fmla="*/ 578644 w 1850231"/>
              <a:gd name="connsiteY1" fmla="*/ 240506 h 466725"/>
              <a:gd name="connsiteX2" fmla="*/ 378619 w 1850231"/>
              <a:gd name="connsiteY2" fmla="*/ 276225 h 466725"/>
              <a:gd name="connsiteX3" fmla="*/ 288131 w 1850231"/>
              <a:gd name="connsiteY3" fmla="*/ 292894 h 466725"/>
              <a:gd name="connsiteX4" fmla="*/ 223838 w 1850231"/>
              <a:gd name="connsiteY4" fmla="*/ 285750 h 466725"/>
              <a:gd name="connsiteX5" fmla="*/ 69056 w 1850231"/>
              <a:gd name="connsiteY5" fmla="*/ 254794 h 466725"/>
              <a:gd name="connsiteX6" fmla="*/ 0 w 1850231"/>
              <a:gd name="connsiteY6" fmla="*/ 381000 h 466725"/>
              <a:gd name="connsiteX7" fmla="*/ 95250 w 1850231"/>
              <a:gd name="connsiteY7" fmla="*/ 428625 h 466725"/>
              <a:gd name="connsiteX8" fmla="*/ 150019 w 1850231"/>
              <a:gd name="connsiteY8" fmla="*/ 452438 h 466725"/>
              <a:gd name="connsiteX9" fmla="*/ 188119 w 1850231"/>
              <a:gd name="connsiteY9" fmla="*/ 461963 h 466725"/>
              <a:gd name="connsiteX10" fmla="*/ 221456 w 1850231"/>
              <a:gd name="connsiteY10" fmla="*/ 466725 h 466725"/>
              <a:gd name="connsiteX11" fmla="*/ 252413 w 1850231"/>
              <a:gd name="connsiteY11" fmla="*/ 466725 h 466725"/>
              <a:gd name="connsiteX12" fmla="*/ 314325 w 1850231"/>
              <a:gd name="connsiteY12" fmla="*/ 459581 h 466725"/>
              <a:gd name="connsiteX13" fmla="*/ 540544 w 1850231"/>
              <a:gd name="connsiteY13" fmla="*/ 428625 h 466725"/>
              <a:gd name="connsiteX14" fmla="*/ 764381 w 1850231"/>
              <a:gd name="connsiteY14" fmla="*/ 392906 h 466725"/>
              <a:gd name="connsiteX15" fmla="*/ 964406 w 1850231"/>
              <a:gd name="connsiteY15" fmla="*/ 357188 h 466725"/>
              <a:gd name="connsiteX16" fmla="*/ 1119188 w 1850231"/>
              <a:gd name="connsiteY16" fmla="*/ 335756 h 466725"/>
              <a:gd name="connsiteX17" fmla="*/ 1295400 w 1850231"/>
              <a:gd name="connsiteY17" fmla="*/ 309563 h 466725"/>
              <a:gd name="connsiteX18" fmla="*/ 1419225 w 1850231"/>
              <a:gd name="connsiteY18" fmla="*/ 288131 h 466725"/>
              <a:gd name="connsiteX19" fmla="*/ 1507331 w 1850231"/>
              <a:gd name="connsiteY19" fmla="*/ 271463 h 466725"/>
              <a:gd name="connsiteX20" fmla="*/ 1624013 w 1850231"/>
              <a:gd name="connsiteY20" fmla="*/ 250031 h 466725"/>
              <a:gd name="connsiteX21" fmla="*/ 1724025 w 1850231"/>
              <a:gd name="connsiteY21" fmla="*/ 228600 h 466725"/>
              <a:gd name="connsiteX22" fmla="*/ 1781175 w 1850231"/>
              <a:gd name="connsiteY22" fmla="*/ 209550 h 466725"/>
              <a:gd name="connsiteX23" fmla="*/ 1814513 w 1850231"/>
              <a:gd name="connsiteY23" fmla="*/ 195263 h 466725"/>
              <a:gd name="connsiteX24" fmla="*/ 1835944 w 1850231"/>
              <a:gd name="connsiteY24" fmla="*/ 180975 h 466725"/>
              <a:gd name="connsiteX25" fmla="*/ 1843088 w 1850231"/>
              <a:gd name="connsiteY25" fmla="*/ 164306 h 466725"/>
              <a:gd name="connsiteX26" fmla="*/ 1850231 w 1850231"/>
              <a:gd name="connsiteY26" fmla="*/ 145256 h 466725"/>
              <a:gd name="connsiteX27" fmla="*/ 1845469 w 1850231"/>
              <a:gd name="connsiteY27" fmla="*/ 121444 h 466725"/>
              <a:gd name="connsiteX28" fmla="*/ 1835944 w 1850231"/>
              <a:gd name="connsiteY28" fmla="*/ 107156 h 466725"/>
              <a:gd name="connsiteX29" fmla="*/ 1814513 w 1850231"/>
              <a:gd name="connsiteY29" fmla="*/ 90488 h 466725"/>
              <a:gd name="connsiteX30" fmla="*/ 1781175 w 1850231"/>
              <a:gd name="connsiteY30" fmla="*/ 71438 h 466725"/>
              <a:gd name="connsiteX31" fmla="*/ 1721644 w 1850231"/>
              <a:gd name="connsiteY31" fmla="*/ 52388 h 466725"/>
              <a:gd name="connsiteX32" fmla="*/ 1643063 w 1850231"/>
              <a:gd name="connsiteY32" fmla="*/ 28575 h 466725"/>
              <a:gd name="connsiteX33" fmla="*/ 1562100 w 1850231"/>
              <a:gd name="connsiteY33" fmla="*/ 7144 h 466725"/>
              <a:gd name="connsiteX34" fmla="*/ 1507331 w 1850231"/>
              <a:gd name="connsiteY34" fmla="*/ 0 h 466725"/>
              <a:gd name="connsiteX35" fmla="*/ 1493044 w 1850231"/>
              <a:gd name="connsiteY35" fmla="*/ 0 h 466725"/>
              <a:gd name="connsiteX36" fmla="*/ 1462088 w 1850231"/>
              <a:gd name="connsiteY36" fmla="*/ 4763 h 466725"/>
              <a:gd name="connsiteX37" fmla="*/ 1385888 w 1850231"/>
              <a:gd name="connsiteY37" fmla="*/ 35719 h 466725"/>
              <a:gd name="connsiteX38" fmla="*/ 1285875 w 1850231"/>
              <a:gd name="connsiteY38" fmla="*/ 85725 h 466725"/>
              <a:gd name="connsiteX39" fmla="*/ 1188244 w 1850231"/>
              <a:gd name="connsiteY39" fmla="*/ 111919 h 466725"/>
              <a:gd name="connsiteX40" fmla="*/ 804863 w 1850231"/>
              <a:gd name="connsiteY40" fmla="*/ 195263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1850231" h="466725">
                <a:moveTo>
                  <a:pt x="804863" y="195263"/>
                </a:moveTo>
                <a:lnTo>
                  <a:pt x="578644" y="240506"/>
                </a:lnTo>
                <a:lnTo>
                  <a:pt x="378619" y="276225"/>
                </a:lnTo>
                <a:lnTo>
                  <a:pt x="288131" y="292894"/>
                </a:lnTo>
                <a:lnTo>
                  <a:pt x="223838" y="285750"/>
                </a:lnTo>
                <a:lnTo>
                  <a:pt x="69056" y="254794"/>
                </a:lnTo>
                <a:lnTo>
                  <a:pt x="0" y="381000"/>
                </a:lnTo>
                <a:lnTo>
                  <a:pt x="95250" y="428625"/>
                </a:lnTo>
                <a:lnTo>
                  <a:pt x="150019" y="452438"/>
                </a:lnTo>
                <a:lnTo>
                  <a:pt x="188119" y="461963"/>
                </a:lnTo>
                <a:lnTo>
                  <a:pt x="221456" y="466725"/>
                </a:lnTo>
                <a:lnTo>
                  <a:pt x="252413" y="466725"/>
                </a:lnTo>
                <a:lnTo>
                  <a:pt x="314325" y="459581"/>
                </a:lnTo>
                <a:lnTo>
                  <a:pt x="540544" y="428625"/>
                </a:lnTo>
                <a:lnTo>
                  <a:pt x="764381" y="392906"/>
                </a:lnTo>
                <a:lnTo>
                  <a:pt x="964406" y="357188"/>
                </a:lnTo>
                <a:lnTo>
                  <a:pt x="1119188" y="335756"/>
                </a:lnTo>
                <a:lnTo>
                  <a:pt x="1295400" y="309563"/>
                </a:lnTo>
                <a:lnTo>
                  <a:pt x="1419225" y="288131"/>
                </a:lnTo>
                <a:lnTo>
                  <a:pt x="1507331" y="271463"/>
                </a:lnTo>
                <a:lnTo>
                  <a:pt x="1624013" y="250031"/>
                </a:lnTo>
                <a:lnTo>
                  <a:pt x="1724025" y="228600"/>
                </a:lnTo>
                <a:lnTo>
                  <a:pt x="1781175" y="209550"/>
                </a:lnTo>
                <a:lnTo>
                  <a:pt x="1814513" y="195263"/>
                </a:lnTo>
                <a:lnTo>
                  <a:pt x="1835944" y="180975"/>
                </a:lnTo>
                <a:lnTo>
                  <a:pt x="1843088" y="164306"/>
                </a:lnTo>
                <a:lnTo>
                  <a:pt x="1850231" y="145256"/>
                </a:lnTo>
                <a:lnTo>
                  <a:pt x="1845469" y="121444"/>
                </a:lnTo>
                <a:lnTo>
                  <a:pt x="1835944" y="107156"/>
                </a:lnTo>
                <a:lnTo>
                  <a:pt x="1814513" y="90488"/>
                </a:lnTo>
                <a:lnTo>
                  <a:pt x="1781175" y="71438"/>
                </a:lnTo>
                <a:lnTo>
                  <a:pt x="1721644" y="52388"/>
                </a:lnTo>
                <a:lnTo>
                  <a:pt x="1643063" y="28575"/>
                </a:lnTo>
                <a:lnTo>
                  <a:pt x="1562100" y="7144"/>
                </a:lnTo>
                <a:lnTo>
                  <a:pt x="1507331" y="0"/>
                </a:lnTo>
                <a:lnTo>
                  <a:pt x="1493044" y="0"/>
                </a:lnTo>
                <a:lnTo>
                  <a:pt x="1462088" y="4763"/>
                </a:lnTo>
                <a:lnTo>
                  <a:pt x="1385888" y="35719"/>
                </a:lnTo>
                <a:lnTo>
                  <a:pt x="1285875" y="85725"/>
                </a:lnTo>
                <a:lnTo>
                  <a:pt x="1188244" y="111919"/>
                </a:lnTo>
                <a:lnTo>
                  <a:pt x="804863" y="1952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CE53F0F3-FE8B-4369-888D-98F81588872C}"/>
              </a:ext>
            </a:extLst>
          </p:cNvPr>
          <p:cNvSpPr/>
          <p:nvPr/>
        </p:nvSpPr>
        <p:spPr>
          <a:xfrm>
            <a:off x="6294438" y="2395539"/>
            <a:ext cx="1555750" cy="1393825"/>
          </a:xfrm>
          <a:custGeom>
            <a:avLst/>
            <a:gdLst>
              <a:gd name="connsiteX0" fmla="*/ 392906 w 1557337"/>
              <a:gd name="connsiteY0" fmla="*/ 300037 h 1393031"/>
              <a:gd name="connsiteX1" fmla="*/ 207169 w 1557337"/>
              <a:gd name="connsiteY1" fmla="*/ 321468 h 1393031"/>
              <a:gd name="connsiteX2" fmla="*/ 26194 w 1557337"/>
              <a:gd name="connsiteY2" fmla="*/ 347662 h 1393031"/>
              <a:gd name="connsiteX3" fmla="*/ 0 w 1557337"/>
              <a:gd name="connsiteY3" fmla="*/ 211931 h 1393031"/>
              <a:gd name="connsiteX4" fmla="*/ 116681 w 1557337"/>
              <a:gd name="connsiteY4" fmla="*/ 200025 h 1393031"/>
              <a:gd name="connsiteX5" fmla="*/ 295275 w 1557337"/>
              <a:gd name="connsiteY5" fmla="*/ 180975 h 1393031"/>
              <a:gd name="connsiteX6" fmla="*/ 502444 w 1557337"/>
              <a:gd name="connsiteY6" fmla="*/ 159543 h 1393031"/>
              <a:gd name="connsiteX7" fmla="*/ 690562 w 1557337"/>
              <a:gd name="connsiteY7" fmla="*/ 142875 h 1393031"/>
              <a:gd name="connsiteX8" fmla="*/ 707231 w 1557337"/>
              <a:gd name="connsiteY8" fmla="*/ 140493 h 1393031"/>
              <a:gd name="connsiteX9" fmla="*/ 800100 w 1557337"/>
              <a:gd name="connsiteY9" fmla="*/ 116681 h 1393031"/>
              <a:gd name="connsiteX10" fmla="*/ 914400 w 1557337"/>
              <a:gd name="connsiteY10" fmla="*/ 88106 h 1393031"/>
              <a:gd name="connsiteX11" fmla="*/ 1040606 w 1557337"/>
              <a:gd name="connsiteY11" fmla="*/ 61912 h 1393031"/>
              <a:gd name="connsiteX12" fmla="*/ 1097756 w 1557337"/>
              <a:gd name="connsiteY12" fmla="*/ 50006 h 1393031"/>
              <a:gd name="connsiteX13" fmla="*/ 1128712 w 1557337"/>
              <a:gd name="connsiteY13" fmla="*/ 30956 h 1393031"/>
              <a:gd name="connsiteX14" fmla="*/ 1166812 w 1557337"/>
              <a:gd name="connsiteY14" fmla="*/ 14287 h 1393031"/>
              <a:gd name="connsiteX15" fmla="*/ 1193006 w 1557337"/>
              <a:gd name="connsiteY15" fmla="*/ 7143 h 1393031"/>
              <a:gd name="connsiteX16" fmla="*/ 1238250 w 1557337"/>
              <a:gd name="connsiteY16" fmla="*/ 0 h 1393031"/>
              <a:gd name="connsiteX17" fmla="*/ 1262062 w 1557337"/>
              <a:gd name="connsiteY17" fmla="*/ 4762 h 1393031"/>
              <a:gd name="connsiteX18" fmla="*/ 1312069 w 1557337"/>
              <a:gd name="connsiteY18" fmla="*/ 33337 h 1393031"/>
              <a:gd name="connsiteX19" fmla="*/ 1395412 w 1557337"/>
              <a:gd name="connsiteY19" fmla="*/ 85725 h 1393031"/>
              <a:gd name="connsiteX20" fmla="*/ 1469231 w 1557337"/>
              <a:gd name="connsiteY20" fmla="*/ 133350 h 1393031"/>
              <a:gd name="connsiteX21" fmla="*/ 1519237 w 1557337"/>
              <a:gd name="connsiteY21" fmla="*/ 166687 h 1393031"/>
              <a:gd name="connsiteX22" fmla="*/ 1540669 w 1557337"/>
              <a:gd name="connsiteY22" fmla="*/ 188118 h 1393031"/>
              <a:gd name="connsiteX23" fmla="*/ 1550194 w 1557337"/>
              <a:gd name="connsiteY23" fmla="*/ 202406 h 1393031"/>
              <a:gd name="connsiteX24" fmla="*/ 1557337 w 1557337"/>
              <a:gd name="connsiteY24" fmla="*/ 219075 h 1393031"/>
              <a:gd name="connsiteX25" fmla="*/ 1557337 w 1557337"/>
              <a:gd name="connsiteY25" fmla="*/ 235743 h 1393031"/>
              <a:gd name="connsiteX26" fmla="*/ 1554956 w 1557337"/>
              <a:gd name="connsiteY26" fmla="*/ 269081 h 1393031"/>
              <a:gd name="connsiteX27" fmla="*/ 1540669 w 1557337"/>
              <a:gd name="connsiteY27" fmla="*/ 304800 h 1393031"/>
              <a:gd name="connsiteX28" fmla="*/ 1526381 w 1557337"/>
              <a:gd name="connsiteY28" fmla="*/ 350043 h 1393031"/>
              <a:gd name="connsiteX29" fmla="*/ 1516856 w 1557337"/>
              <a:gd name="connsiteY29" fmla="*/ 409575 h 1393031"/>
              <a:gd name="connsiteX30" fmla="*/ 1507331 w 1557337"/>
              <a:gd name="connsiteY30" fmla="*/ 540543 h 1393031"/>
              <a:gd name="connsiteX31" fmla="*/ 1478756 w 1557337"/>
              <a:gd name="connsiteY31" fmla="*/ 912018 h 1393031"/>
              <a:gd name="connsiteX32" fmla="*/ 1469231 w 1557337"/>
              <a:gd name="connsiteY32" fmla="*/ 1004887 h 1393031"/>
              <a:gd name="connsiteX33" fmla="*/ 1447800 w 1557337"/>
              <a:gd name="connsiteY33" fmla="*/ 1271587 h 1393031"/>
              <a:gd name="connsiteX34" fmla="*/ 1435894 w 1557337"/>
              <a:gd name="connsiteY34" fmla="*/ 1307306 h 1393031"/>
              <a:gd name="connsiteX35" fmla="*/ 1409700 w 1557337"/>
              <a:gd name="connsiteY35" fmla="*/ 1343025 h 1393031"/>
              <a:gd name="connsiteX36" fmla="*/ 1383506 w 1557337"/>
              <a:gd name="connsiteY36" fmla="*/ 1366837 h 1393031"/>
              <a:gd name="connsiteX37" fmla="*/ 1350169 w 1557337"/>
              <a:gd name="connsiteY37" fmla="*/ 1383506 h 1393031"/>
              <a:gd name="connsiteX38" fmla="*/ 1319212 w 1557337"/>
              <a:gd name="connsiteY38" fmla="*/ 1390650 h 1393031"/>
              <a:gd name="connsiteX39" fmla="*/ 1295400 w 1557337"/>
              <a:gd name="connsiteY39" fmla="*/ 1393031 h 1393031"/>
              <a:gd name="connsiteX40" fmla="*/ 1269206 w 1557337"/>
              <a:gd name="connsiteY40" fmla="*/ 1390650 h 1393031"/>
              <a:gd name="connsiteX41" fmla="*/ 1235869 w 1557337"/>
              <a:gd name="connsiteY41" fmla="*/ 1376362 h 1393031"/>
              <a:gd name="connsiteX42" fmla="*/ 1216819 w 1557337"/>
              <a:gd name="connsiteY42" fmla="*/ 1359693 h 1393031"/>
              <a:gd name="connsiteX43" fmla="*/ 1202531 w 1557337"/>
              <a:gd name="connsiteY43" fmla="*/ 1338262 h 1393031"/>
              <a:gd name="connsiteX44" fmla="*/ 1188244 w 1557337"/>
              <a:gd name="connsiteY44" fmla="*/ 1302543 h 1393031"/>
              <a:gd name="connsiteX45" fmla="*/ 1181100 w 1557337"/>
              <a:gd name="connsiteY45" fmla="*/ 1254918 h 1393031"/>
              <a:gd name="connsiteX46" fmla="*/ 1223962 w 1557337"/>
              <a:gd name="connsiteY46" fmla="*/ 1119187 h 1393031"/>
              <a:gd name="connsiteX47" fmla="*/ 1223962 w 1557337"/>
              <a:gd name="connsiteY47" fmla="*/ 966787 h 1393031"/>
              <a:gd name="connsiteX48" fmla="*/ 1223962 w 1557337"/>
              <a:gd name="connsiteY48" fmla="*/ 678656 h 1393031"/>
              <a:gd name="connsiteX49" fmla="*/ 1245394 w 1557337"/>
              <a:gd name="connsiteY49" fmla="*/ 569118 h 1393031"/>
              <a:gd name="connsiteX50" fmla="*/ 1245394 w 1557337"/>
              <a:gd name="connsiteY50" fmla="*/ 435768 h 1393031"/>
              <a:gd name="connsiteX51" fmla="*/ 1238250 w 1557337"/>
              <a:gd name="connsiteY51" fmla="*/ 319087 h 1393031"/>
              <a:gd name="connsiteX52" fmla="*/ 1233487 w 1557337"/>
              <a:gd name="connsiteY52" fmla="*/ 273843 h 1393031"/>
              <a:gd name="connsiteX53" fmla="*/ 1223962 w 1557337"/>
              <a:gd name="connsiteY53" fmla="*/ 254793 h 1393031"/>
              <a:gd name="connsiteX54" fmla="*/ 1207294 w 1557337"/>
              <a:gd name="connsiteY54" fmla="*/ 240506 h 1393031"/>
              <a:gd name="connsiteX55" fmla="*/ 1176337 w 1557337"/>
              <a:gd name="connsiteY55" fmla="*/ 214312 h 1393031"/>
              <a:gd name="connsiteX56" fmla="*/ 1140619 w 1557337"/>
              <a:gd name="connsiteY56" fmla="*/ 211931 h 1393031"/>
              <a:gd name="connsiteX57" fmla="*/ 876300 w 1557337"/>
              <a:gd name="connsiteY57" fmla="*/ 242887 h 1393031"/>
              <a:gd name="connsiteX58" fmla="*/ 616744 w 1557337"/>
              <a:gd name="connsiteY58" fmla="*/ 271462 h 1393031"/>
              <a:gd name="connsiteX59" fmla="*/ 392906 w 1557337"/>
              <a:gd name="connsiteY59" fmla="*/ 300037 h 1393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57337" h="1393031">
                <a:moveTo>
                  <a:pt x="392906" y="300037"/>
                </a:moveTo>
                <a:lnTo>
                  <a:pt x="207169" y="321468"/>
                </a:lnTo>
                <a:lnTo>
                  <a:pt x="26194" y="347662"/>
                </a:lnTo>
                <a:lnTo>
                  <a:pt x="0" y="211931"/>
                </a:lnTo>
                <a:lnTo>
                  <a:pt x="116681" y="200025"/>
                </a:lnTo>
                <a:lnTo>
                  <a:pt x="295275" y="180975"/>
                </a:lnTo>
                <a:lnTo>
                  <a:pt x="502444" y="159543"/>
                </a:lnTo>
                <a:lnTo>
                  <a:pt x="690562" y="142875"/>
                </a:lnTo>
                <a:lnTo>
                  <a:pt x="707231" y="140493"/>
                </a:lnTo>
                <a:lnTo>
                  <a:pt x="800100" y="116681"/>
                </a:lnTo>
                <a:lnTo>
                  <a:pt x="914400" y="88106"/>
                </a:lnTo>
                <a:lnTo>
                  <a:pt x="1040606" y="61912"/>
                </a:lnTo>
                <a:lnTo>
                  <a:pt x="1097756" y="50006"/>
                </a:lnTo>
                <a:lnTo>
                  <a:pt x="1128712" y="30956"/>
                </a:lnTo>
                <a:lnTo>
                  <a:pt x="1166812" y="14287"/>
                </a:lnTo>
                <a:lnTo>
                  <a:pt x="1193006" y="7143"/>
                </a:lnTo>
                <a:lnTo>
                  <a:pt x="1238250" y="0"/>
                </a:lnTo>
                <a:lnTo>
                  <a:pt x="1262062" y="4762"/>
                </a:lnTo>
                <a:lnTo>
                  <a:pt x="1312069" y="33337"/>
                </a:lnTo>
                <a:lnTo>
                  <a:pt x="1395412" y="85725"/>
                </a:lnTo>
                <a:lnTo>
                  <a:pt x="1469231" y="133350"/>
                </a:lnTo>
                <a:lnTo>
                  <a:pt x="1519237" y="166687"/>
                </a:lnTo>
                <a:lnTo>
                  <a:pt x="1540669" y="188118"/>
                </a:lnTo>
                <a:lnTo>
                  <a:pt x="1550194" y="202406"/>
                </a:lnTo>
                <a:lnTo>
                  <a:pt x="1557337" y="219075"/>
                </a:lnTo>
                <a:lnTo>
                  <a:pt x="1557337" y="235743"/>
                </a:lnTo>
                <a:lnTo>
                  <a:pt x="1554956" y="269081"/>
                </a:lnTo>
                <a:lnTo>
                  <a:pt x="1540669" y="304800"/>
                </a:lnTo>
                <a:lnTo>
                  <a:pt x="1526381" y="350043"/>
                </a:lnTo>
                <a:lnTo>
                  <a:pt x="1516856" y="409575"/>
                </a:lnTo>
                <a:lnTo>
                  <a:pt x="1507331" y="540543"/>
                </a:lnTo>
                <a:lnTo>
                  <a:pt x="1478756" y="912018"/>
                </a:lnTo>
                <a:lnTo>
                  <a:pt x="1469231" y="1004887"/>
                </a:lnTo>
                <a:lnTo>
                  <a:pt x="1447800" y="1271587"/>
                </a:lnTo>
                <a:lnTo>
                  <a:pt x="1435894" y="1307306"/>
                </a:lnTo>
                <a:lnTo>
                  <a:pt x="1409700" y="1343025"/>
                </a:lnTo>
                <a:lnTo>
                  <a:pt x="1383506" y="1366837"/>
                </a:lnTo>
                <a:lnTo>
                  <a:pt x="1350169" y="1383506"/>
                </a:lnTo>
                <a:lnTo>
                  <a:pt x="1319212" y="1390650"/>
                </a:lnTo>
                <a:lnTo>
                  <a:pt x="1295400" y="1393031"/>
                </a:lnTo>
                <a:lnTo>
                  <a:pt x="1269206" y="1390650"/>
                </a:lnTo>
                <a:lnTo>
                  <a:pt x="1235869" y="1376362"/>
                </a:lnTo>
                <a:lnTo>
                  <a:pt x="1216819" y="1359693"/>
                </a:lnTo>
                <a:lnTo>
                  <a:pt x="1202531" y="1338262"/>
                </a:lnTo>
                <a:lnTo>
                  <a:pt x="1188244" y="1302543"/>
                </a:lnTo>
                <a:lnTo>
                  <a:pt x="1181100" y="1254918"/>
                </a:lnTo>
                <a:lnTo>
                  <a:pt x="1223962" y="1119187"/>
                </a:lnTo>
                <a:lnTo>
                  <a:pt x="1223962" y="966787"/>
                </a:lnTo>
                <a:lnTo>
                  <a:pt x="1223962" y="678656"/>
                </a:lnTo>
                <a:lnTo>
                  <a:pt x="1245394" y="569118"/>
                </a:lnTo>
                <a:lnTo>
                  <a:pt x="1245394" y="435768"/>
                </a:lnTo>
                <a:lnTo>
                  <a:pt x="1238250" y="319087"/>
                </a:lnTo>
                <a:lnTo>
                  <a:pt x="1233487" y="273843"/>
                </a:lnTo>
                <a:lnTo>
                  <a:pt x="1223962" y="254793"/>
                </a:lnTo>
                <a:lnTo>
                  <a:pt x="1207294" y="240506"/>
                </a:lnTo>
                <a:lnTo>
                  <a:pt x="1176337" y="214312"/>
                </a:lnTo>
                <a:lnTo>
                  <a:pt x="1140619" y="211931"/>
                </a:lnTo>
                <a:lnTo>
                  <a:pt x="876300" y="242887"/>
                </a:lnTo>
                <a:lnTo>
                  <a:pt x="616744" y="271462"/>
                </a:lnTo>
                <a:lnTo>
                  <a:pt x="392906" y="300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D63DE5A9-4E13-4CD1-A7CF-0CBD2FF1B7D2}"/>
              </a:ext>
            </a:extLst>
          </p:cNvPr>
          <p:cNvSpPr/>
          <p:nvPr/>
        </p:nvSpPr>
        <p:spPr>
          <a:xfrm>
            <a:off x="6305550" y="2916239"/>
            <a:ext cx="1284288" cy="312737"/>
          </a:xfrm>
          <a:custGeom>
            <a:avLst/>
            <a:gdLst>
              <a:gd name="connsiteX0" fmla="*/ 514350 w 1283494"/>
              <a:gd name="connsiteY0" fmla="*/ 97632 h 311944"/>
              <a:gd name="connsiteX1" fmla="*/ 271463 w 1283494"/>
              <a:gd name="connsiteY1" fmla="*/ 128588 h 311944"/>
              <a:gd name="connsiteX2" fmla="*/ 0 w 1283494"/>
              <a:gd name="connsiteY2" fmla="*/ 161925 h 311944"/>
              <a:gd name="connsiteX3" fmla="*/ 9525 w 1283494"/>
              <a:gd name="connsiteY3" fmla="*/ 307182 h 311944"/>
              <a:gd name="connsiteX4" fmla="*/ 88106 w 1283494"/>
              <a:gd name="connsiteY4" fmla="*/ 311944 h 311944"/>
              <a:gd name="connsiteX5" fmla="*/ 147638 w 1283494"/>
              <a:gd name="connsiteY5" fmla="*/ 311944 h 311944"/>
              <a:gd name="connsiteX6" fmla="*/ 204788 w 1283494"/>
              <a:gd name="connsiteY6" fmla="*/ 307182 h 311944"/>
              <a:gd name="connsiteX7" fmla="*/ 330994 w 1283494"/>
              <a:gd name="connsiteY7" fmla="*/ 292894 h 311944"/>
              <a:gd name="connsiteX8" fmla="*/ 523875 w 1283494"/>
              <a:gd name="connsiteY8" fmla="*/ 269082 h 311944"/>
              <a:gd name="connsiteX9" fmla="*/ 795338 w 1283494"/>
              <a:gd name="connsiteY9" fmla="*/ 238125 h 311944"/>
              <a:gd name="connsiteX10" fmla="*/ 954881 w 1283494"/>
              <a:gd name="connsiteY10" fmla="*/ 219075 h 311944"/>
              <a:gd name="connsiteX11" fmla="*/ 1073944 w 1283494"/>
              <a:gd name="connsiteY11" fmla="*/ 207169 h 311944"/>
              <a:gd name="connsiteX12" fmla="*/ 1133475 w 1283494"/>
              <a:gd name="connsiteY12" fmla="*/ 200025 h 311944"/>
              <a:gd name="connsiteX13" fmla="*/ 1254919 w 1283494"/>
              <a:gd name="connsiteY13" fmla="*/ 166688 h 311944"/>
              <a:gd name="connsiteX14" fmla="*/ 1283494 w 1283494"/>
              <a:gd name="connsiteY14" fmla="*/ 30957 h 311944"/>
              <a:gd name="connsiteX15" fmla="*/ 1181100 w 1283494"/>
              <a:gd name="connsiteY15" fmla="*/ 14288 h 311944"/>
              <a:gd name="connsiteX16" fmla="*/ 1042988 w 1283494"/>
              <a:gd name="connsiteY16" fmla="*/ 2382 h 311944"/>
              <a:gd name="connsiteX17" fmla="*/ 997744 w 1283494"/>
              <a:gd name="connsiteY17" fmla="*/ 0 h 311944"/>
              <a:gd name="connsiteX18" fmla="*/ 969169 w 1283494"/>
              <a:gd name="connsiteY18" fmla="*/ 2382 h 311944"/>
              <a:gd name="connsiteX19" fmla="*/ 912019 w 1283494"/>
              <a:gd name="connsiteY19" fmla="*/ 14288 h 311944"/>
              <a:gd name="connsiteX20" fmla="*/ 802481 w 1283494"/>
              <a:gd name="connsiteY20" fmla="*/ 52388 h 311944"/>
              <a:gd name="connsiteX21" fmla="*/ 759619 w 1283494"/>
              <a:gd name="connsiteY21" fmla="*/ 66675 h 311944"/>
              <a:gd name="connsiteX22" fmla="*/ 654844 w 1283494"/>
              <a:gd name="connsiteY22" fmla="*/ 78582 h 311944"/>
              <a:gd name="connsiteX23" fmla="*/ 514350 w 1283494"/>
              <a:gd name="connsiteY23" fmla="*/ 97632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283494" h="311944">
                <a:moveTo>
                  <a:pt x="514350" y="97632"/>
                </a:moveTo>
                <a:lnTo>
                  <a:pt x="271463" y="128588"/>
                </a:lnTo>
                <a:lnTo>
                  <a:pt x="0" y="161925"/>
                </a:lnTo>
                <a:lnTo>
                  <a:pt x="9525" y="307182"/>
                </a:lnTo>
                <a:lnTo>
                  <a:pt x="88106" y="311944"/>
                </a:lnTo>
                <a:lnTo>
                  <a:pt x="147638" y="311944"/>
                </a:lnTo>
                <a:lnTo>
                  <a:pt x="204788" y="307182"/>
                </a:lnTo>
                <a:lnTo>
                  <a:pt x="330994" y="292894"/>
                </a:lnTo>
                <a:lnTo>
                  <a:pt x="523875" y="269082"/>
                </a:lnTo>
                <a:lnTo>
                  <a:pt x="795338" y="238125"/>
                </a:lnTo>
                <a:lnTo>
                  <a:pt x="954881" y="219075"/>
                </a:lnTo>
                <a:lnTo>
                  <a:pt x="1073944" y="207169"/>
                </a:lnTo>
                <a:lnTo>
                  <a:pt x="1133475" y="200025"/>
                </a:lnTo>
                <a:lnTo>
                  <a:pt x="1254919" y="166688"/>
                </a:lnTo>
                <a:lnTo>
                  <a:pt x="1283494" y="30957"/>
                </a:lnTo>
                <a:lnTo>
                  <a:pt x="1181100" y="14288"/>
                </a:lnTo>
                <a:lnTo>
                  <a:pt x="1042988" y="2382"/>
                </a:lnTo>
                <a:lnTo>
                  <a:pt x="997744" y="0"/>
                </a:lnTo>
                <a:lnTo>
                  <a:pt x="969169" y="2382"/>
                </a:lnTo>
                <a:lnTo>
                  <a:pt x="912019" y="14288"/>
                </a:lnTo>
                <a:lnTo>
                  <a:pt x="802481" y="52388"/>
                </a:lnTo>
                <a:lnTo>
                  <a:pt x="759619" y="66675"/>
                </a:lnTo>
                <a:lnTo>
                  <a:pt x="654844" y="78582"/>
                </a:lnTo>
                <a:lnTo>
                  <a:pt x="514350" y="976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DFC600A3-E44F-4F11-BE50-DFFF6B86AA20}"/>
              </a:ext>
            </a:extLst>
          </p:cNvPr>
          <p:cNvSpPr/>
          <p:nvPr/>
        </p:nvSpPr>
        <p:spPr>
          <a:xfrm>
            <a:off x="6303963" y="3495675"/>
            <a:ext cx="1268412" cy="280988"/>
          </a:xfrm>
          <a:custGeom>
            <a:avLst/>
            <a:gdLst>
              <a:gd name="connsiteX0" fmla="*/ 514350 w 1269206"/>
              <a:gd name="connsiteY0" fmla="*/ 59531 h 280988"/>
              <a:gd name="connsiteX1" fmla="*/ 369094 w 1269206"/>
              <a:gd name="connsiteY1" fmla="*/ 73819 h 280988"/>
              <a:gd name="connsiteX2" fmla="*/ 264319 w 1269206"/>
              <a:gd name="connsiteY2" fmla="*/ 83344 h 280988"/>
              <a:gd name="connsiteX3" fmla="*/ 185737 w 1269206"/>
              <a:gd name="connsiteY3" fmla="*/ 90488 h 280988"/>
              <a:gd name="connsiteX4" fmla="*/ 0 w 1269206"/>
              <a:gd name="connsiteY4" fmla="*/ 123825 h 280988"/>
              <a:gd name="connsiteX5" fmla="*/ 21431 w 1269206"/>
              <a:gd name="connsiteY5" fmla="*/ 280988 h 280988"/>
              <a:gd name="connsiteX6" fmla="*/ 190500 w 1269206"/>
              <a:gd name="connsiteY6" fmla="*/ 242888 h 280988"/>
              <a:gd name="connsiteX7" fmla="*/ 290512 w 1269206"/>
              <a:gd name="connsiteY7" fmla="*/ 223838 h 280988"/>
              <a:gd name="connsiteX8" fmla="*/ 419100 w 1269206"/>
              <a:gd name="connsiteY8" fmla="*/ 202406 h 280988"/>
              <a:gd name="connsiteX9" fmla="*/ 569119 w 1269206"/>
              <a:gd name="connsiteY9" fmla="*/ 188119 h 280988"/>
              <a:gd name="connsiteX10" fmla="*/ 738187 w 1269206"/>
              <a:gd name="connsiteY10" fmla="*/ 173831 h 280988"/>
              <a:gd name="connsiteX11" fmla="*/ 904875 w 1269206"/>
              <a:gd name="connsiteY11" fmla="*/ 164306 h 280988"/>
              <a:gd name="connsiteX12" fmla="*/ 1076325 w 1269206"/>
              <a:gd name="connsiteY12" fmla="*/ 159544 h 280988"/>
              <a:gd name="connsiteX13" fmla="*/ 1269206 w 1269206"/>
              <a:gd name="connsiteY13" fmla="*/ 159544 h 280988"/>
              <a:gd name="connsiteX14" fmla="*/ 1269206 w 1269206"/>
              <a:gd name="connsiteY14" fmla="*/ 9525 h 280988"/>
              <a:gd name="connsiteX15" fmla="*/ 1171575 w 1269206"/>
              <a:gd name="connsiteY15" fmla="*/ 0 h 280988"/>
              <a:gd name="connsiteX16" fmla="*/ 1102519 w 1269206"/>
              <a:gd name="connsiteY16" fmla="*/ 0 h 280988"/>
              <a:gd name="connsiteX17" fmla="*/ 1016794 w 1269206"/>
              <a:gd name="connsiteY17" fmla="*/ 9525 h 280988"/>
              <a:gd name="connsiteX18" fmla="*/ 816769 w 1269206"/>
              <a:gd name="connsiteY18" fmla="*/ 28575 h 280988"/>
              <a:gd name="connsiteX19" fmla="*/ 583406 w 1269206"/>
              <a:gd name="connsiteY19" fmla="*/ 52388 h 280988"/>
              <a:gd name="connsiteX20" fmla="*/ 514350 w 1269206"/>
              <a:gd name="connsiteY20" fmla="*/ 59531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269206" h="280988">
                <a:moveTo>
                  <a:pt x="514350" y="59531"/>
                </a:moveTo>
                <a:lnTo>
                  <a:pt x="369094" y="73819"/>
                </a:lnTo>
                <a:lnTo>
                  <a:pt x="264319" y="83344"/>
                </a:lnTo>
                <a:lnTo>
                  <a:pt x="185737" y="90488"/>
                </a:lnTo>
                <a:lnTo>
                  <a:pt x="0" y="123825"/>
                </a:lnTo>
                <a:lnTo>
                  <a:pt x="21431" y="280988"/>
                </a:lnTo>
                <a:lnTo>
                  <a:pt x="190500" y="242888"/>
                </a:lnTo>
                <a:lnTo>
                  <a:pt x="290512" y="223838"/>
                </a:lnTo>
                <a:lnTo>
                  <a:pt x="419100" y="202406"/>
                </a:lnTo>
                <a:lnTo>
                  <a:pt x="569119" y="188119"/>
                </a:lnTo>
                <a:lnTo>
                  <a:pt x="738187" y="173831"/>
                </a:lnTo>
                <a:lnTo>
                  <a:pt x="904875" y="164306"/>
                </a:lnTo>
                <a:lnTo>
                  <a:pt x="1076325" y="159544"/>
                </a:lnTo>
                <a:lnTo>
                  <a:pt x="1269206" y="159544"/>
                </a:lnTo>
                <a:lnTo>
                  <a:pt x="1269206" y="9525"/>
                </a:lnTo>
                <a:lnTo>
                  <a:pt x="1171575" y="0"/>
                </a:lnTo>
                <a:lnTo>
                  <a:pt x="1102519" y="0"/>
                </a:lnTo>
                <a:lnTo>
                  <a:pt x="1016794" y="9525"/>
                </a:lnTo>
                <a:lnTo>
                  <a:pt x="816769" y="28575"/>
                </a:lnTo>
                <a:lnTo>
                  <a:pt x="583406" y="52388"/>
                </a:lnTo>
                <a:lnTo>
                  <a:pt x="514350" y="595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5313C317-7478-4EE9-8C2E-A6D5185FB273}"/>
              </a:ext>
            </a:extLst>
          </p:cNvPr>
          <p:cNvSpPr/>
          <p:nvPr/>
        </p:nvSpPr>
        <p:spPr>
          <a:xfrm>
            <a:off x="5381625" y="3952875"/>
            <a:ext cx="1284288" cy="1430338"/>
          </a:xfrm>
          <a:custGeom>
            <a:avLst/>
            <a:gdLst>
              <a:gd name="connsiteX0" fmla="*/ 866775 w 1283494"/>
              <a:gd name="connsiteY0" fmla="*/ 514350 h 1431131"/>
              <a:gd name="connsiteX1" fmla="*/ 795338 w 1283494"/>
              <a:gd name="connsiteY1" fmla="*/ 616744 h 1431131"/>
              <a:gd name="connsiteX2" fmla="*/ 733425 w 1283494"/>
              <a:gd name="connsiteY2" fmla="*/ 704850 h 1431131"/>
              <a:gd name="connsiteX3" fmla="*/ 666750 w 1283494"/>
              <a:gd name="connsiteY3" fmla="*/ 792956 h 1431131"/>
              <a:gd name="connsiteX4" fmla="*/ 583406 w 1283494"/>
              <a:gd name="connsiteY4" fmla="*/ 888206 h 1431131"/>
              <a:gd name="connsiteX5" fmla="*/ 485775 w 1283494"/>
              <a:gd name="connsiteY5" fmla="*/ 995363 h 1431131"/>
              <a:gd name="connsiteX6" fmla="*/ 397669 w 1283494"/>
              <a:gd name="connsiteY6" fmla="*/ 1078706 h 1431131"/>
              <a:gd name="connsiteX7" fmla="*/ 304800 w 1283494"/>
              <a:gd name="connsiteY7" fmla="*/ 1159669 h 1431131"/>
              <a:gd name="connsiteX8" fmla="*/ 216694 w 1283494"/>
              <a:gd name="connsiteY8" fmla="*/ 1233488 h 1431131"/>
              <a:gd name="connsiteX9" fmla="*/ 138113 w 1283494"/>
              <a:gd name="connsiteY9" fmla="*/ 1293019 h 1431131"/>
              <a:gd name="connsiteX10" fmla="*/ 50006 w 1283494"/>
              <a:gd name="connsiteY10" fmla="*/ 1350169 h 1431131"/>
              <a:gd name="connsiteX11" fmla="*/ 16669 w 1283494"/>
              <a:gd name="connsiteY11" fmla="*/ 1376363 h 1431131"/>
              <a:gd name="connsiteX12" fmla="*/ 4763 w 1283494"/>
              <a:gd name="connsiteY12" fmla="*/ 1393031 h 1431131"/>
              <a:gd name="connsiteX13" fmla="*/ 0 w 1283494"/>
              <a:gd name="connsiteY13" fmla="*/ 1412081 h 1431131"/>
              <a:gd name="connsiteX14" fmla="*/ 7144 w 1283494"/>
              <a:gd name="connsiteY14" fmla="*/ 1423988 h 1431131"/>
              <a:gd name="connsiteX15" fmla="*/ 23813 w 1283494"/>
              <a:gd name="connsiteY15" fmla="*/ 1431131 h 1431131"/>
              <a:gd name="connsiteX16" fmla="*/ 57150 w 1283494"/>
              <a:gd name="connsiteY16" fmla="*/ 1421606 h 1431131"/>
              <a:gd name="connsiteX17" fmla="*/ 140494 w 1283494"/>
              <a:gd name="connsiteY17" fmla="*/ 1378744 h 1431131"/>
              <a:gd name="connsiteX18" fmla="*/ 240506 w 1283494"/>
              <a:gd name="connsiteY18" fmla="*/ 1323975 h 1431131"/>
              <a:gd name="connsiteX19" fmla="*/ 333375 w 1283494"/>
              <a:gd name="connsiteY19" fmla="*/ 1269206 h 1431131"/>
              <a:gd name="connsiteX20" fmla="*/ 407194 w 1283494"/>
              <a:gd name="connsiteY20" fmla="*/ 1221581 h 1431131"/>
              <a:gd name="connsiteX21" fmla="*/ 485775 w 1283494"/>
              <a:gd name="connsiteY21" fmla="*/ 1166813 h 1431131"/>
              <a:gd name="connsiteX22" fmla="*/ 569119 w 1283494"/>
              <a:gd name="connsiteY22" fmla="*/ 1104900 h 1431131"/>
              <a:gd name="connsiteX23" fmla="*/ 700088 w 1283494"/>
              <a:gd name="connsiteY23" fmla="*/ 1000125 h 1431131"/>
              <a:gd name="connsiteX24" fmla="*/ 800100 w 1283494"/>
              <a:gd name="connsiteY24" fmla="*/ 909638 h 1431131"/>
              <a:gd name="connsiteX25" fmla="*/ 909638 w 1283494"/>
              <a:gd name="connsiteY25" fmla="*/ 797719 h 1431131"/>
              <a:gd name="connsiteX26" fmla="*/ 966788 w 1283494"/>
              <a:gd name="connsiteY26" fmla="*/ 735806 h 1431131"/>
              <a:gd name="connsiteX27" fmla="*/ 1023938 w 1283494"/>
              <a:gd name="connsiteY27" fmla="*/ 671513 h 1431131"/>
              <a:gd name="connsiteX28" fmla="*/ 1088231 w 1283494"/>
              <a:gd name="connsiteY28" fmla="*/ 592931 h 1431131"/>
              <a:gd name="connsiteX29" fmla="*/ 1145381 w 1283494"/>
              <a:gd name="connsiteY29" fmla="*/ 509588 h 1431131"/>
              <a:gd name="connsiteX30" fmla="*/ 1171575 w 1283494"/>
              <a:gd name="connsiteY30" fmla="*/ 469106 h 1431131"/>
              <a:gd name="connsiteX31" fmla="*/ 1283494 w 1283494"/>
              <a:gd name="connsiteY31" fmla="*/ 254794 h 1431131"/>
              <a:gd name="connsiteX32" fmla="*/ 1262063 w 1283494"/>
              <a:gd name="connsiteY32" fmla="*/ 209550 h 1431131"/>
              <a:gd name="connsiteX33" fmla="*/ 1233488 w 1283494"/>
              <a:gd name="connsiteY33" fmla="*/ 173831 h 1431131"/>
              <a:gd name="connsiteX34" fmla="*/ 1197769 w 1283494"/>
              <a:gd name="connsiteY34" fmla="*/ 142875 h 1431131"/>
              <a:gd name="connsiteX35" fmla="*/ 1164431 w 1283494"/>
              <a:gd name="connsiteY35" fmla="*/ 119063 h 1431131"/>
              <a:gd name="connsiteX36" fmla="*/ 1112044 w 1283494"/>
              <a:gd name="connsiteY36" fmla="*/ 88106 h 1431131"/>
              <a:gd name="connsiteX37" fmla="*/ 1050131 w 1283494"/>
              <a:gd name="connsiteY37" fmla="*/ 57150 h 1431131"/>
              <a:gd name="connsiteX38" fmla="*/ 978694 w 1283494"/>
              <a:gd name="connsiteY38" fmla="*/ 21431 h 1431131"/>
              <a:gd name="connsiteX39" fmla="*/ 935831 w 1283494"/>
              <a:gd name="connsiteY39" fmla="*/ 2381 h 1431131"/>
              <a:gd name="connsiteX40" fmla="*/ 914400 w 1283494"/>
              <a:gd name="connsiteY40" fmla="*/ 0 h 1431131"/>
              <a:gd name="connsiteX41" fmla="*/ 897731 w 1283494"/>
              <a:gd name="connsiteY41" fmla="*/ 2381 h 1431131"/>
              <a:gd name="connsiteX42" fmla="*/ 895350 w 1283494"/>
              <a:gd name="connsiteY42" fmla="*/ 14288 h 1431131"/>
              <a:gd name="connsiteX43" fmla="*/ 897731 w 1283494"/>
              <a:gd name="connsiteY43" fmla="*/ 33338 h 1431131"/>
              <a:gd name="connsiteX44" fmla="*/ 909638 w 1283494"/>
              <a:gd name="connsiteY44" fmla="*/ 57150 h 1431131"/>
              <a:gd name="connsiteX45" fmla="*/ 935831 w 1283494"/>
              <a:gd name="connsiteY45" fmla="*/ 80963 h 1431131"/>
              <a:gd name="connsiteX46" fmla="*/ 952500 w 1283494"/>
              <a:gd name="connsiteY46" fmla="*/ 102394 h 1431131"/>
              <a:gd name="connsiteX47" fmla="*/ 964406 w 1283494"/>
              <a:gd name="connsiteY47" fmla="*/ 123825 h 1431131"/>
              <a:gd name="connsiteX48" fmla="*/ 978694 w 1283494"/>
              <a:gd name="connsiteY48" fmla="*/ 152400 h 1431131"/>
              <a:gd name="connsiteX49" fmla="*/ 988219 w 1283494"/>
              <a:gd name="connsiteY49" fmla="*/ 192881 h 1431131"/>
              <a:gd name="connsiteX50" fmla="*/ 995363 w 1283494"/>
              <a:gd name="connsiteY50" fmla="*/ 250031 h 1431131"/>
              <a:gd name="connsiteX51" fmla="*/ 992981 w 1283494"/>
              <a:gd name="connsiteY51" fmla="*/ 288131 h 1431131"/>
              <a:gd name="connsiteX52" fmla="*/ 988219 w 1283494"/>
              <a:gd name="connsiteY52" fmla="*/ 316706 h 1431131"/>
              <a:gd name="connsiteX53" fmla="*/ 931069 w 1283494"/>
              <a:gd name="connsiteY53" fmla="*/ 421481 h 1431131"/>
              <a:gd name="connsiteX54" fmla="*/ 866775 w 1283494"/>
              <a:gd name="connsiteY54" fmla="*/ 514350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283494" h="1431131">
                <a:moveTo>
                  <a:pt x="866775" y="514350"/>
                </a:moveTo>
                <a:lnTo>
                  <a:pt x="795338" y="616744"/>
                </a:lnTo>
                <a:lnTo>
                  <a:pt x="733425" y="704850"/>
                </a:lnTo>
                <a:lnTo>
                  <a:pt x="666750" y="792956"/>
                </a:lnTo>
                <a:lnTo>
                  <a:pt x="583406" y="888206"/>
                </a:lnTo>
                <a:lnTo>
                  <a:pt x="485775" y="995363"/>
                </a:lnTo>
                <a:lnTo>
                  <a:pt x="397669" y="1078706"/>
                </a:lnTo>
                <a:lnTo>
                  <a:pt x="304800" y="1159669"/>
                </a:lnTo>
                <a:lnTo>
                  <a:pt x="216694" y="1233488"/>
                </a:lnTo>
                <a:lnTo>
                  <a:pt x="138113" y="1293019"/>
                </a:lnTo>
                <a:lnTo>
                  <a:pt x="50006" y="1350169"/>
                </a:lnTo>
                <a:lnTo>
                  <a:pt x="16669" y="1376363"/>
                </a:lnTo>
                <a:lnTo>
                  <a:pt x="4763" y="1393031"/>
                </a:lnTo>
                <a:lnTo>
                  <a:pt x="0" y="1412081"/>
                </a:lnTo>
                <a:lnTo>
                  <a:pt x="7144" y="1423988"/>
                </a:lnTo>
                <a:lnTo>
                  <a:pt x="23813" y="1431131"/>
                </a:lnTo>
                <a:lnTo>
                  <a:pt x="57150" y="1421606"/>
                </a:lnTo>
                <a:lnTo>
                  <a:pt x="140494" y="1378744"/>
                </a:lnTo>
                <a:lnTo>
                  <a:pt x="240506" y="1323975"/>
                </a:lnTo>
                <a:lnTo>
                  <a:pt x="333375" y="1269206"/>
                </a:lnTo>
                <a:lnTo>
                  <a:pt x="407194" y="1221581"/>
                </a:lnTo>
                <a:lnTo>
                  <a:pt x="485775" y="1166813"/>
                </a:lnTo>
                <a:lnTo>
                  <a:pt x="569119" y="1104900"/>
                </a:lnTo>
                <a:lnTo>
                  <a:pt x="700088" y="1000125"/>
                </a:lnTo>
                <a:lnTo>
                  <a:pt x="800100" y="909638"/>
                </a:lnTo>
                <a:lnTo>
                  <a:pt x="909638" y="797719"/>
                </a:lnTo>
                <a:lnTo>
                  <a:pt x="966788" y="735806"/>
                </a:lnTo>
                <a:lnTo>
                  <a:pt x="1023938" y="671513"/>
                </a:lnTo>
                <a:lnTo>
                  <a:pt x="1088231" y="592931"/>
                </a:lnTo>
                <a:lnTo>
                  <a:pt x="1145381" y="509588"/>
                </a:lnTo>
                <a:lnTo>
                  <a:pt x="1171575" y="469106"/>
                </a:lnTo>
                <a:lnTo>
                  <a:pt x="1283494" y="254794"/>
                </a:lnTo>
                <a:lnTo>
                  <a:pt x="1262063" y="209550"/>
                </a:lnTo>
                <a:lnTo>
                  <a:pt x="1233488" y="173831"/>
                </a:lnTo>
                <a:lnTo>
                  <a:pt x="1197769" y="142875"/>
                </a:lnTo>
                <a:lnTo>
                  <a:pt x="1164431" y="119063"/>
                </a:lnTo>
                <a:lnTo>
                  <a:pt x="1112044" y="88106"/>
                </a:lnTo>
                <a:lnTo>
                  <a:pt x="1050131" y="57150"/>
                </a:lnTo>
                <a:lnTo>
                  <a:pt x="978694" y="21431"/>
                </a:lnTo>
                <a:lnTo>
                  <a:pt x="935831" y="2381"/>
                </a:lnTo>
                <a:lnTo>
                  <a:pt x="914400" y="0"/>
                </a:lnTo>
                <a:lnTo>
                  <a:pt x="897731" y="2381"/>
                </a:lnTo>
                <a:lnTo>
                  <a:pt x="895350" y="14288"/>
                </a:lnTo>
                <a:lnTo>
                  <a:pt x="897731" y="33338"/>
                </a:lnTo>
                <a:lnTo>
                  <a:pt x="909638" y="57150"/>
                </a:lnTo>
                <a:lnTo>
                  <a:pt x="935831" y="80963"/>
                </a:lnTo>
                <a:lnTo>
                  <a:pt x="952500" y="102394"/>
                </a:lnTo>
                <a:lnTo>
                  <a:pt x="964406" y="123825"/>
                </a:lnTo>
                <a:lnTo>
                  <a:pt x="978694" y="152400"/>
                </a:lnTo>
                <a:lnTo>
                  <a:pt x="988219" y="192881"/>
                </a:lnTo>
                <a:lnTo>
                  <a:pt x="995363" y="250031"/>
                </a:lnTo>
                <a:lnTo>
                  <a:pt x="992981" y="288131"/>
                </a:lnTo>
                <a:lnTo>
                  <a:pt x="988219" y="316706"/>
                </a:lnTo>
                <a:lnTo>
                  <a:pt x="931069" y="421481"/>
                </a:lnTo>
                <a:lnTo>
                  <a:pt x="866775" y="514350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2C482AFA-4DA8-4879-A666-61E1B04653AE}"/>
              </a:ext>
            </a:extLst>
          </p:cNvPr>
          <p:cNvSpPr/>
          <p:nvPr/>
        </p:nvSpPr>
        <p:spPr>
          <a:xfrm>
            <a:off x="6510338" y="4010026"/>
            <a:ext cx="1243012" cy="398463"/>
          </a:xfrm>
          <a:custGeom>
            <a:avLst/>
            <a:gdLst>
              <a:gd name="connsiteX0" fmla="*/ 583406 w 1243012"/>
              <a:gd name="connsiteY0" fmla="*/ 261938 h 397669"/>
              <a:gd name="connsiteX1" fmla="*/ 381000 w 1243012"/>
              <a:gd name="connsiteY1" fmla="*/ 304800 h 397669"/>
              <a:gd name="connsiteX2" fmla="*/ 221456 w 1243012"/>
              <a:gd name="connsiteY2" fmla="*/ 340519 h 397669"/>
              <a:gd name="connsiteX3" fmla="*/ 126206 w 1243012"/>
              <a:gd name="connsiteY3" fmla="*/ 359569 h 397669"/>
              <a:gd name="connsiteX4" fmla="*/ 57150 w 1243012"/>
              <a:gd name="connsiteY4" fmla="*/ 385763 h 397669"/>
              <a:gd name="connsiteX5" fmla="*/ 0 w 1243012"/>
              <a:gd name="connsiteY5" fmla="*/ 397669 h 397669"/>
              <a:gd name="connsiteX6" fmla="*/ 71437 w 1243012"/>
              <a:gd name="connsiteY6" fmla="*/ 211931 h 397669"/>
              <a:gd name="connsiteX7" fmla="*/ 188118 w 1243012"/>
              <a:gd name="connsiteY7" fmla="*/ 192881 h 397669"/>
              <a:gd name="connsiteX8" fmla="*/ 407193 w 1243012"/>
              <a:gd name="connsiteY8" fmla="*/ 147638 h 397669"/>
              <a:gd name="connsiteX9" fmla="*/ 707231 w 1243012"/>
              <a:gd name="connsiteY9" fmla="*/ 80963 h 397669"/>
              <a:gd name="connsiteX10" fmla="*/ 762000 w 1243012"/>
              <a:gd name="connsiteY10" fmla="*/ 66675 h 397669"/>
              <a:gd name="connsiteX11" fmla="*/ 792956 w 1243012"/>
              <a:gd name="connsiteY11" fmla="*/ 45244 h 397669"/>
              <a:gd name="connsiteX12" fmla="*/ 826293 w 1243012"/>
              <a:gd name="connsiteY12" fmla="*/ 26194 h 397669"/>
              <a:gd name="connsiteX13" fmla="*/ 878681 w 1243012"/>
              <a:gd name="connsiteY13" fmla="*/ 7144 h 397669"/>
              <a:gd name="connsiteX14" fmla="*/ 923925 w 1243012"/>
              <a:gd name="connsiteY14" fmla="*/ 0 h 397669"/>
              <a:gd name="connsiteX15" fmla="*/ 945356 w 1243012"/>
              <a:gd name="connsiteY15" fmla="*/ 4763 h 397669"/>
              <a:gd name="connsiteX16" fmla="*/ 1021556 w 1243012"/>
              <a:gd name="connsiteY16" fmla="*/ 30956 h 397669"/>
              <a:gd name="connsiteX17" fmla="*/ 1147762 w 1243012"/>
              <a:gd name="connsiteY17" fmla="*/ 92869 h 397669"/>
              <a:gd name="connsiteX18" fmla="*/ 1193006 w 1243012"/>
              <a:gd name="connsiteY18" fmla="*/ 121444 h 397669"/>
              <a:gd name="connsiteX19" fmla="*/ 1209675 w 1243012"/>
              <a:gd name="connsiteY19" fmla="*/ 133350 h 397669"/>
              <a:gd name="connsiteX20" fmla="*/ 1226343 w 1243012"/>
              <a:gd name="connsiteY20" fmla="*/ 150019 h 397669"/>
              <a:gd name="connsiteX21" fmla="*/ 1235868 w 1243012"/>
              <a:gd name="connsiteY21" fmla="*/ 169069 h 397669"/>
              <a:gd name="connsiteX22" fmla="*/ 1243012 w 1243012"/>
              <a:gd name="connsiteY22" fmla="*/ 188119 h 397669"/>
              <a:gd name="connsiteX23" fmla="*/ 1243012 w 1243012"/>
              <a:gd name="connsiteY23" fmla="*/ 204788 h 397669"/>
              <a:gd name="connsiteX24" fmla="*/ 1235868 w 1243012"/>
              <a:gd name="connsiteY24" fmla="*/ 226219 h 397669"/>
              <a:gd name="connsiteX25" fmla="*/ 1209675 w 1243012"/>
              <a:gd name="connsiteY25" fmla="*/ 247650 h 397669"/>
              <a:gd name="connsiteX26" fmla="*/ 1181100 w 1243012"/>
              <a:gd name="connsiteY26" fmla="*/ 257175 h 397669"/>
              <a:gd name="connsiteX27" fmla="*/ 1159668 w 1243012"/>
              <a:gd name="connsiteY27" fmla="*/ 259556 h 397669"/>
              <a:gd name="connsiteX28" fmla="*/ 773906 w 1243012"/>
              <a:gd name="connsiteY28" fmla="*/ 223838 h 397669"/>
              <a:gd name="connsiteX29" fmla="*/ 583406 w 1243012"/>
              <a:gd name="connsiteY29" fmla="*/ 2619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43012" h="397669">
                <a:moveTo>
                  <a:pt x="583406" y="261938"/>
                </a:moveTo>
                <a:lnTo>
                  <a:pt x="381000" y="304800"/>
                </a:lnTo>
                <a:lnTo>
                  <a:pt x="221456" y="340519"/>
                </a:lnTo>
                <a:lnTo>
                  <a:pt x="126206" y="359569"/>
                </a:lnTo>
                <a:lnTo>
                  <a:pt x="57150" y="385763"/>
                </a:lnTo>
                <a:lnTo>
                  <a:pt x="0" y="397669"/>
                </a:lnTo>
                <a:lnTo>
                  <a:pt x="71437" y="211931"/>
                </a:lnTo>
                <a:lnTo>
                  <a:pt x="188118" y="192881"/>
                </a:lnTo>
                <a:lnTo>
                  <a:pt x="407193" y="147638"/>
                </a:lnTo>
                <a:lnTo>
                  <a:pt x="707231" y="80963"/>
                </a:lnTo>
                <a:lnTo>
                  <a:pt x="762000" y="66675"/>
                </a:lnTo>
                <a:lnTo>
                  <a:pt x="792956" y="45244"/>
                </a:lnTo>
                <a:lnTo>
                  <a:pt x="826293" y="26194"/>
                </a:lnTo>
                <a:lnTo>
                  <a:pt x="878681" y="7144"/>
                </a:lnTo>
                <a:lnTo>
                  <a:pt x="923925" y="0"/>
                </a:lnTo>
                <a:lnTo>
                  <a:pt x="945356" y="4763"/>
                </a:lnTo>
                <a:lnTo>
                  <a:pt x="1021556" y="30956"/>
                </a:lnTo>
                <a:lnTo>
                  <a:pt x="1147762" y="92869"/>
                </a:lnTo>
                <a:lnTo>
                  <a:pt x="1193006" y="121444"/>
                </a:lnTo>
                <a:lnTo>
                  <a:pt x="1209675" y="133350"/>
                </a:lnTo>
                <a:lnTo>
                  <a:pt x="1226343" y="150019"/>
                </a:lnTo>
                <a:lnTo>
                  <a:pt x="1235868" y="169069"/>
                </a:lnTo>
                <a:lnTo>
                  <a:pt x="1243012" y="188119"/>
                </a:lnTo>
                <a:lnTo>
                  <a:pt x="1243012" y="204788"/>
                </a:lnTo>
                <a:lnTo>
                  <a:pt x="1235868" y="226219"/>
                </a:lnTo>
                <a:lnTo>
                  <a:pt x="1209675" y="247650"/>
                </a:lnTo>
                <a:lnTo>
                  <a:pt x="1181100" y="257175"/>
                </a:lnTo>
                <a:lnTo>
                  <a:pt x="1159668" y="259556"/>
                </a:lnTo>
                <a:lnTo>
                  <a:pt x="773906" y="223838"/>
                </a:lnTo>
                <a:lnTo>
                  <a:pt x="583406" y="261938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CEA4C45-FD08-4E18-B8B8-E8BF05824FEC}"/>
              </a:ext>
            </a:extLst>
          </p:cNvPr>
          <p:cNvSpPr/>
          <p:nvPr/>
        </p:nvSpPr>
        <p:spPr>
          <a:xfrm>
            <a:off x="5449889" y="4230689"/>
            <a:ext cx="2293937" cy="1722437"/>
          </a:xfrm>
          <a:custGeom>
            <a:avLst/>
            <a:gdLst>
              <a:gd name="connsiteX0" fmla="*/ 1671638 w 2293144"/>
              <a:gd name="connsiteY0" fmla="*/ 435769 h 1721644"/>
              <a:gd name="connsiteX1" fmla="*/ 1597819 w 2293144"/>
              <a:gd name="connsiteY1" fmla="*/ 540544 h 1721644"/>
              <a:gd name="connsiteX2" fmla="*/ 1531144 w 2293144"/>
              <a:gd name="connsiteY2" fmla="*/ 628650 h 1721644"/>
              <a:gd name="connsiteX3" fmla="*/ 1397794 w 2293144"/>
              <a:gd name="connsiteY3" fmla="*/ 764382 h 1721644"/>
              <a:gd name="connsiteX4" fmla="*/ 1293019 w 2293144"/>
              <a:gd name="connsiteY4" fmla="*/ 873919 h 1721644"/>
              <a:gd name="connsiteX5" fmla="*/ 1214438 w 2293144"/>
              <a:gd name="connsiteY5" fmla="*/ 950119 h 1721644"/>
              <a:gd name="connsiteX6" fmla="*/ 1109663 w 2293144"/>
              <a:gd name="connsiteY6" fmla="*/ 1042988 h 1721644"/>
              <a:gd name="connsiteX7" fmla="*/ 1023938 w 2293144"/>
              <a:gd name="connsiteY7" fmla="*/ 1112044 h 1721644"/>
              <a:gd name="connsiteX8" fmla="*/ 919163 w 2293144"/>
              <a:gd name="connsiteY8" fmla="*/ 1188244 h 1721644"/>
              <a:gd name="connsiteX9" fmla="*/ 809625 w 2293144"/>
              <a:gd name="connsiteY9" fmla="*/ 1266825 h 1721644"/>
              <a:gd name="connsiteX10" fmla="*/ 723900 w 2293144"/>
              <a:gd name="connsiteY10" fmla="*/ 1321594 h 1721644"/>
              <a:gd name="connsiteX11" fmla="*/ 621507 w 2293144"/>
              <a:gd name="connsiteY11" fmla="*/ 1388269 h 1721644"/>
              <a:gd name="connsiteX12" fmla="*/ 488157 w 2293144"/>
              <a:gd name="connsiteY12" fmla="*/ 1459707 h 1721644"/>
              <a:gd name="connsiteX13" fmla="*/ 376238 w 2293144"/>
              <a:gd name="connsiteY13" fmla="*/ 1519238 h 1721644"/>
              <a:gd name="connsiteX14" fmla="*/ 171450 w 2293144"/>
              <a:gd name="connsiteY14" fmla="*/ 1612107 h 1721644"/>
              <a:gd name="connsiteX15" fmla="*/ 54769 w 2293144"/>
              <a:gd name="connsiteY15" fmla="*/ 1659732 h 1721644"/>
              <a:gd name="connsiteX16" fmla="*/ 16669 w 2293144"/>
              <a:gd name="connsiteY16" fmla="*/ 1676400 h 1721644"/>
              <a:gd name="connsiteX17" fmla="*/ 4763 w 2293144"/>
              <a:gd name="connsiteY17" fmla="*/ 1688307 h 1721644"/>
              <a:gd name="connsiteX18" fmla="*/ 0 w 2293144"/>
              <a:gd name="connsiteY18" fmla="*/ 1702594 h 1721644"/>
              <a:gd name="connsiteX19" fmla="*/ 9525 w 2293144"/>
              <a:gd name="connsiteY19" fmla="*/ 1714500 h 1721644"/>
              <a:gd name="connsiteX20" fmla="*/ 19050 w 2293144"/>
              <a:gd name="connsiteY20" fmla="*/ 1719263 h 1721644"/>
              <a:gd name="connsiteX21" fmla="*/ 47625 w 2293144"/>
              <a:gd name="connsiteY21" fmla="*/ 1721644 h 1721644"/>
              <a:gd name="connsiteX22" fmla="*/ 92869 w 2293144"/>
              <a:gd name="connsiteY22" fmla="*/ 1712119 h 1721644"/>
              <a:gd name="connsiteX23" fmla="*/ 185738 w 2293144"/>
              <a:gd name="connsiteY23" fmla="*/ 1685925 h 1721644"/>
              <a:gd name="connsiteX24" fmla="*/ 302419 w 2293144"/>
              <a:gd name="connsiteY24" fmla="*/ 1650207 h 1721644"/>
              <a:gd name="connsiteX25" fmla="*/ 426244 w 2293144"/>
              <a:gd name="connsiteY25" fmla="*/ 1602582 h 1721644"/>
              <a:gd name="connsiteX26" fmla="*/ 557213 w 2293144"/>
              <a:gd name="connsiteY26" fmla="*/ 1550194 h 1721644"/>
              <a:gd name="connsiteX27" fmla="*/ 692944 w 2293144"/>
              <a:gd name="connsiteY27" fmla="*/ 1485900 h 1721644"/>
              <a:gd name="connsiteX28" fmla="*/ 854869 w 2293144"/>
              <a:gd name="connsiteY28" fmla="*/ 1397794 h 1721644"/>
              <a:gd name="connsiteX29" fmla="*/ 1019175 w 2293144"/>
              <a:gd name="connsiteY29" fmla="*/ 1304925 h 1721644"/>
              <a:gd name="connsiteX30" fmla="*/ 1147763 w 2293144"/>
              <a:gd name="connsiteY30" fmla="*/ 1226344 h 1721644"/>
              <a:gd name="connsiteX31" fmla="*/ 1340644 w 2293144"/>
              <a:gd name="connsiteY31" fmla="*/ 1095375 h 1721644"/>
              <a:gd name="connsiteX32" fmla="*/ 1481138 w 2293144"/>
              <a:gd name="connsiteY32" fmla="*/ 992982 h 1721644"/>
              <a:gd name="connsiteX33" fmla="*/ 1564482 w 2293144"/>
              <a:gd name="connsiteY33" fmla="*/ 933450 h 1721644"/>
              <a:gd name="connsiteX34" fmla="*/ 1716882 w 2293144"/>
              <a:gd name="connsiteY34" fmla="*/ 752475 h 1721644"/>
              <a:gd name="connsiteX35" fmla="*/ 1850232 w 2293144"/>
              <a:gd name="connsiteY35" fmla="*/ 566738 h 1721644"/>
              <a:gd name="connsiteX36" fmla="*/ 1912144 w 2293144"/>
              <a:gd name="connsiteY36" fmla="*/ 473869 h 1721644"/>
              <a:gd name="connsiteX37" fmla="*/ 1974057 w 2293144"/>
              <a:gd name="connsiteY37" fmla="*/ 383382 h 1721644"/>
              <a:gd name="connsiteX38" fmla="*/ 2021682 w 2293144"/>
              <a:gd name="connsiteY38" fmla="*/ 311944 h 1721644"/>
              <a:gd name="connsiteX39" fmla="*/ 2062163 w 2293144"/>
              <a:gd name="connsiteY39" fmla="*/ 245269 h 1721644"/>
              <a:gd name="connsiteX40" fmla="*/ 2088357 w 2293144"/>
              <a:gd name="connsiteY40" fmla="*/ 202407 h 1721644"/>
              <a:gd name="connsiteX41" fmla="*/ 2128838 w 2293144"/>
              <a:gd name="connsiteY41" fmla="*/ 152400 h 1721644"/>
              <a:gd name="connsiteX42" fmla="*/ 2176463 w 2293144"/>
              <a:gd name="connsiteY42" fmla="*/ 97632 h 1721644"/>
              <a:gd name="connsiteX43" fmla="*/ 2209800 w 2293144"/>
              <a:gd name="connsiteY43" fmla="*/ 64294 h 1721644"/>
              <a:gd name="connsiteX44" fmla="*/ 2238375 w 2293144"/>
              <a:gd name="connsiteY44" fmla="*/ 35719 h 1721644"/>
              <a:gd name="connsiteX45" fmla="*/ 2266950 w 2293144"/>
              <a:gd name="connsiteY45" fmla="*/ 26194 h 1721644"/>
              <a:gd name="connsiteX46" fmla="*/ 2293144 w 2293144"/>
              <a:gd name="connsiteY46" fmla="*/ 0 h 1721644"/>
              <a:gd name="connsiteX47" fmla="*/ 1819275 w 2293144"/>
              <a:gd name="connsiteY47" fmla="*/ 0 h 1721644"/>
              <a:gd name="connsiteX48" fmla="*/ 1847850 w 2293144"/>
              <a:gd name="connsiteY48" fmla="*/ 7144 h 1721644"/>
              <a:gd name="connsiteX49" fmla="*/ 1859757 w 2293144"/>
              <a:gd name="connsiteY49" fmla="*/ 19050 h 1721644"/>
              <a:gd name="connsiteX50" fmla="*/ 1864519 w 2293144"/>
              <a:gd name="connsiteY50" fmla="*/ 30957 h 1721644"/>
              <a:gd name="connsiteX51" fmla="*/ 1869282 w 2293144"/>
              <a:gd name="connsiteY51" fmla="*/ 50007 h 1721644"/>
              <a:gd name="connsiteX52" fmla="*/ 1866900 w 2293144"/>
              <a:gd name="connsiteY52" fmla="*/ 78582 h 1721644"/>
              <a:gd name="connsiteX53" fmla="*/ 1857375 w 2293144"/>
              <a:gd name="connsiteY53" fmla="*/ 104775 h 1721644"/>
              <a:gd name="connsiteX54" fmla="*/ 1804988 w 2293144"/>
              <a:gd name="connsiteY54" fmla="*/ 214313 h 1721644"/>
              <a:gd name="connsiteX55" fmla="*/ 1671638 w 2293144"/>
              <a:gd name="connsiteY55" fmla="*/ 435769 h 1721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293144" h="1721644">
                <a:moveTo>
                  <a:pt x="1671638" y="435769"/>
                </a:moveTo>
                <a:lnTo>
                  <a:pt x="1597819" y="540544"/>
                </a:lnTo>
                <a:lnTo>
                  <a:pt x="1531144" y="628650"/>
                </a:lnTo>
                <a:lnTo>
                  <a:pt x="1397794" y="764382"/>
                </a:lnTo>
                <a:lnTo>
                  <a:pt x="1293019" y="873919"/>
                </a:lnTo>
                <a:lnTo>
                  <a:pt x="1214438" y="950119"/>
                </a:lnTo>
                <a:lnTo>
                  <a:pt x="1109663" y="1042988"/>
                </a:lnTo>
                <a:lnTo>
                  <a:pt x="1023938" y="1112044"/>
                </a:lnTo>
                <a:lnTo>
                  <a:pt x="919163" y="1188244"/>
                </a:lnTo>
                <a:lnTo>
                  <a:pt x="809625" y="1266825"/>
                </a:lnTo>
                <a:lnTo>
                  <a:pt x="723900" y="1321594"/>
                </a:lnTo>
                <a:lnTo>
                  <a:pt x="621507" y="1388269"/>
                </a:lnTo>
                <a:lnTo>
                  <a:pt x="488157" y="1459707"/>
                </a:lnTo>
                <a:lnTo>
                  <a:pt x="376238" y="1519238"/>
                </a:lnTo>
                <a:lnTo>
                  <a:pt x="171450" y="1612107"/>
                </a:lnTo>
                <a:lnTo>
                  <a:pt x="54769" y="1659732"/>
                </a:lnTo>
                <a:lnTo>
                  <a:pt x="16669" y="1676400"/>
                </a:lnTo>
                <a:lnTo>
                  <a:pt x="4763" y="1688307"/>
                </a:lnTo>
                <a:lnTo>
                  <a:pt x="0" y="1702594"/>
                </a:lnTo>
                <a:lnTo>
                  <a:pt x="9525" y="1714500"/>
                </a:lnTo>
                <a:lnTo>
                  <a:pt x="19050" y="1719263"/>
                </a:lnTo>
                <a:lnTo>
                  <a:pt x="47625" y="1721644"/>
                </a:lnTo>
                <a:lnTo>
                  <a:pt x="92869" y="1712119"/>
                </a:lnTo>
                <a:lnTo>
                  <a:pt x="185738" y="1685925"/>
                </a:lnTo>
                <a:lnTo>
                  <a:pt x="302419" y="1650207"/>
                </a:lnTo>
                <a:lnTo>
                  <a:pt x="426244" y="1602582"/>
                </a:lnTo>
                <a:lnTo>
                  <a:pt x="557213" y="1550194"/>
                </a:lnTo>
                <a:lnTo>
                  <a:pt x="692944" y="1485900"/>
                </a:lnTo>
                <a:lnTo>
                  <a:pt x="854869" y="1397794"/>
                </a:lnTo>
                <a:lnTo>
                  <a:pt x="1019175" y="1304925"/>
                </a:lnTo>
                <a:lnTo>
                  <a:pt x="1147763" y="1226344"/>
                </a:lnTo>
                <a:lnTo>
                  <a:pt x="1340644" y="1095375"/>
                </a:lnTo>
                <a:lnTo>
                  <a:pt x="1481138" y="992982"/>
                </a:lnTo>
                <a:lnTo>
                  <a:pt x="1564482" y="933450"/>
                </a:lnTo>
                <a:lnTo>
                  <a:pt x="1716882" y="752475"/>
                </a:lnTo>
                <a:lnTo>
                  <a:pt x="1850232" y="566738"/>
                </a:lnTo>
                <a:lnTo>
                  <a:pt x="1912144" y="473869"/>
                </a:lnTo>
                <a:lnTo>
                  <a:pt x="1974057" y="383382"/>
                </a:lnTo>
                <a:lnTo>
                  <a:pt x="2021682" y="311944"/>
                </a:lnTo>
                <a:lnTo>
                  <a:pt x="2062163" y="245269"/>
                </a:lnTo>
                <a:lnTo>
                  <a:pt x="2088357" y="202407"/>
                </a:lnTo>
                <a:lnTo>
                  <a:pt x="2128838" y="152400"/>
                </a:lnTo>
                <a:lnTo>
                  <a:pt x="2176463" y="97632"/>
                </a:lnTo>
                <a:lnTo>
                  <a:pt x="2209800" y="64294"/>
                </a:lnTo>
                <a:lnTo>
                  <a:pt x="2238375" y="35719"/>
                </a:lnTo>
                <a:lnTo>
                  <a:pt x="2266950" y="26194"/>
                </a:lnTo>
                <a:lnTo>
                  <a:pt x="2293144" y="0"/>
                </a:lnTo>
                <a:lnTo>
                  <a:pt x="1819275" y="0"/>
                </a:lnTo>
                <a:lnTo>
                  <a:pt x="1847850" y="7144"/>
                </a:lnTo>
                <a:lnTo>
                  <a:pt x="1859757" y="19050"/>
                </a:lnTo>
                <a:lnTo>
                  <a:pt x="1864519" y="30957"/>
                </a:lnTo>
                <a:lnTo>
                  <a:pt x="1869282" y="50007"/>
                </a:lnTo>
                <a:lnTo>
                  <a:pt x="1866900" y="78582"/>
                </a:lnTo>
                <a:lnTo>
                  <a:pt x="1857375" y="104775"/>
                </a:lnTo>
                <a:lnTo>
                  <a:pt x="1804988" y="214313"/>
                </a:lnTo>
                <a:lnTo>
                  <a:pt x="1671638" y="43576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AD9E183B-BD7B-47F5-90B4-BED6EDAA0A59}"/>
              </a:ext>
            </a:extLst>
          </p:cNvPr>
          <p:cNvSpPr/>
          <p:nvPr/>
        </p:nvSpPr>
        <p:spPr>
          <a:xfrm>
            <a:off x="6418263" y="4446589"/>
            <a:ext cx="2182812" cy="1349375"/>
          </a:xfrm>
          <a:custGeom>
            <a:avLst/>
            <a:gdLst>
              <a:gd name="connsiteX0" fmla="*/ 721519 w 2183606"/>
              <a:gd name="connsiteY0" fmla="*/ 835819 h 1350169"/>
              <a:gd name="connsiteX1" fmla="*/ 619125 w 2183606"/>
              <a:gd name="connsiteY1" fmla="*/ 752475 h 1350169"/>
              <a:gd name="connsiteX2" fmla="*/ 573881 w 2183606"/>
              <a:gd name="connsiteY2" fmla="*/ 714375 h 1350169"/>
              <a:gd name="connsiteX3" fmla="*/ 392906 w 2183606"/>
              <a:gd name="connsiteY3" fmla="*/ 502444 h 1350169"/>
              <a:gd name="connsiteX4" fmla="*/ 300037 w 2183606"/>
              <a:gd name="connsiteY4" fmla="*/ 392906 h 1350169"/>
              <a:gd name="connsiteX5" fmla="*/ 216694 w 2183606"/>
              <a:gd name="connsiteY5" fmla="*/ 290512 h 1350169"/>
              <a:gd name="connsiteX6" fmla="*/ 135731 w 2183606"/>
              <a:gd name="connsiteY6" fmla="*/ 195262 h 1350169"/>
              <a:gd name="connsiteX7" fmla="*/ 0 w 2183606"/>
              <a:gd name="connsiteY7" fmla="*/ 47625 h 1350169"/>
              <a:gd name="connsiteX8" fmla="*/ 61912 w 2183606"/>
              <a:gd name="connsiteY8" fmla="*/ 0 h 1350169"/>
              <a:gd name="connsiteX9" fmla="*/ 130969 w 2183606"/>
              <a:gd name="connsiteY9" fmla="*/ 66675 h 1350169"/>
              <a:gd name="connsiteX10" fmla="*/ 214312 w 2183606"/>
              <a:gd name="connsiteY10" fmla="*/ 145256 h 1350169"/>
              <a:gd name="connsiteX11" fmla="*/ 292894 w 2183606"/>
              <a:gd name="connsiteY11" fmla="*/ 211931 h 1350169"/>
              <a:gd name="connsiteX12" fmla="*/ 419100 w 2183606"/>
              <a:gd name="connsiteY12" fmla="*/ 309562 h 1350169"/>
              <a:gd name="connsiteX13" fmla="*/ 566737 w 2183606"/>
              <a:gd name="connsiteY13" fmla="*/ 414337 h 1350169"/>
              <a:gd name="connsiteX14" fmla="*/ 842962 w 2183606"/>
              <a:gd name="connsiteY14" fmla="*/ 621506 h 1350169"/>
              <a:gd name="connsiteX15" fmla="*/ 997744 w 2183606"/>
              <a:gd name="connsiteY15" fmla="*/ 728662 h 1350169"/>
              <a:gd name="connsiteX16" fmla="*/ 1131094 w 2183606"/>
              <a:gd name="connsiteY16" fmla="*/ 809625 h 1350169"/>
              <a:gd name="connsiteX17" fmla="*/ 1252537 w 2183606"/>
              <a:gd name="connsiteY17" fmla="*/ 878681 h 1350169"/>
              <a:gd name="connsiteX18" fmla="*/ 1395412 w 2183606"/>
              <a:gd name="connsiteY18" fmla="*/ 957262 h 1350169"/>
              <a:gd name="connsiteX19" fmla="*/ 1566862 w 2183606"/>
              <a:gd name="connsiteY19" fmla="*/ 1040606 h 1350169"/>
              <a:gd name="connsiteX20" fmla="*/ 1747837 w 2183606"/>
              <a:gd name="connsiteY20" fmla="*/ 1121569 h 1350169"/>
              <a:gd name="connsiteX21" fmla="*/ 1940719 w 2183606"/>
              <a:gd name="connsiteY21" fmla="*/ 1197769 h 1350169"/>
              <a:gd name="connsiteX22" fmla="*/ 2152650 w 2183606"/>
              <a:gd name="connsiteY22" fmla="*/ 1276350 h 1350169"/>
              <a:gd name="connsiteX23" fmla="*/ 2174081 w 2183606"/>
              <a:gd name="connsiteY23" fmla="*/ 1285875 h 1350169"/>
              <a:gd name="connsiteX24" fmla="*/ 2181225 w 2183606"/>
              <a:gd name="connsiteY24" fmla="*/ 1295400 h 1350169"/>
              <a:gd name="connsiteX25" fmla="*/ 2183606 w 2183606"/>
              <a:gd name="connsiteY25" fmla="*/ 1309687 h 1350169"/>
              <a:gd name="connsiteX26" fmla="*/ 2183606 w 2183606"/>
              <a:gd name="connsiteY26" fmla="*/ 1323975 h 1350169"/>
              <a:gd name="connsiteX27" fmla="*/ 2174081 w 2183606"/>
              <a:gd name="connsiteY27" fmla="*/ 1340644 h 1350169"/>
              <a:gd name="connsiteX28" fmla="*/ 2140744 w 2183606"/>
              <a:gd name="connsiteY28" fmla="*/ 1350169 h 1350169"/>
              <a:gd name="connsiteX29" fmla="*/ 2074069 w 2183606"/>
              <a:gd name="connsiteY29" fmla="*/ 1350169 h 1350169"/>
              <a:gd name="connsiteX30" fmla="*/ 1916906 w 2183606"/>
              <a:gd name="connsiteY30" fmla="*/ 1350169 h 1350169"/>
              <a:gd name="connsiteX31" fmla="*/ 1638300 w 2183606"/>
              <a:gd name="connsiteY31" fmla="*/ 1350169 h 1350169"/>
              <a:gd name="connsiteX32" fmla="*/ 1462087 w 2183606"/>
              <a:gd name="connsiteY32" fmla="*/ 1350169 h 1350169"/>
              <a:gd name="connsiteX33" fmla="*/ 1404937 w 2183606"/>
              <a:gd name="connsiteY33" fmla="*/ 1347787 h 1350169"/>
              <a:gd name="connsiteX34" fmla="*/ 1366837 w 2183606"/>
              <a:gd name="connsiteY34" fmla="*/ 1343025 h 1350169"/>
              <a:gd name="connsiteX35" fmla="*/ 1338262 w 2183606"/>
              <a:gd name="connsiteY35" fmla="*/ 1331119 h 1350169"/>
              <a:gd name="connsiteX36" fmla="*/ 1304925 w 2183606"/>
              <a:gd name="connsiteY36" fmla="*/ 1307306 h 1350169"/>
              <a:gd name="connsiteX37" fmla="*/ 1209675 w 2183606"/>
              <a:gd name="connsiteY37" fmla="*/ 1233487 h 1350169"/>
              <a:gd name="connsiteX38" fmla="*/ 1035844 w 2183606"/>
              <a:gd name="connsiteY38" fmla="*/ 1090612 h 1350169"/>
              <a:gd name="connsiteX39" fmla="*/ 850106 w 2183606"/>
              <a:gd name="connsiteY39" fmla="*/ 942975 h 1350169"/>
              <a:gd name="connsiteX40" fmla="*/ 721519 w 2183606"/>
              <a:gd name="connsiteY40" fmla="*/ 835819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183606" h="1350169">
                <a:moveTo>
                  <a:pt x="721519" y="835819"/>
                </a:moveTo>
                <a:lnTo>
                  <a:pt x="619125" y="752475"/>
                </a:lnTo>
                <a:lnTo>
                  <a:pt x="573881" y="714375"/>
                </a:lnTo>
                <a:lnTo>
                  <a:pt x="392906" y="502444"/>
                </a:lnTo>
                <a:lnTo>
                  <a:pt x="300037" y="392906"/>
                </a:lnTo>
                <a:lnTo>
                  <a:pt x="216694" y="290512"/>
                </a:lnTo>
                <a:lnTo>
                  <a:pt x="135731" y="195262"/>
                </a:lnTo>
                <a:lnTo>
                  <a:pt x="0" y="47625"/>
                </a:lnTo>
                <a:lnTo>
                  <a:pt x="61912" y="0"/>
                </a:lnTo>
                <a:lnTo>
                  <a:pt x="130969" y="66675"/>
                </a:lnTo>
                <a:lnTo>
                  <a:pt x="214312" y="145256"/>
                </a:lnTo>
                <a:lnTo>
                  <a:pt x="292894" y="211931"/>
                </a:lnTo>
                <a:lnTo>
                  <a:pt x="419100" y="309562"/>
                </a:lnTo>
                <a:lnTo>
                  <a:pt x="566737" y="414337"/>
                </a:lnTo>
                <a:lnTo>
                  <a:pt x="842962" y="621506"/>
                </a:lnTo>
                <a:lnTo>
                  <a:pt x="997744" y="728662"/>
                </a:lnTo>
                <a:lnTo>
                  <a:pt x="1131094" y="809625"/>
                </a:lnTo>
                <a:lnTo>
                  <a:pt x="1252537" y="878681"/>
                </a:lnTo>
                <a:lnTo>
                  <a:pt x="1395412" y="957262"/>
                </a:lnTo>
                <a:lnTo>
                  <a:pt x="1566862" y="1040606"/>
                </a:lnTo>
                <a:lnTo>
                  <a:pt x="1747837" y="1121569"/>
                </a:lnTo>
                <a:lnTo>
                  <a:pt x="1940719" y="1197769"/>
                </a:lnTo>
                <a:lnTo>
                  <a:pt x="2152650" y="1276350"/>
                </a:lnTo>
                <a:lnTo>
                  <a:pt x="2174081" y="1285875"/>
                </a:lnTo>
                <a:lnTo>
                  <a:pt x="2181225" y="1295400"/>
                </a:lnTo>
                <a:lnTo>
                  <a:pt x="2183606" y="1309687"/>
                </a:lnTo>
                <a:lnTo>
                  <a:pt x="2183606" y="1323975"/>
                </a:lnTo>
                <a:lnTo>
                  <a:pt x="2174081" y="1340644"/>
                </a:lnTo>
                <a:lnTo>
                  <a:pt x="2140744" y="1350169"/>
                </a:lnTo>
                <a:lnTo>
                  <a:pt x="2074069" y="1350169"/>
                </a:lnTo>
                <a:lnTo>
                  <a:pt x="1916906" y="1350169"/>
                </a:lnTo>
                <a:lnTo>
                  <a:pt x="1638300" y="1350169"/>
                </a:lnTo>
                <a:lnTo>
                  <a:pt x="1462087" y="1350169"/>
                </a:lnTo>
                <a:lnTo>
                  <a:pt x="1404937" y="1347787"/>
                </a:lnTo>
                <a:lnTo>
                  <a:pt x="1366837" y="1343025"/>
                </a:lnTo>
                <a:lnTo>
                  <a:pt x="1338262" y="1331119"/>
                </a:lnTo>
                <a:lnTo>
                  <a:pt x="1304925" y="1307306"/>
                </a:lnTo>
                <a:lnTo>
                  <a:pt x="1209675" y="1233487"/>
                </a:lnTo>
                <a:lnTo>
                  <a:pt x="1035844" y="1090612"/>
                </a:lnTo>
                <a:lnTo>
                  <a:pt x="850106" y="942975"/>
                </a:lnTo>
                <a:lnTo>
                  <a:pt x="721519" y="8358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85CAC61-57DB-4E14-B2A5-A2B0D3CCB62A}"/>
              </a:ext>
            </a:extLst>
          </p:cNvPr>
          <p:cNvGrpSpPr/>
          <p:nvPr/>
        </p:nvGrpSpPr>
        <p:grpSpPr>
          <a:xfrm>
            <a:off x="3660776" y="1466851"/>
            <a:ext cx="4940299" cy="4486275"/>
            <a:chOff x="3660776" y="1466851"/>
            <a:chExt cx="4940299" cy="4486275"/>
          </a:xfrm>
        </p:grpSpPr>
        <p:sp>
          <p:nvSpPr>
            <p:cNvPr id="16" name="フリーフォーム 88">
              <a:extLst>
                <a:ext uri="{FF2B5EF4-FFF2-40B4-BE49-F238E27FC236}">
                  <a16:creationId xmlns:a16="http://schemas.microsoft.com/office/drawing/2014/main" id="{189E81DD-0E30-4850-B694-3E84EAB74FEB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89">
              <a:extLst>
                <a:ext uri="{FF2B5EF4-FFF2-40B4-BE49-F238E27FC236}">
                  <a16:creationId xmlns:a16="http://schemas.microsoft.com/office/drawing/2014/main" id="{B25AECB8-2D95-4820-A697-A8EF5D8C6376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90">
              <a:extLst>
                <a:ext uri="{FF2B5EF4-FFF2-40B4-BE49-F238E27FC236}">
                  <a16:creationId xmlns:a16="http://schemas.microsoft.com/office/drawing/2014/main" id="{BED83EC8-C815-44CC-A35F-91C5418D7EF9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93">
              <a:extLst>
                <a:ext uri="{FF2B5EF4-FFF2-40B4-BE49-F238E27FC236}">
                  <a16:creationId xmlns:a16="http://schemas.microsoft.com/office/drawing/2014/main" id="{6813F2A0-B15C-4211-B761-7FE7DEBF94D4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91">
              <a:extLst>
                <a:ext uri="{FF2B5EF4-FFF2-40B4-BE49-F238E27FC236}">
                  <a16:creationId xmlns:a16="http://schemas.microsoft.com/office/drawing/2014/main" id="{1690E729-1F2B-4C1F-8B5C-D662B4844755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B26F8C46-04E6-43A7-89ED-3FD627500370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51A0BF8B-1B11-4DAB-B55A-D04B6422F2BE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95">
              <a:extLst>
                <a:ext uri="{FF2B5EF4-FFF2-40B4-BE49-F238E27FC236}">
                  <a16:creationId xmlns:a16="http://schemas.microsoft.com/office/drawing/2014/main" id="{708E24E5-7816-4EA7-88ED-942E274D6240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96">
              <a:extLst>
                <a:ext uri="{FF2B5EF4-FFF2-40B4-BE49-F238E27FC236}">
                  <a16:creationId xmlns:a16="http://schemas.microsoft.com/office/drawing/2014/main" id="{E04A8BC2-32A3-4965-8B05-303B114CA764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97">
              <a:extLst>
                <a:ext uri="{FF2B5EF4-FFF2-40B4-BE49-F238E27FC236}">
                  <a16:creationId xmlns:a16="http://schemas.microsoft.com/office/drawing/2014/main" id="{43E7799B-1A5B-41B6-9B6A-5FDB81208EDA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8">
              <a:extLst>
                <a:ext uri="{FF2B5EF4-FFF2-40B4-BE49-F238E27FC236}">
                  <a16:creationId xmlns:a16="http://schemas.microsoft.com/office/drawing/2014/main" id="{019E0BCE-60FB-49C1-8273-74DEB1731FF8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99">
              <a:extLst>
                <a:ext uri="{FF2B5EF4-FFF2-40B4-BE49-F238E27FC236}">
                  <a16:creationId xmlns:a16="http://schemas.microsoft.com/office/drawing/2014/main" id="{4C5A7A43-35DA-43D1-93C6-219A7D93670C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DEF5EC07-7CAF-461F-A25E-CD660184BAD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B5268915-C4E2-4219-8942-CB531728D8AF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44" name="フリーフォーム 88">
              <a:extLst>
                <a:ext uri="{FF2B5EF4-FFF2-40B4-BE49-F238E27FC236}">
                  <a16:creationId xmlns:a16="http://schemas.microsoft.com/office/drawing/2014/main" id="{D66723A0-A356-4CB9-B1D3-A1B318A673C4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89">
              <a:extLst>
                <a:ext uri="{FF2B5EF4-FFF2-40B4-BE49-F238E27FC236}">
                  <a16:creationId xmlns:a16="http://schemas.microsoft.com/office/drawing/2014/main" id="{6D5B2F6C-7201-481E-8000-542E3A71F00F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F49361D9-310E-4581-B182-AEE81A070992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4730422B-BE8E-4DC0-B26F-F91AE33906A1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91">
              <a:extLst>
                <a:ext uri="{FF2B5EF4-FFF2-40B4-BE49-F238E27FC236}">
                  <a16:creationId xmlns:a16="http://schemas.microsoft.com/office/drawing/2014/main" id="{C1BEC562-06B7-49E9-98FD-04E5544A1FC4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92">
              <a:extLst>
                <a:ext uri="{FF2B5EF4-FFF2-40B4-BE49-F238E27FC236}">
                  <a16:creationId xmlns:a16="http://schemas.microsoft.com/office/drawing/2014/main" id="{6CBE4A6B-D3A1-4C28-B26F-7359D008C526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94">
              <a:extLst>
                <a:ext uri="{FF2B5EF4-FFF2-40B4-BE49-F238E27FC236}">
                  <a16:creationId xmlns:a16="http://schemas.microsoft.com/office/drawing/2014/main" id="{D0EB8858-8330-45F8-8742-2E1FDC90B7B7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95">
              <a:extLst>
                <a:ext uri="{FF2B5EF4-FFF2-40B4-BE49-F238E27FC236}">
                  <a16:creationId xmlns:a16="http://schemas.microsoft.com/office/drawing/2014/main" id="{F4246707-EE29-4EAC-B77A-0F98001356C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96">
              <a:extLst>
                <a:ext uri="{FF2B5EF4-FFF2-40B4-BE49-F238E27FC236}">
                  <a16:creationId xmlns:a16="http://schemas.microsoft.com/office/drawing/2014/main" id="{3460F34D-85ED-4FC8-B10E-E66828778DAA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97">
              <a:extLst>
                <a:ext uri="{FF2B5EF4-FFF2-40B4-BE49-F238E27FC236}">
                  <a16:creationId xmlns:a16="http://schemas.microsoft.com/office/drawing/2014/main" id="{F48E4042-E4F4-4A2E-88BA-120727ECAD19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98">
              <a:extLst>
                <a:ext uri="{FF2B5EF4-FFF2-40B4-BE49-F238E27FC236}">
                  <a16:creationId xmlns:a16="http://schemas.microsoft.com/office/drawing/2014/main" id="{52FC2C47-7184-418C-A636-3CCA53EF8A35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99">
              <a:extLst>
                <a:ext uri="{FF2B5EF4-FFF2-40B4-BE49-F238E27FC236}">
                  <a16:creationId xmlns:a16="http://schemas.microsoft.com/office/drawing/2014/main" id="{EBD959C6-4A3E-4F93-8671-C7D814C3478F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100">
              <a:extLst>
                <a:ext uri="{FF2B5EF4-FFF2-40B4-BE49-F238E27FC236}">
                  <a16:creationId xmlns:a16="http://schemas.microsoft.com/office/drawing/2014/main" id="{E303C1F9-D13C-4A62-B197-DAB488E76DCF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180345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" grpId="0" animBg="1"/>
      <p:bldP spid="90" grpId="0" animBg="1"/>
      <p:bldP spid="91" grpId="0" animBg="1"/>
      <p:bldP spid="94" grpId="0" animBg="1"/>
      <p:bldP spid="92" grpId="0" animBg="1"/>
      <p:bldP spid="93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BA7E1F1F-857F-4A20-96D9-88442555A6A1}"/>
              </a:ext>
            </a:extLst>
          </p:cNvPr>
          <p:cNvGrpSpPr/>
          <p:nvPr/>
        </p:nvGrpSpPr>
        <p:grpSpPr>
          <a:xfrm>
            <a:off x="3660776" y="1447187"/>
            <a:ext cx="4940299" cy="4486275"/>
            <a:chOff x="3660776" y="1466851"/>
            <a:chExt cx="4940299" cy="4486275"/>
          </a:xfrm>
          <a:solidFill>
            <a:schemeClr val="tx1"/>
          </a:solidFill>
        </p:grpSpPr>
        <p:sp>
          <p:nvSpPr>
            <p:cNvPr id="3" name="フリーフォーム 88">
              <a:extLst>
                <a:ext uri="{FF2B5EF4-FFF2-40B4-BE49-F238E27FC236}">
                  <a16:creationId xmlns:a16="http://schemas.microsoft.com/office/drawing/2014/main" id="{08735E86-A714-401D-998F-170DBADECD01}"/>
                </a:ext>
              </a:extLst>
            </p:cNvPr>
            <p:cNvSpPr/>
            <p:nvPr/>
          </p:nvSpPr>
          <p:spPr>
            <a:xfrm>
              <a:off x="5335588" y="1466851"/>
              <a:ext cx="1143000" cy="1217613"/>
            </a:xfrm>
            <a:custGeom>
              <a:avLst/>
              <a:gdLst>
                <a:gd name="connsiteX0" fmla="*/ 659607 w 1143000"/>
                <a:gd name="connsiteY0" fmla="*/ 502444 h 1216819"/>
                <a:gd name="connsiteX1" fmla="*/ 695325 w 1143000"/>
                <a:gd name="connsiteY1" fmla="*/ 447675 h 1216819"/>
                <a:gd name="connsiteX2" fmla="*/ 723900 w 1143000"/>
                <a:gd name="connsiteY2" fmla="*/ 397669 h 1216819"/>
                <a:gd name="connsiteX3" fmla="*/ 742950 w 1143000"/>
                <a:gd name="connsiteY3" fmla="*/ 357188 h 1216819"/>
                <a:gd name="connsiteX4" fmla="*/ 759619 w 1143000"/>
                <a:gd name="connsiteY4" fmla="*/ 321469 h 1216819"/>
                <a:gd name="connsiteX5" fmla="*/ 773907 w 1143000"/>
                <a:gd name="connsiteY5" fmla="*/ 273844 h 1216819"/>
                <a:gd name="connsiteX6" fmla="*/ 776288 w 1143000"/>
                <a:gd name="connsiteY6" fmla="*/ 245269 h 1216819"/>
                <a:gd name="connsiteX7" fmla="*/ 776288 w 1143000"/>
                <a:gd name="connsiteY7" fmla="*/ 226219 h 1216819"/>
                <a:gd name="connsiteX8" fmla="*/ 754857 w 1143000"/>
                <a:gd name="connsiteY8" fmla="*/ 157163 h 1216819"/>
                <a:gd name="connsiteX9" fmla="*/ 714375 w 1143000"/>
                <a:gd name="connsiteY9" fmla="*/ 61913 h 1216819"/>
                <a:gd name="connsiteX10" fmla="*/ 704850 w 1143000"/>
                <a:gd name="connsiteY10" fmla="*/ 30956 h 1216819"/>
                <a:gd name="connsiteX11" fmla="*/ 704850 w 1143000"/>
                <a:gd name="connsiteY11" fmla="*/ 23813 h 1216819"/>
                <a:gd name="connsiteX12" fmla="*/ 704850 w 1143000"/>
                <a:gd name="connsiteY12" fmla="*/ 14288 h 1216819"/>
                <a:gd name="connsiteX13" fmla="*/ 711994 w 1143000"/>
                <a:gd name="connsiteY13" fmla="*/ 4763 h 1216819"/>
                <a:gd name="connsiteX14" fmla="*/ 742950 w 1143000"/>
                <a:gd name="connsiteY14" fmla="*/ 0 h 1216819"/>
                <a:gd name="connsiteX15" fmla="*/ 759619 w 1143000"/>
                <a:gd name="connsiteY15" fmla="*/ 0 h 1216819"/>
                <a:gd name="connsiteX16" fmla="*/ 814388 w 1143000"/>
                <a:gd name="connsiteY16" fmla="*/ 23813 h 1216819"/>
                <a:gd name="connsiteX17" fmla="*/ 912019 w 1143000"/>
                <a:gd name="connsiteY17" fmla="*/ 64294 h 1216819"/>
                <a:gd name="connsiteX18" fmla="*/ 1033463 w 1143000"/>
                <a:gd name="connsiteY18" fmla="*/ 116681 h 1216819"/>
                <a:gd name="connsiteX19" fmla="*/ 1071563 w 1143000"/>
                <a:gd name="connsiteY19" fmla="*/ 135731 h 1216819"/>
                <a:gd name="connsiteX20" fmla="*/ 1090613 w 1143000"/>
                <a:gd name="connsiteY20" fmla="*/ 152400 h 1216819"/>
                <a:gd name="connsiteX21" fmla="*/ 1119188 w 1143000"/>
                <a:gd name="connsiteY21" fmla="*/ 185738 h 1216819"/>
                <a:gd name="connsiteX22" fmla="*/ 1131094 w 1143000"/>
                <a:gd name="connsiteY22" fmla="*/ 207169 h 1216819"/>
                <a:gd name="connsiteX23" fmla="*/ 1140619 w 1143000"/>
                <a:gd name="connsiteY23" fmla="*/ 233363 h 1216819"/>
                <a:gd name="connsiteX24" fmla="*/ 1143000 w 1143000"/>
                <a:gd name="connsiteY24" fmla="*/ 254794 h 1216819"/>
                <a:gd name="connsiteX25" fmla="*/ 1140619 w 1143000"/>
                <a:gd name="connsiteY25" fmla="*/ 276225 h 1216819"/>
                <a:gd name="connsiteX26" fmla="*/ 1133475 w 1143000"/>
                <a:gd name="connsiteY26" fmla="*/ 309563 h 1216819"/>
                <a:gd name="connsiteX27" fmla="*/ 1116807 w 1143000"/>
                <a:gd name="connsiteY27" fmla="*/ 328613 h 1216819"/>
                <a:gd name="connsiteX28" fmla="*/ 1081088 w 1143000"/>
                <a:gd name="connsiteY28" fmla="*/ 350044 h 1216819"/>
                <a:gd name="connsiteX29" fmla="*/ 1035844 w 1143000"/>
                <a:gd name="connsiteY29" fmla="*/ 383381 h 1216819"/>
                <a:gd name="connsiteX30" fmla="*/ 985838 w 1143000"/>
                <a:gd name="connsiteY30" fmla="*/ 438150 h 1216819"/>
                <a:gd name="connsiteX31" fmla="*/ 952500 w 1143000"/>
                <a:gd name="connsiteY31" fmla="*/ 473869 h 1216819"/>
                <a:gd name="connsiteX32" fmla="*/ 902494 w 1143000"/>
                <a:gd name="connsiteY32" fmla="*/ 540544 h 1216819"/>
                <a:gd name="connsiteX33" fmla="*/ 809625 w 1143000"/>
                <a:gd name="connsiteY33" fmla="*/ 676275 h 1216819"/>
                <a:gd name="connsiteX34" fmla="*/ 719138 w 1143000"/>
                <a:gd name="connsiteY34" fmla="*/ 764381 h 1216819"/>
                <a:gd name="connsiteX35" fmla="*/ 616744 w 1143000"/>
                <a:gd name="connsiteY35" fmla="*/ 857250 h 1216819"/>
                <a:gd name="connsiteX36" fmla="*/ 521494 w 1143000"/>
                <a:gd name="connsiteY36" fmla="*/ 931069 h 1216819"/>
                <a:gd name="connsiteX37" fmla="*/ 428625 w 1143000"/>
                <a:gd name="connsiteY37" fmla="*/ 997744 h 1216819"/>
                <a:gd name="connsiteX38" fmla="*/ 295275 w 1143000"/>
                <a:gd name="connsiteY38" fmla="*/ 1078706 h 1216819"/>
                <a:gd name="connsiteX39" fmla="*/ 159544 w 1143000"/>
                <a:gd name="connsiteY39" fmla="*/ 1154906 h 1216819"/>
                <a:gd name="connsiteX40" fmla="*/ 40482 w 1143000"/>
                <a:gd name="connsiteY40" fmla="*/ 1214438 h 1216819"/>
                <a:gd name="connsiteX41" fmla="*/ 16669 w 1143000"/>
                <a:gd name="connsiteY41" fmla="*/ 1216819 h 1216819"/>
                <a:gd name="connsiteX42" fmla="*/ 4763 w 1143000"/>
                <a:gd name="connsiteY42" fmla="*/ 1209675 h 1216819"/>
                <a:gd name="connsiteX43" fmla="*/ 0 w 1143000"/>
                <a:gd name="connsiteY43" fmla="*/ 1197769 h 1216819"/>
                <a:gd name="connsiteX44" fmla="*/ 9525 w 1143000"/>
                <a:gd name="connsiteY44" fmla="*/ 1169194 h 1216819"/>
                <a:gd name="connsiteX45" fmla="*/ 21432 w 1143000"/>
                <a:gd name="connsiteY45" fmla="*/ 1154906 h 1216819"/>
                <a:gd name="connsiteX46" fmla="*/ 104775 w 1143000"/>
                <a:gd name="connsiteY46" fmla="*/ 1088231 h 1216819"/>
                <a:gd name="connsiteX47" fmla="*/ 185738 w 1143000"/>
                <a:gd name="connsiteY47" fmla="*/ 1019175 h 1216819"/>
                <a:gd name="connsiteX48" fmla="*/ 254794 w 1143000"/>
                <a:gd name="connsiteY48" fmla="*/ 957263 h 1216819"/>
                <a:gd name="connsiteX49" fmla="*/ 342900 w 1143000"/>
                <a:gd name="connsiteY49" fmla="*/ 871538 h 1216819"/>
                <a:gd name="connsiteX50" fmla="*/ 402432 w 1143000"/>
                <a:gd name="connsiteY50" fmla="*/ 814388 h 1216819"/>
                <a:gd name="connsiteX51" fmla="*/ 466725 w 1143000"/>
                <a:gd name="connsiteY51" fmla="*/ 745331 h 1216819"/>
                <a:gd name="connsiteX52" fmla="*/ 514350 w 1143000"/>
                <a:gd name="connsiteY52" fmla="*/ 695325 h 1216819"/>
                <a:gd name="connsiteX53" fmla="*/ 585788 w 1143000"/>
                <a:gd name="connsiteY53" fmla="*/ 609600 h 1216819"/>
                <a:gd name="connsiteX54" fmla="*/ 659607 w 1143000"/>
                <a:gd name="connsiteY54" fmla="*/ 502444 h 1216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43000" h="1216819">
                  <a:moveTo>
                    <a:pt x="659607" y="502444"/>
                  </a:moveTo>
                  <a:lnTo>
                    <a:pt x="695325" y="447675"/>
                  </a:lnTo>
                  <a:lnTo>
                    <a:pt x="723900" y="397669"/>
                  </a:lnTo>
                  <a:lnTo>
                    <a:pt x="742950" y="357188"/>
                  </a:lnTo>
                  <a:lnTo>
                    <a:pt x="759619" y="321469"/>
                  </a:lnTo>
                  <a:lnTo>
                    <a:pt x="773907" y="273844"/>
                  </a:lnTo>
                  <a:lnTo>
                    <a:pt x="776288" y="245269"/>
                  </a:lnTo>
                  <a:lnTo>
                    <a:pt x="776288" y="226219"/>
                  </a:lnTo>
                  <a:lnTo>
                    <a:pt x="754857" y="157163"/>
                  </a:lnTo>
                  <a:lnTo>
                    <a:pt x="714375" y="61913"/>
                  </a:lnTo>
                  <a:lnTo>
                    <a:pt x="704850" y="30956"/>
                  </a:lnTo>
                  <a:lnTo>
                    <a:pt x="704850" y="23813"/>
                  </a:lnTo>
                  <a:lnTo>
                    <a:pt x="704850" y="14288"/>
                  </a:lnTo>
                  <a:lnTo>
                    <a:pt x="711994" y="4763"/>
                  </a:lnTo>
                  <a:lnTo>
                    <a:pt x="742950" y="0"/>
                  </a:lnTo>
                  <a:lnTo>
                    <a:pt x="759619" y="0"/>
                  </a:lnTo>
                  <a:lnTo>
                    <a:pt x="814388" y="23813"/>
                  </a:lnTo>
                  <a:lnTo>
                    <a:pt x="912019" y="64294"/>
                  </a:lnTo>
                  <a:lnTo>
                    <a:pt x="1033463" y="116681"/>
                  </a:lnTo>
                  <a:lnTo>
                    <a:pt x="1071563" y="135731"/>
                  </a:lnTo>
                  <a:lnTo>
                    <a:pt x="1090613" y="152400"/>
                  </a:lnTo>
                  <a:lnTo>
                    <a:pt x="1119188" y="185738"/>
                  </a:lnTo>
                  <a:lnTo>
                    <a:pt x="1131094" y="207169"/>
                  </a:lnTo>
                  <a:lnTo>
                    <a:pt x="1140619" y="233363"/>
                  </a:lnTo>
                  <a:lnTo>
                    <a:pt x="1143000" y="254794"/>
                  </a:lnTo>
                  <a:lnTo>
                    <a:pt x="1140619" y="276225"/>
                  </a:lnTo>
                  <a:lnTo>
                    <a:pt x="1133475" y="309563"/>
                  </a:lnTo>
                  <a:lnTo>
                    <a:pt x="1116807" y="328613"/>
                  </a:lnTo>
                  <a:lnTo>
                    <a:pt x="1081088" y="350044"/>
                  </a:lnTo>
                  <a:lnTo>
                    <a:pt x="1035844" y="383381"/>
                  </a:lnTo>
                  <a:lnTo>
                    <a:pt x="985838" y="438150"/>
                  </a:lnTo>
                  <a:lnTo>
                    <a:pt x="952500" y="473869"/>
                  </a:lnTo>
                  <a:lnTo>
                    <a:pt x="902494" y="540544"/>
                  </a:lnTo>
                  <a:lnTo>
                    <a:pt x="809625" y="676275"/>
                  </a:lnTo>
                  <a:lnTo>
                    <a:pt x="719138" y="764381"/>
                  </a:lnTo>
                  <a:lnTo>
                    <a:pt x="616744" y="857250"/>
                  </a:lnTo>
                  <a:lnTo>
                    <a:pt x="521494" y="931069"/>
                  </a:lnTo>
                  <a:lnTo>
                    <a:pt x="428625" y="997744"/>
                  </a:lnTo>
                  <a:lnTo>
                    <a:pt x="295275" y="1078706"/>
                  </a:lnTo>
                  <a:lnTo>
                    <a:pt x="159544" y="1154906"/>
                  </a:lnTo>
                  <a:lnTo>
                    <a:pt x="40482" y="1214438"/>
                  </a:lnTo>
                  <a:lnTo>
                    <a:pt x="16669" y="1216819"/>
                  </a:lnTo>
                  <a:lnTo>
                    <a:pt x="4763" y="1209675"/>
                  </a:lnTo>
                  <a:lnTo>
                    <a:pt x="0" y="1197769"/>
                  </a:lnTo>
                  <a:lnTo>
                    <a:pt x="9525" y="1169194"/>
                  </a:lnTo>
                  <a:lnTo>
                    <a:pt x="21432" y="1154906"/>
                  </a:lnTo>
                  <a:lnTo>
                    <a:pt x="104775" y="1088231"/>
                  </a:lnTo>
                  <a:lnTo>
                    <a:pt x="185738" y="1019175"/>
                  </a:lnTo>
                  <a:lnTo>
                    <a:pt x="254794" y="957263"/>
                  </a:lnTo>
                  <a:lnTo>
                    <a:pt x="342900" y="871538"/>
                  </a:lnTo>
                  <a:lnTo>
                    <a:pt x="402432" y="814388"/>
                  </a:lnTo>
                  <a:lnTo>
                    <a:pt x="466725" y="745331"/>
                  </a:lnTo>
                  <a:lnTo>
                    <a:pt x="514350" y="695325"/>
                  </a:lnTo>
                  <a:lnTo>
                    <a:pt x="585788" y="609600"/>
                  </a:lnTo>
                  <a:lnTo>
                    <a:pt x="659607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9">
              <a:extLst>
                <a:ext uri="{FF2B5EF4-FFF2-40B4-BE49-F238E27FC236}">
                  <a16:creationId xmlns:a16="http://schemas.microsoft.com/office/drawing/2014/main" id="{8CE80404-2EF7-40D3-BE75-EA960EA70057}"/>
                </a:ext>
              </a:extLst>
            </p:cNvPr>
            <p:cNvSpPr/>
            <p:nvPr/>
          </p:nvSpPr>
          <p:spPr>
            <a:xfrm>
              <a:off x="3798888" y="1638300"/>
              <a:ext cx="1447800" cy="1104900"/>
            </a:xfrm>
            <a:custGeom>
              <a:avLst/>
              <a:gdLst>
                <a:gd name="connsiteX0" fmla="*/ 814387 w 1447800"/>
                <a:gd name="connsiteY0" fmla="*/ 497681 h 1104900"/>
                <a:gd name="connsiteX1" fmla="*/ 735806 w 1447800"/>
                <a:gd name="connsiteY1" fmla="*/ 566738 h 1104900"/>
                <a:gd name="connsiteX2" fmla="*/ 666750 w 1447800"/>
                <a:gd name="connsiteY2" fmla="*/ 626269 h 1104900"/>
                <a:gd name="connsiteX3" fmla="*/ 581025 w 1447800"/>
                <a:gd name="connsiteY3" fmla="*/ 695325 h 1104900"/>
                <a:gd name="connsiteX4" fmla="*/ 485775 w 1447800"/>
                <a:gd name="connsiteY4" fmla="*/ 766763 h 1104900"/>
                <a:gd name="connsiteX5" fmla="*/ 392906 w 1447800"/>
                <a:gd name="connsiteY5" fmla="*/ 831056 h 1104900"/>
                <a:gd name="connsiteX6" fmla="*/ 309562 w 1447800"/>
                <a:gd name="connsiteY6" fmla="*/ 885825 h 1104900"/>
                <a:gd name="connsiteX7" fmla="*/ 185737 w 1447800"/>
                <a:gd name="connsiteY7" fmla="*/ 962025 h 1104900"/>
                <a:gd name="connsiteX8" fmla="*/ 59531 w 1447800"/>
                <a:gd name="connsiteY8" fmla="*/ 1028700 h 1104900"/>
                <a:gd name="connsiteX9" fmla="*/ 16669 w 1447800"/>
                <a:gd name="connsiteY9" fmla="*/ 1052513 h 1104900"/>
                <a:gd name="connsiteX10" fmla="*/ 2381 w 1447800"/>
                <a:gd name="connsiteY10" fmla="*/ 1073944 h 1104900"/>
                <a:gd name="connsiteX11" fmla="*/ 0 w 1447800"/>
                <a:gd name="connsiteY11" fmla="*/ 1085850 h 1104900"/>
                <a:gd name="connsiteX12" fmla="*/ 4762 w 1447800"/>
                <a:gd name="connsiteY12" fmla="*/ 1097756 h 1104900"/>
                <a:gd name="connsiteX13" fmla="*/ 16669 w 1447800"/>
                <a:gd name="connsiteY13" fmla="*/ 1104900 h 1104900"/>
                <a:gd name="connsiteX14" fmla="*/ 54769 w 1447800"/>
                <a:gd name="connsiteY14" fmla="*/ 1102519 h 1104900"/>
                <a:gd name="connsiteX15" fmla="*/ 157162 w 1447800"/>
                <a:gd name="connsiteY15" fmla="*/ 1073944 h 1104900"/>
                <a:gd name="connsiteX16" fmla="*/ 295275 w 1447800"/>
                <a:gd name="connsiteY16" fmla="*/ 1023938 h 1104900"/>
                <a:gd name="connsiteX17" fmla="*/ 395287 w 1447800"/>
                <a:gd name="connsiteY17" fmla="*/ 985838 h 1104900"/>
                <a:gd name="connsiteX18" fmla="*/ 490537 w 1447800"/>
                <a:gd name="connsiteY18" fmla="*/ 942975 h 1104900"/>
                <a:gd name="connsiteX19" fmla="*/ 576262 w 1447800"/>
                <a:gd name="connsiteY19" fmla="*/ 902494 h 1104900"/>
                <a:gd name="connsiteX20" fmla="*/ 647700 w 1447800"/>
                <a:gd name="connsiteY20" fmla="*/ 866775 h 1104900"/>
                <a:gd name="connsiteX21" fmla="*/ 773906 w 1447800"/>
                <a:gd name="connsiteY21" fmla="*/ 792956 h 1104900"/>
                <a:gd name="connsiteX22" fmla="*/ 871537 w 1447800"/>
                <a:gd name="connsiteY22" fmla="*/ 733425 h 1104900"/>
                <a:gd name="connsiteX23" fmla="*/ 957262 w 1447800"/>
                <a:gd name="connsiteY23" fmla="*/ 671513 h 1104900"/>
                <a:gd name="connsiteX24" fmla="*/ 1047750 w 1447800"/>
                <a:gd name="connsiteY24" fmla="*/ 614363 h 1104900"/>
                <a:gd name="connsiteX25" fmla="*/ 1114425 w 1447800"/>
                <a:gd name="connsiteY25" fmla="*/ 566738 h 1104900"/>
                <a:gd name="connsiteX26" fmla="*/ 1200150 w 1447800"/>
                <a:gd name="connsiteY26" fmla="*/ 502444 h 1104900"/>
                <a:gd name="connsiteX27" fmla="*/ 1269206 w 1447800"/>
                <a:gd name="connsiteY27" fmla="*/ 447675 h 1104900"/>
                <a:gd name="connsiteX28" fmla="*/ 1300162 w 1447800"/>
                <a:gd name="connsiteY28" fmla="*/ 428625 h 1104900"/>
                <a:gd name="connsiteX29" fmla="*/ 1338262 w 1447800"/>
                <a:gd name="connsiteY29" fmla="*/ 409575 h 1104900"/>
                <a:gd name="connsiteX30" fmla="*/ 1376362 w 1447800"/>
                <a:gd name="connsiteY30" fmla="*/ 392906 h 1104900"/>
                <a:gd name="connsiteX31" fmla="*/ 1419225 w 1447800"/>
                <a:gd name="connsiteY31" fmla="*/ 378619 h 1104900"/>
                <a:gd name="connsiteX32" fmla="*/ 1435894 w 1447800"/>
                <a:gd name="connsiteY32" fmla="*/ 366713 h 1104900"/>
                <a:gd name="connsiteX33" fmla="*/ 1447800 w 1447800"/>
                <a:gd name="connsiteY33" fmla="*/ 342900 h 1104900"/>
                <a:gd name="connsiteX34" fmla="*/ 1447800 w 1447800"/>
                <a:gd name="connsiteY34" fmla="*/ 326231 h 1104900"/>
                <a:gd name="connsiteX35" fmla="*/ 1447800 w 1447800"/>
                <a:gd name="connsiteY35" fmla="*/ 300038 h 1104900"/>
                <a:gd name="connsiteX36" fmla="*/ 1440656 w 1447800"/>
                <a:gd name="connsiteY36" fmla="*/ 259556 h 1104900"/>
                <a:gd name="connsiteX37" fmla="*/ 1423987 w 1447800"/>
                <a:gd name="connsiteY37" fmla="*/ 211931 h 1104900"/>
                <a:gd name="connsiteX38" fmla="*/ 1385887 w 1447800"/>
                <a:gd name="connsiteY38" fmla="*/ 169069 h 1104900"/>
                <a:gd name="connsiteX39" fmla="*/ 1350169 w 1447800"/>
                <a:gd name="connsiteY39" fmla="*/ 135731 h 1104900"/>
                <a:gd name="connsiteX40" fmla="*/ 1302544 w 1447800"/>
                <a:gd name="connsiteY40" fmla="*/ 97631 h 1104900"/>
                <a:gd name="connsiteX41" fmla="*/ 1262062 w 1447800"/>
                <a:gd name="connsiteY41" fmla="*/ 71438 h 1104900"/>
                <a:gd name="connsiteX42" fmla="*/ 1212056 w 1447800"/>
                <a:gd name="connsiteY42" fmla="*/ 42863 h 1104900"/>
                <a:gd name="connsiteX43" fmla="*/ 1169194 w 1447800"/>
                <a:gd name="connsiteY43" fmla="*/ 28575 h 1104900"/>
                <a:gd name="connsiteX44" fmla="*/ 1123950 w 1447800"/>
                <a:gd name="connsiteY44" fmla="*/ 16669 h 1104900"/>
                <a:gd name="connsiteX45" fmla="*/ 1071562 w 1447800"/>
                <a:gd name="connsiteY45" fmla="*/ 7144 h 1104900"/>
                <a:gd name="connsiteX46" fmla="*/ 1035844 w 1447800"/>
                <a:gd name="connsiteY46" fmla="*/ 0 h 1104900"/>
                <a:gd name="connsiteX47" fmla="*/ 1012031 w 1447800"/>
                <a:gd name="connsiteY47" fmla="*/ 4763 h 1104900"/>
                <a:gd name="connsiteX48" fmla="*/ 1004887 w 1447800"/>
                <a:gd name="connsiteY48" fmla="*/ 11906 h 1104900"/>
                <a:gd name="connsiteX49" fmla="*/ 1004887 w 1447800"/>
                <a:gd name="connsiteY49" fmla="*/ 23813 h 1104900"/>
                <a:gd name="connsiteX50" fmla="*/ 1016794 w 1447800"/>
                <a:gd name="connsiteY50" fmla="*/ 45244 h 1104900"/>
                <a:gd name="connsiteX51" fmla="*/ 1028700 w 1447800"/>
                <a:gd name="connsiteY51" fmla="*/ 66675 h 1104900"/>
                <a:gd name="connsiteX52" fmla="*/ 1038225 w 1447800"/>
                <a:gd name="connsiteY52" fmla="*/ 83344 h 1104900"/>
                <a:gd name="connsiteX53" fmla="*/ 1045369 w 1447800"/>
                <a:gd name="connsiteY53" fmla="*/ 104775 h 1104900"/>
                <a:gd name="connsiteX54" fmla="*/ 1054894 w 1447800"/>
                <a:gd name="connsiteY54" fmla="*/ 135731 h 1104900"/>
                <a:gd name="connsiteX55" fmla="*/ 1059656 w 1447800"/>
                <a:gd name="connsiteY55" fmla="*/ 166688 h 1104900"/>
                <a:gd name="connsiteX56" fmla="*/ 1062037 w 1447800"/>
                <a:gd name="connsiteY56" fmla="*/ 223838 h 1104900"/>
                <a:gd name="connsiteX57" fmla="*/ 1059656 w 1447800"/>
                <a:gd name="connsiteY57" fmla="*/ 247650 h 1104900"/>
                <a:gd name="connsiteX58" fmla="*/ 1047750 w 1447800"/>
                <a:gd name="connsiteY58" fmla="*/ 269081 h 1104900"/>
                <a:gd name="connsiteX59" fmla="*/ 966787 w 1447800"/>
                <a:gd name="connsiteY59" fmla="*/ 350044 h 1104900"/>
                <a:gd name="connsiteX60" fmla="*/ 881062 w 1447800"/>
                <a:gd name="connsiteY60" fmla="*/ 438150 h 1104900"/>
                <a:gd name="connsiteX61" fmla="*/ 814387 w 1447800"/>
                <a:gd name="connsiteY61" fmla="*/ 49768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47800" h="1104900">
                  <a:moveTo>
                    <a:pt x="814387" y="497681"/>
                  </a:moveTo>
                  <a:lnTo>
                    <a:pt x="735806" y="566738"/>
                  </a:lnTo>
                  <a:lnTo>
                    <a:pt x="666750" y="626269"/>
                  </a:lnTo>
                  <a:lnTo>
                    <a:pt x="581025" y="695325"/>
                  </a:lnTo>
                  <a:lnTo>
                    <a:pt x="485775" y="766763"/>
                  </a:lnTo>
                  <a:lnTo>
                    <a:pt x="392906" y="831056"/>
                  </a:lnTo>
                  <a:lnTo>
                    <a:pt x="309562" y="885825"/>
                  </a:lnTo>
                  <a:lnTo>
                    <a:pt x="185737" y="962025"/>
                  </a:lnTo>
                  <a:lnTo>
                    <a:pt x="59531" y="1028700"/>
                  </a:lnTo>
                  <a:lnTo>
                    <a:pt x="16669" y="1052513"/>
                  </a:lnTo>
                  <a:lnTo>
                    <a:pt x="2381" y="1073944"/>
                  </a:lnTo>
                  <a:lnTo>
                    <a:pt x="0" y="1085850"/>
                  </a:lnTo>
                  <a:lnTo>
                    <a:pt x="4762" y="1097756"/>
                  </a:lnTo>
                  <a:lnTo>
                    <a:pt x="16669" y="1104900"/>
                  </a:lnTo>
                  <a:lnTo>
                    <a:pt x="54769" y="1102519"/>
                  </a:lnTo>
                  <a:lnTo>
                    <a:pt x="157162" y="1073944"/>
                  </a:lnTo>
                  <a:lnTo>
                    <a:pt x="295275" y="1023938"/>
                  </a:lnTo>
                  <a:lnTo>
                    <a:pt x="395287" y="985838"/>
                  </a:lnTo>
                  <a:lnTo>
                    <a:pt x="490537" y="942975"/>
                  </a:lnTo>
                  <a:lnTo>
                    <a:pt x="576262" y="902494"/>
                  </a:lnTo>
                  <a:lnTo>
                    <a:pt x="647700" y="866775"/>
                  </a:lnTo>
                  <a:lnTo>
                    <a:pt x="773906" y="792956"/>
                  </a:lnTo>
                  <a:lnTo>
                    <a:pt x="871537" y="733425"/>
                  </a:lnTo>
                  <a:lnTo>
                    <a:pt x="957262" y="671513"/>
                  </a:lnTo>
                  <a:lnTo>
                    <a:pt x="1047750" y="614363"/>
                  </a:lnTo>
                  <a:lnTo>
                    <a:pt x="1114425" y="566738"/>
                  </a:lnTo>
                  <a:lnTo>
                    <a:pt x="1200150" y="502444"/>
                  </a:lnTo>
                  <a:lnTo>
                    <a:pt x="1269206" y="447675"/>
                  </a:lnTo>
                  <a:lnTo>
                    <a:pt x="1300162" y="428625"/>
                  </a:lnTo>
                  <a:lnTo>
                    <a:pt x="1338262" y="409575"/>
                  </a:lnTo>
                  <a:lnTo>
                    <a:pt x="1376362" y="392906"/>
                  </a:lnTo>
                  <a:lnTo>
                    <a:pt x="1419225" y="378619"/>
                  </a:lnTo>
                  <a:lnTo>
                    <a:pt x="1435894" y="366713"/>
                  </a:lnTo>
                  <a:lnTo>
                    <a:pt x="1447800" y="342900"/>
                  </a:lnTo>
                  <a:lnTo>
                    <a:pt x="1447800" y="326231"/>
                  </a:lnTo>
                  <a:lnTo>
                    <a:pt x="1447800" y="300038"/>
                  </a:lnTo>
                  <a:lnTo>
                    <a:pt x="1440656" y="259556"/>
                  </a:lnTo>
                  <a:lnTo>
                    <a:pt x="1423987" y="211931"/>
                  </a:lnTo>
                  <a:lnTo>
                    <a:pt x="1385887" y="169069"/>
                  </a:lnTo>
                  <a:lnTo>
                    <a:pt x="1350169" y="135731"/>
                  </a:lnTo>
                  <a:lnTo>
                    <a:pt x="1302544" y="97631"/>
                  </a:lnTo>
                  <a:lnTo>
                    <a:pt x="1262062" y="71438"/>
                  </a:lnTo>
                  <a:lnTo>
                    <a:pt x="1212056" y="42863"/>
                  </a:lnTo>
                  <a:lnTo>
                    <a:pt x="1169194" y="28575"/>
                  </a:lnTo>
                  <a:lnTo>
                    <a:pt x="1123950" y="16669"/>
                  </a:lnTo>
                  <a:lnTo>
                    <a:pt x="1071562" y="7144"/>
                  </a:lnTo>
                  <a:lnTo>
                    <a:pt x="1035844" y="0"/>
                  </a:lnTo>
                  <a:lnTo>
                    <a:pt x="1012031" y="4763"/>
                  </a:lnTo>
                  <a:lnTo>
                    <a:pt x="1004887" y="11906"/>
                  </a:lnTo>
                  <a:lnTo>
                    <a:pt x="1004887" y="23813"/>
                  </a:lnTo>
                  <a:lnTo>
                    <a:pt x="1016794" y="45244"/>
                  </a:lnTo>
                  <a:lnTo>
                    <a:pt x="1028700" y="66675"/>
                  </a:lnTo>
                  <a:lnTo>
                    <a:pt x="1038225" y="83344"/>
                  </a:lnTo>
                  <a:lnTo>
                    <a:pt x="1045369" y="104775"/>
                  </a:lnTo>
                  <a:lnTo>
                    <a:pt x="1054894" y="135731"/>
                  </a:lnTo>
                  <a:lnTo>
                    <a:pt x="1059656" y="166688"/>
                  </a:lnTo>
                  <a:cubicBezTo>
                    <a:pt x="1060450" y="185738"/>
                    <a:pt x="1061243" y="204788"/>
                    <a:pt x="1062037" y="223838"/>
                  </a:cubicBezTo>
                  <a:lnTo>
                    <a:pt x="1059656" y="247650"/>
                  </a:lnTo>
                  <a:lnTo>
                    <a:pt x="1047750" y="269081"/>
                  </a:lnTo>
                  <a:lnTo>
                    <a:pt x="966787" y="350044"/>
                  </a:lnTo>
                  <a:lnTo>
                    <a:pt x="881062" y="438150"/>
                  </a:lnTo>
                  <a:lnTo>
                    <a:pt x="814387" y="4976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90">
              <a:extLst>
                <a:ext uri="{FF2B5EF4-FFF2-40B4-BE49-F238E27FC236}">
                  <a16:creationId xmlns:a16="http://schemas.microsoft.com/office/drawing/2014/main" id="{E011D926-1B0A-4F90-8ECF-0F1206537D16}"/>
                </a:ext>
              </a:extLst>
            </p:cNvPr>
            <p:cNvSpPr/>
            <p:nvPr/>
          </p:nvSpPr>
          <p:spPr>
            <a:xfrm>
              <a:off x="3660776" y="2417764"/>
              <a:ext cx="1597025" cy="2003425"/>
            </a:xfrm>
            <a:custGeom>
              <a:avLst/>
              <a:gdLst>
                <a:gd name="connsiteX0" fmla="*/ 972541 w 1596236"/>
                <a:gd name="connsiteY0" fmla="*/ 790189 h 2003223"/>
                <a:gd name="connsiteX1" fmla="*/ 848331 w 1596236"/>
                <a:gd name="connsiteY1" fmla="*/ 988397 h 2003223"/>
                <a:gd name="connsiteX2" fmla="*/ 779619 w 1596236"/>
                <a:gd name="connsiteY2" fmla="*/ 1096751 h 2003223"/>
                <a:gd name="connsiteX3" fmla="*/ 679193 w 1596236"/>
                <a:gd name="connsiteY3" fmla="*/ 1236818 h 2003223"/>
                <a:gd name="connsiteX4" fmla="*/ 565554 w 1596236"/>
                <a:gd name="connsiteY4" fmla="*/ 1382171 h 2003223"/>
                <a:gd name="connsiteX5" fmla="*/ 454557 w 1596236"/>
                <a:gd name="connsiteY5" fmla="*/ 1516952 h 2003223"/>
                <a:gd name="connsiteX6" fmla="*/ 340918 w 1596236"/>
                <a:gd name="connsiteY6" fmla="*/ 1646448 h 2003223"/>
                <a:gd name="connsiteX7" fmla="*/ 200851 w 1596236"/>
                <a:gd name="connsiteY7" fmla="*/ 1789158 h 2003223"/>
                <a:gd name="connsiteX8" fmla="*/ 58141 w 1596236"/>
                <a:gd name="connsiteY8" fmla="*/ 1916011 h 2003223"/>
                <a:gd name="connsiteX9" fmla="*/ 18500 w 1596236"/>
                <a:gd name="connsiteY9" fmla="*/ 1950367 h 2003223"/>
                <a:gd name="connsiteX10" fmla="*/ 2643 w 1596236"/>
                <a:gd name="connsiteY10" fmla="*/ 1974152 h 2003223"/>
                <a:gd name="connsiteX11" fmla="*/ 0 w 1596236"/>
                <a:gd name="connsiteY11" fmla="*/ 1984723 h 2003223"/>
                <a:gd name="connsiteX12" fmla="*/ 5286 w 1596236"/>
                <a:gd name="connsiteY12" fmla="*/ 2000580 h 2003223"/>
                <a:gd name="connsiteX13" fmla="*/ 21142 w 1596236"/>
                <a:gd name="connsiteY13" fmla="*/ 2003223 h 2003223"/>
                <a:gd name="connsiteX14" fmla="*/ 36999 w 1596236"/>
                <a:gd name="connsiteY14" fmla="*/ 2003223 h 2003223"/>
                <a:gd name="connsiteX15" fmla="*/ 100426 w 1596236"/>
                <a:gd name="connsiteY15" fmla="*/ 1974152 h 2003223"/>
                <a:gd name="connsiteX16" fmla="*/ 171781 w 1596236"/>
                <a:gd name="connsiteY16" fmla="*/ 1934511 h 2003223"/>
                <a:gd name="connsiteX17" fmla="*/ 285420 w 1596236"/>
                <a:gd name="connsiteY17" fmla="*/ 1855227 h 2003223"/>
                <a:gd name="connsiteX18" fmla="*/ 385845 w 1596236"/>
                <a:gd name="connsiteY18" fmla="*/ 1783873 h 2003223"/>
                <a:gd name="connsiteX19" fmla="*/ 488913 w 1596236"/>
                <a:gd name="connsiteY19" fmla="*/ 1699304 h 2003223"/>
                <a:gd name="connsiteX20" fmla="*/ 570839 w 1596236"/>
                <a:gd name="connsiteY20" fmla="*/ 1617378 h 2003223"/>
                <a:gd name="connsiteX21" fmla="*/ 676550 w 1596236"/>
                <a:gd name="connsiteY21" fmla="*/ 1509024 h 2003223"/>
                <a:gd name="connsiteX22" fmla="*/ 843045 w 1596236"/>
                <a:gd name="connsiteY22" fmla="*/ 1337244 h 2003223"/>
                <a:gd name="connsiteX23" fmla="*/ 985755 w 1596236"/>
                <a:gd name="connsiteY23" fmla="*/ 1178677 h 2003223"/>
                <a:gd name="connsiteX24" fmla="*/ 1086181 w 1596236"/>
                <a:gd name="connsiteY24" fmla="*/ 1049181 h 2003223"/>
                <a:gd name="connsiteX25" fmla="*/ 1199820 w 1596236"/>
                <a:gd name="connsiteY25" fmla="*/ 898543 h 2003223"/>
                <a:gd name="connsiteX26" fmla="*/ 1316102 w 1596236"/>
                <a:gd name="connsiteY26" fmla="*/ 732048 h 2003223"/>
                <a:gd name="connsiteX27" fmla="*/ 1384814 w 1596236"/>
                <a:gd name="connsiteY27" fmla="*/ 636908 h 2003223"/>
                <a:gd name="connsiteX28" fmla="*/ 1435027 w 1596236"/>
                <a:gd name="connsiteY28" fmla="*/ 565553 h 2003223"/>
                <a:gd name="connsiteX29" fmla="*/ 1466740 w 1596236"/>
                <a:gd name="connsiteY29" fmla="*/ 520626 h 2003223"/>
                <a:gd name="connsiteX30" fmla="*/ 1493168 w 1596236"/>
                <a:gd name="connsiteY30" fmla="*/ 486270 h 2003223"/>
                <a:gd name="connsiteX31" fmla="*/ 1519596 w 1596236"/>
                <a:gd name="connsiteY31" fmla="*/ 462485 h 2003223"/>
                <a:gd name="connsiteX32" fmla="*/ 1540738 w 1596236"/>
                <a:gd name="connsiteY32" fmla="*/ 449271 h 2003223"/>
                <a:gd name="connsiteX33" fmla="*/ 1575094 w 1596236"/>
                <a:gd name="connsiteY33" fmla="*/ 430772 h 2003223"/>
                <a:gd name="connsiteX34" fmla="*/ 1588308 w 1596236"/>
                <a:gd name="connsiteY34" fmla="*/ 425486 h 2003223"/>
                <a:gd name="connsiteX35" fmla="*/ 1593593 w 1596236"/>
                <a:gd name="connsiteY35" fmla="*/ 414915 h 2003223"/>
                <a:gd name="connsiteX36" fmla="*/ 1596236 w 1596236"/>
                <a:gd name="connsiteY36" fmla="*/ 393773 h 2003223"/>
                <a:gd name="connsiteX37" fmla="*/ 1590950 w 1596236"/>
                <a:gd name="connsiteY37" fmla="*/ 367345 h 2003223"/>
                <a:gd name="connsiteX38" fmla="*/ 1564523 w 1596236"/>
                <a:gd name="connsiteY38" fmla="*/ 309204 h 2003223"/>
                <a:gd name="connsiteX39" fmla="*/ 1535452 w 1596236"/>
                <a:gd name="connsiteY39" fmla="*/ 269563 h 2003223"/>
                <a:gd name="connsiteX40" fmla="*/ 1472026 w 1596236"/>
                <a:gd name="connsiteY40" fmla="*/ 198208 h 2003223"/>
                <a:gd name="connsiteX41" fmla="*/ 1421813 w 1596236"/>
                <a:gd name="connsiteY41" fmla="*/ 145352 h 2003223"/>
                <a:gd name="connsiteX42" fmla="*/ 1368957 w 1596236"/>
                <a:gd name="connsiteY42" fmla="*/ 100425 h 2003223"/>
                <a:gd name="connsiteX43" fmla="*/ 1310816 w 1596236"/>
                <a:gd name="connsiteY43" fmla="*/ 58141 h 2003223"/>
                <a:gd name="connsiteX44" fmla="*/ 1271175 w 1596236"/>
                <a:gd name="connsiteY44" fmla="*/ 31713 h 2003223"/>
                <a:gd name="connsiteX45" fmla="*/ 1236819 w 1596236"/>
                <a:gd name="connsiteY45" fmla="*/ 13214 h 2003223"/>
                <a:gd name="connsiteX46" fmla="*/ 1210391 w 1596236"/>
                <a:gd name="connsiteY46" fmla="*/ 0 h 2003223"/>
                <a:gd name="connsiteX47" fmla="*/ 1194534 w 1596236"/>
                <a:gd name="connsiteY47" fmla="*/ 0 h 2003223"/>
                <a:gd name="connsiteX48" fmla="*/ 1181320 w 1596236"/>
                <a:gd name="connsiteY48" fmla="*/ 0 h 2003223"/>
                <a:gd name="connsiteX49" fmla="*/ 1173392 w 1596236"/>
                <a:gd name="connsiteY49" fmla="*/ 7928 h 2003223"/>
                <a:gd name="connsiteX50" fmla="*/ 1173392 w 1596236"/>
                <a:gd name="connsiteY50" fmla="*/ 23785 h 2003223"/>
                <a:gd name="connsiteX51" fmla="*/ 1181320 w 1596236"/>
                <a:gd name="connsiteY51" fmla="*/ 55498 h 2003223"/>
                <a:gd name="connsiteX52" fmla="*/ 1205105 w 1596236"/>
                <a:gd name="connsiteY52" fmla="*/ 105711 h 2003223"/>
                <a:gd name="connsiteX53" fmla="*/ 1228890 w 1596236"/>
                <a:gd name="connsiteY53" fmla="*/ 155923 h 2003223"/>
                <a:gd name="connsiteX54" fmla="*/ 1239461 w 1596236"/>
                <a:gd name="connsiteY54" fmla="*/ 177066 h 2003223"/>
                <a:gd name="connsiteX55" fmla="*/ 1250033 w 1596236"/>
                <a:gd name="connsiteY55" fmla="*/ 214064 h 2003223"/>
                <a:gd name="connsiteX56" fmla="*/ 1252675 w 1596236"/>
                <a:gd name="connsiteY56" fmla="*/ 274848 h 2003223"/>
                <a:gd name="connsiteX57" fmla="*/ 1247390 w 1596236"/>
                <a:gd name="connsiteY57" fmla="*/ 309204 h 2003223"/>
                <a:gd name="connsiteX58" fmla="*/ 1218319 w 1596236"/>
                <a:gd name="connsiteY58" fmla="*/ 367345 h 2003223"/>
                <a:gd name="connsiteX59" fmla="*/ 1141679 w 1596236"/>
                <a:gd name="connsiteY59" fmla="*/ 507412 h 2003223"/>
                <a:gd name="connsiteX60" fmla="*/ 1025397 w 1596236"/>
                <a:gd name="connsiteY60" fmla="*/ 708263 h 2003223"/>
                <a:gd name="connsiteX61" fmla="*/ 972541 w 1596236"/>
                <a:gd name="connsiteY61" fmla="*/ 790189 h 2003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596236" h="2003223">
                  <a:moveTo>
                    <a:pt x="972541" y="790189"/>
                  </a:moveTo>
                  <a:lnTo>
                    <a:pt x="848331" y="988397"/>
                  </a:lnTo>
                  <a:lnTo>
                    <a:pt x="779619" y="1096751"/>
                  </a:lnTo>
                  <a:lnTo>
                    <a:pt x="679193" y="1236818"/>
                  </a:lnTo>
                  <a:lnTo>
                    <a:pt x="565554" y="1382171"/>
                  </a:lnTo>
                  <a:lnTo>
                    <a:pt x="454557" y="1516952"/>
                  </a:lnTo>
                  <a:lnTo>
                    <a:pt x="340918" y="1646448"/>
                  </a:lnTo>
                  <a:lnTo>
                    <a:pt x="200851" y="1789158"/>
                  </a:lnTo>
                  <a:lnTo>
                    <a:pt x="58141" y="1916011"/>
                  </a:lnTo>
                  <a:lnTo>
                    <a:pt x="18500" y="1950367"/>
                  </a:lnTo>
                  <a:lnTo>
                    <a:pt x="2643" y="1974152"/>
                  </a:lnTo>
                  <a:lnTo>
                    <a:pt x="0" y="1984723"/>
                  </a:lnTo>
                  <a:lnTo>
                    <a:pt x="5286" y="2000580"/>
                  </a:lnTo>
                  <a:lnTo>
                    <a:pt x="21142" y="2003223"/>
                  </a:lnTo>
                  <a:lnTo>
                    <a:pt x="36999" y="2003223"/>
                  </a:lnTo>
                  <a:lnTo>
                    <a:pt x="100426" y="1974152"/>
                  </a:lnTo>
                  <a:lnTo>
                    <a:pt x="171781" y="1934511"/>
                  </a:lnTo>
                  <a:lnTo>
                    <a:pt x="285420" y="1855227"/>
                  </a:lnTo>
                  <a:lnTo>
                    <a:pt x="385845" y="1783873"/>
                  </a:lnTo>
                  <a:lnTo>
                    <a:pt x="488913" y="1699304"/>
                  </a:lnTo>
                  <a:lnTo>
                    <a:pt x="570839" y="1617378"/>
                  </a:lnTo>
                  <a:lnTo>
                    <a:pt x="676550" y="1509024"/>
                  </a:lnTo>
                  <a:lnTo>
                    <a:pt x="843045" y="1337244"/>
                  </a:lnTo>
                  <a:lnTo>
                    <a:pt x="985755" y="1178677"/>
                  </a:lnTo>
                  <a:lnTo>
                    <a:pt x="1086181" y="1049181"/>
                  </a:lnTo>
                  <a:lnTo>
                    <a:pt x="1199820" y="898543"/>
                  </a:lnTo>
                  <a:lnTo>
                    <a:pt x="1316102" y="732048"/>
                  </a:lnTo>
                  <a:lnTo>
                    <a:pt x="1384814" y="636908"/>
                  </a:lnTo>
                  <a:lnTo>
                    <a:pt x="1435027" y="565553"/>
                  </a:lnTo>
                  <a:lnTo>
                    <a:pt x="1466740" y="520626"/>
                  </a:lnTo>
                  <a:lnTo>
                    <a:pt x="1493168" y="486270"/>
                  </a:lnTo>
                  <a:lnTo>
                    <a:pt x="1519596" y="462485"/>
                  </a:lnTo>
                  <a:lnTo>
                    <a:pt x="1540738" y="449271"/>
                  </a:lnTo>
                  <a:lnTo>
                    <a:pt x="1575094" y="430772"/>
                  </a:lnTo>
                  <a:lnTo>
                    <a:pt x="1588308" y="425486"/>
                  </a:lnTo>
                  <a:lnTo>
                    <a:pt x="1593593" y="414915"/>
                  </a:lnTo>
                  <a:lnTo>
                    <a:pt x="1596236" y="393773"/>
                  </a:lnTo>
                  <a:lnTo>
                    <a:pt x="1590950" y="367345"/>
                  </a:lnTo>
                  <a:lnTo>
                    <a:pt x="1564523" y="309204"/>
                  </a:lnTo>
                  <a:lnTo>
                    <a:pt x="1535452" y="269563"/>
                  </a:lnTo>
                  <a:lnTo>
                    <a:pt x="1472026" y="198208"/>
                  </a:lnTo>
                  <a:lnTo>
                    <a:pt x="1421813" y="145352"/>
                  </a:lnTo>
                  <a:lnTo>
                    <a:pt x="1368957" y="100425"/>
                  </a:lnTo>
                  <a:lnTo>
                    <a:pt x="1310816" y="58141"/>
                  </a:lnTo>
                  <a:lnTo>
                    <a:pt x="1271175" y="31713"/>
                  </a:lnTo>
                  <a:lnTo>
                    <a:pt x="1236819" y="13214"/>
                  </a:lnTo>
                  <a:lnTo>
                    <a:pt x="1210391" y="0"/>
                  </a:lnTo>
                  <a:lnTo>
                    <a:pt x="1194534" y="0"/>
                  </a:lnTo>
                  <a:lnTo>
                    <a:pt x="1181320" y="0"/>
                  </a:lnTo>
                  <a:lnTo>
                    <a:pt x="1173392" y="7928"/>
                  </a:lnTo>
                  <a:lnTo>
                    <a:pt x="1173392" y="23785"/>
                  </a:lnTo>
                  <a:lnTo>
                    <a:pt x="1181320" y="55498"/>
                  </a:lnTo>
                  <a:lnTo>
                    <a:pt x="1205105" y="105711"/>
                  </a:lnTo>
                  <a:lnTo>
                    <a:pt x="1228890" y="155923"/>
                  </a:lnTo>
                  <a:lnTo>
                    <a:pt x="1239461" y="177066"/>
                  </a:lnTo>
                  <a:lnTo>
                    <a:pt x="1250033" y="214064"/>
                  </a:lnTo>
                  <a:lnTo>
                    <a:pt x="1252675" y="274848"/>
                  </a:lnTo>
                  <a:lnTo>
                    <a:pt x="1247390" y="309204"/>
                  </a:lnTo>
                  <a:lnTo>
                    <a:pt x="1218319" y="367345"/>
                  </a:lnTo>
                  <a:lnTo>
                    <a:pt x="1141679" y="507412"/>
                  </a:lnTo>
                  <a:lnTo>
                    <a:pt x="1025397" y="708263"/>
                  </a:lnTo>
                  <a:lnTo>
                    <a:pt x="972541" y="79018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93">
              <a:extLst>
                <a:ext uri="{FF2B5EF4-FFF2-40B4-BE49-F238E27FC236}">
                  <a16:creationId xmlns:a16="http://schemas.microsoft.com/office/drawing/2014/main" id="{6F430870-F142-4012-8E87-821F9349F6A6}"/>
                </a:ext>
              </a:extLst>
            </p:cNvPr>
            <p:cNvSpPr/>
            <p:nvPr/>
          </p:nvSpPr>
          <p:spPr>
            <a:xfrm>
              <a:off x="5951539" y="2465389"/>
              <a:ext cx="428625" cy="1412875"/>
            </a:xfrm>
            <a:custGeom>
              <a:avLst/>
              <a:gdLst>
                <a:gd name="connsiteX0" fmla="*/ 404812 w 428625"/>
                <a:gd name="connsiteY0" fmla="*/ 390525 h 1414462"/>
                <a:gd name="connsiteX1" fmla="*/ 407194 w 428625"/>
                <a:gd name="connsiteY1" fmla="*/ 242887 h 1414462"/>
                <a:gd name="connsiteX2" fmla="*/ 383381 w 428625"/>
                <a:gd name="connsiteY2" fmla="*/ 142875 h 1414462"/>
                <a:gd name="connsiteX3" fmla="*/ 311944 w 428625"/>
                <a:gd name="connsiteY3" fmla="*/ 114300 h 1414462"/>
                <a:gd name="connsiteX4" fmla="*/ 223837 w 428625"/>
                <a:gd name="connsiteY4" fmla="*/ 80962 h 1414462"/>
                <a:gd name="connsiteX5" fmla="*/ 123825 w 428625"/>
                <a:gd name="connsiteY5" fmla="*/ 38100 h 1414462"/>
                <a:gd name="connsiteX6" fmla="*/ 85725 w 428625"/>
                <a:gd name="connsiteY6" fmla="*/ 21431 h 1414462"/>
                <a:gd name="connsiteX7" fmla="*/ 33337 w 428625"/>
                <a:gd name="connsiteY7" fmla="*/ 2381 h 1414462"/>
                <a:gd name="connsiteX8" fmla="*/ 16669 w 428625"/>
                <a:gd name="connsiteY8" fmla="*/ 0 h 1414462"/>
                <a:gd name="connsiteX9" fmla="*/ 7144 w 428625"/>
                <a:gd name="connsiteY9" fmla="*/ 7144 h 1414462"/>
                <a:gd name="connsiteX10" fmla="*/ 0 w 428625"/>
                <a:gd name="connsiteY10" fmla="*/ 16669 h 1414462"/>
                <a:gd name="connsiteX11" fmla="*/ 2381 w 428625"/>
                <a:gd name="connsiteY11" fmla="*/ 40481 h 1414462"/>
                <a:gd name="connsiteX12" fmla="*/ 23812 w 428625"/>
                <a:gd name="connsiteY12" fmla="*/ 69056 h 1414462"/>
                <a:gd name="connsiteX13" fmla="*/ 57150 w 428625"/>
                <a:gd name="connsiteY13" fmla="*/ 107156 h 1414462"/>
                <a:gd name="connsiteX14" fmla="*/ 83344 w 428625"/>
                <a:gd name="connsiteY14" fmla="*/ 145256 h 1414462"/>
                <a:gd name="connsiteX15" fmla="*/ 107156 w 428625"/>
                <a:gd name="connsiteY15" fmla="*/ 188119 h 1414462"/>
                <a:gd name="connsiteX16" fmla="*/ 128587 w 428625"/>
                <a:gd name="connsiteY16" fmla="*/ 238125 h 1414462"/>
                <a:gd name="connsiteX17" fmla="*/ 142875 w 428625"/>
                <a:gd name="connsiteY17" fmla="*/ 285750 h 1414462"/>
                <a:gd name="connsiteX18" fmla="*/ 152400 w 428625"/>
                <a:gd name="connsiteY18" fmla="*/ 330994 h 1414462"/>
                <a:gd name="connsiteX19" fmla="*/ 159544 w 428625"/>
                <a:gd name="connsiteY19" fmla="*/ 392906 h 1414462"/>
                <a:gd name="connsiteX20" fmla="*/ 161925 w 428625"/>
                <a:gd name="connsiteY20" fmla="*/ 521494 h 1414462"/>
                <a:gd name="connsiteX21" fmla="*/ 169069 w 428625"/>
                <a:gd name="connsiteY21" fmla="*/ 773906 h 1414462"/>
                <a:gd name="connsiteX22" fmla="*/ 176212 w 428625"/>
                <a:gd name="connsiteY22" fmla="*/ 1014412 h 1414462"/>
                <a:gd name="connsiteX23" fmla="*/ 180975 w 428625"/>
                <a:gd name="connsiteY23" fmla="*/ 1157287 h 1414462"/>
                <a:gd name="connsiteX24" fmla="*/ 183356 w 428625"/>
                <a:gd name="connsiteY24" fmla="*/ 1193006 h 1414462"/>
                <a:gd name="connsiteX25" fmla="*/ 195262 w 428625"/>
                <a:gd name="connsiteY25" fmla="*/ 1250156 h 1414462"/>
                <a:gd name="connsiteX26" fmla="*/ 219075 w 428625"/>
                <a:gd name="connsiteY26" fmla="*/ 1312069 h 1414462"/>
                <a:gd name="connsiteX27" fmla="*/ 233362 w 428625"/>
                <a:gd name="connsiteY27" fmla="*/ 1347787 h 1414462"/>
                <a:gd name="connsiteX28" fmla="*/ 261937 w 428625"/>
                <a:gd name="connsiteY28" fmla="*/ 1388269 h 1414462"/>
                <a:gd name="connsiteX29" fmla="*/ 285750 w 428625"/>
                <a:gd name="connsiteY29" fmla="*/ 1407319 h 1414462"/>
                <a:gd name="connsiteX30" fmla="*/ 314325 w 428625"/>
                <a:gd name="connsiteY30" fmla="*/ 1414462 h 1414462"/>
                <a:gd name="connsiteX31" fmla="*/ 338137 w 428625"/>
                <a:gd name="connsiteY31" fmla="*/ 1414462 h 1414462"/>
                <a:gd name="connsiteX32" fmla="*/ 366712 w 428625"/>
                <a:gd name="connsiteY32" fmla="*/ 1404937 h 1414462"/>
                <a:gd name="connsiteX33" fmla="*/ 385762 w 428625"/>
                <a:gd name="connsiteY33" fmla="*/ 1390650 h 1414462"/>
                <a:gd name="connsiteX34" fmla="*/ 402431 w 428625"/>
                <a:gd name="connsiteY34" fmla="*/ 1364456 h 1414462"/>
                <a:gd name="connsiteX35" fmla="*/ 419100 w 428625"/>
                <a:gd name="connsiteY35" fmla="*/ 1328737 h 1414462"/>
                <a:gd name="connsiteX36" fmla="*/ 428625 w 428625"/>
                <a:gd name="connsiteY36" fmla="*/ 1285875 h 1414462"/>
                <a:gd name="connsiteX37" fmla="*/ 407194 w 428625"/>
                <a:gd name="connsiteY37" fmla="*/ 1154906 h 1414462"/>
                <a:gd name="connsiteX38" fmla="*/ 404812 w 428625"/>
                <a:gd name="connsiteY38" fmla="*/ 904875 h 1414462"/>
                <a:gd name="connsiteX39" fmla="*/ 404812 w 428625"/>
                <a:gd name="connsiteY39" fmla="*/ 738187 h 1414462"/>
                <a:gd name="connsiteX40" fmla="*/ 404812 w 428625"/>
                <a:gd name="connsiteY40" fmla="*/ 390525 h 141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28625" h="1414462">
                  <a:moveTo>
                    <a:pt x="404812" y="390525"/>
                  </a:moveTo>
                  <a:lnTo>
                    <a:pt x="407194" y="242887"/>
                  </a:lnTo>
                  <a:lnTo>
                    <a:pt x="383381" y="142875"/>
                  </a:lnTo>
                  <a:lnTo>
                    <a:pt x="311944" y="114300"/>
                  </a:lnTo>
                  <a:lnTo>
                    <a:pt x="223837" y="80962"/>
                  </a:lnTo>
                  <a:lnTo>
                    <a:pt x="123825" y="38100"/>
                  </a:lnTo>
                  <a:lnTo>
                    <a:pt x="85725" y="21431"/>
                  </a:lnTo>
                  <a:lnTo>
                    <a:pt x="33337" y="2381"/>
                  </a:lnTo>
                  <a:lnTo>
                    <a:pt x="16669" y="0"/>
                  </a:lnTo>
                  <a:lnTo>
                    <a:pt x="7144" y="7144"/>
                  </a:lnTo>
                  <a:lnTo>
                    <a:pt x="0" y="16669"/>
                  </a:lnTo>
                  <a:lnTo>
                    <a:pt x="2381" y="40481"/>
                  </a:lnTo>
                  <a:lnTo>
                    <a:pt x="23812" y="69056"/>
                  </a:lnTo>
                  <a:lnTo>
                    <a:pt x="57150" y="107156"/>
                  </a:lnTo>
                  <a:lnTo>
                    <a:pt x="83344" y="145256"/>
                  </a:lnTo>
                  <a:lnTo>
                    <a:pt x="107156" y="188119"/>
                  </a:lnTo>
                  <a:lnTo>
                    <a:pt x="128587" y="238125"/>
                  </a:lnTo>
                  <a:lnTo>
                    <a:pt x="142875" y="285750"/>
                  </a:lnTo>
                  <a:lnTo>
                    <a:pt x="152400" y="330994"/>
                  </a:lnTo>
                  <a:lnTo>
                    <a:pt x="159544" y="392906"/>
                  </a:lnTo>
                  <a:cubicBezTo>
                    <a:pt x="160338" y="435769"/>
                    <a:pt x="161131" y="478631"/>
                    <a:pt x="161925" y="521494"/>
                  </a:cubicBezTo>
                  <a:lnTo>
                    <a:pt x="169069" y="773906"/>
                  </a:lnTo>
                  <a:lnTo>
                    <a:pt x="176212" y="1014412"/>
                  </a:lnTo>
                  <a:lnTo>
                    <a:pt x="180975" y="1157287"/>
                  </a:lnTo>
                  <a:lnTo>
                    <a:pt x="183356" y="1193006"/>
                  </a:lnTo>
                  <a:lnTo>
                    <a:pt x="195262" y="1250156"/>
                  </a:lnTo>
                  <a:lnTo>
                    <a:pt x="219075" y="1312069"/>
                  </a:lnTo>
                  <a:lnTo>
                    <a:pt x="233362" y="1347787"/>
                  </a:lnTo>
                  <a:lnTo>
                    <a:pt x="261937" y="1388269"/>
                  </a:lnTo>
                  <a:lnTo>
                    <a:pt x="285750" y="1407319"/>
                  </a:lnTo>
                  <a:lnTo>
                    <a:pt x="314325" y="1414462"/>
                  </a:lnTo>
                  <a:lnTo>
                    <a:pt x="338137" y="1414462"/>
                  </a:lnTo>
                  <a:lnTo>
                    <a:pt x="366712" y="1404937"/>
                  </a:lnTo>
                  <a:lnTo>
                    <a:pt x="385762" y="1390650"/>
                  </a:lnTo>
                  <a:lnTo>
                    <a:pt x="402431" y="1364456"/>
                  </a:lnTo>
                  <a:lnTo>
                    <a:pt x="419100" y="1328737"/>
                  </a:lnTo>
                  <a:lnTo>
                    <a:pt x="428625" y="1285875"/>
                  </a:lnTo>
                  <a:lnTo>
                    <a:pt x="407194" y="1154906"/>
                  </a:lnTo>
                  <a:lnTo>
                    <a:pt x="404812" y="904875"/>
                  </a:lnTo>
                  <a:lnTo>
                    <a:pt x="404812" y="738187"/>
                  </a:lnTo>
                  <a:lnTo>
                    <a:pt x="4048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91">
              <a:extLst>
                <a:ext uri="{FF2B5EF4-FFF2-40B4-BE49-F238E27FC236}">
                  <a16:creationId xmlns:a16="http://schemas.microsoft.com/office/drawing/2014/main" id="{D121B945-7C0E-42AA-BCCF-9D0AF62EBE6F}"/>
                </a:ext>
              </a:extLst>
            </p:cNvPr>
            <p:cNvSpPr/>
            <p:nvPr/>
          </p:nvSpPr>
          <p:spPr>
            <a:xfrm>
              <a:off x="4591050" y="3470276"/>
              <a:ext cx="317500" cy="2460625"/>
            </a:xfrm>
            <a:custGeom>
              <a:avLst/>
              <a:gdLst>
                <a:gd name="connsiteX0" fmla="*/ 92075 w 317500"/>
                <a:gd name="connsiteY0" fmla="*/ 720725 h 2460625"/>
                <a:gd name="connsiteX1" fmla="*/ 92075 w 317500"/>
                <a:gd name="connsiteY1" fmla="*/ 434975 h 2460625"/>
                <a:gd name="connsiteX2" fmla="*/ 88900 w 317500"/>
                <a:gd name="connsiteY2" fmla="*/ 403225 h 2460625"/>
                <a:gd name="connsiteX3" fmla="*/ 76200 w 317500"/>
                <a:gd name="connsiteY3" fmla="*/ 327025 h 2460625"/>
                <a:gd name="connsiteX4" fmla="*/ 47625 w 317500"/>
                <a:gd name="connsiteY4" fmla="*/ 219075 h 2460625"/>
                <a:gd name="connsiteX5" fmla="*/ 6350 w 317500"/>
                <a:gd name="connsiteY5" fmla="*/ 114300 h 2460625"/>
                <a:gd name="connsiteX6" fmla="*/ 104775 w 317500"/>
                <a:gd name="connsiteY6" fmla="*/ 0 h 2460625"/>
                <a:gd name="connsiteX7" fmla="*/ 180975 w 317500"/>
                <a:gd name="connsiteY7" fmla="*/ 66675 h 2460625"/>
                <a:gd name="connsiteX8" fmla="*/ 225425 w 317500"/>
                <a:gd name="connsiteY8" fmla="*/ 111125 h 2460625"/>
                <a:gd name="connsiteX9" fmla="*/ 260350 w 317500"/>
                <a:gd name="connsiteY9" fmla="*/ 152400 h 2460625"/>
                <a:gd name="connsiteX10" fmla="*/ 285750 w 317500"/>
                <a:gd name="connsiteY10" fmla="*/ 190500 h 2460625"/>
                <a:gd name="connsiteX11" fmla="*/ 304800 w 317500"/>
                <a:gd name="connsiteY11" fmla="*/ 228600 h 2460625"/>
                <a:gd name="connsiteX12" fmla="*/ 311150 w 317500"/>
                <a:gd name="connsiteY12" fmla="*/ 260350 h 2460625"/>
                <a:gd name="connsiteX13" fmla="*/ 314325 w 317500"/>
                <a:gd name="connsiteY13" fmla="*/ 301625 h 2460625"/>
                <a:gd name="connsiteX14" fmla="*/ 314325 w 317500"/>
                <a:gd name="connsiteY14" fmla="*/ 628650 h 2460625"/>
                <a:gd name="connsiteX15" fmla="*/ 314325 w 317500"/>
                <a:gd name="connsiteY15" fmla="*/ 1155700 h 2460625"/>
                <a:gd name="connsiteX16" fmla="*/ 314325 w 317500"/>
                <a:gd name="connsiteY16" fmla="*/ 1568450 h 2460625"/>
                <a:gd name="connsiteX17" fmla="*/ 314325 w 317500"/>
                <a:gd name="connsiteY17" fmla="*/ 1885950 h 2460625"/>
                <a:gd name="connsiteX18" fmla="*/ 317500 w 317500"/>
                <a:gd name="connsiteY18" fmla="*/ 2203450 h 2460625"/>
                <a:gd name="connsiteX19" fmla="*/ 314325 w 317500"/>
                <a:gd name="connsiteY19" fmla="*/ 2286000 h 2460625"/>
                <a:gd name="connsiteX20" fmla="*/ 301625 w 317500"/>
                <a:gd name="connsiteY20" fmla="*/ 2339975 h 2460625"/>
                <a:gd name="connsiteX21" fmla="*/ 288925 w 317500"/>
                <a:gd name="connsiteY21" fmla="*/ 2381250 h 2460625"/>
                <a:gd name="connsiteX22" fmla="*/ 269875 w 317500"/>
                <a:gd name="connsiteY22" fmla="*/ 2422525 h 2460625"/>
                <a:gd name="connsiteX23" fmla="*/ 250825 w 317500"/>
                <a:gd name="connsiteY23" fmla="*/ 2447925 h 2460625"/>
                <a:gd name="connsiteX24" fmla="*/ 231775 w 317500"/>
                <a:gd name="connsiteY24" fmla="*/ 2460625 h 2460625"/>
                <a:gd name="connsiteX25" fmla="*/ 219075 w 317500"/>
                <a:gd name="connsiteY25" fmla="*/ 2460625 h 2460625"/>
                <a:gd name="connsiteX26" fmla="*/ 180975 w 317500"/>
                <a:gd name="connsiteY26" fmla="*/ 2441575 h 2460625"/>
                <a:gd name="connsiteX27" fmla="*/ 133350 w 317500"/>
                <a:gd name="connsiteY27" fmla="*/ 2393950 h 2460625"/>
                <a:gd name="connsiteX28" fmla="*/ 79375 w 317500"/>
                <a:gd name="connsiteY28" fmla="*/ 2327275 h 2460625"/>
                <a:gd name="connsiteX29" fmla="*/ 41275 w 317500"/>
                <a:gd name="connsiteY29" fmla="*/ 2270125 h 2460625"/>
                <a:gd name="connsiteX30" fmla="*/ 25400 w 317500"/>
                <a:gd name="connsiteY30" fmla="*/ 2225675 h 2460625"/>
                <a:gd name="connsiteX31" fmla="*/ 9525 w 317500"/>
                <a:gd name="connsiteY31" fmla="*/ 2174875 h 2460625"/>
                <a:gd name="connsiteX32" fmla="*/ 0 w 317500"/>
                <a:gd name="connsiteY32" fmla="*/ 2114550 h 2460625"/>
                <a:gd name="connsiteX33" fmla="*/ 3175 w 317500"/>
                <a:gd name="connsiteY33" fmla="*/ 2051050 h 2460625"/>
                <a:gd name="connsiteX34" fmla="*/ 31750 w 317500"/>
                <a:gd name="connsiteY34" fmla="*/ 1905000 h 2460625"/>
                <a:gd name="connsiteX35" fmla="*/ 63500 w 317500"/>
                <a:gd name="connsiteY35" fmla="*/ 1743075 h 2460625"/>
                <a:gd name="connsiteX36" fmla="*/ 69850 w 317500"/>
                <a:gd name="connsiteY36" fmla="*/ 1689100 h 2460625"/>
                <a:gd name="connsiteX37" fmla="*/ 69850 w 317500"/>
                <a:gd name="connsiteY37" fmla="*/ 1581150 h 2460625"/>
                <a:gd name="connsiteX38" fmla="*/ 76200 w 317500"/>
                <a:gd name="connsiteY38" fmla="*/ 1463675 h 2460625"/>
                <a:gd name="connsiteX39" fmla="*/ 85725 w 317500"/>
                <a:gd name="connsiteY39" fmla="*/ 1257300 h 2460625"/>
                <a:gd name="connsiteX40" fmla="*/ 92075 w 317500"/>
                <a:gd name="connsiteY40" fmla="*/ 1181100 h 2460625"/>
                <a:gd name="connsiteX41" fmla="*/ 92075 w 317500"/>
                <a:gd name="connsiteY41" fmla="*/ 720725 h 246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7500" h="2460625">
                  <a:moveTo>
                    <a:pt x="92075" y="720725"/>
                  </a:moveTo>
                  <a:lnTo>
                    <a:pt x="92075" y="434975"/>
                  </a:lnTo>
                  <a:lnTo>
                    <a:pt x="88900" y="403225"/>
                  </a:lnTo>
                  <a:lnTo>
                    <a:pt x="76200" y="327025"/>
                  </a:lnTo>
                  <a:lnTo>
                    <a:pt x="47625" y="219075"/>
                  </a:lnTo>
                  <a:lnTo>
                    <a:pt x="6350" y="114300"/>
                  </a:lnTo>
                  <a:lnTo>
                    <a:pt x="104775" y="0"/>
                  </a:lnTo>
                  <a:lnTo>
                    <a:pt x="180975" y="66675"/>
                  </a:lnTo>
                  <a:lnTo>
                    <a:pt x="225425" y="111125"/>
                  </a:lnTo>
                  <a:lnTo>
                    <a:pt x="260350" y="152400"/>
                  </a:lnTo>
                  <a:lnTo>
                    <a:pt x="285750" y="190500"/>
                  </a:lnTo>
                  <a:lnTo>
                    <a:pt x="304800" y="228600"/>
                  </a:lnTo>
                  <a:lnTo>
                    <a:pt x="311150" y="260350"/>
                  </a:lnTo>
                  <a:lnTo>
                    <a:pt x="314325" y="301625"/>
                  </a:lnTo>
                  <a:lnTo>
                    <a:pt x="314325" y="628650"/>
                  </a:lnTo>
                  <a:lnTo>
                    <a:pt x="314325" y="1155700"/>
                  </a:lnTo>
                  <a:lnTo>
                    <a:pt x="314325" y="1568450"/>
                  </a:lnTo>
                  <a:lnTo>
                    <a:pt x="314325" y="1885950"/>
                  </a:lnTo>
                  <a:cubicBezTo>
                    <a:pt x="315383" y="1991783"/>
                    <a:pt x="316442" y="2097617"/>
                    <a:pt x="317500" y="2203450"/>
                  </a:cubicBezTo>
                  <a:lnTo>
                    <a:pt x="314325" y="2286000"/>
                  </a:lnTo>
                  <a:lnTo>
                    <a:pt x="301625" y="2339975"/>
                  </a:lnTo>
                  <a:lnTo>
                    <a:pt x="288925" y="2381250"/>
                  </a:lnTo>
                  <a:lnTo>
                    <a:pt x="269875" y="2422525"/>
                  </a:lnTo>
                  <a:lnTo>
                    <a:pt x="250825" y="2447925"/>
                  </a:lnTo>
                  <a:lnTo>
                    <a:pt x="231775" y="2460625"/>
                  </a:lnTo>
                  <a:lnTo>
                    <a:pt x="219075" y="2460625"/>
                  </a:lnTo>
                  <a:lnTo>
                    <a:pt x="180975" y="2441575"/>
                  </a:lnTo>
                  <a:lnTo>
                    <a:pt x="133350" y="2393950"/>
                  </a:lnTo>
                  <a:lnTo>
                    <a:pt x="79375" y="2327275"/>
                  </a:lnTo>
                  <a:lnTo>
                    <a:pt x="41275" y="2270125"/>
                  </a:lnTo>
                  <a:lnTo>
                    <a:pt x="25400" y="2225675"/>
                  </a:lnTo>
                  <a:lnTo>
                    <a:pt x="9525" y="2174875"/>
                  </a:lnTo>
                  <a:lnTo>
                    <a:pt x="0" y="2114550"/>
                  </a:lnTo>
                  <a:lnTo>
                    <a:pt x="3175" y="2051050"/>
                  </a:lnTo>
                  <a:lnTo>
                    <a:pt x="31750" y="1905000"/>
                  </a:lnTo>
                  <a:lnTo>
                    <a:pt x="63500" y="1743075"/>
                  </a:lnTo>
                  <a:lnTo>
                    <a:pt x="69850" y="1689100"/>
                  </a:lnTo>
                  <a:lnTo>
                    <a:pt x="69850" y="1581150"/>
                  </a:lnTo>
                  <a:lnTo>
                    <a:pt x="76200" y="1463675"/>
                  </a:lnTo>
                  <a:lnTo>
                    <a:pt x="85725" y="1257300"/>
                  </a:lnTo>
                  <a:lnTo>
                    <a:pt x="92075" y="1181100"/>
                  </a:lnTo>
                  <a:lnTo>
                    <a:pt x="92075" y="7207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92">
              <a:extLst>
                <a:ext uri="{FF2B5EF4-FFF2-40B4-BE49-F238E27FC236}">
                  <a16:creationId xmlns:a16="http://schemas.microsoft.com/office/drawing/2014/main" id="{9C5D6EFC-9BE0-4D0D-8735-2974188EDCBE}"/>
                </a:ext>
              </a:extLst>
            </p:cNvPr>
            <p:cNvSpPr/>
            <p:nvPr/>
          </p:nvSpPr>
          <p:spPr>
            <a:xfrm>
              <a:off x="6105525" y="1733551"/>
              <a:ext cx="1849438" cy="466725"/>
            </a:xfrm>
            <a:custGeom>
              <a:avLst/>
              <a:gdLst>
                <a:gd name="connsiteX0" fmla="*/ 804863 w 1850231"/>
                <a:gd name="connsiteY0" fmla="*/ 195263 h 466725"/>
                <a:gd name="connsiteX1" fmla="*/ 578644 w 1850231"/>
                <a:gd name="connsiteY1" fmla="*/ 240506 h 466725"/>
                <a:gd name="connsiteX2" fmla="*/ 378619 w 1850231"/>
                <a:gd name="connsiteY2" fmla="*/ 276225 h 466725"/>
                <a:gd name="connsiteX3" fmla="*/ 288131 w 1850231"/>
                <a:gd name="connsiteY3" fmla="*/ 292894 h 466725"/>
                <a:gd name="connsiteX4" fmla="*/ 223838 w 1850231"/>
                <a:gd name="connsiteY4" fmla="*/ 285750 h 466725"/>
                <a:gd name="connsiteX5" fmla="*/ 69056 w 1850231"/>
                <a:gd name="connsiteY5" fmla="*/ 254794 h 466725"/>
                <a:gd name="connsiteX6" fmla="*/ 0 w 1850231"/>
                <a:gd name="connsiteY6" fmla="*/ 381000 h 466725"/>
                <a:gd name="connsiteX7" fmla="*/ 95250 w 1850231"/>
                <a:gd name="connsiteY7" fmla="*/ 428625 h 466725"/>
                <a:gd name="connsiteX8" fmla="*/ 150019 w 1850231"/>
                <a:gd name="connsiteY8" fmla="*/ 452438 h 466725"/>
                <a:gd name="connsiteX9" fmla="*/ 188119 w 1850231"/>
                <a:gd name="connsiteY9" fmla="*/ 461963 h 466725"/>
                <a:gd name="connsiteX10" fmla="*/ 221456 w 1850231"/>
                <a:gd name="connsiteY10" fmla="*/ 466725 h 466725"/>
                <a:gd name="connsiteX11" fmla="*/ 252413 w 1850231"/>
                <a:gd name="connsiteY11" fmla="*/ 466725 h 466725"/>
                <a:gd name="connsiteX12" fmla="*/ 314325 w 1850231"/>
                <a:gd name="connsiteY12" fmla="*/ 459581 h 466725"/>
                <a:gd name="connsiteX13" fmla="*/ 540544 w 1850231"/>
                <a:gd name="connsiteY13" fmla="*/ 428625 h 466725"/>
                <a:gd name="connsiteX14" fmla="*/ 764381 w 1850231"/>
                <a:gd name="connsiteY14" fmla="*/ 392906 h 466725"/>
                <a:gd name="connsiteX15" fmla="*/ 964406 w 1850231"/>
                <a:gd name="connsiteY15" fmla="*/ 357188 h 466725"/>
                <a:gd name="connsiteX16" fmla="*/ 1119188 w 1850231"/>
                <a:gd name="connsiteY16" fmla="*/ 335756 h 466725"/>
                <a:gd name="connsiteX17" fmla="*/ 1295400 w 1850231"/>
                <a:gd name="connsiteY17" fmla="*/ 309563 h 466725"/>
                <a:gd name="connsiteX18" fmla="*/ 1419225 w 1850231"/>
                <a:gd name="connsiteY18" fmla="*/ 288131 h 466725"/>
                <a:gd name="connsiteX19" fmla="*/ 1507331 w 1850231"/>
                <a:gd name="connsiteY19" fmla="*/ 271463 h 466725"/>
                <a:gd name="connsiteX20" fmla="*/ 1624013 w 1850231"/>
                <a:gd name="connsiteY20" fmla="*/ 250031 h 466725"/>
                <a:gd name="connsiteX21" fmla="*/ 1724025 w 1850231"/>
                <a:gd name="connsiteY21" fmla="*/ 228600 h 466725"/>
                <a:gd name="connsiteX22" fmla="*/ 1781175 w 1850231"/>
                <a:gd name="connsiteY22" fmla="*/ 209550 h 466725"/>
                <a:gd name="connsiteX23" fmla="*/ 1814513 w 1850231"/>
                <a:gd name="connsiteY23" fmla="*/ 195263 h 466725"/>
                <a:gd name="connsiteX24" fmla="*/ 1835944 w 1850231"/>
                <a:gd name="connsiteY24" fmla="*/ 180975 h 466725"/>
                <a:gd name="connsiteX25" fmla="*/ 1843088 w 1850231"/>
                <a:gd name="connsiteY25" fmla="*/ 164306 h 466725"/>
                <a:gd name="connsiteX26" fmla="*/ 1850231 w 1850231"/>
                <a:gd name="connsiteY26" fmla="*/ 145256 h 466725"/>
                <a:gd name="connsiteX27" fmla="*/ 1845469 w 1850231"/>
                <a:gd name="connsiteY27" fmla="*/ 121444 h 466725"/>
                <a:gd name="connsiteX28" fmla="*/ 1835944 w 1850231"/>
                <a:gd name="connsiteY28" fmla="*/ 107156 h 466725"/>
                <a:gd name="connsiteX29" fmla="*/ 1814513 w 1850231"/>
                <a:gd name="connsiteY29" fmla="*/ 90488 h 466725"/>
                <a:gd name="connsiteX30" fmla="*/ 1781175 w 1850231"/>
                <a:gd name="connsiteY30" fmla="*/ 71438 h 466725"/>
                <a:gd name="connsiteX31" fmla="*/ 1721644 w 1850231"/>
                <a:gd name="connsiteY31" fmla="*/ 52388 h 466725"/>
                <a:gd name="connsiteX32" fmla="*/ 1643063 w 1850231"/>
                <a:gd name="connsiteY32" fmla="*/ 28575 h 466725"/>
                <a:gd name="connsiteX33" fmla="*/ 1562100 w 1850231"/>
                <a:gd name="connsiteY33" fmla="*/ 7144 h 466725"/>
                <a:gd name="connsiteX34" fmla="*/ 1507331 w 1850231"/>
                <a:gd name="connsiteY34" fmla="*/ 0 h 466725"/>
                <a:gd name="connsiteX35" fmla="*/ 1493044 w 1850231"/>
                <a:gd name="connsiteY35" fmla="*/ 0 h 466725"/>
                <a:gd name="connsiteX36" fmla="*/ 1462088 w 1850231"/>
                <a:gd name="connsiteY36" fmla="*/ 4763 h 466725"/>
                <a:gd name="connsiteX37" fmla="*/ 1385888 w 1850231"/>
                <a:gd name="connsiteY37" fmla="*/ 35719 h 466725"/>
                <a:gd name="connsiteX38" fmla="*/ 1285875 w 1850231"/>
                <a:gd name="connsiteY38" fmla="*/ 85725 h 466725"/>
                <a:gd name="connsiteX39" fmla="*/ 1188244 w 1850231"/>
                <a:gd name="connsiteY39" fmla="*/ 111919 h 466725"/>
                <a:gd name="connsiteX40" fmla="*/ 804863 w 1850231"/>
                <a:gd name="connsiteY40" fmla="*/ 195263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850231" h="466725">
                  <a:moveTo>
                    <a:pt x="804863" y="195263"/>
                  </a:moveTo>
                  <a:lnTo>
                    <a:pt x="578644" y="240506"/>
                  </a:lnTo>
                  <a:lnTo>
                    <a:pt x="378619" y="276225"/>
                  </a:lnTo>
                  <a:lnTo>
                    <a:pt x="288131" y="292894"/>
                  </a:lnTo>
                  <a:lnTo>
                    <a:pt x="223838" y="285750"/>
                  </a:lnTo>
                  <a:lnTo>
                    <a:pt x="69056" y="254794"/>
                  </a:lnTo>
                  <a:lnTo>
                    <a:pt x="0" y="381000"/>
                  </a:lnTo>
                  <a:lnTo>
                    <a:pt x="95250" y="428625"/>
                  </a:lnTo>
                  <a:lnTo>
                    <a:pt x="150019" y="452438"/>
                  </a:lnTo>
                  <a:lnTo>
                    <a:pt x="188119" y="461963"/>
                  </a:lnTo>
                  <a:lnTo>
                    <a:pt x="221456" y="466725"/>
                  </a:lnTo>
                  <a:lnTo>
                    <a:pt x="252413" y="466725"/>
                  </a:lnTo>
                  <a:lnTo>
                    <a:pt x="314325" y="459581"/>
                  </a:lnTo>
                  <a:lnTo>
                    <a:pt x="540544" y="428625"/>
                  </a:lnTo>
                  <a:lnTo>
                    <a:pt x="764381" y="392906"/>
                  </a:lnTo>
                  <a:lnTo>
                    <a:pt x="964406" y="357188"/>
                  </a:lnTo>
                  <a:lnTo>
                    <a:pt x="1119188" y="335756"/>
                  </a:lnTo>
                  <a:lnTo>
                    <a:pt x="1295400" y="309563"/>
                  </a:lnTo>
                  <a:lnTo>
                    <a:pt x="1419225" y="288131"/>
                  </a:lnTo>
                  <a:lnTo>
                    <a:pt x="1507331" y="271463"/>
                  </a:lnTo>
                  <a:lnTo>
                    <a:pt x="1624013" y="250031"/>
                  </a:lnTo>
                  <a:lnTo>
                    <a:pt x="1724025" y="228600"/>
                  </a:lnTo>
                  <a:lnTo>
                    <a:pt x="1781175" y="209550"/>
                  </a:lnTo>
                  <a:lnTo>
                    <a:pt x="1814513" y="195263"/>
                  </a:lnTo>
                  <a:lnTo>
                    <a:pt x="1835944" y="180975"/>
                  </a:lnTo>
                  <a:lnTo>
                    <a:pt x="1843088" y="164306"/>
                  </a:lnTo>
                  <a:lnTo>
                    <a:pt x="1850231" y="145256"/>
                  </a:lnTo>
                  <a:lnTo>
                    <a:pt x="1845469" y="121444"/>
                  </a:lnTo>
                  <a:lnTo>
                    <a:pt x="1835944" y="107156"/>
                  </a:lnTo>
                  <a:lnTo>
                    <a:pt x="1814513" y="90488"/>
                  </a:lnTo>
                  <a:lnTo>
                    <a:pt x="1781175" y="71438"/>
                  </a:lnTo>
                  <a:lnTo>
                    <a:pt x="1721644" y="52388"/>
                  </a:lnTo>
                  <a:lnTo>
                    <a:pt x="1643063" y="28575"/>
                  </a:lnTo>
                  <a:lnTo>
                    <a:pt x="1562100" y="7144"/>
                  </a:lnTo>
                  <a:lnTo>
                    <a:pt x="1507331" y="0"/>
                  </a:lnTo>
                  <a:lnTo>
                    <a:pt x="1493044" y="0"/>
                  </a:lnTo>
                  <a:lnTo>
                    <a:pt x="1462088" y="4763"/>
                  </a:lnTo>
                  <a:lnTo>
                    <a:pt x="1385888" y="35719"/>
                  </a:lnTo>
                  <a:lnTo>
                    <a:pt x="1285875" y="85725"/>
                  </a:lnTo>
                  <a:lnTo>
                    <a:pt x="1188244" y="111919"/>
                  </a:lnTo>
                  <a:lnTo>
                    <a:pt x="804863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94">
              <a:extLst>
                <a:ext uri="{FF2B5EF4-FFF2-40B4-BE49-F238E27FC236}">
                  <a16:creationId xmlns:a16="http://schemas.microsoft.com/office/drawing/2014/main" id="{59C86BAE-56F8-40AB-BB69-F2BA7DECC926}"/>
                </a:ext>
              </a:extLst>
            </p:cNvPr>
            <p:cNvSpPr/>
            <p:nvPr/>
          </p:nvSpPr>
          <p:spPr>
            <a:xfrm>
              <a:off x="6294438" y="2395539"/>
              <a:ext cx="1555750" cy="1393825"/>
            </a:xfrm>
            <a:custGeom>
              <a:avLst/>
              <a:gdLst>
                <a:gd name="connsiteX0" fmla="*/ 392906 w 1557337"/>
                <a:gd name="connsiteY0" fmla="*/ 300037 h 1393031"/>
                <a:gd name="connsiteX1" fmla="*/ 207169 w 1557337"/>
                <a:gd name="connsiteY1" fmla="*/ 321468 h 1393031"/>
                <a:gd name="connsiteX2" fmla="*/ 26194 w 1557337"/>
                <a:gd name="connsiteY2" fmla="*/ 347662 h 1393031"/>
                <a:gd name="connsiteX3" fmla="*/ 0 w 1557337"/>
                <a:gd name="connsiteY3" fmla="*/ 211931 h 1393031"/>
                <a:gd name="connsiteX4" fmla="*/ 116681 w 1557337"/>
                <a:gd name="connsiteY4" fmla="*/ 200025 h 1393031"/>
                <a:gd name="connsiteX5" fmla="*/ 295275 w 1557337"/>
                <a:gd name="connsiteY5" fmla="*/ 180975 h 1393031"/>
                <a:gd name="connsiteX6" fmla="*/ 502444 w 1557337"/>
                <a:gd name="connsiteY6" fmla="*/ 159543 h 1393031"/>
                <a:gd name="connsiteX7" fmla="*/ 690562 w 1557337"/>
                <a:gd name="connsiteY7" fmla="*/ 142875 h 1393031"/>
                <a:gd name="connsiteX8" fmla="*/ 707231 w 1557337"/>
                <a:gd name="connsiteY8" fmla="*/ 140493 h 1393031"/>
                <a:gd name="connsiteX9" fmla="*/ 800100 w 1557337"/>
                <a:gd name="connsiteY9" fmla="*/ 116681 h 1393031"/>
                <a:gd name="connsiteX10" fmla="*/ 914400 w 1557337"/>
                <a:gd name="connsiteY10" fmla="*/ 88106 h 1393031"/>
                <a:gd name="connsiteX11" fmla="*/ 1040606 w 1557337"/>
                <a:gd name="connsiteY11" fmla="*/ 61912 h 1393031"/>
                <a:gd name="connsiteX12" fmla="*/ 1097756 w 1557337"/>
                <a:gd name="connsiteY12" fmla="*/ 50006 h 1393031"/>
                <a:gd name="connsiteX13" fmla="*/ 1128712 w 1557337"/>
                <a:gd name="connsiteY13" fmla="*/ 30956 h 1393031"/>
                <a:gd name="connsiteX14" fmla="*/ 1166812 w 1557337"/>
                <a:gd name="connsiteY14" fmla="*/ 14287 h 1393031"/>
                <a:gd name="connsiteX15" fmla="*/ 1193006 w 1557337"/>
                <a:gd name="connsiteY15" fmla="*/ 7143 h 1393031"/>
                <a:gd name="connsiteX16" fmla="*/ 1238250 w 1557337"/>
                <a:gd name="connsiteY16" fmla="*/ 0 h 1393031"/>
                <a:gd name="connsiteX17" fmla="*/ 1262062 w 1557337"/>
                <a:gd name="connsiteY17" fmla="*/ 4762 h 1393031"/>
                <a:gd name="connsiteX18" fmla="*/ 1312069 w 1557337"/>
                <a:gd name="connsiteY18" fmla="*/ 33337 h 1393031"/>
                <a:gd name="connsiteX19" fmla="*/ 1395412 w 1557337"/>
                <a:gd name="connsiteY19" fmla="*/ 85725 h 1393031"/>
                <a:gd name="connsiteX20" fmla="*/ 1469231 w 1557337"/>
                <a:gd name="connsiteY20" fmla="*/ 133350 h 1393031"/>
                <a:gd name="connsiteX21" fmla="*/ 1519237 w 1557337"/>
                <a:gd name="connsiteY21" fmla="*/ 166687 h 1393031"/>
                <a:gd name="connsiteX22" fmla="*/ 1540669 w 1557337"/>
                <a:gd name="connsiteY22" fmla="*/ 188118 h 1393031"/>
                <a:gd name="connsiteX23" fmla="*/ 1550194 w 1557337"/>
                <a:gd name="connsiteY23" fmla="*/ 202406 h 1393031"/>
                <a:gd name="connsiteX24" fmla="*/ 1557337 w 1557337"/>
                <a:gd name="connsiteY24" fmla="*/ 219075 h 1393031"/>
                <a:gd name="connsiteX25" fmla="*/ 1557337 w 1557337"/>
                <a:gd name="connsiteY25" fmla="*/ 235743 h 1393031"/>
                <a:gd name="connsiteX26" fmla="*/ 1554956 w 1557337"/>
                <a:gd name="connsiteY26" fmla="*/ 269081 h 1393031"/>
                <a:gd name="connsiteX27" fmla="*/ 1540669 w 1557337"/>
                <a:gd name="connsiteY27" fmla="*/ 304800 h 1393031"/>
                <a:gd name="connsiteX28" fmla="*/ 1526381 w 1557337"/>
                <a:gd name="connsiteY28" fmla="*/ 350043 h 1393031"/>
                <a:gd name="connsiteX29" fmla="*/ 1516856 w 1557337"/>
                <a:gd name="connsiteY29" fmla="*/ 409575 h 1393031"/>
                <a:gd name="connsiteX30" fmla="*/ 1507331 w 1557337"/>
                <a:gd name="connsiteY30" fmla="*/ 540543 h 1393031"/>
                <a:gd name="connsiteX31" fmla="*/ 1478756 w 1557337"/>
                <a:gd name="connsiteY31" fmla="*/ 912018 h 1393031"/>
                <a:gd name="connsiteX32" fmla="*/ 1469231 w 1557337"/>
                <a:gd name="connsiteY32" fmla="*/ 1004887 h 1393031"/>
                <a:gd name="connsiteX33" fmla="*/ 1447800 w 1557337"/>
                <a:gd name="connsiteY33" fmla="*/ 1271587 h 1393031"/>
                <a:gd name="connsiteX34" fmla="*/ 1435894 w 1557337"/>
                <a:gd name="connsiteY34" fmla="*/ 1307306 h 1393031"/>
                <a:gd name="connsiteX35" fmla="*/ 1409700 w 1557337"/>
                <a:gd name="connsiteY35" fmla="*/ 1343025 h 1393031"/>
                <a:gd name="connsiteX36" fmla="*/ 1383506 w 1557337"/>
                <a:gd name="connsiteY36" fmla="*/ 1366837 h 1393031"/>
                <a:gd name="connsiteX37" fmla="*/ 1350169 w 1557337"/>
                <a:gd name="connsiteY37" fmla="*/ 1383506 h 1393031"/>
                <a:gd name="connsiteX38" fmla="*/ 1319212 w 1557337"/>
                <a:gd name="connsiteY38" fmla="*/ 1390650 h 1393031"/>
                <a:gd name="connsiteX39" fmla="*/ 1295400 w 1557337"/>
                <a:gd name="connsiteY39" fmla="*/ 1393031 h 1393031"/>
                <a:gd name="connsiteX40" fmla="*/ 1269206 w 1557337"/>
                <a:gd name="connsiteY40" fmla="*/ 1390650 h 1393031"/>
                <a:gd name="connsiteX41" fmla="*/ 1235869 w 1557337"/>
                <a:gd name="connsiteY41" fmla="*/ 1376362 h 1393031"/>
                <a:gd name="connsiteX42" fmla="*/ 1216819 w 1557337"/>
                <a:gd name="connsiteY42" fmla="*/ 1359693 h 1393031"/>
                <a:gd name="connsiteX43" fmla="*/ 1202531 w 1557337"/>
                <a:gd name="connsiteY43" fmla="*/ 1338262 h 1393031"/>
                <a:gd name="connsiteX44" fmla="*/ 1188244 w 1557337"/>
                <a:gd name="connsiteY44" fmla="*/ 1302543 h 1393031"/>
                <a:gd name="connsiteX45" fmla="*/ 1181100 w 1557337"/>
                <a:gd name="connsiteY45" fmla="*/ 1254918 h 1393031"/>
                <a:gd name="connsiteX46" fmla="*/ 1223962 w 1557337"/>
                <a:gd name="connsiteY46" fmla="*/ 1119187 h 1393031"/>
                <a:gd name="connsiteX47" fmla="*/ 1223962 w 1557337"/>
                <a:gd name="connsiteY47" fmla="*/ 966787 h 1393031"/>
                <a:gd name="connsiteX48" fmla="*/ 1223962 w 1557337"/>
                <a:gd name="connsiteY48" fmla="*/ 678656 h 1393031"/>
                <a:gd name="connsiteX49" fmla="*/ 1245394 w 1557337"/>
                <a:gd name="connsiteY49" fmla="*/ 569118 h 1393031"/>
                <a:gd name="connsiteX50" fmla="*/ 1245394 w 1557337"/>
                <a:gd name="connsiteY50" fmla="*/ 435768 h 1393031"/>
                <a:gd name="connsiteX51" fmla="*/ 1238250 w 1557337"/>
                <a:gd name="connsiteY51" fmla="*/ 319087 h 1393031"/>
                <a:gd name="connsiteX52" fmla="*/ 1233487 w 1557337"/>
                <a:gd name="connsiteY52" fmla="*/ 273843 h 1393031"/>
                <a:gd name="connsiteX53" fmla="*/ 1223962 w 1557337"/>
                <a:gd name="connsiteY53" fmla="*/ 254793 h 1393031"/>
                <a:gd name="connsiteX54" fmla="*/ 1207294 w 1557337"/>
                <a:gd name="connsiteY54" fmla="*/ 240506 h 1393031"/>
                <a:gd name="connsiteX55" fmla="*/ 1176337 w 1557337"/>
                <a:gd name="connsiteY55" fmla="*/ 214312 h 1393031"/>
                <a:gd name="connsiteX56" fmla="*/ 1140619 w 1557337"/>
                <a:gd name="connsiteY56" fmla="*/ 211931 h 1393031"/>
                <a:gd name="connsiteX57" fmla="*/ 876300 w 1557337"/>
                <a:gd name="connsiteY57" fmla="*/ 242887 h 1393031"/>
                <a:gd name="connsiteX58" fmla="*/ 616744 w 1557337"/>
                <a:gd name="connsiteY58" fmla="*/ 271462 h 1393031"/>
                <a:gd name="connsiteX59" fmla="*/ 392906 w 1557337"/>
                <a:gd name="connsiteY59" fmla="*/ 300037 h 139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57337" h="1393031">
                  <a:moveTo>
                    <a:pt x="392906" y="300037"/>
                  </a:moveTo>
                  <a:lnTo>
                    <a:pt x="207169" y="321468"/>
                  </a:lnTo>
                  <a:lnTo>
                    <a:pt x="26194" y="347662"/>
                  </a:lnTo>
                  <a:lnTo>
                    <a:pt x="0" y="211931"/>
                  </a:lnTo>
                  <a:lnTo>
                    <a:pt x="116681" y="200025"/>
                  </a:lnTo>
                  <a:lnTo>
                    <a:pt x="295275" y="180975"/>
                  </a:lnTo>
                  <a:lnTo>
                    <a:pt x="502444" y="159543"/>
                  </a:lnTo>
                  <a:lnTo>
                    <a:pt x="690562" y="142875"/>
                  </a:lnTo>
                  <a:lnTo>
                    <a:pt x="707231" y="140493"/>
                  </a:lnTo>
                  <a:lnTo>
                    <a:pt x="800100" y="116681"/>
                  </a:lnTo>
                  <a:lnTo>
                    <a:pt x="914400" y="88106"/>
                  </a:lnTo>
                  <a:lnTo>
                    <a:pt x="1040606" y="61912"/>
                  </a:lnTo>
                  <a:lnTo>
                    <a:pt x="1097756" y="50006"/>
                  </a:lnTo>
                  <a:lnTo>
                    <a:pt x="1128712" y="30956"/>
                  </a:lnTo>
                  <a:lnTo>
                    <a:pt x="1166812" y="14287"/>
                  </a:lnTo>
                  <a:lnTo>
                    <a:pt x="1193006" y="7143"/>
                  </a:lnTo>
                  <a:lnTo>
                    <a:pt x="1238250" y="0"/>
                  </a:lnTo>
                  <a:lnTo>
                    <a:pt x="1262062" y="4762"/>
                  </a:lnTo>
                  <a:lnTo>
                    <a:pt x="1312069" y="33337"/>
                  </a:lnTo>
                  <a:lnTo>
                    <a:pt x="1395412" y="85725"/>
                  </a:lnTo>
                  <a:lnTo>
                    <a:pt x="1469231" y="133350"/>
                  </a:lnTo>
                  <a:lnTo>
                    <a:pt x="1519237" y="166687"/>
                  </a:lnTo>
                  <a:lnTo>
                    <a:pt x="1540669" y="188118"/>
                  </a:lnTo>
                  <a:lnTo>
                    <a:pt x="1550194" y="202406"/>
                  </a:lnTo>
                  <a:lnTo>
                    <a:pt x="1557337" y="219075"/>
                  </a:lnTo>
                  <a:lnTo>
                    <a:pt x="1557337" y="235743"/>
                  </a:lnTo>
                  <a:lnTo>
                    <a:pt x="1554956" y="269081"/>
                  </a:lnTo>
                  <a:lnTo>
                    <a:pt x="1540669" y="304800"/>
                  </a:lnTo>
                  <a:lnTo>
                    <a:pt x="1526381" y="350043"/>
                  </a:lnTo>
                  <a:lnTo>
                    <a:pt x="1516856" y="409575"/>
                  </a:lnTo>
                  <a:lnTo>
                    <a:pt x="1507331" y="540543"/>
                  </a:lnTo>
                  <a:lnTo>
                    <a:pt x="1478756" y="912018"/>
                  </a:lnTo>
                  <a:lnTo>
                    <a:pt x="1469231" y="1004887"/>
                  </a:lnTo>
                  <a:lnTo>
                    <a:pt x="1447800" y="1271587"/>
                  </a:lnTo>
                  <a:lnTo>
                    <a:pt x="1435894" y="1307306"/>
                  </a:lnTo>
                  <a:lnTo>
                    <a:pt x="1409700" y="1343025"/>
                  </a:lnTo>
                  <a:lnTo>
                    <a:pt x="1383506" y="1366837"/>
                  </a:lnTo>
                  <a:lnTo>
                    <a:pt x="1350169" y="1383506"/>
                  </a:lnTo>
                  <a:lnTo>
                    <a:pt x="1319212" y="1390650"/>
                  </a:lnTo>
                  <a:lnTo>
                    <a:pt x="1295400" y="1393031"/>
                  </a:lnTo>
                  <a:lnTo>
                    <a:pt x="1269206" y="1390650"/>
                  </a:lnTo>
                  <a:lnTo>
                    <a:pt x="1235869" y="1376362"/>
                  </a:lnTo>
                  <a:lnTo>
                    <a:pt x="1216819" y="1359693"/>
                  </a:lnTo>
                  <a:lnTo>
                    <a:pt x="1202531" y="1338262"/>
                  </a:lnTo>
                  <a:lnTo>
                    <a:pt x="1188244" y="1302543"/>
                  </a:lnTo>
                  <a:lnTo>
                    <a:pt x="1181100" y="1254918"/>
                  </a:lnTo>
                  <a:lnTo>
                    <a:pt x="1223962" y="1119187"/>
                  </a:lnTo>
                  <a:lnTo>
                    <a:pt x="1223962" y="966787"/>
                  </a:lnTo>
                  <a:lnTo>
                    <a:pt x="1223962" y="678656"/>
                  </a:lnTo>
                  <a:lnTo>
                    <a:pt x="1245394" y="569118"/>
                  </a:lnTo>
                  <a:lnTo>
                    <a:pt x="1245394" y="435768"/>
                  </a:lnTo>
                  <a:lnTo>
                    <a:pt x="1238250" y="319087"/>
                  </a:lnTo>
                  <a:lnTo>
                    <a:pt x="1233487" y="273843"/>
                  </a:lnTo>
                  <a:lnTo>
                    <a:pt x="1223962" y="254793"/>
                  </a:lnTo>
                  <a:lnTo>
                    <a:pt x="1207294" y="240506"/>
                  </a:lnTo>
                  <a:lnTo>
                    <a:pt x="1176337" y="214312"/>
                  </a:lnTo>
                  <a:lnTo>
                    <a:pt x="1140619" y="211931"/>
                  </a:lnTo>
                  <a:lnTo>
                    <a:pt x="876300" y="242887"/>
                  </a:lnTo>
                  <a:lnTo>
                    <a:pt x="616744" y="271462"/>
                  </a:lnTo>
                  <a:lnTo>
                    <a:pt x="392906" y="3000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5">
              <a:extLst>
                <a:ext uri="{FF2B5EF4-FFF2-40B4-BE49-F238E27FC236}">
                  <a16:creationId xmlns:a16="http://schemas.microsoft.com/office/drawing/2014/main" id="{7EDB98DC-1102-4830-9271-CDBC9141CB72}"/>
                </a:ext>
              </a:extLst>
            </p:cNvPr>
            <p:cNvSpPr/>
            <p:nvPr/>
          </p:nvSpPr>
          <p:spPr>
            <a:xfrm>
              <a:off x="6305550" y="2916239"/>
              <a:ext cx="1284288" cy="312737"/>
            </a:xfrm>
            <a:custGeom>
              <a:avLst/>
              <a:gdLst>
                <a:gd name="connsiteX0" fmla="*/ 514350 w 1283494"/>
                <a:gd name="connsiteY0" fmla="*/ 97632 h 311944"/>
                <a:gd name="connsiteX1" fmla="*/ 271463 w 1283494"/>
                <a:gd name="connsiteY1" fmla="*/ 128588 h 311944"/>
                <a:gd name="connsiteX2" fmla="*/ 0 w 1283494"/>
                <a:gd name="connsiteY2" fmla="*/ 161925 h 311944"/>
                <a:gd name="connsiteX3" fmla="*/ 9525 w 1283494"/>
                <a:gd name="connsiteY3" fmla="*/ 307182 h 311944"/>
                <a:gd name="connsiteX4" fmla="*/ 88106 w 1283494"/>
                <a:gd name="connsiteY4" fmla="*/ 311944 h 311944"/>
                <a:gd name="connsiteX5" fmla="*/ 147638 w 1283494"/>
                <a:gd name="connsiteY5" fmla="*/ 311944 h 311944"/>
                <a:gd name="connsiteX6" fmla="*/ 204788 w 1283494"/>
                <a:gd name="connsiteY6" fmla="*/ 307182 h 311944"/>
                <a:gd name="connsiteX7" fmla="*/ 330994 w 1283494"/>
                <a:gd name="connsiteY7" fmla="*/ 292894 h 311944"/>
                <a:gd name="connsiteX8" fmla="*/ 523875 w 1283494"/>
                <a:gd name="connsiteY8" fmla="*/ 269082 h 311944"/>
                <a:gd name="connsiteX9" fmla="*/ 795338 w 1283494"/>
                <a:gd name="connsiteY9" fmla="*/ 238125 h 311944"/>
                <a:gd name="connsiteX10" fmla="*/ 954881 w 1283494"/>
                <a:gd name="connsiteY10" fmla="*/ 219075 h 311944"/>
                <a:gd name="connsiteX11" fmla="*/ 1073944 w 1283494"/>
                <a:gd name="connsiteY11" fmla="*/ 207169 h 311944"/>
                <a:gd name="connsiteX12" fmla="*/ 1133475 w 1283494"/>
                <a:gd name="connsiteY12" fmla="*/ 200025 h 311944"/>
                <a:gd name="connsiteX13" fmla="*/ 1254919 w 1283494"/>
                <a:gd name="connsiteY13" fmla="*/ 166688 h 311944"/>
                <a:gd name="connsiteX14" fmla="*/ 1283494 w 1283494"/>
                <a:gd name="connsiteY14" fmla="*/ 30957 h 311944"/>
                <a:gd name="connsiteX15" fmla="*/ 1181100 w 1283494"/>
                <a:gd name="connsiteY15" fmla="*/ 14288 h 311944"/>
                <a:gd name="connsiteX16" fmla="*/ 1042988 w 1283494"/>
                <a:gd name="connsiteY16" fmla="*/ 2382 h 311944"/>
                <a:gd name="connsiteX17" fmla="*/ 997744 w 1283494"/>
                <a:gd name="connsiteY17" fmla="*/ 0 h 311944"/>
                <a:gd name="connsiteX18" fmla="*/ 969169 w 1283494"/>
                <a:gd name="connsiteY18" fmla="*/ 2382 h 311944"/>
                <a:gd name="connsiteX19" fmla="*/ 912019 w 1283494"/>
                <a:gd name="connsiteY19" fmla="*/ 14288 h 311944"/>
                <a:gd name="connsiteX20" fmla="*/ 802481 w 1283494"/>
                <a:gd name="connsiteY20" fmla="*/ 52388 h 311944"/>
                <a:gd name="connsiteX21" fmla="*/ 759619 w 1283494"/>
                <a:gd name="connsiteY21" fmla="*/ 66675 h 311944"/>
                <a:gd name="connsiteX22" fmla="*/ 654844 w 1283494"/>
                <a:gd name="connsiteY22" fmla="*/ 78582 h 311944"/>
                <a:gd name="connsiteX23" fmla="*/ 514350 w 1283494"/>
                <a:gd name="connsiteY23" fmla="*/ 97632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83494" h="311944">
                  <a:moveTo>
                    <a:pt x="514350" y="97632"/>
                  </a:moveTo>
                  <a:lnTo>
                    <a:pt x="271463" y="128588"/>
                  </a:lnTo>
                  <a:lnTo>
                    <a:pt x="0" y="161925"/>
                  </a:lnTo>
                  <a:lnTo>
                    <a:pt x="9525" y="307182"/>
                  </a:lnTo>
                  <a:lnTo>
                    <a:pt x="88106" y="311944"/>
                  </a:lnTo>
                  <a:lnTo>
                    <a:pt x="147638" y="311944"/>
                  </a:lnTo>
                  <a:lnTo>
                    <a:pt x="204788" y="307182"/>
                  </a:lnTo>
                  <a:lnTo>
                    <a:pt x="330994" y="292894"/>
                  </a:lnTo>
                  <a:lnTo>
                    <a:pt x="523875" y="269082"/>
                  </a:lnTo>
                  <a:lnTo>
                    <a:pt x="795338" y="238125"/>
                  </a:lnTo>
                  <a:lnTo>
                    <a:pt x="954881" y="219075"/>
                  </a:lnTo>
                  <a:lnTo>
                    <a:pt x="1073944" y="207169"/>
                  </a:lnTo>
                  <a:lnTo>
                    <a:pt x="1133475" y="200025"/>
                  </a:lnTo>
                  <a:lnTo>
                    <a:pt x="1254919" y="166688"/>
                  </a:lnTo>
                  <a:lnTo>
                    <a:pt x="1283494" y="30957"/>
                  </a:lnTo>
                  <a:lnTo>
                    <a:pt x="1181100" y="14288"/>
                  </a:lnTo>
                  <a:lnTo>
                    <a:pt x="1042988" y="2382"/>
                  </a:lnTo>
                  <a:lnTo>
                    <a:pt x="997744" y="0"/>
                  </a:lnTo>
                  <a:lnTo>
                    <a:pt x="969169" y="2382"/>
                  </a:lnTo>
                  <a:lnTo>
                    <a:pt x="912019" y="14288"/>
                  </a:lnTo>
                  <a:lnTo>
                    <a:pt x="802481" y="52388"/>
                  </a:lnTo>
                  <a:lnTo>
                    <a:pt x="759619" y="66675"/>
                  </a:lnTo>
                  <a:lnTo>
                    <a:pt x="654844" y="78582"/>
                  </a:lnTo>
                  <a:lnTo>
                    <a:pt x="514350" y="97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6">
              <a:extLst>
                <a:ext uri="{FF2B5EF4-FFF2-40B4-BE49-F238E27FC236}">
                  <a16:creationId xmlns:a16="http://schemas.microsoft.com/office/drawing/2014/main" id="{927FBE09-60D8-49A5-ABE8-E5E1D0AF448E}"/>
                </a:ext>
              </a:extLst>
            </p:cNvPr>
            <p:cNvSpPr/>
            <p:nvPr/>
          </p:nvSpPr>
          <p:spPr>
            <a:xfrm>
              <a:off x="6303963" y="3495675"/>
              <a:ext cx="1268412" cy="280988"/>
            </a:xfrm>
            <a:custGeom>
              <a:avLst/>
              <a:gdLst>
                <a:gd name="connsiteX0" fmla="*/ 514350 w 1269206"/>
                <a:gd name="connsiteY0" fmla="*/ 59531 h 280988"/>
                <a:gd name="connsiteX1" fmla="*/ 369094 w 1269206"/>
                <a:gd name="connsiteY1" fmla="*/ 73819 h 280988"/>
                <a:gd name="connsiteX2" fmla="*/ 264319 w 1269206"/>
                <a:gd name="connsiteY2" fmla="*/ 83344 h 280988"/>
                <a:gd name="connsiteX3" fmla="*/ 185737 w 1269206"/>
                <a:gd name="connsiteY3" fmla="*/ 90488 h 280988"/>
                <a:gd name="connsiteX4" fmla="*/ 0 w 1269206"/>
                <a:gd name="connsiteY4" fmla="*/ 123825 h 280988"/>
                <a:gd name="connsiteX5" fmla="*/ 21431 w 1269206"/>
                <a:gd name="connsiteY5" fmla="*/ 280988 h 280988"/>
                <a:gd name="connsiteX6" fmla="*/ 190500 w 1269206"/>
                <a:gd name="connsiteY6" fmla="*/ 242888 h 280988"/>
                <a:gd name="connsiteX7" fmla="*/ 290512 w 1269206"/>
                <a:gd name="connsiteY7" fmla="*/ 223838 h 280988"/>
                <a:gd name="connsiteX8" fmla="*/ 419100 w 1269206"/>
                <a:gd name="connsiteY8" fmla="*/ 202406 h 280988"/>
                <a:gd name="connsiteX9" fmla="*/ 569119 w 1269206"/>
                <a:gd name="connsiteY9" fmla="*/ 188119 h 280988"/>
                <a:gd name="connsiteX10" fmla="*/ 738187 w 1269206"/>
                <a:gd name="connsiteY10" fmla="*/ 173831 h 280988"/>
                <a:gd name="connsiteX11" fmla="*/ 904875 w 1269206"/>
                <a:gd name="connsiteY11" fmla="*/ 164306 h 280988"/>
                <a:gd name="connsiteX12" fmla="*/ 1076325 w 1269206"/>
                <a:gd name="connsiteY12" fmla="*/ 159544 h 280988"/>
                <a:gd name="connsiteX13" fmla="*/ 1269206 w 1269206"/>
                <a:gd name="connsiteY13" fmla="*/ 159544 h 280988"/>
                <a:gd name="connsiteX14" fmla="*/ 1269206 w 1269206"/>
                <a:gd name="connsiteY14" fmla="*/ 9525 h 280988"/>
                <a:gd name="connsiteX15" fmla="*/ 1171575 w 1269206"/>
                <a:gd name="connsiteY15" fmla="*/ 0 h 280988"/>
                <a:gd name="connsiteX16" fmla="*/ 1102519 w 1269206"/>
                <a:gd name="connsiteY16" fmla="*/ 0 h 280988"/>
                <a:gd name="connsiteX17" fmla="*/ 1016794 w 1269206"/>
                <a:gd name="connsiteY17" fmla="*/ 9525 h 280988"/>
                <a:gd name="connsiteX18" fmla="*/ 816769 w 1269206"/>
                <a:gd name="connsiteY18" fmla="*/ 28575 h 280988"/>
                <a:gd name="connsiteX19" fmla="*/ 583406 w 1269206"/>
                <a:gd name="connsiteY19" fmla="*/ 52388 h 280988"/>
                <a:gd name="connsiteX20" fmla="*/ 514350 w 1269206"/>
                <a:gd name="connsiteY20" fmla="*/ 59531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69206" h="280988">
                  <a:moveTo>
                    <a:pt x="514350" y="59531"/>
                  </a:moveTo>
                  <a:lnTo>
                    <a:pt x="369094" y="73819"/>
                  </a:lnTo>
                  <a:lnTo>
                    <a:pt x="264319" y="83344"/>
                  </a:lnTo>
                  <a:lnTo>
                    <a:pt x="185737" y="90488"/>
                  </a:lnTo>
                  <a:lnTo>
                    <a:pt x="0" y="123825"/>
                  </a:lnTo>
                  <a:lnTo>
                    <a:pt x="21431" y="280988"/>
                  </a:lnTo>
                  <a:lnTo>
                    <a:pt x="190500" y="242888"/>
                  </a:lnTo>
                  <a:lnTo>
                    <a:pt x="290512" y="223838"/>
                  </a:lnTo>
                  <a:lnTo>
                    <a:pt x="419100" y="202406"/>
                  </a:lnTo>
                  <a:lnTo>
                    <a:pt x="569119" y="188119"/>
                  </a:lnTo>
                  <a:lnTo>
                    <a:pt x="738187" y="173831"/>
                  </a:lnTo>
                  <a:lnTo>
                    <a:pt x="904875" y="164306"/>
                  </a:lnTo>
                  <a:lnTo>
                    <a:pt x="1076325" y="159544"/>
                  </a:lnTo>
                  <a:lnTo>
                    <a:pt x="1269206" y="159544"/>
                  </a:lnTo>
                  <a:lnTo>
                    <a:pt x="1269206" y="9525"/>
                  </a:lnTo>
                  <a:lnTo>
                    <a:pt x="1171575" y="0"/>
                  </a:lnTo>
                  <a:lnTo>
                    <a:pt x="1102519" y="0"/>
                  </a:lnTo>
                  <a:lnTo>
                    <a:pt x="1016794" y="9525"/>
                  </a:lnTo>
                  <a:lnTo>
                    <a:pt x="816769" y="28575"/>
                  </a:lnTo>
                  <a:lnTo>
                    <a:pt x="583406" y="52388"/>
                  </a:lnTo>
                  <a:lnTo>
                    <a:pt x="514350" y="595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97">
              <a:extLst>
                <a:ext uri="{FF2B5EF4-FFF2-40B4-BE49-F238E27FC236}">
                  <a16:creationId xmlns:a16="http://schemas.microsoft.com/office/drawing/2014/main" id="{8CB3C709-60A1-48DF-9C5D-7F23949FA26B}"/>
                </a:ext>
              </a:extLst>
            </p:cNvPr>
            <p:cNvSpPr/>
            <p:nvPr/>
          </p:nvSpPr>
          <p:spPr>
            <a:xfrm>
              <a:off x="5381625" y="3952875"/>
              <a:ext cx="1284288" cy="1430338"/>
            </a:xfrm>
            <a:custGeom>
              <a:avLst/>
              <a:gdLst>
                <a:gd name="connsiteX0" fmla="*/ 866775 w 1283494"/>
                <a:gd name="connsiteY0" fmla="*/ 514350 h 1431131"/>
                <a:gd name="connsiteX1" fmla="*/ 795338 w 1283494"/>
                <a:gd name="connsiteY1" fmla="*/ 616744 h 1431131"/>
                <a:gd name="connsiteX2" fmla="*/ 733425 w 1283494"/>
                <a:gd name="connsiteY2" fmla="*/ 704850 h 1431131"/>
                <a:gd name="connsiteX3" fmla="*/ 666750 w 1283494"/>
                <a:gd name="connsiteY3" fmla="*/ 792956 h 1431131"/>
                <a:gd name="connsiteX4" fmla="*/ 583406 w 1283494"/>
                <a:gd name="connsiteY4" fmla="*/ 888206 h 1431131"/>
                <a:gd name="connsiteX5" fmla="*/ 485775 w 1283494"/>
                <a:gd name="connsiteY5" fmla="*/ 995363 h 1431131"/>
                <a:gd name="connsiteX6" fmla="*/ 397669 w 1283494"/>
                <a:gd name="connsiteY6" fmla="*/ 1078706 h 1431131"/>
                <a:gd name="connsiteX7" fmla="*/ 304800 w 1283494"/>
                <a:gd name="connsiteY7" fmla="*/ 1159669 h 1431131"/>
                <a:gd name="connsiteX8" fmla="*/ 216694 w 1283494"/>
                <a:gd name="connsiteY8" fmla="*/ 1233488 h 1431131"/>
                <a:gd name="connsiteX9" fmla="*/ 138113 w 1283494"/>
                <a:gd name="connsiteY9" fmla="*/ 1293019 h 1431131"/>
                <a:gd name="connsiteX10" fmla="*/ 50006 w 1283494"/>
                <a:gd name="connsiteY10" fmla="*/ 1350169 h 1431131"/>
                <a:gd name="connsiteX11" fmla="*/ 16669 w 1283494"/>
                <a:gd name="connsiteY11" fmla="*/ 1376363 h 1431131"/>
                <a:gd name="connsiteX12" fmla="*/ 4763 w 1283494"/>
                <a:gd name="connsiteY12" fmla="*/ 1393031 h 1431131"/>
                <a:gd name="connsiteX13" fmla="*/ 0 w 1283494"/>
                <a:gd name="connsiteY13" fmla="*/ 1412081 h 1431131"/>
                <a:gd name="connsiteX14" fmla="*/ 7144 w 1283494"/>
                <a:gd name="connsiteY14" fmla="*/ 1423988 h 1431131"/>
                <a:gd name="connsiteX15" fmla="*/ 23813 w 1283494"/>
                <a:gd name="connsiteY15" fmla="*/ 1431131 h 1431131"/>
                <a:gd name="connsiteX16" fmla="*/ 57150 w 1283494"/>
                <a:gd name="connsiteY16" fmla="*/ 1421606 h 1431131"/>
                <a:gd name="connsiteX17" fmla="*/ 140494 w 1283494"/>
                <a:gd name="connsiteY17" fmla="*/ 1378744 h 1431131"/>
                <a:gd name="connsiteX18" fmla="*/ 240506 w 1283494"/>
                <a:gd name="connsiteY18" fmla="*/ 1323975 h 1431131"/>
                <a:gd name="connsiteX19" fmla="*/ 333375 w 1283494"/>
                <a:gd name="connsiteY19" fmla="*/ 1269206 h 1431131"/>
                <a:gd name="connsiteX20" fmla="*/ 407194 w 1283494"/>
                <a:gd name="connsiteY20" fmla="*/ 1221581 h 1431131"/>
                <a:gd name="connsiteX21" fmla="*/ 485775 w 1283494"/>
                <a:gd name="connsiteY21" fmla="*/ 1166813 h 1431131"/>
                <a:gd name="connsiteX22" fmla="*/ 569119 w 1283494"/>
                <a:gd name="connsiteY22" fmla="*/ 1104900 h 1431131"/>
                <a:gd name="connsiteX23" fmla="*/ 700088 w 1283494"/>
                <a:gd name="connsiteY23" fmla="*/ 1000125 h 1431131"/>
                <a:gd name="connsiteX24" fmla="*/ 800100 w 1283494"/>
                <a:gd name="connsiteY24" fmla="*/ 909638 h 1431131"/>
                <a:gd name="connsiteX25" fmla="*/ 909638 w 1283494"/>
                <a:gd name="connsiteY25" fmla="*/ 797719 h 1431131"/>
                <a:gd name="connsiteX26" fmla="*/ 966788 w 1283494"/>
                <a:gd name="connsiteY26" fmla="*/ 735806 h 1431131"/>
                <a:gd name="connsiteX27" fmla="*/ 1023938 w 1283494"/>
                <a:gd name="connsiteY27" fmla="*/ 671513 h 1431131"/>
                <a:gd name="connsiteX28" fmla="*/ 1088231 w 1283494"/>
                <a:gd name="connsiteY28" fmla="*/ 592931 h 1431131"/>
                <a:gd name="connsiteX29" fmla="*/ 1145381 w 1283494"/>
                <a:gd name="connsiteY29" fmla="*/ 509588 h 1431131"/>
                <a:gd name="connsiteX30" fmla="*/ 1171575 w 1283494"/>
                <a:gd name="connsiteY30" fmla="*/ 469106 h 1431131"/>
                <a:gd name="connsiteX31" fmla="*/ 1283494 w 1283494"/>
                <a:gd name="connsiteY31" fmla="*/ 254794 h 1431131"/>
                <a:gd name="connsiteX32" fmla="*/ 1262063 w 1283494"/>
                <a:gd name="connsiteY32" fmla="*/ 209550 h 1431131"/>
                <a:gd name="connsiteX33" fmla="*/ 1233488 w 1283494"/>
                <a:gd name="connsiteY33" fmla="*/ 173831 h 1431131"/>
                <a:gd name="connsiteX34" fmla="*/ 1197769 w 1283494"/>
                <a:gd name="connsiteY34" fmla="*/ 142875 h 1431131"/>
                <a:gd name="connsiteX35" fmla="*/ 1164431 w 1283494"/>
                <a:gd name="connsiteY35" fmla="*/ 119063 h 1431131"/>
                <a:gd name="connsiteX36" fmla="*/ 1112044 w 1283494"/>
                <a:gd name="connsiteY36" fmla="*/ 88106 h 1431131"/>
                <a:gd name="connsiteX37" fmla="*/ 1050131 w 1283494"/>
                <a:gd name="connsiteY37" fmla="*/ 57150 h 1431131"/>
                <a:gd name="connsiteX38" fmla="*/ 978694 w 1283494"/>
                <a:gd name="connsiteY38" fmla="*/ 21431 h 1431131"/>
                <a:gd name="connsiteX39" fmla="*/ 935831 w 1283494"/>
                <a:gd name="connsiteY39" fmla="*/ 2381 h 1431131"/>
                <a:gd name="connsiteX40" fmla="*/ 914400 w 1283494"/>
                <a:gd name="connsiteY40" fmla="*/ 0 h 1431131"/>
                <a:gd name="connsiteX41" fmla="*/ 897731 w 1283494"/>
                <a:gd name="connsiteY41" fmla="*/ 2381 h 1431131"/>
                <a:gd name="connsiteX42" fmla="*/ 895350 w 1283494"/>
                <a:gd name="connsiteY42" fmla="*/ 14288 h 1431131"/>
                <a:gd name="connsiteX43" fmla="*/ 897731 w 1283494"/>
                <a:gd name="connsiteY43" fmla="*/ 33338 h 1431131"/>
                <a:gd name="connsiteX44" fmla="*/ 909638 w 1283494"/>
                <a:gd name="connsiteY44" fmla="*/ 57150 h 1431131"/>
                <a:gd name="connsiteX45" fmla="*/ 935831 w 1283494"/>
                <a:gd name="connsiteY45" fmla="*/ 80963 h 1431131"/>
                <a:gd name="connsiteX46" fmla="*/ 952500 w 1283494"/>
                <a:gd name="connsiteY46" fmla="*/ 102394 h 1431131"/>
                <a:gd name="connsiteX47" fmla="*/ 964406 w 1283494"/>
                <a:gd name="connsiteY47" fmla="*/ 123825 h 1431131"/>
                <a:gd name="connsiteX48" fmla="*/ 978694 w 1283494"/>
                <a:gd name="connsiteY48" fmla="*/ 152400 h 1431131"/>
                <a:gd name="connsiteX49" fmla="*/ 988219 w 1283494"/>
                <a:gd name="connsiteY49" fmla="*/ 192881 h 1431131"/>
                <a:gd name="connsiteX50" fmla="*/ 995363 w 1283494"/>
                <a:gd name="connsiteY50" fmla="*/ 250031 h 1431131"/>
                <a:gd name="connsiteX51" fmla="*/ 992981 w 1283494"/>
                <a:gd name="connsiteY51" fmla="*/ 288131 h 1431131"/>
                <a:gd name="connsiteX52" fmla="*/ 988219 w 1283494"/>
                <a:gd name="connsiteY52" fmla="*/ 316706 h 1431131"/>
                <a:gd name="connsiteX53" fmla="*/ 931069 w 1283494"/>
                <a:gd name="connsiteY53" fmla="*/ 421481 h 1431131"/>
                <a:gd name="connsiteX54" fmla="*/ 866775 w 1283494"/>
                <a:gd name="connsiteY54" fmla="*/ 514350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283494" h="1431131">
                  <a:moveTo>
                    <a:pt x="866775" y="514350"/>
                  </a:moveTo>
                  <a:lnTo>
                    <a:pt x="795338" y="616744"/>
                  </a:lnTo>
                  <a:lnTo>
                    <a:pt x="733425" y="704850"/>
                  </a:lnTo>
                  <a:lnTo>
                    <a:pt x="666750" y="792956"/>
                  </a:lnTo>
                  <a:lnTo>
                    <a:pt x="583406" y="888206"/>
                  </a:lnTo>
                  <a:lnTo>
                    <a:pt x="485775" y="995363"/>
                  </a:lnTo>
                  <a:lnTo>
                    <a:pt x="397669" y="1078706"/>
                  </a:lnTo>
                  <a:lnTo>
                    <a:pt x="304800" y="1159669"/>
                  </a:lnTo>
                  <a:lnTo>
                    <a:pt x="216694" y="1233488"/>
                  </a:lnTo>
                  <a:lnTo>
                    <a:pt x="138113" y="1293019"/>
                  </a:lnTo>
                  <a:lnTo>
                    <a:pt x="50006" y="1350169"/>
                  </a:lnTo>
                  <a:lnTo>
                    <a:pt x="16669" y="1376363"/>
                  </a:lnTo>
                  <a:lnTo>
                    <a:pt x="4763" y="1393031"/>
                  </a:lnTo>
                  <a:lnTo>
                    <a:pt x="0" y="1412081"/>
                  </a:lnTo>
                  <a:lnTo>
                    <a:pt x="7144" y="1423988"/>
                  </a:lnTo>
                  <a:lnTo>
                    <a:pt x="23813" y="1431131"/>
                  </a:lnTo>
                  <a:lnTo>
                    <a:pt x="57150" y="1421606"/>
                  </a:lnTo>
                  <a:lnTo>
                    <a:pt x="140494" y="1378744"/>
                  </a:lnTo>
                  <a:lnTo>
                    <a:pt x="240506" y="1323975"/>
                  </a:lnTo>
                  <a:lnTo>
                    <a:pt x="333375" y="1269206"/>
                  </a:lnTo>
                  <a:lnTo>
                    <a:pt x="407194" y="1221581"/>
                  </a:lnTo>
                  <a:lnTo>
                    <a:pt x="485775" y="1166813"/>
                  </a:lnTo>
                  <a:lnTo>
                    <a:pt x="569119" y="1104900"/>
                  </a:lnTo>
                  <a:lnTo>
                    <a:pt x="700088" y="1000125"/>
                  </a:lnTo>
                  <a:lnTo>
                    <a:pt x="800100" y="909638"/>
                  </a:lnTo>
                  <a:lnTo>
                    <a:pt x="909638" y="797719"/>
                  </a:lnTo>
                  <a:lnTo>
                    <a:pt x="966788" y="735806"/>
                  </a:lnTo>
                  <a:lnTo>
                    <a:pt x="1023938" y="671513"/>
                  </a:lnTo>
                  <a:lnTo>
                    <a:pt x="1088231" y="592931"/>
                  </a:lnTo>
                  <a:lnTo>
                    <a:pt x="1145381" y="509588"/>
                  </a:lnTo>
                  <a:lnTo>
                    <a:pt x="1171575" y="469106"/>
                  </a:lnTo>
                  <a:lnTo>
                    <a:pt x="1283494" y="254794"/>
                  </a:lnTo>
                  <a:lnTo>
                    <a:pt x="1262063" y="209550"/>
                  </a:lnTo>
                  <a:lnTo>
                    <a:pt x="1233488" y="173831"/>
                  </a:lnTo>
                  <a:lnTo>
                    <a:pt x="1197769" y="142875"/>
                  </a:lnTo>
                  <a:lnTo>
                    <a:pt x="1164431" y="119063"/>
                  </a:lnTo>
                  <a:lnTo>
                    <a:pt x="1112044" y="88106"/>
                  </a:lnTo>
                  <a:lnTo>
                    <a:pt x="1050131" y="57150"/>
                  </a:lnTo>
                  <a:lnTo>
                    <a:pt x="978694" y="21431"/>
                  </a:lnTo>
                  <a:lnTo>
                    <a:pt x="935831" y="2381"/>
                  </a:lnTo>
                  <a:lnTo>
                    <a:pt x="914400" y="0"/>
                  </a:lnTo>
                  <a:lnTo>
                    <a:pt x="897731" y="2381"/>
                  </a:lnTo>
                  <a:lnTo>
                    <a:pt x="895350" y="14288"/>
                  </a:lnTo>
                  <a:lnTo>
                    <a:pt x="897731" y="33338"/>
                  </a:lnTo>
                  <a:lnTo>
                    <a:pt x="909638" y="57150"/>
                  </a:lnTo>
                  <a:lnTo>
                    <a:pt x="935831" y="80963"/>
                  </a:lnTo>
                  <a:lnTo>
                    <a:pt x="952500" y="102394"/>
                  </a:lnTo>
                  <a:lnTo>
                    <a:pt x="964406" y="123825"/>
                  </a:lnTo>
                  <a:lnTo>
                    <a:pt x="978694" y="152400"/>
                  </a:lnTo>
                  <a:lnTo>
                    <a:pt x="988219" y="192881"/>
                  </a:lnTo>
                  <a:lnTo>
                    <a:pt x="995363" y="250031"/>
                  </a:lnTo>
                  <a:lnTo>
                    <a:pt x="992981" y="288131"/>
                  </a:lnTo>
                  <a:lnTo>
                    <a:pt x="988219" y="316706"/>
                  </a:lnTo>
                  <a:lnTo>
                    <a:pt x="931069" y="421481"/>
                  </a:lnTo>
                  <a:lnTo>
                    <a:pt x="866775" y="514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98">
              <a:extLst>
                <a:ext uri="{FF2B5EF4-FFF2-40B4-BE49-F238E27FC236}">
                  <a16:creationId xmlns:a16="http://schemas.microsoft.com/office/drawing/2014/main" id="{98A2561B-4F80-43FE-A879-E8320A583D21}"/>
                </a:ext>
              </a:extLst>
            </p:cNvPr>
            <p:cNvSpPr/>
            <p:nvPr/>
          </p:nvSpPr>
          <p:spPr>
            <a:xfrm>
              <a:off x="6510338" y="4010026"/>
              <a:ext cx="1243012" cy="398463"/>
            </a:xfrm>
            <a:custGeom>
              <a:avLst/>
              <a:gdLst>
                <a:gd name="connsiteX0" fmla="*/ 583406 w 1243012"/>
                <a:gd name="connsiteY0" fmla="*/ 261938 h 397669"/>
                <a:gd name="connsiteX1" fmla="*/ 381000 w 1243012"/>
                <a:gd name="connsiteY1" fmla="*/ 304800 h 397669"/>
                <a:gd name="connsiteX2" fmla="*/ 221456 w 1243012"/>
                <a:gd name="connsiteY2" fmla="*/ 340519 h 397669"/>
                <a:gd name="connsiteX3" fmla="*/ 126206 w 1243012"/>
                <a:gd name="connsiteY3" fmla="*/ 359569 h 397669"/>
                <a:gd name="connsiteX4" fmla="*/ 57150 w 1243012"/>
                <a:gd name="connsiteY4" fmla="*/ 385763 h 397669"/>
                <a:gd name="connsiteX5" fmla="*/ 0 w 1243012"/>
                <a:gd name="connsiteY5" fmla="*/ 397669 h 397669"/>
                <a:gd name="connsiteX6" fmla="*/ 71437 w 1243012"/>
                <a:gd name="connsiteY6" fmla="*/ 211931 h 397669"/>
                <a:gd name="connsiteX7" fmla="*/ 188118 w 1243012"/>
                <a:gd name="connsiteY7" fmla="*/ 192881 h 397669"/>
                <a:gd name="connsiteX8" fmla="*/ 407193 w 1243012"/>
                <a:gd name="connsiteY8" fmla="*/ 147638 h 397669"/>
                <a:gd name="connsiteX9" fmla="*/ 707231 w 1243012"/>
                <a:gd name="connsiteY9" fmla="*/ 80963 h 397669"/>
                <a:gd name="connsiteX10" fmla="*/ 762000 w 1243012"/>
                <a:gd name="connsiteY10" fmla="*/ 66675 h 397669"/>
                <a:gd name="connsiteX11" fmla="*/ 792956 w 1243012"/>
                <a:gd name="connsiteY11" fmla="*/ 45244 h 397669"/>
                <a:gd name="connsiteX12" fmla="*/ 826293 w 1243012"/>
                <a:gd name="connsiteY12" fmla="*/ 26194 h 397669"/>
                <a:gd name="connsiteX13" fmla="*/ 878681 w 1243012"/>
                <a:gd name="connsiteY13" fmla="*/ 7144 h 397669"/>
                <a:gd name="connsiteX14" fmla="*/ 923925 w 1243012"/>
                <a:gd name="connsiteY14" fmla="*/ 0 h 397669"/>
                <a:gd name="connsiteX15" fmla="*/ 945356 w 1243012"/>
                <a:gd name="connsiteY15" fmla="*/ 4763 h 397669"/>
                <a:gd name="connsiteX16" fmla="*/ 1021556 w 1243012"/>
                <a:gd name="connsiteY16" fmla="*/ 30956 h 397669"/>
                <a:gd name="connsiteX17" fmla="*/ 1147762 w 1243012"/>
                <a:gd name="connsiteY17" fmla="*/ 92869 h 397669"/>
                <a:gd name="connsiteX18" fmla="*/ 1193006 w 1243012"/>
                <a:gd name="connsiteY18" fmla="*/ 121444 h 397669"/>
                <a:gd name="connsiteX19" fmla="*/ 1209675 w 1243012"/>
                <a:gd name="connsiteY19" fmla="*/ 133350 h 397669"/>
                <a:gd name="connsiteX20" fmla="*/ 1226343 w 1243012"/>
                <a:gd name="connsiteY20" fmla="*/ 150019 h 397669"/>
                <a:gd name="connsiteX21" fmla="*/ 1235868 w 1243012"/>
                <a:gd name="connsiteY21" fmla="*/ 169069 h 397669"/>
                <a:gd name="connsiteX22" fmla="*/ 1243012 w 1243012"/>
                <a:gd name="connsiteY22" fmla="*/ 188119 h 397669"/>
                <a:gd name="connsiteX23" fmla="*/ 1243012 w 1243012"/>
                <a:gd name="connsiteY23" fmla="*/ 204788 h 397669"/>
                <a:gd name="connsiteX24" fmla="*/ 1235868 w 1243012"/>
                <a:gd name="connsiteY24" fmla="*/ 226219 h 397669"/>
                <a:gd name="connsiteX25" fmla="*/ 1209675 w 1243012"/>
                <a:gd name="connsiteY25" fmla="*/ 247650 h 397669"/>
                <a:gd name="connsiteX26" fmla="*/ 1181100 w 1243012"/>
                <a:gd name="connsiteY26" fmla="*/ 257175 h 397669"/>
                <a:gd name="connsiteX27" fmla="*/ 1159668 w 1243012"/>
                <a:gd name="connsiteY27" fmla="*/ 259556 h 397669"/>
                <a:gd name="connsiteX28" fmla="*/ 773906 w 1243012"/>
                <a:gd name="connsiteY28" fmla="*/ 223838 h 397669"/>
                <a:gd name="connsiteX29" fmla="*/ 583406 w 1243012"/>
                <a:gd name="connsiteY29" fmla="*/ 2619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43012" h="397669">
                  <a:moveTo>
                    <a:pt x="583406" y="261938"/>
                  </a:moveTo>
                  <a:lnTo>
                    <a:pt x="381000" y="304800"/>
                  </a:lnTo>
                  <a:lnTo>
                    <a:pt x="221456" y="340519"/>
                  </a:lnTo>
                  <a:lnTo>
                    <a:pt x="126206" y="359569"/>
                  </a:lnTo>
                  <a:lnTo>
                    <a:pt x="57150" y="385763"/>
                  </a:lnTo>
                  <a:lnTo>
                    <a:pt x="0" y="397669"/>
                  </a:lnTo>
                  <a:lnTo>
                    <a:pt x="71437" y="211931"/>
                  </a:lnTo>
                  <a:lnTo>
                    <a:pt x="188118" y="192881"/>
                  </a:lnTo>
                  <a:lnTo>
                    <a:pt x="407193" y="147638"/>
                  </a:lnTo>
                  <a:lnTo>
                    <a:pt x="707231" y="80963"/>
                  </a:lnTo>
                  <a:lnTo>
                    <a:pt x="762000" y="66675"/>
                  </a:lnTo>
                  <a:lnTo>
                    <a:pt x="792956" y="45244"/>
                  </a:lnTo>
                  <a:lnTo>
                    <a:pt x="826293" y="26194"/>
                  </a:lnTo>
                  <a:lnTo>
                    <a:pt x="878681" y="7144"/>
                  </a:lnTo>
                  <a:lnTo>
                    <a:pt x="923925" y="0"/>
                  </a:lnTo>
                  <a:lnTo>
                    <a:pt x="945356" y="4763"/>
                  </a:lnTo>
                  <a:lnTo>
                    <a:pt x="1021556" y="30956"/>
                  </a:lnTo>
                  <a:lnTo>
                    <a:pt x="1147762" y="92869"/>
                  </a:lnTo>
                  <a:lnTo>
                    <a:pt x="1193006" y="121444"/>
                  </a:lnTo>
                  <a:lnTo>
                    <a:pt x="1209675" y="133350"/>
                  </a:lnTo>
                  <a:lnTo>
                    <a:pt x="1226343" y="150019"/>
                  </a:lnTo>
                  <a:lnTo>
                    <a:pt x="1235868" y="169069"/>
                  </a:lnTo>
                  <a:lnTo>
                    <a:pt x="1243012" y="188119"/>
                  </a:lnTo>
                  <a:lnTo>
                    <a:pt x="1243012" y="204788"/>
                  </a:lnTo>
                  <a:lnTo>
                    <a:pt x="1235868" y="226219"/>
                  </a:lnTo>
                  <a:lnTo>
                    <a:pt x="1209675" y="247650"/>
                  </a:lnTo>
                  <a:lnTo>
                    <a:pt x="1181100" y="257175"/>
                  </a:lnTo>
                  <a:lnTo>
                    <a:pt x="1159668" y="259556"/>
                  </a:lnTo>
                  <a:lnTo>
                    <a:pt x="773906" y="223838"/>
                  </a:lnTo>
                  <a:lnTo>
                    <a:pt x="583406" y="2619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99">
              <a:extLst>
                <a:ext uri="{FF2B5EF4-FFF2-40B4-BE49-F238E27FC236}">
                  <a16:creationId xmlns:a16="http://schemas.microsoft.com/office/drawing/2014/main" id="{49649F35-9E21-4004-988B-DF75B6F76BD2}"/>
                </a:ext>
              </a:extLst>
            </p:cNvPr>
            <p:cNvSpPr/>
            <p:nvPr/>
          </p:nvSpPr>
          <p:spPr>
            <a:xfrm>
              <a:off x="5449889" y="4230689"/>
              <a:ext cx="2293937" cy="1722437"/>
            </a:xfrm>
            <a:custGeom>
              <a:avLst/>
              <a:gdLst>
                <a:gd name="connsiteX0" fmla="*/ 1671638 w 2293144"/>
                <a:gd name="connsiteY0" fmla="*/ 435769 h 1721644"/>
                <a:gd name="connsiteX1" fmla="*/ 1597819 w 2293144"/>
                <a:gd name="connsiteY1" fmla="*/ 540544 h 1721644"/>
                <a:gd name="connsiteX2" fmla="*/ 1531144 w 2293144"/>
                <a:gd name="connsiteY2" fmla="*/ 628650 h 1721644"/>
                <a:gd name="connsiteX3" fmla="*/ 1397794 w 2293144"/>
                <a:gd name="connsiteY3" fmla="*/ 764382 h 1721644"/>
                <a:gd name="connsiteX4" fmla="*/ 1293019 w 2293144"/>
                <a:gd name="connsiteY4" fmla="*/ 873919 h 1721644"/>
                <a:gd name="connsiteX5" fmla="*/ 1214438 w 2293144"/>
                <a:gd name="connsiteY5" fmla="*/ 950119 h 1721644"/>
                <a:gd name="connsiteX6" fmla="*/ 1109663 w 2293144"/>
                <a:gd name="connsiteY6" fmla="*/ 1042988 h 1721644"/>
                <a:gd name="connsiteX7" fmla="*/ 1023938 w 2293144"/>
                <a:gd name="connsiteY7" fmla="*/ 1112044 h 1721644"/>
                <a:gd name="connsiteX8" fmla="*/ 919163 w 2293144"/>
                <a:gd name="connsiteY8" fmla="*/ 1188244 h 1721644"/>
                <a:gd name="connsiteX9" fmla="*/ 809625 w 2293144"/>
                <a:gd name="connsiteY9" fmla="*/ 1266825 h 1721644"/>
                <a:gd name="connsiteX10" fmla="*/ 723900 w 2293144"/>
                <a:gd name="connsiteY10" fmla="*/ 1321594 h 1721644"/>
                <a:gd name="connsiteX11" fmla="*/ 621507 w 2293144"/>
                <a:gd name="connsiteY11" fmla="*/ 1388269 h 1721644"/>
                <a:gd name="connsiteX12" fmla="*/ 488157 w 2293144"/>
                <a:gd name="connsiteY12" fmla="*/ 1459707 h 1721644"/>
                <a:gd name="connsiteX13" fmla="*/ 376238 w 2293144"/>
                <a:gd name="connsiteY13" fmla="*/ 1519238 h 1721644"/>
                <a:gd name="connsiteX14" fmla="*/ 171450 w 2293144"/>
                <a:gd name="connsiteY14" fmla="*/ 1612107 h 1721644"/>
                <a:gd name="connsiteX15" fmla="*/ 54769 w 2293144"/>
                <a:gd name="connsiteY15" fmla="*/ 1659732 h 1721644"/>
                <a:gd name="connsiteX16" fmla="*/ 16669 w 2293144"/>
                <a:gd name="connsiteY16" fmla="*/ 1676400 h 1721644"/>
                <a:gd name="connsiteX17" fmla="*/ 4763 w 2293144"/>
                <a:gd name="connsiteY17" fmla="*/ 1688307 h 1721644"/>
                <a:gd name="connsiteX18" fmla="*/ 0 w 2293144"/>
                <a:gd name="connsiteY18" fmla="*/ 1702594 h 1721644"/>
                <a:gd name="connsiteX19" fmla="*/ 9525 w 2293144"/>
                <a:gd name="connsiteY19" fmla="*/ 1714500 h 1721644"/>
                <a:gd name="connsiteX20" fmla="*/ 19050 w 2293144"/>
                <a:gd name="connsiteY20" fmla="*/ 1719263 h 1721644"/>
                <a:gd name="connsiteX21" fmla="*/ 47625 w 2293144"/>
                <a:gd name="connsiteY21" fmla="*/ 1721644 h 1721644"/>
                <a:gd name="connsiteX22" fmla="*/ 92869 w 2293144"/>
                <a:gd name="connsiteY22" fmla="*/ 1712119 h 1721644"/>
                <a:gd name="connsiteX23" fmla="*/ 185738 w 2293144"/>
                <a:gd name="connsiteY23" fmla="*/ 1685925 h 1721644"/>
                <a:gd name="connsiteX24" fmla="*/ 302419 w 2293144"/>
                <a:gd name="connsiteY24" fmla="*/ 1650207 h 1721644"/>
                <a:gd name="connsiteX25" fmla="*/ 426244 w 2293144"/>
                <a:gd name="connsiteY25" fmla="*/ 1602582 h 1721644"/>
                <a:gd name="connsiteX26" fmla="*/ 557213 w 2293144"/>
                <a:gd name="connsiteY26" fmla="*/ 1550194 h 1721644"/>
                <a:gd name="connsiteX27" fmla="*/ 692944 w 2293144"/>
                <a:gd name="connsiteY27" fmla="*/ 1485900 h 1721644"/>
                <a:gd name="connsiteX28" fmla="*/ 854869 w 2293144"/>
                <a:gd name="connsiteY28" fmla="*/ 1397794 h 1721644"/>
                <a:gd name="connsiteX29" fmla="*/ 1019175 w 2293144"/>
                <a:gd name="connsiteY29" fmla="*/ 1304925 h 1721644"/>
                <a:gd name="connsiteX30" fmla="*/ 1147763 w 2293144"/>
                <a:gd name="connsiteY30" fmla="*/ 1226344 h 1721644"/>
                <a:gd name="connsiteX31" fmla="*/ 1340644 w 2293144"/>
                <a:gd name="connsiteY31" fmla="*/ 1095375 h 1721644"/>
                <a:gd name="connsiteX32" fmla="*/ 1481138 w 2293144"/>
                <a:gd name="connsiteY32" fmla="*/ 992982 h 1721644"/>
                <a:gd name="connsiteX33" fmla="*/ 1564482 w 2293144"/>
                <a:gd name="connsiteY33" fmla="*/ 933450 h 1721644"/>
                <a:gd name="connsiteX34" fmla="*/ 1716882 w 2293144"/>
                <a:gd name="connsiteY34" fmla="*/ 752475 h 1721644"/>
                <a:gd name="connsiteX35" fmla="*/ 1850232 w 2293144"/>
                <a:gd name="connsiteY35" fmla="*/ 566738 h 1721644"/>
                <a:gd name="connsiteX36" fmla="*/ 1912144 w 2293144"/>
                <a:gd name="connsiteY36" fmla="*/ 473869 h 1721644"/>
                <a:gd name="connsiteX37" fmla="*/ 1974057 w 2293144"/>
                <a:gd name="connsiteY37" fmla="*/ 383382 h 1721644"/>
                <a:gd name="connsiteX38" fmla="*/ 2021682 w 2293144"/>
                <a:gd name="connsiteY38" fmla="*/ 311944 h 1721644"/>
                <a:gd name="connsiteX39" fmla="*/ 2062163 w 2293144"/>
                <a:gd name="connsiteY39" fmla="*/ 245269 h 1721644"/>
                <a:gd name="connsiteX40" fmla="*/ 2088357 w 2293144"/>
                <a:gd name="connsiteY40" fmla="*/ 202407 h 1721644"/>
                <a:gd name="connsiteX41" fmla="*/ 2128838 w 2293144"/>
                <a:gd name="connsiteY41" fmla="*/ 152400 h 1721644"/>
                <a:gd name="connsiteX42" fmla="*/ 2176463 w 2293144"/>
                <a:gd name="connsiteY42" fmla="*/ 97632 h 1721644"/>
                <a:gd name="connsiteX43" fmla="*/ 2209800 w 2293144"/>
                <a:gd name="connsiteY43" fmla="*/ 64294 h 1721644"/>
                <a:gd name="connsiteX44" fmla="*/ 2238375 w 2293144"/>
                <a:gd name="connsiteY44" fmla="*/ 35719 h 1721644"/>
                <a:gd name="connsiteX45" fmla="*/ 2266950 w 2293144"/>
                <a:gd name="connsiteY45" fmla="*/ 26194 h 1721644"/>
                <a:gd name="connsiteX46" fmla="*/ 2293144 w 2293144"/>
                <a:gd name="connsiteY46" fmla="*/ 0 h 1721644"/>
                <a:gd name="connsiteX47" fmla="*/ 1819275 w 2293144"/>
                <a:gd name="connsiteY47" fmla="*/ 0 h 1721644"/>
                <a:gd name="connsiteX48" fmla="*/ 1847850 w 2293144"/>
                <a:gd name="connsiteY48" fmla="*/ 7144 h 1721644"/>
                <a:gd name="connsiteX49" fmla="*/ 1859757 w 2293144"/>
                <a:gd name="connsiteY49" fmla="*/ 19050 h 1721644"/>
                <a:gd name="connsiteX50" fmla="*/ 1864519 w 2293144"/>
                <a:gd name="connsiteY50" fmla="*/ 30957 h 1721644"/>
                <a:gd name="connsiteX51" fmla="*/ 1869282 w 2293144"/>
                <a:gd name="connsiteY51" fmla="*/ 50007 h 1721644"/>
                <a:gd name="connsiteX52" fmla="*/ 1866900 w 2293144"/>
                <a:gd name="connsiteY52" fmla="*/ 78582 h 1721644"/>
                <a:gd name="connsiteX53" fmla="*/ 1857375 w 2293144"/>
                <a:gd name="connsiteY53" fmla="*/ 104775 h 1721644"/>
                <a:gd name="connsiteX54" fmla="*/ 1804988 w 2293144"/>
                <a:gd name="connsiteY54" fmla="*/ 214313 h 1721644"/>
                <a:gd name="connsiteX55" fmla="*/ 1671638 w 2293144"/>
                <a:gd name="connsiteY55" fmla="*/ 435769 h 172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293144" h="1721644">
                  <a:moveTo>
                    <a:pt x="1671638" y="435769"/>
                  </a:moveTo>
                  <a:lnTo>
                    <a:pt x="1597819" y="540544"/>
                  </a:lnTo>
                  <a:lnTo>
                    <a:pt x="1531144" y="628650"/>
                  </a:lnTo>
                  <a:lnTo>
                    <a:pt x="1397794" y="764382"/>
                  </a:lnTo>
                  <a:lnTo>
                    <a:pt x="1293019" y="873919"/>
                  </a:lnTo>
                  <a:lnTo>
                    <a:pt x="1214438" y="950119"/>
                  </a:lnTo>
                  <a:lnTo>
                    <a:pt x="1109663" y="1042988"/>
                  </a:lnTo>
                  <a:lnTo>
                    <a:pt x="1023938" y="1112044"/>
                  </a:lnTo>
                  <a:lnTo>
                    <a:pt x="919163" y="1188244"/>
                  </a:lnTo>
                  <a:lnTo>
                    <a:pt x="809625" y="1266825"/>
                  </a:lnTo>
                  <a:lnTo>
                    <a:pt x="723900" y="1321594"/>
                  </a:lnTo>
                  <a:lnTo>
                    <a:pt x="621507" y="1388269"/>
                  </a:lnTo>
                  <a:lnTo>
                    <a:pt x="488157" y="1459707"/>
                  </a:lnTo>
                  <a:lnTo>
                    <a:pt x="376238" y="1519238"/>
                  </a:lnTo>
                  <a:lnTo>
                    <a:pt x="171450" y="1612107"/>
                  </a:lnTo>
                  <a:lnTo>
                    <a:pt x="54769" y="1659732"/>
                  </a:lnTo>
                  <a:lnTo>
                    <a:pt x="16669" y="1676400"/>
                  </a:lnTo>
                  <a:lnTo>
                    <a:pt x="4763" y="1688307"/>
                  </a:lnTo>
                  <a:lnTo>
                    <a:pt x="0" y="1702594"/>
                  </a:lnTo>
                  <a:lnTo>
                    <a:pt x="9525" y="1714500"/>
                  </a:lnTo>
                  <a:lnTo>
                    <a:pt x="19050" y="1719263"/>
                  </a:lnTo>
                  <a:lnTo>
                    <a:pt x="47625" y="1721644"/>
                  </a:lnTo>
                  <a:lnTo>
                    <a:pt x="92869" y="1712119"/>
                  </a:lnTo>
                  <a:lnTo>
                    <a:pt x="185738" y="1685925"/>
                  </a:lnTo>
                  <a:lnTo>
                    <a:pt x="302419" y="1650207"/>
                  </a:lnTo>
                  <a:lnTo>
                    <a:pt x="426244" y="1602582"/>
                  </a:lnTo>
                  <a:lnTo>
                    <a:pt x="557213" y="1550194"/>
                  </a:lnTo>
                  <a:lnTo>
                    <a:pt x="692944" y="1485900"/>
                  </a:lnTo>
                  <a:lnTo>
                    <a:pt x="854869" y="1397794"/>
                  </a:lnTo>
                  <a:lnTo>
                    <a:pt x="1019175" y="1304925"/>
                  </a:lnTo>
                  <a:lnTo>
                    <a:pt x="1147763" y="1226344"/>
                  </a:lnTo>
                  <a:lnTo>
                    <a:pt x="1340644" y="1095375"/>
                  </a:lnTo>
                  <a:lnTo>
                    <a:pt x="1481138" y="992982"/>
                  </a:lnTo>
                  <a:lnTo>
                    <a:pt x="1564482" y="933450"/>
                  </a:lnTo>
                  <a:lnTo>
                    <a:pt x="1716882" y="752475"/>
                  </a:lnTo>
                  <a:lnTo>
                    <a:pt x="1850232" y="566738"/>
                  </a:lnTo>
                  <a:lnTo>
                    <a:pt x="1912144" y="473869"/>
                  </a:lnTo>
                  <a:lnTo>
                    <a:pt x="1974057" y="383382"/>
                  </a:lnTo>
                  <a:lnTo>
                    <a:pt x="2021682" y="311944"/>
                  </a:lnTo>
                  <a:lnTo>
                    <a:pt x="2062163" y="245269"/>
                  </a:lnTo>
                  <a:lnTo>
                    <a:pt x="2088357" y="202407"/>
                  </a:lnTo>
                  <a:lnTo>
                    <a:pt x="2128838" y="152400"/>
                  </a:lnTo>
                  <a:lnTo>
                    <a:pt x="2176463" y="97632"/>
                  </a:lnTo>
                  <a:lnTo>
                    <a:pt x="2209800" y="64294"/>
                  </a:lnTo>
                  <a:lnTo>
                    <a:pt x="2238375" y="35719"/>
                  </a:lnTo>
                  <a:lnTo>
                    <a:pt x="2266950" y="26194"/>
                  </a:lnTo>
                  <a:lnTo>
                    <a:pt x="2293144" y="0"/>
                  </a:lnTo>
                  <a:lnTo>
                    <a:pt x="1819275" y="0"/>
                  </a:lnTo>
                  <a:lnTo>
                    <a:pt x="1847850" y="7144"/>
                  </a:lnTo>
                  <a:lnTo>
                    <a:pt x="1859757" y="19050"/>
                  </a:lnTo>
                  <a:lnTo>
                    <a:pt x="1864519" y="30957"/>
                  </a:lnTo>
                  <a:lnTo>
                    <a:pt x="1869282" y="50007"/>
                  </a:lnTo>
                  <a:lnTo>
                    <a:pt x="1866900" y="78582"/>
                  </a:lnTo>
                  <a:lnTo>
                    <a:pt x="1857375" y="104775"/>
                  </a:lnTo>
                  <a:lnTo>
                    <a:pt x="1804988" y="214313"/>
                  </a:lnTo>
                  <a:lnTo>
                    <a:pt x="1671638" y="4357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00">
              <a:extLst>
                <a:ext uri="{FF2B5EF4-FFF2-40B4-BE49-F238E27FC236}">
                  <a16:creationId xmlns:a16="http://schemas.microsoft.com/office/drawing/2014/main" id="{F120E4EA-6655-426E-B297-676364CA3E46}"/>
                </a:ext>
              </a:extLst>
            </p:cNvPr>
            <p:cNvSpPr/>
            <p:nvPr/>
          </p:nvSpPr>
          <p:spPr>
            <a:xfrm>
              <a:off x="6418263" y="4446589"/>
              <a:ext cx="2182812" cy="1349375"/>
            </a:xfrm>
            <a:custGeom>
              <a:avLst/>
              <a:gdLst>
                <a:gd name="connsiteX0" fmla="*/ 721519 w 2183606"/>
                <a:gd name="connsiteY0" fmla="*/ 835819 h 1350169"/>
                <a:gd name="connsiteX1" fmla="*/ 619125 w 2183606"/>
                <a:gd name="connsiteY1" fmla="*/ 752475 h 1350169"/>
                <a:gd name="connsiteX2" fmla="*/ 573881 w 2183606"/>
                <a:gd name="connsiteY2" fmla="*/ 714375 h 1350169"/>
                <a:gd name="connsiteX3" fmla="*/ 392906 w 2183606"/>
                <a:gd name="connsiteY3" fmla="*/ 502444 h 1350169"/>
                <a:gd name="connsiteX4" fmla="*/ 300037 w 2183606"/>
                <a:gd name="connsiteY4" fmla="*/ 392906 h 1350169"/>
                <a:gd name="connsiteX5" fmla="*/ 216694 w 2183606"/>
                <a:gd name="connsiteY5" fmla="*/ 290512 h 1350169"/>
                <a:gd name="connsiteX6" fmla="*/ 135731 w 2183606"/>
                <a:gd name="connsiteY6" fmla="*/ 195262 h 1350169"/>
                <a:gd name="connsiteX7" fmla="*/ 0 w 2183606"/>
                <a:gd name="connsiteY7" fmla="*/ 47625 h 1350169"/>
                <a:gd name="connsiteX8" fmla="*/ 61912 w 2183606"/>
                <a:gd name="connsiteY8" fmla="*/ 0 h 1350169"/>
                <a:gd name="connsiteX9" fmla="*/ 130969 w 2183606"/>
                <a:gd name="connsiteY9" fmla="*/ 66675 h 1350169"/>
                <a:gd name="connsiteX10" fmla="*/ 214312 w 2183606"/>
                <a:gd name="connsiteY10" fmla="*/ 145256 h 1350169"/>
                <a:gd name="connsiteX11" fmla="*/ 292894 w 2183606"/>
                <a:gd name="connsiteY11" fmla="*/ 211931 h 1350169"/>
                <a:gd name="connsiteX12" fmla="*/ 419100 w 2183606"/>
                <a:gd name="connsiteY12" fmla="*/ 309562 h 1350169"/>
                <a:gd name="connsiteX13" fmla="*/ 566737 w 2183606"/>
                <a:gd name="connsiteY13" fmla="*/ 414337 h 1350169"/>
                <a:gd name="connsiteX14" fmla="*/ 842962 w 2183606"/>
                <a:gd name="connsiteY14" fmla="*/ 621506 h 1350169"/>
                <a:gd name="connsiteX15" fmla="*/ 997744 w 2183606"/>
                <a:gd name="connsiteY15" fmla="*/ 728662 h 1350169"/>
                <a:gd name="connsiteX16" fmla="*/ 1131094 w 2183606"/>
                <a:gd name="connsiteY16" fmla="*/ 809625 h 1350169"/>
                <a:gd name="connsiteX17" fmla="*/ 1252537 w 2183606"/>
                <a:gd name="connsiteY17" fmla="*/ 878681 h 1350169"/>
                <a:gd name="connsiteX18" fmla="*/ 1395412 w 2183606"/>
                <a:gd name="connsiteY18" fmla="*/ 957262 h 1350169"/>
                <a:gd name="connsiteX19" fmla="*/ 1566862 w 2183606"/>
                <a:gd name="connsiteY19" fmla="*/ 1040606 h 1350169"/>
                <a:gd name="connsiteX20" fmla="*/ 1747837 w 2183606"/>
                <a:gd name="connsiteY20" fmla="*/ 1121569 h 1350169"/>
                <a:gd name="connsiteX21" fmla="*/ 1940719 w 2183606"/>
                <a:gd name="connsiteY21" fmla="*/ 1197769 h 1350169"/>
                <a:gd name="connsiteX22" fmla="*/ 2152650 w 2183606"/>
                <a:gd name="connsiteY22" fmla="*/ 1276350 h 1350169"/>
                <a:gd name="connsiteX23" fmla="*/ 2174081 w 2183606"/>
                <a:gd name="connsiteY23" fmla="*/ 1285875 h 1350169"/>
                <a:gd name="connsiteX24" fmla="*/ 2181225 w 2183606"/>
                <a:gd name="connsiteY24" fmla="*/ 1295400 h 1350169"/>
                <a:gd name="connsiteX25" fmla="*/ 2183606 w 2183606"/>
                <a:gd name="connsiteY25" fmla="*/ 1309687 h 1350169"/>
                <a:gd name="connsiteX26" fmla="*/ 2183606 w 2183606"/>
                <a:gd name="connsiteY26" fmla="*/ 1323975 h 1350169"/>
                <a:gd name="connsiteX27" fmla="*/ 2174081 w 2183606"/>
                <a:gd name="connsiteY27" fmla="*/ 1340644 h 1350169"/>
                <a:gd name="connsiteX28" fmla="*/ 2140744 w 2183606"/>
                <a:gd name="connsiteY28" fmla="*/ 1350169 h 1350169"/>
                <a:gd name="connsiteX29" fmla="*/ 2074069 w 2183606"/>
                <a:gd name="connsiteY29" fmla="*/ 1350169 h 1350169"/>
                <a:gd name="connsiteX30" fmla="*/ 1916906 w 2183606"/>
                <a:gd name="connsiteY30" fmla="*/ 1350169 h 1350169"/>
                <a:gd name="connsiteX31" fmla="*/ 1638300 w 2183606"/>
                <a:gd name="connsiteY31" fmla="*/ 1350169 h 1350169"/>
                <a:gd name="connsiteX32" fmla="*/ 1462087 w 2183606"/>
                <a:gd name="connsiteY32" fmla="*/ 1350169 h 1350169"/>
                <a:gd name="connsiteX33" fmla="*/ 1404937 w 2183606"/>
                <a:gd name="connsiteY33" fmla="*/ 1347787 h 1350169"/>
                <a:gd name="connsiteX34" fmla="*/ 1366837 w 2183606"/>
                <a:gd name="connsiteY34" fmla="*/ 1343025 h 1350169"/>
                <a:gd name="connsiteX35" fmla="*/ 1338262 w 2183606"/>
                <a:gd name="connsiteY35" fmla="*/ 1331119 h 1350169"/>
                <a:gd name="connsiteX36" fmla="*/ 1304925 w 2183606"/>
                <a:gd name="connsiteY36" fmla="*/ 1307306 h 1350169"/>
                <a:gd name="connsiteX37" fmla="*/ 1209675 w 2183606"/>
                <a:gd name="connsiteY37" fmla="*/ 1233487 h 1350169"/>
                <a:gd name="connsiteX38" fmla="*/ 1035844 w 2183606"/>
                <a:gd name="connsiteY38" fmla="*/ 1090612 h 1350169"/>
                <a:gd name="connsiteX39" fmla="*/ 850106 w 2183606"/>
                <a:gd name="connsiteY39" fmla="*/ 942975 h 1350169"/>
                <a:gd name="connsiteX40" fmla="*/ 721519 w 2183606"/>
                <a:gd name="connsiteY40" fmla="*/ 835819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183606" h="1350169">
                  <a:moveTo>
                    <a:pt x="721519" y="835819"/>
                  </a:moveTo>
                  <a:lnTo>
                    <a:pt x="619125" y="752475"/>
                  </a:lnTo>
                  <a:lnTo>
                    <a:pt x="573881" y="714375"/>
                  </a:lnTo>
                  <a:lnTo>
                    <a:pt x="392906" y="502444"/>
                  </a:lnTo>
                  <a:lnTo>
                    <a:pt x="300037" y="392906"/>
                  </a:lnTo>
                  <a:lnTo>
                    <a:pt x="216694" y="290512"/>
                  </a:lnTo>
                  <a:lnTo>
                    <a:pt x="135731" y="195262"/>
                  </a:lnTo>
                  <a:lnTo>
                    <a:pt x="0" y="47625"/>
                  </a:lnTo>
                  <a:lnTo>
                    <a:pt x="61912" y="0"/>
                  </a:lnTo>
                  <a:lnTo>
                    <a:pt x="130969" y="66675"/>
                  </a:lnTo>
                  <a:lnTo>
                    <a:pt x="214312" y="145256"/>
                  </a:lnTo>
                  <a:lnTo>
                    <a:pt x="292894" y="211931"/>
                  </a:lnTo>
                  <a:lnTo>
                    <a:pt x="419100" y="309562"/>
                  </a:lnTo>
                  <a:lnTo>
                    <a:pt x="566737" y="414337"/>
                  </a:lnTo>
                  <a:lnTo>
                    <a:pt x="842962" y="621506"/>
                  </a:lnTo>
                  <a:lnTo>
                    <a:pt x="997744" y="728662"/>
                  </a:lnTo>
                  <a:lnTo>
                    <a:pt x="1131094" y="809625"/>
                  </a:lnTo>
                  <a:lnTo>
                    <a:pt x="1252537" y="878681"/>
                  </a:lnTo>
                  <a:lnTo>
                    <a:pt x="1395412" y="957262"/>
                  </a:lnTo>
                  <a:lnTo>
                    <a:pt x="1566862" y="1040606"/>
                  </a:lnTo>
                  <a:lnTo>
                    <a:pt x="1747837" y="1121569"/>
                  </a:lnTo>
                  <a:lnTo>
                    <a:pt x="1940719" y="1197769"/>
                  </a:lnTo>
                  <a:lnTo>
                    <a:pt x="2152650" y="1276350"/>
                  </a:lnTo>
                  <a:lnTo>
                    <a:pt x="2174081" y="1285875"/>
                  </a:lnTo>
                  <a:lnTo>
                    <a:pt x="2181225" y="1295400"/>
                  </a:lnTo>
                  <a:lnTo>
                    <a:pt x="2183606" y="1309687"/>
                  </a:lnTo>
                  <a:lnTo>
                    <a:pt x="2183606" y="1323975"/>
                  </a:lnTo>
                  <a:lnTo>
                    <a:pt x="2174081" y="1340644"/>
                  </a:lnTo>
                  <a:lnTo>
                    <a:pt x="2140744" y="1350169"/>
                  </a:lnTo>
                  <a:lnTo>
                    <a:pt x="2074069" y="1350169"/>
                  </a:lnTo>
                  <a:lnTo>
                    <a:pt x="1916906" y="1350169"/>
                  </a:lnTo>
                  <a:lnTo>
                    <a:pt x="1638300" y="1350169"/>
                  </a:lnTo>
                  <a:lnTo>
                    <a:pt x="1462087" y="1350169"/>
                  </a:lnTo>
                  <a:lnTo>
                    <a:pt x="1404937" y="1347787"/>
                  </a:lnTo>
                  <a:lnTo>
                    <a:pt x="1366837" y="1343025"/>
                  </a:lnTo>
                  <a:lnTo>
                    <a:pt x="1338262" y="1331119"/>
                  </a:lnTo>
                  <a:lnTo>
                    <a:pt x="1304925" y="1307306"/>
                  </a:lnTo>
                  <a:lnTo>
                    <a:pt x="1209675" y="1233487"/>
                  </a:lnTo>
                  <a:lnTo>
                    <a:pt x="1035844" y="1090612"/>
                  </a:lnTo>
                  <a:lnTo>
                    <a:pt x="850106" y="942975"/>
                  </a:lnTo>
                  <a:lnTo>
                    <a:pt x="721519" y="8358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7623332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59965AC5-6F36-4050-9961-21652C90DA63}"/>
              </a:ext>
            </a:extLst>
          </p:cNvPr>
          <p:cNvSpPr/>
          <p:nvPr/>
        </p:nvSpPr>
        <p:spPr>
          <a:xfrm>
            <a:off x="3571877" y="2514600"/>
            <a:ext cx="1838325" cy="609600"/>
          </a:xfrm>
          <a:custGeom>
            <a:avLst/>
            <a:gdLst>
              <a:gd name="connsiteX0" fmla="*/ 1407319 w 1838325"/>
              <a:gd name="connsiteY0" fmla="*/ 250031 h 609600"/>
              <a:gd name="connsiteX1" fmla="*/ 1216819 w 1838325"/>
              <a:gd name="connsiteY1" fmla="*/ 295275 h 609600"/>
              <a:gd name="connsiteX2" fmla="*/ 1042988 w 1838325"/>
              <a:gd name="connsiteY2" fmla="*/ 345281 h 609600"/>
              <a:gd name="connsiteX3" fmla="*/ 802481 w 1838325"/>
              <a:gd name="connsiteY3" fmla="*/ 428625 h 609600"/>
              <a:gd name="connsiteX4" fmla="*/ 561975 w 1838325"/>
              <a:gd name="connsiteY4" fmla="*/ 514350 h 609600"/>
              <a:gd name="connsiteX5" fmla="*/ 323850 w 1838325"/>
              <a:gd name="connsiteY5" fmla="*/ 604838 h 609600"/>
              <a:gd name="connsiteX6" fmla="*/ 292894 w 1838325"/>
              <a:gd name="connsiteY6" fmla="*/ 609600 h 609600"/>
              <a:gd name="connsiteX7" fmla="*/ 259556 w 1838325"/>
              <a:gd name="connsiteY7" fmla="*/ 600075 h 609600"/>
              <a:gd name="connsiteX8" fmla="*/ 200025 w 1838325"/>
              <a:gd name="connsiteY8" fmla="*/ 554831 h 609600"/>
              <a:gd name="connsiteX9" fmla="*/ 126206 w 1838325"/>
              <a:gd name="connsiteY9" fmla="*/ 481013 h 609600"/>
              <a:gd name="connsiteX10" fmla="*/ 61913 w 1838325"/>
              <a:gd name="connsiteY10" fmla="*/ 400050 h 609600"/>
              <a:gd name="connsiteX11" fmla="*/ 19050 w 1838325"/>
              <a:gd name="connsiteY11" fmla="*/ 345281 h 609600"/>
              <a:gd name="connsiteX12" fmla="*/ 4763 w 1838325"/>
              <a:gd name="connsiteY12" fmla="*/ 319088 h 609600"/>
              <a:gd name="connsiteX13" fmla="*/ 0 w 1838325"/>
              <a:gd name="connsiteY13" fmla="*/ 295275 h 609600"/>
              <a:gd name="connsiteX14" fmla="*/ 2381 w 1838325"/>
              <a:gd name="connsiteY14" fmla="*/ 278606 h 609600"/>
              <a:gd name="connsiteX15" fmla="*/ 14288 w 1838325"/>
              <a:gd name="connsiteY15" fmla="*/ 271463 h 609600"/>
              <a:gd name="connsiteX16" fmla="*/ 42863 w 1838325"/>
              <a:gd name="connsiteY16" fmla="*/ 276225 h 609600"/>
              <a:gd name="connsiteX17" fmla="*/ 90488 w 1838325"/>
              <a:gd name="connsiteY17" fmla="*/ 309563 h 609600"/>
              <a:gd name="connsiteX18" fmla="*/ 140494 w 1838325"/>
              <a:gd name="connsiteY18" fmla="*/ 340519 h 609600"/>
              <a:gd name="connsiteX19" fmla="*/ 192881 w 1838325"/>
              <a:gd name="connsiteY19" fmla="*/ 364331 h 609600"/>
              <a:gd name="connsiteX20" fmla="*/ 259556 w 1838325"/>
              <a:gd name="connsiteY20" fmla="*/ 385763 h 609600"/>
              <a:gd name="connsiteX21" fmla="*/ 311944 w 1838325"/>
              <a:gd name="connsiteY21" fmla="*/ 397669 h 609600"/>
              <a:gd name="connsiteX22" fmla="*/ 354806 w 1838325"/>
              <a:gd name="connsiteY22" fmla="*/ 400050 h 609600"/>
              <a:gd name="connsiteX23" fmla="*/ 511969 w 1838325"/>
              <a:gd name="connsiteY23" fmla="*/ 345281 h 609600"/>
              <a:gd name="connsiteX24" fmla="*/ 704850 w 1838325"/>
              <a:gd name="connsiteY24" fmla="*/ 278606 h 609600"/>
              <a:gd name="connsiteX25" fmla="*/ 888206 w 1838325"/>
              <a:gd name="connsiteY25" fmla="*/ 219075 h 609600"/>
              <a:gd name="connsiteX26" fmla="*/ 1052513 w 1838325"/>
              <a:gd name="connsiteY26" fmla="*/ 166688 h 609600"/>
              <a:gd name="connsiteX27" fmla="*/ 1216819 w 1838325"/>
              <a:gd name="connsiteY27" fmla="*/ 119063 h 609600"/>
              <a:gd name="connsiteX28" fmla="*/ 1428750 w 1838325"/>
              <a:gd name="connsiteY28" fmla="*/ 54769 h 609600"/>
              <a:gd name="connsiteX29" fmla="*/ 1593056 w 1838325"/>
              <a:gd name="connsiteY29" fmla="*/ 2381 h 609600"/>
              <a:gd name="connsiteX30" fmla="*/ 1635919 w 1838325"/>
              <a:gd name="connsiteY30" fmla="*/ 0 h 609600"/>
              <a:gd name="connsiteX31" fmla="*/ 1693069 w 1838325"/>
              <a:gd name="connsiteY31" fmla="*/ 16669 h 609600"/>
              <a:gd name="connsiteX32" fmla="*/ 1745456 w 1838325"/>
              <a:gd name="connsiteY32" fmla="*/ 35719 h 609600"/>
              <a:gd name="connsiteX33" fmla="*/ 1778794 w 1838325"/>
              <a:gd name="connsiteY33" fmla="*/ 52388 h 609600"/>
              <a:gd name="connsiteX34" fmla="*/ 1804988 w 1838325"/>
              <a:gd name="connsiteY34" fmla="*/ 71438 h 609600"/>
              <a:gd name="connsiteX35" fmla="*/ 1828800 w 1838325"/>
              <a:gd name="connsiteY35" fmla="*/ 90488 h 609600"/>
              <a:gd name="connsiteX36" fmla="*/ 1838325 w 1838325"/>
              <a:gd name="connsiteY36" fmla="*/ 109538 h 609600"/>
              <a:gd name="connsiteX37" fmla="*/ 1835944 w 1838325"/>
              <a:gd name="connsiteY37" fmla="*/ 133350 h 609600"/>
              <a:gd name="connsiteX38" fmla="*/ 1819275 w 1838325"/>
              <a:gd name="connsiteY38" fmla="*/ 159544 h 609600"/>
              <a:gd name="connsiteX39" fmla="*/ 1769269 w 1838325"/>
              <a:gd name="connsiteY39" fmla="*/ 185738 h 609600"/>
              <a:gd name="connsiteX40" fmla="*/ 1688306 w 1838325"/>
              <a:gd name="connsiteY40" fmla="*/ 204788 h 609600"/>
              <a:gd name="connsiteX41" fmla="*/ 1407319 w 1838325"/>
              <a:gd name="connsiteY41" fmla="*/ 250031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838325" h="609600">
                <a:moveTo>
                  <a:pt x="1407319" y="250031"/>
                </a:moveTo>
                <a:lnTo>
                  <a:pt x="1216819" y="295275"/>
                </a:lnTo>
                <a:lnTo>
                  <a:pt x="1042988" y="345281"/>
                </a:lnTo>
                <a:lnTo>
                  <a:pt x="802481" y="428625"/>
                </a:lnTo>
                <a:lnTo>
                  <a:pt x="561975" y="514350"/>
                </a:lnTo>
                <a:lnTo>
                  <a:pt x="323850" y="604838"/>
                </a:lnTo>
                <a:lnTo>
                  <a:pt x="292894" y="609600"/>
                </a:lnTo>
                <a:lnTo>
                  <a:pt x="259556" y="600075"/>
                </a:lnTo>
                <a:lnTo>
                  <a:pt x="200025" y="554831"/>
                </a:lnTo>
                <a:lnTo>
                  <a:pt x="126206" y="481013"/>
                </a:lnTo>
                <a:lnTo>
                  <a:pt x="61913" y="400050"/>
                </a:lnTo>
                <a:lnTo>
                  <a:pt x="19050" y="345281"/>
                </a:lnTo>
                <a:lnTo>
                  <a:pt x="4763" y="319088"/>
                </a:lnTo>
                <a:lnTo>
                  <a:pt x="0" y="295275"/>
                </a:lnTo>
                <a:lnTo>
                  <a:pt x="2381" y="278606"/>
                </a:lnTo>
                <a:lnTo>
                  <a:pt x="14288" y="271463"/>
                </a:lnTo>
                <a:lnTo>
                  <a:pt x="42863" y="276225"/>
                </a:lnTo>
                <a:lnTo>
                  <a:pt x="90488" y="309563"/>
                </a:lnTo>
                <a:lnTo>
                  <a:pt x="140494" y="340519"/>
                </a:lnTo>
                <a:lnTo>
                  <a:pt x="192881" y="364331"/>
                </a:lnTo>
                <a:lnTo>
                  <a:pt x="259556" y="385763"/>
                </a:lnTo>
                <a:lnTo>
                  <a:pt x="311944" y="397669"/>
                </a:lnTo>
                <a:lnTo>
                  <a:pt x="354806" y="400050"/>
                </a:lnTo>
                <a:lnTo>
                  <a:pt x="511969" y="345281"/>
                </a:lnTo>
                <a:lnTo>
                  <a:pt x="704850" y="278606"/>
                </a:lnTo>
                <a:lnTo>
                  <a:pt x="888206" y="219075"/>
                </a:lnTo>
                <a:lnTo>
                  <a:pt x="1052513" y="166688"/>
                </a:lnTo>
                <a:lnTo>
                  <a:pt x="1216819" y="119063"/>
                </a:lnTo>
                <a:lnTo>
                  <a:pt x="1428750" y="54769"/>
                </a:lnTo>
                <a:lnTo>
                  <a:pt x="1593056" y="2381"/>
                </a:lnTo>
                <a:lnTo>
                  <a:pt x="1635919" y="0"/>
                </a:lnTo>
                <a:lnTo>
                  <a:pt x="1693069" y="16669"/>
                </a:lnTo>
                <a:lnTo>
                  <a:pt x="1745456" y="35719"/>
                </a:lnTo>
                <a:lnTo>
                  <a:pt x="1778794" y="52388"/>
                </a:lnTo>
                <a:lnTo>
                  <a:pt x="1804988" y="71438"/>
                </a:lnTo>
                <a:lnTo>
                  <a:pt x="1828800" y="90488"/>
                </a:lnTo>
                <a:lnTo>
                  <a:pt x="1838325" y="109538"/>
                </a:lnTo>
                <a:lnTo>
                  <a:pt x="1835944" y="133350"/>
                </a:lnTo>
                <a:lnTo>
                  <a:pt x="1819275" y="159544"/>
                </a:lnTo>
                <a:lnTo>
                  <a:pt x="1769269" y="185738"/>
                </a:lnTo>
                <a:lnTo>
                  <a:pt x="1688306" y="204788"/>
                </a:lnTo>
                <a:lnTo>
                  <a:pt x="1407319" y="2500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15434D1-7A7A-45D4-A01F-88EF1CE90E66}"/>
              </a:ext>
            </a:extLst>
          </p:cNvPr>
          <p:cNvSpPr/>
          <p:nvPr/>
        </p:nvSpPr>
        <p:spPr>
          <a:xfrm>
            <a:off x="5775326" y="1357313"/>
            <a:ext cx="1630363" cy="895350"/>
          </a:xfrm>
          <a:custGeom>
            <a:avLst/>
            <a:gdLst>
              <a:gd name="connsiteX0" fmla="*/ 1059657 w 1631157"/>
              <a:gd name="connsiteY0" fmla="*/ 602456 h 895350"/>
              <a:gd name="connsiteX1" fmla="*/ 766763 w 1631157"/>
              <a:gd name="connsiteY1" fmla="*/ 707231 h 895350"/>
              <a:gd name="connsiteX2" fmla="*/ 604838 w 1631157"/>
              <a:gd name="connsiteY2" fmla="*/ 762000 h 895350"/>
              <a:gd name="connsiteX3" fmla="*/ 383382 w 1631157"/>
              <a:gd name="connsiteY3" fmla="*/ 828675 h 895350"/>
              <a:gd name="connsiteX4" fmla="*/ 276225 w 1631157"/>
              <a:gd name="connsiteY4" fmla="*/ 854868 h 895350"/>
              <a:gd name="connsiteX5" fmla="*/ 200025 w 1631157"/>
              <a:gd name="connsiteY5" fmla="*/ 871537 h 895350"/>
              <a:gd name="connsiteX6" fmla="*/ 100013 w 1631157"/>
              <a:gd name="connsiteY6" fmla="*/ 888206 h 895350"/>
              <a:gd name="connsiteX7" fmla="*/ 52388 w 1631157"/>
              <a:gd name="connsiteY7" fmla="*/ 892968 h 895350"/>
              <a:gd name="connsiteX8" fmla="*/ 21432 w 1631157"/>
              <a:gd name="connsiteY8" fmla="*/ 895350 h 895350"/>
              <a:gd name="connsiteX9" fmla="*/ 4763 w 1631157"/>
              <a:gd name="connsiteY9" fmla="*/ 892968 h 895350"/>
              <a:gd name="connsiteX10" fmla="*/ 0 w 1631157"/>
              <a:gd name="connsiteY10" fmla="*/ 885825 h 895350"/>
              <a:gd name="connsiteX11" fmla="*/ 0 w 1631157"/>
              <a:gd name="connsiteY11" fmla="*/ 871537 h 895350"/>
              <a:gd name="connsiteX12" fmla="*/ 11907 w 1631157"/>
              <a:gd name="connsiteY12" fmla="*/ 859631 h 895350"/>
              <a:gd name="connsiteX13" fmla="*/ 66675 w 1631157"/>
              <a:gd name="connsiteY13" fmla="*/ 835818 h 895350"/>
              <a:gd name="connsiteX14" fmla="*/ 238125 w 1631157"/>
              <a:gd name="connsiteY14" fmla="*/ 776287 h 895350"/>
              <a:gd name="connsiteX15" fmla="*/ 397669 w 1631157"/>
              <a:gd name="connsiteY15" fmla="*/ 714375 h 895350"/>
              <a:gd name="connsiteX16" fmla="*/ 578644 w 1631157"/>
              <a:gd name="connsiteY16" fmla="*/ 631031 h 895350"/>
              <a:gd name="connsiteX17" fmla="*/ 740569 w 1631157"/>
              <a:gd name="connsiteY17" fmla="*/ 545306 h 895350"/>
              <a:gd name="connsiteX18" fmla="*/ 890588 w 1631157"/>
              <a:gd name="connsiteY18" fmla="*/ 459581 h 895350"/>
              <a:gd name="connsiteX19" fmla="*/ 1014413 w 1631157"/>
              <a:gd name="connsiteY19" fmla="*/ 378618 h 895350"/>
              <a:gd name="connsiteX20" fmla="*/ 1100138 w 1631157"/>
              <a:gd name="connsiteY20" fmla="*/ 314325 h 895350"/>
              <a:gd name="connsiteX21" fmla="*/ 1128713 w 1631157"/>
              <a:gd name="connsiteY21" fmla="*/ 278606 h 895350"/>
              <a:gd name="connsiteX22" fmla="*/ 1138238 w 1631157"/>
              <a:gd name="connsiteY22" fmla="*/ 259556 h 895350"/>
              <a:gd name="connsiteX23" fmla="*/ 1140619 w 1631157"/>
              <a:gd name="connsiteY23" fmla="*/ 240506 h 895350"/>
              <a:gd name="connsiteX24" fmla="*/ 1133475 w 1631157"/>
              <a:gd name="connsiteY24" fmla="*/ 204787 h 895350"/>
              <a:gd name="connsiteX25" fmla="*/ 1109663 w 1631157"/>
              <a:gd name="connsiteY25" fmla="*/ 159543 h 895350"/>
              <a:gd name="connsiteX26" fmla="*/ 1071563 w 1631157"/>
              <a:gd name="connsiteY26" fmla="*/ 111918 h 895350"/>
              <a:gd name="connsiteX27" fmla="*/ 1031082 w 1631157"/>
              <a:gd name="connsiteY27" fmla="*/ 71437 h 895350"/>
              <a:gd name="connsiteX28" fmla="*/ 1016794 w 1631157"/>
              <a:gd name="connsiteY28" fmla="*/ 54768 h 895350"/>
              <a:gd name="connsiteX29" fmla="*/ 1009650 w 1631157"/>
              <a:gd name="connsiteY29" fmla="*/ 33337 h 895350"/>
              <a:gd name="connsiteX30" fmla="*/ 1009650 w 1631157"/>
              <a:gd name="connsiteY30" fmla="*/ 11906 h 895350"/>
              <a:gd name="connsiteX31" fmla="*/ 1021557 w 1631157"/>
              <a:gd name="connsiteY31" fmla="*/ 0 h 895350"/>
              <a:gd name="connsiteX32" fmla="*/ 1035844 w 1631157"/>
              <a:gd name="connsiteY32" fmla="*/ 0 h 895350"/>
              <a:gd name="connsiteX33" fmla="*/ 1062038 w 1631157"/>
              <a:gd name="connsiteY33" fmla="*/ 7143 h 895350"/>
              <a:gd name="connsiteX34" fmla="*/ 1114425 w 1631157"/>
              <a:gd name="connsiteY34" fmla="*/ 23812 h 895350"/>
              <a:gd name="connsiteX35" fmla="*/ 1178719 w 1631157"/>
              <a:gd name="connsiteY35" fmla="*/ 50006 h 895350"/>
              <a:gd name="connsiteX36" fmla="*/ 1257300 w 1631157"/>
              <a:gd name="connsiteY36" fmla="*/ 88106 h 895350"/>
              <a:gd name="connsiteX37" fmla="*/ 1343025 w 1631157"/>
              <a:gd name="connsiteY37" fmla="*/ 133350 h 895350"/>
              <a:gd name="connsiteX38" fmla="*/ 1414463 w 1631157"/>
              <a:gd name="connsiteY38" fmla="*/ 173831 h 895350"/>
              <a:gd name="connsiteX39" fmla="*/ 1473994 w 1631157"/>
              <a:gd name="connsiteY39" fmla="*/ 214312 h 895350"/>
              <a:gd name="connsiteX40" fmla="*/ 1528763 w 1631157"/>
              <a:gd name="connsiteY40" fmla="*/ 264318 h 895350"/>
              <a:gd name="connsiteX41" fmla="*/ 1562100 w 1631157"/>
              <a:gd name="connsiteY41" fmla="*/ 295275 h 895350"/>
              <a:gd name="connsiteX42" fmla="*/ 1590675 w 1631157"/>
              <a:gd name="connsiteY42" fmla="*/ 326231 h 895350"/>
              <a:gd name="connsiteX43" fmla="*/ 1604963 w 1631157"/>
              <a:gd name="connsiteY43" fmla="*/ 345281 h 895350"/>
              <a:gd name="connsiteX44" fmla="*/ 1621632 w 1631157"/>
              <a:gd name="connsiteY44" fmla="*/ 369093 h 895350"/>
              <a:gd name="connsiteX45" fmla="*/ 1631157 w 1631157"/>
              <a:gd name="connsiteY45" fmla="*/ 392906 h 895350"/>
              <a:gd name="connsiteX46" fmla="*/ 1631157 w 1631157"/>
              <a:gd name="connsiteY46" fmla="*/ 409575 h 895350"/>
              <a:gd name="connsiteX47" fmla="*/ 1626394 w 1631157"/>
              <a:gd name="connsiteY47" fmla="*/ 426243 h 895350"/>
              <a:gd name="connsiteX48" fmla="*/ 1614488 w 1631157"/>
              <a:gd name="connsiteY48" fmla="*/ 442912 h 895350"/>
              <a:gd name="connsiteX49" fmla="*/ 1593057 w 1631157"/>
              <a:gd name="connsiteY49" fmla="*/ 454818 h 895350"/>
              <a:gd name="connsiteX50" fmla="*/ 1547813 w 1631157"/>
              <a:gd name="connsiteY50" fmla="*/ 461962 h 895350"/>
              <a:gd name="connsiteX51" fmla="*/ 1457325 w 1631157"/>
              <a:gd name="connsiteY51" fmla="*/ 466725 h 895350"/>
              <a:gd name="connsiteX52" fmla="*/ 1390650 w 1631157"/>
              <a:gd name="connsiteY52" fmla="*/ 476250 h 895350"/>
              <a:gd name="connsiteX53" fmla="*/ 1326357 w 1631157"/>
              <a:gd name="connsiteY53" fmla="*/ 495300 h 895350"/>
              <a:gd name="connsiteX54" fmla="*/ 1254919 w 1631157"/>
              <a:gd name="connsiteY54" fmla="*/ 523875 h 895350"/>
              <a:gd name="connsiteX55" fmla="*/ 1059657 w 1631157"/>
              <a:gd name="connsiteY55" fmla="*/ 602456 h 895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31157" h="895350">
                <a:moveTo>
                  <a:pt x="1059657" y="602456"/>
                </a:moveTo>
                <a:lnTo>
                  <a:pt x="766763" y="707231"/>
                </a:lnTo>
                <a:lnTo>
                  <a:pt x="604838" y="762000"/>
                </a:lnTo>
                <a:lnTo>
                  <a:pt x="383382" y="828675"/>
                </a:lnTo>
                <a:lnTo>
                  <a:pt x="276225" y="854868"/>
                </a:lnTo>
                <a:lnTo>
                  <a:pt x="200025" y="871537"/>
                </a:lnTo>
                <a:lnTo>
                  <a:pt x="100013" y="888206"/>
                </a:lnTo>
                <a:lnTo>
                  <a:pt x="52388" y="892968"/>
                </a:lnTo>
                <a:lnTo>
                  <a:pt x="21432" y="895350"/>
                </a:lnTo>
                <a:lnTo>
                  <a:pt x="4763" y="892968"/>
                </a:lnTo>
                <a:lnTo>
                  <a:pt x="0" y="885825"/>
                </a:lnTo>
                <a:lnTo>
                  <a:pt x="0" y="871537"/>
                </a:lnTo>
                <a:lnTo>
                  <a:pt x="11907" y="859631"/>
                </a:lnTo>
                <a:lnTo>
                  <a:pt x="66675" y="835818"/>
                </a:lnTo>
                <a:lnTo>
                  <a:pt x="238125" y="776287"/>
                </a:lnTo>
                <a:lnTo>
                  <a:pt x="397669" y="714375"/>
                </a:lnTo>
                <a:lnTo>
                  <a:pt x="578644" y="631031"/>
                </a:lnTo>
                <a:lnTo>
                  <a:pt x="740569" y="545306"/>
                </a:lnTo>
                <a:lnTo>
                  <a:pt x="890588" y="459581"/>
                </a:lnTo>
                <a:lnTo>
                  <a:pt x="1014413" y="378618"/>
                </a:lnTo>
                <a:lnTo>
                  <a:pt x="1100138" y="314325"/>
                </a:lnTo>
                <a:lnTo>
                  <a:pt x="1128713" y="278606"/>
                </a:lnTo>
                <a:lnTo>
                  <a:pt x="1138238" y="259556"/>
                </a:lnTo>
                <a:lnTo>
                  <a:pt x="1140619" y="240506"/>
                </a:lnTo>
                <a:lnTo>
                  <a:pt x="1133475" y="204787"/>
                </a:lnTo>
                <a:lnTo>
                  <a:pt x="1109663" y="159543"/>
                </a:lnTo>
                <a:lnTo>
                  <a:pt x="1071563" y="111918"/>
                </a:lnTo>
                <a:lnTo>
                  <a:pt x="1031082" y="71437"/>
                </a:lnTo>
                <a:lnTo>
                  <a:pt x="1016794" y="54768"/>
                </a:lnTo>
                <a:lnTo>
                  <a:pt x="1009650" y="33337"/>
                </a:lnTo>
                <a:lnTo>
                  <a:pt x="1009650" y="11906"/>
                </a:lnTo>
                <a:lnTo>
                  <a:pt x="1021557" y="0"/>
                </a:lnTo>
                <a:lnTo>
                  <a:pt x="1035844" y="0"/>
                </a:lnTo>
                <a:lnTo>
                  <a:pt x="1062038" y="7143"/>
                </a:lnTo>
                <a:lnTo>
                  <a:pt x="1114425" y="23812"/>
                </a:lnTo>
                <a:lnTo>
                  <a:pt x="1178719" y="50006"/>
                </a:lnTo>
                <a:lnTo>
                  <a:pt x="1257300" y="88106"/>
                </a:lnTo>
                <a:lnTo>
                  <a:pt x="1343025" y="133350"/>
                </a:lnTo>
                <a:lnTo>
                  <a:pt x="1414463" y="173831"/>
                </a:lnTo>
                <a:lnTo>
                  <a:pt x="1473994" y="214312"/>
                </a:lnTo>
                <a:lnTo>
                  <a:pt x="1528763" y="264318"/>
                </a:lnTo>
                <a:lnTo>
                  <a:pt x="1562100" y="295275"/>
                </a:lnTo>
                <a:lnTo>
                  <a:pt x="1590675" y="326231"/>
                </a:lnTo>
                <a:lnTo>
                  <a:pt x="1604963" y="345281"/>
                </a:lnTo>
                <a:lnTo>
                  <a:pt x="1621632" y="369093"/>
                </a:lnTo>
                <a:lnTo>
                  <a:pt x="1631157" y="392906"/>
                </a:lnTo>
                <a:lnTo>
                  <a:pt x="1631157" y="409575"/>
                </a:lnTo>
                <a:lnTo>
                  <a:pt x="1626394" y="426243"/>
                </a:lnTo>
                <a:lnTo>
                  <a:pt x="1614488" y="442912"/>
                </a:lnTo>
                <a:lnTo>
                  <a:pt x="1593057" y="454818"/>
                </a:lnTo>
                <a:lnTo>
                  <a:pt x="1547813" y="461962"/>
                </a:lnTo>
                <a:lnTo>
                  <a:pt x="1457325" y="466725"/>
                </a:lnTo>
                <a:lnTo>
                  <a:pt x="1390650" y="476250"/>
                </a:lnTo>
                <a:lnTo>
                  <a:pt x="1326357" y="495300"/>
                </a:lnTo>
                <a:lnTo>
                  <a:pt x="1254919" y="523875"/>
                </a:lnTo>
                <a:lnTo>
                  <a:pt x="1059657" y="60245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C28B285-1A17-4D65-BF65-A0C61A0106C6}"/>
              </a:ext>
            </a:extLst>
          </p:cNvPr>
          <p:cNvSpPr/>
          <p:nvPr/>
        </p:nvSpPr>
        <p:spPr>
          <a:xfrm>
            <a:off x="5303838" y="2976564"/>
            <a:ext cx="315912" cy="1101725"/>
          </a:xfrm>
          <a:custGeom>
            <a:avLst/>
            <a:gdLst>
              <a:gd name="connsiteX0" fmla="*/ 57150 w 316706"/>
              <a:gd name="connsiteY0" fmla="*/ 697706 h 1102518"/>
              <a:gd name="connsiteX1" fmla="*/ 97631 w 316706"/>
              <a:gd name="connsiteY1" fmla="*/ 552450 h 1102518"/>
              <a:gd name="connsiteX2" fmla="*/ 128587 w 316706"/>
              <a:gd name="connsiteY2" fmla="*/ 445293 h 1102518"/>
              <a:gd name="connsiteX3" fmla="*/ 145256 w 316706"/>
              <a:gd name="connsiteY3" fmla="*/ 388143 h 1102518"/>
              <a:gd name="connsiteX4" fmla="*/ 152400 w 316706"/>
              <a:gd name="connsiteY4" fmla="*/ 352425 h 1102518"/>
              <a:gd name="connsiteX5" fmla="*/ 159544 w 316706"/>
              <a:gd name="connsiteY5" fmla="*/ 233362 h 1102518"/>
              <a:gd name="connsiteX6" fmla="*/ 140494 w 316706"/>
              <a:gd name="connsiteY6" fmla="*/ 161925 h 1102518"/>
              <a:gd name="connsiteX7" fmla="*/ 116681 w 316706"/>
              <a:gd name="connsiteY7" fmla="*/ 100012 h 1102518"/>
              <a:gd name="connsiteX8" fmla="*/ 102394 w 316706"/>
              <a:gd name="connsiteY8" fmla="*/ 57150 h 1102518"/>
              <a:gd name="connsiteX9" fmla="*/ 100012 w 316706"/>
              <a:gd name="connsiteY9" fmla="*/ 30956 h 1102518"/>
              <a:gd name="connsiteX10" fmla="*/ 104775 w 316706"/>
              <a:gd name="connsiteY10" fmla="*/ 7143 h 1102518"/>
              <a:gd name="connsiteX11" fmla="*/ 116681 w 316706"/>
              <a:gd name="connsiteY11" fmla="*/ 0 h 1102518"/>
              <a:gd name="connsiteX12" fmla="*/ 140494 w 316706"/>
              <a:gd name="connsiteY12" fmla="*/ 4762 h 1102518"/>
              <a:gd name="connsiteX13" fmla="*/ 166687 w 316706"/>
              <a:gd name="connsiteY13" fmla="*/ 28575 h 1102518"/>
              <a:gd name="connsiteX14" fmla="*/ 197644 w 316706"/>
              <a:gd name="connsiteY14" fmla="*/ 66675 h 1102518"/>
              <a:gd name="connsiteX15" fmla="*/ 226219 w 316706"/>
              <a:gd name="connsiteY15" fmla="*/ 107156 h 1102518"/>
              <a:gd name="connsiteX16" fmla="*/ 250031 w 316706"/>
              <a:gd name="connsiteY16" fmla="*/ 150018 h 1102518"/>
              <a:gd name="connsiteX17" fmla="*/ 266700 w 316706"/>
              <a:gd name="connsiteY17" fmla="*/ 202406 h 1102518"/>
              <a:gd name="connsiteX18" fmla="*/ 276225 w 316706"/>
              <a:gd name="connsiteY18" fmla="*/ 252412 h 1102518"/>
              <a:gd name="connsiteX19" fmla="*/ 316706 w 316706"/>
              <a:gd name="connsiteY19" fmla="*/ 378618 h 1102518"/>
              <a:gd name="connsiteX20" fmla="*/ 304800 w 316706"/>
              <a:gd name="connsiteY20" fmla="*/ 478631 h 1102518"/>
              <a:gd name="connsiteX21" fmla="*/ 278606 w 316706"/>
              <a:gd name="connsiteY21" fmla="*/ 657225 h 1102518"/>
              <a:gd name="connsiteX22" fmla="*/ 257175 w 316706"/>
              <a:gd name="connsiteY22" fmla="*/ 785812 h 1102518"/>
              <a:gd name="connsiteX23" fmla="*/ 233362 w 316706"/>
              <a:gd name="connsiteY23" fmla="*/ 888206 h 1102518"/>
              <a:gd name="connsiteX24" fmla="*/ 207169 w 316706"/>
              <a:gd name="connsiteY24" fmla="*/ 992981 h 1102518"/>
              <a:gd name="connsiteX25" fmla="*/ 183356 w 316706"/>
              <a:gd name="connsiteY25" fmla="*/ 1042987 h 1102518"/>
              <a:gd name="connsiteX26" fmla="*/ 161925 w 316706"/>
              <a:gd name="connsiteY26" fmla="*/ 1069181 h 1102518"/>
              <a:gd name="connsiteX27" fmla="*/ 140494 w 316706"/>
              <a:gd name="connsiteY27" fmla="*/ 1088231 h 1102518"/>
              <a:gd name="connsiteX28" fmla="*/ 114300 w 316706"/>
              <a:gd name="connsiteY28" fmla="*/ 1097756 h 1102518"/>
              <a:gd name="connsiteX29" fmla="*/ 88106 w 316706"/>
              <a:gd name="connsiteY29" fmla="*/ 1102518 h 1102518"/>
              <a:gd name="connsiteX30" fmla="*/ 61912 w 316706"/>
              <a:gd name="connsiteY30" fmla="*/ 1097756 h 1102518"/>
              <a:gd name="connsiteX31" fmla="*/ 38100 w 316706"/>
              <a:gd name="connsiteY31" fmla="*/ 1078706 h 1102518"/>
              <a:gd name="connsiteX32" fmla="*/ 21431 w 316706"/>
              <a:gd name="connsiteY32" fmla="*/ 1059656 h 1102518"/>
              <a:gd name="connsiteX33" fmla="*/ 4762 w 316706"/>
              <a:gd name="connsiteY33" fmla="*/ 1026318 h 1102518"/>
              <a:gd name="connsiteX34" fmla="*/ 0 w 316706"/>
              <a:gd name="connsiteY34" fmla="*/ 973931 h 1102518"/>
              <a:gd name="connsiteX35" fmla="*/ 4762 w 316706"/>
              <a:gd name="connsiteY35" fmla="*/ 916781 h 1102518"/>
              <a:gd name="connsiteX36" fmla="*/ 14287 w 316706"/>
              <a:gd name="connsiteY36" fmla="*/ 859631 h 1102518"/>
              <a:gd name="connsiteX37" fmla="*/ 30956 w 316706"/>
              <a:gd name="connsiteY37" fmla="*/ 800100 h 1102518"/>
              <a:gd name="connsiteX38" fmla="*/ 57150 w 316706"/>
              <a:gd name="connsiteY38" fmla="*/ 697706 h 1102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16706" h="1102518">
                <a:moveTo>
                  <a:pt x="57150" y="697706"/>
                </a:moveTo>
                <a:lnTo>
                  <a:pt x="97631" y="552450"/>
                </a:lnTo>
                <a:lnTo>
                  <a:pt x="128587" y="445293"/>
                </a:lnTo>
                <a:lnTo>
                  <a:pt x="145256" y="388143"/>
                </a:lnTo>
                <a:lnTo>
                  <a:pt x="152400" y="352425"/>
                </a:lnTo>
                <a:lnTo>
                  <a:pt x="159544" y="233362"/>
                </a:lnTo>
                <a:lnTo>
                  <a:pt x="140494" y="161925"/>
                </a:lnTo>
                <a:lnTo>
                  <a:pt x="116681" y="100012"/>
                </a:lnTo>
                <a:lnTo>
                  <a:pt x="102394" y="57150"/>
                </a:lnTo>
                <a:lnTo>
                  <a:pt x="100012" y="30956"/>
                </a:lnTo>
                <a:lnTo>
                  <a:pt x="104775" y="7143"/>
                </a:lnTo>
                <a:lnTo>
                  <a:pt x="116681" y="0"/>
                </a:lnTo>
                <a:lnTo>
                  <a:pt x="140494" y="4762"/>
                </a:lnTo>
                <a:lnTo>
                  <a:pt x="166687" y="28575"/>
                </a:lnTo>
                <a:lnTo>
                  <a:pt x="197644" y="66675"/>
                </a:lnTo>
                <a:lnTo>
                  <a:pt x="226219" y="107156"/>
                </a:lnTo>
                <a:lnTo>
                  <a:pt x="250031" y="150018"/>
                </a:lnTo>
                <a:lnTo>
                  <a:pt x="266700" y="202406"/>
                </a:lnTo>
                <a:lnTo>
                  <a:pt x="276225" y="252412"/>
                </a:lnTo>
                <a:lnTo>
                  <a:pt x="316706" y="378618"/>
                </a:lnTo>
                <a:lnTo>
                  <a:pt x="304800" y="478631"/>
                </a:lnTo>
                <a:lnTo>
                  <a:pt x="278606" y="657225"/>
                </a:lnTo>
                <a:lnTo>
                  <a:pt x="257175" y="785812"/>
                </a:lnTo>
                <a:lnTo>
                  <a:pt x="233362" y="888206"/>
                </a:lnTo>
                <a:lnTo>
                  <a:pt x="207169" y="992981"/>
                </a:lnTo>
                <a:lnTo>
                  <a:pt x="183356" y="1042987"/>
                </a:lnTo>
                <a:lnTo>
                  <a:pt x="161925" y="1069181"/>
                </a:lnTo>
                <a:lnTo>
                  <a:pt x="140494" y="1088231"/>
                </a:lnTo>
                <a:lnTo>
                  <a:pt x="114300" y="1097756"/>
                </a:lnTo>
                <a:lnTo>
                  <a:pt x="88106" y="1102518"/>
                </a:lnTo>
                <a:lnTo>
                  <a:pt x="61912" y="1097756"/>
                </a:lnTo>
                <a:lnTo>
                  <a:pt x="38100" y="1078706"/>
                </a:lnTo>
                <a:lnTo>
                  <a:pt x="21431" y="1059656"/>
                </a:lnTo>
                <a:lnTo>
                  <a:pt x="4762" y="1026318"/>
                </a:lnTo>
                <a:lnTo>
                  <a:pt x="0" y="973931"/>
                </a:lnTo>
                <a:lnTo>
                  <a:pt x="4762" y="916781"/>
                </a:lnTo>
                <a:lnTo>
                  <a:pt x="14287" y="859631"/>
                </a:lnTo>
                <a:lnTo>
                  <a:pt x="30956" y="800100"/>
                </a:lnTo>
                <a:lnTo>
                  <a:pt x="57150" y="6977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DBAF66-EEF6-4927-BDC6-1129E0798AD9}"/>
              </a:ext>
            </a:extLst>
          </p:cNvPr>
          <p:cNvSpPr/>
          <p:nvPr/>
        </p:nvSpPr>
        <p:spPr>
          <a:xfrm rot="16200000">
            <a:off x="2349502" y="3509963"/>
            <a:ext cx="4583112" cy="538163"/>
          </a:xfrm>
          <a:custGeom>
            <a:avLst/>
            <a:gdLst>
              <a:gd name="connsiteX0" fmla="*/ 2160270 w 4583430"/>
              <a:gd name="connsiteY0" fmla="*/ 438150 h 537210"/>
              <a:gd name="connsiteX1" fmla="*/ 1535430 w 4583430"/>
              <a:gd name="connsiteY1" fmla="*/ 441960 h 537210"/>
              <a:gd name="connsiteX2" fmla="*/ 1196340 w 4583430"/>
              <a:gd name="connsiteY2" fmla="*/ 449580 h 537210"/>
              <a:gd name="connsiteX3" fmla="*/ 845820 w 4583430"/>
              <a:gd name="connsiteY3" fmla="*/ 461010 h 537210"/>
              <a:gd name="connsiteX4" fmla="*/ 502920 w 4583430"/>
              <a:gd name="connsiteY4" fmla="*/ 487680 h 537210"/>
              <a:gd name="connsiteX5" fmla="*/ 430530 w 4583430"/>
              <a:gd name="connsiteY5" fmla="*/ 472440 h 537210"/>
              <a:gd name="connsiteX6" fmla="*/ 251460 w 4583430"/>
              <a:gd name="connsiteY6" fmla="*/ 411480 h 537210"/>
              <a:gd name="connsiteX7" fmla="*/ 137160 w 4583430"/>
              <a:gd name="connsiteY7" fmla="*/ 365760 h 537210"/>
              <a:gd name="connsiteX8" fmla="*/ 53340 w 4583430"/>
              <a:gd name="connsiteY8" fmla="*/ 320040 h 537210"/>
              <a:gd name="connsiteX9" fmla="*/ 22860 w 4583430"/>
              <a:gd name="connsiteY9" fmla="*/ 293370 h 537210"/>
              <a:gd name="connsiteX10" fmla="*/ 3810 w 4583430"/>
              <a:gd name="connsiteY10" fmla="*/ 262890 h 537210"/>
              <a:gd name="connsiteX11" fmla="*/ 0 w 4583430"/>
              <a:gd name="connsiteY11" fmla="*/ 232410 h 537210"/>
              <a:gd name="connsiteX12" fmla="*/ 11430 w 4583430"/>
              <a:gd name="connsiteY12" fmla="*/ 201930 h 537210"/>
              <a:gd name="connsiteX13" fmla="*/ 34290 w 4583430"/>
              <a:gd name="connsiteY13" fmla="*/ 175260 h 537210"/>
              <a:gd name="connsiteX14" fmla="*/ 76200 w 4583430"/>
              <a:gd name="connsiteY14" fmla="*/ 160020 h 537210"/>
              <a:gd name="connsiteX15" fmla="*/ 198120 w 4583430"/>
              <a:gd name="connsiteY15" fmla="*/ 99060 h 537210"/>
              <a:gd name="connsiteX16" fmla="*/ 529590 w 4583430"/>
              <a:gd name="connsiteY16" fmla="*/ 209550 h 537210"/>
              <a:gd name="connsiteX17" fmla="*/ 575310 w 4583430"/>
              <a:gd name="connsiteY17" fmla="*/ 220980 h 537210"/>
              <a:gd name="connsiteX18" fmla="*/ 876300 w 4583430"/>
              <a:gd name="connsiteY18" fmla="*/ 220980 h 537210"/>
              <a:gd name="connsiteX19" fmla="*/ 1539240 w 4583430"/>
              <a:gd name="connsiteY19" fmla="*/ 220980 h 537210"/>
              <a:gd name="connsiteX20" fmla="*/ 2228850 w 4583430"/>
              <a:gd name="connsiteY20" fmla="*/ 220980 h 537210"/>
              <a:gd name="connsiteX21" fmla="*/ 2411730 w 4583430"/>
              <a:gd name="connsiteY21" fmla="*/ 224790 h 537210"/>
              <a:gd name="connsiteX22" fmla="*/ 3208020 w 4583430"/>
              <a:gd name="connsiteY22" fmla="*/ 220980 h 537210"/>
              <a:gd name="connsiteX23" fmla="*/ 3497580 w 4583430"/>
              <a:gd name="connsiteY23" fmla="*/ 220980 h 537210"/>
              <a:gd name="connsiteX24" fmla="*/ 3829050 w 4583430"/>
              <a:gd name="connsiteY24" fmla="*/ 220980 h 537210"/>
              <a:gd name="connsiteX25" fmla="*/ 4126230 w 4583430"/>
              <a:gd name="connsiteY25" fmla="*/ 220980 h 537210"/>
              <a:gd name="connsiteX26" fmla="*/ 4225290 w 4583430"/>
              <a:gd name="connsiteY26" fmla="*/ 213360 h 537210"/>
              <a:gd name="connsiteX27" fmla="*/ 4309110 w 4583430"/>
              <a:gd name="connsiteY27" fmla="*/ 198120 h 537210"/>
              <a:gd name="connsiteX28" fmla="*/ 4362450 w 4583430"/>
              <a:gd name="connsiteY28" fmla="*/ 175260 h 537210"/>
              <a:gd name="connsiteX29" fmla="*/ 4419600 w 4583430"/>
              <a:gd name="connsiteY29" fmla="*/ 137160 h 537210"/>
              <a:gd name="connsiteX30" fmla="*/ 4461510 w 4583430"/>
              <a:gd name="connsiteY30" fmla="*/ 99060 h 537210"/>
              <a:gd name="connsiteX31" fmla="*/ 4488180 w 4583430"/>
              <a:gd name="connsiteY31" fmla="*/ 57150 h 537210"/>
              <a:gd name="connsiteX32" fmla="*/ 4503420 w 4583430"/>
              <a:gd name="connsiteY32" fmla="*/ 26670 h 537210"/>
              <a:gd name="connsiteX33" fmla="*/ 4522470 w 4583430"/>
              <a:gd name="connsiteY33" fmla="*/ 11430 h 537210"/>
              <a:gd name="connsiteX34" fmla="*/ 4545330 w 4583430"/>
              <a:gd name="connsiteY34" fmla="*/ 0 h 537210"/>
              <a:gd name="connsiteX35" fmla="*/ 4564380 w 4583430"/>
              <a:gd name="connsiteY35" fmla="*/ 3810 h 537210"/>
              <a:gd name="connsiteX36" fmla="*/ 4575810 w 4583430"/>
              <a:gd name="connsiteY36" fmla="*/ 15240 h 537210"/>
              <a:gd name="connsiteX37" fmla="*/ 4583430 w 4583430"/>
              <a:gd name="connsiteY37" fmla="*/ 45720 h 537210"/>
              <a:gd name="connsiteX38" fmla="*/ 4575810 w 4583430"/>
              <a:gd name="connsiteY38" fmla="*/ 95250 h 537210"/>
              <a:gd name="connsiteX39" fmla="*/ 4545330 w 4583430"/>
              <a:gd name="connsiteY39" fmla="*/ 194310 h 537210"/>
              <a:gd name="connsiteX40" fmla="*/ 4503420 w 4583430"/>
              <a:gd name="connsiteY40" fmla="*/ 293370 h 537210"/>
              <a:gd name="connsiteX41" fmla="*/ 4450080 w 4583430"/>
              <a:gd name="connsiteY41" fmla="*/ 392430 h 537210"/>
              <a:gd name="connsiteX42" fmla="*/ 4381500 w 4583430"/>
              <a:gd name="connsiteY42" fmla="*/ 487680 h 537210"/>
              <a:gd name="connsiteX43" fmla="*/ 4347210 w 4583430"/>
              <a:gd name="connsiteY43" fmla="*/ 525780 h 537210"/>
              <a:gd name="connsiteX44" fmla="*/ 4316730 w 4583430"/>
              <a:gd name="connsiteY44" fmla="*/ 537210 h 537210"/>
              <a:gd name="connsiteX45" fmla="*/ 4271010 w 4583430"/>
              <a:gd name="connsiteY45" fmla="*/ 537210 h 537210"/>
              <a:gd name="connsiteX46" fmla="*/ 4229100 w 4583430"/>
              <a:gd name="connsiteY46" fmla="*/ 525780 h 537210"/>
              <a:gd name="connsiteX47" fmla="*/ 4168140 w 4583430"/>
              <a:gd name="connsiteY47" fmla="*/ 502920 h 537210"/>
              <a:gd name="connsiteX48" fmla="*/ 4118610 w 4583430"/>
              <a:gd name="connsiteY48" fmla="*/ 480060 h 537210"/>
              <a:gd name="connsiteX49" fmla="*/ 3985260 w 4583430"/>
              <a:gd name="connsiteY49" fmla="*/ 457200 h 537210"/>
              <a:gd name="connsiteX50" fmla="*/ 3844290 w 4583430"/>
              <a:gd name="connsiteY50" fmla="*/ 441960 h 537210"/>
              <a:gd name="connsiteX51" fmla="*/ 3646170 w 4583430"/>
              <a:gd name="connsiteY51" fmla="*/ 445770 h 537210"/>
              <a:gd name="connsiteX52" fmla="*/ 3436620 w 4583430"/>
              <a:gd name="connsiteY52" fmla="*/ 445770 h 537210"/>
              <a:gd name="connsiteX53" fmla="*/ 3280410 w 4583430"/>
              <a:gd name="connsiteY53" fmla="*/ 449580 h 537210"/>
              <a:gd name="connsiteX54" fmla="*/ 2579370 w 4583430"/>
              <a:gd name="connsiteY54" fmla="*/ 445770 h 537210"/>
              <a:gd name="connsiteX55" fmla="*/ 2430780 w 4583430"/>
              <a:gd name="connsiteY55" fmla="*/ 441960 h 537210"/>
              <a:gd name="connsiteX56" fmla="*/ 2160270 w 4583430"/>
              <a:gd name="connsiteY56" fmla="*/ 438150 h 537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583430" h="537210">
                <a:moveTo>
                  <a:pt x="2160270" y="438150"/>
                </a:moveTo>
                <a:lnTo>
                  <a:pt x="1535430" y="441960"/>
                </a:lnTo>
                <a:lnTo>
                  <a:pt x="1196340" y="449580"/>
                </a:lnTo>
                <a:lnTo>
                  <a:pt x="845820" y="461010"/>
                </a:lnTo>
                <a:lnTo>
                  <a:pt x="502920" y="487680"/>
                </a:lnTo>
                <a:lnTo>
                  <a:pt x="430530" y="472440"/>
                </a:lnTo>
                <a:lnTo>
                  <a:pt x="251460" y="411480"/>
                </a:lnTo>
                <a:lnTo>
                  <a:pt x="137160" y="365760"/>
                </a:lnTo>
                <a:lnTo>
                  <a:pt x="53340" y="320040"/>
                </a:lnTo>
                <a:lnTo>
                  <a:pt x="22860" y="293370"/>
                </a:lnTo>
                <a:lnTo>
                  <a:pt x="3810" y="262890"/>
                </a:lnTo>
                <a:lnTo>
                  <a:pt x="0" y="232410"/>
                </a:lnTo>
                <a:lnTo>
                  <a:pt x="11430" y="201930"/>
                </a:lnTo>
                <a:lnTo>
                  <a:pt x="34290" y="175260"/>
                </a:lnTo>
                <a:lnTo>
                  <a:pt x="76200" y="160020"/>
                </a:lnTo>
                <a:lnTo>
                  <a:pt x="198120" y="99060"/>
                </a:lnTo>
                <a:lnTo>
                  <a:pt x="529590" y="209550"/>
                </a:lnTo>
                <a:lnTo>
                  <a:pt x="575310" y="220980"/>
                </a:lnTo>
                <a:lnTo>
                  <a:pt x="876300" y="220980"/>
                </a:lnTo>
                <a:lnTo>
                  <a:pt x="1539240" y="220980"/>
                </a:lnTo>
                <a:lnTo>
                  <a:pt x="2228850" y="220980"/>
                </a:lnTo>
                <a:lnTo>
                  <a:pt x="2411730" y="224790"/>
                </a:lnTo>
                <a:lnTo>
                  <a:pt x="3208020" y="220980"/>
                </a:lnTo>
                <a:lnTo>
                  <a:pt x="3497580" y="220980"/>
                </a:lnTo>
                <a:lnTo>
                  <a:pt x="3829050" y="220980"/>
                </a:lnTo>
                <a:lnTo>
                  <a:pt x="4126230" y="220980"/>
                </a:lnTo>
                <a:lnTo>
                  <a:pt x="4225290" y="213360"/>
                </a:lnTo>
                <a:lnTo>
                  <a:pt x="4309110" y="198120"/>
                </a:lnTo>
                <a:lnTo>
                  <a:pt x="4362450" y="175260"/>
                </a:lnTo>
                <a:lnTo>
                  <a:pt x="4419600" y="137160"/>
                </a:lnTo>
                <a:lnTo>
                  <a:pt x="4461510" y="99060"/>
                </a:lnTo>
                <a:lnTo>
                  <a:pt x="4488180" y="57150"/>
                </a:lnTo>
                <a:lnTo>
                  <a:pt x="4503420" y="26670"/>
                </a:lnTo>
                <a:lnTo>
                  <a:pt x="4522470" y="11430"/>
                </a:lnTo>
                <a:lnTo>
                  <a:pt x="4545330" y="0"/>
                </a:lnTo>
                <a:lnTo>
                  <a:pt x="4564380" y="3810"/>
                </a:lnTo>
                <a:lnTo>
                  <a:pt x="4575810" y="15240"/>
                </a:lnTo>
                <a:lnTo>
                  <a:pt x="4583430" y="45720"/>
                </a:lnTo>
                <a:lnTo>
                  <a:pt x="4575810" y="95250"/>
                </a:lnTo>
                <a:lnTo>
                  <a:pt x="4545330" y="194310"/>
                </a:lnTo>
                <a:lnTo>
                  <a:pt x="4503420" y="293370"/>
                </a:lnTo>
                <a:lnTo>
                  <a:pt x="4450080" y="392430"/>
                </a:lnTo>
                <a:lnTo>
                  <a:pt x="4381500" y="487680"/>
                </a:lnTo>
                <a:lnTo>
                  <a:pt x="4347210" y="525780"/>
                </a:lnTo>
                <a:lnTo>
                  <a:pt x="4316730" y="537210"/>
                </a:lnTo>
                <a:lnTo>
                  <a:pt x="4271010" y="537210"/>
                </a:lnTo>
                <a:lnTo>
                  <a:pt x="4229100" y="525780"/>
                </a:lnTo>
                <a:lnTo>
                  <a:pt x="4168140" y="502920"/>
                </a:lnTo>
                <a:lnTo>
                  <a:pt x="4118610" y="480060"/>
                </a:lnTo>
                <a:lnTo>
                  <a:pt x="3985260" y="457200"/>
                </a:lnTo>
                <a:lnTo>
                  <a:pt x="3844290" y="441960"/>
                </a:lnTo>
                <a:lnTo>
                  <a:pt x="3646170" y="445770"/>
                </a:lnTo>
                <a:lnTo>
                  <a:pt x="3436620" y="445770"/>
                </a:lnTo>
                <a:lnTo>
                  <a:pt x="3280410" y="449580"/>
                </a:lnTo>
                <a:lnTo>
                  <a:pt x="2579370" y="445770"/>
                </a:lnTo>
                <a:lnTo>
                  <a:pt x="2430780" y="441960"/>
                </a:lnTo>
                <a:lnTo>
                  <a:pt x="2160270" y="4381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D9EC3F22-4BA3-46A1-B845-1B9BC59FAF50}"/>
              </a:ext>
            </a:extLst>
          </p:cNvPr>
          <p:cNvSpPr/>
          <p:nvPr/>
        </p:nvSpPr>
        <p:spPr>
          <a:xfrm>
            <a:off x="3992563" y="5419725"/>
            <a:ext cx="641350" cy="495300"/>
          </a:xfrm>
          <a:custGeom>
            <a:avLst/>
            <a:gdLst>
              <a:gd name="connsiteX0" fmla="*/ 226219 w 640557"/>
              <a:gd name="connsiteY0" fmla="*/ 80963 h 495300"/>
              <a:gd name="connsiteX1" fmla="*/ 497682 w 640557"/>
              <a:gd name="connsiteY1" fmla="*/ 154781 h 495300"/>
              <a:gd name="connsiteX2" fmla="*/ 519113 w 640557"/>
              <a:gd name="connsiteY2" fmla="*/ 157163 h 495300"/>
              <a:gd name="connsiteX3" fmla="*/ 552450 w 640557"/>
              <a:gd name="connsiteY3" fmla="*/ 152400 h 495300"/>
              <a:gd name="connsiteX4" fmla="*/ 576263 w 640557"/>
              <a:gd name="connsiteY4" fmla="*/ 128588 h 495300"/>
              <a:gd name="connsiteX5" fmla="*/ 640557 w 640557"/>
              <a:gd name="connsiteY5" fmla="*/ 0 h 495300"/>
              <a:gd name="connsiteX6" fmla="*/ 540544 w 640557"/>
              <a:gd name="connsiteY6" fmla="*/ 495300 h 495300"/>
              <a:gd name="connsiteX7" fmla="*/ 478632 w 640557"/>
              <a:gd name="connsiteY7" fmla="*/ 454819 h 495300"/>
              <a:gd name="connsiteX8" fmla="*/ 426244 w 640557"/>
              <a:gd name="connsiteY8" fmla="*/ 361950 h 495300"/>
              <a:gd name="connsiteX9" fmla="*/ 383382 w 640557"/>
              <a:gd name="connsiteY9" fmla="*/ 314325 h 495300"/>
              <a:gd name="connsiteX10" fmla="*/ 304800 w 640557"/>
              <a:gd name="connsiteY10" fmla="*/ 252413 h 495300"/>
              <a:gd name="connsiteX11" fmla="*/ 166688 w 640557"/>
              <a:gd name="connsiteY11" fmla="*/ 166688 h 495300"/>
              <a:gd name="connsiteX12" fmla="*/ 42863 w 640557"/>
              <a:gd name="connsiteY12" fmla="*/ 100013 h 495300"/>
              <a:gd name="connsiteX13" fmla="*/ 21432 w 640557"/>
              <a:gd name="connsiteY13" fmla="*/ 88106 h 495300"/>
              <a:gd name="connsiteX14" fmla="*/ 7144 w 640557"/>
              <a:gd name="connsiteY14" fmla="*/ 73819 h 495300"/>
              <a:gd name="connsiteX15" fmla="*/ 0 w 640557"/>
              <a:gd name="connsiteY15" fmla="*/ 57150 h 495300"/>
              <a:gd name="connsiteX16" fmla="*/ 4763 w 640557"/>
              <a:gd name="connsiteY16" fmla="*/ 38100 h 495300"/>
              <a:gd name="connsiteX17" fmla="*/ 23813 w 640557"/>
              <a:gd name="connsiteY17" fmla="*/ 28575 h 495300"/>
              <a:gd name="connsiteX18" fmla="*/ 73819 w 640557"/>
              <a:gd name="connsiteY18" fmla="*/ 35719 h 495300"/>
              <a:gd name="connsiteX19" fmla="*/ 226219 w 640557"/>
              <a:gd name="connsiteY19" fmla="*/ 8096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7" h="495300">
                <a:moveTo>
                  <a:pt x="226219" y="80963"/>
                </a:moveTo>
                <a:lnTo>
                  <a:pt x="497682" y="154781"/>
                </a:lnTo>
                <a:lnTo>
                  <a:pt x="519113" y="157163"/>
                </a:lnTo>
                <a:lnTo>
                  <a:pt x="552450" y="152400"/>
                </a:lnTo>
                <a:lnTo>
                  <a:pt x="576263" y="128588"/>
                </a:lnTo>
                <a:lnTo>
                  <a:pt x="640557" y="0"/>
                </a:lnTo>
                <a:lnTo>
                  <a:pt x="540544" y="495300"/>
                </a:lnTo>
                <a:lnTo>
                  <a:pt x="478632" y="454819"/>
                </a:lnTo>
                <a:lnTo>
                  <a:pt x="426244" y="361950"/>
                </a:lnTo>
                <a:lnTo>
                  <a:pt x="383382" y="314325"/>
                </a:lnTo>
                <a:lnTo>
                  <a:pt x="304800" y="252413"/>
                </a:lnTo>
                <a:lnTo>
                  <a:pt x="166688" y="166688"/>
                </a:lnTo>
                <a:lnTo>
                  <a:pt x="42863" y="100013"/>
                </a:lnTo>
                <a:lnTo>
                  <a:pt x="21432" y="88106"/>
                </a:lnTo>
                <a:lnTo>
                  <a:pt x="7144" y="73819"/>
                </a:lnTo>
                <a:lnTo>
                  <a:pt x="0" y="57150"/>
                </a:lnTo>
                <a:lnTo>
                  <a:pt x="4763" y="38100"/>
                </a:lnTo>
                <a:lnTo>
                  <a:pt x="23813" y="28575"/>
                </a:lnTo>
                <a:lnTo>
                  <a:pt x="73819" y="35719"/>
                </a:lnTo>
                <a:lnTo>
                  <a:pt x="226219" y="809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323D124-36D5-4D12-A83D-38C755765A67}"/>
              </a:ext>
            </a:extLst>
          </p:cNvPr>
          <p:cNvSpPr/>
          <p:nvPr/>
        </p:nvSpPr>
        <p:spPr>
          <a:xfrm>
            <a:off x="3498851" y="3173414"/>
            <a:ext cx="1709738" cy="1444625"/>
          </a:xfrm>
          <a:custGeom>
            <a:avLst/>
            <a:gdLst>
              <a:gd name="connsiteX0" fmla="*/ 881063 w 1709738"/>
              <a:gd name="connsiteY0" fmla="*/ 866775 h 1443038"/>
              <a:gd name="connsiteX1" fmla="*/ 681038 w 1709738"/>
              <a:gd name="connsiteY1" fmla="*/ 1040607 h 1443038"/>
              <a:gd name="connsiteX2" fmla="*/ 473869 w 1709738"/>
              <a:gd name="connsiteY2" fmla="*/ 1226344 h 1443038"/>
              <a:gd name="connsiteX3" fmla="*/ 335757 w 1709738"/>
              <a:gd name="connsiteY3" fmla="*/ 1350169 h 1443038"/>
              <a:gd name="connsiteX4" fmla="*/ 285750 w 1709738"/>
              <a:gd name="connsiteY4" fmla="*/ 1404938 h 1443038"/>
              <a:gd name="connsiteX5" fmla="*/ 271463 w 1709738"/>
              <a:gd name="connsiteY5" fmla="*/ 1421607 h 1443038"/>
              <a:gd name="connsiteX6" fmla="*/ 245269 w 1709738"/>
              <a:gd name="connsiteY6" fmla="*/ 1438275 h 1443038"/>
              <a:gd name="connsiteX7" fmla="*/ 223838 w 1709738"/>
              <a:gd name="connsiteY7" fmla="*/ 1443038 h 1443038"/>
              <a:gd name="connsiteX8" fmla="*/ 207169 w 1709738"/>
              <a:gd name="connsiteY8" fmla="*/ 1438275 h 1443038"/>
              <a:gd name="connsiteX9" fmla="*/ 188119 w 1709738"/>
              <a:gd name="connsiteY9" fmla="*/ 1421607 h 1443038"/>
              <a:gd name="connsiteX10" fmla="*/ 145257 w 1709738"/>
              <a:gd name="connsiteY10" fmla="*/ 1359694 h 1443038"/>
              <a:gd name="connsiteX11" fmla="*/ 102394 w 1709738"/>
              <a:gd name="connsiteY11" fmla="*/ 1278732 h 1443038"/>
              <a:gd name="connsiteX12" fmla="*/ 78582 w 1709738"/>
              <a:gd name="connsiteY12" fmla="*/ 1214438 h 1443038"/>
              <a:gd name="connsiteX13" fmla="*/ 52388 w 1709738"/>
              <a:gd name="connsiteY13" fmla="*/ 1133475 h 1443038"/>
              <a:gd name="connsiteX14" fmla="*/ 26194 w 1709738"/>
              <a:gd name="connsiteY14" fmla="*/ 1050132 h 1443038"/>
              <a:gd name="connsiteX15" fmla="*/ 11907 w 1709738"/>
              <a:gd name="connsiteY15" fmla="*/ 995363 h 1443038"/>
              <a:gd name="connsiteX16" fmla="*/ 2382 w 1709738"/>
              <a:gd name="connsiteY16" fmla="*/ 947738 h 1443038"/>
              <a:gd name="connsiteX17" fmla="*/ 0 w 1709738"/>
              <a:gd name="connsiteY17" fmla="*/ 914400 h 1443038"/>
              <a:gd name="connsiteX18" fmla="*/ 2382 w 1709738"/>
              <a:gd name="connsiteY18" fmla="*/ 892969 h 1443038"/>
              <a:gd name="connsiteX19" fmla="*/ 9525 w 1709738"/>
              <a:gd name="connsiteY19" fmla="*/ 881063 h 1443038"/>
              <a:gd name="connsiteX20" fmla="*/ 23813 w 1709738"/>
              <a:gd name="connsiteY20" fmla="*/ 881063 h 1443038"/>
              <a:gd name="connsiteX21" fmla="*/ 40482 w 1709738"/>
              <a:gd name="connsiteY21" fmla="*/ 890588 h 1443038"/>
              <a:gd name="connsiteX22" fmla="*/ 114300 w 1709738"/>
              <a:gd name="connsiteY22" fmla="*/ 971550 h 1443038"/>
              <a:gd name="connsiteX23" fmla="*/ 142875 w 1709738"/>
              <a:gd name="connsiteY23" fmla="*/ 1000125 h 1443038"/>
              <a:gd name="connsiteX24" fmla="*/ 173832 w 1709738"/>
              <a:gd name="connsiteY24" fmla="*/ 1028700 h 1443038"/>
              <a:gd name="connsiteX25" fmla="*/ 192882 w 1709738"/>
              <a:gd name="connsiteY25" fmla="*/ 1042988 h 1443038"/>
              <a:gd name="connsiteX26" fmla="*/ 219075 w 1709738"/>
              <a:gd name="connsiteY26" fmla="*/ 1050132 h 1443038"/>
              <a:gd name="connsiteX27" fmla="*/ 247650 w 1709738"/>
              <a:gd name="connsiteY27" fmla="*/ 1050132 h 1443038"/>
              <a:gd name="connsiteX28" fmla="*/ 285750 w 1709738"/>
              <a:gd name="connsiteY28" fmla="*/ 1035844 h 1443038"/>
              <a:gd name="connsiteX29" fmla="*/ 395288 w 1709738"/>
              <a:gd name="connsiteY29" fmla="*/ 959644 h 1443038"/>
              <a:gd name="connsiteX30" fmla="*/ 564357 w 1709738"/>
              <a:gd name="connsiteY30" fmla="*/ 838200 h 1443038"/>
              <a:gd name="connsiteX31" fmla="*/ 762000 w 1709738"/>
              <a:gd name="connsiteY31" fmla="*/ 704850 h 1443038"/>
              <a:gd name="connsiteX32" fmla="*/ 962025 w 1709738"/>
              <a:gd name="connsiteY32" fmla="*/ 569119 h 1443038"/>
              <a:gd name="connsiteX33" fmla="*/ 1121569 w 1709738"/>
              <a:gd name="connsiteY33" fmla="*/ 464344 h 1443038"/>
              <a:gd name="connsiteX34" fmla="*/ 1295400 w 1709738"/>
              <a:gd name="connsiteY34" fmla="*/ 316707 h 1443038"/>
              <a:gd name="connsiteX35" fmla="*/ 1447800 w 1709738"/>
              <a:gd name="connsiteY35" fmla="*/ 190500 h 1443038"/>
              <a:gd name="connsiteX36" fmla="*/ 1557338 w 1709738"/>
              <a:gd name="connsiteY36" fmla="*/ 102394 h 1443038"/>
              <a:gd name="connsiteX37" fmla="*/ 1635919 w 1709738"/>
              <a:gd name="connsiteY37" fmla="*/ 38100 h 1443038"/>
              <a:gd name="connsiteX38" fmla="*/ 1659732 w 1709738"/>
              <a:gd name="connsiteY38" fmla="*/ 14288 h 1443038"/>
              <a:gd name="connsiteX39" fmla="*/ 1676400 w 1709738"/>
              <a:gd name="connsiteY39" fmla="*/ 2382 h 1443038"/>
              <a:gd name="connsiteX40" fmla="*/ 1690688 w 1709738"/>
              <a:gd name="connsiteY40" fmla="*/ 0 h 1443038"/>
              <a:gd name="connsiteX41" fmla="*/ 1702594 w 1709738"/>
              <a:gd name="connsiteY41" fmla="*/ 4763 h 1443038"/>
              <a:gd name="connsiteX42" fmla="*/ 1704975 w 1709738"/>
              <a:gd name="connsiteY42" fmla="*/ 9525 h 1443038"/>
              <a:gd name="connsiteX43" fmla="*/ 1709738 w 1709738"/>
              <a:gd name="connsiteY43" fmla="*/ 19050 h 1443038"/>
              <a:gd name="connsiteX44" fmla="*/ 1707357 w 1709738"/>
              <a:gd name="connsiteY44" fmla="*/ 38100 h 1443038"/>
              <a:gd name="connsiteX45" fmla="*/ 1671638 w 1709738"/>
              <a:gd name="connsiteY45" fmla="*/ 83344 h 1443038"/>
              <a:gd name="connsiteX46" fmla="*/ 1554957 w 1709738"/>
              <a:gd name="connsiteY46" fmla="*/ 211932 h 1443038"/>
              <a:gd name="connsiteX47" fmla="*/ 1426369 w 1709738"/>
              <a:gd name="connsiteY47" fmla="*/ 357188 h 1443038"/>
              <a:gd name="connsiteX48" fmla="*/ 1288257 w 1709738"/>
              <a:gd name="connsiteY48" fmla="*/ 504825 h 1443038"/>
              <a:gd name="connsiteX49" fmla="*/ 1114425 w 1709738"/>
              <a:gd name="connsiteY49" fmla="*/ 661988 h 1443038"/>
              <a:gd name="connsiteX50" fmla="*/ 881063 w 1709738"/>
              <a:gd name="connsiteY50" fmla="*/ 866775 h 1443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09738" h="1443038">
                <a:moveTo>
                  <a:pt x="881063" y="866775"/>
                </a:moveTo>
                <a:lnTo>
                  <a:pt x="681038" y="1040607"/>
                </a:lnTo>
                <a:lnTo>
                  <a:pt x="473869" y="1226344"/>
                </a:lnTo>
                <a:lnTo>
                  <a:pt x="335757" y="1350169"/>
                </a:lnTo>
                <a:lnTo>
                  <a:pt x="285750" y="1404938"/>
                </a:lnTo>
                <a:lnTo>
                  <a:pt x="271463" y="1421607"/>
                </a:lnTo>
                <a:lnTo>
                  <a:pt x="245269" y="1438275"/>
                </a:lnTo>
                <a:lnTo>
                  <a:pt x="223838" y="1443038"/>
                </a:lnTo>
                <a:lnTo>
                  <a:pt x="207169" y="1438275"/>
                </a:lnTo>
                <a:lnTo>
                  <a:pt x="188119" y="1421607"/>
                </a:lnTo>
                <a:lnTo>
                  <a:pt x="145257" y="1359694"/>
                </a:lnTo>
                <a:lnTo>
                  <a:pt x="102394" y="1278732"/>
                </a:lnTo>
                <a:lnTo>
                  <a:pt x="78582" y="1214438"/>
                </a:lnTo>
                <a:lnTo>
                  <a:pt x="52388" y="1133475"/>
                </a:lnTo>
                <a:lnTo>
                  <a:pt x="26194" y="1050132"/>
                </a:lnTo>
                <a:lnTo>
                  <a:pt x="11907" y="995363"/>
                </a:lnTo>
                <a:lnTo>
                  <a:pt x="2382" y="947738"/>
                </a:lnTo>
                <a:lnTo>
                  <a:pt x="0" y="914400"/>
                </a:lnTo>
                <a:lnTo>
                  <a:pt x="2382" y="892969"/>
                </a:lnTo>
                <a:lnTo>
                  <a:pt x="9525" y="881063"/>
                </a:lnTo>
                <a:lnTo>
                  <a:pt x="23813" y="881063"/>
                </a:lnTo>
                <a:lnTo>
                  <a:pt x="40482" y="890588"/>
                </a:lnTo>
                <a:lnTo>
                  <a:pt x="114300" y="971550"/>
                </a:lnTo>
                <a:lnTo>
                  <a:pt x="142875" y="1000125"/>
                </a:lnTo>
                <a:lnTo>
                  <a:pt x="173832" y="1028700"/>
                </a:lnTo>
                <a:lnTo>
                  <a:pt x="192882" y="1042988"/>
                </a:lnTo>
                <a:lnTo>
                  <a:pt x="219075" y="1050132"/>
                </a:lnTo>
                <a:lnTo>
                  <a:pt x="247650" y="1050132"/>
                </a:lnTo>
                <a:lnTo>
                  <a:pt x="285750" y="1035844"/>
                </a:lnTo>
                <a:lnTo>
                  <a:pt x="395288" y="959644"/>
                </a:lnTo>
                <a:lnTo>
                  <a:pt x="564357" y="838200"/>
                </a:lnTo>
                <a:lnTo>
                  <a:pt x="762000" y="704850"/>
                </a:lnTo>
                <a:lnTo>
                  <a:pt x="962025" y="569119"/>
                </a:lnTo>
                <a:lnTo>
                  <a:pt x="1121569" y="464344"/>
                </a:lnTo>
                <a:lnTo>
                  <a:pt x="1295400" y="316707"/>
                </a:lnTo>
                <a:lnTo>
                  <a:pt x="1447800" y="190500"/>
                </a:lnTo>
                <a:lnTo>
                  <a:pt x="1557338" y="102394"/>
                </a:lnTo>
                <a:lnTo>
                  <a:pt x="1635919" y="38100"/>
                </a:lnTo>
                <a:lnTo>
                  <a:pt x="1659732" y="14288"/>
                </a:lnTo>
                <a:lnTo>
                  <a:pt x="1676400" y="2382"/>
                </a:lnTo>
                <a:lnTo>
                  <a:pt x="1690688" y="0"/>
                </a:lnTo>
                <a:lnTo>
                  <a:pt x="1702594" y="4763"/>
                </a:lnTo>
                <a:lnTo>
                  <a:pt x="1704975" y="9525"/>
                </a:lnTo>
                <a:lnTo>
                  <a:pt x="1709738" y="19050"/>
                </a:lnTo>
                <a:lnTo>
                  <a:pt x="1707357" y="38100"/>
                </a:lnTo>
                <a:lnTo>
                  <a:pt x="1671638" y="83344"/>
                </a:lnTo>
                <a:lnTo>
                  <a:pt x="1554957" y="211932"/>
                </a:lnTo>
                <a:lnTo>
                  <a:pt x="1426369" y="357188"/>
                </a:lnTo>
                <a:lnTo>
                  <a:pt x="1288257" y="504825"/>
                </a:lnTo>
                <a:lnTo>
                  <a:pt x="1114425" y="661988"/>
                </a:lnTo>
                <a:lnTo>
                  <a:pt x="881063" y="8667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51A395A-624B-463B-80BB-8970BC674179}"/>
              </a:ext>
            </a:extLst>
          </p:cNvPr>
          <p:cNvSpPr/>
          <p:nvPr/>
        </p:nvSpPr>
        <p:spPr>
          <a:xfrm>
            <a:off x="5534025" y="2386013"/>
            <a:ext cx="604838" cy="673100"/>
          </a:xfrm>
          <a:custGeom>
            <a:avLst/>
            <a:gdLst>
              <a:gd name="connsiteX0" fmla="*/ 211931 w 604838"/>
              <a:gd name="connsiteY0" fmla="*/ 273843 h 673893"/>
              <a:gd name="connsiteX1" fmla="*/ 121444 w 604838"/>
              <a:gd name="connsiteY1" fmla="*/ 173831 h 673893"/>
              <a:gd name="connsiteX2" fmla="*/ 40481 w 604838"/>
              <a:gd name="connsiteY2" fmla="*/ 92868 h 673893"/>
              <a:gd name="connsiteX3" fmla="*/ 26194 w 604838"/>
              <a:gd name="connsiteY3" fmla="*/ 73818 h 673893"/>
              <a:gd name="connsiteX4" fmla="*/ 4763 w 604838"/>
              <a:gd name="connsiteY4" fmla="*/ 42862 h 673893"/>
              <a:gd name="connsiteX5" fmla="*/ 0 w 604838"/>
              <a:gd name="connsiteY5" fmla="*/ 26193 h 673893"/>
              <a:gd name="connsiteX6" fmla="*/ 0 w 604838"/>
              <a:gd name="connsiteY6" fmla="*/ 9525 h 673893"/>
              <a:gd name="connsiteX7" fmla="*/ 11906 w 604838"/>
              <a:gd name="connsiteY7" fmla="*/ 0 h 673893"/>
              <a:gd name="connsiteX8" fmla="*/ 42863 w 604838"/>
              <a:gd name="connsiteY8" fmla="*/ 0 h 673893"/>
              <a:gd name="connsiteX9" fmla="*/ 123825 w 604838"/>
              <a:gd name="connsiteY9" fmla="*/ 40481 h 673893"/>
              <a:gd name="connsiteX10" fmla="*/ 250031 w 604838"/>
              <a:gd name="connsiteY10" fmla="*/ 104775 h 673893"/>
              <a:gd name="connsiteX11" fmla="*/ 319088 w 604838"/>
              <a:gd name="connsiteY11" fmla="*/ 140493 h 673893"/>
              <a:gd name="connsiteX12" fmla="*/ 402431 w 604838"/>
              <a:gd name="connsiteY12" fmla="*/ 192881 h 673893"/>
              <a:gd name="connsiteX13" fmla="*/ 457200 w 604838"/>
              <a:gd name="connsiteY13" fmla="*/ 230981 h 673893"/>
              <a:gd name="connsiteX14" fmla="*/ 495300 w 604838"/>
              <a:gd name="connsiteY14" fmla="*/ 264318 h 673893"/>
              <a:gd name="connsiteX15" fmla="*/ 523875 w 604838"/>
              <a:gd name="connsiteY15" fmla="*/ 292893 h 673893"/>
              <a:gd name="connsiteX16" fmla="*/ 547688 w 604838"/>
              <a:gd name="connsiteY16" fmla="*/ 323850 h 673893"/>
              <a:gd name="connsiteX17" fmla="*/ 573881 w 604838"/>
              <a:gd name="connsiteY17" fmla="*/ 371475 h 673893"/>
              <a:gd name="connsiteX18" fmla="*/ 590550 w 604838"/>
              <a:gd name="connsiteY18" fmla="*/ 414337 h 673893"/>
              <a:gd name="connsiteX19" fmla="*/ 602456 w 604838"/>
              <a:gd name="connsiteY19" fmla="*/ 466725 h 673893"/>
              <a:gd name="connsiteX20" fmla="*/ 604838 w 604838"/>
              <a:gd name="connsiteY20" fmla="*/ 531018 h 673893"/>
              <a:gd name="connsiteX21" fmla="*/ 604838 w 604838"/>
              <a:gd name="connsiteY21" fmla="*/ 547687 h 673893"/>
              <a:gd name="connsiteX22" fmla="*/ 597694 w 604838"/>
              <a:gd name="connsiteY22" fmla="*/ 581025 h 673893"/>
              <a:gd name="connsiteX23" fmla="*/ 585788 w 604838"/>
              <a:gd name="connsiteY23" fmla="*/ 611981 h 673893"/>
              <a:gd name="connsiteX24" fmla="*/ 561975 w 604838"/>
              <a:gd name="connsiteY24" fmla="*/ 645318 h 673893"/>
              <a:gd name="connsiteX25" fmla="*/ 538163 w 604838"/>
              <a:gd name="connsiteY25" fmla="*/ 661987 h 673893"/>
              <a:gd name="connsiteX26" fmla="*/ 516731 w 604838"/>
              <a:gd name="connsiteY26" fmla="*/ 671512 h 673893"/>
              <a:gd name="connsiteX27" fmla="*/ 492919 w 604838"/>
              <a:gd name="connsiteY27" fmla="*/ 673893 h 673893"/>
              <a:gd name="connsiteX28" fmla="*/ 461963 w 604838"/>
              <a:gd name="connsiteY28" fmla="*/ 666750 h 673893"/>
              <a:gd name="connsiteX29" fmla="*/ 435769 w 604838"/>
              <a:gd name="connsiteY29" fmla="*/ 652462 h 673893"/>
              <a:gd name="connsiteX30" fmla="*/ 416719 w 604838"/>
              <a:gd name="connsiteY30" fmla="*/ 638175 h 673893"/>
              <a:gd name="connsiteX31" fmla="*/ 364331 w 604838"/>
              <a:gd name="connsiteY31" fmla="*/ 535781 h 673893"/>
              <a:gd name="connsiteX32" fmla="*/ 309563 w 604838"/>
              <a:gd name="connsiteY32" fmla="*/ 423862 h 673893"/>
              <a:gd name="connsiteX33" fmla="*/ 290513 w 604838"/>
              <a:gd name="connsiteY33" fmla="*/ 378618 h 673893"/>
              <a:gd name="connsiteX34" fmla="*/ 211931 w 604838"/>
              <a:gd name="connsiteY34" fmla="*/ 273843 h 6738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04838" h="673893">
                <a:moveTo>
                  <a:pt x="211931" y="273843"/>
                </a:moveTo>
                <a:lnTo>
                  <a:pt x="121444" y="173831"/>
                </a:lnTo>
                <a:lnTo>
                  <a:pt x="40481" y="92868"/>
                </a:lnTo>
                <a:lnTo>
                  <a:pt x="26194" y="73818"/>
                </a:lnTo>
                <a:lnTo>
                  <a:pt x="4763" y="42862"/>
                </a:lnTo>
                <a:lnTo>
                  <a:pt x="0" y="26193"/>
                </a:lnTo>
                <a:lnTo>
                  <a:pt x="0" y="9525"/>
                </a:lnTo>
                <a:lnTo>
                  <a:pt x="11906" y="0"/>
                </a:lnTo>
                <a:lnTo>
                  <a:pt x="42863" y="0"/>
                </a:lnTo>
                <a:lnTo>
                  <a:pt x="123825" y="40481"/>
                </a:lnTo>
                <a:lnTo>
                  <a:pt x="250031" y="104775"/>
                </a:lnTo>
                <a:lnTo>
                  <a:pt x="319088" y="140493"/>
                </a:lnTo>
                <a:lnTo>
                  <a:pt x="402431" y="192881"/>
                </a:lnTo>
                <a:lnTo>
                  <a:pt x="457200" y="230981"/>
                </a:lnTo>
                <a:lnTo>
                  <a:pt x="495300" y="264318"/>
                </a:lnTo>
                <a:lnTo>
                  <a:pt x="523875" y="292893"/>
                </a:lnTo>
                <a:lnTo>
                  <a:pt x="547688" y="323850"/>
                </a:lnTo>
                <a:lnTo>
                  <a:pt x="573881" y="371475"/>
                </a:lnTo>
                <a:lnTo>
                  <a:pt x="590550" y="414337"/>
                </a:lnTo>
                <a:lnTo>
                  <a:pt x="602456" y="466725"/>
                </a:lnTo>
                <a:lnTo>
                  <a:pt x="604838" y="531018"/>
                </a:lnTo>
                <a:lnTo>
                  <a:pt x="604838" y="547687"/>
                </a:lnTo>
                <a:lnTo>
                  <a:pt x="597694" y="581025"/>
                </a:lnTo>
                <a:lnTo>
                  <a:pt x="585788" y="611981"/>
                </a:lnTo>
                <a:lnTo>
                  <a:pt x="561975" y="645318"/>
                </a:lnTo>
                <a:lnTo>
                  <a:pt x="538163" y="661987"/>
                </a:lnTo>
                <a:lnTo>
                  <a:pt x="516731" y="671512"/>
                </a:lnTo>
                <a:lnTo>
                  <a:pt x="492919" y="673893"/>
                </a:lnTo>
                <a:lnTo>
                  <a:pt x="461963" y="666750"/>
                </a:lnTo>
                <a:lnTo>
                  <a:pt x="435769" y="652462"/>
                </a:lnTo>
                <a:lnTo>
                  <a:pt x="416719" y="638175"/>
                </a:lnTo>
                <a:lnTo>
                  <a:pt x="364331" y="535781"/>
                </a:lnTo>
                <a:lnTo>
                  <a:pt x="309563" y="423862"/>
                </a:lnTo>
                <a:lnTo>
                  <a:pt x="290513" y="378618"/>
                </a:lnTo>
                <a:lnTo>
                  <a:pt x="211931" y="27384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13EDF4E-BD0F-4C7B-8255-BCE35D332C38}"/>
              </a:ext>
            </a:extLst>
          </p:cNvPr>
          <p:cNvSpPr/>
          <p:nvPr/>
        </p:nvSpPr>
        <p:spPr>
          <a:xfrm>
            <a:off x="6291264" y="2087564"/>
            <a:ext cx="541337" cy="712787"/>
          </a:xfrm>
          <a:custGeom>
            <a:avLst/>
            <a:gdLst>
              <a:gd name="connsiteX0" fmla="*/ 185737 w 540543"/>
              <a:gd name="connsiteY0" fmla="*/ 247650 h 711994"/>
              <a:gd name="connsiteX1" fmla="*/ 88106 w 540543"/>
              <a:gd name="connsiteY1" fmla="*/ 107157 h 711994"/>
              <a:gd name="connsiteX2" fmla="*/ 0 w 540543"/>
              <a:gd name="connsiteY2" fmla="*/ 2382 h 711994"/>
              <a:gd name="connsiteX3" fmla="*/ 69056 w 540543"/>
              <a:gd name="connsiteY3" fmla="*/ 0 h 711994"/>
              <a:gd name="connsiteX4" fmla="*/ 178593 w 540543"/>
              <a:gd name="connsiteY4" fmla="*/ 61913 h 711994"/>
              <a:gd name="connsiteX5" fmla="*/ 257175 w 540543"/>
              <a:gd name="connsiteY5" fmla="*/ 111919 h 711994"/>
              <a:gd name="connsiteX6" fmla="*/ 321468 w 540543"/>
              <a:gd name="connsiteY6" fmla="*/ 161925 h 711994"/>
              <a:gd name="connsiteX7" fmla="*/ 381000 w 540543"/>
              <a:gd name="connsiteY7" fmla="*/ 214313 h 711994"/>
              <a:gd name="connsiteX8" fmla="*/ 433387 w 540543"/>
              <a:gd name="connsiteY8" fmla="*/ 266700 h 711994"/>
              <a:gd name="connsiteX9" fmla="*/ 471487 w 540543"/>
              <a:gd name="connsiteY9" fmla="*/ 316707 h 711994"/>
              <a:gd name="connsiteX10" fmla="*/ 504825 w 540543"/>
              <a:gd name="connsiteY10" fmla="*/ 364332 h 711994"/>
              <a:gd name="connsiteX11" fmla="*/ 526256 w 540543"/>
              <a:gd name="connsiteY11" fmla="*/ 414338 h 711994"/>
              <a:gd name="connsiteX12" fmla="*/ 540543 w 540543"/>
              <a:gd name="connsiteY12" fmla="*/ 452438 h 711994"/>
              <a:gd name="connsiteX13" fmla="*/ 540543 w 540543"/>
              <a:gd name="connsiteY13" fmla="*/ 504825 h 711994"/>
              <a:gd name="connsiteX14" fmla="*/ 531018 w 540543"/>
              <a:gd name="connsiteY14" fmla="*/ 557213 h 711994"/>
              <a:gd name="connsiteX15" fmla="*/ 509587 w 540543"/>
              <a:gd name="connsiteY15" fmla="*/ 607219 h 711994"/>
              <a:gd name="connsiteX16" fmla="*/ 490537 w 540543"/>
              <a:gd name="connsiteY16" fmla="*/ 645319 h 711994"/>
              <a:gd name="connsiteX17" fmla="*/ 461962 w 540543"/>
              <a:gd name="connsiteY17" fmla="*/ 681038 h 711994"/>
              <a:gd name="connsiteX18" fmla="*/ 428625 w 540543"/>
              <a:gd name="connsiteY18" fmla="*/ 704850 h 711994"/>
              <a:gd name="connsiteX19" fmla="*/ 402431 w 540543"/>
              <a:gd name="connsiteY19" fmla="*/ 711994 h 711994"/>
              <a:gd name="connsiteX20" fmla="*/ 378618 w 540543"/>
              <a:gd name="connsiteY20" fmla="*/ 709613 h 711994"/>
              <a:gd name="connsiteX21" fmla="*/ 352425 w 540543"/>
              <a:gd name="connsiteY21" fmla="*/ 700088 h 711994"/>
              <a:gd name="connsiteX22" fmla="*/ 323850 w 540543"/>
              <a:gd name="connsiteY22" fmla="*/ 669132 h 711994"/>
              <a:gd name="connsiteX23" fmla="*/ 307181 w 540543"/>
              <a:gd name="connsiteY23" fmla="*/ 633413 h 711994"/>
              <a:gd name="connsiteX24" fmla="*/ 295275 w 540543"/>
              <a:gd name="connsiteY24" fmla="*/ 569119 h 711994"/>
              <a:gd name="connsiteX25" fmla="*/ 276225 w 540543"/>
              <a:gd name="connsiteY25" fmla="*/ 454819 h 711994"/>
              <a:gd name="connsiteX26" fmla="*/ 254793 w 540543"/>
              <a:gd name="connsiteY26" fmla="*/ 381000 h 711994"/>
              <a:gd name="connsiteX27" fmla="*/ 185737 w 540543"/>
              <a:gd name="connsiteY27" fmla="*/ 247650 h 711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40543" h="711994">
                <a:moveTo>
                  <a:pt x="185737" y="247650"/>
                </a:moveTo>
                <a:lnTo>
                  <a:pt x="88106" y="107157"/>
                </a:lnTo>
                <a:lnTo>
                  <a:pt x="0" y="2382"/>
                </a:lnTo>
                <a:lnTo>
                  <a:pt x="69056" y="0"/>
                </a:lnTo>
                <a:lnTo>
                  <a:pt x="178593" y="61913"/>
                </a:lnTo>
                <a:lnTo>
                  <a:pt x="257175" y="111919"/>
                </a:lnTo>
                <a:lnTo>
                  <a:pt x="321468" y="161925"/>
                </a:lnTo>
                <a:lnTo>
                  <a:pt x="381000" y="214313"/>
                </a:lnTo>
                <a:lnTo>
                  <a:pt x="433387" y="266700"/>
                </a:lnTo>
                <a:lnTo>
                  <a:pt x="471487" y="316707"/>
                </a:lnTo>
                <a:lnTo>
                  <a:pt x="504825" y="364332"/>
                </a:lnTo>
                <a:lnTo>
                  <a:pt x="526256" y="414338"/>
                </a:lnTo>
                <a:lnTo>
                  <a:pt x="540543" y="452438"/>
                </a:lnTo>
                <a:lnTo>
                  <a:pt x="540543" y="504825"/>
                </a:lnTo>
                <a:lnTo>
                  <a:pt x="531018" y="557213"/>
                </a:lnTo>
                <a:lnTo>
                  <a:pt x="509587" y="607219"/>
                </a:lnTo>
                <a:lnTo>
                  <a:pt x="490537" y="645319"/>
                </a:lnTo>
                <a:lnTo>
                  <a:pt x="461962" y="681038"/>
                </a:lnTo>
                <a:lnTo>
                  <a:pt x="428625" y="704850"/>
                </a:lnTo>
                <a:lnTo>
                  <a:pt x="402431" y="711994"/>
                </a:lnTo>
                <a:lnTo>
                  <a:pt x="378618" y="709613"/>
                </a:lnTo>
                <a:lnTo>
                  <a:pt x="352425" y="700088"/>
                </a:lnTo>
                <a:lnTo>
                  <a:pt x="323850" y="669132"/>
                </a:lnTo>
                <a:lnTo>
                  <a:pt x="307181" y="633413"/>
                </a:lnTo>
                <a:lnTo>
                  <a:pt x="295275" y="569119"/>
                </a:lnTo>
                <a:lnTo>
                  <a:pt x="276225" y="454819"/>
                </a:lnTo>
                <a:lnTo>
                  <a:pt x="254793" y="381000"/>
                </a:lnTo>
                <a:lnTo>
                  <a:pt x="185737" y="2476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CD91EB3-51FF-4DA1-A746-062389546EDD}"/>
              </a:ext>
            </a:extLst>
          </p:cNvPr>
          <p:cNvSpPr/>
          <p:nvPr/>
        </p:nvSpPr>
        <p:spPr>
          <a:xfrm>
            <a:off x="7008813" y="1858964"/>
            <a:ext cx="1047750" cy="1050925"/>
          </a:xfrm>
          <a:custGeom>
            <a:avLst/>
            <a:gdLst>
              <a:gd name="connsiteX0" fmla="*/ 626269 w 1047750"/>
              <a:gd name="connsiteY0" fmla="*/ 671513 h 1050132"/>
              <a:gd name="connsiteX1" fmla="*/ 435769 w 1047750"/>
              <a:gd name="connsiteY1" fmla="*/ 814388 h 1050132"/>
              <a:gd name="connsiteX2" fmla="*/ 276225 w 1047750"/>
              <a:gd name="connsiteY2" fmla="*/ 914400 h 1050132"/>
              <a:gd name="connsiteX3" fmla="*/ 128587 w 1047750"/>
              <a:gd name="connsiteY3" fmla="*/ 1000125 h 1050132"/>
              <a:gd name="connsiteX4" fmla="*/ 40481 w 1047750"/>
              <a:gd name="connsiteY4" fmla="*/ 1045369 h 1050132"/>
              <a:gd name="connsiteX5" fmla="*/ 19050 w 1047750"/>
              <a:gd name="connsiteY5" fmla="*/ 1050132 h 1050132"/>
              <a:gd name="connsiteX6" fmla="*/ 7144 w 1047750"/>
              <a:gd name="connsiteY6" fmla="*/ 1042988 h 1050132"/>
              <a:gd name="connsiteX7" fmla="*/ 0 w 1047750"/>
              <a:gd name="connsiteY7" fmla="*/ 1023938 h 1050132"/>
              <a:gd name="connsiteX8" fmla="*/ 11906 w 1047750"/>
              <a:gd name="connsiteY8" fmla="*/ 995363 h 1050132"/>
              <a:gd name="connsiteX9" fmla="*/ 38100 w 1047750"/>
              <a:gd name="connsiteY9" fmla="*/ 971550 h 1050132"/>
              <a:gd name="connsiteX10" fmla="*/ 176212 w 1047750"/>
              <a:gd name="connsiteY10" fmla="*/ 864394 h 1050132"/>
              <a:gd name="connsiteX11" fmla="*/ 271462 w 1047750"/>
              <a:gd name="connsiteY11" fmla="*/ 783432 h 1050132"/>
              <a:gd name="connsiteX12" fmla="*/ 385762 w 1047750"/>
              <a:gd name="connsiteY12" fmla="*/ 676275 h 1050132"/>
              <a:gd name="connsiteX13" fmla="*/ 473869 w 1047750"/>
              <a:gd name="connsiteY13" fmla="*/ 581025 h 1050132"/>
              <a:gd name="connsiteX14" fmla="*/ 578644 w 1047750"/>
              <a:gd name="connsiteY14" fmla="*/ 452438 h 1050132"/>
              <a:gd name="connsiteX15" fmla="*/ 616744 w 1047750"/>
              <a:gd name="connsiteY15" fmla="*/ 395288 h 1050132"/>
              <a:gd name="connsiteX16" fmla="*/ 635794 w 1047750"/>
              <a:gd name="connsiteY16" fmla="*/ 350044 h 1050132"/>
              <a:gd name="connsiteX17" fmla="*/ 642937 w 1047750"/>
              <a:gd name="connsiteY17" fmla="*/ 297657 h 1050132"/>
              <a:gd name="connsiteX18" fmla="*/ 635794 w 1047750"/>
              <a:gd name="connsiteY18" fmla="*/ 233363 h 1050132"/>
              <a:gd name="connsiteX19" fmla="*/ 616744 w 1047750"/>
              <a:gd name="connsiteY19" fmla="*/ 173832 h 1050132"/>
              <a:gd name="connsiteX20" fmla="*/ 564356 w 1047750"/>
              <a:gd name="connsiteY20" fmla="*/ 92869 h 1050132"/>
              <a:gd name="connsiteX21" fmla="*/ 547687 w 1047750"/>
              <a:gd name="connsiteY21" fmla="*/ 66675 h 1050132"/>
              <a:gd name="connsiteX22" fmla="*/ 538162 w 1047750"/>
              <a:gd name="connsiteY22" fmla="*/ 42863 h 1050132"/>
              <a:gd name="connsiteX23" fmla="*/ 538162 w 1047750"/>
              <a:gd name="connsiteY23" fmla="*/ 16669 h 1050132"/>
              <a:gd name="connsiteX24" fmla="*/ 545306 w 1047750"/>
              <a:gd name="connsiteY24" fmla="*/ 2382 h 1050132"/>
              <a:gd name="connsiteX25" fmla="*/ 569119 w 1047750"/>
              <a:gd name="connsiteY25" fmla="*/ 0 h 1050132"/>
              <a:gd name="connsiteX26" fmla="*/ 600075 w 1047750"/>
              <a:gd name="connsiteY26" fmla="*/ 7144 h 1050132"/>
              <a:gd name="connsiteX27" fmla="*/ 666750 w 1047750"/>
              <a:gd name="connsiteY27" fmla="*/ 28575 h 1050132"/>
              <a:gd name="connsiteX28" fmla="*/ 764381 w 1047750"/>
              <a:gd name="connsiteY28" fmla="*/ 69057 h 1050132"/>
              <a:gd name="connsiteX29" fmla="*/ 854869 w 1047750"/>
              <a:gd name="connsiteY29" fmla="*/ 111919 h 1050132"/>
              <a:gd name="connsiteX30" fmla="*/ 921544 w 1047750"/>
              <a:gd name="connsiteY30" fmla="*/ 154782 h 1050132"/>
              <a:gd name="connsiteX31" fmla="*/ 976312 w 1047750"/>
              <a:gd name="connsiteY31" fmla="*/ 200025 h 1050132"/>
              <a:gd name="connsiteX32" fmla="*/ 1031081 w 1047750"/>
              <a:gd name="connsiteY32" fmla="*/ 259557 h 1050132"/>
              <a:gd name="connsiteX33" fmla="*/ 1045369 w 1047750"/>
              <a:gd name="connsiteY33" fmla="*/ 288132 h 1050132"/>
              <a:gd name="connsiteX34" fmla="*/ 1047750 w 1047750"/>
              <a:gd name="connsiteY34" fmla="*/ 307182 h 1050132"/>
              <a:gd name="connsiteX35" fmla="*/ 1042987 w 1047750"/>
              <a:gd name="connsiteY35" fmla="*/ 333375 h 1050132"/>
              <a:gd name="connsiteX36" fmla="*/ 1021556 w 1047750"/>
              <a:gd name="connsiteY36" fmla="*/ 352425 h 1050132"/>
              <a:gd name="connsiteX37" fmla="*/ 945356 w 1047750"/>
              <a:gd name="connsiteY37" fmla="*/ 390525 h 1050132"/>
              <a:gd name="connsiteX38" fmla="*/ 890587 w 1047750"/>
              <a:gd name="connsiteY38" fmla="*/ 431007 h 1050132"/>
              <a:gd name="connsiteX39" fmla="*/ 816769 w 1047750"/>
              <a:gd name="connsiteY39" fmla="*/ 504825 h 1050132"/>
              <a:gd name="connsiteX40" fmla="*/ 723900 w 1047750"/>
              <a:gd name="connsiteY40" fmla="*/ 590550 h 1050132"/>
              <a:gd name="connsiteX41" fmla="*/ 626269 w 1047750"/>
              <a:gd name="connsiteY41" fmla="*/ 671513 h 1050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7750" h="1050132">
                <a:moveTo>
                  <a:pt x="626269" y="671513"/>
                </a:moveTo>
                <a:lnTo>
                  <a:pt x="435769" y="814388"/>
                </a:lnTo>
                <a:lnTo>
                  <a:pt x="276225" y="914400"/>
                </a:lnTo>
                <a:lnTo>
                  <a:pt x="128587" y="1000125"/>
                </a:lnTo>
                <a:lnTo>
                  <a:pt x="40481" y="1045369"/>
                </a:lnTo>
                <a:lnTo>
                  <a:pt x="19050" y="1050132"/>
                </a:lnTo>
                <a:lnTo>
                  <a:pt x="7144" y="1042988"/>
                </a:lnTo>
                <a:lnTo>
                  <a:pt x="0" y="1023938"/>
                </a:lnTo>
                <a:lnTo>
                  <a:pt x="11906" y="995363"/>
                </a:lnTo>
                <a:lnTo>
                  <a:pt x="38100" y="971550"/>
                </a:lnTo>
                <a:lnTo>
                  <a:pt x="176212" y="864394"/>
                </a:lnTo>
                <a:lnTo>
                  <a:pt x="271462" y="783432"/>
                </a:lnTo>
                <a:lnTo>
                  <a:pt x="385762" y="676275"/>
                </a:lnTo>
                <a:lnTo>
                  <a:pt x="473869" y="581025"/>
                </a:lnTo>
                <a:lnTo>
                  <a:pt x="578644" y="452438"/>
                </a:lnTo>
                <a:lnTo>
                  <a:pt x="616744" y="395288"/>
                </a:lnTo>
                <a:lnTo>
                  <a:pt x="635794" y="350044"/>
                </a:lnTo>
                <a:lnTo>
                  <a:pt x="642937" y="297657"/>
                </a:lnTo>
                <a:lnTo>
                  <a:pt x="635794" y="233363"/>
                </a:lnTo>
                <a:lnTo>
                  <a:pt x="616744" y="173832"/>
                </a:lnTo>
                <a:lnTo>
                  <a:pt x="564356" y="92869"/>
                </a:lnTo>
                <a:lnTo>
                  <a:pt x="547687" y="66675"/>
                </a:lnTo>
                <a:lnTo>
                  <a:pt x="538162" y="42863"/>
                </a:lnTo>
                <a:lnTo>
                  <a:pt x="538162" y="16669"/>
                </a:lnTo>
                <a:lnTo>
                  <a:pt x="545306" y="2382"/>
                </a:lnTo>
                <a:lnTo>
                  <a:pt x="569119" y="0"/>
                </a:lnTo>
                <a:lnTo>
                  <a:pt x="600075" y="7144"/>
                </a:lnTo>
                <a:lnTo>
                  <a:pt x="666750" y="28575"/>
                </a:lnTo>
                <a:lnTo>
                  <a:pt x="764381" y="69057"/>
                </a:lnTo>
                <a:lnTo>
                  <a:pt x="854869" y="111919"/>
                </a:lnTo>
                <a:lnTo>
                  <a:pt x="921544" y="154782"/>
                </a:lnTo>
                <a:lnTo>
                  <a:pt x="976312" y="200025"/>
                </a:lnTo>
                <a:lnTo>
                  <a:pt x="1031081" y="259557"/>
                </a:lnTo>
                <a:lnTo>
                  <a:pt x="1045369" y="288132"/>
                </a:lnTo>
                <a:lnTo>
                  <a:pt x="1047750" y="307182"/>
                </a:lnTo>
                <a:lnTo>
                  <a:pt x="1042987" y="333375"/>
                </a:lnTo>
                <a:lnTo>
                  <a:pt x="1021556" y="352425"/>
                </a:lnTo>
                <a:lnTo>
                  <a:pt x="945356" y="390525"/>
                </a:lnTo>
                <a:lnTo>
                  <a:pt x="890587" y="431007"/>
                </a:lnTo>
                <a:lnTo>
                  <a:pt x="816769" y="504825"/>
                </a:lnTo>
                <a:lnTo>
                  <a:pt x="723900" y="590550"/>
                </a:lnTo>
                <a:lnTo>
                  <a:pt x="626269" y="67151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4F5BA953-1267-4C52-AC09-C1B769DCE6E0}"/>
              </a:ext>
            </a:extLst>
          </p:cNvPr>
          <p:cNvSpPr/>
          <p:nvPr/>
        </p:nvSpPr>
        <p:spPr>
          <a:xfrm>
            <a:off x="5524500" y="2890839"/>
            <a:ext cx="2851150" cy="523875"/>
          </a:xfrm>
          <a:custGeom>
            <a:avLst/>
            <a:gdLst>
              <a:gd name="connsiteX0" fmla="*/ 1521619 w 2850356"/>
              <a:gd name="connsiteY0" fmla="*/ 288131 h 523875"/>
              <a:gd name="connsiteX1" fmla="*/ 1164431 w 2850356"/>
              <a:gd name="connsiteY1" fmla="*/ 345281 h 523875"/>
              <a:gd name="connsiteX2" fmla="*/ 888206 w 2850356"/>
              <a:gd name="connsiteY2" fmla="*/ 397668 h 523875"/>
              <a:gd name="connsiteX3" fmla="*/ 738188 w 2850356"/>
              <a:gd name="connsiteY3" fmla="*/ 431006 h 523875"/>
              <a:gd name="connsiteX4" fmla="*/ 533400 w 2850356"/>
              <a:gd name="connsiteY4" fmla="*/ 473868 h 523875"/>
              <a:gd name="connsiteX5" fmla="*/ 483394 w 2850356"/>
              <a:gd name="connsiteY5" fmla="*/ 490537 h 523875"/>
              <a:gd name="connsiteX6" fmla="*/ 426244 w 2850356"/>
              <a:gd name="connsiteY6" fmla="*/ 504825 h 523875"/>
              <a:gd name="connsiteX7" fmla="*/ 371475 w 2850356"/>
              <a:gd name="connsiteY7" fmla="*/ 514350 h 523875"/>
              <a:gd name="connsiteX8" fmla="*/ 295275 w 2850356"/>
              <a:gd name="connsiteY8" fmla="*/ 523875 h 523875"/>
              <a:gd name="connsiteX9" fmla="*/ 228600 w 2850356"/>
              <a:gd name="connsiteY9" fmla="*/ 521493 h 523875"/>
              <a:gd name="connsiteX10" fmla="*/ 180975 w 2850356"/>
              <a:gd name="connsiteY10" fmla="*/ 519112 h 523875"/>
              <a:gd name="connsiteX11" fmla="*/ 126206 w 2850356"/>
              <a:gd name="connsiteY11" fmla="*/ 509587 h 523875"/>
              <a:gd name="connsiteX12" fmla="*/ 52388 w 2850356"/>
              <a:gd name="connsiteY12" fmla="*/ 488156 h 523875"/>
              <a:gd name="connsiteX13" fmla="*/ 0 w 2850356"/>
              <a:gd name="connsiteY13" fmla="*/ 314325 h 523875"/>
              <a:gd name="connsiteX14" fmla="*/ 195263 w 2850356"/>
              <a:gd name="connsiteY14" fmla="*/ 323850 h 523875"/>
              <a:gd name="connsiteX15" fmla="*/ 278606 w 2850356"/>
              <a:gd name="connsiteY15" fmla="*/ 321468 h 523875"/>
              <a:gd name="connsiteX16" fmla="*/ 383381 w 2850356"/>
              <a:gd name="connsiteY16" fmla="*/ 314325 h 523875"/>
              <a:gd name="connsiteX17" fmla="*/ 569119 w 2850356"/>
              <a:gd name="connsiteY17" fmla="*/ 288131 h 523875"/>
              <a:gd name="connsiteX18" fmla="*/ 842963 w 2850356"/>
              <a:gd name="connsiteY18" fmla="*/ 240506 h 523875"/>
              <a:gd name="connsiteX19" fmla="*/ 1245394 w 2850356"/>
              <a:gd name="connsiteY19" fmla="*/ 178593 h 523875"/>
              <a:gd name="connsiteX20" fmla="*/ 1593056 w 2850356"/>
              <a:gd name="connsiteY20" fmla="*/ 126206 h 523875"/>
              <a:gd name="connsiteX21" fmla="*/ 1893094 w 2850356"/>
              <a:gd name="connsiteY21" fmla="*/ 83343 h 523875"/>
              <a:gd name="connsiteX22" fmla="*/ 2224088 w 2850356"/>
              <a:gd name="connsiteY22" fmla="*/ 45243 h 523875"/>
              <a:gd name="connsiteX23" fmla="*/ 2443163 w 2850356"/>
              <a:gd name="connsiteY23" fmla="*/ 26193 h 523875"/>
              <a:gd name="connsiteX24" fmla="*/ 2552700 w 2850356"/>
              <a:gd name="connsiteY24" fmla="*/ 0 h 523875"/>
              <a:gd name="connsiteX25" fmla="*/ 2597944 w 2850356"/>
              <a:gd name="connsiteY25" fmla="*/ 38100 h 523875"/>
              <a:gd name="connsiteX26" fmla="*/ 2667000 w 2850356"/>
              <a:gd name="connsiteY26" fmla="*/ 107156 h 523875"/>
              <a:gd name="connsiteX27" fmla="*/ 2721769 w 2850356"/>
              <a:gd name="connsiteY27" fmla="*/ 159543 h 523875"/>
              <a:gd name="connsiteX28" fmla="*/ 2774156 w 2850356"/>
              <a:gd name="connsiteY28" fmla="*/ 223837 h 523875"/>
              <a:gd name="connsiteX29" fmla="*/ 2802731 w 2850356"/>
              <a:gd name="connsiteY29" fmla="*/ 264318 h 523875"/>
              <a:gd name="connsiteX30" fmla="*/ 2831306 w 2850356"/>
              <a:gd name="connsiteY30" fmla="*/ 307181 h 523875"/>
              <a:gd name="connsiteX31" fmla="*/ 2845594 w 2850356"/>
              <a:gd name="connsiteY31" fmla="*/ 335756 h 523875"/>
              <a:gd name="connsiteX32" fmla="*/ 2850356 w 2850356"/>
              <a:gd name="connsiteY32" fmla="*/ 364331 h 523875"/>
              <a:gd name="connsiteX33" fmla="*/ 2843213 w 2850356"/>
              <a:gd name="connsiteY33" fmla="*/ 392906 h 523875"/>
              <a:gd name="connsiteX34" fmla="*/ 2828925 w 2850356"/>
              <a:gd name="connsiteY34" fmla="*/ 407193 h 523875"/>
              <a:gd name="connsiteX35" fmla="*/ 2795588 w 2850356"/>
              <a:gd name="connsiteY35" fmla="*/ 414337 h 523875"/>
              <a:gd name="connsiteX36" fmla="*/ 2721769 w 2850356"/>
              <a:gd name="connsiteY36" fmla="*/ 407193 h 523875"/>
              <a:gd name="connsiteX37" fmla="*/ 2647950 w 2850356"/>
              <a:gd name="connsiteY37" fmla="*/ 404812 h 523875"/>
              <a:gd name="connsiteX38" fmla="*/ 2574131 w 2850356"/>
              <a:gd name="connsiteY38" fmla="*/ 409575 h 523875"/>
              <a:gd name="connsiteX39" fmla="*/ 2550319 w 2850356"/>
              <a:gd name="connsiteY39" fmla="*/ 416718 h 523875"/>
              <a:gd name="connsiteX40" fmla="*/ 2345531 w 2850356"/>
              <a:gd name="connsiteY40" fmla="*/ 257175 h 523875"/>
              <a:gd name="connsiteX41" fmla="*/ 2309813 w 2850356"/>
              <a:gd name="connsiteY41" fmla="*/ 235743 h 523875"/>
              <a:gd name="connsiteX42" fmla="*/ 2259806 w 2850356"/>
              <a:gd name="connsiteY42" fmla="*/ 226218 h 523875"/>
              <a:gd name="connsiteX43" fmla="*/ 2012156 w 2850356"/>
              <a:gd name="connsiteY43" fmla="*/ 235743 h 523875"/>
              <a:gd name="connsiteX44" fmla="*/ 1754981 w 2850356"/>
              <a:gd name="connsiteY44" fmla="*/ 257175 h 523875"/>
              <a:gd name="connsiteX45" fmla="*/ 1521619 w 2850356"/>
              <a:gd name="connsiteY45" fmla="*/ 288131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850356" h="523875">
                <a:moveTo>
                  <a:pt x="1521619" y="288131"/>
                </a:moveTo>
                <a:lnTo>
                  <a:pt x="1164431" y="345281"/>
                </a:lnTo>
                <a:lnTo>
                  <a:pt x="888206" y="397668"/>
                </a:lnTo>
                <a:lnTo>
                  <a:pt x="738188" y="431006"/>
                </a:lnTo>
                <a:lnTo>
                  <a:pt x="533400" y="473868"/>
                </a:lnTo>
                <a:lnTo>
                  <a:pt x="483394" y="490537"/>
                </a:lnTo>
                <a:lnTo>
                  <a:pt x="426244" y="504825"/>
                </a:lnTo>
                <a:lnTo>
                  <a:pt x="371475" y="514350"/>
                </a:lnTo>
                <a:lnTo>
                  <a:pt x="295275" y="523875"/>
                </a:lnTo>
                <a:lnTo>
                  <a:pt x="228600" y="521493"/>
                </a:lnTo>
                <a:lnTo>
                  <a:pt x="180975" y="519112"/>
                </a:lnTo>
                <a:lnTo>
                  <a:pt x="126206" y="509587"/>
                </a:lnTo>
                <a:lnTo>
                  <a:pt x="52388" y="488156"/>
                </a:lnTo>
                <a:lnTo>
                  <a:pt x="0" y="314325"/>
                </a:lnTo>
                <a:lnTo>
                  <a:pt x="195263" y="323850"/>
                </a:lnTo>
                <a:lnTo>
                  <a:pt x="278606" y="321468"/>
                </a:lnTo>
                <a:lnTo>
                  <a:pt x="383381" y="314325"/>
                </a:lnTo>
                <a:lnTo>
                  <a:pt x="569119" y="288131"/>
                </a:lnTo>
                <a:lnTo>
                  <a:pt x="842963" y="240506"/>
                </a:lnTo>
                <a:lnTo>
                  <a:pt x="1245394" y="178593"/>
                </a:lnTo>
                <a:lnTo>
                  <a:pt x="1593056" y="126206"/>
                </a:lnTo>
                <a:lnTo>
                  <a:pt x="1893094" y="83343"/>
                </a:lnTo>
                <a:lnTo>
                  <a:pt x="2224088" y="45243"/>
                </a:lnTo>
                <a:lnTo>
                  <a:pt x="2443163" y="26193"/>
                </a:lnTo>
                <a:lnTo>
                  <a:pt x="2552700" y="0"/>
                </a:lnTo>
                <a:lnTo>
                  <a:pt x="2597944" y="38100"/>
                </a:lnTo>
                <a:lnTo>
                  <a:pt x="2667000" y="107156"/>
                </a:lnTo>
                <a:lnTo>
                  <a:pt x="2721769" y="159543"/>
                </a:lnTo>
                <a:lnTo>
                  <a:pt x="2774156" y="223837"/>
                </a:lnTo>
                <a:lnTo>
                  <a:pt x="2802731" y="264318"/>
                </a:lnTo>
                <a:lnTo>
                  <a:pt x="2831306" y="307181"/>
                </a:lnTo>
                <a:lnTo>
                  <a:pt x="2845594" y="335756"/>
                </a:lnTo>
                <a:lnTo>
                  <a:pt x="2850356" y="364331"/>
                </a:lnTo>
                <a:lnTo>
                  <a:pt x="2843213" y="392906"/>
                </a:lnTo>
                <a:lnTo>
                  <a:pt x="2828925" y="407193"/>
                </a:lnTo>
                <a:lnTo>
                  <a:pt x="2795588" y="414337"/>
                </a:lnTo>
                <a:lnTo>
                  <a:pt x="2721769" y="407193"/>
                </a:lnTo>
                <a:lnTo>
                  <a:pt x="2647950" y="404812"/>
                </a:lnTo>
                <a:lnTo>
                  <a:pt x="2574131" y="409575"/>
                </a:lnTo>
                <a:lnTo>
                  <a:pt x="2550319" y="416718"/>
                </a:lnTo>
                <a:lnTo>
                  <a:pt x="2345531" y="257175"/>
                </a:lnTo>
                <a:lnTo>
                  <a:pt x="2309813" y="235743"/>
                </a:lnTo>
                <a:lnTo>
                  <a:pt x="2259806" y="226218"/>
                </a:lnTo>
                <a:lnTo>
                  <a:pt x="2012156" y="235743"/>
                </a:lnTo>
                <a:lnTo>
                  <a:pt x="1754981" y="257175"/>
                </a:lnTo>
                <a:lnTo>
                  <a:pt x="1521619" y="2881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45D054-BC65-465B-B3D5-547AE47A24D8}"/>
              </a:ext>
            </a:extLst>
          </p:cNvPr>
          <p:cNvSpPr/>
          <p:nvPr/>
        </p:nvSpPr>
        <p:spPr>
          <a:xfrm>
            <a:off x="7677151" y="3109914"/>
            <a:ext cx="447675" cy="447675"/>
          </a:xfrm>
          <a:custGeom>
            <a:avLst/>
            <a:gdLst>
              <a:gd name="connsiteX0" fmla="*/ 116681 w 447675"/>
              <a:gd name="connsiteY0" fmla="*/ 240506 h 447675"/>
              <a:gd name="connsiteX1" fmla="*/ 192881 w 447675"/>
              <a:gd name="connsiteY1" fmla="*/ 121443 h 447675"/>
              <a:gd name="connsiteX2" fmla="*/ 202406 w 447675"/>
              <a:gd name="connsiteY2" fmla="*/ 95250 h 447675"/>
              <a:gd name="connsiteX3" fmla="*/ 204788 w 447675"/>
              <a:gd name="connsiteY3" fmla="*/ 76200 h 447675"/>
              <a:gd name="connsiteX4" fmla="*/ 190500 w 447675"/>
              <a:gd name="connsiteY4" fmla="*/ 0 h 447675"/>
              <a:gd name="connsiteX5" fmla="*/ 447675 w 447675"/>
              <a:gd name="connsiteY5" fmla="*/ 166687 h 447675"/>
              <a:gd name="connsiteX6" fmla="*/ 402431 w 447675"/>
              <a:gd name="connsiteY6" fmla="*/ 195262 h 447675"/>
              <a:gd name="connsiteX7" fmla="*/ 330994 w 447675"/>
              <a:gd name="connsiteY7" fmla="*/ 226218 h 447675"/>
              <a:gd name="connsiteX8" fmla="*/ 259556 w 447675"/>
              <a:gd name="connsiteY8" fmla="*/ 269081 h 447675"/>
              <a:gd name="connsiteX9" fmla="*/ 195263 w 447675"/>
              <a:gd name="connsiteY9" fmla="*/ 316706 h 447675"/>
              <a:gd name="connsiteX10" fmla="*/ 126206 w 447675"/>
              <a:gd name="connsiteY10" fmla="*/ 373856 h 447675"/>
              <a:gd name="connsiteX11" fmla="*/ 64294 w 447675"/>
              <a:gd name="connsiteY11" fmla="*/ 433387 h 447675"/>
              <a:gd name="connsiteX12" fmla="*/ 42863 w 447675"/>
              <a:gd name="connsiteY12" fmla="*/ 445293 h 447675"/>
              <a:gd name="connsiteX13" fmla="*/ 16669 w 447675"/>
              <a:gd name="connsiteY13" fmla="*/ 447675 h 447675"/>
              <a:gd name="connsiteX14" fmla="*/ 2381 w 447675"/>
              <a:gd name="connsiteY14" fmla="*/ 440531 h 447675"/>
              <a:gd name="connsiteX15" fmla="*/ 0 w 447675"/>
              <a:gd name="connsiteY15" fmla="*/ 428625 h 447675"/>
              <a:gd name="connsiteX16" fmla="*/ 7144 w 447675"/>
              <a:gd name="connsiteY16" fmla="*/ 402431 h 447675"/>
              <a:gd name="connsiteX17" fmla="*/ 23813 w 447675"/>
              <a:gd name="connsiteY17" fmla="*/ 369093 h 447675"/>
              <a:gd name="connsiteX18" fmla="*/ 64294 w 447675"/>
              <a:gd name="connsiteY18" fmla="*/ 314325 h 447675"/>
              <a:gd name="connsiteX19" fmla="*/ 116681 w 447675"/>
              <a:gd name="connsiteY19" fmla="*/ 240506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7675" h="447675">
                <a:moveTo>
                  <a:pt x="116681" y="240506"/>
                </a:moveTo>
                <a:lnTo>
                  <a:pt x="192881" y="121443"/>
                </a:lnTo>
                <a:lnTo>
                  <a:pt x="202406" y="95250"/>
                </a:lnTo>
                <a:lnTo>
                  <a:pt x="204788" y="76200"/>
                </a:lnTo>
                <a:lnTo>
                  <a:pt x="190500" y="0"/>
                </a:lnTo>
                <a:lnTo>
                  <a:pt x="447675" y="166687"/>
                </a:lnTo>
                <a:lnTo>
                  <a:pt x="402431" y="195262"/>
                </a:lnTo>
                <a:lnTo>
                  <a:pt x="330994" y="226218"/>
                </a:lnTo>
                <a:lnTo>
                  <a:pt x="259556" y="269081"/>
                </a:lnTo>
                <a:lnTo>
                  <a:pt x="195263" y="316706"/>
                </a:lnTo>
                <a:lnTo>
                  <a:pt x="126206" y="373856"/>
                </a:lnTo>
                <a:lnTo>
                  <a:pt x="64294" y="433387"/>
                </a:lnTo>
                <a:lnTo>
                  <a:pt x="42863" y="445293"/>
                </a:lnTo>
                <a:lnTo>
                  <a:pt x="16669" y="447675"/>
                </a:lnTo>
                <a:lnTo>
                  <a:pt x="2381" y="440531"/>
                </a:lnTo>
                <a:lnTo>
                  <a:pt x="0" y="428625"/>
                </a:lnTo>
                <a:lnTo>
                  <a:pt x="7144" y="402431"/>
                </a:lnTo>
                <a:lnTo>
                  <a:pt x="23813" y="369093"/>
                </a:lnTo>
                <a:lnTo>
                  <a:pt x="64294" y="314325"/>
                </a:lnTo>
                <a:lnTo>
                  <a:pt x="116681" y="24050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87759813-06EE-41B7-8D1B-4979476D3B9F}"/>
              </a:ext>
            </a:extLst>
          </p:cNvPr>
          <p:cNvSpPr/>
          <p:nvPr/>
        </p:nvSpPr>
        <p:spPr>
          <a:xfrm>
            <a:off x="5805488" y="3538539"/>
            <a:ext cx="1841500" cy="587375"/>
          </a:xfrm>
          <a:custGeom>
            <a:avLst/>
            <a:gdLst>
              <a:gd name="connsiteX0" fmla="*/ 988218 w 1840706"/>
              <a:gd name="connsiteY0" fmla="*/ 376237 h 588168"/>
              <a:gd name="connsiteX1" fmla="*/ 711993 w 1840706"/>
              <a:gd name="connsiteY1" fmla="*/ 459581 h 588168"/>
              <a:gd name="connsiteX2" fmla="*/ 585787 w 1840706"/>
              <a:gd name="connsiteY2" fmla="*/ 511968 h 588168"/>
              <a:gd name="connsiteX3" fmla="*/ 481012 w 1840706"/>
              <a:gd name="connsiteY3" fmla="*/ 557212 h 588168"/>
              <a:gd name="connsiteX4" fmla="*/ 423862 w 1840706"/>
              <a:gd name="connsiteY4" fmla="*/ 576262 h 588168"/>
              <a:gd name="connsiteX5" fmla="*/ 378618 w 1840706"/>
              <a:gd name="connsiteY5" fmla="*/ 588168 h 588168"/>
              <a:gd name="connsiteX6" fmla="*/ 347662 w 1840706"/>
              <a:gd name="connsiteY6" fmla="*/ 588168 h 588168"/>
              <a:gd name="connsiteX7" fmla="*/ 311943 w 1840706"/>
              <a:gd name="connsiteY7" fmla="*/ 578643 h 588168"/>
              <a:gd name="connsiteX8" fmla="*/ 247650 w 1840706"/>
              <a:gd name="connsiteY8" fmla="*/ 545306 h 588168"/>
              <a:gd name="connsiteX9" fmla="*/ 166687 w 1840706"/>
              <a:gd name="connsiteY9" fmla="*/ 485775 h 588168"/>
              <a:gd name="connsiteX10" fmla="*/ 73818 w 1840706"/>
              <a:gd name="connsiteY10" fmla="*/ 390525 h 588168"/>
              <a:gd name="connsiteX11" fmla="*/ 23812 w 1840706"/>
              <a:gd name="connsiteY11" fmla="*/ 335756 h 588168"/>
              <a:gd name="connsiteX12" fmla="*/ 7143 w 1840706"/>
              <a:gd name="connsiteY12" fmla="*/ 314325 h 588168"/>
              <a:gd name="connsiteX13" fmla="*/ 0 w 1840706"/>
              <a:gd name="connsiteY13" fmla="*/ 283368 h 588168"/>
              <a:gd name="connsiteX14" fmla="*/ 2381 w 1840706"/>
              <a:gd name="connsiteY14" fmla="*/ 264318 h 588168"/>
              <a:gd name="connsiteX15" fmla="*/ 14287 w 1840706"/>
              <a:gd name="connsiteY15" fmla="*/ 254793 h 588168"/>
              <a:gd name="connsiteX16" fmla="*/ 33337 w 1840706"/>
              <a:gd name="connsiteY16" fmla="*/ 254793 h 588168"/>
              <a:gd name="connsiteX17" fmla="*/ 69056 w 1840706"/>
              <a:gd name="connsiteY17" fmla="*/ 271462 h 588168"/>
              <a:gd name="connsiteX18" fmla="*/ 142875 w 1840706"/>
              <a:gd name="connsiteY18" fmla="*/ 307181 h 588168"/>
              <a:gd name="connsiteX19" fmla="*/ 214312 w 1840706"/>
              <a:gd name="connsiteY19" fmla="*/ 335756 h 588168"/>
              <a:gd name="connsiteX20" fmla="*/ 295275 w 1840706"/>
              <a:gd name="connsiteY20" fmla="*/ 359568 h 588168"/>
              <a:gd name="connsiteX21" fmla="*/ 345281 w 1840706"/>
              <a:gd name="connsiteY21" fmla="*/ 366712 h 588168"/>
              <a:gd name="connsiteX22" fmla="*/ 390525 w 1840706"/>
              <a:gd name="connsiteY22" fmla="*/ 359568 h 588168"/>
              <a:gd name="connsiteX23" fmla="*/ 623887 w 1840706"/>
              <a:gd name="connsiteY23" fmla="*/ 302418 h 588168"/>
              <a:gd name="connsiteX24" fmla="*/ 885825 w 1840706"/>
              <a:gd name="connsiteY24" fmla="*/ 233362 h 588168"/>
              <a:gd name="connsiteX25" fmla="*/ 1183481 w 1840706"/>
              <a:gd name="connsiteY25" fmla="*/ 150018 h 588168"/>
              <a:gd name="connsiteX26" fmla="*/ 1309687 w 1840706"/>
              <a:gd name="connsiteY26" fmla="*/ 114300 h 588168"/>
              <a:gd name="connsiteX27" fmla="*/ 1359693 w 1840706"/>
              <a:gd name="connsiteY27" fmla="*/ 92868 h 588168"/>
              <a:gd name="connsiteX28" fmla="*/ 1423987 w 1840706"/>
              <a:gd name="connsiteY28" fmla="*/ 50006 h 588168"/>
              <a:gd name="connsiteX29" fmla="*/ 1485900 w 1840706"/>
              <a:gd name="connsiteY29" fmla="*/ 0 h 588168"/>
              <a:gd name="connsiteX30" fmla="*/ 1507331 w 1840706"/>
              <a:gd name="connsiteY30" fmla="*/ 9525 h 588168"/>
              <a:gd name="connsiteX31" fmla="*/ 1604962 w 1840706"/>
              <a:gd name="connsiteY31" fmla="*/ 78581 h 588168"/>
              <a:gd name="connsiteX32" fmla="*/ 1714500 w 1840706"/>
              <a:gd name="connsiteY32" fmla="*/ 152400 h 588168"/>
              <a:gd name="connsiteX33" fmla="*/ 1778793 w 1840706"/>
              <a:gd name="connsiteY33" fmla="*/ 202406 h 588168"/>
              <a:gd name="connsiteX34" fmla="*/ 1802606 w 1840706"/>
              <a:gd name="connsiteY34" fmla="*/ 226218 h 588168"/>
              <a:gd name="connsiteX35" fmla="*/ 1819275 w 1840706"/>
              <a:gd name="connsiteY35" fmla="*/ 247650 h 588168"/>
              <a:gd name="connsiteX36" fmla="*/ 1833562 w 1840706"/>
              <a:gd name="connsiteY36" fmla="*/ 271462 h 588168"/>
              <a:gd name="connsiteX37" fmla="*/ 1840706 w 1840706"/>
              <a:gd name="connsiteY37" fmla="*/ 297656 h 588168"/>
              <a:gd name="connsiteX38" fmla="*/ 1840706 w 1840706"/>
              <a:gd name="connsiteY38" fmla="*/ 321468 h 588168"/>
              <a:gd name="connsiteX39" fmla="*/ 1833562 w 1840706"/>
              <a:gd name="connsiteY39" fmla="*/ 347662 h 588168"/>
              <a:gd name="connsiteX40" fmla="*/ 1804987 w 1840706"/>
              <a:gd name="connsiteY40" fmla="*/ 378618 h 588168"/>
              <a:gd name="connsiteX41" fmla="*/ 1769268 w 1840706"/>
              <a:gd name="connsiteY41" fmla="*/ 400050 h 588168"/>
              <a:gd name="connsiteX42" fmla="*/ 1738312 w 1840706"/>
              <a:gd name="connsiteY42" fmla="*/ 419100 h 588168"/>
              <a:gd name="connsiteX43" fmla="*/ 1704975 w 1840706"/>
              <a:gd name="connsiteY43" fmla="*/ 454818 h 588168"/>
              <a:gd name="connsiteX44" fmla="*/ 1345406 w 1840706"/>
              <a:gd name="connsiteY44" fmla="*/ 319087 h 588168"/>
              <a:gd name="connsiteX45" fmla="*/ 1259681 w 1840706"/>
              <a:gd name="connsiteY45" fmla="*/ 314325 h 588168"/>
              <a:gd name="connsiteX46" fmla="*/ 1207293 w 1840706"/>
              <a:gd name="connsiteY46" fmla="*/ 323850 h 588168"/>
              <a:gd name="connsiteX47" fmla="*/ 988218 w 1840706"/>
              <a:gd name="connsiteY47" fmla="*/ 376237 h 588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40706" h="588168">
                <a:moveTo>
                  <a:pt x="988218" y="376237"/>
                </a:moveTo>
                <a:lnTo>
                  <a:pt x="711993" y="459581"/>
                </a:lnTo>
                <a:lnTo>
                  <a:pt x="585787" y="511968"/>
                </a:lnTo>
                <a:lnTo>
                  <a:pt x="481012" y="557212"/>
                </a:lnTo>
                <a:lnTo>
                  <a:pt x="423862" y="576262"/>
                </a:lnTo>
                <a:lnTo>
                  <a:pt x="378618" y="588168"/>
                </a:lnTo>
                <a:lnTo>
                  <a:pt x="347662" y="588168"/>
                </a:lnTo>
                <a:lnTo>
                  <a:pt x="311943" y="578643"/>
                </a:lnTo>
                <a:lnTo>
                  <a:pt x="247650" y="545306"/>
                </a:lnTo>
                <a:lnTo>
                  <a:pt x="166687" y="485775"/>
                </a:lnTo>
                <a:lnTo>
                  <a:pt x="73818" y="390525"/>
                </a:lnTo>
                <a:lnTo>
                  <a:pt x="23812" y="335756"/>
                </a:lnTo>
                <a:lnTo>
                  <a:pt x="7143" y="314325"/>
                </a:lnTo>
                <a:lnTo>
                  <a:pt x="0" y="283368"/>
                </a:lnTo>
                <a:lnTo>
                  <a:pt x="2381" y="264318"/>
                </a:lnTo>
                <a:lnTo>
                  <a:pt x="14287" y="254793"/>
                </a:lnTo>
                <a:lnTo>
                  <a:pt x="33337" y="254793"/>
                </a:lnTo>
                <a:lnTo>
                  <a:pt x="69056" y="271462"/>
                </a:lnTo>
                <a:lnTo>
                  <a:pt x="142875" y="307181"/>
                </a:lnTo>
                <a:lnTo>
                  <a:pt x="214312" y="335756"/>
                </a:lnTo>
                <a:lnTo>
                  <a:pt x="295275" y="359568"/>
                </a:lnTo>
                <a:lnTo>
                  <a:pt x="345281" y="366712"/>
                </a:lnTo>
                <a:lnTo>
                  <a:pt x="390525" y="359568"/>
                </a:lnTo>
                <a:lnTo>
                  <a:pt x="623887" y="302418"/>
                </a:lnTo>
                <a:lnTo>
                  <a:pt x="885825" y="233362"/>
                </a:lnTo>
                <a:lnTo>
                  <a:pt x="1183481" y="150018"/>
                </a:lnTo>
                <a:lnTo>
                  <a:pt x="1309687" y="114300"/>
                </a:lnTo>
                <a:lnTo>
                  <a:pt x="1359693" y="92868"/>
                </a:lnTo>
                <a:lnTo>
                  <a:pt x="1423987" y="50006"/>
                </a:lnTo>
                <a:lnTo>
                  <a:pt x="1485900" y="0"/>
                </a:lnTo>
                <a:lnTo>
                  <a:pt x="1507331" y="9525"/>
                </a:lnTo>
                <a:lnTo>
                  <a:pt x="1604962" y="78581"/>
                </a:lnTo>
                <a:lnTo>
                  <a:pt x="1714500" y="152400"/>
                </a:lnTo>
                <a:lnTo>
                  <a:pt x="1778793" y="202406"/>
                </a:lnTo>
                <a:lnTo>
                  <a:pt x="1802606" y="226218"/>
                </a:lnTo>
                <a:lnTo>
                  <a:pt x="1819275" y="247650"/>
                </a:lnTo>
                <a:lnTo>
                  <a:pt x="1833562" y="271462"/>
                </a:lnTo>
                <a:lnTo>
                  <a:pt x="1840706" y="297656"/>
                </a:lnTo>
                <a:lnTo>
                  <a:pt x="1840706" y="321468"/>
                </a:lnTo>
                <a:lnTo>
                  <a:pt x="1833562" y="347662"/>
                </a:lnTo>
                <a:lnTo>
                  <a:pt x="1804987" y="378618"/>
                </a:lnTo>
                <a:lnTo>
                  <a:pt x="1769268" y="400050"/>
                </a:lnTo>
                <a:lnTo>
                  <a:pt x="1738312" y="419100"/>
                </a:lnTo>
                <a:lnTo>
                  <a:pt x="1704975" y="454818"/>
                </a:lnTo>
                <a:lnTo>
                  <a:pt x="1345406" y="319087"/>
                </a:lnTo>
                <a:lnTo>
                  <a:pt x="1259681" y="314325"/>
                </a:lnTo>
                <a:lnTo>
                  <a:pt x="1207293" y="323850"/>
                </a:lnTo>
                <a:lnTo>
                  <a:pt x="988218" y="3762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AEC8D068-5984-4B3B-854F-A80ED59927BE}"/>
              </a:ext>
            </a:extLst>
          </p:cNvPr>
          <p:cNvSpPr/>
          <p:nvPr/>
        </p:nvSpPr>
        <p:spPr>
          <a:xfrm rot="16200000">
            <a:off x="5220494" y="3632994"/>
            <a:ext cx="2120900" cy="2481262"/>
          </a:xfrm>
          <a:custGeom>
            <a:avLst/>
            <a:gdLst>
              <a:gd name="connsiteX0" fmla="*/ 1233930 w 2121136"/>
              <a:gd name="connsiteY0" fmla="*/ 2002162 h 2481458"/>
              <a:gd name="connsiteX1" fmla="*/ 1029975 w 2121136"/>
              <a:gd name="connsiteY1" fmla="*/ 1842397 h 2481458"/>
              <a:gd name="connsiteX2" fmla="*/ 900803 w 2121136"/>
              <a:gd name="connsiteY2" fmla="*/ 1723423 h 2481458"/>
              <a:gd name="connsiteX3" fmla="*/ 798825 w 2121136"/>
              <a:gd name="connsiteY3" fmla="*/ 1614647 h 2481458"/>
              <a:gd name="connsiteX4" fmla="*/ 666254 w 2121136"/>
              <a:gd name="connsiteY4" fmla="*/ 1458281 h 2481458"/>
              <a:gd name="connsiteX5" fmla="*/ 560877 w 2121136"/>
              <a:gd name="connsiteY5" fmla="*/ 1329110 h 2481458"/>
              <a:gd name="connsiteX6" fmla="*/ 448702 w 2121136"/>
              <a:gd name="connsiteY6" fmla="*/ 1169345 h 2481458"/>
              <a:gd name="connsiteX7" fmla="*/ 356922 w 2121136"/>
              <a:gd name="connsiteY7" fmla="*/ 1023177 h 2481458"/>
              <a:gd name="connsiteX8" fmla="*/ 292336 w 2121136"/>
              <a:gd name="connsiteY8" fmla="*/ 904203 h 2481458"/>
              <a:gd name="connsiteX9" fmla="*/ 217552 w 2121136"/>
              <a:gd name="connsiteY9" fmla="*/ 751236 h 2481458"/>
              <a:gd name="connsiteX10" fmla="*/ 166563 w 2121136"/>
              <a:gd name="connsiteY10" fmla="*/ 635661 h 2481458"/>
              <a:gd name="connsiteX11" fmla="*/ 108776 w 2121136"/>
              <a:gd name="connsiteY11" fmla="*/ 482695 h 2481458"/>
              <a:gd name="connsiteX12" fmla="*/ 67985 w 2121136"/>
              <a:gd name="connsiteY12" fmla="*/ 363721 h 2481458"/>
              <a:gd name="connsiteX13" fmla="*/ 30593 w 2121136"/>
              <a:gd name="connsiteY13" fmla="*/ 227751 h 2481458"/>
              <a:gd name="connsiteX14" fmla="*/ 10198 w 2121136"/>
              <a:gd name="connsiteY14" fmla="*/ 125773 h 2481458"/>
              <a:gd name="connsiteX15" fmla="*/ 0 w 2121136"/>
              <a:gd name="connsiteY15" fmla="*/ 50989 h 2481458"/>
              <a:gd name="connsiteX16" fmla="*/ 0 w 2121136"/>
              <a:gd name="connsiteY16" fmla="*/ 23795 h 2481458"/>
              <a:gd name="connsiteX17" fmla="*/ 6798 w 2121136"/>
              <a:gd name="connsiteY17" fmla="*/ 10198 h 2481458"/>
              <a:gd name="connsiteX18" fmla="*/ 16996 w 2121136"/>
              <a:gd name="connsiteY18" fmla="*/ 0 h 2481458"/>
              <a:gd name="connsiteX19" fmla="*/ 33992 w 2121136"/>
              <a:gd name="connsiteY19" fmla="*/ 3400 h 2481458"/>
              <a:gd name="connsiteX20" fmla="*/ 57787 w 2121136"/>
              <a:gd name="connsiteY20" fmla="*/ 50989 h 2481458"/>
              <a:gd name="connsiteX21" fmla="*/ 122373 w 2121136"/>
              <a:gd name="connsiteY21" fmla="*/ 241348 h 2481458"/>
              <a:gd name="connsiteX22" fmla="*/ 180160 w 2121136"/>
              <a:gd name="connsiteY22" fmla="*/ 380717 h 2481458"/>
              <a:gd name="connsiteX23" fmla="*/ 275340 w 2121136"/>
              <a:gd name="connsiteY23" fmla="*/ 588072 h 2481458"/>
              <a:gd name="connsiteX24" fmla="*/ 384116 w 2121136"/>
              <a:gd name="connsiteY24" fmla="*/ 775031 h 2481458"/>
              <a:gd name="connsiteX25" fmla="*/ 496291 w 2121136"/>
              <a:gd name="connsiteY25" fmla="*/ 941594 h 2481458"/>
              <a:gd name="connsiteX26" fmla="*/ 625463 w 2121136"/>
              <a:gd name="connsiteY26" fmla="*/ 1111557 h 2481458"/>
              <a:gd name="connsiteX27" fmla="*/ 751236 w 2121136"/>
              <a:gd name="connsiteY27" fmla="*/ 1261125 h 2481458"/>
              <a:gd name="connsiteX28" fmla="*/ 877008 w 2121136"/>
              <a:gd name="connsiteY28" fmla="*/ 1393696 h 2481458"/>
              <a:gd name="connsiteX29" fmla="*/ 989183 w 2121136"/>
              <a:gd name="connsiteY29" fmla="*/ 1502472 h 2481458"/>
              <a:gd name="connsiteX30" fmla="*/ 1063967 w 2121136"/>
              <a:gd name="connsiteY30" fmla="*/ 1567058 h 2481458"/>
              <a:gd name="connsiteX31" fmla="*/ 1169344 w 2121136"/>
              <a:gd name="connsiteY31" fmla="*/ 1662237 h 2481458"/>
              <a:gd name="connsiteX32" fmla="*/ 1261124 w 2121136"/>
              <a:gd name="connsiteY32" fmla="*/ 1737020 h 2481458"/>
              <a:gd name="connsiteX33" fmla="*/ 1380098 w 2121136"/>
              <a:gd name="connsiteY33" fmla="*/ 1825401 h 2481458"/>
              <a:gd name="connsiteX34" fmla="*/ 1560259 w 2121136"/>
              <a:gd name="connsiteY34" fmla="*/ 1947774 h 2481458"/>
              <a:gd name="connsiteX35" fmla="*/ 1669035 w 2121136"/>
              <a:gd name="connsiteY35" fmla="*/ 2005562 h 2481458"/>
              <a:gd name="connsiteX36" fmla="*/ 1774412 w 2121136"/>
              <a:gd name="connsiteY36" fmla="*/ 2053151 h 2481458"/>
              <a:gd name="connsiteX37" fmla="*/ 1872990 w 2121136"/>
              <a:gd name="connsiteY37" fmla="*/ 2090543 h 2481458"/>
              <a:gd name="connsiteX38" fmla="*/ 1944375 w 2121136"/>
              <a:gd name="connsiteY38" fmla="*/ 2114338 h 2481458"/>
              <a:gd name="connsiteX39" fmla="*/ 1988565 w 2121136"/>
              <a:gd name="connsiteY39" fmla="*/ 2124536 h 2481458"/>
              <a:gd name="connsiteX40" fmla="*/ 2025957 w 2121136"/>
              <a:gd name="connsiteY40" fmla="*/ 2121136 h 2481458"/>
              <a:gd name="connsiteX41" fmla="*/ 2056550 w 2121136"/>
              <a:gd name="connsiteY41" fmla="*/ 2104140 h 2481458"/>
              <a:gd name="connsiteX42" fmla="*/ 2121136 w 2121136"/>
              <a:gd name="connsiteY42" fmla="*/ 2015760 h 2481458"/>
              <a:gd name="connsiteX43" fmla="*/ 2019158 w 2121136"/>
              <a:gd name="connsiteY43" fmla="*/ 2481458 h 2481458"/>
              <a:gd name="connsiteX44" fmla="*/ 1944375 w 2121136"/>
              <a:gd name="connsiteY44" fmla="*/ 2471260 h 2481458"/>
              <a:gd name="connsiteX45" fmla="*/ 1798207 w 2121136"/>
              <a:gd name="connsiteY45" fmla="*/ 2386278 h 2481458"/>
              <a:gd name="connsiteX46" fmla="*/ 1536464 w 2121136"/>
              <a:gd name="connsiteY46" fmla="*/ 2223114 h 2481458"/>
              <a:gd name="connsiteX47" fmla="*/ 1233930 w 2121136"/>
              <a:gd name="connsiteY47" fmla="*/ 2002162 h 2481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121136" h="2481458">
                <a:moveTo>
                  <a:pt x="1233930" y="2002162"/>
                </a:moveTo>
                <a:lnTo>
                  <a:pt x="1029975" y="1842397"/>
                </a:lnTo>
                <a:lnTo>
                  <a:pt x="900803" y="1723423"/>
                </a:lnTo>
                <a:lnTo>
                  <a:pt x="798825" y="1614647"/>
                </a:lnTo>
                <a:lnTo>
                  <a:pt x="666254" y="1458281"/>
                </a:lnTo>
                <a:lnTo>
                  <a:pt x="560877" y="1329110"/>
                </a:lnTo>
                <a:lnTo>
                  <a:pt x="448702" y="1169345"/>
                </a:lnTo>
                <a:lnTo>
                  <a:pt x="356922" y="1023177"/>
                </a:lnTo>
                <a:lnTo>
                  <a:pt x="292336" y="904203"/>
                </a:lnTo>
                <a:lnTo>
                  <a:pt x="217552" y="751236"/>
                </a:lnTo>
                <a:lnTo>
                  <a:pt x="166563" y="635661"/>
                </a:lnTo>
                <a:lnTo>
                  <a:pt x="108776" y="482695"/>
                </a:lnTo>
                <a:lnTo>
                  <a:pt x="67985" y="363721"/>
                </a:lnTo>
                <a:lnTo>
                  <a:pt x="30593" y="227751"/>
                </a:lnTo>
                <a:lnTo>
                  <a:pt x="10198" y="125773"/>
                </a:lnTo>
                <a:lnTo>
                  <a:pt x="0" y="50989"/>
                </a:lnTo>
                <a:lnTo>
                  <a:pt x="0" y="23795"/>
                </a:lnTo>
                <a:lnTo>
                  <a:pt x="6798" y="10198"/>
                </a:lnTo>
                <a:lnTo>
                  <a:pt x="16996" y="0"/>
                </a:lnTo>
                <a:lnTo>
                  <a:pt x="33992" y="3400"/>
                </a:lnTo>
                <a:lnTo>
                  <a:pt x="57787" y="50989"/>
                </a:lnTo>
                <a:lnTo>
                  <a:pt x="122373" y="241348"/>
                </a:lnTo>
                <a:lnTo>
                  <a:pt x="180160" y="380717"/>
                </a:lnTo>
                <a:lnTo>
                  <a:pt x="275340" y="588072"/>
                </a:lnTo>
                <a:lnTo>
                  <a:pt x="384116" y="775031"/>
                </a:lnTo>
                <a:lnTo>
                  <a:pt x="496291" y="941594"/>
                </a:lnTo>
                <a:lnTo>
                  <a:pt x="625463" y="1111557"/>
                </a:lnTo>
                <a:lnTo>
                  <a:pt x="751236" y="1261125"/>
                </a:lnTo>
                <a:lnTo>
                  <a:pt x="877008" y="1393696"/>
                </a:lnTo>
                <a:lnTo>
                  <a:pt x="989183" y="1502472"/>
                </a:lnTo>
                <a:lnTo>
                  <a:pt x="1063967" y="1567058"/>
                </a:lnTo>
                <a:lnTo>
                  <a:pt x="1169344" y="1662237"/>
                </a:lnTo>
                <a:lnTo>
                  <a:pt x="1261124" y="1737020"/>
                </a:lnTo>
                <a:lnTo>
                  <a:pt x="1380098" y="1825401"/>
                </a:lnTo>
                <a:lnTo>
                  <a:pt x="1560259" y="1947774"/>
                </a:lnTo>
                <a:lnTo>
                  <a:pt x="1669035" y="2005562"/>
                </a:lnTo>
                <a:lnTo>
                  <a:pt x="1774412" y="2053151"/>
                </a:lnTo>
                <a:lnTo>
                  <a:pt x="1872990" y="2090543"/>
                </a:lnTo>
                <a:lnTo>
                  <a:pt x="1944375" y="2114338"/>
                </a:lnTo>
                <a:lnTo>
                  <a:pt x="1988565" y="2124536"/>
                </a:lnTo>
                <a:lnTo>
                  <a:pt x="2025957" y="2121136"/>
                </a:lnTo>
                <a:lnTo>
                  <a:pt x="2056550" y="2104140"/>
                </a:lnTo>
                <a:lnTo>
                  <a:pt x="2121136" y="2015760"/>
                </a:lnTo>
                <a:lnTo>
                  <a:pt x="2019158" y="2481458"/>
                </a:lnTo>
                <a:lnTo>
                  <a:pt x="1944375" y="2471260"/>
                </a:lnTo>
                <a:lnTo>
                  <a:pt x="1798207" y="2386278"/>
                </a:lnTo>
                <a:lnTo>
                  <a:pt x="1536464" y="2223114"/>
                </a:lnTo>
                <a:lnTo>
                  <a:pt x="1233930" y="2002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D986A5D-9BE8-4E53-8712-070D7328D20C}"/>
              </a:ext>
            </a:extLst>
          </p:cNvPr>
          <p:cNvSpPr/>
          <p:nvPr/>
        </p:nvSpPr>
        <p:spPr>
          <a:xfrm>
            <a:off x="5857876" y="4271963"/>
            <a:ext cx="2727325" cy="1708150"/>
          </a:xfrm>
          <a:custGeom>
            <a:avLst/>
            <a:gdLst>
              <a:gd name="connsiteX0" fmla="*/ 1488281 w 2726531"/>
              <a:gd name="connsiteY0" fmla="*/ 1257300 h 1707356"/>
              <a:gd name="connsiteX1" fmla="*/ 1254919 w 2726531"/>
              <a:gd name="connsiteY1" fmla="*/ 1064418 h 1707356"/>
              <a:gd name="connsiteX2" fmla="*/ 966788 w 2726531"/>
              <a:gd name="connsiteY2" fmla="*/ 826293 h 1707356"/>
              <a:gd name="connsiteX3" fmla="*/ 878681 w 2726531"/>
              <a:gd name="connsiteY3" fmla="*/ 750093 h 1707356"/>
              <a:gd name="connsiteX4" fmla="*/ 764381 w 2726531"/>
              <a:gd name="connsiteY4" fmla="*/ 631031 h 1707356"/>
              <a:gd name="connsiteX5" fmla="*/ 619125 w 2726531"/>
              <a:gd name="connsiteY5" fmla="*/ 490537 h 1707356"/>
              <a:gd name="connsiteX6" fmla="*/ 507206 w 2726531"/>
              <a:gd name="connsiteY6" fmla="*/ 385762 h 1707356"/>
              <a:gd name="connsiteX7" fmla="*/ 411956 w 2726531"/>
              <a:gd name="connsiteY7" fmla="*/ 309562 h 1707356"/>
              <a:gd name="connsiteX8" fmla="*/ 319088 w 2726531"/>
              <a:gd name="connsiteY8" fmla="*/ 240506 h 1707356"/>
              <a:gd name="connsiteX9" fmla="*/ 159544 w 2726531"/>
              <a:gd name="connsiteY9" fmla="*/ 138112 h 1707356"/>
              <a:gd name="connsiteX10" fmla="*/ 100013 w 2726531"/>
              <a:gd name="connsiteY10" fmla="*/ 107156 h 1707356"/>
              <a:gd name="connsiteX11" fmla="*/ 45244 w 2726531"/>
              <a:gd name="connsiteY11" fmla="*/ 83343 h 1707356"/>
              <a:gd name="connsiteX12" fmla="*/ 21431 w 2726531"/>
              <a:gd name="connsiteY12" fmla="*/ 71437 h 1707356"/>
              <a:gd name="connsiteX13" fmla="*/ 7144 w 2726531"/>
              <a:gd name="connsiteY13" fmla="*/ 52387 h 1707356"/>
              <a:gd name="connsiteX14" fmla="*/ 0 w 2726531"/>
              <a:gd name="connsiteY14" fmla="*/ 33337 h 1707356"/>
              <a:gd name="connsiteX15" fmla="*/ 0 w 2726531"/>
              <a:gd name="connsiteY15" fmla="*/ 16668 h 1707356"/>
              <a:gd name="connsiteX16" fmla="*/ 7144 w 2726531"/>
              <a:gd name="connsiteY16" fmla="*/ 7143 h 1707356"/>
              <a:gd name="connsiteX17" fmla="*/ 35719 w 2726531"/>
              <a:gd name="connsiteY17" fmla="*/ 0 h 1707356"/>
              <a:gd name="connsiteX18" fmla="*/ 69056 w 2726531"/>
              <a:gd name="connsiteY18" fmla="*/ 4762 h 1707356"/>
              <a:gd name="connsiteX19" fmla="*/ 161925 w 2726531"/>
              <a:gd name="connsiteY19" fmla="*/ 30956 h 1707356"/>
              <a:gd name="connsiteX20" fmla="*/ 269081 w 2726531"/>
              <a:gd name="connsiteY20" fmla="*/ 78581 h 1707356"/>
              <a:gd name="connsiteX21" fmla="*/ 364331 w 2726531"/>
              <a:gd name="connsiteY21" fmla="*/ 133350 h 1707356"/>
              <a:gd name="connsiteX22" fmla="*/ 497681 w 2726531"/>
              <a:gd name="connsiteY22" fmla="*/ 221456 h 1707356"/>
              <a:gd name="connsiteX23" fmla="*/ 695325 w 2726531"/>
              <a:gd name="connsiteY23" fmla="*/ 357187 h 1707356"/>
              <a:gd name="connsiteX24" fmla="*/ 876300 w 2726531"/>
              <a:gd name="connsiteY24" fmla="*/ 488156 h 1707356"/>
              <a:gd name="connsiteX25" fmla="*/ 1007269 w 2726531"/>
              <a:gd name="connsiteY25" fmla="*/ 585787 h 1707356"/>
              <a:gd name="connsiteX26" fmla="*/ 1271588 w 2726531"/>
              <a:gd name="connsiteY26" fmla="*/ 773906 h 1707356"/>
              <a:gd name="connsiteX27" fmla="*/ 1483519 w 2726531"/>
              <a:gd name="connsiteY27" fmla="*/ 914400 h 1707356"/>
              <a:gd name="connsiteX28" fmla="*/ 1650206 w 2726531"/>
              <a:gd name="connsiteY28" fmla="*/ 1026318 h 1707356"/>
              <a:gd name="connsiteX29" fmla="*/ 1926431 w 2726531"/>
              <a:gd name="connsiteY29" fmla="*/ 1197768 h 1707356"/>
              <a:gd name="connsiteX30" fmla="*/ 2124075 w 2726531"/>
              <a:gd name="connsiteY30" fmla="*/ 1321593 h 1707356"/>
              <a:gd name="connsiteX31" fmla="*/ 2412206 w 2726531"/>
              <a:gd name="connsiteY31" fmla="*/ 1471612 h 1707356"/>
              <a:gd name="connsiteX32" fmla="*/ 2602706 w 2726531"/>
              <a:gd name="connsiteY32" fmla="*/ 1554956 h 1707356"/>
              <a:gd name="connsiteX33" fmla="*/ 2650331 w 2726531"/>
              <a:gd name="connsiteY33" fmla="*/ 1578768 h 1707356"/>
              <a:gd name="connsiteX34" fmla="*/ 2693194 w 2726531"/>
              <a:gd name="connsiteY34" fmla="*/ 1600200 h 1707356"/>
              <a:gd name="connsiteX35" fmla="*/ 2717006 w 2726531"/>
              <a:gd name="connsiteY35" fmla="*/ 1619250 h 1707356"/>
              <a:gd name="connsiteX36" fmla="*/ 2726531 w 2726531"/>
              <a:gd name="connsiteY36" fmla="*/ 1635918 h 1707356"/>
              <a:gd name="connsiteX37" fmla="*/ 2724150 w 2726531"/>
              <a:gd name="connsiteY37" fmla="*/ 1654968 h 1707356"/>
              <a:gd name="connsiteX38" fmla="*/ 2707481 w 2726531"/>
              <a:gd name="connsiteY38" fmla="*/ 1674018 h 1707356"/>
              <a:gd name="connsiteX39" fmla="*/ 2671763 w 2726531"/>
              <a:gd name="connsiteY39" fmla="*/ 1683543 h 1707356"/>
              <a:gd name="connsiteX40" fmla="*/ 2476500 w 2726531"/>
              <a:gd name="connsiteY40" fmla="*/ 1676400 h 1707356"/>
              <a:gd name="connsiteX41" fmla="*/ 2390775 w 2726531"/>
              <a:gd name="connsiteY41" fmla="*/ 1681162 h 1707356"/>
              <a:gd name="connsiteX42" fmla="*/ 2314575 w 2726531"/>
              <a:gd name="connsiteY42" fmla="*/ 1693068 h 1707356"/>
              <a:gd name="connsiteX43" fmla="*/ 2233613 w 2726531"/>
              <a:gd name="connsiteY43" fmla="*/ 1707356 h 1707356"/>
              <a:gd name="connsiteX44" fmla="*/ 2190750 w 2726531"/>
              <a:gd name="connsiteY44" fmla="*/ 1707356 h 1707356"/>
              <a:gd name="connsiteX45" fmla="*/ 2107406 w 2726531"/>
              <a:gd name="connsiteY45" fmla="*/ 1690687 h 1707356"/>
              <a:gd name="connsiteX46" fmla="*/ 2002631 w 2726531"/>
              <a:gd name="connsiteY46" fmla="*/ 1643062 h 1707356"/>
              <a:gd name="connsiteX47" fmla="*/ 1857375 w 2726531"/>
              <a:gd name="connsiteY47" fmla="*/ 1552575 h 1707356"/>
              <a:gd name="connsiteX48" fmla="*/ 1624013 w 2726531"/>
              <a:gd name="connsiteY48" fmla="*/ 1369218 h 1707356"/>
              <a:gd name="connsiteX49" fmla="*/ 1488281 w 2726531"/>
              <a:gd name="connsiteY49" fmla="*/ 1257300 h 1707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726531" h="1707356">
                <a:moveTo>
                  <a:pt x="1488281" y="1257300"/>
                </a:moveTo>
                <a:lnTo>
                  <a:pt x="1254919" y="1064418"/>
                </a:lnTo>
                <a:lnTo>
                  <a:pt x="966788" y="826293"/>
                </a:lnTo>
                <a:lnTo>
                  <a:pt x="878681" y="750093"/>
                </a:lnTo>
                <a:lnTo>
                  <a:pt x="764381" y="631031"/>
                </a:lnTo>
                <a:lnTo>
                  <a:pt x="619125" y="490537"/>
                </a:lnTo>
                <a:lnTo>
                  <a:pt x="507206" y="385762"/>
                </a:lnTo>
                <a:lnTo>
                  <a:pt x="411956" y="309562"/>
                </a:lnTo>
                <a:lnTo>
                  <a:pt x="319088" y="240506"/>
                </a:lnTo>
                <a:lnTo>
                  <a:pt x="159544" y="138112"/>
                </a:lnTo>
                <a:lnTo>
                  <a:pt x="100013" y="107156"/>
                </a:lnTo>
                <a:lnTo>
                  <a:pt x="45244" y="83343"/>
                </a:lnTo>
                <a:lnTo>
                  <a:pt x="21431" y="71437"/>
                </a:lnTo>
                <a:lnTo>
                  <a:pt x="7144" y="52387"/>
                </a:lnTo>
                <a:lnTo>
                  <a:pt x="0" y="33337"/>
                </a:lnTo>
                <a:lnTo>
                  <a:pt x="0" y="16668"/>
                </a:lnTo>
                <a:lnTo>
                  <a:pt x="7144" y="7143"/>
                </a:lnTo>
                <a:lnTo>
                  <a:pt x="35719" y="0"/>
                </a:lnTo>
                <a:lnTo>
                  <a:pt x="69056" y="4762"/>
                </a:lnTo>
                <a:lnTo>
                  <a:pt x="161925" y="30956"/>
                </a:lnTo>
                <a:lnTo>
                  <a:pt x="269081" y="78581"/>
                </a:lnTo>
                <a:lnTo>
                  <a:pt x="364331" y="133350"/>
                </a:lnTo>
                <a:lnTo>
                  <a:pt x="497681" y="221456"/>
                </a:lnTo>
                <a:lnTo>
                  <a:pt x="695325" y="357187"/>
                </a:lnTo>
                <a:lnTo>
                  <a:pt x="876300" y="488156"/>
                </a:lnTo>
                <a:lnTo>
                  <a:pt x="1007269" y="585787"/>
                </a:lnTo>
                <a:lnTo>
                  <a:pt x="1271588" y="773906"/>
                </a:lnTo>
                <a:lnTo>
                  <a:pt x="1483519" y="914400"/>
                </a:lnTo>
                <a:lnTo>
                  <a:pt x="1650206" y="1026318"/>
                </a:lnTo>
                <a:lnTo>
                  <a:pt x="1926431" y="1197768"/>
                </a:lnTo>
                <a:lnTo>
                  <a:pt x="2124075" y="1321593"/>
                </a:lnTo>
                <a:lnTo>
                  <a:pt x="2412206" y="1471612"/>
                </a:lnTo>
                <a:lnTo>
                  <a:pt x="2602706" y="1554956"/>
                </a:lnTo>
                <a:lnTo>
                  <a:pt x="2650331" y="1578768"/>
                </a:lnTo>
                <a:lnTo>
                  <a:pt x="2693194" y="1600200"/>
                </a:lnTo>
                <a:lnTo>
                  <a:pt x="2717006" y="1619250"/>
                </a:lnTo>
                <a:lnTo>
                  <a:pt x="2726531" y="1635918"/>
                </a:lnTo>
                <a:lnTo>
                  <a:pt x="2724150" y="1654968"/>
                </a:lnTo>
                <a:lnTo>
                  <a:pt x="2707481" y="1674018"/>
                </a:lnTo>
                <a:lnTo>
                  <a:pt x="2671763" y="1683543"/>
                </a:lnTo>
                <a:lnTo>
                  <a:pt x="2476500" y="1676400"/>
                </a:lnTo>
                <a:lnTo>
                  <a:pt x="2390775" y="1681162"/>
                </a:lnTo>
                <a:lnTo>
                  <a:pt x="2314575" y="1693068"/>
                </a:lnTo>
                <a:lnTo>
                  <a:pt x="2233613" y="1707356"/>
                </a:lnTo>
                <a:lnTo>
                  <a:pt x="2190750" y="1707356"/>
                </a:lnTo>
                <a:lnTo>
                  <a:pt x="2107406" y="1690687"/>
                </a:lnTo>
                <a:lnTo>
                  <a:pt x="2002631" y="1643062"/>
                </a:lnTo>
                <a:lnTo>
                  <a:pt x="1857375" y="1552575"/>
                </a:lnTo>
                <a:lnTo>
                  <a:pt x="1624013" y="1369218"/>
                </a:lnTo>
                <a:lnTo>
                  <a:pt x="1488281" y="12573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5680839-3C29-46A2-BC71-25C76ABA6A7C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</p:grpSpPr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CDF0A8A7-C7BE-4954-BE50-1EC7CF1D12E8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86260208-4765-4960-8E3B-BBF8AEBDBCD1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2197388C-8542-46AC-8E94-802F1AA68A55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25">
              <a:extLst>
                <a:ext uri="{FF2B5EF4-FFF2-40B4-BE49-F238E27FC236}">
                  <a16:creationId xmlns:a16="http://schemas.microsoft.com/office/drawing/2014/main" id="{93C4028C-0DDA-46F0-8277-E0C425C9225B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27">
              <a:extLst>
                <a:ext uri="{FF2B5EF4-FFF2-40B4-BE49-F238E27FC236}">
                  <a16:creationId xmlns:a16="http://schemas.microsoft.com/office/drawing/2014/main" id="{DB3688F1-E01A-444E-87EA-004FA8C88E08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EEF9F3EE-8A72-411F-B737-B8D5391A063A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9">
              <a:extLst>
                <a:ext uri="{FF2B5EF4-FFF2-40B4-BE49-F238E27FC236}">
                  <a16:creationId xmlns:a16="http://schemas.microsoft.com/office/drawing/2014/main" id="{08E0D9F1-B023-4A82-A674-3A3927B39A71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10">
              <a:extLst>
                <a:ext uri="{FF2B5EF4-FFF2-40B4-BE49-F238E27FC236}">
                  <a16:creationId xmlns:a16="http://schemas.microsoft.com/office/drawing/2014/main" id="{7DDDB5D7-4D44-45B6-AB2A-466174CFC6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78EF6D68-56A9-437F-AB8A-028D8AC12F0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1A899ECC-78D6-4BD4-843A-630A87EB39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2D8765BA-E012-41D0-B807-BAF71FF0FD91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4CEA31DE-7BAD-45DE-8C21-A32D3F68B144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0584A21E-B45C-45E2-9555-E22A366A5A55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81B55679-30BE-43B7-A246-2B74714A6FDB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11E2D739-52E3-4EA7-8159-926393B9F86F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8" name="フリーフォーム 6">
              <a:extLst>
                <a:ext uri="{FF2B5EF4-FFF2-40B4-BE49-F238E27FC236}">
                  <a16:creationId xmlns:a16="http://schemas.microsoft.com/office/drawing/2014/main" id="{15FF9E10-D7CD-4FBE-8269-F7C02BF89D30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4264C02E-C6A3-468A-AB94-3155CD406E48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0" name="フリーフォーム 12">
              <a:extLst>
                <a:ext uri="{FF2B5EF4-FFF2-40B4-BE49-F238E27FC236}">
                  <a16:creationId xmlns:a16="http://schemas.microsoft.com/office/drawing/2014/main" id="{02CCD7ED-277B-4826-A2D4-51C7EBA33199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CC6C0566-56D1-430F-A1E9-F74C69E83A0F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27">
              <a:extLst>
                <a:ext uri="{FF2B5EF4-FFF2-40B4-BE49-F238E27FC236}">
                  <a16:creationId xmlns:a16="http://schemas.microsoft.com/office/drawing/2014/main" id="{70EAC6F5-36D3-4DFF-A9D6-EE51181828DE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7">
              <a:extLst>
                <a:ext uri="{FF2B5EF4-FFF2-40B4-BE49-F238E27FC236}">
                  <a16:creationId xmlns:a16="http://schemas.microsoft.com/office/drawing/2014/main" id="{5F6636B2-9D60-40FE-A0A3-048BF5598B33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FE22B0EC-ACD0-4EAB-AA9F-DB29BF553527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F4FB7B87-0914-4302-B623-65B3FB631941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4AF94FA2-D7AB-4A9C-836B-9A00CF26D346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7606611D-C8A5-49B9-829A-DBA73D1806E8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6090220A-F8C4-4D02-9F96-688D4BAE8844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CA685861-B5AB-4769-8A2A-69D94BA8CC41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4">
              <a:extLst>
                <a:ext uri="{FF2B5EF4-FFF2-40B4-BE49-F238E27FC236}">
                  <a16:creationId xmlns:a16="http://schemas.microsoft.com/office/drawing/2014/main" id="{876EC556-D8FF-4AEC-9F35-AF7F838A3A90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22">
              <a:extLst>
                <a:ext uri="{FF2B5EF4-FFF2-40B4-BE49-F238E27FC236}">
                  <a16:creationId xmlns:a16="http://schemas.microsoft.com/office/drawing/2014/main" id="{7EE5356E-A909-4FB9-8FD1-E2DCBA2F4FF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12273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3" grpId="0" animBg="1"/>
      <p:bldP spid="26" grpId="0" animBg="1"/>
      <p:bldP spid="28" grpId="0" animBg="1"/>
      <p:bldP spid="8" grpId="0" animBg="1"/>
      <p:bldP spid="10" grpId="0" animBg="1"/>
      <p:bldP spid="11" grpId="0" animBg="1"/>
      <p:bldP spid="12" grpId="0" animBg="1"/>
      <p:bldP spid="14" grpId="0" animBg="1"/>
      <p:bldP spid="19" grpId="0" animBg="1"/>
      <p:bldP spid="20" grpId="0" animBg="1"/>
      <p:bldP spid="25" grpId="0" animBg="1"/>
      <p:bldP spid="2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ACE6FE91-9F96-451A-8175-0BD844A17BD2}"/>
              </a:ext>
            </a:extLst>
          </p:cNvPr>
          <p:cNvGrpSpPr/>
          <p:nvPr/>
        </p:nvGrpSpPr>
        <p:grpSpPr>
          <a:xfrm>
            <a:off x="3498851" y="1357313"/>
            <a:ext cx="5086350" cy="4713288"/>
            <a:chOff x="3498851" y="1357313"/>
            <a:chExt cx="5086350" cy="4713288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FFA43C8-BBF4-4FB9-A71C-9CE1E653A13D}"/>
                </a:ext>
              </a:extLst>
            </p:cNvPr>
            <p:cNvSpPr/>
            <p:nvPr/>
          </p:nvSpPr>
          <p:spPr>
            <a:xfrm>
              <a:off x="3571877" y="2514600"/>
              <a:ext cx="1838325" cy="609600"/>
            </a:xfrm>
            <a:custGeom>
              <a:avLst/>
              <a:gdLst>
                <a:gd name="connsiteX0" fmla="*/ 1407319 w 1838325"/>
                <a:gd name="connsiteY0" fmla="*/ 250031 h 609600"/>
                <a:gd name="connsiteX1" fmla="*/ 1216819 w 1838325"/>
                <a:gd name="connsiteY1" fmla="*/ 295275 h 609600"/>
                <a:gd name="connsiteX2" fmla="*/ 1042988 w 1838325"/>
                <a:gd name="connsiteY2" fmla="*/ 345281 h 609600"/>
                <a:gd name="connsiteX3" fmla="*/ 802481 w 1838325"/>
                <a:gd name="connsiteY3" fmla="*/ 428625 h 609600"/>
                <a:gd name="connsiteX4" fmla="*/ 561975 w 1838325"/>
                <a:gd name="connsiteY4" fmla="*/ 514350 h 609600"/>
                <a:gd name="connsiteX5" fmla="*/ 323850 w 1838325"/>
                <a:gd name="connsiteY5" fmla="*/ 604838 h 609600"/>
                <a:gd name="connsiteX6" fmla="*/ 292894 w 1838325"/>
                <a:gd name="connsiteY6" fmla="*/ 609600 h 609600"/>
                <a:gd name="connsiteX7" fmla="*/ 259556 w 1838325"/>
                <a:gd name="connsiteY7" fmla="*/ 600075 h 609600"/>
                <a:gd name="connsiteX8" fmla="*/ 200025 w 1838325"/>
                <a:gd name="connsiteY8" fmla="*/ 554831 h 609600"/>
                <a:gd name="connsiteX9" fmla="*/ 126206 w 1838325"/>
                <a:gd name="connsiteY9" fmla="*/ 481013 h 609600"/>
                <a:gd name="connsiteX10" fmla="*/ 61913 w 1838325"/>
                <a:gd name="connsiteY10" fmla="*/ 400050 h 609600"/>
                <a:gd name="connsiteX11" fmla="*/ 19050 w 1838325"/>
                <a:gd name="connsiteY11" fmla="*/ 345281 h 609600"/>
                <a:gd name="connsiteX12" fmla="*/ 4763 w 1838325"/>
                <a:gd name="connsiteY12" fmla="*/ 319088 h 609600"/>
                <a:gd name="connsiteX13" fmla="*/ 0 w 1838325"/>
                <a:gd name="connsiteY13" fmla="*/ 295275 h 609600"/>
                <a:gd name="connsiteX14" fmla="*/ 2381 w 1838325"/>
                <a:gd name="connsiteY14" fmla="*/ 278606 h 609600"/>
                <a:gd name="connsiteX15" fmla="*/ 14288 w 1838325"/>
                <a:gd name="connsiteY15" fmla="*/ 271463 h 609600"/>
                <a:gd name="connsiteX16" fmla="*/ 42863 w 1838325"/>
                <a:gd name="connsiteY16" fmla="*/ 276225 h 609600"/>
                <a:gd name="connsiteX17" fmla="*/ 90488 w 1838325"/>
                <a:gd name="connsiteY17" fmla="*/ 309563 h 609600"/>
                <a:gd name="connsiteX18" fmla="*/ 140494 w 1838325"/>
                <a:gd name="connsiteY18" fmla="*/ 340519 h 609600"/>
                <a:gd name="connsiteX19" fmla="*/ 192881 w 1838325"/>
                <a:gd name="connsiteY19" fmla="*/ 364331 h 609600"/>
                <a:gd name="connsiteX20" fmla="*/ 259556 w 1838325"/>
                <a:gd name="connsiteY20" fmla="*/ 385763 h 609600"/>
                <a:gd name="connsiteX21" fmla="*/ 311944 w 1838325"/>
                <a:gd name="connsiteY21" fmla="*/ 397669 h 609600"/>
                <a:gd name="connsiteX22" fmla="*/ 354806 w 1838325"/>
                <a:gd name="connsiteY22" fmla="*/ 400050 h 609600"/>
                <a:gd name="connsiteX23" fmla="*/ 511969 w 1838325"/>
                <a:gd name="connsiteY23" fmla="*/ 345281 h 609600"/>
                <a:gd name="connsiteX24" fmla="*/ 704850 w 1838325"/>
                <a:gd name="connsiteY24" fmla="*/ 278606 h 609600"/>
                <a:gd name="connsiteX25" fmla="*/ 888206 w 1838325"/>
                <a:gd name="connsiteY25" fmla="*/ 219075 h 609600"/>
                <a:gd name="connsiteX26" fmla="*/ 1052513 w 1838325"/>
                <a:gd name="connsiteY26" fmla="*/ 166688 h 609600"/>
                <a:gd name="connsiteX27" fmla="*/ 1216819 w 1838325"/>
                <a:gd name="connsiteY27" fmla="*/ 119063 h 609600"/>
                <a:gd name="connsiteX28" fmla="*/ 1428750 w 1838325"/>
                <a:gd name="connsiteY28" fmla="*/ 54769 h 609600"/>
                <a:gd name="connsiteX29" fmla="*/ 1593056 w 1838325"/>
                <a:gd name="connsiteY29" fmla="*/ 2381 h 609600"/>
                <a:gd name="connsiteX30" fmla="*/ 1635919 w 1838325"/>
                <a:gd name="connsiteY30" fmla="*/ 0 h 609600"/>
                <a:gd name="connsiteX31" fmla="*/ 1693069 w 1838325"/>
                <a:gd name="connsiteY31" fmla="*/ 16669 h 609600"/>
                <a:gd name="connsiteX32" fmla="*/ 1745456 w 1838325"/>
                <a:gd name="connsiteY32" fmla="*/ 35719 h 609600"/>
                <a:gd name="connsiteX33" fmla="*/ 1778794 w 1838325"/>
                <a:gd name="connsiteY33" fmla="*/ 52388 h 609600"/>
                <a:gd name="connsiteX34" fmla="*/ 1804988 w 1838325"/>
                <a:gd name="connsiteY34" fmla="*/ 71438 h 609600"/>
                <a:gd name="connsiteX35" fmla="*/ 1828800 w 1838325"/>
                <a:gd name="connsiteY35" fmla="*/ 90488 h 609600"/>
                <a:gd name="connsiteX36" fmla="*/ 1838325 w 1838325"/>
                <a:gd name="connsiteY36" fmla="*/ 109538 h 609600"/>
                <a:gd name="connsiteX37" fmla="*/ 1835944 w 1838325"/>
                <a:gd name="connsiteY37" fmla="*/ 133350 h 609600"/>
                <a:gd name="connsiteX38" fmla="*/ 1819275 w 1838325"/>
                <a:gd name="connsiteY38" fmla="*/ 159544 h 609600"/>
                <a:gd name="connsiteX39" fmla="*/ 1769269 w 1838325"/>
                <a:gd name="connsiteY39" fmla="*/ 185738 h 609600"/>
                <a:gd name="connsiteX40" fmla="*/ 1688306 w 1838325"/>
                <a:gd name="connsiteY40" fmla="*/ 204788 h 609600"/>
                <a:gd name="connsiteX41" fmla="*/ 1407319 w 1838325"/>
                <a:gd name="connsiteY41" fmla="*/ 250031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838325" h="609600">
                  <a:moveTo>
                    <a:pt x="1407319" y="250031"/>
                  </a:moveTo>
                  <a:lnTo>
                    <a:pt x="1216819" y="295275"/>
                  </a:lnTo>
                  <a:lnTo>
                    <a:pt x="1042988" y="345281"/>
                  </a:lnTo>
                  <a:lnTo>
                    <a:pt x="802481" y="428625"/>
                  </a:lnTo>
                  <a:lnTo>
                    <a:pt x="561975" y="514350"/>
                  </a:lnTo>
                  <a:lnTo>
                    <a:pt x="323850" y="604838"/>
                  </a:lnTo>
                  <a:lnTo>
                    <a:pt x="292894" y="609600"/>
                  </a:lnTo>
                  <a:lnTo>
                    <a:pt x="259556" y="600075"/>
                  </a:lnTo>
                  <a:lnTo>
                    <a:pt x="200025" y="554831"/>
                  </a:lnTo>
                  <a:lnTo>
                    <a:pt x="126206" y="481013"/>
                  </a:lnTo>
                  <a:lnTo>
                    <a:pt x="61913" y="400050"/>
                  </a:lnTo>
                  <a:lnTo>
                    <a:pt x="19050" y="345281"/>
                  </a:lnTo>
                  <a:lnTo>
                    <a:pt x="4763" y="319088"/>
                  </a:lnTo>
                  <a:lnTo>
                    <a:pt x="0" y="295275"/>
                  </a:lnTo>
                  <a:lnTo>
                    <a:pt x="2381" y="278606"/>
                  </a:lnTo>
                  <a:lnTo>
                    <a:pt x="14288" y="271463"/>
                  </a:lnTo>
                  <a:lnTo>
                    <a:pt x="42863" y="276225"/>
                  </a:lnTo>
                  <a:lnTo>
                    <a:pt x="90488" y="309563"/>
                  </a:lnTo>
                  <a:lnTo>
                    <a:pt x="140494" y="340519"/>
                  </a:lnTo>
                  <a:lnTo>
                    <a:pt x="192881" y="364331"/>
                  </a:lnTo>
                  <a:lnTo>
                    <a:pt x="259556" y="385763"/>
                  </a:lnTo>
                  <a:lnTo>
                    <a:pt x="311944" y="397669"/>
                  </a:lnTo>
                  <a:lnTo>
                    <a:pt x="354806" y="400050"/>
                  </a:lnTo>
                  <a:lnTo>
                    <a:pt x="511969" y="345281"/>
                  </a:lnTo>
                  <a:lnTo>
                    <a:pt x="704850" y="278606"/>
                  </a:lnTo>
                  <a:lnTo>
                    <a:pt x="888206" y="219075"/>
                  </a:lnTo>
                  <a:lnTo>
                    <a:pt x="1052513" y="166688"/>
                  </a:lnTo>
                  <a:lnTo>
                    <a:pt x="1216819" y="119063"/>
                  </a:lnTo>
                  <a:lnTo>
                    <a:pt x="1428750" y="54769"/>
                  </a:lnTo>
                  <a:lnTo>
                    <a:pt x="1593056" y="2381"/>
                  </a:lnTo>
                  <a:lnTo>
                    <a:pt x="1635919" y="0"/>
                  </a:lnTo>
                  <a:lnTo>
                    <a:pt x="1693069" y="16669"/>
                  </a:lnTo>
                  <a:lnTo>
                    <a:pt x="1745456" y="35719"/>
                  </a:lnTo>
                  <a:lnTo>
                    <a:pt x="1778794" y="52388"/>
                  </a:lnTo>
                  <a:lnTo>
                    <a:pt x="1804988" y="71438"/>
                  </a:lnTo>
                  <a:lnTo>
                    <a:pt x="1828800" y="90488"/>
                  </a:lnTo>
                  <a:lnTo>
                    <a:pt x="1838325" y="109538"/>
                  </a:lnTo>
                  <a:lnTo>
                    <a:pt x="1835944" y="133350"/>
                  </a:lnTo>
                  <a:lnTo>
                    <a:pt x="1819275" y="159544"/>
                  </a:lnTo>
                  <a:lnTo>
                    <a:pt x="1769269" y="185738"/>
                  </a:lnTo>
                  <a:lnTo>
                    <a:pt x="1688306" y="204788"/>
                  </a:lnTo>
                  <a:lnTo>
                    <a:pt x="1407319" y="2500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11070882-5A86-4EDD-ABBB-BE4A983FF729}"/>
                </a:ext>
              </a:extLst>
            </p:cNvPr>
            <p:cNvSpPr/>
            <p:nvPr/>
          </p:nvSpPr>
          <p:spPr>
            <a:xfrm>
              <a:off x="5775326" y="1357313"/>
              <a:ext cx="1630363" cy="895350"/>
            </a:xfrm>
            <a:custGeom>
              <a:avLst/>
              <a:gdLst>
                <a:gd name="connsiteX0" fmla="*/ 1059657 w 1631157"/>
                <a:gd name="connsiteY0" fmla="*/ 602456 h 895350"/>
                <a:gd name="connsiteX1" fmla="*/ 766763 w 1631157"/>
                <a:gd name="connsiteY1" fmla="*/ 707231 h 895350"/>
                <a:gd name="connsiteX2" fmla="*/ 604838 w 1631157"/>
                <a:gd name="connsiteY2" fmla="*/ 762000 h 895350"/>
                <a:gd name="connsiteX3" fmla="*/ 383382 w 1631157"/>
                <a:gd name="connsiteY3" fmla="*/ 828675 h 895350"/>
                <a:gd name="connsiteX4" fmla="*/ 276225 w 1631157"/>
                <a:gd name="connsiteY4" fmla="*/ 854868 h 895350"/>
                <a:gd name="connsiteX5" fmla="*/ 200025 w 1631157"/>
                <a:gd name="connsiteY5" fmla="*/ 871537 h 895350"/>
                <a:gd name="connsiteX6" fmla="*/ 100013 w 1631157"/>
                <a:gd name="connsiteY6" fmla="*/ 888206 h 895350"/>
                <a:gd name="connsiteX7" fmla="*/ 52388 w 1631157"/>
                <a:gd name="connsiteY7" fmla="*/ 892968 h 895350"/>
                <a:gd name="connsiteX8" fmla="*/ 21432 w 1631157"/>
                <a:gd name="connsiteY8" fmla="*/ 895350 h 895350"/>
                <a:gd name="connsiteX9" fmla="*/ 4763 w 1631157"/>
                <a:gd name="connsiteY9" fmla="*/ 892968 h 895350"/>
                <a:gd name="connsiteX10" fmla="*/ 0 w 1631157"/>
                <a:gd name="connsiteY10" fmla="*/ 885825 h 895350"/>
                <a:gd name="connsiteX11" fmla="*/ 0 w 1631157"/>
                <a:gd name="connsiteY11" fmla="*/ 871537 h 895350"/>
                <a:gd name="connsiteX12" fmla="*/ 11907 w 1631157"/>
                <a:gd name="connsiteY12" fmla="*/ 859631 h 895350"/>
                <a:gd name="connsiteX13" fmla="*/ 66675 w 1631157"/>
                <a:gd name="connsiteY13" fmla="*/ 835818 h 895350"/>
                <a:gd name="connsiteX14" fmla="*/ 238125 w 1631157"/>
                <a:gd name="connsiteY14" fmla="*/ 776287 h 895350"/>
                <a:gd name="connsiteX15" fmla="*/ 397669 w 1631157"/>
                <a:gd name="connsiteY15" fmla="*/ 714375 h 895350"/>
                <a:gd name="connsiteX16" fmla="*/ 578644 w 1631157"/>
                <a:gd name="connsiteY16" fmla="*/ 631031 h 895350"/>
                <a:gd name="connsiteX17" fmla="*/ 740569 w 1631157"/>
                <a:gd name="connsiteY17" fmla="*/ 545306 h 895350"/>
                <a:gd name="connsiteX18" fmla="*/ 890588 w 1631157"/>
                <a:gd name="connsiteY18" fmla="*/ 459581 h 895350"/>
                <a:gd name="connsiteX19" fmla="*/ 1014413 w 1631157"/>
                <a:gd name="connsiteY19" fmla="*/ 378618 h 895350"/>
                <a:gd name="connsiteX20" fmla="*/ 1100138 w 1631157"/>
                <a:gd name="connsiteY20" fmla="*/ 314325 h 895350"/>
                <a:gd name="connsiteX21" fmla="*/ 1128713 w 1631157"/>
                <a:gd name="connsiteY21" fmla="*/ 278606 h 895350"/>
                <a:gd name="connsiteX22" fmla="*/ 1138238 w 1631157"/>
                <a:gd name="connsiteY22" fmla="*/ 259556 h 895350"/>
                <a:gd name="connsiteX23" fmla="*/ 1140619 w 1631157"/>
                <a:gd name="connsiteY23" fmla="*/ 240506 h 895350"/>
                <a:gd name="connsiteX24" fmla="*/ 1133475 w 1631157"/>
                <a:gd name="connsiteY24" fmla="*/ 204787 h 895350"/>
                <a:gd name="connsiteX25" fmla="*/ 1109663 w 1631157"/>
                <a:gd name="connsiteY25" fmla="*/ 159543 h 895350"/>
                <a:gd name="connsiteX26" fmla="*/ 1071563 w 1631157"/>
                <a:gd name="connsiteY26" fmla="*/ 111918 h 895350"/>
                <a:gd name="connsiteX27" fmla="*/ 1031082 w 1631157"/>
                <a:gd name="connsiteY27" fmla="*/ 71437 h 895350"/>
                <a:gd name="connsiteX28" fmla="*/ 1016794 w 1631157"/>
                <a:gd name="connsiteY28" fmla="*/ 54768 h 895350"/>
                <a:gd name="connsiteX29" fmla="*/ 1009650 w 1631157"/>
                <a:gd name="connsiteY29" fmla="*/ 33337 h 895350"/>
                <a:gd name="connsiteX30" fmla="*/ 1009650 w 1631157"/>
                <a:gd name="connsiteY30" fmla="*/ 11906 h 895350"/>
                <a:gd name="connsiteX31" fmla="*/ 1021557 w 1631157"/>
                <a:gd name="connsiteY31" fmla="*/ 0 h 895350"/>
                <a:gd name="connsiteX32" fmla="*/ 1035844 w 1631157"/>
                <a:gd name="connsiteY32" fmla="*/ 0 h 895350"/>
                <a:gd name="connsiteX33" fmla="*/ 1062038 w 1631157"/>
                <a:gd name="connsiteY33" fmla="*/ 7143 h 895350"/>
                <a:gd name="connsiteX34" fmla="*/ 1114425 w 1631157"/>
                <a:gd name="connsiteY34" fmla="*/ 23812 h 895350"/>
                <a:gd name="connsiteX35" fmla="*/ 1178719 w 1631157"/>
                <a:gd name="connsiteY35" fmla="*/ 50006 h 895350"/>
                <a:gd name="connsiteX36" fmla="*/ 1257300 w 1631157"/>
                <a:gd name="connsiteY36" fmla="*/ 88106 h 895350"/>
                <a:gd name="connsiteX37" fmla="*/ 1343025 w 1631157"/>
                <a:gd name="connsiteY37" fmla="*/ 133350 h 895350"/>
                <a:gd name="connsiteX38" fmla="*/ 1414463 w 1631157"/>
                <a:gd name="connsiteY38" fmla="*/ 173831 h 895350"/>
                <a:gd name="connsiteX39" fmla="*/ 1473994 w 1631157"/>
                <a:gd name="connsiteY39" fmla="*/ 214312 h 895350"/>
                <a:gd name="connsiteX40" fmla="*/ 1528763 w 1631157"/>
                <a:gd name="connsiteY40" fmla="*/ 264318 h 895350"/>
                <a:gd name="connsiteX41" fmla="*/ 1562100 w 1631157"/>
                <a:gd name="connsiteY41" fmla="*/ 295275 h 895350"/>
                <a:gd name="connsiteX42" fmla="*/ 1590675 w 1631157"/>
                <a:gd name="connsiteY42" fmla="*/ 326231 h 895350"/>
                <a:gd name="connsiteX43" fmla="*/ 1604963 w 1631157"/>
                <a:gd name="connsiteY43" fmla="*/ 345281 h 895350"/>
                <a:gd name="connsiteX44" fmla="*/ 1621632 w 1631157"/>
                <a:gd name="connsiteY44" fmla="*/ 369093 h 895350"/>
                <a:gd name="connsiteX45" fmla="*/ 1631157 w 1631157"/>
                <a:gd name="connsiteY45" fmla="*/ 392906 h 895350"/>
                <a:gd name="connsiteX46" fmla="*/ 1631157 w 1631157"/>
                <a:gd name="connsiteY46" fmla="*/ 409575 h 895350"/>
                <a:gd name="connsiteX47" fmla="*/ 1626394 w 1631157"/>
                <a:gd name="connsiteY47" fmla="*/ 426243 h 895350"/>
                <a:gd name="connsiteX48" fmla="*/ 1614488 w 1631157"/>
                <a:gd name="connsiteY48" fmla="*/ 442912 h 895350"/>
                <a:gd name="connsiteX49" fmla="*/ 1593057 w 1631157"/>
                <a:gd name="connsiteY49" fmla="*/ 454818 h 895350"/>
                <a:gd name="connsiteX50" fmla="*/ 1547813 w 1631157"/>
                <a:gd name="connsiteY50" fmla="*/ 461962 h 895350"/>
                <a:gd name="connsiteX51" fmla="*/ 1457325 w 1631157"/>
                <a:gd name="connsiteY51" fmla="*/ 466725 h 895350"/>
                <a:gd name="connsiteX52" fmla="*/ 1390650 w 1631157"/>
                <a:gd name="connsiteY52" fmla="*/ 476250 h 895350"/>
                <a:gd name="connsiteX53" fmla="*/ 1326357 w 1631157"/>
                <a:gd name="connsiteY53" fmla="*/ 495300 h 895350"/>
                <a:gd name="connsiteX54" fmla="*/ 1254919 w 1631157"/>
                <a:gd name="connsiteY54" fmla="*/ 523875 h 895350"/>
                <a:gd name="connsiteX55" fmla="*/ 1059657 w 1631157"/>
                <a:gd name="connsiteY55" fmla="*/ 602456 h 89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31157" h="895350">
                  <a:moveTo>
                    <a:pt x="1059657" y="602456"/>
                  </a:moveTo>
                  <a:lnTo>
                    <a:pt x="766763" y="707231"/>
                  </a:lnTo>
                  <a:lnTo>
                    <a:pt x="604838" y="762000"/>
                  </a:lnTo>
                  <a:lnTo>
                    <a:pt x="383382" y="828675"/>
                  </a:lnTo>
                  <a:lnTo>
                    <a:pt x="276225" y="854868"/>
                  </a:lnTo>
                  <a:lnTo>
                    <a:pt x="200025" y="871537"/>
                  </a:lnTo>
                  <a:lnTo>
                    <a:pt x="100013" y="888206"/>
                  </a:lnTo>
                  <a:lnTo>
                    <a:pt x="52388" y="892968"/>
                  </a:lnTo>
                  <a:lnTo>
                    <a:pt x="21432" y="895350"/>
                  </a:lnTo>
                  <a:lnTo>
                    <a:pt x="4763" y="892968"/>
                  </a:lnTo>
                  <a:lnTo>
                    <a:pt x="0" y="885825"/>
                  </a:lnTo>
                  <a:lnTo>
                    <a:pt x="0" y="871537"/>
                  </a:lnTo>
                  <a:lnTo>
                    <a:pt x="11907" y="859631"/>
                  </a:lnTo>
                  <a:lnTo>
                    <a:pt x="66675" y="835818"/>
                  </a:lnTo>
                  <a:lnTo>
                    <a:pt x="238125" y="776287"/>
                  </a:lnTo>
                  <a:lnTo>
                    <a:pt x="397669" y="714375"/>
                  </a:lnTo>
                  <a:lnTo>
                    <a:pt x="578644" y="631031"/>
                  </a:lnTo>
                  <a:lnTo>
                    <a:pt x="740569" y="545306"/>
                  </a:lnTo>
                  <a:lnTo>
                    <a:pt x="890588" y="459581"/>
                  </a:lnTo>
                  <a:lnTo>
                    <a:pt x="1014413" y="378618"/>
                  </a:lnTo>
                  <a:lnTo>
                    <a:pt x="1100138" y="314325"/>
                  </a:lnTo>
                  <a:lnTo>
                    <a:pt x="1128713" y="278606"/>
                  </a:lnTo>
                  <a:lnTo>
                    <a:pt x="1138238" y="259556"/>
                  </a:lnTo>
                  <a:lnTo>
                    <a:pt x="1140619" y="240506"/>
                  </a:lnTo>
                  <a:lnTo>
                    <a:pt x="1133475" y="204787"/>
                  </a:lnTo>
                  <a:lnTo>
                    <a:pt x="1109663" y="159543"/>
                  </a:lnTo>
                  <a:lnTo>
                    <a:pt x="1071563" y="111918"/>
                  </a:lnTo>
                  <a:lnTo>
                    <a:pt x="1031082" y="71437"/>
                  </a:lnTo>
                  <a:lnTo>
                    <a:pt x="1016794" y="54768"/>
                  </a:lnTo>
                  <a:lnTo>
                    <a:pt x="1009650" y="33337"/>
                  </a:lnTo>
                  <a:lnTo>
                    <a:pt x="1009650" y="11906"/>
                  </a:lnTo>
                  <a:lnTo>
                    <a:pt x="1021557" y="0"/>
                  </a:lnTo>
                  <a:lnTo>
                    <a:pt x="1035844" y="0"/>
                  </a:lnTo>
                  <a:lnTo>
                    <a:pt x="1062038" y="7143"/>
                  </a:lnTo>
                  <a:lnTo>
                    <a:pt x="1114425" y="23812"/>
                  </a:lnTo>
                  <a:lnTo>
                    <a:pt x="1178719" y="50006"/>
                  </a:lnTo>
                  <a:lnTo>
                    <a:pt x="1257300" y="88106"/>
                  </a:lnTo>
                  <a:lnTo>
                    <a:pt x="1343025" y="133350"/>
                  </a:lnTo>
                  <a:lnTo>
                    <a:pt x="1414463" y="173831"/>
                  </a:lnTo>
                  <a:lnTo>
                    <a:pt x="1473994" y="214312"/>
                  </a:lnTo>
                  <a:lnTo>
                    <a:pt x="1528763" y="264318"/>
                  </a:lnTo>
                  <a:lnTo>
                    <a:pt x="1562100" y="295275"/>
                  </a:lnTo>
                  <a:lnTo>
                    <a:pt x="1590675" y="326231"/>
                  </a:lnTo>
                  <a:lnTo>
                    <a:pt x="1604963" y="345281"/>
                  </a:lnTo>
                  <a:lnTo>
                    <a:pt x="1621632" y="369093"/>
                  </a:lnTo>
                  <a:lnTo>
                    <a:pt x="1631157" y="392906"/>
                  </a:lnTo>
                  <a:lnTo>
                    <a:pt x="1631157" y="409575"/>
                  </a:lnTo>
                  <a:lnTo>
                    <a:pt x="1626394" y="426243"/>
                  </a:lnTo>
                  <a:lnTo>
                    <a:pt x="1614488" y="442912"/>
                  </a:lnTo>
                  <a:lnTo>
                    <a:pt x="1593057" y="454818"/>
                  </a:lnTo>
                  <a:lnTo>
                    <a:pt x="1547813" y="461962"/>
                  </a:lnTo>
                  <a:lnTo>
                    <a:pt x="1457325" y="466725"/>
                  </a:lnTo>
                  <a:lnTo>
                    <a:pt x="1390650" y="476250"/>
                  </a:lnTo>
                  <a:lnTo>
                    <a:pt x="1326357" y="495300"/>
                  </a:lnTo>
                  <a:lnTo>
                    <a:pt x="1254919" y="523875"/>
                  </a:lnTo>
                  <a:lnTo>
                    <a:pt x="1059657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132ADA61-FBAD-47D9-876C-4E6C6521DBB3}"/>
                </a:ext>
              </a:extLst>
            </p:cNvPr>
            <p:cNvSpPr/>
            <p:nvPr/>
          </p:nvSpPr>
          <p:spPr>
            <a:xfrm>
              <a:off x="5303838" y="2976564"/>
              <a:ext cx="315912" cy="1101725"/>
            </a:xfrm>
            <a:custGeom>
              <a:avLst/>
              <a:gdLst>
                <a:gd name="connsiteX0" fmla="*/ 57150 w 316706"/>
                <a:gd name="connsiteY0" fmla="*/ 697706 h 1102518"/>
                <a:gd name="connsiteX1" fmla="*/ 97631 w 316706"/>
                <a:gd name="connsiteY1" fmla="*/ 552450 h 1102518"/>
                <a:gd name="connsiteX2" fmla="*/ 128587 w 316706"/>
                <a:gd name="connsiteY2" fmla="*/ 445293 h 1102518"/>
                <a:gd name="connsiteX3" fmla="*/ 145256 w 316706"/>
                <a:gd name="connsiteY3" fmla="*/ 388143 h 1102518"/>
                <a:gd name="connsiteX4" fmla="*/ 152400 w 316706"/>
                <a:gd name="connsiteY4" fmla="*/ 352425 h 1102518"/>
                <a:gd name="connsiteX5" fmla="*/ 159544 w 316706"/>
                <a:gd name="connsiteY5" fmla="*/ 233362 h 1102518"/>
                <a:gd name="connsiteX6" fmla="*/ 140494 w 316706"/>
                <a:gd name="connsiteY6" fmla="*/ 161925 h 1102518"/>
                <a:gd name="connsiteX7" fmla="*/ 116681 w 316706"/>
                <a:gd name="connsiteY7" fmla="*/ 100012 h 1102518"/>
                <a:gd name="connsiteX8" fmla="*/ 102394 w 316706"/>
                <a:gd name="connsiteY8" fmla="*/ 57150 h 1102518"/>
                <a:gd name="connsiteX9" fmla="*/ 100012 w 316706"/>
                <a:gd name="connsiteY9" fmla="*/ 30956 h 1102518"/>
                <a:gd name="connsiteX10" fmla="*/ 104775 w 316706"/>
                <a:gd name="connsiteY10" fmla="*/ 7143 h 1102518"/>
                <a:gd name="connsiteX11" fmla="*/ 116681 w 316706"/>
                <a:gd name="connsiteY11" fmla="*/ 0 h 1102518"/>
                <a:gd name="connsiteX12" fmla="*/ 140494 w 316706"/>
                <a:gd name="connsiteY12" fmla="*/ 4762 h 1102518"/>
                <a:gd name="connsiteX13" fmla="*/ 166687 w 316706"/>
                <a:gd name="connsiteY13" fmla="*/ 28575 h 1102518"/>
                <a:gd name="connsiteX14" fmla="*/ 197644 w 316706"/>
                <a:gd name="connsiteY14" fmla="*/ 66675 h 1102518"/>
                <a:gd name="connsiteX15" fmla="*/ 226219 w 316706"/>
                <a:gd name="connsiteY15" fmla="*/ 107156 h 1102518"/>
                <a:gd name="connsiteX16" fmla="*/ 250031 w 316706"/>
                <a:gd name="connsiteY16" fmla="*/ 150018 h 1102518"/>
                <a:gd name="connsiteX17" fmla="*/ 266700 w 316706"/>
                <a:gd name="connsiteY17" fmla="*/ 202406 h 1102518"/>
                <a:gd name="connsiteX18" fmla="*/ 276225 w 316706"/>
                <a:gd name="connsiteY18" fmla="*/ 252412 h 1102518"/>
                <a:gd name="connsiteX19" fmla="*/ 316706 w 316706"/>
                <a:gd name="connsiteY19" fmla="*/ 378618 h 1102518"/>
                <a:gd name="connsiteX20" fmla="*/ 304800 w 316706"/>
                <a:gd name="connsiteY20" fmla="*/ 478631 h 1102518"/>
                <a:gd name="connsiteX21" fmla="*/ 278606 w 316706"/>
                <a:gd name="connsiteY21" fmla="*/ 657225 h 1102518"/>
                <a:gd name="connsiteX22" fmla="*/ 257175 w 316706"/>
                <a:gd name="connsiteY22" fmla="*/ 785812 h 1102518"/>
                <a:gd name="connsiteX23" fmla="*/ 233362 w 316706"/>
                <a:gd name="connsiteY23" fmla="*/ 888206 h 1102518"/>
                <a:gd name="connsiteX24" fmla="*/ 207169 w 316706"/>
                <a:gd name="connsiteY24" fmla="*/ 992981 h 1102518"/>
                <a:gd name="connsiteX25" fmla="*/ 183356 w 316706"/>
                <a:gd name="connsiteY25" fmla="*/ 1042987 h 1102518"/>
                <a:gd name="connsiteX26" fmla="*/ 161925 w 316706"/>
                <a:gd name="connsiteY26" fmla="*/ 1069181 h 1102518"/>
                <a:gd name="connsiteX27" fmla="*/ 140494 w 316706"/>
                <a:gd name="connsiteY27" fmla="*/ 1088231 h 1102518"/>
                <a:gd name="connsiteX28" fmla="*/ 114300 w 316706"/>
                <a:gd name="connsiteY28" fmla="*/ 1097756 h 1102518"/>
                <a:gd name="connsiteX29" fmla="*/ 88106 w 316706"/>
                <a:gd name="connsiteY29" fmla="*/ 1102518 h 1102518"/>
                <a:gd name="connsiteX30" fmla="*/ 61912 w 316706"/>
                <a:gd name="connsiteY30" fmla="*/ 1097756 h 1102518"/>
                <a:gd name="connsiteX31" fmla="*/ 38100 w 316706"/>
                <a:gd name="connsiteY31" fmla="*/ 1078706 h 1102518"/>
                <a:gd name="connsiteX32" fmla="*/ 21431 w 316706"/>
                <a:gd name="connsiteY32" fmla="*/ 1059656 h 1102518"/>
                <a:gd name="connsiteX33" fmla="*/ 4762 w 316706"/>
                <a:gd name="connsiteY33" fmla="*/ 1026318 h 1102518"/>
                <a:gd name="connsiteX34" fmla="*/ 0 w 316706"/>
                <a:gd name="connsiteY34" fmla="*/ 973931 h 1102518"/>
                <a:gd name="connsiteX35" fmla="*/ 4762 w 316706"/>
                <a:gd name="connsiteY35" fmla="*/ 916781 h 1102518"/>
                <a:gd name="connsiteX36" fmla="*/ 14287 w 316706"/>
                <a:gd name="connsiteY36" fmla="*/ 859631 h 1102518"/>
                <a:gd name="connsiteX37" fmla="*/ 30956 w 316706"/>
                <a:gd name="connsiteY37" fmla="*/ 800100 h 1102518"/>
                <a:gd name="connsiteX38" fmla="*/ 57150 w 316706"/>
                <a:gd name="connsiteY38" fmla="*/ 697706 h 110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16706" h="1102518">
                  <a:moveTo>
                    <a:pt x="57150" y="697706"/>
                  </a:moveTo>
                  <a:lnTo>
                    <a:pt x="97631" y="552450"/>
                  </a:lnTo>
                  <a:lnTo>
                    <a:pt x="128587" y="445293"/>
                  </a:lnTo>
                  <a:lnTo>
                    <a:pt x="145256" y="388143"/>
                  </a:lnTo>
                  <a:lnTo>
                    <a:pt x="152400" y="352425"/>
                  </a:lnTo>
                  <a:lnTo>
                    <a:pt x="159544" y="233362"/>
                  </a:lnTo>
                  <a:lnTo>
                    <a:pt x="140494" y="161925"/>
                  </a:lnTo>
                  <a:lnTo>
                    <a:pt x="116681" y="100012"/>
                  </a:lnTo>
                  <a:lnTo>
                    <a:pt x="102394" y="57150"/>
                  </a:lnTo>
                  <a:lnTo>
                    <a:pt x="100012" y="30956"/>
                  </a:lnTo>
                  <a:lnTo>
                    <a:pt x="104775" y="7143"/>
                  </a:lnTo>
                  <a:lnTo>
                    <a:pt x="116681" y="0"/>
                  </a:lnTo>
                  <a:lnTo>
                    <a:pt x="140494" y="4762"/>
                  </a:lnTo>
                  <a:lnTo>
                    <a:pt x="166687" y="28575"/>
                  </a:lnTo>
                  <a:lnTo>
                    <a:pt x="197644" y="66675"/>
                  </a:lnTo>
                  <a:lnTo>
                    <a:pt x="226219" y="107156"/>
                  </a:lnTo>
                  <a:lnTo>
                    <a:pt x="250031" y="150018"/>
                  </a:lnTo>
                  <a:lnTo>
                    <a:pt x="266700" y="202406"/>
                  </a:lnTo>
                  <a:lnTo>
                    <a:pt x="276225" y="252412"/>
                  </a:lnTo>
                  <a:lnTo>
                    <a:pt x="316706" y="378618"/>
                  </a:lnTo>
                  <a:lnTo>
                    <a:pt x="304800" y="478631"/>
                  </a:lnTo>
                  <a:lnTo>
                    <a:pt x="278606" y="657225"/>
                  </a:lnTo>
                  <a:lnTo>
                    <a:pt x="257175" y="785812"/>
                  </a:lnTo>
                  <a:lnTo>
                    <a:pt x="233362" y="888206"/>
                  </a:lnTo>
                  <a:lnTo>
                    <a:pt x="207169" y="992981"/>
                  </a:lnTo>
                  <a:lnTo>
                    <a:pt x="183356" y="1042987"/>
                  </a:lnTo>
                  <a:lnTo>
                    <a:pt x="161925" y="1069181"/>
                  </a:lnTo>
                  <a:lnTo>
                    <a:pt x="140494" y="1088231"/>
                  </a:lnTo>
                  <a:lnTo>
                    <a:pt x="114300" y="1097756"/>
                  </a:lnTo>
                  <a:lnTo>
                    <a:pt x="88106" y="1102518"/>
                  </a:lnTo>
                  <a:lnTo>
                    <a:pt x="61912" y="1097756"/>
                  </a:lnTo>
                  <a:lnTo>
                    <a:pt x="38100" y="1078706"/>
                  </a:lnTo>
                  <a:lnTo>
                    <a:pt x="21431" y="1059656"/>
                  </a:lnTo>
                  <a:lnTo>
                    <a:pt x="4762" y="1026318"/>
                  </a:lnTo>
                  <a:lnTo>
                    <a:pt x="0" y="973931"/>
                  </a:lnTo>
                  <a:lnTo>
                    <a:pt x="4762" y="916781"/>
                  </a:lnTo>
                  <a:lnTo>
                    <a:pt x="14287" y="859631"/>
                  </a:lnTo>
                  <a:lnTo>
                    <a:pt x="30956" y="800100"/>
                  </a:lnTo>
                  <a:lnTo>
                    <a:pt x="57150" y="6977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5">
              <a:extLst>
                <a:ext uri="{FF2B5EF4-FFF2-40B4-BE49-F238E27FC236}">
                  <a16:creationId xmlns:a16="http://schemas.microsoft.com/office/drawing/2014/main" id="{7BCF0047-5099-4268-8387-41D786DDDDE8}"/>
                </a:ext>
              </a:extLst>
            </p:cNvPr>
            <p:cNvSpPr/>
            <p:nvPr/>
          </p:nvSpPr>
          <p:spPr>
            <a:xfrm rot="16200000">
              <a:off x="2349502" y="3509963"/>
              <a:ext cx="4583112" cy="538163"/>
            </a:xfrm>
            <a:custGeom>
              <a:avLst/>
              <a:gdLst>
                <a:gd name="connsiteX0" fmla="*/ 2160270 w 4583430"/>
                <a:gd name="connsiteY0" fmla="*/ 438150 h 537210"/>
                <a:gd name="connsiteX1" fmla="*/ 1535430 w 4583430"/>
                <a:gd name="connsiteY1" fmla="*/ 441960 h 537210"/>
                <a:gd name="connsiteX2" fmla="*/ 1196340 w 4583430"/>
                <a:gd name="connsiteY2" fmla="*/ 449580 h 537210"/>
                <a:gd name="connsiteX3" fmla="*/ 845820 w 4583430"/>
                <a:gd name="connsiteY3" fmla="*/ 461010 h 537210"/>
                <a:gd name="connsiteX4" fmla="*/ 502920 w 4583430"/>
                <a:gd name="connsiteY4" fmla="*/ 487680 h 537210"/>
                <a:gd name="connsiteX5" fmla="*/ 430530 w 4583430"/>
                <a:gd name="connsiteY5" fmla="*/ 472440 h 537210"/>
                <a:gd name="connsiteX6" fmla="*/ 251460 w 4583430"/>
                <a:gd name="connsiteY6" fmla="*/ 411480 h 537210"/>
                <a:gd name="connsiteX7" fmla="*/ 137160 w 4583430"/>
                <a:gd name="connsiteY7" fmla="*/ 365760 h 537210"/>
                <a:gd name="connsiteX8" fmla="*/ 53340 w 4583430"/>
                <a:gd name="connsiteY8" fmla="*/ 320040 h 537210"/>
                <a:gd name="connsiteX9" fmla="*/ 22860 w 4583430"/>
                <a:gd name="connsiteY9" fmla="*/ 293370 h 537210"/>
                <a:gd name="connsiteX10" fmla="*/ 3810 w 4583430"/>
                <a:gd name="connsiteY10" fmla="*/ 262890 h 537210"/>
                <a:gd name="connsiteX11" fmla="*/ 0 w 4583430"/>
                <a:gd name="connsiteY11" fmla="*/ 232410 h 537210"/>
                <a:gd name="connsiteX12" fmla="*/ 11430 w 4583430"/>
                <a:gd name="connsiteY12" fmla="*/ 201930 h 537210"/>
                <a:gd name="connsiteX13" fmla="*/ 34290 w 4583430"/>
                <a:gd name="connsiteY13" fmla="*/ 175260 h 537210"/>
                <a:gd name="connsiteX14" fmla="*/ 76200 w 4583430"/>
                <a:gd name="connsiteY14" fmla="*/ 160020 h 537210"/>
                <a:gd name="connsiteX15" fmla="*/ 198120 w 4583430"/>
                <a:gd name="connsiteY15" fmla="*/ 99060 h 537210"/>
                <a:gd name="connsiteX16" fmla="*/ 529590 w 4583430"/>
                <a:gd name="connsiteY16" fmla="*/ 209550 h 537210"/>
                <a:gd name="connsiteX17" fmla="*/ 575310 w 4583430"/>
                <a:gd name="connsiteY17" fmla="*/ 220980 h 537210"/>
                <a:gd name="connsiteX18" fmla="*/ 876300 w 4583430"/>
                <a:gd name="connsiteY18" fmla="*/ 220980 h 537210"/>
                <a:gd name="connsiteX19" fmla="*/ 1539240 w 4583430"/>
                <a:gd name="connsiteY19" fmla="*/ 220980 h 537210"/>
                <a:gd name="connsiteX20" fmla="*/ 2228850 w 4583430"/>
                <a:gd name="connsiteY20" fmla="*/ 220980 h 537210"/>
                <a:gd name="connsiteX21" fmla="*/ 2411730 w 4583430"/>
                <a:gd name="connsiteY21" fmla="*/ 224790 h 537210"/>
                <a:gd name="connsiteX22" fmla="*/ 3208020 w 4583430"/>
                <a:gd name="connsiteY22" fmla="*/ 220980 h 537210"/>
                <a:gd name="connsiteX23" fmla="*/ 3497580 w 4583430"/>
                <a:gd name="connsiteY23" fmla="*/ 220980 h 537210"/>
                <a:gd name="connsiteX24" fmla="*/ 3829050 w 4583430"/>
                <a:gd name="connsiteY24" fmla="*/ 220980 h 537210"/>
                <a:gd name="connsiteX25" fmla="*/ 4126230 w 4583430"/>
                <a:gd name="connsiteY25" fmla="*/ 220980 h 537210"/>
                <a:gd name="connsiteX26" fmla="*/ 4225290 w 4583430"/>
                <a:gd name="connsiteY26" fmla="*/ 213360 h 537210"/>
                <a:gd name="connsiteX27" fmla="*/ 4309110 w 4583430"/>
                <a:gd name="connsiteY27" fmla="*/ 198120 h 537210"/>
                <a:gd name="connsiteX28" fmla="*/ 4362450 w 4583430"/>
                <a:gd name="connsiteY28" fmla="*/ 175260 h 537210"/>
                <a:gd name="connsiteX29" fmla="*/ 4419600 w 4583430"/>
                <a:gd name="connsiteY29" fmla="*/ 137160 h 537210"/>
                <a:gd name="connsiteX30" fmla="*/ 4461510 w 4583430"/>
                <a:gd name="connsiteY30" fmla="*/ 99060 h 537210"/>
                <a:gd name="connsiteX31" fmla="*/ 4488180 w 4583430"/>
                <a:gd name="connsiteY31" fmla="*/ 57150 h 537210"/>
                <a:gd name="connsiteX32" fmla="*/ 4503420 w 4583430"/>
                <a:gd name="connsiteY32" fmla="*/ 26670 h 537210"/>
                <a:gd name="connsiteX33" fmla="*/ 4522470 w 4583430"/>
                <a:gd name="connsiteY33" fmla="*/ 11430 h 537210"/>
                <a:gd name="connsiteX34" fmla="*/ 4545330 w 4583430"/>
                <a:gd name="connsiteY34" fmla="*/ 0 h 537210"/>
                <a:gd name="connsiteX35" fmla="*/ 4564380 w 4583430"/>
                <a:gd name="connsiteY35" fmla="*/ 3810 h 537210"/>
                <a:gd name="connsiteX36" fmla="*/ 4575810 w 4583430"/>
                <a:gd name="connsiteY36" fmla="*/ 15240 h 537210"/>
                <a:gd name="connsiteX37" fmla="*/ 4583430 w 4583430"/>
                <a:gd name="connsiteY37" fmla="*/ 45720 h 537210"/>
                <a:gd name="connsiteX38" fmla="*/ 4575810 w 4583430"/>
                <a:gd name="connsiteY38" fmla="*/ 95250 h 537210"/>
                <a:gd name="connsiteX39" fmla="*/ 4545330 w 4583430"/>
                <a:gd name="connsiteY39" fmla="*/ 194310 h 537210"/>
                <a:gd name="connsiteX40" fmla="*/ 4503420 w 4583430"/>
                <a:gd name="connsiteY40" fmla="*/ 293370 h 537210"/>
                <a:gd name="connsiteX41" fmla="*/ 4450080 w 4583430"/>
                <a:gd name="connsiteY41" fmla="*/ 392430 h 537210"/>
                <a:gd name="connsiteX42" fmla="*/ 4381500 w 4583430"/>
                <a:gd name="connsiteY42" fmla="*/ 487680 h 537210"/>
                <a:gd name="connsiteX43" fmla="*/ 4347210 w 4583430"/>
                <a:gd name="connsiteY43" fmla="*/ 525780 h 537210"/>
                <a:gd name="connsiteX44" fmla="*/ 4316730 w 4583430"/>
                <a:gd name="connsiteY44" fmla="*/ 537210 h 537210"/>
                <a:gd name="connsiteX45" fmla="*/ 4271010 w 4583430"/>
                <a:gd name="connsiteY45" fmla="*/ 537210 h 537210"/>
                <a:gd name="connsiteX46" fmla="*/ 4229100 w 4583430"/>
                <a:gd name="connsiteY46" fmla="*/ 525780 h 537210"/>
                <a:gd name="connsiteX47" fmla="*/ 4168140 w 4583430"/>
                <a:gd name="connsiteY47" fmla="*/ 502920 h 537210"/>
                <a:gd name="connsiteX48" fmla="*/ 4118610 w 4583430"/>
                <a:gd name="connsiteY48" fmla="*/ 480060 h 537210"/>
                <a:gd name="connsiteX49" fmla="*/ 3985260 w 4583430"/>
                <a:gd name="connsiteY49" fmla="*/ 457200 h 537210"/>
                <a:gd name="connsiteX50" fmla="*/ 3844290 w 4583430"/>
                <a:gd name="connsiteY50" fmla="*/ 441960 h 537210"/>
                <a:gd name="connsiteX51" fmla="*/ 3646170 w 4583430"/>
                <a:gd name="connsiteY51" fmla="*/ 445770 h 537210"/>
                <a:gd name="connsiteX52" fmla="*/ 3436620 w 4583430"/>
                <a:gd name="connsiteY52" fmla="*/ 445770 h 537210"/>
                <a:gd name="connsiteX53" fmla="*/ 3280410 w 4583430"/>
                <a:gd name="connsiteY53" fmla="*/ 449580 h 537210"/>
                <a:gd name="connsiteX54" fmla="*/ 2579370 w 4583430"/>
                <a:gd name="connsiteY54" fmla="*/ 445770 h 537210"/>
                <a:gd name="connsiteX55" fmla="*/ 2430780 w 4583430"/>
                <a:gd name="connsiteY55" fmla="*/ 441960 h 537210"/>
                <a:gd name="connsiteX56" fmla="*/ 2160270 w 4583430"/>
                <a:gd name="connsiteY56" fmla="*/ 438150 h 53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583430" h="537210">
                  <a:moveTo>
                    <a:pt x="2160270" y="438150"/>
                  </a:moveTo>
                  <a:lnTo>
                    <a:pt x="1535430" y="441960"/>
                  </a:lnTo>
                  <a:lnTo>
                    <a:pt x="1196340" y="449580"/>
                  </a:lnTo>
                  <a:lnTo>
                    <a:pt x="845820" y="461010"/>
                  </a:lnTo>
                  <a:lnTo>
                    <a:pt x="502920" y="487680"/>
                  </a:lnTo>
                  <a:lnTo>
                    <a:pt x="430530" y="472440"/>
                  </a:lnTo>
                  <a:lnTo>
                    <a:pt x="251460" y="411480"/>
                  </a:lnTo>
                  <a:lnTo>
                    <a:pt x="137160" y="365760"/>
                  </a:lnTo>
                  <a:lnTo>
                    <a:pt x="53340" y="320040"/>
                  </a:lnTo>
                  <a:lnTo>
                    <a:pt x="22860" y="293370"/>
                  </a:lnTo>
                  <a:lnTo>
                    <a:pt x="3810" y="262890"/>
                  </a:lnTo>
                  <a:lnTo>
                    <a:pt x="0" y="232410"/>
                  </a:lnTo>
                  <a:lnTo>
                    <a:pt x="11430" y="201930"/>
                  </a:lnTo>
                  <a:lnTo>
                    <a:pt x="34290" y="175260"/>
                  </a:lnTo>
                  <a:lnTo>
                    <a:pt x="76200" y="160020"/>
                  </a:lnTo>
                  <a:lnTo>
                    <a:pt x="198120" y="99060"/>
                  </a:lnTo>
                  <a:lnTo>
                    <a:pt x="529590" y="209550"/>
                  </a:lnTo>
                  <a:lnTo>
                    <a:pt x="575310" y="220980"/>
                  </a:lnTo>
                  <a:lnTo>
                    <a:pt x="876300" y="220980"/>
                  </a:lnTo>
                  <a:lnTo>
                    <a:pt x="1539240" y="220980"/>
                  </a:lnTo>
                  <a:lnTo>
                    <a:pt x="2228850" y="220980"/>
                  </a:lnTo>
                  <a:lnTo>
                    <a:pt x="2411730" y="224790"/>
                  </a:lnTo>
                  <a:lnTo>
                    <a:pt x="3208020" y="220980"/>
                  </a:lnTo>
                  <a:lnTo>
                    <a:pt x="3497580" y="220980"/>
                  </a:lnTo>
                  <a:lnTo>
                    <a:pt x="3829050" y="220980"/>
                  </a:lnTo>
                  <a:lnTo>
                    <a:pt x="4126230" y="220980"/>
                  </a:lnTo>
                  <a:lnTo>
                    <a:pt x="4225290" y="213360"/>
                  </a:lnTo>
                  <a:lnTo>
                    <a:pt x="4309110" y="198120"/>
                  </a:lnTo>
                  <a:lnTo>
                    <a:pt x="4362450" y="175260"/>
                  </a:lnTo>
                  <a:lnTo>
                    <a:pt x="4419600" y="137160"/>
                  </a:lnTo>
                  <a:lnTo>
                    <a:pt x="4461510" y="99060"/>
                  </a:lnTo>
                  <a:lnTo>
                    <a:pt x="4488180" y="57150"/>
                  </a:lnTo>
                  <a:lnTo>
                    <a:pt x="4503420" y="26670"/>
                  </a:lnTo>
                  <a:lnTo>
                    <a:pt x="4522470" y="11430"/>
                  </a:lnTo>
                  <a:lnTo>
                    <a:pt x="4545330" y="0"/>
                  </a:lnTo>
                  <a:lnTo>
                    <a:pt x="4564380" y="3810"/>
                  </a:lnTo>
                  <a:lnTo>
                    <a:pt x="4575810" y="15240"/>
                  </a:lnTo>
                  <a:lnTo>
                    <a:pt x="4583430" y="45720"/>
                  </a:lnTo>
                  <a:lnTo>
                    <a:pt x="4575810" y="95250"/>
                  </a:lnTo>
                  <a:lnTo>
                    <a:pt x="4545330" y="194310"/>
                  </a:lnTo>
                  <a:lnTo>
                    <a:pt x="4503420" y="293370"/>
                  </a:lnTo>
                  <a:lnTo>
                    <a:pt x="4450080" y="392430"/>
                  </a:lnTo>
                  <a:lnTo>
                    <a:pt x="4381500" y="487680"/>
                  </a:lnTo>
                  <a:lnTo>
                    <a:pt x="4347210" y="525780"/>
                  </a:lnTo>
                  <a:lnTo>
                    <a:pt x="4316730" y="537210"/>
                  </a:lnTo>
                  <a:lnTo>
                    <a:pt x="4271010" y="537210"/>
                  </a:lnTo>
                  <a:lnTo>
                    <a:pt x="4229100" y="525780"/>
                  </a:lnTo>
                  <a:lnTo>
                    <a:pt x="4168140" y="502920"/>
                  </a:lnTo>
                  <a:lnTo>
                    <a:pt x="4118610" y="480060"/>
                  </a:lnTo>
                  <a:lnTo>
                    <a:pt x="3985260" y="457200"/>
                  </a:lnTo>
                  <a:lnTo>
                    <a:pt x="3844290" y="441960"/>
                  </a:lnTo>
                  <a:lnTo>
                    <a:pt x="3646170" y="445770"/>
                  </a:lnTo>
                  <a:lnTo>
                    <a:pt x="3436620" y="445770"/>
                  </a:lnTo>
                  <a:lnTo>
                    <a:pt x="3280410" y="449580"/>
                  </a:lnTo>
                  <a:lnTo>
                    <a:pt x="2579370" y="445770"/>
                  </a:lnTo>
                  <a:lnTo>
                    <a:pt x="2430780" y="441960"/>
                  </a:lnTo>
                  <a:lnTo>
                    <a:pt x="2160270" y="4381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7">
              <a:extLst>
                <a:ext uri="{FF2B5EF4-FFF2-40B4-BE49-F238E27FC236}">
                  <a16:creationId xmlns:a16="http://schemas.microsoft.com/office/drawing/2014/main" id="{17FAAD1A-5BC4-405F-9D6F-119E65649FF0}"/>
                </a:ext>
              </a:extLst>
            </p:cNvPr>
            <p:cNvSpPr/>
            <p:nvPr/>
          </p:nvSpPr>
          <p:spPr>
            <a:xfrm>
              <a:off x="3992563" y="5419725"/>
              <a:ext cx="641350" cy="495300"/>
            </a:xfrm>
            <a:custGeom>
              <a:avLst/>
              <a:gdLst>
                <a:gd name="connsiteX0" fmla="*/ 226219 w 640557"/>
                <a:gd name="connsiteY0" fmla="*/ 80963 h 495300"/>
                <a:gd name="connsiteX1" fmla="*/ 497682 w 640557"/>
                <a:gd name="connsiteY1" fmla="*/ 154781 h 495300"/>
                <a:gd name="connsiteX2" fmla="*/ 519113 w 640557"/>
                <a:gd name="connsiteY2" fmla="*/ 157163 h 495300"/>
                <a:gd name="connsiteX3" fmla="*/ 552450 w 640557"/>
                <a:gd name="connsiteY3" fmla="*/ 152400 h 495300"/>
                <a:gd name="connsiteX4" fmla="*/ 576263 w 640557"/>
                <a:gd name="connsiteY4" fmla="*/ 128588 h 495300"/>
                <a:gd name="connsiteX5" fmla="*/ 640557 w 640557"/>
                <a:gd name="connsiteY5" fmla="*/ 0 h 495300"/>
                <a:gd name="connsiteX6" fmla="*/ 540544 w 640557"/>
                <a:gd name="connsiteY6" fmla="*/ 495300 h 495300"/>
                <a:gd name="connsiteX7" fmla="*/ 478632 w 640557"/>
                <a:gd name="connsiteY7" fmla="*/ 454819 h 495300"/>
                <a:gd name="connsiteX8" fmla="*/ 426244 w 640557"/>
                <a:gd name="connsiteY8" fmla="*/ 361950 h 495300"/>
                <a:gd name="connsiteX9" fmla="*/ 383382 w 640557"/>
                <a:gd name="connsiteY9" fmla="*/ 314325 h 495300"/>
                <a:gd name="connsiteX10" fmla="*/ 304800 w 640557"/>
                <a:gd name="connsiteY10" fmla="*/ 252413 h 495300"/>
                <a:gd name="connsiteX11" fmla="*/ 166688 w 640557"/>
                <a:gd name="connsiteY11" fmla="*/ 166688 h 495300"/>
                <a:gd name="connsiteX12" fmla="*/ 42863 w 640557"/>
                <a:gd name="connsiteY12" fmla="*/ 100013 h 495300"/>
                <a:gd name="connsiteX13" fmla="*/ 21432 w 640557"/>
                <a:gd name="connsiteY13" fmla="*/ 88106 h 495300"/>
                <a:gd name="connsiteX14" fmla="*/ 7144 w 640557"/>
                <a:gd name="connsiteY14" fmla="*/ 73819 h 495300"/>
                <a:gd name="connsiteX15" fmla="*/ 0 w 640557"/>
                <a:gd name="connsiteY15" fmla="*/ 57150 h 495300"/>
                <a:gd name="connsiteX16" fmla="*/ 4763 w 640557"/>
                <a:gd name="connsiteY16" fmla="*/ 38100 h 495300"/>
                <a:gd name="connsiteX17" fmla="*/ 23813 w 640557"/>
                <a:gd name="connsiteY17" fmla="*/ 28575 h 495300"/>
                <a:gd name="connsiteX18" fmla="*/ 73819 w 640557"/>
                <a:gd name="connsiteY18" fmla="*/ 35719 h 495300"/>
                <a:gd name="connsiteX19" fmla="*/ 226219 w 640557"/>
                <a:gd name="connsiteY19" fmla="*/ 8096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7" h="495300">
                  <a:moveTo>
                    <a:pt x="226219" y="80963"/>
                  </a:moveTo>
                  <a:lnTo>
                    <a:pt x="497682" y="154781"/>
                  </a:lnTo>
                  <a:lnTo>
                    <a:pt x="519113" y="157163"/>
                  </a:lnTo>
                  <a:lnTo>
                    <a:pt x="552450" y="152400"/>
                  </a:lnTo>
                  <a:lnTo>
                    <a:pt x="576263" y="128588"/>
                  </a:lnTo>
                  <a:lnTo>
                    <a:pt x="640557" y="0"/>
                  </a:lnTo>
                  <a:lnTo>
                    <a:pt x="540544" y="495300"/>
                  </a:lnTo>
                  <a:lnTo>
                    <a:pt x="478632" y="454819"/>
                  </a:lnTo>
                  <a:lnTo>
                    <a:pt x="426244" y="361950"/>
                  </a:lnTo>
                  <a:lnTo>
                    <a:pt x="383382" y="314325"/>
                  </a:lnTo>
                  <a:lnTo>
                    <a:pt x="304800" y="252413"/>
                  </a:lnTo>
                  <a:lnTo>
                    <a:pt x="166688" y="166688"/>
                  </a:lnTo>
                  <a:lnTo>
                    <a:pt x="42863" y="100013"/>
                  </a:lnTo>
                  <a:lnTo>
                    <a:pt x="21432" y="88106"/>
                  </a:lnTo>
                  <a:lnTo>
                    <a:pt x="7144" y="73819"/>
                  </a:lnTo>
                  <a:lnTo>
                    <a:pt x="0" y="57150"/>
                  </a:lnTo>
                  <a:lnTo>
                    <a:pt x="4763" y="38100"/>
                  </a:lnTo>
                  <a:lnTo>
                    <a:pt x="23813" y="28575"/>
                  </a:lnTo>
                  <a:lnTo>
                    <a:pt x="73819" y="35719"/>
                  </a:lnTo>
                  <a:lnTo>
                    <a:pt x="226219" y="809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1C6D73D-E18C-4748-BE92-3AD1395D0FA1}"/>
                </a:ext>
              </a:extLst>
            </p:cNvPr>
            <p:cNvSpPr/>
            <p:nvPr/>
          </p:nvSpPr>
          <p:spPr>
            <a:xfrm>
              <a:off x="3498851" y="3173414"/>
              <a:ext cx="1709738" cy="1444625"/>
            </a:xfrm>
            <a:custGeom>
              <a:avLst/>
              <a:gdLst>
                <a:gd name="connsiteX0" fmla="*/ 881063 w 1709738"/>
                <a:gd name="connsiteY0" fmla="*/ 866775 h 1443038"/>
                <a:gd name="connsiteX1" fmla="*/ 681038 w 1709738"/>
                <a:gd name="connsiteY1" fmla="*/ 1040607 h 1443038"/>
                <a:gd name="connsiteX2" fmla="*/ 473869 w 1709738"/>
                <a:gd name="connsiteY2" fmla="*/ 1226344 h 1443038"/>
                <a:gd name="connsiteX3" fmla="*/ 335757 w 1709738"/>
                <a:gd name="connsiteY3" fmla="*/ 1350169 h 1443038"/>
                <a:gd name="connsiteX4" fmla="*/ 285750 w 1709738"/>
                <a:gd name="connsiteY4" fmla="*/ 1404938 h 1443038"/>
                <a:gd name="connsiteX5" fmla="*/ 271463 w 1709738"/>
                <a:gd name="connsiteY5" fmla="*/ 1421607 h 1443038"/>
                <a:gd name="connsiteX6" fmla="*/ 245269 w 1709738"/>
                <a:gd name="connsiteY6" fmla="*/ 1438275 h 1443038"/>
                <a:gd name="connsiteX7" fmla="*/ 223838 w 1709738"/>
                <a:gd name="connsiteY7" fmla="*/ 1443038 h 1443038"/>
                <a:gd name="connsiteX8" fmla="*/ 207169 w 1709738"/>
                <a:gd name="connsiteY8" fmla="*/ 1438275 h 1443038"/>
                <a:gd name="connsiteX9" fmla="*/ 188119 w 1709738"/>
                <a:gd name="connsiteY9" fmla="*/ 1421607 h 1443038"/>
                <a:gd name="connsiteX10" fmla="*/ 145257 w 1709738"/>
                <a:gd name="connsiteY10" fmla="*/ 1359694 h 1443038"/>
                <a:gd name="connsiteX11" fmla="*/ 102394 w 1709738"/>
                <a:gd name="connsiteY11" fmla="*/ 1278732 h 1443038"/>
                <a:gd name="connsiteX12" fmla="*/ 78582 w 1709738"/>
                <a:gd name="connsiteY12" fmla="*/ 1214438 h 1443038"/>
                <a:gd name="connsiteX13" fmla="*/ 52388 w 1709738"/>
                <a:gd name="connsiteY13" fmla="*/ 1133475 h 1443038"/>
                <a:gd name="connsiteX14" fmla="*/ 26194 w 1709738"/>
                <a:gd name="connsiteY14" fmla="*/ 1050132 h 1443038"/>
                <a:gd name="connsiteX15" fmla="*/ 11907 w 1709738"/>
                <a:gd name="connsiteY15" fmla="*/ 995363 h 1443038"/>
                <a:gd name="connsiteX16" fmla="*/ 2382 w 1709738"/>
                <a:gd name="connsiteY16" fmla="*/ 947738 h 1443038"/>
                <a:gd name="connsiteX17" fmla="*/ 0 w 1709738"/>
                <a:gd name="connsiteY17" fmla="*/ 914400 h 1443038"/>
                <a:gd name="connsiteX18" fmla="*/ 2382 w 1709738"/>
                <a:gd name="connsiteY18" fmla="*/ 892969 h 1443038"/>
                <a:gd name="connsiteX19" fmla="*/ 9525 w 1709738"/>
                <a:gd name="connsiteY19" fmla="*/ 881063 h 1443038"/>
                <a:gd name="connsiteX20" fmla="*/ 23813 w 1709738"/>
                <a:gd name="connsiteY20" fmla="*/ 881063 h 1443038"/>
                <a:gd name="connsiteX21" fmla="*/ 40482 w 1709738"/>
                <a:gd name="connsiteY21" fmla="*/ 890588 h 1443038"/>
                <a:gd name="connsiteX22" fmla="*/ 114300 w 1709738"/>
                <a:gd name="connsiteY22" fmla="*/ 971550 h 1443038"/>
                <a:gd name="connsiteX23" fmla="*/ 142875 w 1709738"/>
                <a:gd name="connsiteY23" fmla="*/ 1000125 h 1443038"/>
                <a:gd name="connsiteX24" fmla="*/ 173832 w 1709738"/>
                <a:gd name="connsiteY24" fmla="*/ 1028700 h 1443038"/>
                <a:gd name="connsiteX25" fmla="*/ 192882 w 1709738"/>
                <a:gd name="connsiteY25" fmla="*/ 1042988 h 1443038"/>
                <a:gd name="connsiteX26" fmla="*/ 219075 w 1709738"/>
                <a:gd name="connsiteY26" fmla="*/ 1050132 h 1443038"/>
                <a:gd name="connsiteX27" fmla="*/ 247650 w 1709738"/>
                <a:gd name="connsiteY27" fmla="*/ 1050132 h 1443038"/>
                <a:gd name="connsiteX28" fmla="*/ 285750 w 1709738"/>
                <a:gd name="connsiteY28" fmla="*/ 1035844 h 1443038"/>
                <a:gd name="connsiteX29" fmla="*/ 395288 w 1709738"/>
                <a:gd name="connsiteY29" fmla="*/ 959644 h 1443038"/>
                <a:gd name="connsiteX30" fmla="*/ 564357 w 1709738"/>
                <a:gd name="connsiteY30" fmla="*/ 838200 h 1443038"/>
                <a:gd name="connsiteX31" fmla="*/ 762000 w 1709738"/>
                <a:gd name="connsiteY31" fmla="*/ 704850 h 1443038"/>
                <a:gd name="connsiteX32" fmla="*/ 962025 w 1709738"/>
                <a:gd name="connsiteY32" fmla="*/ 569119 h 1443038"/>
                <a:gd name="connsiteX33" fmla="*/ 1121569 w 1709738"/>
                <a:gd name="connsiteY33" fmla="*/ 464344 h 1443038"/>
                <a:gd name="connsiteX34" fmla="*/ 1295400 w 1709738"/>
                <a:gd name="connsiteY34" fmla="*/ 316707 h 1443038"/>
                <a:gd name="connsiteX35" fmla="*/ 1447800 w 1709738"/>
                <a:gd name="connsiteY35" fmla="*/ 190500 h 1443038"/>
                <a:gd name="connsiteX36" fmla="*/ 1557338 w 1709738"/>
                <a:gd name="connsiteY36" fmla="*/ 102394 h 1443038"/>
                <a:gd name="connsiteX37" fmla="*/ 1635919 w 1709738"/>
                <a:gd name="connsiteY37" fmla="*/ 38100 h 1443038"/>
                <a:gd name="connsiteX38" fmla="*/ 1659732 w 1709738"/>
                <a:gd name="connsiteY38" fmla="*/ 14288 h 1443038"/>
                <a:gd name="connsiteX39" fmla="*/ 1676400 w 1709738"/>
                <a:gd name="connsiteY39" fmla="*/ 2382 h 1443038"/>
                <a:gd name="connsiteX40" fmla="*/ 1690688 w 1709738"/>
                <a:gd name="connsiteY40" fmla="*/ 0 h 1443038"/>
                <a:gd name="connsiteX41" fmla="*/ 1702594 w 1709738"/>
                <a:gd name="connsiteY41" fmla="*/ 4763 h 1443038"/>
                <a:gd name="connsiteX42" fmla="*/ 1704975 w 1709738"/>
                <a:gd name="connsiteY42" fmla="*/ 9525 h 1443038"/>
                <a:gd name="connsiteX43" fmla="*/ 1709738 w 1709738"/>
                <a:gd name="connsiteY43" fmla="*/ 19050 h 1443038"/>
                <a:gd name="connsiteX44" fmla="*/ 1707357 w 1709738"/>
                <a:gd name="connsiteY44" fmla="*/ 38100 h 1443038"/>
                <a:gd name="connsiteX45" fmla="*/ 1671638 w 1709738"/>
                <a:gd name="connsiteY45" fmla="*/ 83344 h 1443038"/>
                <a:gd name="connsiteX46" fmla="*/ 1554957 w 1709738"/>
                <a:gd name="connsiteY46" fmla="*/ 211932 h 1443038"/>
                <a:gd name="connsiteX47" fmla="*/ 1426369 w 1709738"/>
                <a:gd name="connsiteY47" fmla="*/ 357188 h 1443038"/>
                <a:gd name="connsiteX48" fmla="*/ 1288257 w 1709738"/>
                <a:gd name="connsiteY48" fmla="*/ 504825 h 1443038"/>
                <a:gd name="connsiteX49" fmla="*/ 1114425 w 1709738"/>
                <a:gd name="connsiteY49" fmla="*/ 661988 h 1443038"/>
                <a:gd name="connsiteX50" fmla="*/ 881063 w 1709738"/>
                <a:gd name="connsiteY50" fmla="*/ 866775 h 144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09738" h="1443038">
                  <a:moveTo>
                    <a:pt x="881063" y="866775"/>
                  </a:moveTo>
                  <a:lnTo>
                    <a:pt x="681038" y="1040607"/>
                  </a:lnTo>
                  <a:lnTo>
                    <a:pt x="473869" y="1226344"/>
                  </a:lnTo>
                  <a:lnTo>
                    <a:pt x="335757" y="1350169"/>
                  </a:lnTo>
                  <a:lnTo>
                    <a:pt x="285750" y="1404938"/>
                  </a:lnTo>
                  <a:lnTo>
                    <a:pt x="271463" y="1421607"/>
                  </a:lnTo>
                  <a:lnTo>
                    <a:pt x="245269" y="1438275"/>
                  </a:lnTo>
                  <a:lnTo>
                    <a:pt x="223838" y="1443038"/>
                  </a:lnTo>
                  <a:lnTo>
                    <a:pt x="207169" y="1438275"/>
                  </a:lnTo>
                  <a:lnTo>
                    <a:pt x="188119" y="1421607"/>
                  </a:lnTo>
                  <a:lnTo>
                    <a:pt x="145257" y="1359694"/>
                  </a:lnTo>
                  <a:lnTo>
                    <a:pt x="102394" y="1278732"/>
                  </a:lnTo>
                  <a:lnTo>
                    <a:pt x="78582" y="1214438"/>
                  </a:lnTo>
                  <a:lnTo>
                    <a:pt x="52388" y="1133475"/>
                  </a:lnTo>
                  <a:lnTo>
                    <a:pt x="26194" y="1050132"/>
                  </a:lnTo>
                  <a:lnTo>
                    <a:pt x="11907" y="995363"/>
                  </a:lnTo>
                  <a:lnTo>
                    <a:pt x="2382" y="947738"/>
                  </a:lnTo>
                  <a:lnTo>
                    <a:pt x="0" y="914400"/>
                  </a:lnTo>
                  <a:lnTo>
                    <a:pt x="2382" y="892969"/>
                  </a:lnTo>
                  <a:lnTo>
                    <a:pt x="9525" y="881063"/>
                  </a:lnTo>
                  <a:lnTo>
                    <a:pt x="23813" y="881063"/>
                  </a:lnTo>
                  <a:lnTo>
                    <a:pt x="40482" y="890588"/>
                  </a:lnTo>
                  <a:lnTo>
                    <a:pt x="114300" y="971550"/>
                  </a:lnTo>
                  <a:lnTo>
                    <a:pt x="142875" y="1000125"/>
                  </a:lnTo>
                  <a:lnTo>
                    <a:pt x="173832" y="1028700"/>
                  </a:lnTo>
                  <a:lnTo>
                    <a:pt x="192882" y="1042988"/>
                  </a:lnTo>
                  <a:lnTo>
                    <a:pt x="219075" y="1050132"/>
                  </a:lnTo>
                  <a:lnTo>
                    <a:pt x="247650" y="1050132"/>
                  </a:lnTo>
                  <a:lnTo>
                    <a:pt x="285750" y="1035844"/>
                  </a:lnTo>
                  <a:lnTo>
                    <a:pt x="395288" y="959644"/>
                  </a:lnTo>
                  <a:lnTo>
                    <a:pt x="564357" y="838200"/>
                  </a:lnTo>
                  <a:lnTo>
                    <a:pt x="762000" y="704850"/>
                  </a:lnTo>
                  <a:lnTo>
                    <a:pt x="962025" y="569119"/>
                  </a:lnTo>
                  <a:lnTo>
                    <a:pt x="1121569" y="464344"/>
                  </a:lnTo>
                  <a:lnTo>
                    <a:pt x="1295400" y="316707"/>
                  </a:lnTo>
                  <a:lnTo>
                    <a:pt x="1447800" y="190500"/>
                  </a:lnTo>
                  <a:lnTo>
                    <a:pt x="1557338" y="102394"/>
                  </a:lnTo>
                  <a:lnTo>
                    <a:pt x="1635919" y="38100"/>
                  </a:lnTo>
                  <a:lnTo>
                    <a:pt x="1659732" y="14288"/>
                  </a:lnTo>
                  <a:lnTo>
                    <a:pt x="1676400" y="2382"/>
                  </a:lnTo>
                  <a:lnTo>
                    <a:pt x="1690688" y="0"/>
                  </a:lnTo>
                  <a:lnTo>
                    <a:pt x="1702594" y="4763"/>
                  </a:lnTo>
                  <a:lnTo>
                    <a:pt x="1704975" y="9525"/>
                  </a:lnTo>
                  <a:lnTo>
                    <a:pt x="1709738" y="19050"/>
                  </a:lnTo>
                  <a:lnTo>
                    <a:pt x="1707357" y="38100"/>
                  </a:lnTo>
                  <a:lnTo>
                    <a:pt x="1671638" y="83344"/>
                  </a:lnTo>
                  <a:lnTo>
                    <a:pt x="1554957" y="211932"/>
                  </a:lnTo>
                  <a:lnTo>
                    <a:pt x="1426369" y="357188"/>
                  </a:lnTo>
                  <a:lnTo>
                    <a:pt x="1288257" y="504825"/>
                  </a:lnTo>
                  <a:lnTo>
                    <a:pt x="1114425" y="661988"/>
                  </a:lnTo>
                  <a:lnTo>
                    <a:pt x="881063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75C983-4FEF-4469-B45F-2C5BB49D9996}"/>
                </a:ext>
              </a:extLst>
            </p:cNvPr>
            <p:cNvSpPr/>
            <p:nvPr/>
          </p:nvSpPr>
          <p:spPr>
            <a:xfrm>
              <a:off x="5534025" y="2386013"/>
              <a:ext cx="604838" cy="673100"/>
            </a:xfrm>
            <a:custGeom>
              <a:avLst/>
              <a:gdLst>
                <a:gd name="connsiteX0" fmla="*/ 211931 w 604838"/>
                <a:gd name="connsiteY0" fmla="*/ 273843 h 673893"/>
                <a:gd name="connsiteX1" fmla="*/ 121444 w 604838"/>
                <a:gd name="connsiteY1" fmla="*/ 173831 h 673893"/>
                <a:gd name="connsiteX2" fmla="*/ 40481 w 604838"/>
                <a:gd name="connsiteY2" fmla="*/ 92868 h 673893"/>
                <a:gd name="connsiteX3" fmla="*/ 26194 w 604838"/>
                <a:gd name="connsiteY3" fmla="*/ 73818 h 673893"/>
                <a:gd name="connsiteX4" fmla="*/ 4763 w 604838"/>
                <a:gd name="connsiteY4" fmla="*/ 42862 h 673893"/>
                <a:gd name="connsiteX5" fmla="*/ 0 w 604838"/>
                <a:gd name="connsiteY5" fmla="*/ 26193 h 673893"/>
                <a:gd name="connsiteX6" fmla="*/ 0 w 604838"/>
                <a:gd name="connsiteY6" fmla="*/ 9525 h 673893"/>
                <a:gd name="connsiteX7" fmla="*/ 11906 w 604838"/>
                <a:gd name="connsiteY7" fmla="*/ 0 h 673893"/>
                <a:gd name="connsiteX8" fmla="*/ 42863 w 604838"/>
                <a:gd name="connsiteY8" fmla="*/ 0 h 673893"/>
                <a:gd name="connsiteX9" fmla="*/ 123825 w 604838"/>
                <a:gd name="connsiteY9" fmla="*/ 40481 h 673893"/>
                <a:gd name="connsiteX10" fmla="*/ 250031 w 604838"/>
                <a:gd name="connsiteY10" fmla="*/ 104775 h 673893"/>
                <a:gd name="connsiteX11" fmla="*/ 319088 w 604838"/>
                <a:gd name="connsiteY11" fmla="*/ 140493 h 673893"/>
                <a:gd name="connsiteX12" fmla="*/ 402431 w 604838"/>
                <a:gd name="connsiteY12" fmla="*/ 192881 h 673893"/>
                <a:gd name="connsiteX13" fmla="*/ 457200 w 604838"/>
                <a:gd name="connsiteY13" fmla="*/ 230981 h 673893"/>
                <a:gd name="connsiteX14" fmla="*/ 495300 w 604838"/>
                <a:gd name="connsiteY14" fmla="*/ 264318 h 673893"/>
                <a:gd name="connsiteX15" fmla="*/ 523875 w 604838"/>
                <a:gd name="connsiteY15" fmla="*/ 292893 h 673893"/>
                <a:gd name="connsiteX16" fmla="*/ 547688 w 604838"/>
                <a:gd name="connsiteY16" fmla="*/ 323850 h 673893"/>
                <a:gd name="connsiteX17" fmla="*/ 573881 w 604838"/>
                <a:gd name="connsiteY17" fmla="*/ 371475 h 673893"/>
                <a:gd name="connsiteX18" fmla="*/ 590550 w 604838"/>
                <a:gd name="connsiteY18" fmla="*/ 414337 h 673893"/>
                <a:gd name="connsiteX19" fmla="*/ 602456 w 604838"/>
                <a:gd name="connsiteY19" fmla="*/ 466725 h 673893"/>
                <a:gd name="connsiteX20" fmla="*/ 604838 w 604838"/>
                <a:gd name="connsiteY20" fmla="*/ 531018 h 673893"/>
                <a:gd name="connsiteX21" fmla="*/ 604838 w 604838"/>
                <a:gd name="connsiteY21" fmla="*/ 547687 h 673893"/>
                <a:gd name="connsiteX22" fmla="*/ 597694 w 604838"/>
                <a:gd name="connsiteY22" fmla="*/ 581025 h 673893"/>
                <a:gd name="connsiteX23" fmla="*/ 585788 w 604838"/>
                <a:gd name="connsiteY23" fmla="*/ 611981 h 673893"/>
                <a:gd name="connsiteX24" fmla="*/ 561975 w 604838"/>
                <a:gd name="connsiteY24" fmla="*/ 645318 h 673893"/>
                <a:gd name="connsiteX25" fmla="*/ 538163 w 604838"/>
                <a:gd name="connsiteY25" fmla="*/ 661987 h 673893"/>
                <a:gd name="connsiteX26" fmla="*/ 516731 w 604838"/>
                <a:gd name="connsiteY26" fmla="*/ 671512 h 673893"/>
                <a:gd name="connsiteX27" fmla="*/ 492919 w 604838"/>
                <a:gd name="connsiteY27" fmla="*/ 673893 h 673893"/>
                <a:gd name="connsiteX28" fmla="*/ 461963 w 604838"/>
                <a:gd name="connsiteY28" fmla="*/ 666750 h 673893"/>
                <a:gd name="connsiteX29" fmla="*/ 435769 w 604838"/>
                <a:gd name="connsiteY29" fmla="*/ 652462 h 673893"/>
                <a:gd name="connsiteX30" fmla="*/ 416719 w 604838"/>
                <a:gd name="connsiteY30" fmla="*/ 638175 h 673893"/>
                <a:gd name="connsiteX31" fmla="*/ 364331 w 604838"/>
                <a:gd name="connsiteY31" fmla="*/ 535781 h 673893"/>
                <a:gd name="connsiteX32" fmla="*/ 309563 w 604838"/>
                <a:gd name="connsiteY32" fmla="*/ 423862 h 673893"/>
                <a:gd name="connsiteX33" fmla="*/ 290513 w 604838"/>
                <a:gd name="connsiteY33" fmla="*/ 378618 h 673893"/>
                <a:gd name="connsiteX34" fmla="*/ 211931 w 604838"/>
                <a:gd name="connsiteY34" fmla="*/ 273843 h 67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04838" h="673893">
                  <a:moveTo>
                    <a:pt x="211931" y="273843"/>
                  </a:moveTo>
                  <a:lnTo>
                    <a:pt x="121444" y="173831"/>
                  </a:lnTo>
                  <a:lnTo>
                    <a:pt x="40481" y="92868"/>
                  </a:lnTo>
                  <a:lnTo>
                    <a:pt x="26194" y="73818"/>
                  </a:lnTo>
                  <a:lnTo>
                    <a:pt x="4763" y="42862"/>
                  </a:lnTo>
                  <a:lnTo>
                    <a:pt x="0" y="26193"/>
                  </a:lnTo>
                  <a:lnTo>
                    <a:pt x="0" y="9525"/>
                  </a:lnTo>
                  <a:lnTo>
                    <a:pt x="11906" y="0"/>
                  </a:lnTo>
                  <a:lnTo>
                    <a:pt x="42863" y="0"/>
                  </a:lnTo>
                  <a:lnTo>
                    <a:pt x="123825" y="40481"/>
                  </a:lnTo>
                  <a:lnTo>
                    <a:pt x="250031" y="104775"/>
                  </a:lnTo>
                  <a:lnTo>
                    <a:pt x="319088" y="140493"/>
                  </a:lnTo>
                  <a:lnTo>
                    <a:pt x="402431" y="192881"/>
                  </a:lnTo>
                  <a:lnTo>
                    <a:pt x="457200" y="230981"/>
                  </a:lnTo>
                  <a:lnTo>
                    <a:pt x="495300" y="264318"/>
                  </a:lnTo>
                  <a:lnTo>
                    <a:pt x="523875" y="292893"/>
                  </a:lnTo>
                  <a:lnTo>
                    <a:pt x="547688" y="323850"/>
                  </a:lnTo>
                  <a:lnTo>
                    <a:pt x="573881" y="371475"/>
                  </a:lnTo>
                  <a:lnTo>
                    <a:pt x="590550" y="414337"/>
                  </a:lnTo>
                  <a:lnTo>
                    <a:pt x="602456" y="466725"/>
                  </a:lnTo>
                  <a:lnTo>
                    <a:pt x="604838" y="531018"/>
                  </a:lnTo>
                  <a:lnTo>
                    <a:pt x="604838" y="547687"/>
                  </a:lnTo>
                  <a:lnTo>
                    <a:pt x="597694" y="581025"/>
                  </a:lnTo>
                  <a:lnTo>
                    <a:pt x="585788" y="611981"/>
                  </a:lnTo>
                  <a:lnTo>
                    <a:pt x="561975" y="645318"/>
                  </a:lnTo>
                  <a:lnTo>
                    <a:pt x="538163" y="661987"/>
                  </a:lnTo>
                  <a:lnTo>
                    <a:pt x="516731" y="671512"/>
                  </a:lnTo>
                  <a:lnTo>
                    <a:pt x="492919" y="673893"/>
                  </a:lnTo>
                  <a:lnTo>
                    <a:pt x="461963" y="666750"/>
                  </a:lnTo>
                  <a:lnTo>
                    <a:pt x="435769" y="652462"/>
                  </a:lnTo>
                  <a:lnTo>
                    <a:pt x="416719" y="638175"/>
                  </a:lnTo>
                  <a:lnTo>
                    <a:pt x="364331" y="535781"/>
                  </a:lnTo>
                  <a:lnTo>
                    <a:pt x="309563" y="423862"/>
                  </a:lnTo>
                  <a:lnTo>
                    <a:pt x="290513" y="378618"/>
                  </a:lnTo>
                  <a:lnTo>
                    <a:pt x="211931" y="27384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B0E82175-D4B6-412F-9A44-35F8BD54C38A}"/>
                </a:ext>
              </a:extLst>
            </p:cNvPr>
            <p:cNvSpPr/>
            <p:nvPr/>
          </p:nvSpPr>
          <p:spPr>
            <a:xfrm>
              <a:off x="6291264" y="2087564"/>
              <a:ext cx="541337" cy="712787"/>
            </a:xfrm>
            <a:custGeom>
              <a:avLst/>
              <a:gdLst>
                <a:gd name="connsiteX0" fmla="*/ 185737 w 540543"/>
                <a:gd name="connsiteY0" fmla="*/ 247650 h 711994"/>
                <a:gd name="connsiteX1" fmla="*/ 88106 w 540543"/>
                <a:gd name="connsiteY1" fmla="*/ 107157 h 711994"/>
                <a:gd name="connsiteX2" fmla="*/ 0 w 540543"/>
                <a:gd name="connsiteY2" fmla="*/ 2382 h 711994"/>
                <a:gd name="connsiteX3" fmla="*/ 69056 w 540543"/>
                <a:gd name="connsiteY3" fmla="*/ 0 h 711994"/>
                <a:gd name="connsiteX4" fmla="*/ 178593 w 540543"/>
                <a:gd name="connsiteY4" fmla="*/ 61913 h 711994"/>
                <a:gd name="connsiteX5" fmla="*/ 257175 w 540543"/>
                <a:gd name="connsiteY5" fmla="*/ 111919 h 711994"/>
                <a:gd name="connsiteX6" fmla="*/ 321468 w 540543"/>
                <a:gd name="connsiteY6" fmla="*/ 161925 h 711994"/>
                <a:gd name="connsiteX7" fmla="*/ 381000 w 540543"/>
                <a:gd name="connsiteY7" fmla="*/ 214313 h 711994"/>
                <a:gd name="connsiteX8" fmla="*/ 433387 w 540543"/>
                <a:gd name="connsiteY8" fmla="*/ 266700 h 711994"/>
                <a:gd name="connsiteX9" fmla="*/ 471487 w 540543"/>
                <a:gd name="connsiteY9" fmla="*/ 316707 h 711994"/>
                <a:gd name="connsiteX10" fmla="*/ 504825 w 540543"/>
                <a:gd name="connsiteY10" fmla="*/ 364332 h 711994"/>
                <a:gd name="connsiteX11" fmla="*/ 526256 w 540543"/>
                <a:gd name="connsiteY11" fmla="*/ 414338 h 711994"/>
                <a:gd name="connsiteX12" fmla="*/ 540543 w 540543"/>
                <a:gd name="connsiteY12" fmla="*/ 452438 h 711994"/>
                <a:gd name="connsiteX13" fmla="*/ 540543 w 540543"/>
                <a:gd name="connsiteY13" fmla="*/ 504825 h 711994"/>
                <a:gd name="connsiteX14" fmla="*/ 531018 w 540543"/>
                <a:gd name="connsiteY14" fmla="*/ 557213 h 711994"/>
                <a:gd name="connsiteX15" fmla="*/ 509587 w 540543"/>
                <a:gd name="connsiteY15" fmla="*/ 607219 h 711994"/>
                <a:gd name="connsiteX16" fmla="*/ 490537 w 540543"/>
                <a:gd name="connsiteY16" fmla="*/ 645319 h 711994"/>
                <a:gd name="connsiteX17" fmla="*/ 461962 w 540543"/>
                <a:gd name="connsiteY17" fmla="*/ 681038 h 711994"/>
                <a:gd name="connsiteX18" fmla="*/ 428625 w 540543"/>
                <a:gd name="connsiteY18" fmla="*/ 704850 h 711994"/>
                <a:gd name="connsiteX19" fmla="*/ 402431 w 540543"/>
                <a:gd name="connsiteY19" fmla="*/ 711994 h 711994"/>
                <a:gd name="connsiteX20" fmla="*/ 378618 w 540543"/>
                <a:gd name="connsiteY20" fmla="*/ 709613 h 711994"/>
                <a:gd name="connsiteX21" fmla="*/ 352425 w 540543"/>
                <a:gd name="connsiteY21" fmla="*/ 700088 h 711994"/>
                <a:gd name="connsiteX22" fmla="*/ 323850 w 540543"/>
                <a:gd name="connsiteY22" fmla="*/ 669132 h 711994"/>
                <a:gd name="connsiteX23" fmla="*/ 307181 w 540543"/>
                <a:gd name="connsiteY23" fmla="*/ 633413 h 711994"/>
                <a:gd name="connsiteX24" fmla="*/ 295275 w 540543"/>
                <a:gd name="connsiteY24" fmla="*/ 569119 h 711994"/>
                <a:gd name="connsiteX25" fmla="*/ 276225 w 540543"/>
                <a:gd name="connsiteY25" fmla="*/ 454819 h 711994"/>
                <a:gd name="connsiteX26" fmla="*/ 254793 w 540543"/>
                <a:gd name="connsiteY26" fmla="*/ 381000 h 711994"/>
                <a:gd name="connsiteX27" fmla="*/ 185737 w 540543"/>
                <a:gd name="connsiteY27" fmla="*/ 247650 h 71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40543" h="711994">
                  <a:moveTo>
                    <a:pt x="185737" y="247650"/>
                  </a:moveTo>
                  <a:lnTo>
                    <a:pt x="88106" y="107157"/>
                  </a:lnTo>
                  <a:lnTo>
                    <a:pt x="0" y="2382"/>
                  </a:lnTo>
                  <a:lnTo>
                    <a:pt x="69056" y="0"/>
                  </a:lnTo>
                  <a:lnTo>
                    <a:pt x="178593" y="61913"/>
                  </a:lnTo>
                  <a:lnTo>
                    <a:pt x="257175" y="111919"/>
                  </a:lnTo>
                  <a:lnTo>
                    <a:pt x="321468" y="161925"/>
                  </a:lnTo>
                  <a:lnTo>
                    <a:pt x="381000" y="214313"/>
                  </a:lnTo>
                  <a:lnTo>
                    <a:pt x="433387" y="266700"/>
                  </a:lnTo>
                  <a:lnTo>
                    <a:pt x="471487" y="316707"/>
                  </a:lnTo>
                  <a:lnTo>
                    <a:pt x="504825" y="364332"/>
                  </a:lnTo>
                  <a:lnTo>
                    <a:pt x="526256" y="414338"/>
                  </a:lnTo>
                  <a:lnTo>
                    <a:pt x="540543" y="452438"/>
                  </a:lnTo>
                  <a:lnTo>
                    <a:pt x="540543" y="504825"/>
                  </a:lnTo>
                  <a:lnTo>
                    <a:pt x="531018" y="557213"/>
                  </a:lnTo>
                  <a:lnTo>
                    <a:pt x="509587" y="607219"/>
                  </a:lnTo>
                  <a:lnTo>
                    <a:pt x="490537" y="645319"/>
                  </a:lnTo>
                  <a:lnTo>
                    <a:pt x="461962" y="681038"/>
                  </a:lnTo>
                  <a:lnTo>
                    <a:pt x="428625" y="704850"/>
                  </a:lnTo>
                  <a:lnTo>
                    <a:pt x="402431" y="711994"/>
                  </a:lnTo>
                  <a:lnTo>
                    <a:pt x="378618" y="709613"/>
                  </a:lnTo>
                  <a:lnTo>
                    <a:pt x="352425" y="700088"/>
                  </a:lnTo>
                  <a:lnTo>
                    <a:pt x="323850" y="669132"/>
                  </a:lnTo>
                  <a:lnTo>
                    <a:pt x="307181" y="633413"/>
                  </a:lnTo>
                  <a:lnTo>
                    <a:pt x="295275" y="569119"/>
                  </a:lnTo>
                  <a:lnTo>
                    <a:pt x="276225" y="454819"/>
                  </a:lnTo>
                  <a:lnTo>
                    <a:pt x="254793" y="381000"/>
                  </a:lnTo>
                  <a:lnTo>
                    <a:pt x="185737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E604736-ED0F-4248-87E6-FFAC4E0E4539}"/>
                </a:ext>
              </a:extLst>
            </p:cNvPr>
            <p:cNvSpPr/>
            <p:nvPr/>
          </p:nvSpPr>
          <p:spPr>
            <a:xfrm>
              <a:off x="7008813" y="1858964"/>
              <a:ext cx="1047750" cy="1050925"/>
            </a:xfrm>
            <a:custGeom>
              <a:avLst/>
              <a:gdLst>
                <a:gd name="connsiteX0" fmla="*/ 626269 w 1047750"/>
                <a:gd name="connsiteY0" fmla="*/ 671513 h 1050132"/>
                <a:gd name="connsiteX1" fmla="*/ 435769 w 1047750"/>
                <a:gd name="connsiteY1" fmla="*/ 814388 h 1050132"/>
                <a:gd name="connsiteX2" fmla="*/ 276225 w 1047750"/>
                <a:gd name="connsiteY2" fmla="*/ 914400 h 1050132"/>
                <a:gd name="connsiteX3" fmla="*/ 128587 w 1047750"/>
                <a:gd name="connsiteY3" fmla="*/ 1000125 h 1050132"/>
                <a:gd name="connsiteX4" fmla="*/ 40481 w 1047750"/>
                <a:gd name="connsiteY4" fmla="*/ 1045369 h 1050132"/>
                <a:gd name="connsiteX5" fmla="*/ 19050 w 1047750"/>
                <a:gd name="connsiteY5" fmla="*/ 1050132 h 1050132"/>
                <a:gd name="connsiteX6" fmla="*/ 7144 w 1047750"/>
                <a:gd name="connsiteY6" fmla="*/ 1042988 h 1050132"/>
                <a:gd name="connsiteX7" fmla="*/ 0 w 1047750"/>
                <a:gd name="connsiteY7" fmla="*/ 1023938 h 1050132"/>
                <a:gd name="connsiteX8" fmla="*/ 11906 w 1047750"/>
                <a:gd name="connsiteY8" fmla="*/ 995363 h 1050132"/>
                <a:gd name="connsiteX9" fmla="*/ 38100 w 1047750"/>
                <a:gd name="connsiteY9" fmla="*/ 971550 h 1050132"/>
                <a:gd name="connsiteX10" fmla="*/ 176212 w 1047750"/>
                <a:gd name="connsiteY10" fmla="*/ 864394 h 1050132"/>
                <a:gd name="connsiteX11" fmla="*/ 271462 w 1047750"/>
                <a:gd name="connsiteY11" fmla="*/ 783432 h 1050132"/>
                <a:gd name="connsiteX12" fmla="*/ 385762 w 1047750"/>
                <a:gd name="connsiteY12" fmla="*/ 676275 h 1050132"/>
                <a:gd name="connsiteX13" fmla="*/ 473869 w 1047750"/>
                <a:gd name="connsiteY13" fmla="*/ 581025 h 1050132"/>
                <a:gd name="connsiteX14" fmla="*/ 578644 w 1047750"/>
                <a:gd name="connsiteY14" fmla="*/ 452438 h 1050132"/>
                <a:gd name="connsiteX15" fmla="*/ 616744 w 1047750"/>
                <a:gd name="connsiteY15" fmla="*/ 395288 h 1050132"/>
                <a:gd name="connsiteX16" fmla="*/ 635794 w 1047750"/>
                <a:gd name="connsiteY16" fmla="*/ 350044 h 1050132"/>
                <a:gd name="connsiteX17" fmla="*/ 642937 w 1047750"/>
                <a:gd name="connsiteY17" fmla="*/ 297657 h 1050132"/>
                <a:gd name="connsiteX18" fmla="*/ 635794 w 1047750"/>
                <a:gd name="connsiteY18" fmla="*/ 233363 h 1050132"/>
                <a:gd name="connsiteX19" fmla="*/ 616744 w 1047750"/>
                <a:gd name="connsiteY19" fmla="*/ 173832 h 1050132"/>
                <a:gd name="connsiteX20" fmla="*/ 564356 w 1047750"/>
                <a:gd name="connsiteY20" fmla="*/ 92869 h 1050132"/>
                <a:gd name="connsiteX21" fmla="*/ 547687 w 1047750"/>
                <a:gd name="connsiteY21" fmla="*/ 66675 h 1050132"/>
                <a:gd name="connsiteX22" fmla="*/ 538162 w 1047750"/>
                <a:gd name="connsiteY22" fmla="*/ 42863 h 1050132"/>
                <a:gd name="connsiteX23" fmla="*/ 538162 w 1047750"/>
                <a:gd name="connsiteY23" fmla="*/ 16669 h 1050132"/>
                <a:gd name="connsiteX24" fmla="*/ 545306 w 1047750"/>
                <a:gd name="connsiteY24" fmla="*/ 2382 h 1050132"/>
                <a:gd name="connsiteX25" fmla="*/ 569119 w 1047750"/>
                <a:gd name="connsiteY25" fmla="*/ 0 h 1050132"/>
                <a:gd name="connsiteX26" fmla="*/ 600075 w 1047750"/>
                <a:gd name="connsiteY26" fmla="*/ 7144 h 1050132"/>
                <a:gd name="connsiteX27" fmla="*/ 666750 w 1047750"/>
                <a:gd name="connsiteY27" fmla="*/ 28575 h 1050132"/>
                <a:gd name="connsiteX28" fmla="*/ 764381 w 1047750"/>
                <a:gd name="connsiteY28" fmla="*/ 69057 h 1050132"/>
                <a:gd name="connsiteX29" fmla="*/ 854869 w 1047750"/>
                <a:gd name="connsiteY29" fmla="*/ 111919 h 1050132"/>
                <a:gd name="connsiteX30" fmla="*/ 921544 w 1047750"/>
                <a:gd name="connsiteY30" fmla="*/ 154782 h 1050132"/>
                <a:gd name="connsiteX31" fmla="*/ 976312 w 1047750"/>
                <a:gd name="connsiteY31" fmla="*/ 200025 h 1050132"/>
                <a:gd name="connsiteX32" fmla="*/ 1031081 w 1047750"/>
                <a:gd name="connsiteY32" fmla="*/ 259557 h 1050132"/>
                <a:gd name="connsiteX33" fmla="*/ 1045369 w 1047750"/>
                <a:gd name="connsiteY33" fmla="*/ 288132 h 1050132"/>
                <a:gd name="connsiteX34" fmla="*/ 1047750 w 1047750"/>
                <a:gd name="connsiteY34" fmla="*/ 307182 h 1050132"/>
                <a:gd name="connsiteX35" fmla="*/ 1042987 w 1047750"/>
                <a:gd name="connsiteY35" fmla="*/ 333375 h 1050132"/>
                <a:gd name="connsiteX36" fmla="*/ 1021556 w 1047750"/>
                <a:gd name="connsiteY36" fmla="*/ 352425 h 1050132"/>
                <a:gd name="connsiteX37" fmla="*/ 945356 w 1047750"/>
                <a:gd name="connsiteY37" fmla="*/ 390525 h 1050132"/>
                <a:gd name="connsiteX38" fmla="*/ 890587 w 1047750"/>
                <a:gd name="connsiteY38" fmla="*/ 431007 h 1050132"/>
                <a:gd name="connsiteX39" fmla="*/ 816769 w 1047750"/>
                <a:gd name="connsiteY39" fmla="*/ 504825 h 1050132"/>
                <a:gd name="connsiteX40" fmla="*/ 723900 w 1047750"/>
                <a:gd name="connsiteY40" fmla="*/ 590550 h 1050132"/>
                <a:gd name="connsiteX41" fmla="*/ 626269 w 1047750"/>
                <a:gd name="connsiteY41" fmla="*/ 671513 h 105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7750" h="1050132">
                  <a:moveTo>
                    <a:pt x="626269" y="671513"/>
                  </a:moveTo>
                  <a:lnTo>
                    <a:pt x="435769" y="814388"/>
                  </a:lnTo>
                  <a:lnTo>
                    <a:pt x="276225" y="914400"/>
                  </a:lnTo>
                  <a:lnTo>
                    <a:pt x="128587" y="1000125"/>
                  </a:lnTo>
                  <a:lnTo>
                    <a:pt x="40481" y="1045369"/>
                  </a:lnTo>
                  <a:lnTo>
                    <a:pt x="19050" y="1050132"/>
                  </a:lnTo>
                  <a:lnTo>
                    <a:pt x="7144" y="1042988"/>
                  </a:lnTo>
                  <a:lnTo>
                    <a:pt x="0" y="1023938"/>
                  </a:lnTo>
                  <a:lnTo>
                    <a:pt x="11906" y="995363"/>
                  </a:lnTo>
                  <a:lnTo>
                    <a:pt x="38100" y="971550"/>
                  </a:lnTo>
                  <a:lnTo>
                    <a:pt x="176212" y="864394"/>
                  </a:lnTo>
                  <a:lnTo>
                    <a:pt x="271462" y="783432"/>
                  </a:lnTo>
                  <a:lnTo>
                    <a:pt x="385762" y="676275"/>
                  </a:lnTo>
                  <a:lnTo>
                    <a:pt x="473869" y="581025"/>
                  </a:lnTo>
                  <a:lnTo>
                    <a:pt x="578644" y="452438"/>
                  </a:lnTo>
                  <a:lnTo>
                    <a:pt x="616744" y="395288"/>
                  </a:lnTo>
                  <a:lnTo>
                    <a:pt x="635794" y="350044"/>
                  </a:lnTo>
                  <a:lnTo>
                    <a:pt x="642937" y="297657"/>
                  </a:lnTo>
                  <a:lnTo>
                    <a:pt x="635794" y="233363"/>
                  </a:lnTo>
                  <a:lnTo>
                    <a:pt x="616744" y="173832"/>
                  </a:lnTo>
                  <a:lnTo>
                    <a:pt x="564356" y="92869"/>
                  </a:lnTo>
                  <a:lnTo>
                    <a:pt x="547687" y="66675"/>
                  </a:lnTo>
                  <a:lnTo>
                    <a:pt x="538162" y="42863"/>
                  </a:lnTo>
                  <a:lnTo>
                    <a:pt x="538162" y="16669"/>
                  </a:lnTo>
                  <a:lnTo>
                    <a:pt x="545306" y="2382"/>
                  </a:lnTo>
                  <a:lnTo>
                    <a:pt x="569119" y="0"/>
                  </a:lnTo>
                  <a:lnTo>
                    <a:pt x="600075" y="7144"/>
                  </a:lnTo>
                  <a:lnTo>
                    <a:pt x="666750" y="28575"/>
                  </a:lnTo>
                  <a:lnTo>
                    <a:pt x="764381" y="69057"/>
                  </a:lnTo>
                  <a:lnTo>
                    <a:pt x="854869" y="111919"/>
                  </a:lnTo>
                  <a:lnTo>
                    <a:pt x="921544" y="154782"/>
                  </a:lnTo>
                  <a:lnTo>
                    <a:pt x="976312" y="200025"/>
                  </a:lnTo>
                  <a:lnTo>
                    <a:pt x="1031081" y="259557"/>
                  </a:lnTo>
                  <a:lnTo>
                    <a:pt x="1045369" y="288132"/>
                  </a:lnTo>
                  <a:lnTo>
                    <a:pt x="1047750" y="307182"/>
                  </a:lnTo>
                  <a:lnTo>
                    <a:pt x="1042987" y="333375"/>
                  </a:lnTo>
                  <a:lnTo>
                    <a:pt x="1021556" y="352425"/>
                  </a:lnTo>
                  <a:lnTo>
                    <a:pt x="945356" y="390525"/>
                  </a:lnTo>
                  <a:lnTo>
                    <a:pt x="890587" y="431007"/>
                  </a:lnTo>
                  <a:lnTo>
                    <a:pt x="816769" y="504825"/>
                  </a:lnTo>
                  <a:lnTo>
                    <a:pt x="723900" y="590550"/>
                  </a:lnTo>
                  <a:lnTo>
                    <a:pt x="626269" y="671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13">
              <a:extLst>
                <a:ext uri="{FF2B5EF4-FFF2-40B4-BE49-F238E27FC236}">
                  <a16:creationId xmlns:a16="http://schemas.microsoft.com/office/drawing/2014/main" id="{0F76D2BD-2439-4A2C-A981-3F9DF554D147}"/>
                </a:ext>
              </a:extLst>
            </p:cNvPr>
            <p:cNvSpPr/>
            <p:nvPr/>
          </p:nvSpPr>
          <p:spPr>
            <a:xfrm>
              <a:off x="5524500" y="2890839"/>
              <a:ext cx="2851150" cy="523875"/>
            </a:xfrm>
            <a:custGeom>
              <a:avLst/>
              <a:gdLst>
                <a:gd name="connsiteX0" fmla="*/ 1521619 w 2850356"/>
                <a:gd name="connsiteY0" fmla="*/ 288131 h 523875"/>
                <a:gd name="connsiteX1" fmla="*/ 1164431 w 2850356"/>
                <a:gd name="connsiteY1" fmla="*/ 345281 h 523875"/>
                <a:gd name="connsiteX2" fmla="*/ 888206 w 2850356"/>
                <a:gd name="connsiteY2" fmla="*/ 397668 h 523875"/>
                <a:gd name="connsiteX3" fmla="*/ 738188 w 2850356"/>
                <a:gd name="connsiteY3" fmla="*/ 431006 h 523875"/>
                <a:gd name="connsiteX4" fmla="*/ 533400 w 2850356"/>
                <a:gd name="connsiteY4" fmla="*/ 473868 h 523875"/>
                <a:gd name="connsiteX5" fmla="*/ 483394 w 2850356"/>
                <a:gd name="connsiteY5" fmla="*/ 490537 h 523875"/>
                <a:gd name="connsiteX6" fmla="*/ 426244 w 2850356"/>
                <a:gd name="connsiteY6" fmla="*/ 504825 h 523875"/>
                <a:gd name="connsiteX7" fmla="*/ 371475 w 2850356"/>
                <a:gd name="connsiteY7" fmla="*/ 514350 h 523875"/>
                <a:gd name="connsiteX8" fmla="*/ 295275 w 2850356"/>
                <a:gd name="connsiteY8" fmla="*/ 523875 h 523875"/>
                <a:gd name="connsiteX9" fmla="*/ 228600 w 2850356"/>
                <a:gd name="connsiteY9" fmla="*/ 521493 h 523875"/>
                <a:gd name="connsiteX10" fmla="*/ 180975 w 2850356"/>
                <a:gd name="connsiteY10" fmla="*/ 519112 h 523875"/>
                <a:gd name="connsiteX11" fmla="*/ 126206 w 2850356"/>
                <a:gd name="connsiteY11" fmla="*/ 509587 h 523875"/>
                <a:gd name="connsiteX12" fmla="*/ 52388 w 2850356"/>
                <a:gd name="connsiteY12" fmla="*/ 488156 h 523875"/>
                <a:gd name="connsiteX13" fmla="*/ 0 w 2850356"/>
                <a:gd name="connsiteY13" fmla="*/ 314325 h 523875"/>
                <a:gd name="connsiteX14" fmla="*/ 195263 w 2850356"/>
                <a:gd name="connsiteY14" fmla="*/ 323850 h 523875"/>
                <a:gd name="connsiteX15" fmla="*/ 278606 w 2850356"/>
                <a:gd name="connsiteY15" fmla="*/ 321468 h 523875"/>
                <a:gd name="connsiteX16" fmla="*/ 383381 w 2850356"/>
                <a:gd name="connsiteY16" fmla="*/ 314325 h 523875"/>
                <a:gd name="connsiteX17" fmla="*/ 569119 w 2850356"/>
                <a:gd name="connsiteY17" fmla="*/ 288131 h 523875"/>
                <a:gd name="connsiteX18" fmla="*/ 842963 w 2850356"/>
                <a:gd name="connsiteY18" fmla="*/ 240506 h 523875"/>
                <a:gd name="connsiteX19" fmla="*/ 1245394 w 2850356"/>
                <a:gd name="connsiteY19" fmla="*/ 178593 h 523875"/>
                <a:gd name="connsiteX20" fmla="*/ 1593056 w 2850356"/>
                <a:gd name="connsiteY20" fmla="*/ 126206 h 523875"/>
                <a:gd name="connsiteX21" fmla="*/ 1893094 w 2850356"/>
                <a:gd name="connsiteY21" fmla="*/ 83343 h 523875"/>
                <a:gd name="connsiteX22" fmla="*/ 2224088 w 2850356"/>
                <a:gd name="connsiteY22" fmla="*/ 45243 h 523875"/>
                <a:gd name="connsiteX23" fmla="*/ 2443163 w 2850356"/>
                <a:gd name="connsiteY23" fmla="*/ 26193 h 523875"/>
                <a:gd name="connsiteX24" fmla="*/ 2552700 w 2850356"/>
                <a:gd name="connsiteY24" fmla="*/ 0 h 523875"/>
                <a:gd name="connsiteX25" fmla="*/ 2597944 w 2850356"/>
                <a:gd name="connsiteY25" fmla="*/ 38100 h 523875"/>
                <a:gd name="connsiteX26" fmla="*/ 2667000 w 2850356"/>
                <a:gd name="connsiteY26" fmla="*/ 107156 h 523875"/>
                <a:gd name="connsiteX27" fmla="*/ 2721769 w 2850356"/>
                <a:gd name="connsiteY27" fmla="*/ 159543 h 523875"/>
                <a:gd name="connsiteX28" fmla="*/ 2774156 w 2850356"/>
                <a:gd name="connsiteY28" fmla="*/ 223837 h 523875"/>
                <a:gd name="connsiteX29" fmla="*/ 2802731 w 2850356"/>
                <a:gd name="connsiteY29" fmla="*/ 264318 h 523875"/>
                <a:gd name="connsiteX30" fmla="*/ 2831306 w 2850356"/>
                <a:gd name="connsiteY30" fmla="*/ 307181 h 523875"/>
                <a:gd name="connsiteX31" fmla="*/ 2845594 w 2850356"/>
                <a:gd name="connsiteY31" fmla="*/ 335756 h 523875"/>
                <a:gd name="connsiteX32" fmla="*/ 2850356 w 2850356"/>
                <a:gd name="connsiteY32" fmla="*/ 364331 h 523875"/>
                <a:gd name="connsiteX33" fmla="*/ 2843213 w 2850356"/>
                <a:gd name="connsiteY33" fmla="*/ 392906 h 523875"/>
                <a:gd name="connsiteX34" fmla="*/ 2828925 w 2850356"/>
                <a:gd name="connsiteY34" fmla="*/ 407193 h 523875"/>
                <a:gd name="connsiteX35" fmla="*/ 2795588 w 2850356"/>
                <a:gd name="connsiteY35" fmla="*/ 414337 h 523875"/>
                <a:gd name="connsiteX36" fmla="*/ 2721769 w 2850356"/>
                <a:gd name="connsiteY36" fmla="*/ 407193 h 523875"/>
                <a:gd name="connsiteX37" fmla="*/ 2647950 w 2850356"/>
                <a:gd name="connsiteY37" fmla="*/ 404812 h 523875"/>
                <a:gd name="connsiteX38" fmla="*/ 2574131 w 2850356"/>
                <a:gd name="connsiteY38" fmla="*/ 409575 h 523875"/>
                <a:gd name="connsiteX39" fmla="*/ 2550319 w 2850356"/>
                <a:gd name="connsiteY39" fmla="*/ 416718 h 523875"/>
                <a:gd name="connsiteX40" fmla="*/ 2345531 w 2850356"/>
                <a:gd name="connsiteY40" fmla="*/ 257175 h 523875"/>
                <a:gd name="connsiteX41" fmla="*/ 2309813 w 2850356"/>
                <a:gd name="connsiteY41" fmla="*/ 235743 h 523875"/>
                <a:gd name="connsiteX42" fmla="*/ 2259806 w 2850356"/>
                <a:gd name="connsiteY42" fmla="*/ 226218 h 523875"/>
                <a:gd name="connsiteX43" fmla="*/ 2012156 w 2850356"/>
                <a:gd name="connsiteY43" fmla="*/ 235743 h 523875"/>
                <a:gd name="connsiteX44" fmla="*/ 1754981 w 2850356"/>
                <a:gd name="connsiteY44" fmla="*/ 257175 h 523875"/>
                <a:gd name="connsiteX45" fmla="*/ 1521619 w 2850356"/>
                <a:gd name="connsiteY45" fmla="*/ 288131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850356" h="523875">
                  <a:moveTo>
                    <a:pt x="1521619" y="288131"/>
                  </a:moveTo>
                  <a:lnTo>
                    <a:pt x="1164431" y="345281"/>
                  </a:lnTo>
                  <a:lnTo>
                    <a:pt x="888206" y="397668"/>
                  </a:lnTo>
                  <a:lnTo>
                    <a:pt x="738188" y="431006"/>
                  </a:lnTo>
                  <a:lnTo>
                    <a:pt x="533400" y="473868"/>
                  </a:lnTo>
                  <a:lnTo>
                    <a:pt x="483394" y="490537"/>
                  </a:lnTo>
                  <a:lnTo>
                    <a:pt x="426244" y="504825"/>
                  </a:lnTo>
                  <a:lnTo>
                    <a:pt x="371475" y="514350"/>
                  </a:lnTo>
                  <a:lnTo>
                    <a:pt x="295275" y="523875"/>
                  </a:lnTo>
                  <a:lnTo>
                    <a:pt x="228600" y="521493"/>
                  </a:lnTo>
                  <a:lnTo>
                    <a:pt x="180975" y="519112"/>
                  </a:lnTo>
                  <a:lnTo>
                    <a:pt x="126206" y="509587"/>
                  </a:lnTo>
                  <a:lnTo>
                    <a:pt x="52388" y="488156"/>
                  </a:lnTo>
                  <a:lnTo>
                    <a:pt x="0" y="314325"/>
                  </a:lnTo>
                  <a:lnTo>
                    <a:pt x="195263" y="323850"/>
                  </a:lnTo>
                  <a:lnTo>
                    <a:pt x="278606" y="321468"/>
                  </a:lnTo>
                  <a:lnTo>
                    <a:pt x="383381" y="314325"/>
                  </a:lnTo>
                  <a:lnTo>
                    <a:pt x="569119" y="288131"/>
                  </a:lnTo>
                  <a:lnTo>
                    <a:pt x="842963" y="240506"/>
                  </a:lnTo>
                  <a:lnTo>
                    <a:pt x="1245394" y="178593"/>
                  </a:lnTo>
                  <a:lnTo>
                    <a:pt x="1593056" y="126206"/>
                  </a:lnTo>
                  <a:lnTo>
                    <a:pt x="1893094" y="83343"/>
                  </a:lnTo>
                  <a:lnTo>
                    <a:pt x="2224088" y="45243"/>
                  </a:lnTo>
                  <a:lnTo>
                    <a:pt x="2443163" y="26193"/>
                  </a:lnTo>
                  <a:lnTo>
                    <a:pt x="2552700" y="0"/>
                  </a:lnTo>
                  <a:lnTo>
                    <a:pt x="2597944" y="38100"/>
                  </a:lnTo>
                  <a:lnTo>
                    <a:pt x="2667000" y="107156"/>
                  </a:lnTo>
                  <a:lnTo>
                    <a:pt x="2721769" y="159543"/>
                  </a:lnTo>
                  <a:lnTo>
                    <a:pt x="2774156" y="223837"/>
                  </a:lnTo>
                  <a:lnTo>
                    <a:pt x="2802731" y="264318"/>
                  </a:lnTo>
                  <a:lnTo>
                    <a:pt x="2831306" y="307181"/>
                  </a:lnTo>
                  <a:lnTo>
                    <a:pt x="2845594" y="335756"/>
                  </a:lnTo>
                  <a:lnTo>
                    <a:pt x="2850356" y="364331"/>
                  </a:lnTo>
                  <a:lnTo>
                    <a:pt x="2843213" y="392906"/>
                  </a:lnTo>
                  <a:lnTo>
                    <a:pt x="2828925" y="407193"/>
                  </a:lnTo>
                  <a:lnTo>
                    <a:pt x="2795588" y="414337"/>
                  </a:lnTo>
                  <a:lnTo>
                    <a:pt x="2721769" y="407193"/>
                  </a:lnTo>
                  <a:lnTo>
                    <a:pt x="2647950" y="404812"/>
                  </a:lnTo>
                  <a:lnTo>
                    <a:pt x="2574131" y="409575"/>
                  </a:lnTo>
                  <a:lnTo>
                    <a:pt x="2550319" y="416718"/>
                  </a:lnTo>
                  <a:lnTo>
                    <a:pt x="2345531" y="257175"/>
                  </a:lnTo>
                  <a:lnTo>
                    <a:pt x="2309813" y="235743"/>
                  </a:lnTo>
                  <a:lnTo>
                    <a:pt x="2259806" y="226218"/>
                  </a:lnTo>
                  <a:lnTo>
                    <a:pt x="2012156" y="235743"/>
                  </a:lnTo>
                  <a:lnTo>
                    <a:pt x="1754981" y="257175"/>
                  </a:lnTo>
                  <a:lnTo>
                    <a:pt x="1521619" y="288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D3D34933-C735-4669-9EBD-E29270D40F39}"/>
                </a:ext>
              </a:extLst>
            </p:cNvPr>
            <p:cNvSpPr/>
            <p:nvPr/>
          </p:nvSpPr>
          <p:spPr>
            <a:xfrm>
              <a:off x="7677151" y="3109914"/>
              <a:ext cx="447675" cy="447675"/>
            </a:xfrm>
            <a:custGeom>
              <a:avLst/>
              <a:gdLst>
                <a:gd name="connsiteX0" fmla="*/ 116681 w 447675"/>
                <a:gd name="connsiteY0" fmla="*/ 240506 h 447675"/>
                <a:gd name="connsiteX1" fmla="*/ 192881 w 447675"/>
                <a:gd name="connsiteY1" fmla="*/ 121443 h 447675"/>
                <a:gd name="connsiteX2" fmla="*/ 202406 w 447675"/>
                <a:gd name="connsiteY2" fmla="*/ 95250 h 447675"/>
                <a:gd name="connsiteX3" fmla="*/ 204788 w 447675"/>
                <a:gd name="connsiteY3" fmla="*/ 76200 h 447675"/>
                <a:gd name="connsiteX4" fmla="*/ 190500 w 447675"/>
                <a:gd name="connsiteY4" fmla="*/ 0 h 447675"/>
                <a:gd name="connsiteX5" fmla="*/ 447675 w 447675"/>
                <a:gd name="connsiteY5" fmla="*/ 166687 h 447675"/>
                <a:gd name="connsiteX6" fmla="*/ 402431 w 447675"/>
                <a:gd name="connsiteY6" fmla="*/ 195262 h 447675"/>
                <a:gd name="connsiteX7" fmla="*/ 330994 w 447675"/>
                <a:gd name="connsiteY7" fmla="*/ 226218 h 447675"/>
                <a:gd name="connsiteX8" fmla="*/ 259556 w 447675"/>
                <a:gd name="connsiteY8" fmla="*/ 269081 h 447675"/>
                <a:gd name="connsiteX9" fmla="*/ 195263 w 447675"/>
                <a:gd name="connsiteY9" fmla="*/ 316706 h 447675"/>
                <a:gd name="connsiteX10" fmla="*/ 126206 w 447675"/>
                <a:gd name="connsiteY10" fmla="*/ 373856 h 447675"/>
                <a:gd name="connsiteX11" fmla="*/ 64294 w 447675"/>
                <a:gd name="connsiteY11" fmla="*/ 433387 h 447675"/>
                <a:gd name="connsiteX12" fmla="*/ 42863 w 447675"/>
                <a:gd name="connsiteY12" fmla="*/ 445293 h 447675"/>
                <a:gd name="connsiteX13" fmla="*/ 16669 w 447675"/>
                <a:gd name="connsiteY13" fmla="*/ 447675 h 447675"/>
                <a:gd name="connsiteX14" fmla="*/ 2381 w 447675"/>
                <a:gd name="connsiteY14" fmla="*/ 440531 h 447675"/>
                <a:gd name="connsiteX15" fmla="*/ 0 w 447675"/>
                <a:gd name="connsiteY15" fmla="*/ 428625 h 447675"/>
                <a:gd name="connsiteX16" fmla="*/ 7144 w 447675"/>
                <a:gd name="connsiteY16" fmla="*/ 402431 h 447675"/>
                <a:gd name="connsiteX17" fmla="*/ 23813 w 447675"/>
                <a:gd name="connsiteY17" fmla="*/ 369093 h 447675"/>
                <a:gd name="connsiteX18" fmla="*/ 64294 w 447675"/>
                <a:gd name="connsiteY18" fmla="*/ 314325 h 447675"/>
                <a:gd name="connsiteX19" fmla="*/ 116681 w 447675"/>
                <a:gd name="connsiteY19" fmla="*/ 240506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7675" h="447675">
                  <a:moveTo>
                    <a:pt x="116681" y="240506"/>
                  </a:moveTo>
                  <a:lnTo>
                    <a:pt x="192881" y="121443"/>
                  </a:lnTo>
                  <a:lnTo>
                    <a:pt x="202406" y="95250"/>
                  </a:lnTo>
                  <a:lnTo>
                    <a:pt x="204788" y="76200"/>
                  </a:lnTo>
                  <a:lnTo>
                    <a:pt x="190500" y="0"/>
                  </a:lnTo>
                  <a:lnTo>
                    <a:pt x="447675" y="166687"/>
                  </a:lnTo>
                  <a:lnTo>
                    <a:pt x="402431" y="195262"/>
                  </a:lnTo>
                  <a:lnTo>
                    <a:pt x="330994" y="226218"/>
                  </a:lnTo>
                  <a:lnTo>
                    <a:pt x="259556" y="269081"/>
                  </a:lnTo>
                  <a:lnTo>
                    <a:pt x="195263" y="316706"/>
                  </a:lnTo>
                  <a:lnTo>
                    <a:pt x="126206" y="373856"/>
                  </a:lnTo>
                  <a:lnTo>
                    <a:pt x="64294" y="433387"/>
                  </a:lnTo>
                  <a:lnTo>
                    <a:pt x="42863" y="445293"/>
                  </a:lnTo>
                  <a:lnTo>
                    <a:pt x="16669" y="447675"/>
                  </a:lnTo>
                  <a:lnTo>
                    <a:pt x="2381" y="440531"/>
                  </a:lnTo>
                  <a:lnTo>
                    <a:pt x="0" y="428625"/>
                  </a:lnTo>
                  <a:lnTo>
                    <a:pt x="7144" y="402431"/>
                  </a:lnTo>
                  <a:lnTo>
                    <a:pt x="23813" y="369093"/>
                  </a:lnTo>
                  <a:lnTo>
                    <a:pt x="64294" y="314325"/>
                  </a:lnTo>
                  <a:lnTo>
                    <a:pt x="116681" y="2405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82EBB6BC-9727-49A6-B476-40AB9552EB42}"/>
                </a:ext>
              </a:extLst>
            </p:cNvPr>
            <p:cNvSpPr/>
            <p:nvPr/>
          </p:nvSpPr>
          <p:spPr>
            <a:xfrm>
              <a:off x="5805488" y="3538539"/>
              <a:ext cx="1841500" cy="587375"/>
            </a:xfrm>
            <a:custGeom>
              <a:avLst/>
              <a:gdLst>
                <a:gd name="connsiteX0" fmla="*/ 988218 w 1840706"/>
                <a:gd name="connsiteY0" fmla="*/ 376237 h 588168"/>
                <a:gd name="connsiteX1" fmla="*/ 711993 w 1840706"/>
                <a:gd name="connsiteY1" fmla="*/ 459581 h 588168"/>
                <a:gd name="connsiteX2" fmla="*/ 585787 w 1840706"/>
                <a:gd name="connsiteY2" fmla="*/ 511968 h 588168"/>
                <a:gd name="connsiteX3" fmla="*/ 481012 w 1840706"/>
                <a:gd name="connsiteY3" fmla="*/ 557212 h 588168"/>
                <a:gd name="connsiteX4" fmla="*/ 423862 w 1840706"/>
                <a:gd name="connsiteY4" fmla="*/ 576262 h 588168"/>
                <a:gd name="connsiteX5" fmla="*/ 378618 w 1840706"/>
                <a:gd name="connsiteY5" fmla="*/ 588168 h 588168"/>
                <a:gd name="connsiteX6" fmla="*/ 347662 w 1840706"/>
                <a:gd name="connsiteY6" fmla="*/ 588168 h 588168"/>
                <a:gd name="connsiteX7" fmla="*/ 311943 w 1840706"/>
                <a:gd name="connsiteY7" fmla="*/ 578643 h 588168"/>
                <a:gd name="connsiteX8" fmla="*/ 247650 w 1840706"/>
                <a:gd name="connsiteY8" fmla="*/ 545306 h 588168"/>
                <a:gd name="connsiteX9" fmla="*/ 166687 w 1840706"/>
                <a:gd name="connsiteY9" fmla="*/ 485775 h 588168"/>
                <a:gd name="connsiteX10" fmla="*/ 73818 w 1840706"/>
                <a:gd name="connsiteY10" fmla="*/ 390525 h 588168"/>
                <a:gd name="connsiteX11" fmla="*/ 23812 w 1840706"/>
                <a:gd name="connsiteY11" fmla="*/ 335756 h 588168"/>
                <a:gd name="connsiteX12" fmla="*/ 7143 w 1840706"/>
                <a:gd name="connsiteY12" fmla="*/ 314325 h 588168"/>
                <a:gd name="connsiteX13" fmla="*/ 0 w 1840706"/>
                <a:gd name="connsiteY13" fmla="*/ 283368 h 588168"/>
                <a:gd name="connsiteX14" fmla="*/ 2381 w 1840706"/>
                <a:gd name="connsiteY14" fmla="*/ 264318 h 588168"/>
                <a:gd name="connsiteX15" fmla="*/ 14287 w 1840706"/>
                <a:gd name="connsiteY15" fmla="*/ 254793 h 588168"/>
                <a:gd name="connsiteX16" fmla="*/ 33337 w 1840706"/>
                <a:gd name="connsiteY16" fmla="*/ 254793 h 588168"/>
                <a:gd name="connsiteX17" fmla="*/ 69056 w 1840706"/>
                <a:gd name="connsiteY17" fmla="*/ 271462 h 588168"/>
                <a:gd name="connsiteX18" fmla="*/ 142875 w 1840706"/>
                <a:gd name="connsiteY18" fmla="*/ 307181 h 588168"/>
                <a:gd name="connsiteX19" fmla="*/ 214312 w 1840706"/>
                <a:gd name="connsiteY19" fmla="*/ 335756 h 588168"/>
                <a:gd name="connsiteX20" fmla="*/ 295275 w 1840706"/>
                <a:gd name="connsiteY20" fmla="*/ 359568 h 588168"/>
                <a:gd name="connsiteX21" fmla="*/ 345281 w 1840706"/>
                <a:gd name="connsiteY21" fmla="*/ 366712 h 588168"/>
                <a:gd name="connsiteX22" fmla="*/ 390525 w 1840706"/>
                <a:gd name="connsiteY22" fmla="*/ 359568 h 588168"/>
                <a:gd name="connsiteX23" fmla="*/ 623887 w 1840706"/>
                <a:gd name="connsiteY23" fmla="*/ 302418 h 588168"/>
                <a:gd name="connsiteX24" fmla="*/ 885825 w 1840706"/>
                <a:gd name="connsiteY24" fmla="*/ 233362 h 588168"/>
                <a:gd name="connsiteX25" fmla="*/ 1183481 w 1840706"/>
                <a:gd name="connsiteY25" fmla="*/ 150018 h 588168"/>
                <a:gd name="connsiteX26" fmla="*/ 1309687 w 1840706"/>
                <a:gd name="connsiteY26" fmla="*/ 114300 h 588168"/>
                <a:gd name="connsiteX27" fmla="*/ 1359693 w 1840706"/>
                <a:gd name="connsiteY27" fmla="*/ 92868 h 588168"/>
                <a:gd name="connsiteX28" fmla="*/ 1423987 w 1840706"/>
                <a:gd name="connsiteY28" fmla="*/ 50006 h 588168"/>
                <a:gd name="connsiteX29" fmla="*/ 1485900 w 1840706"/>
                <a:gd name="connsiteY29" fmla="*/ 0 h 588168"/>
                <a:gd name="connsiteX30" fmla="*/ 1507331 w 1840706"/>
                <a:gd name="connsiteY30" fmla="*/ 9525 h 588168"/>
                <a:gd name="connsiteX31" fmla="*/ 1604962 w 1840706"/>
                <a:gd name="connsiteY31" fmla="*/ 78581 h 588168"/>
                <a:gd name="connsiteX32" fmla="*/ 1714500 w 1840706"/>
                <a:gd name="connsiteY32" fmla="*/ 152400 h 588168"/>
                <a:gd name="connsiteX33" fmla="*/ 1778793 w 1840706"/>
                <a:gd name="connsiteY33" fmla="*/ 202406 h 588168"/>
                <a:gd name="connsiteX34" fmla="*/ 1802606 w 1840706"/>
                <a:gd name="connsiteY34" fmla="*/ 226218 h 588168"/>
                <a:gd name="connsiteX35" fmla="*/ 1819275 w 1840706"/>
                <a:gd name="connsiteY35" fmla="*/ 247650 h 588168"/>
                <a:gd name="connsiteX36" fmla="*/ 1833562 w 1840706"/>
                <a:gd name="connsiteY36" fmla="*/ 271462 h 588168"/>
                <a:gd name="connsiteX37" fmla="*/ 1840706 w 1840706"/>
                <a:gd name="connsiteY37" fmla="*/ 297656 h 588168"/>
                <a:gd name="connsiteX38" fmla="*/ 1840706 w 1840706"/>
                <a:gd name="connsiteY38" fmla="*/ 321468 h 588168"/>
                <a:gd name="connsiteX39" fmla="*/ 1833562 w 1840706"/>
                <a:gd name="connsiteY39" fmla="*/ 347662 h 588168"/>
                <a:gd name="connsiteX40" fmla="*/ 1804987 w 1840706"/>
                <a:gd name="connsiteY40" fmla="*/ 378618 h 588168"/>
                <a:gd name="connsiteX41" fmla="*/ 1769268 w 1840706"/>
                <a:gd name="connsiteY41" fmla="*/ 400050 h 588168"/>
                <a:gd name="connsiteX42" fmla="*/ 1738312 w 1840706"/>
                <a:gd name="connsiteY42" fmla="*/ 419100 h 588168"/>
                <a:gd name="connsiteX43" fmla="*/ 1704975 w 1840706"/>
                <a:gd name="connsiteY43" fmla="*/ 454818 h 588168"/>
                <a:gd name="connsiteX44" fmla="*/ 1345406 w 1840706"/>
                <a:gd name="connsiteY44" fmla="*/ 319087 h 588168"/>
                <a:gd name="connsiteX45" fmla="*/ 1259681 w 1840706"/>
                <a:gd name="connsiteY45" fmla="*/ 314325 h 588168"/>
                <a:gd name="connsiteX46" fmla="*/ 1207293 w 1840706"/>
                <a:gd name="connsiteY46" fmla="*/ 323850 h 588168"/>
                <a:gd name="connsiteX47" fmla="*/ 988218 w 1840706"/>
                <a:gd name="connsiteY47" fmla="*/ 376237 h 588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40706" h="588168">
                  <a:moveTo>
                    <a:pt x="988218" y="376237"/>
                  </a:moveTo>
                  <a:lnTo>
                    <a:pt x="711993" y="459581"/>
                  </a:lnTo>
                  <a:lnTo>
                    <a:pt x="585787" y="511968"/>
                  </a:lnTo>
                  <a:lnTo>
                    <a:pt x="481012" y="557212"/>
                  </a:lnTo>
                  <a:lnTo>
                    <a:pt x="423862" y="576262"/>
                  </a:lnTo>
                  <a:lnTo>
                    <a:pt x="378618" y="588168"/>
                  </a:lnTo>
                  <a:lnTo>
                    <a:pt x="347662" y="588168"/>
                  </a:lnTo>
                  <a:lnTo>
                    <a:pt x="311943" y="578643"/>
                  </a:lnTo>
                  <a:lnTo>
                    <a:pt x="247650" y="545306"/>
                  </a:lnTo>
                  <a:lnTo>
                    <a:pt x="166687" y="485775"/>
                  </a:lnTo>
                  <a:lnTo>
                    <a:pt x="73818" y="390525"/>
                  </a:lnTo>
                  <a:lnTo>
                    <a:pt x="23812" y="335756"/>
                  </a:lnTo>
                  <a:lnTo>
                    <a:pt x="7143" y="314325"/>
                  </a:lnTo>
                  <a:lnTo>
                    <a:pt x="0" y="283368"/>
                  </a:lnTo>
                  <a:lnTo>
                    <a:pt x="2381" y="264318"/>
                  </a:lnTo>
                  <a:lnTo>
                    <a:pt x="14287" y="254793"/>
                  </a:lnTo>
                  <a:lnTo>
                    <a:pt x="33337" y="254793"/>
                  </a:lnTo>
                  <a:lnTo>
                    <a:pt x="69056" y="271462"/>
                  </a:lnTo>
                  <a:lnTo>
                    <a:pt x="142875" y="307181"/>
                  </a:lnTo>
                  <a:lnTo>
                    <a:pt x="214312" y="335756"/>
                  </a:lnTo>
                  <a:lnTo>
                    <a:pt x="295275" y="359568"/>
                  </a:lnTo>
                  <a:lnTo>
                    <a:pt x="345281" y="366712"/>
                  </a:lnTo>
                  <a:lnTo>
                    <a:pt x="390525" y="359568"/>
                  </a:lnTo>
                  <a:lnTo>
                    <a:pt x="623887" y="302418"/>
                  </a:lnTo>
                  <a:lnTo>
                    <a:pt x="885825" y="233362"/>
                  </a:lnTo>
                  <a:lnTo>
                    <a:pt x="1183481" y="150018"/>
                  </a:lnTo>
                  <a:lnTo>
                    <a:pt x="1309687" y="114300"/>
                  </a:lnTo>
                  <a:lnTo>
                    <a:pt x="1359693" y="92868"/>
                  </a:lnTo>
                  <a:lnTo>
                    <a:pt x="1423987" y="50006"/>
                  </a:lnTo>
                  <a:lnTo>
                    <a:pt x="1485900" y="0"/>
                  </a:lnTo>
                  <a:lnTo>
                    <a:pt x="1507331" y="9525"/>
                  </a:lnTo>
                  <a:lnTo>
                    <a:pt x="1604962" y="78581"/>
                  </a:lnTo>
                  <a:lnTo>
                    <a:pt x="1714500" y="152400"/>
                  </a:lnTo>
                  <a:lnTo>
                    <a:pt x="1778793" y="202406"/>
                  </a:lnTo>
                  <a:lnTo>
                    <a:pt x="1802606" y="226218"/>
                  </a:lnTo>
                  <a:lnTo>
                    <a:pt x="1819275" y="247650"/>
                  </a:lnTo>
                  <a:lnTo>
                    <a:pt x="1833562" y="271462"/>
                  </a:lnTo>
                  <a:lnTo>
                    <a:pt x="1840706" y="297656"/>
                  </a:lnTo>
                  <a:lnTo>
                    <a:pt x="1840706" y="321468"/>
                  </a:lnTo>
                  <a:lnTo>
                    <a:pt x="1833562" y="347662"/>
                  </a:lnTo>
                  <a:lnTo>
                    <a:pt x="1804987" y="378618"/>
                  </a:lnTo>
                  <a:lnTo>
                    <a:pt x="1769268" y="400050"/>
                  </a:lnTo>
                  <a:lnTo>
                    <a:pt x="1738312" y="419100"/>
                  </a:lnTo>
                  <a:lnTo>
                    <a:pt x="1704975" y="454818"/>
                  </a:lnTo>
                  <a:lnTo>
                    <a:pt x="1345406" y="319087"/>
                  </a:lnTo>
                  <a:lnTo>
                    <a:pt x="1259681" y="314325"/>
                  </a:lnTo>
                  <a:lnTo>
                    <a:pt x="1207293" y="323850"/>
                  </a:lnTo>
                  <a:lnTo>
                    <a:pt x="988218" y="3762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E4EDC173-01EA-4EBB-A9CB-C68703D8B697}"/>
                </a:ext>
              </a:extLst>
            </p:cNvPr>
            <p:cNvSpPr/>
            <p:nvPr/>
          </p:nvSpPr>
          <p:spPr>
            <a:xfrm rot="16200000">
              <a:off x="5220494" y="3632994"/>
              <a:ext cx="2120900" cy="2481262"/>
            </a:xfrm>
            <a:custGeom>
              <a:avLst/>
              <a:gdLst>
                <a:gd name="connsiteX0" fmla="*/ 1233930 w 2121136"/>
                <a:gd name="connsiteY0" fmla="*/ 2002162 h 2481458"/>
                <a:gd name="connsiteX1" fmla="*/ 1029975 w 2121136"/>
                <a:gd name="connsiteY1" fmla="*/ 1842397 h 2481458"/>
                <a:gd name="connsiteX2" fmla="*/ 900803 w 2121136"/>
                <a:gd name="connsiteY2" fmla="*/ 1723423 h 2481458"/>
                <a:gd name="connsiteX3" fmla="*/ 798825 w 2121136"/>
                <a:gd name="connsiteY3" fmla="*/ 1614647 h 2481458"/>
                <a:gd name="connsiteX4" fmla="*/ 666254 w 2121136"/>
                <a:gd name="connsiteY4" fmla="*/ 1458281 h 2481458"/>
                <a:gd name="connsiteX5" fmla="*/ 560877 w 2121136"/>
                <a:gd name="connsiteY5" fmla="*/ 1329110 h 2481458"/>
                <a:gd name="connsiteX6" fmla="*/ 448702 w 2121136"/>
                <a:gd name="connsiteY6" fmla="*/ 1169345 h 2481458"/>
                <a:gd name="connsiteX7" fmla="*/ 356922 w 2121136"/>
                <a:gd name="connsiteY7" fmla="*/ 1023177 h 2481458"/>
                <a:gd name="connsiteX8" fmla="*/ 292336 w 2121136"/>
                <a:gd name="connsiteY8" fmla="*/ 904203 h 2481458"/>
                <a:gd name="connsiteX9" fmla="*/ 217552 w 2121136"/>
                <a:gd name="connsiteY9" fmla="*/ 751236 h 2481458"/>
                <a:gd name="connsiteX10" fmla="*/ 166563 w 2121136"/>
                <a:gd name="connsiteY10" fmla="*/ 635661 h 2481458"/>
                <a:gd name="connsiteX11" fmla="*/ 108776 w 2121136"/>
                <a:gd name="connsiteY11" fmla="*/ 482695 h 2481458"/>
                <a:gd name="connsiteX12" fmla="*/ 67985 w 2121136"/>
                <a:gd name="connsiteY12" fmla="*/ 363721 h 2481458"/>
                <a:gd name="connsiteX13" fmla="*/ 30593 w 2121136"/>
                <a:gd name="connsiteY13" fmla="*/ 227751 h 2481458"/>
                <a:gd name="connsiteX14" fmla="*/ 10198 w 2121136"/>
                <a:gd name="connsiteY14" fmla="*/ 125773 h 2481458"/>
                <a:gd name="connsiteX15" fmla="*/ 0 w 2121136"/>
                <a:gd name="connsiteY15" fmla="*/ 50989 h 2481458"/>
                <a:gd name="connsiteX16" fmla="*/ 0 w 2121136"/>
                <a:gd name="connsiteY16" fmla="*/ 23795 h 2481458"/>
                <a:gd name="connsiteX17" fmla="*/ 6798 w 2121136"/>
                <a:gd name="connsiteY17" fmla="*/ 10198 h 2481458"/>
                <a:gd name="connsiteX18" fmla="*/ 16996 w 2121136"/>
                <a:gd name="connsiteY18" fmla="*/ 0 h 2481458"/>
                <a:gd name="connsiteX19" fmla="*/ 33992 w 2121136"/>
                <a:gd name="connsiteY19" fmla="*/ 3400 h 2481458"/>
                <a:gd name="connsiteX20" fmla="*/ 57787 w 2121136"/>
                <a:gd name="connsiteY20" fmla="*/ 50989 h 2481458"/>
                <a:gd name="connsiteX21" fmla="*/ 122373 w 2121136"/>
                <a:gd name="connsiteY21" fmla="*/ 241348 h 2481458"/>
                <a:gd name="connsiteX22" fmla="*/ 180160 w 2121136"/>
                <a:gd name="connsiteY22" fmla="*/ 380717 h 2481458"/>
                <a:gd name="connsiteX23" fmla="*/ 275340 w 2121136"/>
                <a:gd name="connsiteY23" fmla="*/ 588072 h 2481458"/>
                <a:gd name="connsiteX24" fmla="*/ 384116 w 2121136"/>
                <a:gd name="connsiteY24" fmla="*/ 775031 h 2481458"/>
                <a:gd name="connsiteX25" fmla="*/ 496291 w 2121136"/>
                <a:gd name="connsiteY25" fmla="*/ 941594 h 2481458"/>
                <a:gd name="connsiteX26" fmla="*/ 625463 w 2121136"/>
                <a:gd name="connsiteY26" fmla="*/ 1111557 h 2481458"/>
                <a:gd name="connsiteX27" fmla="*/ 751236 w 2121136"/>
                <a:gd name="connsiteY27" fmla="*/ 1261125 h 2481458"/>
                <a:gd name="connsiteX28" fmla="*/ 877008 w 2121136"/>
                <a:gd name="connsiteY28" fmla="*/ 1393696 h 2481458"/>
                <a:gd name="connsiteX29" fmla="*/ 989183 w 2121136"/>
                <a:gd name="connsiteY29" fmla="*/ 1502472 h 2481458"/>
                <a:gd name="connsiteX30" fmla="*/ 1063967 w 2121136"/>
                <a:gd name="connsiteY30" fmla="*/ 1567058 h 2481458"/>
                <a:gd name="connsiteX31" fmla="*/ 1169344 w 2121136"/>
                <a:gd name="connsiteY31" fmla="*/ 1662237 h 2481458"/>
                <a:gd name="connsiteX32" fmla="*/ 1261124 w 2121136"/>
                <a:gd name="connsiteY32" fmla="*/ 1737020 h 2481458"/>
                <a:gd name="connsiteX33" fmla="*/ 1380098 w 2121136"/>
                <a:gd name="connsiteY33" fmla="*/ 1825401 h 2481458"/>
                <a:gd name="connsiteX34" fmla="*/ 1560259 w 2121136"/>
                <a:gd name="connsiteY34" fmla="*/ 1947774 h 2481458"/>
                <a:gd name="connsiteX35" fmla="*/ 1669035 w 2121136"/>
                <a:gd name="connsiteY35" fmla="*/ 2005562 h 2481458"/>
                <a:gd name="connsiteX36" fmla="*/ 1774412 w 2121136"/>
                <a:gd name="connsiteY36" fmla="*/ 2053151 h 2481458"/>
                <a:gd name="connsiteX37" fmla="*/ 1872990 w 2121136"/>
                <a:gd name="connsiteY37" fmla="*/ 2090543 h 2481458"/>
                <a:gd name="connsiteX38" fmla="*/ 1944375 w 2121136"/>
                <a:gd name="connsiteY38" fmla="*/ 2114338 h 2481458"/>
                <a:gd name="connsiteX39" fmla="*/ 1988565 w 2121136"/>
                <a:gd name="connsiteY39" fmla="*/ 2124536 h 2481458"/>
                <a:gd name="connsiteX40" fmla="*/ 2025957 w 2121136"/>
                <a:gd name="connsiteY40" fmla="*/ 2121136 h 2481458"/>
                <a:gd name="connsiteX41" fmla="*/ 2056550 w 2121136"/>
                <a:gd name="connsiteY41" fmla="*/ 2104140 h 2481458"/>
                <a:gd name="connsiteX42" fmla="*/ 2121136 w 2121136"/>
                <a:gd name="connsiteY42" fmla="*/ 2015760 h 2481458"/>
                <a:gd name="connsiteX43" fmla="*/ 2019158 w 2121136"/>
                <a:gd name="connsiteY43" fmla="*/ 2481458 h 2481458"/>
                <a:gd name="connsiteX44" fmla="*/ 1944375 w 2121136"/>
                <a:gd name="connsiteY44" fmla="*/ 2471260 h 2481458"/>
                <a:gd name="connsiteX45" fmla="*/ 1798207 w 2121136"/>
                <a:gd name="connsiteY45" fmla="*/ 2386278 h 2481458"/>
                <a:gd name="connsiteX46" fmla="*/ 1536464 w 2121136"/>
                <a:gd name="connsiteY46" fmla="*/ 2223114 h 2481458"/>
                <a:gd name="connsiteX47" fmla="*/ 1233930 w 2121136"/>
                <a:gd name="connsiteY47" fmla="*/ 2002162 h 248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21136" h="2481458">
                  <a:moveTo>
                    <a:pt x="1233930" y="2002162"/>
                  </a:moveTo>
                  <a:lnTo>
                    <a:pt x="1029975" y="1842397"/>
                  </a:lnTo>
                  <a:lnTo>
                    <a:pt x="900803" y="1723423"/>
                  </a:lnTo>
                  <a:lnTo>
                    <a:pt x="798825" y="1614647"/>
                  </a:lnTo>
                  <a:lnTo>
                    <a:pt x="666254" y="1458281"/>
                  </a:lnTo>
                  <a:lnTo>
                    <a:pt x="560877" y="1329110"/>
                  </a:lnTo>
                  <a:lnTo>
                    <a:pt x="448702" y="1169345"/>
                  </a:lnTo>
                  <a:lnTo>
                    <a:pt x="356922" y="1023177"/>
                  </a:lnTo>
                  <a:lnTo>
                    <a:pt x="292336" y="904203"/>
                  </a:lnTo>
                  <a:lnTo>
                    <a:pt x="217552" y="751236"/>
                  </a:lnTo>
                  <a:lnTo>
                    <a:pt x="166563" y="635661"/>
                  </a:lnTo>
                  <a:lnTo>
                    <a:pt x="108776" y="482695"/>
                  </a:lnTo>
                  <a:lnTo>
                    <a:pt x="67985" y="363721"/>
                  </a:lnTo>
                  <a:lnTo>
                    <a:pt x="30593" y="227751"/>
                  </a:lnTo>
                  <a:lnTo>
                    <a:pt x="10198" y="125773"/>
                  </a:lnTo>
                  <a:lnTo>
                    <a:pt x="0" y="50989"/>
                  </a:lnTo>
                  <a:lnTo>
                    <a:pt x="0" y="23795"/>
                  </a:lnTo>
                  <a:lnTo>
                    <a:pt x="6798" y="10198"/>
                  </a:lnTo>
                  <a:lnTo>
                    <a:pt x="16996" y="0"/>
                  </a:lnTo>
                  <a:lnTo>
                    <a:pt x="33992" y="3400"/>
                  </a:lnTo>
                  <a:lnTo>
                    <a:pt x="57787" y="50989"/>
                  </a:lnTo>
                  <a:lnTo>
                    <a:pt x="122373" y="241348"/>
                  </a:lnTo>
                  <a:lnTo>
                    <a:pt x="180160" y="380717"/>
                  </a:lnTo>
                  <a:lnTo>
                    <a:pt x="275340" y="588072"/>
                  </a:lnTo>
                  <a:lnTo>
                    <a:pt x="384116" y="775031"/>
                  </a:lnTo>
                  <a:lnTo>
                    <a:pt x="496291" y="941594"/>
                  </a:lnTo>
                  <a:lnTo>
                    <a:pt x="625463" y="1111557"/>
                  </a:lnTo>
                  <a:lnTo>
                    <a:pt x="751236" y="1261125"/>
                  </a:lnTo>
                  <a:lnTo>
                    <a:pt x="877008" y="1393696"/>
                  </a:lnTo>
                  <a:lnTo>
                    <a:pt x="989183" y="1502472"/>
                  </a:lnTo>
                  <a:lnTo>
                    <a:pt x="1063967" y="1567058"/>
                  </a:lnTo>
                  <a:lnTo>
                    <a:pt x="1169344" y="1662237"/>
                  </a:lnTo>
                  <a:lnTo>
                    <a:pt x="1261124" y="1737020"/>
                  </a:lnTo>
                  <a:lnTo>
                    <a:pt x="1380098" y="1825401"/>
                  </a:lnTo>
                  <a:lnTo>
                    <a:pt x="1560259" y="1947774"/>
                  </a:lnTo>
                  <a:lnTo>
                    <a:pt x="1669035" y="2005562"/>
                  </a:lnTo>
                  <a:lnTo>
                    <a:pt x="1774412" y="2053151"/>
                  </a:lnTo>
                  <a:lnTo>
                    <a:pt x="1872990" y="2090543"/>
                  </a:lnTo>
                  <a:lnTo>
                    <a:pt x="1944375" y="2114338"/>
                  </a:lnTo>
                  <a:lnTo>
                    <a:pt x="1988565" y="2124536"/>
                  </a:lnTo>
                  <a:lnTo>
                    <a:pt x="2025957" y="2121136"/>
                  </a:lnTo>
                  <a:lnTo>
                    <a:pt x="2056550" y="2104140"/>
                  </a:lnTo>
                  <a:lnTo>
                    <a:pt x="2121136" y="2015760"/>
                  </a:lnTo>
                  <a:lnTo>
                    <a:pt x="2019158" y="2481458"/>
                  </a:lnTo>
                  <a:lnTo>
                    <a:pt x="1944375" y="2471260"/>
                  </a:lnTo>
                  <a:lnTo>
                    <a:pt x="1798207" y="2386278"/>
                  </a:lnTo>
                  <a:lnTo>
                    <a:pt x="1536464" y="2223114"/>
                  </a:lnTo>
                  <a:lnTo>
                    <a:pt x="1233930" y="2002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2">
              <a:extLst>
                <a:ext uri="{FF2B5EF4-FFF2-40B4-BE49-F238E27FC236}">
                  <a16:creationId xmlns:a16="http://schemas.microsoft.com/office/drawing/2014/main" id="{35E319F3-7BA3-4B01-9308-ACDE6F3E8A72}"/>
                </a:ext>
              </a:extLst>
            </p:cNvPr>
            <p:cNvSpPr/>
            <p:nvPr/>
          </p:nvSpPr>
          <p:spPr>
            <a:xfrm>
              <a:off x="5857876" y="4271963"/>
              <a:ext cx="2727325" cy="1708150"/>
            </a:xfrm>
            <a:custGeom>
              <a:avLst/>
              <a:gdLst>
                <a:gd name="connsiteX0" fmla="*/ 1488281 w 2726531"/>
                <a:gd name="connsiteY0" fmla="*/ 1257300 h 1707356"/>
                <a:gd name="connsiteX1" fmla="*/ 1254919 w 2726531"/>
                <a:gd name="connsiteY1" fmla="*/ 1064418 h 1707356"/>
                <a:gd name="connsiteX2" fmla="*/ 966788 w 2726531"/>
                <a:gd name="connsiteY2" fmla="*/ 826293 h 1707356"/>
                <a:gd name="connsiteX3" fmla="*/ 878681 w 2726531"/>
                <a:gd name="connsiteY3" fmla="*/ 750093 h 1707356"/>
                <a:gd name="connsiteX4" fmla="*/ 764381 w 2726531"/>
                <a:gd name="connsiteY4" fmla="*/ 631031 h 1707356"/>
                <a:gd name="connsiteX5" fmla="*/ 619125 w 2726531"/>
                <a:gd name="connsiteY5" fmla="*/ 490537 h 1707356"/>
                <a:gd name="connsiteX6" fmla="*/ 507206 w 2726531"/>
                <a:gd name="connsiteY6" fmla="*/ 385762 h 1707356"/>
                <a:gd name="connsiteX7" fmla="*/ 411956 w 2726531"/>
                <a:gd name="connsiteY7" fmla="*/ 309562 h 1707356"/>
                <a:gd name="connsiteX8" fmla="*/ 319088 w 2726531"/>
                <a:gd name="connsiteY8" fmla="*/ 240506 h 1707356"/>
                <a:gd name="connsiteX9" fmla="*/ 159544 w 2726531"/>
                <a:gd name="connsiteY9" fmla="*/ 138112 h 1707356"/>
                <a:gd name="connsiteX10" fmla="*/ 100013 w 2726531"/>
                <a:gd name="connsiteY10" fmla="*/ 107156 h 1707356"/>
                <a:gd name="connsiteX11" fmla="*/ 45244 w 2726531"/>
                <a:gd name="connsiteY11" fmla="*/ 83343 h 1707356"/>
                <a:gd name="connsiteX12" fmla="*/ 21431 w 2726531"/>
                <a:gd name="connsiteY12" fmla="*/ 71437 h 1707356"/>
                <a:gd name="connsiteX13" fmla="*/ 7144 w 2726531"/>
                <a:gd name="connsiteY13" fmla="*/ 52387 h 1707356"/>
                <a:gd name="connsiteX14" fmla="*/ 0 w 2726531"/>
                <a:gd name="connsiteY14" fmla="*/ 33337 h 1707356"/>
                <a:gd name="connsiteX15" fmla="*/ 0 w 2726531"/>
                <a:gd name="connsiteY15" fmla="*/ 16668 h 1707356"/>
                <a:gd name="connsiteX16" fmla="*/ 7144 w 2726531"/>
                <a:gd name="connsiteY16" fmla="*/ 7143 h 1707356"/>
                <a:gd name="connsiteX17" fmla="*/ 35719 w 2726531"/>
                <a:gd name="connsiteY17" fmla="*/ 0 h 1707356"/>
                <a:gd name="connsiteX18" fmla="*/ 69056 w 2726531"/>
                <a:gd name="connsiteY18" fmla="*/ 4762 h 1707356"/>
                <a:gd name="connsiteX19" fmla="*/ 161925 w 2726531"/>
                <a:gd name="connsiteY19" fmla="*/ 30956 h 1707356"/>
                <a:gd name="connsiteX20" fmla="*/ 269081 w 2726531"/>
                <a:gd name="connsiteY20" fmla="*/ 78581 h 1707356"/>
                <a:gd name="connsiteX21" fmla="*/ 364331 w 2726531"/>
                <a:gd name="connsiteY21" fmla="*/ 133350 h 1707356"/>
                <a:gd name="connsiteX22" fmla="*/ 497681 w 2726531"/>
                <a:gd name="connsiteY22" fmla="*/ 221456 h 1707356"/>
                <a:gd name="connsiteX23" fmla="*/ 695325 w 2726531"/>
                <a:gd name="connsiteY23" fmla="*/ 357187 h 1707356"/>
                <a:gd name="connsiteX24" fmla="*/ 876300 w 2726531"/>
                <a:gd name="connsiteY24" fmla="*/ 488156 h 1707356"/>
                <a:gd name="connsiteX25" fmla="*/ 1007269 w 2726531"/>
                <a:gd name="connsiteY25" fmla="*/ 585787 h 1707356"/>
                <a:gd name="connsiteX26" fmla="*/ 1271588 w 2726531"/>
                <a:gd name="connsiteY26" fmla="*/ 773906 h 1707356"/>
                <a:gd name="connsiteX27" fmla="*/ 1483519 w 2726531"/>
                <a:gd name="connsiteY27" fmla="*/ 914400 h 1707356"/>
                <a:gd name="connsiteX28" fmla="*/ 1650206 w 2726531"/>
                <a:gd name="connsiteY28" fmla="*/ 1026318 h 1707356"/>
                <a:gd name="connsiteX29" fmla="*/ 1926431 w 2726531"/>
                <a:gd name="connsiteY29" fmla="*/ 1197768 h 1707356"/>
                <a:gd name="connsiteX30" fmla="*/ 2124075 w 2726531"/>
                <a:gd name="connsiteY30" fmla="*/ 1321593 h 1707356"/>
                <a:gd name="connsiteX31" fmla="*/ 2412206 w 2726531"/>
                <a:gd name="connsiteY31" fmla="*/ 1471612 h 1707356"/>
                <a:gd name="connsiteX32" fmla="*/ 2602706 w 2726531"/>
                <a:gd name="connsiteY32" fmla="*/ 1554956 h 1707356"/>
                <a:gd name="connsiteX33" fmla="*/ 2650331 w 2726531"/>
                <a:gd name="connsiteY33" fmla="*/ 1578768 h 1707356"/>
                <a:gd name="connsiteX34" fmla="*/ 2693194 w 2726531"/>
                <a:gd name="connsiteY34" fmla="*/ 1600200 h 1707356"/>
                <a:gd name="connsiteX35" fmla="*/ 2717006 w 2726531"/>
                <a:gd name="connsiteY35" fmla="*/ 1619250 h 1707356"/>
                <a:gd name="connsiteX36" fmla="*/ 2726531 w 2726531"/>
                <a:gd name="connsiteY36" fmla="*/ 1635918 h 1707356"/>
                <a:gd name="connsiteX37" fmla="*/ 2724150 w 2726531"/>
                <a:gd name="connsiteY37" fmla="*/ 1654968 h 1707356"/>
                <a:gd name="connsiteX38" fmla="*/ 2707481 w 2726531"/>
                <a:gd name="connsiteY38" fmla="*/ 1674018 h 1707356"/>
                <a:gd name="connsiteX39" fmla="*/ 2671763 w 2726531"/>
                <a:gd name="connsiteY39" fmla="*/ 1683543 h 1707356"/>
                <a:gd name="connsiteX40" fmla="*/ 2476500 w 2726531"/>
                <a:gd name="connsiteY40" fmla="*/ 1676400 h 1707356"/>
                <a:gd name="connsiteX41" fmla="*/ 2390775 w 2726531"/>
                <a:gd name="connsiteY41" fmla="*/ 1681162 h 1707356"/>
                <a:gd name="connsiteX42" fmla="*/ 2314575 w 2726531"/>
                <a:gd name="connsiteY42" fmla="*/ 1693068 h 1707356"/>
                <a:gd name="connsiteX43" fmla="*/ 2233613 w 2726531"/>
                <a:gd name="connsiteY43" fmla="*/ 1707356 h 1707356"/>
                <a:gd name="connsiteX44" fmla="*/ 2190750 w 2726531"/>
                <a:gd name="connsiteY44" fmla="*/ 1707356 h 1707356"/>
                <a:gd name="connsiteX45" fmla="*/ 2107406 w 2726531"/>
                <a:gd name="connsiteY45" fmla="*/ 1690687 h 1707356"/>
                <a:gd name="connsiteX46" fmla="*/ 2002631 w 2726531"/>
                <a:gd name="connsiteY46" fmla="*/ 1643062 h 1707356"/>
                <a:gd name="connsiteX47" fmla="*/ 1857375 w 2726531"/>
                <a:gd name="connsiteY47" fmla="*/ 1552575 h 1707356"/>
                <a:gd name="connsiteX48" fmla="*/ 1624013 w 2726531"/>
                <a:gd name="connsiteY48" fmla="*/ 1369218 h 1707356"/>
                <a:gd name="connsiteX49" fmla="*/ 1488281 w 2726531"/>
                <a:gd name="connsiteY49" fmla="*/ 1257300 h 170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726531" h="1707356">
                  <a:moveTo>
                    <a:pt x="1488281" y="1257300"/>
                  </a:moveTo>
                  <a:lnTo>
                    <a:pt x="1254919" y="1064418"/>
                  </a:lnTo>
                  <a:lnTo>
                    <a:pt x="966788" y="826293"/>
                  </a:lnTo>
                  <a:lnTo>
                    <a:pt x="878681" y="750093"/>
                  </a:lnTo>
                  <a:lnTo>
                    <a:pt x="764381" y="631031"/>
                  </a:lnTo>
                  <a:lnTo>
                    <a:pt x="619125" y="490537"/>
                  </a:lnTo>
                  <a:lnTo>
                    <a:pt x="507206" y="385762"/>
                  </a:lnTo>
                  <a:lnTo>
                    <a:pt x="411956" y="309562"/>
                  </a:lnTo>
                  <a:lnTo>
                    <a:pt x="319088" y="240506"/>
                  </a:lnTo>
                  <a:lnTo>
                    <a:pt x="159544" y="138112"/>
                  </a:lnTo>
                  <a:lnTo>
                    <a:pt x="100013" y="107156"/>
                  </a:lnTo>
                  <a:lnTo>
                    <a:pt x="45244" y="83343"/>
                  </a:lnTo>
                  <a:lnTo>
                    <a:pt x="21431" y="71437"/>
                  </a:lnTo>
                  <a:lnTo>
                    <a:pt x="7144" y="52387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7144" y="7143"/>
                  </a:lnTo>
                  <a:lnTo>
                    <a:pt x="35719" y="0"/>
                  </a:lnTo>
                  <a:lnTo>
                    <a:pt x="69056" y="4762"/>
                  </a:lnTo>
                  <a:lnTo>
                    <a:pt x="161925" y="30956"/>
                  </a:lnTo>
                  <a:lnTo>
                    <a:pt x="269081" y="78581"/>
                  </a:lnTo>
                  <a:lnTo>
                    <a:pt x="364331" y="133350"/>
                  </a:lnTo>
                  <a:lnTo>
                    <a:pt x="497681" y="221456"/>
                  </a:lnTo>
                  <a:lnTo>
                    <a:pt x="695325" y="357187"/>
                  </a:lnTo>
                  <a:lnTo>
                    <a:pt x="876300" y="488156"/>
                  </a:lnTo>
                  <a:lnTo>
                    <a:pt x="1007269" y="585787"/>
                  </a:lnTo>
                  <a:lnTo>
                    <a:pt x="1271588" y="773906"/>
                  </a:lnTo>
                  <a:lnTo>
                    <a:pt x="1483519" y="914400"/>
                  </a:lnTo>
                  <a:lnTo>
                    <a:pt x="1650206" y="1026318"/>
                  </a:lnTo>
                  <a:lnTo>
                    <a:pt x="1926431" y="1197768"/>
                  </a:lnTo>
                  <a:lnTo>
                    <a:pt x="2124075" y="1321593"/>
                  </a:lnTo>
                  <a:lnTo>
                    <a:pt x="2412206" y="1471612"/>
                  </a:lnTo>
                  <a:lnTo>
                    <a:pt x="2602706" y="1554956"/>
                  </a:lnTo>
                  <a:lnTo>
                    <a:pt x="2650331" y="1578768"/>
                  </a:lnTo>
                  <a:lnTo>
                    <a:pt x="2693194" y="1600200"/>
                  </a:lnTo>
                  <a:lnTo>
                    <a:pt x="2717006" y="1619250"/>
                  </a:lnTo>
                  <a:lnTo>
                    <a:pt x="2726531" y="1635918"/>
                  </a:lnTo>
                  <a:lnTo>
                    <a:pt x="2724150" y="1654968"/>
                  </a:lnTo>
                  <a:lnTo>
                    <a:pt x="2707481" y="1674018"/>
                  </a:lnTo>
                  <a:lnTo>
                    <a:pt x="2671763" y="1683543"/>
                  </a:lnTo>
                  <a:lnTo>
                    <a:pt x="2476500" y="1676400"/>
                  </a:lnTo>
                  <a:lnTo>
                    <a:pt x="2390775" y="1681162"/>
                  </a:lnTo>
                  <a:lnTo>
                    <a:pt x="2314575" y="1693068"/>
                  </a:lnTo>
                  <a:lnTo>
                    <a:pt x="2233613" y="1707356"/>
                  </a:lnTo>
                  <a:lnTo>
                    <a:pt x="2190750" y="1707356"/>
                  </a:lnTo>
                  <a:lnTo>
                    <a:pt x="2107406" y="1690687"/>
                  </a:lnTo>
                  <a:lnTo>
                    <a:pt x="2002631" y="1643062"/>
                  </a:lnTo>
                  <a:lnTo>
                    <a:pt x="1857375" y="1552575"/>
                  </a:lnTo>
                  <a:lnTo>
                    <a:pt x="1624013" y="1369218"/>
                  </a:lnTo>
                  <a:lnTo>
                    <a:pt x="1488281" y="1257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95189635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9BA5F7B-76E5-401B-B309-B9D4D4EEF45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2112" y="2747964"/>
            <a:ext cx="11207153" cy="681037"/>
          </a:xfrm>
        </p:spPr>
        <p:txBody>
          <a:bodyPr>
            <a:normAutofit fontScale="90000"/>
          </a:bodyPr>
          <a:lstStyle/>
          <a:p>
            <a:pPr algn="ctr">
              <a:defRPr/>
            </a:pPr>
            <a:r>
              <a:rPr lang="ja-JP" altLang="en-US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まんがの方法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D80C61CD-3E66-4055-B03A-D8008747BE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25638" y="3490914"/>
            <a:ext cx="8420100" cy="409575"/>
          </a:xfrm>
        </p:spPr>
        <p:txBody>
          <a:bodyPr>
            <a:normAutofit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刊 個 破 素 独 益 義 圧 居 型 液 禁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13949947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A93A5D0-FB31-437A-A263-334C1EB9AD0C}"/>
              </a:ext>
            </a:extLst>
          </p:cNvPr>
          <p:cNvSpPr/>
          <p:nvPr/>
        </p:nvSpPr>
        <p:spPr>
          <a:xfrm>
            <a:off x="3984629" y="1824038"/>
            <a:ext cx="1882775" cy="508000"/>
          </a:xfrm>
          <a:custGeom>
            <a:avLst/>
            <a:gdLst>
              <a:gd name="connsiteX0" fmla="*/ 1209675 w 1883569"/>
              <a:gd name="connsiteY0" fmla="*/ 369093 h 507206"/>
              <a:gd name="connsiteX1" fmla="*/ 895350 w 1883569"/>
              <a:gd name="connsiteY1" fmla="*/ 428625 h 507206"/>
              <a:gd name="connsiteX2" fmla="*/ 792957 w 1883569"/>
              <a:gd name="connsiteY2" fmla="*/ 442912 h 507206"/>
              <a:gd name="connsiteX3" fmla="*/ 545307 w 1883569"/>
              <a:gd name="connsiteY3" fmla="*/ 476250 h 507206"/>
              <a:gd name="connsiteX4" fmla="*/ 457200 w 1883569"/>
              <a:gd name="connsiteY4" fmla="*/ 490537 h 507206"/>
              <a:gd name="connsiteX5" fmla="*/ 416719 w 1883569"/>
              <a:gd name="connsiteY5" fmla="*/ 502443 h 507206"/>
              <a:gd name="connsiteX6" fmla="*/ 388144 w 1883569"/>
              <a:gd name="connsiteY6" fmla="*/ 507206 h 507206"/>
              <a:gd name="connsiteX7" fmla="*/ 347663 w 1883569"/>
              <a:gd name="connsiteY7" fmla="*/ 507206 h 507206"/>
              <a:gd name="connsiteX8" fmla="*/ 307182 w 1883569"/>
              <a:gd name="connsiteY8" fmla="*/ 502443 h 507206"/>
              <a:gd name="connsiteX9" fmla="*/ 269082 w 1883569"/>
              <a:gd name="connsiteY9" fmla="*/ 488156 h 507206"/>
              <a:gd name="connsiteX10" fmla="*/ 185738 w 1883569"/>
              <a:gd name="connsiteY10" fmla="*/ 433387 h 507206"/>
              <a:gd name="connsiteX11" fmla="*/ 80963 w 1883569"/>
              <a:gd name="connsiteY11" fmla="*/ 350043 h 507206"/>
              <a:gd name="connsiteX12" fmla="*/ 38100 w 1883569"/>
              <a:gd name="connsiteY12" fmla="*/ 309562 h 507206"/>
              <a:gd name="connsiteX13" fmla="*/ 16669 w 1883569"/>
              <a:gd name="connsiteY13" fmla="*/ 288131 h 507206"/>
              <a:gd name="connsiteX14" fmla="*/ 7144 w 1883569"/>
              <a:gd name="connsiteY14" fmla="*/ 276225 h 507206"/>
              <a:gd name="connsiteX15" fmla="*/ 0 w 1883569"/>
              <a:gd name="connsiteY15" fmla="*/ 252412 h 507206"/>
              <a:gd name="connsiteX16" fmla="*/ 0 w 1883569"/>
              <a:gd name="connsiteY16" fmla="*/ 230981 h 507206"/>
              <a:gd name="connsiteX17" fmla="*/ 4763 w 1883569"/>
              <a:gd name="connsiteY17" fmla="*/ 221456 h 507206"/>
              <a:gd name="connsiteX18" fmla="*/ 21432 w 1883569"/>
              <a:gd name="connsiteY18" fmla="*/ 211931 h 507206"/>
              <a:gd name="connsiteX19" fmla="*/ 42863 w 1883569"/>
              <a:gd name="connsiteY19" fmla="*/ 211931 h 507206"/>
              <a:gd name="connsiteX20" fmla="*/ 90488 w 1883569"/>
              <a:gd name="connsiteY20" fmla="*/ 235743 h 507206"/>
              <a:gd name="connsiteX21" fmla="*/ 147638 w 1883569"/>
              <a:gd name="connsiteY21" fmla="*/ 254793 h 507206"/>
              <a:gd name="connsiteX22" fmla="*/ 230982 w 1883569"/>
              <a:gd name="connsiteY22" fmla="*/ 283368 h 507206"/>
              <a:gd name="connsiteX23" fmla="*/ 302419 w 1883569"/>
              <a:gd name="connsiteY23" fmla="*/ 300037 h 507206"/>
              <a:gd name="connsiteX24" fmla="*/ 373857 w 1883569"/>
              <a:gd name="connsiteY24" fmla="*/ 309562 h 507206"/>
              <a:gd name="connsiteX25" fmla="*/ 423863 w 1883569"/>
              <a:gd name="connsiteY25" fmla="*/ 314325 h 507206"/>
              <a:gd name="connsiteX26" fmla="*/ 469107 w 1883569"/>
              <a:gd name="connsiteY26" fmla="*/ 309562 h 507206"/>
              <a:gd name="connsiteX27" fmla="*/ 661988 w 1883569"/>
              <a:gd name="connsiteY27" fmla="*/ 271462 h 507206"/>
              <a:gd name="connsiteX28" fmla="*/ 966788 w 1883569"/>
              <a:gd name="connsiteY28" fmla="*/ 214312 h 507206"/>
              <a:gd name="connsiteX29" fmla="*/ 1173957 w 1883569"/>
              <a:gd name="connsiteY29" fmla="*/ 173831 h 507206"/>
              <a:gd name="connsiteX30" fmla="*/ 1266825 w 1883569"/>
              <a:gd name="connsiteY30" fmla="*/ 150018 h 507206"/>
              <a:gd name="connsiteX31" fmla="*/ 1383507 w 1883569"/>
              <a:gd name="connsiteY31" fmla="*/ 111918 h 507206"/>
              <a:gd name="connsiteX32" fmla="*/ 1471613 w 1883569"/>
              <a:gd name="connsiteY32" fmla="*/ 76200 h 507206"/>
              <a:gd name="connsiteX33" fmla="*/ 1524000 w 1883569"/>
              <a:gd name="connsiteY33" fmla="*/ 42862 h 507206"/>
              <a:gd name="connsiteX34" fmla="*/ 1550194 w 1883569"/>
              <a:gd name="connsiteY34" fmla="*/ 21431 h 507206"/>
              <a:gd name="connsiteX35" fmla="*/ 1581150 w 1883569"/>
              <a:gd name="connsiteY35" fmla="*/ 7143 h 507206"/>
              <a:gd name="connsiteX36" fmla="*/ 1614488 w 1883569"/>
              <a:gd name="connsiteY36" fmla="*/ 0 h 507206"/>
              <a:gd name="connsiteX37" fmla="*/ 1647825 w 1883569"/>
              <a:gd name="connsiteY37" fmla="*/ 0 h 507206"/>
              <a:gd name="connsiteX38" fmla="*/ 1704975 w 1883569"/>
              <a:gd name="connsiteY38" fmla="*/ 7143 h 507206"/>
              <a:gd name="connsiteX39" fmla="*/ 1754982 w 1883569"/>
              <a:gd name="connsiteY39" fmla="*/ 21431 h 507206"/>
              <a:gd name="connsiteX40" fmla="*/ 1788319 w 1883569"/>
              <a:gd name="connsiteY40" fmla="*/ 30956 h 507206"/>
              <a:gd name="connsiteX41" fmla="*/ 1814513 w 1883569"/>
              <a:gd name="connsiteY41" fmla="*/ 45243 h 507206"/>
              <a:gd name="connsiteX42" fmla="*/ 1838325 w 1883569"/>
              <a:gd name="connsiteY42" fmla="*/ 59531 h 507206"/>
              <a:gd name="connsiteX43" fmla="*/ 1854994 w 1883569"/>
              <a:gd name="connsiteY43" fmla="*/ 71437 h 507206"/>
              <a:gd name="connsiteX44" fmla="*/ 1871663 w 1883569"/>
              <a:gd name="connsiteY44" fmla="*/ 90487 h 507206"/>
              <a:gd name="connsiteX45" fmla="*/ 1878807 w 1883569"/>
              <a:gd name="connsiteY45" fmla="*/ 107156 h 507206"/>
              <a:gd name="connsiteX46" fmla="*/ 1883569 w 1883569"/>
              <a:gd name="connsiteY46" fmla="*/ 133350 h 507206"/>
              <a:gd name="connsiteX47" fmla="*/ 1878807 w 1883569"/>
              <a:gd name="connsiteY47" fmla="*/ 157162 h 507206"/>
              <a:gd name="connsiteX48" fmla="*/ 1871663 w 1883569"/>
              <a:gd name="connsiteY48" fmla="*/ 185737 h 507206"/>
              <a:gd name="connsiteX49" fmla="*/ 1859757 w 1883569"/>
              <a:gd name="connsiteY49" fmla="*/ 211931 h 507206"/>
              <a:gd name="connsiteX50" fmla="*/ 1835944 w 1883569"/>
              <a:gd name="connsiteY50" fmla="*/ 238125 h 507206"/>
              <a:gd name="connsiteX51" fmla="*/ 1790700 w 1883569"/>
              <a:gd name="connsiteY51" fmla="*/ 257175 h 507206"/>
              <a:gd name="connsiteX52" fmla="*/ 1643063 w 1883569"/>
              <a:gd name="connsiteY52" fmla="*/ 285750 h 507206"/>
              <a:gd name="connsiteX53" fmla="*/ 1385888 w 1883569"/>
              <a:gd name="connsiteY53" fmla="*/ 333375 h 507206"/>
              <a:gd name="connsiteX54" fmla="*/ 1209675 w 1883569"/>
              <a:gd name="connsiteY54" fmla="*/ 369093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83569" h="507206">
                <a:moveTo>
                  <a:pt x="1209675" y="369093"/>
                </a:moveTo>
                <a:lnTo>
                  <a:pt x="895350" y="428625"/>
                </a:lnTo>
                <a:lnTo>
                  <a:pt x="792957" y="442912"/>
                </a:lnTo>
                <a:lnTo>
                  <a:pt x="545307" y="476250"/>
                </a:lnTo>
                <a:lnTo>
                  <a:pt x="457200" y="490537"/>
                </a:lnTo>
                <a:lnTo>
                  <a:pt x="416719" y="502443"/>
                </a:lnTo>
                <a:lnTo>
                  <a:pt x="388144" y="507206"/>
                </a:lnTo>
                <a:lnTo>
                  <a:pt x="347663" y="507206"/>
                </a:lnTo>
                <a:lnTo>
                  <a:pt x="307182" y="502443"/>
                </a:lnTo>
                <a:lnTo>
                  <a:pt x="269082" y="488156"/>
                </a:lnTo>
                <a:lnTo>
                  <a:pt x="185738" y="433387"/>
                </a:lnTo>
                <a:lnTo>
                  <a:pt x="80963" y="350043"/>
                </a:lnTo>
                <a:lnTo>
                  <a:pt x="38100" y="309562"/>
                </a:lnTo>
                <a:lnTo>
                  <a:pt x="16669" y="288131"/>
                </a:lnTo>
                <a:lnTo>
                  <a:pt x="7144" y="276225"/>
                </a:lnTo>
                <a:lnTo>
                  <a:pt x="0" y="252412"/>
                </a:lnTo>
                <a:lnTo>
                  <a:pt x="0" y="230981"/>
                </a:lnTo>
                <a:lnTo>
                  <a:pt x="4763" y="221456"/>
                </a:lnTo>
                <a:lnTo>
                  <a:pt x="21432" y="211931"/>
                </a:lnTo>
                <a:lnTo>
                  <a:pt x="42863" y="211931"/>
                </a:lnTo>
                <a:lnTo>
                  <a:pt x="90488" y="235743"/>
                </a:lnTo>
                <a:lnTo>
                  <a:pt x="147638" y="254793"/>
                </a:lnTo>
                <a:lnTo>
                  <a:pt x="230982" y="283368"/>
                </a:lnTo>
                <a:lnTo>
                  <a:pt x="302419" y="300037"/>
                </a:lnTo>
                <a:lnTo>
                  <a:pt x="373857" y="309562"/>
                </a:lnTo>
                <a:lnTo>
                  <a:pt x="423863" y="314325"/>
                </a:lnTo>
                <a:lnTo>
                  <a:pt x="469107" y="309562"/>
                </a:lnTo>
                <a:lnTo>
                  <a:pt x="661988" y="271462"/>
                </a:lnTo>
                <a:lnTo>
                  <a:pt x="966788" y="214312"/>
                </a:lnTo>
                <a:lnTo>
                  <a:pt x="1173957" y="173831"/>
                </a:lnTo>
                <a:lnTo>
                  <a:pt x="1266825" y="150018"/>
                </a:lnTo>
                <a:lnTo>
                  <a:pt x="1383507" y="111918"/>
                </a:lnTo>
                <a:lnTo>
                  <a:pt x="1471613" y="76200"/>
                </a:lnTo>
                <a:lnTo>
                  <a:pt x="1524000" y="42862"/>
                </a:lnTo>
                <a:lnTo>
                  <a:pt x="1550194" y="21431"/>
                </a:lnTo>
                <a:lnTo>
                  <a:pt x="1581150" y="7143"/>
                </a:lnTo>
                <a:lnTo>
                  <a:pt x="1614488" y="0"/>
                </a:lnTo>
                <a:lnTo>
                  <a:pt x="1647825" y="0"/>
                </a:lnTo>
                <a:lnTo>
                  <a:pt x="1704975" y="7143"/>
                </a:lnTo>
                <a:lnTo>
                  <a:pt x="1754982" y="21431"/>
                </a:lnTo>
                <a:lnTo>
                  <a:pt x="1788319" y="30956"/>
                </a:lnTo>
                <a:lnTo>
                  <a:pt x="1814513" y="45243"/>
                </a:lnTo>
                <a:lnTo>
                  <a:pt x="1838325" y="59531"/>
                </a:lnTo>
                <a:lnTo>
                  <a:pt x="1854994" y="71437"/>
                </a:lnTo>
                <a:lnTo>
                  <a:pt x="1871663" y="90487"/>
                </a:lnTo>
                <a:lnTo>
                  <a:pt x="1878807" y="107156"/>
                </a:lnTo>
                <a:lnTo>
                  <a:pt x="1883569" y="133350"/>
                </a:lnTo>
                <a:lnTo>
                  <a:pt x="1878807" y="157162"/>
                </a:lnTo>
                <a:lnTo>
                  <a:pt x="1871663" y="185737"/>
                </a:lnTo>
                <a:lnTo>
                  <a:pt x="1859757" y="211931"/>
                </a:lnTo>
                <a:lnTo>
                  <a:pt x="1835944" y="238125"/>
                </a:lnTo>
                <a:lnTo>
                  <a:pt x="1790700" y="257175"/>
                </a:lnTo>
                <a:lnTo>
                  <a:pt x="1643063" y="285750"/>
                </a:lnTo>
                <a:lnTo>
                  <a:pt x="1385888" y="333375"/>
                </a:lnTo>
                <a:lnTo>
                  <a:pt x="1209675" y="3690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7244D9A-538A-4F7D-A846-4250639F9A9B}"/>
              </a:ext>
            </a:extLst>
          </p:cNvPr>
          <p:cNvSpPr/>
          <p:nvPr/>
        </p:nvSpPr>
        <p:spPr>
          <a:xfrm>
            <a:off x="3662367" y="2824164"/>
            <a:ext cx="2414587" cy="719137"/>
          </a:xfrm>
          <a:custGeom>
            <a:avLst/>
            <a:gdLst>
              <a:gd name="connsiteX0" fmla="*/ 1700212 w 2414587"/>
              <a:gd name="connsiteY0" fmla="*/ 319087 h 719137"/>
              <a:gd name="connsiteX1" fmla="*/ 1409700 w 2414587"/>
              <a:gd name="connsiteY1" fmla="*/ 390525 h 719137"/>
              <a:gd name="connsiteX2" fmla="*/ 1250156 w 2414587"/>
              <a:gd name="connsiteY2" fmla="*/ 445293 h 719137"/>
              <a:gd name="connsiteX3" fmla="*/ 1028700 w 2414587"/>
              <a:gd name="connsiteY3" fmla="*/ 495300 h 719137"/>
              <a:gd name="connsiteX4" fmla="*/ 788193 w 2414587"/>
              <a:gd name="connsiteY4" fmla="*/ 561975 h 719137"/>
              <a:gd name="connsiteX5" fmla="*/ 633412 w 2414587"/>
              <a:gd name="connsiteY5" fmla="*/ 614362 h 719137"/>
              <a:gd name="connsiteX6" fmla="*/ 571500 w 2414587"/>
              <a:gd name="connsiteY6" fmla="*/ 640556 h 719137"/>
              <a:gd name="connsiteX7" fmla="*/ 511968 w 2414587"/>
              <a:gd name="connsiteY7" fmla="*/ 666750 h 719137"/>
              <a:gd name="connsiteX8" fmla="*/ 478631 w 2414587"/>
              <a:gd name="connsiteY8" fmla="*/ 688181 h 719137"/>
              <a:gd name="connsiteX9" fmla="*/ 438150 w 2414587"/>
              <a:gd name="connsiteY9" fmla="*/ 709612 h 719137"/>
              <a:gd name="connsiteX10" fmla="*/ 421481 w 2414587"/>
              <a:gd name="connsiteY10" fmla="*/ 714375 h 719137"/>
              <a:gd name="connsiteX11" fmla="*/ 392906 w 2414587"/>
              <a:gd name="connsiteY11" fmla="*/ 719137 h 719137"/>
              <a:gd name="connsiteX12" fmla="*/ 376237 w 2414587"/>
              <a:gd name="connsiteY12" fmla="*/ 716756 h 719137"/>
              <a:gd name="connsiteX13" fmla="*/ 335756 w 2414587"/>
              <a:gd name="connsiteY13" fmla="*/ 700087 h 719137"/>
              <a:gd name="connsiteX14" fmla="*/ 207168 w 2414587"/>
              <a:gd name="connsiteY14" fmla="*/ 607218 h 719137"/>
              <a:gd name="connsiteX15" fmla="*/ 116681 w 2414587"/>
              <a:gd name="connsiteY15" fmla="*/ 528637 h 719137"/>
              <a:gd name="connsiteX16" fmla="*/ 28575 w 2414587"/>
              <a:gd name="connsiteY16" fmla="*/ 445293 h 719137"/>
              <a:gd name="connsiteX17" fmla="*/ 14287 w 2414587"/>
              <a:gd name="connsiteY17" fmla="*/ 431006 h 719137"/>
              <a:gd name="connsiteX18" fmla="*/ 2381 w 2414587"/>
              <a:gd name="connsiteY18" fmla="*/ 411956 h 719137"/>
              <a:gd name="connsiteX19" fmla="*/ 0 w 2414587"/>
              <a:gd name="connsiteY19" fmla="*/ 395287 h 719137"/>
              <a:gd name="connsiteX20" fmla="*/ 0 w 2414587"/>
              <a:gd name="connsiteY20" fmla="*/ 383381 h 719137"/>
              <a:gd name="connsiteX21" fmla="*/ 4762 w 2414587"/>
              <a:gd name="connsiteY21" fmla="*/ 369093 h 719137"/>
              <a:gd name="connsiteX22" fmla="*/ 16668 w 2414587"/>
              <a:gd name="connsiteY22" fmla="*/ 364331 h 719137"/>
              <a:gd name="connsiteX23" fmla="*/ 33337 w 2414587"/>
              <a:gd name="connsiteY23" fmla="*/ 364331 h 719137"/>
              <a:gd name="connsiteX24" fmla="*/ 64293 w 2414587"/>
              <a:gd name="connsiteY24" fmla="*/ 381000 h 719137"/>
              <a:gd name="connsiteX25" fmla="*/ 150018 w 2414587"/>
              <a:gd name="connsiteY25" fmla="*/ 416718 h 719137"/>
              <a:gd name="connsiteX26" fmla="*/ 230981 w 2414587"/>
              <a:gd name="connsiteY26" fmla="*/ 445293 h 719137"/>
              <a:gd name="connsiteX27" fmla="*/ 321468 w 2414587"/>
              <a:gd name="connsiteY27" fmla="*/ 466725 h 719137"/>
              <a:gd name="connsiteX28" fmla="*/ 366712 w 2414587"/>
              <a:gd name="connsiteY28" fmla="*/ 471487 h 719137"/>
              <a:gd name="connsiteX29" fmla="*/ 404812 w 2414587"/>
              <a:gd name="connsiteY29" fmla="*/ 469106 h 719137"/>
              <a:gd name="connsiteX30" fmla="*/ 476250 w 2414587"/>
              <a:gd name="connsiteY30" fmla="*/ 457200 h 719137"/>
              <a:gd name="connsiteX31" fmla="*/ 781050 w 2414587"/>
              <a:gd name="connsiteY31" fmla="*/ 373856 h 719137"/>
              <a:gd name="connsiteX32" fmla="*/ 1076325 w 2414587"/>
              <a:gd name="connsiteY32" fmla="*/ 288131 h 719137"/>
              <a:gd name="connsiteX33" fmla="*/ 1254918 w 2414587"/>
              <a:gd name="connsiteY33" fmla="*/ 235743 h 719137"/>
              <a:gd name="connsiteX34" fmla="*/ 1416843 w 2414587"/>
              <a:gd name="connsiteY34" fmla="*/ 183356 h 719137"/>
              <a:gd name="connsiteX35" fmla="*/ 1959768 w 2414587"/>
              <a:gd name="connsiteY35" fmla="*/ 71437 h 719137"/>
              <a:gd name="connsiteX36" fmla="*/ 1978818 w 2414587"/>
              <a:gd name="connsiteY36" fmla="*/ 57150 h 719137"/>
              <a:gd name="connsiteX37" fmla="*/ 2014537 w 2414587"/>
              <a:gd name="connsiteY37" fmla="*/ 35718 h 719137"/>
              <a:gd name="connsiteX38" fmla="*/ 2062162 w 2414587"/>
              <a:gd name="connsiteY38" fmla="*/ 14287 h 719137"/>
              <a:gd name="connsiteX39" fmla="*/ 2114550 w 2414587"/>
              <a:gd name="connsiteY39" fmla="*/ 0 h 719137"/>
              <a:gd name="connsiteX40" fmla="*/ 2150268 w 2414587"/>
              <a:gd name="connsiteY40" fmla="*/ 2381 h 719137"/>
              <a:gd name="connsiteX41" fmla="*/ 2205037 w 2414587"/>
              <a:gd name="connsiteY41" fmla="*/ 9525 h 719137"/>
              <a:gd name="connsiteX42" fmla="*/ 2257425 w 2414587"/>
              <a:gd name="connsiteY42" fmla="*/ 26193 h 719137"/>
              <a:gd name="connsiteX43" fmla="*/ 2316956 w 2414587"/>
              <a:gd name="connsiteY43" fmla="*/ 50006 h 719137"/>
              <a:gd name="connsiteX44" fmla="*/ 2366962 w 2414587"/>
              <a:gd name="connsiteY44" fmla="*/ 80962 h 719137"/>
              <a:gd name="connsiteX45" fmla="*/ 2395537 w 2414587"/>
              <a:gd name="connsiteY45" fmla="*/ 102393 h 719137"/>
              <a:gd name="connsiteX46" fmla="*/ 2407443 w 2414587"/>
              <a:gd name="connsiteY46" fmla="*/ 116681 h 719137"/>
              <a:gd name="connsiteX47" fmla="*/ 2412206 w 2414587"/>
              <a:gd name="connsiteY47" fmla="*/ 130968 h 719137"/>
              <a:gd name="connsiteX48" fmla="*/ 2414587 w 2414587"/>
              <a:gd name="connsiteY48" fmla="*/ 150018 h 719137"/>
              <a:gd name="connsiteX49" fmla="*/ 2409825 w 2414587"/>
              <a:gd name="connsiteY49" fmla="*/ 166687 h 719137"/>
              <a:gd name="connsiteX50" fmla="*/ 2397918 w 2414587"/>
              <a:gd name="connsiteY50" fmla="*/ 190500 h 719137"/>
              <a:gd name="connsiteX51" fmla="*/ 2374106 w 2414587"/>
              <a:gd name="connsiteY51" fmla="*/ 209550 h 719137"/>
              <a:gd name="connsiteX52" fmla="*/ 2328862 w 2414587"/>
              <a:gd name="connsiteY52" fmla="*/ 240506 h 719137"/>
              <a:gd name="connsiteX53" fmla="*/ 2300287 w 2414587"/>
              <a:gd name="connsiteY53" fmla="*/ 250031 h 719137"/>
              <a:gd name="connsiteX54" fmla="*/ 2109787 w 2414587"/>
              <a:gd name="connsiteY54" fmla="*/ 254793 h 719137"/>
              <a:gd name="connsiteX55" fmla="*/ 1964531 w 2414587"/>
              <a:gd name="connsiteY55" fmla="*/ 276225 h 719137"/>
              <a:gd name="connsiteX56" fmla="*/ 1700212 w 2414587"/>
              <a:gd name="connsiteY56" fmla="*/ 319087 h 719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414587" h="719137">
                <a:moveTo>
                  <a:pt x="1700212" y="319087"/>
                </a:moveTo>
                <a:lnTo>
                  <a:pt x="1409700" y="390525"/>
                </a:lnTo>
                <a:lnTo>
                  <a:pt x="1250156" y="445293"/>
                </a:lnTo>
                <a:lnTo>
                  <a:pt x="1028700" y="495300"/>
                </a:lnTo>
                <a:lnTo>
                  <a:pt x="788193" y="561975"/>
                </a:lnTo>
                <a:lnTo>
                  <a:pt x="633412" y="614362"/>
                </a:lnTo>
                <a:lnTo>
                  <a:pt x="571500" y="640556"/>
                </a:lnTo>
                <a:lnTo>
                  <a:pt x="511968" y="666750"/>
                </a:lnTo>
                <a:lnTo>
                  <a:pt x="478631" y="688181"/>
                </a:lnTo>
                <a:lnTo>
                  <a:pt x="438150" y="709612"/>
                </a:lnTo>
                <a:lnTo>
                  <a:pt x="421481" y="714375"/>
                </a:lnTo>
                <a:lnTo>
                  <a:pt x="392906" y="719137"/>
                </a:lnTo>
                <a:lnTo>
                  <a:pt x="376237" y="716756"/>
                </a:lnTo>
                <a:lnTo>
                  <a:pt x="335756" y="700087"/>
                </a:lnTo>
                <a:lnTo>
                  <a:pt x="207168" y="607218"/>
                </a:lnTo>
                <a:lnTo>
                  <a:pt x="116681" y="528637"/>
                </a:lnTo>
                <a:lnTo>
                  <a:pt x="28575" y="445293"/>
                </a:lnTo>
                <a:lnTo>
                  <a:pt x="14287" y="431006"/>
                </a:lnTo>
                <a:lnTo>
                  <a:pt x="2381" y="411956"/>
                </a:lnTo>
                <a:lnTo>
                  <a:pt x="0" y="395287"/>
                </a:lnTo>
                <a:lnTo>
                  <a:pt x="0" y="383381"/>
                </a:lnTo>
                <a:lnTo>
                  <a:pt x="4762" y="369093"/>
                </a:lnTo>
                <a:lnTo>
                  <a:pt x="16668" y="364331"/>
                </a:lnTo>
                <a:lnTo>
                  <a:pt x="33337" y="364331"/>
                </a:lnTo>
                <a:lnTo>
                  <a:pt x="64293" y="381000"/>
                </a:lnTo>
                <a:lnTo>
                  <a:pt x="150018" y="416718"/>
                </a:lnTo>
                <a:lnTo>
                  <a:pt x="230981" y="445293"/>
                </a:lnTo>
                <a:lnTo>
                  <a:pt x="321468" y="466725"/>
                </a:lnTo>
                <a:lnTo>
                  <a:pt x="366712" y="471487"/>
                </a:lnTo>
                <a:lnTo>
                  <a:pt x="404812" y="469106"/>
                </a:lnTo>
                <a:lnTo>
                  <a:pt x="476250" y="457200"/>
                </a:lnTo>
                <a:lnTo>
                  <a:pt x="781050" y="373856"/>
                </a:lnTo>
                <a:lnTo>
                  <a:pt x="1076325" y="288131"/>
                </a:lnTo>
                <a:lnTo>
                  <a:pt x="1254918" y="235743"/>
                </a:lnTo>
                <a:lnTo>
                  <a:pt x="1416843" y="183356"/>
                </a:lnTo>
                <a:lnTo>
                  <a:pt x="1959768" y="71437"/>
                </a:lnTo>
                <a:lnTo>
                  <a:pt x="1978818" y="57150"/>
                </a:lnTo>
                <a:lnTo>
                  <a:pt x="2014537" y="35718"/>
                </a:lnTo>
                <a:lnTo>
                  <a:pt x="2062162" y="14287"/>
                </a:lnTo>
                <a:lnTo>
                  <a:pt x="2114550" y="0"/>
                </a:lnTo>
                <a:lnTo>
                  <a:pt x="2150268" y="2381"/>
                </a:lnTo>
                <a:lnTo>
                  <a:pt x="2205037" y="9525"/>
                </a:lnTo>
                <a:lnTo>
                  <a:pt x="2257425" y="26193"/>
                </a:lnTo>
                <a:lnTo>
                  <a:pt x="2316956" y="50006"/>
                </a:lnTo>
                <a:lnTo>
                  <a:pt x="2366962" y="80962"/>
                </a:lnTo>
                <a:lnTo>
                  <a:pt x="2395537" y="102393"/>
                </a:lnTo>
                <a:lnTo>
                  <a:pt x="2407443" y="116681"/>
                </a:lnTo>
                <a:lnTo>
                  <a:pt x="2412206" y="130968"/>
                </a:lnTo>
                <a:lnTo>
                  <a:pt x="2414587" y="150018"/>
                </a:lnTo>
                <a:lnTo>
                  <a:pt x="2409825" y="166687"/>
                </a:lnTo>
                <a:lnTo>
                  <a:pt x="2397918" y="190500"/>
                </a:lnTo>
                <a:lnTo>
                  <a:pt x="2374106" y="209550"/>
                </a:lnTo>
                <a:lnTo>
                  <a:pt x="2328862" y="240506"/>
                </a:lnTo>
                <a:lnTo>
                  <a:pt x="2300287" y="250031"/>
                </a:lnTo>
                <a:lnTo>
                  <a:pt x="2109787" y="254793"/>
                </a:lnTo>
                <a:lnTo>
                  <a:pt x="1964531" y="276225"/>
                </a:lnTo>
                <a:lnTo>
                  <a:pt x="1700212" y="319087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730F617-5D54-407E-8CB1-4972BD5CEF34}"/>
              </a:ext>
            </a:extLst>
          </p:cNvPr>
          <p:cNvSpPr/>
          <p:nvPr/>
        </p:nvSpPr>
        <p:spPr>
          <a:xfrm rot="16200000">
            <a:off x="5736434" y="3132932"/>
            <a:ext cx="1998663" cy="476250"/>
          </a:xfrm>
          <a:custGeom>
            <a:avLst/>
            <a:gdLst>
              <a:gd name="connsiteX0" fmla="*/ 983456 w 1997869"/>
              <a:gd name="connsiteY0" fmla="*/ 395288 h 476250"/>
              <a:gd name="connsiteX1" fmla="*/ 321469 w 1997869"/>
              <a:gd name="connsiteY1" fmla="*/ 397669 h 476250"/>
              <a:gd name="connsiteX2" fmla="*/ 183356 w 1997869"/>
              <a:gd name="connsiteY2" fmla="*/ 392907 h 476250"/>
              <a:gd name="connsiteX3" fmla="*/ 133350 w 1997869"/>
              <a:gd name="connsiteY3" fmla="*/ 385763 h 476250"/>
              <a:gd name="connsiteX4" fmla="*/ 80962 w 1997869"/>
              <a:gd name="connsiteY4" fmla="*/ 369094 h 476250"/>
              <a:gd name="connsiteX5" fmla="*/ 45244 w 1997869"/>
              <a:gd name="connsiteY5" fmla="*/ 352425 h 476250"/>
              <a:gd name="connsiteX6" fmla="*/ 16669 w 1997869"/>
              <a:gd name="connsiteY6" fmla="*/ 328613 h 476250"/>
              <a:gd name="connsiteX7" fmla="*/ 2381 w 1997869"/>
              <a:gd name="connsiteY7" fmla="*/ 307182 h 476250"/>
              <a:gd name="connsiteX8" fmla="*/ 0 w 1997869"/>
              <a:gd name="connsiteY8" fmla="*/ 285750 h 476250"/>
              <a:gd name="connsiteX9" fmla="*/ 4762 w 1997869"/>
              <a:gd name="connsiteY9" fmla="*/ 266700 h 476250"/>
              <a:gd name="connsiteX10" fmla="*/ 28575 w 1997869"/>
              <a:gd name="connsiteY10" fmla="*/ 240507 h 476250"/>
              <a:gd name="connsiteX11" fmla="*/ 85725 w 1997869"/>
              <a:gd name="connsiteY11" fmla="*/ 197644 h 476250"/>
              <a:gd name="connsiteX12" fmla="*/ 138112 w 1997869"/>
              <a:gd name="connsiteY12" fmla="*/ 169069 h 476250"/>
              <a:gd name="connsiteX13" fmla="*/ 200025 w 1997869"/>
              <a:gd name="connsiteY13" fmla="*/ 150019 h 476250"/>
              <a:gd name="connsiteX14" fmla="*/ 247650 w 1997869"/>
              <a:gd name="connsiteY14" fmla="*/ 142875 h 476250"/>
              <a:gd name="connsiteX15" fmla="*/ 352425 w 1997869"/>
              <a:gd name="connsiteY15" fmla="*/ 140494 h 476250"/>
              <a:gd name="connsiteX16" fmla="*/ 490537 w 1997869"/>
              <a:gd name="connsiteY16" fmla="*/ 152400 h 476250"/>
              <a:gd name="connsiteX17" fmla="*/ 714375 w 1997869"/>
              <a:gd name="connsiteY17" fmla="*/ 173832 h 476250"/>
              <a:gd name="connsiteX18" fmla="*/ 869156 w 1997869"/>
              <a:gd name="connsiteY18" fmla="*/ 188119 h 476250"/>
              <a:gd name="connsiteX19" fmla="*/ 885825 w 1997869"/>
              <a:gd name="connsiteY19" fmla="*/ 192882 h 476250"/>
              <a:gd name="connsiteX20" fmla="*/ 1443037 w 1997869"/>
              <a:gd name="connsiteY20" fmla="*/ 197644 h 476250"/>
              <a:gd name="connsiteX21" fmla="*/ 1709737 w 1997869"/>
              <a:gd name="connsiteY21" fmla="*/ 192882 h 476250"/>
              <a:gd name="connsiteX22" fmla="*/ 1747837 w 1997869"/>
              <a:gd name="connsiteY22" fmla="*/ 180975 h 476250"/>
              <a:gd name="connsiteX23" fmla="*/ 1790700 w 1997869"/>
              <a:gd name="connsiteY23" fmla="*/ 161925 h 476250"/>
              <a:gd name="connsiteX24" fmla="*/ 1838325 w 1997869"/>
              <a:gd name="connsiteY24" fmla="*/ 130969 h 476250"/>
              <a:gd name="connsiteX25" fmla="*/ 1888331 w 1997869"/>
              <a:gd name="connsiteY25" fmla="*/ 83344 h 476250"/>
              <a:gd name="connsiteX26" fmla="*/ 1928812 w 1997869"/>
              <a:gd name="connsiteY26" fmla="*/ 35719 h 476250"/>
              <a:gd name="connsiteX27" fmla="*/ 1947862 w 1997869"/>
              <a:gd name="connsiteY27" fmla="*/ 11907 h 476250"/>
              <a:gd name="connsiteX28" fmla="*/ 1964531 w 1997869"/>
              <a:gd name="connsiteY28" fmla="*/ 2382 h 476250"/>
              <a:gd name="connsiteX29" fmla="*/ 1985962 w 1997869"/>
              <a:gd name="connsiteY29" fmla="*/ 0 h 476250"/>
              <a:gd name="connsiteX30" fmla="*/ 1995487 w 1997869"/>
              <a:gd name="connsiteY30" fmla="*/ 4763 h 476250"/>
              <a:gd name="connsiteX31" fmla="*/ 1997869 w 1997869"/>
              <a:gd name="connsiteY31" fmla="*/ 16669 h 476250"/>
              <a:gd name="connsiteX32" fmla="*/ 1988344 w 1997869"/>
              <a:gd name="connsiteY32" fmla="*/ 80963 h 476250"/>
              <a:gd name="connsiteX33" fmla="*/ 1974056 w 1997869"/>
              <a:gd name="connsiteY33" fmla="*/ 138113 h 476250"/>
              <a:gd name="connsiteX34" fmla="*/ 1952625 w 1997869"/>
              <a:gd name="connsiteY34" fmla="*/ 209550 h 476250"/>
              <a:gd name="connsiteX35" fmla="*/ 1926431 w 1997869"/>
              <a:gd name="connsiteY35" fmla="*/ 278607 h 476250"/>
              <a:gd name="connsiteX36" fmla="*/ 1883569 w 1997869"/>
              <a:gd name="connsiteY36" fmla="*/ 361950 h 476250"/>
              <a:gd name="connsiteX37" fmla="*/ 1859756 w 1997869"/>
              <a:gd name="connsiteY37" fmla="*/ 400050 h 476250"/>
              <a:gd name="connsiteX38" fmla="*/ 1838325 w 1997869"/>
              <a:gd name="connsiteY38" fmla="*/ 431007 h 476250"/>
              <a:gd name="connsiteX39" fmla="*/ 1816894 w 1997869"/>
              <a:gd name="connsiteY39" fmla="*/ 450057 h 476250"/>
              <a:gd name="connsiteX40" fmla="*/ 1785937 w 1997869"/>
              <a:gd name="connsiteY40" fmla="*/ 464344 h 476250"/>
              <a:gd name="connsiteX41" fmla="*/ 1752600 w 1997869"/>
              <a:gd name="connsiteY41" fmla="*/ 473869 h 476250"/>
              <a:gd name="connsiteX42" fmla="*/ 1719262 w 1997869"/>
              <a:gd name="connsiteY42" fmla="*/ 476250 h 476250"/>
              <a:gd name="connsiteX43" fmla="*/ 1671637 w 1997869"/>
              <a:gd name="connsiteY43" fmla="*/ 469107 h 476250"/>
              <a:gd name="connsiteX44" fmla="*/ 1626394 w 1997869"/>
              <a:gd name="connsiteY44" fmla="*/ 452438 h 476250"/>
              <a:gd name="connsiteX45" fmla="*/ 1495425 w 1997869"/>
              <a:gd name="connsiteY45" fmla="*/ 419100 h 476250"/>
              <a:gd name="connsiteX46" fmla="*/ 1364456 w 1997869"/>
              <a:gd name="connsiteY46" fmla="*/ 395288 h 476250"/>
              <a:gd name="connsiteX47" fmla="*/ 983456 w 1997869"/>
              <a:gd name="connsiteY47" fmla="*/ 395288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97869" h="476250">
                <a:moveTo>
                  <a:pt x="983456" y="395288"/>
                </a:moveTo>
                <a:lnTo>
                  <a:pt x="321469" y="397669"/>
                </a:lnTo>
                <a:lnTo>
                  <a:pt x="183356" y="392907"/>
                </a:lnTo>
                <a:lnTo>
                  <a:pt x="133350" y="385763"/>
                </a:lnTo>
                <a:lnTo>
                  <a:pt x="80962" y="369094"/>
                </a:lnTo>
                <a:lnTo>
                  <a:pt x="45244" y="352425"/>
                </a:lnTo>
                <a:lnTo>
                  <a:pt x="16669" y="328613"/>
                </a:lnTo>
                <a:lnTo>
                  <a:pt x="2381" y="307182"/>
                </a:lnTo>
                <a:lnTo>
                  <a:pt x="0" y="285750"/>
                </a:lnTo>
                <a:lnTo>
                  <a:pt x="4762" y="266700"/>
                </a:lnTo>
                <a:lnTo>
                  <a:pt x="28575" y="240507"/>
                </a:lnTo>
                <a:lnTo>
                  <a:pt x="85725" y="197644"/>
                </a:lnTo>
                <a:lnTo>
                  <a:pt x="138112" y="169069"/>
                </a:lnTo>
                <a:lnTo>
                  <a:pt x="200025" y="150019"/>
                </a:lnTo>
                <a:lnTo>
                  <a:pt x="247650" y="142875"/>
                </a:lnTo>
                <a:lnTo>
                  <a:pt x="352425" y="140494"/>
                </a:lnTo>
                <a:lnTo>
                  <a:pt x="490537" y="152400"/>
                </a:lnTo>
                <a:lnTo>
                  <a:pt x="714375" y="173832"/>
                </a:lnTo>
                <a:lnTo>
                  <a:pt x="869156" y="188119"/>
                </a:lnTo>
                <a:lnTo>
                  <a:pt x="885825" y="192882"/>
                </a:lnTo>
                <a:lnTo>
                  <a:pt x="1443037" y="197644"/>
                </a:lnTo>
                <a:lnTo>
                  <a:pt x="1709737" y="192882"/>
                </a:lnTo>
                <a:lnTo>
                  <a:pt x="1747837" y="180975"/>
                </a:lnTo>
                <a:lnTo>
                  <a:pt x="1790700" y="161925"/>
                </a:lnTo>
                <a:lnTo>
                  <a:pt x="1838325" y="130969"/>
                </a:lnTo>
                <a:lnTo>
                  <a:pt x="1888331" y="83344"/>
                </a:lnTo>
                <a:lnTo>
                  <a:pt x="1928812" y="35719"/>
                </a:lnTo>
                <a:lnTo>
                  <a:pt x="1947862" y="11907"/>
                </a:lnTo>
                <a:lnTo>
                  <a:pt x="1964531" y="2382"/>
                </a:lnTo>
                <a:lnTo>
                  <a:pt x="1985962" y="0"/>
                </a:lnTo>
                <a:lnTo>
                  <a:pt x="1995487" y="4763"/>
                </a:lnTo>
                <a:lnTo>
                  <a:pt x="1997869" y="16669"/>
                </a:lnTo>
                <a:lnTo>
                  <a:pt x="1988344" y="80963"/>
                </a:lnTo>
                <a:lnTo>
                  <a:pt x="1974056" y="138113"/>
                </a:lnTo>
                <a:lnTo>
                  <a:pt x="1952625" y="209550"/>
                </a:lnTo>
                <a:lnTo>
                  <a:pt x="1926431" y="278607"/>
                </a:lnTo>
                <a:lnTo>
                  <a:pt x="1883569" y="361950"/>
                </a:lnTo>
                <a:lnTo>
                  <a:pt x="1859756" y="400050"/>
                </a:lnTo>
                <a:lnTo>
                  <a:pt x="1838325" y="431007"/>
                </a:lnTo>
                <a:lnTo>
                  <a:pt x="1816894" y="450057"/>
                </a:lnTo>
                <a:lnTo>
                  <a:pt x="1785937" y="464344"/>
                </a:lnTo>
                <a:lnTo>
                  <a:pt x="1752600" y="473869"/>
                </a:lnTo>
                <a:lnTo>
                  <a:pt x="1719262" y="476250"/>
                </a:lnTo>
                <a:lnTo>
                  <a:pt x="1671637" y="469107"/>
                </a:lnTo>
                <a:lnTo>
                  <a:pt x="1626394" y="452438"/>
                </a:lnTo>
                <a:lnTo>
                  <a:pt x="1495425" y="419100"/>
                </a:lnTo>
                <a:lnTo>
                  <a:pt x="1364456" y="395288"/>
                </a:lnTo>
                <a:lnTo>
                  <a:pt x="983456" y="3952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17D72A3-8ED4-4BB2-BCAD-044345316476}"/>
              </a:ext>
            </a:extLst>
          </p:cNvPr>
          <p:cNvSpPr/>
          <p:nvPr/>
        </p:nvSpPr>
        <p:spPr>
          <a:xfrm rot="16200000">
            <a:off x="3130554" y="3775076"/>
            <a:ext cx="3565525" cy="387350"/>
          </a:xfrm>
          <a:custGeom>
            <a:avLst/>
            <a:gdLst>
              <a:gd name="connsiteX0" fmla="*/ 1978025 w 3565525"/>
              <a:gd name="connsiteY0" fmla="*/ 384175 h 387350"/>
              <a:gd name="connsiteX1" fmla="*/ 1193800 w 3565525"/>
              <a:gd name="connsiteY1" fmla="*/ 377825 h 387350"/>
              <a:gd name="connsiteX2" fmla="*/ 590550 w 3565525"/>
              <a:gd name="connsiteY2" fmla="*/ 365125 h 387350"/>
              <a:gd name="connsiteX3" fmla="*/ 444500 w 3565525"/>
              <a:gd name="connsiteY3" fmla="*/ 361950 h 387350"/>
              <a:gd name="connsiteX4" fmla="*/ 342900 w 3565525"/>
              <a:gd name="connsiteY4" fmla="*/ 355600 h 387350"/>
              <a:gd name="connsiteX5" fmla="*/ 250825 w 3565525"/>
              <a:gd name="connsiteY5" fmla="*/ 342900 h 387350"/>
              <a:gd name="connsiteX6" fmla="*/ 168275 w 3565525"/>
              <a:gd name="connsiteY6" fmla="*/ 323850 h 387350"/>
              <a:gd name="connsiteX7" fmla="*/ 104775 w 3565525"/>
              <a:gd name="connsiteY7" fmla="*/ 301625 h 387350"/>
              <a:gd name="connsiteX8" fmla="*/ 66675 w 3565525"/>
              <a:gd name="connsiteY8" fmla="*/ 282575 h 387350"/>
              <a:gd name="connsiteX9" fmla="*/ 38100 w 3565525"/>
              <a:gd name="connsiteY9" fmla="*/ 254000 h 387350"/>
              <a:gd name="connsiteX10" fmla="*/ 12700 w 3565525"/>
              <a:gd name="connsiteY10" fmla="*/ 215900 h 387350"/>
              <a:gd name="connsiteX11" fmla="*/ 0 w 3565525"/>
              <a:gd name="connsiteY11" fmla="*/ 174625 h 387350"/>
              <a:gd name="connsiteX12" fmla="*/ 6350 w 3565525"/>
              <a:gd name="connsiteY12" fmla="*/ 149225 h 387350"/>
              <a:gd name="connsiteX13" fmla="*/ 34925 w 3565525"/>
              <a:gd name="connsiteY13" fmla="*/ 127000 h 387350"/>
              <a:gd name="connsiteX14" fmla="*/ 82550 w 3565525"/>
              <a:gd name="connsiteY14" fmla="*/ 98425 h 387350"/>
              <a:gd name="connsiteX15" fmla="*/ 152400 w 3565525"/>
              <a:gd name="connsiteY15" fmla="*/ 69850 h 387350"/>
              <a:gd name="connsiteX16" fmla="*/ 247650 w 3565525"/>
              <a:gd name="connsiteY16" fmla="*/ 44450 h 387350"/>
              <a:gd name="connsiteX17" fmla="*/ 387350 w 3565525"/>
              <a:gd name="connsiteY17" fmla="*/ 28575 h 387350"/>
              <a:gd name="connsiteX18" fmla="*/ 473075 w 3565525"/>
              <a:gd name="connsiteY18" fmla="*/ 28575 h 387350"/>
              <a:gd name="connsiteX19" fmla="*/ 520700 w 3565525"/>
              <a:gd name="connsiteY19" fmla="*/ 41275 h 387350"/>
              <a:gd name="connsiteX20" fmla="*/ 596900 w 3565525"/>
              <a:gd name="connsiteY20" fmla="*/ 60325 h 387350"/>
              <a:gd name="connsiteX21" fmla="*/ 669925 w 3565525"/>
              <a:gd name="connsiteY21" fmla="*/ 76200 h 387350"/>
              <a:gd name="connsiteX22" fmla="*/ 790575 w 3565525"/>
              <a:gd name="connsiteY22" fmla="*/ 95250 h 387350"/>
              <a:gd name="connsiteX23" fmla="*/ 942975 w 3565525"/>
              <a:gd name="connsiteY23" fmla="*/ 114300 h 387350"/>
              <a:gd name="connsiteX24" fmla="*/ 1152525 w 3565525"/>
              <a:gd name="connsiteY24" fmla="*/ 133350 h 387350"/>
              <a:gd name="connsiteX25" fmla="*/ 1447800 w 3565525"/>
              <a:gd name="connsiteY25" fmla="*/ 152400 h 387350"/>
              <a:gd name="connsiteX26" fmla="*/ 1866900 w 3565525"/>
              <a:gd name="connsiteY26" fmla="*/ 165100 h 387350"/>
              <a:gd name="connsiteX27" fmla="*/ 2479675 w 3565525"/>
              <a:gd name="connsiteY27" fmla="*/ 161925 h 387350"/>
              <a:gd name="connsiteX28" fmla="*/ 2670175 w 3565525"/>
              <a:gd name="connsiteY28" fmla="*/ 165100 h 387350"/>
              <a:gd name="connsiteX29" fmla="*/ 3146425 w 3565525"/>
              <a:gd name="connsiteY29" fmla="*/ 165100 h 387350"/>
              <a:gd name="connsiteX30" fmla="*/ 3219450 w 3565525"/>
              <a:gd name="connsiteY30" fmla="*/ 155575 h 387350"/>
              <a:gd name="connsiteX31" fmla="*/ 3276600 w 3565525"/>
              <a:gd name="connsiteY31" fmla="*/ 139700 h 387350"/>
              <a:gd name="connsiteX32" fmla="*/ 3343275 w 3565525"/>
              <a:gd name="connsiteY32" fmla="*/ 111125 h 387350"/>
              <a:gd name="connsiteX33" fmla="*/ 3425825 w 3565525"/>
              <a:gd name="connsiteY33" fmla="*/ 69850 h 387350"/>
              <a:gd name="connsiteX34" fmla="*/ 3524250 w 3565525"/>
              <a:gd name="connsiteY34" fmla="*/ 0 h 387350"/>
              <a:gd name="connsiteX35" fmla="*/ 3565525 w 3565525"/>
              <a:gd name="connsiteY35" fmla="*/ 139700 h 387350"/>
              <a:gd name="connsiteX36" fmla="*/ 3457575 w 3565525"/>
              <a:gd name="connsiteY36" fmla="*/ 234950 h 387350"/>
              <a:gd name="connsiteX37" fmla="*/ 3327400 w 3565525"/>
              <a:gd name="connsiteY37" fmla="*/ 384175 h 387350"/>
              <a:gd name="connsiteX38" fmla="*/ 3292475 w 3565525"/>
              <a:gd name="connsiteY38" fmla="*/ 387350 h 387350"/>
              <a:gd name="connsiteX39" fmla="*/ 2730500 w 3565525"/>
              <a:gd name="connsiteY39" fmla="*/ 387350 h 387350"/>
              <a:gd name="connsiteX40" fmla="*/ 2562225 w 3565525"/>
              <a:gd name="connsiteY40" fmla="*/ 381000 h 387350"/>
              <a:gd name="connsiteX41" fmla="*/ 1978025 w 3565525"/>
              <a:gd name="connsiteY41" fmla="*/ 384175 h 387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565525" h="387350">
                <a:moveTo>
                  <a:pt x="1978025" y="384175"/>
                </a:moveTo>
                <a:lnTo>
                  <a:pt x="1193800" y="377825"/>
                </a:lnTo>
                <a:lnTo>
                  <a:pt x="590550" y="365125"/>
                </a:lnTo>
                <a:lnTo>
                  <a:pt x="444500" y="361950"/>
                </a:lnTo>
                <a:lnTo>
                  <a:pt x="342900" y="355600"/>
                </a:lnTo>
                <a:lnTo>
                  <a:pt x="250825" y="342900"/>
                </a:lnTo>
                <a:lnTo>
                  <a:pt x="168275" y="323850"/>
                </a:lnTo>
                <a:lnTo>
                  <a:pt x="104775" y="301625"/>
                </a:lnTo>
                <a:lnTo>
                  <a:pt x="66675" y="282575"/>
                </a:lnTo>
                <a:lnTo>
                  <a:pt x="38100" y="254000"/>
                </a:lnTo>
                <a:lnTo>
                  <a:pt x="12700" y="215900"/>
                </a:lnTo>
                <a:lnTo>
                  <a:pt x="0" y="174625"/>
                </a:lnTo>
                <a:lnTo>
                  <a:pt x="6350" y="149225"/>
                </a:lnTo>
                <a:lnTo>
                  <a:pt x="34925" y="127000"/>
                </a:lnTo>
                <a:lnTo>
                  <a:pt x="82550" y="98425"/>
                </a:lnTo>
                <a:lnTo>
                  <a:pt x="152400" y="69850"/>
                </a:lnTo>
                <a:lnTo>
                  <a:pt x="247650" y="44450"/>
                </a:lnTo>
                <a:lnTo>
                  <a:pt x="387350" y="28575"/>
                </a:lnTo>
                <a:lnTo>
                  <a:pt x="473075" y="28575"/>
                </a:lnTo>
                <a:lnTo>
                  <a:pt x="520700" y="41275"/>
                </a:lnTo>
                <a:lnTo>
                  <a:pt x="596900" y="60325"/>
                </a:lnTo>
                <a:lnTo>
                  <a:pt x="669925" y="76200"/>
                </a:lnTo>
                <a:lnTo>
                  <a:pt x="790575" y="95250"/>
                </a:lnTo>
                <a:lnTo>
                  <a:pt x="942975" y="114300"/>
                </a:lnTo>
                <a:lnTo>
                  <a:pt x="1152525" y="133350"/>
                </a:lnTo>
                <a:lnTo>
                  <a:pt x="1447800" y="152400"/>
                </a:lnTo>
                <a:lnTo>
                  <a:pt x="1866900" y="165100"/>
                </a:lnTo>
                <a:lnTo>
                  <a:pt x="2479675" y="161925"/>
                </a:lnTo>
                <a:lnTo>
                  <a:pt x="2670175" y="165100"/>
                </a:lnTo>
                <a:lnTo>
                  <a:pt x="3146425" y="165100"/>
                </a:lnTo>
                <a:lnTo>
                  <a:pt x="3219450" y="155575"/>
                </a:lnTo>
                <a:lnTo>
                  <a:pt x="3276600" y="139700"/>
                </a:lnTo>
                <a:lnTo>
                  <a:pt x="3343275" y="111125"/>
                </a:lnTo>
                <a:lnTo>
                  <a:pt x="3425825" y="69850"/>
                </a:lnTo>
                <a:lnTo>
                  <a:pt x="3524250" y="0"/>
                </a:lnTo>
                <a:lnTo>
                  <a:pt x="3565525" y="139700"/>
                </a:lnTo>
                <a:lnTo>
                  <a:pt x="3457575" y="234950"/>
                </a:lnTo>
                <a:lnTo>
                  <a:pt x="3327400" y="384175"/>
                </a:lnTo>
                <a:lnTo>
                  <a:pt x="3292475" y="387350"/>
                </a:lnTo>
                <a:lnTo>
                  <a:pt x="2730500" y="387350"/>
                </a:lnTo>
                <a:lnTo>
                  <a:pt x="2562225" y="381000"/>
                </a:lnTo>
                <a:lnTo>
                  <a:pt x="1978025" y="384175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7605436-90B9-403F-A6C6-B3B4B58472C2}"/>
              </a:ext>
            </a:extLst>
          </p:cNvPr>
          <p:cNvSpPr/>
          <p:nvPr/>
        </p:nvSpPr>
        <p:spPr>
          <a:xfrm rot="16200000">
            <a:off x="5650708" y="3461545"/>
            <a:ext cx="4356100" cy="585787"/>
          </a:xfrm>
          <a:custGeom>
            <a:avLst/>
            <a:gdLst>
              <a:gd name="connsiteX0" fmla="*/ 2834993 w 4356639"/>
              <a:gd name="connsiteY0" fmla="*/ 490739 h 586063"/>
              <a:gd name="connsiteX1" fmla="*/ 1680519 w 4356639"/>
              <a:gd name="connsiteY1" fmla="*/ 497800 h 586063"/>
              <a:gd name="connsiteX2" fmla="*/ 1052089 w 4356639"/>
              <a:gd name="connsiteY2" fmla="*/ 497800 h 586063"/>
              <a:gd name="connsiteX3" fmla="*/ 822607 w 4356639"/>
              <a:gd name="connsiteY3" fmla="*/ 494270 h 586063"/>
              <a:gd name="connsiteX4" fmla="*/ 727283 w 4356639"/>
              <a:gd name="connsiteY4" fmla="*/ 508392 h 586063"/>
              <a:gd name="connsiteX5" fmla="*/ 508392 w 4356639"/>
              <a:gd name="connsiteY5" fmla="*/ 543697 h 586063"/>
              <a:gd name="connsiteX6" fmla="*/ 476618 w 4356639"/>
              <a:gd name="connsiteY6" fmla="*/ 547227 h 586063"/>
              <a:gd name="connsiteX7" fmla="*/ 451904 w 4356639"/>
              <a:gd name="connsiteY7" fmla="*/ 547227 h 586063"/>
              <a:gd name="connsiteX8" fmla="*/ 367172 w 4356639"/>
              <a:gd name="connsiteY8" fmla="*/ 526044 h 586063"/>
              <a:gd name="connsiteX9" fmla="*/ 285970 w 4356639"/>
              <a:gd name="connsiteY9" fmla="*/ 490739 h 586063"/>
              <a:gd name="connsiteX10" fmla="*/ 180055 w 4356639"/>
              <a:gd name="connsiteY10" fmla="*/ 441312 h 586063"/>
              <a:gd name="connsiteX11" fmla="*/ 67079 w 4356639"/>
              <a:gd name="connsiteY11" fmla="*/ 384824 h 586063"/>
              <a:gd name="connsiteX12" fmla="*/ 31774 w 4356639"/>
              <a:gd name="connsiteY12" fmla="*/ 360111 h 586063"/>
              <a:gd name="connsiteX13" fmla="*/ 7061 w 4356639"/>
              <a:gd name="connsiteY13" fmla="*/ 342458 h 586063"/>
              <a:gd name="connsiteX14" fmla="*/ 0 w 4356639"/>
              <a:gd name="connsiteY14" fmla="*/ 324806 h 586063"/>
              <a:gd name="connsiteX15" fmla="*/ 3530 w 4356639"/>
              <a:gd name="connsiteY15" fmla="*/ 303623 h 586063"/>
              <a:gd name="connsiteX16" fmla="*/ 31774 w 4356639"/>
              <a:gd name="connsiteY16" fmla="*/ 261257 h 586063"/>
              <a:gd name="connsiteX17" fmla="*/ 63549 w 4356639"/>
              <a:gd name="connsiteY17" fmla="*/ 236543 h 586063"/>
              <a:gd name="connsiteX18" fmla="*/ 116506 w 4356639"/>
              <a:gd name="connsiteY18" fmla="*/ 201238 h 586063"/>
              <a:gd name="connsiteX19" fmla="*/ 162403 w 4356639"/>
              <a:gd name="connsiteY19" fmla="*/ 176525 h 586063"/>
              <a:gd name="connsiteX20" fmla="*/ 504862 w 4356639"/>
              <a:gd name="connsiteY20" fmla="*/ 229482 h 586063"/>
              <a:gd name="connsiteX21" fmla="*/ 596655 w 4356639"/>
              <a:gd name="connsiteY21" fmla="*/ 250665 h 586063"/>
              <a:gd name="connsiteX22" fmla="*/ 646082 w 4356639"/>
              <a:gd name="connsiteY22" fmla="*/ 261257 h 586063"/>
              <a:gd name="connsiteX23" fmla="*/ 716692 w 4356639"/>
              <a:gd name="connsiteY23" fmla="*/ 268318 h 586063"/>
              <a:gd name="connsiteX24" fmla="*/ 1285103 w 4356639"/>
              <a:gd name="connsiteY24" fmla="*/ 271848 h 586063"/>
              <a:gd name="connsiteX25" fmla="*/ 2213625 w 4356639"/>
              <a:gd name="connsiteY25" fmla="*/ 268318 h 586063"/>
              <a:gd name="connsiteX26" fmla="*/ 2859706 w 4356639"/>
              <a:gd name="connsiteY26" fmla="*/ 268318 h 586063"/>
              <a:gd name="connsiteX27" fmla="*/ 3456361 w 4356639"/>
              <a:gd name="connsiteY27" fmla="*/ 271848 h 586063"/>
              <a:gd name="connsiteX28" fmla="*/ 3781167 w 4356639"/>
              <a:gd name="connsiteY28" fmla="*/ 268318 h 586063"/>
              <a:gd name="connsiteX29" fmla="*/ 3950631 w 4356639"/>
              <a:gd name="connsiteY29" fmla="*/ 250665 h 586063"/>
              <a:gd name="connsiteX30" fmla="*/ 4038894 w 4356639"/>
              <a:gd name="connsiteY30" fmla="*/ 233013 h 586063"/>
              <a:gd name="connsiteX31" fmla="*/ 4113035 w 4356639"/>
              <a:gd name="connsiteY31" fmla="*/ 197708 h 586063"/>
              <a:gd name="connsiteX32" fmla="*/ 4169523 w 4356639"/>
              <a:gd name="connsiteY32" fmla="*/ 158872 h 586063"/>
              <a:gd name="connsiteX33" fmla="*/ 4229541 w 4356639"/>
              <a:gd name="connsiteY33" fmla="*/ 102384 h 586063"/>
              <a:gd name="connsiteX34" fmla="*/ 4282499 w 4356639"/>
              <a:gd name="connsiteY34" fmla="*/ 42366 h 586063"/>
              <a:gd name="connsiteX35" fmla="*/ 4310743 w 4356639"/>
              <a:gd name="connsiteY35" fmla="*/ 10591 h 586063"/>
              <a:gd name="connsiteX36" fmla="*/ 4331926 w 4356639"/>
              <a:gd name="connsiteY36" fmla="*/ 0 h 586063"/>
              <a:gd name="connsiteX37" fmla="*/ 4342517 w 4356639"/>
              <a:gd name="connsiteY37" fmla="*/ 0 h 586063"/>
              <a:gd name="connsiteX38" fmla="*/ 4353109 w 4356639"/>
              <a:gd name="connsiteY38" fmla="*/ 7061 h 586063"/>
              <a:gd name="connsiteX39" fmla="*/ 4356639 w 4356639"/>
              <a:gd name="connsiteY39" fmla="*/ 31774 h 586063"/>
              <a:gd name="connsiteX40" fmla="*/ 4356639 w 4356639"/>
              <a:gd name="connsiteY40" fmla="*/ 109445 h 586063"/>
              <a:gd name="connsiteX41" fmla="*/ 4349578 w 4356639"/>
              <a:gd name="connsiteY41" fmla="*/ 148281 h 586063"/>
              <a:gd name="connsiteX42" fmla="*/ 4335456 w 4356639"/>
              <a:gd name="connsiteY42" fmla="*/ 208299 h 586063"/>
              <a:gd name="connsiteX43" fmla="*/ 4314273 w 4356639"/>
              <a:gd name="connsiteY43" fmla="*/ 275379 h 586063"/>
              <a:gd name="connsiteX44" fmla="*/ 4264846 w 4356639"/>
              <a:gd name="connsiteY44" fmla="*/ 367172 h 586063"/>
              <a:gd name="connsiteX45" fmla="*/ 4215419 w 4356639"/>
              <a:gd name="connsiteY45" fmla="*/ 434251 h 586063"/>
              <a:gd name="connsiteX46" fmla="*/ 4155401 w 4356639"/>
              <a:gd name="connsiteY46" fmla="*/ 501331 h 586063"/>
              <a:gd name="connsiteX47" fmla="*/ 4102443 w 4356639"/>
              <a:gd name="connsiteY47" fmla="*/ 550758 h 586063"/>
              <a:gd name="connsiteX48" fmla="*/ 4063608 w 4356639"/>
              <a:gd name="connsiteY48" fmla="*/ 575471 h 586063"/>
              <a:gd name="connsiteX49" fmla="*/ 4031833 w 4356639"/>
              <a:gd name="connsiteY49" fmla="*/ 586063 h 586063"/>
              <a:gd name="connsiteX50" fmla="*/ 4010650 w 4356639"/>
              <a:gd name="connsiteY50" fmla="*/ 586063 h 586063"/>
              <a:gd name="connsiteX51" fmla="*/ 3989467 w 4356639"/>
              <a:gd name="connsiteY51" fmla="*/ 582532 h 586063"/>
              <a:gd name="connsiteX52" fmla="*/ 3971814 w 4356639"/>
              <a:gd name="connsiteY52" fmla="*/ 575471 h 586063"/>
              <a:gd name="connsiteX53" fmla="*/ 3943570 w 4356639"/>
              <a:gd name="connsiteY53" fmla="*/ 550758 h 586063"/>
              <a:gd name="connsiteX54" fmla="*/ 3911796 w 4356639"/>
              <a:gd name="connsiteY54" fmla="*/ 533105 h 586063"/>
              <a:gd name="connsiteX55" fmla="*/ 3855308 w 4356639"/>
              <a:gd name="connsiteY55" fmla="*/ 511922 h 586063"/>
              <a:gd name="connsiteX56" fmla="*/ 3749393 w 4356639"/>
              <a:gd name="connsiteY56" fmla="*/ 494270 h 586063"/>
              <a:gd name="connsiteX57" fmla="*/ 3368099 w 4356639"/>
              <a:gd name="connsiteY57" fmla="*/ 494270 h 586063"/>
              <a:gd name="connsiteX58" fmla="*/ 2834993 w 4356639"/>
              <a:gd name="connsiteY58" fmla="*/ 490739 h 586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356639" h="586063">
                <a:moveTo>
                  <a:pt x="2834993" y="490739"/>
                </a:moveTo>
                <a:lnTo>
                  <a:pt x="1680519" y="497800"/>
                </a:lnTo>
                <a:lnTo>
                  <a:pt x="1052089" y="497800"/>
                </a:lnTo>
                <a:lnTo>
                  <a:pt x="822607" y="494270"/>
                </a:lnTo>
                <a:lnTo>
                  <a:pt x="727283" y="508392"/>
                </a:lnTo>
                <a:lnTo>
                  <a:pt x="508392" y="543697"/>
                </a:lnTo>
                <a:lnTo>
                  <a:pt x="476618" y="547227"/>
                </a:lnTo>
                <a:lnTo>
                  <a:pt x="451904" y="547227"/>
                </a:lnTo>
                <a:lnTo>
                  <a:pt x="367172" y="526044"/>
                </a:lnTo>
                <a:lnTo>
                  <a:pt x="285970" y="490739"/>
                </a:lnTo>
                <a:lnTo>
                  <a:pt x="180055" y="441312"/>
                </a:lnTo>
                <a:lnTo>
                  <a:pt x="67079" y="384824"/>
                </a:lnTo>
                <a:lnTo>
                  <a:pt x="31774" y="360111"/>
                </a:lnTo>
                <a:lnTo>
                  <a:pt x="7061" y="342458"/>
                </a:lnTo>
                <a:lnTo>
                  <a:pt x="0" y="324806"/>
                </a:lnTo>
                <a:lnTo>
                  <a:pt x="3530" y="303623"/>
                </a:lnTo>
                <a:lnTo>
                  <a:pt x="31774" y="261257"/>
                </a:lnTo>
                <a:lnTo>
                  <a:pt x="63549" y="236543"/>
                </a:lnTo>
                <a:lnTo>
                  <a:pt x="116506" y="201238"/>
                </a:lnTo>
                <a:lnTo>
                  <a:pt x="162403" y="176525"/>
                </a:lnTo>
                <a:lnTo>
                  <a:pt x="504862" y="229482"/>
                </a:lnTo>
                <a:lnTo>
                  <a:pt x="596655" y="250665"/>
                </a:lnTo>
                <a:lnTo>
                  <a:pt x="646082" y="261257"/>
                </a:lnTo>
                <a:lnTo>
                  <a:pt x="716692" y="268318"/>
                </a:lnTo>
                <a:lnTo>
                  <a:pt x="1285103" y="271848"/>
                </a:lnTo>
                <a:lnTo>
                  <a:pt x="2213625" y="268318"/>
                </a:lnTo>
                <a:lnTo>
                  <a:pt x="2859706" y="268318"/>
                </a:lnTo>
                <a:lnTo>
                  <a:pt x="3456361" y="271848"/>
                </a:lnTo>
                <a:lnTo>
                  <a:pt x="3781167" y="268318"/>
                </a:lnTo>
                <a:lnTo>
                  <a:pt x="3950631" y="250665"/>
                </a:lnTo>
                <a:lnTo>
                  <a:pt x="4038894" y="233013"/>
                </a:lnTo>
                <a:lnTo>
                  <a:pt x="4113035" y="197708"/>
                </a:lnTo>
                <a:lnTo>
                  <a:pt x="4169523" y="158872"/>
                </a:lnTo>
                <a:lnTo>
                  <a:pt x="4229541" y="102384"/>
                </a:lnTo>
                <a:lnTo>
                  <a:pt x="4282499" y="42366"/>
                </a:lnTo>
                <a:lnTo>
                  <a:pt x="4310743" y="10591"/>
                </a:lnTo>
                <a:lnTo>
                  <a:pt x="4331926" y="0"/>
                </a:lnTo>
                <a:lnTo>
                  <a:pt x="4342517" y="0"/>
                </a:lnTo>
                <a:lnTo>
                  <a:pt x="4353109" y="7061"/>
                </a:lnTo>
                <a:lnTo>
                  <a:pt x="4356639" y="31774"/>
                </a:lnTo>
                <a:lnTo>
                  <a:pt x="4356639" y="109445"/>
                </a:lnTo>
                <a:lnTo>
                  <a:pt x="4349578" y="148281"/>
                </a:lnTo>
                <a:lnTo>
                  <a:pt x="4335456" y="208299"/>
                </a:lnTo>
                <a:lnTo>
                  <a:pt x="4314273" y="275379"/>
                </a:lnTo>
                <a:lnTo>
                  <a:pt x="4264846" y="367172"/>
                </a:lnTo>
                <a:lnTo>
                  <a:pt x="4215419" y="434251"/>
                </a:lnTo>
                <a:lnTo>
                  <a:pt x="4155401" y="501331"/>
                </a:lnTo>
                <a:lnTo>
                  <a:pt x="4102443" y="550758"/>
                </a:lnTo>
                <a:lnTo>
                  <a:pt x="4063608" y="575471"/>
                </a:lnTo>
                <a:lnTo>
                  <a:pt x="4031833" y="586063"/>
                </a:lnTo>
                <a:lnTo>
                  <a:pt x="4010650" y="586063"/>
                </a:lnTo>
                <a:lnTo>
                  <a:pt x="3989467" y="582532"/>
                </a:lnTo>
                <a:lnTo>
                  <a:pt x="3971814" y="575471"/>
                </a:lnTo>
                <a:lnTo>
                  <a:pt x="3943570" y="550758"/>
                </a:lnTo>
                <a:lnTo>
                  <a:pt x="3911796" y="533105"/>
                </a:lnTo>
                <a:lnTo>
                  <a:pt x="3855308" y="511922"/>
                </a:lnTo>
                <a:lnTo>
                  <a:pt x="3749393" y="494270"/>
                </a:lnTo>
                <a:lnTo>
                  <a:pt x="3368099" y="494270"/>
                </a:lnTo>
                <a:lnTo>
                  <a:pt x="2834993" y="49073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8469D8F-9A32-4150-BA19-4DA2B29A51F9}"/>
              </a:ext>
            </a:extLst>
          </p:cNvPr>
          <p:cNvSpPr/>
          <p:nvPr/>
        </p:nvSpPr>
        <p:spPr>
          <a:xfrm>
            <a:off x="7096126" y="5238751"/>
            <a:ext cx="741363" cy="569913"/>
          </a:xfrm>
          <a:custGeom>
            <a:avLst/>
            <a:gdLst>
              <a:gd name="connsiteX0" fmla="*/ 276225 w 740569"/>
              <a:gd name="connsiteY0" fmla="*/ 100013 h 569119"/>
              <a:gd name="connsiteX1" fmla="*/ 471488 w 740569"/>
              <a:gd name="connsiteY1" fmla="*/ 157163 h 569119"/>
              <a:gd name="connsiteX2" fmla="*/ 547688 w 740569"/>
              <a:gd name="connsiteY2" fmla="*/ 173831 h 569119"/>
              <a:gd name="connsiteX3" fmla="*/ 585788 w 740569"/>
              <a:gd name="connsiteY3" fmla="*/ 178594 h 569119"/>
              <a:gd name="connsiteX4" fmla="*/ 616744 w 740569"/>
              <a:gd name="connsiteY4" fmla="*/ 173831 h 569119"/>
              <a:gd name="connsiteX5" fmla="*/ 642938 w 740569"/>
              <a:gd name="connsiteY5" fmla="*/ 161925 h 569119"/>
              <a:gd name="connsiteX6" fmla="*/ 669131 w 740569"/>
              <a:gd name="connsiteY6" fmla="*/ 135731 h 569119"/>
              <a:gd name="connsiteX7" fmla="*/ 740569 w 740569"/>
              <a:gd name="connsiteY7" fmla="*/ 0 h 569119"/>
              <a:gd name="connsiteX8" fmla="*/ 661988 w 740569"/>
              <a:gd name="connsiteY8" fmla="*/ 569119 h 569119"/>
              <a:gd name="connsiteX9" fmla="*/ 616744 w 740569"/>
              <a:gd name="connsiteY9" fmla="*/ 533400 h 569119"/>
              <a:gd name="connsiteX10" fmla="*/ 540544 w 740569"/>
              <a:gd name="connsiteY10" fmla="*/ 442913 h 569119"/>
              <a:gd name="connsiteX11" fmla="*/ 457200 w 740569"/>
              <a:gd name="connsiteY11" fmla="*/ 361950 h 569119"/>
              <a:gd name="connsiteX12" fmla="*/ 383381 w 740569"/>
              <a:gd name="connsiteY12" fmla="*/ 300038 h 569119"/>
              <a:gd name="connsiteX13" fmla="*/ 316706 w 740569"/>
              <a:gd name="connsiteY13" fmla="*/ 250031 h 569119"/>
              <a:gd name="connsiteX14" fmla="*/ 247650 w 740569"/>
              <a:gd name="connsiteY14" fmla="*/ 202406 h 569119"/>
              <a:gd name="connsiteX15" fmla="*/ 192881 w 740569"/>
              <a:gd name="connsiteY15" fmla="*/ 166688 h 569119"/>
              <a:gd name="connsiteX16" fmla="*/ 130969 w 740569"/>
              <a:gd name="connsiteY16" fmla="*/ 135731 h 569119"/>
              <a:gd name="connsiteX17" fmla="*/ 66675 w 740569"/>
              <a:gd name="connsiteY17" fmla="*/ 104775 h 569119"/>
              <a:gd name="connsiteX18" fmla="*/ 30956 w 740569"/>
              <a:gd name="connsiteY18" fmla="*/ 85725 h 569119"/>
              <a:gd name="connsiteX19" fmla="*/ 7144 w 740569"/>
              <a:gd name="connsiteY19" fmla="*/ 64294 h 569119"/>
              <a:gd name="connsiteX20" fmla="*/ 0 w 740569"/>
              <a:gd name="connsiteY20" fmla="*/ 47625 h 569119"/>
              <a:gd name="connsiteX21" fmla="*/ 0 w 740569"/>
              <a:gd name="connsiteY21" fmla="*/ 33338 h 569119"/>
              <a:gd name="connsiteX22" fmla="*/ 9525 w 740569"/>
              <a:gd name="connsiteY22" fmla="*/ 21431 h 569119"/>
              <a:gd name="connsiteX23" fmla="*/ 33338 w 740569"/>
              <a:gd name="connsiteY23" fmla="*/ 16669 h 569119"/>
              <a:gd name="connsiteX24" fmla="*/ 80963 w 740569"/>
              <a:gd name="connsiteY24" fmla="*/ 33338 h 569119"/>
              <a:gd name="connsiteX25" fmla="*/ 276225 w 740569"/>
              <a:gd name="connsiteY25" fmla="*/ 10001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0569" h="569119">
                <a:moveTo>
                  <a:pt x="276225" y="100013"/>
                </a:moveTo>
                <a:lnTo>
                  <a:pt x="471488" y="157163"/>
                </a:lnTo>
                <a:lnTo>
                  <a:pt x="547688" y="173831"/>
                </a:lnTo>
                <a:lnTo>
                  <a:pt x="585788" y="178594"/>
                </a:lnTo>
                <a:lnTo>
                  <a:pt x="616744" y="173831"/>
                </a:lnTo>
                <a:lnTo>
                  <a:pt x="642938" y="161925"/>
                </a:lnTo>
                <a:lnTo>
                  <a:pt x="669131" y="135731"/>
                </a:lnTo>
                <a:lnTo>
                  <a:pt x="740569" y="0"/>
                </a:lnTo>
                <a:lnTo>
                  <a:pt x="661988" y="569119"/>
                </a:lnTo>
                <a:lnTo>
                  <a:pt x="616744" y="533400"/>
                </a:lnTo>
                <a:lnTo>
                  <a:pt x="540544" y="442913"/>
                </a:lnTo>
                <a:lnTo>
                  <a:pt x="457200" y="361950"/>
                </a:lnTo>
                <a:lnTo>
                  <a:pt x="383381" y="300038"/>
                </a:lnTo>
                <a:lnTo>
                  <a:pt x="316706" y="250031"/>
                </a:lnTo>
                <a:lnTo>
                  <a:pt x="247650" y="202406"/>
                </a:lnTo>
                <a:lnTo>
                  <a:pt x="192881" y="166688"/>
                </a:lnTo>
                <a:lnTo>
                  <a:pt x="130969" y="135731"/>
                </a:lnTo>
                <a:lnTo>
                  <a:pt x="66675" y="104775"/>
                </a:lnTo>
                <a:lnTo>
                  <a:pt x="30956" y="85725"/>
                </a:lnTo>
                <a:lnTo>
                  <a:pt x="7144" y="64294"/>
                </a:lnTo>
                <a:lnTo>
                  <a:pt x="0" y="47625"/>
                </a:lnTo>
                <a:lnTo>
                  <a:pt x="0" y="33338"/>
                </a:lnTo>
                <a:lnTo>
                  <a:pt x="9525" y="21431"/>
                </a:lnTo>
                <a:lnTo>
                  <a:pt x="33338" y="16669"/>
                </a:lnTo>
                <a:lnTo>
                  <a:pt x="80963" y="33338"/>
                </a:lnTo>
                <a:lnTo>
                  <a:pt x="276225" y="10001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32BF9017-B3C4-496F-95E8-E870D770CBAD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</p:grpSpPr>
        <p:sp>
          <p:nvSpPr>
            <p:cNvPr id="13" name="フリーフォーム 6">
              <a:extLst>
                <a:ext uri="{FF2B5EF4-FFF2-40B4-BE49-F238E27FC236}">
                  <a16:creationId xmlns:a16="http://schemas.microsoft.com/office/drawing/2014/main" id="{57AF8CE6-1F26-4AD4-836D-910F584931F3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F59C832E-EBC5-4FB6-A3F5-134986514F40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E697AED3-72D4-4EA2-80E8-9E721A63DD2A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">
              <a:extLst>
                <a:ext uri="{FF2B5EF4-FFF2-40B4-BE49-F238E27FC236}">
                  <a16:creationId xmlns:a16="http://schemas.microsoft.com/office/drawing/2014/main" id="{AAA928FF-E2BD-4D07-ABD4-EB34E7498294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FD55D0A8-0584-4F00-958E-69462AAAC020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8BEB284B-CCD7-4248-8D1A-657D014E4F8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577DF471-77D0-46CF-9BA0-FD842931F4C2}"/>
              </a:ext>
            </a:extLst>
          </p:cNvPr>
          <p:cNvGrpSpPr/>
          <p:nvPr/>
        </p:nvGrpSpPr>
        <p:grpSpPr>
          <a:xfrm>
            <a:off x="3662368" y="1576388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E65A0918-8853-477A-B2E9-43AC68BB430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">
              <a:extLst>
                <a:ext uri="{FF2B5EF4-FFF2-40B4-BE49-F238E27FC236}">
                  <a16:creationId xmlns:a16="http://schemas.microsoft.com/office/drawing/2014/main" id="{981A4763-222A-4260-BA04-C2C715E454E6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">
              <a:extLst>
                <a:ext uri="{FF2B5EF4-FFF2-40B4-BE49-F238E27FC236}">
                  <a16:creationId xmlns:a16="http://schemas.microsoft.com/office/drawing/2014/main" id="{9FAD32E3-8422-42A3-AA4B-1F6BFCDBDE17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F10733BA-B30A-4343-9BD3-C570A107F56C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">
              <a:extLst>
                <a:ext uri="{FF2B5EF4-FFF2-40B4-BE49-F238E27FC236}">
                  <a16:creationId xmlns:a16="http://schemas.microsoft.com/office/drawing/2014/main" id="{84777DD5-EBE0-44C4-AADB-B0D71F15A644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A6AADF13-1D72-48DA-92CF-478C52701BC0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696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5C6C573-BB37-46F0-BD2F-2F30E5855350}"/>
              </a:ext>
            </a:extLst>
          </p:cNvPr>
          <p:cNvGrpSpPr/>
          <p:nvPr/>
        </p:nvGrpSpPr>
        <p:grpSpPr>
          <a:xfrm>
            <a:off x="3662367" y="1576389"/>
            <a:ext cx="4459284" cy="4356100"/>
            <a:chOff x="3662367" y="1576389"/>
            <a:chExt cx="4459284" cy="43561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42D2649E-AB57-4B7B-96E7-F5D438467329}"/>
                </a:ext>
              </a:extLst>
            </p:cNvPr>
            <p:cNvSpPr/>
            <p:nvPr/>
          </p:nvSpPr>
          <p:spPr>
            <a:xfrm>
              <a:off x="3984629" y="1824038"/>
              <a:ext cx="1882775" cy="508000"/>
            </a:xfrm>
            <a:custGeom>
              <a:avLst/>
              <a:gdLst>
                <a:gd name="connsiteX0" fmla="*/ 1209675 w 1883569"/>
                <a:gd name="connsiteY0" fmla="*/ 369093 h 507206"/>
                <a:gd name="connsiteX1" fmla="*/ 895350 w 1883569"/>
                <a:gd name="connsiteY1" fmla="*/ 428625 h 507206"/>
                <a:gd name="connsiteX2" fmla="*/ 792957 w 1883569"/>
                <a:gd name="connsiteY2" fmla="*/ 442912 h 507206"/>
                <a:gd name="connsiteX3" fmla="*/ 545307 w 1883569"/>
                <a:gd name="connsiteY3" fmla="*/ 476250 h 507206"/>
                <a:gd name="connsiteX4" fmla="*/ 457200 w 1883569"/>
                <a:gd name="connsiteY4" fmla="*/ 490537 h 507206"/>
                <a:gd name="connsiteX5" fmla="*/ 416719 w 1883569"/>
                <a:gd name="connsiteY5" fmla="*/ 502443 h 507206"/>
                <a:gd name="connsiteX6" fmla="*/ 388144 w 1883569"/>
                <a:gd name="connsiteY6" fmla="*/ 507206 h 507206"/>
                <a:gd name="connsiteX7" fmla="*/ 347663 w 1883569"/>
                <a:gd name="connsiteY7" fmla="*/ 507206 h 507206"/>
                <a:gd name="connsiteX8" fmla="*/ 307182 w 1883569"/>
                <a:gd name="connsiteY8" fmla="*/ 502443 h 507206"/>
                <a:gd name="connsiteX9" fmla="*/ 269082 w 1883569"/>
                <a:gd name="connsiteY9" fmla="*/ 488156 h 507206"/>
                <a:gd name="connsiteX10" fmla="*/ 185738 w 1883569"/>
                <a:gd name="connsiteY10" fmla="*/ 433387 h 507206"/>
                <a:gd name="connsiteX11" fmla="*/ 80963 w 1883569"/>
                <a:gd name="connsiteY11" fmla="*/ 350043 h 507206"/>
                <a:gd name="connsiteX12" fmla="*/ 38100 w 1883569"/>
                <a:gd name="connsiteY12" fmla="*/ 309562 h 507206"/>
                <a:gd name="connsiteX13" fmla="*/ 16669 w 1883569"/>
                <a:gd name="connsiteY13" fmla="*/ 288131 h 507206"/>
                <a:gd name="connsiteX14" fmla="*/ 7144 w 1883569"/>
                <a:gd name="connsiteY14" fmla="*/ 276225 h 507206"/>
                <a:gd name="connsiteX15" fmla="*/ 0 w 1883569"/>
                <a:gd name="connsiteY15" fmla="*/ 252412 h 507206"/>
                <a:gd name="connsiteX16" fmla="*/ 0 w 1883569"/>
                <a:gd name="connsiteY16" fmla="*/ 230981 h 507206"/>
                <a:gd name="connsiteX17" fmla="*/ 4763 w 1883569"/>
                <a:gd name="connsiteY17" fmla="*/ 221456 h 507206"/>
                <a:gd name="connsiteX18" fmla="*/ 21432 w 1883569"/>
                <a:gd name="connsiteY18" fmla="*/ 211931 h 507206"/>
                <a:gd name="connsiteX19" fmla="*/ 42863 w 1883569"/>
                <a:gd name="connsiteY19" fmla="*/ 211931 h 507206"/>
                <a:gd name="connsiteX20" fmla="*/ 90488 w 1883569"/>
                <a:gd name="connsiteY20" fmla="*/ 235743 h 507206"/>
                <a:gd name="connsiteX21" fmla="*/ 147638 w 1883569"/>
                <a:gd name="connsiteY21" fmla="*/ 254793 h 507206"/>
                <a:gd name="connsiteX22" fmla="*/ 230982 w 1883569"/>
                <a:gd name="connsiteY22" fmla="*/ 283368 h 507206"/>
                <a:gd name="connsiteX23" fmla="*/ 302419 w 1883569"/>
                <a:gd name="connsiteY23" fmla="*/ 300037 h 507206"/>
                <a:gd name="connsiteX24" fmla="*/ 373857 w 1883569"/>
                <a:gd name="connsiteY24" fmla="*/ 309562 h 507206"/>
                <a:gd name="connsiteX25" fmla="*/ 423863 w 1883569"/>
                <a:gd name="connsiteY25" fmla="*/ 314325 h 507206"/>
                <a:gd name="connsiteX26" fmla="*/ 469107 w 1883569"/>
                <a:gd name="connsiteY26" fmla="*/ 309562 h 507206"/>
                <a:gd name="connsiteX27" fmla="*/ 661988 w 1883569"/>
                <a:gd name="connsiteY27" fmla="*/ 271462 h 507206"/>
                <a:gd name="connsiteX28" fmla="*/ 966788 w 1883569"/>
                <a:gd name="connsiteY28" fmla="*/ 214312 h 507206"/>
                <a:gd name="connsiteX29" fmla="*/ 1173957 w 1883569"/>
                <a:gd name="connsiteY29" fmla="*/ 173831 h 507206"/>
                <a:gd name="connsiteX30" fmla="*/ 1266825 w 1883569"/>
                <a:gd name="connsiteY30" fmla="*/ 150018 h 507206"/>
                <a:gd name="connsiteX31" fmla="*/ 1383507 w 1883569"/>
                <a:gd name="connsiteY31" fmla="*/ 111918 h 507206"/>
                <a:gd name="connsiteX32" fmla="*/ 1471613 w 1883569"/>
                <a:gd name="connsiteY32" fmla="*/ 76200 h 507206"/>
                <a:gd name="connsiteX33" fmla="*/ 1524000 w 1883569"/>
                <a:gd name="connsiteY33" fmla="*/ 42862 h 507206"/>
                <a:gd name="connsiteX34" fmla="*/ 1550194 w 1883569"/>
                <a:gd name="connsiteY34" fmla="*/ 21431 h 507206"/>
                <a:gd name="connsiteX35" fmla="*/ 1581150 w 1883569"/>
                <a:gd name="connsiteY35" fmla="*/ 7143 h 507206"/>
                <a:gd name="connsiteX36" fmla="*/ 1614488 w 1883569"/>
                <a:gd name="connsiteY36" fmla="*/ 0 h 507206"/>
                <a:gd name="connsiteX37" fmla="*/ 1647825 w 1883569"/>
                <a:gd name="connsiteY37" fmla="*/ 0 h 507206"/>
                <a:gd name="connsiteX38" fmla="*/ 1704975 w 1883569"/>
                <a:gd name="connsiteY38" fmla="*/ 7143 h 507206"/>
                <a:gd name="connsiteX39" fmla="*/ 1754982 w 1883569"/>
                <a:gd name="connsiteY39" fmla="*/ 21431 h 507206"/>
                <a:gd name="connsiteX40" fmla="*/ 1788319 w 1883569"/>
                <a:gd name="connsiteY40" fmla="*/ 30956 h 507206"/>
                <a:gd name="connsiteX41" fmla="*/ 1814513 w 1883569"/>
                <a:gd name="connsiteY41" fmla="*/ 45243 h 507206"/>
                <a:gd name="connsiteX42" fmla="*/ 1838325 w 1883569"/>
                <a:gd name="connsiteY42" fmla="*/ 59531 h 507206"/>
                <a:gd name="connsiteX43" fmla="*/ 1854994 w 1883569"/>
                <a:gd name="connsiteY43" fmla="*/ 71437 h 507206"/>
                <a:gd name="connsiteX44" fmla="*/ 1871663 w 1883569"/>
                <a:gd name="connsiteY44" fmla="*/ 90487 h 507206"/>
                <a:gd name="connsiteX45" fmla="*/ 1878807 w 1883569"/>
                <a:gd name="connsiteY45" fmla="*/ 107156 h 507206"/>
                <a:gd name="connsiteX46" fmla="*/ 1883569 w 1883569"/>
                <a:gd name="connsiteY46" fmla="*/ 133350 h 507206"/>
                <a:gd name="connsiteX47" fmla="*/ 1878807 w 1883569"/>
                <a:gd name="connsiteY47" fmla="*/ 157162 h 507206"/>
                <a:gd name="connsiteX48" fmla="*/ 1871663 w 1883569"/>
                <a:gd name="connsiteY48" fmla="*/ 185737 h 507206"/>
                <a:gd name="connsiteX49" fmla="*/ 1859757 w 1883569"/>
                <a:gd name="connsiteY49" fmla="*/ 211931 h 507206"/>
                <a:gd name="connsiteX50" fmla="*/ 1835944 w 1883569"/>
                <a:gd name="connsiteY50" fmla="*/ 238125 h 507206"/>
                <a:gd name="connsiteX51" fmla="*/ 1790700 w 1883569"/>
                <a:gd name="connsiteY51" fmla="*/ 257175 h 507206"/>
                <a:gd name="connsiteX52" fmla="*/ 1643063 w 1883569"/>
                <a:gd name="connsiteY52" fmla="*/ 285750 h 507206"/>
                <a:gd name="connsiteX53" fmla="*/ 1385888 w 1883569"/>
                <a:gd name="connsiteY53" fmla="*/ 333375 h 507206"/>
                <a:gd name="connsiteX54" fmla="*/ 1209675 w 1883569"/>
                <a:gd name="connsiteY54" fmla="*/ 369093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83569" h="507206">
                  <a:moveTo>
                    <a:pt x="1209675" y="369093"/>
                  </a:moveTo>
                  <a:lnTo>
                    <a:pt x="895350" y="428625"/>
                  </a:lnTo>
                  <a:lnTo>
                    <a:pt x="792957" y="442912"/>
                  </a:lnTo>
                  <a:lnTo>
                    <a:pt x="545307" y="476250"/>
                  </a:lnTo>
                  <a:lnTo>
                    <a:pt x="457200" y="490537"/>
                  </a:lnTo>
                  <a:lnTo>
                    <a:pt x="416719" y="502443"/>
                  </a:lnTo>
                  <a:lnTo>
                    <a:pt x="388144" y="507206"/>
                  </a:lnTo>
                  <a:lnTo>
                    <a:pt x="347663" y="507206"/>
                  </a:lnTo>
                  <a:lnTo>
                    <a:pt x="307182" y="502443"/>
                  </a:lnTo>
                  <a:lnTo>
                    <a:pt x="269082" y="488156"/>
                  </a:lnTo>
                  <a:lnTo>
                    <a:pt x="185738" y="433387"/>
                  </a:lnTo>
                  <a:lnTo>
                    <a:pt x="80963" y="350043"/>
                  </a:lnTo>
                  <a:lnTo>
                    <a:pt x="38100" y="309562"/>
                  </a:lnTo>
                  <a:lnTo>
                    <a:pt x="16669" y="288131"/>
                  </a:lnTo>
                  <a:lnTo>
                    <a:pt x="7144" y="276225"/>
                  </a:lnTo>
                  <a:lnTo>
                    <a:pt x="0" y="252412"/>
                  </a:lnTo>
                  <a:lnTo>
                    <a:pt x="0" y="230981"/>
                  </a:lnTo>
                  <a:lnTo>
                    <a:pt x="4763" y="221456"/>
                  </a:lnTo>
                  <a:lnTo>
                    <a:pt x="21432" y="211931"/>
                  </a:lnTo>
                  <a:lnTo>
                    <a:pt x="42863" y="211931"/>
                  </a:lnTo>
                  <a:lnTo>
                    <a:pt x="90488" y="235743"/>
                  </a:lnTo>
                  <a:lnTo>
                    <a:pt x="147638" y="254793"/>
                  </a:lnTo>
                  <a:lnTo>
                    <a:pt x="230982" y="283368"/>
                  </a:lnTo>
                  <a:lnTo>
                    <a:pt x="302419" y="300037"/>
                  </a:lnTo>
                  <a:lnTo>
                    <a:pt x="373857" y="309562"/>
                  </a:lnTo>
                  <a:lnTo>
                    <a:pt x="423863" y="314325"/>
                  </a:lnTo>
                  <a:lnTo>
                    <a:pt x="469107" y="309562"/>
                  </a:lnTo>
                  <a:lnTo>
                    <a:pt x="661988" y="271462"/>
                  </a:lnTo>
                  <a:lnTo>
                    <a:pt x="966788" y="214312"/>
                  </a:lnTo>
                  <a:lnTo>
                    <a:pt x="1173957" y="173831"/>
                  </a:lnTo>
                  <a:lnTo>
                    <a:pt x="1266825" y="150018"/>
                  </a:lnTo>
                  <a:lnTo>
                    <a:pt x="1383507" y="111918"/>
                  </a:lnTo>
                  <a:lnTo>
                    <a:pt x="1471613" y="76200"/>
                  </a:lnTo>
                  <a:lnTo>
                    <a:pt x="1524000" y="42862"/>
                  </a:lnTo>
                  <a:lnTo>
                    <a:pt x="1550194" y="21431"/>
                  </a:lnTo>
                  <a:lnTo>
                    <a:pt x="1581150" y="7143"/>
                  </a:lnTo>
                  <a:lnTo>
                    <a:pt x="1614488" y="0"/>
                  </a:lnTo>
                  <a:lnTo>
                    <a:pt x="1647825" y="0"/>
                  </a:lnTo>
                  <a:lnTo>
                    <a:pt x="1704975" y="7143"/>
                  </a:lnTo>
                  <a:lnTo>
                    <a:pt x="1754982" y="21431"/>
                  </a:lnTo>
                  <a:lnTo>
                    <a:pt x="1788319" y="30956"/>
                  </a:lnTo>
                  <a:lnTo>
                    <a:pt x="1814513" y="45243"/>
                  </a:lnTo>
                  <a:lnTo>
                    <a:pt x="1838325" y="59531"/>
                  </a:lnTo>
                  <a:lnTo>
                    <a:pt x="1854994" y="71437"/>
                  </a:lnTo>
                  <a:lnTo>
                    <a:pt x="1871663" y="90487"/>
                  </a:lnTo>
                  <a:lnTo>
                    <a:pt x="1878807" y="107156"/>
                  </a:lnTo>
                  <a:lnTo>
                    <a:pt x="1883569" y="133350"/>
                  </a:lnTo>
                  <a:lnTo>
                    <a:pt x="1878807" y="157162"/>
                  </a:lnTo>
                  <a:lnTo>
                    <a:pt x="1871663" y="185737"/>
                  </a:lnTo>
                  <a:lnTo>
                    <a:pt x="1859757" y="211931"/>
                  </a:lnTo>
                  <a:lnTo>
                    <a:pt x="1835944" y="238125"/>
                  </a:lnTo>
                  <a:lnTo>
                    <a:pt x="1790700" y="257175"/>
                  </a:lnTo>
                  <a:lnTo>
                    <a:pt x="1643063" y="285750"/>
                  </a:lnTo>
                  <a:lnTo>
                    <a:pt x="1385888" y="333375"/>
                  </a:lnTo>
                  <a:lnTo>
                    <a:pt x="1209675" y="3690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F4DDD1F5-B100-4341-8E6E-36DAF8D4D0B2}"/>
                </a:ext>
              </a:extLst>
            </p:cNvPr>
            <p:cNvSpPr/>
            <p:nvPr/>
          </p:nvSpPr>
          <p:spPr>
            <a:xfrm>
              <a:off x="3662367" y="2824164"/>
              <a:ext cx="2414587" cy="719137"/>
            </a:xfrm>
            <a:custGeom>
              <a:avLst/>
              <a:gdLst>
                <a:gd name="connsiteX0" fmla="*/ 1700212 w 2414587"/>
                <a:gd name="connsiteY0" fmla="*/ 319087 h 719137"/>
                <a:gd name="connsiteX1" fmla="*/ 1409700 w 2414587"/>
                <a:gd name="connsiteY1" fmla="*/ 390525 h 719137"/>
                <a:gd name="connsiteX2" fmla="*/ 1250156 w 2414587"/>
                <a:gd name="connsiteY2" fmla="*/ 445293 h 719137"/>
                <a:gd name="connsiteX3" fmla="*/ 1028700 w 2414587"/>
                <a:gd name="connsiteY3" fmla="*/ 495300 h 719137"/>
                <a:gd name="connsiteX4" fmla="*/ 788193 w 2414587"/>
                <a:gd name="connsiteY4" fmla="*/ 561975 h 719137"/>
                <a:gd name="connsiteX5" fmla="*/ 633412 w 2414587"/>
                <a:gd name="connsiteY5" fmla="*/ 614362 h 719137"/>
                <a:gd name="connsiteX6" fmla="*/ 571500 w 2414587"/>
                <a:gd name="connsiteY6" fmla="*/ 640556 h 719137"/>
                <a:gd name="connsiteX7" fmla="*/ 511968 w 2414587"/>
                <a:gd name="connsiteY7" fmla="*/ 666750 h 719137"/>
                <a:gd name="connsiteX8" fmla="*/ 478631 w 2414587"/>
                <a:gd name="connsiteY8" fmla="*/ 688181 h 719137"/>
                <a:gd name="connsiteX9" fmla="*/ 438150 w 2414587"/>
                <a:gd name="connsiteY9" fmla="*/ 709612 h 719137"/>
                <a:gd name="connsiteX10" fmla="*/ 421481 w 2414587"/>
                <a:gd name="connsiteY10" fmla="*/ 714375 h 719137"/>
                <a:gd name="connsiteX11" fmla="*/ 392906 w 2414587"/>
                <a:gd name="connsiteY11" fmla="*/ 719137 h 719137"/>
                <a:gd name="connsiteX12" fmla="*/ 376237 w 2414587"/>
                <a:gd name="connsiteY12" fmla="*/ 716756 h 719137"/>
                <a:gd name="connsiteX13" fmla="*/ 335756 w 2414587"/>
                <a:gd name="connsiteY13" fmla="*/ 700087 h 719137"/>
                <a:gd name="connsiteX14" fmla="*/ 207168 w 2414587"/>
                <a:gd name="connsiteY14" fmla="*/ 607218 h 719137"/>
                <a:gd name="connsiteX15" fmla="*/ 116681 w 2414587"/>
                <a:gd name="connsiteY15" fmla="*/ 528637 h 719137"/>
                <a:gd name="connsiteX16" fmla="*/ 28575 w 2414587"/>
                <a:gd name="connsiteY16" fmla="*/ 445293 h 719137"/>
                <a:gd name="connsiteX17" fmla="*/ 14287 w 2414587"/>
                <a:gd name="connsiteY17" fmla="*/ 431006 h 719137"/>
                <a:gd name="connsiteX18" fmla="*/ 2381 w 2414587"/>
                <a:gd name="connsiteY18" fmla="*/ 411956 h 719137"/>
                <a:gd name="connsiteX19" fmla="*/ 0 w 2414587"/>
                <a:gd name="connsiteY19" fmla="*/ 395287 h 719137"/>
                <a:gd name="connsiteX20" fmla="*/ 0 w 2414587"/>
                <a:gd name="connsiteY20" fmla="*/ 383381 h 719137"/>
                <a:gd name="connsiteX21" fmla="*/ 4762 w 2414587"/>
                <a:gd name="connsiteY21" fmla="*/ 369093 h 719137"/>
                <a:gd name="connsiteX22" fmla="*/ 16668 w 2414587"/>
                <a:gd name="connsiteY22" fmla="*/ 364331 h 719137"/>
                <a:gd name="connsiteX23" fmla="*/ 33337 w 2414587"/>
                <a:gd name="connsiteY23" fmla="*/ 364331 h 719137"/>
                <a:gd name="connsiteX24" fmla="*/ 64293 w 2414587"/>
                <a:gd name="connsiteY24" fmla="*/ 381000 h 719137"/>
                <a:gd name="connsiteX25" fmla="*/ 150018 w 2414587"/>
                <a:gd name="connsiteY25" fmla="*/ 416718 h 719137"/>
                <a:gd name="connsiteX26" fmla="*/ 230981 w 2414587"/>
                <a:gd name="connsiteY26" fmla="*/ 445293 h 719137"/>
                <a:gd name="connsiteX27" fmla="*/ 321468 w 2414587"/>
                <a:gd name="connsiteY27" fmla="*/ 466725 h 719137"/>
                <a:gd name="connsiteX28" fmla="*/ 366712 w 2414587"/>
                <a:gd name="connsiteY28" fmla="*/ 471487 h 719137"/>
                <a:gd name="connsiteX29" fmla="*/ 404812 w 2414587"/>
                <a:gd name="connsiteY29" fmla="*/ 469106 h 719137"/>
                <a:gd name="connsiteX30" fmla="*/ 476250 w 2414587"/>
                <a:gd name="connsiteY30" fmla="*/ 457200 h 719137"/>
                <a:gd name="connsiteX31" fmla="*/ 781050 w 2414587"/>
                <a:gd name="connsiteY31" fmla="*/ 373856 h 719137"/>
                <a:gd name="connsiteX32" fmla="*/ 1076325 w 2414587"/>
                <a:gd name="connsiteY32" fmla="*/ 288131 h 719137"/>
                <a:gd name="connsiteX33" fmla="*/ 1254918 w 2414587"/>
                <a:gd name="connsiteY33" fmla="*/ 235743 h 719137"/>
                <a:gd name="connsiteX34" fmla="*/ 1416843 w 2414587"/>
                <a:gd name="connsiteY34" fmla="*/ 183356 h 719137"/>
                <a:gd name="connsiteX35" fmla="*/ 1959768 w 2414587"/>
                <a:gd name="connsiteY35" fmla="*/ 71437 h 719137"/>
                <a:gd name="connsiteX36" fmla="*/ 1978818 w 2414587"/>
                <a:gd name="connsiteY36" fmla="*/ 57150 h 719137"/>
                <a:gd name="connsiteX37" fmla="*/ 2014537 w 2414587"/>
                <a:gd name="connsiteY37" fmla="*/ 35718 h 719137"/>
                <a:gd name="connsiteX38" fmla="*/ 2062162 w 2414587"/>
                <a:gd name="connsiteY38" fmla="*/ 14287 h 719137"/>
                <a:gd name="connsiteX39" fmla="*/ 2114550 w 2414587"/>
                <a:gd name="connsiteY39" fmla="*/ 0 h 719137"/>
                <a:gd name="connsiteX40" fmla="*/ 2150268 w 2414587"/>
                <a:gd name="connsiteY40" fmla="*/ 2381 h 719137"/>
                <a:gd name="connsiteX41" fmla="*/ 2205037 w 2414587"/>
                <a:gd name="connsiteY41" fmla="*/ 9525 h 719137"/>
                <a:gd name="connsiteX42" fmla="*/ 2257425 w 2414587"/>
                <a:gd name="connsiteY42" fmla="*/ 26193 h 719137"/>
                <a:gd name="connsiteX43" fmla="*/ 2316956 w 2414587"/>
                <a:gd name="connsiteY43" fmla="*/ 50006 h 719137"/>
                <a:gd name="connsiteX44" fmla="*/ 2366962 w 2414587"/>
                <a:gd name="connsiteY44" fmla="*/ 80962 h 719137"/>
                <a:gd name="connsiteX45" fmla="*/ 2395537 w 2414587"/>
                <a:gd name="connsiteY45" fmla="*/ 102393 h 719137"/>
                <a:gd name="connsiteX46" fmla="*/ 2407443 w 2414587"/>
                <a:gd name="connsiteY46" fmla="*/ 116681 h 719137"/>
                <a:gd name="connsiteX47" fmla="*/ 2412206 w 2414587"/>
                <a:gd name="connsiteY47" fmla="*/ 130968 h 719137"/>
                <a:gd name="connsiteX48" fmla="*/ 2414587 w 2414587"/>
                <a:gd name="connsiteY48" fmla="*/ 150018 h 719137"/>
                <a:gd name="connsiteX49" fmla="*/ 2409825 w 2414587"/>
                <a:gd name="connsiteY49" fmla="*/ 166687 h 719137"/>
                <a:gd name="connsiteX50" fmla="*/ 2397918 w 2414587"/>
                <a:gd name="connsiteY50" fmla="*/ 190500 h 719137"/>
                <a:gd name="connsiteX51" fmla="*/ 2374106 w 2414587"/>
                <a:gd name="connsiteY51" fmla="*/ 209550 h 719137"/>
                <a:gd name="connsiteX52" fmla="*/ 2328862 w 2414587"/>
                <a:gd name="connsiteY52" fmla="*/ 240506 h 719137"/>
                <a:gd name="connsiteX53" fmla="*/ 2300287 w 2414587"/>
                <a:gd name="connsiteY53" fmla="*/ 250031 h 719137"/>
                <a:gd name="connsiteX54" fmla="*/ 2109787 w 2414587"/>
                <a:gd name="connsiteY54" fmla="*/ 254793 h 719137"/>
                <a:gd name="connsiteX55" fmla="*/ 1964531 w 2414587"/>
                <a:gd name="connsiteY55" fmla="*/ 276225 h 719137"/>
                <a:gd name="connsiteX56" fmla="*/ 1700212 w 2414587"/>
                <a:gd name="connsiteY56" fmla="*/ 319087 h 719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414587" h="719137">
                  <a:moveTo>
                    <a:pt x="1700212" y="319087"/>
                  </a:moveTo>
                  <a:lnTo>
                    <a:pt x="1409700" y="390525"/>
                  </a:lnTo>
                  <a:lnTo>
                    <a:pt x="1250156" y="445293"/>
                  </a:lnTo>
                  <a:lnTo>
                    <a:pt x="1028700" y="495300"/>
                  </a:lnTo>
                  <a:lnTo>
                    <a:pt x="788193" y="561975"/>
                  </a:lnTo>
                  <a:lnTo>
                    <a:pt x="633412" y="614362"/>
                  </a:lnTo>
                  <a:lnTo>
                    <a:pt x="571500" y="640556"/>
                  </a:lnTo>
                  <a:lnTo>
                    <a:pt x="511968" y="666750"/>
                  </a:lnTo>
                  <a:lnTo>
                    <a:pt x="478631" y="688181"/>
                  </a:lnTo>
                  <a:lnTo>
                    <a:pt x="438150" y="709612"/>
                  </a:lnTo>
                  <a:lnTo>
                    <a:pt x="421481" y="714375"/>
                  </a:lnTo>
                  <a:lnTo>
                    <a:pt x="392906" y="719137"/>
                  </a:lnTo>
                  <a:lnTo>
                    <a:pt x="376237" y="716756"/>
                  </a:lnTo>
                  <a:lnTo>
                    <a:pt x="335756" y="700087"/>
                  </a:lnTo>
                  <a:lnTo>
                    <a:pt x="207168" y="607218"/>
                  </a:lnTo>
                  <a:lnTo>
                    <a:pt x="116681" y="528637"/>
                  </a:lnTo>
                  <a:lnTo>
                    <a:pt x="28575" y="445293"/>
                  </a:lnTo>
                  <a:lnTo>
                    <a:pt x="14287" y="431006"/>
                  </a:lnTo>
                  <a:lnTo>
                    <a:pt x="2381" y="411956"/>
                  </a:lnTo>
                  <a:lnTo>
                    <a:pt x="0" y="395287"/>
                  </a:lnTo>
                  <a:lnTo>
                    <a:pt x="0" y="383381"/>
                  </a:lnTo>
                  <a:lnTo>
                    <a:pt x="4762" y="369093"/>
                  </a:lnTo>
                  <a:lnTo>
                    <a:pt x="16668" y="364331"/>
                  </a:lnTo>
                  <a:lnTo>
                    <a:pt x="33337" y="364331"/>
                  </a:lnTo>
                  <a:lnTo>
                    <a:pt x="64293" y="381000"/>
                  </a:lnTo>
                  <a:lnTo>
                    <a:pt x="150018" y="416718"/>
                  </a:lnTo>
                  <a:lnTo>
                    <a:pt x="230981" y="445293"/>
                  </a:lnTo>
                  <a:lnTo>
                    <a:pt x="321468" y="466725"/>
                  </a:lnTo>
                  <a:lnTo>
                    <a:pt x="366712" y="471487"/>
                  </a:lnTo>
                  <a:lnTo>
                    <a:pt x="404812" y="469106"/>
                  </a:lnTo>
                  <a:lnTo>
                    <a:pt x="476250" y="457200"/>
                  </a:lnTo>
                  <a:lnTo>
                    <a:pt x="781050" y="373856"/>
                  </a:lnTo>
                  <a:lnTo>
                    <a:pt x="1076325" y="288131"/>
                  </a:lnTo>
                  <a:lnTo>
                    <a:pt x="1254918" y="235743"/>
                  </a:lnTo>
                  <a:lnTo>
                    <a:pt x="1416843" y="183356"/>
                  </a:lnTo>
                  <a:lnTo>
                    <a:pt x="1959768" y="71437"/>
                  </a:lnTo>
                  <a:lnTo>
                    <a:pt x="1978818" y="57150"/>
                  </a:lnTo>
                  <a:lnTo>
                    <a:pt x="2014537" y="35718"/>
                  </a:lnTo>
                  <a:lnTo>
                    <a:pt x="2062162" y="14287"/>
                  </a:lnTo>
                  <a:lnTo>
                    <a:pt x="2114550" y="0"/>
                  </a:lnTo>
                  <a:lnTo>
                    <a:pt x="2150268" y="2381"/>
                  </a:lnTo>
                  <a:lnTo>
                    <a:pt x="2205037" y="9525"/>
                  </a:lnTo>
                  <a:lnTo>
                    <a:pt x="2257425" y="26193"/>
                  </a:lnTo>
                  <a:lnTo>
                    <a:pt x="2316956" y="50006"/>
                  </a:lnTo>
                  <a:lnTo>
                    <a:pt x="2366962" y="80962"/>
                  </a:lnTo>
                  <a:lnTo>
                    <a:pt x="2395537" y="102393"/>
                  </a:lnTo>
                  <a:lnTo>
                    <a:pt x="2407443" y="116681"/>
                  </a:lnTo>
                  <a:lnTo>
                    <a:pt x="2412206" y="130968"/>
                  </a:lnTo>
                  <a:lnTo>
                    <a:pt x="2414587" y="150018"/>
                  </a:lnTo>
                  <a:lnTo>
                    <a:pt x="2409825" y="166687"/>
                  </a:lnTo>
                  <a:lnTo>
                    <a:pt x="2397918" y="190500"/>
                  </a:lnTo>
                  <a:lnTo>
                    <a:pt x="2374106" y="209550"/>
                  </a:lnTo>
                  <a:lnTo>
                    <a:pt x="2328862" y="240506"/>
                  </a:lnTo>
                  <a:lnTo>
                    <a:pt x="2300287" y="250031"/>
                  </a:lnTo>
                  <a:lnTo>
                    <a:pt x="2109787" y="254793"/>
                  </a:lnTo>
                  <a:lnTo>
                    <a:pt x="1964531" y="276225"/>
                  </a:lnTo>
                  <a:lnTo>
                    <a:pt x="1700212" y="319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9">
              <a:extLst>
                <a:ext uri="{FF2B5EF4-FFF2-40B4-BE49-F238E27FC236}">
                  <a16:creationId xmlns:a16="http://schemas.microsoft.com/office/drawing/2014/main" id="{CD5ED002-C6B4-4704-AECD-87E92CB5BCDE}"/>
                </a:ext>
              </a:extLst>
            </p:cNvPr>
            <p:cNvSpPr/>
            <p:nvPr/>
          </p:nvSpPr>
          <p:spPr>
            <a:xfrm rot="16200000">
              <a:off x="5736434" y="3132932"/>
              <a:ext cx="1998663" cy="476250"/>
            </a:xfrm>
            <a:custGeom>
              <a:avLst/>
              <a:gdLst>
                <a:gd name="connsiteX0" fmla="*/ 983456 w 1997869"/>
                <a:gd name="connsiteY0" fmla="*/ 395288 h 476250"/>
                <a:gd name="connsiteX1" fmla="*/ 321469 w 1997869"/>
                <a:gd name="connsiteY1" fmla="*/ 397669 h 476250"/>
                <a:gd name="connsiteX2" fmla="*/ 183356 w 1997869"/>
                <a:gd name="connsiteY2" fmla="*/ 392907 h 476250"/>
                <a:gd name="connsiteX3" fmla="*/ 133350 w 1997869"/>
                <a:gd name="connsiteY3" fmla="*/ 385763 h 476250"/>
                <a:gd name="connsiteX4" fmla="*/ 80962 w 1997869"/>
                <a:gd name="connsiteY4" fmla="*/ 369094 h 476250"/>
                <a:gd name="connsiteX5" fmla="*/ 45244 w 1997869"/>
                <a:gd name="connsiteY5" fmla="*/ 352425 h 476250"/>
                <a:gd name="connsiteX6" fmla="*/ 16669 w 1997869"/>
                <a:gd name="connsiteY6" fmla="*/ 328613 h 476250"/>
                <a:gd name="connsiteX7" fmla="*/ 2381 w 1997869"/>
                <a:gd name="connsiteY7" fmla="*/ 307182 h 476250"/>
                <a:gd name="connsiteX8" fmla="*/ 0 w 1997869"/>
                <a:gd name="connsiteY8" fmla="*/ 285750 h 476250"/>
                <a:gd name="connsiteX9" fmla="*/ 4762 w 1997869"/>
                <a:gd name="connsiteY9" fmla="*/ 266700 h 476250"/>
                <a:gd name="connsiteX10" fmla="*/ 28575 w 1997869"/>
                <a:gd name="connsiteY10" fmla="*/ 240507 h 476250"/>
                <a:gd name="connsiteX11" fmla="*/ 85725 w 1997869"/>
                <a:gd name="connsiteY11" fmla="*/ 197644 h 476250"/>
                <a:gd name="connsiteX12" fmla="*/ 138112 w 1997869"/>
                <a:gd name="connsiteY12" fmla="*/ 169069 h 476250"/>
                <a:gd name="connsiteX13" fmla="*/ 200025 w 1997869"/>
                <a:gd name="connsiteY13" fmla="*/ 150019 h 476250"/>
                <a:gd name="connsiteX14" fmla="*/ 247650 w 1997869"/>
                <a:gd name="connsiteY14" fmla="*/ 142875 h 476250"/>
                <a:gd name="connsiteX15" fmla="*/ 352425 w 1997869"/>
                <a:gd name="connsiteY15" fmla="*/ 140494 h 476250"/>
                <a:gd name="connsiteX16" fmla="*/ 490537 w 1997869"/>
                <a:gd name="connsiteY16" fmla="*/ 152400 h 476250"/>
                <a:gd name="connsiteX17" fmla="*/ 714375 w 1997869"/>
                <a:gd name="connsiteY17" fmla="*/ 173832 h 476250"/>
                <a:gd name="connsiteX18" fmla="*/ 869156 w 1997869"/>
                <a:gd name="connsiteY18" fmla="*/ 188119 h 476250"/>
                <a:gd name="connsiteX19" fmla="*/ 885825 w 1997869"/>
                <a:gd name="connsiteY19" fmla="*/ 192882 h 476250"/>
                <a:gd name="connsiteX20" fmla="*/ 1443037 w 1997869"/>
                <a:gd name="connsiteY20" fmla="*/ 197644 h 476250"/>
                <a:gd name="connsiteX21" fmla="*/ 1709737 w 1997869"/>
                <a:gd name="connsiteY21" fmla="*/ 192882 h 476250"/>
                <a:gd name="connsiteX22" fmla="*/ 1747837 w 1997869"/>
                <a:gd name="connsiteY22" fmla="*/ 180975 h 476250"/>
                <a:gd name="connsiteX23" fmla="*/ 1790700 w 1997869"/>
                <a:gd name="connsiteY23" fmla="*/ 161925 h 476250"/>
                <a:gd name="connsiteX24" fmla="*/ 1838325 w 1997869"/>
                <a:gd name="connsiteY24" fmla="*/ 130969 h 476250"/>
                <a:gd name="connsiteX25" fmla="*/ 1888331 w 1997869"/>
                <a:gd name="connsiteY25" fmla="*/ 83344 h 476250"/>
                <a:gd name="connsiteX26" fmla="*/ 1928812 w 1997869"/>
                <a:gd name="connsiteY26" fmla="*/ 35719 h 476250"/>
                <a:gd name="connsiteX27" fmla="*/ 1947862 w 1997869"/>
                <a:gd name="connsiteY27" fmla="*/ 11907 h 476250"/>
                <a:gd name="connsiteX28" fmla="*/ 1964531 w 1997869"/>
                <a:gd name="connsiteY28" fmla="*/ 2382 h 476250"/>
                <a:gd name="connsiteX29" fmla="*/ 1985962 w 1997869"/>
                <a:gd name="connsiteY29" fmla="*/ 0 h 476250"/>
                <a:gd name="connsiteX30" fmla="*/ 1995487 w 1997869"/>
                <a:gd name="connsiteY30" fmla="*/ 4763 h 476250"/>
                <a:gd name="connsiteX31" fmla="*/ 1997869 w 1997869"/>
                <a:gd name="connsiteY31" fmla="*/ 16669 h 476250"/>
                <a:gd name="connsiteX32" fmla="*/ 1988344 w 1997869"/>
                <a:gd name="connsiteY32" fmla="*/ 80963 h 476250"/>
                <a:gd name="connsiteX33" fmla="*/ 1974056 w 1997869"/>
                <a:gd name="connsiteY33" fmla="*/ 138113 h 476250"/>
                <a:gd name="connsiteX34" fmla="*/ 1952625 w 1997869"/>
                <a:gd name="connsiteY34" fmla="*/ 209550 h 476250"/>
                <a:gd name="connsiteX35" fmla="*/ 1926431 w 1997869"/>
                <a:gd name="connsiteY35" fmla="*/ 278607 h 476250"/>
                <a:gd name="connsiteX36" fmla="*/ 1883569 w 1997869"/>
                <a:gd name="connsiteY36" fmla="*/ 361950 h 476250"/>
                <a:gd name="connsiteX37" fmla="*/ 1859756 w 1997869"/>
                <a:gd name="connsiteY37" fmla="*/ 400050 h 476250"/>
                <a:gd name="connsiteX38" fmla="*/ 1838325 w 1997869"/>
                <a:gd name="connsiteY38" fmla="*/ 431007 h 476250"/>
                <a:gd name="connsiteX39" fmla="*/ 1816894 w 1997869"/>
                <a:gd name="connsiteY39" fmla="*/ 450057 h 476250"/>
                <a:gd name="connsiteX40" fmla="*/ 1785937 w 1997869"/>
                <a:gd name="connsiteY40" fmla="*/ 464344 h 476250"/>
                <a:gd name="connsiteX41" fmla="*/ 1752600 w 1997869"/>
                <a:gd name="connsiteY41" fmla="*/ 473869 h 476250"/>
                <a:gd name="connsiteX42" fmla="*/ 1719262 w 1997869"/>
                <a:gd name="connsiteY42" fmla="*/ 476250 h 476250"/>
                <a:gd name="connsiteX43" fmla="*/ 1671637 w 1997869"/>
                <a:gd name="connsiteY43" fmla="*/ 469107 h 476250"/>
                <a:gd name="connsiteX44" fmla="*/ 1626394 w 1997869"/>
                <a:gd name="connsiteY44" fmla="*/ 452438 h 476250"/>
                <a:gd name="connsiteX45" fmla="*/ 1495425 w 1997869"/>
                <a:gd name="connsiteY45" fmla="*/ 419100 h 476250"/>
                <a:gd name="connsiteX46" fmla="*/ 1364456 w 1997869"/>
                <a:gd name="connsiteY46" fmla="*/ 395288 h 476250"/>
                <a:gd name="connsiteX47" fmla="*/ 983456 w 1997869"/>
                <a:gd name="connsiteY47" fmla="*/ 395288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97869" h="476250">
                  <a:moveTo>
                    <a:pt x="983456" y="395288"/>
                  </a:moveTo>
                  <a:lnTo>
                    <a:pt x="321469" y="397669"/>
                  </a:lnTo>
                  <a:lnTo>
                    <a:pt x="183356" y="392907"/>
                  </a:lnTo>
                  <a:lnTo>
                    <a:pt x="133350" y="385763"/>
                  </a:lnTo>
                  <a:lnTo>
                    <a:pt x="80962" y="369094"/>
                  </a:lnTo>
                  <a:lnTo>
                    <a:pt x="45244" y="352425"/>
                  </a:lnTo>
                  <a:lnTo>
                    <a:pt x="16669" y="328613"/>
                  </a:lnTo>
                  <a:lnTo>
                    <a:pt x="2381" y="307182"/>
                  </a:lnTo>
                  <a:lnTo>
                    <a:pt x="0" y="285750"/>
                  </a:lnTo>
                  <a:lnTo>
                    <a:pt x="4762" y="266700"/>
                  </a:lnTo>
                  <a:lnTo>
                    <a:pt x="28575" y="240507"/>
                  </a:lnTo>
                  <a:lnTo>
                    <a:pt x="85725" y="197644"/>
                  </a:lnTo>
                  <a:lnTo>
                    <a:pt x="138112" y="169069"/>
                  </a:lnTo>
                  <a:lnTo>
                    <a:pt x="200025" y="150019"/>
                  </a:lnTo>
                  <a:lnTo>
                    <a:pt x="247650" y="142875"/>
                  </a:lnTo>
                  <a:lnTo>
                    <a:pt x="352425" y="140494"/>
                  </a:lnTo>
                  <a:lnTo>
                    <a:pt x="490537" y="152400"/>
                  </a:lnTo>
                  <a:lnTo>
                    <a:pt x="714375" y="173832"/>
                  </a:lnTo>
                  <a:lnTo>
                    <a:pt x="869156" y="188119"/>
                  </a:lnTo>
                  <a:lnTo>
                    <a:pt x="885825" y="192882"/>
                  </a:lnTo>
                  <a:lnTo>
                    <a:pt x="1443037" y="197644"/>
                  </a:lnTo>
                  <a:lnTo>
                    <a:pt x="1709737" y="192882"/>
                  </a:lnTo>
                  <a:lnTo>
                    <a:pt x="1747837" y="180975"/>
                  </a:lnTo>
                  <a:lnTo>
                    <a:pt x="1790700" y="161925"/>
                  </a:lnTo>
                  <a:lnTo>
                    <a:pt x="1838325" y="130969"/>
                  </a:lnTo>
                  <a:lnTo>
                    <a:pt x="1888331" y="83344"/>
                  </a:lnTo>
                  <a:lnTo>
                    <a:pt x="1928812" y="35719"/>
                  </a:lnTo>
                  <a:lnTo>
                    <a:pt x="1947862" y="11907"/>
                  </a:lnTo>
                  <a:lnTo>
                    <a:pt x="1964531" y="2382"/>
                  </a:lnTo>
                  <a:lnTo>
                    <a:pt x="1985962" y="0"/>
                  </a:lnTo>
                  <a:lnTo>
                    <a:pt x="1995487" y="4763"/>
                  </a:lnTo>
                  <a:lnTo>
                    <a:pt x="1997869" y="16669"/>
                  </a:lnTo>
                  <a:lnTo>
                    <a:pt x="1988344" y="80963"/>
                  </a:lnTo>
                  <a:lnTo>
                    <a:pt x="1974056" y="138113"/>
                  </a:lnTo>
                  <a:lnTo>
                    <a:pt x="1952625" y="209550"/>
                  </a:lnTo>
                  <a:lnTo>
                    <a:pt x="1926431" y="278607"/>
                  </a:lnTo>
                  <a:lnTo>
                    <a:pt x="1883569" y="361950"/>
                  </a:lnTo>
                  <a:lnTo>
                    <a:pt x="1859756" y="400050"/>
                  </a:lnTo>
                  <a:lnTo>
                    <a:pt x="1838325" y="431007"/>
                  </a:lnTo>
                  <a:lnTo>
                    <a:pt x="1816894" y="450057"/>
                  </a:lnTo>
                  <a:lnTo>
                    <a:pt x="1785937" y="464344"/>
                  </a:lnTo>
                  <a:lnTo>
                    <a:pt x="1752600" y="473869"/>
                  </a:lnTo>
                  <a:lnTo>
                    <a:pt x="1719262" y="476250"/>
                  </a:lnTo>
                  <a:lnTo>
                    <a:pt x="1671637" y="469107"/>
                  </a:lnTo>
                  <a:lnTo>
                    <a:pt x="1626394" y="452438"/>
                  </a:lnTo>
                  <a:lnTo>
                    <a:pt x="1495425" y="419100"/>
                  </a:lnTo>
                  <a:lnTo>
                    <a:pt x="1364456" y="395288"/>
                  </a:lnTo>
                  <a:lnTo>
                    <a:pt x="983456" y="3952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1">
              <a:extLst>
                <a:ext uri="{FF2B5EF4-FFF2-40B4-BE49-F238E27FC236}">
                  <a16:creationId xmlns:a16="http://schemas.microsoft.com/office/drawing/2014/main" id="{8CB4E6C7-9523-41D6-B577-39D36BE57D09}"/>
                </a:ext>
              </a:extLst>
            </p:cNvPr>
            <p:cNvSpPr/>
            <p:nvPr/>
          </p:nvSpPr>
          <p:spPr>
            <a:xfrm rot="16200000">
              <a:off x="3130554" y="3775076"/>
              <a:ext cx="3565525" cy="387350"/>
            </a:xfrm>
            <a:custGeom>
              <a:avLst/>
              <a:gdLst>
                <a:gd name="connsiteX0" fmla="*/ 1978025 w 3565525"/>
                <a:gd name="connsiteY0" fmla="*/ 384175 h 387350"/>
                <a:gd name="connsiteX1" fmla="*/ 1193800 w 3565525"/>
                <a:gd name="connsiteY1" fmla="*/ 377825 h 387350"/>
                <a:gd name="connsiteX2" fmla="*/ 590550 w 3565525"/>
                <a:gd name="connsiteY2" fmla="*/ 365125 h 387350"/>
                <a:gd name="connsiteX3" fmla="*/ 444500 w 3565525"/>
                <a:gd name="connsiteY3" fmla="*/ 361950 h 387350"/>
                <a:gd name="connsiteX4" fmla="*/ 342900 w 3565525"/>
                <a:gd name="connsiteY4" fmla="*/ 355600 h 387350"/>
                <a:gd name="connsiteX5" fmla="*/ 250825 w 3565525"/>
                <a:gd name="connsiteY5" fmla="*/ 342900 h 387350"/>
                <a:gd name="connsiteX6" fmla="*/ 168275 w 3565525"/>
                <a:gd name="connsiteY6" fmla="*/ 323850 h 387350"/>
                <a:gd name="connsiteX7" fmla="*/ 104775 w 3565525"/>
                <a:gd name="connsiteY7" fmla="*/ 301625 h 387350"/>
                <a:gd name="connsiteX8" fmla="*/ 66675 w 3565525"/>
                <a:gd name="connsiteY8" fmla="*/ 282575 h 387350"/>
                <a:gd name="connsiteX9" fmla="*/ 38100 w 3565525"/>
                <a:gd name="connsiteY9" fmla="*/ 254000 h 387350"/>
                <a:gd name="connsiteX10" fmla="*/ 12700 w 3565525"/>
                <a:gd name="connsiteY10" fmla="*/ 215900 h 387350"/>
                <a:gd name="connsiteX11" fmla="*/ 0 w 3565525"/>
                <a:gd name="connsiteY11" fmla="*/ 174625 h 387350"/>
                <a:gd name="connsiteX12" fmla="*/ 6350 w 3565525"/>
                <a:gd name="connsiteY12" fmla="*/ 149225 h 387350"/>
                <a:gd name="connsiteX13" fmla="*/ 34925 w 3565525"/>
                <a:gd name="connsiteY13" fmla="*/ 127000 h 387350"/>
                <a:gd name="connsiteX14" fmla="*/ 82550 w 3565525"/>
                <a:gd name="connsiteY14" fmla="*/ 98425 h 387350"/>
                <a:gd name="connsiteX15" fmla="*/ 152400 w 3565525"/>
                <a:gd name="connsiteY15" fmla="*/ 69850 h 387350"/>
                <a:gd name="connsiteX16" fmla="*/ 247650 w 3565525"/>
                <a:gd name="connsiteY16" fmla="*/ 44450 h 387350"/>
                <a:gd name="connsiteX17" fmla="*/ 387350 w 3565525"/>
                <a:gd name="connsiteY17" fmla="*/ 28575 h 387350"/>
                <a:gd name="connsiteX18" fmla="*/ 473075 w 3565525"/>
                <a:gd name="connsiteY18" fmla="*/ 28575 h 387350"/>
                <a:gd name="connsiteX19" fmla="*/ 520700 w 3565525"/>
                <a:gd name="connsiteY19" fmla="*/ 41275 h 387350"/>
                <a:gd name="connsiteX20" fmla="*/ 596900 w 3565525"/>
                <a:gd name="connsiteY20" fmla="*/ 60325 h 387350"/>
                <a:gd name="connsiteX21" fmla="*/ 669925 w 3565525"/>
                <a:gd name="connsiteY21" fmla="*/ 76200 h 387350"/>
                <a:gd name="connsiteX22" fmla="*/ 790575 w 3565525"/>
                <a:gd name="connsiteY22" fmla="*/ 95250 h 387350"/>
                <a:gd name="connsiteX23" fmla="*/ 942975 w 3565525"/>
                <a:gd name="connsiteY23" fmla="*/ 114300 h 387350"/>
                <a:gd name="connsiteX24" fmla="*/ 1152525 w 3565525"/>
                <a:gd name="connsiteY24" fmla="*/ 133350 h 387350"/>
                <a:gd name="connsiteX25" fmla="*/ 1447800 w 3565525"/>
                <a:gd name="connsiteY25" fmla="*/ 152400 h 387350"/>
                <a:gd name="connsiteX26" fmla="*/ 1866900 w 3565525"/>
                <a:gd name="connsiteY26" fmla="*/ 165100 h 387350"/>
                <a:gd name="connsiteX27" fmla="*/ 2479675 w 3565525"/>
                <a:gd name="connsiteY27" fmla="*/ 161925 h 387350"/>
                <a:gd name="connsiteX28" fmla="*/ 2670175 w 3565525"/>
                <a:gd name="connsiteY28" fmla="*/ 165100 h 387350"/>
                <a:gd name="connsiteX29" fmla="*/ 3146425 w 3565525"/>
                <a:gd name="connsiteY29" fmla="*/ 165100 h 387350"/>
                <a:gd name="connsiteX30" fmla="*/ 3219450 w 3565525"/>
                <a:gd name="connsiteY30" fmla="*/ 155575 h 387350"/>
                <a:gd name="connsiteX31" fmla="*/ 3276600 w 3565525"/>
                <a:gd name="connsiteY31" fmla="*/ 139700 h 387350"/>
                <a:gd name="connsiteX32" fmla="*/ 3343275 w 3565525"/>
                <a:gd name="connsiteY32" fmla="*/ 111125 h 387350"/>
                <a:gd name="connsiteX33" fmla="*/ 3425825 w 3565525"/>
                <a:gd name="connsiteY33" fmla="*/ 69850 h 387350"/>
                <a:gd name="connsiteX34" fmla="*/ 3524250 w 3565525"/>
                <a:gd name="connsiteY34" fmla="*/ 0 h 387350"/>
                <a:gd name="connsiteX35" fmla="*/ 3565525 w 3565525"/>
                <a:gd name="connsiteY35" fmla="*/ 139700 h 387350"/>
                <a:gd name="connsiteX36" fmla="*/ 3457575 w 3565525"/>
                <a:gd name="connsiteY36" fmla="*/ 234950 h 387350"/>
                <a:gd name="connsiteX37" fmla="*/ 3327400 w 3565525"/>
                <a:gd name="connsiteY37" fmla="*/ 384175 h 387350"/>
                <a:gd name="connsiteX38" fmla="*/ 3292475 w 3565525"/>
                <a:gd name="connsiteY38" fmla="*/ 387350 h 387350"/>
                <a:gd name="connsiteX39" fmla="*/ 2730500 w 3565525"/>
                <a:gd name="connsiteY39" fmla="*/ 387350 h 387350"/>
                <a:gd name="connsiteX40" fmla="*/ 2562225 w 3565525"/>
                <a:gd name="connsiteY40" fmla="*/ 381000 h 387350"/>
                <a:gd name="connsiteX41" fmla="*/ 1978025 w 3565525"/>
                <a:gd name="connsiteY41" fmla="*/ 384175 h 387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565525" h="387350">
                  <a:moveTo>
                    <a:pt x="1978025" y="384175"/>
                  </a:moveTo>
                  <a:lnTo>
                    <a:pt x="1193800" y="377825"/>
                  </a:lnTo>
                  <a:lnTo>
                    <a:pt x="590550" y="365125"/>
                  </a:lnTo>
                  <a:lnTo>
                    <a:pt x="444500" y="361950"/>
                  </a:lnTo>
                  <a:lnTo>
                    <a:pt x="342900" y="355600"/>
                  </a:lnTo>
                  <a:lnTo>
                    <a:pt x="250825" y="342900"/>
                  </a:lnTo>
                  <a:lnTo>
                    <a:pt x="168275" y="323850"/>
                  </a:lnTo>
                  <a:lnTo>
                    <a:pt x="104775" y="301625"/>
                  </a:lnTo>
                  <a:lnTo>
                    <a:pt x="66675" y="282575"/>
                  </a:lnTo>
                  <a:lnTo>
                    <a:pt x="38100" y="254000"/>
                  </a:lnTo>
                  <a:lnTo>
                    <a:pt x="12700" y="215900"/>
                  </a:lnTo>
                  <a:lnTo>
                    <a:pt x="0" y="174625"/>
                  </a:lnTo>
                  <a:lnTo>
                    <a:pt x="6350" y="149225"/>
                  </a:lnTo>
                  <a:lnTo>
                    <a:pt x="34925" y="127000"/>
                  </a:lnTo>
                  <a:lnTo>
                    <a:pt x="82550" y="98425"/>
                  </a:lnTo>
                  <a:lnTo>
                    <a:pt x="152400" y="69850"/>
                  </a:lnTo>
                  <a:lnTo>
                    <a:pt x="247650" y="44450"/>
                  </a:lnTo>
                  <a:lnTo>
                    <a:pt x="387350" y="28575"/>
                  </a:lnTo>
                  <a:lnTo>
                    <a:pt x="473075" y="28575"/>
                  </a:lnTo>
                  <a:lnTo>
                    <a:pt x="520700" y="41275"/>
                  </a:lnTo>
                  <a:lnTo>
                    <a:pt x="596900" y="60325"/>
                  </a:lnTo>
                  <a:lnTo>
                    <a:pt x="669925" y="76200"/>
                  </a:lnTo>
                  <a:lnTo>
                    <a:pt x="790575" y="95250"/>
                  </a:lnTo>
                  <a:lnTo>
                    <a:pt x="942975" y="114300"/>
                  </a:lnTo>
                  <a:lnTo>
                    <a:pt x="1152525" y="133350"/>
                  </a:lnTo>
                  <a:lnTo>
                    <a:pt x="1447800" y="152400"/>
                  </a:lnTo>
                  <a:lnTo>
                    <a:pt x="1866900" y="165100"/>
                  </a:lnTo>
                  <a:lnTo>
                    <a:pt x="2479675" y="161925"/>
                  </a:lnTo>
                  <a:lnTo>
                    <a:pt x="2670175" y="165100"/>
                  </a:lnTo>
                  <a:lnTo>
                    <a:pt x="3146425" y="165100"/>
                  </a:lnTo>
                  <a:lnTo>
                    <a:pt x="3219450" y="155575"/>
                  </a:lnTo>
                  <a:lnTo>
                    <a:pt x="3276600" y="139700"/>
                  </a:lnTo>
                  <a:lnTo>
                    <a:pt x="3343275" y="111125"/>
                  </a:lnTo>
                  <a:lnTo>
                    <a:pt x="3425825" y="69850"/>
                  </a:lnTo>
                  <a:lnTo>
                    <a:pt x="3524250" y="0"/>
                  </a:lnTo>
                  <a:lnTo>
                    <a:pt x="3565525" y="139700"/>
                  </a:lnTo>
                  <a:lnTo>
                    <a:pt x="3457575" y="234950"/>
                  </a:lnTo>
                  <a:lnTo>
                    <a:pt x="3327400" y="384175"/>
                  </a:lnTo>
                  <a:lnTo>
                    <a:pt x="3292475" y="387350"/>
                  </a:lnTo>
                  <a:lnTo>
                    <a:pt x="2730500" y="387350"/>
                  </a:lnTo>
                  <a:lnTo>
                    <a:pt x="2562225" y="381000"/>
                  </a:lnTo>
                  <a:lnTo>
                    <a:pt x="1978025" y="384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45D36AFB-5CEC-4B8D-AC3E-2F90A0D51899}"/>
                </a:ext>
              </a:extLst>
            </p:cNvPr>
            <p:cNvSpPr/>
            <p:nvPr/>
          </p:nvSpPr>
          <p:spPr>
            <a:xfrm rot="16200000">
              <a:off x="5650708" y="3461545"/>
              <a:ext cx="4356100" cy="585787"/>
            </a:xfrm>
            <a:custGeom>
              <a:avLst/>
              <a:gdLst>
                <a:gd name="connsiteX0" fmla="*/ 2834993 w 4356639"/>
                <a:gd name="connsiteY0" fmla="*/ 490739 h 586063"/>
                <a:gd name="connsiteX1" fmla="*/ 1680519 w 4356639"/>
                <a:gd name="connsiteY1" fmla="*/ 497800 h 586063"/>
                <a:gd name="connsiteX2" fmla="*/ 1052089 w 4356639"/>
                <a:gd name="connsiteY2" fmla="*/ 497800 h 586063"/>
                <a:gd name="connsiteX3" fmla="*/ 822607 w 4356639"/>
                <a:gd name="connsiteY3" fmla="*/ 494270 h 586063"/>
                <a:gd name="connsiteX4" fmla="*/ 727283 w 4356639"/>
                <a:gd name="connsiteY4" fmla="*/ 508392 h 586063"/>
                <a:gd name="connsiteX5" fmla="*/ 508392 w 4356639"/>
                <a:gd name="connsiteY5" fmla="*/ 543697 h 586063"/>
                <a:gd name="connsiteX6" fmla="*/ 476618 w 4356639"/>
                <a:gd name="connsiteY6" fmla="*/ 547227 h 586063"/>
                <a:gd name="connsiteX7" fmla="*/ 451904 w 4356639"/>
                <a:gd name="connsiteY7" fmla="*/ 547227 h 586063"/>
                <a:gd name="connsiteX8" fmla="*/ 367172 w 4356639"/>
                <a:gd name="connsiteY8" fmla="*/ 526044 h 586063"/>
                <a:gd name="connsiteX9" fmla="*/ 285970 w 4356639"/>
                <a:gd name="connsiteY9" fmla="*/ 490739 h 586063"/>
                <a:gd name="connsiteX10" fmla="*/ 180055 w 4356639"/>
                <a:gd name="connsiteY10" fmla="*/ 441312 h 586063"/>
                <a:gd name="connsiteX11" fmla="*/ 67079 w 4356639"/>
                <a:gd name="connsiteY11" fmla="*/ 384824 h 586063"/>
                <a:gd name="connsiteX12" fmla="*/ 31774 w 4356639"/>
                <a:gd name="connsiteY12" fmla="*/ 360111 h 586063"/>
                <a:gd name="connsiteX13" fmla="*/ 7061 w 4356639"/>
                <a:gd name="connsiteY13" fmla="*/ 342458 h 586063"/>
                <a:gd name="connsiteX14" fmla="*/ 0 w 4356639"/>
                <a:gd name="connsiteY14" fmla="*/ 324806 h 586063"/>
                <a:gd name="connsiteX15" fmla="*/ 3530 w 4356639"/>
                <a:gd name="connsiteY15" fmla="*/ 303623 h 586063"/>
                <a:gd name="connsiteX16" fmla="*/ 31774 w 4356639"/>
                <a:gd name="connsiteY16" fmla="*/ 261257 h 586063"/>
                <a:gd name="connsiteX17" fmla="*/ 63549 w 4356639"/>
                <a:gd name="connsiteY17" fmla="*/ 236543 h 586063"/>
                <a:gd name="connsiteX18" fmla="*/ 116506 w 4356639"/>
                <a:gd name="connsiteY18" fmla="*/ 201238 h 586063"/>
                <a:gd name="connsiteX19" fmla="*/ 162403 w 4356639"/>
                <a:gd name="connsiteY19" fmla="*/ 176525 h 586063"/>
                <a:gd name="connsiteX20" fmla="*/ 504862 w 4356639"/>
                <a:gd name="connsiteY20" fmla="*/ 229482 h 586063"/>
                <a:gd name="connsiteX21" fmla="*/ 596655 w 4356639"/>
                <a:gd name="connsiteY21" fmla="*/ 250665 h 586063"/>
                <a:gd name="connsiteX22" fmla="*/ 646082 w 4356639"/>
                <a:gd name="connsiteY22" fmla="*/ 261257 h 586063"/>
                <a:gd name="connsiteX23" fmla="*/ 716692 w 4356639"/>
                <a:gd name="connsiteY23" fmla="*/ 268318 h 586063"/>
                <a:gd name="connsiteX24" fmla="*/ 1285103 w 4356639"/>
                <a:gd name="connsiteY24" fmla="*/ 271848 h 586063"/>
                <a:gd name="connsiteX25" fmla="*/ 2213625 w 4356639"/>
                <a:gd name="connsiteY25" fmla="*/ 268318 h 586063"/>
                <a:gd name="connsiteX26" fmla="*/ 2859706 w 4356639"/>
                <a:gd name="connsiteY26" fmla="*/ 268318 h 586063"/>
                <a:gd name="connsiteX27" fmla="*/ 3456361 w 4356639"/>
                <a:gd name="connsiteY27" fmla="*/ 271848 h 586063"/>
                <a:gd name="connsiteX28" fmla="*/ 3781167 w 4356639"/>
                <a:gd name="connsiteY28" fmla="*/ 268318 h 586063"/>
                <a:gd name="connsiteX29" fmla="*/ 3950631 w 4356639"/>
                <a:gd name="connsiteY29" fmla="*/ 250665 h 586063"/>
                <a:gd name="connsiteX30" fmla="*/ 4038894 w 4356639"/>
                <a:gd name="connsiteY30" fmla="*/ 233013 h 586063"/>
                <a:gd name="connsiteX31" fmla="*/ 4113035 w 4356639"/>
                <a:gd name="connsiteY31" fmla="*/ 197708 h 586063"/>
                <a:gd name="connsiteX32" fmla="*/ 4169523 w 4356639"/>
                <a:gd name="connsiteY32" fmla="*/ 158872 h 586063"/>
                <a:gd name="connsiteX33" fmla="*/ 4229541 w 4356639"/>
                <a:gd name="connsiteY33" fmla="*/ 102384 h 586063"/>
                <a:gd name="connsiteX34" fmla="*/ 4282499 w 4356639"/>
                <a:gd name="connsiteY34" fmla="*/ 42366 h 586063"/>
                <a:gd name="connsiteX35" fmla="*/ 4310743 w 4356639"/>
                <a:gd name="connsiteY35" fmla="*/ 10591 h 586063"/>
                <a:gd name="connsiteX36" fmla="*/ 4331926 w 4356639"/>
                <a:gd name="connsiteY36" fmla="*/ 0 h 586063"/>
                <a:gd name="connsiteX37" fmla="*/ 4342517 w 4356639"/>
                <a:gd name="connsiteY37" fmla="*/ 0 h 586063"/>
                <a:gd name="connsiteX38" fmla="*/ 4353109 w 4356639"/>
                <a:gd name="connsiteY38" fmla="*/ 7061 h 586063"/>
                <a:gd name="connsiteX39" fmla="*/ 4356639 w 4356639"/>
                <a:gd name="connsiteY39" fmla="*/ 31774 h 586063"/>
                <a:gd name="connsiteX40" fmla="*/ 4356639 w 4356639"/>
                <a:gd name="connsiteY40" fmla="*/ 109445 h 586063"/>
                <a:gd name="connsiteX41" fmla="*/ 4349578 w 4356639"/>
                <a:gd name="connsiteY41" fmla="*/ 148281 h 586063"/>
                <a:gd name="connsiteX42" fmla="*/ 4335456 w 4356639"/>
                <a:gd name="connsiteY42" fmla="*/ 208299 h 586063"/>
                <a:gd name="connsiteX43" fmla="*/ 4314273 w 4356639"/>
                <a:gd name="connsiteY43" fmla="*/ 275379 h 586063"/>
                <a:gd name="connsiteX44" fmla="*/ 4264846 w 4356639"/>
                <a:gd name="connsiteY44" fmla="*/ 367172 h 586063"/>
                <a:gd name="connsiteX45" fmla="*/ 4215419 w 4356639"/>
                <a:gd name="connsiteY45" fmla="*/ 434251 h 586063"/>
                <a:gd name="connsiteX46" fmla="*/ 4155401 w 4356639"/>
                <a:gd name="connsiteY46" fmla="*/ 501331 h 586063"/>
                <a:gd name="connsiteX47" fmla="*/ 4102443 w 4356639"/>
                <a:gd name="connsiteY47" fmla="*/ 550758 h 586063"/>
                <a:gd name="connsiteX48" fmla="*/ 4063608 w 4356639"/>
                <a:gd name="connsiteY48" fmla="*/ 575471 h 586063"/>
                <a:gd name="connsiteX49" fmla="*/ 4031833 w 4356639"/>
                <a:gd name="connsiteY49" fmla="*/ 586063 h 586063"/>
                <a:gd name="connsiteX50" fmla="*/ 4010650 w 4356639"/>
                <a:gd name="connsiteY50" fmla="*/ 586063 h 586063"/>
                <a:gd name="connsiteX51" fmla="*/ 3989467 w 4356639"/>
                <a:gd name="connsiteY51" fmla="*/ 582532 h 586063"/>
                <a:gd name="connsiteX52" fmla="*/ 3971814 w 4356639"/>
                <a:gd name="connsiteY52" fmla="*/ 575471 h 586063"/>
                <a:gd name="connsiteX53" fmla="*/ 3943570 w 4356639"/>
                <a:gd name="connsiteY53" fmla="*/ 550758 h 586063"/>
                <a:gd name="connsiteX54" fmla="*/ 3911796 w 4356639"/>
                <a:gd name="connsiteY54" fmla="*/ 533105 h 586063"/>
                <a:gd name="connsiteX55" fmla="*/ 3855308 w 4356639"/>
                <a:gd name="connsiteY55" fmla="*/ 511922 h 586063"/>
                <a:gd name="connsiteX56" fmla="*/ 3749393 w 4356639"/>
                <a:gd name="connsiteY56" fmla="*/ 494270 h 586063"/>
                <a:gd name="connsiteX57" fmla="*/ 3368099 w 4356639"/>
                <a:gd name="connsiteY57" fmla="*/ 494270 h 586063"/>
                <a:gd name="connsiteX58" fmla="*/ 2834993 w 4356639"/>
                <a:gd name="connsiteY58" fmla="*/ 490739 h 586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356639" h="586063">
                  <a:moveTo>
                    <a:pt x="2834993" y="490739"/>
                  </a:moveTo>
                  <a:lnTo>
                    <a:pt x="1680519" y="497800"/>
                  </a:lnTo>
                  <a:lnTo>
                    <a:pt x="1052089" y="497800"/>
                  </a:lnTo>
                  <a:lnTo>
                    <a:pt x="822607" y="494270"/>
                  </a:lnTo>
                  <a:lnTo>
                    <a:pt x="727283" y="508392"/>
                  </a:lnTo>
                  <a:lnTo>
                    <a:pt x="508392" y="543697"/>
                  </a:lnTo>
                  <a:lnTo>
                    <a:pt x="476618" y="547227"/>
                  </a:lnTo>
                  <a:lnTo>
                    <a:pt x="451904" y="547227"/>
                  </a:lnTo>
                  <a:lnTo>
                    <a:pt x="367172" y="526044"/>
                  </a:lnTo>
                  <a:lnTo>
                    <a:pt x="285970" y="490739"/>
                  </a:lnTo>
                  <a:lnTo>
                    <a:pt x="180055" y="441312"/>
                  </a:lnTo>
                  <a:lnTo>
                    <a:pt x="67079" y="384824"/>
                  </a:lnTo>
                  <a:lnTo>
                    <a:pt x="31774" y="360111"/>
                  </a:lnTo>
                  <a:lnTo>
                    <a:pt x="7061" y="342458"/>
                  </a:lnTo>
                  <a:lnTo>
                    <a:pt x="0" y="324806"/>
                  </a:lnTo>
                  <a:lnTo>
                    <a:pt x="3530" y="303623"/>
                  </a:lnTo>
                  <a:lnTo>
                    <a:pt x="31774" y="261257"/>
                  </a:lnTo>
                  <a:lnTo>
                    <a:pt x="63549" y="236543"/>
                  </a:lnTo>
                  <a:lnTo>
                    <a:pt x="116506" y="201238"/>
                  </a:lnTo>
                  <a:lnTo>
                    <a:pt x="162403" y="176525"/>
                  </a:lnTo>
                  <a:lnTo>
                    <a:pt x="504862" y="229482"/>
                  </a:lnTo>
                  <a:lnTo>
                    <a:pt x="596655" y="250665"/>
                  </a:lnTo>
                  <a:lnTo>
                    <a:pt x="646082" y="261257"/>
                  </a:lnTo>
                  <a:lnTo>
                    <a:pt x="716692" y="268318"/>
                  </a:lnTo>
                  <a:lnTo>
                    <a:pt x="1285103" y="271848"/>
                  </a:lnTo>
                  <a:lnTo>
                    <a:pt x="2213625" y="268318"/>
                  </a:lnTo>
                  <a:lnTo>
                    <a:pt x="2859706" y="268318"/>
                  </a:lnTo>
                  <a:lnTo>
                    <a:pt x="3456361" y="271848"/>
                  </a:lnTo>
                  <a:lnTo>
                    <a:pt x="3781167" y="268318"/>
                  </a:lnTo>
                  <a:lnTo>
                    <a:pt x="3950631" y="250665"/>
                  </a:lnTo>
                  <a:lnTo>
                    <a:pt x="4038894" y="233013"/>
                  </a:lnTo>
                  <a:lnTo>
                    <a:pt x="4113035" y="197708"/>
                  </a:lnTo>
                  <a:lnTo>
                    <a:pt x="4169523" y="158872"/>
                  </a:lnTo>
                  <a:lnTo>
                    <a:pt x="4229541" y="102384"/>
                  </a:lnTo>
                  <a:lnTo>
                    <a:pt x="4282499" y="42366"/>
                  </a:lnTo>
                  <a:lnTo>
                    <a:pt x="4310743" y="10591"/>
                  </a:lnTo>
                  <a:lnTo>
                    <a:pt x="4331926" y="0"/>
                  </a:lnTo>
                  <a:lnTo>
                    <a:pt x="4342517" y="0"/>
                  </a:lnTo>
                  <a:lnTo>
                    <a:pt x="4353109" y="7061"/>
                  </a:lnTo>
                  <a:lnTo>
                    <a:pt x="4356639" y="31774"/>
                  </a:lnTo>
                  <a:lnTo>
                    <a:pt x="4356639" y="109445"/>
                  </a:lnTo>
                  <a:lnTo>
                    <a:pt x="4349578" y="148281"/>
                  </a:lnTo>
                  <a:lnTo>
                    <a:pt x="4335456" y="208299"/>
                  </a:lnTo>
                  <a:lnTo>
                    <a:pt x="4314273" y="275379"/>
                  </a:lnTo>
                  <a:lnTo>
                    <a:pt x="4264846" y="367172"/>
                  </a:lnTo>
                  <a:lnTo>
                    <a:pt x="4215419" y="434251"/>
                  </a:lnTo>
                  <a:lnTo>
                    <a:pt x="4155401" y="501331"/>
                  </a:lnTo>
                  <a:lnTo>
                    <a:pt x="4102443" y="550758"/>
                  </a:lnTo>
                  <a:lnTo>
                    <a:pt x="4063608" y="575471"/>
                  </a:lnTo>
                  <a:lnTo>
                    <a:pt x="4031833" y="586063"/>
                  </a:lnTo>
                  <a:lnTo>
                    <a:pt x="4010650" y="586063"/>
                  </a:lnTo>
                  <a:lnTo>
                    <a:pt x="3989467" y="582532"/>
                  </a:lnTo>
                  <a:lnTo>
                    <a:pt x="3971814" y="575471"/>
                  </a:lnTo>
                  <a:lnTo>
                    <a:pt x="3943570" y="550758"/>
                  </a:lnTo>
                  <a:lnTo>
                    <a:pt x="3911796" y="533105"/>
                  </a:lnTo>
                  <a:lnTo>
                    <a:pt x="3855308" y="511922"/>
                  </a:lnTo>
                  <a:lnTo>
                    <a:pt x="3749393" y="494270"/>
                  </a:lnTo>
                  <a:lnTo>
                    <a:pt x="3368099" y="494270"/>
                  </a:lnTo>
                  <a:lnTo>
                    <a:pt x="2834993" y="49073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8">
              <a:extLst>
                <a:ext uri="{FF2B5EF4-FFF2-40B4-BE49-F238E27FC236}">
                  <a16:creationId xmlns:a16="http://schemas.microsoft.com/office/drawing/2014/main" id="{BE44C096-F43E-4965-821B-742E799910F7}"/>
                </a:ext>
              </a:extLst>
            </p:cNvPr>
            <p:cNvSpPr/>
            <p:nvPr/>
          </p:nvSpPr>
          <p:spPr>
            <a:xfrm>
              <a:off x="7096126" y="5238751"/>
              <a:ext cx="741363" cy="569913"/>
            </a:xfrm>
            <a:custGeom>
              <a:avLst/>
              <a:gdLst>
                <a:gd name="connsiteX0" fmla="*/ 276225 w 740569"/>
                <a:gd name="connsiteY0" fmla="*/ 100013 h 569119"/>
                <a:gd name="connsiteX1" fmla="*/ 471488 w 740569"/>
                <a:gd name="connsiteY1" fmla="*/ 157163 h 569119"/>
                <a:gd name="connsiteX2" fmla="*/ 547688 w 740569"/>
                <a:gd name="connsiteY2" fmla="*/ 173831 h 569119"/>
                <a:gd name="connsiteX3" fmla="*/ 585788 w 740569"/>
                <a:gd name="connsiteY3" fmla="*/ 178594 h 569119"/>
                <a:gd name="connsiteX4" fmla="*/ 616744 w 740569"/>
                <a:gd name="connsiteY4" fmla="*/ 173831 h 569119"/>
                <a:gd name="connsiteX5" fmla="*/ 642938 w 740569"/>
                <a:gd name="connsiteY5" fmla="*/ 161925 h 569119"/>
                <a:gd name="connsiteX6" fmla="*/ 669131 w 740569"/>
                <a:gd name="connsiteY6" fmla="*/ 135731 h 569119"/>
                <a:gd name="connsiteX7" fmla="*/ 740569 w 740569"/>
                <a:gd name="connsiteY7" fmla="*/ 0 h 569119"/>
                <a:gd name="connsiteX8" fmla="*/ 661988 w 740569"/>
                <a:gd name="connsiteY8" fmla="*/ 569119 h 569119"/>
                <a:gd name="connsiteX9" fmla="*/ 616744 w 740569"/>
                <a:gd name="connsiteY9" fmla="*/ 533400 h 569119"/>
                <a:gd name="connsiteX10" fmla="*/ 540544 w 740569"/>
                <a:gd name="connsiteY10" fmla="*/ 442913 h 569119"/>
                <a:gd name="connsiteX11" fmla="*/ 457200 w 740569"/>
                <a:gd name="connsiteY11" fmla="*/ 361950 h 569119"/>
                <a:gd name="connsiteX12" fmla="*/ 383381 w 740569"/>
                <a:gd name="connsiteY12" fmla="*/ 300038 h 569119"/>
                <a:gd name="connsiteX13" fmla="*/ 316706 w 740569"/>
                <a:gd name="connsiteY13" fmla="*/ 250031 h 569119"/>
                <a:gd name="connsiteX14" fmla="*/ 247650 w 740569"/>
                <a:gd name="connsiteY14" fmla="*/ 202406 h 569119"/>
                <a:gd name="connsiteX15" fmla="*/ 192881 w 740569"/>
                <a:gd name="connsiteY15" fmla="*/ 166688 h 569119"/>
                <a:gd name="connsiteX16" fmla="*/ 130969 w 740569"/>
                <a:gd name="connsiteY16" fmla="*/ 135731 h 569119"/>
                <a:gd name="connsiteX17" fmla="*/ 66675 w 740569"/>
                <a:gd name="connsiteY17" fmla="*/ 104775 h 569119"/>
                <a:gd name="connsiteX18" fmla="*/ 30956 w 740569"/>
                <a:gd name="connsiteY18" fmla="*/ 85725 h 569119"/>
                <a:gd name="connsiteX19" fmla="*/ 7144 w 740569"/>
                <a:gd name="connsiteY19" fmla="*/ 64294 h 569119"/>
                <a:gd name="connsiteX20" fmla="*/ 0 w 740569"/>
                <a:gd name="connsiteY20" fmla="*/ 47625 h 569119"/>
                <a:gd name="connsiteX21" fmla="*/ 0 w 740569"/>
                <a:gd name="connsiteY21" fmla="*/ 33338 h 569119"/>
                <a:gd name="connsiteX22" fmla="*/ 9525 w 740569"/>
                <a:gd name="connsiteY22" fmla="*/ 21431 h 569119"/>
                <a:gd name="connsiteX23" fmla="*/ 33338 w 740569"/>
                <a:gd name="connsiteY23" fmla="*/ 16669 h 569119"/>
                <a:gd name="connsiteX24" fmla="*/ 80963 w 740569"/>
                <a:gd name="connsiteY24" fmla="*/ 33338 h 569119"/>
                <a:gd name="connsiteX25" fmla="*/ 276225 w 740569"/>
                <a:gd name="connsiteY25" fmla="*/ 10001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0569" h="569119">
                  <a:moveTo>
                    <a:pt x="276225" y="100013"/>
                  </a:moveTo>
                  <a:lnTo>
                    <a:pt x="471488" y="157163"/>
                  </a:lnTo>
                  <a:lnTo>
                    <a:pt x="547688" y="173831"/>
                  </a:lnTo>
                  <a:lnTo>
                    <a:pt x="585788" y="178594"/>
                  </a:lnTo>
                  <a:lnTo>
                    <a:pt x="616744" y="173831"/>
                  </a:lnTo>
                  <a:lnTo>
                    <a:pt x="642938" y="161925"/>
                  </a:lnTo>
                  <a:lnTo>
                    <a:pt x="669131" y="135731"/>
                  </a:lnTo>
                  <a:lnTo>
                    <a:pt x="740569" y="0"/>
                  </a:lnTo>
                  <a:lnTo>
                    <a:pt x="661988" y="569119"/>
                  </a:lnTo>
                  <a:lnTo>
                    <a:pt x="616744" y="533400"/>
                  </a:lnTo>
                  <a:lnTo>
                    <a:pt x="540544" y="442913"/>
                  </a:lnTo>
                  <a:lnTo>
                    <a:pt x="457200" y="361950"/>
                  </a:lnTo>
                  <a:lnTo>
                    <a:pt x="383381" y="300038"/>
                  </a:lnTo>
                  <a:lnTo>
                    <a:pt x="316706" y="250031"/>
                  </a:lnTo>
                  <a:lnTo>
                    <a:pt x="247650" y="202406"/>
                  </a:lnTo>
                  <a:lnTo>
                    <a:pt x="192881" y="166688"/>
                  </a:lnTo>
                  <a:lnTo>
                    <a:pt x="130969" y="135731"/>
                  </a:lnTo>
                  <a:lnTo>
                    <a:pt x="66675" y="104775"/>
                  </a:lnTo>
                  <a:lnTo>
                    <a:pt x="30956" y="85725"/>
                  </a:lnTo>
                  <a:lnTo>
                    <a:pt x="7144" y="64294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1431"/>
                  </a:lnTo>
                  <a:lnTo>
                    <a:pt x="33338" y="16669"/>
                  </a:lnTo>
                  <a:lnTo>
                    <a:pt x="80963" y="33338"/>
                  </a:lnTo>
                  <a:lnTo>
                    <a:pt x="276225" y="100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199795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36B737E-153F-4C04-95EA-F7EFA737CB8D}"/>
              </a:ext>
            </a:extLst>
          </p:cNvPr>
          <p:cNvGrpSpPr/>
          <p:nvPr/>
        </p:nvGrpSpPr>
        <p:grpSpPr>
          <a:xfrm>
            <a:off x="3779839" y="1460501"/>
            <a:ext cx="4657724" cy="4294188"/>
            <a:chOff x="3779839" y="1460501"/>
            <a:chExt cx="4657724" cy="4294188"/>
          </a:xfrm>
          <a:solidFill>
            <a:schemeClr val="tx1"/>
          </a:solidFill>
        </p:grpSpPr>
        <p:sp>
          <p:nvSpPr>
            <p:cNvPr id="3" name="フリーフォーム 77">
              <a:extLst>
                <a:ext uri="{FF2B5EF4-FFF2-40B4-BE49-F238E27FC236}">
                  <a16:creationId xmlns:a16="http://schemas.microsoft.com/office/drawing/2014/main" id="{D5B0235C-7CCE-402C-B910-8D9AC74341C5}"/>
                </a:ext>
              </a:extLst>
            </p:cNvPr>
            <p:cNvSpPr/>
            <p:nvPr/>
          </p:nvSpPr>
          <p:spPr>
            <a:xfrm>
              <a:off x="4298951" y="2066926"/>
              <a:ext cx="1511300" cy="449263"/>
            </a:xfrm>
            <a:custGeom>
              <a:avLst/>
              <a:gdLst>
                <a:gd name="connsiteX0" fmla="*/ 783432 w 1512094"/>
                <a:gd name="connsiteY0" fmla="*/ 183356 h 450056"/>
                <a:gd name="connsiteX1" fmla="*/ 945357 w 1512094"/>
                <a:gd name="connsiteY1" fmla="*/ 138113 h 450056"/>
                <a:gd name="connsiteX2" fmla="*/ 1033463 w 1512094"/>
                <a:gd name="connsiteY2" fmla="*/ 111919 h 450056"/>
                <a:gd name="connsiteX3" fmla="*/ 1076325 w 1512094"/>
                <a:gd name="connsiteY3" fmla="*/ 90488 h 450056"/>
                <a:gd name="connsiteX4" fmla="*/ 1143000 w 1512094"/>
                <a:gd name="connsiteY4" fmla="*/ 54769 h 450056"/>
                <a:gd name="connsiteX5" fmla="*/ 1200150 w 1512094"/>
                <a:gd name="connsiteY5" fmla="*/ 21431 h 450056"/>
                <a:gd name="connsiteX6" fmla="*/ 1231107 w 1512094"/>
                <a:gd name="connsiteY6" fmla="*/ 2381 h 450056"/>
                <a:gd name="connsiteX7" fmla="*/ 1273969 w 1512094"/>
                <a:gd name="connsiteY7" fmla="*/ 0 h 450056"/>
                <a:gd name="connsiteX8" fmla="*/ 1335882 w 1512094"/>
                <a:gd name="connsiteY8" fmla="*/ 9525 h 450056"/>
                <a:gd name="connsiteX9" fmla="*/ 1378744 w 1512094"/>
                <a:gd name="connsiteY9" fmla="*/ 19050 h 450056"/>
                <a:gd name="connsiteX10" fmla="*/ 1419225 w 1512094"/>
                <a:gd name="connsiteY10" fmla="*/ 33338 h 450056"/>
                <a:gd name="connsiteX11" fmla="*/ 1459707 w 1512094"/>
                <a:gd name="connsiteY11" fmla="*/ 50006 h 450056"/>
                <a:gd name="connsiteX12" fmla="*/ 1481138 w 1512094"/>
                <a:gd name="connsiteY12" fmla="*/ 66675 h 450056"/>
                <a:gd name="connsiteX13" fmla="*/ 1504950 w 1512094"/>
                <a:gd name="connsiteY13" fmla="*/ 95250 h 450056"/>
                <a:gd name="connsiteX14" fmla="*/ 1512094 w 1512094"/>
                <a:gd name="connsiteY14" fmla="*/ 111919 h 450056"/>
                <a:gd name="connsiteX15" fmla="*/ 1512094 w 1512094"/>
                <a:gd name="connsiteY15" fmla="*/ 140494 h 450056"/>
                <a:gd name="connsiteX16" fmla="*/ 1504950 w 1512094"/>
                <a:gd name="connsiteY16" fmla="*/ 166688 h 450056"/>
                <a:gd name="connsiteX17" fmla="*/ 1483519 w 1512094"/>
                <a:gd name="connsiteY17" fmla="*/ 195263 h 450056"/>
                <a:gd name="connsiteX18" fmla="*/ 1445419 w 1512094"/>
                <a:gd name="connsiteY18" fmla="*/ 221456 h 450056"/>
                <a:gd name="connsiteX19" fmla="*/ 1312069 w 1512094"/>
                <a:gd name="connsiteY19" fmla="*/ 259556 h 450056"/>
                <a:gd name="connsiteX20" fmla="*/ 1162050 w 1512094"/>
                <a:gd name="connsiteY20" fmla="*/ 300038 h 450056"/>
                <a:gd name="connsiteX21" fmla="*/ 1019175 w 1512094"/>
                <a:gd name="connsiteY21" fmla="*/ 338138 h 450056"/>
                <a:gd name="connsiteX22" fmla="*/ 885825 w 1512094"/>
                <a:gd name="connsiteY22" fmla="*/ 369094 h 450056"/>
                <a:gd name="connsiteX23" fmla="*/ 726282 w 1512094"/>
                <a:gd name="connsiteY23" fmla="*/ 404813 h 450056"/>
                <a:gd name="connsiteX24" fmla="*/ 588169 w 1512094"/>
                <a:gd name="connsiteY24" fmla="*/ 431006 h 450056"/>
                <a:gd name="connsiteX25" fmla="*/ 490538 w 1512094"/>
                <a:gd name="connsiteY25" fmla="*/ 445294 h 450056"/>
                <a:gd name="connsiteX26" fmla="*/ 423863 w 1512094"/>
                <a:gd name="connsiteY26" fmla="*/ 450056 h 450056"/>
                <a:gd name="connsiteX27" fmla="*/ 347663 w 1512094"/>
                <a:gd name="connsiteY27" fmla="*/ 445294 h 450056"/>
                <a:gd name="connsiteX28" fmla="*/ 271463 w 1512094"/>
                <a:gd name="connsiteY28" fmla="*/ 433388 h 450056"/>
                <a:gd name="connsiteX29" fmla="*/ 221457 w 1512094"/>
                <a:gd name="connsiteY29" fmla="*/ 419100 h 450056"/>
                <a:gd name="connsiteX30" fmla="*/ 176213 w 1512094"/>
                <a:gd name="connsiteY30" fmla="*/ 397669 h 450056"/>
                <a:gd name="connsiteX31" fmla="*/ 130969 w 1512094"/>
                <a:gd name="connsiteY31" fmla="*/ 369094 h 450056"/>
                <a:gd name="connsiteX32" fmla="*/ 78582 w 1512094"/>
                <a:gd name="connsiteY32" fmla="*/ 323850 h 450056"/>
                <a:gd name="connsiteX33" fmla="*/ 45244 w 1512094"/>
                <a:gd name="connsiteY33" fmla="*/ 292894 h 450056"/>
                <a:gd name="connsiteX34" fmla="*/ 9525 w 1512094"/>
                <a:gd name="connsiteY34" fmla="*/ 254794 h 450056"/>
                <a:gd name="connsiteX35" fmla="*/ 0 w 1512094"/>
                <a:gd name="connsiteY35" fmla="*/ 233363 h 450056"/>
                <a:gd name="connsiteX36" fmla="*/ 0 w 1512094"/>
                <a:gd name="connsiteY36" fmla="*/ 219075 h 450056"/>
                <a:gd name="connsiteX37" fmla="*/ 4763 w 1512094"/>
                <a:gd name="connsiteY37" fmla="*/ 204788 h 450056"/>
                <a:gd name="connsiteX38" fmla="*/ 19050 w 1512094"/>
                <a:gd name="connsiteY38" fmla="*/ 197644 h 450056"/>
                <a:gd name="connsiteX39" fmla="*/ 40482 w 1512094"/>
                <a:gd name="connsiteY39" fmla="*/ 200025 h 450056"/>
                <a:gd name="connsiteX40" fmla="*/ 80963 w 1512094"/>
                <a:gd name="connsiteY40" fmla="*/ 216694 h 450056"/>
                <a:gd name="connsiteX41" fmla="*/ 119063 w 1512094"/>
                <a:gd name="connsiteY41" fmla="*/ 233363 h 450056"/>
                <a:gd name="connsiteX42" fmla="*/ 166688 w 1512094"/>
                <a:gd name="connsiteY42" fmla="*/ 250031 h 450056"/>
                <a:gd name="connsiteX43" fmla="*/ 245269 w 1512094"/>
                <a:gd name="connsiteY43" fmla="*/ 266700 h 450056"/>
                <a:gd name="connsiteX44" fmla="*/ 300038 w 1512094"/>
                <a:gd name="connsiteY44" fmla="*/ 269081 h 450056"/>
                <a:gd name="connsiteX45" fmla="*/ 352425 w 1512094"/>
                <a:gd name="connsiteY45" fmla="*/ 266700 h 450056"/>
                <a:gd name="connsiteX46" fmla="*/ 583407 w 1512094"/>
                <a:gd name="connsiteY46" fmla="*/ 228600 h 450056"/>
                <a:gd name="connsiteX47" fmla="*/ 783432 w 1512094"/>
                <a:gd name="connsiteY47" fmla="*/ 183356 h 450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12094" h="450056">
                  <a:moveTo>
                    <a:pt x="783432" y="183356"/>
                  </a:moveTo>
                  <a:lnTo>
                    <a:pt x="945357" y="138113"/>
                  </a:lnTo>
                  <a:lnTo>
                    <a:pt x="1033463" y="111919"/>
                  </a:lnTo>
                  <a:lnTo>
                    <a:pt x="1076325" y="90488"/>
                  </a:lnTo>
                  <a:lnTo>
                    <a:pt x="1143000" y="54769"/>
                  </a:lnTo>
                  <a:lnTo>
                    <a:pt x="1200150" y="21431"/>
                  </a:lnTo>
                  <a:lnTo>
                    <a:pt x="1231107" y="2381"/>
                  </a:lnTo>
                  <a:lnTo>
                    <a:pt x="1273969" y="0"/>
                  </a:lnTo>
                  <a:lnTo>
                    <a:pt x="1335882" y="9525"/>
                  </a:lnTo>
                  <a:lnTo>
                    <a:pt x="1378744" y="19050"/>
                  </a:lnTo>
                  <a:lnTo>
                    <a:pt x="1419225" y="33338"/>
                  </a:lnTo>
                  <a:lnTo>
                    <a:pt x="1459707" y="50006"/>
                  </a:lnTo>
                  <a:lnTo>
                    <a:pt x="1481138" y="66675"/>
                  </a:lnTo>
                  <a:lnTo>
                    <a:pt x="1504950" y="95250"/>
                  </a:lnTo>
                  <a:lnTo>
                    <a:pt x="1512094" y="111919"/>
                  </a:lnTo>
                  <a:lnTo>
                    <a:pt x="1512094" y="140494"/>
                  </a:lnTo>
                  <a:lnTo>
                    <a:pt x="1504950" y="166688"/>
                  </a:lnTo>
                  <a:lnTo>
                    <a:pt x="1483519" y="195263"/>
                  </a:lnTo>
                  <a:lnTo>
                    <a:pt x="1445419" y="221456"/>
                  </a:lnTo>
                  <a:lnTo>
                    <a:pt x="1312069" y="259556"/>
                  </a:lnTo>
                  <a:lnTo>
                    <a:pt x="1162050" y="300038"/>
                  </a:lnTo>
                  <a:lnTo>
                    <a:pt x="1019175" y="338138"/>
                  </a:lnTo>
                  <a:lnTo>
                    <a:pt x="885825" y="369094"/>
                  </a:lnTo>
                  <a:lnTo>
                    <a:pt x="726282" y="404813"/>
                  </a:lnTo>
                  <a:lnTo>
                    <a:pt x="588169" y="431006"/>
                  </a:lnTo>
                  <a:lnTo>
                    <a:pt x="490538" y="445294"/>
                  </a:lnTo>
                  <a:lnTo>
                    <a:pt x="423863" y="450056"/>
                  </a:lnTo>
                  <a:lnTo>
                    <a:pt x="347663" y="445294"/>
                  </a:lnTo>
                  <a:lnTo>
                    <a:pt x="271463" y="433388"/>
                  </a:lnTo>
                  <a:lnTo>
                    <a:pt x="221457" y="419100"/>
                  </a:lnTo>
                  <a:lnTo>
                    <a:pt x="176213" y="397669"/>
                  </a:lnTo>
                  <a:lnTo>
                    <a:pt x="130969" y="369094"/>
                  </a:lnTo>
                  <a:lnTo>
                    <a:pt x="78582" y="323850"/>
                  </a:lnTo>
                  <a:lnTo>
                    <a:pt x="45244" y="292894"/>
                  </a:lnTo>
                  <a:lnTo>
                    <a:pt x="9525" y="254794"/>
                  </a:lnTo>
                  <a:lnTo>
                    <a:pt x="0" y="233363"/>
                  </a:lnTo>
                  <a:lnTo>
                    <a:pt x="0" y="219075"/>
                  </a:lnTo>
                  <a:lnTo>
                    <a:pt x="4763" y="204788"/>
                  </a:lnTo>
                  <a:lnTo>
                    <a:pt x="19050" y="197644"/>
                  </a:lnTo>
                  <a:lnTo>
                    <a:pt x="40482" y="200025"/>
                  </a:lnTo>
                  <a:lnTo>
                    <a:pt x="80963" y="216694"/>
                  </a:lnTo>
                  <a:lnTo>
                    <a:pt x="119063" y="233363"/>
                  </a:lnTo>
                  <a:lnTo>
                    <a:pt x="166688" y="250031"/>
                  </a:lnTo>
                  <a:lnTo>
                    <a:pt x="245269" y="266700"/>
                  </a:lnTo>
                  <a:lnTo>
                    <a:pt x="300038" y="269081"/>
                  </a:lnTo>
                  <a:lnTo>
                    <a:pt x="352425" y="266700"/>
                  </a:lnTo>
                  <a:lnTo>
                    <a:pt x="583407" y="228600"/>
                  </a:lnTo>
                  <a:lnTo>
                    <a:pt x="783432" y="1833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78">
              <a:extLst>
                <a:ext uri="{FF2B5EF4-FFF2-40B4-BE49-F238E27FC236}">
                  <a16:creationId xmlns:a16="http://schemas.microsoft.com/office/drawing/2014/main" id="{4DA9C5AB-5417-4D4D-8748-361796CA3BA5}"/>
                </a:ext>
              </a:extLst>
            </p:cNvPr>
            <p:cNvSpPr/>
            <p:nvPr/>
          </p:nvSpPr>
          <p:spPr>
            <a:xfrm>
              <a:off x="6746876" y="1665289"/>
              <a:ext cx="815975" cy="631825"/>
            </a:xfrm>
            <a:custGeom>
              <a:avLst/>
              <a:gdLst>
                <a:gd name="connsiteX0" fmla="*/ 211932 w 816769"/>
                <a:gd name="connsiteY0" fmla="*/ 180975 h 633412"/>
                <a:gd name="connsiteX1" fmla="*/ 152400 w 816769"/>
                <a:gd name="connsiteY1" fmla="*/ 138112 h 633412"/>
                <a:gd name="connsiteX2" fmla="*/ 102394 w 816769"/>
                <a:gd name="connsiteY2" fmla="*/ 107156 h 633412"/>
                <a:gd name="connsiteX3" fmla="*/ 40482 w 816769"/>
                <a:gd name="connsiteY3" fmla="*/ 73819 h 633412"/>
                <a:gd name="connsiteX4" fmla="*/ 11907 w 816769"/>
                <a:gd name="connsiteY4" fmla="*/ 57150 h 633412"/>
                <a:gd name="connsiteX5" fmla="*/ 0 w 816769"/>
                <a:gd name="connsiteY5" fmla="*/ 42862 h 633412"/>
                <a:gd name="connsiteX6" fmla="*/ 0 w 816769"/>
                <a:gd name="connsiteY6" fmla="*/ 28575 h 633412"/>
                <a:gd name="connsiteX7" fmla="*/ 9525 w 816769"/>
                <a:gd name="connsiteY7" fmla="*/ 11906 h 633412"/>
                <a:gd name="connsiteX8" fmla="*/ 28575 w 816769"/>
                <a:gd name="connsiteY8" fmla="*/ 2381 h 633412"/>
                <a:gd name="connsiteX9" fmla="*/ 83344 w 816769"/>
                <a:gd name="connsiteY9" fmla="*/ 0 h 633412"/>
                <a:gd name="connsiteX10" fmla="*/ 138113 w 816769"/>
                <a:gd name="connsiteY10" fmla="*/ 0 h 633412"/>
                <a:gd name="connsiteX11" fmla="*/ 192882 w 816769"/>
                <a:gd name="connsiteY11" fmla="*/ 9525 h 633412"/>
                <a:gd name="connsiteX12" fmla="*/ 276225 w 816769"/>
                <a:gd name="connsiteY12" fmla="*/ 26194 h 633412"/>
                <a:gd name="connsiteX13" fmla="*/ 357188 w 816769"/>
                <a:gd name="connsiteY13" fmla="*/ 42862 h 633412"/>
                <a:gd name="connsiteX14" fmla="*/ 450057 w 816769"/>
                <a:gd name="connsiteY14" fmla="*/ 69056 h 633412"/>
                <a:gd name="connsiteX15" fmla="*/ 526257 w 816769"/>
                <a:gd name="connsiteY15" fmla="*/ 95250 h 633412"/>
                <a:gd name="connsiteX16" fmla="*/ 571500 w 816769"/>
                <a:gd name="connsiteY16" fmla="*/ 114300 h 633412"/>
                <a:gd name="connsiteX17" fmla="*/ 623888 w 816769"/>
                <a:gd name="connsiteY17" fmla="*/ 140494 h 633412"/>
                <a:gd name="connsiteX18" fmla="*/ 669132 w 816769"/>
                <a:gd name="connsiteY18" fmla="*/ 169069 h 633412"/>
                <a:gd name="connsiteX19" fmla="*/ 702469 w 816769"/>
                <a:gd name="connsiteY19" fmla="*/ 195262 h 633412"/>
                <a:gd name="connsiteX20" fmla="*/ 735807 w 816769"/>
                <a:gd name="connsiteY20" fmla="*/ 233362 h 633412"/>
                <a:gd name="connsiteX21" fmla="*/ 762000 w 816769"/>
                <a:gd name="connsiteY21" fmla="*/ 269081 h 633412"/>
                <a:gd name="connsiteX22" fmla="*/ 778669 w 816769"/>
                <a:gd name="connsiteY22" fmla="*/ 300037 h 633412"/>
                <a:gd name="connsiteX23" fmla="*/ 792957 w 816769"/>
                <a:gd name="connsiteY23" fmla="*/ 338137 h 633412"/>
                <a:gd name="connsiteX24" fmla="*/ 804863 w 816769"/>
                <a:gd name="connsiteY24" fmla="*/ 376237 h 633412"/>
                <a:gd name="connsiteX25" fmla="*/ 814388 w 816769"/>
                <a:gd name="connsiteY25" fmla="*/ 435769 h 633412"/>
                <a:gd name="connsiteX26" fmla="*/ 816769 w 816769"/>
                <a:gd name="connsiteY26" fmla="*/ 490537 h 633412"/>
                <a:gd name="connsiteX27" fmla="*/ 814388 w 816769"/>
                <a:gd name="connsiteY27" fmla="*/ 523875 h 633412"/>
                <a:gd name="connsiteX28" fmla="*/ 802482 w 816769"/>
                <a:gd name="connsiteY28" fmla="*/ 564356 h 633412"/>
                <a:gd name="connsiteX29" fmla="*/ 781050 w 816769"/>
                <a:gd name="connsiteY29" fmla="*/ 597694 h 633412"/>
                <a:gd name="connsiteX30" fmla="*/ 754857 w 816769"/>
                <a:gd name="connsiteY30" fmla="*/ 626269 h 633412"/>
                <a:gd name="connsiteX31" fmla="*/ 731044 w 816769"/>
                <a:gd name="connsiteY31" fmla="*/ 633412 h 633412"/>
                <a:gd name="connsiteX32" fmla="*/ 707232 w 816769"/>
                <a:gd name="connsiteY32" fmla="*/ 631031 h 633412"/>
                <a:gd name="connsiteX33" fmla="*/ 657225 w 816769"/>
                <a:gd name="connsiteY33" fmla="*/ 616744 h 633412"/>
                <a:gd name="connsiteX34" fmla="*/ 600075 w 816769"/>
                <a:gd name="connsiteY34" fmla="*/ 588169 h 633412"/>
                <a:gd name="connsiteX35" fmla="*/ 569119 w 816769"/>
                <a:gd name="connsiteY35" fmla="*/ 542925 h 633412"/>
                <a:gd name="connsiteX36" fmla="*/ 514350 w 816769"/>
                <a:gd name="connsiteY36" fmla="*/ 471487 h 633412"/>
                <a:gd name="connsiteX37" fmla="*/ 447675 w 816769"/>
                <a:gd name="connsiteY37" fmla="*/ 392906 h 633412"/>
                <a:gd name="connsiteX38" fmla="*/ 383382 w 816769"/>
                <a:gd name="connsiteY38" fmla="*/ 326231 h 633412"/>
                <a:gd name="connsiteX39" fmla="*/ 307182 w 816769"/>
                <a:gd name="connsiteY39" fmla="*/ 252412 h 633412"/>
                <a:gd name="connsiteX40" fmla="*/ 211932 w 816769"/>
                <a:gd name="connsiteY40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816769" h="633412">
                  <a:moveTo>
                    <a:pt x="211932" y="180975"/>
                  </a:moveTo>
                  <a:lnTo>
                    <a:pt x="152400" y="138112"/>
                  </a:lnTo>
                  <a:lnTo>
                    <a:pt x="102394" y="107156"/>
                  </a:lnTo>
                  <a:lnTo>
                    <a:pt x="40482" y="73819"/>
                  </a:lnTo>
                  <a:lnTo>
                    <a:pt x="11907" y="57150"/>
                  </a:lnTo>
                  <a:lnTo>
                    <a:pt x="0" y="42862"/>
                  </a:lnTo>
                  <a:lnTo>
                    <a:pt x="0" y="28575"/>
                  </a:lnTo>
                  <a:lnTo>
                    <a:pt x="9525" y="11906"/>
                  </a:lnTo>
                  <a:lnTo>
                    <a:pt x="28575" y="2381"/>
                  </a:lnTo>
                  <a:lnTo>
                    <a:pt x="83344" y="0"/>
                  </a:lnTo>
                  <a:lnTo>
                    <a:pt x="138113" y="0"/>
                  </a:lnTo>
                  <a:lnTo>
                    <a:pt x="192882" y="9525"/>
                  </a:lnTo>
                  <a:lnTo>
                    <a:pt x="276225" y="26194"/>
                  </a:lnTo>
                  <a:lnTo>
                    <a:pt x="357188" y="42862"/>
                  </a:lnTo>
                  <a:lnTo>
                    <a:pt x="450057" y="69056"/>
                  </a:lnTo>
                  <a:lnTo>
                    <a:pt x="526257" y="95250"/>
                  </a:lnTo>
                  <a:lnTo>
                    <a:pt x="571500" y="114300"/>
                  </a:lnTo>
                  <a:lnTo>
                    <a:pt x="623888" y="140494"/>
                  </a:lnTo>
                  <a:lnTo>
                    <a:pt x="669132" y="169069"/>
                  </a:lnTo>
                  <a:lnTo>
                    <a:pt x="702469" y="195262"/>
                  </a:lnTo>
                  <a:lnTo>
                    <a:pt x="735807" y="233362"/>
                  </a:lnTo>
                  <a:lnTo>
                    <a:pt x="762000" y="269081"/>
                  </a:lnTo>
                  <a:lnTo>
                    <a:pt x="778669" y="300037"/>
                  </a:lnTo>
                  <a:lnTo>
                    <a:pt x="792957" y="338137"/>
                  </a:lnTo>
                  <a:lnTo>
                    <a:pt x="804863" y="376237"/>
                  </a:lnTo>
                  <a:lnTo>
                    <a:pt x="814388" y="435769"/>
                  </a:lnTo>
                  <a:lnTo>
                    <a:pt x="816769" y="490537"/>
                  </a:lnTo>
                  <a:lnTo>
                    <a:pt x="814388" y="523875"/>
                  </a:lnTo>
                  <a:lnTo>
                    <a:pt x="802482" y="564356"/>
                  </a:lnTo>
                  <a:lnTo>
                    <a:pt x="781050" y="597694"/>
                  </a:lnTo>
                  <a:lnTo>
                    <a:pt x="754857" y="626269"/>
                  </a:lnTo>
                  <a:lnTo>
                    <a:pt x="731044" y="633412"/>
                  </a:lnTo>
                  <a:lnTo>
                    <a:pt x="707232" y="631031"/>
                  </a:lnTo>
                  <a:lnTo>
                    <a:pt x="657225" y="616744"/>
                  </a:lnTo>
                  <a:lnTo>
                    <a:pt x="600075" y="588169"/>
                  </a:lnTo>
                  <a:lnTo>
                    <a:pt x="569119" y="542925"/>
                  </a:lnTo>
                  <a:lnTo>
                    <a:pt x="514350" y="471487"/>
                  </a:lnTo>
                  <a:lnTo>
                    <a:pt x="447675" y="392906"/>
                  </a:lnTo>
                  <a:lnTo>
                    <a:pt x="383382" y="326231"/>
                  </a:lnTo>
                  <a:lnTo>
                    <a:pt x="307182" y="252412"/>
                  </a:lnTo>
                  <a:lnTo>
                    <a:pt x="211932" y="180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79">
              <a:extLst>
                <a:ext uri="{FF2B5EF4-FFF2-40B4-BE49-F238E27FC236}">
                  <a16:creationId xmlns:a16="http://schemas.microsoft.com/office/drawing/2014/main" id="{95848CDD-252C-49FA-BF22-CDC47CF84021}"/>
                </a:ext>
              </a:extLst>
            </p:cNvPr>
            <p:cNvSpPr/>
            <p:nvPr/>
          </p:nvSpPr>
          <p:spPr>
            <a:xfrm>
              <a:off x="3779839" y="2581276"/>
              <a:ext cx="4286250" cy="906463"/>
            </a:xfrm>
            <a:custGeom>
              <a:avLst/>
              <a:gdLst>
                <a:gd name="connsiteX0" fmla="*/ 1747598 w 4286029"/>
                <a:gd name="connsiteY0" fmla="*/ 402477 h 907339"/>
                <a:gd name="connsiteX1" fmla="*/ 2090057 w 4286029"/>
                <a:gd name="connsiteY1" fmla="*/ 338928 h 907339"/>
                <a:gd name="connsiteX2" fmla="*/ 2372497 w 4286029"/>
                <a:gd name="connsiteY2" fmla="*/ 285971 h 907339"/>
                <a:gd name="connsiteX3" fmla="*/ 2492534 w 4286029"/>
                <a:gd name="connsiteY3" fmla="*/ 261257 h 907339"/>
                <a:gd name="connsiteX4" fmla="*/ 2693773 w 4286029"/>
                <a:gd name="connsiteY4" fmla="*/ 225952 h 907339"/>
                <a:gd name="connsiteX5" fmla="*/ 2810279 w 4286029"/>
                <a:gd name="connsiteY5" fmla="*/ 204769 h 907339"/>
                <a:gd name="connsiteX6" fmla="*/ 3032701 w 4286029"/>
                <a:gd name="connsiteY6" fmla="*/ 169464 h 907339"/>
                <a:gd name="connsiteX7" fmla="*/ 3318672 w 4286029"/>
                <a:gd name="connsiteY7" fmla="*/ 127098 h 907339"/>
                <a:gd name="connsiteX8" fmla="*/ 3526971 w 4286029"/>
                <a:gd name="connsiteY8" fmla="*/ 95323 h 907339"/>
                <a:gd name="connsiteX9" fmla="*/ 3583459 w 4286029"/>
                <a:gd name="connsiteY9" fmla="*/ 88262 h 907339"/>
                <a:gd name="connsiteX10" fmla="*/ 3636417 w 4286029"/>
                <a:gd name="connsiteY10" fmla="*/ 67079 h 907339"/>
                <a:gd name="connsiteX11" fmla="*/ 3749393 w 4286029"/>
                <a:gd name="connsiteY11" fmla="*/ 28244 h 907339"/>
                <a:gd name="connsiteX12" fmla="*/ 3823534 w 4286029"/>
                <a:gd name="connsiteY12" fmla="*/ 0 h 907339"/>
                <a:gd name="connsiteX13" fmla="*/ 3876491 w 4286029"/>
                <a:gd name="connsiteY13" fmla="*/ 3530 h 907339"/>
                <a:gd name="connsiteX14" fmla="*/ 3961223 w 4286029"/>
                <a:gd name="connsiteY14" fmla="*/ 17652 h 907339"/>
                <a:gd name="connsiteX15" fmla="*/ 4038894 w 4286029"/>
                <a:gd name="connsiteY15" fmla="*/ 35305 h 907339"/>
                <a:gd name="connsiteX16" fmla="*/ 4098913 w 4286029"/>
                <a:gd name="connsiteY16" fmla="*/ 52957 h 907339"/>
                <a:gd name="connsiteX17" fmla="*/ 4169523 w 4286029"/>
                <a:gd name="connsiteY17" fmla="*/ 81201 h 907339"/>
                <a:gd name="connsiteX18" fmla="*/ 4222480 w 4286029"/>
                <a:gd name="connsiteY18" fmla="*/ 105915 h 907339"/>
                <a:gd name="connsiteX19" fmla="*/ 4233072 w 4286029"/>
                <a:gd name="connsiteY19" fmla="*/ 112976 h 907339"/>
                <a:gd name="connsiteX20" fmla="*/ 4254255 w 4286029"/>
                <a:gd name="connsiteY20" fmla="*/ 134159 h 907339"/>
                <a:gd name="connsiteX21" fmla="*/ 4268377 w 4286029"/>
                <a:gd name="connsiteY21" fmla="*/ 148281 h 907339"/>
                <a:gd name="connsiteX22" fmla="*/ 4282499 w 4286029"/>
                <a:gd name="connsiteY22" fmla="*/ 169464 h 907339"/>
                <a:gd name="connsiteX23" fmla="*/ 4286029 w 4286029"/>
                <a:gd name="connsiteY23" fmla="*/ 183586 h 907339"/>
                <a:gd name="connsiteX24" fmla="*/ 4282499 w 4286029"/>
                <a:gd name="connsiteY24" fmla="*/ 204769 h 907339"/>
                <a:gd name="connsiteX25" fmla="*/ 4271907 w 4286029"/>
                <a:gd name="connsiteY25" fmla="*/ 225952 h 907339"/>
                <a:gd name="connsiteX26" fmla="*/ 4243663 w 4286029"/>
                <a:gd name="connsiteY26" fmla="*/ 247135 h 907339"/>
                <a:gd name="connsiteX27" fmla="*/ 4211889 w 4286029"/>
                <a:gd name="connsiteY27" fmla="*/ 257727 h 907339"/>
                <a:gd name="connsiteX28" fmla="*/ 4165992 w 4286029"/>
                <a:gd name="connsiteY28" fmla="*/ 268318 h 907339"/>
                <a:gd name="connsiteX29" fmla="*/ 4063608 w 4286029"/>
                <a:gd name="connsiteY29" fmla="*/ 282440 h 907339"/>
                <a:gd name="connsiteX30" fmla="*/ 3918857 w 4286029"/>
                <a:gd name="connsiteY30" fmla="*/ 296562 h 907339"/>
                <a:gd name="connsiteX31" fmla="*/ 3756454 w 4286029"/>
                <a:gd name="connsiteY31" fmla="*/ 314215 h 907339"/>
                <a:gd name="connsiteX32" fmla="*/ 3562276 w 4286029"/>
                <a:gd name="connsiteY32" fmla="*/ 328337 h 907339"/>
                <a:gd name="connsiteX33" fmla="*/ 3329263 w 4286029"/>
                <a:gd name="connsiteY33" fmla="*/ 345989 h 907339"/>
                <a:gd name="connsiteX34" fmla="*/ 3117433 w 4286029"/>
                <a:gd name="connsiteY34" fmla="*/ 367172 h 907339"/>
                <a:gd name="connsiteX35" fmla="*/ 2898542 w 4286029"/>
                <a:gd name="connsiteY35" fmla="*/ 395416 h 907339"/>
                <a:gd name="connsiteX36" fmla="*/ 2732608 w 4286029"/>
                <a:gd name="connsiteY36" fmla="*/ 427191 h 907339"/>
                <a:gd name="connsiteX37" fmla="*/ 2474882 w 4286029"/>
                <a:gd name="connsiteY37" fmla="*/ 480148 h 907339"/>
                <a:gd name="connsiteX38" fmla="*/ 2270113 w 4286029"/>
                <a:gd name="connsiteY38" fmla="*/ 518984 h 907339"/>
                <a:gd name="connsiteX39" fmla="*/ 2001795 w 4286029"/>
                <a:gd name="connsiteY39" fmla="*/ 568411 h 907339"/>
                <a:gd name="connsiteX40" fmla="*/ 1729946 w 4286029"/>
                <a:gd name="connsiteY40" fmla="*/ 624899 h 907339"/>
                <a:gd name="connsiteX41" fmla="*/ 1447506 w 4286029"/>
                <a:gd name="connsiteY41" fmla="*/ 670795 h 907339"/>
                <a:gd name="connsiteX42" fmla="*/ 1270981 w 4286029"/>
                <a:gd name="connsiteY42" fmla="*/ 706100 h 907339"/>
                <a:gd name="connsiteX43" fmla="*/ 981479 w 4286029"/>
                <a:gd name="connsiteY43" fmla="*/ 769649 h 907339"/>
                <a:gd name="connsiteX44" fmla="*/ 723753 w 4286029"/>
                <a:gd name="connsiteY44" fmla="*/ 833198 h 907339"/>
                <a:gd name="connsiteX45" fmla="*/ 593124 w 4286029"/>
                <a:gd name="connsiteY45" fmla="*/ 868503 h 907339"/>
                <a:gd name="connsiteX46" fmla="*/ 554289 w 4286029"/>
                <a:gd name="connsiteY46" fmla="*/ 889686 h 907339"/>
                <a:gd name="connsiteX47" fmla="*/ 504862 w 4286029"/>
                <a:gd name="connsiteY47" fmla="*/ 900278 h 907339"/>
                <a:gd name="connsiteX48" fmla="*/ 466026 w 4286029"/>
                <a:gd name="connsiteY48" fmla="*/ 907339 h 907339"/>
                <a:gd name="connsiteX49" fmla="*/ 406008 w 4286029"/>
                <a:gd name="connsiteY49" fmla="*/ 896747 h 907339"/>
                <a:gd name="connsiteX50" fmla="*/ 338928 w 4286029"/>
                <a:gd name="connsiteY50" fmla="*/ 868503 h 907339"/>
                <a:gd name="connsiteX51" fmla="*/ 264788 w 4286029"/>
                <a:gd name="connsiteY51" fmla="*/ 829668 h 907339"/>
                <a:gd name="connsiteX52" fmla="*/ 208300 w 4286029"/>
                <a:gd name="connsiteY52" fmla="*/ 794363 h 907339"/>
                <a:gd name="connsiteX53" fmla="*/ 155342 w 4286029"/>
                <a:gd name="connsiteY53" fmla="*/ 748466 h 907339"/>
                <a:gd name="connsiteX54" fmla="*/ 109446 w 4286029"/>
                <a:gd name="connsiteY54" fmla="*/ 706100 h 907339"/>
                <a:gd name="connsiteX55" fmla="*/ 60018 w 4286029"/>
                <a:gd name="connsiteY55" fmla="*/ 653143 h 907339"/>
                <a:gd name="connsiteX56" fmla="*/ 14122 w 4286029"/>
                <a:gd name="connsiteY56" fmla="*/ 593124 h 907339"/>
                <a:gd name="connsiteX57" fmla="*/ 3530 w 4286029"/>
                <a:gd name="connsiteY57" fmla="*/ 568411 h 907339"/>
                <a:gd name="connsiteX58" fmla="*/ 0 w 4286029"/>
                <a:gd name="connsiteY58" fmla="*/ 547228 h 907339"/>
                <a:gd name="connsiteX59" fmla="*/ 3530 w 4286029"/>
                <a:gd name="connsiteY59" fmla="*/ 536636 h 907339"/>
                <a:gd name="connsiteX60" fmla="*/ 21183 w 4286029"/>
                <a:gd name="connsiteY60" fmla="*/ 529575 h 907339"/>
                <a:gd name="connsiteX61" fmla="*/ 38835 w 4286029"/>
                <a:gd name="connsiteY61" fmla="*/ 529575 h 907339"/>
                <a:gd name="connsiteX62" fmla="*/ 60018 w 4286029"/>
                <a:gd name="connsiteY62" fmla="*/ 543697 h 907339"/>
                <a:gd name="connsiteX63" fmla="*/ 105915 w 4286029"/>
                <a:gd name="connsiteY63" fmla="*/ 575472 h 907339"/>
                <a:gd name="connsiteX64" fmla="*/ 155342 w 4286029"/>
                <a:gd name="connsiteY64" fmla="*/ 603716 h 907339"/>
                <a:gd name="connsiteX65" fmla="*/ 208300 w 4286029"/>
                <a:gd name="connsiteY65" fmla="*/ 621368 h 907339"/>
                <a:gd name="connsiteX66" fmla="*/ 271849 w 4286029"/>
                <a:gd name="connsiteY66" fmla="*/ 635490 h 907339"/>
                <a:gd name="connsiteX67" fmla="*/ 321276 w 4286029"/>
                <a:gd name="connsiteY67" fmla="*/ 642551 h 907339"/>
                <a:gd name="connsiteX68" fmla="*/ 395416 w 4286029"/>
                <a:gd name="connsiteY68" fmla="*/ 649612 h 907339"/>
                <a:gd name="connsiteX69" fmla="*/ 458965 w 4286029"/>
                <a:gd name="connsiteY69" fmla="*/ 642551 h 907339"/>
                <a:gd name="connsiteX70" fmla="*/ 663734 w 4286029"/>
                <a:gd name="connsiteY70" fmla="*/ 607246 h 907339"/>
                <a:gd name="connsiteX71" fmla="*/ 999132 w 4286029"/>
                <a:gd name="connsiteY71" fmla="*/ 543697 h 907339"/>
                <a:gd name="connsiteX72" fmla="*/ 1468689 w 4286029"/>
                <a:gd name="connsiteY72" fmla="*/ 455435 h 907339"/>
                <a:gd name="connsiteX73" fmla="*/ 1747598 w 4286029"/>
                <a:gd name="connsiteY73" fmla="*/ 402477 h 9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286029" h="907339">
                  <a:moveTo>
                    <a:pt x="1747598" y="402477"/>
                  </a:moveTo>
                  <a:lnTo>
                    <a:pt x="2090057" y="338928"/>
                  </a:lnTo>
                  <a:lnTo>
                    <a:pt x="2372497" y="285971"/>
                  </a:lnTo>
                  <a:lnTo>
                    <a:pt x="2492534" y="261257"/>
                  </a:lnTo>
                  <a:lnTo>
                    <a:pt x="2693773" y="225952"/>
                  </a:lnTo>
                  <a:lnTo>
                    <a:pt x="2810279" y="204769"/>
                  </a:lnTo>
                  <a:lnTo>
                    <a:pt x="3032701" y="169464"/>
                  </a:lnTo>
                  <a:lnTo>
                    <a:pt x="3318672" y="127098"/>
                  </a:lnTo>
                  <a:lnTo>
                    <a:pt x="3526971" y="95323"/>
                  </a:lnTo>
                  <a:lnTo>
                    <a:pt x="3583459" y="88262"/>
                  </a:lnTo>
                  <a:lnTo>
                    <a:pt x="3636417" y="67079"/>
                  </a:lnTo>
                  <a:lnTo>
                    <a:pt x="3749393" y="28244"/>
                  </a:lnTo>
                  <a:lnTo>
                    <a:pt x="3823534" y="0"/>
                  </a:lnTo>
                  <a:lnTo>
                    <a:pt x="3876491" y="3530"/>
                  </a:lnTo>
                  <a:lnTo>
                    <a:pt x="3961223" y="17652"/>
                  </a:lnTo>
                  <a:lnTo>
                    <a:pt x="4038894" y="35305"/>
                  </a:lnTo>
                  <a:lnTo>
                    <a:pt x="4098913" y="52957"/>
                  </a:lnTo>
                  <a:lnTo>
                    <a:pt x="4169523" y="81201"/>
                  </a:lnTo>
                  <a:lnTo>
                    <a:pt x="4222480" y="105915"/>
                  </a:lnTo>
                  <a:lnTo>
                    <a:pt x="4233072" y="112976"/>
                  </a:lnTo>
                  <a:lnTo>
                    <a:pt x="4254255" y="134159"/>
                  </a:lnTo>
                  <a:lnTo>
                    <a:pt x="4268377" y="148281"/>
                  </a:lnTo>
                  <a:lnTo>
                    <a:pt x="4282499" y="169464"/>
                  </a:lnTo>
                  <a:lnTo>
                    <a:pt x="4286029" y="183586"/>
                  </a:lnTo>
                  <a:lnTo>
                    <a:pt x="4282499" y="204769"/>
                  </a:lnTo>
                  <a:lnTo>
                    <a:pt x="4271907" y="225952"/>
                  </a:lnTo>
                  <a:lnTo>
                    <a:pt x="4243663" y="247135"/>
                  </a:lnTo>
                  <a:lnTo>
                    <a:pt x="4211889" y="257727"/>
                  </a:lnTo>
                  <a:lnTo>
                    <a:pt x="4165992" y="268318"/>
                  </a:lnTo>
                  <a:lnTo>
                    <a:pt x="4063608" y="282440"/>
                  </a:lnTo>
                  <a:lnTo>
                    <a:pt x="3918857" y="296562"/>
                  </a:lnTo>
                  <a:lnTo>
                    <a:pt x="3756454" y="314215"/>
                  </a:lnTo>
                  <a:lnTo>
                    <a:pt x="3562276" y="328337"/>
                  </a:lnTo>
                  <a:lnTo>
                    <a:pt x="3329263" y="345989"/>
                  </a:lnTo>
                  <a:lnTo>
                    <a:pt x="3117433" y="367172"/>
                  </a:lnTo>
                  <a:lnTo>
                    <a:pt x="2898542" y="395416"/>
                  </a:lnTo>
                  <a:lnTo>
                    <a:pt x="2732608" y="427191"/>
                  </a:lnTo>
                  <a:lnTo>
                    <a:pt x="2474882" y="480148"/>
                  </a:lnTo>
                  <a:lnTo>
                    <a:pt x="2270113" y="518984"/>
                  </a:lnTo>
                  <a:lnTo>
                    <a:pt x="2001795" y="568411"/>
                  </a:lnTo>
                  <a:lnTo>
                    <a:pt x="1729946" y="624899"/>
                  </a:lnTo>
                  <a:lnTo>
                    <a:pt x="1447506" y="670795"/>
                  </a:lnTo>
                  <a:lnTo>
                    <a:pt x="1270981" y="706100"/>
                  </a:lnTo>
                  <a:lnTo>
                    <a:pt x="981479" y="769649"/>
                  </a:lnTo>
                  <a:lnTo>
                    <a:pt x="723753" y="833198"/>
                  </a:lnTo>
                  <a:lnTo>
                    <a:pt x="593124" y="868503"/>
                  </a:lnTo>
                  <a:lnTo>
                    <a:pt x="554289" y="889686"/>
                  </a:lnTo>
                  <a:lnTo>
                    <a:pt x="504862" y="900278"/>
                  </a:lnTo>
                  <a:lnTo>
                    <a:pt x="466026" y="907339"/>
                  </a:lnTo>
                  <a:lnTo>
                    <a:pt x="406008" y="896747"/>
                  </a:lnTo>
                  <a:lnTo>
                    <a:pt x="338928" y="868503"/>
                  </a:lnTo>
                  <a:lnTo>
                    <a:pt x="264788" y="829668"/>
                  </a:lnTo>
                  <a:lnTo>
                    <a:pt x="208300" y="794363"/>
                  </a:lnTo>
                  <a:lnTo>
                    <a:pt x="155342" y="748466"/>
                  </a:lnTo>
                  <a:lnTo>
                    <a:pt x="109446" y="706100"/>
                  </a:lnTo>
                  <a:lnTo>
                    <a:pt x="60018" y="653143"/>
                  </a:lnTo>
                  <a:lnTo>
                    <a:pt x="14122" y="593124"/>
                  </a:lnTo>
                  <a:lnTo>
                    <a:pt x="3530" y="568411"/>
                  </a:lnTo>
                  <a:lnTo>
                    <a:pt x="0" y="547228"/>
                  </a:lnTo>
                  <a:lnTo>
                    <a:pt x="3530" y="536636"/>
                  </a:lnTo>
                  <a:lnTo>
                    <a:pt x="21183" y="529575"/>
                  </a:lnTo>
                  <a:lnTo>
                    <a:pt x="38835" y="529575"/>
                  </a:lnTo>
                  <a:lnTo>
                    <a:pt x="60018" y="543697"/>
                  </a:lnTo>
                  <a:lnTo>
                    <a:pt x="105915" y="575472"/>
                  </a:lnTo>
                  <a:lnTo>
                    <a:pt x="155342" y="603716"/>
                  </a:lnTo>
                  <a:lnTo>
                    <a:pt x="208300" y="621368"/>
                  </a:lnTo>
                  <a:lnTo>
                    <a:pt x="271849" y="635490"/>
                  </a:lnTo>
                  <a:lnTo>
                    <a:pt x="321276" y="642551"/>
                  </a:lnTo>
                  <a:lnTo>
                    <a:pt x="395416" y="649612"/>
                  </a:lnTo>
                  <a:lnTo>
                    <a:pt x="458965" y="642551"/>
                  </a:lnTo>
                  <a:lnTo>
                    <a:pt x="663734" y="607246"/>
                  </a:lnTo>
                  <a:lnTo>
                    <a:pt x="999132" y="543697"/>
                  </a:lnTo>
                  <a:lnTo>
                    <a:pt x="1468689" y="455435"/>
                  </a:lnTo>
                  <a:lnTo>
                    <a:pt x="1747598" y="4024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81">
              <a:extLst>
                <a:ext uri="{FF2B5EF4-FFF2-40B4-BE49-F238E27FC236}">
                  <a16:creationId xmlns:a16="http://schemas.microsoft.com/office/drawing/2014/main" id="{CCB7EB99-4718-4477-9DE0-661A616E4922}"/>
                </a:ext>
              </a:extLst>
            </p:cNvPr>
            <p:cNvSpPr/>
            <p:nvPr/>
          </p:nvSpPr>
          <p:spPr>
            <a:xfrm>
              <a:off x="5186364" y="3168650"/>
              <a:ext cx="412750" cy="1938338"/>
            </a:xfrm>
            <a:custGeom>
              <a:avLst/>
              <a:gdLst>
                <a:gd name="connsiteX0" fmla="*/ 386366 w 412124"/>
                <a:gd name="connsiteY0" fmla="*/ 1120462 h 1939558"/>
                <a:gd name="connsiteX1" fmla="*/ 386366 w 412124"/>
                <a:gd name="connsiteY1" fmla="*/ 332275 h 1939558"/>
                <a:gd name="connsiteX2" fmla="*/ 388942 w 412124"/>
                <a:gd name="connsiteY2" fmla="*/ 309093 h 1939558"/>
                <a:gd name="connsiteX3" fmla="*/ 396669 w 412124"/>
                <a:gd name="connsiteY3" fmla="*/ 278183 h 1939558"/>
                <a:gd name="connsiteX4" fmla="*/ 406973 w 412124"/>
                <a:gd name="connsiteY4" fmla="*/ 229244 h 1939558"/>
                <a:gd name="connsiteX5" fmla="*/ 412124 w 412124"/>
                <a:gd name="connsiteY5" fmla="*/ 177728 h 1939558"/>
                <a:gd name="connsiteX6" fmla="*/ 409548 w 412124"/>
                <a:gd name="connsiteY6" fmla="*/ 151971 h 1939558"/>
                <a:gd name="connsiteX7" fmla="*/ 404397 w 412124"/>
                <a:gd name="connsiteY7" fmla="*/ 123637 h 1939558"/>
                <a:gd name="connsiteX8" fmla="*/ 386366 w 412124"/>
                <a:gd name="connsiteY8" fmla="*/ 100455 h 1939558"/>
                <a:gd name="connsiteX9" fmla="*/ 340002 w 412124"/>
                <a:gd name="connsiteY9" fmla="*/ 51515 h 1939558"/>
                <a:gd name="connsiteX10" fmla="*/ 280760 w 412124"/>
                <a:gd name="connsiteY10" fmla="*/ 0 h 1939558"/>
                <a:gd name="connsiteX11" fmla="*/ 0 w 412124"/>
                <a:gd name="connsiteY11" fmla="*/ 54091 h 1939558"/>
                <a:gd name="connsiteX12" fmla="*/ 59243 w 412124"/>
                <a:gd name="connsiteY12" fmla="*/ 92728 h 1939558"/>
                <a:gd name="connsiteX13" fmla="*/ 82425 w 412124"/>
                <a:gd name="connsiteY13" fmla="*/ 113334 h 1939558"/>
                <a:gd name="connsiteX14" fmla="*/ 97880 w 412124"/>
                <a:gd name="connsiteY14" fmla="*/ 128789 h 1939558"/>
                <a:gd name="connsiteX15" fmla="*/ 115910 w 412124"/>
                <a:gd name="connsiteY15" fmla="*/ 154546 h 1939558"/>
                <a:gd name="connsiteX16" fmla="*/ 123637 w 412124"/>
                <a:gd name="connsiteY16" fmla="*/ 172577 h 1939558"/>
                <a:gd name="connsiteX17" fmla="*/ 133940 w 412124"/>
                <a:gd name="connsiteY17" fmla="*/ 208638 h 1939558"/>
                <a:gd name="connsiteX18" fmla="*/ 139092 w 412124"/>
                <a:gd name="connsiteY18" fmla="*/ 242123 h 1939558"/>
                <a:gd name="connsiteX19" fmla="*/ 141668 w 412124"/>
                <a:gd name="connsiteY19" fmla="*/ 283335 h 1939558"/>
                <a:gd name="connsiteX20" fmla="*/ 144244 w 412124"/>
                <a:gd name="connsiteY20" fmla="*/ 404396 h 1939558"/>
                <a:gd name="connsiteX21" fmla="*/ 149395 w 412124"/>
                <a:gd name="connsiteY21" fmla="*/ 752126 h 1939558"/>
                <a:gd name="connsiteX22" fmla="*/ 157122 w 412124"/>
                <a:gd name="connsiteY22" fmla="*/ 1272432 h 1939558"/>
                <a:gd name="connsiteX23" fmla="*/ 164850 w 412124"/>
                <a:gd name="connsiteY23" fmla="*/ 1754102 h 1939558"/>
                <a:gd name="connsiteX24" fmla="*/ 164850 w 412124"/>
                <a:gd name="connsiteY24" fmla="*/ 1939558 h 1939558"/>
                <a:gd name="connsiteX25" fmla="*/ 386366 w 412124"/>
                <a:gd name="connsiteY25" fmla="*/ 1875164 h 1939558"/>
                <a:gd name="connsiteX26" fmla="*/ 386366 w 412124"/>
                <a:gd name="connsiteY26" fmla="*/ 1120462 h 1939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12124" h="1939558">
                  <a:moveTo>
                    <a:pt x="386366" y="1120462"/>
                  </a:moveTo>
                  <a:lnTo>
                    <a:pt x="386366" y="332275"/>
                  </a:lnTo>
                  <a:lnTo>
                    <a:pt x="388942" y="309093"/>
                  </a:lnTo>
                  <a:lnTo>
                    <a:pt x="396669" y="278183"/>
                  </a:lnTo>
                  <a:lnTo>
                    <a:pt x="406973" y="229244"/>
                  </a:lnTo>
                  <a:lnTo>
                    <a:pt x="412124" y="177728"/>
                  </a:lnTo>
                  <a:lnTo>
                    <a:pt x="409548" y="151971"/>
                  </a:lnTo>
                  <a:lnTo>
                    <a:pt x="404397" y="123637"/>
                  </a:lnTo>
                  <a:lnTo>
                    <a:pt x="386366" y="100455"/>
                  </a:lnTo>
                  <a:lnTo>
                    <a:pt x="340002" y="51515"/>
                  </a:lnTo>
                  <a:lnTo>
                    <a:pt x="280760" y="0"/>
                  </a:lnTo>
                  <a:lnTo>
                    <a:pt x="0" y="54091"/>
                  </a:lnTo>
                  <a:lnTo>
                    <a:pt x="59243" y="92728"/>
                  </a:lnTo>
                  <a:lnTo>
                    <a:pt x="82425" y="113334"/>
                  </a:lnTo>
                  <a:lnTo>
                    <a:pt x="97880" y="128789"/>
                  </a:lnTo>
                  <a:lnTo>
                    <a:pt x="115910" y="154546"/>
                  </a:lnTo>
                  <a:lnTo>
                    <a:pt x="123637" y="172577"/>
                  </a:lnTo>
                  <a:lnTo>
                    <a:pt x="133940" y="208638"/>
                  </a:lnTo>
                  <a:lnTo>
                    <a:pt x="139092" y="242123"/>
                  </a:lnTo>
                  <a:lnTo>
                    <a:pt x="141668" y="283335"/>
                  </a:lnTo>
                  <a:cubicBezTo>
                    <a:pt x="142527" y="323689"/>
                    <a:pt x="143385" y="364042"/>
                    <a:pt x="144244" y="404396"/>
                  </a:cubicBezTo>
                  <a:lnTo>
                    <a:pt x="149395" y="752126"/>
                  </a:lnTo>
                  <a:lnTo>
                    <a:pt x="157122" y="1272432"/>
                  </a:lnTo>
                  <a:lnTo>
                    <a:pt x="164850" y="1754102"/>
                  </a:lnTo>
                  <a:lnTo>
                    <a:pt x="164850" y="1939558"/>
                  </a:lnTo>
                  <a:lnTo>
                    <a:pt x="386366" y="1875164"/>
                  </a:lnTo>
                  <a:lnTo>
                    <a:pt x="386366" y="1120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80">
              <a:extLst>
                <a:ext uri="{FF2B5EF4-FFF2-40B4-BE49-F238E27FC236}">
                  <a16:creationId xmlns:a16="http://schemas.microsoft.com/office/drawing/2014/main" id="{35355A46-6F7E-40CE-8655-0D13E769BA4D}"/>
                </a:ext>
              </a:extLst>
            </p:cNvPr>
            <p:cNvSpPr/>
            <p:nvPr/>
          </p:nvSpPr>
          <p:spPr>
            <a:xfrm>
              <a:off x="5481639" y="3808413"/>
              <a:ext cx="946150" cy="317500"/>
            </a:xfrm>
            <a:custGeom>
              <a:avLst/>
              <a:gdLst>
                <a:gd name="connsiteX0" fmla="*/ 426243 w 945356"/>
                <a:gd name="connsiteY0" fmla="*/ 269081 h 319087"/>
                <a:gd name="connsiteX1" fmla="*/ 592931 w 945356"/>
                <a:gd name="connsiteY1" fmla="*/ 242887 h 319087"/>
                <a:gd name="connsiteX2" fmla="*/ 759618 w 945356"/>
                <a:gd name="connsiteY2" fmla="*/ 211931 h 319087"/>
                <a:gd name="connsiteX3" fmla="*/ 819150 w 945356"/>
                <a:gd name="connsiteY3" fmla="*/ 197644 h 319087"/>
                <a:gd name="connsiteX4" fmla="*/ 859631 w 945356"/>
                <a:gd name="connsiteY4" fmla="*/ 183356 h 319087"/>
                <a:gd name="connsiteX5" fmla="*/ 892968 w 945356"/>
                <a:gd name="connsiteY5" fmla="*/ 166687 h 319087"/>
                <a:gd name="connsiteX6" fmla="*/ 921543 w 945356"/>
                <a:gd name="connsiteY6" fmla="*/ 147637 h 319087"/>
                <a:gd name="connsiteX7" fmla="*/ 938212 w 945356"/>
                <a:gd name="connsiteY7" fmla="*/ 128587 h 319087"/>
                <a:gd name="connsiteX8" fmla="*/ 945356 w 945356"/>
                <a:gd name="connsiteY8" fmla="*/ 114300 h 319087"/>
                <a:gd name="connsiteX9" fmla="*/ 945356 w 945356"/>
                <a:gd name="connsiteY9" fmla="*/ 104775 h 319087"/>
                <a:gd name="connsiteX10" fmla="*/ 938212 w 945356"/>
                <a:gd name="connsiteY10" fmla="*/ 83344 h 319087"/>
                <a:gd name="connsiteX11" fmla="*/ 912018 w 945356"/>
                <a:gd name="connsiteY11" fmla="*/ 64294 h 319087"/>
                <a:gd name="connsiteX12" fmla="*/ 859631 w 945356"/>
                <a:gd name="connsiteY12" fmla="*/ 38100 h 319087"/>
                <a:gd name="connsiteX13" fmla="*/ 807243 w 945356"/>
                <a:gd name="connsiteY13" fmla="*/ 16669 h 319087"/>
                <a:gd name="connsiteX14" fmla="*/ 750093 w 945356"/>
                <a:gd name="connsiteY14" fmla="*/ 2381 h 319087"/>
                <a:gd name="connsiteX15" fmla="*/ 714375 w 945356"/>
                <a:gd name="connsiteY15" fmla="*/ 0 h 319087"/>
                <a:gd name="connsiteX16" fmla="*/ 678656 w 945356"/>
                <a:gd name="connsiteY16" fmla="*/ 4762 h 319087"/>
                <a:gd name="connsiteX17" fmla="*/ 633412 w 945356"/>
                <a:gd name="connsiteY17" fmla="*/ 21431 h 319087"/>
                <a:gd name="connsiteX18" fmla="*/ 583406 w 945356"/>
                <a:gd name="connsiteY18" fmla="*/ 45244 h 319087"/>
                <a:gd name="connsiteX19" fmla="*/ 540543 w 945356"/>
                <a:gd name="connsiteY19" fmla="*/ 66675 h 319087"/>
                <a:gd name="connsiteX20" fmla="*/ 473868 w 945356"/>
                <a:gd name="connsiteY20" fmla="*/ 85725 h 319087"/>
                <a:gd name="connsiteX21" fmla="*/ 347662 w 945356"/>
                <a:gd name="connsiteY21" fmla="*/ 114300 h 319087"/>
                <a:gd name="connsiteX22" fmla="*/ 257175 w 945356"/>
                <a:gd name="connsiteY22" fmla="*/ 128587 h 319087"/>
                <a:gd name="connsiteX23" fmla="*/ 188118 w 945356"/>
                <a:gd name="connsiteY23" fmla="*/ 135731 h 319087"/>
                <a:gd name="connsiteX24" fmla="*/ 104775 w 945356"/>
                <a:gd name="connsiteY24" fmla="*/ 135731 h 319087"/>
                <a:gd name="connsiteX25" fmla="*/ 0 w 945356"/>
                <a:gd name="connsiteY25" fmla="*/ 130969 h 319087"/>
                <a:gd name="connsiteX26" fmla="*/ 11906 w 945356"/>
                <a:gd name="connsiteY26" fmla="*/ 319087 h 319087"/>
                <a:gd name="connsiteX27" fmla="*/ 164306 w 945356"/>
                <a:gd name="connsiteY27" fmla="*/ 309562 h 319087"/>
                <a:gd name="connsiteX28" fmla="*/ 361950 w 945356"/>
                <a:gd name="connsiteY28" fmla="*/ 280987 h 319087"/>
                <a:gd name="connsiteX29" fmla="*/ 426243 w 945356"/>
                <a:gd name="connsiteY29" fmla="*/ 269081 h 31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45356" h="319087">
                  <a:moveTo>
                    <a:pt x="426243" y="269081"/>
                  </a:moveTo>
                  <a:lnTo>
                    <a:pt x="592931" y="242887"/>
                  </a:lnTo>
                  <a:lnTo>
                    <a:pt x="759618" y="211931"/>
                  </a:lnTo>
                  <a:lnTo>
                    <a:pt x="819150" y="197644"/>
                  </a:lnTo>
                  <a:lnTo>
                    <a:pt x="859631" y="183356"/>
                  </a:lnTo>
                  <a:lnTo>
                    <a:pt x="892968" y="166687"/>
                  </a:lnTo>
                  <a:lnTo>
                    <a:pt x="921543" y="147637"/>
                  </a:lnTo>
                  <a:lnTo>
                    <a:pt x="938212" y="128587"/>
                  </a:lnTo>
                  <a:lnTo>
                    <a:pt x="945356" y="114300"/>
                  </a:lnTo>
                  <a:lnTo>
                    <a:pt x="945356" y="104775"/>
                  </a:lnTo>
                  <a:lnTo>
                    <a:pt x="938212" y="83344"/>
                  </a:lnTo>
                  <a:lnTo>
                    <a:pt x="912018" y="64294"/>
                  </a:lnTo>
                  <a:lnTo>
                    <a:pt x="859631" y="38100"/>
                  </a:lnTo>
                  <a:lnTo>
                    <a:pt x="807243" y="16669"/>
                  </a:lnTo>
                  <a:lnTo>
                    <a:pt x="750093" y="2381"/>
                  </a:lnTo>
                  <a:lnTo>
                    <a:pt x="714375" y="0"/>
                  </a:lnTo>
                  <a:lnTo>
                    <a:pt x="678656" y="4762"/>
                  </a:lnTo>
                  <a:lnTo>
                    <a:pt x="633412" y="21431"/>
                  </a:lnTo>
                  <a:lnTo>
                    <a:pt x="583406" y="45244"/>
                  </a:lnTo>
                  <a:lnTo>
                    <a:pt x="540543" y="66675"/>
                  </a:lnTo>
                  <a:lnTo>
                    <a:pt x="473868" y="85725"/>
                  </a:lnTo>
                  <a:lnTo>
                    <a:pt x="347662" y="114300"/>
                  </a:lnTo>
                  <a:lnTo>
                    <a:pt x="257175" y="128587"/>
                  </a:lnTo>
                  <a:lnTo>
                    <a:pt x="188118" y="135731"/>
                  </a:lnTo>
                  <a:lnTo>
                    <a:pt x="104775" y="135731"/>
                  </a:lnTo>
                  <a:lnTo>
                    <a:pt x="0" y="130969"/>
                  </a:lnTo>
                  <a:lnTo>
                    <a:pt x="11906" y="319087"/>
                  </a:lnTo>
                  <a:lnTo>
                    <a:pt x="164306" y="309562"/>
                  </a:lnTo>
                  <a:lnTo>
                    <a:pt x="361950" y="280987"/>
                  </a:lnTo>
                  <a:lnTo>
                    <a:pt x="426243" y="2690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82">
              <a:extLst>
                <a:ext uri="{FF2B5EF4-FFF2-40B4-BE49-F238E27FC236}">
                  <a16:creationId xmlns:a16="http://schemas.microsoft.com/office/drawing/2014/main" id="{CF2BFF5D-3BAA-4B15-8E8A-C77B521107A1}"/>
                </a:ext>
              </a:extLst>
            </p:cNvPr>
            <p:cNvSpPr/>
            <p:nvPr/>
          </p:nvSpPr>
          <p:spPr>
            <a:xfrm>
              <a:off x="4154490" y="3938588"/>
              <a:ext cx="574675" cy="1517650"/>
            </a:xfrm>
            <a:custGeom>
              <a:avLst/>
              <a:gdLst>
                <a:gd name="connsiteX0" fmla="*/ 260153 w 574397"/>
                <a:gd name="connsiteY0" fmla="*/ 690308 h 1517132"/>
                <a:gd name="connsiteX1" fmla="*/ 260153 w 574397"/>
                <a:gd name="connsiteY1" fmla="*/ 394094 h 1517132"/>
                <a:gd name="connsiteX2" fmla="*/ 252425 w 574397"/>
                <a:gd name="connsiteY2" fmla="*/ 334851 h 1517132"/>
                <a:gd name="connsiteX3" fmla="*/ 234395 w 574397"/>
                <a:gd name="connsiteY3" fmla="*/ 278184 h 1517132"/>
                <a:gd name="connsiteX4" fmla="*/ 213789 w 574397"/>
                <a:gd name="connsiteY4" fmla="*/ 236972 h 1517132"/>
                <a:gd name="connsiteX5" fmla="*/ 185455 w 574397"/>
                <a:gd name="connsiteY5" fmla="*/ 195759 h 1517132"/>
                <a:gd name="connsiteX6" fmla="*/ 146819 w 574397"/>
                <a:gd name="connsiteY6" fmla="*/ 151971 h 1517132"/>
                <a:gd name="connsiteX7" fmla="*/ 95303 w 574397"/>
                <a:gd name="connsiteY7" fmla="*/ 108183 h 1517132"/>
                <a:gd name="connsiteX8" fmla="*/ 48939 w 574397"/>
                <a:gd name="connsiteY8" fmla="*/ 72122 h 1517132"/>
                <a:gd name="connsiteX9" fmla="*/ 20606 w 574397"/>
                <a:gd name="connsiteY9" fmla="*/ 51516 h 1517132"/>
                <a:gd name="connsiteX10" fmla="*/ 5151 w 574397"/>
                <a:gd name="connsiteY10" fmla="*/ 36061 h 1517132"/>
                <a:gd name="connsiteX11" fmla="*/ 0 w 574397"/>
                <a:gd name="connsiteY11" fmla="*/ 20607 h 1517132"/>
                <a:gd name="connsiteX12" fmla="*/ 2575 w 574397"/>
                <a:gd name="connsiteY12" fmla="*/ 7728 h 1517132"/>
                <a:gd name="connsiteX13" fmla="*/ 18030 w 574397"/>
                <a:gd name="connsiteY13" fmla="*/ 0 h 1517132"/>
                <a:gd name="connsiteX14" fmla="*/ 54091 w 574397"/>
                <a:gd name="connsiteY14" fmla="*/ 2576 h 1517132"/>
                <a:gd name="connsiteX15" fmla="*/ 128788 w 574397"/>
                <a:gd name="connsiteY15" fmla="*/ 18031 h 1517132"/>
                <a:gd name="connsiteX16" fmla="*/ 229244 w 574397"/>
                <a:gd name="connsiteY16" fmla="*/ 46364 h 1517132"/>
                <a:gd name="connsiteX17" fmla="*/ 303941 w 574397"/>
                <a:gd name="connsiteY17" fmla="*/ 72122 h 1517132"/>
                <a:gd name="connsiteX18" fmla="*/ 370911 w 574397"/>
                <a:gd name="connsiteY18" fmla="*/ 97880 h 1517132"/>
                <a:gd name="connsiteX19" fmla="*/ 422427 w 574397"/>
                <a:gd name="connsiteY19" fmla="*/ 121062 h 1517132"/>
                <a:gd name="connsiteX20" fmla="*/ 463639 w 574397"/>
                <a:gd name="connsiteY20" fmla="*/ 144244 h 1517132"/>
                <a:gd name="connsiteX21" fmla="*/ 499700 w 574397"/>
                <a:gd name="connsiteY21" fmla="*/ 170002 h 1517132"/>
                <a:gd name="connsiteX22" fmla="*/ 533185 w 574397"/>
                <a:gd name="connsiteY22" fmla="*/ 203487 h 1517132"/>
                <a:gd name="connsiteX23" fmla="*/ 548640 w 574397"/>
                <a:gd name="connsiteY23" fmla="*/ 224093 h 1517132"/>
                <a:gd name="connsiteX24" fmla="*/ 561518 w 574397"/>
                <a:gd name="connsiteY24" fmla="*/ 249851 h 1517132"/>
                <a:gd name="connsiteX25" fmla="*/ 571822 w 574397"/>
                <a:gd name="connsiteY25" fmla="*/ 283336 h 1517132"/>
                <a:gd name="connsiteX26" fmla="*/ 574397 w 574397"/>
                <a:gd name="connsiteY26" fmla="*/ 316821 h 1517132"/>
                <a:gd name="connsiteX27" fmla="*/ 569246 w 574397"/>
                <a:gd name="connsiteY27" fmla="*/ 355457 h 1517132"/>
                <a:gd name="connsiteX28" fmla="*/ 561518 w 574397"/>
                <a:gd name="connsiteY28" fmla="*/ 381215 h 1517132"/>
                <a:gd name="connsiteX29" fmla="*/ 543488 w 574397"/>
                <a:gd name="connsiteY29" fmla="*/ 458488 h 1517132"/>
                <a:gd name="connsiteX30" fmla="*/ 533185 w 574397"/>
                <a:gd name="connsiteY30" fmla="*/ 530610 h 1517132"/>
                <a:gd name="connsiteX31" fmla="*/ 528033 w 574397"/>
                <a:gd name="connsiteY31" fmla="*/ 651671 h 1517132"/>
                <a:gd name="connsiteX32" fmla="*/ 530609 w 574397"/>
                <a:gd name="connsiteY32" fmla="*/ 965916 h 1517132"/>
                <a:gd name="connsiteX33" fmla="*/ 530609 w 574397"/>
                <a:gd name="connsiteY33" fmla="*/ 1437283 h 1517132"/>
                <a:gd name="connsiteX34" fmla="*/ 257577 w 574397"/>
                <a:gd name="connsiteY34" fmla="*/ 1517132 h 1517132"/>
                <a:gd name="connsiteX35" fmla="*/ 260153 w 574397"/>
                <a:gd name="connsiteY35" fmla="*/ 1208039 h 1517132"/>
                <a:gd name="connsiteX36" fmla="*/ 260153 w 574397"/>
                <a:gd name="connsiteY36" fmla="*/ 690308 h 1517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4397" h="1517132">
                  <a:moveTo>
                    <a:pt x="260153" y="690308"/>
                  </a:moveTo>
                  <a:lnTo>
                    <a:pt x="260153" y="394094"/>
                  </a:lnTo>
                  <a:lnTo>
                    <a:pt x="252425" y="334851"/>
                  </a:lnTo>
                  <a:lnTo>
                    <a:pt x="234395" y="278184"/>
                  </a:lnTo>
                  <a:lnTo>
                    <a:pt x="213789" y="236972"/>
                  </a:lnTo>
                  <a:lnTo>
                    <a:pt x="185455" y="195759"/>
                  </a:lnTo>
                  <a:lnTo>
                    <a:pt x="146819" y="151971"/>
                  </a:lnTo>
                  <a:lnTo>
                    <a:pt x="95303" y="108183"/>
                  </a:lnTo>
                  <a:lnTo>
                    <a:pt x="48939" y="72122"/>
                  </a:lnTo>
                  <a:lnTo>
                    <a:pt x="20606" y="51516"/>
                  </a:lnTo>
                  <a:lnTo>
                    <a:pt x="5151" y="36061"/>
                  </a:lnTo>
                  <a:lnTo>
                    <a:pt x="0" y="20607"/>
                  </a:lnTo>
                  <a:lnTo>
                    <a:pt x="2575" y="7728"/>
                  </a:lnTo>
                  <a:lnTo>
                    <a:pt x="18030" y="0"/>
                  </a:lnTo>
                  <a:lnTo>
                    <a:pt x="54091" y="2576"/>
                  </a:lnTo>
                  <a:lnTo>
                    <a:pt x="128788" y="18031"/>
                  </a:lnTo>
                  <a:lnTo>
                    <a:pt x="229244" y="46364"/>
                  </a:lnTo>
                  <a:lnTo>
                    <a:pt x="303941" y="72122"/>
                  </a:lnTo>
                  <a:lnTo>
                    <a:pt x="370911" y="97880"/>
                  </a:lnTo>
                  <a:lnTo>
                    <a:pt x="422427" y="121062"/>
                  </a:lnTo>
                  <a:lnTo>
                    <a:pt x="463639" y="144244"/>
                  </a:lnTo>
                  <a:lnTo>
                    <a:pt x="499700" y="170002"/>
                  </a:lnTo>
                  <a:lnTo>
                    <a:pt x="533185" y="203487"/>
                  </a:lnTo>
                  <a:lnTo>
                    <a:pt x="548640" y="224093"/>
                  </a:lnTo>
                  <a:lnTo>
                    <a:pt x="561518" y="249851"/>
                  </a:lnTo>
                  <a:lnTo>
                    <a:pt x="571822" y="283336"/>
                  </a:lnTo>
                  <a:lnTo>
                    <a:pt x="574397" y="316821"/>
                  </a:lnTo>
                  <a:lnTo>
                    <a:pt x="569246" y="355457"/>
                  </a:lnTo>
                  <a:lnTo>
                    <a:pt x="561518" y="381215"/>
                  </a:lnTo>
                  <a:lnTo>
                    <a:pt x="543488" y="458488"/>
                  </a:lnTo>
                  <a:lnTo>
                    <a:pt x="533185" y="530610"/>
                  </a:lnTo>
                  <a:lnTo>
                    <a:pt x="528033" y="651671"/>
                  </a:lnTo>
                  <a:cubicBezTo>
                    <a:pt x="528892" y="756419"/>
                    <a:pt x="529750" y="861168"/>
                    <a:pt x="530609" y="965916"/>
                  </a:cubicBezTo>
                  <a:lnTo>
                    <a:pt x="530609" y="1437283"/>
                  </a:lnTo>
                  <a:lnTo>
                    <a:pt x="257577" y="1517132"/>
                  </a:lnTo>
                  <a:cubicBezTo>
                    <a:pt x="258436" y="1414101"/>
                    <a:pt x="259294" y="1311070"/>
                    <a:pt x="260153" y="1208039"/>
                  </a:cubicBezTo>
                  <a:lnTo>
                    <a:pt x="260153" y="6903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83">
              <a:extLst>
                <a:ext uri="{FF2B5EF4-FFF2-40B4-BE49-F238E27FC236}">
                  <a16:creationId xmlns:a16="http://schemas.microsoft.com/office/drawing/2014/main" id="{D3C09099-CE4D-43B2-ACE3-2C47490D850F}"/>
                </a:ext>
              </a:extLst>
            </p:cNvPr>
            <p:cNvSpPr/>
            <p:nvPr/>
          </p:nvSpPr>
          <p:spPr>
            <a:xfrm>
              <a:off x="3811589" y="4716464"/>
              <a:ext cx="2830512" cy="981075"/>
            </a:xfrm>
            <a:custGeom>
              <a:avLst/>
              <a:gdLst>
                <a:gd name="connsiteX0" fmla="*/ 1156522 w 2830776"/>
                <a:gd name="connsiteY0" fmla="*/ 422427 h 981371"/>
                <a:gd name="connsiteX1" fmla="*/ 847429 w 2830776"/>
                <a:gd name="connsiteY1" fmla="*/ 507428 h 981371"/>
                <a:gd name="connsiteX2" fmla="*/ 607882 w 2830776"/>
                <a:gd name="connsiteY2" fmla="*/ 587277 h 981371"/>
                <a:gd name="connsiteX3" fmla="*/ 510003 w 2830776"/>
                <a:gd name="connsiteY3" fmla="*/ 613035 h 981371"/>
                <a:gd name="connsiteX4" fmla="*/ 440457 w 2830776"/>
                <a:gd name="connsiteY4" fmla="*/ 625914 h 981371"/>
                <a:gd name="connsiteX5" fmla="*/ 396669 w 2830776"/>
                <a:gd name="connsiteY5" fmla="*/ 631065 h 981371"/>
                <a:gd name="connsiteX6" fmla="*/ 350305 w 2830776"/>
                <a:gd name="connsiteY6" fmla="*/ 633641 h 981371"/>
                <a:gd name="connsiteX7" fmla="*/ 296214 w 2830776"/>
                <a:gd name="connsiteY7" fmla="*/ 633641 h 981371"/>
                <a:gd name="connsiteX8" fmla="*/ 242122 w 2830776"/>
                <a:gd name="connsiteY8" fmla="*/ 628489 h 981371"/>
                <a:gd name="connsiteX9" fmla="*/ 177728 w 2830776"/>
                <a:gd name="connsiteY9" fmla="*/ 615611 h 981371"/>
                <a:gd name="connsiteX10" fmla="*/ 118485 w 2830776"/>
                <a:gd name="connsiteY10" fmla="*/ 595004 h 981371"/>
                <a:gd name="connsiteX11" fmla="*/ 72121 w 2830776"/>
                <a:gd name="connsiteY11" fmla="*/ 569247 h 981371"/>
                <a:gd name="connsiteX12" fmla="*/ 46363 w 2830776"/>
                <a:gd name="connsiteY12" fmla="*/ 548640 h 981371"/>
                <a:gd name="connsiteX13" fmla="*/ 25757 w 2830776"/>
                <a:gd name="connsiteY13" fmla="*/ 535762 h 981371"/>
                <a:gd name="connsiteX14" fmla="*/ 10303 w 2830776"/>
                <a:gd name="connsiteY14" fmla="*/ 535762 h 981371"/>
                <a:gd name="connsiteX15" fmla="*/ 0 w 2830776"/>
                <a:gd name="connsiteY15" fmla="*/ 548640 h 981371"/>
                <a:gd name="connsiteX16" fmla="*/ 2575 w 2830776"/>
                <a:gd name="connsiteY16" fmla="*/ 584701 h 981371"/>
                <a:gd name="connsiteX17" fmla="*/ 12878 w 2830776"/>
                <a:gd name="connsiteY17" fmla="*/ 633641 h 981371"/>
                <a:gd name="connsiteX18" fmla="*/ 38636 w 2830776"/>
                <a:gd name="connsiteY18" fmla="*/ 687732 h 981371"/>
                <a:gd name="connsiteX19" fmla="*/ 66970 w 2830776"/>
                <a:gd name="connsiteY19" fmla="*/ 734096 h 981371"/>
                <a:gd name="connsiteX20" fmla="*/ 100455 w 2830776"/>
                <a:gd name="connsiteY20" fmla="*/ 775309 h 981371"/>
                <a:gd name="connsiteX21" fmla="*/ 128788 w 2830776"/>
                <a:gd name="connsiteY21" fmla="*/ 806218 h 981371"/>
                <a:gd name="connsiteX22" fmla="*/ 170001 w 2830776"/>
                <a:gd name="connsiteY22" fmla="*/ 842279 h 981371"/>
                <a:gd name="connsiteX23" fmla="*/ 234395 w 2830776"/>
                <a:gd name="connsiteY23" fmla="*/ 891218 h 981371"/>
                <a:gd name="connsiteX24" fmla="*/ 291062 w 2830776"/>
                <a:gd name="connsiteY24" fmla="*/ 929855 h 981371"/>
                <a:gd name="connsiteX25" fmla="*/ 316820 w 2830776"/>
                <a:gd name="connsiteY25" fmla="*/ 945310 h 981371"/>
                <a:gd name="connsiteX26" fmla="*/ 327123 w 2830776"/>
                <a:gd name="connsiteY26" fmla="*/ 960764 h 981371"/>
                <a:gd name="connsiteX27" fmla="*/ 350305 w 2830776"/>
                <a:gd name="connsiteY27" fmla="*/ 976219 h 981371"/>
                <a:gd name="connsiteX28" fmla="*/ 370911 w 2830776"/>
                <a:gd name="connsiteY28" fmla="*/ 981371 h 981371"/>
                <a:gd name="connsiteX29" fmla="*/ 401820 w 2830776"/>
                <a:gd name="connsiteY29" fmla="*/ 981371 h 981371"/>
                <a:gd name="connsiteX30" fmla="*/ 458487 w 2830776"/>
                <a:gd name="connsiteY30" fmla="*/ 963340 h 981371"/>
                <a:gd name="connsiteX31" fmla="*/ 525458 w 2830776"/>
                <a:gd name="connsiteY31" fmla="*/ 929855 h 981371"/>
                <a:gd name="connsiteX32" fmla="*/ 582125 w 2830776"/>
                <a:gd name="connsiteY32" fmla="*/ 893794 h 981371"/>
                <a:gd name="connsiteX33" fmla="*/ 625913 w 2830776"/>
                <a:gd name="connsiteY33" fmla="*/ 865461 h 981371"/>
                <a:gd name="connsiteX34" fmla="*/ 736671 w 2830776"/>
                <a:gd name="connsiteY34" fmla="*/ 811369 h 981371"/>
                <a:gd name="connsiteX35" fmla="*/ 940157 w 2830776"/>
                <a:gd name="connsiteY35" fmla="*/ 734096 h 981371"/>
                <a:gd name="connsiteX36" fmla="*/ 1190007 w 2830776"/>
                <a:gd name="connsiteY36" fmla="*/ 654247 h 981371"/>
                <a:gd name="connsiteX37" fmla="*/ 1406372 w 2830776"/>
                <a:gd name="connsiteY37" fmla="*/ 576974 h 981371"/>
                <a:gd name="connsiteX38" fmla="*/ 1730920 w 2830776"/>
                <a:gd name="connsiteY38" fmla="*/ 461064 h 981371"/>
                <a:gd name="connsiteX39" fmla="*/ 1970467 w 2830776"/>
                <a:gd name="connsiteY39" fmla="*/ 373488 h 981371"/>
                <a:gd name="connsiteX40" fmla="*/ 2331076 w 2830776"/>
                <a:gd name="connsiteY40" fmla="*/ 236972 h 981371"/>
                <a:gd name="connsiteX41" fmla="*/ 2663351 w 2830776"/>
                <a:gd name="connsiteY41" fmla="*/ 110759 h 981371"/>
                <a:gd name="connsiteX42" fmla="*/ 2781836 w 2830776"/>
                <a:gd name="connsiteY42" fmla="*/ 66971 h 981371"/>
                <a:gd name="connsiteX43" fmla="*/ 2812745 w 2830776"/>
                <a:gd name="connsiteY43" fmla="*/ 54092 h 981371"/>
                <a:gd name="connsiteX44" fmla="*/ 2823049 w 2830776"/>
                <a:gd name="connsiteY44" fmla="*/ 41213 h 981371"/>
                <a:gd name="connsiteX45" fmla="*/ 2830776 w 2830776"/>
                <a:gd name="connsiteY45" fmla="*/ 20607 h 981371"/>
                <a:gd name="connsiteX46" fmla="*/ 2828200 w 2830776"/>
                <a:gd name="connsiteY46" fmla="*/ 5152 h 981371"/>
                <a:gd name="connsiteX47" fmla="*/ 2820473 w 2830776"/>
                <a:gd name="connsiteY47" fmla="*/ 0 h 981371"/>
                <a:gd name="connsiteX48" fmla="*/ 2774109 w 2830776"/>
                <a:gd name="connsiteY48" fmla="*/ 5152 h 981371"/>
                <a:gd name="connsiteX49" fmla="*/ 2645320 w 2830776"/>
                <a:gd name="connsiteY49" fmla="*/ 41213 h 981371"/>
                <a:gd name="connsiteX50" fmla="*/ 2436682 w 2830776"/>
                <a:gd name="connsiteY50" fmla="*/ 92728 h 981371"/>
                <a:gd name="connsiteX51" fmla="*/ 2228045 w 2830776"/>
                <a:gd name="connsiteY51" fmla="*/ 144244 h 981371"/>
                <a:gd name="connsiteX52" fmla="*/ 1957588 w 2830776"/>
                <a:gd name="connsiteY52" fmla="*/ 211214 h 981371"/>
                <a:gd name="connsiteX53" fmla="*/ 1728344 w 2830776"/>
                <a:gd name="connsiteY53" fmla="*/ 262729 h 981371"/>
                <a:gd name="connsiteX54" fmla="*/ 1452736 w 2830776"/>
                <a:gd name="connsiteY54" fmla="*/ 345154 h 981371"/>
                <a:gd name="connsiteX55" fmla="*/ 1156522 w 2830776"/>
                <a:gd name="connsiteY55" fmla="*/ 422427 h 981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30776" h="981371">
                  <a:moveTo>
                    <a:pt x="1156522" y="422427"/>
                  </a:moveTo>
                  <a:lnTo>
                    <a:pt x="847429" y="507428"/>
                  </a:lnTo>
                  <a:lnTo>
                    <a:pt x="607882" y="587277"/>
                  </a:lnTo>
                  <a:lnTo>
                    <a:pt x="510003" y="613035"/>
                  </a:lnTo>
                  <a:lnTo>
                    <a:pt x="440457" y="625914"/>
                  </a:lnTo>
                  <a:lnTo>
                    <a:pt x="396669" y="631065"/>
                  </a:lnTo>
                  <a:lnTo>
                    <a:pt x="350305" y="633641"/>
                  </a:lnTo>
                  <a:lnTo>
                    <a:pt x="296214" y="633641"/>
                  </a:lnTo>
                  <a:lnTo>
                    <a:pt x="242122" y="628489"/>
                  </a:lnTo>
                  <a:lnTo>
                    <a:pt x="177728" y="615611"/>
                  </a:lnTo>
                  <a:lnTo>
                    <a:pt x="118485" y="595004"/>
                  </a:lnTo>
                  <a:lnTo>
                    <a:pt x="72121" y="569247"/>
                  </a:lnTo>
                  <a:lnTo>
                    <a:pt x="46363" y="548640"/>
                  </a:lnTo>
                  <a:lnTo>
                    <a:pt x="25757" y="535762"/>
                  </a:lnTo>
                  <a:lnTo>
                    <a:pt x="10303" y="535762"/>
                  </a:lnTo>
                  <a:lnTo>
                    <a:pt x="0" y="548640"/>
                  </a:lnTo>
                  <a:lnTo>
                    <a:pt x="2575" y="584701"/>
                  </a:lnTo>
                  <a:lnTo>
                    <a:pt x="12878" y="633641"/>
                  </a:lnTo>
                  <a:lnTo>
                    <a:pt x="38636" y="687732"/>
                  </a:lnTo>
                  <a:lnTo>
                    <a:pt x="66970" y="734096"/>
                  </a:lnTo>
                  <a:lnTo>
                    <a:pt x="100455" y="775309"/>
                  </a:lnTo>
                  <a:lnTo>
                    <a:pt x="128788" y="806218"/>
                  </a:lnTo>
                  <a:lnTo>
                    <a:pt x="170001" y="842279"/>
                  </a:lnTo>
                  <a:lnTo>
                    <a:pt x="234395" y="891218"/>
                  </a:lnTo>
                  <a:lnTo>
                    <a:pt x="291062" y="929855"/>
                  </a:lnTo>
                  <a:lnTo>
                    <a:pt x="316820" y="945310"/>
                  </a:lnTo>
                  <a:lnTo>
                    <a:pt x="327123" y="960764"/>
                  </a:lnTo>
                  <a:lnTo>
                    <a:pt x="350305" y="976219"/>
                  </a:lnTo>
                  <a:lnTo>
                    <a:pt x="370911" y="981371"/>
                  </a:lnTo>
                  <a:lnTo>
                    <a:pt x="401820" y="981371"/>
                  </a:lnTo>
                  <a:lnTo>
                    <a:pt x="458487" y="963340"/>
                  </a:lnTo>
                  <a:lnTo>
                    <a:pt x="525458" y="929855"/>
                  </a:lnTo>
                  <a:lnTo>
                    <a:pt x="582125" y="893794"/>
                  </a:lnTo>
                  <a:lnTo>
                    <a:pt x="625913" y="865461"/>
                  </a:lnTo>
                  <a:lnTo>
                    <a:pt x="736671" y="811369"/>
                  </a:lnTo>
                  <a:lnTo>
                    <a:pt x="940157" y="734096"/>
                  </a:lnTo>
                  <a:lnTo>
                    <a:pt x="1190007" y="654247"/>
                  </a:lnTo>
                  <a:lnTo>
                    <a:pt x="1406372" y="576974"/>
                  </a:lnTo>
                  <a:lnTo>
                    <a:pt x="1730920" y="461064"/>
                  </a:lnTo>
                  <a:lnTo>
                    <a:pt x="1970467" y="373488"/>
                  </a:lnTo>
                  <a:lnTo>
                    <a:pt x="2331076" y="236972"/>
                  </a:lnTo>
                  <a:lnTo>
                    <a:pt x="2663351" y="110759"/>
                  </a:lnTo>
                  <a:lnTo>
                    <a:pt x="2781836" y="66971"/>
                  </a:lnTo>
                  <a:lnTo>
                    <a:pt x="2812745" y="54092"/>
                  </a:lnTo>
                  <a:lnTo>
                    <a:pt x="2823049" y="41213"/>
                  </a:lnTo>
                  <a:lnTo>
                    <a:pt x="2830776" y="20607"/>
                  </a:lnTo>
                  <a:lnTo>
                    <a:pt x="2828200" y="5152"/>
                  </a:lnTo>
                  <a:lnTo>
                    <a:pt x="2820473" y="0"/>
                  </a:lnTo>
                  <a:lnTo>
                    <a:pt x="2774109" y="5152"/>
                  </a:lnTo>
                  <a:lnTo>
                    <a:pt x="2645320" y="41213"/>
                  </a:lnTo>
                  <a:lnTo>
                    <a:pt x="2436682" y="92728"/>
                  </a:lnTo>
                  <a:lnTo>
                    <a:pt x="2228045" y="144244"/>
                  </a:lnTo>
                  <a:lnTo>
                    <a:pt x="1957588" y="211214"/>
                  </a:lnTo>
                  <a:lnTo>
                    <a:pt x="1728344" y="262729"/>
                  </a:lnTo>
                  <a:lnTo>
                    <a:pt x="1452736" y="345154"/>
                  </a:lnTo>
                  <a:lnTo>
                    <a:pt x="1156522" y="42242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85">
              <a:extLst>
                <a:ext uri="{FF2B5EF4-FFF2-40B4-BE49-F238E27FC236}">
                  <a16:creationId xmlns:a16="http://schemas.microsoft.com/office/drawing/2014/main" id="{A8918570-BD44-422E-A3E3-009953A137FD}"/>
                </a:ext>
              </a:extLst>
            </p:cNvPr>
            <p:cNvSpPr/>
            <p:nvPr/>
          </p:nvSpPr>
          <p:spPr>
            <a:xfrm rot="16200000">
              <a:off x="4861720" y="2186782"/>
              <a:ext cx="4294188" cy="2841625"/>
            </a:xfrm>
            <a:custGeom>
              <a:avLst/>
              <a:gdLst>
                <a:gd name="connsiteX0" fmla="*/ 2359152 w 4294023"/>
                <a:gd name="connsiteY0" fmla="*/ 863193 h 2841955"/>
                <a:gd name="connsiteX1" fmla="*/ 2516429 w 4294023"/>
                <a:gd name="connsiteY1" fmla="*/ 797357 h 2841955"/>
                <a:gd name="connsiteX2" fmla="*/ 2666391 w 4294023"/>
                <a:gd name="connsiteY2" fmla="*/ 738835 h 2841955"/>
                <a:gd name="connsiteX3" fmla="*/ 2732228 w 4294023"/>
                <a:gd name="connsiteY3" fmla="*/ 716889 h 2841955"/>
                <a:gd name="connsiteX4" fmla="*/ 3013863 w 4294023"/>
                <a:gd name="connsiteY4" fmla="*/ 629107 h 2841955"/>
                <a:gd name="connsiteX5" fmla="*/ 3222346 w 4294023"/>
                <a:gd name="connsiteY5" fmla="*/ 574243 h 2841955"/>
                <a:gd name="connsiteX6" fmla="*/ 3357677 w 4294023"/>
                <a:gd name="connsiteY6" fmla="*/ 541325 h 2841955"/>
                <a:gd name="connsiteX7" fmla="*/ 3511296 w 4294023"/>
                <a:gd name="connsiteY7" fmla="*/ 501091 h 2841955"/>
                <a:gd name="connsiteX8" fmla="*/ 3661258 w 4294023"/>
                <a:gd name="connsiteY8" fmla="*/ 464515 h 2841955"/>
                <a:gd name="connsiteX9" fmla="*/ 3745383 w 4294023"/>
                <a:gd name="connsiteY9" fmla="*/ 442569 h 2841955"/>
                <a:gd name="connsiteX10" fmla="*/ 3796589 w 4294023"/>
                <a:gd name="connsiteY10" fmla="*/ 431597 h 2841955"/>
                <a:gd name="connsiteX11" fmla="*/ 3866084 w 4294023"/>
                <a:gd name="connsiteY11" fmla="*/ 398678 h 2841955"/>
                <a:gd name="connsiteX12" fmla="*/ 3928263 w 4294023"/>
                <a:gd name="connsiteY12" fmla="*/ 365760 h 2841955"/>
                <a:gd name="connsiteX13" fmla="*/ 3979469 w 4294023"/>
                <a:gd name="connsiteY13" fmla="*/ 336499 h 2841955"/>
                <a:gd name="connsiteX14" fmla="*/ 4030676 w 4294023"/>
                <a:gd name="connsiteY14" fmla="*/ 299923 h 2841955"/>
                <a:gd name="connsiteX15" fmla="*/ 4081882 w 4294023"/>
                <a:gd name="connsiteY15" fmla="*/ 256032 h 2841955"/>
                <a:gd name="connsiteX16" fmla="*/ 4118458 w 4294023"/>
                <a:gd name="connsiteY16" fmla="*/ 219456 h 2841955"/>
                <a:gd name="connsiteX17" fmla="*/ 4155034 w 4294023"/>
                <a:gd name="connsiteY17" fmla="*/ 171907 h 2841955"/>
                <a:gd name="connsiteX18" fmla="*/ 4198925 w 4294023"/>
                <a:gd name="connsiteY18" fmla="*/ 113385 h 2841955"/>
                <a:gd name="connsiteX19" fmla="*/ 4235501 w 4294023"/>
                <a:gd name="connsiteY19" fmla="*/ 36576 h 2841955"/>
                <a:gd name="connsiteX20" fmla="*/ 4250132 w 4294023"/>
                <a:gd name="connsiteY20" fmla="*/ 10973 h 2841955"/>
                <a:gd name="connsiteX21" fmla="*/ 4272077 w 4294023"/>
                <a:gd name="connsiteY21" fmla="*/ 0 h 2841955"/>
                <a:gd name="connsiteX22" fmla="*/ 4290365 w 4294023"/>
                <a:gd name="connsiteY22" fmla="*/ 0 h 2841955"/>
                <a:gd name="connsiteX23" fmla="*/ 4294023 w 4294023"/>
                <a:gd name="connsiteY23" fmla="*/ 10973 h 2841955"/>
                <a:gd name="connsiteX24" fmla="*/ 4290365 w 4294023"/>
                <a:gd name="connsiteY24" fmla="*/ 43891 h 2841955"/>
                <a:gd name="connsiteX25" fmla="*/ 4279392 w 4294023"/>
                <a:gd name="connsiteY25" fmla="*/ 131673 h 2841955"/>
                <a:gd name="connsiteX26" fmla="*/ 4272077 w 4294023"/>
                <a:gd name="connsiteY26" fmla="*/ 248717 h 2841955"/>
                <a:gd name="connsiteX27" fmla="*/ 4268420 w 4294023"/>
                <a:gd name="connsiteY27" fmla="*/ 332841 h 2841955"/>
                <a:gd name="connsiteX28" fmla="*/ 4264762 w 4294023"/>
                <a:gd name="connsiteY28" fmla="*/ 405993 h 2841955"/>
                <a:gd name="connsiteX29" fmla="*/ 4257447 w 4294023"/>
                <a:gd name="connsiteY29" fmla="*/ 453542 h 2841955"/>
                <a:gd name="connsiteX30" fmla="*/ 4239159 w 4294023"/>
                <a:gd name="connsiteY30" fmla="*/ 512064 h 2841955"/>
                <a:gd name="connsiteX31" fmla="*/ 4209898 w 4294023"/>
                <a:gd name="connsiteY31" fmla="*/ 559613 h 2841955"/>
                <a:gd name="connsiteX32" fmla="*/ 4176980 w 4294023"/>
                <a:gd name="connsiteY32" fmla="*/ 603504 h 2841955"/>
                <a:gd name="connsiteX33" fmla="*/ 4144061 w 4294023"/>
                <a:gd name="connsiteY33" fmla="*/ 636422 h 2841955"/>
                <a:gd name="connsiteX34" fmla="*/ 4096512 w 4294023"/>
                <a:gd name="connsiteY34" fmla="*/ 662025 h 2841955"/>
                <a:gd name="connsiteX35" fmla="*/ 4037991 w 4294023"/>
                <a:gd name="connsiteY35" fmla="*/ 683971 h 2841955"/>
                <a:gd name="connsiteX36" fmla="*/ 3979469 w 4294023"/>
                <a:gd name="connsiteY36" fmla="*/ 698601 h 2841955"/>
                <a:gd name="connsiteX37" fmla="*/ 3895344 w 4294023"/>
                <a:gd name="connsiteY37" fmla="*/ 705917 h 2841955"/>
                <a:gd name="connsiteX38" fmla="*/ 3822192 w 4294023"/>
                <a:gd name="connsiteY38" fmla="*/ 705917 h 2841955"/>
                <a:gd name="connsiteX39" fmla="*/ 3741725 w 4294023"/>
                <a:gd name="connsiteY39" fmla="*/ 709574 h 2841955"/>
                <a:gd name="connsiteX40" fmla="*/ 3642970 w 4294023"/>
                <a:gd name="connsiteY40" fmla="*/ 720547 h 2841955"/>
                <a:gd name="connsiteX41" fmla="*/ 3500324 w 4294023"/>
                <a:gd name="connsiteY41" fmla="*/ 738835 h 2841955"/>
                <a:gd name="connsiteX42" fmla="*/ 3361335 w 4294023"/>
                <a:gd name="connsiteY42" fmla="*/ 764438 h 2841955"/>
                <a:gd name="connsiteX43" fmla="*/ 3226004 w 4294023"/>
                <a:gd name="connsiteY43" fmla="*/ 793699 h 2841955"/>
                <a:gd name="connsiteX44" fmla="*/ 3046781 w 4294023"/>
                <a:gd name="connsiteY44" fmla="*/ 848563 h 2841955"/>
                <a:gd name="connsiteX45" fmla="*/ 2915108 w 4294023"/>
                <a:gd name="connsiteY45" fmla="*/ 899769 h 2841955"/>
                <a:gd name="connsiteX46" fmla="*/ 2724912 w 4294023"/>
                <a:gd name="connsiteY46" fmla="*/ 958291 h 2841955"/>
                <a:gd name="connsiteX47" fmla="*/ 2618842 w 4294023"/>
                <a:gd name="connsiteY47" fmla="*/ 998525 h 2841955"/>
                <a:gd name="connsiteX48" fmla="*/ 2487168 w 4294023"/>
                <a:gd name="connsiteY48" fmla="*/ 1049731 h 2841955"/>
                <a:gd name="connsiteX49" fmla="*/ 2329892 w 4294023"/>
                <a:gd name="connsiteY49" fmla="*/ 1108253 h 2841955"/>
                <a:gd name="connsiteX50" fmla="*/ 2132381 w 4294023"/>
                <a:gd name="connsiteY50" fmla="*/ 1192377 h 2841955"/>
                <a:gd name="connsiteX51" fmla="*/ 2004365 w 4294023"/>
                <a:gd name="connsiteY51" fmla="*/ 1254557 h 2841955"/>
                <a:gd name="connsiteX52" fmla="*/ 1887322 w 4294023"/>
                <a:gd name="connsiteY52" fmla="*/ 1313078 h 2841955"/>
                <a:gd name="connsiteX53" fmla="*/ 1766621 w 4294023"/>
                <a:gd name="connsiteY53" fmla="*/ 1375257 h 2841955"/>
                <a:gd name="connsiteX54" fmla="*/ 1602029 w 4294023"/>
                <a:gd name="connsiteY54" fmla="*/ 1466697 h 2841955"/>
                <a:gd name="connsiteX55" fmla="*/ 1455725 w 4294023"/>
                <a:gd name="connsiteY55" fmla="*/ 1558137 h 2841955"/>
                <a:gd name="connsiteX56" fmla="*/ 1345997 w 4294023"/>
                <a:gd name="connsiteY56" fmla="*/ 1631289 h 2841955"/>
                <a:gd name="connsiteX57" fmla="*/ 1243584 w 4294023"/>
                <a:gd name="connsiteY57" fmla="*/ 1697126 h 2841955"/>
                <a:gd name="connsiteX58" fmla="*/ 1148487 w 4294023"/>
                <a:gd name="connsiteY58" fmla="*/ 1770278 h 2841955"/>
                <a:gd name="connsiteX59" fmla="*/ 1027786 w 4294023"/>
                <a:gd name="connsiteY59" fmla="*/ 1865376 h 2841955"/>
                <a:gd name="connsiteX60" fmla="*/ 925373 w 4294023"/>
                <a:gd name="connsiteY60" fmla="*/ 1960473 h 2841955"/>
                <a:gd name="connsiteX61" fmla="*/ 822960 w 4294023"/>
                <a:gd name="connsiteY61" fmla="*/ 2059229 h 2841955"/>
                <a:gd name="connsiteX62" fmla="*/ 716890 w 4294023"/>
                <a:gd name="connsiteY62" fmla="*/ 2172614 h 2841955"/>
                <a:gd name="connsiteX63" fmla="*/ 621792 w 4294023"/>
                <a:gd name="connsiteY63" fmla="*/ 2296973 h 2841955"/>
                <a:gd name="connsiteX64" fmla="*/ 596189 w 4294023"/>
                <a:gd name="connsiteY64" fmla="*/ 2329891 h 2841955"/>
                <a:gd name="connsiteX65" fmla="*/ 585216 w 4294023"/>
                <a:gd name="connsiteY65" fmla="*/ 2362809 h 2841955"/>
                <a:gd name="connsiteX66" fmla="*/ 435255 w 4294023"/>
                <a:gd name="connsiteY66" fmla="*/ 2713939 h 2841955"/>
                <a:gd name="connsiteX67" fmla="*/ 358445 w 4294023"/>
                <a:gd name="connsiteY67" fmla="*/ 2743200 h 2841955"/>
                <a:gd name="connsiteX68" fmla="*/ 277978 w 4294023"/>
                <a:gd name="connsiteY68" fmla="*/ 2779776 h 2841955"/>
                <a:gd name="connsiteX69" fmla="*/ 226772 w 4294023"/>
                <a:gd name="connsiteY69" fmla="*/ 2805379 h 2841955"/>
                <a:gd name="connsiteX70" fmla="*/ 182880 w 4294023"/>
                <a:gd name="connsiteY70" fmla="*/ 2823667 h 2841955"/>
                <a:gd name="connsiteX71" fmla="*/ 142647 w 4294023"/>
                <a:gd name="connsiteY71" fmla="*/ 2838297 h 2841955"/>
                <a:gd name="connsiteX72" fmla="*/ 98756 w 4294023"/>
                <a:gd name="connsiteY72" fmla="*/ 2841955 h 2841955"/>
                <a:gd name="connsiteX73" fmla="*/ 76810 w 4294023"/>
                <a:gd name="connsiteY73" fmla="*/ 2841955 h 2841955"/>
                <a:gd name="connsiteX74" fmla="*/ 51207 w 4294023"/>
                <a:gd name="connsiteY74" fmla="*/ 2830982 h 2841955"/>
                <a:gd name="connsiteX75" fmla="*/ 29261 w 4294023"/>
                <a:gd name="connsiteY75" fmla="*/ 2809037 h 2841955"/>
                <a:gd name="connsiteX76" fmla="*/ 14631 w 4294023"/>
                <a:gd name="connsiteY76" fmla="*/ 2779776 h 2841955"/>
                <a:gd name="connsiteX77" fmla="*/ 0 w 4294023"/>
                <a:gd name="connsiteY77" fmla="*/ 2739542 h 2841955"/>
                <a:gd name="connsiteX78" fmla="*/ 0 w 4294023"/>
                <a:gd name="connsiteY78" fmla="*/ 2699309 h 2841955"/>
                <a:gd name="connsiteX79" fmla="*/ 3658 w 4294023"/>
                <a:gd name="connsiteY79" fmla="*/ 2670048 h 2841955"/>
                <a:gd name="connsiteX80" fmla="*/ 32919 w 4294023"/>
                <a:gd name="connsiteY80" fmla="*/ 2604211 h 2841955"/>
                <a:gd name="connsiteX81" fmla="*/ 76810 w 4294023"/>
                <a:gd name="connsiteY81" fmla="*/ 2509113 h 2841955"/>
                <a:gd name="connsiteX82" fmla="*/ 142647 w 4294023"/>
                <a:gd name="connsiteY82" fmla="*/ 2399385 h 2841955"/>
                <a:gd name="connsiteX83" fmla="*/ 215799 w 4294023"/>
                <a:gd name="connsiteY83" fmla="*/ 2293315 h 2841955"/>
                <a:gd name="connsiteX84" fmla="*/ 292608 w 4294023"/>
                <a:gd name="connsiteY84" fmla="*/ 2205533 h 2841955"/>
                <a:gd name="connsiteX85" fmla="*/ 376733 w 4294023"/>
                <a:gd name="connsiteY85" fmla="*/ 2106777 h 2841955"/>
                <a:gd name="connsiteX86" fmla="*/ 479146 w 4294023"/>
                <a:gd name="connsiteY86" fmla="*/ 2008022 h 2841955"/>
                <a:gd name="connsiteX87" fmla="*/ 555956 w 4294023"/>
                <a:gd name="connsiteY87" fmla="*/ 1934870 h 2841955"/>
                <a:gd name="connsiteX88" fmla="*/ 651053 w 4294023"/>
                <a:gd name="connsiteY88" fmla="*/ 1854403 h 2841955"/>
                <a:gd name="connsiteX89" fmla="*/ 720548 w 4294023"/>
                <a:gd name="connsiteY89" fmla="*/ 1795881 h 2841955"/>
                <a:gd name="connsiteX90" fmla="*/ 808330 w 4294023"/>
                <a:gd name="connsiteY90" fmla="*/ 1730045 h 2841955"/>
                <a:gd name="connsiteX91" fmla="*/ 888797 w 4294023"/>
                <a:gd name="connsiteY91" fmla="*/ 1671523 h 2841955"/>
                <a:gd name="connsiteX92" fmla="*/ 1009498 w 4294023"/>
                <a:gd name="connsiteY92" fmla="*/ 1580083 h 2841955"/>
                <a:gd name="connsiteX93" fmla="*/ 1148487 w 4294023"/>
                <a:gd name="connsiteY93" fmla="*/ 1488643 h 2841955"/>
                <a:gd name="connsiteX94" fmla="*/ 1272845 w 4294023"/>
                <a:gd name="connsiteY94" fmla="*/ 1408176 h 2841955"/>
                <a:gd name="connsiteX95" fmla="*/ 1386231 w 4294023"/>
                <a:gd name="connsiteY95" fmla="*/ 1338681 h 2841955"/>
                <a:gd name="connsiteX96" fmla="*/ 1539850 w 4294023"/>
                <a:gd name="connsiteY96" fmla="*/ 1250899 h 2841955"/>
                <a:gd name="connsiteX97" fmla="*/ 1700784 w 4294023"/>
                <a:gd name="connsiteY97" fmla="*/ 1163117 h 2841955"/>
                <a:gd name="connsiteX98" fmla="*/ 1850746 w 4294023"/>
                <a:gd name="connsiteY98" fmla="*/ 1089965 h 2841955"/>
                <a:gd name="connsiteX99" fmla="*/ 1997050 w 4294023"/>
                <a:gd name="connsiteY99" fmla="*/ 1020470 h 2841955"/>
                <a:gd name="connsiteX100" fmla="*/ 2132381 w 4294023"/>
                <a:gd name="connsiteY100" fmla="*/ 958291 h 2841955"/>
                <a:gd name="connsiteX101" fmla="*/ 2359152 w 4294023"/>
                <a:gd name="connsiteY101" fmla="*/ 863193 h 284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294023" h="2841955">
                  <a:moveTo>
                    <a:pt x="2359152" y="863193"/>
                  </a:moveTo>
                  <a:lnTo>
                    <a:pt x="2516429" y="797357"/>
                  </a:lnTo>
                  <a:lnTo>
                    <a:pt x="2666391" y="738835"/>
                  </a:lnTo>
                  <a:lnTo>
                    <a:pt x="2732228" y="716889"/>
                  </a:lnTo>
                  <a:lnTo>
                    <a:pt x="3013863" y="629107"/>
                  </a:lnTo>
                  <a:lnTo>
                    <a:pt x="3222346" y="574243"/>
                  </a:lnTo>
                  <a:lnTo>
                    <a:pt x="3357677" y="541325"/>
                  </a:lnTo>
                  <a:lnTo>
                    <a:pt x="3511296" y="501091"/>
                  </a:lnTo>
                  <a:lnTo>
                    <a:pt x="3661258" y="464515"/>
                  </a:lnTo>
                  <a:lnTo>
                    <a:pt x="3745383" y="442569"/>
                  </a:lnTo>
                  <a:lnTo>
                    <a:pt x="3796589" y="431597"/>
                  </a:lnTo>
                  <a:lnTo>
                    <a:pt x="3866084" y="398678"/>
                  </a:lnTo>
                  <a:lnTo>
                    <a:pt x="3928263" y="365760"/>
                  </a:lnTo>
                  <a:lnTo>
                    <a:pt x="3979469" y="336499"/>
                  </a:lnTo>
                  <a:lnTo>
                    <a:pt x="4030676" y="299923"/>
                  </a:lnTo>
                  <a:lnTo>
                    <a:pt x="4081882" y="256032"/>
                  </a:lnTo>
                  <a:lnTo>
                    <a:pt x="4118458" y="219456"/>
                  </a:lnTo>
                  <a:lnTo>
                    <a:pt x="4155034" y="171907"/>
                  </a:lnTo>
                  <a:lnTo>
                    <a:pt x="4198925" y="113385"/>
                  </a:lnTo>
                  <a:lnTo>
                    <a:pt x="4235501" y="36576"/>
                  </a:lnTo>
                  <a:lnTo>
                    <a:pt x="4250132" y="10973"/>
                  </a:lnTo>
                  <a:lnTo>
                    <a:pt x="4272077" y="0"/>
                  </a:lnTo>
                  <a:lnTo>
                    <a:pt x="4290365" y="0"/>
                  </a:lnTo>
                  <a:lnTo>
                    <a:pt x="4294023" y="10973"/>
                  </a:lnTo>
                  <a:lnTo>
                    <a:pt x="4290365" y="43891"/>
                  </a:lnTo>
                  <a:lnTo>
                    <a:pt x="4279392" y="131673"/>
                  </a:lnTo>
                  <a:lnTo>
                    <a:pt x="4272077" y="248717"/>
                  </a:lnTo>
                  <a:lnTo>
                    <a:pt x="4268420" y="332841"/>
                  </a:lnTo>
                  <a:lnTo>
                    <a:pt x="4264762" y="405993"/>
                  </a:lnTo>
                  <a:lnTo>
                    <a:pt x="4257447" y="453542"/>
                  </a:lnTo>
                  <a:lnTo>
                    <a:pt x="4239159" y="512064"/>
                  </a:lnTo>
                  <a:lnTo>
                    <a:pt x="4209898" y="559613"/>
                  </a:lnTo>
                  <a:lnTo>
                    <a:pt x="4176980" y="603504"/>
                  </a:lnTo>
                  <a:lnTo>
                    <a:pt x="4144061" y="636422"/>
                  </a:lnTo>
                  <a:lnTo>
                    <a:pt x="4096512" y="662025"/>
                  </a:lnTo>
                  <a:lnTo>
                    <a:pt x="4037991" y="683971"/>
                  </a:lnTo>
                  <a:lnTo>
                    <a:pt x="3979469" y="698601"/>
                  </a:lnTo>
                  <a:lnTo>
                    <a:pt x="3895344" y="705917"/>
                  </a:lnTo>
                  <a:lnTo>
                    <a:pt x="3822192" y="705917"/>
                  </a:lnTo>
                  <a:lnTo>
                    <a:pt x="3741725" y="709574"/>
                  </a:lnTo>
                  <a:lnTo>
                    <a:pt x="3642970" y="720547"/>
                  </a:lnTo>
                  <a:lnTo>
                    <a:pt x="3500324" y="738835"/>
                  </a:lnTo>
                  <a:lnTo>
                    <a:pt x="3361335" y="764438"/>
                  </a:lnTo>
                  <a:lnTo>
                    <a:pt x="3226004" y="793699"/>
                  </a:lnTo>
                  <a:lnTo>
                    <a:pt x="3046781" y="848563"/>
                  </a:lnTo>
                  <a:lnTo>
                    <a:pt x="2915108" y="899769"/>
                  </a:lnTo>
                  <a:lnTo>
                    <a:pt x="2724912" y="958291"/>
                  </a:lnTo>
                  <a:lnTo>
                    <a:pt x="2618842" y="998525"/>
                  </a:lnTo>
                  <a:lnTo>
                    <a:pt x="2487168" y="1049731"/>
                  </a:lnTo>
                  <a:lnTo>
                    <a:pt x="2329892" y="1108253"/>
                  </a:lnTo>
                  <a:lnTo>
                    <a:pt x="2132381" y="1192377"/>
                  </a:lnTo>
                  <a:lnTo>
                    <a:pt x="2004365" y="1254557"/>
                  </a:lnTo>
                  <a:lnTo>
                    <a:pt x="1887322" y="1313078"/>
                  </a:lnTo>
                  <a:lnTo>
                    <a:pt x="1766621" y="1375257"/>
                  </a:lnTo>
                  <a:lnTo>
                    <a:pt x="1602029" y="1466697"/>
                  </a:lnTo>
                  <a:lnTo>
                    <a:pt x="1455725" y="1558137"/>
                  </a:lnTo>
                  <a:lnTo>
                    <a:pt x="1345997" y="1631289"/>
                  </a:lnTo>
                  <a:lnTo>
                    <a:pt x="1243584" y="1697126"/>
                  </a:lnTo>
                  <a:lnTo>
                    <a:pt x="1148487" y="1770278"/>
                  </a:lnTo>
                  <a:lnTo>
                    <a:pt x="1027786" y="1865376"/>
                  </a:lnTo>
                  <a:lnTo>
                    <a:pt x="925373" y="1960473"/>
                  </a:lnTo>
                  <a:lnTo>
                    <a:pt x="822960" y="2059229"/>
                  </a:lnTo>
                  <a:lnTo>
                    <a:pt x="716890" y="2172614"/>
                  </a:lnTo>
                  <a:lnTo>
                    <a:pt x="621792" y="2296973"/>
                  </a:lnTo>
                  <a:lnTo>
                    <a:pt x="596189" y="2329891"/>
                  </a:lnTo>
                  <a:lnTo>
                    <a:pt x="585216" y="2362809"/>
                  </a:lnTo>
                  <a:lnTo>
                    <a:pt x="435255" y="2713939"/>
                  </a:lnTo>
                  <a:lnTo>
                    <a:pt x="358445" y="2743200"/>
                  </a:lnTo>
                  <a:lnTo>
                    <a:pt x="277978" y="2779776"/>
                  </a:lnTo>
                  <a:lnTo>
                    <a:pt x="226772" y="2805379"/>
                  </a:lnTo>
                  <a:lnTo>
                    <a:pt x="182880" y="2823667"/>
                  </a:lnTo>
                  <a:lnTo>
                    <a:pt x="142647" y="2838297"/>
                  </a:lnTo>
                  <a:lnTo>
                    <a:pt x="98756" y="2841955"/>
                  </a:lnTo>
                  <a:lnTo>
                    <a:pt x="76810" y="2841955"/>
                  </a:lnTo>
                  <a:lnTo>
                    <a:pt x="51207" y="2830982"/>
                  </a:lnTo>
                  <a:lnTo>
                    <a:pt x="29261" y="2809037"/>
                  </a:lnTo>
                  <a:lnTo>
                    <a:pt x="14631" y="2779776"/>
                  </a:lnTo>
                  <a:lnTo>
                    <a:pt x="0" y="2739542"/>
                  </a:lnTo>
                  <a:lnTo>
                    <a:pt x="0" y="2699309"/>
                  </a:lnTo>
                  <a:lnTo>
                    <a:pt x="3658" y="2670048"/>
                  </a:lnTo>
                  <a:lnTo>
                    <a:pt x="32919" y="2604211"/>
                  </a:lnTo>
                  <a:lnTo>
                    <a:pt x="76810" y="2509113"/>
                  </a:lnTo>
                  <a:lnTo>
                    <a:pt x="142647" y="2399385"/>
                  </a:lnTo>
                  <a:lnTo>
                    <a:pt x="215799" y="2293315"/>
                  </a:lnTo>
                  <a:lnTo>
                    <a:pt x="292608" y="2205533"/>
                  </a:lnTo>
                  <a:lnTo>
                    <a:pt x="376733" y="2106777"/>
                  </a:lnTo>
                  <a:lnTo>
                    <a:pt x="479146" y="2008022"/>
                  </a:lnTo>
                  <a:lnTo>
                    <a:pt x="555956" y="1934870"/>
                  </a:lnTo>
                  <a:lnTo>
                    <a:pt x="651053" y="1854403"/>
                  </a:lnTo>
                  <a:lnTo>
                    <a:pt x="720548" y="1795881"/>
                  </a:lnTo>
                  <a:lnTo>
                    <a:pt x="808330" y="1730045"/>
                  </a:lnTo>
                  <a:lnTo>
                    <a:pt x="888797" y="1671523"/>
                  </a:lnTo>
                  <a:lnTo>
                    <a:pt x="1009498" y="1580083"/>
                  </a:lnTo>
                  <a:lnTo>
                    <a:pt x="1148487" y="1488643"/>
                  </a:lnTo>
                  <a:lnTo>
                    <a:pt x="1272845" y="1408176"/>
                  </a:lnTo>
                  <a:lnTo>
                    <a:pt x="1386231" y="1338681"/>
                  </a:lnTo>
                  <a:lnTo>
                    <a:pt x="1539850" y="1250899"/>
                  </a:lnTo>
                  <a:lnTo>
                    <a:pt x="1700784" y="1163117"/>
                  </a:lnTo>
                  <a:lnTo>
                    <a:pt x="1850746" y="1089965"/>
                  </a:lnTo>
                  <a:lnTo>
                    <a:pt x="1997050" y="1020470"/>
                  </a:lnTo>
                  <a:lnTo>
                    <a:pt x="2132381" y="958291"/>
                  </a:lnTo>
                  <a:lnTo>
                    <a:pt x="2359152" y="86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87">
              <a:extLst>
                <a:ext uri="{FF2B5EF4-FFF2-40B4-BE49-F238E27FC236}">
                  <a16:creationId xmlns:a16="http://schemas.microsoft.com/office/drawing/2014/main" id="{289766FD-91B8-4E27-B4B3-7A31AD77C5C6}"/>
                </a:ext>
              </a:extLst>
            </p:cNvPr>
            <p:cNvSpPr/>
            <p:nvPr/>
          </p:nvSpPr>
          <p:spPr>
            <a:xfrm>
              <a:off x="7910513" y="4421189"/>
              <a:ext cx="527050" cy="949325"/>
            </a:xfrm>
            <a:custGeom>
              <a:avLst/>
              <a:gdLst>
                <a:gd name="connsiteX0" fmla="*/ 457200 w 526256"/>
                <a:gd name="connsiteY0" fmla="*/ 409731 h 947894"/>
                <a:gd name="connsiteX1" fmla="*/ 431006 w 526256"/>
                <a:gd name="connsiteY1" fmla="*/ 581181 h 947894"/>
                <a:gd name="connsiteX2" fmla="*/ 409575 w 526256"/>
                <a:gd name="connsiteY2" fmla="*/ 721675 h 947894"/>
                <a:gd name="connsiteX3" fmla="*/ 392906 w 526256"/>
                <a:gd name="connsiteY3" fmla="*/ 843119 h 947894"/>
                <a:gd name="connsiteX4" fmla="*/ 390525 w 526256"/>
                <a:gd name="connsiteY4" fmla="*/ 878838 h 947894"/>
                <a:gd name="connsiteX5" fmla="*/ 390525 w 526256"/>
                <a:gd name="connsiteY5" fmla="*/ 897888 h 947894"/>
                <a:gd name="connsiteX6" fmla="*/ 404812 w 526256"/>
                <a:gd name="connsiteY6" fmla="*/ 947894 h 947894"/>
                <a:gd name="connsiteX7" fmla="*/ 0 w 526256"/>
                <a:gd name="connsiteY7" fmla="*/ 735963 h 947894"/>
                <a:gd name="connsiteX8" fmla="*/ 42862 w 526256"/>
                <a:gd name="connsiteY8" fmla="*/ 745488 h 947894"/>
                <a:gd name="connsiteX9" fmla="*/ 83343 w 526256"/>
                <a:gd name="connsiteY9" fmla="*/ 740725 h 947894"/>
                <a:gd name="connsiteX10" fmla="*/ 128587 w 526256"/>
                <a:gd name="connsiteY10" fmla="*/ 724056 h 947894"/>
                <a:gd name="connsiteX11" fmla="*/ 161925 w 526256"/>
                <a:gd name="connsiteY11" fmla="*/ 707388 h 947894"/>
                <a:gd name="connsiteX12" fmla="*/ 173831 w 526256"/>
                <a:gd name="connsiteY12" fmla="*/ 690719 h 947894"/>
                <a:gd name="connsiteX13" fmla="*/ 245268 w 526256"/>
                <a:gd name="connsiteY13" fmla="*/ 540700 h 947894"/>
                <a:gd name="connsiteX14" fmla="*/ 311943 w 526256"/>
                <a:gd name="connsiteY14" fmla="*/ 393063 h 947894"/>
                <a:gd name="connsiteX15" fmla="*/ 395287 w 526256"/>
                <a:gd name="connsiteY15" fmla="*/ 207325 h 947894"/>
                <a:gd name="connsiteX16" fmla="*/ 461962 w 526256"/>
                <a:gd name="connsiteY16" fmla="*/ 50163 h 947894"/>
                <a:gd name="connsiteX17" fmla="*/ 478631 w 526256"/>
                <a:gd name="connsiteY17" fmla="*/ 9681 h 947894"/>
                <a:gd name="connsiteX18" fmla="*/ 490537 w 526256"/>
                <a:gd name="connsiteY18" fmla="*/ 2538 h 947894"/>
                <a:gd name="connsiteX19" fmla="*/ 504825 w 526256"/>
                <a:gd name="connsiteY19" fmla="*/ 156 h 947894"/>
                <a:gd name="connsiteX20" fmla="*/ 519112 w 526256"/>
                <a:gd name="connsiteY20" fmla="*/ 4919 h 947894"/>
                <a:gd name="connsiteX21" fmla="*/ 526256 w 526256"/>
                <a:gd name="connsiteY21" fmla="*/ 16825 h 947894"/>
                <a:gd name="connsiteX22" fmla="*/ 526256 w 526256"/>
                <a:gd name="connsiteY22" fmla="*/ 43019 h 947894"/>
                <a:gd name="connsiteX23" fmla="*/ 507206 w 526256"/>
                <a:gd name="connsiteY23" fmla="*/ 140650 h 947894"/>
                <a:gd name="connsiteX24" fmla="*/ 483393 w 526256"/>
                <a:gd name="connsiteY24" fmla="*/ 276381 h 947894"/>
                <a:gd name="connsiteX25" fmla="*/ 457200 w 526256"/>
                <a:gd name="connsiteY25" fmla="*/ 409731 h 947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6256" h="947894">
                  <a:moveTo>
                    <a:pt x="457200" y="409731"/>
                  </a:moveTo>
                  <a:lnTo>
                    <a:pt x="431006" y="581181"/>
                  </a:lnTo>
                  <a:lnTo>
                    <a:pt x="409575" y="721675"/>
                  </a:lnTo>
                  <a:lnTo>
                    <a:pt x="392906" y="843119"/>
                  </a:lnTo>
                  <a:lnTo>
                    <a:pt x="390525" y="878838"/>
                  </a:lnTo>
                  <a:lnTo>
                    <a:pt x="390525" y="897888"/>
                  </a:lnTo>
                  <a:lnTo>
                    <a:pt x="404812" y="947894"/>
                  </a:lnTo>
                  <a:lnTo>
                    <a:pt x="0" y="735963"/>
                  </a:lnTo>
                  <a:lnTo>
                    <a:pt x="42862" y="745488"/>
                  </a:lnTo>
                  <a:lnTo>
                    <a:pt x="83343" y="740725"/>
                  </a:lnTo>
                  <a:lnTo>
                    <a:pt x="128587" y="724056"/>
                  </a:lnTo>
                  <a:lnTo>
                    <a:pt x="161925" y="707388"/>
                  </a:lnTo>
                  <a:lnTo>
                    <a:pt x="173831" y="690719"/>
                  </a:lnTo>
                  <a:lnTo>
                    <a:pt x="245268" y="540700"/>
                  </a:lnTo>
                  <a:lnTo>
                    <a:pt x="311943" y="393063"/>
                  </a:lnTo>
                  <a:lnTo>
                    <a:pt x="395287" y="207325"/>
                  </a:lnTo>
                  <a:lnTo>
                    <a:pt x="461962" y="50163"/>
                  </a:lnTo>
                  <a:lnTo>
                    <a:pt x="478631" y="9681"/>
                  </a:lnTo>
                  <a:lnTo>
                    <a:pt x="490537" y="2538"/>
                  </a:lnTo>
                  <a:cubicBezTo>
                    <a:pt x="503222" y="0"/>
                    <a:pt x="498396" y="156"/>
                    <a:pt x="504825" y="156"/>
                  </a:cubicBezTo>
                  <a:lnTo>
                    <a:pt x="519112" y="4919"/>
                  </a:lnTo>
                  <a:lnTo>
                    <a:pt x="526256" y="16825"/>
                  </a:lnTo>
                  <a:lnTo>
                    <a:pt x="526256" y="43019"/>
                  </a:lnTo>
                  <a:lnTo>
                    <a:pt x="507206" y="140650"/>
                  </a:lnTo>
                  <a:lnTo>
                    <a:pt x="483393" y="276381"/>
                  </a:lnTo>
                  <a:lnTo>
                    <a:pt x="457200" y="4097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35827878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5DB35F5-31E7-4D47-9D71-74490A3432DF}"/>
              </a:ext>
            </a:extLst>
          </p:cNvPr>
          <p:cNvSpPr/>
          <p:nvPr/>
        </p:nvSpPr>
        <p:spPr>
          <a:xfrm>
            <a:off x="5613401" y="2938463"/>
            <a:ext cx="1928813" cy="423862"/>
          </a:xfrm>
          <a:custGeom>
            <a:avLst/>
            <a:gdLst>
              <a:gd name="connsiteX0" fmla="*/ 1304925 w 1928813"/>
              <a:gd name="connsiteY0" fmla="*/ 261937 h 423862"/>
              <a:gd name="connsiteX1" fmla="*/ 1028700 w 1928813"/>
              <a:gd name="connsiteY1" fmla="*/ 295275 h 423862"/>
              <a:gd name="connsiteX2" fmla="*/ 878682 w 1928813"/>
              <a:gd name="connsiteY2" fmla="*/ 309562 h 423862"/>
              <a:gd name="connsiteX3" fmla="*/ 697707 w 1928813"/>
              <a:gd name="connsiteY3" fmla="*/ 335756 h 423862"/>
              <a:gd name="connsiteX4" fmla="*/ 592932 w 1928813"/>
              <a:gd name="connsiteY4" fmla="*/ 357187 h 423862"/>
              <a:gd name="connsiteX5" fmla="*/ 497682 w 1928813"/>
              <a:gd name="connsiteY5" fmla="*/ 378618 h 423862"/>
              <a:gd name="connsiteX6" fmla="*/ 397669 w 1928813"/>
              <a:gd name="connsiteY6" fmla="*/ 407193 h 423862"/>
              <a:gd name="connsiteX7" fmla="*/ 340519 w 1928813"/>
              <a:gd name="connsiteY7" fmla="*/ 423862 h 423862"/>
              <a:gd name="connsiteX8" fmla="*/ 319088 w 1928813"/>
              <a:gd name="connsiteY8" fmla="*/ 416718 h 423862"/>
              <a:gd name="connsiteX9" fmla="*/ 238125 w 1928813"/>
              <a:gd name="connsiteY9" fmla="*/ 376237 h 423862"/>
              <a:gd name="connsiteX10" fmla="*/ 154782 w 1928813"/>
              <a:gd name="connsiteY10" fmla="*/ 328612 h 423862"/>
              <a:gd name="connsiteX11" fmla="*/ 71438 w 1928813"/>
              <a:gd name="connsiteY11" fmla="*/ 273843 h 423862"/>
              <a:gd name="connsiteX12" fmla="*/ 21432 w 1928813"/>
              <a:gd name="connsiteY12" fmla="*/ 240506 h 423862"/>
              <a:gd name="connsiteX13" fmla="*/ 7144 w 1928813"/>
              <a:gd name="connsiteY13" fmla="*/ 228600 h 423862"/>
              <a:gd name="connsiteX14" fmla="*/ 0 w 1928813"/>
              <a:gd name="connsiteY14" fmla="*/ 209550 h 423862"/>
              <a:gd name="connsiteX15" fmla="*/ 0 w 1928813"/>
              <a:gd name="connsiteY15" fmla="*/ 185737 h 423862"/>
              <a:gd name="connsiteX16" fmla="*/ 4763 w 1928813"/>
              <a:gd name="connsiteY16" fmla="*/ 176212 h 423862"/>
              <a:gd name="connsiteX17" fmla="*/ 16669 w 1928813"/>
              <a:gd name="connsiteY17" fmla="*/ 171450 h 423862"/>
              <a:gd name="connsiteX18" fmla="*/ 45244 w 1928813"/>
              <a:gd name="connsiteY18" fmla="*/ 173831 h 423862"/>
              <a:gd name="connsiteX19" fmla="*/ 92869 w 1928813"/>
              <a:gd name="connsiteY19" fmla="*/ 190500 h 423862"/>
              <a:gd name="connsiteX20" fmla="*/ 150019 w 1928813"/>
              <a:gd name="connsiteY20" fmla="*/ 204787 h 423862"/>
              <a:gd name="connsiteX21" fmla="*/ 200025 w 1928813"/>
              <a:gd name="connsiteY21" fmla="*/ 216693 h 423862"/>
              <a:gd name="connsiteX22" fmla="*/ 247650 w 1928813"/>
              <a:gd name="connsiteY22" fmla="*/ 223837 h 423862"/>
              <a:gd name="connsiteX23" fmla="*/ 297657 w 1928813"/>
              <a:gd name="connsiteY23" fmla="*/ 223837 h 423862"/>
              <a:gd name="connsiteX24" fmla="*/ 378619 w 1928813"/>
              <a:gd name="connsiteY24" fmla="*/ 207168 h 423862"/>
              <a:gd name="connsiteX25" fmla="*/ 588169 w 1928813"/>
              <a:gd name="connsiteY25" fmla="*/ 173831 h 423862"/>
              <a:gd name="connsiteX26" fmla="*/ 883444 w 1928813"/>
              <a:gd name="connsiteY26" fmla="*/ 126206 h 423862"/>
              <a:gd name="connsiteX27" fmla="*/ 1019175 w 1928813"/>
              <a:gd name="connsiteY27" fmla="*/ 111918 h 423862"/>
              <a:gd name="connsiteX28" fmla="*/ 1143000 w 1928813"/>
              <a:gd name="connsiteY28" fmla="*/ 104775 h 423862"/>
              <a:gd name="connsiteX29" fmla="*/ 1254919 w 1928813"/>
              <a:gd name="connsiteY29" fmla="*/ 95250 h 423862"/>
              <a:gd name="connsiteX30" fmla="*/ 1340644 w 1928813"/>
              <a:gd name="connsiteY30" fmla="*/ 85725 h 423862"/>
              <a:gd name="connsiteX31" fmla="*/ 1400175 w 1928813"/>
              <a:gd name="connsiteY31" fmla="*/ 78581 h 423862"/>
              <a:gd name="connsiteX32" fmla="*/ 1457325 w 1928813"/>
              <a:gd name="connsiteY32" fmla="*/ 66675 h 423862"/>
              <a:gd name="connsiteX33" fmla="*/ 1476375 w 1928813"/>
              <a:gd name="connsiteY33" fmla="*/ 57150 h 423862"/>
              <a:gd name="connsiteX34" fmla="*/ 1514475 w 1928813"/>
              <a:gd name="connsiteY34" fmla="*/ 35718 h 423862"/>
              <a:gd name="connsiteX35" fmla="*/ 1571625 w 1928813"/>
              <a:gd name="connsiteY35" fmla="*/ 0 h 423862"/>
              <a:gd name="connsiteX36" fmla="*/ 1595438 w 1928813"/>
              <a:gd name="connsiteY36" fmla="*/ 2381 h 423862"/>
              <a:gd name="connsiteX37" fmla="*/ 1669257 w 1928813"/>
              <a:gd name="connsiteY37" fmla="*/ 14287 h 423862"/>
              <a:gd name="connsiteX38" fmla="*/ 1735932 w 1928813"/>
              <a:gd name="connsiteY38" fmla="*/ 30956 h 423862"/>
              <a:gd name="connsiteX39" fmla="*/ 1795463 w 1928813"/>
              <a:gd name="connsiteY39" fmla="*/ 47625 h 423862"/>
              <a:gd name="connsiteX40" fmla="*/ 1833563 w 1928813"/>
              <a:gd name="connsiteY40" fmla="*/ 61912 h 423862"/>
              <a:gd name="connsiteX41" fmla="*/ 1864519 w 1928813"/>
              <a:gd name="connsiteY41" fmla="*/ 78581 h 423862"/>
              <a:gd name="connsiteX42" fmla="*/ 1888332 w 1928813"/>
              <a:gd name="connsiteY42" fmla="*/ 95250 h 423862"/>
              <a:gd name="connsiteX43" fmla="*/ 1905000 w 1928813"/>
              <a:gd name="connsiteY43" fmla="*/ 111918 h 423862"/>
              <a:gd name="connsiteX44" fmla="*/ 1919288 w 1928813"/>
              <a:gd name="connsiteY44" fmla="*/ 135731 h 423862"/>
              <a:gd name="connsiteX45" fmla="*/ 1928813 w 1928813"/>
              <a:gd name="connsiteY45" fmla="*/ 159543 h 423862"/>
              <a:gd name="connsiteX46" fmla="*/ 1928813 w 1928813"/>
              <a:gd name="connsiteY46" fmla="*/ 173831 h 423862"/>
              <a:gd name="connsiteX47" fmla="*/ 1921669 w 1928813"/>
              <a:gd name="connsiteY47" fmla="*/ 200025 h 423862"/>
              <a:gd name="connsiteX48" fmla="*/ 1907382 w 1928813"/>
              <a:gd name="connsiteY48" fmla="*/ 214312 h 423862"/>
              <a:gd name="connsiteX49" fmla="*/ 1890713 w 1928813"/>
              <a:gd name="connsiteY49" fmla="*/ 226218 h 423862"/>
              <a:gd name="connsiteX50" fmla="*/ 1850232 w 1928813"/>
              <a:gd name="connsiteY50" fmla="*/ 235743 h 423862"/>
              <a:gd name="connsiteX51" fmla="*/ 1774032 w 1928813"/>
              <a:gd name="connsiteY51" fmla="*/ 245268 h 423862"/>
              <a:gd name="connsiteX52" fmla="*/ 1619250 w 1928813"/>
              <a:gd name="connsiteY52" fmla="*/ 247650 h 423862"/>
              <a:gd name="connsiteX53" fmla="*/ 1304925 w 1928813"/>
              <a:gd name="connsiteY53" fmla="*/ 261937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928813" h="423862">
                <a:moveTo>
                  <a:pt x="1304925" y="261937"/>
                </a:moveTo>
                <a:lnTo>
                  <a:pt x="1028700" y="295275"/>
                </a:lnTo>
                <a:lnTo>
                  <a:pt x="878682" y="309562"/>
                </a:lnTo>
                <a:lnTo>
                  <a:pt x="697707" y="335756"/>
                </a:lnTo>
                <a:lnTo>
                  <a:pt x="592932" y="357187"/>
                </a:lnTo>
                <a:lnTo>
                  <a:pt x="497682" y="378618"/>
                </a:lnTo>
                <a:lnTo>
                  <a:pt x="397669" y="407193"/>
                </a:lnTo>
                <a:lnTo>
                  <a:pt x="340519" y="423862"/>
                </a:lnTo>
                <a:lnTo>
                  <a:pt x="319088" y="416718"/>
                </a:lnTo>
                <a:lnTo>
                  <a:pt x="238125" y="376237"/>
                </a:lnTo>
                <a:lnTo>
                  <a:pt x="154782" y="328612"/>
                </a:lnTo>
                <a:lnTo>
                  <a:pt x="71438" y="273843"/>
                </a:lnTo>
                <a:lnTo>
                  <a:pt x="21432" y="240506"/>
                </a:lnTo>
                <a:lnTo>
                  <a:pt x="7144" y="228600"/>
                </a:lnTo>
                <a:lnTo>
                  <a:pt x="0" y="209550"/>
                </a:lnTo>
                <a:lnTo>
                  <a:pt x="0" y="185737"/>
                </a:lnTo>
                <a:lnTo>
                  <a:pt x="4763" y="176212"/>
                </a:lnTo>
                <a:lnTo>
                  <a:pt x="16669" y="171450"/>
                </a:lnTo>
                <a:lnTo>
                  <a:pt x="45244" y="173831"/>
                </a:lnTo>
                <a:lnTo>
                  <a:pt x="92869" y="190500"/>
                </a:lnTo>
                <a:lnTo>
                  <a:pt x="150019" y="204787"/>
                </a:lnTo>
                <a:lnTo>
                  <a:pt x="200025" y="216693"/>
                </a:lnTo>
                <a:lnTo>
                  <a:pt x="247650" y="223837"/>
                </a:lnTo>
                <a:lnTo>
                  <a:pt x="297657" y="223837"/>
                </a:lnTo>
                <a:lnTo>
                  <a:pt x="378619" y="207168"/>
                </a:lnTo>
                <a:lnTo>
                  <a:pt x="588169" y="173831"/>
                </a:lnTo>
                <a:lnTo>
                  <a:pt x="883444" y="126206"/>
                </a:lnTo>
                <a:lnTo>
                  <a:pt x="1019175" y="111918"/>
                </a:lnTo>
                <a:lnTo>
                  <a:pt x="1143000" y="104775"/>
                </a:lnTo>
                <a:lnTo>
                  <a:pt x="1254919" y="95250"/>
                </a:lnTo>
                <a:lnTo>
                  <a:pt x="1340644" y="85725"/>
                </a:lnTo>
                <a:lnTo>
                  <a:pt x="1400175" y="78581"/>
                </a:lnTo>
                <a:lnTo>
                  <a:pt x="1457325" y="66675"/>
                </a:lnTo>
                <a:lnTo>
                  <a:pt x="1476375" y="57150"/>
                </a:lnTo>
                <a:lnTo>
                  <a:pt x="1514475" y="35718"/>
                </a:lnTo>
                <a:lnTo>
                  <a:pt x="1571625" y="0"/>
                </a:lnTo>
                <a:lnTo>
                  <a:pt x="1595438" y="2381"/>
                </a:lnTo>
                <a:lnTo>
                  <a:pt x="1669257" y="14287"/>
                </a:lnTo>
                <a:lnTo>
                  <a:pt x="1735932" y="30956"/>
                </a:lnTo>
                <a:lnTo>
                  <a:pt x="1795463" y="47625"/>
                </a:lnTo>
                <a:lnTo>
                  <a:pt x="1833563" y="61912"/>
                </a:lnTo>
                <a:lnTo>
                  <a:pt x="1864519" y="78581"/>
                </a:lnTo>
                <a:lnTo>
                  <a:pt x="1888332" y="95250"/>
                </a:lnTo>
                <a:lnTo>
                  <a:pt x="1905000" y="111918"/>
                </a:lnTo>
                <a:lnTo>
                  <a:pt x="1919288" y="135731"/>
                </a:lnTo>
                <a:lnTo>
                  <a:pt x="1928813" y="159543"/>
                </a:lnTo>
                <a:lnTo>
                  <a:pt x="1928813" y="173831"/>
                </a:lnTo>
                <a:lnTo>
                  <a:pt x="1921669" y="200025"/>
                </a:lnTo>
                <a:lnTo>
                  <a:pt x="1907382" y="214312"/>
                </a:lnTo>
                <a:lnTo>
                  <a:pt x="1890713" y="226218"/>
                </a:lnTo>
                <a:lnTo>
                  <a:pt x="1850232" y="235743"/>
                </a:lnTo>
                <a:lnTo>
                  <a:pt x="1774032" y="245268"/>
                </a:lnTo>
                <a:lnTo>
                  <a:pt x="1619250" y="247650"/>
                </a:lnTo>
                <a:lnTo>
                  <a:pt x="1304925" y="261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787A47B-F20C-46C5-8160-7D44D6C60C52}"/>
              </a:ext>
            </a:extLst>
          </p:cNvPr>
          <p:cNvSpPr/>
          <p:nvPr/>
        </p:nvSpPr>
        <p:spPr>
          <a:xfrm>
            <a:off x="5746750" y="3887789"/>
            <a:ext cx="496888" cy="879475"/>
          </a:xfrm>
          <a:custGeom>
            <a:avLst/>
            <a:gdLst>
              <a:gd name="connsiteX0" fmla="*/ 202407 w 497682"/>
              <a:gd name="connsiteY0" fmla="*/ 473869 h 878682"/>
              <a:gd name="connsiteX1" fmla="*/ 119063 w 497682"/>
              <a:gd name="connsiteY1" fmla="*/ 188119 h 878682"/>
              <a:gd name="connsiteX2" fmla="*/ 109538 w 497682"/>
              <a:gd name="connsiteY2" fmla="*/ 166688 h 878682"/>
              <a:gd name="connsiteX3" fmla="*/ 76200 w 497682"/>
              <a:gd name="connsiteY3" fmla="*/ 128588 h 878682"/>
              <a:gd name="connsiteX4" fmla="*/ 38100 w 497682"/>
              <a:gd name="connsiteY4" fmla="*/ 90488 h 878682"/>
              <a:gd name="connsiteX5" fmla="*/ 16669 w 497682"/>
              <a:gd name="connsiteY5" fmla="*/ 64294 h 878682"/>
              <a:gd name="connsiteX6" fmla="*/ 2382 w 497682"/>
              <a:gd name="connsiteY6" fmla="*/ 38100 h 878682"/>
              <a:gd name="connsiteX7" fmla="*/ 0 w 497682"/>
              <a:gd name="connsiteY7" fmla="*/ 16669 h 878682"/>
              <a:gd name="connsiteX8" fmla="*/ 7144 w 497682"/>
              <a:gd name="connsiteY8" fmla="*/ 4763 h 878682"/>
              <a:gd name="connsiteX9" fmla="*/ 21432 w 497682"/>
              <a:gd name="connsiteY9" fmla="*/ 0 h 878682"/>
              <a:gd name="connsiteX10" fmla="*/ 61913 w 497682"/>
              <a:gd name="connsiteY10" fmla="*/ 9525 h 878682"/>
              <a:gd name="connsiteX11" fmla="*/ 126207 w 497682"/>
              <a:gd name="connsiteY11" fmla="*/ 26194 h 878682"/>
              <a:gd name="connsiteX12" fmla="*/ 195263 w 497682"/>
              <a:gd name="connsiteY12" fmla="*/ 50007 h 878682"/>
              <a:gd name="connsiteX13" fmla="*/ 252413 w 497682"/>
              <a:gd name="connsiteY13" fmla="*/ 73819 h 878682"/>
              <a:gd name="connsiteX14" fmla="*/ 280988 w 497682"/>
              <a:gd name="connsiteY14" fmla="*/ 97632 h 878682"/>
              <a:gd name="connsiteX15" fmla="*/ 297657 w 497682"/>
              <a:gd name="connsiteY15" fmla="*/ 161925 h 878682"/>
              <a:gd name="connsiteX16" fmla="*/ 361950 w 497682"/>
              <a:gd name="connsiteY16" fmla="*/ 390525 h 878682"/>
              <a:gd name="connsiteX17" fmla="*/ 378619 w 497682"/>
              <a:gd name="connsiteY17" fmla="*/ 454819 h 878682"/>
              <a:gd name="connsiteX18" fmla="*/ 402432 w 497682"/>
              <a:gd name="connsiteY18" fmla="*/ 545307 h 878682"/>
              <a:gd name="connsiteX19" fmla="*/ 440532 w 497682"/>
              <a:gd name="connsiteY19" fmla="*/ 704850 h 878682"/>
              <a:gd name="connsiteX20" fmla="*/ 497682 w 497682"/>
              <a:gd name="connsiteY20" fmla="*/ 795338 h 878682"/>
              <a:gd name="connsiteX21" fmla="*/ 481013 w 497682"/>
              <a:gd name="connsiteY21" fmla="*/ 819150 h 878682"/>
              <a:gd name="connsiteX22" fmla="*/ 447675 w 497682"/>
              <a:gd name="connsiteY22" fmla="*/ 842963 h 878682"/>
              <a:gd name="connsiteX23" fmla="*/ 416719 w 497682"/>
              <a:gd name="connsiteY23" fmla="*/ 859632 h 878682"/>
              <a:gd name="connsiteX24" fmla="*/ 383382 w 497682"/>
              <a:gd name="connsiteY24" fmla="*/ 876300 h 878682"/>
              <a:gd name="connsiteX25" fmla="*/ 366713 w 497682"/>
              <a:gd name="connsiteY25" fmla="*/ 878682 h 878682"/>
              <a:gd name="connsiteX26" fmla="*/ 352425 w 497682"/>
              <a:gd name="connsiteY26" fmla="*/ 878682 h 878682"/>
              <a:gd name="connsiteX27" fmla="*/ 328613 w 497682"/>
              <a:gd name="connsiteY27" fmla="*/ 866775 h 878682"/>
              <a:gd name="connsiteX28" fmla="*/ 307182 w 497682"/>
              <a:gd name="connsiteY28" fmla="*/ 850107 h 878682"/>
              <a:gd name="connsiteX29" fmla="*/ 285750 w 497682"/>
              <a:gd name="connsiteY29" fmla="*/ 823913 h 878682"/>
              <a:gd name="connsiteX30" fmla="*/ 269082 w 497682"/>
              <a:gd name="connsiteY30" fmla="*/ 788194 h 878682"/>
              <a:gd name="connsiteX31" fmla="*/ 261938 w 497682"/>
              <a:gd name="connsiteY31" fmla="*/ 740569 h 878682"/>
              <a:gd name="connsiteX32" fmla="*/ 247650 w 497682"/>
              <a:gd name="connsiteY32" fmla="*/ 678657 h 878682"/>
              <a:gd name="connsiteX33" fmla="*/ 202407 w 497682"/>
              <a:gd name="connsiteY33" fmla="*/ 473869 h 8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497682" h="878682">
                <a:moveTo>
                  <a:pt x="202407" y="473869"/>
                </a:moveTo>
                <a:lnTo>
                  <a:pt x="119063" y="188119"/>
                </a:lnTo>
                <a:lnTo>
                  <a:pt x="109538" y="166688"/>
                </a:lnTo>
                <a:lnTo>
                  <a:pt x="76200" y="128588"/>
                </a:lnTo>
                <a:lnTo>
                  <a:pt x="38100" y="90488"/>
                </a:lnTo>
                <a:lnTo>
                  <a:pt x="16669" y="64294"/>
                </a:lnTo>
                <a:lnTo>
                  <a:pt x="2382" y="38100"/>
                </a:lnTo>
                <a:lnTo>
                  <a:pt x="0" y="16669"/>
                </a:lnTo>
                <a:lnTo>
                  <a:pt x="7144" y="4763"/>
                </a:lnTo>
                <a:lnTo>
                  <a:pt x="21432" y="0"/>
                </a:lnTo>
                <a:lnTo>
                  <a:pt x="61913" y="9525"/>
                </a:lnTo>
                <a:lnTo>
                  <a:pt x="126207" y="26194"/>
                </a:lnTo>
                <a:lnTo>
                  <a:pt x="195263" y="50007"/>
                </a:lnTo>
                <a:lnTo>
                  <a:pt x="252413" y="73819"/>
                </a:lnTo>
                <a:lnTo>
                  <a:pt x="280988" y="97632"/>
                </a:lnTo>
                <a:lnTo>
                  <a:pt x="297657" y="161925"/>
                </a:lnTo>
                <a:lnTo>
                  <a:pt x="361950" y="390525"/>
                </a:lnTo>
                <a:lnTo>
                  <a:pt x="378619" y="454819"/>
                </a:lnTo>
                <a:lnTo>
                  <a:pt x="402432" y="545307"/>
                </a:lnTo>
                <a:lnTo>
                  <a:pt x="440532" y="704850"/>
                </a:lnTo>
                <a:lnTo>
                  <a:pt x="497682" y="795338"/>
                </a:lnTo>
                <a:lnTo>
                  <a:pt x="481013" y="819150"/>
                </a:lnTo>
                <a:lnTo>
                  <a:pt x="447675" y="842963"/>
                </a:lnTo>
                <a:lnTo>
                  <a:pt x="416719" y="859632"/>
                </a:lnTo>
                <a:lnTo>
                  <a:pt x="383382" y="876300"/>
                </a:lnTo>
                <a:lnTo>
                  <a:pt x="366713" y="878682"/>
                </a:lnTo>
                <a:lnTo>
                  <a:pt x="352425" y="878682"/>
                </a:lnTo>
                <a:lnTo>
                  <a:pt x="328613" y="866775"/>
                </a:lnTo>
                <a:lnTo>
                  <a:pt x="307182" y="850107"/>
                </a:lnTo>
                <a:lnTo>
                  <a:pt x="285750" y="823913"/>
                </a:lnTo>
                <a:lnTo>
                  <a:pt x="269082" y="788194"/>
                </a:lnTo>
                <a:lnTo>
                  <a:pt x="261938" y="740569"/>
                </a:lnTo>
                <a:lnTo>
                  <a:pt x="247650" y="678657"/>
                </a:lnTo>
                <a:lnTo>
                  <a:pt x="202407" y="473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9D21D13-EC6B-47DF-A2BB-97AD3FABA03A}"/>
              </a:ext>
            </a:extLst>
          </p:cNvPr>
          <p:cNvSpPr/>
          <p:nvPr/>
        </p:nvSpPr>
        <p:spPr>
          <a:xfrm rot="16200000">
            <a:off x="3128170" y="2158207"/>
            <a:ext cx="2381250" cy="1490662"/>
          </a:xfrm>
          <a:custGeom>
            <a:avLst/>
            <a:gdLst>
              <a:gd name="connsiteX0" fmla="*/ 1407319 w 2381250"/>
              <a:gd name="connsiteY0" fmla="*/ 1107282 h 1490663"/>
              <a:gd name="connsiteX1" fmla="*/ 1112044 w 2381250"/>
              <a:gd name="connsiteY1" fmla="*/ 940594 h 1490663"/>
              <a:gd name="connsiteX2" fmla="*/ 978694 w 2381250"/>
              <a:gd name="connsiteY2" fmla="*/ 859632 h 1490663"/>
              <a:gd name="connsiteX3" fmla="*/ 764381 w 2381250"/>
              <a:gd name="connsiteY3" fmla="*/ 704850 h 1490663"/>
              <a:gd name="connsiteX4" fmla="*/ 581025 w 2381250"/>
              <a:gd name="connsiteY4" fmla="*/ 564357 h 1490663"/>
              <a:gd name="connsiteX5" fmla="*/ 416719 w 2381250"/>
              <a:gd name="connsiteY5" fmla="*/ 431007 h 1490663"/>
              <a:gd name="connsiteX6" fmla="*/ 307181 w 2381250"/>
              <a:gd name="connsiteY6" fmla="*/ 335757 h 1490663"/>
              <a:gd name="connsiteX7" fmla="*/ 188119 w 2381250"/>
              <a:gd name="connsiteY7" fmla="*/ 228600 h 1490663"/>
              <a:gd name="connsiteX8" fmla="*/ 83344 w 2381250"/>
              <a:gd name="connsiteY8" fmla="*/ 128588 h 1490663"/>
              <a:gd name="connsiteX9" fmla="*/ 28575 w 2381250"/>
              <a:gd name="connsiteY9" fmla="*/ 83344 h 1490663"/>
              <a:gd name="connsiteX10" fmla="*/ 14287 w 2381250"/>
              <a:gd name="connsiteY10" fmla="*/ 64294 h 1490663"/>
              <a:gd name="connsiteX11" fmla="*/ 4762 w 2381250"/>
              <a:gd name="connsiteY11" fmla="*/ 45244 h 1490663"/>
              <a:gd name="connsiteX12" fmla="*/ 0 w 2381250"/>
              <a:gd name="connsiteY12" fmla="*/ 23813 h 1490663"/>
              <a:gd name="connsiteX13" fmla="*/ 0 w 2381250"/>
              <a:gd name="connsiteY13" fmla="*/ 9525 h 1490663"/>
              <a:gd name="connsiteX14" fmla="*/ 7144 w 2381250"/>
              <a:gd name="connsiteY14" fmla="*/ 0 h 1490663"/>
              <a:gd name="connsiteX15" fmla="*/ 23812 w 2381250"/>
              <a:gd name="connsiteY15" fmla="*/ 0 h 1490663"/>
              <a:gd name="connsiteX16" fmla="*/ 50006 w 2381250"/>
              <a:gd name="connsiteY16" fmla="*/ 7144 h 1490663"/>
              <a:gd name="connsiteX17" fmla="*/ 100012 w 2381250"/>
              <a:gd name="connsiteY17" fmla="*/ 45244 h 1490663"/>
              <a:gd name="connsiteX18" fmla="*/ 247650 w 2381250"/>
              <a:gd name="connsiteY18" fmla="*/ 157163 h 1490663"/>
              <a:gd name="connsiteX19" fmla="*/ 395287 w 2381250"/>
              <a:gd name="connsiteY19" fmla="*/ 264319 h 1490663"/>
              <a:gd name="connsiteX20" fmla="*/ 538162 w 2381250"/>
              <a:gd name="connsiteY20" fmla="*/ 364332 h 1490663"/>
              <a:gd name="connsiteX21" fmla="*/ 676275 w 2381250"/>
              <a:gd name="connsiteY21" fmla="*/ 457200 h 1490663"/>
              <a:gd name="connsiteX22" fmla="*/ 859631 w 2381250"/>
              <a:gd name="connsiteY22" fmla="*/ 576263 h 1490663"/>
              <a:gd name="connsiteX23" fmla="*/ 1007269 w 2381250"/>
              <a:gd name="connsiteY23" fmla="*/ 666750 h 1490663"/>
              <a:gd name="connsiteX24" fmla="*/ 1128712 w 2381250"/>
              <a:gd name="connsiteY24" fmla="*/ 738188 h 1490663"/>
              <a:gd name="connsiteX25" fmla="*/ 1254919 w 2381250"/>
              <a:gd name="connsiteY25" fmla="*/ 809625 h 1490663"/>
              <a:gd name="connsiteX26" fmla="*/ 1373981 w 2381250"/>
              <a:gd name="connsiteY26" fmla="*/ 871538 h 1490663"/>
              <a:gd name="connsiteX27" fmla="*/ 1509712 w 2381250"/>
              <a:gd name="connsiteY27" fmla="*/ 938213 h 1490663"/>
              <a:gd name="connsiteX28" fmla="*/ 1645444 w 2381250"/>
              <a:gd name="connsiteY28" fmla="*/ 1000125 h 1490663"/>
              <a:gd name="connsiteX29" fmla="*/ 1752600 w 2381250"/>
              <a:gd name="connsiteY29" fmla="*/ 1047750 h 1490663"/>
              <a:gd name="connsiteX30" fmla="*/ 1869281 w 2381250"/>
              <a:gd name="connsiteY30" fmla="*/ 1092994 h 1490663"/>
              <a:gd name="connsiteX31" fmla="*/ 1976437 w 2381250"/>
              <a:gd name="connsiteY31" fmla="*/ 1135857 h 1490663"/>
              <a:gd name="connsiteX32" fmla="*/ 2055019 w 2381250"/>
              <a:gd name="connsiteY32" fmla="*/ 1157288 h 1490663"/>
              <a:gd name="connsiteX33" fmla="*/ 2124075 w 2381250"/>
              <a:gd name="connsiteY33" fmla="*/ 1171575 h 1490663"/>
              <a:gd name="connsiteX34" fmla="*/ 2174081 w 2381250"/>
              <a:gd name="connsiteY34" fmla="*/ 1176338 h 1490663"/>
              <a:gd name="connsiteX35" fmla="*/ 2200275 w 2381250"/>
              <a:gd name="connsiteY35" fmla="*/ 1176338 h 1490663"/>
              <a:gd name="connsiteX36" fmla="*/ 2235994 w 2381250"/>
              <a:gd name="connsiteY36" fmla="*/ 1166813 h 1490663"/>
              <a:gd name="connsiteX37" fmla="*/ 2281237 w 2381250"/>
              <a:gd name="connsiteY37" fmla="*/ 1138238 h 1490663"/>
              <a:gd name="connsiteX38" fmla="*/ 2326481 w 2381250"/>
              <a:gd name="connsiteY38" fmla="*/ 1100138 h 1490663"/>
              <a:gd name="connsiteX39" fmla="*/ 2343150 w 2381250"/>
              <a:gd name="connsiteY39" fmla="*/ 1085850 h 1490663"/>
              <a:gd name="connsiteX40" fmla="*/ 2355056 w 2381250"/>
              <a:gd name="connsiteY40" fmla="*/ 1083469 h 1490663"/>
              <a:gd name="connsiteX41" fmla="*/ 2371725 w 2381250"/>
              <a:gd name="connsiteY41" fmla="*/ 1085850 h 1490663"/>
              <a:gd name="connsiteX42" fmla="*/ 2378869 w 2381250"/>
              <a:gd name="connsiteY42" fmla="*/ 1092994 h 1490663"/>
              <a:gd name="connsiteX43" fmla="*/ 2381250 w 2381250"/>
              <a:gd name="connsiteY43" fmla="*/ 1112044 h 1490663"/>
              <a:gd name="connsiteX44" fmla="*/ 2376487 w 2381250"/>
              <a:gd name="connsiteY44" fmla="*/ 1152525 h 1490663"/>
              <a:gd name="connsiteX45" fmla="*/ 2366962 w 2381250"/>
              <a:gd name="connsiteY45" fmla="*/ 1193007 h 1490663"/>
              <a:gd name="connsiteX46" fmla="*/ 2345531 w 2381250"/>
              <a:gd name="connsiteY46" fmla="*/ 1240632 h 1490663"/>
              <a:gd name="connsiteX47" fmla="*/ 2302669 w 2381250"/>
              <a:gd name="connsiteY47" fmla="*/ 1300163 h 1490663"/>
              <a:gd name="connsiteX48" fmla="*/ 2266950 w 2381250"/>
              <a:gd name="connsiteY48" fmla="*/ 1345407 h 1490663"/>
              <a:gd name="connsiteX49" fmla="*/ 2195512 w 2381250"/>
              <a:gd name="connsiteY49" fmla="*/ 1419225 h 1490663"/>
              <a:gd name="connsiteX50" fmla="*/ 2133600 w 2381250"/>
              <a:gd name="connsiteY50" fmla="*/ 1466850 h 1490663"/>
              <a:gd name="connsiteX51" fmla="*/ 2105025 w 2381250"/>
              <a:gd name="connsiteY51" fmla="*/ 1485900 h 1490663"/>
              <a:gd name="connsiteX52" fmla="*/ 2078831 w 2381250"/>
              <a:gd name="connsiteY52" fmla="*/ 1490663 h 1490663"/>
              <a:gd name="connsiteX53" fmla="*/ 2059781 w 2381250"/>
              <a:gd name="connsiteY53" fmla="*/ 1490663 h 1490663"/>
              <a:gd name="connsiteX54" fmla="*/ 2038350 w 2381250"/>
              <a:gd name="connsiteY54" fmla="*/ 1481138 h 1490663"/>
              <a:gd name="connsiteX55" fmla="*/ 1997869 w 2381250"/>
              <a:gd name="connsiteY55" fmla="*/ 1440657 h 1490663"/>
              <a:gd name="connsiteX56" fmla="*/ 1962150 w 2381250"/>
              <a:gd name="connsiteY56" fmla="*/ 1412082 h 1490663"/>
              <a:gd name="connsiteX57" fmla="*/ 1902619 w 2381250"/>
              <a:gd name="connsiteY57" fmla="*/ 1371600 h 1490663"/>
              <a:gd name="connsiteX58" fmla="*/ 1771650 w 2381250"/>
              <a:gd name="connsiteY58" fmla="*/ 1304925 h 1490663"/>
              <a:gd name="connsiteX59" fmla="*/ 1407319 w 2381250"/>
              <a:gd name="connsiteY59" fmla="*/ 1107282 h 1490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381250" h="1490663">
                <a:moveTo>
                  <a:pt x="1407319" y="1107282"/>
                </a:moveTo>
                <a:lnTo>
                  <a:pt x="1112044" y="940594"/>
                </a:lnTo>
                <a:lnTo>
                  <a:pt x="978694" y="859632"/>
                </a:lnTo>
                <a:lnTo>
                  <a:pt x="764381" y="704850"/>
                </a:lnTo>
                <a:lnTo>
                  <a:pt x="581025" y="564357"/>
                </a:lnTo>
                <a:lnTo>
                  <a:pt x="416719" y="431007"/>
                </a:lnTo>
                <a:lnTo>
                  <a:pt x="307181" y="335757"/>
                </a:lnTo>
                <a:lnTo>
                  <a:pt x="188119" y="228600"/>
                </a:lnTo>
                <a:lnTo>
                  <a:pt x="83344" y="128588"/>
                </a:lnTo>
                <a:lnTo>
                  <a:pt x="28575" y="83344"/>
                </a:lnTo>
                <a:lnTo>
                  <a:pt x="14287" y="64294"/>
                </a:lnTo>
                <a:lnTo>
                  <a:pt x="4762" y="45244"/>
                </a:lnTo>
                <a:lnTo>
                  <a:pt x="0" y="23813"/>
                </a:lnTo>
                <a:lnTo>
                  <a:pt x="0" y="9525"/>
                </a:lnTo>
                <a:lnTo>
                  <a:pt x="7144" y="0"/>
                </a:lnTo>
                <a:lnTo>
                  <a:pt x="23812" y="0"/>
                </a:lnTo>
                <a:lnTo>
                  <a:pt x="50006" y="7144"/>
                </a:lnTo>
                <a:lnTo>
                  <a:pt x="100012" y="45244"/>
                </a:lnTo>
                <a:lnTo>
                  <a:pt x="247650" y="157163"/>
                </a:lnTo>
                <a:lnTo>
                  <a:pt x="395287" y="264319"/>
                </a:lnTo>
                <a:lnTo>
                  <a:pt x="538162" y="364332"/>
                </a:lnTo>
                <a:lnTo>
                  <a:pt x="676275" y="457200"/>
                </a:lnTo>
                <a:lnTo>
                  <a:pt x="859631" y="576263"/>
                </a:lnTo>
                <a:lnTo>
                  <a:pt x="1007269" y="666750"/>
                </a:lnTo>
                <a:lnTo>
                  <a:pt x="1128712" y="738188"/>
                </a:lnTo>
                <a:lnTo>
                  <a:pt x="1254919" y="809625"/>
                </a:lnTo>
                <a:lnTo>
                  <a:pt x="1373981" y="871538"/>
                </a:lnTo>
                <a:lnTo>
                  <a:pt x="1509712" y="938213"/>
                </a:lnTo>
                <a:lnTo>
                  <a:pt x="1645444" y="1000125"/>
                </a:lnTo>
                <a:lnTo>
                  <a:pt x="1752600" y="1047750"/>
                </a:lnTo>
                <a:lnTo>
                  <a:pt x="1869281" y="1092994"/>
                </a:lnTo>
                <a:lnTo>
                  <a:pt x="1976437" y="1135857"/>
                </a:lnTo>
                <a:lnTo>
                  <a:pt x="2055019" y="1157288"/>
                </a:lnTo>
                <a:lnTo>
                  <a:pt x="2124075" y="1171575"/>
                </a:lnTo>
                <a:lnTo>
                  <a:pt x="2174081" y="1176338"/>
                </a:lnTo>
                <a:lnTo>
                  <a:pt x="2200275" y="1176338"/>
                </a:lnTo>
                <a:lnTo>
                  <a:pt x="2235994" y="1166813"/>
                </a:lnTo>
                <a:lnTo>
                  <a:pt x="2281237" y="1138238"/>
                </a:lnTo>
                <a:lnTo>
                  <a:pt x="2326481" y="1100138"/>
                </a:lnTo>
                <a:lnTo>
                  <a:pt x="2343150" y="1085850"/>
                </a:lnTo>
                <a:lnTo>
                  <a:pt x="2355056" y="1083469"/>
                </a:lnTo>
                <a:lnTo>
                  <a:pt x="2371725" y="1085850"/>
                </a:lnTo>
                <a:lnTo>
                  <a:pt x="2378869" y="1092994"/>
                </a:lnTo>
                <a:lnTo>
                  <a:pt x="2381250" y="1112044"/>
                </a:lnTo>
                <a:lnTo>
                  <a:pt x="2376487" y="1152525"/>
                </a:lnTo>
                <a:lnTo>
                  <a:pt x="2366962" y="1193007"/>
                </a:lnTo>
                <a:lnTo>
                  <a:pt x="2345531" y="1240632"/>
                </a:lnTo>
                <a:lnTo>
                  <a:pt x="2302669" y="1300163"/>
                </a:lnTo>
                <a:lnTo>
                  <a:pt x="2266950" y="1345407"/>
                </a:lnTo>
                <a:lnTo>
                  <a:pt x="2195512" y="1419225"/>
                </a:lnTo>
                <a:lnTo>
                  <a:pt x="2133600" y="1466850"/>
                </a:lnTo>
                <a:lnTo>
                  <a:pt x="2105025" y="1485900"/>
                </a:lnTo>
                <a:lnTo>
                  <a:pt x="2078831" y="1490663"/>
                </a:lnTo>
                <a:lnTo>
                  <a:pt x="2059781" y="1490663"/>
                </a:lnTo>
                <a:lnTo>
                  <a:pt x="2038350" y="1481138"/>
                </a:lnTo>
                <a:lnTo>
                  <a:pt x="1997869" y="1440657"/>
                </a:lnTo>
                <a:lnTo>
                  <a:pt x="1962150" y="1412082"/>
                </a:lnTo>
                <a:lnTo>
                  <a:pt x="1902619" y="1371600"/>
                </a:lnTo>
                <a:lnTo>
                  <a:pt x="1771650" y="1304925"/>
                </a:lnTo>
                <a:lnTo>
                  <a:pt x="1407319" y="1107282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D2C78C0-F552-416F-9C7A-3E8D8F67B2D2}"/>
              </a:ext>
            </a:extLst>
          </p:cNvPr>
          <p:cNvSpPr/>
          <p:nvPr/>
        </p:nvSpPr>
        <p:spPr>
          <a:xfrm rot="16200000">
            <a:off x="3667127" y="3665539"/>
            <a:ext cx="3305175" cy="422275"/>
          </a:xfrm>
          <a:custGeom>
            <a:avLst/>
            <a:gdLst>
              <a:gd name="connsiteX0" fmla="*/ 1804307 w 3306536"/>
              <a:gd name="connsiteY0" fmla="*/ 397328 h 421821"/>
              <a:gd name="connsiteX1" fmla="*/ 1129393 w 3306536"/>
              <a:gd name="connsiteY1" fmla="*/ 400050 h 421821"/>
              <a:gd name="connsiteX2" fmla="*/ 683079 w 3306536"/>
              <a:gd name="connsiteY2" fmla="*/ 400050 h 421821"/>
              <a:gd name="connsiteX3" fmla="*/ 312964 w 3306536"/>
              <a:gd name="connsiteY3" fmla="*/ 397328 h 421821"/>
              <a:gd name="connsiteX4" fmla="*/ 157843 w 3306536"/>
              <a:gd name="connsiteY4" fmla="*/ 405493 h 421821"/>
              <a:gd name="connsiteX5" fmla="*/ 84364 w 3306536"/>
              <a:gd name="connsiteY5" fmla="*/ 375557 h 421821"/>
              <a:gd name="connsiteX6" fmla="*/ 46264 w 3306536"/>
              <a:gd name="connsiteY6" fmla="*/ 356507 h 421821"/>
              <a:gd name="connsiteX7" fmla="*/ 24493 w 3306536"/>
              <a:gd name="connsiteY7" fmla="*/ 342900 h 421821"/>
              <a:gd name="connsiteX8" fmla="*/ 2721 w 3306536"/>
              <a:gd name="connsiteY8" fmla="*/ 315686 h 421821"/>
              <a:gd name="connsiteX9" fmla="*/ 0 w 3306536"/>
              <a:gd name="connsiteY9" fmla="*/ 285750 h 421821"/>
              <a:gd name="connsiteX10" fmla="*/ 8164 w 3306536"/>
              <a:gd name="connsiteY10" fmla="*/ 261257 h 421821"/>
              <a:gd name="connsiteX11" fmla="*/ 27214 w 3306536"/>
              <a:gd name="connsiteY11" fmla="*/ 234043 h 421821"/>
              <a:gd name="connsiteX12" fmla="*/ 68036 w 3306536"/>
              <a:gd name="connsiteY12" fmla="*/ 204107 h 421821"/>
              <a:gd name="connsiteX13" fmla="*/ 108857 w 3306536"/>
              <a:gd name="connsiteY13" fmla="*/ 193221 h 421821"/>
              <a:gd name="connsiteX14" fmla="*/ 266700 w 3306536"/>
              <a:gd name="connsiteY14" fmla="*/ 176893 h 421821"/>
              <a:gd name="connsiteX15" fmla="*/ 356507 w 3306536"/>
              <a:gd name="connsiteY15" fmla="*/ 176893 h 421821"/>
              <a:gd name="connsiteX16" fmla="*/ 427264 w 3306536"/>
              <a:gd name="connsiteY16" fmla="*/ 187778 h 421821"/>
              <a:gd name="connsiteX17" fmla="*/ 508907 w 3306536"/>
              <a:gd name="connsiteY17" fmla="*/ 195943 h 421821"/>
              <a:gd name="connsiteX18" fmla="*/ 623207 w 3306536"/>
              <a:gd name="connsiteY18" fmla="*/ 198664 h 421821"/>
              <a:gd name="connsiteX19" fmla="*/ 1208314 w 3306536"/>
              <a:gd name="connsiteY19" fmla="*/ 195943 h 421821"/>
              <a:gd name="connsiteX20" fmla="*/ 1679121 w 3306536"/>
              <a:gd name="connsiteY20" fmla="*/ 198664 h 421821"/>
              <a:gd name="connsiteX21" fmla="*/ 2193471 w 3306536"/>
              <a:gd name="connsiteY21" fmla="*/ 198664 h 421821"/>
              <a:gd name="connsiteX22" fmla="*/ 2724150 w 3306536"/>
              <a:gd name="connsiteY22" fmla="*/ 198664 h 421821"/>
              <a:gd name="connsiteX23" fmla="*/ 2920093 w 3306536"/>
              <a:gd name="connsiteY23" fmla="*/ 195943 h 421821"/>
              <a:gd name="connsiteX24" fmla="*/ 2969079 w 3306536"/>
              <a:gd name="connsiteY24" fmla="*/ 193221 h 421821"/>
              <a:gd name="connsiteX25" fmla="*/ 3015343 w 3306536"/>
              <a:gd name="connsiteY25" fmla="*/ 179614 h 421821"/>
              <a:gd name="connsiteX26" fmla="*/ 3067050 w 3306536"/>
              <a:gd name="connsiteY26" fmla="*/ 149678 h 421821"/>
              <a:gd name="connsiteX27" fmla="*/ 3167743 w 3306536"/>
              <a:gd name="connsiteY27" fmla="*/ 84364 h 421821"/>
              <a:gd name="connsiteX28" fmla="*/ 3211286 w 3306536"/>
              <a:gd name="connsiteY28" fmla="*/ 40821 h 421821"/>
              <a:gd name="connsiteX29" fmla="*/ 3249386 w 3306536"/>
              <a:gd name="connsiteY29" fmla="*/ 8164 h 421821"/>
              <a:gd name="connsiteX30" fmla="*/ 3282043 w 3306536"/>
              <a:gd name="connsiteY30" fmla="*/ 0 h 421821"/>
              <a:gd name="connsiteX31" fmla="*/ 3298371 w 3306536"/>
              <a:gd name="connsiteY31" fmla="*/ 5443 h 421821"/>
              <a:gd name="connsiteX32" fmla="*/ 3306536 w 3306536"/>
              <a:gd name="connsiteY32" fmla="*/ 19050 h 421821"/>
              <a:gd name="connsiteX33" fmla="*/ 3306536 w 3306536"/>
              <a:gd name="connsiteY33" fmla="*/ 38100 h 421821"/>
              <a:gd name="connsiteX34" fmla="*/ 3290207 w 3306536"/>
              <a:gd name="connsiteY34" fmla="*/ 89807 h 421821"/>
              <a:gd name="connsiteX35" fmla="*/ 3257550 w 3306536"/>
              <a:gd name="connsiteY35" fmla="*/ 163286 h 421821"/>
              <a:gd name="connsiteX36" fmla="*/ 3189514 w 3306536"/>
              <a:gd name="connsiteY36" fmla="*/ 277586 h 421821"/>
              <a:gd name="connsiteX37" fmla="*/ 3105150 w 3306536"/>
              <a:gd name="connsiteY37" fmla="*/ 337457 h 421821"/>
              <a:gd name="connsiteX38" fmla="*/ 3023507 w 3306536"/>
              <a:gd name="connsiteY38" fmla="*/ 394607 h 421821"/>
              <a:gd name="connsiteX39" fmla="*/ 2979964 w 3306536"/>
              <a:gd name="connsiteY39" fmla="*/ 413657 h 421821"/>
              <a:gd name="connsiteX40" fmla="*/ 2944586 w 3306536"/>
              <a:gd name="connsiteY40" fmla="*/ 421821 h 421821"/>
              <a:gd name="connsiteX41" fmla="*/ 2827564 w 3306536"/>
              <a:gd name="connsiteY41" fmla="*/ 416378 h 421821"/>
              <a:gd name="connsiteX42" fmla="*/ 2462893 w 3306536"/>
              <a:gd name="connsiteY42" fmla="*/ 405493 h 421821"/>
              <a:gd name="connsiteX43" fmla="*/ 2133600 w 3306536"/>
              <a:gd name="connsiteY43" fmla="*/ 400050 h 421821"/>
              <a:gd name="connsiteX44" fmla="*/ 1804307 w 3306536"/>
              <a:gd name="connsiteY44" fmla="*/ 397328 h 421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306536" h="421821">
                <a:moveTo>
                  <a:pt x="1804307" y="397328"/>
                </a:moveTo>
                <a:lnTo>
                  <a:pt x="1129393" y="400050"/>
                </a:lnTo>
                <a:lnTo>
                  <a:pt x="683079" y="400050"/>
                </a:lnTo>
                <a:lnTo>
                  <a:pt x="312964" y="397328"/>
                </a:lnTo>
                <a:lnTo>
                  <a:pt x="157843" y="405493"/>
                </a:lnTo>
                <a:lnTo>
                  <a:pt x="84364" y="375557"/>
                </a:lnTo>
                <a:lnTo>
                  <a:pt x="46264" y="356507"/>
                </a:lnTo>
                <a:lnTo>
                  <a:pt x="24493" y="342900"/>
                </a:lnTo>
                <a:lnTo>
                  <a:pt x="2721" y="315686"/>
                </a:lnTo>
                <a:lnTo>
                  <a:pt x="0" y="285750"/>
                </a:lnTo>
                <a:lnTo>
                  <a:pt x="8164" y="261257"/>
                </a:lnTo>
                <a:lnTo>
                  <a:pt x="27214" y="234043"/>
                </a:lnTo>
                <a:lnTo>
                  <a:pt x="68036" y="204107"/>
                </a:lnTo>
                <a:lnTo>
                  <a:pt x="108857" y="193221"/>
                </a:lnTo>
                <a:lnTo>
                  <a:pt x="266700" y="176893"/>
                </a:lnTo>
                <a:lnTo>
                  <a:pt x="356507" y="176893"/>
                </a:lnTo>
                <a:lnTo>
                  <a:pt x="427264" y="187778"/>
                </a:lnTo>
                <a:lnTo>
                  <a:pt x="508907" y="195943"/>
                </a:lnTo>
                <a:lnTo>
                  <a:pt x="623207" y="198664"/>
                </a:lnTo>
                <a:lnTo>
                  <a:pt x="1208314" y="195943"/>
                </a:lnTo>
                <a:lnTo>
                  <a:pt x="1679121" y="198664"/>
                </a:lnTo>
                <a:lnTo>
                  <a:pt x="2193471" y="198664"/>
                </a:lnTo>
                <a:lnTo>
                  <a:pt x="2724150" y="198664"/>
                </a:lnTo>
                <a:lnTo>
                  <a:pt x="2920093" y="195943"/>
                </a:lnTo>
                <a:lnTo>
                  <a:pt x="2969079" y="193221"/>
                </a:lnTo>
                <a:lnTo>
                  <a:pt x="3015343" y="179614"/>
                </a:lnTo>
                <a:lnTo>
                  <a:pt x="3067050" y="149678"/>
                </a:lnTo>
                <a:lnTo>
                  <a:pt x="3167743" y="84364"/>
                </a:lnTo>
                <a:lnTo>
                  <a:pt x="3211286" y="40821"/>
                </a:lnTo>
                <a:lnTo>
                  <a:pt x="3249386" y="8164"/>
                </a:lnTo>
                <a:lnTo>
                  <a:pt x="3282043" y="0"/>
                </a:lnTo>
                <a:lnTo>
                  <a:pt x="3298371" y="5443"/>
                </a:lnTo>
                <a:lnTo>
                  <a:pt x="3306536" y="19050"/>
                </a:lnTo>
                <a:lnTo>
                  <a:pt x="3306536" y="38100"/>
                </a:lnTo>
                <a:lnTo>
                  <a:pt x="3290207" y="89807"/>
                </a:lnTo>
                <a:lnTo>
                  <a:pt x="3257550" y="163286"/>
                </a:lnTo>
                <a:lnTo>
                  <a:pt x="3189514" y="277586"/>
                </a:lnTo>
                <a:lnTo>
                  <a:pt x="3105150" y="337457"/>
                </a:lnTo>
                <a:lnTo>
                  <a:pt x="3023507" y="394607"/>
                </a:lnTo>
                <a:lnTo>
                  <a:pt x="2979964" y="413657"/>
                </a:lnTo>
                <a:lnTo>
                  <a:pt x="2944586" y="421821"/>
                </a:lnTo>
                <a:lnTo>
                  <a:pt x="2827564" y="416378"/>
                </a:lnTo>
                <a:lnTo>
                  <a:pt x="2462893" y="405493"/>
                </a:lnTo>
                <a:lnTo>
                  <a:pt x="2133600" y="400050"/>
                </a:lnTo>
                <a:lnTo>
                  <a:pt x="1804307" y="39732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622693B-834B-4314-84EB-71CBB77100AE}"/>
              </a:ext>
            </a:extLst>
          </p:cNvPr>
          <p:cNvSpPr/>
          <p:nvPr/>
        </p:nvSpPr>
        <p:spPr>
          <a:xfrm rot="16200000">
            <a:off x="3098801" y="4152900"/>
            <a:ext cx="2852738" cy="357188"/>
          </a:xfrm>
          <a:custGeom>
            <a:avLst/>
            <a:gdLst>
              <a:gd name="connsiteX0" fmla="*/ 1552575 w 2852738"/>
              <a:gd name="connsiteY0" fmla="*/ 295275 h 357187"/>
              <a:gd name="connsiteX1" fmla="*/ 883444 w 2852738"/>
              <a:gd name="connsiteY1" fmla="*/ 271462 h 357187"/>
              <a:gd name="connsiteX2" fmla="*/ 431006 w 2852738"/>
              <a:gd name="connsiteY2" fmla="*/ 254793 h 357187"/>
              <a:gd name="connsiteX3" fmla="*/ 195263 w 2852738"/>
              <a:gd name="connsiteY3" fmla="*/ 247650 h 357187"/>
              <a:gd name="connsiteX4" fmla="*/ 166688 w 2852738"/>
              <a:gd name="connsiteY4" fmla="*/ 242887 h 357187"/>
              <a:gd name="connsiteX5" fmla="*/ 126206 w 2852738"/>
              <a:gd name="connsiteY5" fmla="*/ 228600 h 357187"/>
              <a:gd name="connsiteX6" fmla="*/ 71438 w 2852738"/>
              <a:gd name="connsiteY6" fmla="*/ 204787 h 357187"/>
              <a:gd name="connsiteX7" fmla="*/ 40481 w 2852738"/>
              <a:gd name="connsiteY7" fmla="*/ 188118 h 357187"/>
              <a:gd name="connsiteX8" fmla="*/ 21431 w 2852738"/>
              <a:gd name="connsiteY8" fmla="*/ 171450 h 357187"/>
              <a:gd name="connsiteX9" fmla="*/ 7144 w 2852738"/>
              <a:gd name="connsiteY9" fmla="*/ 150018 h 357187"/>
              <a:gd name="connsiteX10" fmla="*/ 0 w 2852738"/>
              <a:gd name="connsiteY10" fmla="*/ 126206 h 357187"/>
              <a:gd name="connsiteX11" fmla="*/ 9525 w 2852738"/>
              <a:gd name="connsiteY11" fmla="*/ 102393 h 357187"/>
              <a:gd name="connsiteX12" fmla="*/ 26194 w 2852738"/>
              <a:gd name="connsiteY12" fmla="*/ 80962 h 357187"/>
              <a:gd name="connsiteX13" fmla="*/ 66675 w 2852738"/>
              <a:gd name="connsiteY13" fmla="*/ 52387 h 357187"/>
              <a:gd name="connsiteX14" fmla="*/ 107156 w 2852738"/>
              <a:gd name="connsiteY14" fmla="*/ 35718 h 357187"/>
              <a:gd name="connsiteX15" fmla="*/ 171450 w 2852738"/>
              <a:gd name="connsiteY15" fmla="*/ 16668 h 357187"/>
              <a:gd name="connsiteX16" fmla="*/ 297656 w 2852738"/>
              <a:gd name="connsiteY16" fmla="*/ 2381 h 357187"/>
              <a:gd name="connsiteX17" fmla="*/ 407194 w 2852738"/>
              <a:gd name="connsiteY17" fmla="*/ 0 h 357187"/>
              <a:gd name="connsiteX18" fmla="*/ 447675 w 2852738"/>
              <a:gd name="connsiteY18" fmla="*/ 9525 h 357187"/>
              <a:gd name="connsiteX19" fmla="*/ 495300 w 2852738"/>
              <a:gd name="connsiteY19" fmla="*/ 23812 h 357187"/>
              <a:gd name="connsiteX20" fmla="*/ 590550 w 2852738"/>
              <a:gd name="connsiteY20" fmla="*/ 42862 h 357187"/>
              <a:gd name="connsiteX21" fmla="*/ 659606 w 2852738"/>
              <a:gd name="connsiteY21" fmla="*/ 52387 h 357187"/>
              <a:gd name="connsiteX22" fmla="*/ 1097756 w 2852738"/>
              <a:gd name="connsiteY22" fmla="*/ 78581 h 357187"/>
              <a:gd name="connsiteX23" fmla="*/ 1638300 w 2852738"/>
              <a:gd name="connsiteY23" fmla="*/ 107156 h 357187"/>
              <a:gd name="connsiteX24" fmla="*/ 1955006 w 2852738"/>
              <a:gd name="connsiteY24" fmla="*/ 116681 h 357187"/>
              <a:gd name="connsiteX25" fmla="*/ 2495550 w 2852738"/>
              <a:gd name="connsiteY25" fmla="*/ 114300 h 357187"/>
              <a:gd name="connsiteX26" fmla="*/ 2550319 w 2852738"/>
              <a:gd name="connsiteY26" fmla="*/ 95250 h 357187"/>
              <a:gd name="connsiteX27" fmla="*/ 2671763 w 2852738"/>
              <a:gd name="connsiteY27" fmla="*/ 35718 h 357187"/>
              <a:gd name="connsiteX28" fmla="*/ 2852738 w 2852738"/>
              <a:gd name="connsiteY28" fmla="*/ 92868 h 357187"/>
              <a:gd name="connsiteX29" fmla="*/ 2776538 w 2852738"/>
              <a:gd name="connsiteY29" fmla="*/ 202406 h 357187"/>
              <a:gd name="connsiteX30" fmla="*/ 2738438 w 2852738"/>
              <a:gd name="connsiteY30" fmla="*/ 240506 h 357187"/>
              <a:gd name="connsiteX31" fmla="*/ 2690813 w 2852738"/>
              <a:gd name="connsiteY31" fmla="*/ 285750 h 357187"/>
              <a:gd name="connsiteX32" fmla="*/ 2638425 w 2852738"/>
              <a:gd name="connsiteY32" fmla="*/ 323850 h 357187"/>
              <a:gd name="connsiteX33" fmla="*/ 2605088 w 2852738"/>
              <a:gd name="connsiteY33" fmla="*/ 342900 h 357187"/>
              <a:gd name="connsiteX34" fmla="*/ 2562225 w 2852738"/>
              <a:gd name="connsiteY34" fmla="*/ 354806 h 357187"/>
              <a:gd name="connsiteX35" fmla="*/ 2519363 w 2852738"/>
              <a:gd name="connsiteY35" fmla="*/ 357187 h 357187"/>
              <a:gd name="connsiteX36" fmla="*/ 2476500 w 2852738"/>
              <a:gd name="connsiteY36" fmla="*/ 347662 h 357187"/>
              <a:gd name="connsiteX37" fmla="*/ 2419350 w 2852738"/>
              <a:gd name="connsiteY37" fmla="*/ 335756 h 357187"/>
              <a:gd name="connsiteX38" fmla="*/ 2295525 w 2852738"/>
              <a:gd name="connsiteY38" fmla="*/ 328612 h 357187"/>
              <a:gd name="connsiteX39" fmla="*/ 1828800 w 2852738"/>
              <a:gd name="connsiteY39" fmla="*/ 309562 h 357187"/>
              <a:gd name="connsiteX40" fmla="*/ 1552575 w 2852738"/>
              <a:gd name="connsiteY40" fmla="*/ 295275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852738" h="357187">
                <a:moveTo>
                  <a:pt x="1552575" y="295275"/>
                </a:moveTo>
                <a:lnTo>
                  <a:pt x="883444" y="271462"/>
                </a:lnTo>
                <a:lnTo>
                  <a:pt x="431006" y="254793"/>
                </a:lnTo>
                <a:lnTo>
                  <a:pt x="195263" y="247650"/>
                </a:lnTo>
                <a:lnTo>
                  <a:pt x="166688" y="242887"/>
                </a:lnTo>
                <a:lnTo>
                  <a:pt x="126206" y="228600"/>
                </a:lnTo>
                <a:lnTo>
                  <a:pt x="71438" y="204787"/>
                </a:lnTo>
                <a:lnTo>
                  <a:pt x="40481" y="188118"/>
                </a:lnTo>
                <a:lnTo>
                  <a:pt x="21431" y="171450"/>
                </a:lnTo>
                <a:lnTo>
                  <a:pt x="7144" y="150018"/>
                </a:lnTo>
                <a:lnTo>
                  <a:pt x="0" y="126206"/>
                </a:lnTo>
                <a:lnTo>
                  <a:pt x="9525" y="102393"/>
                </a:lnTo>
                <a:lnTo>
                  <a:pt x="26194" y="80962"/>
                </a:lnTo>
                <a:lnTo>
                  <a:pt x="66675" y="52387"/>
                </a:lnTo>
                <a:lnTo>
                  <a:pt x="107156" y="35718"/>
                </a:lnTo>
                <a:lnTo>
                  <a:pt x="171450" y="16668"/>
                </a:lnTo>
                <a:lnTo>
                  <a:pt x="297656" y="2381"/>
                </a:lnTo>
                <a:lnTo>
                  <a:pt x="407194" y="0"/>
                </a:lnTo>
                <a:lnTo>
                  <a:pt x="447675" y="9525"/>
                </a:lnTo>
                <a:lnTo>
                  <a:pt x="495300" y="23812"/>
                </a:lnTo>
                <a:lnTo>
                  <a:pt x="590550" y="42862"/>
                </a:lnTo>
                <a:lnTo>
                  <a:pt x="659606" y="52387"/>
                </a:lnTo>
                <a:lnTo>
                  <a:pt x="1097756" y="78581"/>
                </a:lnTo>
                <a:lnTo>
                  <a:pt x="1638300" y="107156"/>
                </a:lnTo>
                <a:lnTo>
                  <a:pt x="1955006" y="116681"/>
                </a:lnTo>
                <a:lnTo>
                  <a:pt x="2495550" y="114300"/>
                </a:lnTo>
                <a:lnTo>
                  <a:pt x="2550319" y="95250"/>
                </a:lnTo>
                <a:lnTo>
                  <a:pt x="2671763" y="35718"/>
                </a:lnTo>
                <a:lnTo>
                  <a:pt x="2852738" y="92868"/>
                </a:lnTo>
                <a:lnTo>
                  <a:pt x="2776538" y="202406"/>
                </a:lnTo>
                <a:lnTo>
                  <a:pt x="2738438" y="240506"/>
                </a:lnTo>
                <a:lnTo>
                  <a:pt x="2690813" y="285750"/>
                </a:lnTo>
                <a:lnTo>
                  <a:pt x="2638425" y="323850"/>
                </a:lnTo>
                <a:lnTo>
                  <a:pt x="2605088" y="342900"/>
                </a:lnTo>
                <a:lnTo>
                  <a:pt x="2562225" y="354806"/>
                </a:lnTo>
                <a:lnTo>
                  <a:pt x="2519363" y="357187"/>
                </a:lnTo>
                <a:lnTo>
                  <a:pt x="2476500" y="347662"/>
                </a:lnTo>
                <a:lnTo>
                  <a:pt x="2419350" y="335756"/>
                </a:lnTo>
                <a:lnTo>
                  <a:pt x="2295525" y="328612"/>
                </a:lnTo>
                <a:lnTo>
                  <a:pt x="1828800" y="309562"/>
                </a:lnTo>
                <a:lnTo>
                  <a:pt x="1552575" y="2952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B184035-7183-438D-AE4A-F97540244801}"/>
              </a:ext>
            </a:extLst>
          </p:cNvPr>
          <p:cNvSpPr/>
          <p:nvPr/>
        </p:nvSpPr>
        <p:spPr>
          <a:xfrm rot="16200000">
            <a:off x="4859339" y="2386013"/>
            <a:ext cx="3657600" cy="2860675"/>
          </a:xfrm>
          <a:custGeom>
            <a:avLst/>
            <a:gdLst>
              <a:gd name="connsiteX0" fmla="*/ 1869034 w 3657600"/>
              <a:gd name="connsiteY0" fmla="*/ 2798064 h 2860243"/>
              <a:gd name="connsiteX1" fmla="*/ 1009498 w 3657600"/>
              <a:gd name="connsiteY1" fmla="*/ 2805379 h 2860243"/>
              <a:gd name="connsiteX2" fmla="*/ 709575 w 3657600"/>
              <a:gd name="connsiteY2" fmla="*/ 2812694 h 2860243"/>
              <a:gd name="connsiteX3" fmla="*/ 566928 w 3657600"/>
              <a:gd name="connsiteY3" fmla="*/ 2823667 h 2860243"/>
              <a:gd name="connsiteX4" fmla="*/ 453543 w 3657600"/>
              <a:gd name="connsiteY4" fmla="*/ 2805379 h 2860243"/>
              <a:gd name="connsiteX5" fmla="*/ 277978 w 3657600"/>
              <a:gd name="connsiteY5" fmla="*/ 2776118 h 2860243"/>
              <a:gd name="connsiteX6" fmla="*/ 190196 w 3657600"/>
              <a:gd name="connsiteY6" fmla="*/ 2754173 h 2860243"/>
              <a:gd name="connsiteX7" fmla="*/ 106071 w 3657600"/>
              <a:gd name="connsiteY7" fmla="*/ 2728569 h 2860243"/>
              <a:gd name="connsiteX8" fmla="*/ 47549 w 3657600"/>
              <a:gd name="connsiteY8" fmla="*/ 2706624 h 2860243"/>
              <a:gd name="connsiteX9" fmla="*/ 18288 w 3657600"/>
              <a:gd name="connsiteY9" fmla="*/ 2684678 h 2860243"/>
              <a:gd name="connsiteX10" fmla="*/ 7316 w 3657600"/>
              <a:gd name="connsiteY10" fmla="*/ 2670048 h 2860243"/>
              <a:gd name="connsiteX11" fmla="*/ 0 w 3657600"/>
              <a:gd name="connsiteY11" fmla="*/ 2651760 h 2860243"/>
              <a:gd name="connsiteX12" fmla="*/ 3658 w 3657600"/>
              <a:gd name="connsiteY12" fmla="*/ 2637129 h 2860243"/>
              <a:gd name="connsiteX13" fmla="*/ 29261 w 3657600"/>
              <a:gd name="connsiteY13" fmla="*/ 2615184 h 2860243"/>
              <a:gd name="connsiteX14" fmla="*/ 76810 w 3657600"/>
              <a:gd name="connsiteY14" fmla="*/ 2593238 h 2860243"/>
              <a:gd name="connsiteX15" fmla="*/ 153620 w 3657600"/>
              <a:gd name="connsiteY15" fmla="*/ 2571293 h 2860243"/>
              <a:gd name="connsiteX16" fmla="*/ 230429 w 3657600"/>
              <a:gd name="connsiteY16" fmla="*/ 2549347 h 2860243"/>
              <a:gd name="connsiteX17" fmla="*/ 354788 w 3657600"/>
              <a:gd name="connsiteY17" fmla="*/ 2520086 h 2860243"/>
              <a:gd name="connsiteX18" fmla="*/ 449885 w 3657600"/>
              <a:gd name="connsiteY18" fmla="*/ 2549347 h 2860243"/>
              <a:gd name="connsiteX19" fmla="*/ 804672 w 3657600"/>
              <a:gd name="connsiteY19" fmla="*/ 2549347 h 2860243"/>
              <a:gd name="connsiteX20" fmla="*/ 1448410 w 3657600"/>
              <a:gd name="connsiteY20" fmla="*/ 2542032 h 2860243"/>
              <a:gd name="connsiteX21" fmla="*/ 2106778 w 3657600"/>
              <a:gd name="connsiteY21" fmla="*/ 2534717 h 2860243"/>
              <a:gd name="connsiteX22" fmla="*/ 2666391 w 3657600"/>
              <a:gd name="connsiteY22" fmla="*/ 2534717 h 2860243"/>
              <a:gd name="connsiteX23" fmla="*/ 3226004 w 3657600"/>
              <a:gd name="connsiteY23" fmla="*/ 2531059 h 2860243"/>
              <a:gd name="connsiteX24" fmla="*/ 3343047 w 3657600"/>
              <a:gd name="connsiteY24" fmla="*/ 2531059 h 2860243"/>
              <a:gd name="connsiteX25" fmla="*/ 3368650 w 3657600"/>
              <a:gd name="connsiteY25" fmla="*/ 2523744 h 2860243"/>
              <a:gd name="connsiteX26" fmla="*/ 3390596 w 3657600"/>
              <a:gd name="connsiteY26" fmla="*/ 2509113 h 2860243"/>
              <a:gd name="connsiteX27" fmla="*/ 3405226 w 3657600"/>
              <a:gd name="connsiteY27" fmla="*/ 2483510 h 2860243"/>
              <a:gd name="connsiteX28" fmla="*/ 3416199 w 3657600"/>
              <a:gd name="connsiteY28" fmla="*/ 2446934 h 2860243"/>
              <a:gd name="connsiteX29" fmla="*/ 3423514 w 3657600"/>
              <a:gd name="connsiteY29" fmla="*/ 2381097 h 2860243"/>
              <a:gd name="connsiteX30" fmla="*/ 3394253 w 3657600"/>
              <a:gd name="connsiteY30" fmla="*/ 1861718 h 2860243"/>
              <a:gd name="connsiteX31" fmla="*/ 3335732 w 3657600"/>
              <a:gd name="connsiteY31" fmla="*/ 1265529 h 2860243"/>
              <a:gd name="connsiteX32" fmla="*/ 3262580 w 3657600"/>
              <a:gd name="connsiteY32" fmla="*/ 709574 h 2860243"/>
              <a:gd name="connsiteX33" fmla="*/ 3218688 w 3657600"/>
              <a:gd name="connsiteY33" fmla="*/ 420624 h 2860243"/>
              <a:gd name="connsiteX34" fmla="*/ 3207716 w 3657600"/>
              <a:gd name="connsiteY34" fmla="*/ 369417 h 2860243"/>
              <a:gd name="connsiteX35" fmla="*/ 3182112 w 3657600"/>
              <a:gd name="connsiteY35" fmla="*/ 124358 h 2860243"/>
              <a:gd name="connsiteX36" fmla="*/ 3332074 w 3657600"/>
              <a:gd name="connsiteY36" fmla="*/ 0 h 2860243"/>
              <a:gd name="connsiteX37" fmla="*/ 3343047 w 3657600"/>
              <a:gd name="connsiteY37" fmla="*/ 193853 h 2860243"/>
              <a:gd name="connsiteX38" fmla="*/ 3375965 w 3657600"/>
              <a:gd name="connsiteY38" fmla="*/ 438912 h 2860243"/>
              <a:gd name="connsiteX39" fmla="*/ 3401568 w 3657600"/>
              <a:gd name="connsiteY39" fmla="*/ 603504 h 2860243"/>
              <a:gd name="connsiteX40" fmla="*/ 3441802 w 3657600"/>
              <a:gd name="connsiteY40" fmla="*/ 888797 h 2860243"/>
              <a:gd name="connsiteX41" fmla="*/ 3478378 w 3657600"/>
              <a:gd name="connsiteY41" fmla="*/ 1210665 h 2860243"/>
              <a:gd name="connsiteX42" fmla="*/ 3522269 w 3657600"/>
              <a:gd name="connsiteY42" fmla="*/ 1613001 h 2860243"/>
              <a:gd name="connsiteX43" fmla="*/ 3562503 w 3657600"/>
              <a:gd name="connsiteY43" fmla="*/ 1993392 h 2860243"/>
              <a:gd name="connsiteX44" fmla="*/ 3584448 w 3657600"/>
              <a:gd name="connsiteY44" fmla="*/ 2212848 h 2860243"/>
              <a:gd name="connsiteX45" fmla="*/ 3599079 w 3657600"/>
              <a:gd name="connsiteY45" fmla="*/ 2366467 h 2860243"/>
              <a:gd name="connsiteX46" fmla="*/ 3613709 w 3657600"/>
              <a:gd name="connsiteY46" fmla="*/ 2403043 h 2860243"/>
              <a:gd name="connsiteX47" fmla="*/ 3628340 w 3657600"/>
              <a:gd name="connsiteY47" fmla="*/ 2435961 h 2860243"/>
              <a:gd name="connsiteX48" fmla="*/ 3650285 w 3657600"/>
              <a:gd name="connsiteY48" fmla="*/ 2472537 h 2860243"/>
              <a:gd name="connsiteX49" fmla="*/ 3657600 w 3657600"/>
              <a:gd name="connsiteY49" fmla="*/ 2494483 h 2860243"/>
              <a:gd name="connsiteX50" fmla="*/ 3642970 w 3657600"/>
              <a:gd name="connsiteY50" fmla="*/ 2538374 h 2860243"/>
              <a:gd name="connsiteX51" fmla="*/ 3610052 w 3657600"/>
              <a:gd name="connsiteY51" fmla="*/ 2611526 h 2860243"/>
              <a:gd name="connsiteX52" fmla="*/ 3540557 w 3657600"/>
              <a:gd name="connsiteY52" fmla="*/ 2717597 h 2860243"/>
              <a:gd name="connsiteX53" fmla="*/ 3496666 w 3657600"/>
              <a:gd name="connsiteY53" fmla="*/ 2779776 h 2860243"/>
              <a:gd name="connsiteX54" fmla="*/ 3449117 w 3657600"/>
              <a:gd name="connsiteY54" fmla="*/ 2823667 h 2860243"/>
              <a:gd name="connsiteX55" fmla="*/ 3419856 w 3657600"/>
              <a:gd name="connsiteY55" fmla="*/ 2849270 h 2860243"/>
              <a:gd name="connsiteX56" fmla="*/ 3386938 w 3657600"/>
              <a:gd name="connsiteY56" fmla="*/ 2860243 h 2860243"/>
              <a:gd name="connsiteX57" fmla="*/ 3354020 w 3657600"/>
              <a:gd name="connsiteY57" fmla="*/ 2860243 h 2860243"/>
              <a:gd name="connsiteX58" fmla="*/ 3335732 w 3657600"/>
              <a:gd name="connsiteY58" fmla="*/ 2845613 h 2860243"/>
              <a:gd name="connsiteX59" fmla="*/ 3313786 w 3657600"/>
              <a:gd name="connsiteY59" fmla="*/ 2827325 h 2860243"/>
              <a:gd name="connsiteX60" fmla="*/ 3266237 w 3657600"/>
              <a:gd name="connsiteY60" fmla="*/ 2801721 h 2860243"/>
              <a:gd name="connsiteX61" fmla="*/ 3189428 w 3657600"/>
              <a:gd name="connsiteY61" fmla="*/ 2794406 h 2860243"/>
              <a:gd name="connsiteX62" fmla="*/ 2600554 w 3657600"/>
              <a:gd name="connsiteY62" fmla="*/ 2801721 h 2860243"/>
              <a:gd name="connsiteX63" fmla="*/ 1869034 w 3657600"/>
              <a:gd name="connsiteY63" fmla="*/ 2798064 h 28602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657600" h="2860243">
                <a:moveTo>
                  <a:pt x="1869034" y="2798064"/>
                </a:moveTo>
                <a:lnTo>
                  <a:pt x="1009498" y="2805379"/>
                </a:lnTo>
                <a:lnTo>
                  <a:pt x="709575" y="2812694"/>
                </a:lnTo>
                <a:lnTo>
                  <a:pt x="566928" y="2823667"/>
                </a:lnTo>
                <a:lnTo>
                  <a:pt x="453543" y="2805379"/>
                </a:lnTo>
                <a:lnTo>
                  <a:pt x="277978" y="2776118"/>
                </a:lnTo>
                <a:lnTo>
                  <a:pt x="190196" y="2754173"/>
                </a:lnTo>
                <a:lnTo>
                  <a:pt x="106071" y="2728569"/>
                </a:lnTo>
                <a:lnTo>
                  <a:pt x="47549" y="2706624"/>
                </a:lnTo>
                <a:lnTo>
                  <a:pt x="18288" y="2684678"/>
                </a:lnTo>
                <a:lnTo>
                  <a:pt x="7316" y="2670048"/>
                </a:lnTo>
                <a:lnTo>
                  <a:pt x="0" y="2651760"/>
                </a:lnTo>
                <a:lnTo>
                  <a:pt x="3658" y="2637129"/>
                </a:lnTo>
                <a:lnTo>
                  <a:pt x="29261" y="2615184"/>
                </a:lnTo>
                <a:lnTo>
                  <a:pt x="76810" y="2593238"/>
                </a:lnTo>
                <a:lnTo>
                  <a:pt x="153620" y="2571293"/>
                </a:lnTo>
                <a:lnTo>
                  <a:pt x="230429" y="2549347"/>
                </a:lnTo>
                <a:lnTo>
                  <a:pt x="354788" y="2520086"/>
                </a:lnTo>
                <a:lnTo>
                  <a:pt x="449885" y="2549347"/>
                </a:lnTo>
                <a:lnTo>
                  <a:pt x="804672" y="2549347"/>
                </a:lnTo>
                <a:lnTo>
                  <a:pt x="1448410" y="2542032"/>
                </a:lnTo>
                <a:lnTo>
                  <a:pt x="2106778" y="2534717"/>
                </a:lnTo>
                <a:lnTo>
                  <a:pt x="2666391" y="2534717"/>
                </a:lnTo>
                <a:lnTo>
                  <a:pt x="3226004" y="2531059"/>
                </a:lnTo>
                <a:lnTo>
                  <a:pt x="3343047" y="2531059"/>
                </a:lnTo>
                <a:lnTo>
                  <a:pt x="3368650" y="2523744"/>
                </a:lnTo>
                <a:lnTo>
                  <a:pt x="3390596" y="2509113"/>
                </a:lnTo>
                <a:lnTo>
                  <a:pt x="3405226" y="2483510"/>
                </a:lnTo>
                <a:lnTo>
                  <a:pt x="3416199" y="2446934"/>
                </a:lnTo>
                <a:lnTo>
                  <a:pt x="3423514" y="2381097"/>
                </a:lnTo>
                <a:lnTo>
                  <a:pt x="3394253" y="1861718"/>
                </a:lnTo>
                <a:lnTo>
                  <a:pt x="3335732" y="1265529"/>
                </a:lnTo>
                <a:lnTo>
                  <a:pt x="3262580" y="709574"/>
                </a:lnTo>
                <a:lnTo>
                  <a:pt x="3218688" y="420624"/>
                </a:lnTo>
                <a:lnTo>
                  <a:pt x="3207716" y="369417"/>
                </a:lnTo>
                <a:lnTo>
                  <a:pt x="3182112" y="124358"/>
                </a:lnTo>
                <a:lnTo>
                  <a:pt x="3332074" y="0"/>
                </a:lnTo>
                <a:lnTo>
                  <a:pt x="3343047" y="193853"/>
                </a:lnTo>
                <a:lnTo>
                  <a:pt x="3375965" y="438912"/>
                </a:lnTo>
                <a:lnTo>
                  <a:pt x="3401568" y="603504"/>
                </a:lnTo>
                <a:lnTo>
                  <a:pt x="3441802" y="888797"/>
                </a:lnTo>
                <a:lnTo>
                  <a:pt x="3478378" y="1210665"/>
                </a:lnTo>
                <a:lnTo>
                  <a:pt x="3522269" y="1613001"/>
                </a:lnTo>
                <a:lnTo>
                  <a:pt x="3562503" y="1993392"/>
                </a:lnTo>
                <a:lnTo>
                  <a:pt x="3584448" y="2212848"/>
                </a:lnTo>
                <a:lnTo>
                  <a:pt x="3599079" y="2366467"/>
                </a:lnTo>
                <a:lnTo>
                  <a:pt x="3613709" y="2403043"/>
                </a:lnTo>
                <a:lnTo>
                  <a:pt x="3628340" y="2435961"/>
                </a:lnTo>
                <a:lnTo>
                  <a:pt x="3650285" y="2472537"/>
                </a:lnTo>
                <a:lnTo>
                  <a:pt x="3657600" y="2494483"/>
                </a:lnTo>
                <a:lnTo>
                  <a:pt x="3642970" y="2538374"/>
                </a:lnTo>
                <a:lnTo>
                  <a:pt x="3610052" y="2611526"/>
                </a:lnTo>
                <a:lnTo>
                  <a:pt x="3540557" y="2717597"/>
                </a:lnTo>
                <a:lnTo>
                  <a:pt x="3496666" y="2779776"/>
                </a:lnTo>
                <a:lnTo>
                  <a:pt x="3449117" y="2823667"/>
                </a:lnTo>
                <a:lnTo>
                  <a:pt x="3419856" y="2849270"/>
                </a:lnTo>
                <a:lnTo>
                  <a:pt x="3386938" y="2860243"/>
                </a:lnTo>
                <a:lnTo>
                  <a:pt x="3354020" y="2860243"/>
                </a:lnTo>
                <a:lnTo>
                  <a:pt x="3335732" y="2845613"/>
                </a:lnTo>
                <a:lnTo>
                  <a:pt x="3313786" y="2827325"/>
                </a:lnTo>
                <a:lnTo>
                  <a:pt x="3266237" y="2801721"/>
                </a:lnTo>
                <a:lnTo>
                  <a:pt x="3189428" y="2794406"/>
                </a:lnTo>
                <a:lnTo>
                  <a:pt x="2600554" y="2801721"/>
                </a:lnTo>
                <a:lnTo>
                  <a:pt x="1869034" y="279806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A9297D-D2E4-4504-BD8B-21A86FE65F95}"/>
              </a:ext>
            </a:extLst>
          </p:cNvPr>
          <p:cNvSpPr/>
          <p:nvPr/>
        </p:nvSpPr>
        <p:spPr>
          <a:xfrm>
            <a:off x="6294439" y="2419351"/>
            <a:ext cx="458787" cy="1547813"/>
          </a:xfrm>
          <a:custGeom>
            <a:avLst/>
            <a:gdLst>
              <a:gd name="connsiteX0" fmla="*/ 173831 w 459581"/>
              <a:gd name="connsiteY0" fmla="*/ 1069181 h 1547813"/>
              <a:gd name="connsiteX1" fmla="*/ 169069 w 459581"/>
              <a:gd name="connsiteY1" fmla="*/ 809625 h 1547813"/>
              <a:gd name="connsiteX2" fmla="*/ 173831 w 459581"/>
              <a:gd name="connsiteY2" fmla="*/ 652463 h 1547813"/>
              <a:gd name="connsiteX3" fmla="*/ 161925 w 459581"/>
              <a:gd name="connsiteY3" fmla="*/ 469106 h 1547813"/>
              <a:gd name="connsiteX4" fmla="*/ 150019 w 459581"/>
              <a:gd name="connsiteY4" fmla="*/ 321469 h 1547813"/>
              <a:gd name="connsiteX5" fmla="*/ 140494 w 459581"/>
              <a:gd name="connsiteY5" fmla="*/ 240506 h 1547813"/>
              <a:gd name="connsiteX6" fmla="*/ 133350 w 459581"/>
              <a:gd name="connsiteY6" fmla="*/ 197644 h 1547813"/>
              <a:gd name="connsiteX7" fmla="*/ 123825 w 459581"/>
              <a:gd name="connsiteY7" fmla="*/ 164306 h 1547813"/>
              <a:gd name="connsiteX8" fmla="*/ 111919 w 459581"/>
              <a:gd name="connsiteY8" fmla="*/ 135731 h 1547813"/>
              <a:gd name="connsiteX9" fmla="*/ 92869 w 459581"/>
              <a:gd name="connsiteY9" fmla="*/ 109538 h 1547813"/>
              <a:gd name="connsiteX10" fmla="*/ 69056 w 459581"/>
              <a:gd name="connsiteY10" fmla="*/ 85725 h 1547813"/>
              <a:gd name="connsiteX11" fmla="*/ 45244 w 459581"/>
              <a:gd name="connsiteY11" fmla="*/ 66675 h 1547813"/>
              <a:gd name="connsiteX12" fmla="*/ 19050 w 459581"/>
              <a:gd name="connsiteY12" fmla="*/ 54769 h 1547813"/>
              <a:gd name="connsiteX13" fmla="*/ 4762 w 459581"/>
              <a:gd name="connsiteY13" fmla="*/ 42863 h 1547813"/>
              <a:gd name="connsiteX14" fmla="*/ 0 w 459581"/>
              <a:gd name="connsiteY14" fmla="*/ 26194 h 1547813"/>
              <a:gd name="connsiteX15" fmla="*/ 4762 w 459581"/>
              <a:gd name="connsiteY15" fmla="*/ 11906 h 1547813"/>
              <a:gd name="connsiteX16" fmla="*/ 26194 w 459581"/>
              <a:gd name="connsiteY16" fmla="*/ 2381 h 1547813"/>
              <a:gd name="connsiteX17" fmla="*/ 57150 w 459581"/>
              <a:gd name="connsiteY17" fmla="*/ 0 h 1547813"/>
              <a:gd name="connsiteX18" fmla="*/ 102394 w 459581"/>
              <a:gd name="connsiteY18" fmla="*/ 9525 h 1547813"/>
              <a:gd name="connsiteX19" fmla="*/ 154781 w 459581"/>
              <a:gd name="connsiteY19" fmla="*/ 21431 h 1547813"/>
              <a:gd name="connsiteX20" fmla="*/ 202406 w 459581"/>
              <a:gd name="connsiteY20" fmla="*/ 35719 h 1547813"/>
              <a:gd name="connsiteX21" fmla="*/ 264319 w 459581"/>
              <a:gd name="connsiteY21" fmla="*/ 54769 h 1547813"/>
              <a:gd name="connsiteX22" fmla="*/ 304800 w 459581"/>
              <a:gd name="connsiteY22" fmla="*/ 71438 h 1547813"/>
              <a:gd name="connsiteX23" fmla="*/ 357187 w 459581"/>
              <a:gd name="connsiteY23" fmla="*/ 95250 h 1547813"/>
              <a:gd name="connsiteX24" fmla="*/ 390525 w 459581"/>
              <a:gd name="connsiteY24" fmla="*/ 114300 h 1547813"/>
              <a:gd name="connsiteX25" fmla="*/ 411956 w 459581"/>
              <a:gd name="connsiteY25" fmla="*/ 128588 h 1547813"/>
              <a:gd name="connsiteX26" fmla="*/ 433387 w 459581"/>
              <a:gd name="connsiteY26" fmla="*/ 150019 h 1547813"/>
              <a:gd name="connsiteX27" fmla="*/ 447675 w 459581"/>
              <a:gd name="connsiteY27" fmla="*/ 171450 h 1547813"/>
              <a:gd name="connsiteX28" fmla="*/ 454819 w 459581"/>
              <a:gd name="connsiteY28" fmla="*/ 190500 h 1547813"/>
              <a:gd name="connsiteX29" fmla="*/ 459581 w 459581"/>
              <a:gd name="connsiteY29" fmla="*/ 211931 h 1547813"/>
              <a:gd name="connsiteX30" fmla="*/ 459581 w 459581"/>
              <a:gd name="connsiteY30" fmla="*/ 235744 h 1547813"/>
              <a:gd name="connsiteX31" fmla="*/ 452437 w 459581"/>
              <a:gd name="connsiteY31" fmla="*/ 257175 h 1547813"/>
              <a:gd name="connsiteX32" fmla="*/ 438150 w 459581"/>
              <a:gd name="connsiteY32" fmla="*/ 269081 h 1547813"/>
              <a:gd name="connsiteX33" fmla="*/ 423862 w 459581"/>
              <a:gd name="connsiteY33" fmla="*/ 288131 h 1547813"/>
              <a:gd name="connsiteX34" fmla="*/ 409575 w 459581"/>
              <a:gd name="connsiteY34" fmla="*/ 333375 h 1547813"/>
              <a:gd name="connsiteX35" fmla="*/ 402431 w 459581"/>
              <a:gd name="connsiteY35" fmla="*/ 383381 h 1547813"/>
              <a:gd name="connsiteX36" fmla="*/ 395287 w 459581"/>
              <a:gd name="connsiteY36" fmla="*/ 502444 h 1547813"/>
              <a:gd name="connsiteX37" fmla="*/ 373856 w 459581"/>
              <a:gd name="connsiteY37" fmla="*/ 650081 h 1547813"/>
              <a:gd name="connsiteX38" fmla="*/ 376237 w 459581"/>
              <a:gd name="connsiteY38" fmla="*/ 804863 h 1547813"/>
              <a:gd name="connsiteX39" fmla="*/ 352425 w 459581"/>
              <a:gd name="connsiteY39" fmla="*/ 1526381 h 1547813"/>
              <a:gd name="connsiteX40" fmla="*/ 173831 w 459581"/>
              <a:gd name="connsiteY40" fmla="*/ 1547813 h 1547813"/>
              <a:gd name="connsiteX41" fmla="*/ 173831 w 459581"/>
              <a:gd name="connsiteY41" fmla="*/ 1069181 h 154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59581" h="1547813">
                <a:moveTo>
                  <a:pt x="173831" y="1069181"/>
                </a:moveTo>
                <a:cubicBezTo>
                  <a:pt x="172244" y="982662"/>
                  <a:pt x="170656" y="896144"/>
                  <a:pt x="169069" y="809625"/>
                </a:cubicBezTo>
                <a:lnTo>
                  <a:pt x="173831" y="652463"/>
                </a:lnTo>
                <a:lnTo>
                  <a:pt x="161925" y="469106"/>
                </a:lnTo>
                <a:lnTo>
                  <a:pt x="150019" y="321469"/>
                </a:lnTo>
                <a:lnTo>
                  <a:pt x="140494" y="240506"/>
                </a:lnTo>
                <a:lnTo>
                  <a:pt x="133350" y="197644"/>
                </a:lnTo>
                <a:lnTo>
                  <a:pt x="123825" y="164306"/>
                </a:lnTo>
                <a:lnTo>
                  <a:pt x="111919" y="135731"/>
                </a:lnTo>
                <a:lnTo>
                  <a:pt x="92869" y="109538"/>
                </a:lnTo>
                <a:lnTo>
                  <a:pt x="69056" y="85725"/>
                </a:lnTo>
                <a:lnTo>
                  <a:pt x="45244" y="66675"/>
                </a:lnTo>
                <a:lnTo>
                  <a:pt x="19050" y="54769"/>
                </a:lnTo>
                <a:lnTo>
                  <a:pt x="4762" y="42863"/>
                </a:lnTo>
                <a:lnTo>
                  <a:pt x="0" y="26194"/>
                </a:lnTo>
                <a:lnTo>
                  <a:pt x="4762" y="11906"/>
                </a:lnTo>
                <a:lnTo>
                  <a:pt x="26194" y="2381"/>
                </a:lnTo>
                <a:lnTo>
                  <a:pt x="57150" y="0"/>
                </a:lnTo>
                <a:lnTo>
                  <a:pt x="102394" y="9525"/>
                </a:lnTo>
                <a:lnTo>
                  <a:pt x="154781" y="21431"/>
                </a:lnTo>
                <a:lnTo>
                  <a:pt x="202406" y="35719"/>
                </a:lnTo>
                <a:lnTo>
                  <a:pt x="264319" y="54769"/>
                </a:lnTo>
                <a:lnTo>
                  <a:pt x="304800" y="71438"/>
                </a:lnTo>
                <a:lnTo>
                  <a:pt x="357187" y="95250"/>
                </a:lnTo>
                <a:lnTo>
                  <a:pt x="390525" y="114300"/>
                </a:lnTo>
                <a:lnTo>
                  <a:pt x="411956" y="128588"/>
                </a:lnTo>
                <a:lnTo>
                  <a:pt x="433387" y="150019"/>
                </a:lnTo>
                <a:lnTo>
                  <a:pt x="447675" y="171450"/>
                </a:lnTo>
                <a:lnTo>
                  <a:pt x="454819" y="190500"/>
                </a:lnTo>
                <a:lnTo>
                  <a:pt x="459581" y="211931"/>
                </a:lnTo>
                <a:lnTo>
                  <a:pt x="459581" y="235744"/>
                </a:lnTo>
                <a:lnTo>
                  <a:pt x="452437" y="257175"/>
                </a:lnTo>
                <a:lnTo>
                  <a:pt x="438150" y="269081"/>
                </a:lnTo>
                <a:lnTo>
                  <a:pt x="423862" y="288131"/>
                </a:lnTo>
                <a:lnTo>
                  <a:pt x="409575" y="333375"/>
                </a:lnTo>
                <a:lnTo>
                  <a:pt x="402431" y="383381"/>
                </a:lnTo>
                <a:lnTo>
                  <a:pt x="395287" y="502444"/>
                </a:lnTo>
                <a:lnTo>
                  <a:pt x="373856" y="650081"/>
                </a:lnTo>
                <a:cubicBezTo>
                  <a:pt x="374650" y="701675"/>
                  <a:pt x="375443" y="753269"/>
                  <a:pt x="376237" y="804863"/>
                </a:cubicBezTo>
                <a:lnTo>
                  <a:pt x="352425" y="1526381"/>
                </a:lnTo>
                <a:lnTo>
                  <a:pt x="173831" y="1547813"/>
                </a:lnTo>
                <a:lnTo>
                  <a:pt x="173831" y="10691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DBFB139-6ECE-448A-BF82-8EB6B2B8E1E5}"/>
              </a:ext>
            </a:extLst>
          </p:cNvPr>
          <p:cNvSpPr/>
          <p:nvPr/>
        </p:nvSpPr>
        <p:spPr>
          <a:xfrm>
            <a:off x="5948364" y="3808414"/>
            <a:ext cx="1474787" cy="892175"/>
          </a:xfrm>
          <a:custGeom>
            <a:avLst/>
            <a:gdLst>
              <a:gd name="connsiteX0" fmla="*/ 461962 w 1473993"/>
              <a:gd name="connsiteY0" fmla="*/ 228600 h 892969"/>
              <a:gd name="connsiteX1" fmla="*/ 52387 w 1473993"/>
              <a:gd name="connsiteY1" fmla="*/ 273844 h 892969"/>
              <a:gd name="connsiteX2" fmla="*/ 0 w 1473993"/>
              <a:gd name="connsiteY2" fmla="*/ 169069 h 892969"/>
              <a:gd name="connsiteX3" fmla="*/ 190500 w 1473993"/>
              <a:gd name="connsiteY3" fmla="*/ 138112 h 892969"/>
              <a:gd name="connsiteX4" fmla="*/ 528637 w 1473993"/>
              <a:gd name="connsiteY4" fmla="*/ 88106 h 892969"/>
              <a:gd name="connsiteX5" fmla="*/ 683418 w 1473993"/>
              <a:gd name="connsiteY5" fmla="*/ 71437 h 892969"/>
              <a:gd name="connsiteX6" fmla="*/ 919162 w 1473993"/>
              <a:gd name="connsiteY6" fmla="*/ 57150 h 892969"/>
              <a:gd name="connsiteX7" fmla="*/ 1083468 w 1473993"/>
              <a:gd name="connsiteY7" fmla="*/ 45244 h 892969"/>
              <a:gd name="connsiteX8" fmla="*/ 1143000 w 1473993"/>
              <a:gd name="connsiteY8" fmla="*/ 33337 h 892969"/>
              <a:gd name="connsiteX9" fmla="*/ 1216818 w 1473993"/>
              <a:gd name="connsiteY9" fmla="*/ 9525 h 892969"/>
              <a:gd name="connsiteX10" fmla="*/ 1231106 w 1473993"/>
              <a:gd name="connsiteY10" fmla="*/ 0 h 892969"/>
              <a:gd name="connsiteX11" fmla="*/ 1250156 w 1473993"/>
              <a:gd name="connsiteY11" fmla="*/ 0 h 892969"/>
              <a:gd name="connsiteX12" fmla="*/ 1290637 w 1473993"/>
              <a:gd name="connsiteY12" fmla="*/ 14287 h 892969"/>
              <a:gd name="connsiteX13" fmla="*/ 1335881 w 1473993"/>
              <a:gd name="connsiteY13" fmla="*/ 38100 h 892969"/>
              <a:gd name="connsiteX14" fmla="*/ 1400175 w 1473993"/>
              <a:gd name="connsiteY14" fmla="*/ 83344 h 892969"/>
              <a:gd name="connsiteX15" fmla="*/ 1443037 w 1473993"/>
              <a:gd name="connsiteY15" fmla="*/ 119062 h 892969"/>
              <a:gd name="connsiteX16" fmla="*/ 1466850 w 1473993"/>
              <a:gd name="connsiteY16" fmla="*/ 145256 h 892969"/>
              <a:gd name="connsiteX17" fmla="*/ 1473993 w 1473993"/>
              <a:gd name="connsiteY17" fmla="*/ 161925 h 892969"/>
              <a:gd name="connsiteX18" fmla="*/ 1473993 w 1473993"/>
              <a:gd name="connsiteY18" fmla="*/ 183356 h 892969"/>
              <a:gd name="connsiteX19" fmla="*/ 1462087 w 1473993"/>
              <a:gd name="connsiteY19" fmla="*/ 219075 h 892969"/>
              <a:gd name="connsiteX20" fmla="*/ 1445418 w 1473993"/>
              <a:gd name="connsiteY20" fmla="*/ 252412 h 892969"/>
              <a:gd name="connsiteX21" fmla="*/ 1412081 w 1473993"/>
              <a:gd name="connsiteY21" fmla="*/ 292894 h 892969"/>
              <a:gd name="connsiteX22" fmla="*/ 1359693 w 1473993"/>
              <a:gd name="connsiteY22" fmla="*/ 507206 h 892969"/>
              <a:gd name="connsiteX23" fmla="*/ 1333500 w 1473993"/>
              <a:gd name="connsiteY23" fmla="*/ 583406 h 892969"/>
              <a:gd name="connsiteX24" fmla="*/ 1293018 w 1473993"/>
              <a:gd name="connsiteY24" fmla="*/ 704850 h 892969"/>
              <a:gd name="connsiteX25" fmla="*/ 1262062 w 1473993"/>
              <a:gd name="connsiteY25" fmla="*/ 792956 h 892969"/>
              <a:gd name="connsiteX26" fmla="*/ 1240631 w 1473993"/>
              <a:gd name="connsiteY26" fmla="*/ 831056 h 892969"/>
              <a:gd name="connsiteX27" fmla="*/ 1214437 w 1473993"/>
              <a:gd name="connsiteY27" fmla="*/ 869156 h 892969"/>
              <a:gd name="connsiteX28" fmla="*/ 1197768 w 1473993"/>
              <a:gd name="connsiteY28" fmla="*/ 885825 h 892969"/>
              <a:gd name="connsiteX29" fmla="*/ 1183481 w 1473993"/>
              <a:gd name="connsiteY29" fmla="*/ 892969 h 892969"/>
              <a:gd name="connsiteX30" fmla="*/ 1164431 w 1473993"/>
              <a:gd name="connsiteY30" fmla="*/ 892969 h 892969"/>
              <a:gd name="connsiteX31" fmla="*/ 1147762 w 1473993"/>
              <a:gd name="connsiteY31" fmla="*/ 881062 h 892969"/>
              <a:gd name="connsiteX32" fmla="*/ 1131093 w 1473993"/>
              <a:gd name="connsiteY32" fmla="*/ 852487 h 892969"/>
              <a:gd name="connsiteX33" fmla="*/ 1116806 w 1473993"/>
              <a:gd name="connsiteY33" fmla="*/ 804862 h 892969"/>
              <a:gd name="connsiteX34" fmla="*/ 1100137 w 1473993"/>
              <a:gd name="connsiteY34" fmla="*/ 719137 h 892969"/>
              <a:gd name="connsiteX35" fmla="*/ 1152525 w 1473993"/>
              <a:gd name="connsiteY35" fmla="*/ 471487 h 892969"/>
              <a:gd name="connsiteX36" fmla="*/ 1185862 w 1473993"/>
              <a:gd name="connsiteY36" fmla="*/ 278606 h 892969"/>
              <a:gd name="connsiteX37" fmla="*/ 1188243 w 1473993"/>
              <a:gd name="connsiteY37" fmla="*/ 238125 h 892969"/>
              <a:gd name="connsiteX38" fmla="*/ 1185862 w 1473993"/>
              <a:gd name="connsiteY38" fmla="*/ 219075 h 892969"/>
              <a:gd name="connsiteX39" fmla="*/ 1178718 w 1473993"/>
              <a:gd name="connsiteY39" fmla="*/ 204787 h 892969"/>
              <a:gd name="connsiteX40" fmla="*/ 1159668 w 1473993"/>
              <a:gd name="connsiteY40" fmla="*/ 192881 h 892969"/>
              <a:gd name="connsiteX41" fmla="*/ 1119187 w 1473993"/>
              <a:gd name="connsiteY41" fmla="*/ 183356 h 892969"/>
              <a:gd name="connsiteX42" fmla="*/ 1050131 w 1473993"/>
              <a:gd name="connsiteY42" fmla="*/ 180975 h 892969"/>
              <a:gd name="connsiteX43" fmla="*/ 816768 w 1473993"/>
              <a:gd name="connsiteY43" fmla="*/ 200025 h 892969"/>
              <a:gd name="connsiteX44" fmla="*/ 461962 w 1473993"/>
              <a:gd name="connsiteY44" fmla="*/ 228600 h 892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473993" h="892969">
                <a:moveTo>
                  <a:pt x="461962" y="228600"/>
                </a:moveTo>
                <a:lnTo>
                  <a:pt x="52387" y="273844"/>
                </a:lnTo>
                <a:lnTo>
                  <a:pt x="0" y="169069"/>
                </a:lnTo>
                <a:lnTo>
                  <a:pt x="190500" y="138112"/>
                </a:lnTo>
                <a:lnTo>
                  <a:pt x="528637" y="88106"/>
                </a:lnTo>
                <a:lnTo>
                  <a:pt x="683418" y="71437"/>
                </a:lnTo>
                <a:lnTo>
                  <a:pt x="919162" y="57150"/>
                </a:lnTo>
                <a:lnTo>
                  <a:pt x="1083468" y="45244"/>
                </a:lnTo>
                <a:lnTo>
                  <a:pt x="1143000" y="33337"/>
                </a:lnTo>
                <a:lnTo>
                  <a:pt x="1216818" y="9525"/>
                </a:lnTo>
                <a:lnTo>
                  <a:pt x="1231106" y="0"/>
                </a:lnTo>
                <a:lnTo>
                  <a:pt x="1250156" y="0"/>
                </a:lnTo>
                <a:lnTo>
                  <a:pt x="1290637" y="14287"/>
                </a:lnTo>
                <a:lnTo>
                  <a:pt x="1335881" y="38100"/>
                </a:lnTo>
                <a:lnTo>
                  <a:pt x="1400175" y="83344"/>
                </a:lnTo>
                <a:lnTo>
                  <a:pt x="1443037" y="119062"/>
                </a:lnTo>
                <a:lnTo>
                  <a:pt x="1466850" y="145256"/>
                </a:lnTo>
                <a:lnTo>
                  <a:pt x="1473993" y="161925"/>
                </a:lnTo>
                <a:lnTo>
                  <a:pt x="1473993" y="183356"/>
                </a:lnTo>
                <a:lnTo>
                  <a:pt x="1462087" y="219075"/>
                </a:lnTo>
                <a:lnTo>
                  <a:pt x="1445418" y="252412"/>
                </a:lnTo>
                <a:lnTo>
                  <a:pt x="1412081" y="292894"/>
                </a:lnTo>
                <a:lnTo>
                  <a:pt x="1359693" y="507206"/>
                </a:lnTo>
                <a:lnTo>
                  <a:pt x="1333500" y="583406"/>
                </a:lnTo>
                <a:lnTo>
                  <a:pt x="1293018" y="704850"/>
                </a:lnTo>
                <a:lnTo>
                  <a:pt x="1262062" y="792956"/>
                </a:lnTo>
                <a:lnTo>
                  <a:pt x="1240631" y="831056"/>
                </a:lnTo>
                <a:lnTo>
                  <a:pt x="1214437" y="869156"/>
                </a:lnTo>
                <a:lnTo>
                  <a:pt x="1197768" y="885825"/>
                </a:lnTo>
                <a:lnTo>
                  <a:pt x="1183481" y="892969"/>
                </a:lnTo>
                <a:lnTo>
                  <a:pt x="1164431" y="892969"/>
                </a:lnTo>
                <a:lnTo>
                  <a:pt x="1147762" y="881062"/>
                </a:lnTo>
                <a:lnTo>
                  <a:pt x="1131093" y="852487"/>
                </a:lnTo>
                <a:lnTo>
                  <a:pt x="1116806" y="804862"/>
                </a:lnTo>
                <a:lnTo>
                  <a:pt x="1100137" y="719137"/>
                </a:lnTo>
                <a:lnTo>
                  <a:pt x="1152525" y="471487"/>
                </a:lnTo>
                <a:lnTo>
                  <a:pt x="1185862" y="278606"/>
                </a:lnTo>
                <a:lnTo>
                  <a:pt x="1188243" y="238125"/>
                </a:lnTo>
                <a:lnTo>
                  <a:pt x="1185862" y="219075"/>
                </a:lnTo>
                <a:lnTo>
                  <a:pt x="1178718" y="204787"/>
                </a:lnTo>
                <a:lnTo>
                  <a:pt x="1159668" y="192881"/>
                </a:lnTo>
                <a:lnTo>
                  <a:pt x="1119187" y="183356"/>
                </a:lnTo>
                <a:lnTo>
                  <a:pt x="1050131" y="180975"/>
                </a:lnTo>
                <a:lnTo>
                  <a:pt x="816768" y="200025"/>
                </a:lnTo>
                <a:lnTo>
                  <a:pt x="461962" y="228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0265F34-FBA6-49E7-BB0B-9411F4395879}"/>
              </a:ext>
            </a:extLst>
          </p:cNvPr>
          <p:cNvSpPr/>
          <p:nvPr/>
        </p:nvSpPr>
        <p:spPr>
          <a:xfrm>
            <a:off x="6119813" y="4500563"/>
            <a:ext cx="995362" cy="215900"/>
          </a:xfrm>
          <a:custGeom>
            <a:avLst/>
            <a:gdLst>
              <a:gd name="connsiteX0" fmla="*/ 523875 w 995362"/>
              <a:gd name="connsiteY0" fmla="*/ 150018 h 216693"/>
              <a:gd name="connsiteX1" fmla="*/ 142875 w 995362"/>
              <a:gd name="connsiteY1" fmla="*/ 180975 h 216693"/>
              <a:gd name="connsiteX2" fmla="*/ 85725 w 995362"/>
              <a:gd name="connsiteY2" fmla="*/ 216693 h 216693"/>
              <a:gd name="connsiteX3" fmla="*/ 0 w 995362"/>
              <a:gd name="connsiteY3" fmla="*/ 73818 h 216693"/>
              <a:gd name="connsiteX4" fmla="*/ 319087 w 995362"/>
              <a:gd name="connsiteY4" fmla="*/ 40481 h 216693"/>
              <a:gd name="connsiteX5" fmla="*/ 566737 w 995362"/>
              <a:gd name="connsiteY5" fmla="*/ 19050 h 216693"/>
              <a:gd name="connsiteX6" fmla="*/ 728662 w 995362"/>
              <a:gd name="connsiteY6" fmla="*/ 4762 h 216693"/>
              <a:gd name="connsiteX7" fmla="*/ 981075 w 995362"/>
              <a:gd name="connsiteY7" fmla="*/ 0 h 216693"/>
              <a:gd name="connsiteX8" fmla="*/ 995362 w 995362"/>
              <a:gd name="connsiteY8" fmla="*/ 128587 h 216693"/>
              <a:gd name="connsiteX9" fmla="*/ 523875 w 995362"/>
              <a:gd name="connsiteY9" fmla="*/ 150018 h 216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5362" h="216693">
                <a:moveTo>
                  <a:pt x="523875" y="150018"/>
                </a:moveTo>
                <a:lnTo>
                  <a:pt x="142875" y="180975"/>
                </a:lnTo>
                <a:lnTo>
                  <a:pt x="85725" y="216693"/>
                </a:lnTo>
                <a:lnTo>
                  <a:pt x="0" y="73818"/>
                </a:lnTo>
                <a:lnTo>
                  <a:pt x="319087" y="40481"/>
                </a:lnTo>
                <a:lnTo>
                  <a:pt x="566737" y="19050"/>
                </a:lnTo>
                <a:lnTo>
                  <a:pt x="728662" y="4762"/>
                </a:lnTo>
                <a:lnTo>
                  <a:pt x="981075" y="0"/>
                </a:lnTo>
                <a:lnTo>
                  <a:pt x="995362" y="128587"/>
                </a:lnTo>
                <a:lnTo>
                  <a:pt x="523875" y="1500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C9D00CF3-1FB1-4450-A9E3-2EFFC6615FEA}"/>
              </a:ext>
            </a:extLst>
          </p:cNvPr>
          <p:cNvSpPr/>
          <p:nvPr/>
        </p:nvSpPr>
        <p:spPr>
          <a:xfrm>
            <a:off x="5418138" y="5102225"/>
            <a:ext cx="2455862" cy="293688"/>
          </a:xfrm>
          <a:custGeom>
            <a:avLst/>
            <a:gdLst>
              <a:gd name="connsiteX0" fmla="*/ 1416676 w 2454713"/>
              <a:gd name="connsiteY0" fmla="*/ 190607 h 293638"/>
              <a:gd name="connsiteX1" fmla="*/ 1012279 w 2454713"/>
              <a:gd name="connsiteY1" fmla="*/ 224092 h 293638"/>
              <a:gd name="connsiteX2" fmla="*/ 765005 w 2454713"/>
              <a:gd name="connsiteY2" fmla="*/ 249850 h 293638"/>
              <a:gd name="connsiteX3" fmla="*/ 602731 w 2454713"/>
              <a:gd name="connsiteY3" fmla="*/ 270456 h 293638"/>
              <a:gd name="connsiteX4" fmla="*/ 489397 w 2454713"/>
              <a:gd name="connsiteY4" fmla="*/ 283335 h 293638"/>
              <a:gd name="connsiteX5" fmla="*/ 383790 w 2454713"/>
              <a:gd name="connsiteY5" fmla="*/ 291062 h 293638"/>
              <a:gd name="connsiteX6" fmla="*/ 275608 w 2454713"/>
              <a:gd name="connsiteY6" fmla="*/ 293638 h 293638"/>
              <a:gd name="connsiteX7" fmla="*/ 195759 w 2454713"/>
              <a:gd name="connsiteY7" fmla="*/ 288486 h 293638"/>
              <a:gd name="connsiteX8" fmla="*/ 115910 w 2454713"/>
              <a:gd name="connsiteY8" fmla="*/ 278183 h 293638"/>
              <a:gd name="connsiteX9" fmla="*/ 7727 w 2454713"/>
              <a:gd name="connsiteY9" fmla="*/ 252425 h 293638"/>
              <a:gd name="connsiteX10" fmla="*/ 0 w 2454713"/>
              <a:gd name="connsiteY10" fmla="*/ 56667 h 293638"/>
              <a:gd name="connsiteX11" fmla="*/ 97879 w 2454713"/>
              <a:gd name="connsiteY11" fmla="*/ 100455 h 293638"/>
              <a:gd name="connsiteX12" fmla="*/ 133940 w 2454713"/>
              <a:gd name="connsiteY12" fmla="*/ 115909 h 293638"/>
              <a:gd name="connsiteX13" fmla="*/ 172577 w 2454713"/>
              <a:gd name="connsiteY13" fmla="*/ 128788 h 293638"/>
              <a:gd name="connsiteX14" fmla="*/ 231820 w 2454713"/>
              <a:gd name="connsiteY14" fmla="*/ 139091 h 293638"/>
              <a:gd name="connsiteX15" fmla="*/ 303941 w 2454713"/>
              <a:gd name="connsiteY15" fmla="*/ 141667 h 293638"/>
              <a:gd name="connsiteX16" fmla="*/ 440457 w 2454713"/>
              <a:gd name="connsiteY16" fmla="*/ 139091 h 293638"/>
              <a:gd name="connsiteX17" fmla="*/ 682580 w 2454713"/>
              <a:gd name="connsiteY17" fmla="*/ 121061 h 293638"/>
              <a:gd name="connsiteX18" fmla="*/ 901521 w 2454713"/>
              <a:gd name="connsiteY18" fmla="*/ 100455 h 293638"/>
              <a:gd name="connsiteX19" fmla="*/ 1220917 w 2454713"/>
              <a:gd name="connsiteY19" fmla="*/ 72121 h 293638"/>
              <a:gd name="connsiteX20" fmla="*/ 1640768 w 2454713"/>
              <a:gd name="connsiteY20" fmla="*/ 38636 h 293638"/>
              <a:gd name="connsiteX21" fmla="*/ 2024559 w 2454713"/>
              <a:gd name="connsiteY21" fmla="*/ 12878 h 293638"/>
              <a:gd name="connsiteX22" fmla="*/ 2194560 w 2454713"/>
              <a:gd name="connsiteY22" fmla="*/ 0 h 293638"/>
              <a:gd name="connsiteX23" fmla="*/ 2217742 w 2454713"/>
              <a:gd name="connsiteY23" fmla="*/ 10303 h 293638"/>
              <a:gd name="connsiteX24" fmla="*/ 2269257 w 2454713"/>
              <a:gd name="connsiteY24" fmla="*/ 30909 h 293638"/>
              <a:gd name="connsiteX25" fmla="*/ 2320773 w 2454713"/>
              <a:gd name="connsiteY25" fmla="*/ 46364 h 293638"/>
              <a:gd name="connsiteX26" fmla="*/ 2395470 w 2454713"/>
              <a:gd name="connsiteY26" fmla="*/ 66970 h 293638"/>
              <a:gd name="connsiteX27" fmla="*/ 2444410 w 2454713"/>
              <a:gd name="connsiteY27" fmla="*/ 79849 h 293638"/>
              <a:gd name="connsiteX28" fmla="*/ 2454713 w 2454713"/>
              <a:gd name="connsiteY28" fmla="*/ 208637 h 293638"/>
              <a:gd name="connsiteX29" fmla="*/ 2228045 w 2454713"/>
              <a:gd name="connsiteY29" fmla="*/ 190607 h 293638"/>
              <a:gd name="connsiteX30" fmla="*/ 1975619 w 2454713"/>
              <a:gd name="connsiteY30" fmla="*/ 177728 h 293638"/>
              <a:gd name="connsiteX31" fmla="*/ 1720617 w 2454713"/>
              <a:gd name="connsiteY31" fmla="*/ 180304 h 293638"/>
              <a:gd name="connsiteX32" fmla="*/ 1416676 w 2454713"/>
              <a:gd name="connsiteY32" fmla="*/ 190607 h 293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454713" h="293638">
                <a:moveTo>
                  <a:pt x="1416676" y="190607"/>
                </a:moveTo>
                <a:lnTo>
                  <a:pt x="1012279" y="224092"/>
                </a:lnTo>
                <a:lnTo>
                  <a:pt x="765005" y="249850"/>
                </a:lnTo>
                <a:lnTo>
                  <a:pt x="602731" y="270456"/>
                </a:lnTo>
                <a:lnTo>
                  <a:pt x="489397" y="283335"/>
                </a:lnTo>
                <a:lnTo>
                  <a:pt x="383790" y="291062"/>
                </a:lnTo>
                <a:lnTo>
                  <a:pt x="275608" y="293638"/>
                </a:lnTo>
                <a:lnTo>
                  <a:pt x="195759" y="288486"/>
                </a:lnTo>
                <a:lnTo>
                  <a:pt x="115910" y="278183"/>
                </a:lnTo>
                <a:lnTo>
                  <a:pt x="7727" y="252425"/>
                </a:lnTo>
                <a:lnTo>
                  <a:pt x="0" y="56667"/>
                </a:lnTo>
                <a:lnTo>
                  <a:pt x="97879" y="100455"/>
                </a:lnTo>
                <a:lnTo>
                  <a:pt x="133940" y="115909"/>
                </a:lnTo>
                <a:lnTo>
                  <a:pt x="172577" y="128788"/>
                </a:lnTo>
                <a:lnTo>
                  <a:pt x="231820" y="139091"/>
                </a:lnTo>
                <a:lnTo>
                  <a:pt x="303941" y="141667"/>
                </a:lnTo>
                <a:lnTo>
                  <a:pt x="440457" y="139091"/>
                </a:lnTo>
                <a:lnTo>
                  <a:pt x="682580" y="121061"/>
                </a:lnTo>
                <a:lnTo>
                  <a:pt x="901521" y="100455"/>
                </a:lnTo>
                <a:lnTo>
                  <a:pt x="1220917" y="72121"/>
                </a:lnTo>
                <a:lnTo>
                  <a:pt x="1640768" y="38636"/>
                </a:lnTo>
                <a:lnTo>
                  <a:pt x="2024559" y="12878"/>
                </a:lnTo>
                <a:lnTo>
                  <a:pt x="2194560" y="0"/>
                </a:lnTo>
                <a:lnTo>
                  <a:pt x="2217742" y="10303"/>
                </a:lnTo>
                <a:lnTo>
                  <a:pt x="2269257" y="30909"/>
                </a:lnTo>
                <a:lnTo>
                  <a:pt x="2320773" y="46364"/>
                </a:lnTo>
                <a:lnTo>
                  <a:pt x="2395470" y="66970"/>
                </a:lnTo>
                <a:lnTo>
                  <a:pt x="2444410" y="79849"/>
                </a:lnTo>
                <a:lnTo>
                  <a:pt x="2454713" y="208637"/>
                </a:lnTo>
                <a:lnTo>
                  <a:pt x="2228045" y="190607"/>
                </a:lnTo>
                <a:lnTo>
                  <a:pt x="1975619" y="177728"/>
                </a:lnTo>
                <a:lnTo>
                  <a:pt x="1720617" y="180304"/>
                </a:lnTo>
                <a:lnTo>
                  <a:pt x="1416676" y="190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1AD4D3C2-4316-4D0D-8FB5-EBA07454F188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0AE1548F-D18B-47E1-A8B9-A47A7F99CAF1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41C199D9-D66B-4F50-A0CF-D55D995F5D8B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">
              <a:extLst>
                <a:ext uri="{FF2B5EF4-FFF2-40B4-BE49-F238E27FC236}">
                  <a16:creationId xmlns:a16="http://schemas.microsoft.com/office/drawing/2014/main" id="{0B3B5609-C890-45C9-B32F-64FC799A6A60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C205C731-C49C-4458-9494-DC68485E2F54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">
              <a:extLst>
                <a:ext uri="{FF2B5EF4-FFF2-40B4-BE49-F238E27FC236}">
                  <a16:creationId xmlns:a16="http://schemas.microsoft.com/office/drawing/2014/main" id="{739683EE-A621-495B-9960-5A934D40D72C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74DC7515-578C-45E4-BF01-29F061F702AD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">
              <a:extLst>
                <a:ext uri="{FF2B5EF4-FFF2-40B4-BE49-F238E27FC236}">
                  <a16:creationId xmlns:a16="http://schemas.microsoft.com/office/drawing/2014/main" id="{94C08B25-AC8C-44FB-911B-02DDB2B49ED3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033191E8-9E60-4309-B5DB-24051F218E2E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">
              <a:extLst>
                <a:ext uri="{FF2B5EF4-FFF2-40B4-BE49-F238E27FC236}">
                  <a16:creationId xmlns:a16="http://schemas.microsoft.com/office/drawing/2014/main" id="{679D07B4-64AE-484D-8710-C7A1B3F8BD0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9E1E5EB4-ADD0-47C2-A87E-29D225C873E6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D84A163-204C-41AA-9C99-052567075E8F}"/>
              </a:ext>
            </a:extLst>
          </p:cNvPr>
          <p:cNvGrpSpPr/>
          <p:nvPr/>
        </p:nvGrpSpPr>
        <p:grpSpPr>
          <a:xfrm>
            <a:off x="3573465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0116B649-6692-44C2-83AC-454DB0CA6732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2F95E571-3839-4C73-8708-2F7175EB19FD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2FE6C045-0C13-4AC5-9ABC-6871BEF4C109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9">
              <a:extLst>
                <a:ext uri="{FF2B5EF4-FFF2-40B4-BE49-F238E27FC236}">
                  <a16:creationId xmlns:a16="http://schemas.microsoft.com/office/drawing/2014/main" id="{8C456101-A57B-4007-8A83-7374380FFF53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731ED79E-C362-4AA2-85A6-81766D4F933F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6DD8DDB4-829B-4C61-9045-400B281AD436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CFC7E261-F3A8-4E20-9A4E-E28F1436CD48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">
              <a:extLst>
                <a:ext uri="{FF2B5EF4-FFF2-40B4-BE49-F238E27FC236}">
                  <a16:creationId xmlns:a16="http://schemas.microsoft.com/office/drawing/2014/main" id="{90F81BF8-CAE9-4B08-B157-B7D0F65322A0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0776B386-DD89-40BC-826A-8D7695670636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507F5BF-3995-4DCA-BED5-B5E215133BE7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2271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D111DE-AAB7-46C1-A0C4-E5AB2B78C534}"/>
              </a:ext>
            </a:extLst>
          </p:cNvPr>
          <p:cNvGrpSpPr/>
          <p:nvPr/>
        </p:nvGrpSpPr>
        <p:grpSpPr>
          <a:xfrm>
            <a:off x="3573464" y="1712913"/>
            <a:ext cx="4545012" cy="4044950"/>
            <a:chOff x="3573464" y="1712913"/>
            <a:chExt cx="4545012" cy="404495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DC3192E7-22E3-465C-9AB3-E89EC588CBBB}"/>
                </a:ext>
              </a:extLst>
            </p:cNvPr>
            <p:cNvSpPr/>
            <p:nvPr/>
          </p:nvSpPr>
          <p:spPr>
            <a:xfrm>
              <a:off x="5613401" y="2938463"/>
              <a:ext cx="1928813" cy="423862"/>
            </a:xfrm>
            <a:custGeom>
              <a:avLst/>
              <a:gdLst>
                <a:gd name="connsiteX0" fmla="*/ 1304925 w 1928813"/>
                <a:gd name="connsiteY0" fmla="*/ 261937 h 423862"/>
                <a:gd name="connsiteX1" fmla="*/ 1028700 w 1928813"/>
                <a:gd name="connsiteY1" fmla="*/ 295275 h 423862"/>
                <a:gd name="connsiteX2" fmla="*/ 878682 w 1928813"/>
                <a:gd name="connsiteY2" fmla="*/ 309562 h 423862"/>
                <a:gd name="connsiteX3" fmla="*/ 697707 w 1928813"/>
                <a:gd name="connsiteY3" fmla="*/ 335756 h 423862"/>
                <a:gd name="connsiteX4" fmla="*/ 592932 w 1928813"/>
                <a:gd name="connsiteY4" fmla="*/ 357187 h 423862"/>
                <a:gd name="connsiteX5" fmla="*/ 497682 w 1928813"/>
                <a:gd name="connsiteY5" fmla="*/ 378618 h 423862"/>
                <a:gd name="connsiteX6" fmla="*/ 397669 w 1928813"/>
                <a:gd name="connsiteY6" fmla="*/ 407193 h 423862"/>
                <a:gd name="connsiteX7" fmla="*/ 340519 w 1928813"/>
                <a:gd name="connsiteY7" fmla="*/ 423862 h 423862"/>
                <a:gd name="connsiteX8" fmla="*/ 319088 w 1928813"/>
                <a:gd name="connsiteY8" fmla="*/ 416718 h 423862"/>
                <a:gd name="connsiteX9" fmla="*/ 238125 w 1928813"/>
                <a:gd name="connsiteY9" fmla="*/ 376237 h 423862"/>
                <a:gd name="connsiteX10" fmla="*/ 154782 w 1928813"/>
                <a:gd name="connsiteY10" fmla="*/ 328612 h 423862"/>
                <a:gd name="connsiteX11" fmla="*/ 71438 w 1928813"/>
                <a:gd name="connsiteY11" fmla="*/ 273843 h 423862"/>
                <a:gd name="connsiteX12" fmla="*/ 21432 w 1928813"/>
                <a:gd name="connsiteY12" fmla="*/ 240506 h 423862"/>
                <a:gd name="connsiteX13" fmla="*/ 7144 w 1928813"/>
                <a:gd name="connsiteY13" fmla="*/ 228600 h 423862"/>
                <a:gd name="connsiteX14" fmla="*/ 0 w 1928813"/>
                <a:gd name="connsiteY14" fmla="*/ 209550 h 423862"/>
                <a:gd name="connsiteX15" fmla="*/ 0 w 1928813"/>
                <a:gd name="connsiteY15" fmla="*/ 185737 h 423862"/>
                <a:gd name="connsiteX16" fmla="*/ 4763 w 1928813"/>
                <a:gd name="connsiteY16" fmla="*/ 176212 h 423862"/>
                <a:gd name="connsiteX17" fmla="*/ 16669 w 1928813"/>
                <a:gd name="connsiteY17" fmla="*/ 171450 h 423862"/>
                <a:gd name="connsiteX18" fmla="*/ 45244 w 1928813"/>
                <a:gd name="connsiteY18" fmla="*/ 173831 h 423862"/>
                <a:gd name="connsiteX19" fmla="*/ 92869 w 1928813"/>
                <a:gd name="connsiteY19" fmla="*/ 190500 h 423862"/>
                <a:gd name="connsiteX20" fmla="*/ 150019 w 1928813"/>
                <a:gd name="connsiteY20" fmla="*/ 204787 h 423862"/>
                <a:gd name="connsiteX21" fmla="*/ 200025 w 1928813"/>
                <a:gd name="connsiteY21" fmla="*/ 216693 h 423862"/>
                <a:gd name="connsiteX22" fmla="*/ 247650 w 1928813"/>
                <a:gd name="connsiteY22" fmla="*/ 223837 h 423862"/>
                <a:gd name="connsiteX23" fmla="*/ 297657 w 1928813"/>
                <a:gd name="connsiteY23" fmla="*/ 223837 h 423862"/>
                <a:gd name="connsiteX24" fmla="*/ 378619 w 1928813"/>
                <a:gd name="connsiteY24" fmla="*/ 207168 h 423862"/>
                <a:gd name="connsiteX25" fmla="*/ 588169 w 1928813"/>
                <a:gd name="connsiteY25" fmla="*/ 173831 h 423862"/>
                <a:gd name="connsiteX26" fmla="*/ 883444 w 1928813"/>
                <a:gd name="connsiteY26" fmla="*/ 126206 h 423862"/>
                <a:gd name="connsiteX27" fmla="*/ 1019175 w 1928813"/>
                <a:gd name="connsiteY27" fmla="*/ 111918 h 423862"/>
                <a:gd name="connsiteX28" fmla="*/ 1143000 w 1928813"/>
                <a:gd name="connsiteY28" fmla="*/ 104775 h 423862"/>
                <a:gd name="connsiteX29" fmla="*/ 1254919 w 1928813"/>
                <a:gd name="connsiteY29" fmla="*/ 95250 h 423862"/>
                <a:gd name="connsiteX30" fmla="*/ 1340644 w 1928813"/>
                <a:gd name="connsiteY30" fmla="*/ 85725 h 423862"/>
                <a:gd name="connsiteX31" fmla="*/ 1400175 w 1928813"/>
                <a:gd name="connsiteY31" fmla="*/ 78581 h 423862"/>
                <a:gd name="connsiteX32" fmla="*/ 1457325 w 1928813"/>
                <a:gd name="connsiteY32" fmla="*/ 66675 h 423862"/>
                <a:gd name="connsiteX33" fmla="*/ 1476375 w 1928813"/>
                <a:gd name="connsiteY33" fmla="*/ 57150 h 423862"/>
                <a:gd name="connsiteX34" fmla="*/ 1514475 w 1928813"/>
                <a:gd name="connsiteY34" fmla="*/ 35718 h 423862"/>
                <a:gd name="connsiteX35" fmla="*/ 1571625 w 1928813"/>
                <a:gd name="connsiteY35" fmla="*/ 0 h 423862"/>
                <a:gd name="connsiteX36" fmla="*/ 1595438 w 1928813"/>
                <a:gd name="connsiteY36" fmla="*/ 2381 h 423862"/>
                <a:gd name="connsiteX37" fmla="*/ 1669257 w 1928813"/>
                <a:gd name="connsiteY37" fmla="*/ 14287 h 423862"/>
                <a:gd name="connsiteX38" fmla="*/ 1735932 w 1928813"/>
                <a:gd name="connsiteY38" fmla="*/ 30956 h 423862"/>
                <a:gd name="connsiteX39" fmla="*/ 1795463 w 1928813"/>
                <a:gd name="connsiteY39" fmla="*/ 47625 h 423862"/>
                <a:gd name="connsiteX40" fmla="*/ 1833563 w 1928813"/>
                <a:gd name="connsiteY40" fmla="*/ 61912 h 423862"/>
                <a:gd name="connsiteX41" fmla="*/ 1864519 w 1928813"/>
                <a:gd name="connsiteY41" fmla="*/ 78581 h 423862"/>
                <a:gd name="connsiteX42" fmla="*/ 1888332 w 1928813"/>
                <a:gd name="connsiteY42" fmla="*/ 95250 h 423862"/>
                <a:gd name="connsiteX43" fmla="*/ 1905000 w 1928813"/>
                <a:gd name="connsiteY43" fmla="*/ 111918 h 423862"/>
                <a:gd name="connsiteX44" fmla="*/ 1919288 w 1928813"/>
                <a:gd name="connsiteY44" fmla="*/ 135731 h 423862"/>
                <a:gd name="connsiteX45" fmla="*/ 1928813 w 1928813"/>
                <a:gd name="connsiteY45" fmla="*/ 159543 h 423862"/>
                <a:gd name="connsiteX46" fmla="*/ 1928813 w 1928813"/>
                <a:gd name="connsiteY46" fmla="*/ 173831 h 423862"/>
                <a:gd name="connsiteX47" fmla="*/ 1921669 w 1928813"/>
                <a:gd name="connsiteY47" fmla="*/ 200025 h 423862"/>
                <a:gd name="connsiteX48" fmla="*/ 1907382 w 1928813"/>
                <a:gd name="connsiteY48" fmla="*/ 214312 h 423862"/>
                <a:gd name="connsiteX49" fmla="*/ 1890713 w 1928813"/>
                <a:gd name="connsiteY49" fmla="*/ 226218 h 423862"/>
                <a:gd name="connsiteX50" fmla="*/ 1850232 w 1928813"/>
                <a:gd name="connsiteY50" fmla="*/ 235743 h 423862"/>
                <a:gd name="connsiteX51" fmla="*/ 1774032 w 1928813"/>
                <a:gd name="connsiteY51" fmla="*/ 245268 h 423862"/>
                <a:gd name="connsiteX52" fmla="*/ 1619250 w 1928813"/>
                <a:gd name="connsiteY52" fmla="*/ 247650 h 423862"/>
                <a:gd name="connsiteX53" fmla="*/ 1304925 w 1928813"/>
                <a:gd name="connsiteY53" fmla="*/ 261937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928813" h="423862">
                  <a:moveTo>
                    <a:pt x="1304925" y="261937"/>
                  </a:moveTo>
                  <a:lnTo>
                    <a:pt x="1028700" y="295275"/>
                  </a:lnTo>
                  <a:lnTo>
                    <a:pt x="878682" y="309562"/>
                  </a:lnTo>
                  <a:lnTo>
                    <a:pt x="697707" y="335756"/>
                  </a:lnTo>
                  <a:lnTo>
                    <a:pt x="592932" y="357187"/>
                  </a:lnTo>
                  <a:lnTo>
                    <a:pt x="497682" y="378618"/>
                  </a:lnTo>
                  <a:lnTo>
                    <a:pt x="397669" y="407193"/>
                  </a:lnTo>
                  <a:lnTo>
                    <a:pt x="340519" y="423862"/>
                  </a:lnTo>
                  <a:lnTo>
                    <a:pt x="319088" y="416718"/>
                  </a:lnTo>
                  <a:lnTo>
                    <a:pt x="238125" y="376237"/>
                  </a:lnTo>
                  <a:lnTo>
                    <a:pt x="154782" y="328612"/>
                  </a:lnTo>
                  <a:lnTo>
                    <a:pt x="71438" y="273843"/>
                  </a:lnTo>
                  <a:lnTo>
                    <a:pt x="21432" y="240506"/>
                  </a:lnTo>
                  <a:lnTo>
                    <a:pt x="7144" y="228600"/>
                  </a:lnTo>
                  <a:lnTo>
                    <a:pt x="0" y="209550"/>
                  </a:lnTo>
                  <a:lnTo>
                    <a:pt x="0" y="185737"/>
                  </a:lnTo>
                  <a:lnTo>
                    <a:pt x="4763" y="176212"/>
                  </a:lnTo>
                  <a:lnTo>
                    <a:pt x="16669" y="171450"/>
                  </a:lnTo>
                  <a:lnTo>
                    <a:pt x="45244" y="173831"/>
                  </a:lnTo>
                  <a:lnTo>
                    <a:pt x="92869" y="190500"/>
                  </a:lnTo>
                  <a:lnTo>
                    <a:pt x="150019" y="204787"/>
                  </a:lnTo>
                  <a:lnTo>
                    <a:pt x="200025" y="216693"/>
                  </a:lnTo>
                  <a:lnTo>
                    <a:pt x="247650" y="223837"/>
                  </a:lnTo>
                  <a:lnTo>
                    <a:pt x="297657" y="223837"/>
                  </a:lnTo>
                  <a:lnTo>
                    <a:pt x="378619" y="207168"/>
                  </a:lnTo>
                  <a:lnTo>
                    <a:pt x="588169" y="173831"/>
                  </a:lnTo>
                  <a:lnTo>
                    <a:pt x="883444" y="126206"/>
                  </a:lnTo>
                  <a:lnTo>
                    <a:pt x="1019175" y="111918"/>
                  </a:lnTo>
                  <a:lnTo>
                    <a:pt x="1143000" y="104775"/>
                  </a:lnTo>
                  <a:lnTo>
                    <a:pt x="1254919" y="95250"/>
                  </a:lnTo>
                  <a:lnTo>
                    <a:pt x="1340644" y="85725"/>
                  </a:lnTo>
                  <a:lnTo>
                    <a:pt x="1400175" y="78581"/>
                  </a:lnTo>
                  <a:lnTo>
                    <a:pt x="1457325" y="66675"/>
                  </a:lnTo>
                  <a:lnTo>
                    <a:pt x="1476375" y="57150"/>
                  </a:lnTo>
                  <a:lnTo>
                    <a:pt x="1514475" y="35718"/>
                  </a:lnTo>
                  <a:lnTo>
                    <a:pt x="1571625" y="0"/>
                  </a:lnTo>
                  <a:lnTo>
                    <a:pt x="1595438" y="2381"/>
                  </a:lnTo>
                  <a:lnTo>
                    <a:pt x="1669257" y="14287"/>
                  </a:lnTo>
                  <a:lnTo>
                    <a:pt x="1735932" y="30956"/>
                  </a:lnTo>
                  <a:lnTo>
                    <a:pt x="1795463" y="47625"/>
                  </a:lnTo>
                  <a:lnTo>
                    <a:pt x="1833563" y="61912"/>
                  </a:lnTo>
                  <a:lnTo>
                    <a:pt x="1864519" y="78581"/>
                  </a:lnTo>
                  <a:lnTo>
                    <a:pt x="1888332" y="95250"/>
                  </a:lnTo>
                  <a:lnTo>
                    <a:pt x="1905000" y="111918"/>
                  </a:lnTo>
                  <a:lnTo>
                    <a:pt x="1919288" y="135731"/>
                  </a:lnTo>
                  <a:lnTo>
                    <a:pt x="1928813" y="159543"/>
                  </a:lnTo>
                  <a:lnTo>
                    <a:pt x="1928813" y="173831"/>
                  </a:lnTo>
                  <a:lnTo>
                    <a:pt x="1921669" y="200025"/>
                  </a:lnTo>
                  <a:lnTo>
                    <a:pt x="1907382" y="214312"/>
                  </a:lnTo>
                  <a:lnTo>
                    <a:pt x="1890713" y="226218"/>
                  </a:lnTo>
                  <a:lnTo>
                    <a:pt x="1850232" y="235743"/>
                  </a:lnTo>
                  <a:lnTo>
                    <a:pt x="1774032" y="245268"/>
                  </a:lnTo>
                  <a:lnTo>
                    <a:pt x="1619250" y="247650"/>
                  </a:lnTo>
                  <a:lnTo>
                    <a:pt x="1304925" y="2619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FD13E561-CF50-4408-9075-10C1F32ADD78}"/>
                </a:ext>
              </a:extLst>
            </p:cNvPr>
            <p:cNvSpPr/>
            <p:nvPr/>
          </p:nvSpPr>
          <p:spPr>
            <a:xfrm>
              <a:off x="5746750" y="3887789"/>
              <a:ext cx="496888" cy="879475"/>
            </a:xfrm>
            <a:custGeom>
              <a:avLst/>
              <a:gdLst>
                <a:gd name="connsiteX0" fmla="*/ 202407 w 497682"/>
                <a:gd name="connsiteY0" fmla="*/ 473869 h 878682"/>
                <a:gd name="connsiteX1" fmla="*/ 119063 w 497682"/>
                <a:gd name="connsiteY1" fmla="*/ 188119 h 878682"/>
                <a:gd name="connsiteX2" fmla="*/ 109538 w 497682"/>
                <a:gd name="connsiteY2" fmla="*/ 166688 h 878682"/>
                <a:gd name="connsiteX3" fmla="*/ 76200 w 497682"/>
                <a:gd name="connsiteY3" fmla="*/ 128588 h 878682"/>
                <a:gd name="connsiteX4" fmla="*/ 38100 w 497682"/>
                <a:gd name="connsiteY4" fmla="*/ 90488 h 878682"/>
                <a:gd name="connsiteX5" fmla="*/ 16669 w 497682"/>
                <a:gd name="connsiteY5" fmla="*/ 64294 h 878682"/>
                <a:gd name="connsiteX6" fmla="*/ 2382 w 497682"/>
                <a:gd name="connsiteY6" fmla="*/ 38100 h 878682"/>
                <a:gd name="connsiteX7" fmla="*/ 0 w 497682"/>
                <a:gd name="connsiteY7" fmla="*/ 16669 h 878682"/>
                <a:gd name="connsiteX8" fmla="*/ 7144 w 497682"/>
                <a:gd name="connsiteY8" fmla="*/ 4763 h 878682"/>
                <a:gd name="connsiteX9" fmla="*/ 21432 w 497682"/>
                <a:gd name="connsiteY9" fmla="*/ 0 h 878682"/>
                <a:gd name="connsiteX10" fmla="*/ 61913 w 497682"/>
                <a:gd name="connsiteY10" fmla="*/ 9525 h 878682"/>
                <a:gd name="connsiteX11" fmla="*/ 126207 w 497682"/>
                <a:gd name="connsiteY11" fmla="*/ 26194 h 878682"/>
                <a:gd name="connsiteX12" fmla="*/ 195263 w 497682"/>
                <a:gd name="connsiteY12" fmla="*/ 50007 h 878682"/>
                <a:gd name="connsiteX13" fmla="*/ 252413 w 497682"/>
                <a:gd name="connsiteY13" fmla="*/ 73819 h 878682"/>
                <a:gd name="connsiteX14" fmla="*/ 280988 w 497682"/>
                <a:gd name="connsiteY14" fmla="*/ 97632 h 878682"/>
                <a:gd name="connsiteX15" fmla="*/ 297657 w 497682"/>
                <a:gd name="connsiteY15" fmla="*/ 161925 h 878682"/>
                <a:gd name="connsiteX16" fmla="*/ 361950 w 497682"/>
                <a:gd name="connsiteY16" fmla="*/ 390525 h 878682"/>
                <a:gd name="connsiteX17" fmla="*/ 378619 w 497682"/>
                <a:gd name="connsiteY17" fmla="*/ 454819 h 878682"/>
                <a:gd name="connsiteX18" fmla="*/ 402432 w 497682"/>
                <a:gd name="connsiteY18" fmla="*/ 545307 h 878682"/>
                <a:gd name="connsiteX19" fmla="*/ 440532 w 497682"/>
                <a:gd name="connsiteY19" fmla="*/ 704850 h 878682"/>
                <a:gd name="connsiteX20" fmla="*/ 497682 w 497682"/>
                <a:gd name="connsiteY20" fmla="*/ 795338 h 878682"/>
                <a:gd name="connsiteX21" fmla="*/ 481013 w 497682"/>
                <a:gd name="connsiteY21" fmla="*/ 819150 h 878682"/>
                <a:gd name="connsiteX22" fmla="*/ 447675 w 497682"/>
                <a:gd name="connsiteY22" fmla="*/ 842963 h 878682"/>
                <a:gd name="connsiteX23" fmla="*/ 416719 w 497682"/>
                <a:gd name="connsiteY23" fmla="*/ 859632 h 878682"/>
                <a:gd name="connsiteX24" fmla="*/ 383382 w 497682"/>
                <a:gd name="connsiteY24" fmla="*/ 876300 h 878682"/>
                <a:gd name="connsiteX25" fmla="*/ 366713 w 497682"/>
                <a:gd name="connsiteY25" fmla="*/ 878682 h 878682"/>
                <a:gd name="connsiteX26" fmla="*/ 352425 w 497682"/>
                <a:gd name="connsiteY26" fmla="*/ 878682 h 878682"/>
                <a:gd name="connsiteX27" fmla="*/ 328613 w 497682"/>
                <a:gd name="connsiteY27" fmla="*/ 866775 h 878682"/>
                <a:gd name="connsiteX28" fmla="*/ 307182 w 497682"/>
                <a:gd name="connsiteY28" fmla="*/ 850107 h 878682"/>
                <a:gd name="connsiteX29" fmla="*/ 285750 w 497682"/>
                <a:gd name="connsiteY29" fmla="*/ 823913 h 878682"/>
                <a:gd name="connsiteX30" fmla="*/ 269082 w 497682"/>
                <a:gd name="connsiteY30" fmla="*/ 788194 h 878682"/>
                <a:gd name="connsiteX31" fmla="*/ 261938 w 497682"/>
                <a:gd name="connsiteY31" fmla="*/ 740569 h 878682"/>
                <a:gd name="connsiteX32" fmla="*/ 247650 w 497682"/>
                <a:gd name="connsiteY32" fmla="*/ 678657 h 878682"/>
                <a:gd name="connsiteX33" fmla="*/ 202407 w 497682"/>
                <a:gd name="connsiteY33" fmla="*/ 473869 h 8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97682" h="878682">
                  <a:moveTo>
                    <a:pt x="202407" y="473869"/>
                  </a:moveTo>
                  <a:lnTo>
                    <a:pt x="119063" y="188119"/>
                  </a:lnTo>
                  <a:lnTo>
                    <a:pt x="109538" y="166688"/>
                  </a:lnTo>
                  <a:lnTo>
                    <a:pt x="76200" y="128588"/>
                  </a:lnTo>
                  <a:lnTo>
                    <a:pt x="38100" y="90488"/>
                  </a:lnTo>
                  <a:lnTo>
                    <a:pt x="16669" y="64294"/>
                  </a:lnTo>
                  <a:lnTo>
                    <a:pt x="2382" y="38100"/>
                  </a:lnTo>
                  <a:lnTo>
                    <a:pt x="0" y="16669"/>
                  </a:lnTo>
                  <a:lnTo>
                    <a:pt x="7144" y="4763"/>
                  </a:lnTo>
                  <a:lnTo>
                    <a:pt x="21432" y="0"/>
                  </a:lnTo>
                  <a:lnTo>
                    <a:pt x="61913" y="9525"/>
                  </a:lnTo>
                  <a:lnTo>
                    <a:pt x="126207" y="26194"/>
                  </a:lnTo>
                  <a:lnTo>
                    <a:pt x="195263" y="50007"/>
                  </a:lnTo>
                  <a:lnTo>
                    <a:pt x="252413" y="73819"/>
                  </a:lnTo>
                  <a:lnTo>
                    <a:pt x="280988" y="97632"/>
                  </a:lnTo>
                  <a:lnTo>
                    <a:pt x="297657" y="161925"/>
                  </a:lnTo>
                  <a:lnTo>
                    <a:pt x="361950" y="390525"/>
                  </a:lnTo>
                  <a:lnTo>
                    <a:pt x="378619" y="454819"/>
                  </a:lnTo>
                  <a:lnTo>
                    <a:pt x="402432" y="545307"/>
                  </a:lnTo>
                  <a:lnTo>
                    <a:pt x="440532" y="704850"/>
                  </a:lnTo>
                  <a:lnTo>
                    <a:pt x="497682" y="795338"/>
                  </a:lnTo>
                  <a:lnTo>
                    <a:pt x="481013" y="819150"/>
                  </a:lnTo>
                  <a:lnTo>
                    <a:pt x="447675" y="842963"/>
                  </a:lnTo>
                  <a:lnTo>
                    <a:pt x="416719" y="859632"/>
                  </a:lnTo>
                  <a:lnTo>
                    <a:pt x="383382" y="876300"/>
                  </a:lnTo>
                  <a:lnTo>
                    <a:pt x="366713" y="878682"/>
                  </a:lnTo>
                  <a:lnTo>
                    <a:pt x="352425" y="878682"/>
                  </a:lnTo>
                  <a:lnTo>
                    <a:pt x="328613" y="866775"/>
                  </a:lnTo>
                  <a:lnTo>
                    <a:pt x="307182" y="850107"/>
                  </a:lnTo>
                  <a:lnTo>
                    <a:pt x="285750" y="823913"/>
                  </a:lnTo>
                  <a:lnTo>
                    <a:pt x="269082" y="788194"/>
                  </a:lnTo>
                  <a:lnTo>
                    <a:pt x="261938" y="740569"/>
                  </a:lnTo>
                  <a:lnTo>
                    <a:pt x="247650" y="678657"/>
                  </a:lnTo>
                  <a:lnTo>
                    <a:pt x="202407" y="4738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36B3BBC2-70A9-4917-8E29-72F7AF0E164D}"/>
                </a:ext>
              </a:extLst>
            </p:cNvPr>
            <p:cNvSpPr/>
            <p:nvPr/>
          </p:nvSpPr>
          <p:spPr>
            <a:xfrm rot="16200000">
              <a:off x="3128170" y="2158207"/>
              <a:ext cx="2381250" cy="1490662"/>
            </a:xfrm>
            <a:custGeom>
              <a:avLst/>
              <a:gdLst>
                <a:gd name="connsiteX0" fmla="*/ 1407319 w 2381250"/>
                <a:gd name="connsiteY0" fmla="*/ 1107282 h 1490663"/>
                <a:gd name="connsiteX1" fmla="*/ 1112044 w 2381250"/>
                <a:gd name="connsiteY1" fmla="*/ 940594 h 1490663"/>
                <a:gd name="connsiteX2" fmla="*/ 978694 w 2381250"/>
                <a:gd name="connsiteY2" fmla="*/ 859632 h 1490663"/>
                <a:gd name="connsiteX3" fmla="*/ 764381 w 2381250"/>
                <a:gd name="connsiteY3" fmla="*/ 704850 h 1490663"/>
                <a:gd name="connsiteX4" fmla="*/ 581025 w 2381250"/>
                <a:gd name="connsiteY4" fmla="*/ 564357 h 1490663"/>
                <a:gd name="connsiteX5" fmla="*/ 416719 w 2381250"/>
                <a:gd name="connsiteY5" fmla="*/ 431007 h 1490663"/>
                <a:gd name="connsiteX6" fmla="*/ 307181 w 2381250"/>
                <a:gd name="connsiteY6" fmla="*/ 335757 h 1490663"/>
                <a:gd name="connsiteX7" fmla="*/ 188119 w 2381250"/>
                <a:gd name="connsiteY7" fmla="*/ 228600 h 1490663"/>
                <a:gd name="connsiteX8" fmla="*/ 83344 w 2381250"/>
                <a:gd name="connsiteY8" fmla="*/ 128588 h 1490663"/>
                <a:gd name="connsiteX9" fmla="*/ 28575 w 2381250"/>
                <a:gd name="connsiteY9" fmla="*/ 83344 h 1490663"/>
                <a:gd name="connsiteX10" fmla="*/ 14287 w 2381250"/>
                <a:gd name="connsiteY10" fmla="*/ 64294 h 1490663"/>
                <a:gd name="connsiteX11" fmla="*/ 4762 w 2381250"/>
                <a:gd name="connsiteY11" fmla="*/ 45244 h 1490663"/>
                <a:gd name="connsiteX12" fmla="*/ 0 w 2381250"/>
                <a:gd name="connsiteY12" fmla="*/ 23813 h 1490663"/>
                <a:gd name="connsiteX13" fmla="*/ 0 w 2381250"/>
                <a:gd name="connsiteY13" fmla="*/ 9525 h 1490663"/>
                <a:gd name="connsiteX14" fmla="*/ 7144 w 2381250"/>
                <a:gd name="connsiteY14" fmla="*/ 0 h 1490663"/>
                <a:gd name="connsiteX15" fmla="*/ 23812 w 2381250"/>
                <a:gd name="connsiteY15" fmla="*/ 0 h 1490663"/>
                <a:gd name="connsiteX16" fmla="*/ 50006 w 2381250"/>
                <a:gd name="connsiteY16" fmla="*/ 7144 h 1490663"/>
                <a:gd name="connsiteX17" fmla="*/ 100012 w 2381250"/>
                <a:gd name="connsiteY17" fmla="*/ 45244 h 1490663"/>
                <a:gd name="connsiteX18" fmla="*/ 247650 w 2381250"/>
                <a:gd name="connsiteY18" fmla="*/ 157163 h 1490663"/>
                <a:gd name="connsiteX19" fmla="*/ 395287 w 2381250"/>
                <a:gd name="connsiteY19" fmla="*/ 264319 h 1490663"/>
                <a:gd name="connsiteX20" fmla="*/ 538162 w 2381250"/>
                <a:gd name="connsiteY20" fmla="*/ 364332 h 1490663"/>
                <a:gd name="connsiteX21" fmla="*/ 676275 w 2381250"/>
                <a:gd name="connsiteY21" fmla="*/ 457200 h 1490663"/>
                <a:gd name="connsiteX22" fmla="*/ 859631 w 2381250"/>
                <a:gd name="connsiteY22" fmla="*/ 576263 h 1490663"/>
                <a:gd name="connsiteX23" fmla="*/ 1007269 w 2381250"/>
                <a:gd name="connsiteY23" fmla="*/ 666750 h 1490663"/>
                <a:gd name="connsiteX24" fmla="*/ 1128712 w 2381250"/>
                <a:gd name="connsiteY24" fmla="*/ 738188 h 1490663"/>
                <a:gd name="connsiteX25" fmla="*/ 1254919 w 2381250"/>
                <a:gd name="connsiteY25" fmla="*/ 809625 h 1490663"/>
                <a:gd name="connsiteX26" fmla="*/ 1373981 w 2381250"/>
                <a:gd name="connsiteY26" fmla="*/ 871538 h 1490663"/>
                <a:gd name="connsiteX27" fmla="*/ 1509712 w 2381250"/>
                <a:gd name="connsiteY27" fmla="*/ 938213 h 1490663"/>
                <a:gd name="connsiteX28" fmla="*/ 1645444 w 2381250"/>
                <a:gd name="connsiteY28" fmla="*/ 1000125 h 1490663"/>
                <a:gd name="connsiteX29" fmla="*/ 1752600 w 2381250"/>
                <a:gd name="connsiteY29" fmla="*/ 1047750 h 1490663"/>
                <a:gd name="connsiteX30" fmla="*/ 1869281 w 2381250"/>
                <a:gd name="connsiteY30" fmla="*/ 1092994 h 1490663"/>
                <a:gd name="connsiteX31" fmla="*/ 1976437 w 2381250"/>
                <a:gd name="connsiteY31" fmla="*/ 1135857 h 1490663"/>
                <a:gd name="connsiteX32" fmla="*/ 2055019 w 2381250"/>
                <a:gd name="connsiteY32" fmla="*/ 1157288 h 1490663"/>
                <a:gd name="connsiteX33" fmla="*/ 2124075 w 2381250"/>
                <a:gd name="connsiteY33" fmla="*/ 1171575 h 1490663"/>
                <a:gd name="connsiteX34" fmla="*/ 2174081 w 2381250"/>
                <a:gd name="connsiteY34" fmla="*/ 1176338 h 1490663"/>
                <a:gd name="connsiteX35" fmla="*/ 2200275 w 2381250"/>
                <a:gd name="connsiteY35" fmla="*/ 1176338 h 1490663"/>
                <a:gd name="connsiteX36" fmla="*/ 2235994 w 2381250"/>
                <a:gd name="connsiteY36" fmla="*/ 1166813 h 1490663"/>
                <a:gd name="connsiteX37" fmla="*/ 2281237 w 2381250"/>
                <a:gd name="connsiteY37" fmla="*/ 1138238 h 1490663"/>
                <a:gd name="connsiteX38" fmla="*/ 2326481 w 2381250"/>
                <a:gd name="connsiteY38" fmla="*/ 1100138 h 1490663"/>
                <a:gd name="connsiteX39" fmla="*/ 2343150 w 2381250"/>
                <a:gd name="connsiteY39" fmla="*/ 1085850 h 1490663"/>
                <a:gd name="connsiteX40" fmla="*/ 2355056 w 2381250"/>
                <a:gd name="connsiteY40" fmla="*/ 1083469 h 1490663"/>
                <a:gd name="connsiteX41" fmla="*/ 2371725 w 2381250"/>
                <a:gd name="connsiteY41" fmla="*/ 1085850 h 1490663"/>
                <a:gd name="connsiteX42" fmla="*/ 2378869 w 2381250"/>
                <a:gd name="connsiteY42" fmla="*/ 1092994 h 1490663"/>
                <a:gd name="connsiteX43" fmla="*/ 2381250 w 2381250"/>
                <a:gd name="connsiteY43" fmla="*/ 1112044 h 1490663"/>
                <a:gd name="connsiteX44" fmla="*/ 2376487 w 2381250"/>
                <a:gd name="connsiteY44" fmla="*/ 1152525 h 1490663"/>
                <a:gd name="connsiteX45" fmla="*/ 2366962 w 2381250"/>
                <a:gd name="connsiteY45" fmla="*/ 1193007 h 1490663"/>
                <a:gd name="connsiteX46" fmla="*/ 2345531 w 2381250"/>
                <a:gd name="connsiteY46" fmla="*/ 1240632 h 1490663"/>
                <a:gd name="connsiteX47" fmla="*/ 2302669 w 2381250"/>
                <a:gd name="connsiteY47" fmla="*/ 1300163 h 1490663"/>
                <a:gd name="connsiteX48" fmla="*/ 2266950 w 2381250"/>
                <a:gd name="connsiteY48" fmla="*/ 1345407 h 1490663"/>
                <a:gd name="connsiteX49" fmla="*/ 2195512 w 2381250"/>
                <a:gd name="connsiteY49" fmla="*/ 1419225 h 1490663"/>
                <a:gd name="connsiteX50" fmla="*/ 2133600 w 2381250"/>
                <a:gd name="connsiteY50" fmla="*/ 1466850 h 1490663"/>
                <a:gd name="connsiteX51" fmla="*/ 2105025 w 2381250"/>
                <a:gd name="connsiteY51" fmla="*/ 1485900 h 1490663"/>
                <a:gd name="connsiteX52" fmla="*/ 2078831 w 2381250"/>
                <a:gd name="connsiteY52" fmla="*/ 1490663 h 1490663"/>
                <a:gd name="connsiteX53" fmla="*/ 2059781 w 2381250"/>
                <a:gd name="connsiteY53" fmla="*/ 1490663 h 1490663"/>
                <a:gd name="connsiteX54" fmla="*/ 2038350 w 2381250"/>
                <a:gd name="connsiteY54" fmla="*/ 1481138 h 1490663"/>
                <a:gd name="connsiteX55" fmla="*/ 1997869 w 2381250"/>
                <a:gd name="connsiteY55" fmla="*/ 1440657 h 1490663"/>
                <a:gd name="connsiteX56" fmla="*/ 1962150 w 2381250"/>
                <a:gd name="connsiteY56" fmla="*/ 1412082 h 1490663"/>
                <a:gd name="connsiteX57" fmla="*/ 1902619 w 2381250"/>
                <a:gd name="connsiteY57" fmla="*/ 1371600 h 1490663"/>
                <a:gd name="connsiteX58" fmla="*/ 1771650 w 2381250"/>
                <a:gd name="connsiteY58" fmla="*/ 1304925 h 1490663"/>
                <a:gd name="connsiteX59" fmla="*/ 1407319 w 2381250"/>
                <a:gd name="connsiteY59" fmla="*/ 1107282 h 1490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381250" h="1490663">
                  <a:moveTo>
                    <a:pt x="1407319" y="1107282"/>
                  </a:moveTo>
                  <a:lnTo>
                    <a:pt x="1112044" y="940594"/>
                  </a:lnTo>
                  <a:lnTo>
                    <a:pt x="978694" y="859632"/>
                  </a:lnTo>
                  <a:lnTo>
                    <a:pt x="764381" y="704850"/>
                  </a:lnTo>
                  <a:lnTo>
                    <a:pt x="581025" y="564357"/>
                  </a:lnTo>
                  <a:lnTo>
                    <a:pt x="416719" y="431007"/>
                  </a:lnTo>
                  <a:lnTo>
                    <a:pt x="307181" y="335757"/>
                  </a:lnTo>
                  <a:lnTo>
                    <a:pt x="188119" y="228600"/>
                  </a:lnTo>
                  <a:lnTo>
                    <a:pt x="83344" y="128588"/>
                  </a:lnTo>
                  <a:lnTo>
                    <a:pt x="28575" y="83344"/>
                  </a:lnTo>
                  <a:lnTo>
                    <a:pt x="14287" y="64294"/>
                  </a:lnTo>
                  <a:lnTo>
                    <a:pt x="4762" y="45244"/>
                  </a:lnTo>
                  <a:lnTo>
                    <a:pt x="0" y="23813"/>
                  </a:lnTo>
                  <a:lnTo>
                    <a:pt x="0" y="9525"/>
                  </a:lnTo>
                  <a:lnTo>
                    <a:pt x="7144" y="0"/>
                  </a:lnTo>
                  <a:lnTo>
                    <a:pt x="23812" y="0"/>
                  </a:lnTo>
                  <a:lnTo>
                    <a:pt x="50006" y="7144"/>
                  </a:lnTo>
                  <a:lnTo>
                    <a:pt x="100012" y="45244"/>
                  </a:lnTo>
                  <a:lnTo>
                    <a:pt x="247650" y="157163"/>
                  </a:lnTo>
                  <a:lnTo>
                    <a:pt x="395287" y="264319"/>
                  </a:lnTo>
                  <a:lnTo>
                    <a:pt x="538162" y="364332"/>
                  </a:lnTo>
                  <a:lnTo>
                    <a:pt x="676275" y="457200"/>
                  </a:lnTo>
                  <a:lnTo>
                    <a:pt x="859631" y="576263"/>
                  </a:lnTo>
                  <a:lnTo>
                    <a:pt x="1007269" y="666750"/>
                  </a:lnTo>
                  <a:lnTo>
                    <a:pt x="1128712" y="738188"/>
                  </a:lnTo>
                  <a:lnTo>
                    <a:pt x="1254919" y="809625"/>
                  </a:lnTo>
                  <a:lnTo>
                    <a:pt x="1373981" y="871538"/>
                  </a:lnTo>
                  <a:lnTo>
                    <a:pt x="1509712" y="938213"/>
                  </a:lnTo>
                  <a:lnTo>
                    <a:pt x="1645444" y="1000125"/>
                  </a:lnTo>
                  <a:lnTo>
                    <a:pt x="1752600" y="1047750"/>
                  </a:lnTo>
                  <a:lnTo>
                    <a:pt x="1869281" y="1092994"/>
                  </a:lnTo>
                  <a:lnTo>
                    <a:pt x="1976437" y="1135857"/>
                  </a:lnTo>
                  <a:lnTo>
                    <a:pt x="2055019" y="1157288"/>
                  </a:lnTo>
                  <a:lnTo>
                    <a:pt x="2124075" y="1171575"/>
                  </a:lnTo>
                  <a:lnTo>
                    <a:pt x="2174081" y="1176338"/>
                  </a:lnTo>
                  <a:lnTo>
                    <a:pt x="2200275" y="1176338"/>
                  </a:lnTo>
                  <a:lnTo>
                    <a:pt x="2235994" y="1166813"/>
                  </a:lnTo>
                  <a:lnTo>
                    <a:pt x="2281237" y="1138238"/>
                  </a:lnTo>
                  <a:lnTo>
                    <a:pt x="2326481" y="1100138"/>
                  </a:lnTo>
                  <a:lnTo>
                    <a:pt x="2343150" y="1085850"/>
                  </a:lnTo>
                  <a:lnTo>
                    <a:pt x="2355056" y="1083469"/>
                  </a:lnTo>
                  <a:lnTo>
                    <a:pt x="2371725" y="1085850"/>
                  </a:lnTo>
                  <a:lnTo>
                    <a:pt x="2378869" y="1092994"/>
                  </a:lnTo>
                  <a:lnTo>
                    <a:pt x="2381250" y="1112044"/>
                  </a:lnTo>
                  <a:lnTo>
                    <a:pt x="2376487" y="1152525"/>
                  </a:lnTo>
                  <a:lnTo>
                    <a:pt x="2366962" y="1193007"/>
                  </a:lnTo>
                  <a:lnTo>
                    <a:pt x="2345531" y="1240632"/>
                  </a:lnTo>
                  <a:lnTo>
                    <a:pt x="2302669" y="1300163"/>
                  </a:lnTo>
                  <a:lnTo>
                    <a:pt x="2266950" y="1345407"/>
                  </a:lnTo>
                  <a:lnTo>
                    <a:pt x="2195512" y="1419225"/>
                  </a:lnTo>
                  <a:lnTo>
                    <a:pt x="2133600" y="1466850"/>
                  </a:lnTo>
                  <a:lnTo>
                    <a:pt x="2105025" y="1485900"/>
                  </a:lnTo>
                  <a:lnTo>
                    <a:pt x="2078831" y="1490663"/>
                  </a:lnTo>
                  <a:lnTo>
                    <a:pt x="2059781" y="1490663"/>
                  </a:lnTo>
                  <a:lnTo>
                    <a:pt x="2038350" y="1481138"/>
                  </a:lnTo>
                  <a:lnTo>
                    <a:pt x="1997869" y="1440657"/>
                  </a:lnTo>
                  <a:lnTo>
                    <a:pt x="1962150" y="1412082"/>
                  </a:lnTo>
                  <a:lnTo>
                    <a:pt x="1902619" y="1371600"/>
                  </a:lnTo>
                  <a:lnTo>
                    <a:pt x="1771650" y="1304925"/>
                  </a:lnTo>
                  <a:lnTo>
                    <a:pt x="1407319" y="11072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9">
              <a:extLst>
                <a:ext uri="{FF2B5EF4-FFF2-40B4-BE49-F238E27FC236}">
                  <a16:creationId xmlns:a16="http://schemas.microsoft.com/office/drawing/2014/main" id="{68599568-FF20-4211-AEFE-333133F955C9}"/>
                </a:ext>
              </a:extLst>
            </p:cNvPr>
            <p:cNvSpPr/>
            <p:nvPr/>
          </p:nvSpPr>
          <p:spPr>
            <a:xfrm rot="16200000">
              <a:off x="3667127" y="3665539"/>
              <a:ext cx="3305175" cy="422275"/>
            </a:xfrm>
            <a:custGeom>
              <a:avLst/>
              <a:gdLst>
                <a:gd name="connsiteX0" fmla="*/ 1804307 w 3306536"/>
                <a:gd name="connsiteY0" fmla="*/ 397328 h 421821"/>
                <a:gd name="connsiteX1" fmla="*/ 1129393 w 3306536"/>
                <a:gd name="connsiteY1" fmla="*/ 400050 h 421821"/>
                <a:gd name="connsiteX2" fmla="*/ 683079 w 3306536"/>
                <a:gd name="connsiteY2" fmla="*/ 400050 h 421821"/>
                <a:gd name="connsiteX3" fmla="*/ 312964 w 3306536"/>
                <a:gd name="connsiteY3" fmla="*/ 397328 h 421821"/>
                <a:gd name="connsiteX4" fmla="*/ 157843 w 3306536"/>
                <a:gd name="connsiteY4" fmla="*/ 405493 h 421821"/>
                <a:gd name="connsiteX5" fmla="*/ 84364 w 3306536"/>
                <a:gd name="connsiteY5" fmla="*/ 375557 h 421821"/>
                <a:gd name="connsiteX6" fmla="*/ 46264 w 3306536"/>
                <a:gd name="connsiteY6" fmla="*/ 356507 h 421821"/>
                <a:gd name="connsiteX7" fmla="*/ 24493 w 3306536"/>
                <a:gd name="connsiteY7" fmla="*/ 342900 h 421821"/>
                <a:gd name="connsiteX8" fmla="*/ 2721 w 3306536"/>
                <a:gd name="connsiteY8" fmla="*/ 315686 h 421821"/>
                <a:gd name="connsiteX9" fmla="*/ 0 w 3306536"/>
                <a:gd name="connsiteY9" fmla="*/ 285750 h 421821"/>
                <a:gd name="connsiteX10" fmla="*/ 8164 w 3306536"/>
                <a:gd name="connsiteY10" fmla="*/ 261257 h 421821"/>
                <a:gd name="connsiteX11" fmla="*/ 27214 w 3306536"/>
                <a:gd name="connsiteY11" fmla="*/ 234043 h 421821"/>
                <a:gd name="connsiteX12" fmla="*/ 68036 w 3306536"/>
                <a:gd name="connsiteY12" fmla="*/ 204107 h 421821"/>
                <a:gd name="connsiteX13" fmla="*/ 108857 w 3306536"/>
                <a:gd name="connsiteY13" fmla="*/ 193221 h 421821"/>
                <a:gd name="connsiteX14" fmla="*/ 266700 w 3306536"/>
                <a:gd name="connsiteY14" fmla="*/ 176893 h 421821"/>
                <a:gd name="connsiteX15" fmla="*/ 356507 w 3306536"/>
                <a:gd name="connsiteY15" fmla="*/ 176893 h 421821"/>
                <a:gd name="connsiteX16" fmla="*/ 427264 w 3306536"/>
                <a:gd name="connsiteY16" fmla="*/ 187778 h 421821"/>
                <a:gd name="connsiteX17" fmla="*/ 508907 w 3306536"/>
                <a:gd name="connsiteY17" fmla="*/ 195943 h 421821"/>
                <a:gd name="connsiteX18" fmla="*/ 623207 w 3306536"/>
                <a:gd name="connsiteY18" fmla="*/ 198664 h 421821"/>
                <a:gd name="connsiteX19" fmla="*/ 1208314 w 3306536"/>
                <a:gd name="connsiteY19" fmla="*/ 195943 h 421821"/>
                <a:gd name="connsiteX20" fmla="*/ 1679121 w 3306536"/>
                <a:gd name="connsiteY20" fmla="*/ 198664 h 421821"/>
                <a:gd name="connsiteX21" fmla="*/ 2193471 w 3306536"/>
                <a:gd name="connsiteY21" fmla="*/ 198664 h 421821"/>
                <a:gd name="connsiteX22" fmla="*/ 2724150 w 3306536"/>
                <a:gd name="connsiteY22" fmla="*/ 198664 h 421821"/>
                <a:gd name="connsiteX23" fmla="*/ 2920093 w 3306536"/>
                <a:gd name="connsiteY23" fmla="*/ 195943 h 421821"/>
                <a:gd name="connsiteX24" fmla="*/ 2969079 w 3306536"/>
                <a:gd name="connsiteY24" fmla="*/ 193221 h 421821"/>
                <a:gd name="connsiteX25" fmla="*/ 3015343 w 3306536"/>
                <a:gd name="connsiteY25" fmla="*/ 179614 h 421821"/>
                <a:gd name="connsiteX26" fmla="*/ 3067050 w 3306536"/>
                <a:gd name="connsiteY26" fmla="*/ 149678 h 421821"/>
                <a:gd name="connsiteX27" fmla="*/ 3167743 w 3306536"/>
                <a:gd name="connsiteY27" fmla="*/ 84364 h 421821"/>
                <a:gd name="connsiteX28" fmla="*/ 3211286 w 3306536"/>
                <a:gd name="connsiteY28" fmla="*/ 40821 h 421821"/>
                <a:gd name="connsiteX29" fmla="*/ 3249386 w 3306536"/>
                <a:gd name="connsiteY29" fmla="*/ 8164 h 421821"/>
                <a:gd name="connsiteX30" fmla="*/ 3282043 w 3306536"/>
                <a:gd name="connsiteY30" fmla="*/ 0 h 421821"/>
                <a:gd name="connsiteX31" fmla="*/ 3298371 w 3306536"/>
                <a:gd name="connsiteY31" fmla="*/ 5443 h 421821"/>
                <a:gd name="connsiteX32" fmla="*/ 3306536 w 3306536"/>
                <a:gd name="connsiteY32" fmla="*/ 19050 h 421821"/>
                <a:gd name="connsiteX33" fmla="*/ 3306536 w 3306536"/>
                <a:gd name="connsiteY33" fmla="*/ 38100 h 421821"/>
                <a:gd name="connsiteX34" fmla="*/ 3290207 w 3306536"/>
                <a:gd name="connsiteY34" fmla="*/ 89807 h 421821"/>
                <a:gd name="connsiteX35" fmla="*/ 3257550 w 3306536"/>
                <a:gd name="connsiteY35" fmla="*/ 163286 h 421821"/>
                <a:gd name="connsiteX36" fmla="*/ 3189514 w 3306536"/>
                <a:gd name="connsiteY36" fmla="*/ 277586 h 421821"/>
                <a:gd name="connsiteX37" fmla="*/ 3105150 w 3306536"/>
                <a:gd name="connsiteY37" fmla="*/ 337457 h 421821"/>
                <a:gd name="connsiteX38" fmla="*/ 3023507 w 3306536"/>
                <a:gd name="connsiteY38" fmla="*/ 394607 h 421821"/>
                <a:gd name="connsiteX39" fmla="*/ 2979964 w 3306536"/>
                <a:gd name="connsiteY39" fmla="*/ 413657 h 421821"/>
                <a:gd name="connsiteX40" fmla="*/ 2944586 w 3306536"/>
                <a:gd name="connsiteY40" fmla="*/ 421821 h 421821"/>
                <a:gd name="connsiteX41" fmla="*/ 2827564 w 3306536"/>
                <a:gd name="connsiteY41" fmla="*/ 416378 h 421821"/>
                <a:gd name="connsiteX42" fmla="*/ 2462893 w 3306536"/>
                <a:gd name="connsiteY42" fmla="*/ 405493 h 421821"/>
                <a:gd name="connsiteX43" fmla="*/ 2133600 w 3306536"/>
                <a:gd name="connsiteY43" fmla="*/ 400050 h 421821"/>
                <a:gd name="connsiteX44" fmla="*/ 1804307 w 3306536"/>
                <a:gd name="connsiteY44" fmla="*/ 397328 h 42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306536" h="421821">
                  <a:moveTo>
                    <a:pt x="1804307" y="397328"/>
                  </a:moveTo>
                  <a:lnTo>
                    <a:pt x="1129393" y="400050"/>
                  </a:lnTo>
                  <a:lnTo>
                    <a:pt x="683079" y="400050"/>
                  </a:lnTo>
                  <a:lnTo>
                    <a:pt x="312964" y="397328"/>
                  </a:lnTo>
                  <a:lnTo>
                    <a:pt x="157843" y="405493"/>
                  </a:lnTo>
                  <a:lnTo>
                    <a:pt x="84364" y="375557"/>
                  </a:lnTo>
                  <a:lnTo>
                    <a:pt x="46264" y="356507"/>
                  </a:lnTo>
                  <a:lnTo>
                    <a:pt x="24493" y="342900"/>
                  </a:lnTo>
                  <a:lnTo>
                    <a:pt x="2721" y="315686"/>
                  </a:lnTo>
                  <a:lnTo>
                    <a:pt x="0" y="285750"/>
                  </a:lnTo>
                  <a:lnTo>
                    <a:pt x="8164" y="261257"/>
                  </a:lnTo>
                  <a:lnTo>
                    <a:pt x="27214" y="234043"/>
                  </a:lnTo>
                  <a:lnTo>
                    <a:pt x="68036" y="204107"/>
                  </a:lnTo>
                  <a:lnTo>
                    <a:pt x="108857" y="193221"/>
                  </a:lnTo>
                  <a:lnTo>
                    <a:pt x="266700" y="176893"/>
                  </a:lnTo>
                  <a:lnTo>
                    <a:pt x="356507" y="176893"/>
                  </a:lnTo>
                  <a:lnTo>
                    <a:pt x="427264" y="187778"/>
                  </a:lnTo>
                  <a:lnTo>
                    <a:pt x="508907" y="195943"/>
                  </a:lnTo>
                  <a:lnTo>
                    <a:pt x="623207" y="198664"/>
                  </a:lnTo>
                  <a:lnTo>
                    <a:pt x="1208314" y="195943"/>
                  </a:lnTo>
                  <a:lnTo>
                    <a:pt x="1679121" y="198664"/>
                  </a:lnTo>
                  <a:lnTo>
                    <a:pt x="2193471" y="198664"/>
                  </a:lnTo>
                  <a:lnTo>
                    <a:pt x="2724150" y="198664"/>
                  </a:lnTo>
                  <a:lnTo>
                    <a:pt x="2920093" y="195943"/>
                  </a:lnTo>
                  <a:lnTo>
                    <a:pt x="2969079" y="193221"/>
                  </a:lnTo>
                  <a:lnTo>
                    <a:pt x="3015343" y="179614"/>
                  </a:lnTo>
                  <a:lnTo>
                    <a:pt x="3067050" y="149678"/>
                  </a:lnTo>
                  <a:lnTo>
                    <a:pt x="3167743" y="84364"/>
                  </a:lnTo>
                  <a:lnTo>
                    <a:pt x="3211286" y="40821"/>
                  </a:lnTo>
                  <a:lnTo>
                    <a:pt x="3249386" y="8164"/>
                  </a:lnTo>
                  <a:lnTo>
                    <a:pt x="3282043" y="0"/>
                  </a:lnTo>
                  <a:lnTo>
                    <a:pt x="3298371" y="5443"/>
                  </a:lnTo>
                  <a:lnTo>
                    <a:pt x="3306536" y="19050"/>
                  </a:lnTo>
                  <a:lnTo>
                    <a:pt x="3306536" y="38100"/>
                  </a:lnTo>
                  <a:lnTo>
                    <a:pt x="3290207" y="89807"/>
                  </a:lnTo>
                  <a:lnTo>
                    <a:pt x="3257550" y="163286"/>
                  </a:lnTo>
                  <a:lnTo>
                    <a:pt x="3189514" y="277586"/>
                  </a:lnTo>
                  <a:lnTo>
                    <a:pt x="3105150" y="337457"/>
                  </a:lnTo>
                  <a:lnTo>
                    <a:pt x="3023507" y="394607"/>
                  </a:lnTo>
                  <a:lnTo>
                    <a:pt x="2979964" y="413657"/>
                  </a:lnTo>
                  <a:lnTo>
                    <a:pt x="2944586" y="421821"/>
                  </a:lnTo>
                  <a:lnTo>
                    <a:pt x="2827564" y="416378"/>
                  </a:lnTo>
                  <a:lnTo>
                    <a:pt x="2462893" y="405493"/>
                  </a:lnTo>
                  <a:lnTo>
                    <a:pt x="2133600" y="400050"/>
                  </a:lnTo>
                  <a:lnTo>
                    <a:pt x="1804307" y="3973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8">
              <a:extLst>
                <a:ext uri="{FF2B5EF4-FFF2-40B4-BE49-F238E27FC236}">
                  <a16:creationId xmlns:a16="http://schemas.microsoft.com/office/drawing/2014/main" id="{0C136438-5556-4B61-A219-793D9EA2DCB4}"/>
                </a:ext>
              </a:extLst>
            </p:cNvPr>
            <p:cNvSpPr/>
            <p:nvPr/>
          </p:nvSpPr>
          <p:spPr>
            <a:xfrm rot="16200000">
              <a:off x="3098801" y="4152900"/>
              <a:ext cx="2852738" cy="357188"/>
            </a:xfrm>
            <a:custGeom>
              <a:avLst/>
              <a:gdLst>
                <a:gd name="connsiteX0" fmla="*/ 1552575 w 2852738"/>
                <a:gd name="connsiteY0" fmla="*/ 295275 h 357187"/>
                <a:gd name="connsiteX1" fmla="*/ 883444 w 2852738"/>
                <a:gd name="connsiteY1" fmla="*/ 271462 h 357187"/>
                <a:gd name="connsiteX2" fmla="*/ 431006 w 2852738"/>
                <a:gd name="connsiteY2" fmla="*/ 254793 h 357187"/>
                <a:gd name="connsiteX3" fmla="*/ 195263 w 2852738"/>
                <a:gd name="connsiteY3" fmla="*/ 247650 h 357187"/>
                <a:gd name="connsiteX4" fmla="*/ 166688 w 2852738"/>
                <a:gd name="connsiteY4" fmla="*/ 242887 h 357187"/>
                <a:gd name="connsiteX5" fmla="*/ 126206 w 2852738"/>
                <a:gd name="connsiteY5" fmla="*/ 228600 h 357187"/>
                <a:gd name="connsiteX6" fmla="*/ 71438 w 2852738"/>
                <a:gd name="connsiteY6" fmla="*/ 204787 h 357187"/>
                <a:gd name="connsiteX7" fmla="*/ 40481 w 2852738"/>
                <a:gd name="connsiteY7" fmla="*/ 188118 h 357187"/>
                <a:gd name="connsiteX8" fmla="*/ 21431 w 2852738"/>
                <a:gd name="connsiteY8" fmla="*/ 171450 h 357187"/>
                <a:gd name="connsiteX9" fmla="*/ 7144 w 2852738"/>
                <a:gd name="connsiteY9" fmla="*/ 150018 h 357187"/>
                <a:gd name="connsiteX10" fmla="*/ 0 w 2852738"/>
                <a:gd name="connsiteY10" fmla="*/ 126206 h 357187"/>
                <a:gd name="connsiteX11" fmla="*/ 9525 w 2852738"/>
                <a:gd name="connsiteY11" fmla="*/ 102393 h 357187"/>
                <a:gd name="connsiteX12" fmla="*/ 26194 w 2852738"/>
                <a:gd name="connsiteY12" fmla="*/ 80962 h 357187"/>
                <a:gd name="connsiteX13" fmla="*/ 66675 w 2852738"/>
                <a:gd name="connsiteY13" fmla="*/ 52387 h 357187"/>
                <a:gd name="connsiteX14" fmla="*/ 107156 w 2852738"/>
                <a:gd name="connsiteY14" fmla="*/ 35718 h 357187"/>
                <a:gd name="connsiteX15" fmla="*/ 171450 w 2852738"/>
                <a:gd name="connsiteY15" fmla="*/ 16668 h 357187"/>
                <a:gd name="connsiteX16" fmla="*/ 297656 w 2852738"/>
                <a:gd name="connsiteY16" fmla="*/ 2381 h 357187"/>
                <a:gd name="connsiteX17" fmla="*/ 407194 w 2852738"/>
                <a:gd name="connsiteY17" fmla="*/ 0 h 357187"/>
                <a:gd name="connsiteX18" fmla="*/ 447675 w 2852738"/>
                <a:gd name="connsiteY18" fmla="*/ 9525 h 357187"/>
                <a:gd name="connsiteX19" fmla="*/ 495300 w 2852738"/>
                <a:gd name="connsiteY19" fmla="*/ 23812 h 357187"/>
                <a:gd name="connsiteX20" fmla="*/ 590550 w 2852738"/>
                <a:gd name="connsiteY20" fmla="*/ 42862 h 357187"/>
                <a:gd name="connsiteX21" fmla="*/ 659606 w 2852738"/>
                <a:gd name="connsiteY21" fmla="*/ 52387 h 357187"/>
                <a:gd name="connsiteX22" fmla="*/ 1097756 w 2852738"/>
                <a:gd name="connsiteY22" fmla="*/ 78581 h 357187"/>
                <a:gd name="connsiteX23" fmla="*/ 1638300 w 2852738"/>
                <a:gd name="connsiteY23" fmla="*/ 107156 h 357187"/>
                <a:gd name="connsiteX24" fmla="*/ 1955006 w 2852738"/>
                <a:gd name="connsiteY24" fmla="*/ 116681 h 357187"/>
                <a:gd name="connsiteX25" fmla="*/ 2495550 w 2852738"/>
                <a:gd name="connsiteY25" fmla="*/ 114300 h 357187"/>
                <a:gd name="connsiteX26" fmla="*/ 2550319 w 2852738"/>
                <a:gd name="connsiteY26" fmla="*/ 95250 h 357187"/>
                <a:gd name="connsiteX27" fmla="*/ 2671763 w 2852738"/>
                <a:gd name="connsiteY27" fmla="*/ 35718 h 357187"/>
                <a:gd name="connsiteX28" fmla="*/ 2852738 w 2852738"/>
                <a:gd name="connsiteY28" fmla="*/ 92868 h 357187"/>
                <a:gd name="connsiteX29" fmla="*/ 2776538 w 2852738"/>
                <a:gd name="connsiteY29" fmla="*/ 202406 h 357187"/>
                <a:gd name="connsiteX30" fmla="*/ 2738438 w 2852738"/>
                <a:gd name="connsiteY30" fmla="*/ 240506 h 357187"/>
                <a:gd name="connsiteX31" fmla="*/ 2690813 w 2852738"/>
                <a:gd name="connsiteY31" fmla="*/ 285750 h 357187"/>
                <a:gd name="connsiteX32" fmla="*/ 2638425 w 2852738"/>
                <a:gd name="connsiteY32" fmla="*/ 323850 h 357187"/>
                <a:gd name="connsiteX33" fmla="*/ 2605088 w 2852738"/>
                <a:gd name="connsiteY33" fmla="*/ 342900 h 357187"/>
                <a:gd name="connsiteX34" fmla="*/ 2562225 w 2852738"/>
                <a:gd name="connsiteY34" fmla="*/ 354806 h 357187"/>
                <a:gd name="connsiteX35" fmla="*/ 2519363 w 2852738"/>
                <a:gd name="connsiteY35" fmla="*/ 357187 h 357187"/>
                <a:gd name="connsiteX36" fmla="*/ 2476500 w 2852738"/>
                <a:gd name="connsiteY36" fmla="*/ 347662 h 357187"/>
                <a:gd name="connsiteX37" fmla="*/ 2419350 w 2852738"/>
                <a:gd name="connsiteY37" fmla="*/ 335756 h 357187"/>
                <a:gd name="connsiteX38" fmla="*/ 2295525 w 2852738"/>
                <a:gd name="connsiteY38" fmla="*/ 328612 h 357187"/>
                <a:gd name="connsiteX39" fmla="*/ 1828800 w 2852738"/>
                <a:gd name="connsiteY39" fmla="*/ 309562 h 357187"/>
                <a:gd name="connsiteX40" fmla="*/ 1552575 w 2852738"/>
                <a:gd name="connsiteY40" fmla="*/ 295275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852738" h="357187">
                  <a:moveTo>
                    <a:pt x="1552575" y="295275"/>
                  </a:moveTo>
                  <a:lnTo>
                    <a:pt x="883444" y="271462"/>
                  </a:lnTo>
                  <a:lnTo>
                    <a:pt x="431006" y="254793"/>
                  </a:lnTo>
                  <a:lnTo>
                    <a:pt x="195263" y="247650"/>
                  </a:lnTo>
                  <a:lnTo>
                    <a:pt x="166688" y="242887"/>
                  </a:lnTo>
                  <a:lnTo>
                    <a:pt x="126206" y="228600"/>
                  </a:lnTo>
                  <a:lnTo>
                    <a:pt x="71438" y="204787"/>
                  </a:lnTo>
                  <a:lnTo>
                    <a:pt x="40481" y="188118"/>
                  </a:lnTo>
                  <a:lnTo>
                    <a:pt x="21431" y="171450"/>
                  </a:lnTo>
                  <a:lnTo>
                    <a:pt x="7144" y="150018"/>
                  </a:lnTo>
                  <a:lnTo>
                    <a:pt x="0" y="126206"/>
                  </a:lnTo>
                  <a:lnTo>
                    <a:pt x="9525" y="102393"/>
                  </a:lnTo>
                  <a:lnTo>
                    <a:pt x="26194" y="80962"/>
                  </a:lnTo>
                  <a:lnTo>
                    <a:pt x="66675" y="52387"/>
                  </a:lnTo>
                  <a:lnTo>
                    <a:pt x="107156" y="35718"/>
                  </a:lnTo>
                  <a:lnTo>
                    <a:pt x="171450" y="16668"/>
                  </a:lnTo>
                  <a:lnTo>
                    <a:pt x="297656" y="2381"/>
                  </a:lnTo>
                  <a:lnTo>
                    <a:pt x="407194" y="0"/>
                  </a:lnTo>
                  <a:lnTo>
                    <a:pt x="447675" y="9525"/>
                  </a:lnTo>
                  <a:lnTo>
                    <a:pt x="495300" y="23812"/>
                  </a:lnTo>
                  <a:lnTo>
                    <a:pt x="590550" y="42862"/>
                  </a:lnTo>
                  <a:lnTo>
                    <a:pt x="659606" y="52387"/>
                  </a:lnTo>
                  <a:lnTo>
                    <a:pt x="1097756" y="78581"/>
                  </a:lnTo>
                  <a:lnTo>
                    <a:pt x="1638300" y="107156"/>
                  </a:lnTo>
                  <a:lnTo>
                    <a:pt x="1955006" y="116681"/>
                  </a:lnTo>
                  <a:lnTo>
                    <a:pt x="2495550" y="114300"/>
                  </a:lnTo>
                  <a:lnTo>
                    <a:pt x="2550319" y="95250"/>
                  </a:lnTo>
                  <a:lnTo>
                    <a:pt x="2671763" y="35718"/>
                  </a:lnTo>
                  <a:lnTo>
                    <a:pt x="2852738" y="92868"/>
                  </a:lnTo>
                  <a:lnTo>
                    <a:pt x="2776538" y="202406"/>
                  </a:lnTo>
                  <a:lnTo>
                    <a:pt x="2738438" y="240506"/>
                  </a:lnTo>
                  <a:lnTo>
                    <a:pt x="2690813" y="285750"/>
                  </a:lnTo>
                  <a:lnTo>
                    <a:pt x="2638425" y="323850"/>
                  </a:lnTo>
                  <a:lnTo>
                    <a:pt x="2605088" y="342900"/>
                  </a:lnTo>
                  <a:lnTo>
                    <a:pt x="2562225" y="354806"/>
                  </a:lnTo>
                  <a:lnTo>
                    <a:pt x="2519363" y="357187"/>
                  </a:lnTo>
                  <a:lnTo>
                    <a:pt x="2476500" y="347662"/>
                  </a:lnTo>
                  <a:lnTo>
                    <a:pt x="2419350" y="335756"/>
                  </a:lnTo>
                  <a:lnTo>
                    <a:pt x="2295525" y="328612"/>
                  </a:lnTo>
                  <a:lnTo>
                    <a:pt x="1828800" y="309562"/>
                  </a:lnTo>
                  <a:lnTo>
                    <a:pt x="1552575" y="295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5DC091CD-1C0F-46C1-AE38-5DBA73DA0E93}"/>
                </a:ext>
              </a:extLst>
            </p:cNvPr>
            <p:cNvSpPr/>
            <p:nvPr/>
          </p:nvSpPr>
          <p:spPr>
            <a:xfrm rot="16200000">
              <a:off x="4859339" y="2386013"/>
              <a:ext cx="3657600" cy="2860675"/>
            </a:xfrm>
            <a:custGeom>
              <a:avLst/>
              <a:gdLst>
                <a:gd name="connsiteX0" fmla="*/ 1869034 w 3657600"/>
                <a:gd name="connsiteY0" fmla="*/ 2798064 h 2860243"/>
                <a:gd name="connsiteX1" fmla="*/ 1009498 w 3657600"/>
                <a:gd name="connsiteY1" fmla="*/ 2805379 h 2860243"/>
                <a:gd name="connsiteX2" fmla="*/ 709575 w 3657600"/>
                <a:gd name="connsiteY2" fmla="*/ 2812694 h 2860243"/>
                <a:gd name="connsiteX3" fmla="*/ 566928 w 3657600"/>
                <a:gd name="connsiteY3" fmla="*/ 2823667 h 2860243"/>
                <a:gd name="connsiteX4" fmla="*/ 453543 w 3657600"/>
                <a:gd name="connsiteY4" fmla="*/ 2805379 h 2860243"/>
                <a:gd name="connsiteX5" fmla="*/ 277978 w 3657600"/>
                <a:gd name="connsiteY5" fmla="*/ 2776118 h 2860243"/>
                <a:gd name="connsiteX6" fmla="*/ 190196 w 3657600"/>
                <a:gd name="connsiteY6" fmla="*/ 2754173 h 2860243"/>
                <a:gd name="connsiteX7" fmla="*/ 106071 w 3657600"/>
                <a:gd name="connsiteY7" fmla="*/ 2728569 h 2860243"/>
                <a:gd name="connsiteX8" fmla="*/ 47549 w 3657600"/>
                <a:gd name="connsiteY8" fmla="*/ 2706624 h 2860243"/>
                <a:gd name="connsiteX9" fmla="*/ 18288 w 3657600"/>
                <a:gd name="connsiteY9" fmla="*/ 2684678 h 2860243"/>
                <a:gd name="connsiteX10" fmla="*/ 7316 w 3657600"/>
                <a:gd name="connsiteY10" fmla="*/ 2670048 h 2860243"/>
                <a:gd name="connsiteX11" fmla="*/ 0 w 3657600"/>
                <a:gd name="connsiteY11" fmla="*/ 2651760 h 2860243"/>
                <a:gd name="connsiteX12" fmla="*/ 3658 w 3657600"/>
                <a:gd name="connsiteY12" fmla="*/ 2637129 h 2860243"/>
                <a:gd name="connsiteX13" fmla="*/ 29261 w 3657600"/>
                <a:gd name="connsiteY13" fmla="*/ 2615184 h 2860243"/>
                <a:gd name="connsiteX14" fmla="*/ 76810 w 3657600"/>
                <a:gd name="connsiteY14" fmla="*/ 2593238 h 2860243"/>
                <a:gd name="connsiteX15" fmla="*/ 153620 w 3657600"/>
                <a:gd name="connsiteY15" fmla="*/ 2571293 h 2860243"/>
                <a:gd name="connsiteX16" fmla="*/ 230429 w 3657600"/>
                <a:gd name="connsiteY16" fmla="*/ 2549347 h 2860243"/>
                <a:gd name="connsiteX17" fmla="*/ 354788 w 3657600"/>
                <a:gd name="connsiteY17" fmla="*/ 2520086 h 2860243"/>
                <a:gd name="connsiteX18" fmla="*/ 449885 w 3657600"/>
                <a:gd name="connsiteY18" fmla="*/ 2549347 h 2860243"/>
                <a:gd name="connsiteX19" fmla="*/ 804672 w 3657600"/>
                <a:gd name="connsiteY19" fmla="*/ 2549347 h 2860243"/>
                <a:gd name="connsiteX20" fmla="*/ 1448410 w 3657600"/>
                <a:gd name="connsiteY20" fmla="*/ 2542032 h 2860243"/>
                <a:gd name="connsiteX21" fmla="*/ 2106778 w 3657600"/>
                <a:gd name="connsiteY21" fmla="*/ 2534717 h 2860243"/>
                <a:gd name="connsiteX22" fmla="*/ 2666391 w 3657600"/>
                <a:gd name="connsiteY22" fmla="*/ 2534717 h 2860243"/>
                <a:gd name="connsiteX23" fmla="*/ 3226004 w 3657600"/>
                <a:gd name="connsiteY23" fmla="*/ 2531059 h 2860243"/>
                <a:gd name="connsiteX24" fmla="*/ 3343047 w 3657600"/>
                <a:gd name="connsiteY24" fmla="*/ 2531059 h 2860243"/>
                <a:gd name="connsiteX25" fmla="*/ 3368650 w 3657600"/>
                <a:gd name="connsiteY25" fmla="*/ 2523744 h 2860243"/>
                <a:gd name="connsiteX26" fmla="*/ 3390596 w 3657600"/>
                <a:gd name="connsiteY26" fmla="*/ 2509113 h 2860243"/>
                <a:gd name="connsiteX27" fmla="*/ 3405226 w 3657600"/>
                <a:gd name="connsiteY27" fmla="*/ 2483510 h 2860243"/>
                <a:gd name="connsiteX28" fmla="*/ 3416199 w 3657600"/>
                <a:gd name="connsiteY28" fmla="*/ 2446934 h 2860243"/>
                <a:gd name="connsiteX29" fmla="*/ 3423514 w 3657600"/>
                <a:gd name="connsiteY29" fmla="*/ 2381097 h 2860243"/>
                <a:gd name="connsiteX30" fmla="*/ 3394253 w 3657600"/>
                <a:gd name="connsiteY30" fmla="*/ 1861718 h 2860243"/>
                <a:gd name="connsiteX31" fmla="*/ 3335732 w 3657600"/>
                <a:gd name="connsiteY31" fmla="*/ 1265529 h 2860243"/>
                <a:gd name="connsiteX32" fmla="*/ 3262580 w 3657600"/>
                <a:gd name="connsiteY32" fmla="*/ 709574 h 2860243"/>
                <a:gd name="connsiteX33" fmla="*/ 3218688 w 3657600"/>
                <a:gd name="connsiteY33" fmla="*/ 420624 h 2860243"/>
                <a:gd name="connsiteX34" fmla="*/ 3207716 w 3657600"/>
                <a:gd name="connsiteY34" fmla="*/ 369417 h 2860243"/>
                <a:gd name="connsiteX35" fmla="*/ 3182112 w 3657600"/>
                <a:gd name="connsiteY35" fmla="*/ 124358 h 2860243"/>
                <a:gd name="connsiteX36" fmla="*/ 3332074 w 3657600"/>
                <a:gd name="connsiteY36" fmla="*/ 0 h 2860243"/>
                <a:gd name="connsiteX37" fmla="*/ 3343047 w 3657600"/>
                <a:gd name="connsiteY37" fmla="*/ 193853 h 2860243"/>
                <a:gd name="connsiteX38" fmla="*/ 3375965 w 3657600"/>
                <a:gd name="connsiteY38" fmla="*/ 438912 h 2860243"/>
                <a:gd name="connsiteX39" fmla="*/ 3401568 w 3657600"/>
                <a:gd name="connsiteY39" fmla="*/ 603504 h 2860243"/>
                <a:gd name="connsiteX40" fmla="*/ 3441802 w 3657600"/>
                <a:gd name="connsiteY40" fmla="*/ 888797 h 2860243"/>
                <a:gd name="connsiteX41" fmla="*/ 3478378 w 3657600"/>
                <a:gd name="connsiteY41" fmla="*/ 1210665 h 2860243"/>
                <a:gd name="connsiteX42" fmla="*/ 3522269 w 3657600"/>
                <a:gd name="connsiteY42" fmla="*/ 1613001 h 2860243"/>
                <a:gd name="connsiteX43" fmla="*/ 3562503 w 3657600"/>
                <a:gd name="connsiteY43" fmla="*/ 1993392 h 2860243"/>
                <a:gd name="connsiteX44" fmla="*/ 3584448 w 3657600"/>
                <a:gd name="connsiteY44" fmla="*/ 2212848 h 2860243"/>
                <a:gd name="connsiteX45" fmla="*/ 3599079 w 3657600"/>
                <a:gd name="connsiteY45" fmla="*/ 2366467 h 2860243"/>
                <a:gd name="connsiteX46" fmla="*/ 3613709 w 3657600"/>
                <a:gd name="connsiteY46" fmla="*/ 2403043 h 2860243"/>
                <a:gd name="connsiteX47" fmla="*/ 3628340 w 3657600"/>
                <a:gd name="connsiteY47" fmla="*/ 2435961 h 2860243"/>
                <a:gd name="connsiteX48" fmla="*/ 3650285 w 3657600"/>
                <a:gd name="connsiteY48" fmla="*/ 2472537 h 2860243"/>
                <a:gd name="connsiteX49" fmla="*/ 3657600 w 3657600"/>
                <a:gd name="connsiteY49" fmla="*/ 2494483 h 2860243"/>
                <a:gd name="connsiteX50" fmla="*/ 3642970 w 3657600"/>
                <a:gd name="connsiteY50" fmla="*/ 2538374 h 2860243"/>
                <a:gd name="connsiteX51" fmla="*/ 3610052 w 3657600"/>
                <a:gd name="connsiteY51" fmla="*/ 2611526 h 2860243"/>
                <a:gd name="connsiteX52" fmla="*/ 3540557 w 3657600"/>
                <a:gd name="connsiteY52" fmla="*/ 2717597 h 2860243"/>
                <a:gd name="connsiteX53" fmla="*/ 3496666 w 3657600"/>
                <a:gd name="connsiteY53" fmla="*/ 2779776 h 2860243"/>
                <a:gd name="connsiteX54" fmla="*/ 3449117 w 3657600"/>
                <a:gd name="connsiteY54" fmla="*/ 2823667 h 2860243"/>
                <a:gd name="connsiteX55" fmla="*/ 3419856 w 3657600"/>
                <a:gd name="connsiteY55" fmla="*/ 2849270 h 2860243"/>
                <a:gd name="connsiteX56" fmla="*/ 3386938 w 3657600"/>
                <a:gd name="connsiteY56" fmla="*/ 2860243 h 2860243"/>
                <a:gd name="connsiteX57" fmla="*/ 3354020 w 3657600"/>
                <a:gd name="connsiteY57" fmla="*/ 2860243 h 2860243"/>
                <a:gd name="connsiteX58" fmla="*/ 3335732 w 3657600"/>
                <a:gd name="connsiteY58" fmla="*/ 2845613 h 2860243"/>
                <a:gd name="connsiteX59" fmla="*/ 3313786 w 3657600"/>
                <a:gd name="connsiteY59" fmla="*/ 2827325 h 2860243"/>
                <a:gd name="connsiteX60" fmla="*/ 3266237 w 3657600"/>
                <a:gd name="connsiteY60" fmla="*/ 2801721 h 2860243"/>
                <a:gd name="connsiteX61" fmla="*/ 3189428 w 3657600"/>
                <a:gd name="connsiteY61" fmla="*/ 2794406 h 2860243"/>
                <a:gd name="connsiteX62" fmla="*/ 2600554 w 3657600"/>
                <a:gd name="connsiteY62" fmla="*/ 2801721 h 2860243"/>
                <a:gd name="connsiteX63" fmla="*/ 1869034 w 3657600"/>
                <a:gd name="connsiteY63" fmla="*/ 2798064 h 2860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657600" h="2860243">
                  <a:moveTo>
                    <a:pt x="1869034" y="2798064"/>
                  </a:moveTo>
                  <a:lnTo>
                    <a:pt x="1009498" y="2805379"/>
                  </a:lnTo>
                  <a:lnTo>
                    <a:pt x="709575" y="2812694"/>
                  </a:lnTo>
                  <a:lnTo>
                    <a:pt x="566928" y="2823667"/>
                  </a:lnTo>
                  <a:lnTo>
                    <a:pt x="453543" y="2805379"/>
                  </a:lnTo>
                  <a:lnTo>
                    <a:pt x="277978" y="2776118"/>
                  </a:lnTo>
                  <a:lnTo>
                    <a:pt x="190196" y="2754173"/>
                  </a:lnTo>
                  <a:lnTo>
                    <a:pt x="106071" y="2728569"/>
                  </a:lnTo>
                  <a:lnTo>
                    <a:pt x="47549" y="2706624"/>
                  </a:lnTo>
                  <a:lnTo>
                    <a:pt x="18288" y="2684678"/>
                  </a:lnTo>
                  <a:lnTo>
                    <a:pt x="7316" y="2670048"/>
                  </a:lnTo>
                  <a:lnTo>
                    <a:pt x="0" y="2651760"/>
                  </a:lnTo>
                  <a:lnTo>
                    <a:pt x="3658" y="2637129"/>
                  </a:lnTo>
                  <a:lnTo>
                    <a:pt x="29261" y="2615184"/>
                  </a:lnTo>
                  <a:lnTo>
                    <a:pt x="76810" y="2593238"/>
                  </a:lnTo>
                  <a:lnTo>
                    <a:pt x="153620" y="2571293"/>
                  </a:lnTo>
                  <a:lnTo>
                    <a:pt x="230429" y="2549347"/>
                  </a:lnTo>
                  <a:lnTo>
                    <a:pt x="354788" y="2520086"/>
                  </a:lnTo>
                  <a:lnTo>
                    <a:pt x="449885" y="2549347"/>
                  </a:lnTo>
                  <a:lnTo>
                    <a:pt x="804672" y="2549347"/>
                  </a:lnTo>
                  <a:lnTo>
                    <a:pt x="1448410" y="2542032"/>
                  </a:lnTo>
                  <a:lnTo>
                    <a:pt x="2106778" y="2534717"/>
                  </a:lnTo>
                  <a:lnTo>
                    <a:pt x="2666391" y="2534717"/>
                  </a:lnTo>
                  <a:lnTo>
                    <a:pt x="3226004" y="2531059"/>
                  </a:lnTo>
                  <a:lnTo>
                    <a:pt x="3343047" y="2531059"/>
                  </a:lnTo>
                  <a:lnTo>
                    <a:pt x="3368650" y="2523744"/>
                  </a:lnTo>
                  <a:lnTo>
                    <a:pt x="3390596" y="2509113"/>
                  </a:lnTo>
                  <a:lnTo>
                    <a:pt x="3405226" y="2483510"/>
                  </a:lnTo>
                  <a:lnTo>
                    <a:pt x="3416199" y="2446934"/>
                  </a:lnTo>
                  <a:lnTo>
                    <a:pt x="3423514" y="2381097"/>
                  </a:lnTo>
                  <a:lnTo>
                    <a:pt x="3394253" y="1861718"/>
                  </a:lnTo>
                  <a:lnTo>
                    <a:pt x="3335732" y="1265529"/>
                  </a:lnTo>
                  <a:lnTo>
                    <a:pt x="3262580" y="709574"/>
                  </a:lnTo>
                  <a:lnTo>
                    <a:pt x="3218688" y="420624"/>
                  </a:lnTo>
                  <a:lnTo>
                    <a:pt x="3207716" y="369417"/>
                  </a:lnTo>
                  <a:lnTo>
                    <a:pt x="3182112" y="124358"/>
                  </a:lnTo>
                  <a:lnTo>
                    <a:pt x="3332074" y="0"/>
                  </a:lnTo>
                  <a:lnTo>
                    <a:pt x="3343047" y="193853"/>
                  </a:lnTo>
                  <a:lnTo>
                    <a:pt x="3375965" y="438912"/>
                  </a:lnTo>
                  <a:lnTo>
                    <a:pt x="3401568" y="603504"/>
                  </a:lnTo>
                  <a:lnTo>
                    <a:pt x="3441802" y="888797"/>
                  </a:lnTo>
                  <a:lnTo>
                    <a:pt x="3478378" y="1210665"/>
                  </a:lnTo>
                  <a:lnTo>
                    <a:pt x="3522269" y="1613001"/>
                  </a:lnTo>
                  <a:lnTo>
                    <a:pt x="3562503" y="1993392"/>
                  </a:lnTo>
                  <a:lnTo>
                    <a:pt x="3584448" y="2212848"/>
                  </a:lnTo>
                  <a:lnTo>
                    <a:pt x="3599079" y="2366467"/>
                  </a:lnTo>
                  <a:lnTo>
                    <a:pt x="3613709" y="2403043"/>
                  </a:lnTo>
                  <a:lnTo>
                    <a:pt x="3628340" y="2435961"/>
                  </a:lnTo>
                  <a:lnTo>
                    <a:pt x="3650285" y="2472537"/>
                  </a:lnTo>
                  <a:lnTo>
                    <a:pt x="3657600" y="2494483"/>
                  </a:lnTo>
                  <a:lnTo>
                    <a:pt x="3642970" y="2538374"/>
                  </a:lnTo>
                  <a:lnTo>
                    <a:pt x="3610052" y="2611526"/>
                  </a:lnTo>
                  <a:lnTo>
                    <a:pt x="3540557" y="2717597"/>
                  </a:lnTo>
                  <a:lnTo>
                    <a:pt x="3496666" y="2779776"/>
                  </a:lnTo>
                  <a:lnTo>
                    <a:pt x="3449117" y="2823667"/>
                  </a:lnTo>
                  <a:lnTo>
                    <a:pt x="3419856" y="2849270"/>
                  </a:lnTo>
                  <a:lnTo>
                    <a:pt x="3386938" y="2860243"/>
                  </a:lnTo>
                  <a:lnTo>
                    <a:pt x="3354020" y="2860243"/>
                  </a:lnTo>
                  <a:lnTo>
                    <a:pt x="3335732" y="2845613"/>
                  </a:lnTo>
                  <a:lnTo>
                    <a:pt x="3313786" y="2827325"/>
                  </a:lnTo>
                  <a:lnTo>
                    <a:pt x="3266237" y="2801721"/>
                  </a:lnTo>
                  <a:lnTo>
                    <a:pt x="3189428" y="2794406"/>
                  </a:lnTo>
                  <a:lnTo>
                    <a:pt x="2600554" y="2801721"/>
                  </a:lnTo>
                  <a:lnTo>
                    <a:pt x="1869034" y="279806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7">
              <a:extLst>
                <a:ext uri="{FF2B5EF4-FFF2-40B4-BE49-F238E27FC236}">
                  <a16:creationId xmlns:a16="http://schemas.microsoft.com/office/drawing/2014/main" id="{C03DEA9C-93EA-4574-A515-D07D4229FDDD}"/>
                </a:ext>
              </a:extLst>
            </p:cNvPr>
            <p:cNvSpPr/>
            <p:nvPr/>
          </p:nvSpPr>
          <p:spPr>
            <a:xfrm>
              <a:off x="6294439" y="2419351"/>
              <a:ext cx="458787" cy="1547813"/>
            </a:xfrm>
            <a:custGeom>
              <a:avLst/>
              <a:gdLst>
                <a:gd name="connsiteX0" fmla="*/ 173831 w 459581"/>
                <a:gd name="connsiteY0" fmla="*/ 1069181 h 1547813"/>
                <a:gd name="connsiteX1" fmla="*/ 169069 w 459581"/>
                <a:gd name="connsiteY1" fmla="*/ 809625 h 1547813"/>
                <a:gd name="connsiteX2" fmla="*/ 173831 w 459581"/>
                <a:gd name="connsiteY2" fmla="*/ 652463 h 1547813"/>
                <a:gd name="connsiteX3" fmla="*/ 161925 w 459581"/>
                <a:gd name="connsiteY3" fmla="*/ 469106 h 1547813"/>
                <a:gd name="connsiteX4" fmla="*/ 150019 w 459581"/>
                <a:gd name="connsiteY4" fmla="*/ 321469 h 1547813"/>
                <a:gd name="connsiteX5" fmla="*/ 140494 w 459581"/>
                <a:gd name="connsiteY5" fmla="*/ 240506 h 1547813"/>
                <a:gd name="connsiteX6" fmla="*/ 133350 w 459581"/>
                <a:gd name="connsiteY6" fmla="*/ 197644 h 1547813"/>
                <a:gd name="connsiteX7" fmla="*/ 123825 w 459581"/>
                <a:gd name="connsiteY7" fmla="*/ 164306 h 1547813"/>
                <a:gd name="connsiteX8" fmla="*/ 111919 w 459581"/>
                <a:gd name="connsiteY8" fmla="*/ 135731 h 1547813"/>
                <a:gd name="connsiteX9" fmla="*/ 92869 w 459581"/>
                <a:gd name="connsiteY9" fmla="*/ 109538 h 1547813"/>
                <a:gd name="connsiteX10" fmla="*/ 69056 w 459581"/>
                <a:gd name="connsiteY10" fmla="*/ 85725 h 1547813"/>
                <a:gd name="connsiteX11" fmla="*/ 45244 w 459581"/>
                <a:gd name="connsiteY11" fmla="*/ 66675 h 1547813"/>
                <a:gd name="connsiteX12" fmla="*/ 19050 w 459581"/>
                <a:gd name="connsiteY12" fmla="*/ 54769 h 1547813"/>
                <a:gd name="connsiteX13" fmla="*/ 4762 w 459581"/>
                <a:gd name="connsiteY13" fmla="*/ 42863 h 1547813"/>
                <a:gd name="connsiteX14" fmla="*/ 0 w 459581"/>
                <a:gd name="connsiteY14" fmla="*/ 26194 h 1547813"/>
                <a:gd name="connsiteX15" fmla="*/ 4762 w 459581"/>
                <a:gd name="connsiteY15" fmla="*/ 11906 h 1547813"/>
                <a:gd name="connsiteX16" fmla="*/ 26194 w 459581"/>
                <a:gd name="connsiteY16" fmla="*/ 2381 h 1547813"/>
                <a:gd name="connsiteX17" fmla="*/ 57150 w 459581"/>
                <a:gd name="connsiteY17" fmla="*/ 0 h 1547813"/>
                <a:gd name="connsiteX18" fmla="*/ 102394 w 459581"/>
                <a:gd name="connsiteY18" fmla="*/ 9525 h 1547813"/>
                <a:gd name="connsiteX19" fmla="*/ 154781 w 459581"/>
                <a:gd name="connsiteY19" fmla="*/ 21431 h 1547813"/>
                <a:gd name="connsiteX20" fmla="*/ 202406 w 459581"/>
                <a:gd name="connsiteY20" fmla="*/ 35719 h 1547813"/>
                <a:gd name="connsiteX21" fmla="*/ 264319 w 459581"/>
                <a:gd name="connsiteY21" fmla="*/ 54769 h 1547813"/>
                <a:gd name="connsiteX22" fmla="*/ 304800 w 459581"/>
                <a:gd name="connsiteY22" fmla="*/ 71438 h 1547813"/>
                <a:gd name="connsiteX23" fmla="*/ 357187 w 459581"/>
                <a:gd name="connsiteY23" fmla="*/ 95250 h 1547813"/>
                <a:gd name="connsiteX24" fmla="*/ 390525 w 459581"/>
                <a:gd name="connsiteY24" fmla="*/ 114300 h 1547813"/>
                <a:gd name="connsiteX25" fmla="*/ 411956 w 459581"/>
                <a:gd name="connsiteY25" fmla="*/ 128588 h 1547813"/>
                <a:gd name="connsiteX26" fmla="*/ 433387 w 459581"/>
                <a:gd name="connsiteY26" fmla="*/ 150019 h 1547813"/>
                <a:gd name="connsiteX27" fmla="*/ 447675 w 459581"/>
                <a:gd name="connsiteY27" fmla="*/ 171450 h 1547813"/>
                <a:gd name="connsiteX28" fmla="*/ 454819 w 459581"/>
                <a:gd name="connsiteY28" fmla="*/ 190500 h 1547813"/>
                <a:gd name="connsiteX29" fmla="*/ 459581 w 459581"/>
                <a:gd name="connsiteY29" fmla="*/ 211931 h 1547813"/>
                <a:gd name="connsiteX30" fmla="*/ 459581 w 459581"/>
                <a:gd name="connsiteY30" fmla="*/ 235744 h 1547813"/>
                <a:gd name="connsiteX31" fmla="*/ 452437 w 459581"/>
                <a:gd name="connsiteY31" fmla="*/ 257175 h 1547813"/>
                <a:gd name="connsiteX32" fmla="*/ 438150 w 459581"/>
                <a:gd name="connsiteY32" fmla="*/ 269081 h 1547813"/>
                <a:gd name="connsiteX33" fmla="*/ 423862 w 459581"/>
                <a:gd name="connsiteY33" fmla="*/ 288131 h 1547813"/>
                <a:gd name="connsiteX34" fmla="*/ 409575 w 459581"/>
                <a:gd name="connsiteY34" fmla="*/ 333375 h 1547813"/>
                <a:gd name="connsiteX35" fmla="*/ 402431 w 459581"/>
                <a:gd name="connsiteY35" fmla="*/ 383381 h 1547813"/>
                <a:gd name="connsiteX36" fmla="*/ 395287 w 459581"/>
                <a:gd name="connsiteY36" fmla="*/ 502444 h 1547813"/>
                <a:gd name="connsiteX37" fmla="*/ 373856 w 459581"/>
                <a:gd name="connsiteY37" fmla="*/ 650081 h 1547813"/>
                <a:gd name="connsiteX38" fmla="*/ 376237 w 459581"/>
                <a:gd name="connsiteY38" fmla="*/ 804863 h 1547813"/>
                <a:gd name="connsiteX39" fmla="*/ 352425 w 459581"/>
                <a:gd name="connsiteY39" fmla="*/ 1526381 h 1547813"/>
                <a:gd name="connsiteX40" fmla="*/ 173831 w 459581"/>
                <a:gd name="connsiteY40" fmla="*/ 1547813 h 1547813"/>
                <a:gd name="connsiteX41" fmla="*/ 173831 w 459581"/>
                <a:gd name="connsiteY41" fmla="*/ 1069181 h 154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59581" h="1547813">
                  <a:moveTo>
                    <a:pt x="173831" y="1069181"/>
                  </a:moveTo>
                  <a:cubicBezTo>
                    <a:pt x="172244" y="982662"/>
                    <a:pt x="170656" y="896144"/>
                    <a:pt x="169069" y="809625"/>
                  </a:cubicBezTo>
                  <a:lnTo>
                    <a:pt x="173831" y="652463"/>
                  </a:lnTo>
                  <a:lnTo>
                    <a:pt x="161925" y="469106"/>
                  </a:lnTo>
                  <a:lnTo>
                    <a:pt x="150019" y="321469"/>
                  </a:lnTo>
                  <a:lnTo>
                    <a:pt x="140494" y="240506"/>
                  </a:lnTo>
                  <a:lnTo>
                    <a:pt x="133350" y="197644"/>
                  </a:lnTo>
                  <a:lnTo>
                    <a:pt x="123825" y="164306"/>
                  </a:lnTo>
                  <a:lnTo>
                    <a:pt x="111919" y="135731"/>
                  </a:lnTo>
                  <a:lnTo>
                    <a:pt x="92869" y="109538"/>
                  </a:lnTo>
                  <a:lnTo>
                    <a:pt x="69056" y="85725"/>
                  </a:lnTo>
                  <a:lnTo>
                    <a:pt x="45244" y="66675"/>
                  </a:lnTo>
                  <a:lnTo>
                    <a:pt x="19050" y="54769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4762" y="11906"/>
                  </a:lnTo>
                  <a:lnTo>
                    <a:pt x="26194" y="2381"/>
                  </a:lnTo>
                  <a:lnTo>
                    <a:pt x="57150" y="0"/>
                  </a:lnTo>
                  <a:lnTo>
                    <a:pt x="102394" y="9525"/>
                  </a:lnTo>
                  <a:lnTo>
                    <a:pt x="154781" y="21431"/>
                  </a:lnTo>
                  <a:lnTo>
                    <a:pt x="202406" y="35719"/>
                  </a:lnTo>
                  <a:lnTo>
                    <a:pt x="264319" y="54769"/>
                  </a:lnTo>
                  <a:lnTo>
                    <a:pt x="304800" y="71438"/>
                  </a:lnTo>
                  <a:lnTo>
                    <a:pt x="357187" y="95250"/>
                  </a:lnTo>
                  <a:lnTo>
                    <a:pt x="390525" y="114300"/>
                  </a:lnTo>
                  <a:lnTo>
                    <a:pt x="411956" y="128588"/>
                  </a:lnTo>
                  <a:lnTo>
                    <a:pt x="433387" y="150019"/>
                  </a:lnTo>
                  <a:lnTo>
                    <a:pt x="447675" y="171450"/>
                  </a:lnTo>
                  <a:lnTo>
                    <a:pt x="454819" y="190500"/>
                  </a:lnTo>
                  <a:lnTo>
                    <a:pt x="459581" y="211931"/>
                  </a:lnTo>
                  <a:lnTo>
                    <a:pt x="459581" y="235744"/>
                  </a:lnTo>
                  <a:lnTo>
                    <a:pt x="452437" y="257175"/>
                  </a:lnTo>
                  <a:lnTo>
                    <a:pt x="438150" y="269081"/>
                  </a:lnTo>
                  <a:lnTo>
                    <a:pt x="423862" y="288131"/>
                  </a:lnTo>
                  <a:lnTo>
                    <a:pt x="409575" y="333375"/>
                  </a:lnTo>
                  <a:lnTo>
                    <a:pt x="402431" y="383381"/>
                  </a:lnTo>
                  <a:lnTo>
                    <a:pt x="395287" y="502444"/>
                  </a:lnTo>
                  <a:lnTo>
                    <a:pt x="373856" y="650081"/>
                  </a:lnTo>
                  <a:cubicBezTo>
                    <a:pt x="374650" y="701675"/>
                    <a:pt x="375443" y="753269"/>
                    <a:pt x="376237" y="804863"/>
                  </a:cubicBezTo>
                  <a:lnTo>
                    <a:pt x="352425" y="1526381"/>
                  </a:lnTo>
                  <a:lnTo>
                    <a:pt x="173831" y="1547813"/>
                  </a:lnTo>
                  <a:lnTo>
                    <a:pt x="173831" y="106918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F6CB0C4-424B-45B1-B7E1-D155D67680DF}"/>
                </a:ext>
              </a:extLst>
            </p:cNvPr>
            <p:cNvSpPr/>
            <p:nvPr/>
          </p:nvSpPr>
          <p:spPr>
            <a:xfrm>
              <a:off x="5948364" y="3808414"/>
              <a:ext cx="1474787" cy="892175"/>
            </a:xfrm>
            <a:custGeom>
              <a:avLst/>
              <a:gdLst>
                <a:gd name="connsiteX0" fmla="*/ 461962 w 1473993"/>
                <a:gd name="connsiteY0" fmla="*/ 228600 h 892969"/>
                <a:gd name="connsiteX1" fmla="*/ 52387 w 1473993"/>
                <a:gd name="connsiteY1" fmla="*/ 273844 h 892969"/>
                <a:gd name="connsiteX2" fmla="*/ 0 w 1473993"/>
                <a:gd name="connsiteY2" fmla="*/ 169069 h 892969"/>
                <a:gd name="connsiteX3" fmla="*/ 190500 w 1473993"/>
                <a:gd name="connsiteY3" fmla="*/ 138112 h 892969"/>
                <a:gd name="connsiteX4" fmla="*/ 528637 w 1473993"/>
                <a:gd name="connsiteY4" fmla="*/ 88106 h 892969"/>
                <a:gd name="connsiteX5" fmla="*/ 683418 w 1473993"/>
                <a:gd name="connsiteY5" fmla="*/ 71437 h 892969"/>
                <a:gd name="connsiteX6" fmla="*/ 919162 w 1473993"/>
                <a:gd name="connsiteY6" fmla="*/ 57150 h 892969"/>
                <a:gd name="connsiteX7" fmla="*/ 1083468 w 1473993"/>
                <a:gd name="connsiteY7" fmla="*/ 45244 h 892969"/>
                <a:gd name="connsiteX8" fmla="*/ 1143000 w 1473993"/>
                <a:gd name="connsiteY8" fmla="*/ 33337 h 892969"/>
                <a:gd name="connsiteX9" fmla="*/ 1216818 w 1473993"/>
                <a:gd name="connsiteY9" fmla="*/ 9525 h 892969"/>
                <a:gd name="connsiteX10" fmla="*/ 1231106 w 1473993"/>
                <a:gd name="connsiteY10" fmla="*/ 0 h 892969"/>
                <a:gd name="connsiteX11" fmla="*/ 1250156 w 1473993"/>
                <a:gd name="connsiteY11" fmla="*/ 0 h 892969"/>
                <a:gd name="connsiteX12" fmla="*/ 1290637 w 1473993"/>
                <a:gd name="connsiteY12" fmla="*/ 14287 h 892969"/>
                <a:gd name="connsiteX13" fmla="*/ 1335881 w 1473993"/>
                <a:gd name="connsiteY13" fmla="*/ 38100 h 892969"/>
                <a:gd name="connsiteX14" fmla="*/ 1400175 w 1473993"/>
                <a:gd name="connsiteY14" fmla="*/ 83344 h 892969"/>
                <a:gd name="connsiteX15" fmla="*/ 1443037 w 1473993"/>
                <a:gd name="connsiteY15" fmla="*/ 119062 h 892969"/>
                <a:gd name="connsiteX16" fmla="*/ 1466850 w 1473993"/>
                <a:gd name="connsiteY16" fmla="*/ 145256 h 892969"/>
                <a:gd name="connsiteX17" fmla="*/ 1473993 w 1473993"/>
                <a:gd name="connsiteY17" fmla="*/ 161925 h 892969"/>
                <a:gd name="connsiteX18" fmla="*/ 1473993 w 1473993"/>
                <a:gd name="connsiteY18" fmla="*/ 183356 h 892969"/>
                <a:gd name="connsiteX19" fmla="*/ 1462087 w 1473993"/>
                <a:gd name="connsiteY19" fmla="*/ 219075 h 892969"/>
                <a:gd name="connsiteX20" fmla="*/ 1445418 w 1473993"/>
                <a:gd name="connsiteY20" fmla="*/ 252412 h 892969"/>
                <a:gd name="connsiteX21" fmla="*/ 1412081 w 1473993"/>
                <a:gd name="connsiteY21" fmla="*/ 292894 h 892969"/>
                <a:gd name="connsiteX22" fmla="*/ 1359693 w 1473993"/>
                <a:gd name="connsiteY22" fmla="*/ 507206 h 892969"/>
                <a:gd name="connsiteX23" fmla="*/ 1333500 w 1473993"/>
                <a:gd name="connsiteY23" fmla="*/ 583406 h 892969"/>
                <a:gd name="connsiteX24" fmla="*/ 1293018 w 1473993"/>
                <a:gd name="connsiteY24" fmla="*/ 704850 h 892969"/>
                <a:gd name="connsiteX25" fmla="*/ 1262062 w 1473993"/>
                <a:gd name="connsiteY25" fmla="*/ 792956 h 892969"/>
                <a:gd name="connsiteX26" fmla="*/ 1240631 w 1473993"/>
                <a:gd name="connsiteY26" fmla="*/ 831056 h 892969"/>
                <a:gd name="connsiteX27" fmla="*/ 1214437 w 1473993"/>
                <a:gd name="connsiteY27" fmla="*/ 869156 h 892969"/>
                <a:gd name="connsiteX28" fmla="*/ 1197768 w 1473993"/>
                <a:gd name="connsiteY28" fmla="*/ 885825 h 892969"/>
                <a:gd name="connsiteX29" fmla="*/ 1183481 w 1473993"/>
                <a:gd name="connsiteY29" fmla="*/ 892969 h 892969"/>
                <a:gd name="connsiteX30" fmla="*/ 1164431 w 1473993"/>
                <a:gd name="connsiteY30" fmla="*/ 892969 h 892969"/>
                <a:gd name="connsiteX31" fmla="*/ 1147762 w 1473993"/>
                <a:gd name="connsiteY31" fmla="*/ 881062 h 892969"/>
                <a:gd name="connsiteX32" fmla="*/ 1131093 w 1473993"/>
                <a:gd name="connsiteY32" fmla="*/ 852487 h 892969"/>
                <a:gd name="connsiteX33" fmla="*/ 1116806 w 1473993"/>
                <a:gd name="connsiteY33" fmla="*/ 804862 h 892969"/>
                <a:gd name="connsiteX34" fmla="*/ 1100137 w 1473993"/>
                <a:gd name="connsiteY34" fmla="*/ 719137 h 892969"/>
                <a:gd name="connsiteX35" fmla="*/ 1152525 w 1473993"/>
                <a:gd name="connsiteY35" fmla="*/ 471487 h 892969"/>
                <a:gd name="connsiteX36" fmla="*/ 1185862 w 1473993"/>
                <a:gd name="connsiteY36" fmla="*/ 278606 h 892969"/>
                <a:gd name="connsiteX37" fmla="*/ 1188243 w 1473993"/>
                <a:gd name="connsiteY37" fmla="*/ 238125 h 892969"/>
                <a:gd name="connsiteX38" fmla="*/ 1185862 w 1473993"/>
                <a:gd name="connsiteY38" fmla="*/ 219075 h 892969"/>
                <a:gd name="connsiteX39" fmla="*/ 1178718 w 1473993"/>
                <a:gd name="connsiteY39" fmla="*/ 204787 h 892969"/>
                <a:gd name="connsiteX40" fmla="*/ 1159668 w 1473993"/>
                <a:gd name="connsiteY40" fmla="*/ 192881 h 892969"/>
                <a:gd name="connsiteX41" fmla="*/ 1119187 w 1473993"/>
                <a:gd name="connsiteY41" fmla="*/ 183356 h 892969"/>
                <a:gd name="connsiteX42" fmla="*/ 1050131 w 1473993"/>
                <a:gd name="connsiteY42" fmla="*/ 180975 h 892969"/>
                <a:gd name="connsiteX43" fmla="*/ 816768 w 1473993"/>
                <a:gd name="connsiteY43" fmla="*/ 200025 h 892969"/>
                <a:gd name="connsiteX44" fmla="*/ 461962 w 1473993"/>
                <a:gd name="connsiteY44" fmla="*/ 228600 h 892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473993" h="892969">
                  <a:moveTo>
                    <a:pt x="461962" y="228600"/>
                  </a:moveTo>
                  <a:lnTo>
                    <a:pt x="52387" y="273844"/>
                  </a:lnTo>
                  <a:lnTo>
                    <a:pt x="0" y="169069"/>
                  </a:lnTo>
                  <a:lnTo>
                    <a:pt x="190500" y="138112"/>
                  </a:lnTo>
                  <a:lnTo>
                    <a:pt x="528637" y="88106"/>
                  </a:lnTo>
                  <a:lnTo>
                    <a:pt x="683418" y="71437"/>
                  </a:lnTo>
                  <a:lnTo>
                    <a:pt x="919162" y="57150"/>
                  </a:lnTo>
                  <a:lnTo>
                    <a:pt x="1083468" y="45244"/>
                  </a:lnTo>
                  <a:lnTo>
                    <a:pt x="1143000" y="33337"/>
                  </a:lnTo>
                  <a:lnTo>
                    <a:pt x="1216818" y="9525"/>
                  </a:lnTo>
                  <a:lnTo>
                    <a:pt x="1231106" y="0"/>
                  </a:lnTo>
                  <a:lnTo>
                    <a:pt x="1250156" y="0"/>
                  </a:lnTo>
                  <a:lnTo>
                    <a:pt x="1290637" y="14287"/>
                  </a:lnTo>
                  <a:lnTo>
                    <a:pt x="1335881" y="38100"/>
                  </a:lnTo>
                  <a:lnTo>
                    <a:pt x="1400175" y="83344"/>
                  </a:lnTo>
                  <a:lnTo>
                    <a:pt x="1443037" y="119062"/>
                  </a:lnTo>
                  <a:lnTo>
                    <a:pt x="1466850" y="145256"/>
                  </a:lnTo>
                  <a:lnTo>
                    <a:pt x="1473993" y="161925"/>
                  </a:lnTo>
                  <a:lnTo>
                    <a:pt x="1473993" y="183356"/>
                  </a:lnTo>
                  <a:lnTo>
                    <a:pt x="1462087" y="219075"/>
                  </a:lnTo>
                  <a:lnTo>
                    <a:pt x="1445418" y="252412"/>
                  </a:lnTo>
                  <a:lnTo>
                    <a:pt x="1412081" y="292894"/>
                  </a:lnTo>
                  <a:lnTo>
                    <a:pt x="1359693" y="507206"/>
                  </a:lnTo>
                  <a:lnTo>
                    <a:pt x="1333500" y="583406"/>
                  </a:lnTo>
                  <a:lnTo>
                    <a:pt x="1293018" y="704850"/>
                  </a:lnTo>
                  <a:lnTo>
                    <a:pt x="1262062" y="792956"/>
                  </a:lnTo>
                  <a:lnTo>
                    <a:pt x="1240631" y="831056"/>
                  </a:lnTo>
                  <a:lnTo>
                    <a:pt x="1214437" y="869156"/>
                  </a:lnTo>
                  <a:lnTo>
                    <a:pt x="1197768" y="885825"/>
                  </a:lnTo>
                  <a:lnTo>
                    <a:pt x="1183481" y="892969"/>
                  </a:lnTo>
                  <a:lnTo>
                    <a:pt x="1164431" y="892969"/>
                  </a:lnTo>
                  <a:lnTo>
                    <a:pt x="1147762" y="881062"/>
                  </a:lnTo>
                  <a:lnTo>
                    <a:pt x="1131093" y="852487"/>
                  </a:lnTo>
                  <a:lnTo>
                    <a:pt x="1116806" y="804862"/>
                  </a:lnTo>
                  <a:lnTo>
                    <a:pt x="1100137" y="719137"/>
                  </a:lnTo>
                  <a:lnTo>
                    <a:pt x="1152525" y="471487"/>
                  </a:lnTo>
                  <a:lnTo>
                    <a:pt x="1185862" y="278606"/>
                  </a:lnTo>
                  <a:lnTo>
                    <a:pt x="1188243" y="238125"/>
                  </a:lnTo>
                  <a:lnTo>
                    <a:pt x="1185862" y="219075"/>
                  </a:lnTo>
                  <a:lnTo>
                    <a:pt x="1178718" y="204787"/>
                  </a:lnTo>
                  <a:lnTo>
                    <a:pt x="1159668" y="192881"/>
                  </a:lnTo>
                  <a:lnTo>
                    <a:pt x="1119187" y="183356"/>
                  </a:lnTo>
                  <a:lnTo>
                    <a:pt x="1050131" y="180975"/>
                  </a:lnTo>
                  <a:lnTo>
                    <a:pt x="816768" y="200025"/>
                  </a:lnTo>
                  <a:lnTo>
                    <a:pt x="461962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B6FCCC8-D77F-42A1-BC26-037C7DCA64BA}"/>
                </a:ext>
              </a:extLst>
            </p:cNvPr>
            <p:cNvSpPr/>
            <p:nvPr/>
          </p:nvSpPr>
          <p:spPr>
            <a:xfrm>
              <a:off x="6119813" y="4500563"/>
              <a:ext cx="995362" cy="215900"/>
            </a:xfrm>
            <a:custGeom>
              <a:avLst/>
              <a:gdLst>
                <a:gd name="connsiteX0" fmla="*/ 523875 w 995362"/>
                <a:gd name="connsiteY0" fmla="*/ 150018 h 216693"/>
                <a:gd name="connsiteX1" fmla="*/ 142875 w 995362"/>
                <a:gd name="connsiteY1" fmla="*/ 180975 h 216693"/>
                <a:gd name="connsiteX2" fmla="*/ 85725 w 995362"/>
                <a:gd name="connsiteY2" fmla="*/ 216693 h 216693"/>
                <a:gd name="connsiteX3" fmla="*/ 0 w 995362"/>
                <a:gd name="connsiteY3" fmla="*/ 73818 h 216693"/>
                <a:gd name="connsiteX4" fmla="*/ 319087 w 995362"/>
                <a:gd name="connsiteY4" fmla="*/ 40481 h 216693"/>
                <a:gd name="connsiteX5" fmla="*/ 566737 w 995362"/>
                <a:gd name="connsiteY5" fmla="*/ 19050 h 216693"/>
                <a:gd name="connsiteX6" fmla="*/ 728662 w 995362"/>
                <a:gd name="connsiteY6" fmla="*/ 4762 h 216693"/>
                <a:gd name="connsiteX7" fmla="*/ 981075 w 995362"/>
                <a:gd name="connsiteY7" fmla="*/ 0 h 216693"/>
                <a:gd name="connsiteX8" fmla="*/ 995362 w 995362"/>
                <a:gd name="connsiteY8" fmla="*/ 128587 h 216693"/>
                <a:gd name="connsiteX9" fmla="*/ 523875 w 995362"/>
                <a:gd name="connsiteY9" fmla="*/ 150018 h 21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95362" h="216693">
                  <a:moveTo>
                    <a:pt x="523875" y="150018"/>
                  </a:moveTo>
                  <a:lnTo>
                    <a:pt x="142875" y="180975"/>
                  </a:lnTo>
                  <a:lnTo>
                    <a:pt x="85725" y="216693"/>
                  </a:lnTo>
                  <a:lnTo>
                    <a:pt x="0" y="73818"/>
                  </a:lnTo>
                  <a:lnTo>
                    <a:pt x="319087" y="40481"/>
                  </a:lnTo>
                  <a:lnTo>
                    <a:pt x="566737" y="19050"/>
                  </a:lnTo>
                  <a:lnTo>
                    <a:pt x="728662" y="4762"/>
                  </a:lnTo>
                  <a:lnTo>
                    <a:pt x="981075" y="0"/>
                  </a:lnTo>
                  <a:lnTo>
                    <a:pt x="995362" y="128587"/>
                  </a:lnTo>
                  <a:lnTo>
                    <a:pt x="523875" y="150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D17508DF-B980-40DE-BE45-8A1006E32E85}"/>
                </a:ext>
              </a:extLst>
            </p:cNvPr>
            <p:cNvSpPr/>
            <p:nvPr/>
          </p:nvSpPr>
          <p:spPr>
            <a:xfrm>
              <a:off x="5418138" y="5102225"/>
              <a:ext cx="2455862" cy="293688"/>
            </a:xfrm>
            <a:custGeom>
              <a:avLst/>
              <a:gdLst>
                <a:gd name="connsiteX0" fmla="*/ 1416676 w 2454713"/>
                <a:gd name="connsiteY0" fmla="*/ 190607 h 293638"/>
                <a:gd name="connsiteX1" fmla="*/ 1012279 w 2454713"/>
                <a:gd name="connsiteY1" fmla="*/ 224092 h 293638"/>
                <a:gd name="connsiteX2" fmla="*/ 765005 w 2454713"/>
                <a:gd name="connsiteY2" fmla="*/ 249850 h 293638"/>
                <a:gd name="connsiteX3" fmla="*/ 602731 w 2454713"/>
                <a:gd name="connsiteY3" fmla="*/ 270456 h 293638"/>
                <a:gd name="connsiteX4" fmla="*/ 489397 w 2454713"/>
                <a:gd name="connsiteY4" fmla="*/ 283335 h 293638"/>
                <a:gd name="connsiteX5" fmla="*/ 383790 w 2454713"/>
                <a:gd name="connsiteY5" fmla="*/ 291062 h 293638"/>
                <a:gd name="connsiteX6" fmla="*/ 275608 w 2454713"/>
                <a:gd name="connsiteY6" fmla="*/ 293638 h 293638"/>
                <a:gd name="connsiteX7" fmla="*/ 195759 w 2454713"/>
                <a:gd name="connsiteY7" fmla="*/ 288486 h 293638"/>
                <a:gd name="connsiteX8" fmla="*/ 115910 w 2454713"/>
                <a:gd name="connsiteY8" fmla="*/ 278183 h 293638"/>
                <a:gd name="connsiteX9" fmla="*/ 7727 w 2454713"/>
                <a:gd name="connsiteY9" fmla="*/ 252425 h 293638"/>
                <a:gd name="connsiteX10" fmla="*/ 0 w 2454713"/>
                <a:gd name="connsiteY10" fmla="*/ 56667 h 293638"/>
                <a:gd name="connsiteX11" fmla="*/ 97879 w 2454713"/>
                <a:gd name="connsiteY11" fmla="*/ 100455 h 293638"/>
                <a:gd name="connsiteX12" fmla="*/ 133940 w 2454713"/>
                <a:gd name="connsiteY12" fmla="*/ 115909 h 293638"/>
                <a:gd name="connsiteX13" fmla="*/ 172577 w 2454713"/>
                <a:gd name="connsiteY13" fmla="*/ 128788 h 293638"/>
                <a:gd name="connsiteX14" fmla="*/ 231820 w 2454713"/>
                <a:gd name="connsiteY14" fmla="*/ 139091 h 293638"/>
                <a:gd name="connsiteX15" fmla="*/ 303941 w 2454713"/>
                <a:gd name="connsiteY15" fmla="*/ 141667 h 293638"/>
                <a:gd name="connsiteX16" fmla="*/ 440457 w 2454713"/>
                <a:gd name="connsiteY16" fmla="*/ 139091 h 293638"/>
                <a:gd name="connsiteX17" fmla="*/ 682580 w 2454713"/>
                <a:gd name="connsiteY17" fmla="*/ 121061 h 293638"/>
                <a:gd name="connsiteX18" fmla="*/ 901521 w 2454713"/>
                <a:gd name="connsiteY18" fmla="*/ 100455 h 293638"/>
                <a:gd name="connsiteX19" fmla="*/ 1220917 w 2454713"/>
                <a:gd name="connsiteY19" fmla="*/ 72121 h 293638"/>
                <a:gd name="connsiteX20" fmla="*/ 1640768 w 2454713"/>
                <a:gd name="connsiteY20" fmla="*/ 38636 h 293638"/>
                <a:gd name="connsiteX21" fmla="*/ 2024559 w 2454713"/>
                <a:gd name="connsiteY21" fmla="*/ 12878 h 293638"/>
                <a:gd name="connsiteX22" fmla="*/ 2194560 w 2454713"/>
                <a:gd name="connsiteY22" fmla="*/ 0 h 293638"/>
                <a:gd name="connsiteX23" fmla="*/ 2217742 w 2454713"/>
                <a:gd name="connsiteY23" fmla="*/ 10303 h 293638"/>
                <a:gd name="connsiteX24" fmla="*/ 2269257 w 2454713"/>
                <a:gd name="connsiteY24" fmla="*/ 30909 h 293638"/>
                <a:gd name="connsiteX25" fmla="*/ 2320773 w 2454713"/>
                <a:gd name="connsiteY25" fmla="*/ 46364 h 293638"/>
                <a:gd name="connsiteX26" fmla="*/ 2395470 w 2454713"/>
                <a:gd name="connsiteY26" fmla="*/ 66970 h 293638"/>
                <a:gd name="connsiteX27" fmla="*/ 2444410 w 2454713"/>
                <a:gd name="connsiteY27" fmla="*/ 79849 h 293638"/>
                <a:gd name="connsiteX28" fmla="*/ 2454713 w 2454713"/>
                <a:gd name="connsiteY28" fmla="*/ 208637 h 293638"/>
                <a:gd name="connsiteX29" fmla="*/ 2228045 w 2454713"/>
                <a:gd name="connsiteY29" fmla="*/ 190607 h 293638"/>
                <a:gd name="connsiteX30" fmla="*/ 1975619 w 2454713"/>
                <a:gd name="connsiteY30" fmla="*/ 177728 h 293638"/>
                <a:gd name="connsiteX31" fmla="*/ 1720617 w 2454713"/>
                <a:gd name="connsiteY31" fmla="*/ 180304 h 293638"/>
                <a:gd name="connsiteX32" fmla="*/ 1416676 w 2454713"/>
                <a:gd name="connsiteY32" fmla="*/ 190607 h 2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54713" h="293638">
                  <a:moveTo>
                    <a:pt x="1416676" y="190607"/>
                  </a:moveTo>
                  <a:lnTo>
                    <a:pt x="1012279" y="224092"/>
                  </a:lnTo>
                  <a:lnTo>
                    <a:pt x="765005" y="249850"/>
                  </a:lnTo>
                  <a:lnTo>
                    <a:pt x="602731" y="270456"/>
                  </a:lnTo>
                  <a:lnTo>
                    <a:pt x="489397" y="283335"/>
                  </a:lnTo>
                  <a:lnTo>
                    <a:pt x="383790" y="291062"/>
                  </a:lnTo>
                  <a:lnTo>
                    <a:pt x="275608" y="293638"/>
                  </a:lnTo>
                  <a:lnTo>
                    <a:pt x="195759" y="288486"/>
                  </a:lnTo>
                  <a:lnTo>
                    <a:pt x="115910" y="278183"/>
                  </a:lnTo>
                  <a:lnTo>
                    <a:pt x="7727" y="252425"/>
                  </a:lnTo>
                  <a:lnTo>
                    <a:pt x="0" y="56667"/>
                  </a:lnTo>
                  <a:lnTo>
                    <a:pt x="97879" y="100455"/>
                  </a:lnTo>
                  <a:lnTo>
                    <a:pt x="133940" y="115909"/>
                  </a:lnTo>
                  <a:lnTo>
                    <a:pt x="172577" y="128788"/>
                  </a:lnTo>
                  <a:lnTo>
                    <a:pt x="231820" y="139091"/>
                  </a:lnTo>
                  <a:lnTo>
                    <a:pt x="303941" y="141667"/>
                  </a:lnTo>
                  <a:lnTo>
                    <a:pt x="440457" y="139091"/>
                  </a:lnTo>
                  <a:lnTo>
                    <a:pt x="682580" y="121061"/>
                  </a:lnTo>
                  <a:lnTo>
                    <a:pt x="901521" y="100455"/>
                  </a:lnTo>
                  <a:lnTo>
                    <a:pt x="1220917" y="72121"/>
                  </a:lnTo>
                  <a:lnTo>
                    <a:pt x="1640768" y="38636"/>
                  </a:lnTo>
                  <a:lnTo>
                    <a:pt x="2024559" y="12878"/>
                  </a:lnTo>
                  <a:lnTo>
                    <a:pt x="2194560" y="0"/>
                  </a:lnTo>
                  <a:lnTo>
                    <a:pt x="2217742" y="10303"/>
                  </a:lnTo>
                  <a:lnTo>
                    <a:pt x="2269257" y="30909"/>
                  </a:lnTo>
                  <a:lnTo>
                    <a:pt x="2320773" y="46364"/>
                  </a:lnTo>
                  <a:lnTo>
                    <a:pt x="2395470" y="66970"/>
                  </a:lnTo>
                  <a:lnTo>
                    <a:pt x="2444410" y="79849"/>
                  </a:lnTo>
                  <a:lnTo>
                    <a:pt x="2454713" y="208637"/>
                  </a:lnTo>
                  <a:lnTo>
                    <a:pt x="2228045" y="190607"/>
                  </a:lnTo>
                  <a:lnTo>
                    <a:pt x="1975619" y="177728"/>
                  </a:lnTo>
                  <a:lnTo>
                    <a:pt x="1720617" y="180304"/>
                  </a:lnTo>
                  <a:lnTo>
                    <a:pt x="1416676" y="19060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6385243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78A275A3-5A72-4AFA-9FA4-8BF07A313906}"/>
              </a:ext>
            </a:extLst>
          </p:cNvPr>
          <p:cNvSpPr/>
          <p:nvPr/>
        </p:nvSpPr>
        <p:spPr>
          <a:xfrm>
            <a:off x="3886200" y="2179639"/>
            <a:ext cx="1703388" cy="415925"/>
          </a:xfrm>
          <a:custGeom>
            <a:avLst/>
            <a:gdLst>
              <a:gd name="connsiteX0" fmla="*/ 716756 w 1702594"/>
              <a:gd name="connsiteY0" fmla="*/ 178594 h 416719"/>
              <a:gd name="connsiteX1" fmla="*/ 621506 w 1702594"/>
              <a:gd name="connsiteY1" fmla="*/ 195262 h 416719"/>
              <a:gd name="connsiteX2" fmla="*/ 545306 w 1702594"/>
              <a:gd name="connsiteY2" fmla="*/ 207169 h 416719"/>
              <a:gd name="connsiteX3" fmla="*/ 466725 w 1702594"/>
              <a:gd name="connsiteY3" fmla="*/ 216694 h 416719"/>
              <a:gd name="connsiteX4" fmla="*/ 400050 w 1702594"/>
              <a:gd name="connsiteY4" fmla="*/ 221456 h 416719"/>
              <a:gd name="connsiteX5" fmla="*/ 347663 w 1702594"/>
              <a:gd name="connsiteY5" fmla="*/ 223837 h 416719"/>
              <a:gd name="connsiteX6" fmla="*/ 302419 w 1702594"/>
              <a:gd name="connsiteY6" fmla="*/ 223837 h 416719"/>
              <a:gd name="connsiteX7" fmla="*/ 245269 w 1702594"/>
              <a:gd name="connsiteY7" fmla="*/ 219075 h 416719"/>
              <a:gd name="connsiteX8" fmla="*/ 185738 w 1702594"/>
              <a:gd name="connsiteY8" fmla="*/ 211931 h 416719"/>
              <a:gd name="connsiteX9" fmla="*/ 140494 w 1702594"/>
              <a:gd name="connsiteY9" fmla="*/ 204787 h 416719"/>
              <a:gd name="connsiteX10" fmla="*/ 100013 w 1702594"/>
              <a:gd name="connsiteY10" fmla="*/ 192881 h 416719"/>
              <a:gd name="connsiteX11" fmla="*/ 78581 w 1702594"/>
              <a:gd name="connsiteY11" fmla="*/ 185737 h 416719"/>
              <a:gd name="connsiteX12" fmla="*/ 54769 w 1702594"/>
              <a:gd name="connsiteY12" fmla="*/ 176212 h 416719"/>
              <a:gd name="connsiteX13" fmla="*/ 33338 w 1702594"/>
              <a:gd name="connsiteY13" fmla="*/ 169069 h 416719"/>
              <a:gd name="connsiteX14" fmla="*/ 14288 w 1702594"/>
              <a:gd name="connsiteY14" fmla="*/ 164306 h 416719"/>
              <a:gd name="connsiteX15" fmla="*/ 7144 w 1702594"/>
              <a:gd name="connsiteY15" fmla="*/ 166687 h 416719"/>
              <a:gd name="connsiteX16" fmla="*/ 0 w 1702594"/>
              <a:gd name="connsiteY16" fmla="*/ 171450 h 416719"/>
              <a:gd name="connsiteX17" fmla="*/ 0 w 1702594"/>
              <a:gd name="connsiteY17" fmla="*/ 178594 h 416719"/>
              <a:gd name="connsiteX18" fmla="*/ 4763 w 1702594"/>
              <a:gd name="connsiteY18" fmla="*/ 200025 h 416719"/>
              <a:gd name="connsiteX19" fmla="*/ 14288 w 1702594"/>
              <a:gd name="connsiteY19" fmla="*/ 221456 h 416719"/>
              <a:gd name="connsiteX20" fmla="*/ 28575 w 1702594"/>
              <a:gd name="connsiteY20" fmla="*/ 235744 h 416719"/>
              <a:gd name="connsiteX21" fmla="*/ 73819 w 1702594"/>
              <a:gd name="connsiteY21" fmla="*/ 269081 h 416719"/>
              <a:gd name="connsiteX22" fmla="*/ 150019 w 1702594"/>
              <a:gd name="connsiteY22" fmla="*/ 319087 h 416719"/>
              <a:gd name="connsiteX23" fmla="*/ 207169 w 1702594"/>
              <a:gd name="connsiteY23" fmla="*/ 354806 h 416719"/>
              <a:gd name="connsiteX24" fmla="*/ 271463 w 1702594"/>
              <a:gd name="connsiteY24" fmla="*/ 388144 h 416719"/>
              <a:gd name="connsiteX25" fmla="*/ 321469 w 1702594"/>
              <a:gd name="connsiteY25" fmla="*/ 411956 h 416719"/>
              <a:gd name="connsiteX26" fmla="*/ 354806 w 1702594"/>
              <a:gd name="connsiteY26" fmla="*/ 416719 h 416719"/>
              <a:gd name="connsiteX27" fmla="*/ 464344 w 1702594"/>
              <a:gd name="connsiteY27" fmla="*/ 381000 h 416719"/>
              <a:gd name="connsiteX28" fmla="*/ 571500 w 1702594"/>
              <a:gd name="connsiteY28" fmla="*/ 373856 h 416719"/>
              <a:gd name="connsiteX29" fmla="*/ 678656 w 1702594"/>
              <a:gd name="connsiteY29" fmla="*/ 366712 h 416719"/>
              <a:gd name="connsiteX30" fmla="*/ 790575 w 1702594"/>
              <a:gd name="connsiteY30" fmla="*/ 357187 h 416719"/>
              <a:gd name="connsiteX31" fmla="*/ 923925 w 1702594"/>
              <a:gd name="connsiteY31" fmla="*/ 340519 h 416719"/>
              <a:gd name="connsiteX32" fmla="*/ 1085850 w 1702594"/>
              <a:gd name="connsiteY32" fmla="*/ 314325 h 416719"/>
              <a:gd name="connsiteX33" fmla="*/ 1245394 w 1702594"/>
              <a:gd name="connsiteY33" fmla="*/ 285750 h 416719"/>
              <a:gd name="connsiteX34" fmla="*/ 1421606 w 1702594"/>
              <a:gd name="connsiteY34" fmla="*/ 250031 h 416719"/>
              <a:gd name="connsiteX35" fmla="*/ 1631156 w 1702594"/>
              <a:gd name="connsiteY35" fmla="*/ 204787 h 416719"/>
              <a:gd name="connsiteX36" fmla="*/ 1654969 w 1702594"/>
              <a:gd name="connsiteY36" fmla="*/ 197644 h 416719"/>
              <a:gd name="connsiteX37" fmla="*/ 1671638 w 1702594"/>
              <a:gd name="connsiteY37" fmla="*/ 185737 h 416719"/>
              <a:gd name="connsiteX38" fmla="*/ 1690688 w 1702594"/>
              <a:gd name="connsiteY38" fmla="*/ 166687 h 416719"/>
              <a:gd name="connsiteX39" fmla="*/ 1702594 w 1702594"/>
              <a:gd name="connsiteY39" fmla="*/ 145256 h 416719"/>
              <a:gd name="connsiteX40" fmla="*/ 1702594 w 1702594"/>
              <a:gd name="connsiteY40" fmla="*/ 130969 h 416719"/>
              <a:gd name="connsiteX41" fmla="*/ 1697831 w 1702594"/>
              <a:gd name="connsiteY41" fmla="*/ 111919 h 416719"/>
              <a:gd name="connsiteX42" fmla="*/ 1688306 w 1702594"/>
              <a:gd name="connsiteY42" fmla="*/ 97631 h 416719"/>
              <a:gd name="connsiteX43" fmla="*/ 1666875 w 1702594"/>
              <a:gd name="connsiteY43" fmla="*/ 78581 h 416719"/>
              <a:gd name="connsiteX44" fmla="*/ 1635919 w 1702594"/>
              <a:gd name="connsiteY44" fmla="*/ 61912 h 416719"/>
              <a:gd name="connsiteX45" fmla="*/ 1595438 w 1702594"/>
              <a:gd name="connsiteY45" fmla="*/ 45244 h 416719"/>
              <a:gd name="connsiteX46" fmla="*/ 1540669 w 1702594"/>
              <a:gd name="connsiteY46" fmla="*/ 26194 h 416719"/>
              <a:gd name="connsiteX47" fmla="*/ 1497806 w 1702594"/>
              <a:gd name="connsiteY47" fmla="*/ 14287 h 416719"/>
              <a:gd name="connsiteX48" fmla="*/ 1450181 w 1702594"/>
              <a:gd name="connsiteY48" fmla="*/ 7144 h 416719"/>
              <a:gd name="connsiteX49" fmla="*/ 1397794 w 1702594"/>
              <a:gd name="connsiteY49" fmla="*/ 2381 h 416719"/>
              <a:gd name="connsiteX50" fmla="*/ 1362075 w 1702594"/>
              <a:gd name="connsiteY50" fmla="*/ 0 h 416719"/>
              <a:gd name="connsiteX51" fmla="*/ 1345406 w 1702594"/>
              <a:gd name="connsiteY51" fmla="*/ 4762 h 416719"/>
              <a:gd name="connsiteX52" fmla="*/ 1266825 w 1702594"/>
              <a:gd name="connsiteY52" fmla="*/ 42862 h 416719"/>
              <a:gd name="connsiteX53" fmla="*/ 1231106 w 1702594"/>
              <a:gd name="connsiteY53" fmla="*/ 61912 h 416719"/>
              <a:gd name="connsiteX54" fmla="*/ 1207294 w 1702594"/>
              <a:gd name="connsiteY54" fmla="*/ 71437 h 416719"/>
              <a:gd name="connsiteX55" fmla="*/ 1104900 w 1702594"/>
              <a:gd name="connsiteY55" fmla="*/ 95250 h 416719"/>
              <a:gd name="connsiteX56" fmla="*/ 954881 w 1702594"/>
              <a:gd name="connsiteY56" fmla="*/ 130969 h 416719"/>
              <a:gd name="connsiteX57" fmla="*/ 809625 w 1702594"/>
              <a:gd name="connsiteY57" fmla="*/ 161925 h 416719"/>
              <a:gd name="connsiteX58" fmla="*/ 716756 w 1702594"/>
              <a:gd name="connsiteY58" fmla="*/ 178594 h 416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02594" h="416719">
                <a:moveTo>
                  <a:pt x="716756" y="178594"/>
                </a:moveTo>
                <a:lnTo>
                  <a:pt x="621506" y="195262"/>
                </a:lnTo>
                <a:lnTo>
                  <a:pt x="545306" y="207169"/>
                </a:lnTo>
                <a:lnTo>
                  <a:pt x="466725" y="216694"/>
                </a:lnTo>
                <a:lnTo>
                  <a:pt x="400050" y="221456"/>
                </a:lnTo>
                <a:lnTo>
                  <a:pt x="347663" y="223837"/>
                </a:lnTo>
                <a:lnTo>
                  <a:pt x="302419" y="223837"/>
                </a:lnTo>
                <a:lnTo>
                  <a:pt x="245269" y="219075"/>
                </a:lnTo>
                <a:lnTo>
                  <a:pt x="185738" y="211931"/>
                </a:lnTo>
                <a:lnTo>
                  <a:pt x="140494" y="204787"/>
                </a:lnTo>
                <a:lnTo>
                  <a:pt x="100013" y="192881"/>
                </a:lnTo>
                <a:lnTo>
                  <a:pt x="78581" y="185737"/>
                </a:lnTo>
                <a:lnTo>
                  <a:pt x="54769" y="176212"/>
                </a:lnTo>
                <a:lnTo>
                  <a:pt x="33338" y="169069"/>
                </a:lnTo>
                <a:lnTo>
                  <a:pt x="14288" y="164306"/>
                </a:lnTo>
                <a:lnTo>
                  <a:pt x="7144" y="166687"/>
                </a:lnTo>
                <a:lnTo>
                  <a:pt x="0" y="171450"/>
                </a:lnTo>
                <a:lnTo>
                  <a:pt x="0" y="178594"/>
                </a:lnTo>
                <a:lnTo>
                  <a:pt x="4763" y="200025"/>
                </a:lnTo>
                <a:lnTo>
                  <a:pt x="14288" y="221456"/>
                </a:lnTo>
                <a:lnTo>
                  <a:pt x="28575" y="235744"/>
                </a:lnTo>
                <a:lnTo>
                  <a:pt x="73819" y="269081"/>
                </a:lnTo>
                <a:lnTo>
                  <a:pt x="150019" y="319087"/>
                </a:lnTo>
                <a:lnTo>
                  <a:pt x="207169" y="354806"/>
                </a:lnTo>
                <a:lnTo>
                  <a:pt x="271463" y="388144"/>
                </a:lnTo>
                <a:lnTo>
                  <a:pt x="321469" y="411956"/>
                </a:lnTo>
                <a:lnTo>
                  <a:pt x="354806" y="416719"/>
                </a:lnTo>
                <a:lnTo>
                  <a:pt x="464344" y="381000"/>
                </a:lnTo>
                <a:lnTo>
                  <a:pt x="571500" y="373856"/>
                </a:lnTo>
                <a:lnTo>
                  <a:pt x="678656" y="366712"/>
                </a:lnTo>
                <a:lnTo>
                  <a:pt x="790575" y="357187"/>
                </a:lnTo>
                <a:lnTo>
                  <a:pt x="923925" y="340519"/>
                </a:lnTo>
                <a:lnTo>
                  <a:pt x="1085850" y="314325"/>
                </a:lnTo>
                <a:lnTo>
                  <a:pt x="1245394" y="285750"/>
                </a:lnTo>
                <a:lnTo>
                  <a:pt x="1421606" y="250031"/>
                </a:lnTo>
                <a:lnTo>
                  <a:pt x="1631156" y="204787"/>
                </a:lnTo>
                <a:lnTo>
                  <a:pt x="1654969" y="197644"/>
                </a:lnTo>
                <a:lnTo>
                  <a:pt x="1671638" y="185737"/>
                </a:lnTo>
                <a:lnTo>
                  <a:pt x="1690688" y="166687"/>
                </a:lnTo>
                <a:lnTo>
                  <a:pt x="1702594" y="145256"/>
                </a:lnTo>
                <a:lnTo>
                  <a:pt x="1702594" y="130969"/>
                </a:lnTo>
                <a:lnTo>
                  <a:pt x="1697831" y="111919"/>
                </a:lnTo>
                <a:lnTo>
                  <a:pt x="1688306" y="97631"/>
                </a:lnTo>
                <a:lnTo>
                  <a:pt x="1666875" y="78581"/>
                </a:lnTo>
                <a:lnTo>
                  <a:pt x="1635919" y="61912"/>
                </a:lnTo>
                <a:lnTo>
                  <a:pt x="1595438" y="45244"/>
                </a:lnTo>
                <a:lnTo>
                  <a:pt x="1540669" y="26194"/>
                </a:lnTo>
                <a:lnTo>
                  <a:pt x="1497806" y="14287"/>
                </a:lnTo>
                <a:lnTo>
                  <a:pt x="1450181" y="7144"/>
                </a:lnTo>
                <a:lnTo>
                  <a:pt x="1397794" y="2381"/>
                </a:lnTo>
                <a:lnTo>
                  <a:pt x="1362075" y="0"/>
                </a:lnTo>
                <a:lnTo>
                  <a:pt x="1345406" y="4762"/>
                </a:lnTo>
                <a:lnTo>
                  <a:pt x="1266825" y="42862"/>
                </a:lnTo>
                <a:lnTo>
                  <a:pt x="1231106" y="61912"/>
                </a:lnTo>
                <a:lnTo>
                  <a:pt x="1207294" y="71437"/>
                </a:lnTo>
                <a:lnTo>
                  <a:pt x="1104900" y="95250"/>
                </a:lnTo>
                <a:lnTo>
                  <a:pt x="954881" y="130969"/>
                </a:lnTo>
                <a:lnTo>
                  <a:pt x="809625" y="161925"/>
                </a:lnTo>
                <a:lnTo>
                  <a:pt x="716756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CC44DA7-503B-44C6-899C-F6475E68BF22}"/>
              </a:ext>
            </a:extLst>
          </p:cNvPr>
          <p:cNvSpPr/>
          <p:nvPr/>
        </p:nvSpPr>
        <p:spPr>
          <a:xfrm>
            <a:off x="4249738" y="3602038"/>
            <a:ext cx="425450" cy="1416050"/>
          </a:xfrm>
          <a:custGeom>
            <a:avLst/>
            <a:gdLst>
              <a:gd name="connsiteX0" fmla="*/ 169069 w 423863"/>
              <a:gd name="connsiteY0" fmla="*/ 561975 h 1414463"/>
              <a:gd name="connsiteX1" fmla="*/ 154782 w 423863"/>
              <a:gd name="connsiteY1" fmla="*/ 397669 h 1414463"/>
              <a:gd name="connsiteX2" fmla="*/ 140494 w 423863"/>
              <a:gd name="connsiteY2" fmla="*/ 259557 h 1414463"/>
              <a:gd name="connsiteX3" fmla="*/ 130969 w 423863"/>
              <a:gd name="connsiteY3" fmla="*/ 228600 h 1414463"/>
              <a:gd name="connsiteX4" fmla="*/ 114300 w 423863"/>
              <a:gd name="connsiteY4" fmla="*/ 202407 h 1414463"/>
              <a:gd name="connsiteX5" fmla="*/ 85725 w 423863"/>
              <a:gd name="connsiteY5" fmla="*/ 166688 h 1414463"/>
              <a:gd name="connsiteX6" fmla="*/ 61913 w 423863"/>
              <a:gd name="connsiteY6" fmla="*/ 142875 h 1414463"/>
              <a:gd name="connsiteX7" fmla="*/ 35719 w 423863"/>
              <a:gd name="connsiteY7" fmla="*/ 121444 h 1414463"/>
              <a:gd name="connsiteX8" fmla="*/ 0 w 423863"/>
              <a:gd name="connsiteY8" fmla="*/ 92869 h 1414463"/>
              <a:gd name="connsiteX9" fmla="*/ 33338 w 423863"/>
              <a:gd name="connsiteY9" fmla="*/ 0 h 1414463"/>
              <a:gd name="connsiteX10" fmla="*/ 100013 w 423863"/>
              <a:gd name="connsiteY10" fmla="*/ 7144 h 1414463"/>
              <a:gd name="connsiteX11" fmla="*/ 133350 w 423863"/>
              <a:gd name="connsiteY11" fmla="*/ 9525 h 1414463"/>
              <a:gd name="connsiteX12" fmla="*/ 176213 w 423863"/>
              <a:gd name="connsiteY12" fmla="*/ 19050 h 1414463"/>
              <a:gd name="connsiteX13" fmla="*/ 216694 w 423863"/>
              <a:gd name="connsiteY13" fmla="*/ 30957 h 1414463"/>
              <a:gd name="connsiteX14" fmla="*/ 254794 w 423863"/>
              <a:gd name="connsiteY14" fmla="*/ 47625 h 1414463"/>
              <a:gd name="connsiteX15" fmla="*/ 295275 w 423863"/>
              <a:gd name="connsiteY15" fmla="*/ 69057 h 1414463"/>
              <a:gd name="connsiteX16" fmla="*/ 316707 w 423863"/>
              <a:gd name="connsiteY16" fmla="*/ 88107 h 1414463"/>
              <a:gd name="connsiteX17" fmla="*/ 345282 w 423863"/>
              <a:gd name="connsiteY17" fmla="*/ 233363 h 1414463"/>
              <a:gd name="connsiteX18" fmla="*/ 352425 w 423863"/>
              <a:gd name="connsiteY18" fmla="*/ 295275 h 1414463"/>
              <a:gd name="connsiteX19" fmla="*/ 366713 w 423863"/>
              <a:gd name="connsiteY19" fmla="*/ 423863 h 1414463"/>
              <a:gd name="connsiteX20" fmla="*/ 383382 w 423863"/>
              <a:gd name="connsiteY20" fmla="*/ 650082 h 1414463"/>
              <a:gd name="connsiteX21" fmla="*/ 400050 w 423863"/>
              <a:gd name="connsiteY21" fmla="*/ 883444 h 1414463"/>
              <a:gd name="connsiteX22" fmla="*/ 409575 w 423863"/>
              <a:gd name="connsiteY22" fmla="*/ 1107282 h 1414463"/>
              <a:gd name="connsiteX23" fmla="*/ 409575 w 423863"/>
              <a:gd name="connsiteY23" fmla="*/ 1193007 h 1414463"/>
              <a:gd name="connsiteX24" fmla="*/ 419100 w 423863"/>
              <a:gd name="connsiteY24" fmla="*/ 1247775 h 1414463"/>
              <a:gd name="connsiteX25" fmla="*/ 423863 w 423863"/>
              <a:gd name="connsiteY25" fmla="*/ 1281113 h 1414463"/>
              <a:gd name="connsiteX26" fmla="*/ 423863 w 423863"/>
              <a:gd name="connsiteY26" fmla="*/ 1323975 h 1414463"/>
              <a:gd name="connsiteX27" fmla="*/ 411957 w 423863"/>
              <a:gd name="connsiteY27" fmla="*/ 1366838 h 1414463"/>
              <a:gd name="connsiteX28" fmla="*/ 392907 w 423863"/>
              <a:gd name="connsiteY28" fmla="*/ 1395413 h 1414463"/>
              <a:gd name="connsiteX29" fmla="*/ 371475 w 423863"/>
              <a:gd name="connsiteY29" fmla="*/ 1412082 h 1414463"/>
              <a:gd name="connsiteX30" fmla="*/ 357188 w 423863"/>
              <a:gd name="connsiteY30" fmla="*/ 1414463 h 1414463"/>
              <a:gd name="connsiteX31" fmla="*/ 326232 w 423863"/>
              <a:gd name="connsiteY31" fmla="*/ 1402557 h 1414463"/>
              <a:gd name="connsiteX32" fmla="*/ 297657 w 423863"/>
              <a:gd name="connsiteY32" fmla="*/ 1376363 h 1414463"/>
              <a:gd name="connsiteX33" fmla="*/ 254794 w 423863"/>
              <a:gd name="connsiteY33" fmla="*/ 1331119 h 1414463"/>
              <a:gd name="connsiteX34" fmla="*/ 211932 w 423863"/>
              <a:gd name="connsiteY34" fmla="*/ 1271588 h 1414463"/>
              <a:gd name="connsiteX35" fmla="*/ 188119 w 423863"/>
              <a:gd name="connsiteY35" fmla="*/ 1233488 h 1414463"/>
              <a:gd name="connsiteX36" fmla="*/ 192882 w 423863"/>
              <a:gd name="connsiteY36" fmla="*/ 1202532 h 1414463"/>
              <a:gd name="connsiteX37" fmla="*/ 200025 w 423863"/>
              <a:gd name="connsiteY37" fmla="*/ 1143000 h 1414463"/>
              <a:gd name="connsiteX38" fmla="*/ 207169 w 423863"/>
              <a:gd name="connsiteY38" fmla="*/ 1047750 h 1414463"/>
              <a:gd name="connsiteX39" fmla="*/ 207169 w 423863"/>
              <a:gd name="connsiteY39" fmla="*/ 981075 h 1414463"/>
              <a:gd name="connsiteX40" fmla="*/ 190500 w 423863"/>
              <a:gd name="connsiteY40" fmla="*/ 809625 h 1414463"/>
              <a:gd name="connsiteX41" fmla="*/ 169069 w 423863"/>
              <a:gd name="connsiteY41" fmla="*/ 561975 h 1414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23863" h="1414463">
                <a:moveTo>
                  <a:pt x="169069" y="561975"/>
                </a:moveTo>
                <a:lnTo>
                  <a:pt x="154782" y="397669"/>
                </a:lnTo>
                <a:lnTo>
                  <a:pt x="140494" y="259557"/>
                </a:lnTo>
                <a:lnTo>
                  <a:pt x="130969" y="228600"/>
                </a:lnTo>
                <a:lnTo>
                  <a:pt x="114300" y="202407"/>
                </a:lnTo>
                <a:lnTo>
                  <a:pt x="85725" y="166688"/>
                </a:lnTo>
                <a:lnTo>
                  <a:pt x="61913" y="142875"/>
                </a:lnTo>
                <a:lnTo>
                  <a:pt x="35719" y="121444"/>
                </a:lnTo>
                <a:lnTo>
                  <a:pt x="0" y="92869"/>
                </a:lnTo>
                <a:lnTo>
                  <a:pt x="33338" y="0"/>
                </a:lnTo>
                <a:lnTo>
                  <a:pt x="100013" y="7144"/>
                </a:lnTo>
                <a:lnTo>
                  <a:pt x="133350" y="9525"/>
                </a:lnTo>
                <a:lnTo>
                  <a:pt x="176213" y="19050"/>
                </a:lnTo>
                <a:lnTo>
                  <a:pt x="216694" y="30957"/>
                </a:lnTo>
                <a:lnTo>
                  <a:pt x="254794" y="47625"/>
                </a:lnTo>
                <a:lnTo>
                  <a:pt x="295275" y="69057"/>
                </a:lnTo>
                <a:lnTo>
                  <a:pt x="316707" y="88107"/>
                </a:lnTo>
                <a:lnTo>
                  <a:pt x="345282" y="233363"/>
                </a:lnTo>
                <a:lnTo>
                  <a:pt x="352425" y="295275"/>
                </a:lnTo>
                <a:lnTo>
                  <a:pt x="366713" y="423863"/>
                </a:lnTo>
                <a:lnTo>
                  <a:pt x="383382" y="650082"/>
                </a:lnTo>
                <a:lnTo>
                  <a:pt x="400050" y="883444"/>
                </a:lnTo>
                <a:lnTo>
                  <a:pt x="409575" y="1107282"/>
                </a:lnTo>
                <a:lnTo>
                  <a:pt x="409575" y="1193007"/>
                </a:lnTo>
                <a:lnTo>
                  <a:pt x="419100" y="1247775"/>
                </a:lnTo>
                <a:lnTo>
                  <a:pt x="423863" y="1281113"/>
                </a:lnTo>
                <a:lnTo>
                  <a:pt x="423863" y="1323975"/>
                </a:lnTo>
                <a:lnTo>
                  <a:pt x="411957" y="1366838"/>
                </a:lnTo>
                <a:lnTo>
                  <a:pt x="392907" y="1395413"/>
                </a:lnTo>
                <a:lnTo>
                  <a:pt x="371475" y="1412082"/>
                </a:lnTo>
                <a:lnTo>
                  <a:pt x="357188" y="1414463"/>
                </a:lnTo>
                <a:lnTo>
                  <a:pt x="326232" y="1402557"/>
                </a:lnTo>
                <a:lnTo>
                  <a:pt x="297657" y="1376363"/>
                </a:lnTo>
                <a:lnTo>
                  <a:pt x="254794" y="1331119"/>
                </a:lnTo>
                <a:lnTo>
                  <a:pt x="211932" y="1271588"/>
                </a:lnTo>
                <a:lnTo>
                  <a:pt x="188119" y="1233488"/>
                </a:lnTo>
                <a:lnTo>
                  <a:pt x="192882" y="1202532"/>
                </a:lnTo>
                <a:lnTo>
                  <a:pt x="200025" y="1143000"/>
                </a:lnTo>
                <a:lnTo>
                  <a:pt x="207169" y="1047750"/>
                </a:lnTo>
                <a:lnTo>
                  <a:pt x="207169" y="981075"/>
                </a:lnTo>
                <a:lnTo>
                  <a:pt x="190500" y="809625"/>
                </a:lnTo>
                <a:lnTo>
                  <a:pt x="169069" y="56197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DBC5F52D-4DAA-4D41-A03C-40A4B5EC7603}"/>
              </a:ext>
            </a:extLst>
          </p:cNvPr>
          <p:cNvSpPr/>
          <p:nvPr/>
        </p:nvSpPr>
        <p:spPr>
          <a:xfrm>
            <a:off x="5276850" y="2387601"/>
            <a:ext cx="901700" cy="3198813"/>
          </a:xfrm>
          <a:custGeom>
            <a:avLst/>
            <a:gdLst>
              <a:gd name="connsiteX0" fmla="*/ 893712 w 901987"/>
              <a:gd name="connsiteY0" fmla="*/ 633046 h 3198331"/>
              <a:gd name="connsiteX1" fmla="*/ 901987 w 901987"/>
              <a:gd name="connsiteY1" fmla="*/ 471682 h 3198331"/>
              <a:gd name="connsiteX2" fmla="*/ 901987 w 901987"/>
              <a:gd name="connsiteY2" fmla="*/ 285492 h 3198331"/>
              <a:gd name="connsiteX3" fmla="*/ 860612 w 901987"/>
              <a:gd name="connsiteY3" fmla="*/ 128264 h 3198331"/>
              <a:gd name="connsiteX4" fmla="*/ 806824 w 901987"/>
              <a:gd name="connsiteY4" fmla="*/ 103439 h 3198331"/>
              <a:gd name="connsiteX5" fmla="*/ 744760 w 901987"/>
              <a:gd name="connsiteY5" fmla="*/ 74476 h 3198331"/>
              <a:gd name="connsiteX6" fmla="*/ 678559 w 901987"/>
              <a:gd name="connsiteY6" fmla="*/ 45513 h 3198331"/>
              <a:gd name="connsiteX7" fmla="*/ 612358 w 901987"/>
              <a:gd name="connsiteY7" fmla="*/ 24825 h 3198331"/>
              <a:gd name="connsiteX8" fmla="*/ 562708 w 901987"/>
              <a:gd name="connsiteY8" fmla="*/ 12413 h 3198331"/>
              <a:gd name="connsiteX9" fmla="*/ 529607 w 901987"/>
              <a:gd name="connsiteY9" fmla="*/ 0 h 3198331"/>
              <a:gd name="connsiteX10" fmla="*/ 521332 w 901987"/>
              <a:gd name="connsiteY10" fmla="*/ 0 h 3198331"/>
              <a:gd name="connsiteX11" fmla="*/ 521332 w 901987"/>
              <a:gd name="connsiteY11" fmla="*/ 0 h 3198331"/>
              <a:gd name="connsiteX12" fmla="*/ 508919 w 901987"/>
              <a:gd name="connsiteY12" fmla="*/ 4138 h 3198331"/>
              <a:gd name="connsiteX13" fmla="*/ 504782 w 901987"/>
              <a:gd name="connsiteY13" fmla="*/ 16550 h 3198331"/>
              <a:gd name="connsiteX14" fmla="*/ 517195 w 901987"/>
              <a:gd name="connsiteY14" fmla="*/ 49651 h 3198331"/>
              <a:gd name="connsiteX15" fmla="*/ 542020 w 901987"/>
              <a:gd name="connsiteY15" fmla="*/ 86889 h 3198331"/>
              <a:gd name="connsiteX16" fmla="*/ 566845 w 901987"/>
              <a:gd name="connsiteY16" fmla="*/ 119989 h 3198331"/>
              <a:gd name="connsiteX17" fmla="*/ 599946 w 901987"/>
              <a:gd name="connsiteY17" fmla="*/ 161365 h 3198331"/>
              <a:gd name="connsiteX18" fmla="*/ 616496 w 901987"/>
              <a:gd name="connsiteY18" fmla="*/ 182053 h 3198331"/>
              <a:gd name="connsiteX19" fmla="*/ 624771 w 901987"/>
              <a:gd name="connsiteY19" fmla="*/ 202740 h 3198331"/>
              <a:gd name="connsiteX20" fmla="*/ 633046 w 901987"/>
              <a:gd name="connsiteY20" fmla="*/ 302042 h 3198331"/>
              <a:gd name="connsiteX21" fmla="*/ 633046 w 901987"/>
              <a:gd name="connsiteY21" fmla="*/ 475819 h 3198331"/>
              <a:gd name="connsiteX22" fmla="*/ 633046 w 901987"/>
              <a:gd name="connsiteY22" fmla="*/ 686835 h 3198331"/>
              <a:gd name="connsiteX23" fmla="*/ 624771 w 901987"/>
              <a:gd name="connsiteY23" fmla="*/ 976463 h 3198331"/>
              <a:gd name="connsiteX24" fmla="*/ 612358 w 901987"/>
              <a:gd name="connsiteY24" fmla="*/ 1228854 h 3198331"/>
              <a:gd name="connsiteX25" fmla="*/ 595808 w 901987"/>
              <a:gd name="connsiteY25" fmla="*/ 1435732 h 3198331"/>
              <a:gd name="connsiteX26" fmla="*/ 579258 w 901987"/>
              <a:gd name="connsiteY26" fmla="*/ 1613647 h 3198331"/>
              <a:gd name="connsiteX27" fmla="*/ 558570 w 901987"/>
              <a:gd name="connsiteY27" fmla="*/ 1758462 h 3198331"/>
              <a:gd name="connsiteX28" fmla="*/ 533745 w 901987"/>
              <a:gd name="connsiteY28" fmla="*/ 1886726 h 3198331"/>
              <a:gd name="connsiteX29" fmla="*/ 508919 w 901987"/>
              <a:gd name="connsiteY29" fmla="*/ 1986027 h 3198331"/>
              <a:gd name="connsiteX30" fmla="*/ 484094 w 901987"/>
              <a:gd name="connsiteY30" fmla="*/ 2077054 h 3198331"/>
              <a:gd name="connsiteX31" fmla="*/ 438581 w 901987"/>
              <a:gd name="connsiteY31" fmla="*/ 2226006 h 3198331"/>
              <a:gd name="connsiteX32" fmla="*/ 384793 w 901987"/>
              <a:gd name="connsiteY32" fmla="*/ 2370820 h 3198331"/>
              <a:gd name="connsiteX33" fmla="*/ 331005 w 901987"/>
              <a:gd name="connsiteY33" fmla="*/ 2515635 h 3198331"/>
              <a:gd name="connsiteX34" fmla="*/ 252391 w 901987"/>
              <a:gd name="connsiteY34" fmla="*/ 2693549 h 3198331"/>
              <a:gd name="connsiteX35" fmla="*/ 169640 w 901987"/>
              <a:gd name="connsiteY35" fmla="*/ 2863189 h 3198331"/>
              <a:gd name="connsiteX36" fmla="*/ 74476 w 901987"/>
              <a:gd name="connsiteY36" fmla="*/ 3028692 h 3198331"/>
              <a:gd name="connsiteX37" fmla="*/ 16550 w 901987"/>
              <a:gd name="connsiteY37" fmla="*/ 3127993 h 3198331"/>
              <a:gd name="connsiteX38" fmla="*/ 0 w 901987"/>
              <a:gd name="connsiteY38" fmla="*/ 3165231 h 3198331"/>
              <a:gd name="connsiteX39" fmla="*/ 0 w 901987"/>
              <a:gd name="connsiteY39" fmla="*/ 3185919 h 3198331"/>
              <a:gd name="connsiteX40" fmla="*/ 12413 w 901987"/>
              <a:gd name="connsiteY40" fmla="*/ 3198331 h 3198331"/>
              <a:gd name="connsiteX41" fmla="*/ 28963 w 901987"/>
              <a:gd name="connsiteY41" fmla="*/ 3198331 h 3198331"/>
              <a:gd name="connsiteX42" fmla="*/ 53788 w 901987"/>
              <a:gd name="connsiteY42" fmla="*/ 3181781 h 3198331"/>
              <a:gd name="connsiteX43" fmla="*/ 111714 w 901987"/>
              <a:gd name="connsiteY43" fmla="*/ 3115580 h 3198331"/>
              <a:gd name="connsiteX44" fmla="*/ 194465 w 901987"/>
              <a:gd name="connsiteY44" fmla="*/ 3012141 h 3198331"/>
              <a:gd name="connsiteX45" fmla="*/ 273079 w 901987"/>
              <a:gd name="connsiteY45" fmla="*/ 2904565 h 3198331"/>
              <a:gd name="connsiteX46" fmla="*/ 355830 w 901987"/>
              <a:gd name="connsiteY46" fmla="*/ 2776301 h 3198331"/>
              <a:gd name="connsiteX47" fmla="*/ 434443 w 901987"/>
              <a:gd name="connsiteY47" fmla="*/ 2639761 h 3198331"/>
              <a:gd name="connsiteX48" fmla="*/ 500644 w 901987"/>
              <a:gd name="connsiteY48" fmla="*/ 2511497 h 3198331"/>
              <a:gd name="connsiteX49" fmla="*/ 554433 w 901987"/>
              <a:gd name="connsiteY49" fmla="*/ 2395645 h 3198331"/>
              <a:gd name="connsiteX50" fmla="*/ 595808 w 901987"/>
              <a:gd name="connsiteY50" fmla="*/ 2308757 h 3198331"/>
              <a:gd name="connsiteX51" fmla="*/ 645459 w 901987"/>
              <a:gd name="connsiteY51" fmla="*/ 2188768 h 3198331"/>
              <a:gd name="connsiteX52" fmla="*/ 707522 w 901987"/>
              <a:gd name="connsiteY52" fmla="*/ 2027403 h 3198331"/>
              <a:gd name="connsiteX53" fmla="*/ 744760 w 901987"/>
              <a:gd name="connsiteY53" fmla="*/ 1915689 h 3198331"/>
              <a:gd name="connsiteX54" fmla="*/ 777861 w 901987"/>
              <a:gd name="connsiteY54" fmla="*/ 1799837 h 3198331"/>
              <a:gd name="connsiteX55" fmla="*/ 794411 w 901987"/>
              <a:gd name="connsiteY55" fmla="*/ 1712949 h 3198331"/>
              <a:gd name="connsiteX56" fmla="*/ 819236 w 901987"/>
              <a:gd name="connsiteY56" fmla="*/ 1576409 h 3198331"/>
              <a:gd name="connsiteX57" fmla="*/ 839924 w 901987"/>
              <a:gd name="connsiteY57" fmla="*/ 1460558 h 3198331"/>
              <a:gd name="connsiteX58" fmla="*/ 856474 w 901987"/>
              <a:gd name="connsiteY58" fmla="*/ 1319881 h 3198331"/>
              <a:gd name="connsiteX59" fmla="*/ 877162 w 901987"/>
              <a:gd name="connsiteY59" fmla="*/ 1100590 h 3198331"/>
              <a:gd name="connsiteX60" fmla="*/ 893712 w 901987"/>
              <a:gd name="connsiteY60" fmla="*/ 815099 h 3198331"/>
              <a:gd name="connsiteX61" fmla="*/ 893712 w 901987"/>
              <a:gd name="connsiteY61" fmla="*/ 633046 h 3198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901987" h="3198331">
                <a:moveTo>
                  <a:pt x="893712" y="633046"/>
                </a:moveTo>
                <a:lnTo>
                  <a:pt x="901987" y="471682"/>
                </a:lnTo>
                <a:lnTo>
                  <a:pt x="901987" y="285492"/>
                </a:lnTo>
                <a:lnTo>
                  <a:pt x="860612" y="128264"/>
                </a:lnTo>
                <a:lnTo>
                  <a:pt x="806824" y="103439"/>
                </a:lnTo>
                <a:lnTo>
                  <a:pt x="744760" y="74476"/>
                </a:lnTo>
                <a:lnTo>
                  <a:pt x="678559" y="45513"/>
                </a:lnTo>
                <a:lnTo>
                  <a:pt x="612358" y="24825"/>
                </a:lnTo>
                <a:lnTo>
                  <a:pt x="562708" y="12413"/>
                </a:lnTo>
                <a:lnTo>
                  <a:pt x="529607" y="0"/>
                </a:lnTo>
                <a:lnTo>
                  <a:pt x="521332" y="0"/>
                </a:lnTo>
                <a:lnTo>
                  <a:pt x="521332" y="0"/>
                </a:lnTo>
                <a:lnTo>
                  <a:pt x="508919" y="4138"/>
                </a:lnTo>
                <a:lnTo>
                  <a:pt x="504782" y="16550"/>
                </a:lnTo>
                <a:lnTo>
                  <a:pt x="517195" y="49651"/>
                </a:lnTo>
                <a:lnTo>
                  <a:pt x="542020" y="86889"/>
                </a:lnTo>
                <a:lnTo>
                  <a:pt x="566845" y="119989"/>
                </a:lnTo>
                <a:lnTo>
                  <a:pt x="599946" y="161365"/>
                </a:lnTo>
                <a:lnTo>
                  <a:pt x="616496" y="182053"/>
                </a:lnTo>
                <a:lnTo>
                  <a:pt x="624771" y="202740"/>
                </a:lnTo>
                <a:lnTo>
                  <a:pt x="633046" y="302042"/>
                </a:lnTo>
                <a:lnTo>
                  <a:pt x="633046" y="475819"/>
                </a:lnTo>
                <a:lnTo>
                  <a:pt x="633046" y="686835"/>
                </a:lnTo>
                <a:lnTo>
                  <a:pt x="624771" y="976463"/>
                </a:lnTo>
                <a:lnTo>
                  <a:pt x="612358" y="1228854"/>
                </a:lnTo>
                <a:lnTo>
                  <a:pt x="595808" y="1435732"/>
                </a:lnTo>
                <a:lnTo>
                  <a:pt x="579258" y="1613647"/>
                </a:lnTo>
                <a:lnTo>
                  <a:pt x="558570" y="1758462"/>
                </a:lnTo>
                <a:lnTo>
                  <a:pt x="533745" y="1886726"/>
                </a:lnTo>
                <a:lnTo>
                  <a:pt x="508919" y="1986027"/>
                </a:lnTo>
                <a:lnTo>
                  <a:pt x="484094" y="2077054"/>
                </a:lnTo>
                <a:lnTo>
                  <a:pt x="438581" y="2226006"/>
                </a:lnTo>
                <a:lnTo>
                  <a:pt x="384793" y="2370820"/>
                </a:lnTo>
                <a:lnTo>
                  <a:pt x="331005" y="2515635"/>
                </a:lnTo>
                <a:lnTo>
                  <a:pt x="252391" y="2693549"/>
                </a:lnTo>
                <a:lnTo>
                  <a:pt x="169640" y="2863189"/>
                </a:lnTo>
                <a:lnTo>
                  <a:pt x="74476" y="3028692"/>
                </a:lnTo>
                <a:lnTo>
                  <a:pt x="16550" y="3127993"/>
                </a:lnTo>
                <a:lnTo>
                  <a:pt x="0" y="3165231"/>
                </a:lnTo>
                <a:lnTo>
                  <a:pt x="0" y="3185919"/>
                </a:lnTo>
                <a:lnTo>
                  <a:pt x="12413" y="3198331"/>
                </a:lnTo>
                <a:lnTo>
                  <a:pt x="28963" y="3198331"/>
                </a:lnTo>
                <a:lnTo>
                  <a:pt x="53788" y="3181781"/>
                </a:lnTo>
                <a:lnTo>
                  <a:pt x="111714" y="3115580"/>
                </a:lnTo>
                <a:lnTo>
                  <a:pt x="194465" y="3012141"/>
                </a:lnTo>
                <a:lnTo>
                  <a:pt x="273079" y="2904565"/>
                </a:lnTo>
                <a:lnTo>
                  <a:pt x="355830" y="2776301"/>
                </a:lnTo>
                <a:lnTo>
                  <a:pt x="434443" y="2639761"/>
                </a:lnTo>
                <a:lnTo>
                  <a:pt x="500644" y="2511497"/>
                </a:lnTo>
                <a:lnTo>
                  <a:pt x="554433" y="2395645"/>
                </a:lnTo>
                <a:lnTo>
                  <a:pt x="595808" y="2308757"/>
                </a:lnTo>
                <a:lnTo>
                  <a:pt x="645459" y="2188768"/>
                </a:lnTo>
                <a:lnTo>
                  <a:pt x="707522" y="2027403"/>
                </a:lnTo>
                <a:lnTo>
                  <a:pt x="744760" y="1915689"/>
                </a:lnTo>
                <a:lnTo>
                  <a:pt x="777861" y="1799837"/>
                </a:lnTo>
                <a:lnTo>
                  <a:pt x="794411" y="1712949"/>
                </a:lnTo>
                <a:lnTo>
                  <a:pt x="819236" y="1576409"/>
                </a:lnTo>
                <a:lnTo>
                  <a:pt x="839924" y="1460558"/>
                </a:lnTo>
                <a:lnTo>
                  <a:pt x="856474" y="1319881"/>
                </a:lnTo>
                <a:lnTo>
                  <a:pt x="877162" y="1100590"/>
                </a:lnTo>
                <a:lnTo>
                  <a:pt x="893712" y="815099"/>
                </a:lnTo>
                <a:lnTo>
                  <a:pt x="893712" y="633046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AF1E1B8-7BEA-405B-93F8-8449DC6ABE71}"/>
              </a:ext>
            </a:extLst>
          </p:cNvPr>
          <p:cNvSpPr/>
          <p:nvPr/>
        </p:nvSpPr>
        <p:spPr>
          <a:xfrm>
            <a:off x="3600451" y="2517775"/>
            <a:ext cx="955675" cy="2374900"/>
          </a:xfrm>
          <a:custGeom>
            <a:avLst/>
            <a:gdLst>
              <a:gd name="connsiteX0" fmla="*/ 822325 w 955675"/>
              <a:gd name="connsiteY0" fmla="*/ 679450 h 2374900"/>
              <a:gd name="connsiteX1" fmla="*/ 847725 w 955675"/>
              <a:gd name="connsiteY1" fmla="*/ 574675 h 2374900"/>
              <a:gd name="connsiteX2" fmla="*/ 876300 w 955675"/>
              <a:gd name="connsiteY2" fmla="*/ 466725 h 2374900"/>
              <a:gd name="connsiteX3" fmla="*/ 901700 w 955675"/>
              <a:gd name="connsiteY3" fmla="*/ 361950 h 2374900"/>
              <a:gd name="connsiteX4" fmla="*/ 904875 w 955675"/>
              <a:gd name="connsiteY4" fmla="*/ 352425 h 2374900"/>
              <a:gd name="connsiteX5" fmla="*/ 917575 w 955675"/>
              <a:gd name="connsiteY5" fmla="*/ 339725 h 2374900"/>
              <a:gd name="connsiteX6" fmla="*/ 933450 w 955675"/>
              <a:gd name="connsiteY6" fmla="*/ 327025 h 2374900"/>
              <a:gd name="connsiteX7" fmla="*/ 949325 w 955675"/>
              <a:gd name="connsiteY7" fmla="*/ 301625 h 2374900"/>
              <a:gd name="connsiteX8" fmla="*/ 955675 w 955675"/>
              <a:gd name="connsiteY8" fmla="*/ 266700 h 2374900"/>
              <a:gd name="connsiteX9" fmla="*/ 946150 w 955675"/>
              <a:gd name="connsiteY9" fmla="*/ 241300 h 2374900"/>
              <a:gd name="connsiteX10" fmla="*/ 920750 w 955675"/>
              <a:gd name="connsiteY10" fmla="*/ 212725 h 2374900"/>
              <a:gd name="connsiteX11" fmla="*/ 850900 w 955675"/>
              <a:gd name="connsiteY11" fmla="*/ 133350 h 2374900"/>
              <a:gd name="connsiteX12" fmla="*/ 739775 w 955675"/>
              <a:gd name="connsiteY12" fmla="*/ 0 h 2374900"/>
              <a:gd name="connsiteX13" fmla="*/ 628650 w 955675"/>
              <a:gd name="connsiteY13" fmla="*/ 34925 h 2374900"/>
              <a:gd name="connsiteX14" fmla="*/ 635000 w 955675"/>
              <a:gd name="connsiteY14" fmla="*/ 114300 h 2374900"/>
              <a:gd name="connsiteX15" fmla="*/ 631825 w 955675"/>
              <a:gd name="connsiteY15" fmla="*/ 215900 h 2374900"/>
              <a:gd name="connsiteX16" fmla="*/ 625475 w 955675"/>
              <a:gd name="connsiteY16" fmla="*/ 314325 h 2374900"/>
              <a:gd name="connsiteX17" fmla="*/ 619125 w 955675"/>
              <a:gd name="connsiteY17" fmla="*/ 393700 h 2374900"/>
              <a:gd name="connsiteX18" fmla="*/ 603250 w 955675"/>
              <a:gd name="connsiteY18" fmla="*/ 511175 h 2374900"/>
              <a:gd name="connsiteX19" fmla="*/ 593725 w 955675"/>
              <a:gd name="connsiteY19" fmla="*/ 587375 h 2374900"/>
              <a:gd name="connsiteX20" fmla="*/ 571500 w 955675"/>
              <a:gd name="connsiteY20" fmla="*/ 720725 h 2374900"/>
              <a:gd name="connsiteX21" fmla="*/ 536575 w 955675"/>
              <a:gd name="connsiteY21" fmla="*/ 882650 h 2374900"/>
              <a:gd name="connsiteX22" fmla="*/ 469900 w 955675"/>
              <a:gd name="connsiteY22" fmla="*/ 1139825 h 2374900"/>
              <a:gd name="connsiteX23" fmla="*/ 365125 w 955675"/>
              <a:gd name="connsiteY23" fmla="*/ 1470025 h 2374900"/>
              <a:gd name="connsiteX24" fmla="*/ 238125 w 955675"/>
              <a:gd name="connsiteY24" fmla="*/ 1809750 h 2374900"/>
              <a:gd name="connsiteX25" fmla="*/ 168275 w 955675"/>
              <a:gd name="connsiteY25" fmla="*/ 1984375 h 2374900"/>
              <a:gd name="connsiteX26" fmla="*/ 82550 w 955675"/>
              <a:gd name="connsiteY26" fmla="*/ 2168525 h 2374900"/>
              <a:gd name="connsiteX27" fmla="*/ 6350 w 955675"/>
              <a:gd name="connsiteY27" fmla="*/ 2327275 h 2374900"/>
              <a:gd name="connsiteX28" fmla="*/ 0 w 955675"/>
              <a:gd name="connsiteY28" fmla="*/ 2343150 h 2374900"/>
              <a:gd name="connsiteX29" fmla="*/ 0 w 955675"/>
              <a:gd name="connsiteY29" fmla="*/ 2362200 h 2374900"/>
              <a:gd name="connsiteX30" fmla="*/ 9525 w 955675"/>
              <a:gd name="connsiteY30" fmla="*/ 2371725 h 2374900"/>
              <a:gd name="connsiteX31" fmla="*/ 28575 w 955675"/>
              <a:gd name="connsiteY31" fmla="*/ 2374900 h 2374900"/>
              <a:gd name="connsiteX32" fmla="*/ 50800 w 955675"/>
              <a:gd name="connsiteY32" fmla="*/ 2362200 h 2374900"/>
              <a:gd name="connsiteX33" fmla="*/ 73025 w 955675"/>
              <a:gd name="connsiteY33" fmla="*/ 2339975 h 2374900"/>
              <a:gd name="connsiteX34" fmla="*/ 130175 w 955675"/>
              <a:gd name="connsiteY34" fmla="*/ 2263775 h 2374900"/>
              <a:gd name="connsiteX35" fmla="*/ 219075 w 955675"/>
              <a:gd name="connsiteY35" fmla="*/ 2136775 h 2374900"/>
              <a:gd name="connsiteX36" fmla="*/ 317500 w 955675"/>
              <a:gd name="connsiteY36" fmla="*/ 1981200 h 2374900"/>
              <a:gd name="connsiteX37" fmla="*/ 390525 w 955675"/>
              <a:gd name="connsiteY37" fmla="*/ 1857375 h 2374900"/>
              <a:gd name="connsiteX38" fmla="*/ 485775 w 955675"/>
              <a:gd name="connsiteY38" fmla="*/ 1670050 h 2374900"/>
              <a:gd name="connsiteX39" fmla="*/ 549275 w 955675"/>
              <a:gd name="connsiteY39" fmla="*/ 1539875 h 2374900"/>
              <a:gd name="connsiteX40" fmla="*/ 644525 w 955675"/>
              <a:gd name="connsiteY40" fmla="*/ 1298575 h 2374900"/>
              <a:gd name="connsiteX41" fmla="*/ 692150 w 955675"/>
              <a:gd name="connsiteY41" fmla="*/ 1171575 h 2374900"/>
              <a:gd name="connsiteX42" fmla="*/ 723900 w 955675"/>
              <a:gd name="connsiteY42" fmla="*/ 1101725 h 2374900"/>
              <a:gd name="connsiteX43" fmla="*/ 739775 w 955675"/>
              <a:gd name="connsiteY43" fmla="*/ 1019175 h 2374900"/>
              <a:gd name="connsiteX44" fmla="*/ 781050 w 955675"/>
              <a:gd name="connsiteY44" fmla="*/ 854075 h 2374900"/>
              <a:gd name="connsiteX45" fmla="*/ 822325 w 955675"/>
              <a:gd name="connsiteY45" fmla="*/ 679450 h 237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55675" h="2374900">
                <a:moveTo>
                  <a:pt x="822325" y="679450"/>
                </a:moveTo>
                <a:lnTo>
                  <a:pt x="847725" y="574675"/>
                </a:lnTo>
                <a:lnTo>
                  <a:pt x="876300" y="466725"/>
                </a:lnTo>
                <a:lnTo>
                  <a:pt x="901700" y="361950"/>
                </a:lnTo>
                <a:lnTo>
                  <a:pt x="904875" y="352425"/>
                </a:lnTo>
                <a:lnTo>
                  <a:pt x="917575" y="339725"/>
                </a:lnTo>
                <a:lnTo>
                  <a:pt x="933450" y="327025"/>
                </a:lnTo>
                <a:lnTo>
                  <a:pt x="949325" y="301625"/>
                </a:lnTo>
                <a:lnTo>
                  <a:pt x="955675" y="266700"/>
                </a:lnTo>
                <a:lnTo>
                  <a:pt x="946150" y="241300"/>
                </a:lnTo>
                <a:lnTo>
                  <a:pt x="920750" y="212725"/>
                </a:lnTo>
                <a:lnTo>
                  <a:pt x="850900" y="133350"/>
                </a:lnTo>
                <a:lnTo>
                  <a:pt x="739775" y="0"/>
                </a:lnTo>
                <a:lnTo>
                  <a:pt x="628650" y="34925"/>
                </a:lnTo>
                <a:lnTo>
                  <a:pt x="635000" y="114300"/>
                </a:lnTo>
                <a:cubicBezTo>
                  <a:pt x="633942" y="148167"/>
                  <a:pt x="632883" y="182033"/>
                  <a:pt x="631825" y="215900"/>
                </a:cubicBezTo>
                <a:lnTo>
                  <a:pt x="625475" y="314325"/>
                </a:lnTo>
                <a:lnTo>
                  <a:pt x="619125" y="393700"/>
                </a:lnTo>
                <a:lnTo>
                  <a:pt x="603250" y="511175"/>
                </a:lnTo>
                <a:lnTo>
                  <a:pt x="593725" y="587375"/>
                </a:lnTo>
                <a:lnTo>
                  <a:pt x="571500" y="720725"/>
                </a:lnTo>
                <a:lnTo>
                  <a:pt x="536575" y="882650"/>
                </a:lnTo>
                <a:lnTo>
                  <a:pt x="469900" y="1139825"/>
                </a:lnTo>
                <a:lnTo>
                  <a:pt x="365125" y="1470025"/>
                </a:lnTo>
                <a:lnTo>
                  <a:pt x="238125" y="1809750"/>
                </a:lnTo>
                <a:lnTo>
                  <a:pt x="168275" y="1984375"/>
                </a:lnTo>
                <a:lnTo>
                  <a:pt x="82550" y="2168525"/>
                </a:lnTo>
                <a:lnTo>
                  <a:pt x="6350" y="2327275"/>
                </a:lnTo>
                <a:lnTo>
                  <a:pt x="0" y="2343150"/>
                </a:lnTo>
                <a:lnTo>
                  <a:pt x="0" y="2362200"/>
                </a:lnTo>
                <a:lnTo>
                  <a:pt x="9525" y="2371725"/>
                </a:lnTo>
                <a:lnTo>
                  <a:pt x="28575" y="2374900"/>
                </a:lnTo>
                <a:lnTo>
                  <a:pt x="50800" y="2362200"/>
                </a:lnTo>
                <a:lnTo>
                  <a:pt x="73025" y="2339975"/>
                </a:lnTo>
                <a:lnTo>
                  <a:pt x="130175" y="2263775"/>
                </a:lnTo>
                <a:lnTo>
                  <a:pt x="219075" y="2136775"/>
                </a:lnTo>
                <a:lnTo>
                  <a:pt x="317500" y="1981200"/>
                </a:lnTo>
                <a:lnTo>
                  <a:pt x="390525" y="1857375"/>
                </a:lnTo>
                <a:lnTo>
                  <a:pt x="485775" y="1670050"/>
                </a:lnTo>
                <a:lnTo>
                  <a:pt x="549275" y="1539875"/>
                </a:lnTo>
                <a:lnTo>
                  <a:pt x="644525" y="1298575"/>
                </a:lnTo>
                <a:lnTo>
                  <a:pt x="692150" y="1171575"/>
                </a:lnTo>
                <a:lnTo>
                  <a:pt x="723900" y="1101725"/>
                </a:lnTo>
                <a:lnTo>
                  <a:pt x="739775" y="1019175"/>
                </a:lnTo>
                <a:lnTo>
                  <a:pt x="781050" y="854075"/>
                </a:lnTo>
                <a:lnTo>
                  <a:pt x="822325" y="67945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3EF39575-2CDF-4B1F-B4C6-F84E50FCE3FB}"/>
              </a:ext>
            </a:extLst>
          </p:cNvPr>
          <p:cNvSpPr/>
          <p:nvPr/>
        </p:nvSpPr>
        <p:spPr>
          <a:xfrm>
            <a:off x="4516439" y="3471863"/>
            <a:ext cx="1120775" cy="1166812"/>
          </a:xfrm>
          <a:custGeom>
            <a:avLst/>
            <a:gdLst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21568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7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1519 w 1119188"/>
              <a:gd name="connsiteY33" fmla="*/ 1192938 h 1240631"/>
              <a:gd name="connsiteX34" fmla="*/ 726045 w 1119188"/>
              <a:gd name="connsiteY34" fmla="*/ 1127990 h 1240631"/>
              <a:gd name="connsiteX35" fmla="*/ 733425 w 1119188"/>
              <a:gd name="connsiteY35" fmla="*/ 978693 h 1240631"/>
              <a:gd name="connsiteX36" fmla="*/ 754857 w 1119188"/>
              <a:gd name="connsiteY36" fmla="*/ 731043 h 1240631"/>
              <a:gd name="connsiteX37" fmla="*/ 778669 w 1119188"/>
              <a:gd name="connsiteY37" fmla="*/ 440531 h 1240631"/>
              <a:gd name="connsiteX38" fmla="*/ 790575 w 1119188"/>
              <a:gd name="connsiteY38" fmla="*/ 290512 h 1240631"/>
              <a:gd name="connsiteX39" fmla="*/ 788194 w 1119188"/>
              <a:gd name="connsiteY39" fmla="*/ 269081 h 1240631"/>
              <a:gd name="connsiteX40" fmla="*/ 778669 w 1119188"/>
              <a:gd name="connsiteY40" fmla="*/ 240506 h 1240631"/>
              <a:gd name="connsiteX41" fmla="*/ 766763 w 1119188"/>
              <a:gd name="connsiteY41" fmla="*/ 228600 h 1240631"/>
              <a:gd name="connsiteX42" fmla="*/ 745332 w 1119188"/>
              <a:gd name="connsiteY42" fmla="*/ 221456 h 1240631"/>
              <a:gd name="connsiteX43" fmla="*/ 726282 w 1119188"/>
              <a:gd name="connsiteY43" fmla="*/ 221456 h 1240631"/>
              <a:gd name="connsiteX44" fmla="*/ 652463 w 1119188"/>
              <a:gd name="connsiteY44" fmla="*/ 238125 h 1240631"/>
              <a:gd name="connsiteX45" fmla="*/ 500063 w 1119188"/>
              <a:gd name="connsiteY45" fmla="*/ 271462 h 1240631"/>
              <a:gd name="connsiteX0" fmla="*/ 500063 w 1119188"/>
              <a:gd name="connsiteY0" fmla="*/ 271462 h 1240631"/>
              <a:gd name="connsiteX1" fmla="*/ 378619 w 1119188"/>
              <a:gd name="connsiteY1" fmla="*/ 295275 h 1240631"/>
              <a:gd name="connsiteX2" fmla="*/ 219075 w 1119188"/>
              <a:gd name="connsiteY2" fmla="*/ 328612 h 1240631"/>
              <a:gd name="connsiteX3" fmla="*/ 40482 w 1119188"/>
              <a:gd name="connsiteY3" fmla="*/ 366712 h 1240631"/>
              <a:gd name="connsiteX4" fmla="*/ 0 w 1119188"/>
              <a:gd name="connsiteY4" fmla="*/ 211931 h 1240631"/>
              <a:gd name="connsiteX5" fmla="*/ 207169 w 1119188"/>
              <a:gd name="connsiteY5" fmla="*/ 164306 h 1240631"/>
              <a:gd name="connsiteX6" fmla="*/ 397669 w 1119188"/>
              <a:gd name="connsiteY6" fmla="*/ 116681 h 1240631"/>
              <a:gd name="connsiteX7" fmla="*/ 561975 w 1119188"/>
              <a:gd name="connsiteY7" fmla="*/ 76200 h 1240631"/>
              <a:gd name="connsiteX8" fmla="*/ 695325 w 1119188"/>
              <a:gd name="connsiteY8" fmla="*/ 42862 h 1240631"/>
              <a:gd name="connsiteX9" fmla="*/ 785813 w 1119188"/>
              <a:gd name="connsiteY9" fmla="*/ 16668 h 1240631"/>
              <a:gd name="connsiteX10" fmla="*/ 833438 w 1119188"/>
              <a:gd name="connsiteY10" fmla="*/ 0 h 1240631"/>
              <a:gd name="connsiteX11" fmla="*/ 845344 w 1119188"/>
              <a:gd name="connsiteY11" fmla="*/ 0 h 1240631"/>
              <a:gd name="connsiteX12" fmla="*/ 866775 w 1119188"/>
              <a:gd name="connsiteY12" fmla="*/ 4762 h 1240631"/>
              <a:gd name="connsiteX13" fmla="*/ 900113 w 1119188"/>
              <a:gd name="connsiteY13" fmla="*/ 19050 h 1240631"/>
              <a:gd name="connsiteX14" fmla="*/ 971550 w 1119188"/>
              <a:gd name="connsiteY14" fmla="*/ 66675 h 1240631"/>
              <a:gd name="connsiteX15" fmla="*/ 1045369 w 1119188"/>
              <a:gd name="connsiteY15" fmla="*/ 130968 h 1240631"/>
              <a:gd name="connsiteX16" fmla="*/ 1097757 w 1119188"/>
              <a:gd name="connsiteY16" fmla="*/ 173831 h 1240631"/>
              <a:gd name="connsiteX17" fmla="*/ 1112044 w 1119188"/>
              <a:gd name="connsiteY17" fmla="*/ 185737 h 1240631"/>
              <a:gd name="connsiteX18" fmla="*/ 1116807 w 1119188"/>
              <a:gd name="connsiteY18" fmla="*/ 195262 h 1240631"/>
              <a:gd name="connsiteX19" fmla="*/ 1119188 w 1119188"/>
              <a:gd name="connsiteY19" fmla="*/ 211931 h 1240631"/>
              <a:gd name="connsiteX20" fmla="*/ 1114425 w 1119188"/>
              <a:gd name="connsiteY20" fmla="*/ 242887 h 1240631"/>
              <a:gd name="connsiteX21" fmla="*/ 1102519 w 1119188"/>
              <a:gd name="connsiteY21" fmla="*/ 273843 h 1240631"/>
              <a:gd name="connsiteX22" fmla="*/ 1076325 w 1119188"/>
              <a:gd name="connsiteY22" fmla="*/ 311943 h 1240631"/>
              <a:gd name="connsiteX23" fmla="*/ 1059657 w 1119188"/>
              <a:gd name="connsiteY23" fmla="*/ 338137 h 1240631"/>
              <a:gd name="connsiteX24" fmla="*/ 1047750 w 1119188"/>
              <a:gd name="connsiteY24" fmla="*/ 390525 h 1240631"/>
              <a:gd name="connsiteX25" fmla="*/ 1016794 w 1119188"/>
              <a:gd name="connsiteY25" fmla="*/ 557212 h 1240631"/>
              <a:gd name="connsiteX26" fmla="*/ 964407 w 1119188"/>
              <a:gd name="connsiteY26" fmla="*/ 821531 h 1240631"/>
              <a:gd name="connsiteX27" fmla="*/ 931069 w 1119188"/>
              <a:gd name="connsiteY27" fmla="*/ 997743 h 1240631"/>
              <a:gd name="connsiteX28" fmla="*/ 902494 w 1119188"/>
              <a:gd name="connsiteY28" fmla="*/ 1135856 h 1240631"/>
              <a:gd name="connsiteX29" fmla="*/ 883444 w 1119188"/>
              <a:gd name="connsiteY29" fmla="*/ 1166812 h 1240631"/>
              <a:gd name="connsiteX30" fmla="*/ 847725 w 1119188"/>
              <a:gd name="connsiteY30" fmla="*/ 1216818 h 1240631"/>
              <a:gd name="connsiteX31" fmla="*/ 828675 w 1119188"/>
              <a:gd name="connsiteY31" fmla="*/ 1233487 h 1240631"/>
              <a:gd name="connsiteX32" fmla="*/ 807244 w 1119188"/>
              <a:gd name="connsiteY32" fmla="*/ 1240631 h 1240631"/>
              <a:gd name="connsiteX33" fmla="*/ 726045 w 1119188"/>
              <a:gd name="connsiteY33" fmla="*/ 1127990 h 1240631"/>
              <a:gd name="connsiteX34" fmla="*/ 733425 w 1119188"/>
              <a:gd name="connsiteY34" fmla="*/ 978693 h 1240631"/>
              <a:gd name="connsiteX35" fmla="*/ 754857 w 1119188"/>
              <a:gd name="connsiteY35" fmla="*/ 731043 h 1240631"/>
              <a:gd name="connsiteX36" fmla="*/ 778669 w 1119188"/>
              <a:gd name="connsiteY36" fmla="*/ 440531 h 1240631"/>
              <a:gd name="connsiteX37" fmla="*/ 790575 w 1119188"/>
              <a:gd name="connsiteY37" fmla="*/ 290512 h 1240631"/>
              <a:gd name="connsiteX38" fmla="*/ 788194 w 1119188"/>
              <a:gd name="connsiteY38" fmla="*/ 269081 h 1240631"/>
              <a:gd name="connsiteX39" fmla="*/ 778669 w 1119188"/>
              <a:gd name="connsiteY39" fmla="*/ 240506 h 1240631"/>
              <a:gd name="connsiteX40" fmla="*/ 766763 w 1119188"/>
              <a:gd name="connsiteY40" fmla="*/ 228600 h 1240631"/>
              <a:gd name="connsiteX41" fmla="*/ 745332 w 1119188"/>
              <a:gd name="connsiteY41" fmla="*/ 221456 h 1240631"/>
              <a:gd name="connsiteX42" fmla="*/ 726282 w 1119188"/>
              <a:gd name="connsiteY42" fmla="*/ 221456 h 1240631"/>
              <a:gd name="connsiteX43" fmla="*/ 652463 w 1119188"/>
              <a:gd name="connsiteY43" fmla="*/ 238125 h 1240631"/>
              <a:gd name="connsiteX44" fmla="*/ 500063 w 1119188"/>
              <a:gd name="connsiteY44" fmla="*/ 271462 h 1240631"/>
              <a:gd name="connsiteX0" fmla="*/ 500063 w 1119188"/>
              <a:gd name="connsiteY0" fmla="*/ 271462 h 1233487"/>
              <a:gd name="connsiteX1" fmla="*/ 378619 w 1119188"/>
              <a:gd name="connsiteY1" fmla="*/ 295275 h 1233487"/>
              <a:gd name="connsiteX2" fmla="*/ 219075 w 1119188"/>
              <a:gd name="connsiteY2" fmla="*/ 328612 h 1233487"/>
              <a:gd name="connsiteX3" fmla="*/ 40482 w 1119188"/>
              <a:gd name="connsiteY3" fmla="*/ 366712 h 1233487"/>
              <a:gd name="connsiteX4" fmla="*/ 0 w 1119188"/>
              <a:gd name="connsiteY4" fmla="*/ 211931 h 1233487"/>
              <a:gd name="connsiteX5" fmla="*/ 207169 w 1119188"/>
              <a:gd name="connsiteY5" fmla="*/ 164306 h 1233487"/>
              <a:gd name="connsiteX6" fmla="*/ 397669 w 1119188"/>
              <a:gd name="connsiteY6" fmla="*/ 116681 h 1233487"/>
              <a:gd name="connsiteX7" fmla="*/ 561975 w 1119188"/>
              <a:gd name="connsiteY7" fmla="*/ 76200 h 1233487"/>
              <a:gd name="connsiteX8" fmla="*/ 695325 w 1119188"/>
              <a:gd name="connsiteY8" fmla="*/ 42862 h 1233487"/>
              <a:gd name="connsiteX9" fmla="*/ 785813 w 1119188"/>
              <a:gd name="connsiteY9" fmla="*/ 16668 h 1233487"/>
              <a:gd name="connsiteX10" fmla="*/ 833438 w 1119188"/>
              <a:gd name="connsiteY10" fmla="*/ 0 h 1233487"/>
              <a:gd name="connsiteX11" fmla="*/ 845344 w 1119188"/>
              <a:gd name="connsiteY11" fmla="*/ 0 h 1233487"/>
              <a:gd name="connsiteX12" fmla="*/ 866775 w 1119188"/>
              <a:gd name="connsiteY12" fmla="*/ 4762 h 1233487"/>
              <a:gd name="connsiteX13" fmla="*/ 900113 w 1119188"/>
              <a:gd name="connsiteY13" fmla="*/ 19050 h 1233487"/>
              <a:gd name="connsiteX14" fmla="*/ 971550 w 1119188"/>
              <a:gd name="connsiteY14" fmla="*/ 66675 h 1233487"/>
              <a:gd name="connsiteX15" fmla="*/ 1045369 w 1119188"/>
              <a:gd name="connsiteY15" fmla="*/ 130968 h 1233487"/>
              <a:gd name="connsiteX16" fmla="*/ 1097757 w 1119188"/>
              <a:gd name="connsiteY16" fmla="*/ 173831 h 1233487"/>
              <a:gd name="connsiteX17" fmla="*/ 1112044 w 1119188"/>
              <a:gd name="connsiteY17" fmla="*/ 185737 h 1233487"/>
              <a:gd name="connsiteX18" fmla="*/ 1116807 w 1119188"/>
              <a:gd name="connsiteY18" fmla="*/ 195262 h 1233487"/>
              <a:gd name="connsiteX19" fmla="*/ 1119188 w 1119188"/>
              <a:gd name="connsiteY19" fmla="*/ 211931 h 1233487"/>
              <a:gd name="connsiteX20" fmla="*/ 1114425 w 1119188"/>
              <a:gd name="connsiteY20" fmla="*/ 242887 h 1233487"/>
              <a:gd name="connsiteX21" fmla="*/ 1102519 w 1119188"/>
              <a:gd name="connsiteY21" fmla="*/ 273843 h 1233487"/>
              <a:gd name="connsiteX22" fmla="*/ 1076325 w 1119188"/>
              <a:gd name="connsiteY22" fmla="*/ 311943 h 1233487"/>
              <a:gd name="connsiteX23" fmla="*/ 1059657 w 1119188"/>
              <a:gd name="connsiteY23" fmla="*/ 338137 h 1233487"/>
              <a:gd name="connsiteX24" fmla="*/ 1047750 w 1119188"/>
              <a:gd name="connsiteY24" fmla="*/ 390525 h 1233487"/>
              <a:gd name="connsiteX25" fmla="*/ 1016794 w 1119188"/>
              <a:gd name="connsiteY25" fmla="*/ 557212 h 1233487"/>
              <a:gd name="connsiteX26" fmla="*/ 964407 w 1119188"/>
              <a:gd name="connsiteY26" fmla="*/ 821531 h 1233487"/>
              <a:gd name="connsiteX27" fmla="*/ 931069 w 1119188"/>
              <a:gd name="connsiteY27" fmla="*/ 997743 h 1233487"/>
              <a:gd name="connsiteX28" fmla="*/ 902494 w 1119188"/>
              <a:gd name="connsiteY28" fmla="*/ 1135856 h 1233487"/>
              <a:gd name="connsiteX29" fmla="*/ 883444 w 1119188"/>
              <a:gd name="connsiteY29" fmla="*/ 1166812 h 1233487"/>
              <a:gd name="connsiteX30" fmla="*/ 847725 w 1119188"/>
              <a:gd name="connsiteY30" fmla="*/ 1216818 h 1233487"/>
              <a:gd name="connsiteX31" fmla="*/ 828675 w 1119188"/>
              <a:gd name="connsiteY31" fmla="*/ 1233487 h 1233487"/>
              <a:gd name="connsiteX32" fmla="*/ 726045 w 1119188"/>
              <a:gd name="connsiteY32" fmla="*/ 1127990 h 1233487"/>
              <a:gd name="connsiteX33" fmla="*/ 733425 w 1119188"/>
              <a:gd name="connsiteY33" fmla="*/ 978693 h 1233487"/>
              <a:gd name="connsiteX34" fmla="*/ 754857 w 1119188"/>
              <a:gd name="connsiteY34" fmla="*/ 731043 h 1233487"/>
              <a:gd name="connsiteX35" fmla="*/ 778669 w 1119188"/>
              <a:gd name="connsiteY35" fmla="*/ 440531 h 1233487"/>
              <a:gd name="connsiteX36" fmla="*/ 790575 w 1119188"/>
              <a:gd name="connsiteY36" fmla="*/ 290512 h 1233487"/>
              <a:gd name="connsiteX37" fmla="*/ 788194 w 1119188"/>
              <a:gd name="connsiteY37" fmla="*/ 269081 h 1233487"/>
              <a:gd name="connsiteX38" fmla="*/ 778669 w 1119188"/>
              <a:gd name="connsiteY38" fmla="*/ 240506 h 1233487"/>
              <a:gd name="connsiteX39" fmla="*/ 766763 w 1119188"/>
              <a:gd name="connsiteY39" fmla="*/ 228600 h 1233487"/>
              <a:gd name="connsiteX40" fmla="*/ 745332 w 1119188"/>
              <a:gd name="connsiteY40" fmla="*/ 221456 h 1233487"/>
              <a:gd name="connsiteX41" fmla="*/ 726282 w 1119188"/>
              <a:gd name="connsiteY41" fmla="*/ 221456 h 1233487"/>
              <a:gd name="connsiteX42" fmla="*/ 652463 w 1119188"/>
              <a:gd name="connsiteY42" fmla="*/ 238125 h 1233487"/>
              <a:gd name="connsiteX43" fmla="*/ 500063 w 1119188"/>
              <a:gd name="connsiteY43" fmla="*/ 271462 h 1233487"/>
              <a:gd name="connsiteX0" fmla="*/ 500063 w 1119188"/>
              <a:gd name="connsiteY0" fmla="*/ 271462 h 1216818"/>
              <a:gd name="connsiteX1" fmla="*/ 378619 w 1119188"/>
              <a:gd name="connsiteY1" fmla="*/ 295275 h 1216818"/>
              <a:gd name="connsiteX2" fmla="*/ 219075 w 1119188"/>
              <a:gd name="connsiteY2" fmla="*/ 328612 h 1216818"/>
              <a:gd name="connsiteX3" fmla="*/ 40482 w 1119188"/>
              <a:gd name="connsiteY3" fmla="*/ 366712 h 1216818"/>
              <a:gd name="connsiteX4" fmla="*/ 0 w 1119188"/>
              <a:gd name="connsiteY4" fmla="*/ 211931 h 1216818"/>
              <a:gd name="connsiteX5" fmla="*/ 207169 w 1119188"/>
              <a:gd name="connsiteY5" fmla="*/ 164306 h 1216818"/>
              <a:gd name="connsiteX6" fmla="*/ 397669 w 1119188"/>
              <a:gd name="connsiteY6" fmla="*/ 116681 h 1216818"/>
              <a:gd name="connsiteX7" fmla="*/ 561975 w 1119188"/>
              <a:gd name="connsiteY7" fmla="*/ 76200 h 1216818"/>
              <a:gd name="connsiteX8" fmla="*/ 695325 w 1119188"/>
              <a:gd name="connsiteY8" fmla="*/ 42862 h 1216818"/>
              <a:gd name="connsiteX9" fmla="*/ 785813 w 1119188"/>
              <a:gd name="connsiteY9" fmla="*/ 16668 h 1216818"/>
              <a:gd name="connsiteX10" fmla="*/ 833438 w 1119188"/>
              <a:gd name="connsiteY10" fmla="*/ 0 h 1216818"/>
              <a:gd name="connsiteX11" fmla="*/ 845344 w 1119188"/>
              <a:gd name="connsiteY11" fmla="*/ 0 h 1216818"/>
              <a:gd name="connsiteX12" fmla="*/ 866775 w 1119188"/>
              <a:gd name="connsiteY12" fmla="*/ 4762 h 1216818"/>
              <a:gd name="connsiteX13" fmla="*/ 900113 w 1119188"/>
              <a:gd name="connsiteY13" fmla="*/ 19050 h 1216818"/>
              <a:gd name="connsiteX14" fmla="*/ 971550 w 1119188"/>
              <a:gd name="connsiteY14" fmla="*/ 66675 h 1216818"/>
              <a:gd name="connsiteX15" fmla="*/ 1045369 w 1119188"/>
              <a:gd name="connsiteY15" fmla="*/ 130968 h 1216818"/>
              <a:gd name="connsiteX16" fmla="*/ 1097757 w 1119188"/>
              <a:gd name="connsiteY16" fmla="*/ 173831 h 1216818"/>
              <a:gd name="connsiteX17" fmla="*/ 1112044 w 1119188"/>
              <a:gd name="connsiteY17" fmla="*/ 185737 h 1216818"/>
              <a:gd name="connsiteX18" fmla="*/ 1116807 w 1119188"/>
              <a:gd name="connsiteY18" fmla="*/ 195262 h 1216818"/>
              <a:gd name="connsiteX19" fmla="*/ 1119188 w 1119188"/>
              <a:gd name="connsiteY19" fmla="*/ 211931 h 1216818"/>
              <a:gd name="connsiteX20" fmla="*/ 1114425 w 1119188"/>
              <a:gd name="connsiteY20" fmla="*/ 242887 h 1216818"/>
              <a:gd name="connsiteX21" fmla="*/ 1102519 w 1119188"/>
              <a:gd name="connsiteY21" fmla="*/ 273843 h 1216818"/>
              <a:gd name="connsiteX22" fmla="*/ 1076325 w 1119188"/>
              <a:gd name="connsiteY22" fmla="*/ 311943 h 1216818"/>
              <a:gd name="connsiteX23" fmla="*/ 1059657 w 1119188"/>
              <a:gd name="connsiteY23" fmla="*/ 338137 h 1216818"/>
              <a:gd name="connsiteX24" fmla="*/ 1047750 w 1119188"/>
              <a:gd name="connsiteY24" fmla="*/ 390525 h 1216818"/>
              <a:gd name="connsiteX25" fmla="*/ 1016794 w 1119188"/>
              <a:gd name="connsiteY25" fmla="*/ 557212 h 1216818"/>
              <a:gd name="connsiteX26" fmla="*/ 964407 w 1119188"/>
              <a:gd name="connsiteY26" fmla="*/ 821531 h 1216818"/>
              <a:gd name="connsiteX27" fmla="*/ 931069 w 1119188"/>
              <a:gd name="connsiteY27" fmla="*/ 997743 h 1216818"/>
              <a:gd name="connsiteX28" fmla="*/ 902494 w 1119188"/>
              <a:gd name="connsiteY28" fmla="*/ 1135856 h 1216818"/>
              <a:gd name="connsiteX29" fmla="*/ 883444 w 1119188"/>
              <a:gd name="connsiteY29" fmla="*/ 1166812 h 1216818"/>
              <a:gd name="connsiteX30" fmla="*/ 847725 w 1119188"/>
              <a:gd name="connsiteY30" fmla="*/ 1216818 h 1216818"/>
              <a:gd name="connsiteX31" fmla="*/ 726045 w 1119188"/>
              <a:gd name="connsiteY31" fmla="*/ 1127990 h 1216818"/>
              <a:gd name="connsiteX32" fmla="*/ 733425 w 1119188"/>
              <a:gd name="connsiteY32" fmla="*/ 978693 h 1216818"/>
              <a:gd name="connsiteX33" fmla="*/ 754857 w 1119188"/>
              <a:gd name="connsiteY33" fmla="*/ 731043 h 1216818"/>
              <a:gd name="connsiteX34" fmla="*/ 778669 w 1119188"/>
              <a:gd name="connsiteY34" fmla="*/ 440531 h 1216818"/>
              <a:gd name="connsiteX35" fmla="*/ 790575 w 1119188"/>
              <a:gd name="connsiteY35" fmla="*/ 290512 h 1216818"/>
              <a:gd name="connsiteX36" fmla="*/ 788194 w 1119188"/>
              <a:gd name="connsiteY36" fmla="*/ 269081 h 1216818"/>
              <a:gd name="connsiteX37" fmla="*/ 778669 w 1119188"/>
              <a:gd name="connsiteY37" fmla="*/ 240506 h 1216818"/>
              <a:gd name="connsiteX38" fmla="*/ 766763 w 1119188"/>
              <a:gd name="connsiteY38" fmla="*/ 228600 h 1216818"/>
              <a:gd name="connsiteX39" fmla="*/ 745332 w 1119188"/>
              <a:gd name="connsiteY39" fmla="*/ 221456 h 1216818"/>
              <a:gd name="connsiteX40" fmla="*/ 726282 w 1119188"/>
              <a:gd name="connsiteY40" fmla="*/ 221456 h 1216818"/>
              <a:gd name="connsiteX41" fmla="*/ 652463 w 1119188"/>
              <a:gd name="connsiteY41" fmla="*/ 238125 h 1216818"/>
              <a:gd name="connsiteX42" fmla="*/ 500063 w 1119188"/>
              <a:gd name="connsiteY42" fmla="*/ 271462 h 1216818"/>
              <a:gd name="connsiteX0" fmla="*/ 500063 w 1119188"/>
              <a:gd name="connsiteY0" fmla="*/ 271462 h 1166812"/>
              <a:gd name="connsiteX1" fmla="*/ 378619 w 1119188"/>
              <a:gd name="connsiteY1" fmla="*/ 295275 h 1166812"/>
              <a:gd name="connsiteX2" fmla="*/ 219075 w 1119188"/>
              <a:gd name="connsiteY2" fmla="*/ 328612 h 1166812"/>
              <a:gd name="connsiteX3" fmla="*/ 40482 w 1119188"/>
              <a:gd name="connsiteY3" fmla="*/ 366712 h 1166812"/>
              <a:gd name="connsiteX4" fmla="*/ 0 w 1119188"/>
              <a:gd name="connsiteY4" fmla="*/ 211931 h 1166812"/>
              <a:gd name="connsiteX5" fmla="*/ 207169 w 1119188"/>
              <a:gd name="connsiteY5" fmla="*/ 164306 h 1166812"/>
              <a:gd name="connsiteX6" fmla="*/ 397669 w 1119188"/>
              <a:gd name="connsiteY6" fmla="*/ 116681 h 1166812"/>
              <a:gd name="connsiteX7" fmla="*/ 561975 w 1119188"/>
              <a:gd name="connsiteY7" fmla="*/ 76200 h 1166812"/>
              <a:gd name="connsiteX8" fmla="*/ 695325 w 1119188"/>
              <a:gd name="connsiteY8" fmla="*/ 42862 h 1166812"/>
              <a:gd name="connsiteX9" fmla="*/ 785813 w 1119188"/>
              <a:gd name="connsiteY9" fmla="*/ 16668 h 1166812"/>
              <a:gd name="connsiteX10" fmla="*/ 833438 w 1119188"/>
              <a:gd name="connsiteY10" fmla="*/ 0 h 1166812"/>
              <a:gd name="connsiteX11" fmla="*/ 845344 w 1119188"/>
              <a:gd name="connsiteY11" fmla="*/ 0 h 1166812"/>
              <a:gd name="connsiteX12" fmla="*/ 866775 w 1119188"/>
              <a:gd name="connsiteY12" fmla="*/ 4762 h 1166812"/>
              <a:gd name="connsiteX13" fmla="*/ 900113 w 1119188"/>
              <a:gd name="connsiteY13" fmla="*/ 19050 h 1166812"/>
              <a:gd name="connsiteX14" fmla="*/ 971550 w 1119188"/>
              <a:gd name="connsiteY14" fmla="*/ 66675 h 1166812"/>
              <a:gd name="connsiteX15" fmla="*/ 1045369 w 1119188"/>
              <a:gd name="connsiteY15" fmla="*/ 130968 h 1166812"/>
              <a:gd name="connsiteX16" fmla="*/ 1097757 w 1119188"/>
              <a:gd name="connsiteY16" fmla="*/ 173831 h 1166812"/>
              <a:gd name="connsiteX17" fmla="*/ 1112044 w 1119188"/>
              <a:gd name="connsiteY17" fmla="*/ 185737 h 1166812"/>
              <a:gd name="connsiteX18" fmla="*/ 1116807 w 1119188"/>
              <a:gd name="connsiteY18" fmla="*/ 195262 h 1166812"/>
              <a:gd name="connsiteX19" fmla="*/ 1119188 w 1119188"/>
              <a:gd name="connsiteY19" fmla="*/ 211931 h 1166812"/>
              <a:gd name="connsiteX20" fmla="*/ 1114425 w 1119188"/>
              <a:gd name="connsiteY20" fmla="*/ 242887 h 1166812"/>
              <a:gd name="connsiteX21" fmla="*/ 1102519 w 1119188"/>
              <a:gd name="connsiteY21" fmla="*/ 273843 h 1166812"/>
              <a:gd name="connsiteX22" fmla="*/ 1076325 w 1119188"/>
              <a:gd name="connsiteY22" fmla="*/ 311943 h 1166812"/>
              <a:gd name="connsiteX23" fmla="*/ 1059657 w 1119188"/>
              <a:gd name="connsiteY23" fmla="*/ 338137 h 1166812"/>
              <a:gd name="connsiteX24" fmla="*/ 1047750 w 1119188"/>
              <a:gd name="connsiteY24" fmla="*/ 390525 h 1166812"/>
              <a:gd name="connsiteX25" fmla="*/ 1016794 w 1119188"/>
              <a:gd name="connsiteY25" fmla="*/ 557212 h 1166812"/>
              <a:gd name="connsiteX26" fmla="*/ 964407 w 1119188"/>
              <a:gd name="connsiteY26" fmla="*/ 821531 h 1166812"/>
              <a:gd name="connsiteX27" fmla="*/ 931069 w 1119188"/>
              <a:gd name="connsiteY27" fmla="*/ 997743 h 1166812"/>
              <a:gd name="connsiteX28" fmla="*/ 902494 w 1119188"/>
              <a:gd name="connsiteY28" fmla="*/ 1135856 h 1166812"/>
              <a:gd name="connsiteX29" fmla="*/ 883444 w 1119188"/>
              <a:gd name="connsiteY29" fmla="*/ 1166812 h 1166812"/>
              <a:gd name="connsiteX30" fmla="*/ 726045 w 1119188"/>
              <a:gd name="connsiteY30" fmla="*/ 1127990 h 1166812"/>
              <a:gd name="connsiteX31" fmla="*/ 733425 w 1119188"/>
              <a:gd name="connsiteY31" fmla="*/ 978693 h 1166812"/>
              <a:gd name="connsiteX32" fmla="*/ 754857 w 1119188"/>
              <a:gd name="connsiteY32" fmla="*/ 731043 h 1166812"/>
              <a:gd name="connsiteX33" fmla="*/ 778669 w 1119188"/>
              <a:gd name="connsiteY33" fmla="*/ 440531 h 1166812"/>
              <a:gd name="connsiteX34" fmla="*/ 790575 w 1119188"/>
              <a:gd name="connsiteY34" fmla="*/ 290512 h 1166812"/>
              <a:gd name="connsiteX35" fmla="*/ 788194 w 1119188"/>
              <a:gd name="connsiteY35" fmla="*/ 269081 h 1166812"/>
              <a:gd name="connsiteX36" fmla="*/ 778669 w 1119188"/>
              <a:gd name="connsiteY36" fmla="*/ 240506 h 1166812"/>
              <a:gd name="connsiteX37" fmla="*/ 766763 w 1119188"/>
              <a:gd name="connsiteY37" fmla="*/ 228600 h 1166812"/>
              <a:gd name="connsiteX38" fmla="*/ 745332 w 1119188"/>
              <a:gd name="connsiteY38" fmla="*/ 221456 h 1166812"/>
              <a:gd name="connsiteX39" fmla="*/ 726282 w 1119188"/>
              <a:gd name="connsiteY39" fmla="*/ 221456 h 1166812"/>
              <a:gd name="connsiteX40" fmla="*/ 652463 w 1119188"/>
              <a:gd name="connsiteY40" fmla="*/ 238125 h 1166812"/>
              <a:gd name="connsiteX41" fmla="*/ 500063 w 1119188"/>
              <a:gd name="connsiteY41" fmla="*/ 271462 h 116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119188" h="1166812">
                <a:moveTo>
                  <a:pt x="500063" y="271462"/>
                </a:moveTo>
                <a:lnTo>
                  <a:pt x="378619" y="295275"/>
                </a:lnTo>
                <a:lnTo>
                  <a:pt x="219075" y="328612"/>
                </a:lnTo>
                <a:lnTo>
                  <a:pt x="40482" y="366712"/>
                </a:lnTo>
                <a:lnTo>
                  <a:pt x="0" y="211931"/>
                </a:lnTo>
                <a:lnTo>
                  <a:pt x="207169" y="164306"/>
                </a:lnTo>
                <a:lnTo>
                  <a:pt x="397669" y="116681"/>
                </a:lnTo>
                <a:lnTo>
                  <a:pt x="561975" y="76200"/>
                </a:lnTo>
                <a:lnTo>
                  <a:pt x="695325" y="42862"/>
                </a:lnTo>
                <a:lnTo>
                  <a:pt x="785813" y="16668"/>
                </a:lnTo>
                <a:lnTo>
                  <a:pt x="833438" y="0"/>
                </a:lnTo>
                <a:lnTo>
                  <a:pt x="845344" y="0"/>
                </a:lnTo>
                <a:lnTo>
                  <a:pt x="866775" y="4762"/>
                </a:lnTo>
                <a:lnTo>
                  <a:pt x="900113" y="19050"/>
                </a:lnTo>
                <a:lnTo>
                  <a:pt x="971550" y="66675"/>
                </a:lnTo>
                <a:lnTo>
                  <a:pt x="1045369" y="130968"/>
                </a:lnTo>
                <a:lnTo>
                  <a:pt x="1097757" y="173831"/>
                </a:lnTo>
                <a:lnTo>
                  <a:pt x="1112044" y="185737"/>
                </a:lnTo>
                <a:lnTo>
                  <a:pt x="1116807" y="195262"/>
                </a:lnTo>
                <a:lnTo>
                  <a:pt x="1119188" y="211931"/>
                </a:lnTo>
                <a:lnTo>
                  <a:pt x="1114425" y="242887"/>
                </a:lnTo>
                <a:lnTo>
                  <a:pt x="1102519" y="273843"/>
                </a:lnTo>
                <a:lnTo>
                  <a:pt x="1076325" y="311943"/>
                </a:lnTo>
                <a:lnTo>
                  <a:pt x="1059657" y="338137"/>
                </a:lnTo>
                <a:lnTo>
                  <a:pt x="1047750" y="390525"/>
                </a:lnTo>
                <a:lnTo>
                  <a:pt x="1016794" y="557212"/>
                </a:lnTo>
                <a:lnTo>
                  <a:pt x="964407" y="821531"/>
                </a:lnTo>
                <a:lnTo>
                  <a:pt x="931069" y="997743"/>
                </a:lnTo>
                <a:lnTo>
                  <a:pt x="902494" y="1135856"/>
                </a:lnTo>
                <a:lnTo>
                  <a:pt x="883444" y="1166812"/>
                </a:lnTo>
                <a:lnTo>
                  <a:pt x="726045" y="1127990"/>
                </a:lnTo>
                <a:lnTo>
                  <a:pt x="733425" y="978693"/>
                </a:lnTo>
                <a:lnTo>
                  <a:pt x="754857" y="731043"/>
                </a:lnTo>
                <a:lnTo>
                  <a:pt x="778669" y="440531"/>
                </a:lnTo>
                <a:lnTo>
                  <a:pt x="790575" y="290512"/>
                </a:lnTo>
                <a:lnTo>
                  <a:pt x="788194" y="269081"/>
                </a:lnTo>
                <a:lnTo>
                  <a:pt x="778669" y="240506"/>
                </a:lnTo>
                <a:lnTo>
                  <a:pt x="766763" y="228600"/>
                </a:lnTo>
                <a:lnTo>
                  <a:pt x="745332" y="221456"/>
                </a:lnTo>
                <a:lnTo>
                  <a:pt x="726282" y="221456"/>
                </a:lnTo>
                <a:lnTo>
                  <a:pt x="652463" y="238125"/>
                </a:lnTo>
                <a:lnTo>
                  <a:pt x="500063" y="27146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F6432FF9-95B4-44E6-902E-67B3D7E43668}"/>
              </a:ext>
            </a:extLst>
          </p:cNvPr>
          <p:cNvSpPr/>
          <p:nvPr/>
        </p:nvSpPr>
        <p:spPr>
          <a:xfrm>
            <a:off x="4627563" y="4564064"/>
            <a:ext cx="787400" cy="274637"/>
          </a:xfrm>
          <a:custGeom>
            <a:avLst/>
            <a:gdLst>
              <a:gd name="connsiteX0" fmla="*/ 0 w 788194"/>
              <a:gd name="connsiteY0" fmla="*/ 116682 h 273119"/>
              <a:gd name="connsiteX1" fmla="*/ 95250 w 788194"/>
              <a:gd name="connsiteY1" fmla="*/ 102394 h 273119"/>
              <a:gd name="connsiteX2" fmla="*/ 273844 w 788194"/>
              <a:gd name="connsiteY2" fmla="*/ 64294 h 273119"/>
              <a:gd name="connsiteX3" fmla="*/ 492919 w 788194"/>
              <a:gd name="connsiteY3" fmla="*/ 21432 h 273119"/>
              <a:gd name="connsiteX4" fmla="*/ 621506 w 788194"/>
              <a:gd name="connsiteY4" fmla="*/ 0 h 273119"/>
              <a:gd name="connsiteX5" fmla="*/ 788194 w 788194"/>
              <a:gd name="connsiteY5" fmla="*/ 52388 h 273119"/>
              <a:gd name="connsiteX6" fmla="*/ 752475 w 788194"/>
              <a:gd name="connsiteY6" fmla="*/ 109538 h 273119"/>
              <a:gd name="connsiteX7" fmla="*/ 728662 w 788194"/>
              <a:gd name="connsiteY7" fmla="*/ 133350 h 273119"/>
              <a:gd name="connsiteX8" fmla="*/ 697706 w 788194"/>
              <a:gd name="connsiteY8" fmla="*/ 142875 h 273119"/>
              <a:gd name="connsiteX9" fmla="*/ 592931 w 788194"/>
              <a:gd name="connsiteY9" fmla="*/ 159544 h 273119"/>
              <a:gd name="connsiteX10" fmla="*/ 483394 w 788194"/>
              <a:gd name="connsiteY10" fmla="*/ 159544 h 273119"/>
              <a:gd name="connsiteX11" fmla="*/ 426244 w 788194"/>
              <a:gd name="connsiteY11" fmla="*/ 161925 h 273119"/>
              <a:gd name="connsiteX12" fmla="*/ 378619 w 788194"/>
              <a:gd name="connsiteY12" fmla="*/ 161925 h 273119"/>
              <a:gd name="connsiteX13" fmla="*/ 347662 w 788194"/>
              <a:gd name="connsiteY13" fmla="*/ 166688 h 273119"/>
              <a:gd name="connsiteX14" fmla="*/ 292894 w 788194"/>
              <a:gd name="connsiteY14" fmla="*/ 176213 h 273119"/>
              <a:gd name="connsiteX15" fmla="*/ 211931 w 788194"/>
              <a:gd name="connsiteY15" fmla="*/ 195263 h 273119"/>
              <a:gd name="connsiteX16" fmla="*/ 69056 w 788194"/>
              <a:gd name="connsiteY16" fmla="*/ 238125 h 273119"/>
              <a:gd name="connsiteX17" fmla="*/ 16669 w 788194"/>
              <a:gd name="connsiteY17" fmla="*/ 252413 h 273119"/>
              <a:gd name="connsiteX18" fmla="*/ 0 w 788194"/>
              <a:gd name="connsiteY18" fmla="*/ 116682 h 27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88194" h="273119">
                <a:moveTo>
                  <a:pt x="0" y="116682"/>
                </a:moveTo>
                <a:lnTo>
                  <a:pt x="95250" y="102394"/>
                </a:lnTo>
                <a:lnTo>
                  <a:pt x="273844" y="64294"/>
                </a:lnTo>
                <a:lnTo>
                  <a:pt x="492919" y="21432"/>
                </a:lnTo>
                <a:lnTo>
                  <a:pt x="621506" y="0"/>
                </a:lnTo>
                <a:lnTo>
                  <a:pt x="788194" y="52388"/>
                </a:lnTo>
                <a:lnTo>
                  <a:pt x="752475" y="109538"/>
                </a:lnTo>
                <a:lnTo>
                  <a:pt x="728662" y="133350"/>
                </a:lnTo>
                <a:lnTo>
                  <a:pt x="697706" y="142875"/>
                </a:lnTo>
                <a:lnTo>
                  <a:pt x="592931" y="159544"/>
                </a:lnTo>
                <a:lnTo>
                  <a:pt x="483394" y="159544"/>
                </a:lnTo>
                <a:lnTo>
                  <a:pt x="426244" y="161925"/>
                </a:lnTo>
                <a:lnTo>
                  <a:pt x="378619" y="161925"/>
                </a:lnTo>
                <a:lnTo>
                  <a:pt x="347662" y="166688"/>
                </a:lnTo>
                <a:lnTo>
                  <a:pt x="292894" y="176213"/>
                </a:lnTo>
                <a:lnTo>
                  <a:pt x="211931" y="195263"/>
                </a:lnTo>
                <a:lnTo>
                  <a:pt x="69056" y="238125"/>
                </a:lnTo>
                <a:cubicBezTo>
                  <a:pt x="15913" y="255035"/>
                  <a:pt x="16669" y="273119"/>
                  <a:pt x="16669" y="252413"/>
                </a:cubicBezTo>
                <a:lnTo>
                  <a:pt x="0" y="11668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E95634C7-2F12-43CB-BFF1-D681FB3FF610}"/>
              </a:ext>
            </a:extLst>
          </p:cNvPr>
          <p:cNvSpPr/>
          <p:nvPr/>
        </p:nvSpPr>
        <p:spPr>
          <a:xfrm>
            <a:off x="6075364" y="2219326"/>
            <a:ext cx="2173287" cy="487363"/>
          </a:xfrm>
          <a:custGeom>
            <a:avLst/>
            <a:gdLst>
              <a:gd name="connsiteX0" fmla="*/ 619125 w 2174081"/>
              <a:gd name="connsiteY0" fmla="*/ 228600 h 488156"/>
              <a:gd name="connsiteX1" fmla="*/ 478631 w 2174081"/>
              <a:gd name="connsiteY1" fmla="*/ 252413 h 488156"/>
              <a:gd name="connsiteX2" fmla="*/ 371475 w 2174081"/>
              <a:gd name="connsiteY2" fmla="*/ 269081 h 488156"/>
              <a:gd name="connsiteX3" fmla="*/ 295275 w 2174081"/>
              <a:gd name="connsiteY3" fmla="*/ 278606 h 488156"/>
              <a:gd name="connsiteX4" fmla="*/ 188119 w 2174081"/>
              <a:gd name="connsiteY4" fmla="*/ 290513 h 488156"/>
              <a:gd name="connsiteX5" fmla="*/ 111919 w 2174081"/>
              <a:gd name="connsiteY5" fmla="*/ 295275 h 488156"/>
              <a:gd name="connsiteX6" fmla="*/ 0 w 2174081"/>
              <a:gd name="connsiteY6" fmla="*/ 295275 h 488156"/>
              <a:gd name="connsiteX7" fmla="*/ 40481 w 2174081"/>
              <a:gd name="connsiteY7" fmla="*/ 488156 h 488156"/>
              <a:gd name="connsiteX8" fmla="*/ 183356 w 2174081"/>
              <a:gd name="connsiteY8" fmla="*/ 459581 h 488156"/>
              <a:gd name="connsiteX9" fmla="*/ 285750 w 2174081"/>
              <a:gd name="connsiteY9" fmla="*/ 440531 h 488156"/>
              <a:gd name="connsiteX10" fmla="*/ 395287 w 2174081"/>
              <a:gd name="connsiteY10" fmla="*/ 421481 h 488156"/>
              <a:gd name="connsiteX11" fmla="*/ 457200 w 2174081"/>
              <a:gd name="connsiteY11" fmla="*/ 411956 h 488156"/>
              <a:gd name="connsiteX12" fmla="*/ 531019 w 2174081"/>
              <a:gd name="connsiteY12" fmla="*/ 402431 h 488156"/>
              <a:gd name="connsiteX13" fmla="*/ 578644 w 2174081"/>
              <a:gd name="connsiteY13" fmla="*/ 395288 h 488156"/>
              <a:gd name="connsiteX14" fmla="*/ 657225 w 2174081"/>
              <a:gd name="connsiteY14" fmla="*/ 388144 h 488156"/>
              <a:gd name="connsiteX15" fmla="*/ 750094 w 2174081"/>
              <a:gd name="connsiteY15" fmla="*/ 383381 h 488156"/>
              <a:gd name="connsiteX16" fmla="*/ 950119 w 2174081"/>
              <a:gd name="connsiteY16" fmla="*/ 345281 h 488156"/>
              <a:gd name="connsiteX17" fmla="*/ 1135856 w 2174081"/>
              <a:gd name="connsiteY17" fmla="*/ 314325 h 488156"/>
              <a:gd name="connsiteX18" fmla="*/ 1288256 w 2174081"/>
              <a:gd name="connsiteY18" fmla="*/ 292894 h 488156"/>
              <a:gd name="connsiteX19" fmla="*/ 1490662 w 2174081"/>
              <a:gd name="connsiteY19" fmla="*/ 261938 h 488156"/>
              <a:gd name="connsiteX20" fmla="*/ 1657350 w 2174081"/>
              <a:gd name="connsiteY20" fmla="*/ 235744 h 488156"/>
              <a:gd name="connsiteX21" fmla="*/ 1704975 w 2174081"/>
              <a:gd name="connsiteY21" fmla="*/ 228600 h 488156"/>
              <a:gd name="connsiteX22" fmla="*/ 1728787 w 2174081"/>
              <a:gd name="connsiteY22" fmla="*/ 233363 h 488156"/>
              <a:gd name="connsiteX23" fmla="*/ 2026444 w 2174081"/>
              <a:gd name="connsiteY23" fmla="*/ 447675 h 488156"/>
              <a:gd name="connsiteX24" fmla="*/ 2064544 w 2174081"/>
              <a:gd name="connsiteY24" fmla="*/ 431006 h 488156"/>
              <a:gd name="connsiteX25" fmla="*/ 2105025 w 2174081"/>
              <a:gd name="connsiteY25" fmla="*/ 407194 h 488156"/>
              <a:gd name="connsiteX26" fmla="*/ 2131219 w 2174081"/>
              <a:gd name="connsiteY26" fmla="*/ 390525 h 488156"/>
              <a:gd name="connsiteX27" fmla="*/ 2155031 w 2174081"/>
              <a:gd name="connsiteY27" fmla="*/ 366713 h 488156"/>
              <a:gd name="connsiteX28" fmla="*/ 2169319 w 2174081"/>
              <a:gd name="connsiteY28" fmla="*/ 340519 h 488156"/>
              <a:gd name="connsiteX29" fmla="*/ 2174081 w 2174081"/>
              <a:gd name="connsiteY29" fmla="*/ 314325 h 488156"/>
              <a:gd name="connsiteX30" fmla="*/ 2174081 w 2174081"/>
              <a:gd name="connsiteY30" fmla="*/ 302419 h 488156"/>
              <a:gd name="connsiteX31" fmla="*/ 2166937 w 2174081"/>
              <a:gd name="connsiteY31" fmla="*/ 283369 h 488156"/>
              <a:gd name="connsiteX32" fmla="*/ 2140744 w 2174081"/>
              <a:gd name="connsiteY32" fmla="*/ 250031 h 488156"/>
              <a:gd name="connsiteX33" fmla="*/ 2105025 w 2174081"/>
              <a:gd name="connsiteY33" fmla="*/ 202406 h 488156"/>
              <a:gd name="connsiteX34" fmla="*/ 2047875 w 2174081"/>
              <a:gd name="connsiteY34" fmla="*/ 133350 h 488156"/>
              <a:gd name="connsiteX35" fmla="*/ 2002631 w 2174081"/>
              <a:gd name="connsiteY35" fmla="*/ 85725 h 488156"/>
              <a:gd name="connsiteX36" fmla="*/ 1959769 w 2174081"/>
              <a:gd name="connsiteY36" fmla="*/ 47625 h 488156"/>
              <a:gd name="connsiteX37" fmla="*/ 1928812 w 2174081"/>
              <a:gd name="connsiteY37" fmla="*/ 26194 h 488156"/>
              <a:gd name="connsiteX38" fmla="*/ 1895475 w 2174081"/>
              <a:gd name="connsiteY38" fmla="*/ 9525 h 488156"/>
              <a:gd name="connsiteX39" fmla="*/ 1864519 w 2174081"/>
              <a:gd name="connsiteY39" fmla="*/ 0 h 488156"/>
              <a:gd name="connsiteX40" fmla="*/ 1845469 w 2174081"/>
              <a:gd name="connsiteY40" fmla="*/ 0 h 488156"/>
              <a:gd name="connsiteX41" fmla="*/ 1819275 w 2174081"/>
              <a:gd name="connsiteY41" fmla="*/ 7144 h 488156"/>
              <a:gd name="connsiteX42" fmla="*/ 1790700 w 2174081"/>
              <a:gd name="connsiteY42" fmla="*/ 19050 h 488156"/>
              <a:gd name="connsiteX43" fmla="*/ 1728787 w 2174081"/>
              <a:gd name="connsiteY43" fmla="*/ 30956 h 488156"/>
              <a:gd name="connsiteX44" fmla="*/ 1621631 w 2174081"/>
              <a:gd name="connsiteY44" fmla="*/ 45244 h 488156"/>
              <a:gd name="connsiteX45" fmla="*/ 1538287 w 2174081"/>
              <a:gd name="connsiteY45" fmla="*/ 57150 h 488156"/>
              <a:gd name="connsiteX46" fmla="*/ 1352550 w 2174081"/>
              <a:gd name="connsiteY46" fmla="*/ 92869 h 488156"/>
              <a:gd name="connsiteX47" fmla="*/ 1140619 w 2174081"/>
              <a:gd name="connsiteY47" fmla="*/ 133350 h 488156"/>
              <a:gd name="connsiteX48" fmla="*/ 959644 w 2174081"/>
              <a:gd name="connsiteY48" fmla="*/ 166688 h 488156"/>
              <a:gd name="connsiteX49" fmla="*/ 709612 w 2174081"/>
              <a:gd name="connsiteY49" fmla="*/ 209550 h 488156"/>
              <a:gd name="connsiteX50" fmla="*/ 619125 w 2174081"/>
              <a:gd name="connsiteY50" fmla="*/ 228600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74081" h="488156">
                <a:moveTo>
                  <a:pt x="619125" y="228600"/>
                </a:moveTo>
                <a:lnTo>
                  <a:pt x="478631" y="252413"/>
                </a:lnTo>
                <a:lnTo>
                  <a:pt x="371475" y="269081"/>
                </a:lnTo>
                <a:lnTo>
                  <a:pt x="295275" y="278606"/>
                </a:lnTo>
                <a:lnTo>
                  <a:pt x="188119" y="290513"/>
                </a:lnTo>
                <a:lnTo>
                  <a:pt x="111919" y="295275"/>
                </a:lnTo>
                <a:lnTo>
                  <a:pt x="0" y="295275"/>
                </a:lnTo>
                <a:lnTo>
                  <a:pt x="40481" y="488156"/>
                </a:lnTo>
                <a:lnTo>
                  <a:pt x="183356" y="459581"/>
                </a:lnTo>
                <a:lnTo>
                  <a:pt x="285750" y="440531"/>
                </a:lnTo>
                <a:lnTo>
                  <a:pt x="395287" y="421481"/>
                </a:lnTo>
                <a:lnTo>
                  <a:pt x="457200" y="411956"/>
                </a:lnTo>
                <a:lnTo>
                  <a:pt x="531019" y="402431"/>
                </a:lnTo>
                <a:lnTo>
                  <a:pt x="578644" y="395288"/>
                </a:lnTo>
                <a:lnTo>
                  <a:pt x="657225" y="388144"/>
                </a:lnTo>
                <a:lnTo>
                  <a:pt x="750094" y="383381"/>
                </a:lnTo>
                <a:lnTo>
                  <a:pt x="950119" y="345281"/>
                </a:lnTo>
                <a:lnTo>
                  <a:pt x="1135856" y="314325"/>
                </a:lnTo>
                <a:lnTo>
                  <a:pt x="1288256" y="292894"/>
                </a:lnTo>
                <a:lnTo>
                  <a:pt x="1490662" y="261938"/>
                </a:lnTo>
                <a:lnTo>
                  <a:pt x="1657350" y="235744"/>
                </a:lnTo>
                <a:lnTo>
                  <a:pt x="1704975" y="228600"/>
                </a:lnTo>
                <a:lnTo>
                  <a:pt x="1728787" y="233363"/>
                </a:lnTo>
                <a:lnTo>
                  <a:pt x="2026444" y="447675"/>
                </a:lnTo>
                <a:lnTo>
                  <a:pt x="2064544" y="431006"/>
                </a:lnTo>
                <a:lnTo>
                  <a:pt x="2105025" y="407194"/>
                </a:lnTo>
                <a:lnTo>
                  <a:pt x="2131219" y="390525"/>
                </a:lnTo>
                <a:lnTo>
                  <a:pt x="2155031" y="366713"/>
                </a:lnTo>
                <a:lnTo>
                  <a:pt x="2169319" y="340519"/>
                </a:lnTo>
                <a:lnTo>
                  <a:pt x="2174081" y="314325"/>
                </a:lnTo>
                <a:lnTo>
                  <a:pt x="2174081" y="302419"/>
                </a:lnTo>
                <a:lnTo>
                  <a:pt x="2166937" y="283369"/>
                </a:lnTo>
                <a:lnTo>
                  <a:pt x="2140744" y="250031"/>
                </a:lnTo>
                <a:lnTo>
                  <a:pt x="2105025" y="202406"/>
                </a:lnTo>
                <a:lnTo>
                  <a:pt x="2047875" y="133350"/>
                </a:lnTo>
                <a:lnTo>
                  <a:pt x="2002631" y="85725"/>
                </a:lnTo>
                <a:lnTo>
                  <a:pt x="1959769" y="47625"/>
                </a:lnTo>
                <a:lnTo>
                  <a:pt x="1928812" y="26194"/>
                </a:lnTo>
                <a:lnTo>
                  <a:pt x="1895475" y="9525"/>
                </a:lnTo>
                <a:lnTo>
                  <a:pt x="1864519" y="0"/>
                </a:lnTo>
                <a:lnTo>
                  <a:pt x="1845469" y="0"/>
                </a:lnTo>
                <a:lnTo>
                  <a:pt x="1819275" y="7144"/>
                </a:lnTo>
                <a:lnTo>
                  <a:pt x="1790700" y="19050"/>
                </a:lnTo>
                <a:lnTo>
                  <a:pt x="1728787" y="30956"/>
                </a:lnTo>
                <a:lnTo>
                  <a:pt x="1621631" y="45244"/>
                </a:lnTo>
                <a:lnTo>
                  <a:pt x="1538287" y="57150"/>
                </a:lnTo>
                <a:lnTo>
                  <a:pt x="1352550" y="92869"/>
                </a:lnTo>
                <a:lnTo>
                  <a:pt x="1140619" y="133350"/>
                </a:lnTo>
                <a:lnTo>
                  <a:pt x="959644" y="166688"/>
                </a:lnTo>
                <a:lnTo>
                  <a:pt x="709612" y="209550"/>
                </a:lnTo>
                <a:lnTo>
                  <a:pt x="619125" y="2286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F8892B3A-2996-4C34-9F43-B1FE15F094A9}"/>
              </a:ext>
            </a:extLst>
          </p:cNvPr>
          <p:cNvSpPr/>
          <p:nvPr/>
        </p:nvSpPr>
        <p:spPr>
          <a:xfrm>
            <a:off x="7532688" y="2401889"/>
            <a:ext cx="628650" cy="708025"/>
          </a:xfrm>
          <a:custGeom>
            <a:avLst/>
            <a:gdLst>
              <a:gd name="connsiteX0" fmla="*/ 383381 w 628650"/>
              <a:gd name="connsiteY0" fmla="*/ 416719 h 707232"/>
              <a:gd name="connsiteX1" fmla="*/ 485775 w 628650"/>
              <a:gd name="connsiteY1" fmla="*/ 335757 h 707232"/>
              <a:gd name="connsiteX2" fmla="*/ 538162 w 628650"/>
              <a:gd name="connsiteY2" fmla="*/ 292894 h 707232"/>
              <a:gd name="connsiteX3" fmla="*/ 571500 w 628650"/>
              <a:gd name="connsiteY3" fmla="*/ 261938 h 707232"/>
              <a:gd name="connsiteX4" fmla="*/ 628650 w 628650"/>
              <a:gd name="connsiteY4" fmla="*/ 230982 h 707232"/>
              <a:gd name="connsiteX5" fmla="*/ 242887 w 628650"/>
              <a:gd name="connsiteY5" fmla="*/ 0 h 707232"/>
              <a:gd name="connsiteX6" fmla="*/ 269081 w 628650"/>
              <a:gd name="connsiteY6" fmla="*/ 61913 h 707232"/>
              <a:gd name="connsiteX7" fmla="*/ 285750 w 628650"/>
              <a:gd name="connsiteY7" fmla="*/ 100013 h 707232"/>
              <a:gd name="connsiteX8" fmla="*/ 292894 w 628650"/>
              <a:gd name="connsiteY8" fmla="*/ 123825 h 707232"/>
              <a:gd name="connsiteX9" fmla="*/ 295275 w 628650"/>
              <a:gd name="connsiteY9" fmla="*/ 138113 h 707232"/>
              <a:gd name="connsiteX10" fmla="*/ 290512 w 628650"/>
              <a:gd name="connsiteY10" fmla="*/ 166688 h 707232"/>
              <a:gd name="connsiteX11" fmla="*/ 278606 w 628650"/>
              <a:gd name="connsiteY11" fmla="*/ 204788 h 707232"/>
              <a:gd name="connsiteX12" fmla="*/ 247650 w 628650"/>
              <a:gd name="connsiteY12" fmla="*/ 280988 h 707232"/>
              <a:gd name="connsiteX13" fmla="*/ 190500 w 628650"/>
              <a:gd name="connsiteY13" fmla="*/ 378619 h 707232"/>
              <a:gd name="connsiteX14" fmla="*/ 107156 w 628650"/>
              <a:gd name="connsiteY14" fmla="*/ 509588 h 707232"/>
              <a:gd name="connsiteX15" fmla="*/ 42862 w 628650"/>
              <a:gd name="connsiteY15" fmla="*/ 597694 h 707232"/>
              <a:gd name="connsiteX16" fmla="*/ 19050 w 628650"/>
              <a:gd name="connsiteY16" fmla="*/ 633413 h 707232"/>
              <a:gd name="connsiteX17" fmla="*/ 4762 w 628650"/>
              <a:gd name="connsiteY17" fmla="*/ 659607 h 707232"/>
              <a:gd name="connsiteX18" fmla="*/ 0 w 628650"/>
              <a:gd name="connsiteY18" fmla="*/ 683419 h 707232"/>
              <a:gd name="connsiteX19" fmla="*/ 4762 w 628650"/>
              <a:gd name="connsiteY19" fmla="*/ 704850 h 707232"/>
              <a:gd name="connsiteX20" fmla="*/ 19050 w 628650"/>
              <a:gd name="connsiteY20" fmla="*/ 707232 h 707232"/>
              <a:gd name="connsiteX21" fmla="*/ 47625 w 628650"/>
              <a:gd name="connsiteY21" fmla="*/ 697707 h 707232"/>
              <a:gd name="connsiteX22" fmla="*/ 92869 w 628650"/>
              <a:gd name="connsiteY22" fmla="*/ 661988 h 707232"/>
              <a:gd name="connsiteX23" fmla="*/ 180975 w 628650"/>
              <a:gd name="connsiteY23" fmla="*/ 588169 h 707232"/>
              <a:gd name="connsiteX24" fmla="*/ 276225 w 628650"/>
              <a:gd name="connsiteY24" fmla="*/ 507207 h 707232"/>
              <a:gd name="connsiteX25" fmla="*/ 383381 w 628650"/>
              <a:gd name="connsiteY25" fmla="*/ 416719 h 707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28650" h="707232">
                <a:moveTo>
                  <a:pt x="383381" y="416719"/>
                </a:moveTo>
                <a:lnTo>
                  <a:pt x="485775" y="335757"/>
                </a:lnTo>
                <a:lnTo>
                  <a:pt x="538162" y="292894"/>
                </a:lnTo>
                <a:lnTo>
                  <a:pt x="571500" y="261938"/>
                </a:lnTo>
                <a:lnTo>
                  <a:pt x="628650" y="230982"/>
                </a:lnTo>
                <a:lnTo>
                  <a:pt x="242887" y="0"/>
                </a:lnTo>
                <a:lnTo>
                  <a:pt x="269081" y="61913"/>
                </a:lnTo>
                <a:lnTo>
                  <a:pt x="285750" y="100013"/>
                </a:lnTo>
                <a:lnTo>
                  <a:pt x="292894" y="123825"/>
                </a:lnTo>
                <a:lnTo>
                  <a:pt x="295275" y="138113"/>
                </a:lnTo>
                <a:lnTo>
                  <a:pt x="290512" y="166688"/>
                </a:lnTo>
                <a:lnTo>
                  <a:pt x="278606" y="204788"/>
                </a:lnTo>
                <a:lnTo>
                  <a:pt x="247650" y="280988"/>
                </a:lnTo>
                <a:lnTo>
                  <a:pt x="190500" y="378619"/>
                </a:lnTo>
                <a:lnTo>
                  <a:pt x="107156" y="509588"/>
                </a:lnTo>
                <a:lnTo>
                  <a:pt x="42862" y="597694"/>
                </a:lnTo>
                <a:lnTo>
                  <a:pt x="19050" y="633413"/>
                </a:lnTo>
                <a:lnTo>
                  <a:pt x="4762" y="659607"/>
                </a:lnTo>
                <a:lnTo>
                  <a:pt x="0" y="683419"/>
                </a:lnTo>
                <a:lnTo>
                  <a:pt x="4762" y="704850"/>
                </a:lnTo>
                <a:lnTo>
                  <a:pt x="19050" y="707232"/>
                </a:lnTo>
                <a:lnTo>
                  <a:pt x="47625" y="697707"/>
                </a:lnTo>
                <a:lnTo>
                  <a:pt x="92869" y="661988"/>
                </a:lnTo>
                <a:lnTo>
                  <a:pt x="180975" y="588169"/>
                </a:lnTo>
                <a:lnTo>
                  <a:pt x="276225" y="507207"/>
                </a:lnTo>
                <a:lnTo>
                  <a:pt x="383381" y="4167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1AB1029A-D4F1-4CA2-A863-01142B079A60}"/>
              </a:ext>
            </a:extLst>
          </p:cNvPr>
          <p:cNvSpPr/>
          <p:nvPr/>
        </p:nvSpPr>
        <p:spPr>
          <a:xfrm>
            <a:off x="6635750" y="1508125"/>
            <a:ext cx="514350" cy="2095500"/>
          </a:xfrm>
          <a:custGeom>
            <a:avLst/>
            <a:gdLst>
              <a:gd name="connsiteX0" fmla="*/ 412750 w 514350"/>
              <a:gd name="connsiteY0" fmla="*/ 1276350 h 2095500"/>
              <a:gd name="connsiteX1" fmla="*/ 409575 w 514350"/>
              <a:gd name="connsiteY1" fmla="*/ 1038225 h 2095500"/>
              <a:gd name="connsiteX2" fmla="*/ 434975 w 514350"/>
              <a:gd name="connsiteY2" fmla="*/ 873125 h 2095500"/>
              <a:gd name="connsiteX3" fmla="*/ 450850 w 514350"/>
              <a:gd name="connsiteY3" fmla="*/ 561975 h 2095500"/>
              <a:gd name="connsiteX4" fmla="*/ 457200 w 514350"/>
              <a:gd name="connsiteY4" fmla="*/ 393700 h 2095500"/>
              <a:gd name="connsiteX5" fmla="*/ 460375 w 514350"/>
              <a:gd name="connsiteY5" fmla="*/ 374650 h 2095500"/>
              <a:gd name="connsiteX6" fmla="*/ 476250 w 514350"/>
              <a:gd name="connsiteY6" fmla="*/ 352425 h 2095500"/>
              <a:gd name="connsiteX7" fmla="*/ 498475 w 514350"/>
              <a:gd name="connsiteY7" fmla="*/ 314325 h 2095500"/>
              <a:gd name="connsiteX8" fmla="*/ 508000 w 514350"/>
              <a:gd name="connsiteY8" fmla="*/ 285750 h 2095500"/>
              <a:gd name="connsiteX9" fmla="*/ 514350 w 514350"/>
              <a:gd name="connsiteY9" fmla="*/ 260350 h 2095500"/>
              <a:gd name="connsiteX10" fmla="*/ 514350 w 514350"/>
              <a:gd name="connsiteY10" fmla="*/ 238125 h 2095500"/>
              <a:gd name="connsiteX11" fmla="*/ 504825 w 514350"/>
              <a:gd name="connsiteY11" fmla="*/ 203200 h 2095500"/>
              <a:gd name="connsiteX12" fmla="*/ 495300 w 514350"/>
              <a:gd name="connsiteY12" fmla="*/ 187325 h 2095500"/>
              <a:gd name="connsiteX13" fmla="*/ 482600 w 514350"/>
              <a:gd name="connsiteY13" fmla="*/ 174625 h 2095500"/>
              <a:gd name="connsiteX14" fmla="*/ 460375 w 514350"/>
              <a:gd name="connsiteY14" fmla="*/ 158750 h 2095500"/>
              <a:gd name="connsiteX15" fmla="*/ 400050 w 514350"/>
              <a:gd name="connsiteY15" fmla="*/ 123825 h 2095500"/>
              <a:gd name="connsiteX16" fmla="*/ 336550 w 514350"/>
              <a:gd name="connsiteY16" fmla="*/ 88900 h 2095500"/>
              <a:gd name="connsiteX17" fmla="*/ 288925 w 514350"/>
              <a:gd name="connsiteY17" fmla="*/ 66675 h 2095500"/>
              <a:gd name="connsiteX18" fmla="*/ 222250 w 514350"/>
              <a:gd name="connsiteY18" fmla="*/ 34925 h 2095500"/>
              <a:gd name="connsiteX19" fmla="*/ 158750 w 514350"/>
              <a:gd name="connsiteY19" fmla="*/ 12700 h 2095500"/>
              <a:gd name="connsiteX20" fmla="*/ 111125 w 514350"/>
              <a:gd name="connsiteY20" fmla="*/ 3175 h 2095500"/>
              <a:gd name="connsiteX21" fmla="*/ 85725 w 514350"/>
              <a:gd name="connsiteY21" fmla="*/ 0 h 2095500"/>
              <a:gd name="connsiteX22" fmla="*/ 47625 w 514350"/>
              <a:gd name="connsiteY22" fmla="*/ 3175 h 2095500"/>
              <a:gd name="connsiteX23" fmla="*/ 19050 w 514350"/>
              <a:gd name="connsiteY23" fmla="*/ 12700 h 2095500"/>
              <a:gd name="connsiteX24" fmla="*/ 6350 w 514350"/>
              <a:gd name="connsiteY24" fmla="*/ 25400 h 2095500"/>
              <a:gd name="connsiteX25" fmla="*/ 0 w 514350"/>
              <a:gd name="connsiteY25" fmla="*/ 44450 h 2095500"/>
              <a:gd name="connsiteX26" fmla="*/ 12700 w 514350"/>
              <a:gd name="connsiteY26" fmla="*/ 69850 h 2095500"/>
              <a:gd name="connsiteX27" fmla="*/ 57150 w 514350"/>
              <a:gd name="connsiteY27" fmla="*/ 98425 h 2095500"/>
              <a:gd name="connsiteX28" fmla="*/ 95250 w 514350"/>
              <a:gd name="connsiteY28" fmla="*/ 123825 h 2095500"/>
              <a:gd name="connsiteX29" fmla="*/ 114300 w 514350"/>
              <a:gd name="connsiteY29" fmla="*/ 146050 h 2095500"/>
              <a:gd name="connsiteX30" fmla="*/ 136525 w 514350"/>
              <a:gd name="connsiteY30" fmla="*/ 177800 h 2095500"/>
              <a:gd name="connsiteX31" fmla="*/ 152400 w 514350"/>
              <a:gd name="connsiteY31" fmla="*/ 222250 h 2095500"/>
              <a:gd name="connsiteX32" fmla="*/ 161925 w 514350"/>
              <a:gd name="connsiteY32" fmla="*/ 292100 h 2095500"/>
              <a:gd name="connsiteX33" fmla="*/ 165100 w 514350"/>
              <a:gd name="connsiteY33" fmla="*/ 352425 h 2095500"/>
              <a:gd name="connsiteX34" fmla="*/ 168275 w 514350"/>
              <a:gd name="connsiteY34" fmla="*/ 447675 h 2095500"/>
              <a:gd name="connsiteX35" fmla="*/ 168275 w 514350"/>
              <a:gd name="connsiteY35" fmla="*/ 942975 h 2095500"/>
              <a:gd name="connsiteX36" fmla="*/ 168275 w 514350"/>
              <a:gd name="connsiteY36" fmla="*/ 1400175 h 2095500"/>
              <a:gd name="connsiteX37" fmla="*/ 168275 w 514350"/>
              <a:gd name="connsiteY37" fmla="*/ 1695450 h 2095500"/>
              <a:gd name="connsiteX38" fmla="*/ 165100 w 514350"/>
              <a:gd name="connsiteY38" fmla="*/ 2095500 h 2095500"/>
              <a:gd name="connsiteX39" fmla="*/ 409575 w 514350"/>
              <a:gd name="connsiteY39" fmla="*/ 2054225 h 2095500"/>
              <a:gd name="connsiteX40" fmla="*/ 412750 w 514350"/>
              <a:gd name="connsiteY40" fmla="*/ 1749425 h 2095500"/>
              <a:gd name="connsiteX41" fmla="*/ 412750 w 514350"/>
              <a:gd name="connsiteY41" fmla="*/ 1276350 h 2095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14350" h="2095500">
                <a:moveTo>
                  <a:pt x="412750" y="1276350"/>
                </a:moveTo>
                <a:cubicBezTo>
                  <a:pt x="411692" y="1196975"/>
                  <a:pt x="410633" y="1117600"/>
                  <a:pt x="409575" y="1038225"/>
                </a:cubicBezTo>
                <a:lnTo>
                  <a:pt x="434975" y="873125"/>
                </a:lnTo>
                <a:lnTo>
                  <a:pt x="450850" y="561975"/>
                </a:lnTo>
                <a:lnTo>
                  <a:pt x="457200" y="393700"/>
                </a:lnTo>
                <a:lnTo>
                  <a:pt x="460375" y="374650"/>
                </a:lnTo>
                <a:lnTo>
                  <a:pt x="476250" y="352425"/>
                </a:lnTo>
                <a:lnTo>
                  <a:pt x="498475" y="314325"/>
                </a:lnTo>
                <a:lnTo>
                  <a:pt x="508000" y="285750"/>
                </a:lnTo>
                <a:lnTo>
                  <a:pt x="514350" y="260350"/>
                </a:lnTo>
                <a:lnTo>
                  <a:pt x="514350" y="238125"/>
                </a:lnTo>
                <a:lnTo>
                  <a:pt x="504825" y="203200"/>
                </a:lnTo>
                <a:lnTo>
                  <a:pt x="495300" y="187325"/>
                </a:lnTo>
                <a:lnTo>
                  <a:pt x="482600" y="174625"/>
                </a:lnTo>
                <a:lnTo>
                  <a:pt x="460375" y="158750"/>
                </a:lnTo>
                <a:lnTo>
                  <a:pt x="400050" y="123825"/>
                </a:lnTo>
                <a:lnTo>
                  <a:pt x="336550" y="88900"/>
                </a:lnTo>
                <a:lnTo>
                  <a:pt x="288925" y="66675"/>
                </a:lnTo>
                <a:lnTo>
                  <a:pt x="222250" y="34925"/>
                </a:lnTo>
                <a:lnTo>
                  <a:pt x="158750" y="12700"/>
                </a:lnTo>
                <a:lnTo>
                  <a:pt x="111125" y="3175"/>
                </a:lnTo>
                <a:lnTo>
                  <a:pt x="85725" y="0"/>
                </a:lnTo>
                <a:lnTo>
                  <a:pt x="47625" y="3175"/>
                </a:lnTo>
                <a:lnTo>
                  <a:pt x="19050" y="12700"/>
                </a:lnTo>
                <a:lnTo>
                  <a:pt x="6350" y="25400"/>
                </a:lnTo>
                <a:lnTo>
                  <a:pt x="0" y="44450"/>
                </a:lnTo>
                <a:lnTo>
                  <a:pt x="12700" y="69850"/>
                </a:lnTo>
                <a:lnTo>
                  <a:pt x="57150" y="98425"/>
                </a:lnTo>
                <a:lnTo>
                  <a:pt x="95250" y="123825"/>
                </a:lnTo>
                <a:lnTo>
                  <a:pt x="114300" y="146050"/>
                </a:lnTo>
                <a:lnTo>
                  <a:pt x="136525" y="177800"/>
                </a:lnTo>
                <a:lnTo>
                  <a:pt x="152400" y="222250"/>
                </a:lnTo>
                <a:lnTo>
                  <a:pt x="161925" y="292100"/>
                </a:lnTo>
                <a:lnTo>
                  <a:pt x="165100" y="352425"/>
                </a:lnTo>
                <a:lnTo>
                  <a:pt x="168275" y="447675"/>
                </a:lnTo>
                <a:lnTo>
                  <a:pt x="168275" y="942975"/>
                </a:lnTo>
                <a:lnTo>
                  <a:pt x="168275" y="1400175"/>
                </a:lnTo>
                <a:lnTo>
                  <a:pt x="168275" y="1695450"/>
                </a:lnTo>
                <a:cubicBezTo>
                  <a:pt x="167217" y="1828800"/>
                  <a:pt x="166158" y="1962150"/>
                  <a:pt x="165100" y="2095500"/>
                </a:cubicBezTo>
                <a:lnTo>
                  <a:pt x="409575" y="2054225"/>
                </a:lnTo>
                <a:cubicBezTo>
                  <a:pt x="410633" y="1952625"/>
                  <a:pt x="411692" y="1851025"/>
                  <a:pt x="412750" y="1749425"/>
                </a:cubicBezTo>
                <a:lnTo>
                  <a:pt x="412750" y="12763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C64FAC0-9147-4A73-BF6A-9962261CC5DE}"/>
              </a:ext>
            </a:extLst>
          </p:cNvPr>
          <p:cNvSpPr/>
          <p:nvPr/>
        </p:nvSpPr>
        <p:spPr>
          <a:xfrm>
            <a:off x="6348413" y="3371850"/>
            <a:ext cx="1428750" cy="388938"/>
          </a:xfrm>
          <a:custGeom>
            <a:avLst/>
            <a:gdLst>
              <a:gd name="connsiteX0" fmla="*/ 666750 w 1428750"/>
              <a:gd name="connsiteY0" fmla="*/ 276225 h 388144"/>
              <a:gd name="connsiteX1" fmla="*/ 792956 w 1428750"/>
              <a:gd name="connsiteY1" fmla="*/ 247650 h 388144"/>
              <a:gd name="connsiteX2" fmla="*/ 900112 w 1428750"/>
              <a:gd name="connsiteY2" fmla="*/ 226219 h 388144"/>
              <a:gd name="connsiteX3" fmla="*/ 971550 w 1428750"/>
              <a:gd name="connsiteY3" fmla="*/ 211931 h 388144"/>
              <a:gd name="connsiteX4" fmla="*/ 1016793 w 1428750"/>
              <a:gd name="connsiteY4" fmla="*/ 209550 h 388144"/>
              <a:gd name="connsiteX5" fmla="*/ 1345406 w 1428750"/>
              <a:gd name="connsiteY5" fmla="*/ 326231 h 388144"/>
              <a:gd name="connsiteX6" fmla="*/ 1378743 w 1428750"/>
              <a:gd name="connsiteY6" fmla="*/ 300038 h 388144"/>
              <a:gd name="connsiteX7" fmla="*/ 1409700 w 1428750"/>
              <a:gd name="connsiteY7" fmla="*/ 271463 h 388144"/>
              <a:gd name="connsiteX8" fmla="*/ 1423987 w 1428750"/>
              <a:gd name="connsiteY8" fmla="*/ 245269 h 388144"/>
              <a:gd name="connsiteX9" fmla="*/ 1428750 w 1428750"/>
              <a:gd name="connsiteY9" fmla="*/ 228600 h 388144"/>
              <a:gd name="connsiteX10" fmla="*/ 1428750 w 1428750"/>
              <a:gd name="connsiteY10" fmla="*/ 211931 h 388144"/>
              <a:gd name="connsiteX11" fmla="*/ 1423987 w 1428750"/>
              <a:gd name="connsiteY11" fmla="*/ 197644 h 388144"/>
              <a:gd name="connsiteX12" fmla="*/ 1400175 w 1428750"/>
              <a:gd name="connsiteY12" fmla="*/ 178594 h 388144"/>
              <a:gd name="connsiteX13" fmla="*/ 1352550 w 1428750"/>
              <a:gd name="connsiteY13" fmla="*/ 142875 h 388144"/>
              <a:gd name="connsiteX14" fmla="*/ 1293018 w 1428750"/>
              <a:gd name="connsiteY14" fmla="*/ 100013 h 388144"/>
              <a:gd name="connsiteX15" fmla="*/ 1243012 w 1428750"/>
              <a:gd name="connsiteY15" fmla="*/ 66675 h 388144"/>
              <a:gd name="connsiteX16" fmla="*/ 1190625 w 1428750"/>
              <a:gd name="connsiteY16" fmla="*/ 35719 h 388144"/>
              <a:gd name="connsiteX17" fmla="*/ 1154906 w 1428750"/>
              <a:gd name="connsiteY17" fmla="*/ 16669 h 388144"/>
              <a:gd name="connsiteX18" fmla="*/ 1116806 w 1428750"/>
              <a:gd name="connsiteY18" fmla="*/ 2381 h 388144"/>
              <a:gd name="connsiteX19" fmla="*/ 1090612 w 1428750"/>
              <a:gd name="connsiteY19" fmla="*/ 0 h 388144"/>
              <a:gd name="connsiteX20" fmla="*/ 1071562 w 1428750"/>
              <a:gd name="connsiteY20" fmla="*/ 0 h 388144"/>
              <a:gd name="connsiteX21" fmla="*/ 1059656 w 1428750"/>
              <a:gd name="connsiteY21" fmla="*/ 11906 h 388144"/>
              <a:gd name="connsiteX22" fmla="*/ 1028700 w 1428750"/>
              <a:gd name="connsiteY22" fmla="*/ 33338 h 388144"/>
              <a:gd name="connsiteX23" fmla="*/ 985837 w 1428750"/>
              <a:gd name="connsiteY23" fmla="*/ 47625 h 388144"/>
              <a:gd name="connsiteX24" fmla="*/ 921543 w 1428750"/>
              <a:gd name="connsiteY24" fmla="*/ 64294 h 388144"/>
              <a:gd name="connsiteX25" fmla="*/ 833437 w 1428750"/>
              <a:gd name="connsiteY25" fmla="*/ 80963 h 388144"/>
              <a:gd name="connsiteX26" fmla="*/ 735806 w 1428750"/>
              <a:gd name="connsiteY26" fmla="*/ 95250 h 388144"/>
              <a:gd name="connsiteX27" fmla="*/ 654843 w 1428750"/>
              <a:gd name="connsiteY27" fmla="*/ 107156 h 388144"/>
              <a:gd name="connsiteX28" fmla="*/ 466725 w 1428750"/>
              <a:gd name="connsiteY28" fmla="*/ 145256 h 388144"/>
              <a:gd name="connsiteX29" fmla="*/ 328612 w 1428750"/>
              <a:gd name="connsiteY29" fmla="*/ 161925 h 388144"/>
              <a:gd name="connsiteX30" fmla="*/ 233362 w 1428750"/>
              <a:gd name="connsiteY30" fmla="*/ 169069 h 388144"/>
              <a:gd name="connsiteX31" fmla="*/ 152400 w 1428750"/>
              <a:gd name="connsiteY31" fmla="*/ 169069 h 388144"/>
              <a:gd name="connsiteX32" fmla="*/ 61912 w 1428750"/>
              <a:gd name="connsiteY32" fmla="*/ 173831 h 388144"/>
              <a:gd name="connsiteX33" fmla="*/ 21431 w 1428750"/>
              <a:gd name="connsiteY33" fmla="*/ 180975 h 388144"/>
              <a:gd name="connsiteX34" fmla="*/ 2381 w 1428750"/>
              <a:gd name="connsiteY34" fmla="*/ 188119 h 388144"/>
              <a:gd name="connsiteX35" fmla="*/ 0 w 1428750"/>
              <a:gd name="connsiteY35" fmla="*/ 200025 h 388144"/>
              <a:gd name="connsiteX36" fmla="*/ 16668 w 1428750"/>
              <a:gd name="connsiteY36" fmla="*/ 226219 h 388144"/>
              <a:gd name="connsiteX37" fmla="*/ 61912 w 1428750"/>
              <a:gd name="connsiteY37" fmla="*/ 269081 h 388144"/>
              <a:gd name="connsiteX38" fmla="*/ 116681 w 1428750"/>
              <a:gd name="connsiteY38" fmla="*/ 314325 h 388144"/>
              <a:gd name="connsiteX39" fmla="*/ 166687 w 1428750"/>
              <a:gd name="connsiteY39" fmla="*/ 345281 h 388144"/>
              <a:gd name="connsiteX40" fmla="*/ 211931 w 1428750"/>
              <a:gd name="connsiteY40" fmla="*/ 371475 h 388144"/>
              <a:gd name="connsiteX41" fmla="*/ 242887 w 1428750"/>
              <a:gd name="connsiteY41" fmla="*/ 385763 h 388144"/>
              <a:gd name="connsiteX42" fmla="*/ 254793 w 1428750"/>
              <a:gd name="connsiteY42" fmla="*/ 388144 h 388144"/>
              <a:gd name="connsiteX43" fmla="*/ 280987 w 1428750"/>
              <a:gd name="connsiteY43" fmla="*/ 383381 h 388144"/>
              <a:gd name="connsiteX44" fmla="*/ 330993 w 1428750"/>
              <a:gd name="connsiteY44" fmla="*/ 364331 h 388144"/>
              <a:gd name="connsiteX45" fmla="*/ 419100 w 1428750"/>
              <a:gd name="connsiteY45" fmla="*/ 335756 h 388144"/>
              <a:gd name="connsiteX46" fmla="*/ 535781 w 1428750"/>
              <a:gd name="connsiteY46" fmla="*/ 304800 h 388144"/>
              <a:gd name="connsiteX47" fmla="*/ 666750 w 1428750"/>
              <a:gd name="connsiteY47" fmla="*/ 276225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428750" h="388144">
                <a:moveTo>
                  <a:pt x="666750" y="276225"/>
                </a:moveTo>
                <a:lnTo>
                  <a:pt x="792956" y="247650"/>
                </a:lnTo>
                <a:lnTo>
                  <a:pt x="900112" y="226219"/>
                </a:lnTo>
                <a:lnTo>
                  <a:pt x="971550" y="211931"/>
                </a:lnTo>
                <a:lnTo>
                  <a:pt x="1016793" y="209550"/>
                </a:lnTo>
                <a:lnTo>
                  <a:pt x="1345406" y="326231"/>
                </a:lnTo>
                <a:lnTo>
                  <a:pt x="1378743" y="300038"/>
                </a:lnTo>
                <a:lnTo>
                  <a:pt x="1409700" y="271463"/>
                </a:lnTo>
                <a:lnTo>
                  <a:pt x="1423987" y="245269"/>
                </a:lnTo>
                <a:lnTo>
                  <a:pt x="1428750" y="228600"/>
                </a:lnTo>
                <a:lnTo>
                  <a:pt x="1428750" y="211931"/>
                </a:lnTo>
                <a:lnTo>
                  <a:pt x="1423987" y="197644"/>
                </a:lnTo>
                <a:lnTo>
                  <a:pt x="1400175" y="178594"/>
                </a:lnTo>
                <a:lnTo>
                  <a:pt x="1352550" y="142875"/>
                </a:lnTo>
                <a:lnTo>
                  <a:pt x="1293018" y="100013"/>
                </a:lnTo>
                <a:lnTo>
                  <a:pt x="1243012" y="66675"/>
                </a:lnTo>
                <a:lnTo>
                  <a:pt x="1190625" y="35719"/>
                </a:lnTo>
                <a:lnTo>
                  <a:pt x="1154906" y="16669"/>
                </a:lnTo>
                <a:lnTo>
                  <a:pt x="1116806" y="2381"/>
                </a:lnTo>
                <a:lnTo>
                  <a:pt x="1090612" y="0"/>
                </a:lnTo>
                <a:lnTo>
                  <a:pt x="1071562" y="0"/>
                </a:lnTo>
                <a:lnTo>
                  <a:pt x="1059656" y="11906"/>
                </a:lnTo>
                <a:lnTo>
                  <a:pt x="1028700" y="33338"/>
                </a:lnTo>
                <a:lnTo>
                  <a:pt x="985837" y="47625"/>
                </a:lnTo>
                <a:lnTo>
                  <a:pt x="921543" y="64294"/>
                </a:lnTo>
                <a:lnTo>
                  <a:pt x="833437" y="80963"/>
                </a:lnTo>
                <a:lnTo>
                  <a:pt x="735806" y="95250"/>
                </a:lnTo>
                <a:lnTo>
                  <a:pt x="654843" y="107156"/>
                </a:lnTo>
                <a:lnTo>
                  <a:pt x="466725" y="145256"/>
                </a:lnTo>
                <a:lnTo>
                  <a:pt x="328612" y="161925"/>
                </a:lnTo>
                <a:lnTo>
                  <a:pt x="233362" y="169069"/>
                </a:lnTo>
                <a:lnTo>
                  <a:pt x="152400" y="169069"/>
                </a:lnTo>
                <a:lnTo>
                  <a:pt x="61912" y="173831"/>
                </a:lnTo>
                <a:lnTo>
                  <a:pt x="21431" y="180975"/>
                </a:lnTo>
                <a:lnTo>
                  <a:pt x="2381" y="188119"/>
                </a:lnTo>
                <a:lnTo>
                  <a:pt x="0" y="200025"/>
                </a:lnTo>
                <a:lnTo>
                  <a:pt x="16668" y="226219"/>
                </a:lnTo>
                <a:lnTo>
                  <a:pt x="61912" y="269081"/>
                </a:lnTo>
                <a:lnTo>
                  <a:pt x="116681" y="314325"/>
                </a:lnTo>
                <a:lnTo>
                  <a:pt x="166687" y="345281"/>
                </a:lnTo>
                <a:lnTo>
                  <a:pt x="211931" y="371475"/>
                </a:lnTo>
                <a:lnTo>
                  <a:pt x="242887" y="385763"/>
                </a:lnTo>
                <a:lnTo>
                  <a:pt x="254793" y="388144"/>
                </a:lnTo>
                <a:lnTo>
                  <a:pt x="280987" y="383381"/>
                </a:lnTo>
                <a:lnTo>
                  <a:pt x="330993" y="364331"/>
                </a:lnTo>
                <a:lnTo>
                  <a:pt x="419100" y="335756"/>
                </a:lnTo>
                <a:lnTo>
                  <a:pt x="535781" y="304800"/>
                </a:lnTo>
                <a:lnTo>
                  <a:pt x="666750" y="2762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EF57C2FF-40AA-461F-906E-8ABC35CBA1F0}"/>
              </a:ext>
            </a:extLst>
          </p:cNvPr>
          <p:cNvSpPr/>
          <p:nvPr/>
        </p:nvSpPr>
        <p:spPr>
          <a:xfrm>
            <a:off x="5595939" y="3549651"/>
            <a:ext cx="2162175" cy="2246313"/>
          </a:xfrm>
          <a:custGeom>
            <a:avLst/>
            <a:gdLst>
              <a:gd name="connsiteX0" fmla="*/ 1656047 w 2162392"/>
              <a:gd name="connsiteY0" fmla="*/ 434861 h 2245790"/>
              <a:gd name="connsiteX1" fmla="*/ 1605412 w 2162392"/>
              <a:gd name="connsiteY1" fmla="*/ 548044 h 2245790"/>
              <a:gd name="connsiteX2" fmla="*/ 1557756 w 2162392"/>
              <a:gd name="connsiteY2" fmla="*/ 646335 h 2245790"/>
              <a:gd name="connsiteX3" fmla="*/ 1501165 w 2162392"/>
              <a:gd name="connsiteY3" fmla="*/ 753561 h 2245790"/>
              <a:gd name="connsiteX4" fmla="*/ 1450530 w 2162392"/>
              <a:gd name="connsiteY4" fmla="*/ 839937 h 2245790"/>
              <a:gd name="connsiteX5" fmla="*/ 1396917 w 2162392"/>
              <a:gd name="connsiteY5" fmla="*/ 932271 h 2245790"/>
              <a:gd name="connsiteX6" fmla="*/ 1343304 w 2162392"/>
              <a:gd name="connsiteY6" fmla="*/ 1015669 h 2245790"/>
              <a:gd name="connsiteX7" fmla="*/ 1209272 w 2162392"/>
              <a:gd name="connsiteY7" fmla="*/ 1176508 h 2245790"/>
              <a:gd name="connsiteX8" fmla="*/ 1105024 w 2162392"/>
              <a:gd name="connsiteY8" fmla="*/ 1298627 h 2245790"/>
              <a:gd name="connsiteX9" fmla="*/ 1024604 w 2162392"/>
              <a:gd name="connsiteY9" fmla="*/ 1385003 h 2245790"/>
              <a:gd name="connsiteX10" fmla="*/ 899507 w 2162392"/>
              <a:gd name="connsiteY10" fmla="*/ 1516057 h 2245790"/>
              <a:gd name="connsiteX11" fmla="*/ 798238 w 2162392"/>
              <a:gd name="connsiteY11" fmla="*/ 1614348 h 2245790"/>
              <a:gd name="connsiteX12" fmla="*/ 664206 w 2162392"/>
              <a:gd name="connsiteY12" fmla="*/ 1730509 h 2245790"/>
              <a:gd name="connsiteX13" fmla="*/ 577829 w 2162392"/>
              <a:gd name="connsiteY13" fmla="*/ 1801993 h 2245790"/>
              <a:gd name="connsiteX14" fmla="*/ 431883 w 2162392"/>
              <a:gd name="connsiteY14" fmla="*/ 1915176 h 2245790"/>
              <a:gd name="connsiteX15" fmla="*/ 291893 w 2162392"/>
              <a:gd name="connsiteY15" fmla="*/ 2013467 h 2245790"/>
              <a:gd name="connsiteX16" fmla="*/ 196581 w 2162392"/>
              <a:gd name="connsiteY16" fmla="*/ 2076016 h 2245790"/>
              <a:gd name="connsiteX17" fmla="*/ 86376 w 2162392"/>
              <a:gd name="connsiteY17" fmla="*/ 2144521 h 2245790"/>
              <a:gd name="connsiteX18" fmla="*/ 20849 w 2162392"/>
              <a:gd name="connsiteY18" fmla="*/ 2183242 h 2245790"/>
              <a:gd name="connsiteX19" fmla="*/ 2978 w 2162392"/>
              <a:gd name="connsiteY19" fmla="*/ 2201113 h 2245790"/>
              <a:gd name="connsiteX20" fmla="*/ 0 w 2162392"/>
              <a:gd name="connsiteY20" fmla="*/ 2216005 h 2245790"/>
              <a:gd name="connsiteX21" fmla="*/ 2978 w 2162392"/>
              <a:gd name="connsiteY21" fmla="*/ 2230898 h 2245790"/>
              <a:gd name="connsiteX22" fmla="*/ 14892 w 2162392"/>
              <a:gd name="connsiteY22" fmla="*/ 2239833 h 2245790"/>
              <a:gd name="connsiteX23" fmla="*/ 29785 w 2162392"/>
              <a:gd name="connsiteY23" fmla="*/ 2245790 h 2245790"/>
              <a:gd name="connsiteX24" fmla="*/ 50634 w 2162392"/>
              <a:gd name="connsiteY24" fmla="*/ 2245790 h 2245790"/>
              <a:gd name="connsiteX25" fmla="*/ 131054 w 2162392"/>
              <a:gd name="connsiteY25" fmla="*/ 2210048 h 2245790"/>
              <a:gd name="connsiteX26" fmla="*/ 277001 w 2162392"/>
              <a:gd name="connsiteY26" fmla="*/ 2141543 h 2245790"/>
              <a:gd name="connsiteX27" fmla="*/ 458689 w 2162392"/>
              <a:gd name="connsiteY27" fmla="*/ 2046231 h 2245790"/>
              <a:gd name="connsiteX28" fmla="*/ 607614 w 2162392"/>
              <a:gd name="connsiteY28" fmla="*/ 1959854 h 2245790"/>
              <a:gd name="connsiteX29" fmla="*/ 810152 w 2162392"/>
              <a:gd name="connsiteY29" fmla="*/ 1831778 h 2245790"/>
              <a:gd name="connsiteX30" fmla="*/ 1000776 w 2162392"/>
              <a:gd name="connsiteY30" fmla="*/ 1691789 h 2245790"/>
              <a:gd name="connsiteX31" fmla="*/ 1143745 w 2162392"/>
              <a:gd name="connsiteY31" fmla="*/ 1578606 h 2245790"/>
              <a:gd name="connsiteX32" fmla="*/ 1268842 w 2162392"/>
              <a:gd name="connsiteY32" fmla="*/ 1465423 h 2245790"/>
              <a:gd name="connsiteX33" fmla="*/ 1408831 w 2162392"/>
              <a:gd name="connsiteY33" fmla="*/ 1331390 h 2245790"/>
              <a:gd name="connsiteX34" fmla="*/ 1524993 w 2162392"/>
              <a:gd name="connsiteY34" fmla="*/ 1197358 h 2245790"/>
              <a:gd name="connsiteX35" fmla="*/ 1587541 w 2162392"/>
              <a:gd name="connsiteY35" fmla="*/ 1102046 h 2245790"/>
              <a:gd name="connsiteX36" fmla="*/ 1676896 w 2162392"/>
              <a:gd name="connsiteY36" fmla="*/ 965034 h 2245790"/>
              <a:gd name="connsiteX37" fmla="*/ 1739445 w 2162392"/>
              <a:gd name="connsiteY37" fmla="*/ 857808 h 2245790"/>
              <a:gd name="connsiteX38" fmla="*/ 1816886 w 2162392"/>
              <a:gd name="connsiteY38" fmla="*/ 723776 h 2245790"/>
              <a:gd name="connsiteX39" fmla="*/ 1906241 w 2162392"/>
              <a:gd name="connsiteY39" fmla="*/ 554001 h 2245790"/>
              <a:gd name="connsiteX40" fmla="*/ 1989639 w 2162392"/>
              <a:gd name="connsiteY40" fmla="*/ 387205 h 2245790"/>
              <a:gd name="connsiteX41" fmla="*/ 2064102 w 2162392"/>
              <a:gd name="connsiteY41" fmla="*/ 226366 h 2245790"/>
              <a:gd name="connsiteX42" fmla="*/ 2099844 w 2162392"/>
              <a:gd name="connsiteY42" fmla="*/ 142968 h 2245790"/>
              <a:gd name="connsiteX43" fmla="*/ 2135586 w 2162392"/>
              <a:gd name="connsiteY43" fmla="*/ 110205 h 2245790"/>
              <a:gd name="connsiteX44" fmla="*/ 2162392 w 2162392"/>
              <a:gd name="connsiteY44" fmla="*/ 83398 h 2245790"/>
              <a:gd name="connsiteX45" fmla="*/ 1796036 w 2162392"/>
              <a:gd name="connsiteY45" fmla="*/ 0 h 2245790"/>
              <a:gd name="connsiteX46" fmla="*/ 1799015 w 2162392"/>
              <a:gd name="connsiteY46" fmla="*/ 47656 h 2245790"/>
              <a:gd name="connsiteX47" fmla="*/ 1799015 w 2162392"/>
              <a:gd name="connsiteY47" fmla="*/ 77441 h 2245790"/>
              <a:gd name="connsiteX48" fmla="*/ 1784122 w 2162392"/>
              <a:gd name="connsiteY48" fmla="*/ 119140 h 2245790"/>
              <a:gd name="connsiteX49" fmla="*/ 1724552 w 2162392"/>
              <a:gd name="connsiteY49" fmla="*/ 279979 h 2245790"/>
              <a:gd name="connsiteX50" fmla="*/ 1679875 w 2162392"/>
              <a:gd name="connsiteY50" fmla="*/ 387205 h 2245790"/>
              <a:gd name="connsiteX51" fmla="*/ 1656047 w 2162392"/>
              <a:gd name="connsiteY51" fmla="*/ 434861 h 2245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2392" h="2245790">
                <a:moveTo>
                  <a:pt x="1656047" y="434861"/>
                </a:moveTo>
                <a:lnTo>
                  <a:pt x="1605412" y="548044"/>
                </a:lnTo>
                <a:lnTo>
                  <a:pt x="1557756" y="646335"/>
                </a:lnTo>
                <a:lnTo>
                  <a:pt x="1501165" y="753561"/>
                </a:lnTo>
                <a:lnTo>
                  <a:pt x="1450530" y="839937"/>
                </a:lnTo>
                <a:lnTo>
                  <a:pt x="1396917" y="932271"/>
                </a:lnTo>
                <a:lnTo>
                  <a:pt x="1343304" y="1015669"/>
                </a:lnTo>
                <a:lnTo>
                  <a:pt x="1209272" y="1176508"/>
                </a:lnTo>
                <a:lnTo>
                  <a:pt x="1105024" y="1298627"/>
                </a:lnTo>
                <a:lnTo>
                  <a:pt x="1024604" y="1385003"/>
                </a:lnTo>
                <a:lnTo>
                  <a:pt x="899507" y="1516057"/>
                </a:lnTo>
                <a:lnTo>
                  <a:pt x="798238" y="1614348"/>
                </a:lnTo>
                <a:lnTo>
                  <a:pt x="664206" y="1730509"/>
                </a:lnTo>
                <a:lnTo>
                  <a:pt x="577829" y="1801993"/>
                </a:lnTo>
                <a:lnTo>
                  <a:pt x="431883" y="1915176"/>
                </a:lnTo>
                <a:lnTo>
                  <a:pt x="291893" y="2013467"/>
                </a:lnTo>
                <a:lnTo>
                  <a:pt x="196581" y="2076016"/>
                </a:lnTo>
                <a:lnTo>
                  <a:pt x="86376" y="2144521"/>
                </a:lnTo>
                <a:lnTo>
                  <a:pt x="20849" y="2183242"/>
                </a:lnTo>
                <a:lnTo>
                  <a:pt x="2978" y="2201113"/>
                </a:lnTo>
                <a:lnTo>
                  <a:pt x="0" y="2216005"/>
                </a:lnTo>
                <a:lnTo>
                  <a:pt x="2978" y="2230898"/>
                </a:lnTo>
                <a:lnTo>
                  <a:pt x="14892" y="2239833"/>
                </a:lnTo>
                <a:lnTo>
                  <a:pt x="29785" y="2245790"/>
                </a:lnTo>
                <a:lnTo>
                  <a:pt x="50634" y="2245790"/>
                </a:lnTo>
                <a:lnTo>
                  <a:pt x="131054" y="2210048"/>
                </a:lnTo>
                <a:lnTo>
                  <a:pt x="277001" y="2141543"/>
                </a:lnTo>
                <a:lnTo>
                  <a:pt x="458689" y="2046231"/>
                </a:lnTo>
                <a:lnTo>
                  <a:pt x="607614" y="1959854"/>
                </a:lnTo>
                <a:lnTo>
                  <a:pt x="810152" y="1831778"/>
                </a:lnTo>
                <a:lnTo>
                  <a:pt x="1000776" y="1691789"/>
                </a:lnTo>
                <a:lnTo>
                  <a:pt x="1143745" y="1578606"/>
                </a:lnTo>
                <a:lnTo>
                  <a:pt x="1268842" y="1465423"/>
                </a:lnTo>
                <a:lnTo>
                  <a:pt x="1408831" y="1331390"/>
                </a:lnTo>
                <a:lnTo>
                  <a:pt x="1524993" y="1197358"/>
                </a:lnTo>
                <a:lnTo>
                  <a:pt x="1587541" y="1102046"/>
                </a:lnTo>
                <a:lnTo>
                  <a:pt x="1676896" y="965034"/>
                </a:lnTo>
                <a:lnTo>
                  <a:pt x="1739445" y="857808"/>
                </a:lnTo>
                <a:lnTo>
                  <a:pt x="1816886" y="723776"/>
                </a:lnTo>
                <a:lnTo>
                  <a:pt x="1906241" y="554001"/>
                </a:lnTo>
                <a:lnTo>
                  <a:pt x="1989639" y="387205"/>
                </a:lnTo>
                <a:lnTo>
                  <a:pt x="2064102" y="226366"/>
                </a:lnTo>
                <a:lnTo>
                  <a:pt x="2099844" y="142968"/>
                </a:lnTo>
                <a:lnTo>
                  <a:pt x="2135586" y="110205"/>
                </a:lnTo>
                <a:lnTo>
                  <a:pt x="2162392" y="83398"/>
                </a:lnTo>
                <a:lnTo>
                  <a:pt x="1796036" y="0"/>
                </a:lnTo>
                <a:lnTo>
                  <a:pt x="1799015" y="47656"/>
                </a:lnTo>
                <a:lnTo>
                  <a:pt x="1799015" y="77441"/>
                </a:lnTo>
                <a:lnTo>
                  <a:pt x="1784122" y="119140"/>
                </a:lnTo>
                <a:lnTo>
                  <a:pt x="1724552" y="279979"/>
                </a:lnTo>
                <a:lnTo>
                  <a:pt x="1679875" y="387205"/>
                </a:lnTo>
                <a:lnTo>
                  <a:pt x="1656047" y="43486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6E72598F-B19D-4889-A3B8-D34FAD0BC6D7}"/>
              </a:ext>
            </a:extLst>
          </p:cNvPr>
          <p:cNvSpPr/>
          <p:nvPr/>
        </p:nvSpPr>
        <p:spPr>
          <a:xfrm>
            <a:off x="6323014" y="4068763"/>
            <a:ext cx="2238375" cy="1751012"/>
          </a:xfrm>
          <a:custGeom>
            <a:avLst/>
            <a:gdLst>
              <a:gd name="connsiteX0" fmla="*/ 1047750 w 2238375"/>
              <a:gd name="connsiteY0" fmla="*/ 923925 h 1750219"/>
              <a:gd name="connsiteX1" fmla="*/ 1152525 w 2238375"/>
              <a:gd name="connsiteY1" fmla="*/ 1019175 h 1750219"/>
              <a:gd name="connsiteX2" fmla="*/ 1216819 w 2238375"/>
              <a:gd name="connsiteY2" fmla="*/ 1076325 h 1750219"/>
              <a:gd name="connsiteX3" fmla="*/ 1293019 w 2238375"/>
              <a:gd name="connsiteY3" fmla="*/ 1140619 h 1750219"/>
              <a:gd name="connsiteX4" fmla="*/ 1376362 w 2238375"/>
              <a:gd name="connsiteY4" fmla="*/ 1207294 h 1750219"/>
              <a:gd name="connsiteX5" fmla="*/ 1473994 w 2238375"/>
              <a:gd name="connsiteY5" fmla="*/ 1281113 h 1750219"/>
              <a:gd name="connsiteX6" fmla="*/ 1550194 w 2238375"/>
              <a:gd name="connsiteY6" fmla="*/ 1331119 h 1750219"/>
              <a:gd name="connsiteX7" fmla="*/ 1693069 w 2238375"/>
              <a:gd name="connsiteY7" fmla="*/ 1412082 h 1750219"/>
              <a:gd name="connsiteX8" fmla="*/ 1859756 w 2238375"/>
              <a:gd name="connsiteY8" fmla="*/ 1504950 h 1750219"/>
              <a:gd name="connsiteX9" fmla="*/ 2028825 w 2238375"/>
              <a:gd name="connsiteY9" fmla="*/ 1595438 h 1750219"/>
              <a:gd name="connsiteX10" fmla="*/ 2188369 w 2238375"/>
              <a:gd name="connsiteY10" fmla="*/ 1674019 h 1750219"/>
              <a:gd name="connsiteX11" fmla="*/ 2221706 w 2238375"/>
              <a:gd name="connsiteY11" fmla="*/ 1690688 h 1750219"/>
              <a:gd name="connsiteX12" fmla="*/ 2231231 w 2238375"/>
              <a:gd name="connsiteY12" fmla="*/ 1697832 h 1750219"/>
              <a:gd name="connsiteX13" fmla="*/ 2238375 w 2238375"/>
              <a:gd name="connsiteY13" fmla="*/ 1709738 h 1750219"/>
              <a:gd name="connsiteX14" fmla="*/ 2238375 w 2238375"/>
              <a:gd name="connsiteY14" fmla="*/ 1724025 h 1750219"/>
              <a:gd name="connsiteX15" fmla="*/ 2224087 w 2238375"/>
              <a:gd name="connsiteY15" fmla="*/ 1738313 h 1750219"/>
              <a:gd name="connsiteX16" fmla="*/ 2205037 w 2238375"/>
              <a:gd name="connsiteY16" fmla="*/ 1745457 h 1750219"/>
              <a:gd name="connsiteX17" fmla="*/ 2124075 w 2238375"/>
              <a:gd name="connsiteY17" fmla="*/ 1750219 h 1750219"/>
              <a:gd name="connsiteX18" fmla="*/ 1985962 w 2238375"/>
              <a:gd name="connsiteY18" fmla="*/ 1747838 h 1750219"/>
              <a:gd name="connsiteX19" fmla="*/ 1840706 w 2238375"/>
              <a:gd name="connsiteY19" fmla="*/ 1745457 h 1750219"/>
              <a:gd name="connsiteX20" fmla="*/ 1664494 w 2238375"/>
              <a:gd name="connsiteY20" fmla="*/ 1747838 h 1750219"/>
              <a:gd name="connsiteX21" fmla="*/ 1595437 w 2238375"/>
              <a:gd name="connsiteY21" fmla="*/ 1747838 h 1750219"/>
              <a:gd name="connsiteX22" fmla="*/ 1550194 w 2238375"/>
              <a:gd name="connsiteY22" fmla="*/ 1743075 h 1750219"/>
              <a:gd name="connsiteX23" fmla="*/ 1512094 w 2238375"/>
              <a:gd name="connsiteY23" fmla="*/ 1735932 h 1750219"/>
              <a:gd name="connsiteX24" fmla="*/ 1471612 w 2238375"/>
              <a:gd name="connsiteY24" fmla="*/ 1724025 h 1750219"/>
              <a:gd name="connsiteX25" fmla="*/ 1433512 w 2238375"/>
              <a:gd name="connsiteY25" fmla="*/ 1707357 h 1750219"/>
              <a:gd name="connsiteX26" fmla="*/ 1409700 w 2238375"/>
              <a:gd name="connsiteY26" fmla="*/ 1695450 h 1750219"/>
              <a:gd name="connsiteX27" fmla="*/ 1364456 w 2238375"/>
              <a:gd name="connsiteY27" fmla="*/ 1664494 h 1750219"/>
              <a:gd name="connsiteX28" fmla="*/ 1319212 w 2238375"/>
              <a:gd name="connsiteY28" fmla="*/ 1628775 h 1750219"/>
              <a:gd name="connsiteX29" fmla="*/ 1259681 w 2238375"/>
              <a:gd name="connsiteY29" fmla="*/ 1571625 h 1750219"/>
              <a:gd name="connsiteX30" fmla="*/ 1178719 w 2238375"/>
              <a:gd name="connsiteY30" fmla="*/ 1476375 h 1750219"/>
              <a:gd name="connsiteX31" fmla="*/ 1085850 w 2238375"/>
              <a:gd name="connsiteY31" fmla="*/ 1366838 h 1750219"/>
              <a:gd name="connsiteX32" fmla="*/ 942975 w 2238375"/>
              <a:gd name="connsiteY32" fmla="*/ 1190625 h 1750219"/>
              <a:gd name="connsiteX33" fmla="*/ 807244 w 2238375"/>
              <a:gd name="connsiteY33" fmla="*/ 1019175 h 1750219"/>
              <a:gd name="connsiteX34" fmla="*/ 650081 w 2238375"/>
              <a:gd name="connsiteY34" fmla="*/ 821532 h 1750219"/>
              <a:gd name="connsiteX35" fmla="*/ 428625 w 2238375"/>
              <a:gd name="connsiteY35" fmla="*/ 531019 h 1750219"/>
              <a:gd name="connsiteX36" fmla="*/ 314325 w 2238375"/>
              <a:gd name="connsiteY36" fmla="*/ 383382 h 1750219"/>
              <a:gd name="connsiteX37" fmla="*/ 252412 w 2238375"/>
              <a:gd name="connsiteY37" fmla="*/ 311944 h 1750219"/>
              <a:gd name="connsiteX38" fmla="*/ 183356 w 2238375"/>
              <a:gd name="connsiteY38" fmla="*/ 233363 h 1750219"/>
              <a:gd name="connsiteX39" fmla="*/ 100012 w 2238375"/>
              <a:gd name="connsiteY39" fmla="*/ 152400 h 1750219"/>
              <a:gd name="connsiteX40" fmla="*/ 40481 w 2238375"/>
              <a:gd name="connsiteY40" fmla="*/ 100013 h 1750219"/>
              <a:gd name="connsiteX41" fmla="*/ 11906 w 2238375"/>
              <a:gd name="connsiteY41" fmla="*/ 73819 h 1750219"/>
              <a:gd name="connsiteX42" fmla="*/ 0 w 2238375"/>
              <a:gd name="connsiteY42" fmla="*/ 50007 h 1750219"/>
              <a:gd name="connsiteX43" fmla="*/ 0 w 2238375"/>
              <a:gd name="connsiteY43" fmla="*/ 30957 h 1750219"/>
              <a:gd name="connsiteX44" fmla="*/ 4762 w 2238375"/>
              <a:gd name="connsiteY44" fmla="*/ 16669 h 1750219"/>
              <a:gd name="connsiteX45" fmla="*/ 11906 w 2238375"/>
              <a:gd name="connsiteY45" fmla="*/ 7144 h 1750219"/>
              <a:gd name="connsiteX46" fmla="*/ 33337 w 2238375"/>
              <a:gd name="connsiteY46" fmla="*/ 2382 h 1750219"/>
              <a:gd name="connsiteX47" fmla="*/ 69056 w 2238375"/>
              <a:gd name="connsiteY47" fmla="*/ 0 h 1750219"/>
              <a:gd name="connsiteX48" fmla="*/ 111919 w 2238375"/>
              <a:gd name="connsiteY48" fmla="*/ 7144 h 1750219"/>
              <a:gd name="connsiteX49" fmla="*/ 161925 w 2238375"/>
              <a:gd name="connsiteY49" fmla="*/ 19050 h 1750219"/>
              <a:gd name="connsiteX50" fmla="*/ 178594 w 2238375"/>
              <a:gd name="connsiteY50" fmla="*/ 23813 h 1750219"/>
              <a:gd name="connsiteX51" fmla="*/ 197644 w 2238375"/>
              <a:gd name="connsiteY51" fmla="*/ 38100 h 1750219"/>
              <a:gd name="connsiteX52" fmla="*/ 235744 w 2238375"/>
              <a:gd name="connsiteY52" fmla="*/ 80963 h 1750219"/>
              <a:gd name="connsiteX53" fmla="*/ 321469 w 2238375"/>
              <a:gd name="connsiteY53" fmla="*/ 173832 h 1750219"/>
              <a:gd name="connsiteX54" fmla="*/ 442912 w 2238375"/>
              <a:gd name="connsiteY54" fmla="*/ 309563 h 1750219"/>
              <a:gd name="connsiteX55" fmla="*/ 581025 w 2238375"/>
              <a:gd name="connsiteY55" fmla="*/ 459582 h 1750219"/>
              <a:gd name="connsiteX56" fmla="*/ 647700 w 2238375"/>
              <a:gd name="connsiteY56" fmla="*/ 526257 h 1750219"/>
              <a:gd name="connsiteX57" fmla="*/ 895350 w 2238375"/>
              <a:gd name="connsiteY57" fmla="*/ 778669 h 1750219"/>
              <a:gd name="connsiteX58" fmla="*/ 1047750 w 2238375"/>
              <a:gd name="connsiteY58" fmla="*/ 923925 h 1750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238375" h="1750219">
                <a:moveTo>
                  <a:pt x="1047750" y="923925"/>
                </a:moveTo>
                <a:lnTo>
                  <a:pt x="1152525" y="1019175"/>
                </a:lnTo>
                <a:lnTo>
                  <a:pt x="1216819" y="1076325"/>
                </a:lnTo>
                <a:lnTo>
                  <a:pt x="1293019" y="1140619"/>
                </a:lnTo>
                <a:lnTo>
                  <a:pt x="1376362" y="1207294"/>
                </a:lnTo>
                <a:lnTo>
                  <a:pt x="1473994" y="1281113"/>
                </a:lnTo>
                <a:lnTo>
                  <a:pt x="1550194" y="1331119"/>
                </a:lnTo>
                <a:lnTo>
                  <a:pt x="1693069" y="1412082"/>
                </a:lnTo>
                <a:lnTo>
                  <a:pt x="1859756" y="1504950"/>
                </a:lnTo>
                <a:lnTo>
                  <a:pt x="2028825" y="1595438"/>
                </a:lnTo>
                <a:lnTo>
                  <a:pt x="2188369" y="1674019"/>
                </a:lnTo>
                <a:lnTo>
                  <a:pt x="2221706" y="1690688"/>
                </a:lnTo>
                <a:lnTo>
                  <a:pt x="2231231" y="1697832"/>
                </a:lnTo>
                <a:lnTo>
                  <a:pt x="2238375" y="1709738"/>
                </a:lnTo>
                <a:lnTo>
                  <a:pt x="2238375" y="1724025"/>
                </a:lnTo>
                <a:lnTo>
                  <a:pt x="2224087" y="1738313"/>
                </a:lnTo>
                <a:lnTo>
                  <a:pt x="2205037" y="1745457"/>
                </a:lnTo>
                <a:lnTo>
                  <a:pt x="2124075" y="1750219"/>
                </a:lnTo>
                <a:lnTo>
                  <a:pt x="1985962" y="1747838"/>
                </a:lnTo>
                <a:lnTo>
                  <a:pt x="1840706" y="1745457"/>
                </a:lnTo>
                <a:lnTo>
                  <a:pt x="1664494" y="1747838"/>
                </a:lnTo>
                <a:lnTo>
                  <a:pt x="1595437" y="1747838"/>
                </a:lnTo>
                <a:lnTo>
                  <a:pt x="1550194" y="1743075"/>
                </a:lnTo>
                <a:lnTo>
                  <a:pt x="1512094" y="1735932"/>
                </a:lnTo>
                <a:lnTo>
                  <a:pt x="1471612" y="1724025"/>
                </a:lnTo>
                <a:lnTo>
                  <a:pt x="1433512" y="1707357"/>
                </a:lnTo>
                <a:lnTo>
                  <a:pt x="1409700" y="1695450"/>
                </a:lnTo>
                <a:lnTo>
                  <a:pt x="1364456" y="1664494"/>
                </a:lnTo>
                <a:lnTo>
                  <a:pt x="1319212" y="1628775"/>
                </a:lnTo>
                <a:lnTo>
                  <a:pt x="1259681" y="1571625"/>
                </a:lnTo>
                <a:lnTo>
                  <a:pt x="1178719" y="1476375"/>
                </a:lnTo>
                <a:lnTo>
                  <a:pt x="1085850" y="1366838"/>
                </a:lnTo>
                <a:lnTo>
                  <a:pt x="942975" y="1190625"/>
                </a:lnTo>
                <a:lnTo>
                  <a:pt x="807244" y="1019175"/>
                </a:lnTo>
                <a:lnTo>
                  <a:pt x="650081" y="821532"/>
                </a:lnTo>
                <a:lnTo>
                  <a:pt x="428625" y="531019"/>
                </a:lnTo>
                <a:lnTo>
                  <a:pt x="314325" y="383382"/>
                </a:lnTo>
                <a:lnTo>
                  <a:pt x="252412" y="311944"/>
                </a:lnTo>
                <a:lnTo>
                  <a:pt x="183356" y="233363"/>
                </a:lnTo>
                <a:lnTo>
                  <a:pt x="100012" y="152400"/>
                </a:lnTo>
                <a:lnTo>
                  <a:pt x="40481" y="100013"/>
                </a:lnTo>
                <a:lnTo>
                  <a:pt x="11906" y="73819"/>
                </a:lnTo>
                <a:lnTo>
                  <a:pt x="0" y="50007"/>
                </a:lnTo>
                <a:lnTo>
                  <a:pt x="0" y="30957"/>
                </a:lnTo>
                <a:lnTo>
                  <a:pt x="4762" y="16669"/>
                </a:lnTo>
                <a:lnTo>
                  <a:pt x="11906" y="7144"/>
                </a:lnTo>
                <a:lnTo>
                  <a:pt x="33337" y="2382"/>
                </a:lnTo>
                <a:lnTo>
                  <a:pt x="69056" y="0"/>
                </a:lnTo>
                <a:lnTo>
                  <a:pt x="111919" y="7144"/>
                </a:lnTo>
                <a:lnTo>
                  <a:pt x="161925" y="19050"/>
                </a:lnTo>
                <a:lnTo>
                  <a:pt x="178594" y="23813"/>
                </a:lnTo>
                <a:lnTo>
                  <a:pt x="197644" y="38100"/>
                </a:lnTo>
                <a:lnTo>
                  <a:pt x="235744" y="80963"/>
                </a:lnTo>
                <a:lnTo>
                  <a:pt x="321469" y="173832"/>
                </a:lnTo>
                <a:lnTo>
                  <a:pt x="442912" y="309563"/>
                </a:lnTo>
                <a:lnTo>
                  <a:pt x="581025" y="459582"/>
                </a:lnTo>
                <a:lnTo>
                  <a:pt x="647700" y="526257"/>
                </a:lnTo>
                <a:lnTo>
                  <a:pt x="895350" y="778669"/>
                </a:lnTo>
                <a:lnTo>
                  <a:pt x="1047750" y="9239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90C19BDD-1431-4BE3-B398-D1B704A29145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</p:grpSpPr>
        <p:sp>
          <p:nvSpPr>
            <p:cNvPr id="16" name="フリーフォーム 25">
              <a:extLst>
                <a:ext uri="{FF2B5EF4-FFF2-40B4-BE49-F238E27FC236}">
                  <a16:creationId xmlns:a16="http://schemas.microsoft.com/office/drawing/2014/main" id="{5C2CCF5B-9250-437A-893A-A245DBEBE48F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27">
              <a:extLst>
                <a:ext uri="{FF2B5EF4-FFF2-40B4-BE49-F238E27FC236}">
                  <a16:creationId xmlns:a16="http://schemas.microsoft.com/office/drawing/2014/main" id="{76E39669-4A7D-4BCB-9FB6-3771A4888FE4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50FED9DA-1339-469B-858C-E239835A6DA7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26">
              <a:extLst>
                <a:ext uri="{FF2B5EF4-FFF2-40B4-BE49-F238E27FC236}">
                  <a16:creationId xmlns:a16="http://schemas.microsoft.com/office/drawing/2014/main" id="{027AEB64-557C-4E72-8F1A-6621C385C790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28">
              <a:extLst>
                <a:ext uri="{FF2B5EF4-FFF2-40B4-BE49-F238E27FC236}">
                  <a16:creationId xmlns:a16="http://schemas.microsoft.com/office/drawing/2014/main" id="{8D705901-9750-4ACC-A397-791318429285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93BC152-6CD1-42D3-BEC1-8B824F0DEEA7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31">
              <a:extLst>
                <a:ext uri="{FF2B5EF4-FFF2-40B4-BE49-F238E27FC236}">
                  <a16:creationId xmlns:a16="http://schemas.microsoft.com/office/drawing/2014/main" id="{118EE86F-5028-4318-A7A4-F598A124405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32">
              <a:extLst>
                <a:ext uri="{FF2B5EF4-FFF2-40B4-BE49-F238E27FC236}">
                  <a16:creationId xmlns:a16="http://schemas.microsoft.com/office/drawing/2014/main" id="{48E3213A-F601-4CDB-9BB8-636A4457A70E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33">
              <a:extLst>
                <a:ext uri="{FF2B5EF4-FFF2-40B4-BE49-F238E27FC236}">
                  <a16:creationId xmlns:a16="http://schemas.microsoft.com/office/drawing/2014/main" id="{884C1335-E2AA-4E2E-9541-86814F1E04DB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34">
              <a:extLst>
                <a:ext uri="{FF2B5EF4-FFF2-40B4-BE49-F238E27FC236}">
                  <a16:creationId xmlns:a16="http://schemas.microsoft.com/office/drawing/2014/main" id="{8B10B712-1AA8-4E5D-88D7-A5B127C6270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35">
              <a:extLst>
                <a:ext uri="{FF2B5EF4-FFF2-40B4-BE49-F238E27FC236}">
                  <a16:creationId xmlns:a16="http://schemas.microsoft.com/office/drawing/2014/main" id="{CA29B12D-77E4-48FC-949F-392B59FDDF6F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36">
              <a:extLst>
                <a:ext uri="{FF2B5EF4-FFF2-40B4-BE49-F238E27FC236}">
                  <a16:creationId xmlns:a16="http://schemas.microsoft.com/office/drawing/2014/main" id="{68E417C2-AC09-4103-81D6-B98E9D3731B1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9B5E0A0A-0497-4B12-8F78-B7944EC5F089}"/>
              </a:ext>
            </a:extLst>
          </p:cNvPr>
          <p:cNvGrpSpPr/>
          <p:nvPr/>
        </p:nvGrpSpPr>
        <p:grpSpPr>
          <a:xfrm>
            <a:off x="3594895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40" name="フリーフォーム 25">
              <a:extLst>
                <a:ext uri="{FF2B5EF4-FFF2-40B4-BE49-F238E27FC236}">
                  <a16:creationId xmlns:a16="http://schemas.microsoft.com/office/drawing/2014/main" id="{4C8C7C55-63FD-4438-9D14-9DF5B003B5F5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1" name="フリーフォーム 27">
              <a:extLst>
                <a:ext uri="{FF2B5EF4-FFF2-40B4-BE49-F238E27FC236}">
                  <a16:creationId xmlns:a16="http://schemas.microsoft.com/office/drawing/2014/main" id="{68DCAA28-D163-405A-94D3-05516D26B371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67BB560E-D80A-48D0-8C03-9942F9D7E8FF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90A094CA-88BC-4E75-8213-E88450C6B119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4" name="フリーフォーム 28">
              <a:extLst>
                <a:ext uri="{FF2B5EF4-FFF2-40B4-BE49-F238E27FC236}">
                  <a16:creationId xmlns:a16="http://schemas.microsoft.com/office/drawing/2014/main" id="{C09200EF-A6DC-4613-8467-F381B3CA155F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5" name="フリーフォーム 14">
              <a:extLst>
                <a:ext uri="{FF2B5EF4-FFF2-40B4-BE49-F238E27FC236}">
                  <a16:creationId xmlns:a16="http://schemas.microsoft.com/office/drawing/2014/main" id="{594B8FFC-0FCF-40A5-912E-9BE84171196C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6" name="フリーフォーム 31">
              <a:extLst>
                <a:ext uri="{FF2B5EF4-FFF2-40B4-BE49-F238E27FC236}">
                  <a16:creationId xmlns:a16="http://schemas.microsoft.com/office/drawing/2014/main" id="{715D42AF-8D50-4C3C-A86A-5C7E08945EE5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1685640D-8575-4092-B3B3-24342634873D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11132191-AD3C-4103-B388-04986B31484C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A64AE698-6514-48AD-8157-EC19422CAD6B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56AB4DDA-5513-4DDF-871C-A3B6AF115C3D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9F1EBE31-5542-4CE9-B9EF-B55BC9110AA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938564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8" grpId="0" animBg="1"/>
      <p:bldP spid="31" grpId="0" animBg="1"/>
      <p:bldP spid="27" grpId="0" animBg="1"/>
      <p:bldP spid="29" grpId="0" animBg="1"/>
      <p:bldP spid="15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0341CA4F-DF85-4B17-BA9C-6900750732DB}"/>
              </a:ext>
            </a:extLst>
          </p:cNvPr>
          <p:cNvGrpSpPr/>
          <p:nvPr/>
        </p:nvGrpSpPr>
        <p:grpSpPr>
          <a:xfrm>
            <a:off x="3600451" y="1508125"/>
            <a:ext cx="4960938" cy="4311650"/>
            <a:chOff x="3600451" y="1508125"/>
            <a:chExt cx="4960938" cy="4311650"/>
          </a:xfrm>
          <a:solidFill>
            <a:schemeClr val="tx1"/>
          </a:solidFill>
        </p:grpSpPr>
        <p:sp>
          <p:nvSpPr>
            <p:cNvPr id="3" name="フリーフォーム 25">
              <a:extLst>
                <a:ext uri="{FF2B5EF4-FFF2-40B4-BE49-F238E27FC236}">
                  <a16:creationId xmlns:a16="http://schemas.microsoft.com/office/drawing/2014/main" id="{E9843B85-88FB-4241-99E5-D7EA58816408}"/>
                </a:ext>
              </a:extLst>
            </p:cNvPr>
            <p:cNvSpPr/>
            <p:nvPr/>
          </p:nvSpPr>
          <p:spPr>
            <a:xfrm>
              <a:off x="3886200" y="2179639"/>
              <a:ext cx="1703388" cy="415925"/>
            </a:xfrm>
            <a:custGeom>
              <a:avLst/>
              <a:gdLst>
                <a:gd name="connsiteX0" fmla="*/ 716756 w 1702594"/>
                <a:gd name="connsiteY0" fmla="*/ 178594 h 416719"/>
                <a:gd name="connsiteX1" fmla="*/ 621506 w 1702594"/>
                <a:gd name="connsiteY1" fmla="*/ 195262 h 416719"/>
                <a:gd name="connsiteX2" fmla="*/ 545306 w 1702594"/>
                <a:gd name="connsiteY2" fmla="*/ 207169 h 416719"/>
                <a:gd name="connsiteX3" fmla="*/ 466725 w 1702594"/>
                <a:gd name="connsiteY3" fmla="*/ 216694 h 416719"/>
                <a:gd name="connsiteX4" fmla="*/ 400050 w 1702594"/>
                <a:gd name="connsiteY4" fmla="*/ 221456 h 416719"/>
                <a:gd name="connsiteX5" fmla="*/ 347663 w 1702594"/>
                <a:gd name="connsiteY5" fmla="*/ 223837 h 416719"/>
                <a:gd name="connsiteX6" fmla="*/ 302419 w 1702594"/>
                <a:gd name="connsiteY6" fmla="*/ 223837 h 416719"/>
                <a:gd name="connsiteX7" fmla="*/ 245269 w 1702594"/>
                <a:gd name="connsiteY7" fmla="*/ 219075 h 416719"/>
                <a:gd name="connsiteX8" fmla="*/ 185738 w 1702594"/>
                <a:gd name="connsiteY8" fmla="*/ 211931 h 416719"/>
                <a:gd name="connsiteX9" fmla="*/ 140494 w 1702594"/>
                <a:gd name="connsiteY9" fmla="*/ 204787 h 416719"/>
                <a:gd name="connsiteX10" fmla="*/ 100013 w 1702594"/>
                <a:gd name="connsiteY10" fmla="*/ 192881 h 416719"/>
                <a:gd name="connsiteX11" fmla="*/ 78581 w 1702594"/>
                <a:gd name="connsiteY11" fmla="*/ 185737 h 416719"/>
                <a:gd name="connsiteX12" fmla="*/ 54769 w 1702594"/>
                <a:gd name="connsiteY12" fmla="*/ 176212 h 416719"/>
                <a:gd name="connsiteX13" fmla="*/ 33338 w 1702594"/>
                <a:gd name="connsiteY13" fmla="*/ 169069 h 416719"/>
                <a:gd name="connsiteX14" fmla="*/ 14288 w 1702594"/>
                <a:gd name="connsiteY14" fmla="*/ 164306 h 416719"/>
                <a:gd name="connsiteX15" fmla="*/ 7144 w 1702594"/>
                <a:gd name="connsiteY15" fmla="*/ 166687 h 416719"/>
                <a:gd name="connsiteX16" fmla="*/ 0 w 1702594"/>
                <a:gd name="connsiteY16" fmla="*/ 171450 h 416719"/>
                <a:gd name="connsiteX17" fmla="*/ 0 w 1702594"/>
                <a:gd name="connsiteY17" fmla="*/ 178594 h 416719"/>
                <a:gd name="connsiteX18" fmla="*/ 4763 w 1702594"/>
                <a:gd name="connsiteY18" fmla="*/ 200025 h 416719"/>
                <a:gd name="connsiteX19" fmla="*/ 14288 w 1702594"/>
                <a:gd name="connsiteY19" fmla="*/ 221456 h 416719"/>
                <a:gd name="connsiteX20" fmla="*/ 28575 w 1702594"/>
                <a:gd name="connsiteY20" fmla="*/ 235744 h 416719"/>
                <a:gd name="connsiteX21" fmla="*/ 73819 w 1702594"/>
                <a:gd name="connsiteY21" fmla="*/ 269081 h 416719"/>
                <a:gd name="connsiteX22" fmla="*/ 150019 w 1702594"/>
                <a:gd name="connsiteY22" fmla="*/ 319087 h 416719"/>
                <a:gd name="connsiteX23" fmla="*/ 207169 w 1702594"/>
                <a:gd name="connsiteY23" fmla="*/ 354806 h 416719"/>
                <a:gd name="connsiteX24" fmla="*/ 271463 w 1702594"/>
                <a:gd name="connsiteY24" fmla="*/ 388144 h 416719"/>
                <a:gd name="connsiteX25" fmla="*/ 321469 w 1702594"/>
                <a:gd name="connsiteY25" fmla="*/ 411956 h 416719"/>
                <a:gd name="connsiteX26" fmla="*/ 354806 w 1702594"/>
                <a:gd name="connsiteY26" fmla="*/ 416719 h 416719"/>
                <a:gd name="connsiteX27" fmla="*/ 464344 w 1702594"/>
                <a:gd name="connsiteY27" fmla="*/ 381000 h 416719"/>
                <a:gd name="connsiteX28" fmla="*/ 571500 w 1702594"/>
                <a:gd name="connsiteY28" fmla="*/ 373856 h 416719"/>
                <a:gd name="connsiteX29" fmla="*/ 678656 w 1702594"/>
                <a:gd name="connsiteY29" fmla="*/ 366712 h 416719"/>
                <a:gd name="connsiteX30" fmla="*/ 790575 w 1702594"/>
                <a:gd name="connsiteY30" fmla="*/ 357187 h 416719"/>
                <a:gd name="connsiteX31" fmla="*/ 923925 w 1702594"/>
                <a:gd name="connsiteY31" fmla="*/ 340519 h 416719"/>
                <a:gd name="connsiteX32" fmla="*/ 1085850 w 1702594"/>
                <a:gd name="connsiteY32" fmla="*/ 314325 h 416719"/>
                <a:gd name="connsiteX33" fmla="*/ 1245394 w 1702594"/>
                <a:gd name="connsiteY33" fmla="*/ 285750 h 416719"/>
                <a:gd name="connsiteX34" fmla="*/ 1421606 w 1702594"/>
                <a:gd name="connsiteY34" fmla="*/ 250031 h 416719"/>
                <a:gd name="connsiteX35" fmla="*/ 1631156 w 1702594"/>
                <a:gd name="connsiteY35" fmla="*/ 204787 h 416719"/>
                <a:gd name="connsiteX36" fmla="*/ 1654969 w 1702594"/>
                <a:gd name="connsiteY36" fmla="*/ 197644 h 416719"/>
                <a:gd name="connsiteX37" fmla="*/ 1671638 w 1702594"/>
                <a:gd name="connsiteY37" fmla="*/ 185737 h 416719"/>
                <a:gd name="connsiteX38" fmla="*/ 1690688 w 1702594"/>
                <a:gd name="connsiteY38" fmla="*/ 166687 h 416719"/>
                <a:gd name="connsiteX39" fmla="*/ 1702594 w 1702594"/>
                <a:gd name="connsiteY39" fmla="*/ 145256 h 416719"/>
                <a:gd name="connsiteX40" fmla="*/ 1702594 w 1702594"/>
                <a:gd name="connsiteY40" fmla="*/ 130969 h 416719"/>
                <a:gd name="connsiteX41" fmla="*/ 1697831 w 1702594"/>
                <a:gd name="connsiteY41" fmla="*/ 111919 h 416719"/>
                <a:gd name="connsiteX42" fmla="*/ 1688306 w 1702594"/>
                <a:gd name="connsiteY42" fmla="*/ 97631 h 416719"/>
                <a:gd name="connsiteX43" fmla="*/ 1666875 w 1702594"/>
                <a:gd name="connsiteY43" fmla="*/ 78581 h 416719"/>
                <a:gd name="connsiteX44" fmla="*/ 1635919 w 1702594"/>
                <a:gd name="connsiteY44" fmla="*/ 61912 h 416719"/>
                <a:gd name="connsiteX45" fmla="*/ 1595438 w 1702594"/>
                <a:gd name="connsiteY45" fmla="*/ 45244 h 416719"/>
                <a:gd name="connsiteX46" fmla="*/ 1540669 w 1702594"/>
                <a:gd name="connsiteY46" fmla="*/ 26194 h 416719"/>
                <a:gd name="connsiteX47" fmla="*/ 1497806 w 1702594"/>
                <a:gd name="connsiteY47" fmla="*/ 14287 h 416719"/>
                <a:gd name="connsiteX48" fmla="*/ 1450181 w 1702594"/>
                <a:gd name="connsiteY48" fmla="*/ 7144 h 416719"/>
                <a:gd name="connsiteX49" fmla="*/ 1397794 w 1702594"/>
                <a:gd name="connsiteY49" fmla="*/ 2381 h 416719"/>
                <a:gd name="connsiteX50" fmla="*/ 1362075 w 1702594"/>
                <a:gd name="connsiteY50" fmla="*/ 0 h 416719"/>
                <a:gd name="connsiteX51" fmla="*/ 1345406 w 1702594"/>
                <a:gd name="connsiteY51" fmla="*/ 4762 h 416719"/>
                <a:gd name="connsiteX52" fmla="*/ 1266825 w 1702594"/>
                <a:gd name="connsiteY52" fmla="*/ 42862 h 416719"/>
                <a:gd name="connsiteX53" fmla="*/ 1231106 w 1702594"/>
                <a:gd name="connsiteY53" fmla="*/ 61912 h 416719"/>
                <a:gd name="connsiteX54" fmla="*/ 1207294 w 1702594"/>
                <a:gd name="connsiteY54" fmla="*/ 71437 h 416719"/>
                <a:gd name="connsiteX55" fmla="*/ 1104900 w 1702594"/>
                <a:gd name="connsiteY55" fmla="*/ 95250 h 416719"/>
                <a:gd name="connsiteX56" fmla="*/ 954881 w 1702594"/>
                <a:gd name="connsiteY56" fmla="*/ 130969 h 416719"/>
                <a:gd name="connsiteX57" fmla="*/ 809625 w 1702594"/>
                <a:gd name="connsiteY57" fmla="*/ 161925 h 416719"/>
                <a:gd name="connsiteX58" fmla="*/ 716756 w 1702594"/>
                <a:gd name="connsiteY58" fmla="*/ 178594 h 41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02594" h="416719">
                  <a:moveTo>
                    <a:pt x="716756" y="178594"/>
                  </a:moveTo>
                  <a:lnTo>
                    <a:pt x="621506" y="195262"/>
                  </a:lnTo>
                  <a:lnTo>
                    <a:pt x="545306" y="207169"/>
                  </a:lnTo>
                  <a:lnTo>
                    <a:pt x="466725" y="216694"/>
                  </a:lnTo>
                  <a:lnTo>
                    <a:pt x="400050" y="221456"/>
                  </a:lnTo>
                  <a:lnTo>
                    <a:pt x="347663" y="223837"/>
                  </a:lnTo>
                  <a:lnTo>
                    <a:pt x="302419" y="223837"/>
                  </a:lnTo>
                  <a:lnTo>
                    <a:pt x="245269" y="219075"/>
                  </a:lnTo>
                  <a:lnTo>
                    <a:pt x="185738" y="211931"/>
                  </a:lnTo>
                  <a:lnTo>
                    <a:pt x="140494" y="204787"/>
                  </a:lnTo>
                  <a:lnTo>
                    <a:pt x="100013" y="192881"/>
                  </a:lnTo>
                  <a:lnTo>
                    <a:pt x="78581" y="185737"/>
                  </a:lnTo>
                  <a:lnTo>
                    <a:pt x="54769" y="176212"/>
                  </a:lnTo>
                  <a:lnTo>
                    <a:pt x="33338" y="169069"/>
                  </a:lnTo>
                  <a:lnTo>
                    <a:pt x="14288" y="164306"/>
                  </a:lnTo>
                  <a:lnTo>
                    <a:pt x="7144" y="166687"/>
                  </a:lnTo>
                  <a:lnTo>
                    <a:pt x="0" y="171450"/>
                  </a:lnTo>
                  <a:lnTo>
                    <a:pt x="0" y="178594"/>
                  </a:lnTo>
                  <a:lnTo>
                    <a:pt x="4763" y="200025"/>
                  </a:lnTo>
                  <a:lnTo>
                    <a:pt x="14288" y="221456"/>
                  </a:lnTo>
                  <a:lnTo>
                    <a:pt x="28575" y="235744"/>
                  </a:lnTo>
                  <a:lnTo>
                    <a:pt x="73819" y="269081"/>
                  </a:lnTo>
                  <a:lnTo>
                    <a:pt x="150019" y="319087"/>
                  </a:lnTo>
                  <a:lnTo>
                    <a:pt x="207169" y="354806"/>
                  </a:lnTo>
                  <a:lnTo>
                    <a:pt x="271463" y="388144"/>
                  </a:lnTo>
                  <a:lnTo>
                    <a:pt x="321469" y="411956"/>
                  </a:lnTo>
                  <a:lnTo>
                    <a:pt x="354806" y="416719"/>
                  </a:lnTo>
                  <a:lnTo>
                    <a:pt x="464344" y="381000"/>
                  </a:lnTo>
                  <a:lnTo>
                    <a:pt x="571500" y="373856"/>
                  </a:lnTo>
                  <a:lnTo>
                    <a:pt x="678656" y="366712"/>
                  </a:lnTo>
                  <a:lnTo>
                    <a:pt x="790575" y="357187"/>
                  </a:lnTo>
                  <a:lnTo>
                    <a:pt x="923925" y="340519"/>
                  </a:lnTo>
                  <a:lnTo>
                    <a:pt x="1085850" y="314325"/>
                  </a:lnTo>
                  <a:lnTo>
                    <a:pt x="1245394" y="285750"/>
                  </a:lnTo>
                  <a:lnTo>
                    <a:pt x="1421606" y="250031"/>
                  </a:lnTo>
                  <a:lnTo>
                    <a:pt x="1631156" y="204787"/>
                  </a:lnTo>
                  <a:lnTo>
                    <a:pt x="1654969" y="197644"/>
                  </a:lnTo>
                  <a:lnTo>
                    <a:pt x="1671638" y="185737"/>
                  </a:lnTo>
                  <a:lnTo>
                    <a:pt x="1690688" y="166687"/>
                  </a:lnTo>
                  <a:lnTo>
                    <a:pt x="1702594" y="145256"/>
                  </a:lnTo>
                  <a:lnTo>
                    <a:pt x="1702594" y="130969"/>
                  </a:lnTo>
                  <a:lnTo>
                    <a:pt x="1697831" y="111919"/>
                  </a:lnTo>
                  <a:lnTo>
                    <a:pt x="1688306" y="97631"/>
                  </a:lnTo>
                  <a:lnTo>
                    <a:pt x="1666875" y="78581"/>
                  </a:lnTo>
                  <a:lnTo>
                    <a:pt x="1635919" y="61912"/>
                  </a:lnTo>
                  <a:lnTo>
                    <a:pt x="1595438" y="45244"/>
                  </a:lnTo>
                  <a:lnTo>
                    <a:pt x="1540669" y="26194"/>
                  </a:lnTo>
                  <a:lnTo>
                    <a:pt x="1497806" y="14287"/>
                  </a:lnTo>
                  <a:lnTo>
                    <a:pt x="1450181" y="7144"/>
                  </a:lnTo>
                  <a:lnTo>
                    <a:pt x="1397794" y="2381"/>
                  </a:lnTo>
                  <a:lnTo>
                    <a:pt x="1362075" y="0"/>
                  </a:lnTo>
                  <a:lnTo>
                    <a:pt x="1345406" y="4762"/>
                  </a:lnTo>
                  <a:lnTo>
                    <a:pt x="1266825" y="42862"/>
                  </a:lnTo>
                  <a:lnTo>
                    <a:pt x="1231106" y="61912"/>
                  </a:lnTo>
                  <a:lnTo>
                    <a:pt x="1207294" y="71437"/>
                  </a:lnTo>
                  <a:lnTo>
                    <a:pt x="1104900" y="95250"/>
                  </a:lnTo>
                  <a:lnTo>
                    <a:pt x="954881" y="130969"/>
                  </a:lnTo>
                  <a:lnTo>
                    <a:pt x="809625" y="161925"/>
                  </a:lnTo>
                  <a:lnTo>
                    <a:pt x="716756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7">
              <a:extLst>
                <a:ext uri="{FF2B5EF4-FFF2-40B4-BE49-F238E27FC236}">
                  <a16:creationId xmlns:a16="http://schemas.microsoft.com/office/drawing/2014/main" id="{48D7AEC7-0007-481D-ABDA-A2968DBB9177}"/>
                </a:ext>
              </a:extLst>
            </p:cNvPr>
            <p:cNvSpPr/>
            <p:nvPr/>
          </p:nvSpPr>
          <p:spPr>
            <a:xfrm>
              <a:off x="4249738" y="3602038"/>
              <a:ext cx="425450" cy="1416050"/>
            </a:xfrm>
            <a:custGeom>
              <a:avLst/>
              <a:gdLst>
                <a:gd name="connsiteX0" fmla="*/ 169069 w 423863"/>
                <a:gd name="connsiteY0" fmla="*/ 561975 h 1414463"/>
                <a:gd name="connsiteX1" fmla="*/ 154782 w 423863"/>
                <a:gd name="connsiteY1" fmla="*/ 397669 h 1414463"/>
                <a:gd name="connsiteX2" fmla="*/ 140494 w 423863"/>
                <a:gd name="connsiteY2" fmla="*/ 259557 h 1414463"/>
                <a:gd name="connsiteX3" fmla="*/ 130969 w 423863"/>
                <a:gd name="connsiteY3" fmla="*/ 228600 h 1414463"/>
                <a:gd name="connsiteX4" fmla="*/ 114300 w 423863"/>
                <a:gd name="connsiteY4" fmla="*/ 202407 h 1414463"/>
                <a:gd name="connsiteX5" fmla="*/ 85725 w 423863"/>
                <a:gd name="connsiteY5" fmla="*/ 166688 h 1414463"/>
                <a:gd name="connsiteX6" fmla="*/ 61913 w 423863"/>
                <a:gd name="connsiteY6" fmla="*/ 142875 h 1414463"/>
                <a:gd name="connsiteX7" fmla="*/ 35719 w 423863"/>
                <a:gd name="connsiteY7" fmla="*/ 121444 h 1414463"/>
                <a:gd name="connsiteX8" fmla="*/ 0 w 423863"/>
                <a:gd name="connsiteY8" fmla="*/ 92869 h 1414463"/>
                <a:gd name="connsiteX9" fmla="*/ 33338 w 423863"/>
                <a:gd name="connsiteY9" fmla="*/ 0 h 1414463"/>
                <a:gd name="connsiteX10" fmla="*/ 100013 w 423863"/>
                <a:gd name="connsiteY10" fmla="*/ 7144 h 1414463"/>
                <a:gd name="connsiteX11" fmla="*/ 133350 w 423863"/>
                <a:gd name="connsiteY11" fmla="*/ 9525 h 1414463"/>
                <a:gd name="connsiteX12" fmla="*/ 176213 w 423863"/>
                <a:gd name="connsiteY12" fmla="*/ 19050 h 1414463"/>
                <a:gd name="connsiteX13" fmla="*/ 216694 w 423863"/>
                <a:gd name="connsiteY13" fmla="*/ 30957 h 1414463"/>
                <a:gd name="connsiteX14" fmla="*/ 254794 w 423863"/>
                <a:gd name="connsiteY14" fmla="*/ 47625 h 1414463"/>
                <a:gd name="connsiteX15" fmla="*/ 295275 w 423863"/>
                <a:gd name="connsiteY15" fmla="*/ 69057 h 1414463"/>
                <a:gd name="connsiteX16" fmla="*/ 316707 w 423863"/>
                <a:gd name="connsiteY16" fmla="*/ 88107 h 1414463"/>
                <a:gd name="connsiteX17" fmla="*/ 345282 w 423863"/>
                <a:gd name="connsiteY17" fmla="*/ 233363 h 1414463"/>
                <a:gd name="connsiteX18" fmla="*/ 352425 w 423863"/>
                <a:gd name="connsiteY18" fmla="*/ 295275 h 1414463"/>
                <a:gd name="connsiteX19" fmla="*/ 366713 w 423863"/>
                <a:gd name="connsiteY19" fmla="*/ 423863 h 1414463"/>
                <a:gd name="connsiteX20" fmla="*/ 383382 w 423863"/>
                <a:gd name="connsiteY20" fmla="*/ 650082 h 1414463"/>
                <a:gd name="connsiteX21" fmla="*/ 400050 w 423863"/>
                <a:gd name="connsiteY21" fmla="*/ 883444 h 1414463"/>
                <a:gd name="connsiteX22" fmla="*/ 409575 w 423863"/>
                <a:gd name="connsiteY22" fmla="*/ 1107282 h 1414463"/>
                <a:gd name="connsiteX23" fmla="*/ 409575 w 423863"/>
                <a:gd name="connsiteY23" fmla="*/ 1193007 h 1414463"/>
                <a:gd name="connsiteX24" fmla="*/ 419100 w 423863"/>
                <a:gd name="connsiteY24" fmla="*/ 1247775 h 1414463"/>
                <a:gd name="connsiteX25" fmla="*/ 423863 w 423863"/>
                <a:gd name="connsiteY25" fmla="*/ 1281113 h 1414463"/>
                <a:gd name="connsiteX26" fmla="*/ 423863 w 423863"/>
                <a:gd name="connsiteY26" fmla="*/ 1323975 h 1414463"/>
                <a:gd name="connsiteX27" fmla="*/ 411957 w 423863"/>
                <a:gd name="connsiteY27" fmla="*/ 1366838 h 1414463"/>
                <a:gd name="connsiteX28" fmla="*/ 392907 w 423863"/>
                <a:gd name="connsiteY28" fmla="*/ 1395413 h 1414463"/>
                <a:gd name="connsiteX29" fmla="*/ 371475 w 423863"/>
                <a:gd name="connsiteY29" fmla="*/ 1412082 h 1414463"/>
                <a:gd name="connsiteX30" fmla="*/ 357188 w 423863"/>
                <a:gd name="connsiteY30" fmla="*/ 1414463 h 1414463"/>
                <a:gd name="connsiteX31" fmla="*/ 326232 w 423863"/>
                <a:gd name="connsiteY31" fmla="*/ 1402557 h 1414463"/>
                <a:gd name="connsiteX32" fmla="*/ 297657 w 423863"/>
                <a:gd name="connsiteY32" fmla="*/ 1376363 h 1414463"/>
                <a:gd name="connsiteX33" fmla="*/ 254794 w 423863"/>
                <a:gd name="connsiteY33" fmla="*/ 1331119 h 1414463"/>
                <a:gd name="connsiteX34" fmla="*/ 211932 w 423863"/>
                <a:gd name="connsiteY34" fmla="*/ 1271588 h 1414463"/>
                <a:gd name="connsiteX35" fmla="*/ 188119 w 423863"/>
                <a:gd name="connsiteY35" fmla="*/ 1233488 h 1414463"/>
                <a:gd name="connsiteX36" fmla="*/ 192882 w 423863"/>
                <a:gd name="connsiteY36" fmla="*/ 1202532 h 1414463"/>
                <a:gd name="connsiteX37" fmla="*/ 200025 w 423863"/>
                <a:gd name="connsiteY37" fmla="*/ 1143000 h 1414463"/>
                <a:gd name="connsiteX38" fmla="*/ 207169 w 423863"/>
                <a:gd name="connsiteY38" fmla="*/ 1047750 h 1414463"/>
                <a:gd name="connsiteX39" fmla="*/ 207169 w 423863"/>
                <a:gd name="connsiteY39" fmla="*/ 981075 h 1414463"/>
                <a:gd name="connsiteX40" fmla="*/ 190500 w 423863"/>
                <a:gd name="connsiteY40" fmla="*/ 809625 h 1414463"/>
                <a:gd name="connsiteX41" fmla="*/ 169069 w 423863"/>
                <a:gd name="connsiteY41" fmla="*/ 561975 h 1414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23863" h="1414463">
                  <a:moveTo>
                    <a:pt x="169069" y="561975"/>
                  </a:moveTo>
                  <a:lnTo>
                    <a:pt x="154782" y="397669"/>
                  </a:lnTo>
                  <a:lnTo>
                    <a:pt x="140494" y="259557"/>
                  </a:lnTo>
                  <a:lnTo>
                    <a:pt x="130969" y="228600"/>
                  </a:lnTo>
                  <a:lnTo>
                    <a:pt x="114300" y="202407"/>
                  </a:lnTo>
                  <a:lnTo>
                    <a:pt x="85725" y="166688"/>
                  </a:lnTo>
                  <a:lnTo>
                    <a:pt x="61913" y="142875"/>
                  </a:lnTo>
                  <a:lnTo>
                    <a:pt x="35719" y="121444"/>
                  </a:lnTo>
                  <a:lnTo>
                    <a:pt x="0" y="92869"/>
                  </a:lnTo>
                  <a:lnTo>
                    <a:pt x="33338" y="0"/>
                  </a:lnTo>
                  <a:lnTo>
                    <a:pt x="100013" y="7144"/>
                  </a:lnTo>
                  <a:lnTo>
                    <a:pt x="133350" y="9525"/>
                  </a:lnTo>
                  <a:lnTo>
                    <a:pt x="176213" y="19050"/>
                  </a:lnTo>
                  <a:lnTo>
                    <a:pt x="216694" y="30957"/>
                  </a:lnTo>
                  <a:lnTo>
                    <a:pt x="254794" y="47625"/>
                  </a:lnTo>
                  <a:lnTo>
                    <a:pt x="295275" y="69057"/>
                  </a:lnTo>
                  <a:lnTo>
                    <a:pt x="316707" y="88107"/>
                  </a:lnTo>
                  <a:lnTo>
                    <a:pt x="345282" y="233363"/>
                  </a:lnTo>
                  <a:lnTo>
                    <a:pt x="352425" y="295275"/>
                  </a:lnTo>
                  <a:lnTo>
                    <a:pt x="366713" y="423863"/>
                  </a:lnTo>
                  <a:lnTo>
                    <a:pt x="383382" y="650082"/>
                  </a:lnTo>
                  <a:lnTo>
                    <a:pt x="400050" y="883444"/>
                  </a:lnTo>
                  <a:lnTo>
                    <a:pt x="409575" y="1107282"/>
                  </a:lnTo>
                  <a:lnTo>
                    <a:pt x="409575" y="1193007"/>
                  </a:lnTo>
                  <a:lnTo>
                    <a:pt x="419100" y="1247775"/>
                  </a:lnTo>
                  <a:lnTo>
                    <a:pt x="423863" y="1281113"/>
                  </a:lnTo>
                  <a:lnTo>
                    <a:pt x="423863" y="1323975"/>
                  </a:lnTo>
                  <a:lnTo>
                    <a:pt x="411957" y="1366838"/>
                  </a:lnTo>
                  <a:lnTo>
                    <a:pt x="392907" y="1395413"/>
                  </a:lnTo>
                  <a:lnTo>
                    <a:pt x="371475" y="1412082"/>
                  </a:lnTo>
                  <a:lnTo>
                    <a:pt x="357188" y="1414463"/>
                  </a:lnTo>
                  <a:lnTo>
                    <a:pt x="326232" y="1402557"/>
                  </a:lnTo>
                  <a:lnTo>
                    <a:pt x="297657" y="1376363"/>
                  </a:lnTo>
                  <a:lnTo>
                    <a:pt x="254794" y="1331119"/>
                  </a:lnTo>
                  <a:lnTo>
                    <a:pt x="211932" y="1271588"/>
                  </a:lnTo>
                  <a:lnTo>
                    <a:pt x="188119" y="1233488"/>
                  </a:lnTo>
                  <a:lnTo>
                    <a:pt x="192882" y="1202532"/>
                  </a:lnTo>
                  <a:lnTo>
                    <a:pt x="200025" y="1143000"/>
                  </a:lnTo>
                  <a:lnTo>
                    <a:pt x="207169" y="1047750"/>
                  </a:lnTo>
                  <a:lnTo>
                    <a:pt x="207169" y="981075"/>
                  </a:lnTo>
                  <a:lnTo>
                    <a:pt x="190500" y="809625"/>
                  </a:lnTo>
                  <a:lnTo>
                    <a:pt x="169069" y="5619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30">
              <a:extLst>
                <a:ext uri="{FF2B5EF4-FFF2-40B4-BE49-F238E27FC236}">
                  <a16:creationId xmlns:a16="http://schemas.microsoft.com/office/drawing/2014/main" id="{CA5782D8-76F5-492A-8897-758A620DF514}"/>
                </a:ext>
              </a:extLst>
            </p:cNvPr>
            <p:cNvSpPr/>
            <p:nvPr/>
          </p:nvSpPr>
          <p:spPr>
            <a:xfrm>
              <a:off x="5276850" y="2387601"/>
              <a:ext cx="901700" cy="3198813"/>
            </a:xfrm>
            <a:custGeom>
              <a:avLst/>
              <a:gdLst>
                <a:gd name="connsiteX0" fmla="*/ 893712 w 901987"/>
                <a:gd name="connsiteY0" fmla="*/ 633046 h 3198331"/>
                <a:gd name="connsiteX1" fmla="*/ 901987 w 901987"/>
                <a:gd name="connsiteY1" fmla="*/ 471682 h 3198331"/>
                <a:gd name="connsiteX2" fmla="*/ 901987 w 901987"/>
                <a:gd name="connsiteY2" fmla="*/ 285492 h 3198331"/>
                <a:gd name="connsiteX3" fmla="*/ 860612 w 901987"/>
                <a:gd name="connsiteY3" fmla="*/ 128264 h 3198331"/>
                <a:gd name="connsiteX4" fmla="*/ 806824 w 901987"/>
                <a:gd name="connsiteY4" fmla="*/ 103439 h 3198331"/>
                <a:gd name="connsiteX5" fmla="*/ 744760 w 901987"/>
                <a:gd name="connsiteY5" fmla="*/ 74476 h 3198331"/>
                <a:gd name="connsiteX6" fmla="*/ 678559 w 901987"/>
                <a:gd name="connsiteY6" fmla="*/ 45513 h 3198331"/>
                <a:gd name="connsiteX7" fmla="*/ 612358 w 901987"/>
                <a:gd name="connsiteY7" fmla="*/ 24825 h 3198331"/>
                <a:gd name="connsiteX8" fmla="*/ 562708 w 901987"/>
                <a:gd name="connsiteY8" fmla="*/ 12413 h 3198331"/>
                <a:gd name="connsiteX9" fmla="*/ 529607 w 901987"/>
                <a:gd name="connsiteY9" fmla="*/ 0 h 3198331"/>
                <a:gd name="connsiteX10" fmla="*/ 521332 w 901987"/>
                <a:gd name="connsiteY10" fmla="*/ 0 h 3198331"/>
                <a:gd name="connsiteX11" fmla="*/ 521332 w 901987"/>
                <a:gd name="connsiteY11" fmla="*/ 0 h 3198331"/>
                <a:gd name="connsiteX12" fmla="*/ 508919 w 901987"/>
                <a:gd name="connsiteY12" fmla="*/ 4138 h 3198331"/>
                <a:gd name="connsiteX13" fmla="*/ 504782 w 901987"/>
                <a:gd name="connsiteY13" fmla="*/ 16550 h 3198331"/>
                <a:gd name="connsiteX14" fmla="*/ 517195 w 901987"/>
                <a:gd name="connsiteY14" fmla="*/ 49651 h 3198331"/>
                <a:gd name="connsiteX15" fmla="*/ 542020 w 901987"/>
                <a:gd name="connsiteY15" fmla="*/ 86889 h 3198331"/>
                <a:gd name="connsiteX16" fmla="*/ 566845 w 901987"/>
                <a:gd name="connsiteY16" fmla="*/ 119989 h 3198331"/>
                <a:gd name="connsiteX17" fmla="*/ 599946 w 901987"/>
                <a:gd name="connsiteY17" fmla="*/ 161365 h 3198331"/>
                <a:gd name="connsiteX18" fmla="*/ 616496 w 901987"/>
                <a:gd name="connsiteY18" fmla="*/ 182053 h 3198331"/>
                <a:gd name="connsiteX19" fmla="*/ 624771 w 901987"/>
                <a:gd name="connsiteY19" fmla="*/ 202740 h 3198331"/>
                <a:gd name="connsiteX20" fmla="*/ 633046 w 901987"/>
                <a:gd name="connsiteY20" fmla="*/ 302042 h 3198331"/>
                <a:gd name="connsiteX21" fmla="*/ 633046 w 901987"/>
                <a:gd name="connsiteY21" fmla="*/ 475819 h 3198331"/>
                <a:gd name="connsiteX22" fmla="*/ 633046 w 901987"/>
                <a:gd name="connsiteY22" fmla="*/ 686835 h 3198331"/>
                <a:gd name="connsiteX23" fmla="*/ 624771 w 901987"/>
                <a:gd name="connsiteY23" fmla="*/ 976463 h 3198331"/>
                <a:gd name="connsiteX24" fmla="*/ 612358 w 901987"/>
                <a:gd name="connsiteY24" fmla="*/ 1228854 h 3198331"/>
                <a:gd name="connsiteX25" fmla="*/ 595808 w 901987"/>
                <a:gd name="connsiteY25" fmla="*/ 1435732 h 3198331"/>
                <a:gd name="connsiteX26" fmla="*/ 579258 w 901987"/>
                <a:gd name="connsiteY26" fmla="*/ 1613647 h 3198331"/>
                <a:gd name="connsiteX27" fmla="*/ 558570 w 901987"/>
                <a:gd name="connsiteY27" fmla="*/ 1758462 h 3198331"/>
                <a:gd name="connsiteX28" fmla="*/ 533745 w 901987"/>
                <a:gd name="connsiteY28" fmla="*/ 1886726 h 3198331"/>
                <a:gd name="connsiteX29" fmla="*/ 508919 w 901987"/>
                <a:gd name="connsiteY29" fmla="*/ 1986027 h 3198331"/>
                <a:gd name="connsiteX30" fmla="*/ 484094 w 901987"/>
                <a:gd name="connsiteY30" fmla="*/ 2077054 h 3198331"/>
                <a:gd name="connsiteX31" fmla="*/ 438581 w 901987"/>
                <a:gd name="connsiteY31" fmla="*/ 2226006 h 3198331"/>
                <a:gd name="connsiteX32" fmla="*/ 384793 w 901987"/>
                <a:gd name="connsiteY32" fmla="*/ 2370820 h 3198331"/>
                <a:gd name="connsiteX33" fmla="*/ 331005 w 901987"/>
                <a:gd name="connsiteY33" fmla="*/ 2515635 h 3198331"/>
                <a:gd name="connsiteX34" fmla="*/ 252391 w 901987"/>
                <a:gd name="connsiteY34" fmla="*/ 2693549 h 3198331"/>
                <a:gd name="connsiteX35" fmla="*/ 169640 w 901987"/>
                <a:gd name="connsiteY35" fmla="*/ 2863189 h 3198331"/>
                <a:gd name="connsiteX36" fmla="*/ 74476 w 901987"/>
                <a:gd name="connsiteY36" fmla="*/ 3028692 h 3198331"/>
                <a:gd name="connsiteX37" fmla="*/ 16550 w 901987"/>
                <a:gd name="connsiteY37" fmla="*/ 3127993 h 3198331"/>
                <a:gd name="connsiteX38" fmla="*/ 0 w 901987"/>
                <a:gd name="connsiteY38" fmla="*/ 3165231 h 3198331"/>
                <a:gd name="connsiteX39" fmla="*/ 0 w 901987"/>
                <a:gd name="connsiteY39" fmla="*/ 3185919 h 3198331"/>
                <a:gd name="connsiteX40" fmla="*/ 12413 w 901987"/>
                <a:gd name="connsiteY40" fmla="*/ 3198331 h 3198331"/>
                <a:gd name="connsiteX41" fmla="*/ 28963 w 901987"/>
                <a:gd name="connsiteY41" fmla="*/ 3198331 h 3198331"/>
                <a:gd name="connsiteX42" fmla="*/ 53788 w 901987"/>
                <a:gd name="connsiteY42" fmla="*/ 3181781 h 3198331"/>
                <a:gd name="connsiteX43" fmla="*/ 111714 w 901987"/>
                <a:gd name="connsiteY43" fmla="*/ 3115580 h 3198331"/>
                <a:gd name="connsiteX44" fmla="*/ 194465 w 901987"/>
                <a:gd name="connsiteY44" fmla="*/ 3012141 h 3198331"/>
                <a:gd name="connsiteX45" fmla="*/ 273079 w 901987"/>
                <a:gd name="connsiteY45" fmla="*/ 2904565 h 3198331"/>
                <a:gd name="connsiteX46" fmla="*/ 355830 w 901987"/>
                <a:gd name="connsiteY46" fmla="*/ 2776301 h 3198331"/>
                <a:gd name="connsiteX47" fmla="*/ 434443 w 901987"/>
                <a:gd name="connsiteY47" fmla="*/ 2639761 h 3198331"/>
                <a:gd name="connsiteX48" fmla="*/ 500644 w 901987"/>
                <a:gd name="connsiteY48" fmla="*/ 2511497 h 3198331"/>
                <a:gd name="connsiteX49" fmla="*/ 554433 w 901987"/>
                <a:gd name="connsiteY49" fmla="*/ 2395645 h 3198331"/>
                <a:gd name="connsiteX50" fmla="*/ 595808 w 901987"/>
                <a:gd name="connsiteY50" fmla="*/ 2308757 h 3198331"/>
                <a:gd name="connsiteX51" fmla="*/ 645459 w 901987"/>
                <a:gd name="connsiteY51" fmla="*/ 2188768 h 3198331"/>
                <a:gd name="connsiteX52" fmla="*/ 707522 w 901987"/>
                <a:gd name="connsiteY52" fmla="*/ 2027403 h 3198331"/>
                <a:gd name="connsiteX53" fmla="*/ 744760 w 901987"/>
                <a:gd name="connsiteY53" fmla="*/ 1915689 h 3198331"/>
                <a:gd name="connsiteX54" fmla="*/ 777861 w 901987"/>
                <a:gd name="connsiteY54" fmla="*/ 1799837 h 3198331"/>
                <a:gd name="connsiteX55" fmla="*/ 794411 w 901987"/>
                <a:gd name="connsiteY55" fmla="*/ 1712949 h 3198331"/>
                <a:gd name="connsiteX56" fmla="*/ 819236 w 901987"/>
                <a:gd name="connsiteY56" fmla="*/ 1576409 h 3198331"/>
                <a:gd name="connsiteX57" fmla="*/ 839924 w 901987"/>
                <a:gd name="connsiteY57" fmla="*/ 1460558 h 3198331"/>
                <a:gd name="connsiteX58" fmla="*/ 856474 w 901987"/>
                <a:gd name="connsiteY58" fmla="*/ 1319881 h 3198331"/>
                <a:gd name="connsiteX59" fmla="*/ 877162 w 901987"/>
                <a:gd name="connsiteY59" fmla="*/ 1100590 h 3198331"/>
                <a:gd name="connsiteX60" fmla="*/ 893712 w 901987"/>
                <a:gd name="connsiteY60" fmla="*/ 815099 h 3198331"/>
                <a:gd name="connsiteX61" fmla="*/ 893712 w 901987"/>
                <a:gd name="connsiteY61" fmla="*/ 633046 h 3198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01987" h="3198331">
                  <a:moveTo>
                    <a:pt x="893712" y="633046"/>
                  </a:moveTo>
                  <a:lnTo>
                    <a:pt x="901987" y="471682"/>
                  </a:lnTo>
                  <a:lnTo>
                    <a:pt x="901987" y="285492"/>
                  </a:lnTo>
                  <a:lnTo>
                    <a:pt x="860612" y="128264"/>
                  </a:lnTo>
                  <a:lnTo>
                    <a:pt x="806824" y="103439"/>
                  </a:lnTo>
                  <a:lnTo>
                    <a:pt x="744760" y="74476"/>
                  </a:lnTo>
                  <a:lnTo>
                    <a:pt x="678559" y="45513"/>
                  </a:lnTo>
                  <a:lnTo>
                    <a:pt x="612358" y="24825"/>
                  </a:lnTo>
                  <a:lnTo>
                    <a:pt x="562708" y="12413"/>
                  </a:lnTo>
                  <a:lnTo>
                    <a:pt x="529607" y="0"/>
                  </a:lnTo>
                  <a:lnTo>
                    <a:pt x="521332" y="0"/>
                  </a:lnTo>
                  <a:lnTo>
                    <a:pt x="521332" y="0"/>
                  </a:lnTo>
                  <a:lnTo>
                    <a:pt x="508919" y="4138"/>
                  </a:lnTo>
                  <a:lnTo>
                    <a:pt x="504782" y="16550"/>
                  </a:lnTo>
                  <a:lnTo>
                    <a:pt x="517195" y="49651"/>
                  </a:lnTo>
                  <a:lnTo>
                    <a:pt x="542020" y="86889"/>
                  </a:lnTo>
                  <a:lnTo>
                    <a:pt x="566845" y="119989"/>
                  </a:lnTo>
                  <a:lnTo>
                    <a:pt x="599946" y="161365"/>
                  </a:lnTo>
                  <a:lnTo>
                    <a:pt x="616496" y="182053"/>
                  </a:lnTo>
                  <a:lnTo>
                    <a:pt x="624771" y="202740"/>
                  </a:lnTo>
                  <a:lnTo>
                    <a:pt x="633046" y="302042"/>
                  </a:lnTo>
                  <a:lnTo>
                    <a:pt x="633046" y="475819"/>
                  </a:lnTo>
                  <a:lnTo>
                    <a:pt x="633046" y="686835"/>
                  </a:lnTo>
                  <a:lnTo>
                    <a:pt x="624771" y="976463"/>
                  </a:lnTo>
                  <a:lnTo>
                    <a:pt x="612358" y="1228854"/>
                  </a:lnTo>
                  <a:lnTo>
                    <a:pt x="595808" y="1435732"/>
                  </a:lnTo>
                  <a:lnTo>
                    <a:pt x="579258" y="1613647"/>
                  </a:lnTo>
                  <a:lnTo>
                    <a:pt x="558570" y="1758462"/>
                  </a:lnTo>
                  <a:lnTo>
                    <a:pt x="533745" y="1886726"/>
                  </a:lnTo>
                  <a:lnTo>
                    <a:pt x="508919" y="1986027"/>
                  </a:lnTo>
                  <a:lnTo>
                    <a:pt x="484094" y="2077054"/>
                  </a:lnTo>
                  <a:lnTo>
                    <a:pt x="438581" y="2226006"/>
                  </a:lnTo>
                  <a:lnTo>
                    <a:pt x="384793" y="2370820"/>
                  </a:lnTo>
                  <a:lnTo>
                    <a:pt x="331005" y="2515635"/>
                  </a:lnTo>
                  <a:lnTo>
                    <a:pt x="252391" y="2693549"/>
                  </a:lnTo>
                  <a:lnTo>
                    <a:pt x="169640" y="2863189"/>
                  </a:lnTo>
                  <a:lnTo>
                    <a:pt x="74476" y="3028692"/>
                  </a:lnTo>
                  <a:lnTo>
                    <a:pt x="16550" y="3127993"/>
                  </a:lnTo>
                  <a:lnTo>
                    <a:pt x="0" y="3165231"/>
                  </a:lnTo>
                  <a:lnTo>
                    <a:pt x="0" y="3185919"/>
                  </a:lnTo>
                  <a:lnTo>
                    <a:pt x="12413" y="3198331"/>
                  </a:lnTo>
                  <a:lnTo>
                    <a:pt x="28963" y="3198331"/>
                  </a:lnTo>
                  <a:lnTo>
                    <a:pt x="53788" y="3181781"/>
                  </a:lnTo>
                  <a:lnTo>
                    <a:pt x="111714" y="3115580"/>
                  </a:lnTo>
                  <a:lnTo>
                    <a:pt x="194465" y="3012141"/>
                  </a:lnTo>
                  <a:lnTo>
                    <a:pt x="273079" y="2904565"/>
                  </a:lnTo>
                  <a:lnTo>
                    <a:pt x="355830" y="2776301"/>
                  </a:lnTo>
                  <a:lnTo>
                    <a:pt x="434443" y="2639761"/>
                  </a:lnTo>
                  <a:lnTo>
                    <a:pt x="500644" y="2511497"/>
                  </a:lnTo>
                  <a:lnTo>
                    <a:pt x="554433" y="2395645"/>
                  </a:lnTo>
                  <a:lnTo>
                    <a:pt x="595808" y="2308757"/>
                  </a:lnTo>
                  <a:lnTo>
                    <a:pt x="645459" y="2188768"/>
                  </a:lnTo>
                  <a:lnTo>
                    <a:pt x="707522" y="2027403"/>
                  </a:lnTo>
                  <a:lnTo>
                    <a:pt x="744760" y="1915689"/>
                  </a:lnTo>
                  <a:lnTo>
                    <a:pt x="777861" y="1799837"/>
                  </a:lnTo>
                  <a:lnTo>
                    <a:pt x="794411" y="1712949"/>
                  </a:lnTo>
                  <a:lnTo>
                    <a:pt x="819236" y="1576409"/>
                  </a:lnTo>
                  <a:lnTo>
                    <a:pt x="839924" y="1460558"/>
                  </a:lnTo>
                  <a:lnTo>
                    <a:pt x="856474" y="1319881"/>
                  </a:lnTo>
                  <a:lnTo>
                    <a:pt x="877162" y="1100590"/>
                  </a:lnTo>
                  <a:lnTo>
                    <a:pt x="893712" y="815099"/>
                  </a:lnTo>
                  <a:lnTo>
                    <a:pt x="893712" y="6330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26">
              <a:extLst>
                <a:ext uri="{FF2B5EF4-FFF2-40B4-BE49-F238E27FC236}">
                  <a16:creationId xmlns:a16="http://schemas.microsoft.com/office/drawing/2014/main" id="{76CFF597-2156-4FED-B796-D18B28830706}"/>
                </a:ext>
              </a:extLst>
            </p:cNvPr>
            <p:cNvSpPr/>
            <p:nvPr/>
          </p:nvSpPr>
          <p:spPr>
            <a:xfrm>
              <a:off x="3600451" y="2517775"/>
              <a:ext cx="955675" cy="2374900"/>
            </a:xfrm>
            <a:custGeom>
              <a:avLst/>
              <a:gdLst>
                <a:gd name="connsiteX0" fmla="*/ 822325 w 955675"/>
                <a:gd name="connsiteY0" fmla="*/ 679450 h 2374900"/>
                <a:gd name="connsiteX1" fmla="*/ 847725 w 955675"/>
                <a:gd name="connsiteY1" fmla="*/ 574675 h 2374900"/>
                <a:gd name="connsiteX2" fmla="*/ 876300 w 955675"/>
                <a:gd name="connsiteY2" fmla="*/ 466725 h 2374900"/>
                <a:gd name="connsiteX3" fmla="*/ 901700 w 955675"/>
                <a:gd name="connsiteY3" fmla="*/ 361950 h 2374900"/>
                <a:gd name="connsiteX4" fmla="*/ 904875 w 955675"/>
                <a:gd name="connsiteY4" fmla="*/ 352425 h 2374900"/>
                <a:gd name="connsiteX5" fmla="*/ 917575 w 955675"/>
                <a:gd name="connsiteY5" fmla="*/ 339725 h 2374900"/>
                <a:gd name="connsiteX6" fmla="*/ 933450 w 955675"/>
                <a:gd name="connsiteY6" fmla="*/ 327025 h 2374900"/>
                <a:gd name="connsiteX7" fmla="*/ 949325 w 955675"/>
                <a:gd name="connsiteY7" fmla="*/ 301625 h 2374900"/>
                <a:gd name="connsiteX8" fmla="*/ 955675 w 955675"/>
                <a:gd name="connsiteY8" fmla="*/ 266700 h 2374900"/>
                <a:gd name="connsiteX9" fmla="*/ 946150 w 955675"/>
                <a:gd name="connsiteY9" fmla="*/ 241300 h 2374900"/>
                <a:gd name="connsiteX10" fmla="*/ 920750 w 955675"/>
                <a:gd name="connsiteY10" fmla="*/ 212725 h 2374900"/>
                <a:gd name="connsiteX11" fmla="*/ 850900 w 955675"/>
                <a:gd name="connsiteY11" fmla="*/ 133350 h 2374900"/>
                <a:gd name="connsiteX12" fmla="*/ 739775 w 955675"/>
                <a:gd name="connsiteY12" fmla="*/ 0 h 2374900"/>
                <a:gd name="connsiteX13" fmla="*/ 628650 w 955675"/>
                <a:gd name="connsiteY13" fmla="*/ 34925 h 2374900"/>
                <a:gd name="connsiteX14" fmla="*/ 635000 w 955675"/>
                <a:gd name="connsiteY14" fmla="*/ 114300 h 2374900"/>
                <a:gd name="connsiteX15" fmla="*/ 631825 w 955675"/>
                <a:gd name="connsiteY15" fmla="*/ 215900 h 2374900"/>
                <a:gd name="connsiteX16" fmla="*/ 625475 w 955675"/>
                <a:gd name="connsiteY16" fmla="*/ 314325 h 2374900"/>
                <a:gd name="connsiteX17" fmla="*/ 619125 w 955675"/>
                <a:gd name="connsiteY17" fmla="*/ 393700 h 2374900"/>
                <a:gd name="connsiteX18" fmla="*/ 603250 w 955675"/>
                <a:gd name="connsiteY18" fmla="*/ 511175 h 2374900"/>
                <a:gd name="connsiteX19" fmla="*/ 593725 w 955675"/>
                <a:gd name="connsiteY19" fmla="*/ 587375 h 2374900"/>
                <a:gd name="connsiteX20" fmla="*/ 571500 w 955675"/>
                <a:gd name="connsiteY20" fmla="*/ 720725 h 2374900"/>
                <a:gd name="connsiteX21" fmla="*/ 536575 w 955675"/>
                <a:gd name="connsiteY21" fmla="*/ 882650 h 2374900"/>
                <a:gd name="connsiteX22" fmla="*/ 469900 w 955675"/>
                <a:gd name="connsiteY22" fmla="*/ 1139825 h 2374900"/>
                <a:gd name="connsiteX23" fmla="*/ 365125 w 955675"/>
                <a:gd name="connsiteY23" fmla="*/ 1470025 h 2374900"/>
                <a:gd name="connsiteX24" fmla="*/ 238125 w 955675"/>
                <a:gd name="connsiteY24" fmla="*/ 1809750 h 2374900"/>
                <a:gd name="connsiteX25" fmla="*/ 168275 w 955675"/>
                <a:gd name="connsiteY25" fmla="*/ 1984375 h 2374900"/>
                <a:gd name="connsiteX26" fmla="*/ 82550 w 955675"/>
                <a:gd name="connsiteY26" fmla="*/ 2168525 h 2374900"/>
                <a:gd name="connsiteX27" fmla="*/ 6350 w 955675"/>
                <a:gd name="connsiteY27" fmla="*/ 2327275 h 2374900"/>
                <a:gd name="connsiteX28" fmla="*/ 0 w 955675"/>
                <a:gd name="connsiteY28" fmla="*/ 2343150 h 2374900"/>
                <a:gd name="connsiteX29" fmla="*/ 0 w 955675"/>
                <a:gd name="connsiteY29" fmla="*/ 2362200 h 2374900"/>
                <a:gd name="connsiteX30" fmla="*/ 9525 w 955675"/>
                <a:gd name="connsiteY30" fmla="*/ 2371725 h 2374900"/>
                <a:gd name="connsiteX31" fmla="*/ 28575 w 955675"/>
                <a:gd name="connsiteY31" fmla="*/ 2374900 h 2374900"/>
                <a:gd name="connsiteX32" fmla="*/ 50800 w 955675"/>
                <a:gd name="connsiteY32" fmla="*/ 2362200 h 2374900"/>
                <a:gd name="connsiteX33" fmla="*/ 73025 w 955675"/>
                <a:gd name="connsiteY33" fmla="*/ 2339975 h 2374900"/>
                <a:gd name="connsiteX34" fmla="*/ 130175 w 955675"/>
                <a:gd name="connsiteY34" fmla="*/ 2263775 h 2374900"/>
                <a:gd name="connsiteX35" fmla="*/ 219075 w 955675"/>
                <a:gd name="connsiteY35" fmla="*/ 2136775 h 2374900"/>
                <a:gd name="connsiteX36" fmla="*/ 317500 w 955675"/>
                <a:gd name="connsiteY36" fmla="*/ 1981200 h 2374900"/>
                <a:gd name="connsiteX37" fmla="*/ 390525 w 955675"/>
                <a:gd name="connsiteY37" fmla="*/ 1857375 h 2374900"/>
                <a:gd name="connsiteX38" fmla="*/ 485775 w 955675"/>
                <a:gd name="connsiteY38" fmla="*/ 1670050 h 2374900"/>
                <a:gd name="connsiteX39" fmla="*/ 549275 w 955675"/>
                <a:gd name="connsiteY39" fmla="*/ 1539875 h 2374900"/>
                <a:gd name="connsiteX40" fmla="*/ 644525 w 955675"/>
                <a:gd name="connsiteY40" fmla="*/ 1298575 h 2374900"/>
                <a:gd name="connsiteX41" fmla="*/ 692150 w 955675"/>
                <a:gd name="connsiteY41" fmla="*/ 1171575 h 2374900"/>
                <a:gd name="connsiteX42" fmla="*/ 723900 w 955675"/>
                <a:gd name="connsiteY42" fmla="*/ 1101725 h 2374900"/>
                <a:gd name="connsiteX43" fmla="*/ 739775 w 955675"/>
                <a:gd name="connsiteY43" fmla="*/ 1019175 h 2374900"/>
                <a:gd name="connsiteX44" fmla="*/ 781050 w 955675"/>
                <a:gd name="connsiteY44" fmla="*/ 854075 h 2374900"/>
                <a:gd name="connsiteX45" fmla="*/ 822325 w 955675"/>
                <a:gd name="connsiteY45" fmla="*/ 679450 h 23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55675" h="2374900">
                  <a:moveTo>
                    <a:pt x="822325" y="679450"/>
                  </a:moveTo>
                  <a:lnTo>
                    <a:pt x="847725" y="574675"/>
                  </a:lnTo>
                  <a:lnTo>
                    <a:pt x="876300" y="466725"/>
                  </a:lnTo>
                  <a:lnTo>
                    <a:pt x="901700" y="361950"/>
                  </a:lnTo>
                  <a:lnTo>
                    <a:pt x="904875" y="352425"/>
                  </a:lnTo>
                  <a:lnTo>
                    <a:pt x="917575" y="339725"/>
                  </a:lnTo>
                  <a:lnTo>
                    <a:pt x="933450" y="327025"/>
                  </a:lnTo>
                  <a:lnTo>
                    <a:pt x="949325" y="301625"/>
                  </a:lnTo>
                  <a:lnTo>
                    <a:pt x="955675" y="266700"/>
                  </a:lnTo>
                  <a:lnTo>
                    <a:pt x="946150" y="241300"/>
                  </a:lnTo>
                  <a:lnTo>
                    <a:pt x="920750" y="212725"/>
                  </a:lnTo>
                  <a:lnTo>
                    <a:pt x="850900" y="133350"/>
                  </a:lnTo>
                  <a:lnTo>
                    <a:pt x="739775" y="0"/>
                  </a:lnTo>
                  <a:lnTo>
                    <a:pt x="628650" y="34925"/>
                  </a:lnTo>
                  <a:lnTo>
                    <a:pt x="635000" y="114300"/>
                  </a:lnTo>
                  <a:cubicBezTo>
                    <a:pt x="633942" y="148167"/>
                    <a:pt x="632883" y="182033"/>
                    <a:pt x="631825" y="215900"/>
                  </a:cubicBezTo>
                  <a:lnTo>
                    <a:pt x="625475" y="314325"/>
                  </a:lnTo>
                  <a:lnTo>
                    <a:pt x="619125" y="393700"/>
                  </a:lnTo>
                  <a:lnTo>
                    <a:pt x="603250" y="511175"/>
                  </a:lnTo>
                  <a:lnTo>
                    <a:pt x="593725" y="587375"/>
                  </a:lnTo>
                  <a:lnTo>
                    <a:pt x="571500" y="720725"/>
                  </a:lnTo>
                  <a:lnTo>
                    <a:pt x="536575" y="882650"/>
                  </a:lnTo>
                  <a:lnTo>
                    <a:pt x="469900" y="1139825"/>
                  </a:lnTo>
                  <a:lnTo>
                    <a:pt x="365125" y="1470025"/>
                  </a:lnTo>
                  <a:lnTo>
                    <a:pt x="238125" y="1809750"/>
                  </a:lnTo>
                  <a:lnTo>
                    <a:pt x="168275" y="1984375"/>
                  </a:lnTo>
                  <a:lnTo>
                    <a:pt x="82550" y="2168525"/>
                  </a:lnTo>
                  <a:lnTo>
                    <a:pt x="6350" y="2327275"/>
                  </a:lnTo>
                  <a:lnTo>
                    <a:pt x="0" y="2343150"/>
                  </a:lnTo>
                  <a:lnTo>
                    <a:pt x="0" y="2362200"/>
                  </a:lnTo>
                  <a:lnTo>
                    <a:pt x="9525" y="2371725"/>
                  </a:lnTo>
                  <a:lnTo>
                    <a:pt x="28575" y="2374900"/>
                  </a:lnTo>
                  <a:lnTo>
                    <a:pt x="50800" y="2362200"/>
                  </a:lnTo>
                  <a:lnTo>
                    <a:pt x="73025" y="2339975"/>
                  </a:lnTo>
                  <a:lnTo>
                    <a:pt x="130175" y="2263775"/>
                  </a:lnTo>
                  <a:lnTo>
                    <a:pt x="219075" y="2136775"/>
                  </a:lnTo>
                  <a:lnTo>
                    <a:pt x="317500" y="1981200"/>
                  </a:lnTo>
                  <a:lnTo>
                    <a:pt x="390525" y="1857375"/>
                  </a:lnTo>
                  <a:lnTo>
                    <a:pt x="485775" y="1670050"/>
                  </a:lnTo>
                  <a:lnTo>
                    <a:pt x="549275" y="1539875"/>
                  </a:lnTo>
                  <a:lnTo>
                    <a:pt x="644525" y="1298575"/>
                  </a:lnTo>
                  <a:lnTo>
                    <a:pt x="692150" y="1171575"/>
                  </a:lnTo>
                  <a:lnTo>
                    <a:pt x="723900" y="1101725"/>
                  </a:lnTo>
                  <a:lnTo>
                    <a:pt x="739775" y="1019175"/>
                  </a:lnTo>
                  <a:lnTo>
                    <a:pt x="781050" y="854075"/>
                  </a:lnTo>
                  <a:lnTo>
                    <a:pt x="822325" y="6794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28">
              <a:extLst>
                <a:ext uri="{FF2B5EF4-FFF2-40B4-BE49-F238E27FC236}">
                  <a16:creationId xmlns:a16="http://schemas.microsoft.com/office/drawing/2014/main" id="{E5E8E2B9-35CD-458A-ABEF-C5A61A8A853B}"/>
                </a:ext>
              </a:extLst>
            </p:cNvPr>
            <p:cNvSpPr/>
            <p:nvPr/>
          </p:nvSpPr>
          <p:spPr>
            <a:xfrm>
              <a:off x="4516439" y="3471863"/>
              <a:ext cx="1120775" cy="1166812"/>
            </a:xfrm>
            <a:custGeom>
              <a:avLst/>
              <a:gdLst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21568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7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1519 w 1119188"/>
                <a:gd name="connsiteY33" fmla="*/ 1192938 h 1240631"/>
                <a:gd name="connsiteX34" fmla="*/ 726045 w 1119188"/>
                <a:gd name="connsiteY34" fmla="*/ 1127990 h 1240631"/>
                <a:gd name="connsiteX35" fmla="*/ 733425 w 1119188"/>
                <a:gd name="connsiteY35" fmla="*/ 978693 h 1240631"/>
                <a:gd name="connsiteX36" fmla="*/ 754857 w 1119188"/>
                <a:gd name="connsiteY36" fmla="*/ 731043 h 1240631"/>
                <a:gd name="connsiteX37" fmla="*/ 778669 w 1119188"/>
                <a:gd name="connsiteY37" fmla="*/ 440531 h 1240631"/>
                <a:gd name="connsiteX38" fmla="*/ 790575 w 1119188"/>
                <a:gd name="connsiteY38" fmla="*/ 290512 h 1240631"/>
                <a:gd name="connsiteX39" fmla="*/ 788194 w 1119188"/>
                <a:gd name="connsiteY39" fmla="*/ 269081 h 1240631"/>
                <a:gd name="connsiteX40" fmla="*/ 778669 w 1119188"/>
                <a:gd name="connsiteY40" fmla="*/ 240506 h 1240631"/>
                <a:gd name="connsiteX41" fmla="*/ 766763 w 1119188"/>
                <a:gd name="connsiteY41" fmla="*/ 228600 h 1240631"/>
                <a:gd name="connsiteX42" fmla="*/ 745332 w 1119188"/>
                <a:gd name="connsiteY42" fmla="*/ 221456 h 1240631"/>
                <a:gd name="connsiteX43" fmla="*/ 726282 w 1119188"/>
                <a:gd name="connsiteY43" fmla="*/ 221456 h 1240631"/>
                <a:gd name="connsiteX44" fmla="*/ 652463 w 1119188"/>
                <a:gd name="connsiteY44" fmla="*/ 238125 h 1240631"/>
                <a:gd name="connsiteX45" fmla="*/ 500063 w 1119188"/>
                <a:gd name="connsiteY45" fmla="*/ 271462 h 1240631"/>
                <a:gd name="connsiteX0" fmla="*/ 500063 w 1119188"/>
                <a:gd name="connsiteY0" fmla="*/ 271462 h 1240631"/>
                <a:gd name="connsiteX1" fmla="*/ 378619 w 1119188"/>
                <a:gd name="connsiteY1" fmla="*/ 295275 h 1240631"/>
                <a:gd name="connsiteX2" fmla="*/ 219075 w 1119188"/>
                <a:gd name="connsiteY2" fmla="*/ 328612 h 1240631"/>
                <a:gd name="connsiteX3" fmla="*/ 40482 w 1119188"/>
                <a:gd name="connsiteY3" fmla="*/ 366712 h 1240631"/>
                <a:gd name="connsiteX4" fmla="*/ 0 w 1119188"/>
                <a:gd name="connsiteY4" fmla="*/ 211931 h 1240631"/>
                <a:gd name="connsiteX5" fmla="*/ 207169 w 1119188"/>
                <a:gd name="connsiteY5" fmla="*/ 164306 h 1240631"/>
                <a:gd name="connsiteX6" fmla="*/ 397669 w 1119188"/>
                <a:gd name="connsiteY6" fmla="*/ 116681 h 1240631"/>
                <a:gd name="connsiteX7" fmla="*/ 561975 w 1119188"/>
                <a:gd name="connsiteY7" fmla="*/ 76200 h 1240631"/>
                <a:gd name="connsiteX8" fmla="*/ 695325 w 1119188"/>
                <a:gd name="connsiteY8" fmla="*/ 42862 h 1240631"/>
                <a:gd name="connsiteX9" fmla="*/ 785813 w 1119188"/>
                <a:gd name="connsiteY9" fmla="*/ 16668 h 1240631"/>
                <a:gd name="connsiteX10" fmla="*/ 833438 w 1119188"/>
                <a:gd name="connsiteY10" fmla="*/ 0 h 1240631"/>
                <a:gd name="connsiteX11" fmla="*/ 845344 w 1119188"/>
                <a:gd name="connsiteY11" fmla="*/ 0 h 1240631"/>
                <a:gd name="connsiteX12" fmla="*/ 866775 w 1119188"/>
                <a:gd name="connsiteY12" fmla="*/ 4762 h 1240631"/>
                <a:gd name="connsiteX13" fmla="*/ 900113 w 1119188"/>
                <a:gd name="connsiteY13" fmla="*/ 19050 h 1240631"/>
                <a:gd name="connsiteX14" fmla="*/ 971550 w 1119188"/>
                <a:gd name="connsiteY14" fmla="*/ 66675 h 1240631"/>
                <a:gd name="connsiteX15" fmla="*/ 1045369 w 1119188"/>
                <a:gd name="connsiteY15" fmla="*/ 130968 h 1240631"/>
                <a:gd name="connsiteX16" fmla="*/ 1097757 w 1119188"/>
                <a:gd name="connsiteY16" fmla="*/ 173831 h 1240631"/>
                <a:gd name="connsiteX17" fmla="*/ 1112044 w 1119188"/>
                <a:gd name="connsiteY17" fmla="*/ 185737 h 1240631"/>
                <a:gd name="connsiteX18" fmla="*/ 1116807 w 1119188"/>
                <a:gd name="connsiteY18" fmla="*/ 195262 h 1240631"/>
                <a:gd name="connsiteX19" fmla="*/ 1119188 w 1119188"/>
                <a:gd name="connsiteY19" fmla="*/ 211931 h 1240631"/>
                <a:gd name="connsiteX20" fmla="*/ 1114425 w 1119188"/>
                <a:gd name="connsiteY20" fmla="*/ 242887 h 1240631"/>
                <a:gd name="connsiteX21" fmla="*/ 1102519 w 1119188"/>
                <a:gd name="connsiteY21" fmla="*/ 273843 h 1240631"/>
                <a:gd name="connsiteX22" fmla="*/ 1076325 w 1119188"/>
                <a:gd name="connsiteY22" fmla="*/ 311943 h 1240631"/>
                <a:gd name="connsiteX23" fmla="*/ 1059657 w 1119188"/>
                <a:gd name="connsiteY23" fmla="*/ 338137 h 1240631"/>
                <a:gd name="connsiteX24" fmla="*/ 1047750 w 1119188"/>
                <a:gd name="connsiteY24" fmla="*/ 390525 h 1240631"/>
                <a:gd name="connsiteX25" fmla="*/ 1016794 w 1119188"/>
                <a:gd name="connsiteY25" fmla="*/ 557212 h 1240631"/>
                <a:gd name="connsiteX26" fmla="*/ 964407 w 1119188"/>
                <a:gd name="connsiteY26" fmla="*/ 821531 h 1240631"/>
                <a:gd name="connsiteX27" fmla="*/ 931069 w 1119188"/>
                <a:gd name="connsiteY27" fmla="*/ 997743 h 1240631"/>
                <a:gd name="connsiteX28" fmla="*/ 902494 w 1119188"/>
                <a:gd name="connsiteY28" fmla="*/ 1135856 h 1240631"/>
                <a:gd name="connsiteX29" fmla="*/ 883444 w 1119188"/>
                <a:gd name="connsiteY29" fmla="*/ 1166812 h 1240631"/>
                <a:gd name="connsiteX30" fmla="*/ 847725 w 1119188"/>
                <a:gd name="connsiteY30" fmla="*/ 1216818 h 1240631"/>
                <a:gd name="connsiteX31" fmla="*/ 828675 w 1119188"/>
                <a:gd name="connsiteY31" fmla="*/ 1233487 h 1240631"/>
                <a:gd name="connsiteX32" fmla="*/ 807244 w 1119188"/>
                <a:gd name="connsiteY32" fmla="*/ 1240631 h 1240631"/>
                <a:gd name="connsiteX33" fmla="*/ 726045 w 1119188"/>
                <a:gd name="connsiteY33" fmla="*/ 1127990 h 1240631"/>
                <a:gd name="connsiteX34" fmla="*/ 733425 w 1119188"/>
                <a:gd name="connsiteY34" fmla="*/ 978693 h 1240631"/>
                <a:gd name="connsiteX35" fmla="*/ 754857 w 1119188"/>
                <a:gd name="connsiteY35" fmla="*/ 731043 h 1240631"/>
                <a:gd name="connsiteX36" fmla="*/ 778669 w 1119188"/>
                <a:gd name="connsiteY36" fmla="*/ 440531 h 1240631"/>
                <a:gd name="connsiteX37" fmla="*/ 790575 w 1119188"/>
                <a:gd name="connsiteY37" fmla="*/ 290512 h 1240631"/>
                <a:gd name="connsiteX38" fmla="*/ 788194 w 1119188"/>
                <a:gd name="connsiteY38" fmla="*/ 269081 h 1240631"/>
                <a:gd name="connsiteX39" fmla="*/ 778669 w 1119188"/>
                <a:gd name="connsiteY39" fmla="*/ 240506 h 1240631"/>
                <a:gd name="connsiteX40" fmla="*/ 766763 w 1119188"/>
                <a:gd name="connsiteY40" fmla="*/ 228600 h 1240631"/>
                <a:gd name="connsiteX41" fmla="*/ 745332 w 1119188"/>
                <a:gd name="connsiteY41" fmla="*/ 221456 h 1240631"/>
                <a:gd name="connsiteX42" fmla="*/ 726282 w 1119188"/>
                <a:gd name="connsiteY42" fmla="*/ 221456 h 1240631"/>
                <a:gd name="connsiteX43" fmla="*/ 652463 w 1119188"/>
                <a:gd name="connsiteY43" fmla="*/ 238125 h 1240631"/>
                <a:gd name="connsiteX44" fmla="*/ 500063 w 1119188"/>
                <a:gd name="connsiteY44" fmla="*/ 271462 h 1240631"/>
                <a:gd name="connsiteX0" fmla="*/ 500063 w 1119188"/>
                <a:gd name="connsiteY0" fmla="*/ 271462 h 1233487"/>
                <a:gd name="connsiteX1" fmla="*/ 378619 w 1119188"/>
                <a:gd name="connsiteY1" fmla="*/ 295275 h 1233487"/>
                <a:gd name="connsiteX2" fmla="*/ 219075 w 1119188"/>
                <a:gd name="connsiteY2" fmla="*/ 328612 h 1233487"/>
                <a:gd name="connsiteX3" fmla="*/ 40482 w 1119188"/>
                <a:gd name="connsiteY3" fmla="*/ 366712 h 1233487"/>
                <a:gd name="connsiteX4" fmla="*/ 0 w 1119188"/>
                <a:gd name="connsiteY4" fmla="*/ 211931 h 1233487"/>
                <a:gd name="connsiteX5" fmla="*/ 207169 w 1119188"/>
                <a:gd name="connsiteY5" fmla="*/ 164306 h 1233487"/>
                <a:gd name="connsiteX6" fmla="*/ 397669 w 1119188"/>
                <a:gd name="connsiteY6" fmla="*/ 116681 h 1233487"/>
                <a:gd name="connsiteX7" fmla="*/ 561975 w 1119188"/>
                <a:gd name="connsiteY7" fmla="*/ 76200 h 1233487"/>
                <a:gd name="connsiteX8" fmla="*/ 695325 w 1119188"/>
                <a:gd name="connsiteY8" fmla="*/ 42862 h 1233487"/>
                <a:gd name="connsiteX9" fmla="*/ 785813 w 1119188"/>
                <a:gd name="connsiteY9" fmla="*/ 16668 h 1233487"/>
                <a:gd name="connsiteX10" fmla="*/ 833438 w 1119188"/>
                <a:gd name="connsiteY10" fmla="*/ 0 h 1233487"/>
                <a:gd name="connsiteX11" fmla="*/ 845344 w 1119188"/>
                <a:gd name="connsiteY11" fmla="*/ 0 h 1233487"/>
                <a:gd name="connsiteX12" fmla="*/ 866775 w 1119188"/>
                <a:gd name="connsiteY12" fmla="*/ 4762 h 1233487"/>
                <a:gd name="connsiteX13" fmla="*/ 900113 w 1119188"/>
                <a:gd name="connsiteY13" fmla="*/ 19050 h 1233487"/>
                <a:gd name="connsiteX14" fmla="*/ 971550 w 1119188"/>
                <a:gd name="connsiteY14" fmla="*/ 66675 h 1233487"/>
                <a:gd name="connsiteX15" fmla="*/ 1045369 w 1119188"/>
                <a:gd name="connsiteY15" fmla="*/ 130968 h 1233487"/>
                <a:gd name="connsiteX16" fmla="*/ 1097757 w 1119188"/>
                <a:gd name="connsiteY16" fmla="*/ 173831 h 1233487"/>
                <a:gd name="connsiteX17" fmla="*/ 1112044 w 1119188"/>
                <a:gd name="connsiteY17" fmla="*/ 185737 h 1233487"/>
                <a:gd name="connsiteX18" fmla="*/ 1116807 w 1119188"/>
                <a:gd name="connsiteY18" fmla="*/ 195262 h 1233487"/>
                <a:gd name="connsiteX19" fmla="*/ 1119188 w 1119188"/>
                <a:gd name="connsiteY19" fmla="*/ 211931 h 1233487"/>
                <a:gd name="connsiteX20" fmla="*/ 1114425 w 1119188"/>
                <a:gd name="connsiteY20" fmla="*/ 242887 h 1233487"/>
                <a:gd name="connsiteX21" fmla="*/ 1102519 w 1119188"/>
                <a:gd name="connsiteY21" fmla="*/ 273843 h 1233487"/>
                <a:gd name="connsiteX22" fmla="*/ 1076325 w 1119188"/>
                <a:gd name="connsiteY22" fmla="*/ 311943 h 1233487"/>
                <a:gd name="connsiteX23" fmla="*/ 1059657 w 1119188"/>
                <a:gd name="connsiteY23" fmla="*/ 338137 h 1233487"/>
                <a:gd name="connsiteX24" fmla="*/ 1047750 w 1119188"/>
                <a:gd name="connsiteY24" fmla="*/ 390525 h 1233487"/>
                <a:gd name="connsiteX25" fmla="*/ 1016794 w 1119188"/>
                <a:gd name="connsiteY25" fmla="*/ 557212 h 1233487"/>
                <a:gd name="connsiteX26" fmla="*/ 964407 w 1119188"/>
                <a:gd name="connsiteY26" fmla="*/ 821531 h 1233487"/>
                <a:gd name="connsiteX27" fmla="*/ 931069 w 1119188"/>
                <a:gd name="connsiteY27" fmla="*/ 997743 h 1233487"/>
                <a:gd name="connsiteX28" fmla="*/ 902494 w 1119188"/>
                <a:gd name="connsiteY28" fmla="*/ 1135856 h 1233487"/>
                <a:gd name="connsiteX29" fmla="*/ 883444 w 1119188"/>
                <a:gd name="connsiteY29" fmla="*/ 1166812 h 1233487"/>
                <a:gd name="connsiteX30" fmla="*/ 847725 w 1119188"/>
                <a:gd name="connsiteY30" fmla="*/ 1216818 h 1233487"/>
                <a:gd name="connsiteX31" fmla="*/ 828675 w 1119188"/>
                <a:gd name="connsiteY31" fmla="*/ 1233487 h 1233487"/>
                <a:gd name="connsiteX32" fmla="*/ 726045 w 1119188"/>
                <a:gd name="connsiteY32" fmla="*/ 1127990 h 1233487"/>
                <a:gd name="connsiteX33" fmla="*/ 733425 w 1119188"/>
                <a:gd name="connsiteY33" fmla="*/ 978693 h 1233487"/>
                <a:gd name="connsiteX34" fmla="*/ 754857 w 1119188"/>
                <a:gd name="connsiteY34" fmla="*/ 731043 h 1233487"/>
                <a:gd name="connsiteX35" fmla="*/ 778669 w 1119188"/>
                <a:gd name="connsiteY35" fmla="*/ 440531 h 1233487"/>
                <a:gd name="connsiteX36" fmla="*/ 790575 w 1119188"/>
                <a:gd name="connsiteY36" fmla="*/ 290512 h 1233487"/>
                <a:gd name="connsiteX37" fmla="*/ 788194 w 1119188"/>
                <a:gd name="connsiteY37" fmla="*/ 269081 h 1233487"/>
                <a:gd name="connsiteX38" fmla="*/ 778669 w 1119188"/>
                <a:gd name="connsiteY38" fmla="*/ 240506 h 1233487"/>
                <a:gd name="connsiteX39" fmla="*/ 766763 w 1119188"/>
                <a:gd name="connsiteY39" fmla="*/ 228600 h 1233487"/>
                <a:gd name="connsiteX40" fmla="*/ 745332 w 1119188"/>
                <a:gd name="connsiteY40" fmla="*/ 221456 h 1233487"/>
                <a:gd name="connsiteX41" fmla="*/ 726282 w 1119188"/>
                <a:gd name="connsiteY41" fmla="*/ 221456 h 1233487"/>
                <a:gd name="connsiteX42" fmla="*/ 652463 w 1119188"/>
                <a:gd name="connsiteY42" fmla="*/ 238125 h 1233487"/>
                <a:gd name="connsiteX43" fmla="*/ 500063 w 1119188"/>
                <a:gd name="connsiteY43" fmla="*/ 271462 h 1233487"/>
                <a:gd name="connsiteX0" fmla="*/ 500063 w 1119188"/>
                <a:gd name="connsiteY0" fmla="*/ 271462 h 1216818"/>
                <a:gd name="connsiteX1" fmla="*/ 378619 w 1119188"/>
                <a:gd name="connsiteY1" fmla="*/ 295275 h 1216818"/>
                <a:gd name="connsiteX2" fmla="*/ 219075 w 1119188"/>
                <a:gd name="connsiteY2" fmla="*/ 328612 h 1216818"/>
                <a:gd name="connsiteX3" fmla="*/ 40482 w 1119188"/>
                <a:gd name="connsiteY3" fmla="*/ 366712 h 1216818"/>
                <a:gd name="connsiteX4" fmla="*/ 0 w 1119188"/>
                <a:gd name="connsiteY4" fmla="*/ 211931 h 1216818"/>
                <a:gd name="connsiteX5" fmla="*/ 207169 w 1119188"/>
                <a:gd name="connsiteY5" fmla="*/ 164306 h 1216818"/>
                <a:gd name="connsiteX6" fmla="*/ 397669 w 1119188"/>
                <a:gd name="connsiteY6" fmla="*/ 116681 h 1216818"/>
                <a:gd name="connsiteX7" fmla="*/ 561975 w 1119188"/>
                <a:gd name="connsiteY7" fmla="*/ 76200 h 1216818"/>
                <a:gd name="connsiteX8" fmla="*/ 695325 w 1119188"/>
                <a:gd name="connsiteY8" fmla="*/ 42862 h 1216818"/>
                <a:gd name="connsiteX9" fmla="*/ 785813 w 1119188"/>
                <a:gd name="connsiteY9" fmla="*/ 16668 h 1216818"/>
                <a:gd name="connsiteX10" fmla="*/ 833438 w 1119188"/>
                <a:gd name="connsiteY10" fmla="*/ 0 h 1216818"/>
                <a:gd name="connsiteX11" fmla="*/ 845344 w 1119188"/>
                <a:gd name="connsiteY11" fmla="*/ 0 h 1216818"/>
                <a:gd name="connsiteX12" fmla="*/ 866775 w 1119188"/>
                <a:gd name="connsiteY12" fmla="*/ 4762 h 1216818"/>
                <a:gd name="connsiteX13" fmla="*/ 900113 w 1119188"/>
                <a:gd name="connsiteY13" fmla="*/ 19050 h 1216818"/>
                <a:gd name="connsiteX14" fmla="*/ 971550 w 1119188"/>
                <a:gd name="connsiteY14" fmla="*/ 66675 h 1216818"/>
                <a:gd name="connsiteX15" fmla="*/ 1045369 w 1119188"/>
                <a:gd name="connsiteY15" fmla="*/ 130968 h 1216818"/>
                <a:gd name="connsiteX16" fmla="*/ 1097757 w 1119188"/>
                <a:gd name="connsiteY16" fmla="*/ 173831 h 1216818"/>
                <a:gd name="connsiteX17" fmla="*/ 1112044 w 1119188"/>
                <a:gd name="connsiteY17" fmla="*/ 185737 h 1216818"/>
                <a:gd name="connsiteX18" fmla="*/ 1116807 w 1119188"/>
                <a:gd name="connsiteY18" fmla="*/ 195262 h 1216818"/>
                <a:gd name="connsiteX19" fmla="*/ 1119188 w 1119188"/>
                <a:gd name="connsiteY19" fmla="*/ 211931 h 1216818"/>
                <a:gd name="connsiteX20" fmla="*/ 1114425 w 1119188"/>
                <a:gd name="connsiteY20" fmla="*/ 242887 h 1216818"/>
                <a:gd name="connsiteX21" fmla="*/ 1102519 w 1119188"/>
                <a:gd name="connsiteY21" fmla="*/ 273843 h 1216818"/>
                <a:gd name="connsiteX22" fmla="*/ 1076325 w 1119188"/>
                <a:gd name="connsiteY22" fmla="*/ 311943 h 1216818"/>
                <a:gd name="connsiteX23" fmla="*/ 1059657 w 1119188"/>
                <a:gd name="connsiteY23" fmla="*/ 338137 h 1216818"/>
                <a:gd name="connsiteX24" fmla="*/ 1047750 w 1119188"/>
                <a:gd name="connsiteY24" fmla="*/ 390525 h 1216818"/>
                <a:gd name="connsiteX25" fmla="*/ 1016794 w 1119188"/>
                <a:gd name="connsiteY25" fmla="*/ 557212 h 1216818"/>
                <a:gd name="connsiteX26" fmla="*/ 964407 w 1119188"/>
                <a:gd name="connsiteY26" fmla="*/ 821531 h 1216818"/>
                <a:gd name="connsiteX27" fmla="*/ 931069 w 1119188"/>
                <a:gd name="connsiteY27" fmla="*/ 997743 h 1216818"/>
                <a:gd name="connsiteX28" fmla="*/ 902494 w 1119188"/>
                <a:gd name="connsiteY28" fmla="*/ 1135856 h 1216818"/>
                <a:gd name="connsiteX29" fmla="*/ 883444 w 1119188"/>
                <a:gd name="connsiteY29" fmla="*/ 1166812 h 1216818"/>
                <a:gd name="connsiteX30" fmla="*/ 847725 w 1119188"/>
                <a:gd name="connsiteY30" fmla="*/ 1216818 h 1216818"/>
                <a:gd name="connsiteX31" fmla="*/ 726045 w 1119188"/>
                <a:gd name="connsiteY31" fmla="*/ 1127990 h 1216818"/>
                <a:gd name="connsiteX32" fmla="*/ 733425 w 1119188"/>
                <a:gd name="connsiteY32" fmla="*/ 978693 h 1216818"/>
                <a:gd name="connsiteX33" fmla="*/ 754857 w 1119188"/>
                <a:gd name="connsiteY33" fmla="*/ 731043 h 1216818"/>
                <a:gd name="connsiteX34" fmla="*/ 778669 w 1119188"/>
                <a:gd name="connsiteY34" fmla="*/ 440531 h 1216818"/>
                <a:gd name="connsiteX35" fmla="*/ 790575 w 1119188"/>
                <a:gd name="connsiteY35" fmla="*/ 290512 h 1216818"/>
                <a:gd name="connsiteX36" fmla="*/ 788194 w 1119188"/>
                <a:gd name="connsiteY36" fmla="*/ 269081 h 1216818"/>
                <a:gd name="connsiteX37" fmla="*/ 778669 w 1119188"/>
                <a:gd name="connsiteY37" fmla="*/ 240506 h 1216818"/>
                <a:gd name="connsiteX38" fmla="*/ 766763 w 1119188"/>
                <a:gd name="connsiteY38" fmla="*/ 228600 h 1216818"/>
                <a:gd name="connsiteX39" fmla="*/ 745332 w 1119188"/>
                <a:gd name="connsiteY39" fmla="*/ 221456 h 1216818"/>
                <a:gd name="connsiteX40" fmla="*/ 726282 w 1119188"/>
                <a:gd name="connsiteY40" fmla="*/ 221456 h 1216818"/>
                <a:gd name="connsiteX41" fmla="*/ 652463 w 1119188"/>
                <a:gd name="connsiteY41" fmla="*/ 238125 h 1216818"/>
                <a:gd name="connsiteX42" fmla="*/ 500063 w 1119188"/>
                <a:gd name="connsiteY42" fmla="*/ 271462 h 1216818"/>
                <a:gd name="connsiteX0" fmla="*/ 500063 w 1119188"/>
                <a:gd name="connsiteY0" fmla="*/ 271462 h 1166812"/>
                <a:gd name="connsiteX1" fmla="*/ 378619 w 1119188"/>
                <a:gd name="connsiteY1" fmla="*/ 295275 h 1166812"/>
                <a:gd name="connsiteX2" fmla="*/ 219075 w 1119188"/>
                <a:gd name="connsiteY2" fmla="*/ 328612 h 1166812"/>
                <a:gd name="connsiteX3" fmla="*/ 40482 w 1119188"/>
                <a:gd name="connsiteY3" fmla="*/ 366712 h 1166812"/>
                <a:gd name="connsiteX4" fmla="*/ 0 w 1119188"/>
                <a:gd name="connsiteY4" fmla="*/ 211931 h 1166812"/>
                <a:gd name="connsiteX5" fmla="*/ 207169 w 1119188"/>
                <a:gd name="connsiteY5" fmla="*/ 164306 h 1166812"/>
                <a:gd name="connsiteX6" fmla="*/ 397669 w 1119188"/>
                <a:gd name="connsiteY6" fmla="*/ 116681 h 1166812"/>
                <a:gd name="connsiteX7" fmla="*/ 561975 w 1119188"/>
                <a:gd name="connsiteY7" fmla="*/ 76200 h 1166812"/>
                <a:gd name="connsiteX8" fmla="*/ 695325 w 1119188"/>
                <a:gd name="connsiteY8" fmla="*/ 42862 h 1166812"/>
                <a:gd name="connsiteX9" fmla="*/ 785813 w 1119188"/>
                <a:gd name="connsiteY9" fmla="*/ 16668 h 1166812"/>
                <a:gd name="connsiteX10" fmla="*/ 833438 w 1119188"/>
                <a:gd name="connsiteY10" fmla="*/ 0 h 1166812"/>
                <a:gd name="connsiteX11" fmla="*/ 845344 w 1119188"/>
                <a:gd name="connsiteY11" fmla="*/ 0 h 1166812"/>
                <a:gd name="connsiteX12" fmla="*/ 866775 w 1119188"/>
                <a:gd name="connsiteY12" fmla="*/ 4762 h 1166812"/>
                <a:gd name="connsiteX13" fmla="*/ 900113 w 1119188"/>
                <a:gd name="connsiteY13" fmla="*/ 19050 h 1166812"/>
                <a:gd name="connsiteX14" fmla="*/ 971550 w 1119188"/>
                <a:gd name="connsiteY14" fmla="*/ 66675 h 1166812"/>
                <a:gd name="connsiteX15" fmla="*/ 1045369 w 1119188"/>
                <a:gd name="connsiteY15" fmla="*/ 130968 h 1166812"/>
                <a:gd name="connsiteX16" fmla="*/ 1097757 w 1119188"/>
                <a:gd name="connsiteY16" fmla="*/ 173831 h 1166812"/>
                <a:gd name="connsiteX17" fmla="*/ 1112044 w 1119188"/>
                <a:gd name="connsiteY17" fmla="*/ 185737 h 1166812"/>
                <a:gd name="connsiteX18" fmla="*/ 1116807 w 1119188"/>
                <a:gd name="connsiteY18" fmla="*/ 195262 h 1166812"/>
                <a:gd name="connsiteX19" fmla="*/ 1119188 w 1119188"/>
                <a:gd name="connsiteY19" fmla="*/ 211931 h 1166812"/>
                <a:gd name="connsiteX20" fmla="*/ 1114425 w 1119188"/>
                <a:gd name="connsiteY20" fmla="*/ 242887 h 1166812"/>
                <a:gd name="connsiteX21" fmla="*/ 1102519 w 1119188"/>
                <a:gd name="connsiteY21" fmla="*/ 273843 h 1166812"/>
                <a:gd name="connsiteX22" fmla="*/ 1076325 w 1119188"/>
                <a:gd name="connsiteY22" fmla="*/ 311943 h 1166812"/>
                <a:gd name="connsiteX23" fmla="*/ 1059657 w 1119188"/>
                <a:gd name="connsiteY23" fmla="*/ 338137 h 1166812"/>
                <a:gd name="connsiteX24" fmla="*/ 1047750 w 1119188"/>
                <a:gd name="connsiteY24" fmla="*/ 390525 h 1166812"/>
                <a:gd name="connsiteX25" fmla="*/ 1016794 w 1119188"/>
                <a:gd name="connsiteY25" fmla="*/ 557212 h 1166812"/>
                <a:gd name="connsiteX26" fmla="*/ 964407 w 1119188"/>
                <a:gd name="connsiteY26" fmla="*/ 821531 h 1166812"/>
                <a:gd name="connsiteX27" fmla="*/ 931069 w 1119188"/>
                <a:gd name="connsiteY27" fmla="*/ 997743 h 1166812"/>
                <a:gd name="connsiteX28" fmla="*/ 902494 w 1119188"/>
                <a:gd name="connsiteY28" fmla="*/ 1135856 h 1166812"/>
                <a:gd name="connsiteX29" fmla="*/ 883444 w 1119188"/>
                <a:gd name="connsiteY29" fmla="*/ 1166812 h 1166812"/>
                <a:gd name="connsiteX30" fmla="*/ 726045 w 1119188"/>
                <a:gd name="connsiteY30" fmla="*/ 1127990 h 1166812"/>
                <a:gd name="connsiteX31" fmla="*/ 733425 w 1119188"/>
                <a:gd name="connsiteY31" fmla="*/ 978693 h 1166812"/>
                <a:gd name="connsiteX32" fmla="*/ 754857 w 1119188"/>
                <a:gd name="connsiteY32" fmla="*/ 731043 h 1166812"/>
                <a:gd name="connsiteX33" fmla="*/ 778669 w 1119188"/>
                <a:gd name="connsiteY33" fmla="*/ 440531 h 1166812"/>
                <a:gd name="connsiteX34" fmla="*/ 790575 w 1119188"/>
                <a:gd name="connsiteY34" fmla="*/ 290512 h 1166812"/>
                <a:gd name="connsiteX35" fmla="*/ 788194 w 1119188"/>
                <a:gd name="connsiteY35" fmla="*/ 269081 h 1166812"/>
                <a:gd name="connsiteX36" fmla="*/ 778669 w 1119188"/>
                <a:gd name="connsiteY36" fmla="*/ 240506 h 1166812"/>
                <a:gd name="connsiteX37" fmla="*/ 766763 w 1119188"/>
                <a:gd name="connsiteY37" fmla="*/ 228600 h 1166812"/>
                <a:gd name="connsiteX38" fmla="*/ 745332 w 1119188"/>
                <a:gd name="connsiteY38" fmla="*/ 221456 h 1166812"/>
                <a:gd name="connsiteX39" fmla="*/ 726282 w 1119188"/>
                <a:gd name="connsiteY39" fmla="*/ 221456 h 1166812"/>
                <a:gd name="connsiteX40" fmla="*/ 652463 w 1119188"/>
                <a:gd name="connsiteY40" fmla="*/ 238125 h 1166812"/>
                <a:gd name="connsiteX41" fmla="*/ 500063 w 1119188"/>
                <a:gd name="connsiteY41" fmla="*/ 271462 h 1166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19188" h="1166812">
                  <a:moveTo>
                    <a:pt x="500063" y="271462"/>
                  </a:moveTo>
                  <a:lnTo>
                    <a:pt x="378619" y="295275"/>
                  </a:lnTo>
                  <a:lnTo>
                    <a:pt x="219075" y="328612"/>
                  </a:lnTo>
                  <a:lnTo>
                    <a:pt x="40482" y="366712"/>
                  </a:lnTo>
                  <a:lnTo>
                    <a:pt x="0" y="211931"/>
                  </a:lnTo>
                  <a:lnTo>
                    <a:pt x="207169" y="164306"/>
                  </a:lnTo>
                  <a:lnTo>
                    <a:pt x="397669" y="116681"/>
                  </a:lnTo>
                  <a:lnTo>
                    <a:pt x="561975" y="76200"/>
                  </a:lnTo>
                  <a:lnTo>
                    <a:pt x="695325" y="42862"/>
                  </a:lnTo>
                  <a:lnTo>
                    <a:pt x="785813" y="16668"/>
                  </a:lnTo>
                  <a:lnTo>
                    <a:pt x="833438" y="0"/>
                  </a:lnTo>
                  <a:lnTo>
                    <a:pt x="845344" y="0"/>
                  </a:lnTo>
                  <a:lnTo>
                    <a:pt x="866775" y="4762"/>
                  </a:lnTo>
                  <a:lnTo>
                    <a:pt x="900113" y="19050"/>
                  </a:lnTo>
                  <a:lnTo>
                    <a:pt x="971550" y="66675"/>
                  </a:lnTo>
                  <a:lnTo>
                    <a:pt x="1045369" y="130968"/>
                  </a:lnTo>
                  <a:lnTo>
                    <a:pt x="1097757" y="173831"/>
                  </a:lnTo>
                  <a:lnTo>
                    <a:pt x="1112044" y="185737"/>
                  </a:lnTo>
                  <a:lnTo>
                    <a:pt x="1116807" y="195262"/>
                  </a:lnTo>
                  <a:lnTo>
                    <a:pt x="1119188" y="211931"/>
                  </a:lnTo>
                  <a:lnTo>
                    <a:pt x="1114425" y="242887"/>
                  </a:lnTo>
                  <a:lnTo>
                    <a:pt x="1102519" y="273843"/>
                  </a:lnTo>
                  <a:lnTo>
                    <a:pt x="1076325" y="311943"/>
                  </a:lnTo>
                  <a:lnTo>
                    <a:pt x="1059657" y="338137"/>
                  </a:lnTo>
                  <a:lnTo>
                    <a:pt x="1047750" y="390525"/>
                  </a:lnTo>
                  <a:lnTo>
                    <a:pt x="1016794" y="557212"/>
                  </a:lnTo>
                  <a:lnTo>
                    <a:pt x="964407" y="821531"/>
                  </a:lnTo>
                  <a:lnTo>
                    <a:pt x="931069" y="997743"/>
                  </a:lnTo>
                  <a:lnTo>
                    <a:pt x="902494" y="1135856"/>
                  </a:lnTo>
                  <a:lnTo>
                    <a:pt x="883444" y="1166812"/>
                  </a:lnTo>
                  <a:lnTo>
                    <a:pt x="726045" y="1127990"/>
                  </a:lnTo>
                  <a:lnTo>
                    <a:pt x="733425" y="978693"/>
                  </a:lnTo>
                  <a:lnTo>
                    <a:pt x="754857" y="731043"/>
                  </a:lnTo>
                  <a:lnTo>
                    <a:pt x="778669" y="440531"/>
                  </a:lnTo>
                  <a:lnTo>
                    <a:pt x="790575" y="290512"/>
                  </a:lnTo>
                  <a:lnTo>
                    <a:pt x="788194" y="269081"/>
                  </a:lnTo>
                  <a:lnTo>
                    <a:pt x="778669" y="240506"/>
                  </a:lnTo>
                  <a:lnTo>
                    <a:pt x="766763" y="228600"/>
                  </a:lnTo>
                  <a:lnTo>
                    <a:pt x="745332" y="221456"/>
                  </a:lnTo>
                  <a:lnTo>
                    <a:pt x="726282" y="221456"/>
                  </a:lnTo>
                  <a:lnTo>
                    <a:pt x="652463" y="238125"/>
                  </a:lnTo>
                  <a:lnTo>
                    <a:pt x="500063" y="2714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4">
              <a:extLst>
                <a:ext uri="{FF2B5EF4-FFF2-40B4-BE49-F238E27FC236}">
                  <a16:creationId xmlns:a16="http://schemas.microsoft.com/office/drawing/2014/main" id="{988A19AF-566C-4097-A092-BFB3CCF73FB9}"/>
                </a:ext>
              </a:extLst>
            </p:cNvPr>
            <p:cNvSpPr/>
            <p:nvPr/>
          </p:nvSpPr>
          <p:spPr>
            <a:xfrm>
              <a:off x="4627563" y="4564064"/>
              <a:ext cx="787400" cy="274637"/>
            </a:xfrm>
            <a:custGeom>
              <a:avLst/>
              <a:gdLst>
                <a:gd name="connsiteX0" fmla="*/ 0 w 788194"/>
                <a:gd name="connsiteY0" fmla="*/ 116682 h 273119"/>
                <a:gd name="connsiteX1" fmla="*/ 95250 w 788194"/>
                <a:gd name="connsiteY1" fmla="*/ 102394 h 273119"/>
                <a:gd name="connsiteX2" fmla="*/ 273844 w 788194"/>
                <a:gd name="connsiteY2" fmla="*/ 64294 h 273119"/>
                <a:gd name="connsiteX3" fmla="*/ 492919 w 788194"/>
                <a:gd name="connsiteY3" fmla="*/ 21432 h 273119"/>
                <a:gd name="connsiteX4" fmla="*/ 621506 w 788194"/>
                <a:gd name="connsiteY4" fmla="*/ 0 h 273119"/>
                <a:gd name="connsiteX5" fmla="*/ 788194 w 788194"/>
                <a:gd name="connsiteY5" fmla="*/ 52388 h 273119"/>
                <a:gd name="connsiteX6" fmla="*/ 752475 w 788194"/>
                <a:gd name="connsiteY6" fmla="*/ 109538 h 273119"/>
                <a:gd name="connsiteX7" fmla="*/ 728662 w 788194"/>
                <a:gd name="connsiteY7" fmla="*/ 133350 h 273119"/>
                <a:gd name="connsiteX8" fmla="*/ 697706 w 788194"/>
                <a:gd name="connsiteY8" fmla="*/ 142875 h 273119"/>
                <a:gd name="connsiteX9" fmla="*/ 592931 w 788194"/>
                <a:gd name="connsiteY9" fmla="*/ 159544 h 273119"/>
                <a:gd name="connsiteX10" fmla="*/ 483394 w 788194"/>
                <a:gd name="connsiteY10" fmla="*/ 159544 h 273119"/>
                <a:gd name="connsiteX11" fmla="*/ 426244 w 788194"/>
                <a:gd name="connsiteY11" fmla="*/ 161925 h 273119"/>
                <a:gd name="connsiteX12" fmla="*/ 378619 w 788194"/>
                <a:gd name="connsiteY12" fmla="*/ 161925 h 273119"/>
                <a:gd name="connsiteX13" fmla="*/ 347662 w 788194"/>
                <a:gd name="connsiteY13" fmla="*/ 166688 h 273119"/>
                <a:gd name="connsiteX14" fmla="*/ 292894 w 788194"/>
                <a:gd name="connsiteY14" fmla="*/ 176213 h 273119"/>
                <a:gd name="connsiteX15" fmla="*/ 211931 w 788194"/>
                <a:gd name="connsiteY15" fmla="*/ 195263 h 273119"/>
                <a:gd name="connsiteX16" fmla="*/ 69056 w 788194"/>
                <a:gd name="connsiteY16" fmla="*/ 238125 h 273119"/>
                <a:gd name="connsiteX17" fmla="*/ 16669 w 788194"/>
                <a:gd name="connsiteY17" fmla="*/ 252413 h 273119"/>
                <a:gd name="connsiteX18" fmla="*/ 0 w 788194"/>
                <a:gd name="connsiteY18" fmla="*/ 116682 h 2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8194" h="273119">
                  <a:moveTo>
                    <a:pt x="0" y="116682"/>
                  </a:moveTo>
                  <a:lnTo>
                    <a:pt x="95250" y="102394"/>
                  </a:lnTo>
                  <a:lnTo>
                    <a:pt x="273844" y="64294"/>
                  </a:lnTo>
                  <a:lnTo>
                    <a:pt x="492919" y="21432"/>
                  </a:lnTo>
                  <a:lnTo>
                    <a:pt x="621506" y="0"/>
                  </a:lnTo>
                  <a:lnTo>
                    <a:pt x="788194" y="52388"/>
                  </a:lnTo>
                  <a:lnTo>
                    <a:pt x="752475" y="109538"/>
                  </a:lnTo>
                  <a:lnTo>
                    <a:pt x="728662" y="133350"/>
                  </a:lnTo>
                  <a:lnTo>
                    <a:pt x="697706" y="142875"/>
                  </a:lnTo>
                  <a:lnTo>
                    <a:pt x="592931" y="159544"/>
                  </a:lnTo>
                  <a:lnTo>
                    <a:pt x="483394" y="159544"/>
                  </a:lnTo>
                  <a:lnTo>
                    <a:pt x="426244" y="161925"/>
                  </a:lnTo>
                  <a:lnTo>
                    <a:pt x="378619" y="161925"/>
                  </a:lnTo>
                  <a:lnTo>
                    <a:pt x="347662" y="166688"/>
                  </a:lnTo>
                  <a:lnTo>
                    <a:pt x="292894" y="176213"/>
                  </a:lnTo>
                  <a:lnTo>
                    <a:pt x="211931" y="195263"/>
                  </a:lnTo>
                  <a:lnTo>
                    <a:pt x="69056" y="238125"/>
                  </a:lnTo>
                  <a:cubicBezTo>
                    <a:pt x="15913" y="255035"/>
                    <a:pt x="16669" y="273119"/>
                    <a:pt x="16669" y="252413"/>
                  </a:cubicBezTo>
                  <a:lnTo>
                    <a:pt x="0" y="1166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31">
              <a:extLst>
                <a:ext uri="{FF2B5EF4-FFF2-40B4-BE49-F238E27FC236}">
                  <a16:creationId xmlns:a16="http://schemas.microsoft.com/office/drawing/2014/main" id="{9A9F20BF-A578-4DF1-817E-F396D7581FEE}"/>
                </a:ext>
              </a:extLst>
            </p:cNvPr>
            <p:cNvSpPr/>
            <p:nvPr/>
          </p:nvSpPr>
          <p:spPr>
            <a:xfrm>
              <a:off x="6075364" y="2219326"/>
              <a:ext cx="2173287" cy="487363"/>
            </a:xfrm>
            <a:custGeom>
              <a:avLst/>
              <a:gdLst>
                <a:gd name="connsiteX0" fmla="*/ 619125 w 2174081"/>
                <a:gd name="connsiteY0" fmla="*/ 228600 h 488156"/>
                <a:gd name="connsiteX1" fmla="*/ 478631 w 2174081"/>
                <a:gd name="connsiteY1" fmla="*/ 252413 h 488156"/>
                <a:gd name="connsiteX2" fmla="*/ 371475 w 2174081"/>
                <a:gd name="connsiteY2" fmla="*/ 269081 h 488156"/>
                <a:gd name="connsiteX3" fmla="*/ 295275 w 2174081"/>
                <a:gd name="connsiteY3" fmla="*/ 278606 h 488156"/>
                <a:gd name="connsiteX4" fmla="*/ 188119 w 2174081"/>
                <a:gd name="connsiteY4" fmla="*/ 290513 h 488156"/>
                <a:gd name="connsiteX5" fmla="*/ 111919 w 2174081"/>
                <a:gd name="connsiteY5" fmla="*/ 295275 h 488156"/>
                <a:gd name="connsiteX6" fmla="*/ 0 w 2174081"/>
                <a:gd name="connsiteY6" fmla="*/ 295275 h 488156"/>
                <a:gd name="connsiteX7" fmla="*/ 40481 w 2174081"/>
                <a:gd name="connsiteY7" fmla="*/ 488156 h 488156"/>
                <a:gd name="connsiteX8" fmla="*/ 183356 w 2174081"/>
                <a:gd name="connsiteY8" fmla="*/ 459581 h 488156"/>
                <a:gd name="connsiteX9" fmla="*/ 285750 w 2174081"/>
                <a:gd name="connsiteY9" fmla="*/ 440531 h 488156"/>
                <a:gd name="connsiteX10" fmla="*/ 395287 w 2174081"/>
                <a:gd name="connsiteY10" fmla="*/ 421481 h 488156"/>
                <a:gd name="connsiteX11" fmla="*/ 457200 w 2174081"/>
                <a:gd name="connsiteY11" fmla="*/ 411956 h 488156"/>
                <a:gd name="connsiteX12" fmla="*/ 531019 w 2174081"/>
                <a:gd name="connsiteY12" fmla="*/ 402431 h 488156"/>
                <a:gd name="connsiteX13" fmla="*/ 578644 w 2174081"/>
                <a:gd name="connsiteY13" fmla="*/ 395288 h 488156"/>
                <a:gd name="connsiteX14" fmla="*/ 657225 w 2174081"/>
                <a:gd name="connsiteY14" fmla="*/ 388144 h 488156"/>
                <a:gd name="connsiteX15" fmla="*/ 750094 w 2174081"/>
                <a:gd name="connsiteY15" fmla="*/ 383381 h 488156"/>
                <a:gd name="connsiteX16" fmla="*/ 950119 w 2174081"/>
                <a:gd name="connsiteY16" fmla="*/ 345281 h 488156"/>
                <a:gd name="connsiteX17" fmla="*/ 1135856 w 2174081"/>
                <a:gd name="connsiteY17" fmla="*/ 314325 h 488156"/>
                <a:gd name="connsiteX18" fmla="*/ 1288256 w 2174081"/>
                <a:gd name="connsiteY18" fmla="*/ 292894 h 488156"/>
                <a:gd name="connsiteX19" fmla="*/ 1490662 w 2174081"/>
                <a:gd name="connsiteY19" fmla="*/ 261938 h 488156"/>
                <a:gd name="connsiteX20" fmla="*/ 1657350 w 2174081"/>
                <a:gd name="connsiteY20" fmla="*/ 235744 h 488156"/>
                <a:gd name="connsiteX21" fmla="*/ 1704975 w 2174081"/>
                <a:gd name="connsiteY21" fmla="*/ 228600 h 488156"/>
                <a:gd name="connsiteX22" fmla="*/ 1728787 w 2174081"/>
                <a:gd name="connsiteY22" fmla="*/ 233363 h 488156"/>
                <a:gd name="connsiteX23" fmla="*/ 2026444 w 2174081"/>
                <a:gd name="connsiteY23" fmla="*/ 447675 h 488156"/>
                <a:gd name="connsiteX24" fmla="*/ 2064544 w 2174081"/>
                <a:gd name="connsiteY24" fmla="*/ 431006 h 488156"/>
                <a:gd name="connsiteX25" fmla="*/ 2105025 w 2174081"/>
                <a:gd name="connsiteY25" fmla="*/ 407194 h 488156"/>
                <a:gd name="connsiteX26" fmla="*/ 2131219 w 2174081"/>
                <a:gd name="connsiteY26" fmla="*/ 390525 h 488156"/>
                <a:gd name="connsiteX27" fmla="*/ 2155031 w 2174081"/>
                <a:gd name="connsiteY27" fmla="*/ 366713 h 488156"/>
                <a:gd name="connsiteX28" fmla="*/ 2169319 w 2174081"/>
                <a:gd name="connsiteY28" fmla="*/ 340519 h 488156"/>
                <a:gd name="connsiteX29" fmla="*/ 2174081 w 2174081"/>
                <a:gd name="connsiteY29" fmla="*/ 314325 h 488156"/>
                <a:gd name="connsiteX30" fmla="*/ 2174081 w 2174081"/>
                <a:gd name="connsiteY30" fmla="*/ 302419 h 488156"/>
                <a:gd name="connsiteX31" fmla="*/ 2166937 w 2174081"/>
                <a:gd name="connsiteY31" fmla="*/ 283369 h 488156"/>
                <a:gd name="connsiteX32" fmla="*/ 2140744 w 2174081"/>
                <a:gd name="connsiteY32" fmla="*/ 250031 h 488156"/>
                <a:gd name="connsiteX33" fmla="*/ 2105025 w 2174081"/>
                <a:gd name="connsiteY33" fmla="*/ 202406 h 488156"/>
                <a:gd name="connsiteX34" fmla="*/ 2047875 w 2174081"/>
                <a:gd name="connsiteY34" fmla="*/ 133350 h 488156"/>
                <a:gd name="connsiteX35" fmla="*/ 2002631 w 2174081"/>
                <a:gd name="connsiteY35" fmla="*/ 85725 h 488156"/>
                <a:gd name="connsiteX36" fmla="*/ 1959769 w 2174081"/>
                <a:gd name="connsiteY36" fmla="*/ 47625 h 488156"/>
                <a:gd name="connsiteX37" fmla="*/ 1928812 w 2174081"/>
                <a:gd name="connsiteY37" fmla="*/ 26194 h 488156"/>
                <a:gd name="connsiteX38" fmla="*/ 1895475 w 2174081"/>
                <a:gd name="connsiteY38" fmla="*/ 9525 h 488156"/>
                <a:gd name="connsiteX39" fmla="*/ 1864519 w 2174081"/>
                <a:gd name="connsiteY39" fmla="*/ 0 h 488156"/>
                <a:gd name="connsiteX40" fmla="*/ 1845469 w 2174081"/>
                <a:gd name="connsiteY40" fmla="*/ 0 h 488156"/>
                <a:gd name="connsiteX41" fmla="*/ 1819275 w 2174081"/>
                <a:gd name="connsiteY41" fmla="*/ 7144 h 488156"/>
                <a:gd name="connsiteX42" fmla="*/ 1790700 w 2174081"/>
                <a:gd name="connsiteY42" fmla="*/ 19050 h 488156"/>
                <a:gd name="connsiteX43" fmla="*/ 1728787 w 2174081"/>
                <a:gd name="connsiteY43" fmla="*/ 30956 h 488156"/>
                <a:gd name="connsiteX44" fmla="*/ 1621631 w 2174081"/>
                <a:gd name="connsiteY44" fmla="*/ 45244 h 488156"/>
                <a:gd name="connsiteX45" fmla="*/ 1538287 w 2174081"/>
                <a:gd name="connsiteY45" fmla="*/ 57150 h 488156"/>
                <a:gd name="connsiteX46" fmla="*/ 1352550 w 2174081"/>
                <a:gd name="connsiteY46" fmla="*/ 92869 h 488156"/>
                <a:gd name="connsiteX47" fmla="*/ 1140619 w 2174081"/>
                <a:gd name="connsiteY47" fmla="*/ 133350 h 488156"/>
                <a:gd name="connsiteX48" fmla="*/ 959644 w 2174081"/>
                <a:gd name="connsiteY48" fmla="*/ 166688 h 488156"/>
                <a:gd name="connsiteX49" fmla="*/ 709612 w 2174081"/>
                <a:gd name="connsiteY49" fmla="*/ 209550 h 488156"/>
                <a:gd name="connsiteX50" fmla="*/ 619125 w 2174081"/>
                <a:gd name="connsiteY50" fmla="*/ 228600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74081" h="488156">
                  <a:moveTo>
                    <a:pt x="619125" y="228600"/>
                  </a:moveTo>
                  <a:lnTo>
                    <a:pt x="478631" y="252413"/>
                  </a:lnTo>
                  <a:lnTo>
                    <a:pt x="371475" y="269081"/>
                  </a:lnTo>
                  <a:lnTo>
                    <a:pt x="295275" y="278606"/>
                  </a:lnTo>
                  <a:lnTo>
                    <a:pt x="188119" y="290513"/>
                  </a:lnTo>
                  <a:lnTo>
                    <a:pt x="111919" y="295275"/>
                  </a:lnTo>
                  <a:lnTo>
                    <a:pt x="0" y="295275"/>
                  </a:lnTo>
                  <a:lnTo>
                    <a:pt x="40481" y="488156"/>
                  </a:lnTo>
                  <a:lnTo>
                    <a:pt x="183356" y="459581"/>
                  </a:lnTo>
                  <a:lnTo>
                    <a:pt x="285750" y="440531"/>
                  </a:lnTo>
                  <a:lnTo>
                    <a:pt x="395287" y="421481"/>
                  </a:lnTo>
                  <a:lnTo>
                    <a:pt x="457200" y="411956"/>
                  </a:lnTo>
                  <a:lnTo>
                    <a:pt x="531019" y="402431"/>
                  </a:lnTo>
                  <a:lnTo>
                    <a:pt x="578644" y="395288"/>
                  </a:lnTo>
                  <a:lnTo>
                    <a:pt x="657225" y="388144"/>
                  </a:lnTo>
                  <a:lnTo>
                    <a:pt x="750094" y="383381"/>
                  </a:lnTo>
                  <a:lnTo>
                    <a:pt x="950119" y="345281"/>
                  </a:lnTo>
                  <a:lnTo>
                    <a:pt x="1135856" y="314325"/>
                  </a:lnTo>
                  <a:lnTo>
                    <a:pt x="1288256" y="292894"/>
                  </a:lnTo>
                  <a:lnTo>
                    <a:pt x="1490662" y="261938"/>
                  </a:lnTo>
                  <a:lnTo>
                    <a:pt x="1657350" y="235744"/>
                  </a:lnTo>
                  <a:lnTo>
                    <a:pt x="1704975" y="228600"/>
                  </a:lnTo>
                  <a:lnTo>
                    <a:pt x="1728787" y="233363"/>
                  </a:lnTo>
                  <a:lnTo>
                    <a:pt x="2026444" y="447675"/>
                  </a:lnTo>
                  <a:lnTo>
                    <a:pt x="2064544" y="431006"/>
                  </a:lnTo>
                  <a:lnTo>
                    <a:pt x="2105025" y="407194"/>
                  </a:lnTo>
                  <a:lnTo>
                    <a:pt x="2131219" y="390525"/>
                  </a:lnTo>
                  <a:lnTo>
                    <a:pt x="2155031" y="366713"/>
                  </a:lnTo>
                  <a:lnTo>
                    <a:pt x="2169319" y="340519"/>
                  </a:lnTo>
                  <a:lnTo>
                    <a:pt x="2174081" y="314325"/>
                  </a:lnTo>
                  <a:lnTo>
                    <a:pt x="2174081" y="302419"/>
                  </a:lnTo>
                  <a:lnTo>
                    <a:pt x="2166937" y="283369"/>
                  </a:lnTo>
                  <a:lnTo>
                    <a:pt x="2140744" y="250031"/>
                  </a:lnTo>
                  <a:lnTo>
                    <a:pt x="2105025" y="202406"/>
                  </a:lnTo>
                  <a:lnTo>
                    <a:pt x="2047875" y="133350"/>
                  </a:lnTo>
                  <a:lnTo>
                    <a:pt x="2002631" y="85725"/>
                  </a:lnTo>
                  <a:lnTo>
                    <a:pt x="1959769" y="47625"/>
                  </a:lnTo>
                  <a:lnTo>
                    <a:pt x="1928812" y="26194"/>
                  </a:lnTo>
                  <a:lnTo>
                    <a:pt x="1895475" y="9525"/>
                  </a:lnTo>
                  <a:lnTo>
                    <a:pt x="1864519" y="0"/>
                  </a:lnTo>
                  <a:lnTo>
                    <a:pt x="1845469" y="0"/>
                  </a:lnTo>
                  <a:lnTo>
                    <a:pt x="1819275" y="7144"/>
                  </a:lnTo>
                  <a:lnTo>
                    <a:pt x="1790700" y="19050"/>
                  </a:lnTo>
                  <a:lnTo>
                    <a:pt x="1728787" y="30956"/>
                  </a:lnTo>
                  <a:lnTo>
                    <a:pt x="1621631" y="45244"/>
                  </a:lnTo>
                  <a:lnTo>
                    <a:pt x="1538287" y="57150"/>
                  </a:lnTo>
                  <a:lnTo>
                    <a:pt x="1352550" y="92869"/>
                  </a:lnTo>
                  <a:lnTo>
                    <a:pt x="1140619" y="133350"/>
                  </a:lnTo>
                  <a:lnTo>
                    <a:pt x="959644" y="166688"/>
                  </a:lnTo>
                  <a:lnTo>
                    <a:pt x="709612" y="209550"/>
                  </a:lnTo>
                  <a:lnTo>
                    <a:pt x="619125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32">
              <a:extLst>
                <a:ext uri="{FF2B5EF4-FFF2-40B4-BE49-F238E27FC236}">
                  <a16:creationId xmlns:a16="http://schemas.microsoft.com/office/drawing/2014/main" id="{72FB9883-0E9C-4397-88EE-7E79C8DF2310}"/>
                </a:ext>
              </a:extLst>
            </p:cNvPr>
            <p:cNvSpPr/>
            <p:nvPr/>
          </p:nvSpPr>
          <p:spPr>
            <a:xfrm>
              <a:off x="7532688" y="2401889"/>
              <a:ext cx="628650" cy="708025"/>
            </a:xfrm>
            <a:custGeom>
              <a:avLst/>
              <a:gdLst>
                <a:gd name="connsiteX0" fmla="*/ 383381 w 628650"/>
                <a:gd name="connsiteY0" fmla="*/ 416719 h 707232"/>
                <a:gd name="connsiteX1" fmla="*/ 485775 w 628650"/>
                <a:gd name="connsiteY1" fmla="*/ 335757 h 707232"/>
                <a:gd name="connsiteX2" fmla="*/ 538162 w 628650"/>
                <a:gd name="connsiteY2" fmla="*/ 292894 h 707232"/>
                <a:gd name="connsiteX3" fmla="*/ 571500 w 628650"/>
                <a:gd name="connsiteY3" fmla="*/ 261938 h 707232"/>
                <a:gd name="connsiteX4" fmla="*/ 628650 w 628650"/>
                <a:gd name="connsiteY4" fmla="*/ 230982 h 707232"/>
                <a:gd name="connsiteX5" fmla="*/ 242887 w 628650"/>
                <a:gd name="connsiteY5" fmla="*/ 0 h 707232"/>
                <a:gd name="connsiteX6" fmla="*/ 269081 w 628650"/>
                <a:gd name="connsiteY6" fmla="*/ 61913 h 707232"/>
                <a:gd name="connsiteX7" fmla="*/ 285750 w 628650"/>
                <a:gd name="connsiteY7" fmla="*/ 100013 h 707232"/>
                <a:gd name="connsiteX8" fmla="*/ 292894 w 628650"/>
                <a:gd name="connsiteY8" fmla="*/ 123825 h 707232"/>
                <a:gd name="connsiteX9" fmla="*/ 295275 w 628650"/>
                <a:gd name="connsiteY9" fmla="*/ 138113 h 707232"/>
                <a:gd name="connsiteX10" fmla="*/ 290512 w 628650"/>
                <a:gd name="connsiteY10" fmla="*/ 166688 h 707232"/>
                <a:gd name="connsiteX11" fmla="*/ 278606 w 628650"/>
                <a:gd name="connsiteY11" fmla="*/ 204788 h 707232"/>
                <a:gd name="connsiteX12" fmla="*/ 247650 w 628650"/>
                <a:gd name="connsiteY12" fmla="*/ 280988 h 707232"/>
                <a:gd name="connsiteX13" fmla="*/ 190500 w 628650"/>
                <a:gd name="connsiteY13" fmla="*/ 378619 h 707232"/>
                <a:gd name="connsiteX14" fmla="*/ 107156 w 628650"/>
                <a:gd name="connsiteY14" fmla="*/ 509588 h 707232"/>
                <a:gd name="connsiteX15" fmla="*/ 42862 w 628650"/>
                <a:gd name="connsiteY15" fmla="*/ 597694 h 707232"/>
                <a:gd name="connsiteX16" fmla="*/ 19050 w 628650"/>
                <a:gd name="connsiteY16" fmla="*/ 633413 h 707232"/>
                <a:gd name="connsiteX17" fmla="*/ 4762 w 628650"/>
                <a:gd name="connsiteY17" fmla="*/ 659607 h 707232"/>
                <a:gd name="connsiteX18" fmla="*/ 0 w 628650"/>
                <a:gd name="connsiteY18" fmla="*/ 683419 h 707232"/>
                <a:gd name="connsiteX19" fmla="*/ 4762 w 628650"/>
                <a:gd name="connsiteY19" fmla="*/ 704850 h 707232"/>
                <a:gd name="connsiteX20" fmla="*/ 19050 w 628650"/>
                <a:gd name="connsiteY20" fmla="*/ 707232 h 707232"/>
                <a:gd name="connsiteX21" fmla="*/ 47625 w 628650"/>
                <a:gd name="connsiteY21" fmla="*/ 697707 h 707232"/>
                <a:gd name="connsiteX22" fmla="*/ 92869 w 628650"/>
                <a:gd name="connsiteY22" fmla="*/ 661988 h 707232"/>
                <a:gd name="connsiteX23" fmla="*/ 180975 w 628650"/>
                <a:gd name="connsiteY23" fmla="*/ 588169 h 707232"/>
                <a:gd name="connsiteX24" fmla="*/ 276225 w 628650"/>
                <a:gd name="connsiteY24" fmla="*/ 507207 h 707232"/>
                <a:gd name="connsiteX25" fmla="*/ 383381 w 628650"/>
                <a:gd name="connsiteY25" fmla="*/ 416719 h 70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28650" h="707232">
                  <a:moveTo>
                    <a:pt x="383381" y="416719"/>
                  </a:moveTo>
                  <a:lnTo>
                    <a:pt x="485775" y="335757"/>
                  </a:lnTo>
                  <a:lnTo>
                    <a:pt x="538162" y="292894"/>
                  </a:lnTo>
                  <a:lnTo>
                    <a:pt x="571500" y="261938"/>
                  </a:lnTo>
                  <a:lnTo>
                    <a:pt x="628650" y="230982"/>
                  </a:lnTo>
                  <a:lnTo>
                    <a:pt x="242887" y="0"/>
                  </a:lnTo>
                  <a:lnTo>
                    <a:pt x="269081" y="61913"/>
                  </a:lnTo>
                  <a:lnTo>
                    <a:pt x="285750" y="100013"/>
                  </a:lnTo>
                  <a:lnTo>
                    <a:pt x="292894" y="123825"/>
                  </a:lnTo>
                  <a:lnTo>
                    <a:pt x="295275" y="138113"/>
                  </a:lnTo>
                  <a:lnTo>
                    <a:pt x="290512" y="166688"/>
                  </a:lnTo>
                  <a:lnTo>
                    <a:pt x="278606" y="204788"/>
                  </a:lnTo>
                  <a:lnTo>
                    <a:pt x="247650" y="280988"/>
                  </a:lnTo>
                  <a:lnTo>
                    <a:pt x="190500" y="378619"/>
                  </a:lnTo>
                  <a:lnTo>
                    <a:pt x="107156" y="509588"/>
                  </a:lnTo>
                  <a:lnTo>
                    <a:pt x="42862" y="597694"/>
                  </a:lnTo>
                  <a:lnTo>
                    <a:pt x="19050" y="633413"/>
                  </a:lnTo>
                  <a:lnTo>
                    <a:pt x="4762" y="659607"/>
                  </a:lnTo>
                  <a:lnTo>
                    <a:pt x="0" y="683419"/>
                  </a:lnTo>
                  <a:lnTo>
                    <a:pt x="4762" y="704850"/>
                  </a:lnTo>
                  <a:lnTo>
                    <a:pt x="19050" y="707232"/>
                  </a:lnTo>
                  <a:lnTo>
                    <a:pt x="47625" y="697707"/>
                  </a:lnTo>
                  <a:lnTo>
                    <a:pt x="92869" y="661988"/>
                  </a:lnTo>
                  <a:lnTo>
                    <a:pt x="180975" y="588169"/>
                  </a:lnTo>
                  <a:lnTo>
                    <a:pt x="276225" y="507207"/>
                  </a:lnTo>
                  <a:lnTo>
                    <a:pt x="383381" y="4167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33">
              <a:extLst>
                <a:ext uri="{FF2B5EF4-FFF2-40B4-BE49-F238E27FC236}">
                  <a16:creationId xmlns:a16="http://schemas.microsoft.com/office/drawing/2014/main" id="{F1BBEFAA-5758-4D39-A05B-5E365A90107A}"/>
                </a:ext>
              </a:extLst>
            </p:cNvPr>
            <p:cNvSpPr/>
            <p:nvPr/>
          </p:nvSpPr>
          <p:spPr>
            <a:xfrm>
              <a:off x="6635750" y="1508125"/>
              <a:ext cx="514350" cy="2095500"/>
            </a:xfrm>
            <a:custGeom>
              <a:avLst/>
              <a:gdLst>
                <a:gd name="connsiteX0" fmla="*/ 412750 w 514350"/>
                <a:gd name="connsiteY0" fmla="*/ 1276350 h 2095500"/>
                <a:gd name="connsiteX1" fmla="*/ 409575 w 514350"/>
                <a:gd name="connsiteY1" fmla="*/ 1038225 h 2095500"/>
                <a:gd name="connsiteX2" fmla="*/ 434975 w 514350"/>
                <a:gd name="connsiteY2" fmla="*/ 873125 h 2095500"/>
                <a:gd name="connsiteX3" fmla="*/ 450850 w 514350"/>
                <a:gd name="connsiteY3" fmla="*/ 561975 h 2095500"/>
                <a:gd name="connsiteX4" fmla="*/ 457200 w 514350"/>
                <a:gd name="connsiteY4" fmla="*/ 393700 h 2095500"/>
                <a:gd name="connsiteX5" fmla="*/ 460375 w 514350"/>
                <a:gd name="connsiteY5" fmla="*/ 374650 h 2095500"/>
                <a:gd name="connsiteX6" fmla="*/ 476250 w 514350"/>
                <a:gd name="connsiteY6" fmla="*/ 352425 h 2095500"/>
                <a:gd name="connsiteX7" fmla="*/ 498475 w 514350"/>
                <a:gd name="connsiteY7" fmla="*/ 314325 h 2095500"/>
                <a:gd name="connsiteX8" fmla="*/ 508000 w 514350"/>
                <a:gd name="connsiteY8" fmla="*/ 285750 h 2095500"/>
                <a:gd name="connsiteX9" fmla="*/ 514350 w 514350"/>
                <a:gd name="connsiteY9" fmla="*/ 260350 h 2095500"/>
                <a:gd name="connsiteX10" fmla="*/ 514350 w 514350"/>
                <a:gd name="connsiteY10" fmla="*/ 238125 h 2095500"/>
                <a:gd name="connsiteX11" fmla="*/ 504825 w 514350"/>
                <a:gd name="connsiteY11" fmla="*/ 203200 h 2095500"/>
                <a:gd name="connsiteX12" fmla="*/ 495300 w 514350"/>
                <a:gd name="connsiteY12" fmla="*/ 187325 h 2095500"/>
                <a:gd name="connsiteX13" fmla="*/ 482600 w 514350"/>
                <a:gd name="connsiteY13" fmla="*/ 174625 h 2095500"/>
                <a:gd name="connsiteX14" fmla="*/ 460375 w 514350"/>
                <a:gd name="connsiteY14" fmla="*/ 158750 h 2095500"/>
                <a:gd name="connsiteX15" fmla="*/ 400050 w 514350"/>
                <a:gd name="connsiteY15" fmla="*/ 123825 h 2095500"/>
                <a:gd name="connsiteX16" fmla="*/ 336550 w 514350"/>
                <a:gd name="connsiteY16" fmla="*/ 88900 h 2095500"/>
                <a:gd name="connsiteX17" fmla="*/ 288925 w 514350"/>
                <a:gd name="connsiteY17" fmla="*/ 66675 h 2095500"/>
                <a:gd name="connsiteX18" fmla="*/ 222250 w 514350"/>
                <a:gd name="connsiteY18" fmla="*/ 34925 h 2095500"/>
                <a:gd name="connsiteX19" fmla="*/ 158750 w 514350"/>
                <a:gd name="connsiteY19" fmla="*/ 12700 h 2095500"/>
                <a:gd name="connsiteX20" fmla="*/ 111125 w 514350"/>
                <a:gd name="connsiteY20" fmla="*/ 3175 h 2095500"/>
                <a:gd name="connsiteX21" fmla="*/ 85725 w 514350"/>
                <a:gd name="connsiteY21" fmla="*/ 0 h 2095500"/>
                <a:gd name="connsiteX22" fmla="*/ 47625 w 514350"/>
                <a:gd name="connsiteY22" fmla="*/ 3175 h 2095500"/>
                <a:gd name="connsiteX23" fmla="*/ 19050 w 514350"/>
                <a:gd name="connsiteY23" fmla="*/ 12700 h 2095500"/>
                <a:gd name="connsiteX24" fmla="*/ 6350 w 514350"/>
                <a:gd name="connsiteY24" fmla="*/ 25400 h 2095500"/>
                <a:gd name="connsiteX25" fmla="*/ 0 w 514350"/>
                <a:gd name="connsiteY25" fmla="*/ 44450 h 2095500"/>
                <a:gd name="connsiteX26" fmla="*/ 12700 w 514350"/>
                <a:gd name="connsiteY26" fmla="*/ 69850 h 2095500"/>
                <a:gd name="connsiteX27" fmla="*/ 57150 w 514350"/>
                <a:gd name="connsiteY27" fmla="*/ 98425 h 2095500"/>
                <a:gd name="connsiteX28" fmla="*/ 95250 w 514350"/>
                <a:gd name="connsiteY28" fmla="*/ 123825 h 2095500"/>
                <a:gd name="connsiteX29" fmla="*/ 114300 w 514350"/>
                <a:gd name="connsiteY29" fmla="*/ 146050 h 2095500"/>
                <a:gd name="connsiteX30" fmla="*/ 136525 w 514350"/>
                <a:gd name="connsiteY30" fmla="*/ 177800 h 2095500"/>
                <a:gd name="connsiteX31" fmla="*/ 152400 w 514350"/>
                <a:gd name="connsiteY31" fmla="*/ 222250 h 2095500"/>
                <a:gd name="connsiteX32" fmla="*/ 161925 w 514350"/>
                <a:gd name="connsiteY32" fmla="*/ 292100 h 2095500"/>
                <a:gd name="connsiteX33" fmla="*/ 165100 w 514350"/>
                <a:gd name="connsiteY33" fmla="*/ 352425 h 2095500"/>
                <a:gd name="connsiteX34" fmla="*/ 168275 w 514350"/>
                <a:gd name="connsiteY34" fmla="*/ 447675 h 2095500"/>
                <a:gd name="connsiteX35" fmla="*/ 168275 w 514350"/>
                <a:gd name="connsiteY35" fmla="*/ 942975 h 2095500"/>
                <a:gd name="connsiteX36" fmla="*/ 168275 w 514350"/>
                <a:gd name="connsiteY36" fmla="*/ 1400175 h 2095500"/>
                <a:gd name="connsiteX37" fmla="*/ 168275 w 514350"/>
                <a:gd name="connsiteY37" fmla="*/ 1695450 h 2095500"/>
                <a:gd name="connsiteX38" fmla="*/ 165100 w 514350"/>
                <a:gd name="connsiteY38" fmla="*/ 2095500 h 2095500"/>
                <a:gd name="connsiteX39" fmla="*/ 409575 w 514350"/>
                <a:gd name="connsiteY39" fmla="*/ 2054225 h 2095500"/>
                <a:gd name="connsiteX40" fmla="*/ 412750 w 514350"/>
                <a:gd name="connsiteY40" fmla="*/ 1749425 h 2095500"/>
                <a:gd name="connsiteX41" fmla="*/ 412750 w 514350"/>
                <a:gd name="connsiteY41" fmla="*/ 1276350 h 2095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14350" h="2095500">
                  <a:moveTo>
                    <a:pt x="412750" y="1276350"/>
                  </a:moveTo>
                  <a:cubicBezTo>
                    <a:pt x="411692" y="1196975"/>
                    <a:pt x="410633" y="1117600"/>
                    <a:pt x="409575" y="1038225"/>
                  </a:cubicBezTo>
                  <a:lnTo>
                    <a:pt x="434975" y="873125"/>
                  </a:lnTo>
                  <a:lnTo>
                    <a:pt x="450850" y="561975"/>
                  </a:lnTo>
                  <a:lnTo>
                    <a:pt x="457200" y="393700"/>
                  </a:lnTo>
                  <a:lnTo>
                    <a:pt x="460375" y="374650"/>
                  </a:lnTo>
                  <a:lnTo>
                    <a:pt x="476250" y="352425"/>
                  </a:lnTo>
                  <a:lnTo>
                    <a:pt x="498475" y="314325"/>
                  </a:lnTo>
                  <a:lnTo>
                    <a:pt x="508000" y="285750"/>
                  </a:lnTo>
                  <a:lnTo>
                    <a:pt x="514350" y="260350"/>
                  </a:lnTo>
                  <a:lnTo>
                    <a:pt x="514350" y="238125"/>
                  </a:lnTo>
                  <a:lnTo>
                    <a:pt x="504825" y="203200"/>
                  </a:lnTo>
                  <a:lnTo>
                    <a:pt x="495300" y="187325"/>
                  </a:lnTo>
                  <a:lnTo>
                    <a:pt x="482600" y="174625"/>
                  </a:lnTo>
                  <a:lnTo>
                    <a:pt x="460375" y="158750"/>
                  </a:lnTo>
                  <a:lnTo>
                    <a:pt x="400050" y="123825"/>
                  </a:lnTo>
                  <a:lnTo>
                    <a:pt x="336550" y="88900"/>
                  </a:lnTo>
                  <a:lnTo>
                    <a:pt x="288925" y="66675"/>
                  </a:lnTo>
                  <a:lnTo>
                    <a:pt x="222250" y="34925"/>
                  </a:lnTo>
                  <a:lnTo>
                    <a:pt x="158750" y="12700"/>
                  </a:lnTo>
                  <a:lnTo>
                    <a:pt x="111125" y="3175"/>
                  </a:lnTo>
                  <a:lnTo>
                    <a:pt x="85725" y="0"/>
                  </a:lnTo>
                  <a:lnTo>
                    <a:pt x="47625" y="3175"/>
                  </a:lnTo>
                  <a:lnTo>
                    <a:pt x="19050" y="12700"/>
                  </a:lnTo>
                  <a:lnTo>
                    <a:pt x="6350" y="25400"/>
                  </a:lnTo>
                  <a:lnTo>
                    <a:pt x="0" y="44450"/>
                  </a:lnTo>
                  <a:lnTo>
                    <a:pt x="12700" y="69850"/>
                  </a:lnTo>
                  <a:lnTo>
                    <a:pt x="57150" y="98425"/>
                  </a:lnTo>
                  <a:lnTo>
                    <a:pt x="95250" y="123825"/>
                  </a:lnTo>
                  <a:lnTo>
                    <a:pt x="114300" y="146050"/>
                  </a:lnTo>
                  <a:lnTo>
                    <a:pt x="136525" y="177800"/>
                  </a:lnTo>
                  <a:lnTo>
                    <a:pt x="152400" y="222250"/>
                  </a:lnTo>
                  <a:lnTo>
                    <a:pt x="161925" y="292100"/>
                  </a:lnTo>
                  <a:lnTo>
                    <a:pt x="165100" y="352425"/>
                  </a:lnTo>
                  <a:lnTo>
                    <a:pt x="168275" y="447675"/>
                  </a:lnTo>
                  <a:lnTo>
                    <a:pt x="168275" y="942975"/>
                  </a:lnTo>
                  <a:lnTo>
                    <a:pt x="168275" y="1400175"/>
                  </a:lnTo>
                  <a:lnTo>
                    <a:pt x="168275" y="1695450"/>
                  </a:lnTo>
                  <a:cubicBezTo>
                    <a:pt x="167217" y="1828800"/>
                    <a:pt x="166158" y="1962150"/>
                    <a:pt x="165100" y="2095500"/>
                  </a:cubicBezTo>
                  <a:lnTo>
                    <a:pt x="409575" y="2054225"/>
                  </a:lnTo>
                  <a:cubicBezTo>
                    <a:pt x="410633" y="1952625"/>
                    <a:pt x="411692" y="1851025"/>
                    <a:pt x="412750" y="1749425"/>
                  </a:cubicBezTo>
                  <a:lnTo>
                    <a:pt x="412750" y="12763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34">
              <a:extLst>
                <a:ext uri="{FF2B5EF4-FFF2-40B4-BE49-F238E27FC236}">
                  <a16:creationId xmlns:a16="http://schemas.microsoft.com/office/drawing/2014/main" id="{B425B60E-605E-4D5E-8568-B7384E2881D3}"/>
                </a:ext>
              </a:extLst>
            </p:cNvPr>
            <p:cNvSpPr/>
            <p:nvPr/>
          </p:nvSpPr>
          <p:spPr>
            <a:xfrm>
              <a:off x="6348413" y="3371850"/>
              <a:ext cx="1428750" cy="388938"/>
            </a:xfrm>
            <a:custGeom>
              <a:avLst/>
              <a:gdLst>
                <a:gd name="connsiteX0" fmla="*/ 666750 w 1428750"/>
                <a:gd name="connsiteY0" fmla="*/ 276225 h 388144"/>
                <a:gd name="connsiteX1" fmla="*/ 792956 w 1428750"/>
                <a:gd name="connsiteY1" fmla="*/ 247650 h 388144"/>
                <a:gd name="connsiteX2" fmla="*/ 900112 w 1428750"/>
                <a:gd name="connsiteY2" fmla="*/ 226219 h 388144"/>
                <a:gd name="connsiteX3" fmla="*/ 971550 w 1428750"/>
                <a:gd name="connsiteY3" fmla="*/ 211931 h 388144"/>
                <a:gd name="connsiteX4" fmla="*/ 1016793 w 1428750"/>
                <a:gd name="connsiteY4" fmla="*/ 209550 h 388144"/>
                <a:gd name="connsiteX5" fmla="*/ 1345406 w 1428750"/>
                <a:gd name="connsiteY5" fmla="*/ 326231 h 388144"/>
                <a:gd name="connsiteX6" fmla="*/ 1378743 w 1428750"/>
                <a:gd name="connsiteY6" fmla="*/ 300038 h 388144"/>
                <a:gd name="connsiteX7" fmla="*/ 1409700 w 1428750"/>
                <a:gd name="connsiteY7" fmla="*/ 271463 h 388144"/>
                <a:gd name="connsiteX8" fmla="*/ 1423987 w 1428750"/>
                <a:gd name="connsiteY8" fmla="*/ 245269 h 388144"/>
                <a:gd name="connsiteX9" fmla="*/ 1428750 w 1428750"/>
                <a:gd name="connsiteY9" fmla="*/ 228600 h 388144"/>
                <a:gd name="connsiteX10" fmla="*/ 1428750 w 1428750"/>
                <a:gd name="connsiteY10" fmla="*/ 211931 h 388144"/>
                <a:gd name="connsiteX11" fmla="*/ 1423987 w 1428750"/>
                <a:gd name="connsiteY11" fmla="*/ 197644 h 388144"/>
                <a:gd name="connsiteX12" fmla="*/ 1400175 w 1428750"/>
                <a:gd name="connsiteY12" fmla="*/ 178594 h 388144"/>
                <a:gd name="connsiteX13" fmla="*/ 1352550 w 1428750"/>
                <a:gd name="connsiteY13" fmla="*/ 142875 h 388144"/>
                <a:gd name="connsiteX14" fmla="*/ 1293018 w 1428750"/>
                <a:gd name="connsiteY14" fmla="*/ 100013 h 388144"/>
                <a:gd name="connsiteX15" fmla="*/ 1243012 w 1428750"/>
                <a:gd name="connsiteY15" fmla="*/ 66675 h 388144"/>
                <a:gd name="connsiteX16" fmla="*/ 1190625 w 1428750"/>
                <a:gd name="connsiteY16" fmla="*/ 35719 h 388144"/>
                <a:gd name="connsiteX17" fmla="*/ 1154906 w 1428750"/>
                <a:gd name="connsiteY17" fmla="*/ 16669 h 388144"/>
                <a:gd name="connsiteX18" fmla="*/ 1116806 w 1428750"/>
                <a:gd name="connsiteY18" fmla="*/ 2381 h 388144"/>
                <a:gd name="connsiteX19" fmla="*/ 1090612 w 1428750"/>
                <a:gd name="connsiteY19" fmla="*/ 0 h 388144"/>
                <a:gd name="connsiteX20" fmla="*/ 1071562 w 1428750"/>
                <a:gd name="connsiteY20" fmla="*/ 0 h 388144"/>
                <a:gd name="connsiteX21" fmla="*/ 1059656 w 1428750"/>
                <a:gd name="connsiteY21" fmla="*/ 11906 h 388144"/>
                <a:gd name="connsiteX22" fmla="*/ 1028700 w 1428750"/>
                <a:gd name="connsiteY22" fmla="*/ 33338 h 388144"/>
                <a:gd name="connsiteX23" fmla="*/ 985837 w 1428750"/>
                <a:gd name="connsiteY23" fmla="*/ 47625 h 388144"/>
                <a:gd name="connsiteX24" fmla="*/ 921543 w 1428750"/>
                <a:gd name="connsiteY24" fmla="*/ 64294 h 388144"/>
                <a:gd name="connsiteX25" fmla="*/ 833437 w 1428750"/>
                <a:gd name="connsiteY25" fmla="*/ 80963 h 388144"/>
                <a:gd name="connsiteX26" fmla="*/ 735806 w 1428750"/>
                <a:gd name="connsiteY26" fmla="*/ 95250 h 388144"/>
                <a:gd name="connsiteX27" fmla="*/ 654843 w 1428750"/>
                <a:gd name="connsiteY27" fmla="*/ 107156 h 388144"/>
                <a:gd name="connsiteX28" fmla="*/ 466725 w 1428750"/>
                <a:gd name="connsiteY28" fmla="*/ 145256 h 388144"/>
                <a:gd name="connsiteX29" fmla="*/ 328612 w 1428750"/>
                <a:gd name="connsiteY29" fmla="*/ 161925 h 388144"/>
                <a:gd name="connsiteX30" fmla="*/ 233362 w 1428750"/>
                <a:gd name="connsiteY30" fmla="*/ 169069 h 388144"/>
                <a:gd name="connsiteX31" fmla="*/ 152400 w 1428750"/>
                <a:gd name="connsiteY31" fmla="*/ 169069 h 388144"/>
                <a:gd name="connsiteX32" fmla="*/ 61912 w 1428750"/>
                <a:gd name="connsiteY32" fmla="*/ 173831 h 388144"/>
                <a:gd name="connsiteX33" fmla="*/ 21431 w 1428750"/>
                <a:gd name="connsiteY33" fmla="*/ 180975 h 388144"/>
                <a:gd name="connsiteX34" fmla="*/ 2381 w 1428750"/>
                <a:gd name="connsiteY34" fmla="*/ 188119 h 388144"/>
                <a:gd name="connsiteX35" fmla="*/ 0 w 1428750"/>
                <a:gd name="connsiteY35" fmla="*/ 200025 h 388144"/>
                <a:gd name="connsiteX36" fmla="*/ 16668 w 1428750"/>
                <a:gd name="connsiteY36" fmla="*/ 226219 h 388144"/>
                <a:gd name="connsiteX37" fmla="*/ 61912 w 1428750"/>
                <a:gd name="connsiteY37" fmla="*/ 269081 h 388144"/>
                <a:gd name="connsiteX38" fmla="*/ 116681 w 1428750"/>
                <a:gd name="connsiteY38" fmla="*/ 314325 h 388144"/>
                <a:gd name="connsiteX39" fmla="*/ 166687 w 1428750"/>
                <a:gd name="connsiteY39" fmla="*/ 345281 h 388144"/>
                <a:gd name="connsiteX40" fmla="*/ 211931 w 1428750"/>
                <a:gd name="connsiteY40" fmla="*/ 371475 h 388144"/>
                <a:gd name="connsiteX41" fmla="*/ 242887 w 1428750"/>
                <a:gd name="connsiteY41" fmla="*/ 385763 h 388144"/>
                <a:gd name="connsiteX42" fmla="*/ 254793 w 1428750"/>
                <a:gd name="connsiteY42" fmla="*/ 388144 h 388144"/>
                <a:gd name="connsiteX43" fmla="*/ 280987 w 1428750"/>
                <a:gd name="connsiteY43" fmla="*/ 383381 h 388144"/>
                <a:gd name="connsiteX44" fmla="*/ 330993 w 1428750"/>
                <a:gd name="connsiteY44" fmla="*/ 364331 h 388144"/>
                <a:gd name="connsiteX45" fmla="*/ 419100 w 1428750"/>
                <a:gd name="connsiteY45" fmla="*/ 335756 h 388144"/>
                <a:gd name="connsiteX46" fmla="*/ 535781 w 1428750"/>
                <a:gd name="connsiteY46" fmla="*/ 304800 h 388144"/>
                <a:gd name="connsiteX47" fmla="*/ 666750 w 1428750"/>
                <a:gd name="connsiteY47" fmla="*/ 276225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428750" h="388144">
                  <a:moveTo>
                    <a:pt x="666750" y="276225"/>
                  </a:moveTo>
                  <a:lnTo>
                    <a:pt x="792956" y="247650"/>
                  </a:lnTo>
                  <a:lnTo>
                    <a:pt x="900112" y="226219"/>
                  </a:lnTo>
                  <a:lnTo>
                    <a:pt x="971550" y="211931"/>
                  </a:lnTo>
                  <a:lnTo>
                    <a:pt x="1016793" y="209550"/>
                  </a:lnTo>
                  <a:lnTo>
                    <a:pt x="1345406" y="326231"/>
                  </a:lnTo>
                  <a:lnTo>
                    <a:pt x="1378743" y="300038"/>
                  </a:lnTo>
                  <a:lnTo>
                    <a:pt x="1409700" y="271463"/>
                  </a:lnTo>
                  <a:lnTo>
                    <a:pt x="1423987" y="245269"/>
                  </a:lnTo>
                  <a:lnTo>
                    <a:pt x="1428750" y="228600"/>
                  </a:lnTo>
                  <a:lnTo>
                    <a:pt x="1428750" y="211931"/>
                  </a:lnTo>
                  <a:lnTo>
                    <a:pt x="1423987" y="197644"/>
                  </a:lnTo>
                  <a:lnTo>
                    <a:pt x="1400175" y="178594"/>
                  </a:lnTo>
                  <a:lnTo>
                    <a:pt x="1352550" y="142875"/>
                  </a:lnTo>
                  <a:lnTo>
                    <a:pt x="1293018" y="100013"/>
                  </a:lnTo>
                  <a:lnTo>
                    <a:pt x="1243012" y="66675"/>
                  </a:lnTo>
                  <a:lnTo>
                    <a:pt x="1190625" y="35719"/>
                  </a:lnTo>
                  <a:lnTo>
                    <a:pt x="1154906" y="16669"/>
                  </a:lnTo>
                  <a:lnTo>
                    <a:pt x="1116806" y="2381"/>
                  </a:lnTo>
                  <a:lnTo>
                    <a:pt x="1090612" y="0"/>
                  </a:lnTo>
                  <a:lnTo>
                    <a:pt x="1071562" y="0"/>
                  </a:lnTo>
                  <a:lnTo>
                    <a:pt x="1059656" y="11906"/>
                  </a:lnTo>
                  <a:lnTo>
                    <a:pt x="1028700" y="33338"/>
                  </a:lnTo>
                  <a:lnTo>
                    <a:pt x="985837" y="47625"/>
                  </a:lnTo>
                  <a:lnTo>
                    <a:pt x="921543" y="64294"/>
                  </a:lnTo>
                  <a:lnTo>
                    <a:pt x="833437" y="80963"/>
                  </a:lnTo>
                  <a:lnTo>
                    <a:pt x="735806" y="95250"/>
                  </a:lnTo>
                  <a:lnTo>
                    <a:pt x="654843" y="107156"/>
                  </a:lnTo>
                  <a:lnTo>
                    <a:pt x="466725" y="145256"/>
                  </a:lnTo>
                  <a:lnTo>
                    <a:pt x="328612" y="161925"/>
                  </a:lnTo>
                  <a:lnTo>
                    <a:pt x="233362" y="169069"/>
                  </a:lnTo>
                  <a:lnTo>
                    <a:pt x="152400" y="169069"/>
                  </a:lnTo>
                  <a:lnTo>
                    <a:pt x="61912" y="173831"/>
                  </a:lnTo>
                  <a:lnTo>
                    <a:pt x="21431" y="180975"/>
                  </a:lnTo>
                  <a:lnTo>
                    <a:pt x="2381" y="188119"/>
                  </a:lnTo>
                  <a:lnTo>
                    <a:pt x="0" y="200025"/>
                  </a:lnTo>
                  <a:lnTo>
                    <a:pt x="16668" y="226219"/>
                  </a:lnTo>
                  <a:lnTo>
                    <a:pt x="61912" y="269081"/>
                  </a:lnTo>
                  <a:lnTo>
                    <a:pt x="116681" y="314325"/>
                  </a:lnTo>
                  <a:lnTo>
                    <a:pt x="166687" y="345281"/>
                  </a:lnTo>
                  <a:lnTo>
                    <a:pt x="211931" y="371475"/>
                  </a:lnTo>
                  <a:lnTo>
                    <a:pt x="242887" y="385763"/>
                  </a:lnTo>
                  <a:lnTo>
                    <a:pt x="254793" y="388144"/>
                  </a:lnTo>
                  <a:lnTo>
                    <a:pt x="280987" y="383381"/>
                  </a:lnTo>
                  <a:lnTo>
                    <a:pt x="330993" y="364331"/>
                  </a:lnTo>
                  <a:lnTo>
                    <a:pt x="419100" y="335756"/>
                  </a:lnTo>
                  <a:lnTo>
                    <a:pt x="535781" y="304800"/>
                  </a:lnTo>
                  <a:lnTo>
                    <a:pt x="666750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35">
              <a:extLst>
                <a:ext uri="{FF2B5EF4-FFF2-40B4-BE49-F238E27FC236}">
                  <a16:creationId xmlns:a16="http://schemas.microsoft.com/office/drawing/2014/main" id="{0BA314CE-7189-409B-8335-692EB90F4AB3}"/>
                </a:ext>
              </a:extLst>
            </p:cNvPr>
            <p:cNvSpPr/>
            <p:nvPr/>
          </p:nvSpPr>
          <p:spPr>
            <a:xfrm>
              <a:off x="5595939" y="3549651"/>
              <a:ext cx="2162175" cy="2246313"/>
            </a:xfrm>
            <a:custGeom>
              <a:avLst/>
              <a:gdLst>
                <a:gd name="connsiteX0" fmla="*/ 1656047 w 2162392"/>
                <a:gd name="connsiteY0" fmla="*/ 434861 h 2245790"/>
                <a:gd name="connsiteX1" fmla="*/ 1605412 w 2162392"/>
                <a:gd name="connsiteY1" fmla="*/ 548044 h 2245790"/>
                <a:gd name="connsiteX2" fmla="*/ 1557756 w 2162392"/>
                <a:gd name="connsiteY2" fmla="*/ 646335 h 2245790"/>
                <a:gd name="connsiteX3" fmla="*/ 1501165 w 2162392"/>
                <a:gd name="connsiteY3" fmla="*/ 753561 h 2245790"/>
                <a:gd name="connsiteX4" fmla="*/ 1450530 w 2162392"/>
                <a:gd name="connsiteY4" fmla="*/ 839937 h 2245790"/>
                <a:gd name="connsiteX5" fmla="*/ 1396917 w 2162392"/>
                <a:gd name="connsiteY5" fmla="*/ 932271 h 2245790"/>
                <a:gd name="connsiteX6" fmla="*/ 1343304 w 2162392"/>
                <a:gd name="connsiteY6" fmla="*/ 1015669 h 2245790"/>
                <a:gd name="connsiteX7" fmla="*/ 1209272 w 2162392"/>
                <a:gd name="connsiteY7" fmla="*/ 1176508 h 2245790"/>
                <a:gd name="connsiteX8" fmla="*/ 1105024 w 2162392"/>
                <a:gd name="connsiteY8" fmla="*/ 1298627 h 2245790"/>
                <a:gd name="connsiteX9" fmla="*/ 1024604 w 2162392"/>
                <a:gd name="connsiteY9" fmla="*/ 1385003 h 2245790"/>
                <a:gd name="connsiteX10" fmla="*/ 899507 w 2162392"/>
                <a:gd name="connsiteY10" fmla="*/ 1516057 h 2245790"/>
                <a:gd name="connsiteX11" fmla="*/ 798238 w 2162392"/>
                <a:gd name="connsiteY11" fmla="*/ 1614348 h 2245790"/>
                <a:gd name="connsiteX12" fmla="*/ 664206 w 2162392"/>
                <a:gd name="connsiteY12" fmla="*/ 1730509 h 2245790"/>
                <a:gd name="connsiteX13" fmla="*/ 577829 w 2162392"/>
                <a:gd name="connsiteY13" fmla="*/ 1801993 h 2245790"/>
                <a:gd name="connsiteX14" fmla="*/ 431883 w 2162392"/>
                <a:gd name="connsiteY14" fmla="*/ 1915176 h 2245790"/>
                <a:gd name="connsiteX15" fmla="*/ 291893 w 2162392"/>
                <a:gd name="connsiteY15" fmla="*/ 2013467 h 2245790"/>
                <a:gd name="connsiteX16" fmla="*/ 196581 w 2162392"/>
                <a:gd name="connsiteY16" fmla="*/ 2076016 h 2245790"/>
                <a:gd name="connsiteX17" fmla="*/ 86376 w 2162392"/>
                <a:gd name="connsiteY17" fmla="*/ 2144521 h 2245790"/>
                <a:gd name="connsiteX18" fmla="*/ 20849 w 2162392"/>
                <a:gd name="connsiteY18" fmla="*/ 2183242 h 2245790"/>
                <a:gd name="connsiteX19" fmla="*/ 2978 w 2162392"/>
                <a:gd name="connsiteY19" fmla="*/ 2201113 h 2245790"/>
                <a:gd name="connsiteX20" fmla="*/ 0 w 2162392"/>
                <a:gd name="connsiteY20" fmla="*/ 2216005 h 2245790"/>
                <a:gd name="connsiteX21" fmla="*/ 2978 w 2162392"/>
                <a:gd name="connsiteY21" fmla="*/ 2230898 h 2245790"/>
                <a:gd name="connsiteX22" fmla="*/ 14892 w 2162392"/>
                <a:gd name="connsiteY22" fmla="*/ 2239833 h 2245790"/>
                <a:gd name="connsiteX23" fmla="*/ 29785 w 2162392"/>
                <a:gd name="connsiteY23" fmla="*/ 2245790 h 2245790"/>
                <a:gd name="connsiteX24" fmla="*/ 50634 w 2162392"/>
                <a:gd name="connsiteY24" fmla="*/ 2245790 h 2245790"/>
                <a:gd name="connsiteX25" fmla="*/ 131054 w 2162392"/>
                <a:gd name="connsiteY25" fmla="*/ 2210048 h 2245790"/>
                <a:gd name="connsiteX26" fmla="*/ 277001 w 2162392"/>
                <a:gd name="connsiteY26" fmla="*/ 2141543 h 2245790"/>
                <a:gd name="connsiteX27" fmla="*/ 458689 w 2162392"/>
                <a:gd name="connsiteY27" fmla="*/ 2046231 h 2245790"/>
                <a:gd name="connsiteX28" fmla="*/ 607614 w 2162392"/>
                <a:gd name="connsiteY28" fmla="*/ 1959854 h 2245790"/>
                <a:gd name="connsiteX29" fmla="*/ 810152 w 2162392"/>
                <a:gd name="connsiteY29" fmla="*/ 1831778 h 2245790"/>
                <a:gd name="connsiteX30" fmla="*/ 1000776 w 2162392"/>
                <a:gd name="connsiteY30" fmla="*/ 1691789 h 2245790"/>
                <a:gd name="connsiteX31" fmla="*/ 1143745 w 2162392"/>
                <a:gd name="connsiteY31" fmla="*/ 1578606 h 2245790"/>
                <a:gd name="connsiteX32" fmla="*/ 1268842 w 2162392"/>
                <a:gd name="connsiteY32" fmla="*/ 1465423 h 2245790"/>
                <a:gd name="connsiteX33" fmla="*/ 1408831 w 2162392"/>
                <a:gd name="connsiteY33" fmla="*/ 1331390 h 2245790"/>
                <a:gd name="connsiteX34" fmla="*/ 1524993 w 2162392"/>
                <a:gd name="connsiteY34" fmla="*/ 1197358 h 2245790"/>
                <a:gd name="connsiteX35" fmla="*/ 1587541 w 2162392"/>
                <a:gd name="connsiteY35" fmla="*/ 1102046 h 2245790"/>
                <a:gd name="connsiteX36" fmla="*/ 1676896 w 2162392"/>
                <a:gd name="connsiteY36" fmla="*/ 965034 h 2245790"/>
                <a:gd name="connsiteX37" fmla="*/ 1739445 w 2162392"/>
                <a:gd name="connsiteY37" fmla="*/ 857808 h 2245790"/>
                <a:gd name="connsiteX38" fmla="*/ 1816886 w 2162392"/>
                <a:gd name="connsiteY38" fmla="*/ 723776 h 2245790"/>
                <a:gd name="connsiteX39" fmla="*/ 1906241 w 2162392"/>
                <a:gd name="connsiteY39" fmla="*/ 554001 h 2245790"/>
                <a:gd name="connsiteX40" fmla="*/ 1989639 w 2162392"/>
                <a:gd name="connsiteY40" fmla="*/ 387205 h 2245790"/>
                <a:gd name="connsiteX41" fmla="*/ 2064102 w 2162392"/>
                <a:gd name="connsiteY41" fmla="*/ 226366 h 2245790"/>
                <a:gd name="connsiteX42" fmla="*/ 2099844 w 2162392"/>
                <a:gd name="connsiteY42" fmla="*/ 142968 h 2245790"/>
                <a:gd name="connsiteX43" fmla="*/ 2135586 w 2162392"/>
                <a:gd name="connsiteY43" fmla="*/ 110205 h 2245790"/>
                <a:gd name="connsiteX44" fmla="*/ 2162392 w 2162392"/>
                <a:gd name="connsiteY44" fmla="*/ 83398 h 2245790"/>
                <a:gd name="connsiteX45" fmla="*/ 1796036 w 2162392"/>
                <a:gd name="connsiteY45" fmla="*/ 0 h 2245790"/>
                <a:gd name="connsiteX46" fmla="*/ 1799015 w 2162392"/>
                <a:gd name="connsiteY46" fmla="*/ 47656 h 2245790"/>
                <a:gd name="connsiteX47" fmla="*/ 1799015 w 2162392"/>
                <a:gd name="connsiteY47" fmla="*/ 77441 h 2245790"/>
                <a:gd name="connsiteX48" fmla="*/ 1784122 w 2162392"/>
                <a:gd name="connsiteY48" fmla="*/ 119140 h 2245790"/>
                <a:gd name="connsiteX49" fmla="*/ 1724552 w 2162392"/>
                <a:gd name="connsiteY49" fmla="*/ 279979 h 2245790"/>
                <a:gd name="connsiteX50" fmla="*/ 1679875 w 2162392"/>
                <a:gd name="connsiteY50" fmla="*/ 387205 h 2245790"/>
                <a:gd name="connsiteX51" fmla="*/ 1656047 w 2162392"/>
                <a:gd name="connsiteY51" fmla="*/ 434861 h 2245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2392" h="2245790">
                  <a:moveTo>
                    <a:pt x="1656047" y="434861"/>
                  </a:moveTo>
                  <a:lnTo>
                    <a:pt x="1605412" y="548044"/>
                  </a:lnTo>
                  <a:lnTo>
                    <a:pt x="1557756" y="646335"/>
                  </a:lnTo>
                  <a:lnTo>
                    <a:pt x="1501165" y="753561"/>
                  </a:lnTo>
                  <a:lnTo>
                    <a:pt x="1450530" y="839937"/>
                  </a:lnTo>
                  <a:lnTo>
                    <a:pt x="1396917" y="932271"/>
                  </a:lnTo>
                  <a:lnTo>
                    <a:pt x="1343304" y="1015669"/>
                  </a:lnTo>
                  <a:lnTo>
                    <a:pt x="1209272" y="1176508"/>
                  </a:lnTo>
                  <a:lnTo>
                    <a:pt x="1105024" y="1298627"/>
                  </a:lnTo>
                  <a:lnTo>
                    <a:pt x="1024604" y="1385003"/>
                  </a:lnTo>
                  <a:lnTo>
                    <a:pt x="899507" y="1516057"/>
                  </a:lnTo>
                  <a:lnTo>
                    <a:pt x="798238" y="1614348"/>
                  </a:lnTo>
                  <a:lnTo>
                    <a:pt x="664206" y="1730509"/>
                  </a:lnTo>
                  <a:lnTo>
                    <a:pt x="577829" y="1801993"/>
                  </a:lnTo>
                  <a:lnTo>
                    <a:pt x="431883" y="1915176"/>
                  </a:lnTo>
                  <a:lnTo>
                    <a:pt x="291893" y="2013467"/>
                  </a:lnTo>
                  <a:lnTo>
                    <a:pt x="196581" y="2076016"/>
                  </a:lnTo>
                  <a:lnTo>
                    <a:pt x="86376" y="2144521"/>
                  </a:lnTo>
                  <a:lnTo>
                    <a:pt x="20849" y="2183242"/>
                  </a:lnTo>
                  <a:lnTo>
                    <a:pt x="2978" y="2201113"/>
                  </a:lnTo>
                  <a:lnTo>
                    <a:pt x="0" y="2216005"/>
                  </a:lnTo>
                  <a:lnTo>
                    <a:pt x="2978" y="2230898"/>
                  </a:lnTo>
                  <a:lnTo>
                    <a:pt x="14892" y="2239833"/>
                  </a:lnTo>
                  <a:lnTo>
                    <a:pt x="29785" y="2245790"/>
                  </a:lnTo>
                  <a:lnTo>
                    <a:pt x="50634" y="2245790"/>
                  </a:lnTo>
                  <a:lnTo>
                    <a:pt x="131054" y="2210048"/>
                  </a:lnTo>
                  <a:lnTo>
                    <a:pt x="277001" y="2141543"/>
                  </a:lnTo>
                  <a:lnTo>
                    <a:pt x="458689" y="2046231"/>
                  </a:lnTo>
                  <a:lnTo>
                    <a:pt x="607614" y="1959854"/>
                  </a:lnTo>
                  <a:lnTo>
                    <a:pt x="810152" y="1831778"/>
                  </a:lnTo>
                  <a:lnTo>
                    <a:pt x="1000776" y="1691789"/>
                  </a:lnTo>
                  <a:lnTo>
                    <a:pt x="1143745" y="1578606"/>
                  </a:lnTo>
                  <a:lnTo>
                    <a:pt x="1268842" y="1465423"/>
                  </a:lnTo>
                  <a:lnTo>
                    <a:pt x="1408831" y="1331390"/>
                  </a:lnTo>
                  <a:lnTo>
                    <a:pt x="1524993" y="1197358"/>
                  </a:lnTo>
                  <a:lnTo>
                    <a:pt x="1587541" y="1102046"/>
                  </a:lnTo>
                  <a:lnTo>
                    <a:pt x="1676896" y="965034"/>
                  </a:lnTo>
                  <a:lnTo>
                    <a:pt x="1739445" y="857808"/>
                  </a:lnTo>
                  <a:lnTo>
                    <a:pt x="1816886" y="723776"/>
                  </a:lnTo>
                  <a:lnTo>
                    <a:pt x="1906241" y="554001"/>
                  </a:lnTo>
                  <a:lnTo>
                    <a:pt x="1989639" y="387205"/>
                  </a:lnTo>
                  <a:lnTo>
                    <a:pt x="2064102" y="226366"/>
                  </a:lnTo>
                  <a:lnTo>
                    <a:pt x="2099844" y="142968"/>
                  </a:lnTo>
                  <a:lnTo>
                    <a:pt x="2135586" y="110205"/>
                  </a:lnTo>
                  <a:lnTo>
                    <a:pt x="2162392" y="83398"/>
                  </a:lnTo>
                  <a:lnTo>
                    <a:pt x="1796036" y="0"/>
                  </a:lnTo>
                  <a:lnTo>
                    <a:pt x="1799015" y="47656"/>
                  </a:lnTo>
                  <a:lnTo>
                    <a:pt x="1799015" y="77441"/>
                  </a:lnTo>
                  <a:lnTo>
                    <a:pt x="1784122" y="119140"/>
                  </a:lnTo>
                  <a:lnTo>
                    <a:pt x="1724552" y="279979"/>
                  </a:lnTo>
                  <a:lnTo>
                    <a:pt x="1679875" y="387205"/>
                  </a:lnTo>
                  <a:lnTo>
                    <a:pt x="1656047" y="43486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36">
              <a:extLst>
                <a:ext uri="{FF2B5EF4-FFF2-40B4-BE49-F238E27FC236}">
                  <a16:creationId xmlns:a16="http://schemas.microsoft.com/office/drawing/2014/main" id="{29C27936-A24A-42AE-92A1-0E3DF3041365}"/>
                </a:ext>
              </a:extLst>
            </p:cNvPr>
            <p:cNvSpPr/>
            <p:nvPr/>
          </p:nvSpPr>
          <p:spPr>
            <a:xfrm>
              <a:off x="6323014" y="4068763"/>
              <a:ext cx="2238375" cy="1751012"/>
            </a:xfrm>
            <a:custGeom>
              <a:avLst/>
              <a:gdLst>
                <a:gd name="connsiteX0" fmla="*/ 1047750 w 2238375"/>
                <a:gd name="connsiteY0" fmla="*/ 923925 h 1750219"/>
                <a:gd name="connsiteX1" fmla="*/ 1152525 w 2238375"/>
                <a:gd name="connsiteY1" fmla="*/ 1019175 h 1750219"/>
                <a:gd name="connsiteX2" fmla="*/ 1216819 w 2238375"/>
                <a:gd name="connsiteY2" fmla="*/ 1076325 h 1750219"/>
                <a:gd name="connsiteX3" fmla="*/ 1293019 w 2238375"/>
                <a:gd name="connsiteY3" fmla="*/ 1140619 h 1750219"/>
                <a:gd name="connsiteX4" fmla="*/ 1376362 w 2238375"/>
                <a:gd name="connsiteY4" fmla="*/ 1207294 h 1750219"/>
                <a:gd name="connsiteX5" fmla="*/ 1473994 w 2238375"/>
                <a:gd name="connsiteY5" fmla="*/ 1281113 h 1750219"/>
                <a:gd name="connsiteX6" fmla="*/ 1550194 w 2238375"/>
                <a:gd name="connsiteY6" fmla="*/ 1331119 h 1750219"/>
                <a:gd name="connsiteX7" fmla="*/ 1693069 w 2238375"/>
                <a:gd name="connsiteY7" fmla="*/ 1412082 h 1750219"/>
                <a:gd name="connsiteX8" fmla="*/ 1859756 w 2238375"/>
                <a:gd name="connsiteY8" fmla="*/ 1504950 h 1750219"/>
                <a:gd name="connsiteX9" fmla="*/ 2028825 w 2238375"/>
                <a:gd name="connsiteY9" fmla="*/ 1595438 h 1750219"/>
                <a:gd name="connsiteX10" fmla="*/ 2188369 w 2238375"/>
                <a:gd name="connsiteY10" fmla="*/ 1674019 h 1750219"/>
                <a:gd name="connsiteX11" fmla="*/ 2221706 w 2238375"/>
                <a:gd name="connsiteY11" fmla="*/ 1690688 h 1750219"/>
                <a:gd name="connsiteX12" fmla="*/ 2231231 w 2238375"/>
                <a:gd name="connsiteY12" fmla="*/ 1697832 h 1750219"/>
                <a:gd name="connsiteX13" fmla="*/ 2238375 w 2238375"/>
                <a:gd name="connsiteY13" fmla="*/ 1709738 h 1750219"/>
                <a:gd name="connsiteX14" fmla="*/ 2238375 w 2238375"/>
                <a:gd name="connsiteY14" fmla="*/ 1724025 h 1750219"/>
                <a:gd name="connsiteX15" fmla="*/ 2224087 w 2238375"/>
                <a:gd name="connsiteY15" fmla="*/ 1738313 h 1750219"/>
                <a:gd name="connsiteX16" fmla="*/ 2205037 w 2238375"/>
                <a:gd name="connsiteY16" fmla="*/ 1745457 h 1750219"/>
                <a:gd name="connsiteX17" fmla="*/ 2124075 w 2238375"/>
                <a:gd name="connsiteY17" fmla="*/ 1750219 h 1750219"/>
                <a:gd name="connsiteX18" fmla="*/ 1985962 w 2238375"/>
                <a:gd name="connsiteY18" fmla="*/ 1747838 h 1750219"/>
                <a:gd name="connsiteX19" fmla="*/ 1840706 w 2238375"/>
                <a:gd name="connsiteY19" fmla="*/ 1745457 h 1750219"/>
                <a:gd name="connsiteX20" fmla="*/ 1664494 w 2238375"/>
                <a:gd name="connsiteY20" fmla="*/ 1747838 h 1750219"/>
                <a:gd name="connsiteX21" fmla="*/ 1595437 w 2238375"/>
                <a:gd name="connsiteY21" fmla="*/ 1747838 h 1750219"/>
                <a:gd name="connsiteX22" fmla="*/ 1550194 w 2238375"/>
                <a:gd name="connsiteY22" fmla="*/ 1743075 h 1750219"/>
                <a:gd name="connsiteX23" fmla="*/ 1512094 w 2238375"/>
                <a:gd name="connsiteY23" fmla="*/ 1735932 h 1750219"/>
                <a:gd name="connsiteX24" fmla="*/ 1471612 w 2238375"/>
                <a:gd name="connsiteY24" fmla="*/ 1724025 h 1750219"/>
                <a:gd name="connsiteX25" fmla="*/ 1433512 w 2238375"/>
                <a:gd name="connsiteY25" fmla="*/ 1707357 h 1750219"/>
                <a:gd name="connsiteX26" fmla="*/ 1409700 w 2238375"/>
                <a:gd name="connsiteY26" fmla="*/ 1695450 h 1750219"/>
                <a:gd name="connsiteX27" fmla="*/ 1364456 w 2238375"/>
                <a:gd name="connsiteY27" fmla="*/ 1664494 h 1750219"/>
                <a:gd name="connsiteX28" fmla="*/ 1319212 w 2238375"/>
                <a:gd name="connsiteY28" fmla="*/ 1628775 h 1750219"/>
                <a:gd name="connsiteX29" fmla="*/ 1259681 w 2238375"/>
                <a:gd name="connsiteY29" fmla="*/ 1571625 h 1750219"/>
                <a:gd name="connsiteX30" fmla="*/ 1178719 w 2238375"/>
                <a:gd name="connsiteY30" fmla="*/ 1476375 h 1750219"/>
                <a:gd name="connsiteX31" fmla="*/ 1085850 w 2238375"/>
                <a:gd name="connsiteY31" fmla="*/ 1366838 h 1750219"/>
                <a:gd name="connsiteX32" fmla="*/ 942975 w 2238375"/>
                <a:gd name="connsiteY32" fmla="*/ 1190625 h 1750219"/>
                <a:gd name="connsiteX33" fmla="*/ 807244 w 2238375"/>
                <a:gd name="connsiteY33" fmla="*/ 1019175 h 1750219"/>
                <a:gd name="connsiteX34" fmla="*/ 650081 w 2238375"/>
                <a:gd name="connsiteY34" fmla="*/ 821532 h 1750219"/>
                <a:gd name="connsiteX35" fmla="*/ 428625 w 2238375"/>
                <a:gd name="connsiteY35" fmla="*/ 531019 h 1750219"/>
                <a:gd name="connsiteX36" fmla="*/ 314325 w 2238375"/>
                <a:gd name="connsiteY36" fmla="*/ 383382 h 1750219"/>
                <a:gd name="connsiteX37" fmla="*/ 252412 w 2238375"/>
                <a:gd name="connsiteY37" fmla="*/ 311944 h 1750219"/>
                <a:gd name="connsiteX38" fmla="*/ 183356 w 2238375"/>
                <a:gd name="connsiteY38" fmla="*/ 233363 h 1750219"/>
                <a:gd name="connsiteX39" fmla="*/ 100012 w 2238375"/>
                <a:gd name="connsiteY39" fmla="*/ 152400 h 1750219"/>
                <a:gd name="connsiteX40" fmla="*/ 40481 w 2238375"/>
                <a:gd name="connsiteY40" fmla="*/ 100013 h 1750219"/>
                <a:gd name="connsiteX41" fmla="*/ 11906 w 2238375"/>
                <a:gd name="connsiteY41" fmla="*/ 73819 h 1750219"/>
                <a:gd name="connsiteX42" fmla="*/ 0 w 2238375"/>
                <a:gd name="connsiteY42" fmla="*/ 50007 h 1750219"/>
                <a:gd name="connsiteX43" fmla="*/ 0 w 2238375"/>
                <a:gd name="connsiteY43" fmla="*/ 30957 h 1750219"/>
                <a:gd name="connsiteX44" fmla="*/ 4762 w 2238375"/>
                <a:gd name="connsiteY44" fmla="*/ 16669 h 1750219"/>
                <a:gd name="connsiteX45" fmla="*/ 11906 w 2238375"/>
                <a:gd name="connsiteY45" fmla="*/ 7144 h 1750219"/>
                <a:gd name="connsiteX46" fmla="*/ 33337 w 2238375"/>
                <a:gd name="connsiteY46" fmla="*/ 2382 h 1750219"/>
                <a:gd name="connsiteX47" fmla="*/ 69056 w 2238375"/>
                <a:gd name="connsiteY47" fmla="*/ 0 h 1750219"/>
                <a:gd name="connsiteX48" fmla="*/ 111919 w 2238375"/>
                <a:gd name="connsiteY48" fmla="*/ 7144 h 1750219"/>
                <a:gd name="connsiteX49" fmla="*/ 161925 w 2238375"/>
                <a:gd name="connsiteY49" fmla="*/ 19050 h 1750219"/>
                <a:gd name="connsiteX50" fmla="*/ 178594 w 2238375"/>
                <a:gd name="connsiteY50" fmla="*/ 23813 h 1750219"/>
                <a:gd name="connsiteX51" fmla="*/ 197644 w 2238375"/>
                <a:gd name="connsiteY51" fmla="*/ 38100 h 1750219"/>
                <a:gd name="connsiteX52" fmla="*/ 235744 w 2238375"/>
                <a:gd name="connsiteY52" fmla="*/ 80963 h 1750219"/>
                <a:gd name="connsiteX53" fmla="*/ 321469 w 2238375"/>
                <a:gd name="connsiteY53" fmla="*/ 173832 h 1750219"/>
                <a:gd name="connsiteX54" fmla="*/ 442912 w 2238375"/>
                <a:gd name="connsiteY54" fmla="*/ 309563 h 1750219"/>
                <a:gd name="connsiteX55" fmla="*/ 581025 w 2238375"/>
                <a:gd name="connsiteY55" fmla="*/ 459582 h 1750219"/>
                <a:gd name="connsiteX56" fmla="*/ 647700 w 2238375"/>
                <a:gd name="connsiteY56" fmla="*/ 526257 h 1750219"/>
                <a:gd name="connsiteX57" fmla="*/ 895350 w 2238375"/>
                <a:gd name="connsiteY57" fmla="*/ 778669 h 1750219"/>
                <a:gd name="connsiteX58" fmla="*/ 1047750 w 2238375"/>
                <a:gd name="connsiteY58" fmla="*/ 923925 h 1750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238375" h="1750219">
                  <a:moveTo>
                    <a:pt x="1047750" y="923925"/>
                  </a:moveTo>
                  <a:lnTo>
                    <a:pt x="1152525" y="1019175"/>
                  </a:lnTo>
                  <a:lnTo>
                    <a:pt x="1216819" y="1076325"/>
                  </a:lnTo>
                  <a:lnTo>
                    <a:pt x="1293019" y="1140619"/>
                  </a:lnTo>
                  <a:lnTo>
                    <a:pt x="1376362" y="1207294"/>
                  </a:lnTo>
                  <a:lnTo>
                    <a:pt x="1473994" y="1281113"/>
                  </a:lnTo>
                  <a:lnTo>
                    <a:pt x="1550194" y="1331119"/>
                  </a:lnTo>
                  <a:lnTo>
                    <a:pt x="1693069" y="1412082"/>
                  </a:lnTo>
                  <a:lnTo>
                    <a:pt x="1859756" y="1504950"/>
                  </a:lnTo>
                  <a:lnTo>
                    <a:pt x="2028825" y="1595438"/>
                  </a:lnTo>
                  <a:lnTo>
                    <a:pt x="2188369" y="1674019"/>
                  </a:lnTo>
                  <a:lnTo>
                    <a:pt x="2221706" y="1690688"/>
                  </a:lnTo>
                  <a:lnTo>
                    <a:pt x="2231231" y="1697832"/>
                  </a:lnTo>
                  <a:lnTo>
                    <a:pt x="2238375" y="1709738"/>
                  </a:lnTo>
                  <a:lnTo>
                    <a:pt x="2238375" y="1724025"/>
                  </a:lnTo>
                  <a:lnTo>
                    <a:pt x="2224087" y="1738313"/>
                  </a:lnTo>
                  <a:lnTo>
                    <a:pt x="2205037" y="1745457"/>
                  </a:lnTo>
                  <a:lnTo>
                    <a:pt x="2124075" y="1750219"/>
                  </a:lnTo>
                  <a:lnTo>
                    <a:pt x="1985962" y="1747838"/>
                  </a:lnTo>
                  <a:lnTo>
                    <a:pt x="1840706" y="1745457"/>
                  </a:lnTo>
                  <a:lnTo>
                    <a:pt x="1664494" y="1747838"/>
                  </a:lnTo>
                  <a:lnTo>
                    <a:pt x="1595437" y="1747838"/>
                  </a:lnTo>
                  <a:lnTo>
                    <a:pt x="1550194" y="1743075"/>
                  </a:lnTo>
                  <a:lnTo>
                    <a:pt x="1512094" y="1735932"/>
                  </a:lnTo>
                  <a:lnTo>
                    <a:pt x="1471612" y="1724025"/>
                  </a:lnTo>
                  <a:lnTo>
                    <a:pt x="1433512" y="1707357"/>
                  </a:lnTo>
                  <a:lnTo>
                    <a:pt x="1409700" y="1695450"/>
                  </a:lnTo>
                  <a:lnTo>
                    <a:pt x="1364456" y="1664494"/>
                  </a:lnTo>
                  <a:lnTo>
                    <a:pt x="1319212" y="1628775"/>
                  </a:lnTo>
                  <a:lnTo>
                    <a:pt x="1259681" y="1571625"/>
                  </a:lnTo>
                  <a:lnTo>
                    <a:pt x="1178719" y="1476375"/>
                  </a:lnTo>
                  <a:lnTo>
                    <a:pt x="1085850" y="1366838"/>
                  </a:lnTo>
                  <a:lnTo>
                    <a:pt x="942975" y="1190625"/>
                  </a:lnTo>
                  <a:lnTo>
                    <a:pt x="807244" y="1019175"/>
                  </a:lnTo>
                  <a:lnTo>
                    <a:pt x="650081" y="821532"/>
                  </a:lnTo>
                  <a:lnTo>
                    <a:pt x="428625" y="531019"/>
                  </a:lnTo>
                  <a:lnTo>
                    <a:pt x="314325" y="383382"/>
                  </a:lnTo>
                  <a:lnTo>
                    <a:pt x="252412" y="311944"/>
                  </a:lnTo>
                  <a:lnTo>
                    <a:pt x="183356" y="233363"/>
                  </a:lnTo>
                  <a:lnTo>
                    <a:pt x="100012" y="152400"/>
                  </a:lnTo>
                  <a:lnTo>
                    <a:pt x="40481" y="100013"/>
                  </a:lnTo>
                  <a:lnTo>
                    <a:pt x="11906" y="73819"/>
                  </a:lnTo>
                  <a:lnTo>
                    <a:pt x="0" y="50007"/>
                  </a:lnTo>
                  <a:lnTo>
                    <a:pt x="0" y="30957"/>
                  </a:lnTo>
                  <a:lnTo>
                    <a:pt x="4762" y="16669"/>
                  </a:lnTo>
                  <a:lnTo>
                    <a:pt x="11906" y="7144"/>
                  </a:lnTo>
                  <a:lnTo>
                    <a:pt x="33337" y="2382"/>
                  </a:lnTo>
                  <a:lnTo>
                    <a:pt x="69056" y="0"/>
                  </a:lnTo>
                  <a:lnTo>
                    <a:pt x="111919" y="7144"/>
                  </a:lnTo>
                  <a:lnTo>
                    <a:pt x="161925" y="19050"/>
                  </a:lnTo>
                  <a:lnTo>
                    <a:pt x="178594" y="23813"/>
                  </a:lnTo>
                  <a:lnTo>
                    <a:pt x="197644" y="38100"/>
                  </a:lnTo>
                  <a:lnTo>
                    <a:pt x="235744" y="80963"/>
                  </a:lnTo>
                  <a:lnTo>
                    <a:pt x="321469" y="173832"/>
                  </a:lnTo>
                  <a:lnTo>
                    <a:pt x="442912" y="309563"/>
                  </a:lnTo>
                  <a:lnTo>
                    <a:pt x="581025" y="459582"/>
                  </a:lnTo>
                  <a:lnTo>
                    <a:pt x="647700" y="526257"/>
                  </a:lnTo>
                  <a:lnTo>
                    <a:pt x="895350" y="778669"/>
                  </a:lnTo>
                  <a:lnTo>
                    <a:pt x="1047750" y="9239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68775594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8B27291C-BD9D-4CB0-BACB-A749B115882B}"/>
              </a:ext>
            </a:extLst>
          </p:cNvPr>
          <p:cNvSpPr/>
          <p:nvPr/>
        </p:nvSpPr>
        <p:spPr>
          <a:xfrm>
            <a:off x="4705350" y="1754189"/>
            <a:ext cx="2605088" cy="427037"/>
          </a:xfrm>
          <a:custGeom>
            <a:avLst/>
            <a:gdLst>
              <a:gd name="connsiteX0" fmla="*/ 707231 w 2605088"/>
              <a:gd name="connsiteY0" fmla="*/ 195263 h 426244"/>
              <a:gd name="connsiteX1" fmla="*/ 1204913 w 2605088"/>
              <a:gd name="connsiteY1" fmla="*/ 154782 h 426244"/>
              <a:gd name="connsiteX2" fmla="*/ 1535906 w 2605088"/>
              <a:gd name="connsiteY2" fmla="*/ 126207 h 426244"/>
              <a:gd name="connsiteX3" fmla="*/ 1864519 w 2605088"/>
              <a:gd name="connsiteY3" fmla="*/ 97632 h 426244"/>
              <a:gd name="connsiteX4" fmla="*/ 1964531 w 2605088"/>
              <a:gd name="connsiteY4" fmla="*/ 88107 h 426244"/>
              <a:gd name="connsiteX5" fmla="*/ 2050256 w 2605088"/>
              <a:gd name="connsiteY5" fmla="*/ 64294 h 426244"/>
              <a:gd name="connsiteX6" fmla="*/ 2200275 w 2605088"/>
              <a:gd name="connsiteY6" fmla="*/ 14288 h 426244"/>
              <a:gd name="connsiteX7" fmla="*/ 2233613 w 2605088"/>
              <a:gd name="connsiteY7" fmla="*/ 2382 h 426244"/>
              <a:gd name="connsiteX8" fmla="*/ 2271713 w 2605088"/>
              <a:gd name="connsiteY8" fmla="*/ 0 h 426244"/>
              <a:gd name="connsiteX9" fmla="*/ 2340769 w 2605088"/>
              <a:gd name="connsiteY9" fmla="*/ 9525 h 426244"/>
              <a:gd name="connsiteX10" fmla="*/ 2388394 w 2605088"/>
              <a:gd name="connsiteY10" fmla="*/ 19050 h 426244"/>
              <a:gd name="connsiteX11" fmla="*/ 2440781 w 2605088"/>
              <a:gd name="connsiteY11" fmla="*/ 35719 h 426244"/>
              <a:gd name="connsiteX12" fmla="*/ 2483644 w 2605088"/>
              <a:gd name="connsiteY12" fmla="*/ 54769 h 426244"/>
              <a:gd name="connsiteX13" fmla="*/ 2526506 w 2605088"/>
              <a:gd name="connsiteY13" fmla="*/ 80963 h 426244"/>
              <a:gd name="connsiteX14" fmla="*/ 2557463 w 2605088"/>
              <a:gd name="connsiteY14" fmla="*/ 102394 h 426244"/>
              <a:gd name="connsiteX15" fmla="*/ 2583656 w 2605088"/>
              <a:gd name="connsiteY15" fmla="*/ 126207 h 426244"/>
              <a:gd name="connsiteX16" fmla="*/ 2600325 w 2605088"/>
              <a:gd name="connsiteY16" fmla="*/ 152400 h 426244"/>
              <a:gd name="connsiteX17" fmla="*/ 2605088 w 2605088"/>
              <a:gd name="connsiteY17" fmla="*/ 171450 h 426244"/>
              <a:gd name="connsiteX18" fmla="*/ 2605088 w 2605088"/>
              <a:gd name="connsiteY18" fmla="*/ 190500 h 426244"/>
              <a:gd name="connsiteX19" fmla="*/ 2590800 w 2605088"/>
              <a:gd name="connsiteY19" fmla="*/ 209550 h 426244"/>
              <a:gd name="connsiteX20" fmla="*/ 2559844 w 2605088"/>
              <a:gd name="connsiteY20" fmla="*/ 226219 h 426244"/>
              <a:gd name="connsiteX21" fmla="*/ 2514600 w 2605088"/>
              <a:gd name="connsiteY21" fmla="*/ 238125 h 426244"/>
              <a:gd name="connsiteX22" fmla="*/ 2424113 w 2605088"/>
              <a:gd name="connsiteY22" fmla="*/ 252413 h 426244"/>
              <a:gd name="connsiteX23" fmla="*/ 2297906 w 2605088"/>
              <a:gd name="connsiteY23" fmla="*/ 264319 h 426244"/>
              <a:gd name="connsiteX24" fmla="*/ 2116931 w 2605088"/>
              <a:gd name="connsiteY24" fmla="*/ 269082 h 426244"/>
              <a:gd name="connsiteX25" fmla="*/ 1993106 w 2605088"/>
              <a:gd name="connsiteY25" fmla="*/ 271463 h 426244"/>
              <a:gd name="connsiteX26" fmla="*/ 1721644 w 2605088"/>
              <a:gd name="connsiteY26" fmla="*/ 290513 h 426244"/>
              <a:gd name="connsiteX27" fmla="*/ 1404938 w 2605088"/>
              <a:gd name="connsiteY27" fmla="*/ 314325 h 426244"/>
              <a:gd name="connsiteX28" fmla="*/ 1178719 w 2605088"/>
              <a:gd name="connsiteY28" fmla="*/ 338138 h 426244"/>
              <a:gd name="connsiteX29" fmla="*/ 1002506 w 2605088"/>
              <a:gd name="connsiteY29" fmla="*/ 342900 h 426244"/>
              <a:gd name="connsiteX30" fmla="*/ 762000 w 2605088"/>
              <a:gd name="connsiteY30" fmla="*/ 359569 h 426244"/>
              <a:gd name="connsiteX31" fmla="*/ 557213 w 2605088"/>
              <a:gd name="connsiteY31" fmla="*/ 381000 h 426244"/>
              <a:gd name="connsiteX32" fmla="*/ 502444 w 2605088"/>
              <a:gd name="connsiteY32" fmla="*/ 400050 h 426244"/>
              <a:gd name="connsiteX33" fmla="*/ 431006 w 2605088"/>
              <a:gd name="connsiteY33" fmla="*/ 421482 h 426244"/>
              <a:gd name="connsiteX34" fmla="*/ 400050 w 2605088"/>
              <a:gd name="connsiteY34" fmla="*/ 426244 h 426244"/>
              <a:gd name="connsiteX35" fmla="*/ 364331 w 2605088"/>
              <a:gd name="connsiteY35" fmla="*/ 421482 h 426244"/>
              <a:gd name="connsiteX36" fmla="*/ 321469 w 2605088"/>
              <a:gd name="connsiteY36" fmla="*/ 404813 h 426244"/>
              <a:gd name="connsiteX37" fmla="*/ 273844 w 2605088"/>
              <a:gd name="connsiteY37" fmla="*/ 376238 h 426244"/>
              <a:gd name="connsiteX38" fmla="*/ 178594 w 2605088"/>
              <a:gd name="connsiteY38" fmla="*/ 300038 h 426244"/>
              <a:gd name="connsiteX39" fmla="*/ 104775 w 2605088"/>
              <a:gd name="connsiteY39" fmla="*/ 228600 h 426244"/>
              <a:gd name="connsiteX40" fmla="*/ 19050 w 2605088"/>
              <a:gd name="connsiteY40" fmla="*/ 133350 h 426244"/>
              <a:gd name="connsiteX41" fmla="*/ 2381 w 2605088"/>
              <a:gd name="connsiteY41" fmla="*/ 114300 h 426244"/>
              <a:gd name="connsiteX42" fmla="*/ 0 w 2605088"/>
              <a:gd name="connsiteY42" fmla="*/ 102394 h 426244"/>
              <a:gd name="connsiteX43" fmla="*/ 4763 w 2605088"/>
              <a:gd name="connsiteY43" fmla="*/ 78582 h 426244"/>
              <a:gd name="connsiteX44" fmla="*/ 9525 w 2605088"/>
              <a:gd name="connsiteY44" fmla="*/ 64294 h 426244"/>
              <a:gd name="connsiteX45" fmla="*/ 21431 w 2605088"/>
              <a:gd name="connsiteY45" fmla="*/ 59532 h 426244"/>
              <a:gd name="connsiteX46" fmla="*/ 35719 w 2605088"/>
              <a:gd name="connsiteY46" fmla="*/ 64294 h 426244"/>
              <a:gd name="connsiteX47" fmla="*/ 57150 w 2605088"/>
              <a:gd name="connsiteY47" fmla="*/ 80963 h 426244"/>
              <a:gd name="connsiteX48" fmla="*/ 76200 w 2605088"/>
              <a:gd name="connsiteY48" fmla="*/ 95250 h 426244"/>
              <a:gd name="connsiteX49" fmla="*/ 114300 w 2605088"/>
              <a:gd name="connsiteY49" fmla="*/ 119063 h 426244"/>
              <a:gd name="connsiteX50" fmla="*/ 169069 w 2605088"/>
              <a:gd name="connsiteY50" fmla="*/ 145257 h 426244"/>
              <a:gd name="connsiteX51" fmla="*/ 269081 w 2605088"/>
              <a:gd name="connsiteY51" fmla="*/ 178594 h 426244"/>
              <a:gd name="connsiteX52" fmla="*/ 371475 w 2605088"/>
              <a:gd name="connsiteY52" fmla="*/ 197644 h 426244"/>
              <a:gd name="connsiteX53" fmla="*/ 464344 w 2605088"/>
              <a:gd name="connsiteY53" fmla="*/ 204788 h 426244"/>
              <a:gd name="connsiteX54" fmla="*/ 566738 w 2605088"/>
              <a:gd name="connsiteY54" fmla="*/ 204788 h 426244"/>
              <a:gd name="connsiteX55" fmla="*/ 707231 w 2605088"/>
              <a:gd name="connsiteY55" fmla="*/ 195263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5088" h="426244">
                <a:moveTo>
                  <a:pt x="707231" y="195263"/>
                </a:moveTo>
                <a:lnTo>
                  <a:pt x="1204913" y="154782"/>
                </a:lnTo>
                <a:lnTo>
                  <a:pt x="1535906" y="126207"/>
                </a:lnTo>
                <a:lnTo>
                  <a:pt x="1864519" y="97632"/>
                </a:lnTo>
                <a:lnTo>
                  <a:pt x="1964531" y="88107"/>
                </a:lnTo>
                <a:lnTo>
                  <a:pt x="2050256" y="64294"/>
                </a:lnTo>
                <a:lnTo>
                  <a:pt x="2200275" y="14288"/>
                </a:lnTo>
                <a:lnTo>
                  <a:pt x="2233613" y="2382"/>
                </a:lnTo>
                <a:lnTo>
                  <a:pt x="2271713" y="0"/>
                </a:lnTo>
                <a:lnTo>
                  <a:pt x="2340769" y="9525"/>
                </a:lnTo>
                <a:lnTo>
                  <a:pt x="2388394" y="19050"/>
                </a:lnTo>
                <a:lnTo>
                  <a:pt x="2440781" y="35719"/>
                </a:lnTo>
                <a:lnTo>
                  <a:pt x="2483644" y="54769"/>
                </a:lnTo>
                <a:lnTo>
                  <a:pt x="2526506" y="80963"/>
                </a:lnTo>
                <a:lnTo>
                  <a:pt x="2557463" y="102394"/>
                </a:lnTo>
                <a:lnTo>
                  <a:pt x="2583656" y="126207"/>
                </a:lnTo>
                <a:lnTo>
                  <a:pt x="2600325" y="152400"/>
                </a:lnTo>
                <a:lnTo>
                  <a:pt x="2605088" y="171450"/>
                </a:lnTo>
                <a:lnTo>
                  <a:pt x="2605088" y="190500"/>
                </a:lnTo>
                <a:lnTo>
                  <a:pt x="2590800" y="209550"/>
                </a:lnTo>
                <a:lnTo>
                  <a:pt x="2559844" y="226219"/>
                </a:lnTo>
                <a:lnTo>
                  <a:pt x="2514600" y="238125"/>
                </a:lnTo>
                <a:lnTo>
                  <a:pt x="2424113" y="252413"/>
                </a:lnTo>
                <a:lnTo>
                  <a:pt x="2297906" y="264319"/>
                </a:lnTo>
                <a:lnTo>
                  <a:pt x="2116931" y="269082"/>
                </a:lnTo>
                <a:lnTo>
                  <a:pt x="1993106" y="271463"/>
                </a:lnTo>
                <a:lnTo>
                  <a:pt x="1721644" y="290513"/>
                </a:lnTo>
                <a:lnTo>
                  <a:pt x="1404938" y="314325"/>
                </a:lnTo>
                <a:lnTo>
                  <a:pt x="1178719" y="338138"/>
                </a:lnTo>
                <a:lnTo>
                  <a:pt x="1002506" y="342900"/>
                </a:lnTo>
                <a:lnTo>
                  <a:pt x="762000" y="359569"/>
                </a:lnTo>
                <a:lnTo>
                  <a:pt x="557213" y="381000"/>
                </a:lnTo>
                <a:lnTo>
                  <a:pt x="502444" y="400050"/>
                </a:lnTo>
                <a:lnTo>
                  <a:pt x="431006" y="421482"/>
                </a:lnTo>
                <a:lnTo>
                  <a:pt x="400050" y="426244"/>
                </a:lnTo>
                <a:lnTo>
                  <a:pt x="364331" y="421482"/>
                </a:lnTo>
                <a:lnTo>
                  <a:pt x="321469" y="404813"/>
                </a:lnTo>
                <a:lnTo>
                  <a:pt x="273844" y="376238"/>
                </a:lnTo>
                <a:lnTo>
                  <a:pt x="178594" y="300038"/>
                </a:lnTo>
                <a:lnTo>
                  <a:pt x="104775" y="228600"/>
                </a:lnTo>
                <a:lnTo>
                  <a:pt x="19050" y="133350"/>
                </a:lnTo>
                <a:lnTo>
                  <a:pt x="2381" y="114300"/>
                </a:lnTo>
                <a:lnTo>
                  <a:pt x="0" y="102394"/>
                </a:lnTo>
                <a:lnTo>
                  <a:pt x="4763" y="78582"/>
                </a:lnTo>
                <a:lnTo>
                  <a:pt x="9525" y="64294"/>
                </a:lnTo>
                <a:lnTo>
                  <a:pt x="21431" y="59532"/>
                </a:lnTo>
                <a:lnTo>
                  <a:pt x="35719" y="64294"/>
                </a:lnTo>
                <a:lnTo>
                  <a:pt x="57150" y="80963"/>
                </a:lnTo>
                <a:lnTo>
                  <a:pt x="76200" y="95250"/>
                </a:lnTo>
                <a:lnTo>
                  <a:pt x="114300" y="119063"/>
                </a:lnTo>
                <a:lnTo>
                  <a:pt x="169069" y="145257"/>
                </a:lnTo>
                <a:lnTo>
                  <a:pt x="269081" y="178594"/>
                </a:lnTo>
                <a:lnTo>
                  <a:pt x="371475" y="197644"/>
                </a:lnTo>
                <a:lnTo>
                  <a:pt x="464344" y="204788"/>
                </a:lnTo>
                <a:lnTo>
                  <a:pt x="566738" y="204788"/>
                </a:lnTo>
                <a:lnTo>
                  <a:pt x="707231" y="195263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3F863F4-B84C-4C38-B469-EDEF94300387}"/>
              </a:ext>
            </a:extLst>
          </p:cNvPr>
          <p:cNvSpPr/>
          <p:nvPr/>
        </p:nvSpPr>
        <p:spPr>
          <a:xfrm>
            <a:off x="4065588" y="5000625"/>
            <a:ext cx="1268412" cy="1028700"/>
          </a:xfrm>
          <a:custGeom>
            <a:avLst/>
            <a:gdLst>
              <a:gd name="connsiteX0" fmla="*/ 807244 w 1269206"/>
              <a:gd name="connsiteY0" fmla="*/ 592931 h 1028700"/>
              <a:gd name="connsiteX1" fmla="*/ 659606 w 1269206"/>
              <a:gd name="connsiteY1" fmla="*/ 695325 h 1028700"/>
              <a:gd name="connsiteX2" fmla="*/ 569119 w 1269206"/>
              <a:gd name="connsiteY2" fmla="*/ 752475 h 1028700"/>
              <a:gd name="connsiteX3" fmla="*/ 428625 w 1269206"/>
              <a:gd name="connsiteY3" fmla="*/ 835819 h 1028700"/>
              <a:gd name="connsiteX4" fmla="*/ 297656 w 1269206"/>
              <a:gd name="connsiteY4" fmla="*/ 909638 h 1028700"/>
              <a:gd name="connsiteX5" fmla="*/ 83344 w 1269206"/>
              <a:gd name="connsiteY5" fmla="*/ 1009650 h 1028700"/>
              <a:gd name="connsiteX6" fmla="*/ 40481 w 1269206"/>
              <a:gd name="connsiteY6" fmla="*/ 1026319 h 1028700"/>
              <a:gd name="connsiteX7" fmla="*/ 23812 w 1269206"/>
              <a:gd name="connsiteY7" fmla="*/ 1028700 h 1028700"/>
              <a:gd name="connsiteX8" fmla="*/ 11906 w 1269206"/>
              <a:gd name="connsiteY8" fmla="*/ 1028700 h 1028700"/>
              <a:gd name="connsiteX9" fmla="*/ 4762 w 1269206"/>
              <a:gd name="connsiteY9" fmla="*/ 1026319 h 1028700"/>
              <a:gd name="connsiteX10" fmla="*/ 0 w 1269206"/>
              <a:gd name="connsiteY10" fmla="*/ 1016794 h 1028700"/>
              <a:gd name="connsiteX11" fmla="*/ 7144 w 1269206"/>
              <a:gd name="connsiteY11" fmla="*/ 988219 h 1028700"/>
              <a:gd name="connsiteX12" fmla="*/ 16669 w 1269206"/>
              <a:gd name="connsiteY12" fmla="*/ 973931 h 1028700"/>
              <a:gd name="connsiteX13" fmla="*/ 104775 w 1269206"/>
              <a:gd name="connsiteY13" fmla="*/ 921544 h 1028700"/>
              <a:gd name="connsiteX14" fmla="*/ 192881 w 1269206"/>
              <a:gd name="connsiteY14" fmla="*/ 864394 h 1028700"/>
              <a:gd name="connsiteX15" fmla="*/ 333375 w 1269206"/>
              <a:gd name="connsiteY15" fmla="*/ 764381 h 1028700"/>
              <a:gd name="connsiteX16" fmla="*/ 483394 w 1269206"/>
              <a:gd name="connsiteY16" fmla="*/ 638175 h 1028700"/>
              <a:gd name="connsiteX17" fmla="*/ 607219 w 1269206"/>
              <a:gd name="connsiteY17" fmla="*/ 521494 h 1028700"/>
              <a:gd name="connsiteX18" fmla="*/ 704850 w 1269206"/>
              <a:gd name="connsiteY18" fmla="*/ 421481 h 1028700"/>
              <a:gd name="connsiteX19" fmla="*/ 764381 w 1269206"/>
              <a:gd name="connsiteY19" fmla="*/ 347663 h 1028700"/>
              <a:gd name="connsiteX20" fmla="*/ 821531 w 1269206"/>
              <a:gd name="connsiteY20" fmla="*/ 273844 h 1028700"/>
              <a:gd name="connsiteX21" fmla="*/ 847725 w 1269206"/>
              <a:gd name="connsiteY21" fmla="*/ 226219 h 1028700"/>
              <a:gd name="connsiteX22" fmla="*/ 859631 w 1269206"/>
              <a:gd name="connsiteY22" fmla="*/ 190500 h 1028700"/>
              <a:gd name="connsiteX23" fmla="*/ 862012 w 1269206"/>
              <a:gd name="connsiteY23" fmla="*/ 164306 h 1028700"/>
              <a:gd name="connsiteX24" fmla="*/ 857250 w 1269206"/>
              <a:gd name="connsiteY24" fmla="*/ 138113 h 1028700"/>
              <a:gd name="connsiteX25" fmla="*/ 842962 w 1269206"/>
              <a:gd name="connsiteY25" fmla="*/ 102394 h 1028700"/>
              <a:gd name="connsiteX26" fmla="*/ 819150 w 1269206"/>
              <a:gd name="connsiteY26" fmla="*/ 59531 h 1028700"/>
              <a:gd name="connsiteX27" fmla="*/ 807244 w 1269206"/>
              <a:gd name="connsiteY27" fmla="*/ 30956 h 1028700"/>
              <a:gd name="connsiteX28" fmla="*/ 804862 w 1269206"/>
              <a:gd name="connsiteY28" fmla="*/ 9525 h 1028700"/>
              <a:gd name="connsiteX29" fmla="*/ 812006 w 1269206"/>
              <a:gd name="connsiteY29" fmla="*/ 0 h 1028700"/>
              <a:gd name="connsiteX30" fmla="*/ 838200 w 1269206"/>
              <a:gd name="connsiteY30" fmla="*/ 4763 h 1028700"/>
              <a:gd name="connsiteX31" fmla="*/ 892969 w 1269206"/>
              <a:gd name="connsiteY31" fmla="*/ 23813 h 1028700"/>
              <a:gd name="connsiteX32" fmla="*/ 964406 w 1269206"/>
              <a:gd name="connsiteY32" fmla="*/ 50006 h 1028700"/>
              <a:gd name="connsiteX33" fmla="*/ 1092994 w 1269206"/>
              <a:gd name="connsiteY33" fmla="*/ 107156 h 1028700"/>
              <a:gd name="connsiteX34" fmla="*/ 1181100 w 1269206"/>
              <a:gd name="connsiteY34" fmla="*/ 157163 h 1028700"/>
              <a:gd name="connsiteX35" fmla="*/ 1235869 w 1269206"/>
              <a:gd name="connsiteY35" fmla="*/ 195263 h 1028700"/>
              <a:gd name="connsiteX36" fmla="*/ 1247775 w 1269206"/>
              <a:gd name="connsiteY36" fmla="*/ 207169 h 1028700"/>
              <a:gd name="connsiteX37" fmla="*/ 1262062 w 1269206"/>
              <a:gd name="connsiteY37" fmla="*/ 230981 h 1028700"/>
              <a:gd name="connsiteX38" fmla="*/ 1269206 w 1269206"/>
              <a:gd name="connsiteY38" fmla="*/ 257175 h 1028700"/>
              <a:gd name="connsiteX39" fmla="*/ 1262062 w 1269206"/>
              <a:gd name="connsiteY39" fmla="*/ 278606 h 1028700"/>
              <a:gd name="connsiteX40" fmla="*/ 1245394 w 1269206"/>
              <a:gd name="connsiteY40" fmla="*/ 292894 h 1028700"/>
              <a:gd name="connsiteX41" fmla="*/ 1221581 w 1269206"/>
              <a:gd name="connsiteY41" fmla="*/ 302419 h 1028700"/>
              <a:gd name="connsiteX42" fmla="*/ 1185862 w 1269206"/>
              <a:gd name="connsiteY42" fmla="*/ 311944 h 1028700"/>
              <a:gd name="connsiteX43" fmla="*/ 1143000 w 1269206"/>
              <a:gd name="connsiteY43" fmla="*/ 316706 h 1028700"/>
              <a:gd name="connsiteX44" fmla="*/ 1112044 w 1269206"/>
              <a:gd name="connsiteY44" fmla="*/ 340519 h 1028700"/>
              <a:gd name="connsiteX45" fmla="*/ 1047750 w 1269206"/>
              <a:gd name="connsiteY45" fmla="*/ 400050 h 1028700"/>
              <a:gd name="connsiteX46" fmla="*/ 950119 w 1269206"/>
              <a:gd name="connsiteY46" fmla="*/ 488156 h 1028700"/>
              <a:gd name="connsiteX47" fmla="*/ 900112 w 1269206"/>
              <a:gd name="connsiteY47" fmla="*/ 528638 h 1028700"/>
              <a:gd name="connsiteX48" fmla="*/ 807244 w 1269206"/>
              <a:gd name="connsiteY48" fmla="*/ 592931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9206" h="1028700">
                <a:moveTo>
                  <a:pt x="807244" y="592931"/>
                </a:moveTo>
                <a:lnTo>
                  <a:pt x="659606" y="695325"/>
                </a:lnTo>
                <a:lnTo>
                  <a:pt x="569119" y="752475"/>
                </a:lnTo>
                <a:lnTo>
                  <a:pt x="428625" y="835819"/>
                </a:lnTo>
                <a:lnTo>
                  <a:pt x="297656" y="909638"/>
                </a:lnTo>
                <a:lnTo>
                  <a:pt x="83344" y="1009650"/>
                </a:lnTo>
                <a:lnTo>
                  <a:pt x="40481" y="1026319"/>
                </a:lnTo>
                <a:lnTo>
                  <a:pt x="23812" y="1028700"/>
                </a:lnTo>
                <a:lnTo>
                  <a:pt x="11906" y="1028700"/>
                </a:lnTo>
                <a:lnTo>
                  <a:pt x="4762" y="1026319"/>
                </a:lnTo>
                <a:lnTo>
                  <a:pt x="0" y="1016794"/>
                </a:lnTo>
                <a:lnTo>
                  <a:pt x="7144" y="988219"/>
                </a:lnTo>
                <a:lnTo>
                  <a:pt x="16669" y="973931"/>
                </a:lnTo>
                <a:lnTo>
                  <a:pt x="104775" y="921544"/>
                </a:lnTo>
                <a:lnTo>
                  <a:pt x="192881" y="864394"/>
                </a:lnTo>
                <a:lnTo>
                  <a:pt x="333375" y="764381"/>
                </a:lnTo>
                <a:lnTo>
                  <a:pt x="483394" y="638175"/>
                </a:lnTo>
                <a:lnTo>
                  <a:pt x="607219" y="521494"/>
                </a:lnTo>
                <a:lnTo>
                  <a:pt x="704850" y="421481"/>
                </a:lnTo>
                <a:lnTo>
                  <a:pt x="764381" y="347663"/>
                </a:lnTo>
                <a:lnTo>
                  <a:pt x="821531" y="273844"/>
                </a:lnTo>
                <a:lnTo>
                  <a:pt x="847725" y="226219"/>
                </a:lnTo>
                <a:lnTo>
                  <a:pt x="859631" y="190500"/>
                </a:lnTo>
                <a:lnTo>
                  <a:pt x="862012" y="164306"/>
                </a:lnTo>
                <a:lnTo>
                  <a:pt x="857250" y="138113"/>
                </a:lnTo>
                <a:lnTo>
                  <a:pt x="842962" y="102394"/>
                </a:lnTo>
                <a:lnTo>
                  <a:pt x="819150" y="59531"/>
                </a:lnTo>
                <a:lnTo>
                  <a:pt x="807244" y="30956"/>
                </a:lnTo>
                <a:lnTo>
                  <a:pt x="804862" y="9525"/>
                </a:lnTo>
                <a:lnTo>
                  <a:pt x="812006" y="0"/>
                </a:lnTo>
                <a:lnTo>
                  <a:pt x="838200" y="4763"/>
                </a:lnTo>
                <a:lnTo>
                  <a:pt x="892969" y="23813"/>
                </a:lnTo>
                <a:lnTo>
                  <a:pt x="964406" y="50006"/>
                </a:lnTo>
                <a:lnTo>
                  <a:pt x="1092994" y="107156"/>
                </a:lnTo>
                <a:lnTo>
                  <a:pt x="1181100" y="157163"/>
                </a:lnTo>
                <a:lnTo>
                  <a:pt x="1235869" y="195263"/>
                </a:lnTo>
                <a:lnTo>
                  <a:pt x="1247775" y="207169"/>
                </a:lnTo>
                <a:lnTo>
                  <a:pt x="1262062" y="230981"/>
                </a:lnTo>
                <a:lnTo>
                  <a:pt x="1269206" y="257175"/>
                </a:lnTo>
                <a:lnTo>
                  <a:pt x="1262062" y="278606"/>
                </a:lnTo>
                <a:lnTo>
                  <a:pt x="1245394" y="292894"/>
                </a:lnTo>
                <a:lnTo>
                  <a:pt x="1221581" y="302419"/>
                </a:lnTo>
                <a:lnTo>
                  <a:pt x="1185862" y="311944"/>
                </a:lnTo>
                <a:lnTo>
                  <a:pt x="1143000" y="316706"/>
                </a:lnTo>
                <a:lnTo>
                  <a:pt x="1112044" y="340519"/>
                </a:lnTo>
                <a:lnTo>
                  <a:pt x="1047750" y="400050"/>
                </a:lnTo>
                <a:lnTo>
                  <a:pt x="950119" y="488156"/>
                </a:lnTo>
                <a:lnTo>
                  <a:pt x="900112" y="528638"/>
                </a:lnTo>
                <a:lnTo>
                  <a:pt x="807244" y="592931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7C17FAB-40E8-43F6-83EB-F02B76FEC56F}"/>
              </a:ext>
            </a:extLst>
          </p:cNvPr>
          <p:cNvSpPr/>
          <p:nvPr/>
        </p:nvSpPr>
        <p:spPr>
          <a:xfrm>
            <a:off x="6810375" y="4897438"/>
            <a:ext cx="1068388" cy="990600"/>
          </a:xfrm>
          <a:custGeom>
            <a:avLst/>
            <a:gdLst>
              <a:gd name="connsiteX0" fmla="*/ 435769 w 1069181"/>
              <a:gd name="connsiteY0" fmla="*/ 433388 h 990600"/>
              <a:gd name="connsiteX1" fmla="*/ 369094 w 1069181"/>
              <a:gd name="connsiteY1" fmla="*/ 371475 h 990600"/>
              <a:gd name="connsiteX2" fmla="*/ 309563 w 1069181"/>
              <a:gd name="connsiteY2" fmla="*/ 316707 h 990600"/>
              <a:gd name="connsiteX3" fmla="*/ 226219 w 1069181"/>
              <a:gd name="connsiteY3" fmla="*/ 242888 h 990600"/>
              <a:gd name="connsiteX4" fmla="*/ 145256 w 1069181"/>
              <a:gd name="connsiteY4" fmla="*/ 176213 h 990600"/>
              <a:gd name="connsiteX5" fmla="*/ 52388 w 1069181"/>
              <a:gd name="connsiteY5" fmla="*/ 102394 h 990600"/>
              <a:gd name="connsiteX6" fmla="*/ 19050 w 1069181"/>
              <a:gd name="connsiteY6" fmla="*/ 76200 h 990600"/>
              <a:gd name="connsiteX7" fmla="*/ 14288 w 1069181"/>
              <a:gd name="connsiteY7" fmla="*/ 71438 h 990600"/>
              <a:gd name="connsiteX8" fmla="*/ 4763 w 1069181"/>
              <a:gd name="connsiteY8" fmla="*/ 54769 h 990600"/>
              <a:gd name="connsiteX9" fmla="*/ 0 w 1069181"/>
              <a:gd name="connsiteY9" fmla="*/ 33338 h 990600"/>
              <a:gd name="connsiteX10" fmla="*/ 0 w 1069181"/>
              <a:gd name="connsiteY10" fmla="*/ 19050 h 990600"/>
              <a:gd name="connsiteX11" fmla="*/ 4763 w 1069181"/>
              <a:gd name="connsiteY11" fmla="*/ 7144 h 990600"/>
              <a:gd name="connsiteX12" fmla="*/ 21431 w 1069181"/>
              <a:gd name="connsiteY12" fmla="*/ 0 h 990600"/>
              <a:gd name="connsiteX13" fmla="*/ 52388 w 1069181"/>
              <a:gd name="connsiteY13" fmla="*/ 4763 h 990600"/>
              <a:gd name="connsiteX14" fmla="*/ 78581 w 1069181"/>
              <a:gd name="connsiteY14" fmla="*/ 14288 h 990600"/>
              <a:gd name="connsiteX15" fmla="*/ 190500 w 1069181"/>
              <a:gd name="connsiteY15" fmla="*/ 76200 h 990600"/>
              <a:gd name="connsiteX16" fmla="*/ 488156 w 1069181"/>
              <a:gd name="connsiteY16" fmla="*/ 240507 h 990600"/>
              <a:gd name="connsiteX17" fmla="*/ 676275 w 1069181"/>
              <a:gd name="connsiteY17" fmla="*/ 345282 h 990600"/>
              <a:gd name="connsiteX18" fmla="*/ 821531 w 1069181"/>
              <a:gd name="connsiteY18" fmla="*/ 428625 h 990600"/>
              <a:gd name="connsiteX19" fmla="*/ 869156 w 1069181"/>
              <a:gd name="connsiteY19" fmla="*/ 454819 h 990600"/>
              <a:gd name="connsiteX20" fmla="*/ 890588 w 1069181"/>
              <a:gd name="connsiteY20" fmla="*/ 476250 h 990600"/>
              <a:gd name="connsiteX21" fmla="*/ 933450 w 1069181"/>
              <a:gd name="connsiteY21" fmla="*/ 535782 h 990600"/>
              <a:gd name="connsiteX22" fmla="*/ 976313 w 1069181"/>
              <a:gd name="connsiteY22" fmla="*/ 597694 h 990600"/>
              <a:gd name="connsiteX23" fmla="*/ 1007269 w 1069181"/>
              <a:gd name="connsiteY23" fmla="*/ 652463 h 990600"/>
              <a:gd name="connsiteX24" fmla="*/ 1031081 w 1069181"/>
              <a:gd name="connsiteY24" fmla="*/ 702469 h 990600"/>
              <a:gd name="connsiteX25" fmla="*/ 1050131 w 1069181"/>
              <a:gd name="connsiteY25" fmla="*/ 752475 h 990600"/>
              <a:gd name="connsiteX26" fmla="*/ 1066800 w 1069181"/>
              <a:gd name="connsiteY26" fmla="*/ 819150 h 990600"/>
              <a:gd name="connsiteX27" fmla="*/ 1069181 w 1069181"/>
              <a:gd name="connsiteY27" fmla="*/ 873919 h 990600"/>
              <a:gd name="connsiteX28" fmla="*/ 1064419 w 1069181"/>
              <a:gd name="connsiteY28" fmla="*/ 933450 h 990600"/>
              <a:gd name="connsiteX29" fmla="*/ 1054894 w 1069181"/>
              <a:gd name="connsiteY29" fmla="*/ 964407 h 990600"/>
              <a:gd name="connsiteX30" fmla="*/ 1035844 w 1069181"/>
              <a:gd name="connsiteY30" fmla="*/ 985838 h 990600"/>
              <a:gd name="connsiteX31" fmla="*/ 1014413 w 1069181"/>
              <a:gd name="connsiteY31" fmla="*/ 990600 h 990600"/>
              <a:gd name="connsiteX32" fmla="*/ 995363 w 1069181"/>
              <a:gd name="connsiteY32" fmla="*/ 990600 h 990600"/>
              <a:gd name="connsiteX33" fmla="*/ 959644 w 1069181"/>
              <a:gd name="connsiteY33" fmla="*/ 981075 h 990600"/>
              <a:gd name="connsiteX34" fmla="*/ 928688 w 1069181"/>
              <a:gd name="connsiteY34" fmla="*/ 964407 h 990600"/>
              <a:gd name="connsiteX35" fmla="*/ 881063 w 1069181"/>
              <a:gd name="connsiteY35" fmla="*/ 921544 h 990600"/>
              <a:gd name="connsiteX36" fmla="*/ 800100 w 1069181"/>
              <a:gd name="connsiteY36" fmla="*/ 840582 h 990600"/>
              <a:gd name="connsiteX37" fmla="*/ 719138 w 1069181"/>
              <a:gd name="connsiteY37" fmla="*/ 745332 h 990600"/>
              <a:gd name="connsiteX38" fmla="*/ 676275 w 1069181"/>
              <a:gd name="connsiteY38" fmla="*/ 690563 h 990600"/>
              <a:gd name="connsiteX39" fmla="*/ 628650 w 1069181"/>
              <a:gd name="connsiteY39" fmla="*/ 633413 h 990600"/>
              <a:gd name="connsiteX40" fmla="*/ 554831 w 1069181"/>
              <a:gd name="connsiteY40" fmla="*/ 554832 h 990600"/>
              <a:gd name="connsiteX41" fmla="*/ 435769 w 1069181"/>
              <a:gd name="connsiteY41" fmla="*/ 433388 h 990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69181" h="990600">
                <a:moveTo>
                  <a:pt x="435769" y="433388"/>
                </a:moveTo>
                <a:lnTo>
                  <a:pt x="369094" y="371475"/>
                </a:lnTo>
                <a:lnTo>
                  <a:pt x="309563" y="316707"/>
                </a:lnTo>
                <a:lnTo>
                  <a:pt x="226219" y="242888"/>
                </a:lnTo>
                <a:lnTo>
                  <a:pt x="145256" y="176213"/>
                </a:lnTo>
                <a:lnTo>
                  <a:pt x="52388" y="102394"/>
                </a:lnTo>
                <a:lnTo>
                  <a:pt x="19050" y="76200"/>
                </a:lnTo>
                <a:lnTo>
                  <a:pt x="14288" y="71438"/>
                </a:lnTo>
                <a:lnTo>
                  <a:pt x="4763" y="54769"/>
                </a:lnTo>
                <a:lnTo>
                  <a:pt x="0" y="33338"/>
                </a:lnTo>
                <a:lnTo>
                  <a:pt x="0" y="19050"/>
                </a:lnTo>
                <a:lnTo>
                  <a:pt x="4763" y="7144"/>
                </a:lnTo>
                <a:lnTo>
                  <a:pt x="21431" y="0"/>
                </a:lnTo>
                <a:lnTo>
                  <a:pt x="52388" y="4763"/>
                </a:lnTo>
                <a:lnTo>
                  <a:pt x="78581" y="14288"/>
                </a:lnTo>
                <a:lnTo>
                  <a:pt x="190500" y="76200"/>
                </a:lnTo>
                <a:lnTo>
                  <a:pt x="488156" y="240507"/>
                </a:lnTo>
                <a:lnTo>
                  <a:pt x="676275" y="345282"/>
                </a:lnTo>
                <a:lnTo>
                  <a:pt x="821531" y="428625"/>
                </a:lnTo>
                <a:lnTo>
                  <a:pt x="869156" y="454819"/>
                </a:lnTo>
                <a:lnTo>
                  <a:pt x="890588" y="476250"/>
                </a:lnTo>
                <a:lnTo>
                  <a:pt x="933450" y="535782"/>
                </a:lnTo>
                <a:lnTo>
                  <a:pt x="976313" y="597694"/>
                </a:lnTo>
                <a:lnTo>
                  <a:pt x="1007269" y="652463"/>
                </a:lnTo>
                <a:lnTo>
                  <a:pt x="1031081" y="702469"/>
                </a:lnTo>
                <a:lnTo>
                  <a:pt x="1050131" y="752475"/>
                </a:lnTo>
                <a:lnTo>
                  <a:pt x="1066800" y="819150"/>
                </a:lnTo>
                <a:cubicBezTo>
                  <a:pt x="1067594" y="837406"/>
                  <a:pt x="1068387" y="855663"/>
                  <a:pt x="1069181" y="873919"/>
                </a:cubicBezTo>
                <a:lnTo>
                  <a:pt x="1064419" y="933450"/>
                </a:lnTo>
                <a:lnTo>
                  <a:pt x="1054894" y="964407"/>
                </a:lnTo>
                <a:lnTo>
                  <a:pt x="1035844" y="985838"/>
                </a:lnTo>
                <a:lnTo>
                  <a:pt x="1014413" y="990600"/>
                </a:lnTo>
                <a:lnTo>
                  <a:pt x="995363" y="990600"/>
                </a:lnTo>
                <a:lnTo>
                  <a:pt x="959644" y="981075"/>
                </a:lnTo>
                <a:lnTo>
                  <a:pt x="928688" y="964407"/>
                </a:lnTo>
                <a:lnTo>
                  <a:pt x="881063" y="921544"/>
                </a:lnTo>
                <a:lnTo>
                  <a:pt x="800100" y="840582"/>
                </a:lnTo>
                <a:lnTo>
                  <a:pt x="719138" y="745332"/>
                </a:lnTo>
                <a:lnTo>
                  <a:pt x="676275" y="690563"/>
                </a:lnTo>
                <a:lnTo>
                  <a:pt x="628650" y="633413"/>
                </a:lnTo>
                <a:lnTo>
                  <a:pt x="554831" y="554832"/>
                </a:lnTo>
                <a:lnTo>
                  <a:pt x="435769" y="433388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89C3C873-FE1D-4565-AFE0-53F1B3BA1C12}"/>
              </a:ext>
            </a:extLst>
          </p:cNvPr>
          <p:cNvSpPr/>
          <p:nvPr/>
        </p:nvSpPr>
        <p:spPr>
          <a:xfrm>
            <a:off x="5686425" y="1352551"/>
            <a:ext cx="554038" cy="1681163"/>
          </a:xfrm>
          <a:custGeom>
            <a:avLst/>
            <a:gdLst>
              <a:gd name="connsiteX0" fmla="*/ 200025 w 554831"/>
              <a:gd name="connsiteY0" fmla="*/ 912019 h 1681163"/>
              <a:gd name="connsiteX1" fmla="*/ 200025 w 554831"/>
              <a:gd name="connsiteY1" fmla="*/ 728663 h 1681163"/>
              <a:gd name="connsiteX2" fmla="*/ 200025 w 554831"/>
              <a:gd name="connsiteY2" fmla="*/ 290513 h 1681163"/>
              <a:gd name="connsiteX3" fmla="*/ 200025 w 554831"/>
              <a:gd name="connsiteY3" fmla="*/ 266700 h 1681163"/>
              <a:gd name="connsiteX4" fmla="*/ 192881 w 554831"/>
              <a:gd name="connsiteY4" fmla="*/ 233363 h 1681163"/>
              <a:gd name="connsiteX5" fmla="*/ 180975 w 554831"/>
              <a:gd name="connsiteY5" fmla="*/ 204788 h 1681163"/>
              <a:gd name="connsiteX6" fmla="*/ 169069 w 554831"/>
              <a:gd name="connsiteY6" fmla="*/ 183356 h 1681163"/>
              <a:gd name="connsiteX7" fmla="*/ 152400 w 554831"/>
              <a:gd name="connsiteY7" fmla="*/ 161925 h 1681163"/>
              <a:gd name="connsiteX8" fmla="*/ 128588 w 554831"/>
              <a:gd name="connsiteY8" fmla="*/ 138113 h 1681163"/>
              <a:gd name="connsiteX9" fmla="*/ 111919 w 554831"/>
              <a:gd name="connsiteY9" fmla="*/ 121444 h 1681163"/>
              <a:gd name="connsiteX10" fmla="*/ 90488 w 554831"/>
              <a:gd name="connsiteY10" fmla="*/ 107156 h 1681163"/>
              <a:gd name="connsiteX11" fmla="*/ 57150 w 554831"/>
              <a:gd name="connsiteY11" fmla="*/ 88106 h 1681163"/>
              <a:gd name="connsiteX12" fmla="*/ 28575 w 554831"/>
              <a:gd name="connsiteY12" fmla="*/ 73819 h 1681163"/>
              <a:gd name="connsiteX13" fmla="*/ 11906 w 554831"/>
              <a:gd name="connsiteY13" fmla="*/ 64294 h 1681163"/>
              <a:gd name="connsiteX14" fmla="*/ 4763 w 554831"/>
              <a:gd name="connsiteY14" fmla="*/ 57150 h 1681163"/>
              <a:gd name="connsiteX15" fmla="*/ 0 w 554831"/>
              <a:gd name="connsiteY15" fmla="*/ 45244 h 1681163"/>
              <a:gd name="connsiteX16" fmla="*/ 2381 w 554831"/>
              <a:gd name="connsiteY16" fmla="*/ 28575 h 1681163"/>
              <a:gd name="connsiteX17" fmla="*/ 14288 w 554831"/>
              <a:gd name="connsiteY17" fmla="*/ 9525 h 1681163"/>
              <a:gd name="connsiteX18" fmla="*/ 21431 w 554831"/>
              <a:gd name="connsiteY18" fmla="*/ 4763 h 1681163"/>
              <a:gd name="connsiteX19" fmla="*/ 45244 w 554831"/>
              <a:gd name="connsiteY19" fmla="*/ 0 h 1681163"/>
              <a:gd name="connsiteX20" fmla="*/ 204788 w 554831"/>
              <a:gd name="connsiteY20" fmla="*/ 11906 h 1681163"/>
              <a:gd name="connsiteX21" fmla="*/ 271463 w 554831"/>
              <a:gd name="connsiteY21" fmla="*/ 21431 h 1681163"/>
              <a:gd name="connsiteX22" fmla="*/ 323850 w 554831"/>
              <a:gd name="connsiteY22" fmla="*/ 33338 h 1681163"/>
              <a:gd name="connsiteX23" fmla="*/ 385763 w 554831"/>
              <a:gd name="connsiteY23" fmla="*/ 57150 h 1681163"/>
              <a:gd name="connsiteX24" fmla="*/ 457200 w 554831"/>
              <a:gd name="connsiteY24" fmla="*/ 95250 h 1681163"/>
              <a:gd name="connsiteX25" fmla="*/ 509588 w 554831"/>
              <a:gd name="connsiteY25" fmla="*/ 128588 h 1681163"/>
              <a:gd name="connsiteX26" fmla="*/ 531019 w 554831"/>
              <a:gd name="connsiteY26" fmla="*/ 145256 h 1681163"/>
              <a:gd name="connsiteX27" fmla="*/ 545306 w 554831"/>
              <a:gd name="connsiteY27" fmla="*/ 166688 h 1681163"/>
              <a:gd name="connsiteX28" fmla="*/ 554831 w 554831"/>
              <a:gd name="connsiteY28" fmla="*/ 197644 h 1681163"/>
              <a:gd name="connsiteX29" fmla="*/ 552450 w 554831"/>
              <a:gd name="connsiteY29" fmla="*/ 233363 h 1681163"/>
              <a:gd name="connsiteX30" fmla="*/ 540544 w 554831"/>
              <a:gd name="connsiteY30" fmla="*/ 271463 h 1681163"/>
              <a:gd name="connsiteX31" fmla="*/ 521494 w 554831"/>
              <a:gd name="connsiteY31" fmla="*/ 304800 h 1681163"/>
              <a:gd name="connsiteX32" fmla="*/ 504825 w 554831"/>
              <a:gd name="connsiteY32" fmla="*/ 326231 h 1681163"/>
              <a:gd name="connsiteX33" fmla="*/ 495300 w 554831"/>
              <a:gd name="connsiteY33" fmla="*/ 340519 h 1681163"/>
              <a:gd name="connsiteX34" fmla="*/ 483394 w 554831"/>
              <a:gd name="connsiteY34" fmla="*/ 369094 h 1681163"/>
              <a:gd name="connsiteX35" fmla="*/ 473869 w 554831"/>
              <a:gd name="connsiteY35" fmla="*/ 426244 h 1681163"/>
              <a:gd name="connsiteX36" fmla="*/ 469106 w 554831"/>
              <a:gd name="connsiteY36" fmla="*/ 514350 h 1681163"/>
              <a:gd name="connsiteX37" fmla="*/ 466725 w 554831"/>
              <a:gd name="connsiteY37" fmla="*/ 557213 h 1681163"/>
              <a:gd name="connsiteX38" fmla="*/ 445294 w 554831"/>
              <a:gd name="connsiteY38" fmla="*/ 697706 h 1681163"/>
              <a:gd name="connsiteX39" fmla="*/ 447675 w 554831"/>
              <a:gd name="connsiteY39" fmla="*/ 1659731 h 1681163"/>
              <a:gd name="connsiteX40" fmla="*/ 202406 w 554831"/>
              <a:gd name="connsiteY40" fmla="*/ 1681163 h 1681163"/>
              <a:gd name="connsiteX41" fmla="*/ 200025 w 554831"/>
              <a:gd name="connsiteY41" fmla="*/ 1533525 h 1681163"/>
              <a:gd name="connsiteX42" fmla="*/ 200025 w 554831"/>
              <a:gd name="connsiteY42" fmla="*/ 912019 h 16811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54831" h="1681163">
                <a:moveTo>
                  <a:pt x="200025" y="912019"/>
                </a:moveTo>
                <a:lnTo>
                  <a:pt x="200025" y="728663"/>
                </a:lnTo>
                <a:lnTo>
                  <a:pt x="200025" y="290513"/>
                </a:lnTo>
                <a:lnTo>
                  <a:pt x="200025" y="266700"/>
                </a:lnTo>
                <a:lnTo>
                  <a:pt x="192881" y="233363"/>
                </a:lnTo>
                <a:lnTo>
                  <a:pt x="180975" y="204788"/>
                </a:lnTo>
                <a:lnTo>
                  <a:pt x="169069" y="183356"/>
                </a:lnTo>
                <a:lnTo>
                  <a:pt x="152400" y="161925"/>
                </a:lnTo>
                <a:lnTo>
                  <a:pt x="128588" y="138113"/>
                </a:lnTo>
                <a:lnTo>
                  <a:pt x="111919" y="121444"/>
                </a:lnTo>
                <a:lnTo>
                  <a:pt x="90488" y="107156"/>
                </a:lnTo>
                <a:lnTo>
                  <a:pt x="57150" y="88106"/>
                </a:lnTo>
                <a:lnTo>
                  <a:pt x="28575" y="73819"/>
                </a:lnTo>
                <a:lnTo>
                  <a:pt x="11906" y="64294"/>
                </a:lnTo>
                <a:lnTo>
                  <a:pt x="4763" y="57150"/>
                </a:lnTo>
                <a:lnTo>
                  <a:pt x="0" y="45244"/>
                </a:lnTo>
                <a:lnTo>
                  <a:pt x="2381" y="28575"/>
                </a:lnTo>
                <a:lnTo>
                  <a:pt x="14288" y="9525"/>
                </a:lnTo>
                <a:lnTo>
                  <a:pt x="21431" y="4763"/>
                </a:lnTo>
                <a:lnTo>
                  <a:pt x="45244" y="0"/>
                </a:lnTo>
                <a:lnTo>
                  <a:pt x="204788" y="11906"/>
                </a:lnTo>
                <a:lnTo>
                  <a:pt x="271463" y="21431"/>
                </a:lnTo>
                <a:lnTo>
                  <a:pt x="323850" y="33338"/>
                </a:lnTo>
                <a:lnTo>
                  <a:pt x="385763" y="57150"/>
                </a:lnTo>
                <a:lnTo>
                  <a:pt x="457200" y="95250"/>
                </a:lnTo>
                <a:lnTo>
                  <a:pt x="509588" y="128588"/>
                </a:lnTo>
                <a:lnTo>
                  <a:pt x="531019" y="145256"/>
                </a:lnTo>
                <a:lnTo>
                  <a:pt x="545306" y="166688"/>
                </a:lnTo>
                <a:lnTo>
                  <a:pt x="554831" y="197644"/>
                </a:lnTo>
                <a:lnTo>
                  <a:pt x="552450" y="233363"/>
                </a:lnTo>
                <a:lnTo>
                  <a:pt x="540544" y="271463"/>
                </a:lnTo>
                <a:lnTo>
                  <a:pt x="521494" y="304800"/>
                </a:lnTo>
                <a:lnTo>
                  <a:pt x="504825" y="326231"/>
                </a:lnTo>
                <a:lnTo>
                  <a:pt x="495300" y="340519"/>
                </a:lnTo>
                <a:lnTo>
                  <a:pt x="483394" y="369094"/>
                </a:lnTo>
                <a:lnTo>
                  <a:pt x="473869" y="426244"/>
                </a:lnTo>
                <a:lnTo>
                  <a:pt x="469106" y="514350"/>
                </a:lnTo>
                <a:lnTo>
                  <a:pt x="466725" y="557213"/>
                </a:lnTo>
                <a:lnTo>
                  <a:pt x="445294" y="697706"/>
                </a:lnTo>
                <a:cubicBezTo>
                  <a:pt x="446088" y="1018381"/>
                  <a:pt x="446881" y="1339056"/>
                  <a:pt x="447675" y="1659731"/>
                </a:cubicBezTo>
                <a:lnTo>
                  <a:pt x="202406" y="1681163"/>
                </a:lnTo>
                <a:cubicBezTo>
                  <a:pt x="201612" y="1631950"/>
                  <a:pt x="200819" y="1582738"/>
                  <a:pt x="200025" y="1533525"/>
                </a:cubicBezTo>
                <a:lnTo>
                  <a:pt x="200025" y="9120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69FFB0A-D131-492E-9E52-2C1E92FBBCF4}"/>
              </a:ext>
            </a:extLst>
          </p:cNvPr>
          <p:cNvSpPr/>
          <p:nvPr/>
        </p:nvSpPr>
        <p:spPr>
          <a:xfrm>
            <a:off x="4614863" y="2268538"/>
            <a:ext cx="2679700" cy="425450"/>
          </a:xfrm>
          <a:custGeom>
            <a:avLst/>
            <a:gdLst>
              <a:gd name="connsiteX0" fmla="*/ 1112043 w 2678906"/>
              <a:gd name="connsiteY0" fmla="*/ 178594 h 423863"/>
              <a:gd name="connsiteX1" fmla="*/ 1293018 w 2678906"/>
              <a:gd name="connsiteY1" fmla="*/ 152400 h 423863"/>
              <a:gd name="connsiteX2" fmla="*/ 1593056 w 2678906"/>
              <a:gd name="connsiteY2" fmla="*/ 126207 h 423863"/>
              <a:gd name="connsiteX3" fmla="*/ 1793081 w 2678906"/>
              <a:gd name="connsiteY3" fmla="*/ 104775 h 423863"/>
              <a:gd name="connsiteX4" fmla="*/ 1926431 w 2678906"/>
              <a:gd name="connsiteY4" fmla="*/ 90488 h 423863"/>
              <a:gd name="connsiteX5" fmla="*/ 2083593 w 2678906"/>
              <a:gd name="connsiteY5" fmla="*/ 57150 h 423863"/>
              <a:gd name="connsiteX6" fmla="*/ 2264568 w 2678906"/>
              <a:gd name="connsiteY6" fmla="*/ 16669 h 423863"/>
              <a:gd name="connsiteX7" fmla="*/ 2340768 w 2678906"/>
              <a:gd name="connsiteY7" fmla="*/ 0 h 423863"/>
              <a:gd name="connsiteX8" fmla="*/ 2419350 w 2678906"/>
              <a:gd name="connsiteY8" fmla="*/ 14288 h 423863"/>
              <a:gd name="connsiteX9" fmla="*/ 2524125 w 2678906"/>
              <a:gd name="connsiteY9" fmla="*/ 42863 h 423863"/>
              <a:gd name="connsiteX10" fmla="*/ 2600325 w 2678906"/>
              <a:gd name="connsiteY10" fmla="*/ 71438 h 423863"/>
              <a:gd name="connsiteX11" fmla="*/ 2631281 w 2678906"/>
              <a:gd name="connsiteY11" fmla="*/ 88107 h 423863"/>
              <a:gd name="connsiteX12" fmla="*/ 2655093 w 2678906"/>
              <a:gd name="connsiteY12" fmla="*/ 107157 h 423863"/>
              <a:gd name="connsiteX13" fmla="*/ 2674143 w 2678906"/>
              <a:gd name="connsiteY13" fmla="*/ 135732 h 423863"/>
              <a:gd name="connsiteX14" fmla="*/ 2678906 w 2678906"/>
              <a:gd name="connsiteY14" fmla="*/ 166688 h 423863"/>
              <a:gd name="connsiteX15" fmla="*/ 2674143 w 2678906"/>
              <a:gd name="connsiteY15" fmla="*/ 202407 h 423863"/>
              <a:gd name="connsiteX16" fmla="*/ 2662237 w 2678906"/>
              <a:gd name="connsiteY16" fmla="*/ 223838 h 423863"/>
              <a:gd name="connsiteX17" fmla="*/ 2638425 w 2678906"/>
              <a:gd name="connsiteY17" fmla="*/ 238125 h 423863"/>
              <a:gd name="connsiteX18" fmla="*/ 2605087 w 2678906"/>
              <a:gd name="connsiteY18" fmla="*/ 245269 h 423863"/>
              <a:gd name="connsiteX19" fmla="*/ 2516981 w 2678906"/>
              <a:gd name="connsiteY19" fmla="*/ 247650 h 423863"/>
              <a:gd name="connsiteX20" fmla="*/ 2331243 w 2678906"/>
              <a:gd name="connsiteY20" fmla="*/ 245269 h 423863"/>
              <a:gd name="connsiteX21" fmla="*/ 2057400 w 2678906"/>
              <a:gd name="connsiteY21" fmla="*/ 254794 h 423863"/>
              <a:gd name="connsiteX22" fmla="*/ 1802606 w 2678906"/>
              <a:gd name="connsiteY22" fmla="*/ 269082 h 423863"/>
              <a:gd name="connsiteX23" fmla="*/ 1504950 w 2678906"/>
              <a:gd name="connsiteY23" fmla="*/ 290513 h 423863"/>
              <a:gd name="connsiteX24" fmla="*/ 1288256 w 2678906"/>
              <a:gd name="connsiteY24" fmla="*/ 333375 h 423863"/>
              <a:gd name="connsiteX25" fmla="*/ 966787 w 2678906"/>
              <a:gd name="connsiteY25" fmla="*/ 369094 h 423863"/>
              <a:gd name="connsiteX26" fmla="*/ 450056 w 2678906"/>
              <a:gd name="connsiteY26" fmla="*/ 423863 h 423863"/>
              <a:gd name="connsiteX27" fmla="*/ 419100 w 2678906"/>
              <a:gd name="connsiteY27" fmla="*/ 423863 h 423863"/>
              <a:gd name="connsiteX28" fmla="*/ 373856 w 2678906"/>
              <a:gd name="connsiteY28" fmla="*/ 419100 h 423863"/>
              <a:gd name="connsiteX29" fmla="*/ 283368 w 2678906"/>
              <a:gd name="connsiteY29" fmla="*/ 383382 h 423863"/>
              <a:gd name="connsiteX30" fmla="*/ 197643 w 2678906"/>
              <a:gd name="connsiteY30" fmla="*/ 330994 h 423863"/>
              <a:gd name="connsiteX31" fmla="*/ 114300 w 2678906"/>
              <a:gd name="connsiteY31" fmla="*/ 269082 h 423863"/>
              <a:gd name="connsiteX32" fmla="*/ 76200 w 2678906"/>
              <a:gd name="connsiteY32" fmla="*/ 245269 h 423863"/>
              <a:gd name="connsiteX33" fmla="*/ 38100 w 2678906"/>
              <a:gd name="connsiteY33" fmla="*/ 216694 h 423863"/>
              <a:gd name="connsiteX34" fmla="*/ 23812 w 2678906"/>
              <a:gd name="connsiteY34" fmla="*/ 197644 h 423863"/>
              <a:gd name="connsiteX35" fmla="*/ 4762 w 2678906"/>
              <a:gd name="connsiteY35" fmla="*/ 164307 h 423863"/>
              <a:gd name="connsiteX36" fmla="*/ 0 w 2678906"/>
              <a:gd name="connsiteY36" fmla="*/ 138113 h 423863"/>
              <a:gd name="connsiteX37" fmla="*/ 2381 w 2678906"/>
              <a:gd name="connsiteY37" fmla="*/ 121444 h 423863"/>
              <a:gd name="connsiteX38" fmla="*/ 2381 w 2678906"/>
              <a:gd name="connsiteY38" fmla="*/ 121444 h 423863"/>
              <a:gd name="connsiteX39" fmla="*/ 11906 w 2678906"/>
              <a:gd name="connsiteY39" fmla="*/ 107157 h 423863"/>
              <a:gd name="connsiteX40" fmla="*/ 26193 w 2678906"/>
              <a:gd name="connsiteY40" fmla="*/ 107157 h 423863"/>
              <a:gd name="connsiteX41" fmla="*/ 47625 w 2678906"/>
              <a:gd name="connsiteY41" fmla="*/ 111919 h 423863"/>
              <a:gd name="connsiteX42" fmla="*/ 102393 w 2678906"/>
              <a:gd name="connsiteY42" fmla="*/ 135732 h 423863"/>
              <a:gd name="connsiteX43" fmla="*/ 166687 w 2678906"/>
              <a:gd name="connsiteY43" fmla="*/ 161925 h 423863"/>
              <a:gd name="connsiteX44" fmla="*/ 252412 w 2678906"/>
              <a:gd name="connsiteY44" fmla="*/ 190500 h 423863"/>
              <a:gd name="connsiteX45" fmla="*/ 347662 w 2678906"/>
              <a:gd name="connsiteY45" fmla="*/ 209550 h 423863"/>
              <a:gd name="connsiteX46" fmla="*/ 464343 w 2678906"/>
              <a:gd name="connsiteY46" fmla="*/ 221457 h 423863"/>
              <a:gd name="connsiteX47" fmla="*/ 600075 w 2678906"/>
              <a:gd name="connsiteY47" fmla="*/ 223838 h 423863"/>
              <a:gd name="connsiteX48" fmla="*/ 778668 w 2678906"/>
              <a:gd name="connsiteY48" fmla="*/ 216694 h 423863"/>
              <a:gd name="connsiteX49" fmla="*/ 1112043 w 2678906"/>
              <a:gd name="connsiteY49" fmla="*/ 178594 h 4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678906" h="423863">
                <a:moveTo>
                  <a:pt x="1112043" y="178594"/>
                </a:moveTo>
                <a:lnTo>
                  <a:pt x="1293018" y="152400"/>
                </a:lnTo>
                <a:lnTo>
                  <a:pt x="1593056" y="126207"/>
                </a:lnTo>
                <a:lnTo>
                  <a:pt x="1793081" y="104775"/>
                </a:lnTo>
                <a:lnTo>
                  <a:pt x="1926431" y="90488"/>
                </a:lnTo>
                <a:lnTo>
                  <a:pt x="2083593" y="57150"/>
                </a:lnTo>
                <a:lnTo>
                  <a:pt x="2264568" y="16669"/>
                </a:lnTo>
                <a:lnTo>
                  <a:pt x="2340768" y="0"/>
                </a:lnTo>
                <a:lnTo>
                  <a:pt x="2419350" y="14288"/>
                </a:lnTo>
                <a:lnTo>
                  <a:pt x="2524125" y="42863"/>
                </a:lnTo>
                <a:lnTo>
                  <a:pt x="2600325" y="71438"/>
                </a:lnTo>
                <a:lnTo>
                  <a:pt x="2631281" y="88107"/>
                </a:lnTo>
                <a:lnTo>
                  <a:pt x="2655093" y="107157"/>
                </a:lnTo>
                <a:lnTo>
                  <a:pt x="2674143" y="135732"/>
                </a:lnTo>
                <a:lnTo>
                  <a:pt x="2678906" y="166688"/>
                </a:lnTo>
                <a:lnTo>
                  <a:pt x="2674143" y="202407"/>
                </a:lnTo>
                <a:lnTo>
                  <a:pt x="2662237" y="223838"/>
                </a:lnTo>
                <a:lnTo>
                  <a:pt x="2638425" y="238125"/>
                </a:lnTo>
                <a:lnTo>
                  <a:pt x="2605087" y="245269"/>
                </a:lnTo>
                <a:lnTo>
                  <a:pt x="2516981" y="247650"/>
                </a:lnTo>
                <a:lnTo>
                  <a:pt x="2331243" y="245269"/>
                </a:lnTo>
                <a:lnTo>
                  <a:pt x="2057400" y="254794"/>
                </a:lnTo>
                <a:lnTo>
                  <a:pt x="1802606" y="269082"/>
                </a:lnTo>
                <a:lnTo>
                  <a:pt x="1504950" y="290513"/>
                </a:lnTo>
                <a:lnTo>
                  <a:pt x="1288256" y="333375"/>
                </a:lnTo>
                <a:lnTo>
                  <a:pt x="966787" y="369094"/>
                </a:lnTo>
                <a:lnTo>
                  <a:pt x="450056" y="423863"/>
                </a:lnTo>
                <a:lnTo>
                  <a:pt x="419100" y="423863"/>
                </a:lnTo>
                <a:lnTo>
                  <a:pt x="373856" y="419100"/>
                </a:lnTo>
                <a:lnTo>
                  <a:pt x="283368" y="383382"/>
                </a:lnTo>
                <a:lnTo>
                  <a:pt x="197643" y="330994"/>
                </a:lnTo>
                <a:lnTo>
                  <a:pt x="114300" y="269082"/>
                </a:lnTo>
                <a:lnTo>
                  <a:pt x="76200" y="245269"/>
                </a:lnTo>
                <a:lnTo>
                  <a:pt x="38100" y="216694"/>
                </a:lnTo>
                <a:lnTo>
                  <a:pt x="23812" y="197644"/>
                </a:lnTo>
                <a:lnTo>
                  <a:pt x="4762" y="164307"/>
                </a:lnTo>
                <a:lnTo>
                  <a:pt x="0" y="138113"/>
                </a:lnTo>
                <a:lnTo>
                  <a:pt x="2381" y="121444"/>
                </a:lnTo>
                <a:lnTo>
                  <a:pt x="2381" y="121444"/>
                </a:lnTo>
                <a:lnTo>
                  <a:pt x="11906" y="107157"/>
                </a:lnTo>
                <a:lnTo>
                  <a:pt x="26193" y="107157"/>
                </a:lnTo>
                <a:lnTo>
                  <a:pt x="47625" y="111919"/>
                </a:lnTo>
                <a:lnTo>
                  <a:pt x="102393" y="135732"/>
                </a:lnTo>
                <a:lnTo>
                  <a:pt x="166687" y="161925"/>
                </a:lnTo>
                <a:lnTo>
                  <a:pt x="252412" y="190500"/>
                </a:lnTo>
                <a:lnTo>
                  <a:pt x="347662" y="209550"/>
                </a:lnTo>
                <a:lnTo>
                  <a:pt x="464343" y="221457"/>
                </a:lnTo>
                <a:lnTo>
                  <a:pt x="600075" y="223838"/>
                </a:lnTo>
                <a:lnTo>
                  <a:pt x="778668" y="216694"/>
                </a:lnTo>
                <a:lnTo>
                  <a:pt x="1112043" y="178594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E4E4DECE-51DD-4F66-9F8E-304B514773CC}"/>
              </a:ext>
            </a:extLst>
          </p:cNvPr>
          <p:cNvSpPr/>
          <p:nvPr/>
        </p:nvSpPr>
        <p:spPr>
          <a:xfrm>
            <a:off x="3684589" y="2740025"/>
            <a:ext cx="4681537" cy="647700"/>
          </a:xfrm>
          <a:custGeom>
            <a:avLst/>
            <a:gdLst>
              <a:gd name="connsiteX0" fmla="*/ 1516380 w 4682490"/>
              <a:gd name="connsiteY0" fmla="*/ 293370 h 647700"/>
              <a:gd name="connsiteX1" fmla="*/ 2232660 w 4682490"/>
              <a:gd name="connsiteY1" fmla="*/ 220980 h 647700"/>
              <a:gd name="connsiteX2" fmla="*/ 2438400 w 4682490"/>
              <a:gd name="connsiteY2" fmla="*/ 179070 h 647700"/>
              <a:gd name="connsiteX3" fmla="*/ 2918460 w 4682490"/>
              <a:gd name="connsiteY3" fmla="*/ 148590 h 647700"/>
              <a:gd name="connsiteX4" fmla="*/ 3387090 w 4682490"/>
              <a:gd name="connsiteY4" fmla="*/ 118110 h 647700"/>
              <a:gd name="connsiteX5" fmla="*/ 3745230 w 4682490"/>
              <a:gd name="connsiteY5" fmla="*/ 95250 h 647700"/>
              <a:gd name="connsiteX6" fmla="*/ 3817620 w 4682490"/>
              <a:gd name="connsiteY6" fmla="*/ 91440 h 647700"/>
              <a:gd name="connsiteX7" fmla="*/ 3916680 w 4682490"/>
              <a:gd name="connsiteY7" fmla="*/ 64770 h 647700"/>
              <a:gd name="connsiteX8" fmla="*/ 4107180 w 4682490"/>
              <a:gd name="connsiteY8" fmla="*/ 19050 h 647700"/>
              <a:gd name="connsiteX9" fmla="*/ 4183380 w 4682490"/>
              <a:gd name="connsiteY9" fmla="*/ 0 h 647700"/>
              <a:gd name="connsiteX10" fmla="*/ 4225290 w 4682490"/>
              <a:gd name="connsiteY10" fmla="*/ 7620 h 647700"/>
              <a:gd name="connsiteX11" fmla="*/ 4423410 w 4682490"/>
              <a:gd name="connsiteY11" fmla="*/ 68580 h 647700"/>
              <a:gd name="connsiteX12" fmla="*/ 4530090 w 4682490"/>
              <a:gd name="connsiteY12" fmla="*/ 106680 h 647700"/>
              <a:gd name="connsiteX13" fmla="*/ 4629150 w 4682490"/>
              <a:gd name="connsiteY13" fmla="*/ 156210 h 647700"/>
              <a:gd name="connsiteX14" fmla="*/ 4659630 w 4682490"/>
              <a:gd name="connsiteY14" fmla="*/ 179070 h 647700"/>
              <a:gd name="connsiteX15" fmla="*/ 4674870 w 4682490"/>
              <a:gd name="connsiteY15" fmla="*/ 194310 h 647700"/>
              <a:gd name="connsiteX16" fmla="*/ 4678680 w 4682490"/>
              <a:gd name="connsiteY16" fmla="*/ 201930 h 647700"/>
              <a:gd name="connsiteX17" fmla="*/ 4682490 w 4682490"/>
              <a:gd name="connsiteY17" fmla="*/ 217170 h 647700"/>
              <a:gd name="connsiteX18" fmla="*/ 4682490 w 4682490"/>
              <a:gd name="connsiteY18" fmla="*/ 243840 h 647700"/>
              <a:gd name="connsiteX19" fmla="*/ 4671060 w 4682490"/>
              <a:gd name="connsiteY19" fmla="*/ 281940 h 647700"/>
              <a:gd name="connsiteX20" fmla="*/ 4655820 w 4682490"/>
              <a:gd name="connsiteY20" fmla="*/ 304800 h 647700"/>
              <a:gd name="connsiteX21" fmla="*/ 4617720 w 4682490"/>
              <a:gd name="connsiteY21" fmla="*/ 327660 h 647700"/>
              <a:gd name="connsiteX22" fmla="*/ 4587240 w 4682490"/>
              <a:gd name="connsiteY22" fmla="*/ 335280 h 647700"/>
              <a:gd name="connsiteX23" fmla="*/ 4499610 w 4682490"/>
              <a:gd name="connsiteY23" fmla="*/ 327660 h 647700"/>
              <a:gd name="connsiteX24" fmla="*/ 4251960 w 4682490"/>
              <a:gd name="connsiteY24" fmla="*/ 308610 h 647700"/>
              <a:gd name="connsiteX25" fmla="*/ 3962400 w 4682490"/>
              <a:gd name="connsiteY25" fmla="*/ 293370 h 647700"/>
              <a:gd name="connsiteX26" fmla="*/ 3467100 w 4682490"/>
              <a:gd name="connsiteY26" fmla="*/ 289560 h 647700"/>
              <a:gd name="connsiteX27" fmla="*/ 2933700 w 4682490"/>
              <a:gd name="connsiteY27" fmla="*/ 308610 h 647700"/>
              <a:gd name="connsiteX28" fmla="*/ 2586990 w 4682490"/>
              <a:gd name="connsiteY28" fmla="*/ 331470 h 647700"/>
              <a:gd name="connsiteX29" fmla="*/ 2221230 w 4682490"/>
              <a:gd name="connsiteY29" fmla="*/ 358140 h 647700"/>
              <a:gd name="connsiteX30" fmla="*/ 1905000 w 4682490"/>
              <a:gd name="connsiteY30" fmla="*/ 407670 h 647700"/>
              <a:gd name="connsiteX31" fmla="*/ 1584960 w 4682490"/>
              <a:gd name="connsiteY31" fmla="*/ 453390 h 647700"/>
              <a:gd name="connsiteX32" fmla="*/ 1276350 w 4682490"/>
              <a:gd name="connsiteY32" fmla="*/ 502920 h 647700"/>
              <a:gd name="connsiteX33" fmla="*/ 994410 w 4682490"/>
              <a:gd name="connsiteY33" fmla="*/ 552450 h 647700"/>
              <a:gd name="connsiteX34" fmla="*/ 819150 w 4682490"/>
              <a:gd name="connsiteY34" fmla="*/ 590550 h 647700"/>
              <a:gd name="connsiteX35" fmla="*/ 674370 w 4682490"/>
              <a:gd name="connsiteY35" fmla="*/ 624840 h 647700"/>
              <a:gd name="connsiteX36" fmla="*/ 579120 w 4682490"/>
              <a:gd name="connsiteY36" fmla="*/ 643890 h 647700"/>
              <a:gd name="connsiteX37" fmla="*/ 533400 w 4682490"/>
              <a:gd name="connsiteY37" fmla="*/ 647700 h 647700"/>
              <a:gd name="connsiteX38" fmla="*/ 461010 w 4682490"/>
              <a:gd name="connsiteY38" fmla="*/ 636270 h 647700"/>
              <a:gd name="connsiteX39" fmla="*/ 377190 w 4682490"/>
              <a:gd name="connsiteY39" fmla="*/ 609600 h 647700"/>
              <a:gd name="connsiteX40" fmla="*/ 259080 w 4682490"/>
              <a:gd name="connsiteY40" fmla="*/ 548640 h 647700"/>
              <a:gd name="connsiteX41" fmla="*/ 179070 w 4682490"/>
              <a:gd name="connsiteY41" fmla="*/ 491490 h 647700"/>
              <a:gd name="connsiteX42" fmla="*/ 114300 w 4682490"/>
              <a:gd name="connsiteY42" fmla="*/ 434340 h 647700"/>
              <a:gd name="connsiteX43" fmla="*/ 53340 w 4682490"/>
              <a:gd name="connsiteY43" fmla="*/ 373380 h 647700"/>
              <a:gd name="connsiteX44" fmla="*/ 22860 w 4682490"/>
              <a:gd name="connsiteY44" fmla="*/ 342900 h 647700"/>
              <a:gd name="connsiteX45" fmla="*/ 11430 w 4682490"/>
              <a:gd name="connsiteY45" fmla="*/ 323850 h 647700"/>
              <a:gd name="connsiteX46" fmla="*/ 0 w 4682490"/>
              <a:gd name="connsiteY46" fmla="*/ 297180 h 647700"/>
              <a:gd name="connsiteX47" fmla="*/ 3810 w 4682490"/>
              <a:gd name="connsiteY47" fmla="*/ 278130 h 647700"/>
              <a:gd name="connsiteX48" fmla="*/ 19050 w 4682490"/>
              <a:gd name="connsiteY48" fmla="*/ 274320 h 647700"/>
              <a:gd name="connsiteX49" fmla="*/ 45720 w 4682490"/>
              <a:gd name="connsiteY49" fmla="*/ 281940 h 647700"/>
              <a:gd name="connsiteX50" fmla="*/ 91440 w 4682490"/>
              <a:gd name="connsiteY50" fmla="*/ 304800 h 647700"/>
              <a:gd name="connsiteX51" fmla="*/ 179070 w 4682490"/>
              <a:gd name="connsiteY51" fmla="*/ 335280 h 647700"/>
              <a:gd name="connsiteX52" fmla="*/ 274320 w 4682490"/>
              <a:gd name="connsiteY52" fmla="*/ 358140 h 647700"/>
              <a:gd name="connsiteX53" fmla="*/ 346710 w 4682490"/>
              <a:gd name="connsiteY53" fmla="*/ 369570 h 647700"/>
              <a:gd name="connsiteX54" fmla="*/ 441960 w 4682490"/>
              <a:gd name="connsiteY54" fmla="*/ 377190 h 647700"/>
              <a:gd name="connsiteX55" fmla="*/ 552450 w 4682490"/>
              <a:gd name="connsiteY55" fmla="*/ 381000 h 647700"/>
              <a:gd name="connsiteX56" fmla="*/ 895350 w 4682490"/>
              <a:gd name="connsiteY56" fmla="*/ 354330 h 647700"/>
              <a:gd name="connsiteX57" fmla="*/ 1516380 w 4682490"/>
              <a:gd name="connsiteY57" fmla="*/ 293370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682490" h="647700">
                <a:moveTo>
                  <a:pt x="1516380" y="293370"/>
                </a:moveTo>
                <a:lnTo>
                  <a:pt x="2232660" y="220980"/>
                </a:lnTo>
                <a:lnTo>
                  <a:pt x="2438400" y="179070"/>
                </a:lnTo>
                <a:lnTo>
                  <a:pt x="2918460" y="148590"/>
                </a:lnTo>
                <a:lnTo>
                  <a:pt x="3387090" y="118110"/>
                </a:lnTo>
                <a:lnTo>
                  <a:pt x="3745230" y="95250"/>
                </a:lnTo>
                <a:lnTo>
                  <a:pt x="3817620" y="91440"/>
                </a:lnTo>
                <a:lnTo>
                  <a:pt x="3916680" y="64770"/>
                </a:lnTo>
                <a:lnTo>
                  <a:pt x="4107180" y="19050"/>
                </a:lnTo>
                <a:lnTo>
                  <a:pt x="4183380" y="0"/>
                </a:lnTo>
                <a:lnTo>
                  <a:pt x="4225290" y="7620"/>
                </a:lnTo>
                <a:lnTo>
                  <a:pt x="4423410" y="68580"/>
                </a:lnTo>
                <a:lnTo>
                  <a:pt x="4530090" y="106680"/>
                </a:lnTo>
                <a:lnTo>
                  <a:pt x="4629150" y="156210"/>
                </a:lnTo>
                <a:lnTo>
                  <a:pt x="4659630" y="179070"/>
                </a:lnTo>
                <a:lnTo>
                  <a:pt x="4674870" y="194310"/>
                </a:lnTo>
                <a:lnTo>
                  <a:pt x="4678680" y="201930"/>
                </a:lnTo>
                <a:lnTo>
                  <a:pt x="4682490" y="217170"/>
                </a:lnTo>
                <a:lnTo>
                  <a:pt x="4682490" y="243840"/>
                </a:lnTo>
                <a:lnTo>
                  <a:pt x="4671060" y="281940"/>
                </a:lnTo>
                <a:lnTo>
                  <a:pt x="4655820" y="304800"/>
                </a:lnTo>
                <a:lnTo>
                  <a:pt x="4617720" y="327660"/>
                </a:lnTo>
                <a:lnTo>
                  <a:pt x="4587240" y="335280"/>
                </a:lnTo>
                <a:lnTo>
                  <a:pt x="4499610" y="327660"/>
                </a:lnTo>
                <a:lnTo>
                  <a:pt x="4251960" y="308610"/>
                </a:lnTo>
                <a:lnTo>
                  <a:pt x="3962400" y="293370"/>
                </a:lnTo>
                <a:lnTo>
                  <a:pt x="3467100" y="289560"/>
                </a:lnTo>
                <a:lnTo>
                  <a:pt x="2933700" y="308610"/>
                </a:lnTo>
                <a:lnTo>
                  <a:pt x="2586990" y="331470"/>
                </a:lnTo>
                <a:lnTo>
                  <a:pt x="2221230" y="358140"/>
                </a:lnTo>
                <a:lnTo>
                  <a:pt x="1905000" y="407670"/>
                </a:lnTo>
                <a:lnTo>
                  <a:pt x="1584960" y="453390"/>
                </a:lnTo>
                <a:lnTo>
                  <a:pt x="1276350" y="502920"/>
                </a:lnTo>
                <a:lnTo>
                  <a:pt x="994410" y="552450"/>
                </a:lnTo>
                <a:lnTo>
                  <a:pt x="819150" y="590550"/>
                </a:lnTo>
                <a:lnTo>
                  <a:pt x="674370" y="624840"/>
                </a:lnTo>
                <a:lnTo>
                  <a:pt x="579120" y="643890"/>
                </a:lnTo>
                <a:lnTo>
                  <a:pt x="533400" y="647700"/>
                </a:lnTo>
                <a:lnTo>
                  <a:pt x="461010" y="636270"/>
                </a:lnTo>
                <a:lnTo>
                  <a:pt x="377190" y="609600"/>
                </a:lnTo>
                <a:lnTo>
                  <a:pt x="259080" y="548640"/>
                </a:lnTo>
                <a:lnTo>
                  <a:pt x="179070" y="491490"/>
                </a:lnTo>
                <a:lnTo>
                  <a:pt x="114300" y="434340"/>
                </a:lnTo>
                <a:lnTo>
                  <a:pt x="53340" y="373380"/>
                </a:lnTo>
                <a:lnTo>
                  <a:pt x="22860" y="342900"/>
                </a:lnTo>
                <a:lnTo>
                  <a:pt x="11430" y="323850"/>
                </a:lnTo>
                <a:lnTo>
                  <a:pt x="0" y="297180"/>
                </a:lnTo>
                <a:lnTo>
                  <a:pt x="3810" y="278130"/>
                </a:lnTo>
                <a:lnTo>
                  <a:pt x="19050" y="274320"/>
                </a:lnTo>
                <a:lnTo>
                  <a:pt x="45720" y="281940"/>
                </a:lnTo>
                <a:lnTo>
                  <a:pt x="91440" y="304800"/>
                </a:lnTo>
                <a:lnTo>
                  <a:pt x="179070" y="335280"/>
                </a:lnTo>
                <a:lnTo>
                  <a:pt x="274320" y="358140"/>
                </a:lnTo>
                <a:lnTo>
                  <a:pt x="346710" y="369570"/>
                </a:lnTo>
                <a:lnTo>
                  <a:pt x="441960" y="377190"/>
                </a:lnTo>
                <a:lnTo>
                  <a:pt x="552450" y="381000"/>
                </a:lnTo>
                <a:lnTo>
                  <a:pt x="895350" y="354330"/>
                </a:lnTo>
                <a:lnTo>
                  <a:pt x="1516380" y="293370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7506DAD-056A-4375-A8FE-ADD5C9A2902F}"/>
              </a:ext>
            </a:extLst>
          </p:cNvPr>
          <p:cNvSpPr/>
          <p:nvPr/>
        </p:nvSpPr>
        <p:spPr>
          <a:xfrm>
            <a:off x="5072064" y="3043239"/>
            <a:ext cx="947737" cy="828675"/>
          </a:xfrm>
          <a:custGeom>
            <a:avLst/>
            <a:gdLst>
              <a:gd name="connsiteX0" fmla="*/ 604837 w 947737"/>
              <a:gd name="connsiteY0" fmla="*/ 476250 h 828675"/>
              <a:gd name="connsiteX1" fmla="*/ 804862 w 947737"/>
              <a:gd name="connsiteY1" fmla="*/ 300037 h 828675"/>
              <a:gd name="connsiteX2" fmla="*/ 873918 w 947737"/>
              <a:gd name="connsiteY2" fmla="*/ 242887 h 828675"/>
              <a:gd name="connsiteX3" fmla="*/ 909637 w 947737"/>
              <a:gd name="connsiteY3" fmla="*/ 214312 h 828675"/>
              <a:gd name="connsiteX4" fmla="*/ 935831 w 947737"/>
              <a:gd name="connsiteY4" fmla="*/ 188118 h 828675"/>
              <a:gd name="connsiteX5" fmla="*/ 947737 w 947737"/>
              <a:gd name="connsiteY5" fmla="*/ 166687 h 828675"/>
              <a:gd name="connsiteX6" fmla="*/ 947737 w 947737"/>
              <a:gd name="connsiteY6" fmla="*/ 157162 h 828675"/>
              <a:gd name="connsiteX7" fmla="*/ 938212 w 947737"/>
              <a:gd name="connsiteY7" fmla="*/ 140493 h 828675"/>
              <a:gd name="connsiteX8" fmla="*/ 909637 w 947737"/>
              <a:gd name="connsiteY8" fmla="*/ 107156 h 828675"/>
              <a:gd name="connsiteX9" fmla="*/ 873918 w 947737"/>
              <a:gd name="connsiteY9" fmla="*/ 59531 h 828675"/>
              <a:gd name="connsiteX10" fmla="*/ 833437 w 947737"/>
              <a:gd name="connsiteY10" fmla="*/ 14287 h 828675"/>
              <a:gd name="connsiteX11" fmla="*/ 828675 w 947737"/>
              <a:gd name="connsiteY11" fmla="*/ 0 h 828675"/>
              <a:gd name="connsiteX12" fmla="*/ 528637 w 947737"/>
              <a:gd name="connsiteY12" fmla="*/ 66675 h 828675"/>
              <a:gd name="connsiteX13" fmla="*/ 583406 w 947737"/>
              <a:gd name="connsiteY13" fmla="*/ 102393 h 828675"/>
              <a:gd name="connsiteX14" fmla="*/ 592931 w 947737"/>
              <a:gd name="connsiteY14" fmla="*/ 119062 h 828675"/>
              <a:gd name="connsiteX15" fmla="*/ 600075 w 947737"/>
              <a:gd name="connsiteY15" fmla="*/ 145256 h 828675"/>
              <a:gd name="connsiteX16" fmla="*/ 597693 w 947737"/>
              <a:gd name="connsiteY16" fmla="*/ 166687 h 828675"/>
              <a:gd name="connsiteX17" fmla="*/ 585787 w 947737"/>
              <a:gd name="connsiteY17" fmla="*/ 192881 h 828675"/>
              <a:gd name="connsiteX18" fmla="*/ 547687 w 947737"/>
              <a:gd name="connsiteY18" fmla="*/ 242887 h 828675"/>
              <a:gd name="connsiteX19" fmla="*/ 461962 w 947737"/>
              <a:gd name="connsiteY19" fmla="*/ 350043 h 828675"/>
              <a:gd name="connsiteX20" fmla="*/ 347662 w 947737"/>
              <a:gd name="connsiteY20" fmla="*/ 469106 h 828675"/>
              <a:gd name="connsiteX21" fmla="*/ 247650 w 947737"/>
              <a:gd name="connsiteY21" fmla="*/ 561975 h 828675"/>
              <a:gd name="connsiteX22" fmla="*/ 130968 w 947737"/>
              <a:gd name="connsiteY22" fmla="*/ 659606 h 828675"/>
              <a:gd name="connsiteX23" fmla="*/ 14287 w 947737"/>
              <a:gd name="connsiteY23" fmla="*/ 742950 h 828675"/>
              <a:gd name="connsiteX24" fmla="*/ 4762 w 947737"/>
              <a:gd name="connsiteY24" fmla="*/ 762000 h 828675"/>
              <a:gd name="connsiteX25" fmla="*/ 0 w 947737"/>
              <a:gd name="connsiteY25" fmla="*/ 802481 h 828675"/>
              <a:gd name="connsiteX26" fmla="*/ 171450 w 947737"/>
              <a:gd name="connsiteY26" fmla="*/ 828675 h 828675"/>
              <a:gd name="connsiteX27" fmla="*/ 383381 w 947737"/>
              <a:gd name="connsiteY27" fmla="*/ 664368 h 828675"/>
              <a:gd name="connsiteX28" fmla="*/ 604837 w 947737"/>
              <a:gd name="connsiteY28" fmla="*/ 476250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47737" h="828675">
                <a:moveTo>
                  <a:pt x="604837" y="476250"/>
                </a:moveTo>
                <a:lnTo>
                  <a:pt x="804862" y="300037"/>
                </a:lnTo>
                <a:lnTo>
                  <a:pt x="873918" y="242887"/>
                </a:lnTo>
                <a:lnTo>
                  <a:pt x="909637" y="214312"/>
                </a:lnTo>
                <a:lnTo>
                  <a:pt x="935831" y="188118"/>
                </a:lnTo>
                <a:lnTo>
                  <a:pt x="947737" y="166687"/>
                </a:lnTo>
                <a:lnTo>
                  <a:pt x="947737" y="157162"/>
                </a:lnTo>
                <a:lnTo>
                  <a:pt x="938212" y="140493"/>
                </a:lnTo>
                <a:lnTo>
                  <a:pt x="909637" y="107156"/>
                </a:lnTo>
                <a:lnTo>
                  <a:pt x="873918" y="59531"/>
                </a:lnTo>
                <a:lnTo>
                  <a:pt x="833437" y="14287"/>
                </a:lnTo>
                <a:lnTo>
                  <a:pt x="828675" y="0"/>
                </a:lnTo>
                <a:lnTo>
                  <a:pt x="528637" y="66675"/>
                </a:lnTo>
                <a:lnTo>
                  <a:pt x="583406" y="102393"/>
                </a:lnTo>
                <a:lnTo>
                  <a:pt x="592931" y="119062"/>
                </a:lnTo>
                <a:lnTo>
                  <a:pt x="600075" y="145256"/>
                </a:lnTo>
                <a:lnTo>
                  <a:pt x="597693" y="166687"/>
                </a:lnTo>
                <a:lnTo>
                  <a:pt x="585787" y="192881"/>
                </a:lnTo>
                <a:lnTo>
                  <a:pt x="547687" y="242887"/>
                </a:lnTo>
                <a:lnTo>
                  <a:pt x="461962" y="350043"/>
                </a:lnTo>
                <a:lnTo>
                  <a:pt x="347662" y="469106"/>
                </a:lnTo>
                <a:lnTo>
                  <a:pt x="247650" y="561975"/>
                </a:lnTo>
                <a:lnTo>
                  <a:pt x="130968" y="659606"/>
                </a:lnTo>
                <a:lnTo>
                  <a:pt x="14287" y="742950"/>
                </a:lnTo>
                <a:lnTo>
                  <a:pt x="4762" y="762000"/>
                </a:lnTo>
                <a:lnTo>
                  <a:pt x="0" y="802481"/>
                </a:lnTo>
                <a:lnTo>
                  <a:pt x="171450" y="828675"/>
                </a:lnTo>
                <a:lnTo>
                  <a:pt x="383381" y="664368"/>
                </a:lnTo>
                <a:lnTo>
                  <a:pt x="604837" y="47625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96926A33-6A25-4586-817C-B79A4D1F7798}"/>
              </a:ext>
            </a:extLst>
          </p:cNvPr>
          <p:cNvSpPr/>
          <p:nvPr/>
        </p:nvSpPr>
        <p:spPr>
          <a:xfrm>
            <a:off x="5072064" y="3763964"/>
            <a:ext cx="784225" cy="350837"/>
          </a:xfrm>
          <a:custGeom>
            <a:avLst/>
            <a:gdLst>
              <a:gd name="connsiteX0" fmla="*/ 519112 w 783431"/>
              <a:gd name="connsiteY0" fmla="*/ 123825 h 350044"/>
              <a:gd name="connsiteX1" fmla="*/ 445293 w 783431"/>
              <a:gd name="connsiteY1" fmla="*/ 88107 h 350044"/>
              <a:gd name="connsiteX2" fmla="*/ 361950 w 783431"/>
              <a:gd name="connsiteY2" fmla="*/ 52388 h 350044"/>
              <a:gd name="connsiteX3" fmla="*/ 307181 w 783431"/>
              <a:gd name="connsiteY3" fmla="*/ 30957 h 350044"/>
              <a:gd name="connsiteX4" fmla="*/ 211931 w 783431"/>
              <a:gd name="connsiteY4" fmla="*/ 0 h 350044"/>
              <a:gd name="connsiteX5" fmla="*/ 16668 w 783431"/>
              <a:gd name="connsiteY5" fmla="*/ 23813 h 350044"/>
              <a:gd name="connsiteX6" fmla="*/ 4762 w 783431"/>
              <a:gd name="connsiteY6" fmla="*/ 54769 h 350044"/>
              <a:gd name="connsiteX7" fmla="*/ 0 w 783431"/>
              <a:gd name="connsiteY7" fmla="*/ 88107 h 350044"/>
              <a:gd name="connsiteX8" fmla="*/ 7143 w 783431"/>
              <a:gd name="connsiteY8" fmla="*/ 133350 h 350044"/>
              <a:gd name="connsiteX9" fmla="*/ 19050 w 783431"/>
              <a:gd name="connsiteY9" fmla="*/ 171450 h 350044"/>
              <a:gd name="connsiteX10" fmla="*/ 35718 w 783431"/>
              <a:gd name="connsiteY10" fmla="*/ 197644 h 350044"/>
              <a:gd name="connsiteX11" fmla="*/ 45243 w 783431"/>
              <a:gd name="connsiteY11" fmla="*/ 207169 h 350044"/>
              <a:gd name="connsiteX12" fmla="*/ 66675 w 783431"/>
              <a:gd name="connsiteY12" fmla="*/ 219075 h 350044"/>
              <a:gd name="connsiteX13" fmla="*/ 92868 w 783431"/>
              <a:gd name="connsiteY13" fmla="*/ 223838 h 350044"/>
              <a:gd name="connsiteX14" fmla="*/ 154781 w 783431"/>
              <a:gd name="connsiteY14" fmla="*/ 228600 h 350044"/>
              <a:gd name="connsiteX15" fmla="*/ 342900 w 783431"/>
              <a:gd name="connsiteY15" fmla="*/ 257175 h 350044"/>
              <a:gd name="connsiteX16" fmla="*/ 526256 w 783431"/>
              <a:gd name="connsiteY16" fmla="*/ 297657 h 350044"/>
              <a:gd name="connsiteX17" fmla="*/ 711993 w 783431"/>
              <a:gd name="connsiteY17" fmla="*/ 350044 h 350044"/>
              <a:gd name="connsiteX18" fmla="*/ 783431 w 783431"/>
              <a:gd name="connsiteY18" fmla="*/ 300038 h 350044"/>
              <a:gd name="connsiteX19" fmla="*/ 676275 w 783431"/>
              <a:gd name="connsiteY19" fmla="*/ 221457 h 350044"/>
              <a:gd name="connsiteX20" fmla="*/ 519112 w 783431"/>
              <a:gd name="connsiteY20" fmla="*/ 123825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83431" h="350044">
                <a:moveTo>
                  <a:pt x="519112" y="123825"/>
                </a:moveTo>
                <a:lnTo>
                  <a:pt x="445293" y="88107"/>
                </a:lnTo>
                <a:lnTo>
                  <a:pt x="361950" y="52388"/>
                </a:lnTo>
                <a:lnTo>
                  <a:pt x="307181" y="30957"/>
                </a:lnTo>
                <a:lnTo>
                  <a:pt x="211931" y="0"/>
                </a:lnTo>
                <a:lnTo>
                  <a:pt x="16668" y="23813"/>
                </a:lnTo>
                <a:lnTo>
                  <a:pt x="4762" y="54769"/>
                </a:lnTo>
                <a:lnTo>
                  <a:pt x="0" y="88107"/>
                </a:lnTo>
                <a:lnTo>
                  <a:pt x="7143" y="133350"/>
                </a:lnTo>
                <a:lnTo>
                  <a:pt x="19050" y="171450"/>
                </a:lnTo>
                <a:lnTo>
                  <a:pt x="35718" y="197644"/>
                </a:lnTo>
                <a:lnTo>
                  <a:pt x="45243" y="207169"/>
                </a:lnTo>
                <a:lnTo>
                  <a:pt x="66675" y="219075"/>
                </a:lnTo>
                <a:lnTo>
                  <a:pt x="92868" y="223838"/>
                </a:lnTo>
                <a:lnTo>
                  <a:pt x="154781" y="228600"/>
                </a:lnTo>
                <a:lnTo>
                  <a:pt x="342900" y="257175"/>
                </a:lnTo>
                <a:lnTo>
                  <a:pt x="526256" y="297657"/>
                </a:lnTo>
                <a:lnTo>
                  <a:pt x="711993" y="350044"/>
                </a:lnTo>
                <a:lnTo>
                  <a:pt x="783431" y="300038"/>
                </a:lnTo>
                <a:lnTo>
                  <a:pt x="676275" y="221457"/>
                </a:lnTo>
                <a:lnTo>
                  <a:pt x="519112" y="1238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96FA1640-C214-4006-885D-F26FD556F6E8}"/>
              </a:ext>
            </a:extLst>
          </p:cNvPr>
          <p:cNvSpPr/>
          <p:nvPr/>
        </p:nvSpPr>
        <p:spPr>
          <a:xfrm>
            <a:off x="4951413" y="3141664"/>
            <a:ext cx="1892300" cy="1582737"/>
          </a:xfrm>
          <a:custGeom>
            <a:avLst/>
            <a:gdLst>
              <a:gd name="connsiteX0" fmla="*/ 1183481 w 1893094"/>
              <a:gd name="connsiteY0" fmla="*/ 538162 h 1583531"/>
              <a:gd name="connsiteX1" fmla="*/ 942975 w 1893094"/>
              <a:gd name="connsiteY1" fmla="*/ 733425 h 1583531"/>
              <a:gd name="connsiteX2" fmla="*/ 785812 w 1893094"/>
              <a:gd name="connsiteY2" fmla="*/ 862012 h 1583531"/>
              <a:gd name="connsiteX3" fmla="*/ 723900 w 1893094"/>
              <a:gd name="connsiteY3" fmla="*/ 931069 h 1583531"/>
              <a:gd name="connsiteX4" fmla="*/ 519112 w 1893094"/>
              <a:gd name="connsiteY4" fmla="*/ 1088231 h 1583531"/>
              <a:gd name="connsiteX5" fmla="*/ 247650 w 1893094"/>
              <a:gd name="connsiteY5" fmla="*/ 1297781 h 1583531"/>
              <a:gd name="connsiteX6" fmla="*/ 38100 w 1893094"/>
              <a:gd name="connsiteY6" fmla="*/ 1464469 h 1583531"/>
              <a:gd name="connsiteX7" fmla="*/ 4762 w 1893094"/>
              <a:gd name="connsiteY7" fmla="*/ 1490662 h 1583531"/>
              <a:gd name="connsiteX8" fmla="*/ 0 w 1893094"/>
              <a:gd name="connsiteY8" fmla="*/ 1502569 h 1583531"/>
              <a:gd name="connsiteX9" fmla="*/ 0 w 1893094"/>
              <a:gd name="connsiteY9" fmla="*/ 1528762 h 1583531"/>
              <a:gd name="connsiteX10" fmla="*/ 9525 w 1893094"/>
              <a:gd name="connsiteY10" fmla="*/ 1583531 h 1583531"/>
              <a:gd name="connsiteX11" fmla="*/ 135731 w 1893094"/>
              <a:gd name="connsiteY11" fmla="*/ 1547812 h 1583531"/>
              <a:gd name="connsiteX12" fmla="*/ 271462 w 1893094"/>
              <a:gd name="connsiteY12" fmla="*/ 1435894 h 1583531"/>
              <a:gd name="connsiteX13" fmla="*/ 469106 w 1893094"/>
              <a:gd name="connsiteY13" fmla="*/ 1300162 h 1583531"/>
              <a:gd name="connsiteX14" fmla="*/ 790575 w 1893094"/>
              <a:gd name="connsiteY14" fmla="*/ 1083469 h 1583531"/>
              <a:gd name="connsiteX15" fmla="*/ 1081087 w 1893094"/>
              <a:gd name="connsiteY15" fmla="*/ 885825 h 1583531"/>
              <a:gd name="connsiteX16" fmla="*/ 1314450 w 1893094"/>
              <a:gd name="connsiteY16" fmla="*/ 721519 h 1583531"/>
              <a:gd name="connsiteX17" fmla="*/ 1457325 w 1893094"/>
              <a:gd name="connsiteY17" fmla="*/ 621506 h 1583531"/>
              <a:gd name="connsiteX18" fmla="*/ 1597819 w 1893094"/>
              <a:gd name="connsiteY18" fmla="*/ 521494 h 1583531"/>
              <a:gd name="connsiteX19" fmla="*/ 1685925 w 1893094"/>
              <a:gd name="connsiteY19" fmla="*/ 461962 h 1583531"/>
              <a:gd name="connsiteX20" fmla="*/ 1759744 w 1893094"/>
              <a:gd name="connsiteY20" fmla="*/ 414337 h 1583531"/>
              <a:gd name="connsiteX21" fmla="*/ 1809750 w 1893094"/>
              <a:gd name="connsiteY21" fmla="*/ 385762 h 1583531"/>
              <a:gd name="connsiteX22" fmla="*/ 1852612 w 1893094"/>
              <a:gd name="connsiteY22" fmla="*/ 366712 h 1583531"/>
              <a:gd name="connsiteX23" fmla="*/ 1874044 w 1893094"/>
              <a:gd name="connsiteY23" fmla="*/ 359569 h 1583531"/>
              <a:gd name="connsiteX24" fmla="*/ 1883569 w 1893094"/>
              <a:gd name="connsiteY24" fmla="*/ 352425 h 1583531"/>
              <a:gd name="connsiteX25" fmla="*/ 1893094 w 1893094"/>
              <a:gd name="connsiteY25" fmla="*/ 333375 h 1583531"/>
              <a:gd name="connsiteX26" fmla="*/ 1893094 w 1893094"/>
              <a:gd name="connsiteY26" fmla="*/ 314325 h 1583531"/>
              <a:gd name="connsiteX27" fmla="*/ 1893094 w 1893094"/>
              <a:gd name="connsiteY27" fmla="*/ 285750 h 1583531"/>
              <a:gd name="connsiteX28" fmla="*/ 1878806 w 1893094"/>
              <a:gd name="connsiteY28" fmla="*/ 245269 h 1583531"/>
              <a:gd name="connsiteX29" fmla="*/ 1857375 w 1893094"/>
              <a:gd name="connsiteY29" fmla="*/ 202406 h 1583531"/>
              <a:gd name="connsiteX30" fmla="*/ 1819275 w 1893094"/>
              <a:gd name="connsiteY30" fmla="*/ 161925 h 1583531"/>
              <a:gd name="connsiteX31" fmla="*/ 1747837 w 1893094"/>
              <a:gd name="connsiteY31" fmla="*/ 95250 h 1583531"/>
              <a:gd name="connsiteX32" fmla="*/ 1704975 w 1893094"/>
              <a:gd name="connsiteY32" fmla="*/ 64294 h 1583531"/>
              <a:gd name="connsiteX33" fmla="*/ 1662112 w 1893094"/>
              <a:gd name="connsiteY33" fmla="*/ 38100 h 1583531"/>
              <a:gd name="connsiteX34" fmla="*/ 1614487 w 1893094"/>
              <a:gd name="connsiteY34" fmla="*/ 16669 h 1583531"/>
              <a:gd name="connsiteX35" fmla="*/ 1564481 w 1893094"/>
              <a:gd name="connsiteY35" fmla="*/ 2381 h 1583531"/>
              <a:gd name="connsiteX36" fmla="*/ 1543050 w 1893094"/>
              <a:gd name="connsiteY36" fmla="*/ 0 h 1583531"/>
              <a:gd name="connsiteX37" fmla="*/ 1526381 w 1893094"/>
              <a:gd name="connsiteY37" fmla="*/ 0 h 1583531"/>
              <a:gd name="connsiteX38" fmla="*/ 1519237 w 1893094"/>
              <a:gd name="connsiteY38" fmla="*/ 4762 h 1583531"/>
              <a:gd name="connsiteX39" fmla="*/ 1521619 w 1893094"/>
              <a:gd name="connsiteY39" fmla="*/ 30956 h 1583531"/>
              <a:gd name="connsiteX40" fmla="*/ 1528762 w 1893094"/>
              <a:gd name="connsiteY40" fmla="*/ 78581 h 1583531"/>
              <a:gd name="connsiteX41" fmla="*/ 1538287 w 1893094"/>
              <a:gd name="connsiteY41" fmla="*/ 126206 h 1583531"/>
              <a:gd name="connsiteX42" fmla="*/ 1538287 w 1893094"/>
              <a:gd name="connsiteY42" fmla="*/ 147637 h 1583531"/>
              <a:gd name="connsiteX43" fmla="*/ 1528762 w 1893094"/>
              <a:gd name="connsiteY43" fmla="*/ 192881 h 1583531"/>
              <a:gd name="connsiteX44" fmla="*/ 1507331 w 1893094"/>
              <a:gd name="connsiteY44" fmla="*/ 235744 h 1583531"/>
              <a:gd name="connsiteX45" fmla="*/ 1478756 w 1893094"/>
              <a:gd name="connsiteY45" fmla="*/ 280987 h 1583531"/>
              <a:gd name="connsiteX46" fmla="*/ 1433512 w 1893094"/>
              <a:gd name="connsiteY46" fmla="*/ 330994 h 1583531"/>
              <a:gd name="connsiteX47" fmla="*/ 1371600 w 1893094"/>
              <a:gd name="connsiteY47" fmla="*/ 392906 h 1583531"/>
              <a:gd name="connsiteX48" fmla="*/ 1235869 w 1893094"/>
              <a:gd name="connsiteY48" fmla="*/ 502444 h 1583531"/>
              <a:gd name="connsiteX49" fmla="*/ 1183481 w 1893094"/>
              <a:gd name="connsiteY49" fmla="*/ 538162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93094" h="1583531">
                <a:moveTo>
                  <a:pt x="1183481" y="538162"/>
                </a:moveTo>
                <a:lnTo>
                  <a:pt x="942975" y="733425"/>
                </a:lnTo>
                <a:lnTo>
                  <a:pt x="785812" y="862012"/>
                </a:lnTo>
                <a:lnTo>
                  <a:pt x="723900" y="931069"/>
                </a:lnTo>
                <a:lnTo>
                  <a:pt x="519112" y="1088231"/>
                </a:lnTo>
                <a:lnTo>
                  <a:pt x="247650" y="1297781"/>
                </a:lnTo>
                <a:lnTo>
                  <a:pt x="38100" y="1464469"/>
                </a:lnTo>
                <a:lnTo>
                  <a:pt x="4762" y="1490662"/>
                </a:lnTo>
                <a:lnTo>
                  <a:pt x="0" y="1502569"/>
                </a:lnTo>
                <a:lnTo>
                  <a:pt x="0" y="1528762"/>
                </a:lnTo>
                <a:lnTo>
                  <a:pt x="9525" y="1583531"/>
                </a:lnTo>
                <a:lnTo>
                  <a:pt x="135731" y="1547812"/>
                </a:lnTo>
                <a:lnTo>
                  <a:pt x="271462" y="1435894"/>
                </a:lnTo>
                <a:lnTo>
                  <a:pt x="469106" y="1300162"/>
                </a:lnTo>
                <a:lnTo>
                  <a:pt x="790575" y="1083469"/>
                </a:lnTo>
                <a:lnTo>
                  <a:pt x="1081087" y="885825"/>
                </a:lnTo>
                <a:lnTo>
                  <a:pt x="1314450" y="721519"/>
                </a:lnTo>
                <a:lnTo>
                  <a:pt x="1457325" y="621506"/>
                </a:lnTo>
                <a:lnTo>
                  <a:pt x="1597819" y="521494"/>
                </a:lnTo>
                <a:lnTo>
                  <a:pt x="1685925" y="461962"/>
                </a:lnTo>
                <a:lnTo>
                  <a:pt x="1759744" y="414337"/>
                </a:lnTo>
                <a:lnTo>
                  <a:pt x="1809750" y="385762"/>
                </a:lnTo>
                <a:lnTo>
                  <a:pt x="1852612" y="366712"/>
                </a:lnTo>
                <a:lnTo>
                  <a:pt x="1874044" y="359569"/>
                </a:lnTo>
                <a:lnTo>
                  <a:pt x="1883569" y="352425"/>
                </a:lnTo>
                <a:lnTo>
                  <a:pt x="1893094" y="333375"/>
                </a:lnTo>
                <a:lnTo>
                  <a:pt x="1893094" y="314325"/>
                </a:lnTo>
                <a:lnTo>
                  <a:pt x="1893094" y="285750"/>
                </a:lnTo>
                <a:lnTo>
                  <a:pt x="1878806" y="245269"/>
                </a:lnTo>
                <a:lnTo>
                  <a:pt x="1857375" y="202406"/>
                </a:lnTo>
                <a:lnTo>
                  <a:pt x="1819275" y="161925"/>
                </a:lnTo>
                <a:lnTo>
                  <a:pt x="1747837" y="95250"/>
                </a:lnTo>
                <a:lnTo>
                  <a:pt x="1704975" y="64294"/>
                </a:lnTo>
                <a:lnTo>
                  <a:pt x="1662112" y="38100"/>
                </a:lnTo>
                <a:lnTo>
                  <a:pt x="1614487" y="16669"/>
                </a:lnTo>
                <a:lnTo>
                  <a:pt x="1564481" y="2381"/>
                </a:lnTo>
                <a:lnTo>
                  <a:pt x="1543050" y="0"/>
                </a:lnTo>
                <a:lnTo>
                  <a:pt x="1526381" y="0"/>
                </a:lnTo>
                <a:lnTo>
                  <a:pt x="1519237" y="4762"/>
                </a:lnTo>
                <a:lnTo>
                  <a:pt x="1521619" y="30956"/>
                </a:lnTo>
                <a:lnTo>
                  <a:pt x="1528762" y="78581"/>
                </a:lnTo>
                <a:lnTo>
                  <a:pt x="1538287" y="126206"/>
                </a:lnTo>
                <a:lnTo>
                  <a:pt x="1538287" y="147637"/>
                </a:lnTo>
                <a:lnTo>
                  <a:pt x="1528762" y="192881"/>
                </a:lnTo>
                <a:lnTo>
                  <a:pt x="1507331" y="235744"/>
                </a:lnTo>
                <a:lnTo>
                  <a:pt x="1478756" y="280987"/>
                </a:lnTo>
                <a:lnTo>
                  <a:pt x="1433512" y="330994"/>
                </a:lnTo>
                <a:lnTo>
                  <a:pt x="1371600" y="392906"/>
                </a:lnTo>
                <a:lnTo>
                  <a:pt x="1235869" y="502444"/>
                </a:lnTo>
                <a:lnTo>
                  <a:pt x="1183481" y="538162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960F1247-5700-4F7E-8A85-8F02504BE524}"/>
              </a:ext>
            </a:extLst>
          </p:cNvPr>
          <p:cNvSpPr/>
          <p:nvPr/>
        </p:nvSpPr>
        <p:spPr>
          <a:xfrm>
            <a:off x="4953001" y="4295776"/>
            <a:ext cx="2138363" cy="582613"/>
          </a:xfrm>
          <a:custGeom>
            <a:avLst/>
            <a:gdLst>
              <a:gd name="connsiteX0" fmla="*/ 966788 w 2138363"/>
              <a:gd name="connsiteY0" fmla="*/ 188119 h 583406"/>
              <a:gd name="connsiteX1" fmla="*/ 561975 w 2138363"/>
              <a:gd name="connsiteY1" fmla="*/ 250031 h 583406"/>
              <a:gd name="connsiteX2" fmla="*/ 319088 w 2138363"/>
              <a:gd name="connsiteY2" fmla="*/ 283369 h 583406"/>
              <a:gd name="connsiteX3" fmla="*/ 4763 w 2138363"/>
              <a:gd name="connsiteY3" fmla="*/ 335756 h 583406"/>
              <a:gd name="connsiteX4" fmla="*/ 0 w 2138363"/>
              <a:gd name="connsiteY4" fmla="*/ 371475 h 583406"/>
              <a:gd name="connsiteX5" fmla="*/ 4763 w 2138363"/>
              <a:gd name="connsiteY5" fmla="*/ 419100 h 583406"/>
              <a:gd name="connsiteX6" fmla="*/ 11906 w 2138363"/>
              <a:gd name="connsiteY6" fmla="*/ 445294 h 583406"/>
              <a:gd name="connsiteX7" fmla="*/ 33338 w 2138363"/>
              <a:gd name="connsiteY7" fmla="*/ 483394 h 583406"/>
              <a:gd name="connsiteX8" fmla="*/ 59531 w 2138363"/>
              <a:gd name="connsiteY8" fmla="*/ 511969 h 583406"/>
              <a:gd name="connsiteX9" fmla="*/ 128588 w 2138363"/>
              <a:gd name="connsiteY9" fmla="*/ 569119 h 583406"/>
              <a:gd name="connsiteX10" fmla="*/ 142875 w 2138363"/>
              <a:gd name="connsiteY10" fmla="*/ 578644 h 583406"/>
              <a:gd name="connsiteX11" fmla="*/ 152400 w 2138363"/>
              <a:gd name="connsiteY11" fmla="*/ 583406 h 583406"/>
              <a:gd name="connsiteX12" fmla="*/ 202406 w 2138363"/>
              <a:gd name="connsiteY12" fmla="*/ 571500 h 583406"/>
              <a:gd name="connsiteX13" fmla="*/ 266700 w 2138363"/>
              <a:gd name="connsiteY13" fmla="*/ 550069 h 583406"/>
              <a:gd name="connsiteX14" fmla="*/ 433388 w 2138363"/>
              <a:gd name="connsiteY14" fmla="*/ 504825 h 583406"/>
              <a:gd name="connsiteX15" fmla="*/ 647700 w 2138363"/>
              <a:gd name="connsiteY15" fmla="*/ 452438 h 583406"/>
              <a:gd name="connsiteX16" fmla="*/ 835819 w 2138363"/>
              <a:gd name="connsiteY16" fmla="*/ 407194 h 583406"/>
              <a:gd name="connsiteX17" fmla="*/ 985838 w 2138363"/>
              <a:gd name="connsiteY17" fmla="*/ 373856 h 583406"/>
              <a:gd name="connsiteX18" fmla="*/ 1238250 w 2138363"/>
              <a:gd name="connsiteY18" fmla="*/ 309563 h 583406"/>
              <a:gd name="connsiteX19" fmla="*/ 1478756 w 2138363"/>
              <a:gd name="connsiteY19" fmla="*/ 254794 h 583406"/>
              <a:gd name="connsiteX20" fmla="*/ 1721644 w 2138363"/>
              <a:gd name="connsiteY20" fmla="*/ 202406 h 583406"/>
              <a:gd name="connsiteX21" fmla="*/ 1983581 w 2138363"/>
              <a:gd name="connsiteY21" fmla="*/ 142875 h 583406"/>
              <a:gd name="connsiteX22" fmla="*/ 2138363 w 2138363"/>
              <a:gd name="connsiteY22" fmla="*/ 107156 h 583406"/>
              <a:gd name="connsiteX23" fmla="*/ 2055019 w 2138363"/>
              <a:gd name="connsiteY23" fmla="*/ 0 h 583406"/>
              <a:gd name="connsiteX24" fmla="*/ 1812131 w 2138363"/>
              <a:gd name="connsiteY24" fmla="*/ 47625 h 583406"/>
              <a:gd name="connsiteX25" fmla="*/ 1507331 w 2138363"/>
              <a:gd name="connsiteY25" fmla="*/ 102394 h 583406"/>
              <a:gd name="connsiteX26" fmla="*/ 1166813 w 2138363"/>
              <a:gd name="connsiteY26" fmla="*/ 157163 h 583406"/>
              <a:gd name="connsiteX27" fmla="*/ 966788 w 2138363"/>
              <a:gd name="connsiteY27" fmla="*/ 188119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38363" h="583406">
                <a:moveTo>
                  <a:pt x="966788" y="188119"/>
                </a:moveTo>
                <a:lnTo>
                  <a:pt x="561975" y="250031"/>
                </a:lnTo>
                <a:lnTo>
                  <a:pt x="319088" y="283369"/>
                </a:lnTo>
                <a:lnTo>
                  <a:pt x="4763" y="335756"/>
                </a:lnTo>
                <a:lnTo>
                  <a:pt x="0" y="371475"/>
                </a:lnTo>
                <a:lnTo>
                  <a:pt x="4763" y="419100"/>
                </a:lnTo>
                <a:lnTo>
                  <a:pt x="11906" y="445294"/>
                </a:lnTo>
                <a:lnTo>
                  <a:pt x="33338" y="483394"/>
                </a:lnTo>
                <a:lnTo>
                  <a:pt x="59531" y="511969"/>
                </a:lnTo>
                <a:lnTo>
                  <a:pt x="128588" y="569119"/>
                </a:lnTo>
                <a:lnTo>
                  <a:pt x="142875" y="578644"/>
                </a:lnTo>
                <a:lnTo>
                  <a:pt x="152400" y="583406"/>
                </a:lnTo>
                <a:lnTo>
                  <a:pt x="202406" y="571500"/>
                </a:lnTo>
                <a:lnTo>
                  <a:pt x="266700" y="550069"/>
                </a:lnTo>
                <a:lnTo>
                  <a:pt x="433388" y="504825"/>
                </a:lnTo>
                <a:lnTo>
                  <a:pt x="647700" y="452438"/>
                </a:lnTo>
                <a:lnTo>
                  <a:pt x="835819" y="407194"/>
                </a:lnTo>
                <a:lnTo>
                  <a:pt x="985838" y="373856"/>
                </a:lnTo>
                <a:lnTo>
                  <a:pt x="1238250" y="309563"/>
                </a:lnTo>
                <a:lnTo>
                  <a:pt x="1478756" y="254794"/>
                </a:lnTo>
                <a:lnTo>
                  <a:pt x="1721644" y="202406"/>
                </a:lnTo>
                <a:lnTo>
                  <a:pt x="1983581" y="142875"/>
                </a:lnTo>
                <a:lnTo>
                  <a:pt x="2138363" y="107156"/>
                </a:lnTo>
                <a:lnTo>
                  <a:pt x="2055019" y="0"/>
                </a:lnTo>
                <a:lnTo>
                  <a:pt x="1812131" y="47625"/>
                </a:lnTo>
                <a:lnTo>
                  <a:pt x="1507331" y="102394"/>
                </a:lnTo>
                <a:lnTo>
                  <a:pt x="1166813" y="157163"/>
                </a:lnTo>
                <a:lnTo>
                  <a:pt x="966788" y="1881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42ED17E-7AB9-43DD-9C6E-DD20CCF1F2ED}"/>
              </a:ext>
            </a:extLst>
          </p:cNvPr>
          <p:cNvSpPr/>
          <p:nvPr/>
        </p:nvSpPr>
        <p:spPr>
          <a:xfrm>
            <a:off x="6542088" y="3905250"/>
            <a:ext cx="895350" cy="903288"/>
          </a:xfrm>
          <a:custGeom>
            <a:avLst/>
            <a:gdLst>
              <a:gd name="connsiteX0" fmla="*/ 233362 w 895350"/>
              <a:gd name="connsiteY0" fmla="*/ 304800 h 902494"/>
              <a:gd name="connsiteX1" fmla="*/ 340519 w 895350"/>
              <a:gd name="connsiteY1" fmla="*/ 431006 h 902494"/>
              <a:gd name="connsiteX2" fmla="*/ 473869 w 895350"/>
              <a:gd name="connsiteY2" fmla="*/ 595313 h 902494"/>
              <a:gd name="connsiteX3" fmla="*/ 592931 w 895350"/>
              <a:gd name="connsiteY3" fmla="*/ 735806 h 902494"/>
              <a:gd name="connsiteX4" fmla="*/ 666750 w 895350"/>
              <a:gd name="connsiteY4" fmla="*/ 819150 h 902494"/>
              <a:gd name="connsiteX5" fmla="*/ 704850 w 895350"/>
              <a:gd name="connsiteY5" fmla="*/ 859631 h 902494"/>
              <a:gd name="connsiteX6" fmla="*/ 726281 w 895350"/>
              <a:gd name="connsiteY6" fmla="*/ 876300 h 902494"/>
              <a:gd name="connsiteX7" fmla="*/ 745331 w 895350"/>
              <a:gd name="connsiteY7" fmla="*/ 888206 h 902494"/>
              <a:gd name="connsiteX8" fmla="*/ 769144 w 895350"/>
              <a:gd name="connsiteY8" fmla="*/ 897731 h 902494"/>
              <a:gd name="connsiteX9" fmla="*/ 781050 w 895350"/>
              <a:gd name="connsiteY9" fmla="*/ 902494 h 902494"/>
              <a:gd name="connsiteX10" fmla="*/ 807244 w 895350"/>
              <a:gd name="connsiteY10" fmla="*/ 902494 h 902494"/>
              <a:gd name="connsiteX11" fmla="*/ 831056 w 895350"/>
              <a:gd name="connsiteY11" fmla="*/ 895350 h 902494"/>
              <a:gd name="connsiteX12" fmla="*/ 850106 w 895350"/>
              <a:gd name="connsiteY12" fmla="*/ 883444 h 902494"/>
              <a:gd name="connsiteX13" fmla="*/ 876300 w 895350"/>
              <a:gd name="connsiteY13" fmla="*/ 854869 h 902494"/>
              <a:gd name="connsiteX14" fmla="*/ 890587 w 895350"/>
              <a:gd name="connsiteY14" fmla="*/ 828675 h 902494"/>
              <a:gd name="connsiteX15" fmla="*/ 895350 w 895350"/>
              <a:gd name="connsiteY15" fmla="*/ 807244 h 902494"/>
              <a:gd name="connsiteX16" fmla="*/ 895350 w 895350"/>
              <a:gd name="connsiteY16" fmla="*/ 776288 h 902494"/>
              <a:gd name="connsiteX17" fmla="*/ 888206 w 895350"/>
              <a:gd name="connsiteY17" fmla="*/ 723900 h 902494"/>
              <a:gd name="connsiteX18" fmla="*/ 869156 w 895350"/>
              <a:gd name="connsiteY18" fmla="*/ 664369 h 902494"/>
              <a:gd name="connsiteX19" fmla="*/ 826294 w 895350"/>
              <a:gd name="connsiteY19" fmla="*/ 573881 h 902494"/>
              <a:gd name="connsiteX20" fmla="*/ 785812 w 895350"/>
              <a:gd name="connsiteY20" fmla="*/ 497681 h 902494"/>
              <a:gd name="connsiteX21" fmla="*/ 771525 w 895350"/>
              <a:gd name="connsiteY21" fmla="*/ 481013 h 902494"/>
              <a:gd name="connsiteX22" fmla="*/ 733425 w 895350"/>
              <a:gd name="connsiteY22" fmla="*/ 459581 h 902494"/>
              <a:gd name="connsiteX23" fmla="*/ 623887 w 895350"/>
              <a:gd name="connsiteY23" fmla="*/ 390525 h 902494"/>
              <a:gd name="connsiteX24" fmla="*/ 402431 w 895350"/>
              <a:gd name="connsiteY24" fmla="*/ 245269 h 902494"/>
              <a:gd name="connsiteX25" fmla="*/ 254794 w 895350"/>
              <a:gd name="connsiteY25" fmla="*/ 142875 h 902494"/>
              <a:gd name="connsiteX26" fmla="*/ 133350 w 895350"/>
              <a:gd name="connsiteY26" fmla="*/ 61913 h 902494"/>
              <a:gd name="connsiteX27" fmla="*/ 52387 w 895350"/>
              <a:gd name="connsiteY27" fmla="*/ 9525 h 902494"/>
              <a:gd name="connsiteX28" fmla="*/ 26194 w 895350"/>
              <a:gd name="connsiteY28" fmla="*/ 0 h 902494"/>
              <a:gd name="connsiteX29" fmla="*/ 7144 w 895350"/>
              <a:gd name="connsiteY29" fmla="*/ 0 h 902494"/>
              <a:gd name="connsiteX30" fmla="*/ 0 w 895350"/>
              <a:gd name="connsiteY30" fmla="*/ 7144 h 902494"/>
              <a:gd name="connsiteX31" fmla="*/ 2381 w 895350"/>
              <a:gd name="connsiteY31" fmla="*/ 21431 h 902494"/>
              <a:gd name="connsiteX32" fmla="*/ 11906 w 895350"/>
              <a:gd name="connsiteY32" fmla="*/ 52388 h 902494"/>
              <a:gd name="connsiteX33" fmla="*/ 80962 w 895350"/>
              <a:gd name="connsiteY33" fmla="*/ 130969 h 902494"/>
              <a:gd name="connsiteX34" fmla="*/ 233362 w 895350"/>
              <a:gd name="connsiteY34" fmla="*/ 304800 h 902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95350" h="902494">
                <a:moveTo>
                  <a:pt x="233362" y="304800"/>
                </a:moveTo>
                <a:lnTo>
                  <a:pt x="340519" y="431006"/>
                </a:lnTo>
                <a:lnTo>
                  <a:pt x="473869" y="595313"/>
                </a:lnTo>
                <a:lnTo>
                  <a:pt x="592931" y="735806"/>
                </a:lnTo>
                <a:lnTo>
                  <a:pt x="666750" y="819150"/>
                </a:lnTo>
                <a:lnTo>
                  <a:pt x="704850" y="859631"/>
                </a:lnTo>
                <a:lnTo>
                  <a:pt x="726281" y="876300"/>
                </a:lnTo>
                <a:lnTo>
                  <a:pt x="745331" y="888206"/>
                </a:lnTo>
                <a:lnTo>
                  <a:pt x="769144" y="897731"/>
                </a:lnTo>
                <a:lnTo>
                  <a:pt x="781050" y="902494"/>
                </a:lnTo>
                <a:lnTo>
                  <a:pt x="807244" y="902494"/>
                </a:lnTo>
                <a:lnTo>
                  <a:pt x="831056" y="895350"/>
                </a:lnTo>
                <a:lnTo>
                  <a:pt x="850106" y="883444"/>
                </a:lnTo>
                <a:lnTo>
                  <a:pt x="876300" y="854869"/>
                </a:lnTo>
                <a:lnTo>
                  <a:pt x="890587" y="828675"/>
                </a:lnTo>
                <a:lnTo>
                  <a:pt x="895350" y="807244"/>
                </a:lnTo>
                <a:lnTo>
                  <a:pt x="895350" y="776288"/>
                </a:lnTo>
                <a:lnTo>
                  <a:pt x="888206" y="723900"/>
                </a:lnTo>
                <a:lnTo>
                  <a:pt x="869156" y="664369"/>
                </a:lnTo>
                <a:lnTo>
                  <a:pt x="826294" y="573881"/>
                </a:lnTo>
                <a:lnTo>
                  <a:pt x="785812" y="497681"/>
                </a:lnTo>
                <a:lnTo>
                  <a:pt x="771525" y="481013"/>
                </a:lnTo>
                <a:lnTo>
                  <a:pt x="733425" y="459581"/>
                </a:lnTo>
                <a:lnTo>
                  <a:pt x="623887" y="390525"/>
                </a:lnTo>
                <a:lnTo>
                  <a:pt x="402431" y="245269"/>
                </a:lnTo>
                <a:lnTo>
                  <a:pt x="254794" y="142875"/>
                </a:lnTo>
                <a:lnTo>
                  <a:pt x="133350" y="61913"/>
                </a:lnTo>
                <a:lnTo>
                  <a:pt x="52387" y="9525"/>
                </a:lnTo>
                <a:lnTo>
                  <a:pt x="26194" y="0"/>
                </a:lnTo>
                <a:lnTo>
                  <a:pt x="7144" y="0"/>
                </a:lnTo>
                <a:lnTo>
                  <a:pt x="0" y="7144"/>
                </a:lnTo>
                <a:lnTo>
                  <a:pt x="2381" y="21431"/>
                </a:lnTo>
                <a:lnTo>
                  <a:pt x="11906" y="52388"/>
                </a:lnTo>
                <a:lnTo>
                  <a:pt x="80962" y="130969"/>
                </a:lnTo>
                <a:lnTo>
                  <a:pt x="233362" y="3048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C289E9E-CC41-41A9-8D3A-E502271C17AA}"/>
              </a:ext>
            </a:extLst>
          </p:cNvPr>
          <p:cNvSpPr/>
          <p:nvPr/>
        </p:nvSpPr>
        <p:spPr>
          <a:xfrm>
            <a:off x="5830888" y="4551364"/>
            <a:ext cx="323850" cy="1647825"/>
          </a:xfrm>
          <a:custGeom>
            <a:avLst/>
            <a:gdLst>
              <a:gd name="connsiteX0" fmla="*/ 323850 w 323850"/>
              <a:gd name="connsiteY0" fmla="*/ 566737 h 1647825"/>
              <a:gd name="connsiteX1" fmla="*/ 323850 w 323850"/>
              <a:gd name="connsiteY1" fmla="*/ 0 h 1647825"/>
              <a:gd name="connsiteX2" fmla="*/ 0 w 323850"/>
              <a:gd name="connsiteY2" fmla="*/ 97631 h 1647825"/>
              <a:gd name="connsiteX3" fmla="*/ 88107 w 323850"/>
              <a:gd name="connsiteY3" fmla="*/ 133350 h 1647825"/>
              <a:gd name="connsiteX4" fmla="*/ 104775 w 323850"/>
              <a:gd name="connsiteY4" fmla="*/ 147637 h 1647825"/>
              <a:gd name="connsiteX5" fmla="*/ 116682 w 323850"/>
              <a:gd name="connsiteY5" fmla="*/ 169069 h 1647825"/>
              <a:gd name="connsiteX6" fmla="*/ 123825 w 323850"/>
              <a:gd name="connsiteY6" fmla="*/ 216694 h 1647825"/>
              <a:gd name="connsiteX7" fmla="*/ 123825 w 323850"/>
              <a:gd name="connsiteY7" fmla="*/ 528637 h 1647825"/>
              <a:gd name="connsiteX8" fmla="*/ 123825 w 323850"/>
              <a:gd name="connsiteY8" fmla="*/ 762000 h 1647825"/>
              <a:gd name="connsiteX9" fmla="*/ 119063 w 323850"/>
              <a:gd name="connsiteY9" fmla="*/ 826294 h 1647825"/>
              <a:gd name="connsiteX10" fmla="*/ 107157 w 323850"/>
              <a:gd name="connsiteY10" fmla="*/ 931069 h 1647825"/>
              <a:gd name="connsiteX11" fmla="*/ 97632 w 323850"/>
              <a:gd name="connsiteY11" fmla="*/ 1007269 h 1647825"/>
              <a:gd name="connsiteX12" fmla="*/ 85725 w 323850"/>
              <a:gd name="connsiteY12" fmla="*/ 1076325 h 1647825"/>
              <a:gd name="connsiteX13" fmla="*/ 69057 w 323850"/>
              <a:gd name="connsiteY13" fmla="*/ 1140619 h 1647825"/>
              <a:gd name="connsiteX14" fmla="*/ 57150 w 323850"/>
              <a:gd name="connsiteY14" fmla="*/ 1178719 h 1647825"/>
              <a:gd name="connsiteX15" fmla="*/ 59532 w 323850"/>
              <a:gd name="connsiteY15" fmla="*/ 1226344 h 1647825"/>
              <a:gd name="connsiteX16" fmla="*/ 69057 w 323850"/>
              <a:gd name="connsiteY16" fmla="*/ 1304925 h 1647825"/>
              <a:gd name="connsiteX17" fmla="*/ 78582 w 323850"/>
              <a:gd name="connsiteY17" fmla="*/ 1376362 h 1647825"/>
              <a:gd name="connsiteX18" fmla="*/ 90488 w 323850"/>
              <a:gd name="connsiteY18" fmla="*/ 1433512 h 1647825"/>
              <a:gd name="connsiteX19" fmla="*/ 111919 w 323850"/>
              <a:gd name="connsiteY19" fmla="*/ 1497806 h 1647825"/>
              <a:gd name="connsiteX20" fmla="*/ 133350 w 323850"/>
              <a:gd name="connsiteY20" fmla="*/ 1547812 h 1647825"/>
              <a:gd name="connsiteX21" fmla="*/ 154782 w 323850"/>
              <a:gd name="connsiteY21" fmla="*/ 1583531 h 1647825"/>
              <a:gd name="connsiteX22" fmla="*/ 178594 w 323850"/>
              <a:gd name="connsiteY22" fmla="*/ 1614487 h 1647825"/>
              <a:gd name="connsiteX23" fmla="*/ 200025 w 323850"/>
              <a:gd name="connsiteY23" fmla="*/ 1631156 h 1647825"/>
              <a:gd name="connsiteX24" fmla="*/ 219075 w 323850"/>
              <a:gd name="connsiteY24" fmla="*/ 1643062 h 1647825"/>
              <a:gd name="connsiteX25" fmla="*/ 235744 w 323850"/>
              <a:gd name="connsiteY25" fmla="*/ 1647825 h 1647825"/>
              <a:gd name="connsiteX26" fmla="*/ 254794 w 323850"/>
              <a:gd name="connsiteY26" fmla="*/ 1640681 h 1647825"/>
              <a:gd name="connsiteX27" fmla="*/ 271463 w 323850"/>
              <a:gd name="connsiteY27" fmla="*/ 1631156 h 1647825"/>
              <a:gd name="connsiteX28" fmla="*/ 280988 w 323850"/>
              <a:gd name="connsiteY28" fmla="*/ 1614487 h 1647825"/>
              <a:gd name="connsiteX29" fmla="*/ 285750 w 323850"/>
              <a:gd name="connsiteY29" fmla="*/ 1597819 h 1647825"/>
              <a:gd name="connsiteX30" fmla="*/ 300038 w 323850"/>
              <a:gd name="connsiteY30" fmla="*/ 1554956 h 1647825"/>
              <a:gd name="connsiteX31" fmla="*/ 321469 w 323850"/>
              <a:gd name="connsiteY31" fmla="*/ 1478756 h 1647825"/>
              <a:gd name="connsiteX32" fmla="*/ 323850 w 323850"/>
              <a:gd name="connsiteY32" fmla="*/ 1452562 h 1647825"/>
              <a:gd name="connsiteX33" fmla="*/ 323850 w 323850"/>
              <a:gd name="connsiteY33" fmla="*/ 1212056 h 1647825"/>
              <a:gd name="connsiteX34" fmla="*/ 323850 w 323850"/>
              <a:gd name="connsiteY34" fmla="*/ 566737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23850" h="1647825">
                <a:moveTo>
                  <a:pt x="323850" y="566737"/>
                </a:moveTo>
                <a:lnTo>
                  <a:pt x="323850" y="0"/>
                </a:lnTo>
                <a:lnTo>
                  <a:pt x="0" y="97631"/>
                </a:lnTo>
                <a:lnTo>
                  <a:pt x="88107" y="133350"/>
                </a:lnTo>
                <a:lnTo>
                  <a:pt x="104775" y="147637"/>
                </a:lnTo>
                <a:lnTo>
                  <a:pt x="116682" y="169069"/>
                </a:lnTo>
                <a:lnTo>
                  <a:pt x="123825" y="216694"/>
                </a:lnTo>
                <a:lnTo>
                  <a:pt x="123825" y="528637"/>
                </a:lnTo>
                <a:lnTo>
                  <a:pt x="123825" y="762000"/>
                </a:lnTo>
                <a:lnTo>
                  <a:pt x="119063" y="826294"/>
                </a:lnTo>
                <a:lnTo>
                  <a:pt x="107157" y="931069"/>
                </a:lnTo>
                <a:lnTo>
                  <a:pt x="97632" y="1007269"/>
                </a:lnTo>
                <a:lnTo>
                  <a:pt x="85725" y="1076325"/>
                </a:lnTo>
                <a:lnTo>
                  <a:pt x="69057" y="1140619"/>
                </a:lnTo>
                <a:lnTo>
                  <a:pt x="57150" y="1178719"/>
                </a:lnTo>
                <a:lnTo>
                  <a:pt x="59532" y="1226344"/>
                </a:lnTo>
                <a:lnTo>
                  <a:pt x="69057" y="1304925"/>
                </a:lnTo>
                <a:lnTo>
                  <a:pt x="78582" y="1376362"/>
                </a:lnTo>
                <a:lnTo>
                  <a:pt x="90488" y="1433512"/>
                </a:lnTo>
                <a:lnTo>
                  <a:pt x="111919" y="1497806"/>
                </a:lnTo>
                <a:lnTo>
                  <a:pt x="133350" y="1547812"/>
                </a:lnTo>
                <a:lnTo>
                  <a:pt x="154782" y="1583531"/>
                </a:lnTo>
                <a:lnTo>
                  <a:pt x="178594" y="1614487"/>
                </a:lnTo>
                <a:lnTo>
                  <a:pt x="200025" y="1631156"/>
                </a:lnTo>
                <a:lnTo>
                  <a:pt x="219075" y="1643062"/>
                </a:lnTo>
                <a:lnTo>
                  <a:pt x="235744" y="1647825"/>
                </a:lnTo>
                <a:lnTo>
                  <a:pt x="254794" y="1640681"/>
                </a:lnTo>
                <a:lnTo>
                  <a:pt x="271463" y="1631156"/>
                </a:lnTo>
                <a:lnTo>
                  <a:pt x="280988" y="1614487"/>
                </a:lnTo>
                <a:lnTo>
                  <a:pt x="285750" y="1597819"/>
                </a:lnTo>
                <a:lnTo>
                  <a:pt x="300038" y="1554956"/>
                </a:lnTo>
                <a:lnTo>
                  <a:pt x="321469" y="1478756"/>
                </a:lnTo>
                <a:lnTo>
                  <a:pt x="323850" y="1452562"/>
                </a:lnTo>
                <a:lnTo>
                  <a:pt x="323850" y="1212056"/>
                </a:lnTo>
                <a:lnTo>
                  <a:pt x="323850" y="566737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CDDD49F7-BBE1-4FCC-8B04-CF00739A72E7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</p:grpSpPr>
        <p:sp>
          <p:nvSpPr>
            <p:cNvPr id="15" name="フリーフォーム 52">
              <a:extLst>
                <a:ext uri="{FF2B5EF4-FFF2-40B4-BE49-F238E27FC236}">
                  <a16:creationId xmlns:a16="http://schemas.microsoft.com/office/drawing/2014/main" id="{25470518-275B-4490-BF0D-C7A44602839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62">
              <a:extLst>
                <a:ext uri="{FF2B5EF4-FFF2-40B4-BE49-F238E27FC236}">
                  <a16:creationId xmlns:a16="http://schemas.microsoft.com/office/drawing/2014/main" id="{5AB94E49-5E44-441E-8756-4B0E9464655E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63">
              <a:extLst>
                <a:ext uri="{FF2B5EF4-FFF2-40B4-BE49-F238E27FC236}">
                  <a16:creationId xmlns:a16="http://schemas.microsoft.com/office/drawing/2014/main" id="{BFECBCA6-5164-4131-9FFC-A5E1701E450F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53">
              <a:extLst>
                <a:ext uri="{FF2B5EF4-FFF2-40B4-BE49-F238E27FC236}">
                  <a16:creationId xmlns:a16="http://schemas.microsoft.com/office/drawing/2014/main" id="{32E086E2-EC36-4962-B4CC-39302FCFC471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54">
              <a:extLst>
                <a:ext uri="{FF2B5EF4-FFF2-40B4-BE49-F238E27FC236}">
                  <a16:creationId xmlns:a16="http://schemas.microsoft.com/office/drawing/2014/main" id="{0B01D7E2-DC60-48ED-8A6E-0847D6CD5CB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9EA1140F-85E9-48F7-94CE-2F9295DFD876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3BA34A10-9628-4185-A331-6A5658B322BB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4BA72C16-EA73-4091-8E11-E5DFAD23B111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3" name="フリーフォーム 58">
              <a:extLst>
                <a:ext uri="{FF2B5EF4-FFF2-40B4-BE49-F238E27FC236}">
                  <a16:creationId xmlns:a16="http://schemas.microsoft.com/office/drawing/2014/main" id="{32B73C5C-6D19-4B8D-B4B6-351BF59040A6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59">
              <a:extLst>
                <a:ext uri="{FF2B5EF4-FFF2-40B4-BE49-F238E27FC236}">
                  <a16:creationId xmlns:a16="http://schemas.microsoft.com/office/drawing/2014/main" id="{869933F8-81F1-450F-8004-509CBADB7633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60">
              <a:extLst>
                <a:ext uri="{FF2B5EF4-FFF2-40B4-BE49-F238E27FC236}">
                  <a16:creationId xmlns:a16="http://schemas.microsoft.com/office/drawing/2014/main" id="{AE1CEF68-E2B5-4632-A186-6C0C5B6F8AF8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61">
              <a:extLst>
                <a:ext uri="{FF2B5EF4-FFF2-40B4-BE49-F238E27FC236}">
                  <a16:creationId xmlns:a16="http://schemas.microsoft.com/office/drawing/2014/main" id="{7F60CAD4-705D-47C7-A666-A85B210EB45D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740C02DA-2886-4C8F-BB9D-0B08D6AE77DA}"/>
              </a:ext>
            </a:extLst>
          </p:cNvPr>
          <p:cNvGrpSpPr/>
          <p:nvPr/>
        </p:nvGrpSpPr>
        <p:grpSpPr>
          <a:xfrm>
            <a:off x="3684589" y="1340645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28" name="フリーフォーム 52">
              <a:extLst>
                <a:ext uri="{FF2B5EF4-FFF2-40B4-BE49-F238E27FC236}">
                  <a16:creationId xmlns:a16="http://schemas.microsoft.com/office/drawing/2014/main" id="{D8D3E083-FB5D-4334-B18A-48D2F9EFA767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62">
              <a:extLst>
                <a:ext uri="{FF2B5EF4-FFF2-40B4-BE49-F238E27FC236}">
                  <a16:creationId xmlns:a16="http://schemas.microsoft.com/office/drawing/2014/main" id="{2F8ABD9C-D395-414E-B503-352119338500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63">
              <a:extLst>
                <a:ext uri="{FF2B5EF4-FFF2-40B4-BE49-F238E27FC236}">
                  <a16:creationId xmlns:a16="http://schemas.microsoft.com/office/drawing/2014/main" id="{D99776F0-DF21-4617-BF0A-72978FADC082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FB12141F-E606-4817-A2E8-F37C04C0AF2E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54">
              <a:extLst>
                <a:ext uri="{FF2B5EF4-FFF2-40B4-BE49-F238E27FC236}">
                  <a16:creationId xmlns:a16="http://schemas.microsoft.com/office/drawing/2014/main" id="{C4DED386-4A4C-4757-B437-B267F2FA36EA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55">
              <a:extLst>
                <a:ext uri="{FF2B5EF4-FFF2-40B4-BE49-F238E27FC236}">
                  <a16:creationId xmlns:a16="http://schemas.microsoft.com/office/drawing/2014/main" id="{38137336-08BD-49C2-9B89-5489B7374E77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56">
              <a:extLst>
                <a:ext uri="{FF2B5EF4-FFF2-40B4-BE49-F238E27FC236}">
                  <a16:creationId xmlns:a16="http://schemas.microsoft.com/office/drawing/2014/main" id="{4DE3D57F-81B4-4CAA-9B7A-26B7B23B315C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57">
              <a:extLst>
                <a:ext uri="{FF2B5EF4-FFF2-40B4-BE49-F238E27FC236}">
                  <a16:creationId xmlns:a16="http://schemas.microsoft.com/office/drawing/2014/main" id="{F1F1C66C-2E3D-44DA-8346-C7C225E7F3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58">
              <a:extLst>
                <a:ext uri="{FF2B5EF4-FFF2-40B4-BE49-F238E27FC236}">
                  <a16:creationId xmlns:a16="http://schemas.microsoft.com/office/drawing/2014/main" id="{7F0A55E6-12B9-4E20-8CA1-E832B431C7B3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59">
              <a:extLst>
                <a:ext uri="{FF2B5EF4-FFF2-40B4-BE49-F238E27FC236}">
                  <a16:creationId xmlns:a16="http://schemas.microsoft.com/office/drawing/2014/main" id="{BE7EE620-D18D-4BAA-84CE-F659224051BE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60">
              <a:extLst>
                <a:ext uri="{FF2B5EF4-FFF2-40B4-BE49-F238E27FC236}">
                  <a16:creationId xmlns:a16="http://schemas.microsoft.com/office/drawing/2014/main" id="{1883EAC0-6A56-4751-9937-7003FE09A1AF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9" name="フリーフォーム 61">
              <a:extLst>
                <a:ext uri="{FF2B5EF4-FFF2-40B4-BE49-F238E27FC236}">
                  <a16:creationId xmlns:a16="http://schemas.microsoft.com/office/drawing/2014/main" id="{D2F9F471-348B-4EFB-9C54-8ACFC54665D7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086551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 animBg="1"/>
      <p:bldP spid="63" grpId="0" animBg="1"/>
      <p:bldP spid="64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D90135E5-1650-4B53-9FC4-39AEC9F0B06A}"/>
              </a:ext>
            </a:extLst>
          </p:cNvPr>
          <p:cNvGrpSpPr/>
          <p:nvPr/>
        </p:nvGrpSpPr>
        <p:grpSpPr>
          <a:xfrm>
            <a:off x="3684589" y="1352551"/>
            <a:ext cx="4681537" cy="4846638"/>
            <a:chOff x="3684589" y="1352551"/>
            <a:chExt cx="4681537" cy="4846638"/>
          </a:xfrm>
          <a:solidFill>
            <a:schemeClr val="tx1"/>
          </a:solidFill>
        </p:grpSpPr>
        <p:sp>
          <p:nvSpPr>
            <p:cNvPr id="3" name="フリーフォーム 52">
              <a:extLst>
                <a:ext uri="{FF2B5EF4-FFF2-40B4-BE49-F238E27FC236}">
                  <a16:creationId xmlns:a16="http://schemas.microsoft.com/office/drawing/2014/main" id="{47CA2B7A-0F4F-432C-9EDB-D583EF6135B4}"/>
                </a:ext>
              </a:extLst>
            </p:cNvPr>
            <p:cNvSpPr/>
            <p:nvPr/>
          </p:nvSpPr>
          <p:spPr>
            <a:xfrm>
              <a:off x="4705350" y="1754189"/>
              <a:ext cx="2605088" cy="427037"/>
            </a:xfrm>
            <a:custGeom>
              <a:avLst/>
              <a:gdLst>
                <a:gd name="connsiteX0" fmla="*/ 707231 w 2605088"/>
                <a:gd name="connsiteY0" fmla="*/ 195263 h 426244"/>
                <a:gd name="connsiteX1" fmla="*/ 1204913 w 2605088"/>
                <a:gd name="connsiteY1" fmla="*/ 154782 h 426244"/>
                <a:gd name="connsiteX2" fmla="*/ 1535906 w 2605088"/>
                <a:gd name="connsiteY2" fmla="*/ 126207 h 426244"/>
                <a:gd name="connsiteX3" fmla="*/ 1864519 w 2605088"/>
                <a:gd name="connsiteY3" fmla="*/ 97632 h 426244"/>
                <a:gd name="connsiteX4" fmla="*/ 1964531 w 2605088"/>
                <a:gd name="connsiteY4" fmla="*/ 88107 h 426244"/>
                <a:gd name="connsiteX5" fmla="*/ 2050256 w 2605088"/>
                <a:gd name="connsiteY5" fmla="*/ 64294 h 426244"/>
                <a:gd name="connsiteX6" fmla="*/ 2200275 w 2605088"/>
                <a:gd name="connsiteY6" fmla="*/ 14288 h 426244"/>
                <a:gd name="connsiteX7" fmla="*/ 2233613 w 2605088"/>
                <a:gd name="connsiteY7" fmla="*/ 2382 h 426244"/>
                <a:gd name="connsiteX8" fmla="*/ 2271713 w 2605088"/>
                <a:gd name="connsiteY8" fmla="*/ 0 h 426244"/>
                <a:gd name="connsiteX9" fmla="*/ 2340769 w 2605088"/>
                <a:gd name="connsiteY9" fmla="*/ 9525 h 426244"/>
                <a:gd name="connsiteX10" fmla="*/ 2388394 w 2605088"/>
                <a:gd name="connsiteY10" fmla="*/ 19050 h 426244"/>
                <a:gd name="connsiteX11" fmla="*/ 2440781 w 2605088"/>
                <a:gd name="connsiteY11" fmla="*/ 35719 h 426244"/>
                <a:gd name="connsiteX12" fmla="*/ 2483644 w 2605088"/>
                <a:gd name="connsiteY12" fmla="*/ 54769 h 426244"/>
                <a:gd name="connsiteX13" fmla="*/ 2526506 w 2605088"/>
                <a:gd name="connsiteY13" fmla="*/ 80963 h 426244"/>
                <a:gd name="connsiteX14" fmla="*/ 2557463 w 2605088"/>
                <a:gd name="connsiteY14" fmla="*/ 102394 h 426244"/>
                <a:gd name="connsiteX15" fmla="*/ 2583656 w 2605088"/>
                <a:gd name="connsiteY15" fmla="*/ 126207 h 426244"/>
                <a:gd name="connsiteX16" fmla="*/ 2600325 w 2605088"/>
                <a:gd name="connsiteY16" fmla="*/ 152400 h 426244"/>
                <a:gd name="connsiteX17" fmla="*/ 2605088 w 2605088"/>
                <a:gd name="connsiteY17" fmla="*/ 171450 h 426244"/>
                <a:gd name="connsiteX18" fmla="*/ 2605088 w 2605088"/>
                <a:gd name="connsiteY18" fmla="*/ 190500 h 426244"/>
                <a:gd name="connsiteX19" fmla="*/ 2590800 w 2605088"/>
                <a:gd name="connsiteY19" fmla="*/ 209550 h 426244"/>
                <a:gd name="connsiteX20" fmla="*/ 2559844 w 2605088"/>
                <a:gd name="connsiteY20" fmla="*/ 226219 h 426244"/>
                <a:gd name="connsiteX21" fmla="*/ 2514600 w 2605088"/>
                <a:gd name="connsiteY21" fmla="*/ 238125 h 426244"/>
                <a:gd name="connsiteX22" fmla="*/ 2424113 w 2605088"/>
                <a:gd name="connsiteY22" fmla="*/ 252413 h 426244"/>
                <a:gd name="connsiteX23" fmla="*/ 2297906 w 2605088"/>
                <a:gd name="connsiteY23" fmla="*/ 264319 h 426244"/>
                <a:gd name="connsiteX24" fmla="*/ 2116931 w 2605088"/>
                <a:gd name="connsiteY24" fmla="*/ 269082 h 426244"/>
                <a:gd name="connsiteX25" fmla="*/ 1993106 w 2605088"/>
                <a:gd name="connsiteY25" fmla="*/ 271463 h 426244"/>
                <a:gd name="connsiteX26" fmla="*/ 1721644 w 2605088"/>
                <a:gd name="connsiteY26" fmla="*/ 290513 h 426244"/>
                <a:gd name="connsiteX27" fmla="*/ 1404938 w 2605088"/>
                <a:gd name="connsiteY27" fmla="*/ 314325 h 426244"/>
                <a:gd name="connsiteX28" fmla="*/ 1178719 w 2605088"/>
                <a:gd name="connsiteY28" fmla="*/ 338138 h 426244"/>
                <a:gd name="connsiteX29" fmla="*/ 1002506 w 2605088"/>
                <a:gd name="connsiteY29" fmla="*/ 342900 h 426244"/>
                <a:gd name="connsiteX30" fmla="*/ 762000 w 2605088"/>
                <a:gd name="connsiteY30" fmla="*/ 359569 h 426244"/>
                <a:gd name="connsiteX31" fmla="*/ 557213 w 2605088"/>
                <a:gd name="connsiteY31" fmla="*/ 381000 h 426244"/>
                <a:gd name="connsiteX32" fmla="*/ 502444 w 2605088"/>
                <a:gd name="connsiteY32" fmla="*/ 400050 h 426244"/>
                <a:gd name="connsiteX33" fmla="*/ 431006 w 2605088"/>
                <a:gd name="connsiteY33" fmla="*/ 421482 h 426244"/>
                <a:gd name="connsiteX34" fmla="*/ 400050 w 2605088"/>
                <a:gd name="connsiteY34" fmla="*/ 426244 h 426244"/>
                <a:gd name="connsiteX35" fmla="*/ 364331 w 2605088"/>
                <a:gd name="connsiteY35" fmla="*/ 421482 h 426244"/>
                <a:gd name="connsiteX36" fmla="*/ 321469 w 2605088"/>
                <a:gd name="connsiteY36" fmla="*/ 404813 h 426244"/>
                <a:gd name="connsiteX37" fmla="*/ 273844 w 2605088"/>
                <a:gd name="connsiteY37" fmla="*/ 376238 h 426244"/>
                <a:gd name="connsiteX38" fmla="*/ 178594 w 2605088"/>
                <a:gd name="connsiteY38" fmla="*/ 300038 h 426244"/>
                <a:gd name="connsiteX39" fmla="*/ 104775 w 2605088"/>
                <a:gd name="connsiteY39" fmla="*/ 228600 h 426244"/>
                <a:gd name="connsiteX40" fmla="*/ 19050 w 2605088"/>
                <a:gd name="connsiteY40" fmla="*/ 133350 h 426244"/>
                <a:gd name="connsiteX41" fmla="*/ 2381 w 2605088"/>
                <a:gd name="connsiteY41" fmla="*/ 114300 h 426244"/>
                <a:gd name="connsiteX42" fmla="*/ 0 w 2605088"/>
                <a:gd name="connsiteY42" fmla="*/ 102394 h 426244"/>
                <a:gd name="connsiteX43" fmla="*/ 4763 w 2605088"/>
                <a:gd name="connsiteY43" fmla="*/ 78582 h 426244"/>
                <a:gd name="connsiteX44" fmla="*/ 9525 w 2605088"/>
                <a:gd name="connsiteY44" fmla="*/ 64294 h 426244"/>
                <a:gd name="connsiteX45" fmla="*/ 21431 w 2605088"/>
                <a:gd name="connsiteY45" fmla="*/ 59532 h 426244"/>
                <a:gd name="connsiteX46" fmla="*/ 35719 w 2605088"/>
                <a:gd name="connsiteY46" fmla="*/ 64294 h 426244"/>
                <a:gd name="connsiteX47" fmla="*/ 57150 w 2605088"/>
                <a:gd name="connsiteY47" fmla="*/ 80963 h 426244"/>
                <a:gd name="connsiteX48" fmla="*/ 76200 w 2605088"/>
                <a:gd name="connsiteY48" fmla="*/ 95250 h 426244"/>
                <a:gd name="connsiteX49" fmla="*/ 114300 w 2605088"/>
                <a:gd name="connsiteY49" fmla="*/ 119063 h 426244"/>
                <a:gd name="connsiteX50" fmla="*/ 169069 w 2605088"/>
                <a:gd name="connsiteY50" fmla="*/ 145257 h 426244"/>
                <a:gd name="connsiteX51" fmla="*/ 269081 w 2605088"/>
                <a:gd name="connsiteY51" fmla="*/ 178594 h 426244"/>
                <a:gd name="connsiteX52" fmla="*/ 371475 w 2605088"/>
                <a:gd name="connsiteY52" fmla="*/ 197644 h 426244"/>
                <a:gd name="connsiteX53" fmla="*/ 464344 w 2605088"/>
                <a:gd name="connsiteY53" fmla="*/ 204788 h 426244"/>
                <a:gd name="connsiteX54" fmla="*/ 566738 w 2605088"/>
                <a:gd name="connsiteY54" fmla="*/ 204788 h 426244"/>
                <a:gd name="connsiteX55" fmla="*/ 707231 w 2605088"/>
                <a:gd name="connsiteY55" fmla="*/ 195263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5088" h="426244">
                  <a:moveTo>
                    <a:pt x="707231" y="195263"/>
                  </a:moveTo>
                  <a:lnTo>
                    <a:pt x="1204913" y="154782"/>
                  </a:lnTo>
                  <a:lnTo>
                    <a:pt x="1535906" y="126207"/>
                  </a:lnTo>
                  <a:lnTo>
                    <a:pt x="1864519" y="97632"/>
                  </a:lnTo>
                  <a:lnTo>
                    <a:pt x="1964531" y="88107"/>
                  </a:lnTo>
                  <a:lnTo>
                    <a:pt x="2050256" y="64294"/>
                  </a:lnTo>
                  <a:lnTo>
                    <a:pt x="2200275" y="14288"/>
                  </a:lnTo>
                  <a:lnTo>
                    <a:pt x="2233613" y="2382"/>
                  </a:lnTo>
                  <a:lnTo>
                    <a:pt x="2271713" y="0"/>
                  </a:lnTo>
                  <a:lnTo>
                    <a:pt x="2340769" y="9525"/>
                  </a:lnTo>
                  <a:lnTo>
                    <a:pt x="2388394" y="19050"/>
                  </a:lnTo>
                  <a:lnTo>
                    <a:pt x="2440781" y="35719"/>
                  </a:lnTo>
                  <a:lnTo>
                    <a:pt x="2483644" y="54769"/>
                  </a:lnTo>
                  <a:lnTo>
                    <a:pt x="2526506" y="80963"/>
                  </a:lnTo>
                  <a:lnTo>
                    <a:pt x="2557463" y="102394"/>
                  </a:lnTo>
                  <a:lnTo>
                    <a:pt x="2583656" y="126207"/>
                  </a:lnTo>
                  <a:lnTo>
                    <a:pt x="2600325" y="152400"/>
                  </a:lnTo>
                  <a:lnTo>
                    <a:pt x="2605088" y="171450"/>
                  </a:lnTo>
                  <a:lnTo>
                    <a:pt x="2605088" y="190500"/>
                  </a:lnTo>
                  <a:lnTo>
                    <a:pt x="2590800" y="209550"/>
                  </a:lnTo>
                  <a:lnTo>
                    <a:pt x="2559844" y="226219"/>
                  </a:lnTo>
                  <a:lnTo>
                    <a:pt x="2514600" y="238125"/>
                  </a:lnTo>
                  <a:lnTo>
                    <a:pt x="2424113" y="252413"/>
                  </a:lnTo>
                  <a:lnTo>
                    <a:pt x="2297906" y="264319"/>
                  </a:lnTo>
                  <a:lnTo>
                    <a:pt x="2116931" y="269082"/>
                  </a:lnTo>
                  <a:lnTo>
                    <a:pt x="1993106" y="271463"/>
                  </a:lnTo>
                  <a:lnTo>
                    <a:pt x="1721644" y="290513"/>
                  </a:lnTo>
                  <a:lnTo>
                    <a:pt x="1404938" y="314325"/>
                  </a:lnTo>
                  <a:lnTo>
                    <a:pt x="1178719" y="338138"/>
                  </a:lnTo>
                  <a:lnTo>
                    <a:pt x="1002506" y="342900"/>
                  </a:lnTo>
                  <a:lnTo>
                    <a:pt x="762000" y="359569"/>
                  </a:lnTo>
                  <a:lnTo>
                    <a:pt x="557213" y="381000"/>
                  </a:lnTo>
                  <a:lnTo>
                    <a:pt x="502444" y="400050"/>
                  </a:lnTo>
                  <a:lnTo>
                    <a:pt x="431006" y="421482"/>
                  </a:lnTo>
                  <a:lnTo>
                    <a:pt x="400050" y="426244"/>
                  </a:lnTo>
                  <a:lnTo>
                    <a:pt x="364331" y="421482"/>
                  </a:lnTo>
                  <a:lnTo>
                    <a:pt x="321469" y="404813"/>
                  </a:lnTo>
                  <a:lnTo>
                    <a:pt x="273844" y="376238"/>
                  </a:lnTo>
                  <a:lnTo>
                    <a:pt x="178594" y="300038"/>
                  </a:lnTo>
                  <a:lnTo>
                    <a:pt x="104775" y="228600"/>
                  </a:lnTo>
                  <a:lnTo>
                    <a:pt x="19050" y="133350"/>
                  </a:lnTo>
                  <a:lnTo>
                    <a:pt x="2381" y="114300"/>
                  </a:lnTo>
                  <a:lnTo>
                    <a:pt x="0" y="102394"/>
                  </a:lnTo>
                  <a:lnTo>
                    <a:pt x="4763" y="78582"/>
                  </a:lnTo>
                  <a:lnTo>
                    <a:pt x="9525" y="64294"/>
                  </a:lnTo>
                  <a:lnTo>
                    <a:pt x="21431" y="59532"/>
                  </a:lnTo>
                  <a:lnTo>
                    <a:pt x="35719" y="64294"/>
                  </a:lnTo>
                  <a:lnTo>
                    <a:pt x="57150" y="80963"/>
                  </a:lnTo>
                  <a:lnTo>
                    <a:pt x="76200" y="95250"/>
                  </a:lnTo>
                  <a:lnTo>
                    <a:pt x="114300" y="119063"/>
                  </a:lnTo>
                  <a:lnTo>
                    <a:pt x="169069" y="145257"/>
                  </a:lnTo>
                  <a:lnTo>
                    <a:pt x="269081" y="178594"/>
                  </a:lnTo>
                  <a:lnTo>
                    <a:pt x="371475" y="197644"/>
                  </a:lnTo>
                  <a:lnTo>
                    <a:pt x="464344" y="204788"/>
                  </a:lnTo>
                  <a:lnTo>
                    <a:pt x="566738" y="204788"/>
                  </a:lnTo>
                  <a:lnTo>
                    <a:pt x="707231" y="1952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62">
              <a:extLst>
                <a:ext uri="{FF2B5EF4-FFF2-40B4-BE49-F238E27FC236}">
                  <a16:creationId xmlns:a16="http://schemas.microsoft.com/office/drawing/2014/main" id="{A1C98130-B779-4029-B923-C08000744954}"/>
                </a:ext>
              </a:extLst>
            </p:cNvPr>
            <p:cNvSpPr/>
            <p:nvPr/>
          </p:nvSpPr>
          <p:spPr>
            <a:xfrm>
              <a:off x="4065588" y="5000625"/>
              <a:ext cx="1268412" cy="1028700"/>
            </a:xfrm>
            <a:custGeom>
              <a:avLst/>
              <a:gdLst>
                <a:gd name="connsiteX0" fmla="*/ 807244 w 1269206"/>
                <a:gd name="connsiteY0" fmla="*/ 592931 h 1028700"/>
                <a:gd name="connsiteX1" fmla="*/ 659606 w 1269206"/>
                <a:gd name="connsiteY1" fmla="*/ 695325 h 1028700"/>
                <a:gd name="connsiteX2" fmla="*/ 569119 w 1269206"/>
                <a:gd name="connsiteY2" fmla="*/ 752475 h 1028700"/>
                <a:gd name="connsiteX3" fmla="*/ 428625 w 1269206"/>
                <a:gd name="connsiteY3" fmla="*/ 835819 h 1028700"/>
                <a:gd name="connsiteX4" fmla="*/ 297656 w 1269206"/>
                <a:gd name="connsiteY4" fmla="*/ 909638 h 1028700"/>
                <a:gd name="connsiteX5" fmla="*/ 83344 w 1269206"/>
                <a:gd name="connsiteY5" fmla="*/ 1009650 h 1028700"/>
                <a:gd name="connsiteX6" fmla="*/ 40481 w 1269206"/>
                <a:gd name="connsiteY6" fmla="*/ 1026319 h 1028700"/>
                <a:gd name="connsiteX7" fmla="*/ 23812 w 1269206"/>
                <a:gd name="connsiteY7" fmla="*/ 1028700 h 1028700"/>
                <a:gd name="connsiteX8" fmla="*/ 11906 w 1269206"/>
                <a:gd name="connsiteY8" fmla="*/ 1028700 h 1028700"/>
                <a:gd name="connsiteX9" fmla="*/ 4762 w 1269206"/>
                <a:gd name="connsiteY9" fmla="*/ 1026319 h 1028700"/>
                <a:gd name="connsiteX10" fmla="*/ 0 w 1269206"/>
                <a:gd name="connsiteY10" fmla="*/ 1016794 h 1028700"/>
                <a:gd name="connsiteX11" fmla="*/ 7144 w 1269206"/>
                <a:gd name="connsiteY11" fmla="*/ 988219 h 1028700"/>
                <a:gd name="connsiteX12" fmla="*/ 16669 w 1269206"/>
                <a:gd name="connsiteY12" fmla="*/ 973931 h 1028700"/>
                <a:gd name="connsiteX13" fmla="*/ 104775 w 1269206"/>
                <a:gd name="connsiteY13" fmla="*/ 921544 h 1028700"/>
                <a:gd name="connsiteX14" fmla="*/ 192881 w 1269206"/>
                <a:gd name="connsiteY14" fmla="*/ 864394 h 1028700"/>
                <a:gd name="connsiteX15" fmla="*/ 333375 w 1269206"/>
                <a:gd name="connsiteY15" fmla="*/ 764381 h 1028700"/>
                <a:gd name="connsiteX16" fmla="*/ 483394 w 1269206"/>
                <a:gd name="connsiteY16" fmla="*/ 638175 h 1028700"/>
                <a:gd name="connsiteX17" fmla="*/ 607219 w 1269206"/>
                <a:gd name="connsiteY17" fmla="*/ 521494 h 1028700"/>
                <a:gd name="connsiteX18" fmla="*/ 704850 w 1269206"/>
                <a:gd name="connsiteY18" fmla="*/ 421481 h 1028700"/>
                <a:gd name="connsiteX19" fmla="*/ 764381 w 1269206"/>
                <a:gd name="connsiteY19" fmla="*/ 347663 h 1028700"/>
                <a:gd name="connsiteX20" fmla="*/ 821531 w 1269206"/>
                <a:gd name="connsiteY20" fmla="*/ 273844 h 1028700"/>
                <a:gd name="connsiteX21" fmla="*/ 847725 w 1269206"/>
                <a:gd name="connsiteY21" fmla="*/ 226219 h 1028700"/>
                <a:gd name="connsiteX22" fmla="*/ 859631 w 1269206"/>
                <a:gd name="connsiteY22" fmla="*/ 190500 h 1028700"/>
                <a:gd name="connsiteX23" fmla="*/ 862012 w 1269206"/>
                <a:gd name="connsiteY23" fmla="*/ 164306 h 1028700"/>
                <a:gd name="connsiteX24" fmla="*/ 857250 w 1269206"/>
                <a:gd name="connsiteY24" fmla="*/ 138113 h 1028700"/>
                <a:gd name="connsiteX25" fmla="*/ 842962 w 1269206"/>
                <a:gd name="connsiteY25" fmla="*/ 102394 h 1028700"/>
                <a:gd name="connsiteX26" fmla="*/ 819150 w 1269206"/>
                <a:gd name="connsiteY26" fmla="*/ 59531 h 1028700"/>
                <a:gd name="connsiteX27" fmla="*/ 807244 w 1269206"/>
                <a:gd name="connsiteY27" fmla="*/ 30956 h 1028700"/>
                <a:gd name="connsiteX28" fmla="*/ 804862 w 1269206"/>
                <a:gd name="connsiteY28" fmla="*/ 9525 h 1028700"/>
                <a:gd name="connsiteX29" fmla="*/ 812006 w 1269206"/>
                <a:gd name="connsiteY29" fmla="*/ 0 h 1028700"/>
                <a:gd name="connsiteX30" fmla="*/ 838200 w 1269206"/>
                <a:gd name="connsiteY30" fmla="*/ 4763 h 1028700"/>
                <a:gd name="connsiteX31" fmla="*/ 892969 w 1269206"/>
                <a:gd name="connsiteY31" fmla="*/ 23813 h 1028700"/>
                <a:gd name="connsiteX32" fmla="*/ 964406 w 1269206"/>
                <a:gd name="connsiteY32" fmla="*/ 50006 h 1028700"/>
                <a:gd name="connsiteX33" fmla="*/ 1092994 w 1269206"/>
                <a:gd name="connsiteY33" fmla="*/ 107156 h 1028700"/>
                <a:gd name="connsiteX34" fmla="*/ 1181100 w 1269206"/>
                <a:gd name="connsiteY34" fmla="*/ 157163 h 1028700"/>
                <a:gd name="connsiteX35" fmla="*/ 1235869 w 1269206"/>
                <a:gd name="connsiteY35" fmla="*/ 195263 h 1028700"/>
                <a:gd name="connsiteX36" fmla="*/ 1247775 w 1269206"/>
                <a:gd name="connsiteY36" fmla="*/ 207169 h 1028700"/>
                <a:gd name="connsiteX37" fmla="*/ 1262062 w 1269206"/>
                <a:gd name="connsiteY37" fmla="*/ 230981 h 1028700"/>
                <a:gd name="connsiteX38" fmla="*/ 1269206 w 1269206"/>
                <a:gd name="connsiteY38" fmla="*/ 257175 h 1028700"/>
                <a:gd name="connsiteX39" fmla="*/ 1262062 w 1269206"/>
                <a:gd name="connsiteY39" fmla="*/ 278606 h 1028700"/>
                <a:gd name="connsiteX40" fmla="*/ 1245394 w 1269206"/>
                <a:gd name="connsiteY40" fmla="*/ 292894 h 1028700"/>
                <a:gd name="connsiteX41" fmla="*/ 1221581 w 1269206"/>
                <a:gd name="connsiteY41" fmla="*/ 302419 h 1028700"/>
                <a:gd name="connsiteX42" fmla="*/ 1185862 w 1269206"/>
                <a:gd name="connsiteY42" fmla="*/ 311944 h 1028700"/>
                <a:gd name="connsiteX43" fmla="*/ 1143000 w 1269206"/>
                <a:gd name="connsiteY43" fmla="*/ 316706 h 1028700"/>
                <a:gd name="connsiteX44" fmla="*/ 1112044 w 1269206"/>
                <a:gd name="connsiteY44" fmla="*/ 340519 h 1028700"/>
                <a:gd name="connsiteX45" fmla="*/ 1047750 w 1269206"/>
                <a:gd name="connsiteY45" fmla="*/ 400050 h 1028700"/>
                <a:gd name="connsiteX46" fmla="*/ 950119 w 1269206"/>
                <a:gd name="connsiteY46" fmla="*/ 488156 h 1028700"/>
                <a:gd name="connsiteX47" fmla="*/ 900112 w 1269206"/>
                <a:gd name="connsiteY47" fmla="*/ 528638 h 1028700"/>
                <a:gd name="connsiteX48" fmla="*/ 807244 w 1269206"/>
                <a:gd name="connsiteY48" fmla="*/ 592931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9206" h="1028700">
                  <a:moveTo>
                    <a:pt x="807244" y="592931"/>
                  </a:moveTo>
                  <a:lnTo>
                    <a:pt x="659606" y="695325"/>
                  </a:lnTo>
                  <a:lnTo>
                    <a:pt x="569119" y="752475"/>
                  </a:lnTo>
                  <a:lnTo>
                    <a:pt x="428625" y="835819"/>
                  </a:lnTo>
                  <a:lnTo>
                    <a:pt x="297656" y="909638"/>
                  </a:lnTo>
                  <a:lnTo>
                    <a:pt x="83344" y="1009650"/>
                  </a:lnTo>
                  <a:lnTo>
                    <a:pt x="40481" y="1026319"/>
                  </a:lnTo>
                  <a:lnTo>
                    <a:pt x="23812" y="1028700"/>
                  </a:lnTo>
                  <a:lnTo>
                    <a:pt x="11906" y="1028700"/>
                  </a:lnTo>
                  <a:lnTo>
                    <a:pt x="4762" y="1026319"/>
                  </a:lnTo>
                  <a:lnTo>
                    <a:pt x="0" y="1016794"/>
                  </a:lnTo>
                  <a:lnTo>
                    <a:pt x="7144" y="988219"/>
                  </a:lnTo>
                  <a:lnTo>
                    <a:pt x="16669" y="973931"/>
                  </a:lnTo>
                  <a:lnTo>
                    <a:pt x="104775" y="921544"/>
                  </a:lnTo>
                  <a:lnTo>
                    <a:pt x="192881" y="864394"/>
                  </a:lnTo>
                  <a:lnTo>
                    <a:pt x="333375" y="764381"/>
                  </a:lnTo>
                  <a:lnTo>
                    <a:pt x="483394" y="638175"/>
                  </a:lnTo>
                  <a:lnTo>
                    <a:pt x="607219" y="521494"/>
                  </a:lnTo>
                  <a:lnTo>
                    <a:pt x="704850" y="421481"/>
                  </a:lnTo>
                  <a:lnTo>
                    <a:pt x="764381" y="347663"/>
                  </a:lnTo>
                  <a:lnTo>
                    <a:pt x="821531" y="273844"/>
                  </a:lnTo>
                  <a:lnTo>
                    <a:pt x="847725" y="226219"/>
                  </a:lnTo>
                  <a:lnTo>
                    <a:pt x="859631" y="190500"/>
                  </a:lnTo>
                  <a:lnTo>
                    <a:pt x="862012" y="164306"/>
                  </a:lnTo>
                  <a:lnTo>
                    <a:pt x="857250" y="138113"/>
                  </a:lnTo>
                  <a:lnTo>
                    <a:pt x="842962" y="102394"/>
                  </a:lnTo>
                  <a:lnTo>
                    <a:pt x="819150" y="59531"/>
                  </a:lnTo>
                  <a:lnTo>
                    <a:pt x="807244" y="30956"/>
                  </a:lnTo>
                  <a:lnTo>
                    <a:pt x="804862" y="9525"/>
                  </a:lnTo>
                  <a:lnTo>
                    <a:pt x="812006" y="0"/>
                  </a:lnTo>
                  <a:lnTo>
                    <a:pt x="838200" y="4763"/>
                  </a:lnTo>
                  <a:lnTo>
                    <a:pt x="892969" y="23813"/>
                  </a:lnTo>
                  <a:lnTo>
                    <a:pt x="964406" y="50006"/>
                  </a:lnTo>
                  <a:lnTo>
                    <a:pt x="1092994" y="107156"/>
                  </a:lnTo>
                  <a:lnTo>
                    <a:pt x="1181100" y="157163"/>
                  </a:lnTo>
                  <a:lnTo>
                    <a:pt x="1235869" y="195263"/>
                  </a:lnTo>
                  <a:lnTo>
                    <a:pt x="1247775" y="207169"/>
                  </a:lnTo>
                  <a:lnTo>
                    <a:pt x="1262062" y="230981"/>
                  </a:lnTo>
                  <a:lnTo>
                    <a:pt x="1269206" y="257175"/>
                  </a:lnTo>
                  <a:lnTo>
                    <a:pt x="1262062" y="278606"/>
                  </a:lnTo>
                  <a:lnTo>
                    <a:pt x="1245394" y="292894"/>
                  </a:lnTo>
                  <a:lnTo>
                    <a:pt x="1221581" y="302419"/>
                  </a:lnTo>
                  <a:lnTo>
                    <a:pt x="1185862" y="311944"/>
                  </a:lnTo>
                  <a:lnTo>
                    <a:pt x="1143000" y="316706"/>
                  </a:lnTo>
                  <a:lnTo>
                    <a:pt x="1112044" y="340519"/>
                  </a:lnTo>
                  <a:lnTo>
                    <a:pt x="1047750" y="400050"/>
                  </a:lnTo>
                  <a:lnTo>
                    <a:pt x="950119" y="488156"/>
                  </a:lnTo>
                  <a:lnTo>
                    <a:pt x="900112" y="528638"/>
                  </a:lnTo>
                  <a:lnTo>
                    <a:pt x="807244" y="5929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63">
              <a:extLst>
                <a:ext uri="{FF2B5EF4-FFF2-40B4-BE49-F238E27FC236}">
                  <a16:creationId xmlns:a16="http://schemas.microsoft.com/office/drawing/2014/main" id="{EBCEBE06-EFE9-4ADB-B305-4CDA6CEEDED0}"/>
                </a:ext>
              </a:extLst>
            </p:cNvPr>
            <p:cNvSpPr/>
            <p:nvPr/>
          </p:nvSpPr>
          <p:spPr>
            <a:xfrm>
              <a:off x="6810375" y="4897438"/>
              <a:ext cx="1068388" cy="990600"/>
            </a:xfrm>
            <a:custGeom>
              <a:avLst/>
              <a:gdLst>
                <a:gd name="connsiteX0" fmla="*/ 435769 w 1069181"/>
                <a:gd name="connsiteY0" fmla="*/ 433388 h 990600"/>
                <a:gd name="connsiteX1" fmla="*/ 369094 w 1069181"/>
                <a:gd name="connsiteY1" fmla="*/ 371475 h 990600"/>
                <a:gd name="connsiteX2" fmla="*/ 309563 w 1069181"/>
                <a:gd name="connsiteY2" fmla="*/ 316707 h 990600"/>
                <a:gd name="connsiteX3" fmla="*/ 226219 w 1069181"/>
                <a:gd name="connsiteY3" fmla="*/ 242888 h 990600"/>
                <a:gd name="connsiteX4" fmla="*/ 145256 w 1069181"/>
                <a:gd name="connsiteY4" fmla="*/ 176213 h 990600"/>
                <a:gd name="connsiteX5" fmla="*/ 52388 w 1069181"/>
                <a:gd name="connsiteY5" fmla="*/ 102394 h 990600"/>
                <a:gd name="connsiteX6" fmla="*/ 19050 w 1069181"/>
                <a:gd name="connsiteY6" fmla="*/ 76200 h 990600"/>
                <a:gd name="connsiteX7" fmla="*/ 14288 w 1069181"/>
                <a:gd name="connsiteY7" fmla="*/ 71438 h 990600"/>
                <a:gd name="connsiteX8" fmla="*/ 4763 w 1069181"/>
                <a:gd name="connsiteY8" fmla="*/ 54769 h 990600"/>
                <a:gd name="connsiteX9" fmla="*/ 0 w 1069181"/>
                <a:gd name="connsiteY9" fmla="*/ 33338 h 990600"/>
                <a:gd name="connsiteX10" fmla="*/ 0 w 1069181"/>
                <a:gd name="connsiteY10" fmla="*/ 19050 h 990600"/>
                <a:gd name="connsiteX11" fmla="*/ 4763 w 1069181"/>
                <a:gd name="connsiteY11" fmla="*/ 7144 h 990600"/>
                <a:gd name="connsiteX12" fmla="*/ 21431 w 1069181"/>
                <a:gd name="connsiteY12" fmla="*/ 0 h 990600"/>
                <a:gd name="connsiteX13" fmla="*/ 52388 w 1069181"/>
                <a:gd name="connsiteY13" fmla="*/ 4763 h 990600"/>
                <a:gd name="connsiteX14" fmla="*/ 78581 w 1069181"/>
                <a:gd name="connsiteY14" fmla="*/ 14288 h 990600"/>
                <a:gd name="connsiteX15" fmla="*/ 190500 w 1069181"/>
                <a:gd name="connsiteY15" fmla="*/ 76200 h 990600"/>
                <a:gd name="connsiteX16" fmla="*/ 488156 w 1069181"/>
                <a:gd name="connsiteY16" fmla="*/ 240507 h 990600"/>
                <a:gd name="connsiteX17" fmla="*/ 676275 w 1069181"/>
                <a:gd name="connsiteY17" fmla="*/ 345282 h 990600"/>
                <a:gd name="connsiteX18" fmla="*/ 821531 w 1069181"/>
                <a:gd name="connsiteY18" fmla="*/ 428625 h 990600"/>
                <a:gd name="connsiteX19" fmla="*/ 869156 w 1069181"/>
                <a:gd name="connsiteY19" fmla="*/ 454819 h 990600"/>
                <a:gd name="connsiteX20" fmla="*/ 890588 w 1069181"/>
                <a:gd name="connsiteY20" fmla="*/ 476250 h 990600"/>
                <a:gd name="connsiteX21" fmla="*/ 933450 w 1069181"/>
                <a:gd name="connsiteY21" fmla="*/ 535782 h 990600"/>
                <a:gd name="connsiteX22" fmla="*/ 976313 w 1069181"/>
                <a:gd name="connsiteY22" fmla="*/ 597694 h 990600"/>
                <a:gd name="connsiteX23" fmla="*/ 1007269 w 1069181"/>
                <a:gd name="connsiteY23" fmla="*/ 652463 h 990600"/>
                <a:gd name="connsiteX24" fmla="*/ 1031081 w 1069181"/>
                <a:gd name="connsiteY24" fmla="*/ 702469 h 990600"/>
                <a:gd name="connsiteX25" fmla="*/ 1050131 w 1069181"/>
                <a:gd name="connsiteY25" fmla="*/ 752475 h 990600"/>
                <a:gd name="connsiteX26" fmla="*/ 1066800 w 1069181"/>
                <a:gd name="connsiteY26" fmla="*/ 819150 h 990600"/>
                <a:gd name="connsiteX27" fmla="*/ 1069181 w 1069181"/>
                <a:gd name="connsiteY27" fmla="*/ 873919 h 990600"/>
                <a:gd name="connsiteX28" fmla="*/ 1064419 w 1069181"/>
                <a:gd name="connsiteY28" fmla="*/ 933450 h 990600"/>
                <a:gd name="connsiteX29" fmla="*/ 1054894 w 1069181"/>
                <a:gd name="connsiteY29" fmla="*/ 964407 h 990600"/>
                <a:gd name="connsiteX30" fmla="*/ 1035844 w 1069181"/>
                <a:gd name="connsiteY30" fmla="*/ 985838 h 990600"/>
                <a:gd name="connsiteX31" fmla="*/ 1014413 w 1069181"/>
                <a:gd name="connsiteY31" fmla="*/ 990600 h 990600"/>
                <a:gd name="connsiteX32" fmla="*/ 995363 w 1069181"/>
                <a:gd name="connsiteY32" fmla="*/ 990600 h 990600"/>
                <a:gd name="connsiteX33" fmla="*/ 959644 w 1069181"/>
                <a:gd name="connsiteY33" fmla="*/ 981075 h 990600"/>
                <a:gd name="connsiteX34" fmla="*/ 928688 w 1069181"/>
                <a:gd name="connsiteY34" fmla="*/ 964407 h 990600"/>
                <a:gd name="connsiteX35" fmla="*/ 881063 w 1069181"/>
                <a:gd name="connsiteY35" fmla="*/ 921544 h 990600"/>
                <a:gd name="connsiteX36" fmla="*/ 800100 w 1069181"/>
                <a:gd name="connsiteY36" fmla="*/ 840582 h 990600"/>
                <a:gd name="connsiteX37" fmla="*/ 719138 w 1069181"/>
                <a:gd name="connsiteY37" fmla="*/ 745332 h 990600"/>
                <a:gd name="connsiteX38" fmla="*/ 676275 w 1069181"/>
                <a:gd name="connsiteY38" fmla="*/ 690563 h 990600"/>
                <a:gd name="connsiteX39" fmla="*/ 628650 w 1069181"/>
                <a:gd name="connsiteY39" fmla="*/ 633413 h 990600"/>
                <a:gd name="connsiteX40" fmla="*/ 554831 w 1069181"/>
                <a:gd name="connsiteY40" fmla="*/ 554832 h 990600"/>
                <a:gd name="connsiteX41" fmla="*/ 435769 w 1069181"/>
                <a:gd name="connsiteY41" fmla="*/ 433388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69181" h="990600">
                  <a:moveTo>
                    <a:pt x="435769" y="433388"/>
                  </a:moveTo>
                  <a:lnTo>
                    <a:pt x="369094" y="371475"/>
                  </a:lnTo>
                  <a:lnTo>
                    <a:pt x="309563" y="316707"/>
                  </a:lnTo>
                  <a:lnTo>
                    <a:pt x="226219" y="242888"/>
                  </a:lnTo>
                  <a:lnTo>
                    <a:pt x="145256" y="176213"/>
                  </a:lnTo>
                  <a:lnTo>
                    <a:pt x="52388" y="102394"/>
                  </a:lnTo>
                  <a:lnTo>
                    <a:pt x="19050" y="76200"/>
                  </a:lnTo>
                  <a:lnTo>
                    <a:pt x="14288" y="71438"/>
                  </a:lnTo>
                  <a:lnTo>
                    <a:pt x="4763" y="54769"/>
                  </a:lnTo>
                  <a:lnTo>
                    <a:pt x="0" y="33338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21431" y="0"/>
                  </a:lnTo>
                  <a:lnTo>
                    <a:pt x="52388" y="4763"/>
                  </a:lnTo>
                  <a:lnTo>
                    <a:pt x="78581" y="14288"/>
                  </a:lnTo>
                  <a:lnTo>
                    <a:pt x="190500" y="76200"/>
                  </a:lnTo>
                  <a:lnTo>
                    <a:pt x="488156" y="240507"/>
                  </a:lnTo>
                  <a:lnTo>
                    <a:pt x="676275" y="345282"/>
                  </a:lnTo>
                  <a:lnTo>
                    <a:pt x="821531" y="428625"/>
                  </a:lnTo>
                  <a:lnTo>
                    <a:pt x="869156" y="454819"/>
                  </a:lnTo>
                  <a:lnTo>
                    <a:pt x="890588" y="476250"/>
                  </a:lnTo>
                  <a:lnTo>
                    <a:pt x="933450" y="535782"/>
                  </a:lnTo>
                  <a:lnTo>
                    <a:pt x="976313" y="597694"/>
                  </a:lnTo>
                  <a:lnTo>
                    <a:pt x="1007269" y="652463"/>
                  </a:lnTo>
                  <a:lnTo>
                    <a:pt x="1031081" y="702469"/>
                  </a:lnTo>
                  <a:lnTo>
                    <a:pt x="1050131" y="752475"/>
                  </a:lnTo>
                  <a:lnTo>
                    <a:pt x="1066800" y="819150"/>
                  </a:lnTo>
                  <a:cubicBezTo>
                    <a:pt x="1067594" y="837406"/>
                    <a:pt x="1068387" y="855663"/>
                    <a:pt x="1069181" y="873919"/>
                  </a:cubicBezTo>
                  <a:lnTo>
                    <a:pt x="1064419" y="933450"/>
                  </a:lnTo>
                  <a:lnTo>
                    <a:pt x="1054894" y="964407"/>
                  </a:lnTo>
                  <a:lnTo>
                    <a:pt x="1035844" y="985838"/>
                  </a:lnTo>
                  <a:lnTo>
                    <a:pt x="1014413" y="990600"/>
                  </a:lnTo>
                  <a:lnTo>
                    <a:pt x="995363" y="990600"/>
                  </a:lnTo>
                  <a:lnTo>
                    <a:pt x="959644" y="981075"/>
                  </a:lnTo>
                  <a:lnTo>
                    <a:pt x="928688" y="964407"/>
                  </a:lnTo>
                  <a:lnTo>
                    <a:pt x="881063" y="921544"/>
                  </a:lnTo>
                  <a:lnTo>
                    <a:pt x="800100" y="840582"/>
                  </a:lnTo>
                  <a:lnTo>
                    <a:pt x="719138" y="745332"/>
                  </a:lnTo>
                  <a:lnTo>
                    <a:pt x="676275" y="690563"/>
                  </a:lnTo>
                  <a:lnTo>
                    <a:pt x="628650" y="633413"/>
                  </a:lnTo>
                  <a:lnTo>
                    <a:pt x="554831" y="554832"/>
                  </a:lnTo>
                  <a:lnTo>
                    <a:pt x="435769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4A7CC641-B7A2-4ECD-A696-47ABCB05C0E8}"/>
                </a:ext>
              </a:extLst>
            </p:cNvPr>
            <p:cNvSpPr/>
            <p:nvPr/>
          </p:nvSpPr>
          <p:spPr>
            <a:xfrm>
              <a:off x="5686425" y="1352551"/>
              <a:ext cx="554038" cy="1681163"/>
            </a:xfrm>
            <a:custGeom>
              <a:avLst/>
              <a:gdLst>
                <a:gd name="connsiteX0" fmla="*/ 200025 w 554831"/>
                <a:gd name="connsiteY0" fmla="*/ 912019 h 1681163"/>
                <a:gd name="connsiteX1" fmla="*/ 200025 w 554831"/>
                <a:gd name="connsiteY1" fmla="*/ 728663 h 1681163"/>
                <a:gd name="connsiteX2" fmla="*/ 200025 w 554831"/>
                <a:gd name="connsiteY2" fmla="*/ 290513 h 1681163"/>
                <a:gd name="connsiteX3" fmla="*/ 200025 w 554831"/>
                <a:gd name="connsiteY3" fmla="*/ 266700 h 1681163"/>
                <a:gd name="connsiteX4" fmla="*/ 192881 w 554831"/>
                <a:gd name="connsiteY4" fmla="*/ 233363 h 1681163"/>
                <a:gd name="connsiteX5" fmla="*/ 180975 w 554831"/>
                <a:gd name="connsiteY5" fmla="*/ 204788 h 1681163"/>
                <a:gd name="connsiteX6" fmla="*/ 169069 w 554831"/>
                <a:gd name="connsiteY6" fmla="*/ 183356 h 1681163"/>
                <a:gd name="connsiteX7" fmla="*/ 152400 w 554831"/>
                <a:gd name="connsiteY7" fmla="*/ 161925 h 1681163"/>
                <a:gd name="connsiteX8" fmla="*/ 128588 w 554831"/>
                <a:gd name="connsiteY8" fmla="*/ 138113 h 1681163"/>
                <a:gd name="connsiteX9" fmla="*/ 111919 w 554831"/>
                <a:gd name="connsiteY9" fmla="*/ 121444 h 1681163"/>
                <a:gd name="connsiteX10" fmla="*/ 90488 w 554831"/>
                <a:gd name="connsiteY10" fmla="*/ 107156 h 1681163"/>
                <a:gd name="connsiteX11" fmla="*/ 57150 w 554831"/>
                <a:gd name="connsiteY11" fmla="*/ 88106 h 1681163"/>
                <a:gd name="connsiteX12" fmla="*/ 28575 w 554831"/>
                <a:gd name="connsiteY12" fmla="*/ 73819 h 1681163"/>
                <a:gd name="connsiteX13" fmla="*/ 11906 w 554831"/>
                <a:gd name="connsiteY13" fmla="*/ 64294 h 1681163"/>
                <a:gd name="connsiteX14" fmla="*/ 4763 w 554831"/>
                <a:gd name="connsiteY14" fmla="*/ 57150 h 1681163"/>
                <a:gd name="connsiteX15" fmla="*/ 0 w 554831"/>
                <a:gd name="connsiteY15" fmla="*/ 45244 h 1681163"/>
                <a:gd name="connsiteX16" fmla="*/ 2381 w 554831"/>
                <a:gd name="connsiteY16" fmla="*/ 28575 h 1681163"/>
                <a:gd name="connsiteX17" fmla="*/ 14288 w 554831"/>
                <a:gd name="connsiteY17" fmla="*/ 9525 h 1681163"/>
                <a:gd name="connsiteX18" fmla="*/ 21431 w 554831"/>
                <a:gd name="connsiteY18" fmla="*/ 4763 h 1681163"/>
                <a:gd name="connsiteX19" fmla="*/ 45244 w 554831"/>
                <a:gd name="connsiteY19" fmla="*/ 0 h 1681163"/>
                <a:gd name="connsiteX20" fmla="*/ 204788 w 554831"/>
                <a:gd name="connsiteY20" fmla="*/ 11906 h 1681163"/>
                <a:gd name="connsiteX21" fmla="*/ 271463 w 554831"/>
                <a:gd name="connsiteY21" fmla="*/ 21431 h 1681163"/>
                <a:gd name="connsiteX22" fmla="*/ 323850 w 554831"/>
                <a:gd name="connsiteY22" fmla="*/ 33338 h 1681163"/>
                <a:gd name="connsiteX23" fmla="*/ 385763 w 554831"/>
                <a:gd name="connsiteY23" fmla="*/ 57150 h 1681163"/>
                <a:gd name="connsiteX24" fmla="*/ 457200 w 554831"/>
                <a:gd name="connsiteY24" fmla="*/ 95250 h 1681163"/>
                <a:gd name="connsiteX25" fmla="*/ 509588 w 554831"/>
                <a:gd name="connsiteY25" fmla="*/ 128588 h 1681163"/>
                <a:gd name="connsiteX26" fmla="*/ 531019 w 554831"/>
                <a:gd name="connsiteY26" fmla="*/ 145256 h 1681163"/>
                <a:gd name="connsiteX27" fmla="*/ 545306 w 554831"/>
                <a:gd name="connsiteY27" fmla="*/ 166688 h 1681163"/>
                <a:gd name="connsiteX28" fmla="*/ 554831 w 554831"/>
                <a:gd name="connsiteY28" fmla="*/ 197644 h 1681163"/>
                <a:gd name="connsiteX29" fmla="*/ 552450 w 554831"/>
                <a:gd name="connsiteY29" fmla="*/ 233363 h 1681163"/>
                <a:gd name="connsiteX30" fmla="*/ 540544 w 554831"/>
                <a:gd name="connsiteY30" fmla="*/ 271463 h 1681163"/>
                <a:gd name="connsiteX31" fmla="*/ 521494 w 554831"/>
                <a:gd name="connsiteY31" fmla="*/ 304800 h 1681163"/>
                <a:gd name="connsiteX32" fmla="*/ 504825 w 554831"/>
                <a:gd name="connsiteY32" fmla="*/ 326231 h 1681163"/>
                <a:gd name="connsiteX33" fmla="*/ 495300 w 554831"/>
                <a:gd name="connsiteY33" fmla="*/ 340519 h 1681163"/>
                <a:gd name="connsiteX34" fmla="*/ 483394 w 554831"/>
                <a:gd name="connsiteY34" fmla="*/ 369094 h 1681163"/>
                <a:gd name="connsiteX35" fmla="*/ 473869 w 554831"/>
                <a:gd name="connsiteY35" fmla="*/ 426244 h 1681163"/>
                <a:gd name="connsiteX36" fmla="*/ 469106 w 554831"/>
                <a:gd name="connsiteY36" fmla="*/ 514350 h 1681163"/>
                <a:gd name="connsiteX37" fmla="*/ 466725 w 554831"/>
                <a:gd name="connsiteY37" fmla="*/ 557213 h 1681163"/>
                <a:gd name="connsiteX38" fmla="*/ 445294 w 554831"/>
                <a:gd name="connsiteY38" fmla="*/ 697706 h 1681163"/>
                <a:gd name="connsiteX39" fmla="*/ 447675 w 554831"/>
                <a:gd name="connsiteY39" fmla="*/ 1659731 h 1681163"/>
                <a:gd name="connsiteX40" fmla="*/ 202406 w 554831"/>
                <a:gd name="connsiteY40" fmla="*/ 1681163 h 1681163"/>
                <a:gd name="connsiteX41" fmla="*/ 200025 w 554831"/>
                <a:gd name="connsiteY41" fmla="*/ 1533525 h 1681163"/>
                <a:gd name="connsiteX42" fmla="*/ 200025 w 554831"/>
                <a:gd name="connsiteY42" fmla="*/ 912019 h 1681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54831" h="1681163">
                  <a:moveTo>
                    <a:pt x="200025" y="912019"/>
                  </a:moveTo>
                  <a:lnTo>
                    <a:pt x="200025" y="728663"/>
                  </a:lnTo>
                  <a:lnTo>
                    <a:pt x="200025" y="290513"/>
                  </a:lnTo>
                  <a:lnTo>
                    <a:pt x="200025" y="266700"/>
                  </a:lnTo>
                  <a:lnTo>
                    <a:pt x="192881" y="233363"/>
                  </a:lnTo>
                  <a:lnTo>
                    <a:pt x="180975" y="204788"/>
                  </a:lnTo>
                  <a:lnTo>
                    <a:pt x="169069" y="183356"/>
                  </a:lnTo>
                  <a:lnTo>
                    <a:pt x="152400" y="161925"/>
                  </a:lnTo>
                  <a:lnTo>
                    <a:pt x="128588" y="138113"/>
                  </a:lnTo>
                  <a:lnTo>
                    <a:pt x="111919" y="121444"/>
                  </a:lnTo>
                  <a:lnTo>
                    <a:pt x="90488" y="107156"/>
                  </a:lnTo>
                  <a:lnTo>
                    <a:pt x="57150" y="88106"/>
                  </a:lnTo>
                  <a:lnTo>
                    <a:pt x="28575" y="73819"/>
                  </a:lnTo>
                  <a:lnTo>
                    <a:pt x="11906" y="64294"/>
                  </a:lnTo>
                  <a:lnTo>
                    <a:pt x="4763" y="57150"/>
                  </a:lnTo>
                  <a:lnTo>
                    <a:pt x="0" y="45244"/>
                  </a:lnTo>
                  <a:lnTo>
                    <a:pt x="2381" y="28575"/>
                  </a:lnTo>
                  <a:lnTo>
                    <a:pt x="14288" y="9525"/>
                  </a:lnTo>
                  <a:lnTo>
                    <a:pt x="21431" y="4763"/>
                  </a:lnTo>
                  <a:lnTo>
                    <a:pt x="45244" y="0"/>
                  </a:lnTo>
                  <a:lnTo>
                    <a:pt x="204788" y="11906"/>
                  </a:lnTo>
                  <a:lnTo>
                    <a:pt x="271463" y="21431"/>
                  </a:lnTo>
                  <a:lnTo>
                    <a:pt x="323850" y="33338"/>
                  </a:lnTo>
                  <a:lnTo>
                    <a:pt x="385763" y="57150"/>
                  </a:lnTo>
                  <a:lnTo>
                    <a:pt x="457200" y="95250"/>
                  </a:lnTo>
                  <a:lnTo>
                    <a:pt x="509588" y="128588"/>
                  </a:lnTo>
                  <a:lnTo>
                    <a:pt x="531019" y="145256"/>
                  </a:lnTo>
                  <a:lnTo>
                    <a:pt x="545306" y="166688"/>
                  </a:lnTo>
                  <a:lnTo>
                    <a:pt x="554831" y="197644"/>
                  </a:lnTo>
                  <a:lnTo>
                    <a:pt x="552450" y="233363"/>
                  </a:lnTo>
                  <a:lnTo>
                    <a:pt x="540544" y="271463"/>
                  </a:lnTo>
                  <a:lnTo>
                    <a:pt x="521494" y="304800"/>
                  </a:lnTo>
                  <a:lnTo>
                    <a:pt x="504825" y="326231"/>
                  </a:lnTo>
                  <a:lnTo>
                    <a:pt x="495300" y="340519"/>
                  </a:lnTo>
                  <a:lnTo>
                    <a:pt x="483394" y="369094"/>
                  </a:lnTo>
                  <a:lnTo>
                    <a:pt x="473869" y="426244"/>
                  </a:lnTo>
                  <a:lnTo>
                    <a:pt x="469106" y="514350"/>
                  </a:lnTo>
                  <a:lnTo>
                    <a:pt x="466725" y="557213"/>
                  </a:lnTo>
                  <a:lnTo>
                    <a:pt x="445294" y="697706"/>
                  </a:lnTo>
                  <a:cubicBezTo>
                    <a:pt x="446088" y="1018381"/>
                    <a:pt x="446881" y="1339056"/>
                    <a:pt x="447675" y="1659731"/>
                  </a:cubicBezTo>
                  <a:lnTo>
                    <a:pt x="202406" y="1681163"/>
                  </a:lnTo>
                  <a:cubicBezTo>
                    <a:pt x="201612" y="1631950"/>
                    <a:pt x="200819" y="1582738"/>
                    <a:pt x="200025" y="1533525"/>
                  </a:cubicBezTo>
                  <a:lnTo>
                    <a:pt x="200025" y="9120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54">
              <a:extLst>
                <a:ext uri="{FF2B5EF4-FFF2-40B4-BE49-F238E27FC236}">
                  <a16:creationId xmlns:a16="http://schemas.microsoft.com/office/drawing/2014/main" id="{3BBAC6F9-7DEF-41D8-8945-06A404950FFC}"/>
                </a:ext>
              </a:extLst>
            </p:cNvPr>
            <p:cNvSpPr/>
            <p:nvPr/>
          </p:nvSpPr>
          <p:spPr>
            <a:xfrm>
              <a:off x="4614863" y="2268538"/>
              <a:ext cx="2679700" cy="425450"/>
            </a:xfrm>
            <a:custGeom>
              <a:avLst/>
              <a:gdLst>
                <a:gd name="connsiteX0" fmla="*/ 1112043 w 2678906"/>
                <a:gd name="connsiteY0" fmla="*/ 178594 h 423863"/>
                <a:gd name="connsiteX1" fmla="*/ 1293018 w 2678906"/>
                <a:gd name="connsiteY1" fmla="*/ 152400 h 423863"/>
                <a:gd name="connsiteX2" fmla="*/ 1593056 w 2678906"/>
                <a:gd name="connsiteY2" fmla="*/ 126207 h 423863"/>
                <a:gd name="connsiteX3" fmla="*/ 1793081 w 2678906"/>
                <a:gd name="connsiteY3" fmla="*/ 104775 h 423863"/>
                <a:gd name="connsiteX4" fmla="*/ 1926431 w 2678906"/>
                <a:gd name="connsiteY4" fmla="*/ 90488 h 423863"/>
                <a:gd name="connsiteX5" fmla="*/ 2083593 w 2678906"/>
                <a:gd name="connsiteY5" fmla="*/ 57150 h 423863"/>
                <a:gd name="connsiteX6" fmla="*/ 2264568 w 2678906"/>
                <a:gd name="connsiteY6" fmla="*/ 16669 h 423863"/>
                <a:gd name="connsiteX7" fmla="*/ 2340768 w 2678906"/>
                <a:gd name="connsiteY7" fmla="*/ 0 h 423863"/>
                <a:gd name="connsiteX8" fmla="*/ 2419350 w 2678906"/>
                <a:gd name="connsiteY8" fmla="*/ 14288 h 423863"/>
                <a:gd name="connsiteX9" fmla="*/ 2524125 w 2678906"/>
                <a:gd name="connsiteY9" fmla="*/ 42863 h 423863"/>
                <a:gd name="connsiteX10" fmla="*/ 2600325 w 2678906"/>
                <a:gd name="connsiteY10" fmla="*/ 71438 h 423863"/>
                <a:gd name="connsiteX11" fmla="*/ 2631281 w 2678906"/>
                <a:gd name="connsiteY11" fmla="*/ 88107 h 423863"/>
                <a:gd name="connsiteX12" fmla="*/ 2655093 w 2678906"/>
                <a:gd name="connsiteY12" fmla="*/ 107157 h 423863"/>
                <a:gd name="connsiteX13" fmla="*/ 2674143 w 2678906"/>
                <a:gd name="connsiteY13" fmla="*/ 135732 h 423863"/>
                <a:gd name="connsiteX14" fmla="*/ 2678906 w 2678906"/>
                <a:gd name="connsiteY14" fmla="*/ 166688 h 423863"/>
                <a:gd name="connsiteX15" fmla="*/ 2674143 w 2678906"/>
                <a:gd name="connsiteY15" fmla="*/ 202407 h 423863"/>
                <a:gd name="connsiteX16" fmla="*/ 2662237 w 2678906"/>
                <a:gd name="connsiteY16" fmla="*/ 223838 h 423863"/>
                <a:gd name="connsiteX17" fmla="*/ 2638425 w 2678906"/>
                <a:gd name="connsiteY17" fmla="*/ 238125 h 423863"/>
                <a:gd name="connsiteX18" fmla="*/ 2605087 w 2678906"/>
                <a:gd name="connsiteY18" fmla="*/ 245269 h 423863"/>
                <a:gd name="connsiteX19" fmla="*/ 2516981 w 2678906"/>
                <a:gd name="connsiteY19" fmla="*/ 247650 h 423863"/>
                <a:gd name="connsiteX20" fmla="*/ 2331243 w 2678906"/>
                <a:gd name="connsiteY20" fmla="*/ 245269 h 423863"/>
                <a:gd name="connsiteX21" fmla="*/ 2057400 w 2678906"/>
                <a:gd name="connsiteY21" fmla="*/ 254794 h 423863"/>
                <a:gd name="connsiteX22" fmla="*/ 1802606 w 2678906"/>
                <a:gd name="connsiteY22" fmla="*/ 269082 h 423863"/>
                <a:gd name="connsiteX23" fmla="*/ 1504950 w 2678906"/>
                <a:gd name="connsiteY23" fmla="*/ 290513 h 423863"/>
                <a:gd name="connsiteX24" fmla="*/ 1288256 w 2678906"/>
                <a:gd name="connsiteY24" fmla="*/ 333375 h 423863"/>
                <a:gd name="connsiteX25" fmla="*/ 966787 w 2678906"/>
                <a:gd name="connsiteY25" fmla="*/ 369094 h 423863"/>
                <a:gd name="connsiteX26" fmla="*/ 450056 w 2678906"/>
                <a:gd name="connsiteY26" fmla="*/ 423863 h 423863"/>
                <a:gd name="connsiteX27" fmla="*/ 419100 w 2678906"/>
                <a:gd name="connsiteY27" fmla="*/ 423863 h 423863"/>
                <a:gd name="connsiteX28" fmla="*/ 373856 w 2678906"/>
                <a:gd name="connsiteY28" fmla="*/ 419100 h 423863"/>
                <a:gd name="connsiteX29" fmla="*/ 283368 w 2678906"/>
                <a:gd name="connsiteY29" fmla="*/ 383382 h 423863"/>
                <a:gd name="connsiteX30" fmla="*/ 197643 w 2678906"/>
                <a:gd name="connsiteY30" fmla="*/ 330994 h 423863"/>
                <a:gd name="connsiteX31" fmla="*/ 114300 w 2678906"/>
                <a:gd name="connsiteY31" fmla="*/ 269082 h 423863"/>
                <a:gd name="connsiteX32" fmla="*/ 76200 w 2678906"/>
                <a:gd name="connsiteY32" fmla="*/ 245269 h 423863"/>
                <a:gd name="connsiteX33" fmla="*/ 38100 w 2678906"/>
                <a:gd name="connsiteY33" fmla="*/ 216694 h 423863"/>
                <a:gd name="connsiteX34" fmla="*/ 23812 w 2678906"/>
                <a:gd name="connsiteY34" fmla="*/ 197644 h 423863"/>
                <a:gd name="connsiteX35" fmla="*/ 4762 w 2678906"/>
                <a:gd name="connsiteY35" fmla="*/ 164307 h 423863"/>
                <a:gd name="connsiteX36" fmla="*/ 0 w 2678906"/>
                <a:gd name="connsiteY36" fmla="*/ 138113 h 423863"/>
                <a:gd name="connsiteX37" fmla="*/ 2381 w 2678906"/>
                <a:gd name="connsiteY37" fmla="*/ 121444 h 423863"/>
                <a:gd name="connsiteX38" fmla="*/ 2381 w 2678906"/>
                <a:gd name="connsiteY38" fmla="*/ 121444 h 423863"/>
                <a:gd name="connsiteX39" fmla="*/ 11906 w 2678906"/>
                <a:gd name="connsiteY39" fmla="*/ 107157 h 423863"/>
                <a:gd name="connsiteX40" fmla="*/ 26193 w 2678906"/>
                <a:gd name="connsiteY40" fmla="*/ 107157 h 423863"/>
                <a:gd name="connsiteX41" fmla="*/ 47625 w 2678906"/>
                <a:gd name="connsiteY41" fmla="*/ 111919 h 423863"/>
                <a:gd name="connsiteX42" fmla="*/ 102393 w 2678906"/>
                <a:gd name="connsiteY42" fmla="*/ 135732 h 423863"/>
                <a:gd name="connsiteX43" fmla="*/ 166687 w 2678906"/>
                <a:gd name="connsiteY43" fmla="*/ 161925 h 423863"/>
                <a:gd name="connsiteX44" fmla="*/ 252412 w 2678906"/>
                <a:gd name="connsiteY44" fmla="*/ 190500 h 423863"/>
                <a:gd name="connsiteX45" fmla="*/ 347662 w 2678906"/>
                <a:gd name="connsiteY45" fmla="*/ 209550 h 423863"/>
                <a:gd name="connsiteX46" fmla="*/ 464343 w 2678906"/>
                <a:gd name="connsiteY46" fmla="*/ 221457 h 423863"/>
                <a:gd name="connsiteX47" fmla="*/ 600075 w 2678906"/>
                <a:gd name="connsiteY47" fmla="*/ 223838 h 423863"/>
                <a:gd name="connsiteX48" fmla="*/ 778668 w 2678906"/>
                <a:gd name="connsiteY48" fmla="*/ 216694 h 423863"/>
                <a:gd name="connsiteX49" fmla="*/ 1112043 w 2678906"/>
                <a:gd name="connsiteY49" fmla="*/ 17859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678906" h="423863">
                  <a:moveTo>
                    <a:pt x="1112043" y="178594"/>
                  </a:moveTo>
                  <a:lnTo>
                    <a:pt x="1293018" y="152400"/>
                  </a:lnTo>
                  <a:lnTo>
                    <a:pt x="1593056" y="126207"/>
                  </a:lnTo>
                  <a:lnTo>
                    <a:pt x="1793081" y="104775"/>
                  </a:lnTo>
                  <a:lnTo>
                    <a:pt x="1926431" y="90488"/>
                  </a:lnTo>
                  <a:lnTo>
                    <a:pt x="2083593" y="57150"/>
                  </a:lnTo>
                  <a:lnTo>
                    <a:pt x="2264568" y="16669"/>
                  </a:lnTo>
                  <a:lnTo>
                    <a:pt x="2340768" y="0"/>
                  </a:lnTo>
                  <a:lnTo>
                    <a:pt x="2419350" y="14288"/>
                  </a:lnTo>
                  <a:lnTo>
                    <a:pt x="2524125" y="42863"/>
                  </a:lnTo>
                  <a:lnTo>
                    <a:pt x="2600325" y="71438"/>
                  </a:lnTo>
                  <a:lnTo>
                    <a:pt x="2631281" y="88107"/>
                  </a:lnTo>
                  <a:lnTo>
                    <a:pt x="2655093" y="107157"/>
                  </a:lnTo>
                  <a:lnTo>
                    <a:pt x="2674143" y="135732"/>
                  </a:lnTo>
                  <a:lnTo>
                    <a:pt x="2678906" y="166688"/>
                  </a:lnTo>
                  <a:lnTo>
                    <a:pt x="2674143" y="202407"/>
                  </a:lnTo>
                  <a:lnTo>
                    <a:pt x="2662237" y="223838"/>
                  </a:lnTo>
                  <a:lnTo>
                    <a:pt x="2638425" y="238125"/>
                  </a:lnTo>
                  <a:lnTo>
                    <a:pt x="2605087" y="245269"/>
                  </a:lnTo>
                  <a:lnTo>
                    <a:pt x="2516981" y="247650"/>
                  </a:lnTo>
                  <a:lnTo>
                    <a:pt x="2331243" y="245269"/>
                  </a:lnTo>
                  <a:lnTo>
                    <a:pt x="2057400" y="254794"/>
                  </a:lnTo>
                  <a:lnTo>
                    <a:pt x="1802606" y="269082"/>
                  </a:lnTo>
                  <a:lnTo>
                    <a:pt x="1504950" y="290513"/>
                  </a:lnTo>
                  <a:lnTo>
                    <a:pt x="1288256" y="333375"/>
                  </a:lnTo>
                  <a:lnTo>
                    <a:pt x="966787" y="369094"/>
                  </a:lnTo>
                  <a:lnTo>
                    <a:pt x="450056" y="423863"/>
                  </a:lnTo>
                  <a:lnTo>
                    <a:pt x="419100" y="423863"/>
                  </a:lnTo>
                  <a:lnTo>
                    <a:pt x="373856" y="419100"/>
                  </a:lnTo>
                  <a:lnTo>
                    <a:pt x="283368" y="383382"/>
                  </a:lnTo>
                  <a:lnTo>
                    <a:pt x="197643" y="330994"/>
                  </a:lnTo>
                  <a:lnTo>
                    <a:pt x="114300" y="269082"/>
                  </a:lnTo>
                  <a:lnTo>
                    <a:pt x="76200" y="245269"/>
                  </a:lnTo>
                  <a:lnTo>
                    <a:pt x="38100" y="216694"/>
                  </a:lnTo>
                  <a:lnTo>
                    <a:pt x="23812" y="197644"/>
                  </a:lnTo>
                  <a:lnTo>
                    <a:pt x="4762" y="164307"/>
                  </a:lnTo>
                  <a:lnTo>
                    <a:pt x="0" y="138113"/>
                  </a:lnTo>
                  <a:lnTo>
                    <a:pt x="2381" y="121444"/>
                  </a:lnTo>
                  <a:lnTo>
                    <a:pt x="2381" y="121444"/>
                  </a:lnTo>
                  <a:lnTo>
                    <a:pt x="11906" y="107157"/>
                  </a:lnTo>
                  <a:lnTo>
                    <a:pt x="26193" y="107157"/>
                  </a:lnTo>
                  <a:lnTo>
                    <a:pt x="47625" y="111919"/>
                  </a:lnTo>
                  <a:lnTo>
                    <a:pt x="102393" y="135732"/>
                  </a:lnTo>
                  <a:lnTo>
                    <a:pt x="166687" y="161925"/>
                  </a:lnTo>
                  <a:lnTo>
                    <a:pt x="252412" y="190500"/>
                  </a:lnTo>
                  <a:lnTo>
                    <a:pt x="347662" y="209550"/>
                  </a:lnTo>
                  <a:lnTo>
                    <a:pt x="464343" y="221457"/>
                  </a:lnTo>
                  <a:lnTo>
                    <a:pt x="600075" y="223838"/>
                  </a:lnTo>
                  <a:lnTo>
                    <a:pt x="778668" y="216694"/>
                  </a:lnTo>
                  <a:lnTo>
                    <a:pt x="1112043" y="1785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55">
              <a:extLst>
                <a:ext uri="{FF2B5EF4-FFF2-40B4-BE49-F238E27FC236}">
                  <a16:creationId xmlns:a16="http://schemas.microsoft.com/office/drawing/2014/main" id="{EAE4245C-4B87-447D-AEF3-03449B2024DE}"/>
                </a:ext>
              </a:extLst>
            </p:cNvPr>
            <p:cNvSpPr/>
            <p:nvPr/>
          </p:nvSpPr>
          <p:spPr>
            <a:xfrm>
              <a:off x="3684589" y="2740025"/>
              <a:ext cx="4681537" cy="647700"/>
            </a:xfrm>
            <a:custGeom>
              <a:avLst/>
              <a:gdLst>
                <a:gd name="connsiteX0" fmla="*/ 1516380 w 4682490"/>
                <a:gd name="connsiteY0" fmla="*/ 293370 h 647700"/>
                <a:gd name="connsiteX1" fmla="*/ 2232660 w 4682490"/>
                <a:gd name="connsiteY1" fmla="*/ 220980 h 647700"/>
                <a:gd name="connsiteX2" fmla="*/ 2438400 w 4682490"/>
                <a:gd name="connsiteY2" fmla="*/ 179070 h 647700"/>
                <a:gd name="connsiteX3" fmla="*/ 2918460 w 4682490"/>
                <a:gd name="connsiteY3" fmla="*/ 148590 h 647700"/>
                <a:gd name="connsiteX4" fmla="*/ 3387090 w 4682490"/>
                <a:gd name="connsiteY4" fmla="*/ 118110 h 647700"/>
                <a:gd name="connsiteX5" fmla="*/ 3745230 w 4682490"/>
                <a:gd name="connsiteY5" fmla="*/ 95250 h 647700"/>
                <a:gd name="connsiteX6" fmla="*/ 3817620 w 4682490"/>
                <a:gd name="connsiteY6" fmla="*/ 91440 h 647700"/>
                <a:gd name="connsiteX7" fmla="*/ 3916680 w 4682490"/>
                <a:gd name="connsiteY7" fmla="*/ 64770 h 647700"/>
                <a:gd name="connsiteX8" fmla="*/ 4107180 w 4682490"/>
                <a:gd name="connsiteY8" fmla="*/ 19050 h 647700"/>
                <a:gd name="connsiteX9" fmla="*/ 4183380 w 4682490"/>
                <a:gd name="connsiteY9" fmla="*/ 0 h 647700"/>
                <a:gd name="connsiteX10" fmla="*/ 4225290 w 4682490"/>
                <a:gd name="connsiteY10" fmla="*/ 7620 h 647700"/>
                <a:gd name="connsiteX11" fmla="*/ 4423410 w 4682490"/>
                <a:gd name="connsiteY11" fmla="*/ 68580 h 647700"/>
                <a:gd name="connsiteX12" fmla="*/ 4530090 w 4682490"/>
                <a:gd name="connsiteY12" fmla="*/ 106680 h 647700"/>
                <a:gd name="connsiteX13" fmla="*/ 4629150 w 4682490"/>
                <a:gd name="connsiteY13" fmla="*/ 156210 h 647700"/>
                <a:gd name="connsiteX14" fmla="*/ 4659630 w 4682490"/>
                <a:gd name="connsiteY14" fmla="*/ 179070 h 647700"/>
                <a:gd name="connsiteX15" fmla="*/ 4674870 w 4682490"/>
                <a:gd name="connsiteY15" fmla="*/ 194310 h 647700"/>
                <a:gd name="connsiteX16" fmla="*/ 4678680 w 4682490"/>
                <a:gd name="connsiteY16" fmla="*/ 201930 h 647700"/>
                <a:gd name="connsiteX17" fmla="*/ 4682490 w 4682490"/>
                <a:gd name="connsiteY17" fmla="*/ 217170 h 647700"/>
                <a:gd name="connsiteX18" fmla="*/ 4682490 w 4682490"/>
                <a:gd name="connsiteY18" fmla="*/ 243840 h 647700"/>
                <a:gd name="connsiteX19" fmla="*/ 4671060 w 4682490"/>
                <a:gd name="connsiteY19" fmla="*/ 281940 h 647700"/>
                <a:gd name="connsiteX20" fmla="*/ 4655820 w 4682490"/>
                <a:gd name="connsiteY20" fmla="*/ 304800 h 647700"/>
                <a:gd name="connsiteX21" fmla="*/ 4617720 w 4682490"/>
                <a:gd name="connsiteY21" fmla="*/ 327660 h 647700"/>
                <a:gd name="connsiteX22" fmla="*/ 4587240 w 4682490"/>
                <a:gd name="connsiteY22" fmla="*/ 335280 h 647700"/>
                <a:gd name="connsiteX23" fmla="*/ 4499610 w 4682490"/>
                <a:gd name="connsiteY23" fmla="*/ 327660 h 647700"/>
                <a:gd name="connsiteX24" fmla="*/ 4251960 w 4682490"/>
                <a:gd name="connsiteY24" fmla="*/ 308610 h 647700"/>
                <a:gd name="connsiteX25" fmla="*/ 3962400 w 4682490"/>
                <a:gd name="connsiteY25" fmla="*/ 293370 h 647700"/>
                <a:gd name="connsiteX26" fmla="*/ 3467100 w 4682490"/>
                <a:gd name="connsiteY26" fmla="*/ 289560 h 647700"/>
                <a:gd name="connsiteX27" fmla="*/ 2933700 w 4682490"/>
                <a:gd name="connsiteY27" fmla="*/ 308610 h 647700"/>
                <a:gd name="connsiteX28" fmla="*/ 2586990 w 4682490"/>
                <a:gd name="connsiteY28" fmla="*/ 331470 h 647700"/>
                <a:gd name="connsiteX29" fmla="*/ 2221230 w 4682490"/>
                <a:gd name="connsiteY29" fmla="*/ 358140 h 647700"/>
                <a:gd name="connsiteX30" fmla="*/ 1905000 w 4682490"/>
                <a:gd name="connsiteY30" fmla="*/ 407670 h 647700"/>
                <a:gd name="connsiteX31" fmla="*/ 1584960 w 4682490"/>
                <a:gd name="connsiteY31" fmla="*/ 453390 h 647700"/>
                <a:gd name="connsiteX32" fmla="*/ 1276350 w 4682490"/>
                <a:gd name="connsiteY32" fmla="*/ 502920 h 647700"/>
                <a:gd name="connsiteX33" fmla="*/ 994410 w 4682490"/>
                <a:gd name="connsiteY33" fmla="*/ 552450 h 647700"/>
                <a:gd name="connsiteX34" fmla="*/ 819150 w 4682490"/>
                <a:gd name="connsiteY34" fmla="*/ 590550 h 647700"/>
                <a:gd name="connsiteX35" fmla="*/ 674370 w 4682490"/>
                <a:gd name="connsiteY35" fmla="*/ 624840 h 647700"/>
                <a:gd name="connsiteX36" fmla="*/ 579120 w 4682490"/>
                <a:gd name="connsiteY36" fmla="*/ 643890 h 647700"/>
                <a:gd name="connsiteX37" fmla="*/ 533400 w 4682490"/>
                <a:gd name="connsiteY37" fmla="*/ 647700 h 647700"/>
                <a:gd name="connsiteX38" fmla="*/ 461010 w 4682490"/>
                <a:gd name="connsiteY38" fmla="*/ 636270 h 647700"/>
                <a:gd name="connsiteX39" fmla="*/ 377190 w 4682490"/>
                <a:gd name="connsiteY39" fmla="*/ 609600 h 647700"/>
                <a:gd name="connsiteX40" fmla="*/ 259080 w 4682490"/>
                <a:gd name="connsiteY40" fmla="*/ 548640 h 647700"/>
                <a:gd name="connsiteX41" fmla="*/ 179070 w 4682490"/>
                <a:gd name="connsiteY41" fmla="*/ 491490 h 647700"/>
                <a:gd name="connsiteX42" fmla="*/ 114300 w 4682490"/>
                <a:gd name="connsiteY42" fmla="*/ 434340 h 647700"/>
                <a:gd name="connsiteX43" fmla="*/ 53340 w 4682490"/>
                <a:gd name="connsiteY43" fmla="*/ 373380 h 647700"/>
                <a:gd name="connsiteX44" fmla="*/ 22860 w 4682490"/>
                <a:gd name="connsiteY44" fmla="*/ 342900 h 647700"/>
                <a:gd name="connsiteX45" fmla="*/ 11430 w 4682490"/>
                <a:gd name="connsiteY45" fmla="*/ 323850 h 647700"/>
                <a:gd name="connsiteX46" fmla="*/ 0 w 4682490"/>
                <a:gd name="connsiteY46" fmla="*/ 297180 h 647700"/>
                <a:gd name="connsiteX47" fmla="*/ 3810 w 4682490"/>
                <a:gd name="connsiteY47" fmla="*/ 278130 h 647700"/>
                <a:gd name="connsiteX48" fmla="*/ 19050 w 4682490"/>
                <a:gd name="connsiteY48" fmla="*/ 274320 h 647700"/>
                <a:gd name="connsiteX49" fmla="*/ 45720 w 4682490"/>
                <a:gd name="connsiteY49" fmla="*/ 281940 h 647700"/>
                <a:gd name="connsiteX50" fmla="*/ 91440 w 4682490"/>
                <a:gd name="connsiteY50" fmla="*/ 304800 h 647700"/>
                <a:gd name="connsiteX51" fmla="*/ 179070 w 4682490"/>
                <a:gd name="connsiteY51" fmla="*/ 335280 h 647700"/>
                <a:gd name="connsiteX52" fmla="*/ 274320 w 4682490"/>
                <a:gd name="connsiteY52" fmla="*/ 358140 h 647700"/>
                <a:gd name="connsiteX53" fmla="*/ 346710 w 4682490"/>
                <a:gd name="connsiteY53" fmla="*/ 369570 h 647700"/>
                <a:gd name="connsiteX54" fmla="*/ 441960 w 4682490"/>
                <a:gd name="connsiteY54" fmla="*/ 377190 h 647700"/>
                <a:gd name="connsiteX55" fmla="*/ 552450 w 4682490"/>
                <a:gd name="connsiteY55" fmla="*/ 381000 h 647700"/>
                <a:gd name="connsiteX56" fmla="*/ 895350 w 4682490"/>
                <a:gd name="connsiteY56" fmla="*/ 354330 h 647700"/>
                <a:gd name="connsiteX57" fmla="*/ 1516380 w 4682490"/>
                <a:gd name="connsiteY57" fmla="*/ 29337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682490" h="647700">
                  <a:moveTo>
                    <a:pt x="1516380" y="293370"/>
                  </a:moveTo>
                  <a:lnTo>
                    <a:pt x="2232660" y="220980"/>
                  </a:lnTo>
                  <a:lnTo>
                    <a:pt x="2438400" y="179070"/>
                  </a:lnTo>
                  <a:lnTo>
                    <a:pt x="2918460" y="148590"/>
                  </a:lnTo>
                  <a:lnTo>
                    <a:pt x="3387090" y="118110"/>
                  </a:lnTo>
                  <a:lnTo>
                    <a:pt x="3745230" y="95250"/>
                  </a:lnTo>
                  <a:lnTo>
                    <a:pt x="3817620" y="91440"/>
                  </a:lnTo>
                  <a:lnTo>
                    <a:pt x="3916680" y="64770"/>
                  </a:lnTo>
                  <a:lnTo>
                    <a:pt x="4107180" y="19050"/>
                  </a:lnTo>
                  <a:lnTo>
                    <a:pt x="4183380" y="0"/>
                  </a:lnTo>
                  <a:lnTo>
                    <a:pt x="4225290" y="7620"/>
                  </a:lnTo>
                  <a:lnTo>
                    <a:pt x="4423410" y="68580"/>
                  </a:lnTo>
                  <a:lnTo>
                    <a:pt x="4530090" y="106680"/>
                  </a:lnTo>
                  <a:lnTo>
                    <a:pt x="4629150" y="156210"/>
                  </a:lnTo>
                  <a:lnTo>
                    <a:pt x="4659630" y="179070"/>
                  </a:lnTo>
                  <a:lnTo>
                    <a:pt x="4674870" y="194310"/>
                  </a:lnTo>
                  <a:lnTo>
                    <a:pt x="4678680" y="201930"/>
                  </a:lnTo>
                  <a:lnTo>
                    <a:pt x="4682490" y="217170"/>
                  </a:lnTo>
                  <a:lnTo>
                    <a:pt x="4682490" y="243840"/>
                  </a:lnTo>
                  <a:lnTo>
                    <a:pt x="4671060" y="281940"/>
                  </a:lnTo>
                  <a:lnTo>
                    <a:pt x="4655820" y="304800"/>
                  </a:lnTo>
                  <a:lnTo>
                    <a:pt x="4617720" y="327660"/>
                  </a:lnTo>
                  <a:lnTo>
                    <a:pt x="4587240" y="335280"/>
                  </a:lnTo>
                  <a:lnTo>
                    <a:pt x="4499610" y="327660"/>
                  </a:lnTo>
                  <a:lnTo>
                    <a:pt x="4251960" y="308610"/>
                  </a:lnTo>
                  <a:lnTo>
                    <a:pt x="3962400" y="293370"/>
                  </a:lnTo>
                  <a:lnTo>
                    <a:pt x="3467100" y="289560"/>
                  </a:lnTo>
                  <a:lnTo>
                    <a:pt x="2933700" y="308610"/>
                  </a:lnTo>
                  <a:lnTo>
                    <a:pt x="2586990" y="331470"/>
                  </a:lnTo>
                  <a:lnTo>
                    <a:pt x="2221230" y="358140"/>
                  </a:lnTo>
                  <a:lnTo>
                    <a:pt x="1905000" y="407670"/>
                  </a:lnTo>
                  <a:lnTo>
                    <a:pt x="1584960" y="453390"/>
                  </a:lnTo>
                  <a:lnTo>
                    <a:pt x="1276350" y="502920"/>
                  </a:lnTo>
                  <a:lnTo>
                    <a:pt x="994410" y="552450"/>
                  </a:lnTo>
                  <a:lnTo>
                    <a:pt x="819150" y="590550"/>
                  </a:lnTo>
                  <a:lnTo>
                    <a:pt x="674370" y="624840"/>
                  </a:lnTo>
                  <a:lnTo>
                    <a:pt x="579120" y="643890"/>
                  </a:lnTo>
                  <a:lnTo>
                    <a:pt x="533400" y="647700"/>
                  </a:lnTo>
                  <a:lnTo>
                    <a:pt x="461010" y="636270"/>
                  </a:lnTo>
                  <a:lnTo>
                    <a:pt x="377190" y="609600"/>
                  </a:lnTo>
                  <a:lnTo>
                    <a:pt x="259080" y="548640"/>
                  </a:lnTo>
                  <a:lnTo>
                    <a:pt x="179070" y="491490"/>
                  </a:lnTo>
                  <a:lnTo>
                    <a:pt x="114300" y="434340"/>
                  </a:lnTo>
                  <a:lnTo>
                    <a:pt x="53340" y="373380"/>
                  </a:lnTo>
                  <a:lnTo>
                    <a:pt x="22860" y="342900"/>
                  </a:lnTo>
                  <a:lnTo>
                    <a:pt x="11430" y="323850"/>
                  </a:lnTo>
                  <a:lnTo>
                    <a:pt x="0" y="297180"/>
                  </a:lnTo>
                  <a:lnTo>
                    <a:pt x="3810" y="278130"/>
                  </a:lnTo>
                  <a:lnTo>
                    <a:pt x="19050" y="274320"/>
                  </a:lnTo>
                  <a:lnTo>
                    <a:pt x="45720" y="281940"/>
                  </a:lnTo>
                  <a:lnTo>
                    <a:pt x="91440" y="304800"/>
                  </a:lnTo>
                  <a:lnTo>
                    <a:pt x="179070" y="335280"/>
                  </a:lnTo>
                  <a:lnTo>
                    <a:pt x="274320" y="358140"/>
                  </a:lnTo>
                  <a:lnTo>
                    <a:pt x="346710" y="369570"/>
                  </a:lnTo>
                  <a:lnTo>
                    <a:pt x="441960" y="377190"/>
                  </a:lnTo>
                  <a:lnTo>
                    <a:pt x="552450" y="381000"/>
                  </a:lnTo>
                  <a:lnTo>
                    <a:pt x="895350" y="354330"/>
                  </a:lnTo>
                  <a:lnTo>
                    <a:pt x="1516380" y="29337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56">
              <a:extLst>
                <a:ext uri="{FF2B5EF4-FFF2-40B4-BE49-F238E27FC236}">
                  <a16:creationId xmlns:a16="http://schemas.microsoft.com/office/drawing/2014/main" id="{CDE1E86E-3474-4C1F-B510-D7687F1EFB2F}"/>
                </a:ext>
              </a:extLst>
            </p:cNvPr>
            <p:cNvSpPr/>
            <p:nvPr/>
          </p:nvSpPr>
          <p:spPr>
            <a:xfrm>
              <a:off x="5072064" y="3043239"/>
              <a:ext cx="947737" cy="828675"/>
            </a:xfrm>
            <a:custGeom>
              <a:avLst/>
              <a:gdLst>
                <a:gd name="connsiteX0" fmla="*/ 604837 w 947737"/>
                <a:gd name="connsiteY0" fmla="*/ 476250 h 828675"/>
                <a:gd name="connsiteX1" fmla="*/ 804862 w 947737"/>
                <a:gd name="connsiteY1" fmla="*/ 300037 h 828675"/>
                <a:gd name="connsiteX2" fmla="*/ 873918 w 947737"/>
                <a:gd name="connsiteY2" fmla="*/ 242887 h 828675"/>
                <a:gd name="connsiteX3" fmla="*/ 909637 w 947737"/>
                <a:gd name="connsiteY3" fmla="*/ 214312 h 828675"/>
                <a:gd name="connsiteX4" fmla="*/ 935831 w 947737"/>
                <a:gd name="connsiteY4" fmla="*/ 188118 h 828675"/>
                <a:gd name="connsiteX5" fmla="*/ 947737 w 947737"/>
                <a:gd name="connsiteY5" fmla="*/ 166687 h 828675"/>
                <a:gd name="connsiteX6" fmla="*/ 947737 w 947737"/>
                <a:gd name="connsiteY6" fmla="*/ 157162 h 828675"/>
                <a:gd name="connsiteX7" fmla="*/ 938212 w 947737"/>
                <a:gd name="connsiteY7" fmla="*/ 140493 h 828675"/>
                <a:gd name="connsiteX8" fmla="*/ 909637 w 947737"/>
                <a:gd name="connsiteY8" fmla="*/ 107156 h 828675"/>
                <a:gd name="connsiteX9" fmla="*/ 873918 w 947737"/>
                <a:gd name="connsiteY9" fmla="*/ 59531 h 828675"/>
                <a:gd name="connsiteX10" fmla="*/ 833437 w 947737"/>
                <a:gd name="connsiteY10" fmla="*/ 14287 h 828675"/>
                <a:gd name="connsiteX11" fmla="*/ 828675 w 947737"/>
                <a:gd name="connsiteY11" fmla="*/ 0 h 828675"/>
                <a:gd name="connsiteX12" fmla="*/ 528637 w 947737"/>
                <a:gd name="connsiteY12" fmla="*/ 66675 h 828675"/>
                <a:gd name="connsiteX13" fmla="*/ 583406 w 947737"/>
                <a:gd name="connsiteY13" fmla="*/ 102393 h 828675"/>
                <a:gd name="connsiteX14" fmla="*/ 592931 w 947737"/>
                <a:gd name="connsiteY14" fmla="*/ 119062 h 828675"/>
                <a:gd name="connsiteX15" fmla="*/ 600075 w 947737"/>
                <a:gd name="connsiteY15" fmla="*/ 145256 h 828675"/>
                <a:gd name="connsiteX16" fmla="*/ 597693 w 947737"/>
                <a:gd name="connsiteY16" fmla="*/ 166687 h 828675"/>
                <a:gd name="connsiteX17" fmla="*/ 585787 w 947737"/>
                <a:gd name="connsiteY17" fmla="*/ 192881 h 828675"/>
                <a:gd name="connsiteX18" fmla="*/ 547687 w 947737"/>
                <a:gd name="connsiteY18" fmla="*/ 242887 h 828675"/>
                <a:gd name="connsiteX19" fmla="*/ 461962 w 947737"/>
                <a:gd name="connsiteY19" fmla="*/ 350043 h 828675"/>
                <a:gd name="connsiteX20" fmla="*/ 347662 w 947737"/>
                <a:gd name="connsiteY20" fmla="*/ 469106 h 828675"/>
                <a:gd name="connsiteX21" fmla="*/ 247650 w 947737"/>
                <a:gd name="connsiteY21" fmla="*/ 561975 h 828675"/>
                <a:gd name="connsiteX22" fmla="*/ 130968 w 947737"/>
                <a:gd name="connsiteY22" fmla="*/ 659606 h 828675"/>
                <a:gd name="connsiteX23" fmla="*/ 14287 w 947737"/>
                <a:gd name="connsiteY23" fmla="*/ 742950 h 828675"/>
                <a:gd name="connsiteX24" fmla="*/ 4762 w 947737"/>
                <a:gd name="connsiteY24" fmla="*/ 762000 h 828675"/>
                <a:gd name="connsiteX25" fmla="*/ 0 w 947737"/>
                <a:gd name="connsiteY25" fmla="*/ 802481 h 828675"/>
                <a:gd name="connsiteX26" fmla="*/ 171450 w 947737"/>
                <a:gd name="connsiteY26" fmla="*/ 828675 h 828675"/>
                <a:gd name="connsiteX27" fmla="*/ 383381 w 947737"/>
                <a:gd name="connsiteY27" fmla="*/ 664368 h 828675"/>
                <a:gd name="connsiteX28" fmla="*/ 604837 w 947737"/>
                <a:gd name="connsiteY28" fmla="*/ 476250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47737" h="828675">
                  <a:moveTo>
                    <a:pt x="604837" y="476250"/>
                  </a:moveTo>
                  <a:lnTo>
                    <a:pt x="804862" y="300037"/>
                  </a:lnTo>
                  <a:lnTo>
                    <a:pt x="873918" y="242887"/>
                  </a:lnTo>
                  <a:lnTo>
                    <a:pt x="909637" y="214312"/>
                  </a:lnTo>
                  <a:lnTo>
                    <a:pt x="935831" y="188118"/>
                  </a:lnTo>
                  <a:lnTo>
                    <a:pt x="947737" y="166687"/>
                  </a:lnTo>
                  <a:lnTo>
                    <a:pt x="947737" y="157162"/>
                  </a:lnTo>
                  <a:lnTo>
                    <a:pt x="938212" y="140493"/>
                  </a:lnTo>
                  <a:lnTo>
                    <a:pt x="909637" y="107156"/>
                  </a:lnTo>
                  <a:lnTo>
                    <a:pt x="873918" y="59531"/>
                  </a:lnTo>
                  <a:lnTo>
                    <a:pt x="833437" y="14287"/>
                  </a:lnTo>
                  <a:lnTo>
                    <a:pt x="828675" y="0"/>
                  </a:lnTo>
                  <a:lnTo>
                    <a:pt x="528637" y="66675"/>
                  </a:lnTo>
                  <a:lnTo>
                    <a:pt x="583406" y="102393"/>
                  </a:lnTo>
                  <a:lnTo>
                    <a:pt x="592931" y="119062"/>
                  </a:lnTo>
                  <a:lnTo>
                    <a:pt x="600075" y="145256"/>
                  </a:lnTo>
                  <a:lnTo>
                    <a:pt x="597693" y="166687"/>
                  </a:lnTo>
                  <a:lnTo>
                    <a:pt x="585787" y="192881"/>
                  </a:lnTo>
                  <a:lnTo>
                    <a:pt x="547687" y="242887"/>
                  </a:lnTo>
                  <a:lnTo>
                    <a:pt x="461962" y="350043"/>
                  </a:lnTo>
                  <a:lnTo>
                    <a:pt x="347662" y="469106"/>
                  </a:lnTo>
                  <a:lnTo>
                    <a:pt x="247650" y="561975"/>
                  </a:lnTo>
                  <a:lnTo>
                    <a:pt x="130968" y="659606"/>
                  </a:lnTo>
                  <a:lnTo>
                    <a:pt x="14287" y="742950"/>
                  </a:lnTo>
                  <a:lnTo>
                    <a:pt x="4762" y="762000"/>
                  </a:lnTo>
                  <a:lnTo>
                    <a:pt x="0" y="802481"/>
                  </a:lnTo>
                  <a:lnTo>
                    <a:pt x="171450" y="828675"/>
                  </a:lnTo>
                  <a:lnTo>
                    <a:pt x="383381" y="664368"/>
                  </a:lnTo>
                  <a:lnTo>
                    <a:pt x="604837" y="4762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57">
              <a:extLst>
                <a:ext uri="{FF2B5EF4-FFF2-40B4-BE49-F238E27FC236}">
                  <a16:creationId xmlns:a16="http://schemas.microsoft.com/office/drawing/2014/main" id="{458A49C9-65F1-4DE7-93E5-97E24C1CAB9A}"/>
                </a:ext>
              </a:extLst>
            </p:cNvPr>
            <p:cNvSpPr/>
            <p:nvPr/>
          </p:nvSpPr>
          <p:spPr>
            <a:xfrm>
              <a:off x="5072064" y="3763964"/>
              <a:ext cx="784225" cy="350837"/>
            </a:xfrm>
            <a:custGeom>
              <a:avLst/>
              <a:gdLst>
                <a:gd name="connsiteX0" fmla="*/ 519112 w 783431"/>
                <a:gd name="connsiteY0" fmla="*/ 123825 h 350044"/>
                <a:gd name="connsiteX1" fmla="*/ 445293 w 783431"/>
                <a:gd name="connsiteY1" fmla="*/ 88107 h 350044"/>
                <a:gd name="connsiteX2" fmla="*/ 361950 w 783431"/>
                <a:gd name="connsiteY2" fmla="*/ 52388 h 350044"/>
                <a:gd name="connsiteX3" fmla="*/ 307181 w 783431"/>
                <a:gd name="connsiteY3" fmla="*/ 30957 h 350044"/>
                <a:gd name="connsiteX4" fmla="*/ 211931 w 783431"/>
                <a:gd name="connsiteY4" fmla="*/ 0 h 350044"/>
                <a:gd name="connsiteX5" fmla="*/ 16668 w 783431"/>
                <a:gd name="connsiteY5" fmla="*/ 23813 h 350044"/>
                <a:gd name="connsiteX6" fmla="*/ 4762 w 783431"/>
                <a:gd name="connsiteY6" fmla="*/ 54769 h 350044"/>
                <a:gd name="connsiteX7" fmla="*/ 0 w 783431"/>
                <a:gd name="connsiteY7" fmla="*/ 88107 h 350044"/>
                <a:gd name="connsiteX8" fmla="*/ 7143 w 783431"/>
                <a:gd name="connsiteY8" fmla="*/ 133350 h 350044"/>
                <a:gd name="connsiteX9" fmla="*/ 19050 w 783431"/>
                <a:gd name="connsiteY9" fmla="*/ 171450 h 350044"/>
                <a:gd name="connsiteX10" fmla="*/ 35718 w 783431"/>
                <a:gd name="connsiteY10" fmla="*/ 197644 h 350044"/>
                <a:gd name="connsiteX11" fmla="*/ 45243 w 783431"/>
                <a:gd name="connsiteY11" fmla="*/ 207169 h 350044"/>
                <a:gd name="connsiteX12" fmla="*/ 66675 w 783431"/>
                <a:gd name="connsiteY12" fmla="*/ 219075 h 350044"/>
                <a:gd name="connsiteX13" fmla="*/ 92868 w 783431"/>
                <a:gd name="connsiteY13" fmla="*/ 223838 h 350044"/>
                <a:gd name="connsiteX14" fmla="*/ 154781 w 783431"/>
                <a:gd name="connsiteY14" fmla="*/ 228600 h 350044"/>
                <a:gd name="connsiteX15" fmla="*/ 342900 w 783431"/>
                <a:gd name="connsiteY15" fmla="*/ 257175 h 350044"/>
                <a:gd name="connsiteX16" fmla="*/ 526256 w 783431"/>
                <a:gd name="connsiteY16" fmla="*/ 297657 h 350044"/>
                <a:gd name="connsiteX17" fmla="*/ 711993 w 783431"/>
                <a:gd name="connsiteY17" fmla="*/ 350044 h 350044"/>
                <a:gd name="connsiteX18" fmla="*/ 783431 w 783431"/>
                <a:gd name="connsiteY18" fmla="*/ 300038 h 350044"/>
                <a:gd name="connsiteX19" fmla="*/ 676275 w 783431"/>
                <a:gd name="connsiteY19" fmla="*/ 221457 h 350044"/>
                <a:gd name="connsiteX20" fmla="*/ 519112 w 783431"/>
                <a:gd name="connsiteY20" fmla="*/ 123825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83431" h="350044">
                  <a:moveTo>
                    <a:pt x="519112" y="123825"/>
                  </a:moveTo>
                  <a:lnTo>
                    <a:pt x="445293" y="88107"/>
                  </a:lnTo>
                  <a:lnTo>
                    <a:pt x="361950" y="52388"/>
                  </a:lnTo>
                  <a:lnTo>
                    <a:pt x="307181" y="30957"/>
                  </a:lnTo>
                  <a:lnTo>
                    <a:pt x="211931" y="0"/>
                  </a:lnTo>
                  <a:lnTo>
                    <a:pt x="16668" y="23813"/>
                  </a:lnTo>
                  <a:lnTo>
                    <a:pt x="4762" y="54769"/>
                  </a:lnTo>
                  <a:lnTo>
                    <a:pt x="0" y="88107"/>
                  </a:lnTo>
                  <a:lnTo>
                    <a:pt x="7143" y="133350"/>
                  </a:lnTo>
                  <a:lnTo>
                    <a:pt x="19050" y="171450"/>
                  </a:lnTo>
                  <a:lnTo>
                    <a:pt x="35718" y="197644"/>
                  </a:lnTo>
                  <a:lnTo>
                    <a:pt x="45243" y="207169"/>
                  </a:lnTo>
                  <a:lnTo>
                    <a:pt x="66675" y="219075"/>
                  </a:lnTo>
                  <a:lnTo>
                    <a:pt x="92868" y="223838"/>
                  </a:lnTo>
                  <a:lnTo>
                    <a:pt x="154781" y="228600"/>
                  </a:lnTo>
                  <a:lnTo>
                    <a:pt x="342900" y="257175"/>
                  </a:lnTo>
                  <a:lnTo>
                    <a:pt x="526256" y="297657"/>
                  </a:lnTo>
                  <a:lnTo>
                    <a:pt x="711993" y="350044"/>
                  </a:lnTo>
                  <a:lnTo>
                    <a:pt x="783431" y="300038"/>
                  </a:lnTo>
                  <a:lnTo>
                    <a:pt x="676275" y="221457"/>
                  </a:lnTo>
                  <a:lnTo>
                    <a:pt x="519112" y="123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58">
              <a:extLst>
                <a:ext uri="{FF2B5EF4-FFF2-40B4-BE49-F238E27FC236}">
                  <a16:creationId xmlns:a16="http://schemas.microsoft.com/office/drawing/2014/main" id="{47B6ECDB-9D3D-4BFE-A723-E40116867A5A}"/>
                </a:ext>
              </a:extLst>
            </p:cNvPr>
            <p:cNvSpPr/>
            <p:nvPr/>
          </p:nvSpPr>
          <p:spPr>
            <a:xfrm>
              <a:off x="4951413" y="3141664"/>
              <a:ext cx="1892300" cy="1582737"/>
            </a:xfrm>
            <a:custGeom>
              <a:avLst/>
              <a:gdLst>
                <a:gd name="connsiteX0" fmla="*/ 1183481 w 1893094"/>
                <a:gd name="connsiteY0" fmla="*/ 538162 h 1583531"/>
                <a:gd name="connsiteX1" fmla="*/ 942975 w 1893094"/>
                <a:gd name="connsiteY1" fmla="*/ 733425 h 1583531"/>
                <a:gd name="connsiteX2" fmla="*/ 785812 w 1893094"/>
                <a:gd name="connsiteY2" fmla="*/ 862012 h 1583531"/>
                <a:gd name="connsiteX3" fmla="*/ 723900 w 1893094"/>
                <a:gd name="connsiteY3" fmla="*/ 931069 h 1583531"/>
                <a:gd name="connsiteX4" fmla="*/ 519112 w 1893094"/>
                <a:gd name="connsiteY4" fmla="*/ 1088231 h 1583531"/>
                <a:gd name="connsiteX5" fmla="*/ 247650 w 1893094"/>
                <a:gd name="connsiteY5" fmla="*/ 1297781 h 1583531"/>
                <a:gd name="connsiteX6" fmla="*/ 38100 w 1893094"/>
                <a:gd name="connsiteY6" fmla="*/ 1464469 h 1583531"/>
                <a:gd name="connsiteX7" fmla="*/ 4762 w 1893094"/>
                <a:gd name="connsiteY7" fmla="*/ 1490662 h 1583531"/>
                <a:gd name="connsiteX8" fmla="*/ 0 w 1893094"/>
                <a:gd name="connsiteY8" fmla="*/ 1502569 h 1583531"/>
                <a:gd name="connsiteX9" fmla="*/ 0 w 1893094"/>
                <a:gd name="connsiteY9" fmla="*/ 1528762 h 1583531"/>
                <a:gd name="connsiteX10" fmla="*/ 9525 w 1893094"/>
                <a:gd name="connsiteY10" fmla="*/ 1583531 h 1583531"/>
                <a:gd name="connsiteX11" fmla="*/ 135731 w 1893094"/>
                <a:gd name="connsiteY11" fmla="*/ 1547812 h 1583531"/>
                <a:gd name="connsiteX12" fmla="*/ 271462 w 1893094"/>
                <a:gd name="connsiteY12" fmla="*/ 1435894 h 1583531"/>
                <a:gd name="connsiteX13" fmla="*/ 469106 w 1893094"/>
                <a:gd name="connsiteY13" fmla="*/ 1300162 h 1583531"/>
                <a:gd name="connsiteX14" fmla="*/ 790575 w 1893094"/>
                <a:gd name="connsiteY14" fmla="*/ 1083469 h 1583531"/>
                <a:gd name="connsiteX15" fmla="*/ 1081087 w 1893094"/>
                <a:gd name="connsiteY15" fmla="*/ 885825 h 1583531"/>
                <a:gd name="connsiteX16" fmla="*/ 1314450 w 1893094"/>
                <a:gd name="connsiteY16" fmla="*/ 721519 h 1583531"/>
                <a:gd name="connsiteX17" fmla="*/ 1457325 w 1893094"/>
                <a:gd name="connsiteY17" fmla="*/ 621506 h 1583531"/>
                <a:gd name="connsiteX18" fmla="*/ 1597819 w 1893094"/>
                <a:gd name="connsiteY18" fmla="*/ 521494 h 1583531"/>
                <a:gd name="connsiteX19" fmla="*/ 1685925 w 1893094"/>
                <a:gd name="connsiteY19" fmla="*/ 461962 h 1583531"/>
                <a:gd name="connsiteX20" fmla="*/ 1759744 w 1893094"/>
                <a:gd name="connsiteY20" fmla="*/ 414337 h 1583531"/>
                <a:gd name="connsiteX21" fmla="*/ 1809750 w 1893094"/>
                <a:gd name="connsiteY21" fmla="*/ 385762 h 1583531"/>
                <a:gd name="connsiteX22" fmla="*/ 1852612 w 1893094"/>
                <a:gd name="connsiteY22" fmla="*/ 366712 h 1583531"/>
                <a:gd name="connsiteX23" fmla="*/ 1874044 w 1893094"/>
                <a:gd name="connsiteY23" fmla="*/ 359569 h 1583531"/>
                <a:gd name="connsiteX24" fmla="*/ 1883569 w 1893094"/>
                <a:gd name="connsiteY24" fmla="*/ 352425 h 1583531"/>
                <a:gd name="connsiteX25" fmla="*/ 1893094 w 1893094"/>
                <a:gd name="connsiteY25" fmla="*/ 333375 h 1583531"/>
                <a:gd name="connsiteX26" fmla="*/ 1893094 w 1893094"/>
                <a:gd name="connsiteY26" fmla="*/ 314325 h 1583531"/>
                <a:gd name="connsiteX27" fmla="*/ 1893094 w 1893094"/>
                <a:gd name="connsiteY27" fmla="*/ 285750 h 1583531"/>
                <a:gd name="connsiteX28" fmla="*/ 1878806 w 1893094"/>
                <a:gd name="connsiteY28" fmla="*/ 245269 h 1583531"/>
                <a:gd name="connsiteX29" fmla="*/ 1857375 w 1893094"/>
                <a:gd name="connsiteY29" fmla="*/ 202406 h 1583531"/>
                <a:gd name="connsiteX30" fmla="*/ 1819275 w 1893094"/>
                <a:gd name="connsiteY30" fmla="*/ 161925 h 1583531"/>
                <a:gd name="connsiteX31" fmla="*/ 1747837 w 1893094"/>
                <a:gd name="connsiteY31" fmla="*/ 95250 h 1583531"/>
                <a:gd name="connsiteX32" fmla="*/ 1704975 w 1893094"/>
                <a:gd name="connsiteY32" fmla="*/ 64294 h 1583531"/>
                <a:gd name="connsiteX33" fmla="*/ 1662112 w 1893094"/>
                <a:gd name="connsiteY33" fmla="*/ 38100 h 1583531"/>
                <a:gd name="connsiteX34" fmla="*/ 1614487 w 1893094"/>
                <a:gd name="connsiteY34" fmla="*/ 16669 h 1583531"/>
                <a:gd name="connsiteX35" fmla="*/ 1564481 w 1893094"/>
                <a:gd name="connsiteY35" fmla="*/ 2381 h 1583531"/>
                <a:gd name="connsiteX36" fmla="*/ 1543050 w 1893094"/>
                <a:gd name="connsiteY36" fmla="*/ 0 h 1583531"/>
                <a:gd name="connsiteX37" fmla="*/ 1526381 w 1893094"/>
                <a:gd name="connsiteY37" fmla="*/ 0 h 1583531"/>
                <a:gd name="connsiteX38" fmla="*/ 1519237 w 1893094"/>
                <a:gd name="connsiteY38" fmla="*/ 4762 h 1583531"/>
                <a:gd name="connsiteX39" fmla="*/ 1521619 w 1893094"/>
                <a:gd name="connsiteY39" fmla="*/ 30956 h 1583531"/>
                <a:gd name="connsiteX40" fmla="*/ 1528762 w 1893094"/>
                <a:gd name="connsiteY40" fmla="*/ 78581 h 1583531"/>
                <a:gd name="connsiteX41" fmla="*/ 1538287 w 1893094"/>
                <a:gd name="connsiteY41" fmla="*/ 126206 h 1583531"/>
                <a:gd name="connsiteX42" fmla="*/ 1538287 w 1893094"/>
                <a:gd name="connsiteY42" fmla="*/ 147637 h 1583531"/>
                <a:gd name="connsiteX43" fmla="*/ 1528762 w 1893094"/>
                <a:gd name="connsiteY43" fmla="*/ 192881 h 1583531"/>
                <a:gd name="connsiteX44" fmla="*/ 1507331 w 1893094"/>
                <a:gd name="connsiteY44" fmla="*/ 235744 h 1583531"/>
                <a:gd name="connsiteX45" fmla="*/ 1478756 w 1893094"/>
                <a:gd name="connsiteY45" fmla="*/ 280987 h 1583531"/>
                <a:gd name="connsiteX46" fmla="*/ 1433512 w 1893094"/>
                <a:gd name="connsiteY46" fmla="*/ 330994 h 1583531"/>
                <a:gd name="connsiteX47" fmla="*/ 1371600 w 1893094"/>
                <a:gd name="connsiteY47" fmla="*/ 392906 h 1583531"/>
                <a:gd name="connsiteX48" fmla="*/ 1235869 w 1893094"/>
                <a:gd name="connsiteY48" fmla="*/ 502444 h 1583531"/>
                <a:gd name="connsiteX49" fmla="*/ 1183481 w 1893094"/>
                <a:gd name="connsiteY49" fmla="*/ 538162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93094" h="1583531">
                  <a:moveTo>
                    <a:pt x="1183481" y="538162"/>
                  </a:moveTo>
                  <a:lnTo>
                    <a:pt x="942975" y="733425"/>
                  </a:lnTo>
                  <a:lnTo>
                    <a:pt x="785812" y="862012"/>
                  </a:lnTo>
                  <a:lnTo>
                    <a:pt x="723900" y="931069"/>
                  </a:lnTo>
                  <a:lnTo>
                    <a:pt x="519112" y="1088231"/>
                  </a:lnTo>
                  <a:lnTo>
                    <a:pt x="247650" y="1297781"/>
                  </a:lnTo>
                  <a:lnTo>
                    <a:pt x="38100" y="1464469"/>
                  </a:lnTo>
                  <a:lnTo>
                    <a:pt x="4762" y="1490662"/>
                  </a:lnTo>
                  <a:lnTo>
                    <a:pt x="0" y="1502569"/>
                  </a:lnTo>
                  <a:lnTo>
                    <a:pt x="0" y="1528762"/>
                  </a:lnTo>
                  <a:lnTo>
                    <a:pt x="9525" y="1583531"/>
                  </a:lnTo>
                  <a:lnTo>
                    <a:pt x="135731" y="1547812"/>
                  </a:lnTo>
                  <a:lnTo>
                    <a:pt x="271462" y="1435894"/>
                  </a:lnTo>
                  <a:lnTo>
                    <a:pt x="469106" y="1300162"/>
                  </a:lnTo>
                  <a:lnTo>
                    <a:pt x="790575" y="1083469"/>
                  </a:lnTo>
                  <a:lnTo>
                    <a:pt x="1081087" y="885825"/>
                  </a:lnTo>
                  <a:lnTo>
                    <a:pt x="1314450" y="721519"/>
                  </a:lnTo>
                  <a:lnTo>
                    <a:pt x="1457325" y="621506"/>
                  </a:lnTo>
                  <a:lnTo>
                    <a:pt x="1597819" y="521494"/>
                  </a:lnTo>
                  <a:lnTo>
                    <a:pt x="1685925" y="461962"/>
                  </a:lnTo>
                  <a:lnTo>
                    <a:pt x="1759744" y="414337"/>
                  </a:lnTo>
                  <a:lnTo>
                    <a:pt x="1809750" y="385762"/>
                  </a:lnTo>
                  <a:lnTo>
                    <a:pt x="1852612" y="366712"/>
                  </a:lnTo>
                  <a:lnTo>
                    <a:pt x="1874044" y="359569"/>
                  </a:lnTo>
                  <a:lnTo>
                    <a:pt x="1883569" y="352425"/>
                  </a:lnTo>
                  <a:lnTo>
                    <a:pt x="1893094" y="333375"/>
                  </a:lnTo>
                  <a:lnTo>
                    <a:pt x="1893094" y="314325"/>
                  </a:lnTo>
                  <a:lnTo>
                    <a:pt x="1893094" y="285750"/>
                  </a:lnTo>
                  <a:lnTo>
                    <a:pt x="1878806" y="245269"/>
                  </a:lnTo>
                  <a:lnTo>
                    <a:pt x="1857375" y="202406"/>
                  </a:lnTo>
                  <a:lnTo>
                    <a:pt x="1819275" y="161925"/>
                  </a:lnTo>
                  <a:lnTo>
                    <a:pt x="1747837" y="95250"/>
                  </a:lnTo>
                  <a:lnTo>
                    <a:pt x="1704975" y="64294"/>
                  </a:lnTo>
                  <a:lnTo>
                    <a:pt x="1662112" y="38100"/>
                  </a:lnTo>
                  <a:lnTo>
                    <a:pt x="1614487" y="16669"/>
                  </a:lnTo>
                  <a:lnTo>
                    <a:pt x="1564481" y="2381"/>
                  </a:lnTo>
                  <a:lnTo>
                    <a:pt x="1543050" y="0"/>
                  </a:lnTo>
                  <a:lnTo>
                    <a:pt x="1526381" y="0"/>
                  </a:lnTo>
                  <a:lnTo>
                    <a:pt x="1519237" y="4762"/>
                  </a:lnTo>
                  <a:lnTo>
                    <a:pt x="1521619" y="30956"/>
                  </a:lnTo>
                  <a:lnTo>
                    <a:pt x="1528762" y="78581"/>
                  </a:lnTo>
                  <a:lnTo>
                    <a:pt x="1538287" y="126206"/>
                  </a:lnTo>
                  <a:lnTo>
                    <a:pt x="1538287" y="147637"/>
                  </a:lnTo>
                  <a:lnTo>
                    <a:pt x="1528762" y="192881"/>
                  </a:lnTo>
                  <a:lnTo>
                    <a:pt x="1507331" y="235744"/>
                  </a:lnTo>
                  <a:lnTo>
                    <a:pt x="1478756" y="280987"/>
                  </a:lnTo>
                  <a:lnTo>
                    <a:pt x="1433512" y="330994"/>
                  </a:lnTo>
                  <a:lnTo>
                    <a:pt x="1371600" y="392906"/>
                  </a:lnTo>
                  <a:lnTo>
                    <a:pt x="1235869" y="502444"/>
                  </a:lnTo>
                  <a:lnTo>
                    <a:pt x="1183481" y="5381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59">
              <a:extLst>
                <a:ext uri="{FF2B5EF4-FFF2-40B4-BE49-F238E27FC236}">
                  <a16:creationId xmlns:a16="http://schemas.microsoft.com/office/drawing/2014/main" id="{DAF3B4DC-5DE8-40DF-A2E1-CA0F596C54FB}"/>
                </a:ext>
              </a:extLst>
            </p:cNvPr>
            <p:cNvSpPr/>
            <p:nvPr/>
          </p:nvSpPr>
          <p:spPr>
            <a:xfrm>
              <a:off x="4953001" y="4295776"/>
              <a:ext cx="2138363" cy="582613"/>
            </a:xfrm>
            <a:custGeom>
              <a:avLst/>
              <a:gdLst>
                <a:gd name="connsiteX0" fmla="*/ 966788 w 2138363"/>
                <a:gd name="connsiteY0" fmla="*/ 188119 h 583406"/>
                <a:gd name="connsiteX1" fmla="*/ 561975 w 2138363"/>
                <a:gd name="connsiteY1" fmla="*/ 250031 h 583406"/>
                <a:gd name="connsiteX2" fmla="*/ 319088 w 2138363"/>
                <a:gd name="connsiteY2" fmla="*/ 283369 h 583406"/>
                <a:gd name="connsiteX3" fmla="*/ 4763 w 2138363"/>
                <a:gd name="connsiteY3" fmla="*/ 335756 h 583406"/>
                <a:gd name="connsiteX4" fmla="*/ 0 w 2138363"/>
                <a:gd name="connsiteY4" fmla="*/ 371475 h 583406"/>
                <a:gd name="connsiteX5" fmla="*/ 4763 w 2138363"/>
                <a:gd name="connsiteY5" fmla="*/ 419100 h 583406"/>
                <a:gd name="connsiteX6" fmla="*/ 11906 w 2138363"/>
                <a:gd name="connsiteY6" fmla="*/ 445294 h 583406"/>
                <a:gd name="connsiteX7" fmla="*/ 33338 w 2138363"/>
                <a:gd name="connsiteY7" fmla="*/ 483394 h 583406"/>
                <a:gd name="connsiteX8" fmla="*/ 59531 w 2138363"/>
                <a:gd name="connsiteY8" fmla="*/ 511969 h 583406"/>
                <a:gd name="connsiteX9" fmla="*/ 128588 w 2138363"/>
                <a:gd name="connsiteY9" fmla="*/ 569119 h 583406"/>
                <a:gd name="connsiteX10" fmla="*/ 142875 w 2138363"/>
                <a:gd name="connsiteY10" fmla="*/ 578644 h 583406"/>
                <a:gd name="connsiteX11" fmla="*/ 152400 w 2138363"/>
                <a:gd name="connsiteY11" fmla="*/ 583406 h 583406"/>
                <a:gd name="connsiteX12" fmla="*/ 202406 w 2138363"/>
                <a:gd name="connsiteY12" fmla="*/ 571500 h 583406"/>
                <a:gd name="connsiteX13" fmla="*/ 266700 w 2138363"/>
                <a:gd name="connsiteY13" fmla="*/ 550069 h 583406"/>
                <a:gd name="connsiteX14" fmla="*/ 433388 w 2138363"/>
                <a:gd name="connsiteY14" fmla="*/ 504825 h 583406"/>
                <a:gd name="connsiteX15" fmla="*/ 647700 w 2138363"/>
                <a:gd name="connsiteY15" fmla="*/ 452438 h 583406"/>
                <a:gd name="connsiteX16" fmla="*/ 835819 w 2138363"/>
                <a:gd name="connsiteY16" fmla="*/ 407194 h 583406"/>
                <a:gd name="connsiteX17" fmla="*/ 985838 w 2138363"/>
                <a:gd name="connsiteY17" fmla="*/ 373856 h 583406"/>
                <a:gd name="connsiteX18" fmla="*/ 1238250 w 2138363"/>
                <a:gd name="connsiteY18" fmla="*/ 309563 h 583406"/>
                <a:gd name="connsiteX19" fmla="*/ 1478756 w 2138363"/>
                <a:gd name="connsiteY19" fmla="*/ 254794 h 583406"/>
                <a:gd name="connsiteX20" fmla="*/ 1721644 w 2138363"/>
                <a:gd name="connsiteY20" fmla="*/ 202406 h 583406"/>
                <a:gd name="connsiteX21" fmla="*/ 1983581 w 2138363"/>
                <a:gd name="connsiteY21" fmla="*/ 142875 h 583406"/>
                <a:gd name="connsiteX22" fmla="*/ 2138363 w 2138363"/>
                <a:gd name="connsiteY22" fmla="*/ 107156 h 583406"/>
                <a:gd name="connsiteX23" fmla="*/ 2055019 w 2138363"/>
                <a:gd name="connsiteY23" fmla="*/ 0 h 583406"/>
                <a:gd name="connsiteX24" fmla="*/ 1812131 w 2138363"/>
                <a:gd name="connsiteY24" fmla="*/ 47625 h 583406"/>
                <a:gd name="connsiteX25" fmla="*/ 1507331 w 2138363"/>
                <a:gd name="connsiteY25" fmla="*/ 102394 h 583406"/>
                <a:gd name="connsiteX26" fmla="*/ 1166813 w 2138363"/>
                <a:gd name="connsiteY26" fmla="*/ 157163 h 583406"/>
                <a:gd name="connsiteX27" fmla="*/ 966788 w 2138363"/>
                <a:gd name="connsiteY27" fmla="*/ 188119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38363" h="583406">
                  <a:moveTo>
                    <a:pt x="966788" y="188119"/>
                  </a:moveTo>
                  <a:lnTo>
                    <a:pt x="561975" y="250031"/>
                  </a:lnTo>
                  <a:lnTo>
                    <a:pt x="319088" y="283369"/>
                  </a:lnTo>
                  <a:lnTo>
                    <a:pt x="4763" y="335756"/>
                  </a:lnTo>
                  <a:lnTo>
                    <a:pt x="0" y="371475"/>
                  </a:lnTo>
                  <a:lnTo>
                    <a:pt x="4763" y="419100"/>
                  </a:lnTo>
                  <a:lnTo>
                    <a:pt x="11906" y="445294"/>
                  </a:lnTo>
                  <a:lnTo>
                    <a:pt x="33338" y="483394"/>
                  </a:lnTo>
                  <a:lnTo>
                    <a:pt x="59531" y="511969"/>
                  </a:lnTo>
                  <a:lnTo>
                    <a:pt x="128588" y="569119"/>
                  </a:lnTo>
                  <a:lnTo>
                    <a:pt x="142875" y="578644"/>
                  </a:lnTo>
                  <a:lnTo>
                    <a:pt x="152400" y="583406"/>
                  </a:lnTo>
                  <a:lnTo>
                    <a:pt x="202406" y="571500"/>
                  </a:lnTo>
                  <a:lnTo>
                    <a:pt x="266700" y="550069"/>
                  </a:lnTo>
                  <a:lnTo>
                    <a:pt x="433388" y="504825"/>
                  </a:lnTo>
                  <a:lnTo>
                    <a:pt x="647700" y="452438"/>
                  </a:lnTo>
                  <a:lnTo>
                    <a:pt x="835819" y="407194"/>
                  </a:lnTo>
                  <a:lnTo>
                    <a:pt x="985838" y="373856"/>
                  </a:lnTo>
                  <a:lnTo>
                    <a:pt x="1238250" y="309563"/>
                  </a:lnTo>
                  <a:lnTo>
                    <a:pt x="1478756" y="254794"/>
                  </a:lnTo>
                  <a:lnTo>
                    <a:pt x="1721644" y="202406"/>
                  </a:lnTo>
                  <a:lnTo>
                    <a:pt x="1983581" y="142875"/>
                  </a:lnTo>
                  <a:lnTo>
                    <a:pt x="2138363" y="107156"/>
                  </a:lnTo>
                  <a:lnTo>
                    <a:pt x="2055019" y="0"/>
                  </a:lnTo>
                  <a:lnTo>
                    <a:pt x="1812131" y="47625"/>
                  </a:lnTo>
                  <a:lnTo>
                    <a:pt x="1507331" y="102394"/>
                  </a:lnTo>
                  <a:lnTo>
                    <a:pt x="1166813" y="157163"/>
                  </a:lnTo>
                  <a:lnTo>
                    <a:pt x="966788" y="188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60">
              <a:extLst>
                <a:ext uri="{FF2B5EF4-FFF2-40B4-BE49-F238E27FC236}">
                  <a16:creationId xmlns:a16="http://schemas.microsoft.com/office/drawing/2014/main" id="{06889D66-2A41-4018-B78C-153E360CD0CE}"/>
                </a:ext>
              </a:extLst>
            </p:cNvPr>
            <p:cNvSpPr/>
            <p:nvPr/>
          </p:nvSpPr>
          <p:spPr>
            <a:xfrm>
              <a:off x="6542088" y="3905250"/>
              <a:ext cx="895350" cy="903288"/>
            </a:xfrm>
            <a:custGeom>
              <a:avLst/>
              <a:gdLst>
                <a:gd name="connsiteX0" fmla="*/ 233362 w 895350"/>
                <a:gd name="connsiteY0" fmla="*/ 304800 h 902494"/>
                <a:gd name="connsiteX1" fmla="*/ 340519 w 895350"/>
                <a:gd name="connsiteY1" fmla="*/ 431006 h 902494"/>
                <a:gd name="connsiteX2" fmla="*/ 473869 w 895350"/>
                <a:gd name="connsiteY2" fmla="*/ 595313 h 902494"/>
                <a:gd name="connsiteX3" fmla="*/ 592931 w 895350"/>
                <a:gd name="connsiteY3" fmla="*/ 735806 h 902494"/>
                <a:gd name="connsiteX4" fmla="*/ 666750 w 895350"/>
                <a:gd name="connsiteY4" fmla="*/ 819150 h 902494"/>
                <a:gd name="connsiteX5" fmla="*/ 704850 w 895350"/>
                <a:gd name="connsiteY5" fmla="*/ 859631 h 902494"/>
                <a:gd name="connsiteX6" fmla="*/ 726281 w 895350"/>
                <a:gd name="connsiteY6" fmla="*/ 876300 h 902494"/>
                <a:gd name="connsiteX7" fmla="*/ 745331 w 895350"/>
                <a:gd name="connsiteY7" fmla="*/ 888206 h 902494"/>
                <a:gd name="connsiteX8" fmla="*/ 769144 w 895350"/>
                <a:gd name="connsiteY8" fmla="*/ 897731 h 902494"/>
                <a:gd name="connsiteX9" fmla="*/ 781050 w 895350"/>
                <a:gd name="connsiteY9" fmla="*/ 902494 h 902494"/>
                <a:gd name="connsiteX10" fmla="*/ 807244 w 895350"/>
                <a:gd name="connsiteY10" fmla="*/ 902494 h 902494"/>
                <a:gd name="connsiteX11" fmla="*/ 831056 w 895350"/>
                <a:gd name="connsiteY11" fmla="*/ 895350 h 902494"/>
                <a:gd name="connsiteX12" fmla="*/ 850106 w 895350"/>
                <a:gd name="connsiteY12" fmla="*/ 883444 h 902494"/>
                <a:gd name="connsiteX13" fmla="*/ 876300 w 895350"/>
                <a:gd name="connsiteY13" fmla="*/ 854869 h 902494"/>
                <a:gd name="connsiteX14" fmla="*/ 890587 w 895350"/>
                <a:gd name="connsiteY14" fmla="*/ 828675 h 902494"/>
                <a:gd name="connsiteX15" fmla="*/ 895350 w 895350"/>
                <a:gd name="connsiteY15" fmla="*/ 807244 h 902494"/>
                <a:gd name="connsiteX16" fmla="*/ 895350 w 895350"/>
                <a:gd name="connsiteY16" fmla="*/ 776288 h 902494"/>
                <a:gd name="connsiteX17" fmla="*/ 888206 w 895350"/>
                <a:gd name="connsiteY17" fmla="*/ 723900 h 902494"/>
                <a:gd name="connsiteX18" fmla="*/ 869156 w 895350"/>
                <a:gd name="connsiteY18" fmla="*/ 664369 h 902494"/>
                <a:gd name="connsiteX19" fmla="*/ 826294 w 895350"/>
                <a:gd name="connsiteY19" fmla="*/ 573881 h 902494"/>
                <a:gd name="connsiteX20" fmla="*/ 785812 w 895350"/>
                <a:gd name="connsiteY20" fmla="*/ 497681 h 902494"/>
                <a:gd name="connsiteX21" fmla="*/ 771525 w 895350"/>
                <a:gd name="connsiteY21" fmla="*/ 481013 h 902494"/>
                <a:gd name="connsiteX22" fmla="*/ 733425 w 895350"/>
                <a:gd name="connsiteY22" fmla="*/ 459581 h 902494"/>
                <a:gd name="connsiteX23" fmla="*/ 623887 w 895350"/>
                <a:gd name="connsiteY23" fmla="*/ 390525 h 902494"/>
                <a:gd name="connsiteX24" fmla="*/ 402431 w 895350"/>
                <a:gd name="connsiteY24" fmla="*/ 245269 h 902494"/>
                <a:gd name="connsiteX25" fmla="*/ 254794 w 895350"/>
                <a:gd name="connsiteY25" fmla="*/ 142875 h 902494"/>
                <a:gd name="connsiteX26" fmla="*/ 133350 w 895350"/>
                <a:gd name="connsiteY26" fmla="*/ 61913 h 902494"/>
                <a:gd name="connsiteX27" fmla="*/ 52387 w 895350"/>
                <a:gd name="connsiteY27" fmla="*/ 9525 h 902494"/>
                <a:gd name="connsiteX28" fmla="*/ 26194 w 895350"/>
                <a:gd name="connsiteY28" fmla="*/ 0 h 902494"/>
                <a:gd name="connsiteX29" fmla="*/ 7144 w 895350"/>
                <a:gd name="connsiteY29" fmla="*/ 0 h 902494"/>
                <a:gd name="connsiteX30" fmla="*/ 0 w 895350"/>
                <a:gd name="connsiteY30" fmla="*/ 7144 h 902494"/>
                <a:gd name="connsiteX31" fmla="*/ 2381 w 895350"/>
                <a:gd name="connsiteY31" fmla="*/ 21431 h 902494"/>
                <a:gd name="connsiteX32" fmla="*/ 11906 w 895350"/>
                <a:gd name="connsiteY32" fmla="*/ 52388 h 902494"/>
                <a:gd name="connsiteX33" fmla="*/ 80962 w 895350"/>
                <a:gd name="connsiteY33" fmla="*/ 130969 h 902494"/>
                <a:gd name="connsiteX34" fmla="*/ 233362 w 895350"/>
                <a:gd name="connsiteY34" fmla="*/ 30480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95350" h="902494">
                  <a:moveTo>
                    <a:pt x="233362" y="304800"/>
                  </a:moveTo>
                  <a:lnTo>
                    <a:pt x="340519" y="431006"/>
                  </a:lnTo>
                  <a:lnTo>
                    <a:pt x="473869" y="595313"/>
                  </a:lnTo>
                  <a:lnTo>
                    <a:pt x="592931" y="735806"/>
                  </a:lnTo>
                  <a:lnTo>
                    <a:pt x="666750" y="819150"/>
                  </a:lnTo>
                  <a:lnTo>
                    <a:pt x="704850" y="859631"/>
                  </a:lnTo>
                  <a:lnTo>
                    <a:pt x="726281" y="876300"/>
                  </a:lnTo>
                  <a:lnTo>
                    <a:pt x="745331" y="888206"/>
                  </a:lnTo>
                  <a:lnTo>
                    <a:pt x="769144" y="897731"/>
                  </a:lnTo>
                  <a:lnTo>
                    <a:pt x="781050" y="902494"/>
                  </a:lnTo>
                  <a:lnTo>
                    <a:pt x="807244" y="902494"/>
                  </a:lnTo>
                  <a:lnTo>
                    <a:pt x="831056" y="895350"/>
                  </a:lnTo>
                  <a:lnTo>
                    <a:pt x="850106" y="883444"/>
                  </a:lnTo>
                  <a:lnTo>
                    <a:pt x="876300" y="854869"/>
                  </a:lnTo>
                  <a:lnTo>
                    <a:pt x="890587" y="828675"/>
                  </a:lnTo>
                  <a:lnTo>
                    <a:pt x="895350" y="807244"/>
                  </a:lnTo>
                  <a:lnTo>
                    <a:pt x="895350" y="776288"/>
                  </a:lnTo>
                  <a:lnTo>
                    <a:pt x="888206" y="723900"/>
                  </a:lnTo>
                  <a:lnTo>
                    <a:pt x="869156" y="664369"/>
                  </a:lnTo>
                  <a:lnTo>
                    <a:pt x="826294" y="573881"/>
                  </a:lnTo>
                  <a:lnTo>
                    <a:pt x="785812" y="497681"/>
                  </a:lnTo>
                  <a:lnTo>
                    <a:pt x="771525" y="481013"/>
                  </a:lnTo>
                  <a:lnTo>
                    <a:pt x="733425" y="459581"/>
                  </a:lnTo>
                  <a:lnTo>
                    <a:pt x="623887" y="390525"/>
                  </a:lnTo>
                  <a:lnTo>
                    <a:pt x="402431" y="245269"/>
                  </a:lnTo>
                  <a:lnTo>
                    <a:pt x="254794" y="142875"/>
                  </a:lnTo>
                  <a:lnTo>
                    <a:pt x="133350" y="61913"/>
                  </a:lnTo>
                  <a:lnTo>
                    <a:pt x="52387" y="9525"/>
                  </a:lnTo>
                  <a:lnTo>
                    <a:pt x="26194" y="0"/>
                  </a:lnTo>
                  <a:lnTo>
                    <a:pt x="7144" y="0"/>
                  </a:lnTo>
                  <a:lnTo>
                    <a:pt x="0" y="7144"/>
                  </a:lnTo>
                  <a:lnTo>
                    <a:pt x="2381" y="21431"/>
                  </a:lnTo>
                  <a:lnTo>
                    <a:pt x="11906" y="52388"/>
                  </a:lnTo>
                  <a:lnTo>
                    <a:pt x="80962" y="130969"/>
                  </a:lnTo>
                  <a:lnTo>
                    <a:pt x="233362" y="304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4" name="フリーフォーム 61">
              <a:extLst>
                <a:ext uri="{FF2B5EF4-FFF2-40B4-BE49-F238E27FC236}">
                  <a16:creationId xmlns:a16="http://schemas.microsoft.com/office/drawing/2014/main" id="{46678EFC-4370-4646-81FC-76DF733B68F8}"/>
                </a:ext>
              </a:extLst>
            </p:cNvPr>
            <p:cNvSpPr/>
            <p:nvPr/>
          </p:nvSpPr>
          <p:spPr>
            <a:xfrm>
              <a:off x="5830888" y="4551364"/>
              <a:ext cx="323850" cy="1647825"/>
            </a:xfrm>
            <a:custGeom>
              <a:avLst/>
              <a:gdLst>
                <a:gd name="connsiteX0" fmla="*/ 323850 w 323850"/>
                <a:gd name="connsiteY0" fmla="*/ 566737 h 1647825"/>
                <a:gd name="connsiteX1" fmla="*/ 323850 w 323850"/>
                <a:gd name="connsiteY1" fmla="*/ 0 h 1647825"/>
                <a:gd name="connsiteX2" fmla="*/ 0 w 323850"/>
                <a:gd name="connsiteY2" fmla="*/ 97631 h 1647825"/>
                <a:gd name="connsiteX3" fmla="*/ 88107 w 323850"/>
                <a:gd name="connsiteY3" fmla="*/ 133350 h 1647825"/>
                <a:gd name="connsiteX4" fmla="*/ 104775 w 323850"/>
                <a:gd name="connsiteY4" fmla="*/ 147637 h 1647825"/>
                <a:gd name="connsiteX5" fmla="*/ 116682 w 323850"/>
                <a:gd name="connsiteY5" fmla="*/ 169069 h 1647825"/>
                <a:gd name="connsiteX6" fmla="*/ 123825 w 323850"/>
                <a:gd name="connsiteY6" fmla="*/ 216694 h 1647825"/>
                <a:gd name="connsiteX7" fmla="*/ 123825 w 323850"/>
                <a:gd name="connsiteY7" fmla="*/ 528637 h 1647825"/>
                <a:gd name="connsiteX8" fmla="*/ 123825 w 323850"/>
                <a:gd name="connsiteY8" fmla="*/ 762000 h 1647825"/>
                <a:gd name="connsiteX9" fmla="*/ 119063 w 323850"/>
                <a:gd name="connsiteY9" fmla="*/ 826294 h 1647825"/>
                <a:gd name="connsiteX10" fmla="*/ 107157 w 323850"/>
                <a:gd name="connsiteY10" fmla="*/ 931069 h 1647825"/>
                <a:gd name="connsiteX11" fmla="*/ 97632 w 323850"/>
                <a:gd name="connsiteY11" fmla="*/ 1007269 h 1647825"/>
                <a:gd name="connsiteX12" fmla="*/ 85725 w 323850"/>
                <a:gd name="connsiteY12" fmla="*/ 1076325 h 1647825"/>
                <a:gd name="connsiteX13" fmla="*/ 69057 w 323850"/>
                <a:gd name="connsiteY13" fmla="*/ 1140619 h 1647825"/>
                <a:gd name="connsiteX14" fmla="*/ 57150 w 323850"/>
                <a:gd name="connsiteY14" fmla="*/ 1178719 h 1647825"/>
                <a:gd name="connsiteX15" fmla="*/ 59532 w 323850"/>
                <a:gd name="connsiteY15" fmla="*/ 1226344 h 1647825"/>
                <a:gd name="connsiteX16" fmla="*/ 69057 w 323850"/>
                <a:gd name="connsiteY16" fmla="*/ 1304925 h 1647825"/>
                <a:gd name="connsiteX17" fmla="*/ 78582 w 323850"/>
                <a:gd name="connsiteY17" fmla="*/ 1376362 h 1647825"/>
                <a:gd name="connsiteX18" fmla="*/ 90488 w 323850"/>
                <a:gd name="connsiteY18" fmla="*/ 1433512 h 1647825"/>
                <a:gd name="connsiteX19" fmla="*/ 111919 w 323850"/>
                <a:gd name="connsiteY19" fmla="*/ 1497806 h 1647825"/>
                <a:gd name="connsiteX20" fmla="*/ 133350 w 323850"/>
                <a:gd name="connsiteY20" fmla="*/ 1547812 h 1647825"/>
                <a:gd name="connsiteX21" fmla="*/ 154782 w 323850"/>
                <a:gd name="connsiteY21" fmla="*/ 1583531 h 1647825"/>
                <a:gd name="connsiteX22" fmla="*/ 178594 w 323850"/>
                <a:gd name="connsiteY22" fmla="*/ 1614487 h 1647825"/>
                <a:gd name="connsiteX23" fmla="*/ 200025 w 323850"/>
                <a:gd name="connsiteY23" fmla="*/ 1631156 h 1647825"/>
                <a:gd name="connsiteX24" fmla="*/ 219075 w 323850"/>
                <a:gd name="connsiteY24" fmla="*/ 1643062 h 1647825"/>
                <a:gd name="connsiteX25" fmla="*/ 235744 w 323850"/>
                <a:gd name="connsiteY25" fmla="*/ 1647825 h 1647825"/>
                <a:gd name="connsiteX26" fmla="*/ 254794 w 323850"/>
                <a:gd name="connsiteY26" fmla="*/ 1640681 h 1647825"/>
                <a:gd name="connsiteX27" fmla="*/ 271463 w 323850"/>
                <a:gd name="connsiteY27" fmla="*/ 1631156 h 1647825"/>
                <a:gd name="connsiteX28" fmla="*/ 280988 w 323850"/>
                <a:gd name="connsiteY28" fmla="*/ 1614487 h 1647825"/>
                <a:gd name="connsiteX29" fmla="*/ 285750 w 323850"/>
                <a:gd name="connsiteY29" fmla="*/ 1597819 h 1647825"/>
                <a:gd name="connsiteX30" fmla="*/ 300038 w 323850"/>
                <a:gd name="connsiteY30" fmla="*/ 1554956 h 1647825"/>
                <a:gd name="connsiteX31" fmla="*/ 321469 w 323850"/>
                <a:gd name="connsiteY31" fmla="*/ 1478756 h 1647825"/>
                <a:gd name="connsiteX32" fmla="*/ 323850 w 323850"/>
                <a:gd name="connsiteY32" fmla="*/ 1452562 h 1647825"/>
                <a:gd name="connsiteX33" fmla="*/ 323850 w 323850"/>
                <a:gd name="connsiteY33" fmla="*/ 1212056 h 1647825"/>
                <a:gd name="connsiteX34" fmla="*/ 323850 w 323850"/>
                <a:gd name="connsiteY34" fmla="*/ 566737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23850" h="1647825">
                  <a:moveTo>
                    <a:pt x="323850" y="566737"/>
                  </a:moveTo>
                  <a:lnTo>
                    <a:pt x="323850" y="0"/>
                  </a:lnTo>
                  <a:lnTo>
                    <a:pt x="0" y="97631"/>
                  </a:lnTo>
                  <a:lnTo>
                    <a:pt x="88107" y="133350"/>
                  </a:lnTo>
                  <a:lnTo>
                    <a:pt x="104775" y="147637"/>
                  </a:lnTo>
                  <a:lnTo>
                    <a:pt x="116682" y="169069"/>
                  </a:lnTo>
                  <a:lnTo>
                    <a:pt x="123825" y="216694"/>
                  </a:lnTo>
                  <a:lnTo>
                    <a:pt x="123825" y="528637"/>
                  </a:lnTo>
                  <a:lnTo>
                    <a:pt x="123825" y="762000"/>
                  </a:lnTo>
                  <a:lnTo>
                    <a:pt x="119063" y="826294"/>
                  </a:lnTo>
                  <a:lnTo>
                    <a:pt x="107157" y="931069"/>
                  </a:lnTo>
                  <a:lnTo>
                    <a:pt x="97632" y="1007269"/>
                  </a:lnTo>
                  <a:lnTo>
                    <a:pt x="85725" y="1076325"/>
                  </a:lnTo>
                  <a:lnTo>
                    <a:pt x="69057" y="1140619"/>
                  </a:lnTo>
                  <a:lnTo>
                    <a:pt x="57150" y="1178719"/>
                  </a:lnTo>
                  <a:lnTo>
                    <a:pt x="59532" y="1226344"/>
                  </a:lnTo>
                  <a:lnTo>
                    <a:pt x="69057" y="1304925"/>
                  </a:lnTo>
                  <a:lnTo>
                    <a:pt x="78582" y="1376362"/>
                  </a:lnTo>
                  <a:lnTo>
                    <a:pt x="90488" y="1433512"/>
                  </a:lnTo>
                  <a:lnTo>
                    <a:pt x="111919" y="1497806"/>
                  </a:lnTo>
                  <a:lnTo>
                    <a:pt x="133350" y="1547812"/>
                  </a:lnTo>
                  <a:lnTo>
                    <a:pt x="154782" y="1583531"/>
                  </a:lnTo>
                  <a:lnTo>
                    <a:pt x="178594" y="1614487"/>
                  </a:lnTo>
                  <a:lnTo>
                    <a:pt x="200025" y="1631156"/>
                  </a:lnTo>
                  <a:lnTo>
                    <a:pt x="219075" y="1643062"/>
                  </a:lnTo>
                  <a:lnTo>
                    <a:pt x="235744" y="1647825"/>
                  </a:lnTo>
                  <a:lnTo>
                    <a:pt x="254794" y="1640681"/>
                  </a:lnTo>
                  <a:lnTo>
                    <a:pt x="271463" y="1631156"/>
                  </a:lnTo>
                  <a:lnTo>
                    <a:pt x="280988" y="1614487"/>
                  </a:lnTo>
                  <a:lnTo>
                    <a:pt x="285750" y="1597819"/>
                  </a:lnTo>
                  <a:lnTo>
                    <a:pt x="300038" y="1554956"/>
                  </a:lnTo>
                  <a:lnTo>
                    <a:pt x="321469" y="1478756"/>
                  </a:lnTo>
                  <a:lnTo>
                    <a:pt x="323850" y="1452562"/>
                  </a:lnTo>
                  <a:lnTo>
                    <a:pt x="323850" y="1212056"/>
                  </a:lnTo>
                  <a:lnTo>
                    <a:pt x="323850" y="5667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927818945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6ECF60B5-50F7-4CDB-BB66-C5CCC9D4F069}"/>
              </a:ext>
            </a:extLst>
          </p:cNvPr>
          <p:cNvSpPr/>
          <p:nvPr/>
        </p:nvSpPr>
        <p:spPr>
          <a:xfrm>
            <a:off x="3848102" y="1685925"/>
            <a:ext cx="1731963" cy="1847850"/>
          </a:xfrm>
          <a:custGeom>
            <a:avLst/>
            <a:gdLst>
              <a:gd name="connsiteX0" fmla="*/ 1131094 w 1731169"/>
              <a:gd name="connsiteY0" fmla="*/ 602456 h 1847850"/>
              <a:gd name="connsiteX1" fmla="*/ 1173956 w 1731169"/>
              <a:gd name="connsiteY1" fmla="*/ 535781 h 1847850"/>
              <a:gd name="connsiteX2" fmla="*/ 1207294 w 1731169"/>
              <a:gd name="connsiteY2" fmla="*/ 481013 h 1847850"/>
              <a:gd name="connsiteX3" fmla="*/ 1238250 w 1731169"/>
              <a:gd name="connsiteY3" fmla="*/ 428625 h 1847850"/>
              <a:gd name="connsiteX4" fmla="*/ 1262063 w 1731169"/>
              <a:gd name="connsiteY4" fmla="*/ 383381 h 1847850"/>
              <a:gd name="connsiteX5" fmla="*/ 1281113 w 1731169"/>
              <a:gd name="connsiteY5" fmla="*/ 347663 h 1847850"/>
              <a:gd name="connsiteX6" fmla="*/ 1300163 w 1731169"/>
              <a:gd name="connsiteY6" fmla="*/ 302419 h 1847850"/>
              <a:gd name="connsiteX7" fmla="*/ 1316831 w 1731169"/>
              <a:gd name="connsiteY7" fmla="*/ 254794 h 1847850"/>
              <a:gd name="connsiteX8" fmla="*/ 1323975 w 1731169"/>
              <a:gd name="connsiteY8" fmla="*/ 221456 h 1847850"/>
              <a:gd name="connsiteX9" fmla="*/ 1326356 w 1731169"/>
              <a:gd name="connsiteY9" fmla="*/ 202406 h 1847850"/>
              <a:gd name="connsiteX10" fmla="*/ 1323975 w 1731169"/>
              <a:gd name="connsiteY10" fmla="*/ 180975 h 1847850"/>
              <a:gd name="connsiteX11" fmla="*/ 1314450 w 1731169"/>
              <a:gd name="connsiteY11" fmla="*/ 157163 h 1847850"/>
              <a:gd name="connsiteX12" fmla="*/ 1302544 w 1731169"/>
              <a:gd name="connsiteY12" fmla="*/ 138113 h 1847850"/>
              <a:gd name="connsiteX13" fmla="*/ 1283494 w 1731169"/>
              <a:gd name="connsiteY13" fmla="*/ 119063 h 1847850"/>
              <a:gd name="connsiteX14" fmla="*/ 1262063 w 1731169"/>
              <a:gd name="connsiteY14" fmla="*/ 102394 h 1847850"/>
              <a:gd name="connsiteX15" fmla="*/ 1235869 w 1731169"/>
              <a:gd name="connsiteY15" fmla="*/ 85725 h 1847850"/>
              <a:gd name="connsiteX16" fmla="*/ 1209675 w 1731169"/>
              <a:gd name="connsiteY16" fmla="*/ 64294 h 1847850"/>
              <a:gd name="connsiteX17" fmla="*/ 1190625 w 1731169"/>
              <a:gd name="connsiteY17" fmla="*/ 42863 h 1847850"/>
              <a:gd name="connsiteX18" fmla="*/ 1183481 w 1731169"/>
              <a:gd name="connsiteY18" fmla="*/ 19050 h 1847850"/>
              <a:gd name="connsiteX19" fmla="*/ 1193006 w 1731169"/>
              <a:gd name="connsiteY19" fmla="*/ 4763 h 1847850"/>
              <a:gd name="connsiteX20" fmla="*/ 1226344 w 1731169"/>
              <a:gd name="connsiteY20" fmla="*/ 0 h 1847850"/>
              <a:gd name="connsiteX21" fmla="*/ 1271588 w 1731169"/>
              <a:gd name="connsiteY21" fmla="*/ 2381 h 1847850"/>
              <a:gd name="connsiteX22" fmla="*/ 1331119 w 1731169"/>
              <a:gd name="connsiteY22" fmla="*/ 11906 h 1847850"/>
              <a:gd name="connsiteX23" fmla="*/ 1381125 w 1731169"/>
              <a:gd name="connsiteY23" fmla="*/ 23813 h 1847850"/>
              <a:gd name="connsiteX24" fmla="*/ 1433513 w 1731169"/>
              <a:gd name="connsiteY24" fmla="*/ 42863 h 1847850"/>
              <a:gd name="connsiteX25" fmla="*/ 1478756 w 1731169"/>
              <a:gd name="connsiteY25" fmla="*/ 66675 h 1847850"/>
              <a:gd name="connsiteX26" fmla="*/ 1528763 w 1731169"/>
              <a:gd name="connsiteY26" fmla="*/ 97631 h 1847850"/>
              <a:gd name="connsiteX27" fmla="*/ 1583531 w 1731169"/>
              <a:gd name="connsiteY27" fmla="*/ 133350 h 1847850"/>
              <a:gd name="connsiteX28" fmla="*/ 1633538 w 1731169"/>
              <a:gd name="connsiteY28" fmla="*/ 173831 h 1847850"/>
              <a:gd name="connsiteX29" fmla="*/ 1678781 w 1731169"/>
              <a:gd name="connsiteY29" fmla="*/ 211931 h 1847850"/>
              <a:gd name="connsiteX30" fmla="*/ 1709738 w 1731169"/>
              <a:gd name="connsiteY30" fmla="*/ 240506 h 1847850"/>
              <a:gd name="connsiteX31" fmla="*/ 1724025 w 1731169"/>
              <a:gd name="connsiteY31" fmla="*/ 261938 h 1847850"/>
              <a:gd name="connsiteX32" fmla="*/ 1731169 w 1731169"/>
              <a:gd name="connsiteY32" fmla="*/ 283369 h 1847850"/>
              <a:gd name="connsiteX33" fmla="*/ 1731169 w 1731169"/>
              <a:gd name="connsiteY33" fmla="*/ 302419 h 1847850"/>
              <a:gd name="connsiteX34" fmla="*/ 1721644 w 1731169"/>
              <a:gd name="connsiteY34" fmla="*/ 319088 h 1847850"/>
              <a:gd name="connsiteX35" fmla="*/ 1700213 w 1731169"/>
              <a:gd name="connsiteY35" fmla="*/ 333375 h 1847850"/>
              <a:gd name="connsiteX36" fmla="*/ 1681163 w 1731169"/>
              <a:gd name="connsiteY36" fmla="*/ 340519 h 1847850"/>
              <a:gd name="connsiteX37" fmla="*/ 1600200 w 1731169"/>
              <a:gd name="connsiteY37" fmla="*/ 419100 h 1847850"/>
              <a:gd name="connsiteX38" fmla="*/ 1569244 w 1731169"/>
              <a:gd name="connsiteY38" fmla="*/ 450056 h 1847850"/>
              <a:gd name="connsiteX39" fmla="*/ 1533525 w 1731169"/>
              <a:gd name="connsiteY39" fmla="*/ 504825 h 1847850"/>
              <a:gd name="connsiteX40" fmla="*/ 1481138 w 1731169"/>
              <a:gd name="connsiteY40" fmla="*/ 585788 h 1847850"/>
              <a:gd name="connsiteX41" fmla="*/ 1431131 w 1731169"/>
              <a:gd name="connsiteY41" fmla="*/ 657225 h 1847850"/>
              <a:gd name="connsiteX42" fmla="*/ 1376363 w 1731169"/>
              <a:gd name="connsiteY42" fmla="*/ 731044 h 1847850"/>
              <a:gd name="connsiteX43" fmla="*/ 1297781 w 1731169"/>
              <a:gd name="connsiteY43" fmla="*/ 823913 h 1847850"/>
              <a:gd name="connsiteX44" fmla="*/ 1214438 w 1731169"/>
              <a:gd name="connsiteY44" fmla="*/ 916781 h 1847850"/>
              <a:gd name="connsiteX45" fmla="*/ 1150144 w 1731169"/>
              <a:gd name="connsiteY45" fmla="*/ 978694 h 1847850"/>
              <a:gd name="connsiteX46" fmla="*/ 1012031 w 1731169"/>
              <a:gd name="connsiteY46" fmla="*/ 1121569 h 1847850"/>
              <a:gd name="connsiteX47" fmla="*/ 857250 w 1731169"/>
              <a:gd name="connsiteY47" fmla="*/ 1264444 h 1847850"/>
              <a:gd name="connsiteX48" fmla="*/ 735806 w 1731169"/>
              <a:gd name="connsiteY48" fmla="*/ 1369219 h 1847850"/>
              <a:gd name="connsiteX49" fmla="*/ 614363 w 1731169"/>
              <a:gd name="connsiteY49" fmla="*/ 1464469 h 1847850"/>
              <a:gd name="connsiteX50" fmla="*/ 490538 w 1731169"/>
              <a:gd name="connsiteY50" fmla="*/ 1554956 h 1847850"/>
              <a:gd name="connsiteX51" fmla="*/ 388144 w 1731169"/>
              <a:gd name="connsiteY51" fmla="*/ 1628775 h 1847850"/>
              <a:gd name="connsiteX52" fmla="*/ 242888 w 1731169"/>
              <a:gd name="connsiteY52" fmla="*/ 1726406 h 1847850"/>
              <a:gd name="connsiteX53" fmla="*/ 130969 w 1731169"/>
              <a:gd name="connsiteY53" fmla="*/ 1797844 h 1847850"/>
              <a:gd name="connsiteX54" fmla="*/ 83344 w 1731169"/>
              <a:gd name="connsiteY54" fmla="*/ 1828800 h 1847850"/>
              <a:gd name="connsiteX55" fmla="*/ 54769 w 1731169"/>
              <a:gd name="connsiteY55" fmla="*/ 1840706 h 1847850"/>
              <a:gd name="connsiteX56" fmla="*/ 26194 w 1731169"/>
              <a:gd name="connsiteY56" fmla="*/ 1847850 h 1847850"/>
              <a:gd name="connsiteX57" fmla="*/ 4763 w 1731169"/>
              <a:gd name="connsiteY57" fmla="*/ 1847850 h 1847850"/>
              <a:gd name="connsiteX58" fmla="*/ 0 w 1731169"/>
              <a:gd name="connsiteY58" fmla="*/ 1843088 h 1847850"/>
              <a:gd name="connsiteX59" fmla="*/ 0 w 1731169"/>
              <a:gd name="connsiteY59" fmla="*/ 1828800 h 1847850"/>
              <a:gd name="connsiteX60" fmla="*/ 7144 w 1731169"/>
              <a:gd name="connsiteY60" fmla="*/ 1812131 h 1847850"/>
              <a:gd name="connsiteX61" fmla="*/ 40481 w 1731169"/>
              <a:gd name="connsiteY61" fmla="*/ 1781175 h 1847850"/>
              <a:gd name="connsiteX62" fmla="*/ 147638 w 1731169"/>
              <a:gd name="connsiteY62" fmla="*/ 1695450 h 1847850"/>
              <a:gd name="connsiteX63" fmla="*/ 245269 w 1731169"/>
              <a:gd name="connsiteY63" fmla="*/ 1616869 h 1847850"/>
              <a:gd name="connsiteX64" fmla="*/ 378619 w 1731169"/>
              <a:gd name="connsiteY64" fmla="*/ 1502569 h 1847850"/>
              <a:gd name="connsiteX65" fmla="*/ 452438 w 1731169"/>
              <a:gd name="connsiteY65" fmla="*/ 1433513 h 1847850"/>
              <a:gd name="connsiteX66" fmla="*/ 511969 w 1731169"/>
              <a:gd name="connsiteY66" fmla="*/ 1371600 h 1847850"/>
              <a:gd name="connsiteX67" fmla="*/ 571500 w 1731169"/>
              <a:gd name="connsiteY67" fmla="*/ 1304925 h 1847850"/>
              <a:gd name="connsiteX68" fmla="*/ 688181 w 1731169"/>
              <a:gd name="connsiteY68" fmla="*/ 1169194 h 1847850"/>
              <a:gd name="connsiteX69" fmla="*/ 828675 w 1731169"/>
              <a:gd name="connsiteY69" fmla="*/ 1007269 h 1847850"/>
              <a:gd name="connsiteX70" fmla="*/ 919163 w 1731169"/>
              <a:gd name="connsiteY70" fmla="*/ 897731 h 1847850"/>
              <a:gd name="connsiteX71" fmla="*/ 1052513 w 1731169"/>
              <a:gd name="connsiteY71" fmla="*/ 716756 h 1847850"/>
              <a:gd name="connsiteX72" fmla="*/ 1131094 w 1731169"/>
              <a:gd name="connsiteY72" fmla="*/ 602456 h 1847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1731169" h="1847850">
                <a:moveTo>
                  <a:pt x="1131094" y="602456"/>
                </a:moveTo>
                <a:lnTo>
                  <a:pt x="1173956" y="535781"/>
                </a:lnTo>
                <a:lnTo>
                  <a:pt x="1207294" y="481013"/>
                </a:lnTo>
                <a:lnTo>
                  <a:pt x="1238250" y="428625"/>
                </a:lnTo>
                <a:lnTo>
                  <a:pt x="1262063" y="383381"/>
                </a:lnTo>
                <a:lnTo>
                  <a:pt x="1281113" y="347663"/>
                </a:lnTo>
                <a:lnTo>
                  <a:pt x="1300163" y="302419"/>
                </a:lnTo>
                <a:lnTo>
                  <a:pt x="1316831" y="254794"/>
                </a:lnTo>
                <a:lnTo>
                  <a:pt x="1323975" y="221456"/>
                </a:lnTo>
                <a:lnTo>
                  <a:pt x="1326356" y="202406"/>
                </a:lnTo>
                <a:lnTo>
                  <a:pt x="1323975" y="180975"/>
                </a:lnTo>
                <a:lnTo>
                  <a:pt x="1314450" y="157163"/>
                </a:lnTo>
                <a:lnTo>
                  <a:pt x="1302544" y="138113"/>
                </a:lnTo>
                <a:lnTo>
                  <a:pt x="1283494" y="119063"/>
                </a:lnTo>
                <a:lnTo>
                  <a:pt x="1262063" y="102394"/>
                </a:lnTo>
                <a:lnTo>
                  <a:pt x="1235869" y="85725"/>
                </a:lnTo>
                <a:lnTo>
                  <a:pt x="1209675" y="64294"/>
                </a:lnTo>
                <a:lnTo>
                  <a:pt x="1190625" y="42863"/>
                </a:lnTo>
                <a:lnTo>
                  <a:pt x="1183481" y="19050"/>
                </a:lnTo>
                <a:lnTo>
                  <a:pt x="1193006" y="4763"/>
                </a:lnTo>
                <a:lnTo>
                  <a:pt x="1226344" y="0"/>
                </a:lnTo>
                <a:lnTo>
                  <a:pt x="1271588" y="2381"/>
                </a:lnTo>
                <a:lnTo>
                  <a:pt x="1331119" y="11906"/>
                </a:lnTo>
                <a:lnTo>
                  <a:pt x="1381125" y="23813"/>
                </a:lnTo>
                <a:lnTo>
                  <a:pt x="1433513" y="42863"/>
                </a:lnTo>
                <a:lnTo>
                  <a:pt x="1478756" y="66675"/>
                </a:lnTo>
                <a:lnTo>
                  <a:pt x="1528763" y="97631"/>
                </a:lnTo>
                <a:lnTo>
                  <a:pt x="1583531" y="133350"/>
                </a:lnTo>
                <a:lnTo>
                  <a:pt x="1633538" y="173831"/>
                </a:lnTo>
                <a:lnTo>
                  <a:pt x="1678781" y="211931"/>
                </a:lnTo>
                <a:lnTo>
                  <a:pt x="1709738" y="240506"/>
                </a:lnTo>
                <a:lnTo>
                  <a:pt x="1724025" y="261938"/>
                </a:lnTo>
                <a:lnTo>
                  <a:pt x="1731169" y="283369"/>
                </a:lnTo>
                <a:lnTo>
                  <a:pt x="1731169" y="302419"/>
                </a:lnTo>
                <a:lnTo>
                  <a:pt x="1721644" y="319088"/>
                </a:lnTo>
                <a:lnTo>
                  <a:pt x="1700213" y="333375"/>
                </a:lnTo>
                <a:lnTo>
                  <a:pt x="1681163" y="340519"/>
                </a:lnTo>
                <a:lnTo>
                  <a:pt x="1600200" y="419100"/>
                </a:lnTo>
                <a:lnTo>
                  <a:pt x="1569244" y="450056"/>
                </a:lnTo>
                <a:lnTo>
                  <a:pt x="1533525" y="504825"/>
                </a:lnTo>
                <a:lnTo>
                  <a:pt x="1481138" y="585788"/>
                </a:lnTo>
                <a:lnTo>
                  <a:pt x="1431131" y="657225"/>
                </a:lnTo>
                <a:lnTo>
                  <a:pt x="1376363" y="731044"/>
                </a:lnTo>
                <a:lnTo>
                  <a:pt x="1297781" y="823913"/>
                </a:lnTo>
                <a:lnTo>
                  <a:pt x="1214438" y="916781"/>
                </a:lnTo>
                <a:lnTo>
                  <a:pt x="1150144" y="978694"/>
                </a:lnTo>
                <a:lnTo>
                  <a:pt x="1012031" y="1121569"/>
                </a:lnTo>
                <a:lnTo>
                  <a:pt x="857250" y="1264444"/>
                </a:lnTo>
                <a:lnTo>
                  <a:pt x="735806" y="1369219"/>
                </a:lnTo>
                <a:lnTo>
                  <a:pt x="614363" y="1464469"/>
                </a:lnTo>
                <a:lnTo>
                  <a:pt x="490538" y="1554956"/>
                </a:lnTo>
                <a:lnTo>
                  <a:pt x="388144" y="1628775"/>
                </a:lnTo>
                <a:lnTo>
                  <a:pt x="242888" y="1726406"/>
                </a:lnTo>
                <a:lnTo>
                  <a:pt x="130969" y="1797844"/>
                </a:lnTo>
                <a:lnTo>
                  <a:pt x="83344" y="1828800"/>
                </a:lnTo>
                <a:lnTo>
                  <a:pt x="54769" y="1840706"/>
                </a:lnTo>
                <a:lnTo>
                  <a:pt x="26194" y="1847850"/>
                </a:lnTo>
                <a:lnTo>
                  <a:pt x="4763" y="1847850"/>
                </a:lnTo>
                <a:lnTo>
                  <a:pt x="0" y="1843088"/>
                </a:lnTo>
                <a:lnTo>
                  <a:pt x="0" y="1828800"/>
                </a:lnTo>
                <a:lnTo>
                  <a:pt x="7144" y="1812131"/>
                </a:lnTo>
                <a:lnTo>
                  <a:pt x="40481" y="1781175"/>
                </a:lnTo>
                <a:lnTo>
                  <a:pt x="147638" y="1695450"/>
                </a:lnTo>
                <a:lnTo>
                  <a:pt x="245269" y="1616869"/>
                </a:lnTo>
                <a:lnTo>
                  <a:pt x="378619" y="1502569"/>
                </a:lnTo>
                <a:lnTo>
                  <a:pt x="452438" y="1433513"/>
                </a:lnTo>
                <a:lnTo>
                  <a:pt x="511969" y="1371600"/>
                </a:lnTo>
                <a:lnTo>
                  <a:pt x="571500" y="1304925"/>
                </a:lnTo>
                <a:lnTo>
                  <a:pt x="688181" y="1169194"/>
                </a:lnTo>
                <a:lnTo>
                  <a:pt x="828675" y="1007269"/>
                </a:lnTo>
                <a:lnTo>
                  <a:pt x="919163" y="897731"/>
                </a:lnTo>
                <a:lnTo>
                  <a:pt x="1052513" y="716756"/>
                </a:lnTo>
                <a:lnTo>
                  <a:pt x="1131094" y="602456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7741243-91CA-4629-ABA8-801FFD54B823}"/>
              </a:ext>
            </a:extLst>
          </p:cNvPr>
          <p:cNvSpPr/>
          <p:nvPr/>
        </p:nvSpPr>
        <p:spPr>
          <a:xfrm>
            <a:off x="5646739" y="2933700"/>
            <a:ext cx="555625" cy="1455738"/>
          </a:xfrm>
          <a:custGeom>
            <a:avLst/>
            <a:gdLst>
              <a:gd name="connsiteX0" fmla="*/ 492919 w 557212"/>
              <a:gd name="connsiteY0" fmla="*/ 600075 h 1454944"/>
              <a:gd name="connsiteX1" fmla="*/ 461962 w 557212"/>
              <a:gd name="connsiteY1" fmla="*/ 309563 h 1454944"/>
              <a:gd name="connsiteX2" fmla="*/ 419100 w 557212"/>
              <a:gd name="connsiteY2" fmla="*/ 204788 h 1454944"/>
              <a:gd name="connsiteX3" fmla="*/ 392906 w 557212"/>
              <a:gd name="connsiteY3" fmla="*/ 173831 h 1454944"/>
              <a:gd name="connsiteX4" fmla="*/ 352425 w 557212"/>
              <a:gd name="connsiteY4" fmla="*/ 135731 h 1454944"/>
              <a:gd name="connsiteX5" fmla="*/ 311944 w 557212"/>
              <a:gd name="connsiteY5" fmla="*/ 104775 h 1454944"/>
              <a:gd name="connsiteX6" fmla="*/ 264319 w 557212"/>
              <a:gd name="connsiteY6" fmla="*/ 73819 h 1454944"/>
              <a:gd name="connsiteX7" fmla="*/ 226219 w 557212"/>
              <a:gd name="connsiteY7" fmla="*/ 52388 h 1454944"/>
              <a:gd name="connsiteX8" fmla="*/ 159544 w 557212"/>
              <a:gd name="connsiteY8" fmla="*/ 23813 h 1454944"/>
              <a:gd name="connsiteX9" fmla="*/ 109537 w 557212"/>
              <a:gd name="connsiteY9" fmla="*/ 9525 h 1454944"/>
              <a:gd name="connsiteX10" fmla="*/ 71437 w 557212"/>
              <a:gd name="connsiteY10" fmla="*/ 2381 h 1454944"/>
              <a:gd name="connsiteX11" fmla="*/ 35719 w 557212"/>
              <a:gd name="connsiteY11" fmla="*/ 0 h 1454944"/>
              <a:gd name="connsiteX12" fmla="*/ 19050 w 557212"/>
              <a:gd name="connsiteY12" fmla="*/ 2381 h 1454944"/>
              <a:gd name="connsiteX13" fmla="*/ 2381 w 557212"/>
              <a:gd name="connsiteY13" fmla="*/ 9525 h 1454944"/>
              <a:gd name="connsiteX14" fmla="*/ 0 w 557212"/>
              <a:gd name="connsiteY14" fmla="*/ 23813 h 1454944"/>
              <a:gd name="connsiteX15" fmla="*/ 16669 w 557212"/>
              <a:gd name="connsiteY15" fmla="*/ 50006 h 1454944"/>
              <a:gd name="connsiteX16" fmla="*/ 45244 w 557212"/>
              <a:gd name="connsiteY16" fmla="*/ 78581 h 1454944"/>
              <a:gd name="connsiteX17" fmla="*/ 64294 w 557212"/>
              <a:gd name="connsiteY17" fmla="*/ 92869 h 1454944"/>
              <a:gd name="connsiteX18" fmla="*/ 97631 w 557212"/>
              <a:gd name="connsiteY18" fmla="*/ 109538 h 1454944"/>
              <a:gd name="connsiteX19" fmla="*/ 119062 w 557212"/>
              <a:gd name="connsiteY19" fmla="*/ 123825 h 1454944"/>
              <a:gd name="connsiteX20" fmla="*/ 150019 w 557212"/>
              <a:gd name="connsiteY20" fmla="*/ 154781 h 1454944"/>
              <a:gd name="connsiteX21" fmla="*/ 173831 w 557212"/>
              <a:gd name="connsiteY21" fmla="*/ 188119 h 1454944"/>
              <a:gd name="connsiteX22" fmla="*/ 200025 w 557212"/>
              <a:gd name="connsiteY22" fmla="*/ 235744 h 1454944"/>
              <a:gd name="connsiteX23" fmla="*/ 223837 w 557212"/>
              <a:gd name="connsiteY23" fmla="*/ 295275 h 1454944"/>
              <a:gd name="connsiteX24" fmla="*/ 245269 w 557212"/>
              <a:gd name="connsiteY24" fmla="*/ 371475 h 1454944"/>
              <a:gd name="connsiteX25" fmla="*/ 261937 w 557212"/>
              <a:gd name="connsiteY25" fmla="*/ 450056 h 1454944"/>
              <a:gd name="connsiteX26" fmla="*/ 269081 w 557212"/>
              <a:gd name="connsiteY26" fmla="*/ 521494 h 1454944"/>
              <a:gd name="connsiteX27" fmla="*/ 278606 w 557212"/>
              <a:gd name="connsiteY27" fmla="*/ 657225 h 1454944"/>
              <a:gd name="connsiteX28" fmla="*/ 283369 w 557212"/>
              <a:gd name="connsiteY28" fmla="*/ 757238 h 1454944"/>
              <a:gd name="connsiteX29" fmla="*/ 285750 w 557212"/>
              <a:gd name="connsiteY29" fmla="*/ 873919 h 1454944"/>
              <a:gd name="connsiteX30" fmla="*/ 285750 w 557212"/>
              <a:gd name="connsiteY30" fmla="*/ 940594 h 1454944"/>
              <a:gd name="connsiteX31" fmla="*/ 288131 w 557212"/>
              <a:gd name="connsiteY31" fmla="*/ 1009650 h 1454944"/>
              <a:gd name="connsiteX32" fmla="*/ 288131 w 557212"/>
              <a:gd name="connsiteY32" fmla="*/ 1062038 h 1454944"/>
              <a:gd name="connsiteX33" fmla="*/ 295275 w 557212"/>
              <a:gd name="connsiteY33" fmla="*/ 1121569 h 1454944"/>
              <a:gd name="connsiteX34" fmla="*/ 309562 w 557212"/>
              <a:gd name="connsiteY34" fmla="*/ 1183481 h 1454944"/>
              <a:gd name="connsiteX35" fmla="*/ 326231 w 557212"/>
              <a:gd name="connsiteY35" fmla="*/ 1238250 h 1454944"/>
              <a:gd name="connsiteX36" fmla="*/ 350044 w 557212"/>
              <a:gd name="connsiteY36" fmla="*/ 1295400 h 1454944"/>
              <a:gd name="connsiteX37" fmla="*/ 371475 w 557212"/>
              <a:gd name="connsiteY37" fmla="*/ 1335881 h 1454944"/>
              <a:gd name="connsiteX38" fmla="*/ 400050 w 557212"/>
              <a:gd name="connsiteY38" fmla="*/ 1383506 h 1454944"/>
              <a:gd name="connsiteX39" fmla="*/ 431006 w 557212"/>
              <a:gd name="connsiteY39" fmla="*/ 1421606 h 1454944"/>
              <a:gd name="connsiteX40" fmla="*/ 457200 w 557212"/>
              <a:gd name="connsiteY40" fmla="*/ 1445419 h 1454944"/>
              <a:gd name="connsiteX41" fmla="*/ 476250 w 557212"/>
              <a:gd name="connsiteY41" fmla="*/ 1454944 h 1454944"/>
              <a:gd name="connsiteX42" fmla="*/ 488156 w 557212"/>
              <a:gd name="connsiteY42" fmla="*/ 1454944 h 1454944"/>
              <a:gd name="connsiteX43" fmla="*/ 504825 w 557212"/>
              <a:gd name="connsiteY43" fmla="*/ 1447800 h 1454944"/>
              <a:gd name="connsiteX44" fmla="*/ 519112 w 557212"/>
              <a:gd name="connsiteY44" fmla="*/ 1431131 h 1454944"/>
              <a:gd name="connsiteX45" fmla="*/ 533400 w 557212"/>
              <a:gd name="connsiteY45" fmla="*/ 1409700 h 1454944"/>
              <a:gd name="connsiteX46" fmla="*/ 547687 w 557212"/>
              <a:gd name="connsiteY46" fmla="*/ 1373981 h 1454944"/>
              <a:gd name="connsiteX47" fmla="*/ 554831 w 557212"/>
              <a:gd name="connsiteY47" fmla="*/ 1331119 h 1454944"/>
              <a:gd name="connsiteX48" fmla="*/ 557212 w 557212"/>
              <a:gd name="connsiteY48" fmla="*/ 1188244 h 1454944"/>
              <a:gd name="connsiteX49" fmla="*/ 526256 w 557212"/>
              <a:gd name="connsiteY49" fmla="*/ 928688 h 1454944"/>
              <a:gd name="connsiteX50" fmla="*/ 492919 w 557212"/>
              <a:gd name="connsiteY50" fmla="*/ 600075 h 145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57212" h="1454944">
                <a:moveTo>
                  <a:pt x="492919" y="600075"/>
                </a:moveTo>
                <a:lnTo>
                  <a:pt x="461962" y="309563"/>
                </a:lnTo>
                <a:lnTo>
                  <a:pt x="419100" y="204788"/>
                </a:lnTo>
                <a:lnTo>
                  <a:pt x="392906" y="173831"/>
                </a:lnTo>
                <a:lnTo>
                  <a:pt x="352425" y="135731"/>
                </a:lnTo>
                <a:lnTo>
                  <a:pt x="311944" y="104775"/>
                </a:lnTo>
                <a:lnTo>
                  <a:pt x="264319" y="73819"/>
                </a:lnTo>
                <a:lnTo>
                  <a:pt x="226219" y="52388"/>
                </a:lnTo>
                <a:lnTo>
                  <a:pt x="159544" y="23813"/>
                </a:lnTo>
                <a:lnTo>
                  <a:pt x="109537" y="9525"/>
                </a:lnTo>
                <a:lnTo>
                  <a:pt x="71437" y="2381"/>
                </a:lnTo>
                <a:lnTo>
                  <a:pt x="35719" y="0"/>
                </a:lnTo>
                <a:lnTo>
                  <a:pt x="19050" y="2381"/>
                </a:lnTo>
                <a:lnTo>
                  <a:pt x="2381" y="9525"/>
                </a:lnTo>
                <a:lnTo>
                  <a:pt x="0" y="23813"/>
                </a:lnTo>
                <a:lnTo>
                  <a:pt x="16669" y="50006"/>
                </a:lnTo>
                <a:lnTo>
                  <a:pt x="45244" y="78581"/>
                </a:lnTo>
                <a:lnTo>
                  <a:pt x="64294" y="92869"/>
                </a:lnTo>
                <a:lnTo>
                  <a:pt x="97631" y="109538"/>
                </a:lnTo>
                <a:lnTo>
                  <a:pt x="119062" y="123825"/>
                </a:lnTo>
                <a:lnTo>
                  <a:pt x="150019" y="154781"/>
                </a:lnTo>
                <a:lnTo>
                  <a:pt x="173831" y="188119"/>
                </a:lnTo>
                <a:lnTo>
                  <a:pt x="200025" y="235744"/>
                </a:lnTo>
                <a:lnTo>
                  <a:pt x="223837" y="295275"/>
                </a:lnTo>
                <a:lnTo>
                  <a:pt x="245269" y="371475"/>
                </a:lnTo>
                <a:lnTo>
                  <a:pt x="261937" y="450056"/>
                </a:lnTo>
                <a:lnTo>
                  <a:pt x="269081" y="521494"/>
                </a:lnTo>
                <a:lnTo>
                  <a:pt x="278606" y="657225"/>
                </a:lnTo>
                <a:lnTo>
                  <a:pt x="283369" y="757238"/>
                </a:lnTo>
                <a:cubicBezTo>
                  <a:pt x="284163" y="796132"/>
                  <a:pt x="284956" y="835025"/>
                  <a:pt x="285750" y="873919"/>
                </a:cubicBezTo>
                <a:lnTo>
                  <a:pt x="285750" y="940594"/>
                </a:lnTo>
                <a:cubicBezTo>
                  <a:pt x="286544" y="963613"/>
                  <a:pt x="287337" y="986631"/>
                  <a:pt x="288131" y="1009650"/>
                </a:cubicBezTo>
                <a:lnTo>
                  <a:pt x="288131" y="1062038"/>
                </a:lnTo>
                <a:lnTo>
                  <a:pt x="295275" y="1121569"/>
                </a:lnTo>
                <a:lnTo>
                  <a:pt x="309562" y="1183481"/>
                </a:lnTo>
                <a:lnTo>
                  <a:pt x="326231" y="1238250"/>
                </a:lnTo>
                <a:lnTo>
                  <a:pt x="350044" y="1295400"/>
                </a:lnTo>
                <a:lnTo>
                  <a:pt x="371475" y="1335881"/>
                </a:lnTo>
                <a:lnTo>
                  <a:pt x="400050" y="1383506"/>
                </a:lnTo>
                <a:lnTo>
                  <a:pt x="431006" y="1421606"/>
                </a:lnTo>
                <a:lnTo>
                  <a:pt x="457200" y="1445419"/>
                </a:lnTo>
                <a:lnTo>
                  <a:pt x="476250" y="1454944"/>
                </a:lnTo>
                <a:lnTo>
                  <a:pt x="488156" y="1454944"/>
                </a:lnTo>
                <a:lnTo>
                  <a:pt x="504825" y="1447800"/>
                </a:lnTo>
                <a:lnTo>
                  <a:pt x="519112" y="1431131"/>
                </a:lnTo>
                <a:lnTo>
                  <a:pt x="533400" y="1409700"/>
                </a:lnTo>
                <a:lnTo>
                  <a:pt x="547687" y="1373981"/>
                </a:lnTo>
                <a:lnTo>
                  <a:pt x="554831" y="1331119"/>
                </a:lnTo>
                <a:cubicBezTo>
                  <a:pt x="555625" y="1283494"/>
                  <a:pt x="556418" y="1235869"/>
                  <a:pt x="557212" y="1188244"/>
                </a:cubicBezTo>
                <a:lnTo>
                  <a:pt x="526256" y="928688"/>
                </a:lnTo>
                <a:lnTo>
                  <a:pt x="492919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1F26CC8D-9420-4060-93E1-5FF356736E4D}"/>
              </a:ext>
            </a:extLst>
          </p:cNvPr>
          <p:cNvSpPr/>
          <p:nvPr/>
        </p:nvSpPr>
        <p:spPr>
          <a:xfrm>
            <a:off x="4102102" y="1993901"/>
            <a:ext cx="1203325" cy="2117725"/>
          </a:xfrm>
          <a:custGeom>
            <a:avLst/>
            <a:gdLst>
              <a:gd name="connsiteX0" fmla="*/ 1050925 w 1203325"/>
              <a:gd name="connsiteY0" fmla="*/ 1000125 h 2117725"/>
              <a:gd name="connsiteX1" fmla="*/ 1012825 w 1203325"/>
              <a:gd name="connsiteY1" fmla="*/ 892175 h 2117725"/>
              <a:gd name="connsiteX2" fmla="*/ 981075 w 1203325"/>
              <a:gd name="connsiteY2" fmla="*/ 806450 h 2117725"/>
              <a:gd name="connsiteX3" fmla="*/ 946150 w 1203325"/>
              <a:gd name="connsiteY3" fmla="*/ 727075 h 2117725"/>
              <a:gd name="connsiteX4" fmla="*/ 917575 w 1203325"/>
              <a:gd name="connsiteY4" fmla="*/ 663575 h 2117725"/>
              <a:gd name="connsiteX5" fmla="*/ 898525 w 1203325"/>
              <a:gd name="connsiteY5" fmla="*/ 631825 h 2117725"/>
              <a:gd name="connsiteX6" fmla="*/ 790575 w 1203325"/>
              <a:gd name="connsiteY6" fmla="*/ 434975 h 2117725"/>
              <a:gd name="connsiteX7" fmla="*/ 720725 w 1203325"/>
              <a:gd name="connsiteY7" fmla="*/ 381000 h 2117725"/>
              <a:gd name="connsiteX8" fmla="*/ 679450 w 1203325"/>
              <a:gd name="connsiteY8" fmla="*/ 352425 h 2117725"/>
              <a:gd name="connsiteX9" fmla="*/ 635000 w 1203325"/>
              <a:gd name="connsiteY9" fmla="*/ 317500 h 2117725"/>
              <a:gd name="connsiteX10" fmla="*/ 584200 w 1203325"/>
              <a:gd name="connsiteY10" fmla="*/ 282575 h 2117725"/>
              <a:gd name="connsiteX11" fmla="*/ 533400 w 1203325"/>
              <a:gd name="connsiteY11" fmla="*/ 250825 h 2117725"/>
              <a:gd name="connsiteX12" fmla="*/ 482600 w 1203325"/>
              <a:gd name="connsiteY12" fmla="*/ 219075 h 2117725"/>
              <a:gd name="connsiteX13" fmla="*/ 422275 w 1203325"/>
              <a:gd name="connsiteY13" fmla="*/ 180975 h 2117725"/>
              <a:gd name="connsiteX14" fmla="*/ 352425 w 1203325"/>
              <a:gd name="connsiteY14" fmla="*/ 139700 h 2117725"/>
              <a:gd name="connsiteX15" fmla="*/ 244475 w 1203325"/>
              <a:gd name="connsiteY15" fmla="*/ 85725 h 2117725"/>
              <a:gd name="connsiteX16" fmla="*/ 177800 w 1203325"/>
              <a:gd name="connsiteY16" fmla="*/ 53975 h 2117725"/>
              <a:gd name="connsiteX17" fmla="*/ 117475 w 1203325"/>
              <a:gd name="connsiteY17" fmla="*/ 25400 h 2117725"/>
              <a:gd name="connsiteX18" fmla="*/ 82550 w 1203325"/>
              <a:gd name="connsiteY18" fmla="*/ 9525 h 2117725"/>
              <a:gd name="connsiteX19" fmla="*/ 47625 w 1203325"/>
              <a:gd name="connsiteY19" fmla="*/ 0 h 2117725"/>
              <a:gd name="connsiteX20" fmla="*/ 15875 w 1203325"/>
              <a:gd name="connsiteY20" fmla="*/ 0 h 2117725"/>
              <a:gd name="connsiteX21" fmla="*/ 0 w 1203325"/>
              <a:gd name="connsiteY21" fmla="*/ 9525 h 2117725"/>
              <a:gd name="connsiteX22" fmla="*/ 3175 w 1203325"/>
              <a:gd name="connsiteY22" fmla="*/ 22225 h 2117725"/>
              <a:gd name="connsiteX23" fmla="*/ 12700 w 1203325"/>
              <a:gd name="connsiteY23" fmla="*/ 41275 h 2117725"/>
              <a:gd name="connsiteX24" fmla="*/ 28575 w 1203325"/>
              <a:gd name="connsiteY24" fmla="*/ 60325 h 2117725"/>
              <a:gd name="connsiteX25" fmla="*/ 76200 w 1203325"/>
              <a:gd name="connsiteY25" fmla="*/ 92075 h 2117725"/>
              <a:gd name="connsiteX26" fmla="*/ 152400 w 1203325"/>
              <a:gd name="connsiteY26" fmla="*/ 136525 h 2117725"/>
              <a:gd name="connsiteX27" fmla="*/ 250825 w 1203325"/>
              <a:gd name="connsiteY27" fmla="*/ 200025 h 2117725"/>
              <a:gd name="connsiteX28" fmla="*/ 352425 w 1203325"/>
              <a:gd name="connsiteY28" fmla="*/ 276225 h 2117725"/>
              <a:gd name="connsiteX29" fmla="*/ 438150 w 1203325"/>
              <a:gd name="connsiteY29" fmla="*/ 346075 h 2117725"/>
              <a:gd name="connsiteX30" fmla="*/ 508000 w 1203325"/>
              <a:gd name="connsiteY30" fmla="*/ 412750 h 2117725"/>
              <a:gd name="connsiteX31" fmla="*/ 571500 w 1203325"/>
              <a:gd name="connsiteY31" fmla="*/ 476250 h 2117725"/>
              <a:gd name="connsiteX32" fmla="*/ 606425 w 1203325"/>
              <a:gd name="connsiteY32" fmla="*/ 511175 h 2117725"/>
              <a:gd name="connsiteX33" fmla="*/ 644525 w 1203325"/>
              <a:gd name="connsiteY33" fmla="*/ 555625 h 2117725"/>
              <a:gd name="connsiteX34" fmla="*/ 673100 w 1203325"/>
              <a:gd name="connsiteY34" fmla="*/ 593725 h 2117725"/>
              <a:gd name="connsiteX35" fmla="*/ 774700 w 1203325"/>
              <a:gd name="connsiteY35" fmla="*/ 774700 h 2117725"/>
              <a:gd name="connsiteX36" fmla="*/ 793750 w 1203325"/>
              <a:gd name="connsiteY36" fmla="*/ 822325 h 2117725"/>
              <a:gd name="connsiteX37" fmla="*/ 812800 w 1203325"/>
              <a:gd name="connsiteY37" fmla="*/ 885825 h 2117725"/>
              <a:gd name="connsiteX38" fmla="*/ 831850 w 1203325"/>
              <a:gd name="connsiteY38" fmla="*/ 946150 h 2117725"/>
              <a:gd name="connsiteX39" fmla="*/ 857250 w 1203325"/>
              <a:gd name="connsiteY39" fmla="*/ 1028700 h 2117725"/>
              <a:gd name="connsiteX40" fmla="*/ 873125 w 1203325"/>
              <a:gd name="connsiteY40" fmla="*/ 1089025 h 2117725"/>
              <a:gd name="connsiteX41" fmla="*/ 885825 w 1203325"/>
              <a:gd name="connsiteY41" fmla="*/ 1149350 h 2117725"/>
              <a:gd name="connsiteX42" fmla="*/ 898525 w 1203325"/>
              <a:gd name="connsiteY42" fmla="*/ 1206500 h 2117725"/>
              <a:gd name="connsiteX43" fmla="*/ 908050 w 1203325"/>
              <a:gd name="connsiteY43" fmla="*/ 1263650 h 2117725"/>
              <a:gd name="connsiteX44" fmla="*/ 914400 w 1203325"/>
              <a:gd name="connsiteY44" fmla="*/ 1323975 h 2117725"/>
              <a:gd name="connsiteX45" fmla="*/ 981075 w 1203325"/>
              <a:gd name="connsiteY45" fmla="*/ 1746250 h 2117725"/>
              <a:gd name="connsiteX46" fmla="*/ 984250 w 1203325"/>
              <a:gd name="connsiteY46" fmla="*/ 1800225 h 2117725"/>
              <a:gd name="connsiteX47" fmla="*/ 981075 w 1203325"/>
              <a:gd name="connsiteY47" fmla="*/ 2032000 h 2117725"/>
              <a:gd name="connsiteX48" fmla="*/ 977900 w 1203325"/>
              <a:gd name="connsiteY48" fmla="*/ 2117725 h 2117725"/>
              <a:gd name="connsiteX49" fmla="*/ 1203325 w 1203325"/>
              <a:gd name="connsiteY49" fmla="*/ 2108200 h 2117725"/>
              <a:gd name="connsiteX50" fmla="*/ 1203325 w 1203325"/>
              <a:gd name="connsiteY50" fmla="*/ 2022475 h 2117725"/>
              <a:gd name="connsiteX51" fmla="*/ 1200150 w 1203325"/>
              <a:gd name="connsiteY51" fmla="*/ 1930400 h 2117725"/>
              <a:gd name="connsiteX52" fmla="*/ 1200150 w 1203325"/>
              <a:gd name="connsiteY52" fmla="*/ 1873250 h 2117725"/>
              <a:gd name="connsiteX53" fmla="*/ 1193800 w 1203325"/>
              <a:gd name="connsiteY53" fmla="*/ 1784350 h 2117725"/>
              <a:gd name="connsiteX54" fmla="*/ 1187450 w 1203325"/>
              <a:gd name="connsiteY54" fmla="*/ 1673225 h 2117725"/>
              <a:gd name="connsiteX55" fmla="*/ 1174750 w 1203325"/>
              <a:gd name="connsiteY55" fmla="*/ 1533525 h 2117725"/>
              <a:gd name="connsiteX56" fmla="*/ 1155700 w 1203325"/>
              <a:gd name="connsiteY56" fmla="*/ 1406525 h 2117725"/>
              <a:gd name="connsiteX57" fmla="*/ 1133475 w 1203325"/>
              <a:gd name="connsiteY57" fmla="*/ 1285875 h 2117725"/>
              <a:gd name="connsiteX58" fmla="*/ 1098550 w 1203325"/>
              <a:gd name="connsiteY58" fmla="*/ 1149350 h 2117725"/>
              <a:gd name="connsiteX59" fmla="*/ 1050925 w 1203325"/>
              <a:gd name="connsiteY59" fmla="*/ 1000125 h 2117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203325" h="2117725">
                <a:moveTo>
                  <a:pt x="1050925" y="1000125"/>
                </a:moveTo>
                <a:lnTo>
                  <a:pt x="1012825" y="892175"/>
                </a:lnTo>
                <a:lnTo>
                  <a:pt x="981075" y="806450"/>
                </a:lnTo>
                <a:lnTo>
                  <a:pt x="946150" y="727075"/>
                </a:lnTo>
                <a:lnTo>
                  <a:pt x="917575" y="663575"/>
                </a:lnTo>
                <a:lnTo>
                  <a:pt x="898525" y="631825"/>
                </a:lnTo>
                <a:lnTo>
                  <a:pt x="790575" y="434975"/>
                </a:lnTo>
                <a:lnTo>
                  <a:pt x="720725" y="381000"/>
                </a:lnTo>
                <a:lnTo>
                  <a:pt x="679450" y="352425"/>
                </a:lnTo>
                <a:lnTo>
                  <a:pt x="635000" y="317500"/>
                </a:lnTo>
                <a:lnTo>
                  <a:pt x="584200" y="282575"/>
                </a:lnTo>
                <a:lnTo>
                  <a:pt x="533400" y="250825"/>
                </a:lnTo>
                <a:lnTo>
                  <a:pt x="482600" y="219075"/>
                </a:lnTo>
                <a:lnTo>
                  <a:pt x="422275" y="180975"/>
                </a:lnTo>
                <a:lnTo>
                  <a:pt x="352425" y="139700"/>
                </a:lnTo>
                <a:lnTo>
                  <a:pt x="244475" y="85725"/>
                </a:lnTo>
                <a:lnTo>
                  <a:pt x="177800" y="53975"/>
                </a:lnTo>
                <a:lnTo>
                  <a:pt x="117475" y="25400"/>
                </a:lnTo>
                <a:lnTo>
                  <a:pt x="82550" y="9525"/>
                </a:lnTo>
                <a:lnTo>
                  <a:pt x="47625" y="0"/>
                </a:lnTo>
                <a:lnTo>
                  <a:pt x="15875" y="0"/>
                </a:lnTo>
                <a:lnTo>
                  <a:pt x="0" y="9525"/>
                </a:lnTo>
                <a:lnTo>
                  <a:pt x="3175" y="22225"/>
                </a:lnTo>
                <a:lnTo>
                  <a:pt x="12700" y="41275"/>
                </a:lnTo>
                <a:lnTo>
                  <a:pt x="28575" y="60325"/>
                </a:lnTo>
                <a:lnTo>
                  <a:pt x="76200" y="92075"/>
                </a:lnTo>
                <a:lnTo>
                  <a:pt x="152400" y="136525"/>
                </a:lnTo>
                <a:lnTo>
                  <a:pt x="250825" y="200025"/>
                </a:lnTo>
                <a:lnTo>
                  <a:pt x="352425" y="276225"/>
                </a:lnTo>
                <a:lnTo>
                  <a:pt x="438150" y="346075"/>
                </a:lnTo>
                <a:lnTo>
                  <a:pt x="508000" y="412750"/>
                </a:lnTo>
                <a:lnTo>
                  <a:pt x="571500" y="476250"/>
                </a:lnTo>
                <a:lnTo>
                  <a:pt x="606425" y="511175"/>
                </a:lnTo>
                <a:lnTo>
                  <a:pt x="644525" y="555625"/>
                </a:lnTo>
                <a:lnTo>
                  <a:pt x="673100" y="593725"/>
                </a:lnTo>
                <a:lnTo>
                  <a:pt x="774700" y="774700"/>
                </a:lnTo>
                <a:lnTo>
                  <a:pt x="793750" y="822325"/>
                </a:lnTo>
                <a:lnTo>
                  <a:pt x="812800" y="885825"/>
                </a:lnTo>
                <a:lnTo>
                  <a:pt x="831850" y="946150"/>
                </a:lnTo>
                <a:lnTo>
                  <a:pt x="857250" y="1028700"/>
                </a:lnTo>
                <a:lnTo>
                  <a:pt x="873125" y="1089025"/>
                </a:lnTo>
                <a:lnTo>
                  <a:pt x="885825" y="1149350"/>
                </a:lnTo>
                <a:lnTo>
                  <a:pt x="898525" y="1206500"/>
                </a:lnTo>
                <a:lnTo>
                  <a:pt x="908050" y="1263650"/>
                </a:lnTo>
                <a:lnTo>
                  <a:pt x="914400" y="1323975"/>
                </a:lnTo>
                <a:lnTo>
                  <a:pt x="981075" y="1746250"/>
                </a:lnTo>
                <a:lnTo>
                  <a:pt x="984250" y="1800225"/>
                </a:lnTo>
                <a:cubicBezTo>
                  <a:pt x="983192" y="1877483"/>
                  <a:pt x="982133" y="1954742"/>
                  <a:pt x="981075" y="2032000"/>
                </a:cubicBezTo>
                <a:lnTo>
                  <a:pt x="977900" y="2117725"/>
                </a:lnTo>
                <a:lnTo>
                  <a:pt x="1203325" y="2108200"/>
                </a:lnTo>
                <a:lnTo>
                  <a:pt x="1203325" y="2022475"/>
                </a:lnTo>
                <a:lnTo>
                  <a:pt x="1200150" y="1930400"/>
                </a:lnTo>
                <a:lnTo>
                  <a:pt x="1200150" y="1873250"/>
                </a:lnTo>
                <a:lnTo>
                  <a:pt x="1193800" y="1784350"/>
                </a:lnTo>
                <a:lnTo>
                  <a:pt x="1187450" y="1673225"/>
                </a:lnTo>
                <a:lnTo>
                  <a:pt x="1174750" y="1533525"/>
                </a:lnTo>
                <a:lnTo>
                  <a:pt x="1155700" y="1406525"/>
                </a:lnTo>
                <a:lnTo>
                  <a:pt x="1133475" y="1285875"/>
                </a:lnTo>
                <a:lnTo>
                  <a:pt x="1098550" y="1149350"/>
                </a:lnTo>
                <a:lnTo>
                  <a:pt x="1050925" y="10001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1FF2DD71-BB9C-4901-83A1-4ABFF37CABE8}"/>
              </a:ext>
            </a:extLst>
          </p:cNvPr>
          <p:cNvSpPr/>
          <p:nvPr/>
        </p:nvSpPr>
        <p:spPr>
          <a:xfrm rot="16200000">
            <a:off x="4111627" y="4670426"/>
            <a:ext cx="1790700" cy="600075"/>
          </a:xfrm>
          <a:custGeom>
            <a:avLst/>
            <a:gdLst>
              <a:gd name="connsiteX0" fmla="*/ 864394 w 1790700"/>
              <a:gd name="connsiteY0" fmla="*/ 283369 h 600075"/>
              <a:gd name="connsiteX1" fmla="*/ 969169 w 1790700"/>
              <a:gd name="connsiteY1" fmla="*/ 309563 h 600075"/>
              <a:gd name="connsiteX2" fmla="*/ 997744 w 1790700"/>
              <a:gd name="connsiteY2" fmla="*/ 314325 h 600075"/>
              <a:gd name="connsiteX3" fmla="*/ 1188244 w 1790700"/>
              <a:gd name="connsiteY3" fmla="*/ 338138 h 600075"/>
              <a:gd name="connsiteX4" fmla="*/ 1352550 w 1790700"/>
              <a:gd name="connsiteY4" fmla="*/ 352425 h 600075"/>
              <a:gd name="connsiteX5" fmla="*/ 1564481 w 1790700"/>
              <a:gd name="connsiteY5" fmla="*/ 366713 h 600075"/>
              <a:gd name="connsiteX6" fmla="*/ 1685925 w 1790700"/>
              <a:gd name="connsiteY6" fmla="*/ 373857 h 600075"/>
              <a:gd name="connsiteX7" fmla="*/ 1781175 w 1790700"/>
              <a:gd name="connsiteY7" fmla="*/ 376238 h 600075"/>
              <a:gd name="connsiteX8" fmla="*/ 1790700 w 1790700"/>
              <a:gd name="connsiteY8" fmla="*/ 597694 h 600075"/>
              <a:gd name="connsiteX9" fmla="*/ 1631156 w 1790700"/>
              <a:gd name="connsiteY9" fmla="*/ 600075 h 600075"/>
              <a:gd name="connsiteX10" fmla="*/ 1466850 w 1790700"/>
              <a:gd name="connsiteY10" fmla="*/ 597694 h 600075"/>
              <a:gd name="connsiteX11" fmla="*/ 1328737 w 1790700"/>
              <a:gd name="connsiteY11" fmla="*/ 595313 h 600075"/>
              <a:gd name="connsiteX12" fmla="*/ 1202531 w 1790700"/>
              <a:gd name="connsiteY12" fmla="*/ 588169 h 600075"/>
              <a:gd name="connsiteX13" fmla="*/ 1100137 w 1790700"/>
              <a:gd name="connsiteY13" fmla="*/ 581025 h 600075"/>
              <a:gd name="connsiteX14" fmla="*/ 971550 w 1790700"/>
              <a:gd name="connsiteY14" fmla="*/ 561975 h 600075"/>
              <a:gd name="connsiteX15" fmla="*/ 809625 w 1790700"/>
              <a:gd name="connsiteY15" fmla="*/ 533400 h 600075"/>
              <a:gd name="connsiteX16" fmla="*/ 676275 w 1790700"/>
              <a:gd name="connsiteY16" fmla="*/ 507207 h 600075"/>
              <a:gd name="connsiteX17" fmla="*/ 545306 w 1790700"/>
              <a:gd name="connsiteY17" fmla="*/ 469107 h 600075"/>
              <a:gd name="connsiteX18" fmla="*/ 397669 w 1790700"/>
              <a:gd name="connsiteY18" fmla="*/ 421482 h 600075"/>
              <a:gd name="connsiteX19" fmla="*/ 264319 w 1790700"/>
              <a:gd name="connsiteY19" fmla="*/ 369094 h 600075"/>
              <a:gd name="connsiteX20" fmla="*/ 157162 w 1790700"/>
              <a:gd name="connsiteY20" fmla="*/ 309563 h 600075"/>
              <a:gd name="connsiteX21" fmla="*/ 78581 w 1790700"/>
              <a:gd name="connsiteY21" fmla="*/ 250032 h 600075"/>
              <a:gd name="connsiteX22" fmla="*/ 47625 w 1790700"/>
              <a:gd name="connsiteY22" fmla="*/ 216694 h 600075"/>
              <a:gd name="connsiteX23" fmla="*/ 23812 w 1790700"/>
              <a:gd name="connsiteY23" fmla="*/ 183357 h 600075"/>
              <a:gd name="connsiteX24" fmla="*/ 7144 w 1790700"/>
              <a:gd name="connsiteY24" fmla="*/ 138113 h 600075"/>
              <a:gd name="connsiteX25" fmla="*/ 0 w 1790700"/>
              <a:gd name="connsiteY25" fmla="*/ 114300 h 600075"/>
              <a:gd name="connsiteX26" fmla="*/ 0 w 1790700"/>
              <a:gd name="connsiteY26" fmla="*/ 90488 h 600075"/>
              <a:gd name="connsiteX27" fmla="*/ 7144 w 1790700"/>
              <a:gd name="connsiteY27" fmla="*/ 69057 h 600075"/>
              <a:gd name="connsiteX28" fmla="*/ 33337 w 1790700"/>
              <a:gd name="connsiteY28" fmla="*/ 40482 h 600075"/>
              <a:gd name="connsiteX29" fmla="*/ 109537 w 1790700"/>
              <a:gd name="connsiteY29" fmla="*/ 0 h 600075"/>
              <a:gd name="connsiteX30" fmla="*/ 433387 w 1790700"/>
              <a:gd name="connsiteY30" fmla="*/ 97632 h 600075"/>
              <a:gd name="connsiteX31" fmla="*/ 464344 w 1790700"/>
              <a:gd name="connsiteY31" fmla="*/ 128588 h 600075"/>
              <a:gd name="connsiteX32" fmla="*/ 507206 w 1790700"/>
              <a:gd name="connsiteY32" fmla="*/ 154782 h 600075"/>
              <a:gd name="connsiteX33" fmla="*/ 628650 w 1790700"/>
              <a:gd name="connsiteY33" fmla="*/ 209550 h 600075"/>
              <a:gd name="connsiteX34" fmla="*/ 692944 w 1790700"/>
              <a:gd name="connsiteY34" fmla="*/ 230982 h 600075"/>
              <a:gd name="connsiteX35" fmla="*/ 728662 w 1790700"/>
              <a:gd name="connsiteY35" fmla="*/ 242888 h 600075"/>
              <a:gd name="connsiteX36" fmla="*/ 864394 w 1790700"/>
              <a:gd name="connsiteY36" fmla="*/ 283369 h 600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790700" h="600075">
                <a:moveTo>
                  <a:pt x="864394" y="283369"/>
                </a:moveTo>
                <a:lnTo>
                  <a:pt x="969169" y="309563"/>
                </a:lnTo>
                <a:lnTo>
                  <a:pt x="997744" y="314325"/>
                </a:lnTo>
                <a:lnTo>
                  <a:pt x="1188244" y="338138"/>
                </a:lnTo>
                <a:lnTo>
                  <a:pt x="1352550" y="352425"/>
                </a:lnTo>
                <a:lnTo>
                  <a:pt x="1564481" y="366713"/>
                </a:lnTo>
                <a:lnTo>
                  <a:pt x="1685925" y="373857"/>
                </a:lnTo>
                <a:lnTo>
                  <a:pt x="1781175" y="376238"/>
                </a:lnTo>
                <a:lnTo>
                  <a:pt x="1790700" y="597694"/>
                </a:lnTo>
                <a:lnTo>
                  <a:pt x="1631156" y="600075"/>
                </a:lnTo>
                <a:lnTo>
                  <a:pt x="1466850" y="597694"/>
                </a:lnTo>
                <a:lnTo>
                  <a:pt x="1328737" y="595313"/>
                </a:lnTo>
                <a:lnTo>
                  <a:pt x="1202531" y="588169"/>
                </a:lnTo>
                <a:lnTo>
                  <a:pt x="1100137" y="581025"/>
                </a:lnTo>
                <a:lnTo>
                  <a:pt x="971550" y="561975"/>
                </a:lnTo>
                <a:lnTo>
                  <a:pt x="809625" y="533400"/>
                </a:lnTo>
                <a:lnTo>
                  <a:pt x="676275" y="507207"/>
                </a:lnTo>
                <a:lnTo>
                  <a:pt x="545306" y="469107"/>
                </a:lnTo>
                <a:lnTo>
                  <a:pt x="397669" y="421482"/>
                </a:lnTo>
                <a:lnTo>
                  <a:pt x="264319" y="369094"/>
                </a:lnTo>
                <a:lnTo>
                  <a:pt x="157162" y="309563"/>
                </a:lnTo>
                <a:lnTo>
                  <a:pt x="78581" y="250032"/>
                </a:lnTo>
                <a:lnTo>
                  <a:pt x="47625" y="216694"/>
                </a:lnTo>
                <a:lnTo>
                  <a:pt x="23812" y="183357"/>
                </a:lnTo>
                <a:lnTo>
                  <a:pt x="7144" y="138113"/>
                </a:lnTo>
                <a:lnTo>
                  <a:pt x="0" y="114300"/>
                </a:lnTo>
                <a:lnTo>
                  <a:pt x="0" y="90488"/>
                </a:lnTo>
                <a:lnTo>
                  <a:pt x="7144" y="69057"/>
                </a:lnTo>
                <a:lnTo>
                  <a:pt x="33337" y="40482"/>
                </a:lnTo>
                <a:lnTo>
                  <a:pt x="109537" y="0"/>
                </a:lnTo>
                <a:lnTo>
                  <a:pt x="433387" y="97632"/>
                </a:lnTo>
                <a:lnTo>
                  <a:pt x="464344" y="128588"/>
                </a:lnTo>
                <a:lnTo>
                  <a:pt x="507206" y="154782"/>
                </a:lnTo>
                <a:lnTo>
                  <a:pt x="628650" y="209550"/>
                </a:lnTo>
                <a:lnTo>
                  <a:pt x="692944" y="230982"/>
                </a:lnTo>
                <a:lnTo>
                  <a:pt x="728662" y="242888"/>
                </a:lnTo>
                <a:lnTo>
                  <a:pt x="864394" y="28336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2BBAA76-161B-4813-8CF7-BA51BD54332D}"/>
              </a:ext>
            </a:extLst>
          </p:cNvPr>
          <p:cNvSpPr/>
          <p:nvPr/>
        </p:nvSpPr>
        <p:spPr>
          <a:xfrm>
            <a:off x="4181475" y="5143501"/>
            <a:ext cx="668338" cy="646113"/>
          </a:xfrm>
          <a:custGeom>
            <a:avLst/>
            <a:gdLst>
              <a:gd name="connsiteX0" fmla="*/ 390525 w 669131"/>
              <a:gd name="connsiteY0" fmla="*/ 204788 h 645319"/>
              <a:gd name="connsiteX1" fmla="*/ 297656 w 669131"/>
              <a:gd name="connsiteY1" fmla="*/ 152400 h 645319"/>
              <a:gd name="connsiteX2" fmla="*/ 219075 w 669131"/>
              <a:gd name="connsiteY2" fmla="*/ 109538 h 645319"/>
              <a:gd name="connsiteX3" fmla="*/ 150019 w 669131"/>
              <a:gd name="connsiteY3" fmla="*/ 69056 h 645319"/>
              <a:gd name="connsiteX4" fmla="*/ 90488 w 669131"/>
              <a:gd name="connsiteY4" fmla="*/ 35719 h 645319"/>
              <a:gd name="connsiteX5" fmla="*/ 47625 w 669131"/>
              <a:gd name="connsiteY5" fmla="*/ 11906 h 645319"/>
              <a:gd name="connsiteX6" fmla="*/ 26194 w 669131"/>
              <a:gd name="connsiteY6" fmla="*/ 0 h 645319"/>
              <a:gd name="connsiteX7" fmla="*/ 9525 w 669131"/>
              <a:gd name="connsiteY7" fmla="*/ 2381 h 645319"/>
              <a:gd name="connsiteX8" fmla="*/ 0 w 669131"/>
              <a:gd name="connsiteY8" fmla="*/ 4763 h 645319"/>
              <a:gd name="connsiteX9" fmla="*/ 2381 w 669131"/>
              <a:gd name="connsiteY9" fmla="*/ 19050 h 645319"/>
              <a:gd name="connsiteX10" fmla="*/ 21431 w 669131"/>
              <a:gd name="connsiteY10" fmla="*/ 40481 h 645319"/>
              <a:gd name="connsiteX11" fmla="*/ 64294 w 669131"/>
              <a:gd name="connsiteY11" fmla="*/ 80963 h 645319"/>
              <a:gd name="connsiteX12" fmla="*/ 135731 w 669131"/>
              <a:gd name="connsiteY12" fmla="*/ 142875 h 645319"/>
              <a:gd name="connsiteX13" fmla="*/ 221456 w 669131"/>
              <a:gd name="connsiteY13" fmla="*/ 223838 h 645319"/>
              <a:gd name="connsiteX14" fmla="*/ 292894 w 669131"/>
              <a:gd name="connsiteY14" fmla="*/ 290513 h 645319"/>
              <a:gd name="connsiteX15" fmla="*/ 342900 w 669131"/>
              <a:gd name="connsiteY15" fmla="*/ 342900 h 645319"/>
              <a:gd name="connsiteX16" fmla="*/ 395288 w 669131"/>
              <a:gd name="connsiteY16" fmla="*/ 402431 h 645319"/>
              <a:gd name="connsiteX17" fmla="*/ 426244 w 669131"/>
              <a:gd name="connsiteY17" fmla="*/ 438150 h 645319"/>
              <a:gd name="connsiteX18" fmla="*/ 447675 w 669131"/>
              <a:gd name="connsiteY18" fmla="*/ 466725 h 645319"/>
              <a:gd name="connsiteX19" fmla="*/ 461963 w 669131"/>
              <a:gd name="connsiteY19" fmla="*/ 490538 h 645319"/>
              <a:gd name="connsiteX20" fmla="*/ 476250 w 669131"/>
              <a:gd name="connsiteY20" fmla="*/ 516731 h 645319"/>
              <a:gd name="connsiteX21" fmla="*/ 485775 w 669131"/>
              <a:gd name="connsiteY21" fmla="*/ 538163 h 645319"/>
              <a:gd name="connsiteX22" fmla="*/ 507206 w 669131"/>
              <a:gd name="connsiteY22" fmla="*/ 581025 h 645319"/>
              <a:gd name="connsiteX23" fmla="*/ 540544 w 669131"/>
              <a:gd name="connsiteY23" fmla="*/ 645319 h 645319"/>
              <a:gd name="connsiteX24" fmla="*/ 669131 w 669131"/>
              <a:gd name="connsiteY24" fmla="*/ 230981 h 645319"/>
              <a:gd name="connsiteX25" fmla="*/ 647700 w 669131"/>
              <a:gd name="connsiteY25" fmla="*/ 261938 h 645319"/>
              <a:gd name="connsiteX26" fmla="*/ 626269 w 669131"/>
              <a:gd name="connsiteY26" fmla="*/ 283369 h 645319"/>
              <a:gd name="connsiteX27" fmla="*/ 602456 w 669131"/>
              <a:gd name="connsiteY27" fmla="*/ 297656 h 645319"/>
              <a:gd name="connsiteX28" fmla="*/ 585788 w 669131"/>
              <a:gd name="connsiteY28" fmla="*/ 300038 h 645319"/>
              <a:gd name="connsiteX29" fmla="*/ 557213 w 669131"/>
              <a:gd name="connsiteY29" fmla="*/ 292894 h 645319"/>
              <a:gd name="connsiteX30" fmla="*/ 535781 w 669131"/>
              <a:gd name="connsiteY30" fmla="*/ 280988 h 645319"/>
              <a:gd name="connsiteX31" fmla="*/ 488156 w 669131"/>
              <a:gd name="connsiteY31" fmla="*/ 257175 h 645319"/>
              <a:gd name="connsiteX32" fmla="*/ 390525 w 669131"/>
              <a:gd name="connsiteY32" fmla="*/ 204788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69131" h="645319">
                <a:moveTo>
                  <a:pt x="390525" y="204788"/>
                </a:moveTo>
                <a:lnTo>
                  <a:pt x="297656" y="152400"/>
                </a:lnTo>
                <a:lnTo>
                  <a:pt x="219075" y="109538"/>
                </a:lnTo>
                <a:lnTo>
                  <a:pt x="150019" y="69056"/>
                </a:lnTo>
                <a:lnTo>
                  <a:pt x="90488" y="35719"/>
                </a:lnTo>
                <a:lnTo>
                  <a:pt x="47625" y="11906"/>
                </a:lnTo>
                <a:lnTo>
                  <a:pt x="26194" y="0"/>
                </a:lnTo>
                <a:lnTo>
                  <a:pt x="9525" y="2381"/>
                </a:lnTo>
                <a:lnTo>
                  <a:pt x="0" y="4763"/>
                </a:lnTo>
                <a:lnTo>
                  <a:pt x="2381" y="19050"/>
                </a:lnTo>
                <a:lnTo>
                  <a:pt x="21431" y="40481"/>
                </a:lnTo>
                <a:lnTo>
                  <a:pt x="64294" y="80963"/>
                </a:lnTo>
                <a:lnTo>
                  <a:pt x="135731" y="142875"/>
                </a:lnTo>
                <a:lnTo>
                  <a:pt x="221456" y="223838"/>
                </a:lnTo>
                <a:lnTo>
                  <a:pt x="292894" y="290513"/>
                </a:lnTo>
                <a:lnTo>
                  <a:pt x="342900" y="342900"/>
                </a:lnTo>
                <a:lnTo>
                  <a:pt x="395288" y="402431"/>
                </a:lnTo>
                <a:lnTo>
                  <a:pt x="426244" y="438150"/>
                </a:lnTo>
                <a:lnTo>
                  <a:pt x="447675" y="466725"/>
                </a:lnTo>
                <a:lnTo>
                  <a:pt x="461963" y="490538"/>
                </a:lnTo>
                <a:lnTo>
                  <a:pt x="476250" y="516731"/>
                </a:lnTo>
                <a:lnTo>
                  <a:pt x="485775" y="538163"/>
                </a:lnTo>
                <a:lnTo>
                  <a:pt x="507206" y="581025"/>
                </a:lnTo>
                <a:lnTo>
                  <a:pt x="540544" y="645319"/>
                </a:lnTo>
                <a:lnTo>
                  <a:pt x="669131" y="230981"/>
                </a:lnTo>
                <a:lnTo>
                  <a:pt x="647700" y="261938"/>
                </a:lnTo>
                <a:lnTo>
                  <a:pt x="626269" y="283369"/>
                </a:lnTo>
                <a:lnTo>
                  <a:pt x="602456" y="297656"/>
                </a:lnTo>
                <a:lnTo>
                  <a:pt x="585788" y="300038"/>
                </a:lnTo>
                <a:lnTo>
                  <a:pt x="557213" y="292894"/>
                </a:lnTo>
                <a:lnTo>
                  <a:pt x="535781" y="280988"/>
                </a:lnTo>
                <a:lnTo>
                  <a:pt x="488156" y="257175"/>
                </a:lnTo>
                <a:lnTo>
                  <a:pt x="390525" y="204788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5DDF739-8326-463F-84BD-4E30F4ABAD79}"/>
              </a:ext>
            </a:extLst>
          </p:cNvPr>
          <p:cNvSpPr/>
          <p:nvPr/>
        </p:nvSpPr>
        <p:spPr>
          <a:xfrm>
            <a:off x="3743326" y="3284539"/>
            <a:ext cx="1398588" cy="1558925"/>
          </a:xfrm>
          <a:custGeom>
            <a:avLst/>
            <a:gdLst>
              <a:gd name="connsiteX0" fmla="*/ 966788 w 1397794"/>
              <a:gd name="connsiteY0" fmla="*/ 569119 h 1559719"/>
              <a:gd name="connsiteX1" fmla="*/ 904875 w 1397794"/>
              <a:gd name="connsiteY1" fmla="*/ 664369 h 1559719"/>
              <a:gd name="connsiteX2" fmla="*/ 883444 w 1397794"/>
              <a:gd name="connsiteY2" fmla="*/ 692944 h 1559719"/>
              <a:gd name="connsiteX3" fmla="*/ 831056 w 1397794"/>
              <a:gd name="connsiteY3" fmla="*/ 754856 h 1559719"/>
              <a:gd name="connsiteX4" fmla="*/ 733425 w 1397794"/>
              <a:gd name="connsiteY4" fmla="*/ 862012 h 1559719"/>
              <a:gd name="connsiteX5" fmla="*/ 635794 w 1397794"/>
              <a:gd name="connsiteY5" fmla="*/ 969169 h 1559719"/>
              <a:gd name="connsiteX6" fmla="*/ 502444 w 1397794"/>
              <a:gd name="connsiteY6" fmla="*/ 1104900 h 1559719"/>
              <a:gd name="connsiteX7" fmla="*/ 407194 w 1397794"/>
              <a:gd name="connsiteY7" fmla="*/ 1195387 h 1559719"/>
              <a:gd name="connsiteX8" fmla="*/ 316706 w 1397794"/>
              <a:gd name="connsiteY8" fmla="*/ 1276350 h 1559719"/>
              <a:gd name="connsiteX9" fmla="*/ 245269 w 1397794"/>
              <a:gd name="connsiteY9" fmla="*/ 1340644 h 1559719"/>
              <a:gd name="connsiteX10" fmla="*/ 116681 w 1397794"/>
              <a:gd name="connsiteY10" fmla="*/ 1450181 h 1559719"/>
              <a:gd name="connsiteX11" fmla="*/ 59531 w 1397794"/>
              <a:gd name="connsiteY11" fmla="*/ 1493044 h 1559719"/>
              <a:gd name="connsiteX12" fmla="*/ 28575 w 1397794"/>
              <a:gd name="connsiteY12" fmla="*/ 1512094 h 1559719"/>
              <a:gd name="connsiteX13" fmla="*/ 4763 w 1397794"/>
              <a:gd name="connsiteY13" fmla="*/ 1535906 h 1559719"/>
              <a:gd name="connsiteX14" fmla="*/ 0 w 1397794"/>
              <a:gd name="connsiteY14" fmla="*/ 1547812 h 1559719"/>
              <a:gd name="connsiteX15" fmla="*/ 2381 w 1397794"/>
              <a:gd name="connsiteY15" fmla="*/ 1557337 h 1559719"/>
              <a:gd name="connsiteX16" fmla="*/ 21431 w 1397794"/>
              <a:gd name="connsiteY16" fmla="*/ 1559719 h 1559719"/>
              <a:gd name="connsiteX17" fmla="*/ 73819 w 1397794"/>
              <a:gd name="connsiteY17" fmla="*/ 1545431 h 1559719"/>
              <a:gd name="connsiteX18" fmla="*/ 107156 w 1397794"/>
              <a:gd name="connsiteY18" fmla="*/ 1533525 h 1559719"/>
              <a:gd name="connsiteX19" fmla="*/ 178594 w 1397794"/>
              <a:gd name="connsiteY19" fmla="*/ 1490662 h 1559719"/>
              <a:gd name="connsiteX20" fmla="*/ 297656 w 1397794"/>
              <a:gd name="connsiteY20" fmla="*/ 1419225 h 1559719"/>
              <a:gd name="connsiteX21" fmla="*/ 471488 w 1397794"/>
              <a:gd name="connsiteY21" fmla="*/ 1300162 h 1559719"/>
              <a:gd name="connsiteX22" fmla="*/ 607219 w 1397794"/>
              <a:gd name="connsiteY22" fmla="*/ 1197769 h 1559719"/>
              <a:gd name="connsiteX23" fmla="*/ 716756 w 1397794"/>
              <a:gd name="connsiteY23" fmla="*/ 1109662 h 1559719"/>
              <a:gd name="connsiteX24" fmla="*/ 816769 w 1397794"/>
              <a:gd name="connsiteY24" fmla="*/ 1026319 h 1559719"/>
              <a:gd name="connsiteX25" fmla="*/ 919163 w 1397794"/>
              <a:gd name="connsiteY25" fmla="*/ 928687 h 1559719"/>
              <a:gd name="connsiteX26" fmla="*/ 1012031 w 1397794"/>
              <a:gd name="connsiteY26" fmla="*/ 842962 h 1559719"/>
              <a:gd name="connsiteX27" fmla="*/ 1138238 w 1397794"/>
              <a:gd name="connsiteY27" fmla="*/ 711994 h 1559719"/>
              <a:gd name="connsiteX28" fmla="*/ 1252538 w 1397794"/>
              <a:gd name="connsiteY28" fmla="*/ 583406 h 1559719"/>
              <a:gd name="connsiteX29" fmla="*/ 1340644 w 1397794"/>
              <a:gd name="connsiteY29" fmla="*/ 483394 h 1559719"/>
              <a:gd name="connsiteX30" fmla="*/ 1397794 w 1397794"/>
              <a:gd name="connsiteY30" fmla="*/ 409575 h 1559719"/>
              <a:gd name="connsiteX31" fmla="*/ 1304925 w 1397794"/>
              <a:gd name="connsiteY31" fmla="*/ 0 h 1559719"/>
              <a:gd name="connsiteX32" fmla="*/ 1247775 w 1397794"/>
              <a:gd name="connsiteY32" fmla="*/ 100012 h 1559719"/>
              <a:gd name="connsiteX33" fmla="*/ 1176338 w 1397794"/>
              <a:gd name="connsiteY33" fmla="*/ 230981 h 1559719"/>
              <a:gd name="connsiteX34" fmla="*/ 1090613 w 1397794"/>
              <a:gd name="connsiteY34" fmla="*/ 369094 h 1559719"/>
              <a:gd name="connsiteX35" fmla="*/ 1004888 w 1397794"/>
              <a:gd name="connsiteY35" fmla="*/ 509587 h 1559719"/>
              <a:gd name="connsiteX36" fmla="*/ 966788 w 1397794"/>
              <a:gd name="connsiteY36" fmla="*/ 569119 h 1559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97794" h="1559719">
                <a:moveTo>
                  <a:pt x="966788" y="569119"/>
                </a:moveTo>
                <a:lnTo>
                  <a:pt x="904875" y="664369"/>
                </a:lnTo>
                <a:lnTo>
                  <a:pt x="883444" y="692944"/>
                </a:lnTo>
                <a:lnTo>
                  <a:pt x="831056" y="754856"/>
                </a:lnTo>
                <a:lnTo>
                  <a:pt x="733425" y="862012"/>
                </a:lnTo>
                <a:lnTo>
                  <a:pt x="635794" y="969169"/>
                </a:lnTo>
                <a:lnTo>
                  <a:pt x="502444" y="1104900"/>
                </a:lnTo>
                <a:lnTo>
                  <a:pt x="407194" y="1195387"/>
                </a:lnTo>
                <a:lnTo>
                  <a:pt x="316706" y="1276350"/>
                </a:lnTo>
                <a:lnTo>
                  <a:pt x="245269" y="1340644"/>
                </a:lnTo>
                <a:lnTo>
                  <a:pt x="116681" y="1450181"/>
                </a:lnTo>
                <a:lnTo>
                  <a:pt x="59531" y="1493044"/>
                </a:lnTo>
                <a:lnTo>
                  <a:pt x="28575" y="1512094"/>
                </a:lnTo>
                <a:lnTo>
                  <a:pt x="4763" y="1535906"/>
                </a:lnTo>
                <a:lnTo>
                  <a:pt x="0" y="1547812"/>
                </a:lnTo>
                <a:lnTo>
                  <a:pt x="2381" y="1557337"/>
                </a:lnTo>
                <a:lnTo>
                  <a:pt x="21431" y="1559719"/>
                </a:lnTo>
                <a:lnTo>
                  <a:pt x="73819" y="1545431"/>
                </a:lnTo>
                <a:lnTo>
                  <a:pt x="107156" y="1533525"/>
                </a:lnTo>
                <a:lnTo>
                  <a:pt x="178594" y="1490662"/>
                </a:lnTo>
                <a:lnTo>
                  <a:pt x="297656" y="1419225"/>
                </a:lnTo>
                <a:lnTo>
                  <a:pt x="471488" y="1300162"/>
                </a:lnTo>
                <a:lnTo>
                  <a:pt x="607219" y="1197769"/>
                </a:lnTo>
                <a:lnTo>
                  <a:pt x="716756" y="1109662"/>
                </a:lnTo>
                <a:lnTo>
                  <a:pt x="816769" y="1026319"/>
                </a:lnTo>
                <a:lnTo>
                  <a:pt x="919163" y="928687"/>
                </a:lnTo>
                <a:lnTo>
                  <a:pt x="1012031" y="842962"/>
                </a:lnTo>
                <a:lnTo>
                  <a:pt x="1138238" y="711994"/>
                </a:lnTo>
                <a:lnTo>
                  <a:pt x="1252538" y="583406"/>
                </a:lnTo>
                <a:lnTo>
                  <a:pt x="1340644" y="483394"/>
                </a:lnTo>
                <a:lnTo>
                  <a:pt x="1397794" y="409575"/>
                </a:lnTo>
                <a:lnTo>
                  <a:pt x="1304925" y="0"/>
                </a:lnTo>
                <a:lnTo>
                  <a:pt x="1247775" y="100012"/>
                </a:lnTo>
                <a:lnTo>
                  <a:pt x="1176338" y="230981"/>
                </a:lnTo>
                <a:lnTo>
                  <a:pt x="1090613" y="369094"/>
                </a:lnTo>
                <a:lnTo>
                  <a:pt x="1004888" y="509587"/>
                </a:lnTo>
                <a:lnTo>
                  <a:pt x="966788" y="569119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724763E-0768-4510-82FF-4BF583E7DCF9}"/>
              </a:ext>
            </a:extLst>
          </p:cNvPr>
          <p:cNvSpPr/>
          <p:nvPr/>
        </p:nvSpPr>
        <p:spPr>
          <a:xfrm>
            <a:off x="6015039" y="2840039"/>
            <a:ext cx="2327275" cy="1381125"/>
          </a:xfrm>
          <a:custGeom>
            <a:avLst/>
            <a:gdLst>
              <a:gd name="connsiteX0" fmla="*/ 726281 w 2326481"/>
              <a:gd name="connsiteY0" fmla="*/ 226219 h 1381125"/>
              <a:gd name="connsiteX1" fmla="*/ 409575 w 2326481"/>
              <a:gd name="connsiteY1" fmla="*/ 259557 h 1381125"/>
              <a:gd name="connsiteX2" fmla="*/ 180975 w 2326481"/>
              <a:gd name="connsiteY2" fmla="*/ 285750 h 1381125"/>
              <a:gd name="connsiteX3" fmla="*/ 0 w 2326481"/>
              <a:gd name="connsiteY3" fmla="*/ 304800 h 1381125"/>
              <a:gd name="connsiteX4" fmla="*/ 50006 w 2326481"/>
              <a:gd name="connsiteY4" fmla="*/ 421482 h 1381125"/>
              <a:gd name="connsiteX5" fmla="*/ 116681 w 2326481"/>
              <a:gd name="connsiteY5" fmla="*/ 438150 h 1381125"/>
              <a:gd name="connsiteX6" fmla="*/ 152400 w 2326481"/>
              <a:gd name="connsiteY6" fmla="*/ 442913 h 1381125"/>
              <a:gd name="connsiteX7" fmla="*/ 183356 w 2326481"/>
              <a:gd name="connsiteY7" fmla="*/ 445294 h 1381125"/>
              <a:gd name="connsiteX8" fmla="*/ 221456 w 2326481"/>
              <a:gd name="connsiteY8" fmla="*/ 442913 h 1381125"/>
              <a:gd name="connsiteX9" fmla="*/ 264318 w 2326481"/>
              <a:gd name="connsiteY9" fmla="*/ 438150 h 1381125"/>
              <a:gd name="connsiteX10" fmla="*/ 340518 w 2326481"/>
              <a:gd name="connsiteY10" fmla="*/ 426244 h 1381125"/>
              <a:gd name="connsiteX11" fmla="*/ 623887 w 2326481"/>
              <a:gd name="connsiteY11" fmla="*/ 392907 h 1381125"/>
              <a:gd name="connsiteX12" fmla="*/ 914400 w 2326481"/>
              <a:gd name="connsiteY12" fmla="*/ 359569 h 1381125"/>
              <a:gd name="connsiteX13" fmla="*/ 1126331 w 2326481"/>
              <a:gd name="connsiteY13" fmla="*/ 321469 h 1381125"/>
              <a:gd name="connsiteX14" fmla="*/ 1395412 w 2326481"/>
              <a:gd name="connsiteY14" fmla="*/ 290513 h 1381125"/>
              <a:gd name="connsiteX15" fmla="*/ 1693068 w 2326481"/>
              <a:gd name="connsiteY15" fmla="*/ 252413 h 1381125"/>
              <a:gd name="connsiteX16" fmla="*/ 1852612 w 2326481"/>
              <a:gd name="connsiteY16" fmla="*/ 235744 h 1381125"/>
              <a:gd name="connsiteX17" fmla="*/ 1897856 w 2326481"/>
              <a:gd name="connsiteY17" fmla="*/ 233363 h 1381125"/>
              <a:gd name="connsiteX18" fmla="*/ 1926431 w 2326481"/>
              <a:gd name="connsiteY18" fmla="*/ 235744 h 1381125"/>
              <a:gd name="connsiteX19" fmla="*/ 1950243 w 2326481"/>
              <a:gd name="connsiteY19" fmla="*/ 240507 h 1381125"/>
              <a:gd name="connsiteX20" fmla="*/ 1964531 w 2326481"/>
              <a:gd name="connsiteY20" fmla="*/ 245269 h 1381125"/>
              <a:gd name="connsiteX21" fmla="*/ 1976437 w 2326481"/>
              <a:gd name="connsiteY21" fmla="*/ 252413 h 1381125"/>
              <a:gd name="connsiteX22" fmla="*/ 1988343 w 2326481"/>
              <a:gd name="connsiteY22" fmla="*/ 259557 h 1381125"/>
              <a:gd name="connsiteX23" fmla="*/ 1995487 w 2326481"/>
              <a:gd name="connsiteY23" fmla="*/ 273844 h 1381125"/>
              <a:gd name="connsiteX24" fmla="*/ 1995487 w 2326481"/>
              <a:gd name="connsiteY24" fmla="*/ 302419 h 1381125"/>
              <a:gd name="connsiteX25" fmla="*/ 1981200 w 2326481"/>
              <a:gd name="connsiteY25" fmla="*/ 383382 h 1381125"/>
              <a:gd name="connsiteX26" fmla="*/ 1940718 w 2326481"/>
              <a:gd name="connsiteY26" fmla="*/ 597694 h 1381125"/>
              <a:gd name="connsiteX27" fmla="*/ 1888331 w 2326481"/>
              <a:gd name="connsiteY27" fmla="*/ 871538 h 1381125"/>
              <a:gd name="connsiteX28" fmla="*/ 1835943 w 2326481"/>
              <a:gd name="connsiteY28" fmla="*/ 1143000 h 1381125"/>
              <a:gd name="connsiteX29" fmla="*/ 1840706 w 2326481"/>
              <a:gd name="connsiteY29" fmla="*/ 1278732 h 1381125"/>
              <a:gd name="connsiteX30" fmla="*/ 1854993 w 2326481"/>
              <a:gd name="connsiteY30" fmla="*/ 1321594 h 1381125"/>
              <a:gd name="connsiteX31" fmla="*/ 1869281 w 2326481"/>
              <a:gd name="connsiteY31" fmla="*/ 1350169 h 1381125"/>
              <a:gd name="connsiteX32" fmla="*/ 1881187 w 2326481"/>
              <a:gd name="connsiteY32" fmla="*/ 1366838 h 1381125"/>
              <a:gd name="connsiteX33" fmla="*/ 1897856 w 2326481"/>
              <a:gd name="connsiteY33" fmla="*/ 1376363 h 1381125"/>
              <a:gd name="connsiteX34" fmla="*/ 1914525 w 2326481"/>
              <a:gd name="connsiteY34" fmla="*/ 1381125 h 1381125"/>
              <a:gd name="connsiteX35" fmla="*/ 1945481 w 2326481"/>
              <a:gd name="connsiteY35" fmla="*/ 1373982 h 1381125"/>
              <a:gd name="connsiteX36" fmla="*/ 1966912 w 2326481"/>
              <a:gd name="connsiteY36" fmla="*/ 1359694 h 1381125"/>
              <a:gd name="connsiteX37" fmla="*/ 1985962 w 2326481"/>
              <a:gd name="connsiteY37" fmla="*/ 1338263 h 1381125"/>
              <a:gd name="connsiteX38" fmla="*/ 2005012 w 2326481"/>
              <a:gd name="connsiteY38" fmla="*/ 1295400 h 1381125"/>
              <a:gd name="connsiteX39" fmla="*/ 2026443 w 2326481"/>
              <a:gd name="connsiteY39" fmla="*/ 1216819 h 1381125"/>
              <a:gd name="connsiteX40" fmla="*/ 2076450 w 2326481"/>
              <a:gd name="connsiteY40" fmla="*/ 1038225 h 1381125"/>
              <a:gd name="connsiteX41" fmla="*/ 2119312 w 2326481"/>
              <a:gd name="connsiteY41" fmla="*/ 876300 h 1381125"/>
              <a:gd name="connsiteX42" fmla="*/ 2183606 w 2326481"/>
              <a:gd name="connsiteY42" fmla="*/ 640557 h 1381125"/>
              <a:gd name="connsiteX43" fmla="*/ 2214562 w 2326481"/>
              <a:gd name="connsiteY43" fmla="*/ 526257 h 1381125"/>
              <a:gd name="connsiteX44" fmla="*/ 2226468 w 2326481"/>
              <a:gd name="connsiteY44" fmla="*/ 500063 h 1381125"/>
              <a:gd name="connsiteX45" fmla="*/ 2255043 w 2326481"/>
              <a:gd name="connsiteY45" fmla="*/ 450057 h 1381125"/>
              <a:gd name="connsiteX46" fmla="*/ 2281237 w 2326481"/>
              <a:gd name="connsiteY46" fmla="*/ 402432 h 1381125"/>
              <a:gd name="connsiteX47" fmla="*/ 2307431 w 2326481"/>
              <a:gd name="connsiteY47" fmla="*/ 366713 h 1381125"/>
              <a:gd name="connsiteX48" fmla="*/ 2321718 w 2326481"/>
              <a:gd name="connsiteY48" fmla="*/ 340519 h 1381125"/>
              <a:gd name="connsiteX49" fmla="*/ 2326481 w 2326481"/>
              <a:gd name="connsiteY49" fmla="*/ 323850 h 1381125"/>
              <a:gd name="connsiteX50" fmla="*/ 2324100 w 2326481"/>
              <a:gd name="connsiteY50" fmla="*/ 300038 h 1381125"/>
              <a:gd name="connsiteX51" fmla="*/ 2314575 w 2326481"/>
              <a:gd name="connsiteY51" fmla="*/ 264319 h 1381125"/>
              <a:gd name="connsiteX52" fmla="*/ 2288381 w 2326481"/>
              <a:gd name="connsiteY52" fmla="*/ 223838 h 1381125"/>
              <a:gd name="connsiteX53" fmla="*/ 2216943 w 2326481"/>
              <a:gd name="connsiteY53" fmla="*/ 154782 h 1381125"/>
              <a:gd name="connsiteX54" fmla="*/ 2155031 w 2326481"/>
              <a:gd name="connsiteY54" fmla="*/ 107157 h 1381125"/>
              <a:gd name="connsiteX55" fmla="*/ 2090737 w 2326481"/>
              <a:gd name="connsiteY55" fmla="*/ 61913 h 1381125"/>
              <a:gd name="connsiteX56" fmla="*/ 2047875 w 2326481"/>
              <a:gd name="connsiteY56" fmla="*/ 33338 h 1381125"/>
              <a:gd name="connsiteX57" fmla="*/ 2005012 w 2326481"/>
              <a:gd name="connsiteY57" fmla="*/ 9525 h 1381125"/>
              <a:gd name="connsiteX58" fmla="*/ 1971675 w 2326481"/>
              <a:gd name="connsiteY58" fmla="*/ 0 h 1381125"/>
              <a:gd name="connsiteX59" fmla="*/ 1931193 w 2326481"/>
              <a:gd name="connsiteY59" fmla="*/ 0 h 1381125"/>
              <a:gd name="connsiteX60" fmla="*/ 1905000 w 2326481"/>
              <a:gd name="connsiteY60" fmla="*/ 9525 h 1381125"/>
              <a:gd name="connsiteX61" fmla="*/ 1876425 w 2326481"/>
              <a:gd name="connsiteY61" fmla="*/ 35719 h 1381125"/>
              <a:gd name="connsiteX62" fmla="*/ 1850231 w 2326481"/>
              <a:gd name="connsiteY62" fmla="*/ 57150 h 1381125"/>
              <a:gd name="connsiteX63" fmla="*/ 1797843 w 2326481"/>
              <a:gd name="connsiteY63" fmla="*/ 73819 h 1381125"/>
              <a:gd name="connsiteX64" fmla="*/ 1714500 w 2326481"/>
              <a:gd name="connsiteY64" fmla="*/ 90488 h 1381125"/>
              <a:gd name="connsiteX65" fmla="*/ 1588293 w 2326481"/>
              <a:gd name="connsiteY65" fmla="*/ 109538 h 1381125"/>
              <a:gd name="connsiteX66" fmla="*/ 1321593 w 2326481"/>
              <a:gd name="connsiteY66" fmla="*/ 145257 h 1381125"/>
              <a:gd name="connsiteX67" fmla="*/ 1119187 w 2326481"/>
              <a:gd name="connsiteY67" fmla="*/ 166688 h 1381125"/>
              <a:gd name="connsiteX68" fmla="*/ 873918 w 2326481"/>
              <a:gd name="connsiteY68" fmla="*/ 209550 h 1381125"/>
              <a:gd name="connsiteX69" fmla="*/ 726281 w 2326481"/>
              <a:gd name="connsiteY69" fmla="*/ 226219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26481" h="1381125">
                <a:moveTo>
                  <a:pt x="726281" y="226219"/>
                </a:moveTo>
                <a:lnTo>
                  <a:pt x="409575" y="259557"/>
                </a:lnTo>
                <a:lnTo>
                  <a:pt x="180975" y="285750"/>
                </a:lnTo>
                <a:lnTo>
                  <a:pt x="0" y="304800"/>
                </a:lnTo>
                <a:lnTo>
                  <a:pt x="50006" y="421482"/>
                </a:lnTo>
                <a:lnTo>
                  <a:pt x="116681" y="438150"/>
                </a:lnTo>
                <a:lnTo>
                  <a:pt x="152400" y="442913"/>
                </a:lnTo>
                <a:lnTo>
                  <a:pt x="183356" y="445294"/>
                </a:lnTo>
                <a:lnTo>
                  <a:pt x="221456" y="442913"/>
                </a:lnTo>
                <a:lnTo>
                  <a:pt x="264318" y="438150"/>
                </a:lnTo>
                <a:lnTo>
                  <a:pt x="340518" y="426244"/>
                </a:lnTo>
                <a:lnTo>
                  <a:pt x="623887" y="392907"/>
                </a:lnTo>
                <a:lnTo>
                  <a:pt x="914400" y="359569"/>
                </a:lnTo>
                <a:lnTo>
                  <a:pt x="1126331" y="321469"/>
                </a:lnTo>
                <a:lnTo>
                  <a:pt x="1395412" y="290513"/>
                </a:lnTo>
                <a:lnTo>
                  <a:pt x="1693068" y="252413"/>
                </a:lnTo>
                <a:lnTo>
                  <a:pt x="1852612" y="235744"/>
                </a:lnTo>
                <a:lnTo>
                  <a:pt x="1897856" y="233363"/>
                </a:lnTo>
                <a:lnTo>
                  <a:pt x="1926431" y="235744"/>
                </a:lnTo>
                <a:lnTo>
                  <a:pt x="1950243" y="240507"/>
                </a:lnTo>
                <a:lnTo>
                  <a:pt x="1964531" y="245269"/>
                </a:lnTo>
                <a:lnTo>
                  <a:pt x="1976437" y="252413"/>
                </a:lnTo>
                <a:lnTo>
                  <a:pt x="1988343" y="259557"/>
                </a:lnTo>
                <a:lnTo>
                  <a:pt x="1995487" y="273844"/>
                </a:lnTo>
                <a:lnTo>
                  <a:pt x="1995487" y="302419"/>
                </a:lnTo>
                <a:lnTo>
                  <a:pt x="1981200" y="383382"/>
                </a:lnTo>
                <a:lnTo>
                  <a:pt x="1940718" y="597694"/>
                </a:lnTo>
                <a:lnTo>
                  <a:pt x="1888331" y="871538"/>
                </a:lnTo>
                <a:lnTo>
                  <a:pt x="1835943" y="1143000"/>
                </a:lnTo>
                <a:lnTo>
                  <a:pt x="1840706" y="1278732"/>
                </a:lnTo>
                <a:lnTo>
                  <a:pt x="1854993" y="1321594"/>
                </a:lnTo>
                <a:lnTo>
                  <a:pt x="1869281" y="1350169"/>
                </a:lnTo>
                <a:lnTo>
                  <a:pt x="1881187" y="1366838"/>
                </a:lnTo>
                <a:lnTo>
                  <a:pt x="1897856" y="1376363"/>
                </a:lnTo>
                <a:lnTo>
                  <a:pt x="1914525" y="1381125"/>
                </a:lnTo>
                <a:lnTo>
                  <a:pt x="1945481" y="1373982"/>
                </a:lnTo>
                <a:lnTo>
                  <a:pt x="1966912" y="1359694"/>
                </a:lnTo>
                <a:lnTo>
                  <a:pt x="1985962" y="1338263"/>
                </a:lnTo>
                <a:lnTo>
                  <a:pt x="2005012" y="1295400"/>
                </a:lnTo>
                <a:lnTo>
                  <a:pt x="2026443" y="1216819"/>
                </a:lnTo>
                <a:lnTo>
                  <a:pt x="2076450" y="1038225"/>
                </a:lnTo>
                <a:lnTo>
                  <a:pt x="2119312" y="876300"/>
                </a:lnTo>
                <a:lnTo>
                  <a:pt x="2183606" y="640557"/>
                </a:lnTo>
                <a:lnTo>
                  <a:pt x="2214562" y="526257"/>
                </a:lnTo>
                <a:lnTo>
                  <a:pt x="2226468" y="500063"/>
                </a:lnTo>
                <a:lnTo>
                  <a:pt x="2255043" y="450057"/>
                </a:lnTo>
                <a:lnTo>
                  <a:pt x="2281237" y="402432"/>
                </a:lnTo>
                <a:lnTo>
                  <a:pt x="2307431" y="366713"/>
                </a:lnTo>
                <a:lnTo>
                  <a:pt x="2321718" y="340519"/>
                </a:lnTo>
                <a:lnTo>
                  <a:pt x="2326481" y="323850"/>
                </a:lnTo>
                <a:lnTo>
                  <a:pt x="2324100" y="300038"/>
                </a:lnTo>
                <a:lnTo>
                  <a:pt x="2314575" y="264319"/>
                </a:lnTo>
                <a:lnTo>
                  <a:pt x="2288381" y="223838"/>
                </a:lnTo>
                <a:lnTo>
                  <a:pt x="2216943" y="154782"/>
                </a:lnTo>
                <a:lnTo>
                  <a:pt x="2155031" y="107157"/>
                </a:lnTo>
                <a:lnTo>
                  <a:pt x="2090737" y="61913"/>
                </a:lnTo>
                <a:lnTo>
                  <a:pt x="2047875" y="33338"/>
                </a:lnTo>
                <a:lnTo>
                  <a:pt x="2005012" y="9525"/>
                </a:lnTo>
                <a:lnTo>
                  <a:pt x="1971675" y="0"/>
                </a:lnTo>
                <a:lnTo>
                  <a:pt x="1931193" y="0"/>
                </a:lnTo>
                <a:lnTo>
                  <a:pt x="1905000" y="9525"/>
                </a:lnTo>
                <a:lnTo>
                  <a:pt x="1876425" y="35719"/>
                </a:lnTo>
                <a:lnTo>
                  <a:pt x="1850231" y="57150"/>
                </a:lnTo>
                <a:lnTo>
                  <a:pt x="1797843" y="73819"/>
                </a:lnTo>
                <a:lnTo>
                  <a:pt x="1714500" y="90488"/>
                </a:lnTo>
                <a:lnTo>
                  <a:pt x="1588293" y="109538"/>
                </a:lnTo>
                <a:lnTo>
                  <a:pt x="1321593" y="145257"/>
                </a:lnTo>
                <a:lnTo>
                  <a:pt x="1119187" y="166688"/>
                </a:lnTo>
                <a:lnTo>
                  <a:pt x="873918" y="209550"/>
                </a:lnTo>
                <a:lnTo>
                  <a:pt x="726281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437B261-09D8-4E51-BF9B-EC257DAA2AE1}"/>
              </a:ext>
            </a:extLst>
          </p:cNvPr>
          <p:cNvSpPr/>
          <p:nvPr/>
        </p:nvSpPr>
        <p:spPr>
          <a:xfrm>
            <a:off x="6151564" y="3919538"/>
            <a:ext cx="1774825" cy="361950"/>
          </a:xfrm>
          <a:custGeom>
            <a:avLst/>
            <a:gdLst>
              <a:gd name="connsiteX0" fmla="*/ 488156 w 1776412"/>
              <a:gd name="connsiteY0" fmla="*/ 145256 h 361950"/>
              <a:gd name="connsiteX1" fmla="*/ 247650 w 1776412"/>
              <a:gd name="connsiteY1" fmla="*/ 176212 h 361950"/>
              <a:gd name="connsiteX2" fmla="*/ 21431 w 1776412"/>
              <a:gd name="connsiteY2" fmla="*/ 204787 h 361950"/>
              <a:gd name="connsiteX3" fmla="*/ 0 w 1776412"/>
              <a:gd name="connsiteY3" fmla="*/ 204787 h 361950"/>
              <a:gd name="connsiteX4" fmla="*/ 7144 w 1776412"/>
              <a:gd name="connsiteY4" fmla="*/ 361950 h 361950"/>
              <a:gd name="connsiteX5" fmla="*/ 228600 w 1776412"/>
              <a:gd name="connsiteY5" fmla="*/ 335756 h 361950"/>
              <a:gd name="connsiteX6" fmla="*/ 500062 w 1776412"/>
              <a:gd name="connsiteY6" fmla="*/ 300037 h 361950"/>
              <a:gd name="connsiteX7" fmla="*/ 783431 w 1776412"/>
              <a:gd name="connsiteY7" fmla="*/ 261937 h 361950"/>
              <a:gd name="connsiteX8" fmla="*/ 973931 w 1776412"/>
              <a:gd name="connsiteY8" fmla="*/ 250031 h 361950"/>
              <a:gd name="connsiteX9" fmla="*/ 1128712 w 1776412"/>
              <a:gd name="connsiteY9" fmla="*/ 226218 h 361950"/>
              <a:gd name="connsiteX10" fmla="*/ 1302544 w 1776412"/>
              <a:gd name="connsiteY10" fmla="*/ 207168 h 361950"/>
              <a:gd name="connsiteX11" fmla="*/ 1438275 w 1776412"/>
              <a:gd name="connsiteY11" fmla="*/ 200025 h 361950"/>
              <a:gd name="connsiteX12" fmla="*/ 1554956 w 1776412"/>
              <a:gd name="connsiteY12" fmla="*/ 195262 h 361950"/>
              <a:gd name="connsiteX13" fmla="*/ 1669256 w 1776412"/>
              <a:gd name="connsiteY13" fmla="*/ 200025 h 361950"/>
              <a:gd name="connsiteX14" fmla="*/ 1776412 w 1776412"/>
              <a:gd name="connsiteY14" fmla="*/ 211931 h 361950"/>
              <a:gd name="connsiteX15" fmla="*/ 1764506 w 1776412"/>
              <a:gd name="connsiteY15" fmla="*/ 76200 h 361950"/>
              <a:gd name="connsiteX16" fmla="*/ 1683544 w 1776412"/>
              <a:gd name="connsiteY16" fmla="*/ 35718 h 361950"/>
              <a:gd name="connsiteX17" fmla="*/ 1643062 w 1776412"/>
              <a:gd name="connsiteY17" fmla="*/ 19050 h 361950"/>
              <a:gd name="connsiteX18" fmla="*/ 1602581 w 1776412"/>
              <a:gd name="connsiteY18" fmla="*/ 9525 h 361950"/>
              <a:gd name="connsiteX19" fmla="*/ 1547812 w 1776412"/>
              <a:gd name="connsiteY19" fmla="*/ 0 h 361950"/>
              <a:gd name="connsiteX20" fmla="*/ 1524000 w 1776412"/>
              <a:gd name="connsiteY20" fmla="*/ 2381 h 361950"/>
              <a:gd name="connsiteX21" fmla="*/ 1478756 w 1776412"/>
              <a:gd name="connsiteY21" fmla="*/ 14287 h 361950"/>
              <a:gd name="connsiteX22" fmla="*/ 1378744 w 1776412"/>
              <a:gd name="connsiteY22" fmla="*/ 33337 h 361950"/>
              <a:gd name="connsiteX23" fmla="*/ 1214437 w 1776412"/>
              <a:gd name="connsiteY23" fmla="*/ 52387 h 361950"/>
              <a:gd name="connsiteX24" fmla="*/ 1062037 w 1776412"/>
              <a:gd name="connsiteY24" fmla="*/ 64293 h 361950"/>
              <a:gd name="connsiteX25" fmla="*/ 959644 w 1776412"/>
              <a:gd name="connsiteY25" fmla="*/ 71437 h 361950"/>
              <a:gd name="connsiteX26" fmla="*/ 728662 w 1776412"/>
              <a:gd name="connsiteY26" fmla="*/ 114300 h 361950"/>
              <a:gd name="connsiteX27" fmla="*/ 488156 w 1776412"/>
              <a:gd name="connsiteY27" fmla="*/ 145256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776412" h="361950">
                <a:moveTo>
                  <a:pt x="488156" y="145256"/>
                </a:moveTo>
                <a:lnTo>
                  <a:pt x="247650" y="176212"/>
                </a:lnTo>
                <a:lnTo>
                  <a:pt x="21431" y="204787"/>
                </a:lnTo>
                <a:lnTo>
                  <a:pt x="0" y="204787"/>
                </a:lnTo>
                <a:lnTo>
                  <a:pt x="7144" y="361950"/>
                </a:lnTo>
                <a:lnTo>
                  <a:pt x="228600" y="335756"/>
                </a:lnTo>
                <a:lnTo>
                  <a:pt x="500062" y="300037"/>
                </a:lnTo>
                <a:lnTo>
                  <a:pt x="783431" y="261937"/>
                </a:lnTo>
                <a:lnTo>
                  <a:pt x="973931" y="250031"/>
                </a:lnTo>
                <a:lnTo>
                  <a:pt x="1128712" y="226218"/>
                </a:lnTo>
                <a:lnTo>
                  <a:pt x="1302544" y="207168"/>
                </a:lnTo>
                <a:lnTo>
                  <a:pt x="1438275" y="200025"/>
                </a:lnTo>
                <a:lnTo>
                  <a:pt x="1554956" y="195262"/>
                </a:lnTo>
                <a:lnTo>
                  <a:pt x="1669256" y="200025"/>
                </a:lnTo>
                <a:lnTo>
                  <a:pt x="1776412" y="211931"/>
                </a:lnTo>
                <a:lnTo>
                  <a:pt x="1764506" y="76200"/>
                </a:lnTo>
                <a:lnTo>
                  <a:pt x="1683544" y="35718"/>
                </a:lnTo>
                <a:lnTo>
                  <a:pt x="1643062" y="19050"/>
                </a:lnTo>
                <a:lnTo>
                  <a:pt x="1602581" y="9525"/>
                </a:lnTo>
                <a:lnTo>
                  <a:pt x="1547812" y="0"/>
                </a:lnTo>
                <a:lnTo>
                  <a:pt x="1524000" y="2381"/>
                </a:lnTo>
                <a:lnTo>
                  <a:pt x="1478756" y="14287"/>
                </a:lnTo>
                <a:lnTo>
                  <a:pt x="1378744" y="33337"/>
                </a:lnTo>
                <a:lnTo>
                  <a:pt x="1214437" y="52387"/>
                </a:lnTo>
                <a:lnTo>
                  <a:pt x="1062037" y="64293"/>
                </a:lnTo>
                <a:lnTo>
                  <a:pt x="959644" y="71437"/>
                </a:lnTo>
                <a:lnTo>
                  <a:pt x="728662" y="114300"/>
                </a:lnTo>
                <a:lnTo>
                  <a:pt x="488156" y="145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EDFC20F4-B8B4-4CE7-A0F9-713A75C38354}"/>
              </a:ext>
            </a:extLst>
          </p:cNvPr>
          <p:cNvSpPr/>
          <p:nvPr/>
        </p:nvSpPr>
        <p:spPr>
          <a:xfrm>
            <a:off x="6715125" y="1643064"/>
            <a:ext cx="547688" cy="3584575"/>
          </a:xfrm>
          <a:custGeom>
            <a:avLst/>
            <a:gdLst>
              <a:gd name="connsiteX0" fmla="*/ 176542 w 547735"/>
              <a:gd name="connsiteY0" fmla="*/ 1991762 h 3585172"/>
              <a:gd name="connsiteX1" fmla="*/ 176542 w 547735"/>
              <a:gd name="connsiteY1" fmla="*/ 1566249 h 3585172"/>
              <a:gd name="connsiteX2" fmla="*/ 181069 w 547735"/>
              <a:gd name="connsiteY2" fmla="*/ 1330859 h 3585172"/>
              <a:gd name="connsiteX3" fmla="*/ 190123 w 547735"/>
              <a:gd name="connsiteY3" fmla="*/ 1013988 h 3585172"/>
              <a:gd name="connsiteX4" fmla="*/ 190123 w 547735"/>
              <a:gd name="connsiteY4" fmla="*/ 778598 h 3585172"/>
              <a:gd name="connsiteX5" fmla="*/ 185596 w 547735"/>
              <a:gd name="connsiteY5" fmla="*/ 525101 h 3585172"/>
              <a:gd name="connsiteX6" fmla="*/ 181069 w 547735"/>
              <a:gd name="connsiteY6" fmla="*/ 416459 h 3585172"/>
              <a:gd name="connsiteX7" fmla="*/ 176542 w 547735"/>
              <a:gd name="connsiteY7" fmla="*/ 285184 h 3585172"/>
              <a:gd name="connsiteX8" fmla="*/ 172016 w 547735"/>
              <a:gd name="connsiteY8" fmla="*/ 230863 h 3585172"/>
              <a:gd name="connsiteX9" fmla="*/ 162962 w 547735"/>
              <a:gd name="connsiteY9" fmla="*/ 190123 h 3585172"/>
              <a:gd name="connsiteX10" fmla="*/ 140329 w 547735"/>
              <a:gd name="connsiteY10" fmla="*/ 144855 h 3585172"/>
              <a:gd name="connsiteX11" fmla="*/ 122222 w 547735"/>
              <a:gd name="connsiteY11" fmla="*/ 122222 h 3585172"/>
              <a:gd name="connsiteX12" fmla="*/ 90535 w 547735"/>
              <a:gd name="connsiteY12" fmla="*/ 99588 h 3585172"/>
              <a:gd name="connsiteX13" fmla="*/ 40741 w 547735"/>
              <a:gd name="connsiteY13" fmla="*/ 72428 h 3585172"/>
              <a:gd name="connsiteX14" fmla="*/ 18107 w 547735"/>
              <a:gd name="connsiteY14" fmla="*/ 54321 h 3585172"/>
              <a:gd name="connsiteX15" fmla="*/ 0 w 547735"/>
              <a:gd name="connsiteY15" fmla="*/ 31687 h 3585172"/>
              <a:gd name="connsiteX16" fmla="*/ 0 w 547735"/>
              <a:gd name="connsiteY16" fmla="*/ 22634 h 3585172"/>
              <a:gd name="connsiteX17" fmla="*/ 13580 w 547735"/>
              <a:gd name="connsiteY17" fmla="*/ 9053 h 3585172"/>
              <a:gd name="connsiteX18" fmla="*/ 58847 w 547735"/>
              <a:gd name="connsiteY18" fmla="*/ 0 h 3585172"/>
              <a:gd name="connsiteX19" fmla="*/ 117695 w 547735"/>
              <a:gd name="connsiteY19" fmla="*/ 0 h 3585172"/>
              <a:gd name="connsiteX20" fmla="*/ 190123 w 547735"/>
              <a:gd name="connsiteY20" fmla="*/ 9053 h 3585172"/>
              <a:gd name="connsiteX21" fmla="*/ 285184 w 547735"/>
              <a:gd name="connsiteY21" fmla="*/ 31687 h 3585172"/>
              <a:gd name="connsiteX22" fmla="*/ 357612 w 547735"/>
              <a:gd name="connsiteY22" fmla="*/ 58847 h 3585172"/>
              <a:gd name="connsiteX23" fmla="*/ 398352 w 547735"/>
              <a:gd name="connsiteY23" fmla="*/ 76954 h 3585172"/>
              <a:gd name="connsiteX24" fmla="*/ 443620 w 547735"/>
              <a:gd name="connsiteY24" fmla="*/ 104115 h 3585172"/>
              <a:gd name="connsiteX25" fmla="*/ 479834 w 547735"/>
              <a:gd name="connsiteY25" fmla="*/ 135802 h 3585172"/>
              <a:gd name="connsiteX26" fmla="*/ 511521 w 547735"/>
              <a:gd name="connsiteY26" fmla="*/ 167489 h 3585172"/>
              <a:gd name="connsiteX27" fmla="*/ 525101 w 547735"/>
              <a:gd name="connsiteY27" fmla="*/ 185596 h 3585172"/>
              <a:gd name="connsiteX28" fmla="*/ 538681 w 547735"/>
              <a:gd name="connsiteY28" fmla="*/ 217283 h 3585172"/>
              <a:gd name="connsiteX29" fmla="*/ 543208 w 547735"/>
              <a:gd name="connsiteY29" fmla="*/ 230863 h 3585172"/>
              <a:gd name="connsiteX30" fmla="*/ 547735 w 547735"/>
              <a:gd name="connsiteY30" fmla="*/ 253497 h 3585172"/>
              <a:gd name="connsiteX31" fmla="*/ 538681 w 547735"/>
              <a:gd name="connsiteY31" fmla="*/ 276131 h 3585172"/>
              <a:gd name="connsiteX32" fmla="*/ 516047 w 547735"/>
              <a:gd name="connsiteY32" fmla="*/ 307818 h 3585172"/>
              <a:gd name="connsiteX33" fmla="*/ 488887 w 547735"/>
              <a:gd name="connsiteY33" fmla="*/ 348558 h 3585172"/>
              <a:gd name="connsiteX34" fmla="*/ 470780 w 547735"/>
              <a:gd name="connsiteY34" fmla="*/ 384772 h 3585172"/>
              <a:gd name="connsiteX35" fmla="*/ 452673 w 547735"/>
              <a:gd name="connsiteY35" fmla="*/ 439093 h 3585172"/>
              <a:gd name="connsiteX36" fmla="*/ 448146 w 547735"/>
              <a:gd name="connsiteY36" fmla="*/ 493414 h 3585172"/>
              <a:gd name="connsiteX37" fmla="*/ 443620 w 547735"/>
              <a:gd name="connsiteY37" fmla="*/ 679010 h 3585172"/>
              <a:gd name="connsiteX38" fmla="*/ 434566 w 547735"/>
              <a:gd name="connsiteY38" fmla="*/ 1059255 h 3585172"/>
              <a:gd name="connsiteX39" fmla="*/ 425513 w 547735"/>
              <a:gd name="connsiteY39" fmla="*/ 1385180 h 3585172"/>
              <a:gd name="connsiteX40" fmla="*/ 425513 w 547735"/>
              <a:gd name="connsiteY40" fmla="*/ 1792586 h 3585172"/>
              <a:gd name="connsiteX41" fmla="*/ 425513 w 547735"/>
              <a:gd name="connsiteY41" fmla="*/ 2362954 h 3585172"/>
              <a:gd name="connsiteX42" fmla="*/ 425513 w 547735"/>
              <a:gd name="connsiteY42" fmla="*/ 3553485 h 3585172"/>
              <a:gd name="connsiteX43" fmla="*/ 176542 w 547735"/>
              <a:gd name="connsiteY43" fmla="*/ 3585172 h 3585172"/>
              <a:gd name="connsiteX44" fmla="*/ 176542 w 547735"/>
              <a:gd name="connsiteY44" fmla="*/ 3318095 h 3585172"/>
              <a:gd name="connsiteX45" fmla="*/ 181069 w 547735"/>
              <a:gd name="connsiteY45" fmla="*/ 2521390 h 3585172"/>
              <a:gd name="connsiteX46" fmla="*/ 176542 w 547735"/>
              <a:gd name="connsiteY46" fmla="*/ 1991762 h 3585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47735" h="3585172">
                <a:moveTo>
                  <a:pt x="176542" y="1991762"/>
                </a:moveTo>
                <a:lnTo>
                  <a:pt x="176542" y="1566249"/>
                </a:lnTo>
                <a:lnTo>
                  <a:pt x="181069" y="1330859"/>
                </a:lnTo>
                <a:lnTo>
                  <a:pt x="190123" y="1013988"/>
                </a:lnTo>
                <a:lnTo>
                  <a:pt x="190123" y="778598"/>
                </a:lnTo>
                <a:lnTo>
                  <a:pt x="185596" y="525101"/>
                </a:lnTo>
                <a:lnTo>
                  <a:pt x="181069" y="416459"/>
                </a:lnTo>
                <a:lnTo>
                  <a:pt x="176542" y="285184"/>
                </a:lnTo>
                <a:lnTo>
                  <a:pt x="172016" y="230863"/>
                </a:lnTo>
                <a:lnTo>
                  <a:pt x="162962" y="190123"/>
                </a:lnTo>
                <a:lnTo>
                  <a:pt x="140329" y="144855"/>
                </a:lnTo>
                <a:lnTo>
                  <a:pt x="122222" y="122222"/>
                </a:lnTo>
                <a:lnTo>
                  <a:pt x="90535" y="99588"/>
                </a:lnTo>
                <a:lnTo>
                  <a:pt x="40741" y="72428"/>
                </a:lnTo>
                <a:lnTo>
                  <a:pt x="18107" y="54321"/>
                </a:lnTo>
                <a:lnTo>
                  <a:pt x="0" y="31687"/>
                </a:lnTo>
                <a:lnTo>
                  <a:pt x="0" y="22634"/>
                </a:lnTo>
                <a:lnTo>
                  <a:pt x="13580" y="9053"/>
                </a:lnTo>
                <a:lnTo>
                  <a:pt x="58847" y="0"/>
                </a:lnTo>
                <a:lnTo>
                  <a:pt x="117695" y="0"/>
                </a:lnTo>
                <a:lnTo>
                  <a:pt x="190123" y="9053"/>
                </a:lnTo>
                <a:lnTo>
                  <a:pt x="285184" y="31687"/>
                </a:lnTo>
                <a:lnTo>
                  <a:pt x="357612" y="58847"/>
                </a:lnTo>
                <a:lnTo>
                  <a:pt x="398352" y="76954"/>
                </a:lnTo>
                <a:lnTo>
                  <a:pt x="443620" y="104115"/>
                </a:lnTo>
                <a:lnTo>
                  <a:pt x="479834" y="135802"/>
                </a:lnTo>
                <a:lnTo>
                  <a:pt x="511521" y="167489"/>
                </a:lnTo>
                <a:lnTo>
                  <a:pt x="525101" y="185596"/>
                </a:lnTo>
                <a:lnTo>
                  <a:pt x="538681" y="217283"/>
                </a:lnTo>
                <a:lnTo>
                  <a:pt x="543208" y="230863"/>
                </a:lnTo>
                <a:lnTo>
                  <a:pt x="547735" y="253497"/>
                </a:lnTo>
                <a:lnTo>
                  <a:pt x="538681" y="276131"/>
                </a:lnTo>
                <a:lnTo>
                  <a:pt x="516047" y="307818"/>
                </a:lnTo>
                <a:lnTo>
                  <a:pt x="488887" y="348558"/>
                </a:lnTo>
                <a:lnTo>
                  <a:pt x="470780" y="384772"/>
                </a:lnTo>
                <a:lnTo>
                  <a:pt x="452673" y="439093"/>
                </a:lnTo>
                <a:lnTo>
                  <a:pt x="448146" y="493414"/>
                </a:lnTo>
                <a:lnTo>
                  <a:pt x="443620" y="679010"/>
                </a:lnTo>
                <a:lnTo>
                  <a:pt x="434566" y="1059255"/>
                </a:lnTo>
                <a:lnTo>
                  <a:pt x="425513" y="1385180"/>
                </a:lnTo>
                <a:lnTo>
                  <a:pt x="425513" y="1792586"/>
                </a:lnTo>
                <a:lnTo>
                  <a:pt x="425513" y="2362954"/>
                </a:lnTo>
                <a:lnTo>
                  <a:pt x="425513" y="3553485"/>
                </a:lnTo>
                <a:lnTo>
                  <a:pt x="176542" y="3585172"/>
                </a:lnTo>
                <a:lnTo>
                  <a:pt x="176542" y="3318095"/>
                </a:lnTo>
                <a:lnTo>
                  <a:pt x="181069" y="2521390"/>
                </a:lnTo>
                <a:lnTo>
                  <a:pt x="176542" y="1991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0C2A3063-977F-4970-8B15-7A65FDA149A7}"/>
              </a:ext>
            </a:extLst>
          </p:cNvPr>
          <p:cNvSpPr/>
          <p:nvPr/>
        </p:nvSpPr>
        <p:spPr>
          <a:xfrm>
            <a:off x="5524501" y="4941888"/>
            <a:ext cx="2466975" cy="723900"/>
          </a:xfrm>
          <a:custGeom>
            <a:avLst/>
            <a:gdLst>
              <a:gd name="connsiteX0" fmla="*/ 869156 w 2466975"/>
              <a:gd name="connsiteY0" fmla="*/ 359569 h 723900"/>
              <a:gd name="connsiteX1" fmla="*/ 952500 w 2466975"/>
              <a:gd name="connsiteY1" fmla="*/ 340519 h 723900"/>
              <a:gd name="connsiteX2" fmla="*/ 1054894 w 2466975"/>
              <a:gd name="connsiteY2" fmla="*/ 314325 h 723900"/>
              <a:gd name="connsiteX3" fmla="*/ 1171575 w 2466975"/>
              <a:gd name="connsiteY3" fmla="*/ 283369 h 723900"/>
              <a:gd name="connsiteX4" fmla="*/ 1312069 w 2466975"/>
              <a:gd name="connsiteY4" fmla="*/ 245269 h 723900"/>
              <a:gd name="connsiteX5" fmla="*/ 1378744 w 2466975"/>
              <a:gd name="connsiteY5" fmla="*/ 226219 h 723900"/>
              <a:gd name="connsiteX6" fmla="*/ 1600200 w 2466975"/>
              <a:gd name="connsiteY6" fmla="*/ 185737 h 723900"/>
              <a:gd name="connsiteX7" fmla="*/ 1709738 w 2466975"/>
              <a:gd name="connsiteY7" fmla="*/ 164306 h 723900"/>
              <a:gd name="connsiteX8" fmla="*/ 1854994 w 2466975"/>
              <a:gd name="connsiteY8" fmla="*/ 135731 h 723900"/>
              <a:gd name="connsiteX9" fmla="*/ 2026444 w 2466975"/>
              <a:gd name="connsiteY9" fmla="*/ 97631 h 723900"/>
              <a:gd name="connsiteX10" fmla="*/ 2193131 w 2466975"/>
              <a:gd name="connsiteY10" fmla="*/ 57150 h 723900"/>
              <a:gd name="connsiteX11" fmla="*/ 2297906 w 2466975"/>
              <a:gd name="connsiteY11" fmla="*/ 28575 h 723900"/>
              <a:gd name="connsiteX12" fmla="*/ 2400300 w 2466975"/>
              <a:gd name="connsiteY12" fmla="*/ 0 h 723900"/>
              <a:gd name="connsiteX13" fmla="*/ 2466975 w 2466975"/>
              <a:gd name="connsiteY13" fmla="*/ 95250 h 723900"/>
              <a:gd name="connsiteX14" fmla="*/ 2314575 w 2466975"/>
              <a:gd name="connsiteY14" fmla="*/ 138112 h 723900"/>
              <a:gd name="connsiteX15" fmla="*/ 2140744 w 2466975"/>
              <a:gd name="connsiteY15" fmla="*/ 195262 h 723900"/>
              <a:gd name="connsiteX16" fmla="*/ 1962150 w 2466975"/>
              <a:gd name="connsiteY16" fmla="*/ 252412 h 723900"/>
              <a:gd name="connsiteX17" fmla="*/ 1797844 w 2466975"/>
              <a:gd name="connsiteY17" fmla="*/ 302419 h 723900"/>
              <a:gd name="connsiteX18" fmla="*/ 1526381 w 2466975"/>
              <a:gd name="connsiteY18" fmla="*/ 390525 h 723900"/>
              <a:gd name="connsiteX19" fmla="*/ 1266825 w 2466975"/>
              <a:gd name="connsiteY19" fmla="*/ 473869 h 723900"/>
              <a:gd name="connsiteX20" fmla="*/ 962025 w 2466975"/>
              <a:gd name="connsiteY20" fmla="*/ 573881 h 723900"/>
              <a:gd name="connsiteX21" fmla="*/ 640556 w 2466975"/>
              <a:gd name="connsiteY21" fmla="*/ 681037 h 723900"/>
              <a:gd name="connsiteX22" fmla="*/ 521494 w 2466975"/>
              <a:gd name="connsiteY22" fmla="*/ 721519 h 723900"/>
              <a:gd name="connsiteX23" fmla="*/ 492919 w 2466975"/>
              <a:gd name="connsiteY23" fmla="*/ 723900 h 723900"/>
              <a:gd name="connsiteX24" fmla="*/ 445294 w 2466975"/>
              <a:gd name="connsiteY24" fmla="*/ 723900 h 723900"/>
              <a:gd name="connsiteX25" fmla="*/ 400050 w 2466975"/>
              <a:gd name="connsiteY25" fmla="*/ 719137 h 723900"/>
              <a:gd name="connsiteX26" fmla="*/ 342900 w 2466975"/>
              <a:gd name="connsiteY26" fmla="*/ 702469 h 723900"/>
              <a:gd name="connsiteX27" fmla="*/ 304800 w 2466975"/>
              <a:gd name="connsiteY27" fmla="*/ 685800 h 723900"/>
              <a:gd name="connsiteX28" fmla="*/ 264319 w 2466975"/>
              <a:gd name="connsiteY28" fmla="*/ 661987 h 723900"/>
              <a:gd name="connsiteX29" fmla="*/ 238125 w 2466975"/>
              <a:gd name="connsiteY29" fmla="*/ 640556 h 723900"/>
              <a:gd name="connsiteX30" fmla="*/ 192881 w 2466975"/>
              <a:gd name="connsiteY30" fmla="*/ 609600 h 723900"/>
              <a:gd name="connsiteX31" fmla="*/ 157163 w 2466975"/>
              <a:gd name="connsiteY31" fmla="*/ 583406 h 723900"/>
              <a:gd name="connsiteX32" fmla="*/ 130969 w 2466975"/>
              <a:gd name="connsiteY32" fmla="*/ 561975 h 723900"/>
              <a:gd name="connsiteX33" fmla="*/ 102394 w 2466975"/>
              <a:gd name="connsiteY33" fmla="*/ 533400 h 723900"/>
              <a:gd name="connsiteX34" fmla="*/ 73819 w 2466975"/>
              <a:gd name="connsiteY34" fmla="*/ 504825 h 723900"/>
              <a:gd name="connsiteX35" fmla="*/ 45244 w 2466975"/>
              <a:gd name="connsiteY35" fmla="*/ 466725 h 723900"/>
              <a:gd name="connsiteX36" fmla="*/ 23813 w 2466975"/>
              <a:gd name="connsiteY36" fmla="*/ 426244 h 723900"/>
              <a:gd name="connsiteX37" fmla="*/ 9525 w 2466975"/>
              <a:gd name="connsiteY37" fmla="*/ 385762 h 723900"/>
              <a:gd name="connsiteX38" fmla="*/ 2381 w 2466975"/>
              <a:gd name="connsiteY38" fmla="*/ 345281 h 723900"/>
              <a:gd name="connsiteX39" fmla="*/ 4763 w 2466975"/>
              <a:gd name="connsiteY39" fmla="*/ 302419 h 723900"/>
              <a:gd name="connsiteX40" fmla="*/ 0 w 2466975"/>
              <a:gd name="connsiteY40" fmla="*/ 280987 h 723900"/>
              <a:gd name="connsiteX41" fmla="*/ 2381 w 2466975"/>
              <a:gd name="connsiteY41" fmla="*/ 259556 h 723900"/>
              <a:gd name="connsiteX42" fmla="*/ 2381 w 2466975"/>
              <a:gd name="connsiteY42" fmla="*/ 247650 h 723900"/>
              <a:gd name="connsiteX43" fmla="*/ 11906 w 2466975"/>
              <a:gd name="connsiteY43" fmla="*/ 245269 h 723900"/>
              <a:gd name="connsiteX44" fmla="*/ 23813 w 2466975"/>
              <a:gd name="connsiteY44" fmla="*/ 247650 h 723900"/>
              <a:gd name="connsiteX45" fmla="*/ 45244 w 2466975"/>
              <a:gd name="connsiteY45" fmla="*/ 266700 h 723900"/>
              <a:gd name="connsiteX46" fmla="*/ 66675 w 2466975"/>
              <a:gd name="connsiteY46" fmla="*/ 300037 h 723900"/>
              <a:gd name="connsiteX47" fmla="*/ 83344 w 2466975"/>
              <a:gd name="connsiteY47" fmla="*/ 323850 h 723900"/>
              <a:gd name="connsiteX48" fmla="*/ 100013 w 2466975"/>
              <a:gd name="connsiteY48" fmla="*/ 347662 h 723900"/>
              <a:gd name="connsiteX49" fmla="*/ 130969 w 2466975"/>
              <a:gd name="connsiteY49" fmla="*/ 378619 h 723900"/>
              <a:gd name="connsiteX50" fmla="*/ 154781 w 2466975"/>
              <a:gd name="connsiteY50" fmla="*/ 395287 h 723900"/>
              <a:gd name="connsiteX51" fmla="*/ 183356 w 2466975"/>
              <a:gd name="connsiteY51" fmla="*/ 411956 h 723900"/>
              <a:gd name="connsiteX52" fmla="*/ 214313 w 2466975"/>
              <a:gd name="connsiteY52" fmla="*/ 421481 h 723900"/>
              <a:gd name="connsiteX53" fmla="*/ 257175 w 2466975"/>
              <a:gd name="connsiteY53" fmla="*/ 431006 h 723900"/>
              <a:gd name="connsiteX54" fmla="*/ 297656 w 2466975"/>
              <a:gd name="connsiteY54" fmla="*/ 433387 h 723900"/>
              <a:gd name="connsiteX55" fmla="*/ 342900 w 2466975"/>
              <a:gd name="connsiteY55" fmla="*/ 433387 h 723900"/>
              <a:gd name="connsiteX56" fmla="*/ 440531 w 2466975"/>
              <a:gd name="connsiteY56" fmla="*/ 426244 h 723900"/>
              <a:gd name="connsiteX57" fmla="*/ 542925 w 2466975"/>
              <a:gd name="connsiteY57" fmla="*/ 416719 h 723900"/>
              <a:gd name="connsiteX58" fmla="*/ 628650 w 2466975"/>
              <a:gd name="connsiteY58" fmla="*/ 404812 h 723900"/>
              <a:gd name="connsiteX59" fmla="*/ 781050 w 2466975"/>
              <a:gd name="connsiteY59" fmla="*/ 376237 h 723900"/>
              <a:gd name="connsiteX60" fmla="*/ 869156 w 2466975"/>
              <a:gd name="connsiteY60" fmla="*/ 359569 h 723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466975" h="723900">
                <a:moveTo>
                  <a:pt x="869156" y="359569"/>
                </a:moveTo>
                <a:lnTo>
                  <a:pt x="952500" y="340519"/>
                </a:lnTo>
                <a:lnTo>
                  <a:pt x="1054894" y="314325"/>
                </a:lnTo>
                <a:lnTo>
                  <a:pt x="1171575" y="283369"/>
                </a:lnTo>
                <a:lnTo>
                  <a:pt x="1312069" y="245269"/>
                </a:lnTo>
                <a:lnTo>
                  <a:pt x="1378744" y="226219"/>
                </a:lnTo>
                <a:lnTo>
                  <a:pt x="1600200" y="185737"/>
                </a:lnTo>
                <a:lnTo>
                  <a:pt x="1709738" y="164306"/>
                </a:lnTo>
                <a:lnTo>
                  <a:pt x="1854994" y="135731"/>
                </a:lnTo>
                <a:lnTo>
                  <a:pt x="2026444" y="97631"/>
                </a:lnTo>
                <a:lnTo>
                  <a:pt x="2193131" y="57150"/>
                </a:lnTo>
                <a:lnTo>
                  <a:pt x="2297906" y="28575"/>
                </a:lnTo>
                <a:lnTo>
                  <a:pt x="2400300" y="0"/>
                </a:lnTo>
                <a:lnTo>
                  <a:pt x="2466975" y="95250"/>
                </a:lnTo>
                <a:lnTo>
                  <a:pt x="2314575" y="138112"/>
                </a:lnTo>
                <a:lnTo>
                  <a:pt x="2140744" y="195262"/>
                </a:lnTo>
                <a:lnTo>
                  <a:pt x="1962150" y="252412"/>
                </a:lnTo>
                <a:lnTo>
                  <a:pt x="1797844" y="302419"/>
                </a:lnTo>
                <a:lnTo>
                  <a:pt x="1526381" y="390525"/>
                </a:lnTo>
                <a:lnTo>
                  <a:pt x="1266825" y="473869"/>
                </a:lnTo>
                <a:lnTo>
                  <a:pt x="962025" y="573881"/>
                </a:lnTo>
                <a:lnTo>
                  <a:pt x="640556" y="681037"/>
                </a:lnTo>
                <a:lnTo>
                  <a:pt x="521494" y="721519"/>
                </a:lnTo>
                <a:lnTo>
                  <a:pt x="492919" y="723900"/>
                </a:lnTo>
                <a:lnTo>
                  <a:pt x="445294" y="723900"/>
                </a:lnTo>
                <a:lnTo>
                  <a:pt x="400050" y="719137"/>
                </a:lnTo>
                <a:lnTo>
                  <a:pt x="342900" y="702469"/>
                </a:lnTo>
                <a:lnTo>
                  <a:pt x="304800" y="685800"/>
                </a:lnTo>
                <a:lnTo>
                  <a:pt x="264319" y="661987"/>
                </a:lnTo>
                <a:lnTo>
                  <a:pt x="238125" y="640556"/>
                </a:lnTo>
                <a:lnTo>
                  <a:pt x="192881" y="609600"/>
                </a:lnTo>
                <a:lnTo>
                  <a:pt x="157163" y="583406"/>
                </a:lnTo>
                <a:lnTo>
                  <a:pt x="130969" y="561975"/>
                </a:lnTo>
                <a:lnTo>
                  <a:pt x="102394" y="533400"/>
                </a:lnTo>
                <a:lnTo>
                  <a:pt x="73819" y="504825"/>
                </a:lnTo>
                <a:lnTo>
                  <a:pt x="45244" y="466725"/>
                </a:lnTo>
                <a:lnTo>
                  <a:pt x="23813" y="426244"/>
                </a:lnTo>
                <a:lnTo>
                  <a:pt x="9525" y="385762"/>
                </a:lnTo>
                <a:lnTo>
                  <a:pt x="2381" y="345281"/>
                </a:lnTo>
                <a:lnTo>
                  <a:pt x="4763" y="302419"/>
                </a:lnTo>
                <a:lnTo>
                  <a:pt x="0" y="280987"/>
                </a:lnTo>
                <a:lnTo>
                  <a:pt x="2381" y="259556"/>
                </a:lnTo>
                <a:lnTo>
                  <a:pt x="2381" y="247650"/>
                </a:lnTo>
                <a:lnTo>
                  <a:pt x="11906" y="245269"/>
                </a:lnTo>
                <a:lnTo>
                  <a:pt x="23813" y="247650"/>
                </a:lnTo>
                <a:lnTo>
                  <a:pt x="45244" y="266700"/>
                </a:lnTo>
                <a:lnTo>
                  <a:pt x="66675" y="300037"/>
                </a:lnTo>
                <a:lnTo>
                  <a:pt x="83344" y="323850"/>
                </a:lnTo>
                <a:lnTo>
                  <a:pt x="100013" y="347662"/>
                </a:lnTo>
                <a:lnTo>
                  <a:pt x="130969" y="378619"/>
                </a:lnTo>
                <a:lnTo>
                  <a:pt x="154781" y="395287"/>
                </a:lnTo>
                <a:lnTo>
                  <a:pt x="183356" y="411956"/>
                </a:lnTo>
                <a:lnTo>
                  <a:pt x="214313" y="421481"/>
                </a:lnTo>
                <a:lnTo>
                  <a:pt x="257175" y="431006"/>
                </a:lnTo>
                <a:lnTo>
                  <a:pt x="297656" y="433387"/>
                </a:lnTo>
                <a:lnTo>
                  <a:pt x="342900" y="433387"/>
                </a:lnTo>
                <a:lnTo>
                  <a:pt x="440531" y="426244"/>
                </a:lnTo>
                <a:lnTo>
                  <a:pt x="542925" y="416719"/>
                </a:lnTo>
                <a:lnTo>
                  <a:pt x="628650" y="404812"/>
                </a:lnTo>
                <a:lnTo>
                  <a:pt x="781050" y="376237"/>
                </a:lnTo>
                <a:lnTo>
                  <a:pt x="869156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98820890-EFDA-4C92-A3C0-42FCA11065ED}"/>
              </a:ext>
            </a:extLst>
          </p:cNvPr>
          <p:cNvSpPr/>
          <p:nvPr/>
        </p:nvSpPr>
        <p:spPr>
          <a:xfrm>
            <a:off x="7535864" y="4591051"/>
            <a:ext cx="873125" cy="1076325"/>
          </a:xfrm>
          <a:custGeom>
            <a:avLst/>
            <a:gdLst>
              <a:gd name="connsiteX0" fmla="*/ 445294 w 871538"/>
              <a:gd name="connsiteY0" fmla="*/ 600075 h 1076325"/>
              <a:gd name="connsiteX1" fmla="*/ 421482 w 871538"/>
              <a:gd name="connsiteY1" fmla="*/ 552450 h 1076325"/>
              <a:gd name="connsiteX2" fmla="*/ 392907 w 871538"/>
              <a:gd name="connsiteY2" fmla="*/ 509588 h 1076325"/>
              <a:gd name="connsiteX3" fmla="*/ 352425 w 871538"/>
              <a:gd name="connsiteY3" fmla="*/ 454819 h 1076325"/>
              <a:gd name="connsiteX4" fmla="*/ 295275 w 871538"/>
              <a:gd name="connsiteY4" fmla="*/ 378619 h 1076325"/>
              <a:gd name="connsiteX5" fmla="*/ 238125 w 871538"/>
              <a:gd name="connsiteY5" fmla="*/ 297656 h 1076325"/>
              <a:gd name="connsiteX6" fmla="*/ 195263 w 871538"/>
              <a:gd name="connsiteY6" fmla="*/ 245269 h 1076325"/>
              <a:gd name="connsiteX7" fmla="*/ 152400 w 871538"/>
              <a:gd name="connsiteY7" fmla="*/ 192881 h 1076325"/>
              <a:gd name="connsiteX8" fmla="*/ 97632 w 871538"/>
              <a:gd name="connsiteY8" fmla="*/ 130969 h 1076325"/>
              <a:gd name="connsiteX9" fmla="*/ 71438 w 871538"/>
              <a:gd name="connsiteY9" fmla="*/ 100013 h 1076325"/>
              <a:gd name="connsiteX10" fmla="*/ 47625 w 871538"/>
              <a:gd name="connsiteY10" fmla="*/ 80963 h 1076325"/>
              <a:gd name="connsiteX11" fmla="*/ 28575 w 871538"/>
              <a:gd name="connsiteY11" fmla="*/ 66675 h 1076325"/>
              <a:gd name="connsiteX12" fmla="*/ 9525 w 871538"/>
              <a:gd name="connsiteY12" fmla="*/ 40481 h 1076325"/>
              <a:gd name="connsiteX13" fmla="*/ 0 w 871538"/>
              <a:gd name="connsiteY13" fmla="*/ 14288 h 1076325"/>
              <a:gd name="connsiteX14" fmla="*/ 2382 w 871538"/>
              <a:gd name="connsiteY14" fmla="*/ 2381 h 1076325"/>
              <a:gd name="connsiteX15" fmla="*/ 14288 w 871538"/>
              <a:gd name="connsiteY15" fmla="*/ 0 h 1076325"/>
              <a:gd name="connsiteX16" fmla="*/ 52388 w 871538"/>
              <a:gd name="connsiteY16" fmla="*/ 11906 h 1076325"/>
              <a:gd name="connsiteX17" fmla="*/ 133350 w 871538"/>
              <a:gd name="connsiteY17" fmla="*/ 54769 h 1076325"/>
              <a:gd name="connsiteX18" fmla="*/ 250032 w 871538"/>
              <a:gd name="connsiteY18" fmla="*/ 126206 h 1076325"/>
              <a:gd name="connsiteX19" fmla="*/ 366713 w 871538"/>
              <a:gd name="connsiteY19" fmla="*/ 200025 h 1076325"/>
              <a:gd name="connsiteX20" fmla="*/ 461963 w 871538"/>
              <a:gd name="connsiteY20" fmla="*/ 269081 h 1076325"/>
              <a:gd name="connsiteX21" fmla="*/ 516732 w 871538"/>
              <a:gd name="connsiteY21" fmla="*/ 314325 h 1076325"/>
              <a:gd name="connsiteX22" fmla="*/ 564357 w 871538"/>
              <a:gd name="connsiteY22" fmla="*/ 354806 h 1076325"/>
              <a:gd name="connsiteX23" fmla="*/ 614363 w 871538"/>
              <a:gd name="connsiteY23" fmla="*/ 404813 h 1076325"/>
              <a:gd name="connsiteX24" fmla="*/ 669132 w 871538"/>
              <a:gd name="connsiteY24" fmla="*/ 464344 h 1076325"/>
              <a:gd name="connsiteX25" fmla="*/ 709613 w 871538"/>
              <a:gd name="connsiteY25" fmla="*/ 519113 h 1076325"/>
              <a:gd name="connsiteX26" fmla="*/ 754857 w 871538"/>
              <a:gd name="connsiteY26" fmla="*/ 592931 h 1076325"/>
              <a:gd name="connsiteX27" fmla="*/ 792957 w 871538"/>
              <a:gd name="connsiteY27" fmla="*/ 659606 h 1076325"/>
              <a:gd name="connsiteX28" fmla="*/ 823913 w 871538"/>
              <a:gd name="connsiteY28" fmla="*/ 721519 h 1076325"/>
              <a:gd name="connsiteX29" fmla="*/ 840582 w 871538"/>
              <a:gd name="connsiteY29" fmla="*/ 766763 h 1076325"/>
              <a:gd name="connsiteX30" fmla="*/ 854869 w 871538"/>
              <a:gd name="connsiteY30" fmla="*/ 807244 h 1076325"/>
              <a:gd name="connsiteX31" fmla="*/ 866775 w 871538"/>
              <a:gd name="connsiteY31" fmla="*/ 854869 h 1076325"/>
              <a:gd name="connsiteX32" fmla="*/ 871538 w 871538"/>
              <a:gd name="connsiteY32" fmla="*/ 895350 h 1076325"/>
              <a:gd name="connsiteX33" fmla="*/ 871538 w 871538"/>
              <a:gd name="connsiteY33" fmla="*/ 928688 h 1076325"/>
              <a:gd name="connsiteX34" fmla="*/ 862013 w 871538"/>
              <a:gd name="connsiteY34" fmla="*/ 973931 h 1076325"/>
              <a:gd name="connsiteX35" fmla="*/ 850107 w 871538"/>
              <a:gd name="connsiteY35" fmla="*/ 1009650 h 1076325"/>
              <a:gd name="connsiteX36" fmla="*/ 831057 w 871538"/>
              <a:gd name="connsiteY36" fmla="*/ 1040606 h 1076325"/>
              <a:gd name="connsiteX37" fmla="*/ 802482 w 871538"/>
              <a:gd name="connsiteY37" fmla="*/ 1062038 h 1076325"/>
              <a:gd name="connsiteX38" fmla="*/ 778669 w 871538"/>
              <a:gd name="connsiteY38" fmla="*/ 1071563 h 1076325"/>
              <a:gd name="connsiteX39" fmla="*/ 742950 w 871538"/>
              <a:gd name="connsiteY39" fmla="*/ 1076325 h 1076325"/>
              <a:gd name="connsiteX40" fmla="*/ 707232 w 871538"/>
              <a:gd name="connsiteY40" fmla="*/ 1071563 h 1076325"/>
              <a:gd name="connsiteX41" fmla="*/ 664369 w 871538"/>
              <a:gd name="connsiteY41" fmla="*/ 1054894 h 1076325"/>
              <a:gd name="connsiteX42" fmla="*/ 635794 w 871538"/>
              <a:gd name="connsiteY42" fmla="*/ 1028700 h 1076325"/>
              <a:gd name="connsiteX43" fmla="*/ 607219 w 871538"/>
              <a:gd name="connsiteY43" fmla="*/ 990600 h 1076325"/>
              <a:gd name="connsiteX44" fmla="*/ 573882 w 871538"/>
              <a:gd name="connsiteY44" fmla="*/ 933450 h 1076325"/>
              <a:gd name="connsiteX45" fmla="*/ 552450 w 871538"/>
              <a:gd name="connsiteY45" fmla="*/ 871538 h 1076325"/>
              <a:gd name="connsiteX46" fmla="*/ 526257 w 871538"/>
              <a:gd name="connsiteY46" fmla="*/ 797719 h 1076325"/>
              <a:gd name="connsiteX47" fmla="*/ 500063 w 871538"/>
              <a:gd name="connsiteY47" fmla="*/ 719138 h 1076325"/>
              <a:gd name="connsiteX48" fmla="*/ 445294 w 871538"/>
              <a:gd name="connsiteY48" fmla="*/ 600075 h 1076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871538" h="1076325">
                <a:moveTo>
                  <a:pt x="445294" y="600075"/>
                </a:moveTo>
                <a:lnTo>
                  <a:pt x="421482" y="552450"/>
                </a:lnTo>
                <a:lnTo>
                  <a:pt x="392907" y="509588"/>
                </a:lnTo>
                <a:lnTo>
                  <a:pt x="352425" y="454819"/>
                </a:lnTo>
                <a:lnTo>
                  <a:pt x="295275" y="378619"/>
                </a:lnTo>
                <a:lnTo>
                  <a:pt x="238125" y="297656"/>
                </a:lnTo>
                <a:lnTo>
                  <a:pt x="195263" y="245269"/>
                </a:lnTo>
                <a:lnTo>
                  <a:pt x="152400" y="192881"/>
                </a:lnTo>
                <a:lnTo>
                  <a:pt x="97632" y="130969"/>
                </a:lnTo>
                <a:lnTo>
                  <a:pt x="71438" y="100013"/>
                </a:lnTo>
                <a:lnTo>
                  <a:pt x="47625" y="80963"/>
                </a:lnTo>
                <a:lnTo>
                  <a:pt x="28575" y="66675"/>
                </a:lnTo>
                <a:lnTo>
                  <a:pt x="9525" y="40481"/>
                </a:lnTo>
                <a:lnTo>
                  <a:pt x="0" y="14288"/>
                </a:lnTo>
                <a:lnTo>
                  <a:pt x="2382" y="2381"/>
                </a:lnTo>
                <a:lnTo>
                  <a:pt x="14288" y="0"/>
                </a:lnTo>
                <a:lnTo>
                  <a:pt x="52388" y="11906"/>
                </a:lnTo>
                <a:lnTo>
                  <a:pt x="133350" y="54769"/>
                </a:lnTo>
                <a:lnTo>
                  <a:pt x="250032" y="126206"/>
                </a:lnTo>
                <a:lnTo>
                  <a:pt x="366713" y="200025"/>
                </a:lnTo>
                <a:lnTo>
                  <a:pt x="461963" y="269081"/>
                </a:lnTo>
                <a:lnTo>
                  <a:pt x="516732" y="314325"/>
                </a:lnTo>
                <a:lnTo>
                  <a:pt x="564357" y="354806"/>
                </a:lnTo>
                <a:lnTo>
                  <a:pt x="614363" y="404813"/>
                </a:lnTo>
                <a:lnTo>
                  <a:pt x="669132" y="464344"/>
                </a:lnTo>
                <a:lnTo>
                  <a:pt x="709613" y="519113"/>
                </a:lnTo>
                <a:lnTo>
                  <a:pt x="754857" y="592931"/>
                </a:lnTo>
                <a:lnTo>
                  <a:pt x="792957" y="659606"/>
                </a:lnTo>
                <a:lnTo>
                  <a:pt x="823913" y="721519"/>
                </a:lnTo>
                <a:lnTo>
                  <a:pt x="840582" y="766763"/>
                </a:lnTo>
                <a:lnTo>
                  <a:pt x="854869" y="807244"/>
                </a:lnTo>
                <a:lnTo>
                  <a:pt x="866775" y="854869"/>
                </a:lnTo>
                <a:lnTo>
                  <a:pt x="871538" y="895350"/>
                </a:lnTo>
                <a:lnTo>
                  <a:pt x="871538" y="928688"/>
                </a:lnTo>
                <a:lnTo>
                  <a:pt x="862013" y="973931"/>
                </a:lnTo>
                <a:lnTo>
                  <a:pt x="850107" y="1009650"/>
                </a:lnTo>
                <a:lnTo>
                  <a:pt x="831057" y="1040606"/>
                </a:lnTo>
                <a:lnTo>
                  <a:pt x="802482" y="1062038"/>
                </a:lnTo>
                <a:lnTo>
                  <a:pt x="778669" y="1071563"/>
                </a:lnTo>
                <a:lnTo>
                  <a:pt x="742950" y="1076325"/>
                </a:lnTo>
                <a:lnTo>
                  <a:pt x="707232" y="1071563"/>
                </a:lnTo>
                <a:lnTo>
                  <a:pt x="664369" y="1054894"/>
                </a:lnTo>
                <a:lnTo>
                  <a:pt x="635794" y="1028700"/>
                </a:lnTo>
                <a:lnTo>
                  <a:pt x="607219" y="990600"/>
                </a:lnTo>
                <a:lnTo>
                  <a:pt x="573882" y="933450"/>
                </a:lnTo>
                <a:lnTo>
                  <a:pt x="552450" y="871538"/>
                </a:lnTo>
                <a:lnTo>
                  <a:pt x="526257" y="797719"/>
                </a:lnTo>
                <a:lnTo>
                  <a:pt x="500063" y="719138"/>
                </a:lnTo>
                <a:lnTo>
                  <a:pt x="445294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F4E0893-F2B2-46E4-B6CE-39B9B790C4D5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</p:grpSpPr>
        <p:sp>
          <p:nvSpPr>
            <p:cNvPr id="14" name="フリーフォーム 16">
              <a:extLst>
                <a:ext uri="{FF2B5EF4-FFF2-40B4-BE49-F238E27FC236}">
                  <a16:creationId xmlns:a16="http://schemas.microsoft.com/office/drawing/2014/main" id="{1653D76D-11BF-4954-9A47-8F387AEBE10C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22">
              <a:extLst>
                <a:ext uri="{FF2B5EF4-FFF2-40B4-BE49-F238E27FC236}">
                  <a16:creationId xmlns:a16="http://schemas.microsoft.com/office/drawing/2014/main" id="{C9906AD1-8223-4EF9-B50C-1830D5544098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9" name="フリーフォーム 17">
              <a:extLst>
                <a:ext uri="{FF2B5EF4-FFF2-40B4-BE49-F238E27FC236}">
                  <a16:creationId xmlns:a16="http://schemas.microsoft.com/office/drawing/2014/main" id="{3CA09503-8551-4ECE-A578-33639AD3349A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CE64BCE0-C81E-4430-AA30-1522A00DD623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9" name="フリーフォーム 19">
              <a:extLst>
                <a:ext uri="{FF2B5EF4-FFF2-40B4-BE49-F238E27FC236}">
                  <a16:creationId xmlns:a16="http://schemas.microsoft.com/office/drawing/2014/main" id="{C2F061D9-A143-46FE-BF27-0CD8E8B7EE9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21">
              <a:extLst>
                <a:ext uri="{FF2B5EF4-FFF2-40B4-BE49-F238E27FC236}">
                  <a16:creationId xmlns:a16="http://schemas.microsoft.com/office/drawing/2014/main" id="{8F79BDAD-0DDA-41C5-A7C5-3EE13CD15388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23">
              <a:extLst>
                <a:ext uri="{FF2B5EF4-FFF2-40B4-BE49-F238E27FC236}">
                  <a16:creationId xmlns:a16="http://schemas.microsoft.com/office/drawing/2014/main" id="{B385FBB3-6BF2-4019-9C35-43C972556C60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24">
              <a:extLst>
                <a:ext uri="{FF2B5EF4-FFF2-40B4-BE49-F238E27FC236}">
                  <a16:creationId xmlns:a16="http://schemas.microsoft.com/office/drawing/2014/main" id="{99CC6A28-BE5B-418C-9A53-4B9818CBA4F7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7E7BA06A-3AFA-45DC-BF19-F4ACB94D0AA4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26">
              <a:extLst>
                <a:ext uri="{FF2B5EF4-FFF2-40B4-BE49-F238E27FC236}">
                  <a16:creationId xmlns:a16="http://schemas.microsoft.com/office/drawing/2014/main" id="{9486F2CB-71C3-427F-9C63-80C1E9312238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27">
              <a:extLst>
                <a:ext uri="{FF2B5EF4-FFF2-40B4-BE49-F238E27FC236}">
                  <a16:creationId xmlns:a16="http://schemas.microsoft.com/office/drawing/2014/main" id="{1D06189F-EA40-46B2-8D43-EAB7556B8AB9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2DC8A994-A8A9-43AD-A07F-703529A1D75C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49" name="フリーフォーム 16">
              <a:extLst>
                <a:ext uri="{FF2B5EF4-FFF2-40B4-BE49-F238E27FC236}">
                  <a16:creationId xmlns:a16="http://schemas.microsoft.com/office/drawing/2014/main" id="{E2BC88A7-77E7-4CDB-BEAF-5A682399A1ED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0" name="フリーフォーム 22">
              <a:extLst>
                <a:ext uri="{FF2B5EF4-FFF2-40B4-BE49-F238E27FC236}">
                  <a16:creationId xmlns:a16="http://schemas.microsoft.com/office/drawing/2014/main" id="{8E9E6616-4A0A-42CD-B3D9-10CCE680A844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1" name="フリーフォーム 17">
              <a:extLst>
                <a:ext uri="{FF2B5EF4-FFF2-40B4-BE49-F238E27FC236}">
                  <a16:creationId xmlns:a16="http://schemas.microsoft.com/office/drawing/2014/main" id="{4B32BE50-360D-4BDE-9F5E-B2E2A407B6F0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4A3DC79D-85C2-4F81-94BE-C0DF011D2C7C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3" name="フリーフォーム 19">
              <a:extLst>
                <a:ext uri="{FF2B5EF4-FFF2-40B4-BE49-F238E27FC236}">
                  <a16:creationId xmlns:a16="http://schemas.microsoft.com/office/drawing/2014/main" id="{9B865238-54A0-4443-A193-A42903064729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4" name="フリーフォーム 21">
              <a:extLst>
                <a:ext uri="{FF2B5EF4-FFF2-40B4-BE49-F238E27FC236}">
                  <a16:creationId xmlns:a16="http://schemas.microsoft.com/office/drawing/2014/main" id="{CF3B3DD4-0B0A-464D-B3BD-0D2FBE820964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5" name="フリーフォーム 23">
              <a:extLst>
                <a:ext uri="{FF2B5EF4-FFF2-40B4-BE49-F238E27FC236}">
                  <a16:creationId xmlns:a16="http://schemas.microsoft.com/office/drawing/2014/main" id="{47526C72-4C38-4DB6-B476-44A25B26E0FA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6" name="フリーフォーム 24">
              <a:extLst>
                <a:ext uri="{FF2B5EF4-FFF2-40B4-BE49-F238E27FC236}">
                  <a16:creationId xmlns:a16="http://schemas.microsoft.com/office/drawing/2014/main" id="{7EE1EEC2-ED24-455D-B5DF-9BF2F68A5799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7" name="フリーフォーム 25">
              <a:extLst>
                <a:ext uri="{FF2B5EF4-FFF2-40B4-BE49-F238E27FC236}">
                  <a16:creationId xmlns:a16="http://schemas.microsoft.com/office/drawing/2014/main" id="{7C797156-E4BF-4CB0-8BCE-F6D21D058A3F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8" name="フリーフォーム 26">
              <a:extLst>
                <a:ext uri="{FF2B5EF4-FFF2-40B4-BE49-F238E27FC236}">
                  <a16:creationId xmlns:a16="http://schemas.microsoft.com/office/drawing/2014/main" id="{785DAAE4-FC3E-422F-BA23-7FBE6236E2BB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9" name="フリーフォーム 27">
              <a:extLst>
                <a:ext uri="{FF2B5EF4-FFF2-40B4-BE49-F238E27FC236}">
                  <a16:creationId xmlns:a16="http://schemas.microsoft.com/office/drawing/2014/main" id="{AB07DAB7-9BEF-4526-886E-216912EE9D58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266757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3" grpId="0" animBg="1"/>
      <p:bldP spid="18" grpId="0" animBg="1"/>
      <p:bldP spid="15" grpId="0" animBg="1"/>
      <p:bldP spid="20" grpId="0" animBg="1"/>
      <p:bldP spid="22" grpId="0" animBg="1"/>
      <p:bldP spid="24" grpId="0" animBg="1"/>
      <p:bldP spid="25" grpId="0" animBg="1"/>
      <p:bldP spid="26" grpId="0" animBg="1"/>
      <p:bldP spid="27" grpId="0" animBg="1"/>
      <p:bldP spid="28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4EEAAB3E-FF28-43D1-A9CA-E2312861AF63}"/>
              </a:ext>
            </a:extLst>
          </p:cNvPr>
          <p:cNvGrpSpPr/>
          <p:nvPr/>
        </p:nvGrpSpPr>
        <p:grpSpPr>
          <a:xfrm>
            <a:off x="3743326" y="1643064"/>
            <a:ext cx="4665663" cy="4222750"/>
            <a:chOff x="3743326" y="1643064"/>
            <a:chExt cx="4665663" cy="4222750"/>
          </a:xfrm>
          <a:solidFill>
            <a:schemeClr val="tx1"/>
          </a:solidFill>
        </p:grpSpPr>
        <p:sp>
          <p:nvSpPr>
            <p:cNvPr id="3" name="フリーフォーム 16">
              <a:extLst>
                <a:ext uri="{FF2B5EF4-FFF2-40B4-BE49-F238E27FC236}">
                  <a16:creationId xmlns:a16="http://schemas.microsoft.com/office/drawing/2014/main" id="{E8337B2F-003F-4CA5-957A-037D690FCA1B}"/>
                </a:ext>
              </a:extLst>
            </p:cNvPr>
            <p:cNvSpPr/>
            <p:nvPr/>
          </p:nvSpPr>
          <p:spPr>
            <a:xfrm>
              <a:off x="3848102" y="1685925"/>
              <a:ext cx="1731963" cy="1847850"/>
            </a:xfrm>
            <a:custGeom>
              <a:avLst/>
              <a:gdLst>
                <a:gd name="connsiteX0" fmla="*/ 1131094 w 1731169"/>
                <a:gd name="connsiteY0" fmla="*/ 602456 h 1847850"/>
                <a:gd name="connsiteX1" fmla="*/ 1173956 w 1731169"/>
                <a:gd name="connsiteY1" fmla="*/ 535781 h 1847850"/>
                <a:gd name="connsiteX2" fmla="*/ 1207294 w 1731169"/>
                <a:gd name="connsiteY2" fmla="*/ 481013 h 1847850"/>
                <a:gd name="connsiteX3" fmla="*/ 1238250 w 1731169"/>
                <a:gd name="connsiteY3" fmla="*/ 428625 h 1847850"/>
                <a:gd name="connsiteX4" fmla="*/ 1262063 w 1731169"/>
                <a:gd name="connsiteY4" fmla="*/ 383381 h 1847850"/>
                <a:gd name="connsiteX5" fmla="*/ 1281113 w 1731169"/>
                <a:gd name="connsiteY5" fmla="*/ 347663 h 1847850"/>
                <a:gd name="connsiteX6" fmla="*/ 1300163 w 1731169"/>
                <a:gd name="connsiteY6" fmla="*/ 302419 h 1847850"/>
                <a:gd name="connsiteX7" fmla="*/ 1316831 w 1731169"/>
                <a:gd name="connsiteY7" fmla="*/ 254794 h 1847850"/>
                <a:gd name="connsiteX8" fmla="*/ 1323975 w 1731169"/>
                <a:gd name="connsiteY8" fmla="*/ 221456 h 1847850"/>
                <a:gd name="connsiteX9" fmla="*/ 1326356 w 1731169"/>
                <a:gd name="connsiteY9" fmla="*/ 202406 h 1847850"/>
                <a:gd name="connsiteX10" fmla="*/ 1323975 w 1731169"/>
                <a:gd name="connsiteY10" fmla="*/ 180975 h 1847850"/>
                <a:gd name="connsiteX11" fmla="*/ 1314450 w 1731169"/>
                <a:gd name="connsiteY11" fmla="*/ 157163 h 1847850"/>
                <a:gd name="connsiteX12" fmla="*/ 1302544 w 1731169"/>
                <a:gd name="connsiteY12" fmla="*/ 138113 h 1847850"/>
                <a:gd name="connsiteX13" fmla="*/ 1283494 w 1731169"/>
                <a:gd name="connsiteY13" fmla="*/ 119063 h 1847850"/>
                <a:gd name="connsiteX14" fmla="*/ 1262063 w 1731169"/>
                <a:gd name="connsiteY14" fmla="*/ 102394 h 1847850"/>
                <a:gd name="connsiteX15" fmla="*/ 1235869 w 1731169"/>
                <a:gd name="connsiteY15" fmla="*/ 85725 h 1847850"/>
                <a:gd name="connsiteX16" fmla="*/ 1209675 w 1731169"/>
                <a:gd name="connsiteY16" fmla="*/ 64294 h 1847850"/>
                <a:gd name="connsiteX17" fmla="*/ 1190625 w 1731169"/>
                <a:gd name="connsiteY17" fmla="*/ 42863 h 1847850"/>
                <a:gd name="connsiteX18" fmla="*/ 1183481 w 1731169"/>
                <a:gd name="connsiteY18" fmla="*/ 19050 h 1847850"/>
                <a:gd name="connsiteX19" fmla="*/ 1193006 w 1731169"/>
                <a:gd name="connsiteY19" fmla="*/ 4763 h 1847850"/>
                <a:gd name="connsiteX20" fmla="*/ 1226344 w 1731169"/>
                <a:gd name="connsiteY20" fmla="*/ 0 h 1847850"/>
                <a:gd name="connsiteX21" fmla="*/ 1271588 w 1731169"/>
                <a:gd name="connsiteY21" fmla="*/ 2381 h 1847850"/>
                <a:gd name="connsiteX22" fmla="*/ 1331119 w 1731169"/>
                <a:gd name="connsiteY22" fmla="*/ 11906 h 1847850"/>
                <a:gd name="connsiteX23" fmla="*/ 1381125 w 1731169"/>
                <a:gd name="connsiteY23" fmla="*/ 23813 h 1847850"/>
                <a:gd name="connsiteX24" fmla="*/ 1433513 w 1731169"/>
                <a:gd name="connsiteY24" fmla="*/ 42863 h 1847850"/>
                <a:gd name="connsiteX25" fmla="*/ 1478756 w 1731169"/>
                <a:gd name="connsiteY25" fmla="*/ 66675 h 1847850"/>
                <a:gd name="connsiteX26" fmla="*/ 1528763 w 1731169"/>
                <a:gd name="connsiteY26" fmla="*/ 97631 h 1847850"/>
                <a:gd name="connsiteX27" fmla="*/ 1583531 w 1731169"/>
                <a:gd name="connsiteY27" fmla="*/ 133350 h 1847850"/>
                <a:gd name="connsiteX28" fmla="*/ 1633538 w 1731169"/>
                <a:gd name="connsiteY28" fmla="*/ 173831 h 1847850"/>
                <a:gd name="connsiteX29" fmla="*/ 1678781 w 1731169"/>
                <a:gd name="connsiteY29" fmla="*/ 211931 h 1847850"/>
                <a:gd name="connsiteX30" fmla="*/ 1709738 w 1731169"/>
                <a:gd name="connsiteY30" fmla="*/ 240506 h 1847850"/>
                <a:gd name="connsiteX31" fmla="*/ 1724025 w 1731169"/>
                <a:gd name="connsiteY31" fmla="*/ 261938 h 1847850"/>
                <a:gd name="connsiteX32" fmla="*/ 1731169 w 1731169"/>
                <a:gd name="connsiteY32" fmla="*/ 283369 h 1847850"/>
                <a:gd name="connsiteX33" fmla="*/ 1731169 w 1731169"/>
                <a:gd name="connsiteY33" fmla="*/ 302419 h 1847850"/>
                <a:gd name="connsiteX34" fmla="*/ 1721644 w 1731169"/>
                <a:gd name="connsiteY34" fmla="*/ 319088 h 1847850"/>
                <a:gd name="connsiteX35" fmla="*/ 1700213 w 1731169"/>
                <a:gd name="connsiteY35" fmla="*/ 333375 h 1847850"/>
                <a:gd name="connsiteX36" fmla="*/ 1681163 w 1731169"/>
                <a:gd name="connsiteY36" fmla="*/ 340519 h 1847850"/>
                <a:gd name="connsiteX37" fmla="*/ 1600200 w 1731169"/>
                <a:gd name="connsiteY37" fmla="*/ 419100 h 1847850"/>
                <a:gd name="connsiteX38" fmla="*/ 1569244 w 1731169"/>
                <a:gd name="connsiteY38" fmla="*/ 450056 h 1847850"/>
                <a:gd name="connsiteX39" fmla="*/ 1533525 w 1731169"/>
                <a:gd name="connsiteY39" fmla="*/ 504825 h 1847850"/>
                <a:gd name="connsiteX40" fmla="*/ 1481138 w 1731169"/>
                <a:gd name="connsiteY40" fmla="*/ 585788 h 1847850"/>
                <a:gd name="connsiteX41" fmla="*/ 1431131 w 1731169"/>
                <a:gd name="connsiteY41" fmla="*/ 657225 h 1847850"/>
                <a:gd name="connsiteX42" fmla="*/ 1376363 w 1731169"/>
                <a:gd name="connsiteY42" fmla="*/ 731044 h 1847850"/>
                <a:gd name="connsiteX43" fmla="*/ 1297781 w 1731169"/>
                <a:gd name="connsiteY43" fmla="*/ 823913 h 1847850"/>
                <a:gd name="connsiteX44" fmla="*/ 1214438 w 1731169"/>
                <a:gd name="connsiteY44" fmla="*/ 916781 h 1847850"/>
                <a:gd name="connsiteX45" fmla="*/ 1150144 w 1731169"/>
                <a:gd name="connsiteY45" fmla="*/ 978694 h 1847850"/>
                <a:gd name="connsiteX46" fmla="*/ 1012031 w 1731169"/>
                <a:gd name="connsiteY46" fmla="*/ 1121569 h 1847850"/>
                <a:gd name="connsiteX47" fmla="*/ 857250 w 1731169"/>
                <a:gd name="connsiteY47" fmla="*/ 1264444 h 1847850"/>
                <a:gd name="connsiteX48" fmla="*/ 735806 w 1731169"/>
                <a:gd name="connsiteY48" fmla="*/ 1369219 h 1847850"/>
                <a:gd name="connsiteX49" fmla="*/ 614363 w 1731169"/>
                <a:gd name="connsiteY49" fmla="*/ 1464469 h 1847850"/>
                <a:gd name="connsiteX50" fmla="*/ 490538 w 1731169"/>
                <a:gd name="connsiteY50" fmla="*/ 1554956 h 1847850"/>
                <a:gd name="connsiteX51" fmla="*/ 388144 w 1731169"/>
                <a:gd name="connsiteY51" fmla="*/ 1628775 h 1847850"/>
                <a:gd name="connsiteX52" fmla="*/ 242888 w 1731169"/>
                <a:gd name="connsiteY52" fmla="*/ 1726406 h 1847850"/>
                <a:gd name="connsiteX53" fmla="*/ 130969 w 1731169"/>
                <a:gd name="connsiteY53" fmla="*/ 1797844 h 1847850"/>
                <a:gd name="connsiteX54" fmla="*/ 83344 w 1731169"/>
                <a:gd name="connsiteY54" fmla="*/ 1828800 h 1847850"/>
                <a:gd name="connsiteX55" fmla="*/ 54769 w 1731169"/>
                <a:gd name="connsiteY55" fmla="*/ 1840706 h 1847850"/>
                <a:gd name="connsiteX56" fmla="*/ 26194 w 1731169"/>
                <a:gd name="connsiteY56" fmla="*/ 1847850 h 1847850"/>
                <a:gd name="connsiteX57" fmla="*/ 4763 w 1731169"/>
                <a:gd name="connsiteY57" fmla="*/ 1847850 h 1847850"/>
                <a:gd name="connsiteX58" fmla="*/ 0 w 1731169"/>
                <a:gd name="connsiteY58" fmla="*/ 1843088 h 1847850"/>
                <a:gd name="connsiteX59" fmla="*/ 0 w 1731169"/>
                <a:gd name="connsiteY59" fmla="*/ 1828800 h 1847850"/>
                <a:gd name="connsiteX60" fmla="*/ 7144 w 1731169"/>
                <a:gd name="connsiteY60" fmla="*/ 1812131 h 1847850"/>
                <a:gd name="connsiteX61" fmla="*/ 40481 w 1731169"/>
                <a:gd name="connsiteY61" fmla="*/ 1781175 h 1847850"/>
                <a:gd name="connsiteX62" fmla="*/ 147638 w 1731169"/>
                <a:gd name="connsiteY62" fmla="*/ 1695450 h 1847850"/>
                <a:gd name="connsiteX63" fmla="*/ 245269 w 1731169"/>
                <a:gd name="connsiteY63" fmla="*/ 1616869 h 1847850"/>
                <a:gd name="connsiteX64" fmla="*/ 378619 w 1731169"/>
                <a:gd name="connsiteY64" fmla="*/ 1502569 h 1847850"/>
                <a:gd name="connsiteX65" fmla="*/ 452438 w 1731169"/>
                <a:gd name="connsiteY65" fmla="*/ 1433513 h 1847850"/>
                <a:gd name="connsiteX66" fmla="*/ 511969 w 1731169"/>
                <a:gd name="connsiteY66" fmla="*/ 1371600 h 1847850"/>
                <a:gd name="connsiteX67" fmla="*/ 571500 w 1731169"/>
                <a:gd name="connsiteY67" fmla="*/ 1304925 h 1847850"/>
                <a:gd name="connsiteX68" fmla="*/ 688181 w 1731169"/>
                <a:gd name="connsiteY68" fmla="*/ 1169194 h 1847850"/>
                <a:gd name="connsiteX69" fmla="*/ 828675 w 1731169"/>
                <a:gd name="connsiteY69" fmla="*/ 1007269 h 1847850"/>
                <a:gd name="connsiteX70" fmla="*/ 919163 w 1731169"/>
                <a:gd name="connsiteY70" fmla="*/ 897731 h 1847850"/>
                <a:gd name="connsiteX71" fmla="*/ 1052513 w 1731169"/>
                <a:gd name="connsiteY71" fmla="*/ 716756 h 1847850"/>
                <a:gd name="connsiteX72" fmla="*/ 1131094 w 1731169"/>
                <a:gd name="connsiteY72" fmla="*/ 602456 h 184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1731169" h="1847850">
                  <a:moveTo>
                    <a:pt x="1131094" y="602456"/>
                  </a:moveTo>
                  <a:lnTo>
                    <a:pt x="1173956" y="535781"/>
                  </a:lnTo>
                  <a:lnTo>
                    <a:pt x="1207294" y="481013"/>
                  </a:lnTo>
                  <a:lnTo>
                    <a:pt x="1238250" y="428625"/>
                  </a:lnTo>
                  <a:lnTo>
                    <a:pt x="1262063" y="383381"/>
                  </a:lnTo>
                  <a:lnTo>
                    <a:pt x="1281113" y="347663"/>
                  </a:lnTo>
                  <a:lnTo>
                    <a:pt x="1300163" y="302419"/>
                  </a:lnTo>
                  <a:lnTo>
                    <a:pt x="1316831" y="254794"/>
                  </a:lnTo>
                  <a:lnTo>
                    <a:pt x="1323975" y="221456"/>
                  </a:lnTo>
                  <a:lnTo>
                    <a:pt x="1326356" y="202406"/>
                  </a:lnTo>
                  <a:lnTo>
                    <a:pt x="1323975" y="180975"/>
                  </a:lnTo>
                  <a:lnTo>
                    <a:pt x="1314450" y="157163"/>
                  </a:lnTo>
                  <a:lnTo>
                    <a:pt x="1302544" y="138113"/>
                  </a:lnTo>
                  <a:lnTo>
                    <a:pt x="1283494" y="119063"/>
                  </a:lnTo>
                  <a:lnTo>
                    <a:pt x="1262063" y="102394"/>
                  </a:lnTo>
                  <a:lnTo>
                    <a:pt x="1235869" y="85725"/>
                  </a:lnTo>
                  <a:lnTo>
                    <a:pt x="1209675" y="64294"/>
                  </a:lnTo>
                  <a:lnTo>
                    <a:pt x="1190625" y="42863"/>
                  </a:lnTo>
                  <a:lnTo>
                    <a:pt x="1183481" y="19050"/>
                  </a:lnTo>
                  <a:lnTo>
                    <a:pt x="1193006" y="4763"/>
                  </a:lnTo>
                  <a:lnTo>
                    <a:pt x="1226344" y="0"/>
                  </a:lnTo>
                  <a:lnTo>
                    <a:pt x="1271588" y="2381"/>
                  </a:lnTo>
                  <a:lnTo>
                    <a:pt x="1331119" y="11906"/>
                  </a:lnTo>
                  <a:lnTo>
                    <a:pt x="1381125" y="23813"/>
                  </a:lnTo>
                  <a:lnTo>
                    <a:pt x="1433513" y="42863"/>
                  </a:lnTo>
                  <a:lnTo>
                    <a:pt x="1478756" y="66675"/>
                  </a:lnTo>
                  <a:lnTo>
                    <a:pt x="1528763" y="97631"/>
                  </a:lnTo>
                  <a:lnTo>
                    <a:pt x="1583531" y="133350"/>
                  </a:lnTo>
                  <a:lnTo>
                    <a:pt x="1633538" y="173831"/>
                  </a:lnTo>
                  <a:lnTo>
                    <a:pt x="1678781" y="211931"/>
                  </a:lnTo>
                  <a:lnTo>
                    <a:pt x="1709738" y="240506"/>
                  </a:lnTo>
                  <a:lnTo>
                    <a:pt x="1724025" y="261938"/>
                  </a:lnTo>
                  <a:lnTo>
                    <a:pt x="1731169" y="283369"/>
                  </a:lnTo>
                  <a:lnTo>
                    <a:pt x="1731169" y="302419"/>
                  </a:lnTo>
                  <a:lnTo>
                    <a:pt x="1721644" y="319088"/>
                  </a:lnTo>
                  <a:lnTo>
                    <a:pt x="1700213" y="333375"/>
                  </a:lnTo>
                  <a:lnTo>
                    <a:pt x="1681163" y="340519"/>
                  </a:lnTo>
                  <a:lnTo>
                    <a:pt x="1600200" y="419100"/>
                  </a:lnTo>
                  <a:lnTo>
                    <a:pt x="1569244" y="450056"/>
                  </a:lnTo>
                  <a:lnTo>
                    <a:pt x="1533525" y="504825"/>
                  </a:lnTo>
                  <a:lnTo>
                    <a:pt x="1481138" y="585788"/>
                  </a:lnTo>
                  <a:lnTo>
                    <a:pt x="1431131" y="657225"/>
                  </a:lnTo>
                  <a:lnTo>
                    <a:pt x="1376363" y="731044"/>
                  </a:lnTo>
                  <a:lnTo>
                    <a:pt x="1297781" y="823913"/>
                  </a:lnTo>
                  <a:lnTo>
                    <a:pt x="1214438" y="916781"/>
                  </a:lnTo>
                  <a:lnTo>
                    <a:pt x="1150144" y="978694"/>
                  </a:lnTo>
                  <a:lnTo>
                    <a:pt x="1012031" y="1121569"/>
                  </a:lnTo>
                  <a:lnTo>
                    <a:pt x="857250" y="1264444"/>
                  </a:lnTo>
                  <a:lnTo>
                    <a:pt x="735806" y="1369219"/>
                  </a:lnTo>
                  <a:lnTo>
                    <a:pt x="614363" y="1464469"/>
                  </a:lnTo>
                  <a:lnTo>
                    <a:pt x="490538" y="1554956"/>
                  </a:lnTo>
                  <a:lnTo>
                    <a:pt x="388144" y="1628775"/>
                  </a:lnTo>
                  <a:lnTo>
                    <a:pt x="242888" y="1726406"/>
                  </a:lnTo>
                  <a:lnTo>
                    <a:pt x="130969" y="1797844"/>
                  </a:lnTo>
                  <a:lnTo>
                    <a:pt x="83344" y="1828800"/>
                  </a:lnTo>
                  <a:lnTo>
                    <a:pt x="54769" y="1840706"/>
                  </a:lnTo>
                  <a:lnTo>
                    <a:pt x="26194" y="1847850"/>
                  </a:lnTo>
                  <a:lnTo>
                    <a:pt x="4763" y="1847850"/>
                  </a:lnTo>
                  <a:lnTo>
                    <a:pt x="0" y="1843088"/>
                  </a:lnTo>
                  <a:lnTo>
                    <a:pt x="0" y="1828800"/>
                  </a:lnTo>
                  <a:lnTo>
                    <a:pt x="7144" y="1812131"/>
                  </a:lnTo>
                  <a:lnTo>
                    <a:pt x="40481" y="1781175"/>
                  </a:lnTo>
                  <a:lnTo>
                    <a:pt x="147638" y="1695450"/>
                  </a:lnTo>
                  <a:lnTo>
                    <a:pt x="245269" y="1616869"/>
                  </a:lnTo>
                  <a:lnTo>
                    <a:pt x="378619" y="1502569"/>
                  </a:lnTo>
                  <a:lnTo>
                    <a:pt x="452438" y="1433513"/>
                  </a:lnTo>
                  <a:lnTo>
                    <a:pt x="511969" y="1371600"/>
                  </a:lnTo>
                  <a:lnTo>
                    <a:pt x="571500" y="1304925"/>
                  </a:lnTo>
                  <a:lnTo>
                    <a:pt x="688181" y="1169194"/>
                  </a:lnTo>
                  <a:lnTo>
                    <a:pt x="828675" y="1007269"/>
                  </a:lnTo>
                  <a:lnTo>
                    <a:pt x="919163" y="897731"/>
                  </a:lnTo>
                  <a:lnTo>
                    <a:pt x="1052513" y="716756"/>
                  </a:lnTo>
                  <a:lnTo>
                    <a:pt x="1131094" y="6024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22">
              <a:extLst>
                <a:ext uri="{FF2B5EF4-FFF2-40B4-BE49-F238E27FC236}">
                  <a16:creationId xmlns:a16="http://schemas.microsoft.com/office/drawing/2014/main" id="{AAE9FDD6-C204-45A7-943F-7019CC7D1D85}"/>
                </a:ext>
              </a:extLst>
            </p:cNvPr>
            <p:cNvSpPr/>
            <p:nvPr/>
          </p:nvSpPr>
          <p:spPr>
            <a:xfrm>
              <a:off x="5646739" y="2933700"/>
              <a:ext cx="555625" cy="1455738"/>
            </a:xfrm>
            <a:custGeom>
              <a:avLst/>
              <a:gdLst>
                <a:gd name="connsiteX0" fmla="*/ 492919 w 557212"/>
                <a:gd name="connsiteY0" fmla="*/ 600075 h 1454944"/>
                <a:gd name="connsiteX1" fmla="*/ 461962 w 557212"/>
                <a:gd name="connsiteY1" fmla="*/ 309563 h 1454944"/>
                <a:gd name="connsiteX2" fmla="*/ 419100 w 557212"/>
                <a:gd name="connsiteY2" fmla="*/ 204788 h 1454944"/>
                <a:gd name="connsiteX3" fmla="*/ 392906 w 557212"/>
                <a:gd name="connsiteY3" fmla="*/ 173831 h 1454944"/>
                <a:gd name="connsiteX4" fmla="*/ 352425 w 557212"/>
                <a:gd name="connsiteY4" fmla="*/ 135731 h 1454944"/>
                <a:gd name="connsiteX5" fmla="*/ 311944 w 557212"/>
                <a:gd name="connsiteY5" fmla="*/ 104775 h 1454944"/>
                <a:gd name="connsiteX6" fmla="*/ 264319 w 557212"/>
                <a:gd name="connsiteY6" fmla="*/ 73819 h 1454944"/>
                <a:gd name="connsiteX7" fmla="*/ 226219 w 557212"/>
                <a:gd name="connsiteY7" fmla="*/ 52388 h 1454944"/>
                <a:gd name="connsiteX8" fmla="*/ 159544 w 557212"/>
                <a:gd name="connsiteY8" fmla="*/ 23813 h 1454944"/>
                <a:gd name="connsiteX9" fmla="*/ 109537 w 557212"/>
                <a:gd name="connsiteY9" fmla="*/ 9525 h 1454944"/>
                <a:gd name="connsiteX10" fmla="*/ 71437 w 557212"/>
                <a:gd name="connsiteY10" fmla="*/ 2381 h 1454944"/>
                <a:gd name="connsiteX11" fmla="*/ 35719 w 557212"/>
                <a:gd name="connsiteY11" fmla="*/ 0 h 1454944"/>
                <a:gd name="connsiteX12" fmla="*/ 19050 w 557212"/>
                <a:gd name="connsiteY12" fmla="*/ 2381 h 1454944"/>
                <a:gd name="connsiteX13" fmla="*/ 2381 w 557212"/>
                <a:gd name="connsiteY13" fmla="*/ 9525 h 1454944"/>
                <a:gd name="connsiteX14" fmla="*/ 0 w 557212"/>
                <a:gd name="connsiteY14" fmla="*/ 23813 h 1454944"/>
                <a:gd name="connsiteX15" fmla="*/ 16669 w 557212"/>
                <a:gd name="connsiteY15" fmla="*/ 50006 h 1454944"/>
                <a:gd name="connsiteX16" fmla="*/ 45244 w 557212"/>
                <a:gd name="connsiteY16" fmla="*/ 78581 h 1454944"/>
                <a:gd name="connsiteX17" fmla="*/ 64294 w 557212"/>
                <a:gd name="connsiteY17" fmla="*/ 92869 h 1454944"/>
                <a:gd name="connsiteX18" fmla="*/ 97631 w 557212"/>
                <a:gd name="connsiteY18" fmla="*/ 109538 h 1454944"/>
                <a:gd name="connsiteX19" fmla="*/ 119062 w 557212"/>
                <a:gd name="connsiteY19" fmla="*/ 123825 h 1454944"/>
                <a:gd name="connsiteX20" fmla="*/ 150019 w 557212"/>
                <a:gd name="connsiteY20" fmla="*/ 154781 h 1454944"/>
                <a:gd name="connsiteX21" fmla="*/ 173831 w 557212"/>
                <a:gd name="connsiteY21" fmla="*/ 188119 h 1454944"/>
                <a:gd name="connsiteX22" fmla="*/ 200025 w 557212"/>
                <a:gd name="connsiteY22" fmla="*/ 235744 h 1454944"/>
                <a:gd name="connsiteX23" fmla="*/ 223837 w 557212"/>
                <a:gd name="connsiteY23" fmla="*/ 295275 h 1454944"/>
                <a:gd name="connsiteX24" fmla="*/ 245269 w 557212"/>
                <a:gd name="connsiteY24" fmla="*/ 371475 h 1454944"/>
                <a:gd name="connsiteX25" fmla="*/ 261937 w 557212"/>
                <a:gd name="connsiteY25" fmla="*/ 450056 h 1454944"/>
                <a:gd name="connsiteX26" fmla="*/ 269081 w 557212"/>
                <a:gd name="connsiteY26" fmla="*/ 521494 h 1454944"/>
                <a:gd name="connsiteX27" fmla="*/ 278606 w 557212"/>
                <a:gd name="connsiteY27" fmla="*/ 657225 h 1454944"/>
                <a:gd name="connsiteX28" fmla="*/ 283369 w 557212"/>
                <a:gd name="connsiteY28" fmla="*/ 757238 h 1454944"/>
                <a:gd name="connsiteX29" fmla="*/ 285750 w 557212"/>
                <a:gd name="connsiteY29" fmla="*/ 873919 h 1454944"/>
                <a:gd name="connsiteX30" fmla="*/ 285750 w 557212"/>
                <a:gd name="connsiteY30" fmla="*/ 940594 h 1454944"/>
                <a:gd name="connsiteX31" fmla="*/ 288131 w 557212"/>
                <a:gd name="connsiteY31" fmla="*/ 1009650 h 1454944"/>
                <a:gd name="connsiteX32" fmla="*/ 288131 w 557212"/>
                <a:gd name="connsiteY32" fmla="*/ 1062038 h 1454944"/>
                <a:gd name="connsiteX33" fmla="*/ 295275 w 557212"/>
                <a:gd name="connsiteY33" fmla="*/ 1121569 h 1454944"/>
                <a:gd name="connsiteX34" fmla="*/ 309562 w 557212"/>
                <a:gd name="connsiteY34" fmla="*/ 1183481 h 1454944"/>
                <a:gd name="connsiteX35" fmla="*/ 326231 w 557212"/>
                <a:gd name="connsiteY35" fmla="*/ 1238250 h 1454944"/>
                <a:gd name="connsiteX36" fmla="*/ 350044 w 557212"/>
                <a:gd name="connsiteY36" fmla="*/ 1295400 h 1454944"/>
                <a:gd name="connsiteX37" fmla="*/ 371475 w 557212"/>
                <a:gd name="connsiteY37" fmla="*/ 1335881 h 1454944"/>
                <a:gd name="connsiteX38" fmla="*/ 400050 w 557212"/>
                <a:gd name="connsiteY38" fmla="*/ 1383506 h 1454944"/>
                <a:gd name="connsiteX39" fmla="*/ 431006 w 557212"/>
                <a:gd name="connsiteY39" fmla="*/ 1421606 h 1454944"/>
                <a:gd name="connsiteX40" fmla="*/ 457200 w 557212"/>
                <a:gd name="connsiteY40" fmla="*/ 1445419 h 1454944"/>
                <a:gd name="connsiteX41" fmla="*/ 476250 w 557212"/>
                <a:gd name="connsiteY41" fmla="*/ 1454944 h 1454944"/>
                <a:gd name="connsiteX42" fmla="*/ 488156 w 557212"/>
                <a:gd name="connsiteY42" fmla="*/ 1454944 h 1454944"/>
                <a:gd name="connsiteX43" fmla="*/ 504825 w 557212"/>
                <a:gd name="connsiteY43" fmla="*/ 1447800 h 1454944"/>
                <a:gd name="connsiteX44" fmla="*/ 519112 w 557212"/>
                <a:gd name="connsiteY44" fmla="*/ 1431131 h 1454944"/>
                <a:gd name="connsiteX45" fmla="*/ 533400 w 557212"/>
                <a:gd name="connsiteY45" fmla="*/ 1409700 h 1454944"/>
                <a:gd name="connsiteX46" fmla="*/ 547687 w 557212"/>
                <a:gd name="connsiteY46" fmla="*/ 1373981 h 1454944"/>
                <a:gd name="connsiteX47" fmla="*/ 554831 w 557212"/>
                <a:gd name="connsiteY47" fmla="*/ 1331119 h 1454944"/>
                <a:gd name="connsiteX48" fmla="*/ 557212 w 557212"/>
                <a:gd name="connsiteY48" fmla="*/ 1188244 h 1454944"/>
                <a:gd name="connsiteX49" fmla="*/ 526256 w 557212"/>
                <a:gd name="connsiteY49" fmla="*/ 928688 h 1454944"/>
                <a:gd name="connsiteX50" fmla="*/ 492919 w 557212"/>
                <a:gd name="connsiteY50" fmla="*/ 600075 h 1454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57212" h="1454944">
                  <a:moveTo>
                    <a:pt x="492919" y="600075"/>
                  </a:moveTo>
                  <a:lnTo>
                    <a:pt x="461962" y="309563"/>
                  </a:lnTo>
                  <a:lnTo>
                    <a:pt x="419100" y="204788"/>
                  </a:lnTo>
                  <a:lnTo>
                    <a:pt x="392906" y="173831"/>
                  </a:lnTo>
                  <a:lnTo>
                    <a:pt x="352425" y="135731"/>
                  </a:lnTo>
                  <a:lnTo>
                    <a:pt x="311944" y="104775"/>
                  </a:lnTo>
                  <a:lnTo>
                    <a:pt x="264319" y="73819"/>
                  </a:lnTo>
                  <a:lnTo>
                    <a:pt x="226219" y="52388"/>
                  </a:lnTo>
                  <a:lnTo>
                    <a:pt x="159544" y="23813"/>
                  </a:lnTo>
                  <a:lnTo>
                    <a:pt x="109537" y="9525"/>
                  </a:lnTo>
                  <a:lnTo>
                    <a:pt x="71437" y="2381"/>
                  </a:lnTo>
                  <a:lnTo>
                    <a:pt x="35719" y="0"/>
                  </a:lnTo>
                  <a:lnTo>
                    <a:pt x="19050" y="2381"/>
                  </a:lnTo>
                  <a:lnTo>
                    <a:pt x="2381" y="9525"/>
                  </a:lnTo>
                  <a:lnTo>
                    <a:pt x="0" y="23813"/>
                  </a:lnTo>
                  <a:lnTo>
                    <a:pt x="16669" y="50006"/>
                  </a:lnTo>
                  <a:lnTo>
                    <a:pt x="45244" y="78581"/>
                  </a:lnTo>
                  <a:lnTo>
                    <a:pt x="64294" y="92869"/>
                  </a:lnTo>
                  <a:lnTo>
                    <a:pt x="97631" y="109538"/>
                  </a:lnTo>
                  <a:lnTo>
                    <a:pt x="119062" y="123825"/>
                  </a:lnTo>
                  <a:lnTo>
                    <a:pt x="150019" y="154781"/>
                  </a:lnTo>
                  <a:lnTo>
                    <a:pt x="173831" y="188119"/>
                  </a:lnTo>
                  <a:lnTo>
                    <a:pt x="200025" y="235744"/>
                  </a:lnTo>
                  <a:lnTo>
                    <a:pt x="223837" y="295275"/>
                  </a:lnTo>
                  <a:lnTo>
                    <a:pt x="245269" y="371475"/>
                  </a:lnTo>
                  <a:lnTo>
                    <a:pt x="261937" y="450056"/>
                  </a:lnTo>
                  <a:lnTo>
                    <a:pt x="269081" y="521494"/>
                  </a:lnTo>
                  <a:lnTo>
                    <a:pt x="278606" y="657225"/>
                  </a:lnTo>
                  <a:lnTo>
                    <a:pt x="283369" y="757238"/>
                  </a:lnTo>
                  <a:cubicBezTo>
                    <a:pt x="284163" y="796132"/>
                    <a:pt x="284956" y="835025"/>
                    <a:pt x="285750" y="873919"/>
                  </a:cubicBezTo>
                  <a:lnTo>
                    <a:pt x="285750" y="940594"/>
                  </a:lnTo>
                  <a:cubicBezTo>
                    <a:pt x="286544" y="963613"/>
                    <a:pt x="287337" y="986631"/>
                    <a:pt x="288131" y="1009650"/>
                  </a:cubicBezTo>
                  <a:lnTo>
                    <a:pt x="288131" y="1062038"/>
                  </a:lnTo>
                  <a:lnTo>
                    <a:pt x="295275" y="1121569"/>
                  </a:lnTo>
                  <a:lnTo>
                    <a:pt x="309562" y="1183481"/>
                  </a:lnTo>
                  <a:lnTo>
                    <a:pt x="326231" y="1238250"/>
                  </a:lnTo>
                  <a:lnTo>
                    <a:pt x="350044" y="1295400"/>
                  </a:lnTo>
                  <a:lnTo>
                    <a:pt x="371475" y="1335881"/>
                  </a:lnTo>
                  <a:lnTo>
                    <a:pt x="400050" y="1383506"/>
                  </a:lnTo>
                  <a:lnTo>
                    <a:pt x="431006" y="1421606"/>
                  </a:lnTo>
                  <a:lnTo>
                    <a:pt x="457200" y="1445419"/>
                  </a:lnTo>
                  <a:lnTo>
                    <a:pt x="476250" y="1454944"/>
                  </a:lnTo>
                  <a:lnTo>
                    <a:pt x="488156" y="1454944"/>
                  </a:lnTo>
                  <a:lnTo>
                    <a:pt x="504825" y="1447800"/>
                  </a:lnTo>
                  <a:lnTo>
                    <a:pt x="519112" y="1431131"/>
                  </a:lnTo>
                  <a:lnTo>
                    <a:pt x="533400" y="1409700"/>
                  </a:lnTo>
                  <a:lnTo>
                    <a:pt x="547687" y="1373981"/>
                  </a:lnTo>
                  <a:lnTo>
                    <a:pt x="554831" y="1331119"/>
                  </a:lnTo>
                  <a:cubicBezTo>
                    <a:pt x="555625" y="1283494"/>
                    <a:pt x="556418" y="1235869"/>
                    <a:pt x="557212" y="1188244"/>
                  </a:cubicBezTo>
                  <a:lnTo>
                    <a:pt x="526256" y="928688"/>
                  </a:lnTo>
                  <a:lnTo>
                    <a:pt x="492919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7">
              <a:extLst>
                <a:ext uri="{FF2B5EF4-FFF2-40B4-BE49-F238E27FC236}">
                  <a16:creationId xmlns:a16="http://schemas.microsoft.com/office/drawing/2014/main" id="{873ED579-B3DC-4676-8E65-548625428C13}"/>
                </a:ext>
              </a:extLst>
            </p:cNvPr>
            <p:cNvSpPr/>
            <p:nvPr/>
          </p:nvSpPr>
          <p:spPr>
            <a:xfrm>
              <a:off x="4102102" y="1993901"/>
              <a:ext cx="1203325" cy="2117725"/>
            </a:xfrm>
            <a:custGeom>
              <a:avLst/>
              <a:gdLst>
                <a:gd name="connsiteX0" fmla="*/ 1050925 w 1203325"/>
                <a:gd name="connsiteY0" fmla="*/ 1000125 h 2117725"/>
                <a:gd name="connsiteX1" fmla="*/ 1012825 w 1203325"/>
                <a:gd name="connsiteY1" fmla="*/ 892175 h 2117725"/>
                <a:gd name="connsiteX2" fmla="*/ 981075 w 1203325"/>
                <a:gd name="connsiteY2" fmla="*/ 806450 h 2117725"/>
                <a:gd name="connsiteX3" fmla="*/ 946150 w 1203325"/>
                <a:gd name="connsiteY3" fmla="*/ 727075 h 2117725"/>
                <a:gd name="connsiteX4" fmla="*/ 917575 w 1203325"/>
                <a:gd name="connsiteY4" fmla="*/ 663575 h 2117725"/>
                <a:gd name="connsiteX5" fmla="*/ 898525 w 1203325"/>
                <a:gd name="connsiteY5" fmla="*/ 631825 h 2117725"/>
                <a:gd name="connsiteX6" fmla="*/ 790575 w 1203325"/>
                <a:gd name="connsiteY6" fmla="*/ 434975 h 2117725"/>
                <a:gd name="connsiteX7" fmla="*/ 720725 w 1203325"/>
                <a:gd name="connsiteY7" fmla="*/ 381000 h 2117725"/>
                <a:gd name="connsiteX8" fmla="*/ 679450 w 1203325"/>
                <a:gd name="connsiteY8" fmla="*/ 352425 h 2117725"/>
                <a:gd name="connsiteX9" fmla="*/ 635000 w 1203325"/>
                <a:gd name="connsiteY9" fmla="*/ 317500 h 2117725"/>
                <a:gd name="connsiteX10" fmla="*/ 584200 w 1203325"/>
                <a:gd name="connsiteY10" fmla="*/ 282575 h 2117725"/>
                <a:gd name="connsiteX11" fmla="*/ 533400 w 1203325"/>
                <a:gd name="connsiteY11" fmla="*/ 250825 h 2117725"/>
                <a:gd name="connsiteX12" fmla="*/ 482600 w 1203325"/>
                <a:gd name="connsiteY12" fmla="*/ 219075 h 2117725"/>
                <a:gd name="connsiteX13" fmla="*/ 422275 w 1203325"/>
                <a:gd name="connsiteY13" fmla="*/ 180975 h 2117725"/>
                <a:gd name="connsiteX14" fmla="*/ 352425 w 1203325"/>
                <a:gd name="connsiteY14" fmla="*/ 139700 h 2117725"/>
                <a:gd name="connsiteX15" fmla="*/ 244475 w 1203325"/>
                <a:gd name="connsiteY15" fmla="*/ 85725 h 2117725"/>
                <a:gd name="connsiteX16" fmla="*/ 177800 w 1203325"/>
                <a:gd name="connsiteY16" fmla="*/ 53975 h 2117725"/>
                <a:gd name="connsiteX17" fmla="*/ 117475 w 1203325"/>
                <a:gd name="connsiteY17" fmla="*/ 25400 h 2117725"/>
                <a:gd name="connsiteX18" fmla="*/ 82550 w 1203325"/>
                <a:gd name="connsiteY18" fmla="*/ 9525 h 2117725"/>
                <a:gd name="connsiteX19" fmla="*/ 47625 w 1203325"/>
                <a:gd name="connsiteY19" fmla="*/ 0 h 2117725"/>
                <a:gd name="connsiteX20" fmla="*/ 15875 w 1203325"/>
                <a:gd name="connsiteY20" fmla="*/ 0 h 2117725"/>
                <a:gd name="connsiteX21" fmla="*/ 0 w 1203325"/>
                <a:gd name="connsiteY21" fmla="*/ 9525 h 2117725"/>
                <a:gd name="connsiteX22" fmla="*/ 3175 w 1203325"/>
                <a:gd name="connsiteY22" fmla="*/ 22225 h 2117725"/>
                <a:gd name="connsiteX23" fmla="*/ 12700 w 1203325"/>
                <a:gd name="connsiteY23" fmla="*/ 41275 h 2117725"/>
                <a:gd name="connsiteX24" fmla="*/ 28575 w 1203325"/>
                <a:gd name="connsiteY24" fmla="*/ 60325 h 2117725"/>
                <a:gd name="connsiteX25" fmla="*/ 76200 w 1203325"/>
                <a:gd name="connsiteY25" fmla="*/ 92075 h 2117725"/>
                <a:gd name="connsiteX26" fmla="*/ 152400 w 1203325"/>
                <a:gd name="connsiteY26" fmla="*/ 136525 h 2117725"/>
                <a:gd name="connsiteX27" fmla="*/ 250825 w 1203325"/>
                <a:gd name="connsiteY27" fmla="*/ 200025 h 2117725"/>
                <a:gd name="connsiteX28" fmla="*/ 352425 w 1203325"/>
                <a:gd name="connsiteY28" fmla="*/ 276225 h 2117725"/>
                <a:gd name="connsiteX29" fmla="*/ 438150 w 1203325"/>
                <a:gd name="connsiteY29" fmla="*/ 346075 h 2117725"/>
                <a:gd name="connsiteX30" fmla="*/ 508000 w 1203325"/>
                <a:gd name="connsiteY30" fmla="*/ 412750 h 2117725"/>
                <a:gd name="connsiteX31" fmla="*/ 571500 w 1203325"/>
                <a:gd name="connsiteY31" fmla="*/ 476250 h 2117725"/>
                <a:gd name="connsiteX32" fmla="*/ 606425 w 1203325"/>
                <a:gd name="connsiteY32" fmla="*/ 511175 h 2117725"/>
                <a:gd name="connsiteX33" fmla="*/ 644525 w 1203325"/>
                <a:gd name="connsiteY33" fmla="*/ 555625 h 2117725"/>
                <a:gd name="connsiteX34" fmla="*/ 673100 w 1203325"/>
                <a:gd name="connsiteY34" fmla="*/ 593725 h 2117725"/>
                <a:gd name="connsiteX35" fmla="*/ 774700 w 1203325"/>
                <a:gd name="connsiteY35" fmla="*/ 774700 h 2117725"/>
                <a:gd name="connsiteX36" fmla="*/ 793750 w 1203325"/>
                <a:gd name="connsiteY36" fmla="*/ 822325 h 2117725"/>
                <a:gd name="connsiteX37" fmla="*/ 812800 w 1203325"/>
                <a:gd name="connsiteY37" fmla="*/ 885825 h 2117725"/>
                <a:gd name="connsiteX38" fmla="*/ 831850 w 1203325"/>
                <a:gd name="connsiteY38" fmla="*/ 946150 h 2117725"/>
                <a:gd name="connsiteX39" fmla="*/ 857250 w 1203325"/>
                <a:gd name="connsiteY39" fmla="*/ 1028700 h 2117725"/>
                <a:gd name="connsiteX40" fmla="*/ 873125 w 1203325"/>
                <a:gd name="connsiteY40" fmla="*/ 1089025 h 2117725"/>
                <a:gd name="connsiteX41" fmla="*/ 885825 w 1203325"/>
                <a:gd name="connsiteY41" fmla="*/ 1149350 h 2117725"/>
                <a:gd name="connsiteX42" fmla="*/ 898525 w 1203325"/>
                <a:gd name="connsiteY42" fmla="*/ 1206500 h 2117725"/>
                <a:gd name="connsiteX43" fmla="*/ 908050 w 1203325"/>
                <a:gd name="connsiteY43" fmla="*/ 1263650 h 2117725"/>
                <a:gd name="connsiteX44" fmla="*/ 914400 w 1203325"/>
                <a:gd name="connsiteY44" fmla="*/ 1323975 h 2117725"/>
                <a:gd name="connsiteX45" fmla="*/ 981075 w 1203325"/>
                <a:gd name="connsiteY45" fmla="*/ 1746250 h 2117725"/>
                <a:gd name="connsiteX46" fmla="*/ 984250 w 1203325"/>
                <a:gd name="connsiteY46" fmla="*/ 1800225 h 2117725"/>
                <a:gd name="connsiteX47" fmla="*/ 981075 w 1203325"/>
                <a:gd name="connsiteY47" fmla="*/ 2032000 h 2117725"/>
                <a:gd name="connsiteX48" fmla="*/ 977900 w 1203325"/>
                <a:gd name="connsiteY48" fmla="*/ 2117725 h 2117725"/>
                <a:gd name="connsiteX49" fmla="*/ 1203325 w 1203325"/>
                <a:gd name="connsiteY49" fmla="*/ 2108200 h 2117725"/>
                <a:gd name="connsiteX50" fmla="*/ 1203325 w 1203325"/>
                <a:gd name="connsiteY50" fmla="*/ 2022475 h 2117725"/>
                <a:gd name="connsiteX51" fmla="*/ 1200150 w 1203325"/>
                <a:gd name="connsiteY51" fmla="*/ 1930400 h 2117725"/>
                <a:gd name="connsiteX52" fmla="*/ 1200150 w 1203325"/>
                <a:gd name="connsiteY52" fmla="*/ 1873250 h 2117725"/>
                <a:gd name="connsiteX53" fmla="*/ 1193800 w 1203325"/>
                <a:gd name="connsiteY53" fmla="*/ 1784350 h 2117725"/>
                <a:gd name="connsiteX54" fmla="*/ 1187450 w 1203325"/>
                <a:gd name="connsiteY54" fmla="*/ 1673225 h 2117725"/>
                <a:gd name="connsiteX55" fmla="*/ 1174750 w 1203325"/>
                <a:gd name="connsiteY55" fmla="*/ 1533525 h 2117725"/>
                <a:gd name="connsiteX56" fmla="*/ 1155700 w 1203325"/>
                <a:gd name="connsiteY56" fmla="*/ 1406525 h 2117725"/>
                <a:gd name="connsiteX57" fmla="*/ 1133475 w 1203325"/>
                <a:gd name="connsiteY57" fmla="*/ 1285875 h 2117725"/>
                <a:gd name="connsiteX58" fmla="*/ 1098550 w 1203325"/>
                <a:gd name="connsiteY58" fmla="*/ 1149350 h 2117725"/>
                <a:gd name="connsiteX59" fmla="*/ 1050925 w 1203325"/>
                <a:gd name="connsiteY59" fmla="*/ 1000125 h 2117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203325" h="2117725">
                  <a:moveTo>
                    <a:pt x="1050925" y="1000125"/>
                  </a:moveTo>
                  <a:lnTo>
                    <a:pt x="1012825" y="892175"/>
                  </a:lnTo>
                  <a:lnTo>
                    <a:pt x="981075" y="806450"/>
                  </a:lnTo>
                  <a:lnTo>
                    <a:pt x="946150" y="727075"/>
                  </a:lnTo>
                  <a:lnTo>
                    <a:pt x="917575" y="663575"/>
                  </a:lnTo>
                  <a:lnTo>
                    <a:pt x="898525" y="631825"/>
                  </a:lnTo>
                  <a:lnTo>
                    <a:pt x="790575" y="434975"/>
                  </a:lnTo>
                  <a:lnTo>
                    <a:pt x="720725" y="381000"/>
                  </a:lnTo>
                  <a:lnTo>
                    <a:pt x="679450" y="352425"/>
                  </a:lnTo>
                  <a:lnTo>
                    <a:pt x="635000" y="317500"/>
                  </a:lnTo>
                  <a:lnTo>
                    <a:pt x="584200" y="282575"/>
                  </a:lnTo>
                  <a:lnTo>
                    <a:pt x="533400" y="250825"/>
                  </a:lnTo>
                  <a:lnTo>
                    <a:pt x="482600" y="219075"/>
                  </a:lnTo>
                  <a:lnTo>
                    <a:pt x="422275" y="180975"/>
                  </a:lnTo>
                  <a:lnTo>
                    <a:pt x="352425" y="139700"/>
                  </a:lnTo>
                  <a:lnTo>
                    <a:pt x="244475" y="85725"/>
                  </a:lnTo>
                  <a:lnTo>
                    <a:pt x="177800" y="53975"/>
                  </a:lnTo>
                  <a:lnTo>
                    <a:pt x="117475" y="25400"/>
                  </a:lnTo>
                  <a:lnTo>
                    <a:pt x="82550" y="9525"/>
                  </a:lnTo>
                  <a:lnTo>
                    <a:pt x="47625" y="0"/>
                  </a:lnTo>
                  <a:lnTo>
                    <a:pt x="15875" y="0"/>
                  </a:lnTo>
                  <a:lnTo>
                    <a:pt x="0" y="9525"/>
                  </a:lnTo>
                  <a:lnTo>
                    <a:pt x="3175" y="22225"/>
                  </a:lnTo>
                  <a:lnTo>
                    <a:pt x="12700" y="41275"/>
                  </a:lnTo>
                  <a:lnTo>
                    <a:pt x="28575" y="60325"/>
                  </a:lnTo>
                  <a:lnTo>
                    <a:pt x="76200" y="92075"/>
                  </a:lnTo>
                  <a:lnTo>
                    <a:pt x="152400" y="136525"/>
                  </a:lnTo>
                  <a:lnTo>
                    <a:pt x="250825" y="200025"/>
                  </a:lnTo>
                  <a:lnTo>
                    <a:pt x="352425" y="276225"/>
                  </a:lnTo>
                  <a:lnTo>
                    <a:pt x="438150" y="346075"/>
                  </a:lnTo>
                  <a:lnTo>
                    <a:pt x="508000" y="412750"/>
                  </a:lnTo>
                  <a:lnTo>
                    <a:pt x="571500" y="476250"/>
                  </a:lnTo>
                  <a:lnTo>
                    <a:pt x="606425" y="511175"/>
                  </a:lnTo>
                  <a:lnTo>
                    <a:pt x="644525" y="555625"/>
                  </a:lnTo>
                  <a:lnTo>
                    <a:pt x="673100" y="593725"/>
                  </a:lnTo>
                  <a:lnTo>
                    <a:pt x="774700" y="774700"/>
                  </a:lnTo>
                  <a:lnTo>
                    <a:pt x="793750" y="822325"/>
                  </a:lnTo>
                  <a:lnTo>
                    <a:pt x="812800" y="885825"/>
                  </a:lnTo>
                  <a:lnTo>
                    <a:pt x="831850" y="946150"/>
                  </a:lnTo>
                  <a:lnTo>
                    <a:pt x="857250" y="1028700"/>
                  </a:lnTo>
                  <a:lnTo>
                    <a:pt x="873125" y="1089025"/>
                  </a:lnTo>
                  <a:lnTo>
                    <a:pt x="885825" y="1149350"/>
                  </a:lnTo>
                  <a:lnTo>
                    <a:pt x="898525" y="1206500"/>
                  </a:lnTo>
                  <a:lnTo>
                    <a:pt x="908050" y="1263650"/>
                  </a:lnTo>
                  <a:lnTo>
                    <a:pt x="914400" y="1323975"/>
                  </a:lnTo>
                  <a:lnTo>
                    <a:pt x="981075" y="1746250"/>
                  </a:lnTo>
                  <a:lnTo>
                    <a:pt x="984250" y="1800225"/>
                  </a:lnTo>
                  <a:cubicBezTo>
                    <a:pt x="983192" y="1877483"/>
                    <a:pt x="982133" y="1954742"/>
                    <a:pt x="981075" y="2032000"/>
                  </a:cubicBezTo>
                  <a:lnTo>
                    <a:pt x="977900" y="2117725"/>
                  </a:lnTo>
                  <a:lnTo>
                    <a:pt x="1203325" y="2108200"/>
                  </a:lnTo>
                  <a:lnTo>
                    <a:pt x="1203325" y="2022475"/>
                  </a:lnTo>
                  <a:lnTo>
                    <a:pt x="1200150" y="1930400"/>
                  </a:lnTo>
                  <a:lnTo>
                    <a:pt x="1200150" y="1873250"/>
                  </a:lnTo>
                  <a:lnTo>
                    <a:pt x="1193800" y="1784350"/>
                  </a:lnTo>
                  <a:lnTo>
                    <a:pt x="1187450" y="1673225"/>
                  </a:lnTo>
                  <a:lnTo>
                    <a:pt x="1174750" y="1533525"/>
                  </a:lnTo>
                  <a:lnTo>
                    <a:pt x="1155700" y="1406525"/>
                  </a:lnTo>
                  <a:lnTo>
                    <a:pt x="1133475" y="1285875"/>
                  </a:lnTo>
                  <a:lnTo>
                    <a:pt x="1098550" y="1149350"/>
                  </a:lnTo>
                  <a:lnTo>
                    <a:pt x="1050925" y="1000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14">
              <a:extLst>
                <a:ext uri="{FF2B5EF4-FFF2-40B4-BE49-F238E27FC236}">
                  <a16:creationId xmlns:a16="http://schemas.microsoft.com/office/drawing/2014/main" id="{4EFD1752-2BA7-45C1-9483-EC266482FFCF}"/>
                </a:ext>
              </a:extLst>
            </p:cNvPr>
            <p:cNvSpPr/>
            <p:nvPr/>
          </p:nvSpPr>
          <p:spPr>
            <a:xfrm rot="16200000">
              <a:off x="4111627" y="4670426"/>
              <a:ext cx="1790700" cy="600075"/>
            </a:xfrm>
            <a:custGeom>
              <a:avLst/>
              <a:gdLst>
                <a:gd name="connsiteX0" fmla="*/ 864394 w 1790700"/>
                <a:gd name="connsiteY0" fmla="*/ 283369 h 600075"/>
                <a:gd name="connsiteX1" fmla="*/ 969169 w 1790700"/>
                <a:gd name="connsiteY1" fmla="*/ 309563 h 600075"/>
                <a:gd name="connsiteX2" fmla="*/ 997744 w 1790700"/>
                <a:gd name="connsiteY2" fmla="*/ 314325 h 600075"/>
                <a:gd name="connsiteX3" fmla="*/ 1188244 w 1790700"/>
                <a:gd name="connsiteY3" fmla="*/ 338138 h 600075"/>
                <a:gd name="connsiteX4" fmla="*/ 1352550 w 1790700"/>
                <a:gd name="connsiteY4" fmla="*/ 352425 h 600075"/>
                <a:gd name="connsiteX5" fmla="*/ 1564481 w 1790700"/>
                <a:gd name="connsiteY5" fmla="*/ 366713 h 600075"/>
                <a:gd name="connsiteX6" fmla="*/ 1685925 w 1790700"/>
                <a:gd name="connsiteY6" fmla="*/ 373857 h 600075"/>
                <a:gd name="connsiteX7" fmla="*/ 1781175 w 1790700"/>
                <a:gd name="connsiteY7" fmla="*/ 376238 h 600075"/>
                <a:gd name="connsiteX8" fmla="*/ 1790700 w 1790700"/>
                <a:gd name="connsiteY8" fmla="*/ 597694 h 600075"/>
                <a:gd name="connsiteX9" fmla="*/ 1631156 w 1790700"/>
                <a:gd name="connsiteY9" fmla="*/ 600075 h 600075"/>
                <a:gd name="connsiteX10" fmla="*/ 1466850 w 1790700"/>
                <a:gd name="connsiteY10" fmla="*/ 597694 h 600075"/>
                <a:gd name="connsiteX11" fmla="*/ 1328737 w 1790700"/>
                <a:gd name="connsiteY11" fmla="*/ 595313 h 600075"/>
                <a:gd name="connsiteX12" fmla="*/ 1202531 w 1790700"/>
                <a:gd name="connsiteY12" fmla="*/ 588169 h 600075"/>
                <a:gd name="connsiteX13" fmla="*/ 1100137 w 1790700"/>
                <a:gd name="connsiteY13" fmla="*/ 581025 h 600075"/>
                <a:gd name="connsiteX14" fmla="*/ 971550 w 1790700"/>
                <a:gd name="connsiteY14" fmla="*/ 561975 h 600075"/>
                <a:gd name="connsiteX15" fmla="*/ 809625 w 1790700"/>
                <a:gd name="connsiteY15" fmla="*/ 533400 h 600075"/>
                <a:gd name="connsiteX16" fmla="*/ 676275 w 1790700"/>
                <a:gd name="connsiteY16" fmla="*/ 507207 h 600075"/>
                <a:gd name="connsiteX17" fmla="*/ 545306 w 1790700"/>
                <a:gd name="connsiteY17" fmla="*/ 469107 h 600075"/>
                <a:gd name="connsiteX18" fmla="*/ 397669 w 1790700"/>
                <a:gd name="connsiteY18" fmla="*/ 421482 h 600075"/>
                <a:gd name="connsiteX19" fmla="*/ 264319 w 1790700"/>
                <a:gd name="connsiteY19" fmla="*/ 369094 h 600075"/>
                <a:gd name="connsiteX20" fmla="*/ 157162 w 1790700"/>
                <a:gd name="connsiteY20" fmla="*/ 309563 h 600075"/>
                <a:gd name="connsiteX21" fmla="*/ 78581 w 1790700"/>
                <a:gd name="connsiteY21" fmla="*/ 250032 h 600075"/>
                <a:gd name="connsiteX22" fmla="*/ 47625 w 1790700"/>
                <a:gd name="connsiteY22" fmla="*/ 216694 h 600075"/>
                <a:gd name="connsiteX23" fmla="*/ 23812 w 1790700"/>
                <a:gd name="connsiteY23" fmla="*/ 183357 h 600075"/>
                <a:gd name="connsiteX24" fmla="*/ 7144 w 1790700"/>
                <a:gd name="connsiteY24" fmla="*/ 138113 h 600075"/>
                <a:gd name="connsiteX25" fmla="*/ 0 w 1790700"/>
                <a:gd name="connsiteY25" fmla="*/ 114300 h 600075"/>
                <a:gd name="connsiteX26" fmla="*/ 0 w 1790700"/>
                <a:gd name="connsiteY26" fmla="*/ 90488 h 600075"/>
                <a:gd name="connsiteX27" fmla="*/ 7144 w 1790700"/>
                <a:gd name="connsiteY27" fmla="*/ 69057 h 600075"/>
                <a:gd name="connsiteX28" fmla="*/ 33337 w 1790700"/>
                <a:gd name="connsiteY28" fmla="*/ 40482 h 600075"/>
                <a:gd name="connsiteX29" fmla="*/ 109537 w 1790700"/>
                <a:gd name="connsiteY29" fmla="*/ 0 h 600075"/>
                <a:gd name="connsiteX30" fmla="*/ 433387 w 1790700"/>
                <a:gd name="connsiteY30" fmla="*/ 97632 h 600075"/>
                <a:gd name="connsiteX31" fmla="*/ 464344 w 1790700"/>
                <a:gd name="connsiteY31" fmla="*/ 128588 h 600075"/>
                <a:gd name="connsiteX32" fmla="*/ 507206 w 1790700"/>
                <a:gd name="connsiteY32" fmla="*/ 154782 h 600075"/>
                <a:gd name="connsiteX33" fmla="*/ 628650 w 1790700"/>
                <a:gd name="connsiteY33" fmla="*/ 209550 h 600075"/>
                <a:gd name="connsiteX34" fmla="*/ 692944 w 1790700"/>
                <a:gd name="connsiteY34" fmla="*/ 230982 h 600075"/>
                <a:gd name="connsiteX35" fmla="*/ 728662 w 1790700"/>
                <a:gd name="connsiteY35" fmla="*/ 242888 h 600075"/>
                <a:gd name="connsiteX36" fmla="*/ 864394 w 1790700"/>
                <a:gd name="connsiteY36" fmla="*/ 283369 h 60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790700" h="600075">
                  <a:moveTo>
                    <a:pt x="864394" y="283369"/>
                  </a:moveTo>
                  <a:lnTo>
                    <a:pt x="969169" y="309563"/>
                  </a:lnTo>
                  <a:lnTo>
                    <a:pt x="997744" y="314325"/>
                  </a:lnTo>
                  <a:lnTo>
                    <a:pt x="1188244" y="338138"/>
                  </a:lnTo>
                  <a:lnTo>
                    <a:pt x="1352550" y="352425"/>
                  </a:lnTo>
                  <a:lnTo>
                    <a:pt x="1564481" y="366713"/>
                  </a:lnTo>
                  <a:lnTo>
                    <a:pt x="1685925" y="373857"/>
                  </a:lnTo>
                  <a:lnTo>
                    <a:pt x="1781175" y="376238"/>
                  </a:lnTo>
                  <a:lnTo>
                    <a:pt x="1790700" y="597694"/>
                  </a:lnTo>
                  <a:lnTo>
                    <a:pt x="1631156" y="600075"/>
                  </a:lnTo>
                  <a:lnTo>
                    <a:pt x="1466850" y="597694"/>
                  </a:lnTo>
                  <a:lnTo>
                    <a:pt x="1328737" y="595313"/>
                  </a:lnTo>
                  <a:lnTo>
                    <a:pt x="1202531" y="588169"/>
                  </a:lnTo>
                  <a:lnTo>
                    <a:pt x="1100137" y="581025"/>
                  </a:lnTo>
                  <a:lnTo>
                    <a:pt x="971550" y="561975"/>
                  </a:lnTo>
                  <a:lnTo>
                    <a:pt x="809625" y="533400"/>
                  </a:lnTo>
                  <a:lnTo>
                    <a:pt x="676275" y="507207"/>
                  </a:lnTo>
                  <a:lnTo>
                    <a:pt x="545306" y="469107"/>
                  </a:lnTo>
                  <a:lnTo>
                    <a:pt x="397669" y="421482"/>
                  </a:lnTo>
                  <a:lnTo>
                    <a:pt x="264319" y="369094"/>
                  </a:lnTo>
                  <a:lnTo>
                    <a:pt x="157162" y="309563"/>
                  </a:lnTo>
                  <a:lnTo>
                    <a:pt x="78581" y="250032"/>
                  </a:lnTo>
                  <a:lnTo>
                    <a:pt x="47625" y="216694"/>
                  </a:lnTo>
                  <a:lnTo>
                    <a:pt x="23812" y="183357"/>
                  </a:lnTo>
                  <a:lnTo>
                    <a:pt x="7144" y="138113"/>
                  </a:lnTo>
                  <a:lnTo>
                    <a:pt x="0" y="114300"/>
                  </a:lnTo>
                  <a:lnTo>
                    <a:pt x="0" y="90488"/>
                  </a:lnTo>
                  <a:lnTo>
                    <a:pt x="7144" y="69057"/>
                  </a:lnTo>
                  <a:lnTo>
                    <a:pt x="33337" y="40482"/>
                  </a:lnTo>
                  <a:lnTo>
                    <a:pt x="109537" y="0"/>
                  </a:lnTo>
                  <a:lnTo>
                    <a:pt x="433387" y="97632"/>
                  </a:lnTo>
                  <a:lnTo>
                    <a:pt x="464344" y="128588"/>
                  </a:lnTo>
                  <a:lnTo>
                    <a:pt x="507206" y="154782"/>
                  </a:lnTo>
                  <a:lnTo>
                    <a:pt x="628650" y="209550"/>
                  </a:lnTo>
                  <a:lnTo>
                    <a:pt x="692944" y="230982"/>
                  </a:lnTo>
                  <a:lnTo>
                    <a:pt x="728662" y="242888"/>
                  </a:lnTo>
                  <a:lnTo>
                    <a:pt x="864394" y="2833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9">
              <a:extLst>
                <a:ext uri="{FF2B5EF4-FFF2-40B4-BE49-F238E27FC236}">
                  <a16:creationId xmlns:a16="http://schemas.microsoft.com/office/drawing/2014/main" id="{F48CB3FF-CEF1-48C4-B1E8-F293BC9188DF}"/>
                </a:ext>
              </a:extLst>
            </p:cNvPr>
            <p:cNvSpPr/>
            <p:nvPr/>
          </p:nvSpPr>
          <p:spPr>
            <a:xfrm>
              <a:off x="4181475" y="5143501"/>
              <a:ext cx="668338" cy="646113"/>
            </a:xfrm>
            <a:custGeom>
              <a:avLst/>
              <a:gdLst>
                <a:gd name="connsiteX0" fmla="*/ 390525 w 669131"/>
                <a:gd name="connsiteY0" fmla="*/ 204788 h 645319"/>
                <a:gd name="connsiteX1" fmla="*/ 297656 w 669131"/>
                <a:gd name="connsiteY1" fmla="*/ 152400 h 645319"/>
                <a:gd name="connsiteX2" fmla="*/ 219075 w 669131"/>
                <a:gd name="connsiteY2" fmla="*/ 109538 h 645319"/>
                <a:gd name="connsiteX3" fmla="*/ 150019 w 669131"/>
                <a:gd name="connsiteY3" fmla="*/ 69056 h 645319"/>
                <a:gd name="connsiteX4" fmla="*/ 90488 w 669131"/>
                <a:gd name="connsiteY4" fmla="*/ 35719 h 645319"/>
                <a:gd name="connsiteX5" fmla="*/ 47625 w 669131"/>
                <a:gd name="connsiteY5" fmla="*/ 11906 h 645319"/>
                <a:gd name="connsiteX6" fmla="*/ 26194 w 669131"/>
                <a:gd name="connsiteY6" fmla="*/ 0 h 645319"/>
                <a:gd name="connsiteX7" fmla="*/ 9525 w 669131"/>
                <a:gd name="connsiteY7" fmla="*/ 2381 h 645319"/>
                <a:gd name="connsiteX8" fmla="*/ 0 w 669131"/>
                <a:gd name="connsiteY8" fmla="*/ 4763 h 645319"/>
                <a:gd name="connsiteX9" fmla="*/ 2381 w 669131"/>
                <a:gd name="connsiteY9" fmla="*/ 19050 h 645319"/>
                <a:gd name="connsiteX10" fmla="*/ 21431 w 669131"/>
                <a:gd name="connsiteY10" fmla="*/ 40481 h 645319"/>
                <a:gd name="connsiteX11" fmla="*/ 64294 w 669131"/>
                <a:gd name="connsiteY11" fmla="*/ 80963 h 645319"/>
                <a:gd name="connsiteX12" fmla="*/ 135731 w 669131"/>
                <a:gd name="connsiteY12" fmla="*/ 142875 h 645319"/>
                <a:gd name="connsiteX13" fmla="*/ 221456 w 669131"/>
                <a:gd name="connsiteY13" fmla="*/ 223838 h 645319"/>
                <a:gd name="connsiteX14" fmla="*/ 292894 w 669131"/>
                <a:gd name="connsiteY14" fmla="*/ 290513 h 645319"/>
                <a:gd name="connsiteX15" fmla="*/ 342900 w 669131"/>
                <a:gd name="connsiteY15" fmla="*/ 342900 h 645319"/>
                <a:gd name="connsiteX16" fmla="*/ 395288 w 669131"/>
                <a:gd name="connsiteY16" fmla="*/ 402431 h 645319"/>
                <a:gd name="connsiteX17" fmla="*/ 426244 w 669131"/>
                <a:gd name="connsiteY17" fmla="*/ 438150 h 645319"/>
                <a:gd name="connsiteX18" fmla="*/ 447675 w 669131"/>
                <a:gd name="connsiteY18" fmla="*/ 466725 h 645319"/>
                <a:gd name="connsiteX19" fmla="*/ 461963 w 669131"/>
                <a:gd name="connsiteY19" fmla="*/ 490538 h 645319"/>
                <a:gd name="connsiteX20" fmla="*/ 476250 w 669131"/>
                <a:gd name="connsiteY20" fmla="*/ 516731 h 645319"/>
                <a:gd name="connsiteX21" fmla="*/ 485775 w 669131"/>
                <a:gd name="connsiteY21" fmla="*/ 538163 h 645319"/>
                <a:gd name="connsiteX22" fmla="*/ 507206 w 669131"/>
                <a:gd name="connsiteY22" fmla="*/ 581025 h 645319"/>
                <a:gd name="connsiteX23" fmla="*/ 540544 w 669131"/>
                <a:gd name="connsiteY23" fmla="*/ 645319 h 645319"/>
                <a:gd name="connsiteX24" fmla="*/ 669131 w 669131"/>
                <a:gd name="connsiteY24" fmla="*/ 230981 h 645319"/>
                <a:gd name="connsiteX25" fmla="*/ 647700 w 669131"/>
                <a:gd name="connsiteY25" fmla="*/ 261938 h 645319"/>
                <a:gd name="connsiteX26" fmla="*/ 626269 w 669131"/>
                <a:gd name="connsiteY26" fmla="*/ 283369 h 645319"/>
                <a:gd name="connsiteX27" fmla="*/ 602456 w 669131"/>
                <a:gd name="connsiteY27" fmla="*/ 297656 h 645319"/>
                <a:gd name="connsiteX28" fmla="*/ 585788 w 669131"/>
                <a:gd name="connsiteY28" fmla="*/ 300038 h 645319"/>
                <a:gd name="connsiteX29" fmla="*/ 557213 w 669131"/>
                <a:gd name="connsiteY29" fmla="*/ 292894 h 645319"/>
                <a:gd name="connsiteX30" fmla="*/ 535781 w 669131"/>
                <a:gd name="connsiteY30" fmla="*/ 280988 h 645319"/>
                <a:gd name="connsiteX31" fmla="*/ 488156 w 669131"/>
                <a:gd name="connsiteY31" fmla="*/ 257175 h 645319"/>
                <a:gd name="connsiteX32" fmla="*/ 390525 w 669131"/>
                <a:gd name="connsiteY32" fmla="*/ 204788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69131" h="645319">
                  <a:moveTo>
                    <a:pt x="390525" y="204788"/>
                  </a:moveTo>
                  <a:lnTo>
                    <a:pt x="297656" y="152400"/>
                  </a:lnTo>
                  <a:lnTo>
                    <a:pt x="219075" y="109538"/>
                  </a:lnTo>
                  <a:lnTo>
                    <a:pt x="150019" y="69056"/>
                  </a:lnTo>
                  <a:lnTo>
                    <a:pt x="90488" y="35719"/>
                  </a:lnTo>
                  <a:lnTo>
                    <a:pt x="47625" y="11906"/>
                  </a:lnTo>
                  <a:lnTo>
                    <a:pt x="26194" y="0"/>
                  </a:lnTo>
                  <a:lnTo>
                    <a:pt x="9525" y="2381"/>
                  </a:lnTo>
                  <a:lnTo>
                    <a:pt x="0" y="4763"/>
                  </a:lnTo>
                  <a:lnTo>
                    <a:pt x="2381" y="19050"/>
                  </a:lnTo>
                  <a:lnTo>
                    <a:pt x="21431" y="40481"/>
                  </a:lnTo>
                  <a:lnTo>
                    <a:pt x="64294" y="80963"/>
                  </a:lnTo>
                  <a:lnTo>
                    <a:pt x="135731" y="142875"/>
                  </a:lnTo>
                  <a:lnTo>
                    <a:pt x="221456" y="223838"/>
                  </a:lnTo>
                  <a:lnTo>
                    <a:pt x="292894" y="290513"/>
                  </a:lnTo>
                  <a:lnTo>
                    <a:pt x="342900" y="342900"/>
                  </a:lnTo>
                  <a:lnTo>
                    <a:pt x="395288" y="402431"/>
                  </a:lnTo>
                  <a:lnTo>
                    <a:pt x="426244" y="438150"/>
                  </a:lnTo>
                  <a:lnTo>
                    <a:pt x="447675" y="466725"/>
                  </a:lnTo>
                  <a:lnTo>
                    <a:pt x="461963" y="490538"/>
                  </a:lnTo>
                  <a:lnTo>
                    <a:pt x="476250" y="516731"/>
                  </a:lnTo>
                  <a:lnTo>
                    <a:pt x="485775" y="538163"/>
                  </a:lnTo>
                  <a:lnTo>
                    <a:pt x="507206" y="581025"/>
                  </a:lnTo>
                  <a:lnTo>
                    <a:pt x="540544" y="645319"/>
                  </a:lnTo>
                  <a:lnTo>
                    <a:pt x="669131" y="230981"/>
                  </a:lnTo>
                  <a:lnTo>
                    <a:pt x="647700" y="261938"/>
                  </a:lnTo>
                  <a:lnTo>
                    <a:pt x="626269" y="283369"/>
                  </a:lnTo>
                  <a:lnTo>
                    <a:pt x="602456" y="297656"/>
                  </a:lnTo>
                  <a:lnTo>
                    <a:pt x="585788" y="300038"/>
                  </a:lnTo>
                  <a:lnTo>
                    <a:pt x="557213" y="292894"/>
                  </a:lnTo>
                  <a:lnTo>
                    <a:pt x="535781" y="280988"/>
                  </a:lnTo>
                  <a:lnTo>
                    <a:pt x="488156" y="257175"/>
                  </a:lnTo>
                  <a:lnTo>
                    <a:pt x="390525" y="2047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21">
              <a:extLst>
                <a:ext uri="{FF2B5EF4-FFF2-40B4-BE49-F238E27FC236}">
                  <a16:creationId xmlns:a16="http://schemas.microsoft.com/office/drawing/2014/main" id="{823954F4-135B-4A2A-951E-109230A7DD7F}"/>
                </a:ext>
              </a:extLst>
            </p:cNvPr>
            <p:cNvSpPr/>
            <p:nvPr/>
          </p:nvSpPr>
          <p:spPr>
            <a:xfrm>
              <a:off x="3743326" y="3284539"/>
              <a:ext cx="1398588" cy="1558925"/>
            </a:xfrm>
            <a:custGeom>
              <a:avLst/>
              <a:gdLst>
                <a:gd name="connsiteX0" fmla="*/ 966788 w 1397794"/>
                <a:gd name="connsiteY0" fmla="*/ 569119 h 1559719"/>
                <a:gd name="connsiteX1" fmla="*/ 904875 w 1397794"/>
                <a:gd name="connsiteY1" fmla="*/ 664369 h 1559719"/>
                <a:gd name="connsiteX2" fmla="*/ 883444 w 1397794"/>
                <a:gd name="connsiteY2" fmla="*/ 692944 h 1559719"/>
                <a:gd name="connsiteX3" fmla="*/ 831056 w 1397794"/>
                <a:gd name="connsiteY3" fmla="*/ 754856 h 1559719"/>
                <a:gd name="connsiteX4" fmla="*/ 733425 w 1397794"/>
                <a:gd name="connsiteY4" fmla="*/ 862012 h 1559719"/>
                <a:gd name="connsiteX5" fmla="*/ 635794 w 1397794"/>
                <a:gd name="connsiteY5" fmla="*/ 969169 h 1559719"/>
                <a:gd name="connsiteX6" fmla="*/ 502444 w 1397794"/>
                <a:gd name="connsiteY6" fmla="*/ 1104900 h 1559719"/>
                <a:gd name="connsiteX7" fmla="*/ 407194 w 1397794"/>
                <a:gd name="connsiteY7" fmla="*/ 1195387 h 1559719"/>
                <a:gd name="connsiteX8" fmla="*/ 316706 w 1397794"/>
                <a:gd name="connsiteY8" fmla="*/ 1276350 h 1559719"/>
                <a:gd name="connsiteX9" fmla="*/ 245269 w 1397794"/>
                <a:gd name="connsiteY9" fmla="*/ 1340644 h 1559719"/>
                <a:gd name="connsiteX10" fmla="*/ 116681 w 1397794"/>
                <a:gd name="connsiteY10" fmla="*/ 1450181 h 1559719"/>
                <a:gd name="connsiteX11" fmla="*/ 59531 w 1397794"/>
                <a:gd name="connsiteY11" fmla="*/ 1493044 h 1559719"/>
                <a:gd name="connsiteX12" fmla="*/ 28575 w 1397794"/>
                <a:gd name="connsiteY12" fmla="*/ 1512094 h 1559719"/>
                <a:gd name="connsiteX13" fmla="*/ 4763 w 1397794"/>
                <a:gd name="connsiteY13" fmla="*/ 1535906 h 1559719"/>
                <a:gd name="connsiteX14" fmla="*/ 0 w 1397794"/>
                <a:gd name="connsiteY14" fmla="*/ 1547812 h 1559719"/>
                <a:gd name="connsiteX15" fmla="*/ 2381 w 1397794"/>
                <a:gd name="connsiteY15" fmla="*/ 1557337 h 1559719"/>
                <a:gd name="connsiteX16" fmla="*/ 21431 w 1397794"/>
                <a:gd name="connsiteY16" fmla="*/ 1559719 h 1559719"/>
                <a:gd name="connsiteX17" fmla="*/ 73819 w 1397794"/>
                <a:gd name="connsiteY17" fmla="*/ 1545431 h 1559719"/>
                <a:gd name="connsiteX18" fmla="*/ 107156 w 1397794"/>
                <a:gd name="connsiteY18" fmla="*/ 1533525 h 1559719"/>
                <a:gd name="connsiteX19" fmla="*/ 178594 w 1397794"/>
                <a:gd name="connsiteY19" fmla="*/ 1490662 h 1559719"/>
                <a:gd name="connsiteX20" fmla="*/ 297656 w 1397794"/>
                <a:gd name="connsiteY20" fmla="*/ 1419225 h 1559719"/>
                <a:gd name="connsiteX21" fmla="*/ 471488 w 1397794"/>
                <a:gd name="connsiteY21" fmla="*/ 1300162 h 1559719"/>
                <a:gd name="connsiteX22" fmla="*/ 607219 w 1397794"/>
                <a:gd name="connsiteY22" fmla="*/ 1197769 h 1559719"/>
                <a:gd name="connsiteX23" fmla="*/ 716756 w 1397794"/>
                <a:gd name="connsiteY23" fmla="*/ 1109662 h 1559719"/>
                <a:gd name="connsiteX24" fmla="*/ 816769 w 1397794"/>
                <a:gd name="connsiteY24" fmla="*/ 1026319 h 1559719"/>
                <a:gd name="connsiteX25" fmla="*/ 919163 w 1397794"/>
                <a:gd name="connsiteY25" fmla="*/ 928687 h 1559719"/>
                <a:gd name="connsiteX26" fmla="*/ 1012031 w 1397794"/>
                <a:gd name="connsiteY26" fmla="*/ 842962 h 1559719"/>
                <a:gd name="connsiteX27" fmla="*/ 1138238 w 1397794"/>
                <a:gd name="connsiteY27" fmla="*/ 711994 h 1559719"/>
                <a:gd name="connsiteX28" fmla="*/ 1252538 w 1397794"/>
                <a:gd name="connsiteY28" fmla="*/ 583406 h 1559719"/>
                <a:gd name="connsiteX29" fmla="*/ 1340644 w 1397794"/>
                <a:gd name="connsiteY29" fmla="*/ 483394 h 1559719"/>
                <a:gd name="connsiteX30" fmla="*/ 1397794 w 1397794"/>
                <a:gd name="connsiteY30" fmla="*/ 409575 h 1559719"/>
                <a:gd name="connsiteX31" fmla="*/ 1304925 w 1397794"/>
                <a:gd name="connsiteY31" fmla="*/ 0 h 1559719"/>
                <a:gd name="connsiteX32" fmla="*/ 1247775 w 1397794"/>
                <a:gd name="connsiteY32" fmla="*/ 100012 h 1559719"/>
                <a:gd name="connsiteX33" fmla="*/ 1176338 w 1397794"/>
                <a:gd name="connsiteY33" fmla="*/ 230981 h 1559719"/>
                <a:gd name="connsiteX34" fmla="*/ 1090613 w 1397794"/>
                <a:gd name="connsiteY34" fmla="*/ 369094 h 1559719"/>
                <a:gd name="connsiteX35" fmla="*/ 1004888 w 1397794"/>
                <a:gd name="connsiteY35" fmla="*/ 509587 h 1559719"/>
                <a:gd name="connsiteX36" fmla="*/ 966788 w 1397794"/>
                <a:gd name="connsiteY36" fmla="*/ 569119 h 1559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97794" h="1559719">
                  <a:moveTo>
                    <a:pt x="966788" y="569119"/>
                  </a:moveTo>
                  <a:lnTo>
                    <a:pt x="904875" y="664369"/>
                  </a:lnTo>
                  <a:lnTo>
                    <a:pt x="883444" y="692944"/>
                  </a:lnTo>
                  <a:lnTo>
                    <a:pt x="831056" y="754856"/>
                  </a:lnTo>
                  <a:lnTo>
                    <a:pt x="733425" y="862012"/>
                  </a:lnTo>
                  <a:lnTo>
                    <a:pt x="635794" y="969169"/>
                  </a:lnTo>
                  <a:lnTo>
                    <a:pt x="502444" y="1104900"/>
                  </a:lnTo>
                  <a:lnTo>
                    <a:pt x="407194" y="1195387"/>
                  </a:lnTo>
                  <a:lnTo>
                    <a:pt x="316706" y="1276350"/>
                  </a:lnTo>
                  <a:lnTo>
                    <a:pt x="245269" y="1340644"/>
                  </a:lnTo>
                  <a:lnTo>
                    <a:pt x="116681" y="1450181"/>
                  </a:lnTo>
                  <a:lnTo>
                    <a:pt x="59531" y="1493044"/>
                  </a:lnTo>
                  <a:lnTo>
                    <a:pt x="28575" y="1512094"/>
                  </a:lnTo>
                  <a:lnTo>
                    <a:pt x="4763" y="1535906"/>
                  </a:lnTo>
                  <a:lnTo>
                    <a:pt x="0" y="1547812"/>
                  </a:lnTo>
                  <a:lnTo>
                    <a:pt x="2381" y="1557337"/>
                  </a:lnTo>
                  <a:lnTo>
                    <a:pt x="21431" y="1559719"/>
                  </a:lnTo>
                  <a:lnTo>
                    <a:pt x="73819" y="1545431"/>
                  </a:lnTo>
                  <a:lnTo>
                    <a:pt x="107156" y="1533525"/>
                  </a:lnTo>
                  <a:lnTo>
                    <a:pt x="178594" y="1490662"/>
                  </a:lnTo>
                  <a:lnTo>
                    <a:pt x="297656" y="1419225"/>
                  </a:lnTo>
                  <a:lnTo>
                    <a:pt x="471488" y="1300162"/>
                  </a:lnTo>
                  <a:lnTo>
                    <a:pt x="607219" y="1197769"/>
                  </a:lnTo>
                  <a:lnTo>
                    <a:pt x="716756" y="1109662"/>
                  </a:lnTo>
                  <a:lnTo>
                    <a:pt x="816769" y="1026319"/>
                  </a:lnTo>
                  <a:lnTo>
                    <a:pt x="919163" y="928687"/>
                  </a:lnTo>
                  <a:lnTo>
                    <a:pt x="1012031" y="842962"/>
                  </a:lnTo>
                  <a:lnTo>
                    <a:pt x="1138238" y="711994"/>
                  </a:lnTo>
                  <a:lnTo>
                    <a:pt x="1252538" y="583406"/>
                  </a:lnTo>
                  <a:lnTo>
                    <a:pt x="1340644" y="483394"/>
                  </a:lnTo>
                  <a:lnTo>
                    <a:pt x="1397794" y="409575"/>
                  </a:lnTo>
                  <a:lnTo>
                    <a:pt x="1304925" y="0"/>
                  </a:lnTo>
                  <a:lnTo>
                    <a:pt x="1247775" y="100012"/>
                  </a:lnTo>
                  <a:lnTo>
                    <a:pt x="1176338" y="230981"/>
                  </a:lnTo>
                  <a:lnTo>
                    <a:pt x="1090613" y="369094"/>
                  </a:lnTo>
                  <a:lnTo>
                    <a:pt x="1004888" y="509587"/>
                  </a:lnTo>
                  <a:lnTo>
                    <a:pt x="966788" y="5691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353E20BB-DB4C-4D6A-A314-180A288DA05B}"/>
                </a:ext>
              </a:extLst>
            </p:cNvPr>
            <p:cNvSpPr/>
            <p:nvPr/>
          </p:nvSpPr>
          <p:spPr>
            <a:xfrm>
              <a:off x="6015039" y="2840039"/>
              <a:ext cx="2327275" cy="1381125"/>
            </a:xfrm>
            <a:custGeom>
              <a:avLst/>
              <a:gdLst>
                <a:gd name="connsiteX0" fmla="*/ 726281 w 2326481"/>
                <a:gd name="connsiteY0" fmla="*/ 226219 h 1381125"/>
                <a:gd name="connsiteX1" fmla="*/ 409575 w 2326481"/>
                <a:gd name="connsiteY1" fmla="*/ 259557 h 1381125"/>
                <a:gd name="connsiteX2" fmla="*/ 180975 w 2326481"/>
                <a:gd name="connsiteY2" fmla="*/ 285750 h 1381125"/>
                <a:gd name="connsiteX3" fmla="*/ 0 w 2326481"/>
                <a:gd name="connsiteY3" fmla="*/ 304800 h 1381125"/>
                <a:gd name="connsiteX4" fmla="*/ 50006 w 2326481"/>
                <a:gd name="connsiteY4" fmla="*/ 421482 h 1381125"/>
                <a:gd name="connsiteX5" fmla="*/ 116681 w 2326481"/>
                <a:gd name="connsiteY5" fmla="*/ 438150 h 1381125"/>
                <a:gd name="connsiteX6" fmla="*/ 152400 w 2326481"/>
                <a:gd name="connsiteY6" fmla="*/ 442913 h 1381125"/>
                <a:gd name="connsiteX7" fmla="*/ 183356 w 2326481"/>
                <a:gd name="connsiteY7" fmla="*/ 445294 h 1381125"/>
                <a:gd name="connsiteX8" fmla="*/ 221456 w 2326481"/>
                <a:gd name="connsiteY8" fmla="*/ 442913 h 1381125"/>
                <a:gd name="connsiteX9" fmla="*/ 264318 w 2326481"/>
                <a:gd name="connsiteY9" fmla="*/ 438150 h 1381125"/>
                <a:gd name="connsiteX10" fmla="*/ 340518 w 2326481"/>
                <a:gd name="connsiteY10" fmla="*/ 426244 h 1381125"/>
                <a:gd name="connsiteX11" fmla="*/ 623887 w 2326481"/>
                <a:gd name="connsiteY11" fmla="*/ 392907 h 1381125"/>
                <a:gd name="connsiteX12" fmla="*/ 914400 w 2326481"/>
                <a:gd name="connsiteY12" fmla="*/ 359569 h 1381125"/>
                <a:gd name="connsiteX13" fmla="*/ 1126331 w 2326481"/>
                <a:gd name="connsiteY13" fmla="*/ 321469 h 1381125"/>
                <a:gd name="connsiteX14" fmla="*/ 1395412 w 2326481"/>
                <a:gd name="connsiteY14" fmla="*/ 290513 h 1381125"/>
                <a:gd name="connsiteX15" fmla="*/ 1693068 w 2326481"/>
                <a:gd name="connsiteY15" fmla="*/ 252413 h 1381125"/>
                <a:gd name="connsiteX16" fmla="*/ 1852612 w 2326481"/>
                <a:gd name="connsiteY16" fmla="*/ 235744 h 1381125"/>
                <a:gd name="connsiteX17" fmla="*/ 1897856 w 2326481"/>
                <a:gd name="connsiteY17" fmla="*/ 233363 h 1381125"/>
                <a:gd name="connsiteX18" fmla="*/ 1926431 w 2326481"/>
                <a:gd name="connsiteY18" fmla="*/ 235744 h 1381125"/>
                <a:gd name="connsiteX19" fmla="*/ 1950243 w 2326481"/>
                <a:gd name="connsiteY19" fmla="*/ 240507 h 1381125"/>
                <a:gd name="connsiteX20" fmla="*/ 1964531 w 2326481"/>
                <a:gd name="connsiteY20" fmla="*/ 245269 h 1381125"/>
                <a:gd name="connsiteX21" fmla="*/ 1976437 w 2326481"/>
                <a:gd name="connsiteY21" fmla="*/ 252413 h 1381125"/>
                <a:gd name="connsiteX22" fmla="*/ 1988343 w 2326481"/>
                <a:gd name="connsiteY22" fmla="*/ 259557 h 1381125"/>
                <a:gd name="connsiteX23" fmla="*/ 1995487 w 2326481"/>
                <a:gd name="connsiteY23" fmla="*/ 273844 h 1381125"/>
                <a:gd name="connsiteX24" fmla="*/ 1995487 w 2326481"/>
                <a:gd name="connsiteY24" fmla="*/ 302419 h 1381125"/>
                <a:gd name="connsiteX25" fmla="*/ 1981200 w 2326481"/>
                <a:gd name="connsiteY25" fmla="*/ 383382 h 1381125"/>
                <a:gd name="connsiteX26" fmla="*/ 1940718 w 2326481"/>
                <a:gd name="connsiteY26" fmla="*/ 597694 h 1381125"/>
                <a:gd name="connsiteX27" fmla="*/ 1888331 w 2326481"/>
                <a:gd name="connsiteY27" fmla="*/ 871538 h 1381125"/>
                <a:gd name="connsiteX28" fmla="*/ 1835943 w 2326481"/>
                <a:gd name="connsiteY28" fmla="*/ 1143000 h 1381125"/>
                <a:gd name="connsiteX29" fmla="*/ 1840706 w 2326481"/>
                <a:gd name="connsiteY29" fmla="*/ 1278732 h 1381125"/>
                <a:gd name="connsiteX30" fmla="*/ 1854993 w 2326481"/>
                <a:gd name="connsiteY30" fmla="*/ 1321594 h 1381125"/>
                <a:gd name="connsiteX31" fmla="*/ 1869281 w 2326481"/>
                <a:gd name="connsiteY31" fmla="*/ 1350169 h 1381125"/>
                <a:gd name="connsiteX32" fmla="*/ 1881187 w 2326481"/>
                <a:gd name="connsiteY32" fmla="*/ 1366838 h 1381125"/>
                <a:gd name="connsiteX33" fmla="*/ 1897856 w 2326481"/>
                <a:gd name="connsiteY33" fmla="*/ 1376363 h 1381125"/>
                <a:gd name="connsiteX34" fmla="*/ 1914525 w 2326481"/>
                <a:gd name="connsiteY34" fmla="*/ 1381125 h 1381125"/>
                <a:gd name="connsiteX35" fmla="*/ 1945481 w 2326481"/>
                <a:gd name="connsiteY35" fmla="*/ 1373982 h 1381125"/>
                <a:gd name="connsiteX36" fmla="*/ 1966912 w 2326481"/>
                <a:gd name="connsiteY36" fmla="*/ 1359694 h 1381125"/>
                <a:gd name="connsiteX37" fmla="*/ 1985962 w 2326481"/>
                <a:gd name="connsiteY37" fmla="*/ 1338263 h 1381125"/>
                <a:gd name="connsiteX38" fmla="*/ 2005012 w 2326481"/>
                <a:gd name="connsiteY38" fmla="*/ 1295400 h 1381125"/>
                <a:gd name="connsiteX39" fmla="*/ 2026443 w 2326481"/>
                <a:gd name="connsiteY39" fmla="*/ 1216819 h 1381125"/>
                <a:gd name="connsiteX40" fmla="*/ 2076450 w 2326481"/>
                <a:gd name="connsiteY40" fmla="*/ 1038225 h 1381125"/>
                <a:gd name="connsiteX41" fmla="*/ 2119312 w 2326481"/>
                <a:gd name="connsiteY41" fmla="*/ 876300 h 1381125"/>
                <a:gd name="connsiteX42" fmla="*/ 2183606 w 2326481"/>
                <a:gd name="connsiteY42" fmla="*/ 640557 h 1381125"/>
                <a:gd name="connsiteX43" fmla="*/ 2214562 w 2326481"/>
                <a:gd name="connsiteY43" fmla="*/ 526257 h 1381125"/>
                <a:gd name="connsiteX44" fmla="*/ 2226468 w 2326481"/>
                <a:gd name="connsiteY44" fmla="*/ 500063 h 1381125"/>
                <a:gd name="connsiteX45" fmla="*/ 2255043 w 2326481"/>
                <a:gd name="connsiteY45" fmla="*/ 450057 h 1381125"/>
                <a:gd name="connsiteX46" fmla="*/ 2281237 w 2326481"/>
                <a:gd name="connsiteY46" fmla="*/ 402432 h 1381125"/>
                <a:gd name="connsiteX47" fmla="*/ 2307431 w 2326481"/>
                <a:gd name="connsiteY47" fmla="*/ 366713 h 1381125"/>
                <a:gd name="connsiteX48" fmla="*/ 2321718 w 2326481"/>
                <a:gd name="connsiteY48" fmla="*/ 340519 h 1381125"/>
                <a:gd name="connsiteX49" fmla="*/ 2326481 w 2326481"/>
                <a:gd name="connsiteY49" fmla="*/ 323850 h 1381125"/>
                <a:gd name="connsiteX50" fmla="*/ 2324100 w 2326481"/>
                <a:gd name="connsiteY50" fmla="*/ 300038 h 1381125"/>
                <a:gd name="connsiteX51" fmla="*/ 2314575 w 2326481"/>
                <a:gd name="connsiteY51" fmla="*/ 264319 h 1381125"/>
                <a:gd name="connsiteX52" fmla="*/ 2288381 w 2326481"/>
                <a:gd name="connsiteY52" fmla="*/ 223838 h 1381125"/>
                <a:gd name="connsiteX53" fmla="*/ 2216943 w 2326481"/>
                <a:gd name="connsiteY53" fmla="*/ 154782 h 1381125"/>
                <a:gd name="connsiteX54" fmla="*/ 2155031 w 2326481"/>
                <a:gd name="connsiteY54" fmla="*/ 107157 h 1381125"/>
                <a:gd name="connsiteX55" fmla="*/ 2090737 w 2326481"/>
                <a:gd name="connsiteY55" fmla="*/ 61913 h 1381125"/>
                <a:gd name="connsiteX56" fmla="*/ 2047875 w 2326481"/>
                <a:gd name="connsiteY56" fmla="*/ 33338 h 1381125"/>
                <a:gd name="connsiteX57" fmla="*/ 2005012 w 2326481"/>
                <a:gd name="connsiteY57" fmla="*/ 9525 h 1381125"/>
                <a:gd name="connsiteX58" fmla="*/ 1971675 w 2326481"/>
                <a:gd name="connsiteY58" fmla="*/ 0 h 1381125"/>
                <a:gd name="connsiteX59" fmla="*/ 1931193 w 2326481"/>
                <a:gd name="connsiteY59" fmla="*/ 0 h 1381125"/>
                <a:gd name="connsiteX60" fmla="*/ 1905000 w 2326481"/>
                <a:gd name="connsiteY60" fmla="*/ 9525 h 1381125"/>
                <a:gd name="connsiteX61" fmla="*/ 1876425 w 2326481"/>
                <a:gd name="connsiteY61" fmla="*/ 35719 h 1381125"/>
                <a:gd name="connsiteX62" fmla="*/ 1850231 w 2326481"/>
                <a:gd name="connsiteY62" fmla="*/ 57150 h 1381125"/>
                <a:gd name="connsiteX63" fmla="*/ 1797843 w 2326481"/>
                <a:gd name="connsiteY63" fmla="*/ 73819 h 1381125"/>
                <a:gd name="connsiteX64" fmla="*/ 1714500 w 2326481"/>
                <a:gd name="connsiteY64" fmla="*/ 90488 h 1381125"/>
                <a:gd name="connsiteX65" fmla="*/ 1588293 w 2326481"/>
                <a:gd name="connsiteY65" fmla="*/ 109538 h 1381125"/>
                <a:gd name="connsiteX66" fmla="*/ 1321593 w 2326481"/>
                <a:gd name="connsiteY66" fmla="*/ 145257 h 1381125"/>
                <a:gd name="connsiteX67" fmla="*/ 1119187 w 2326481"/>
                <a:gd name="connsiteY67" fmla="*/ 166688 h 1381125"/>
                <a:gd name="connsiteX68" fmla="*/ 873918 w 2326481"/>
                <a:gd name="connsiteY68" fmla="*/ 209550 h 1381125"/>
                <a:gd name="connsiteX69" fmla="*/ 726281 w 2326481"/>
                <a:gd name="connsiteY69" fmla="*/ 226219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26481" h="1381125">
                  <a:moveTo>
                    <a:pt x="726281" y="226219"/>
                  </a:moveTo>
                  <a:lnTo>
                    <a:pt x="409575" y="259557"/>
                  </a:lnTo>
                  <a:lnTo>
                    <a:pt x="180975" y="285750"/>
                  </a:lnTo>
                  <a:lnTo>
                    <a:pt x="0" y="304800"/>
                  </a:lnTo>
                  <a:lnTo>
                    <a:pt x="50006" y="421482"/>
                  </a:lnTo>
                  <a:lnTo>
                    <a:pt x="116681" y="438150"/>
                  </a:lnTo>
                  <a:lnTo>
                    <a:pt x="152400" y="442913"/>
                  </a:lnTo>
                  <a:lnTo>
                    <a:pt x="183356" y="445294"/>
                  </a:lnTo>
                  <a:lnTo>
                    <a:pt x="221456" y="442913"/>
                  </a:lnTo>
                  <a:lnTo>
                    <a:pt x="264318" y="438150"/>
                  </a:lnTo>
                  <a:lnTo>
                    <a:pt x="340518" y="426244"/>
                  </a:lnTo>
                  <a:lnTo>
                    <a:pt x="623887" y="392907"/>
                  </a:lnTo>
                  <a:lnTo>
                    <a:pt x="914400" y="359569"/>
                  </a:lnTo>
                  <a:lnTo>
                    <a:pt x="1126331" y="321469"/>
                  </a:lnTo>
                  <a:lnTo>
                    <a:pt x="1395412" y="290513"/>
                  </a:lnTo>
                  <a:lnTo>
                    <a:pt x="1693068" y="252413"/>
                  </a:lnTo>
                  <a:lnTo>
                    <a:pt x="1852612" y="235744"/>
                  </a:lnTo>
                  <a:lnTo>
                    <a:pt x="1897856" y="233363"/>
                  </a:lnTo>
                  <a:lnTo>
                    <a:pt x="1926431" y="235744"/>
                  </a:lnTo>
                  <a:lnTo>
                    <a:pt x="1950243" y="240507"/>
                  </a:lnTo>
                  <a:lnTo>
                    <a:pt x="1964531" y="245269"/>
                  </a:lnTo>
                  <a:lnTo>
                    <a:pt x="1976437" y="252413"/>
                  </a:lnTo>
                  <a:lnTo>
                    <a:pt x="1988343" y="259557"/>
                  </a:lnTo>
                  <a:lnTo>
                    <a:pt x="1995487" y="273844"/>
                  </a:lnTo>
                  <a:lnTo>
                    <a:pt x="1995487" y="302419"/>
                  </a:lnTo>
                  <a:lnTo>
                    <a:pt x="1981200" y="383382"/>
                  </a:lnTo>
                  <a:lnTo>
                    <a:pt x="1940718" y="597694"/>
                  </a:lnTo>
                  <a:lnTo>
                    <a:pt x="1888331" y="871538"/>
                  </a:lnTo>
                  <a:lnTo>
                    <a:pt x="1835943" y="1143000"/>
                  </a:lnTo>
                  <a:lnTo>
                    <a:pt x="1840706" y="1278732"/>
                  </a:lnTo>
                  <a:lnTo>
                    <a:pt x="1854993" y="1321594"/>
                  </a:lnTo>
                  <a:lnTo>
                    <a:pt x="1869281" y="1350169"/>
                  </a:lnTo>
                  <a:lnTo>
                    <a:pt x="1881187" y="1366838"/>
                  </a:lnTo>
                  <a:lnTo>
                    <a:pt x="1897856" y="1376363"/>
                  </a:lnTo>
                  <a:lnTo>
                    <a:pt x="1914525" y="1381125"/>
                  </a:lnTo>
                  <a:lnTo>
                    <a:pt x="1945481" y="1373982"/>
                  </a:lnTo>
                  <a:lnTo>
                    <a:pt x="1966912" y="1359694"/>
                  </a:lnTo>
                  <a:lnTo>
                    <a:pt x="1985962" y="1338263"/>
                  </a:lnTo>
                  <a:lnTo>
                    <a:pt x="2005012" y="1295400"/>
                  </a:lnTo>
                  <a:lnTo>
                    <a:pt x="2026443" y="1216819"/>
                  </a:lnTo>
                  <a:lnTo>
                    <a:pt x="2076450" y="1038225"/>
                  </a:lnTo>
                  <a:lnTo>
                    <a:pt x="2119312" y="876300"/>
                  </a:lnTo>
                  <a:lnTo>
                    <a:pt x="2183606" y="640557"/>
                  </a:lnTo>
                  <a:lnTo>
                    <a:pt x="2214562" y="526257"/>
                  </a:lnTo>
                  <a:lnTo>
                    <a:pt x="2226468" y="500063"/>
                  </a:lnTo>
                  <a:lnTo>
                    <a:pt x="2255043" y="450057"/>
                  </a:lnTo>
                  <a:lnTo>
                    <a:pt x="2281237" y="402432"/>
                  </a:lnTo>
                  <a:lnTo>
                    <a:pt x="2307431" y="366713"/>
                  </a:lnTo>
                  <a:lnTo>
                    <a:pt x="2321718" y="340519"/>
                  </a:lnTo>
                  <a:lnTo>
                    <a:pt x="2326481" y="323850"/>
                  </a:lnTo>
                  <a:lnTo>
                    <a:pt x="2324100" y="300038"/>
                  </a:lnTo>
                  <a:lnTo>
                    <a:pt x="2314575" y="264319"/>
                  </a:lnTo>
                  <a:lnTo>
                    <a:pt x="2288381" y="223838"/>
                  </a:lnTo>
                  <a:lnTo>
                    <a:pt x="2216943" y="154782"/>
                  </a:lnTo>
                  <a:lnTo>
                    <a:pt x="2155031" y="107157"/>
                  </a:lnTo>
                  <a:lnTo>
                    <a:pt x="2090737" y="61913"/>
                  </a:lnTo>
                  <a:lnTo>
                    <a:pt x="2047875" y="33338"/>
                  </a:lnTo>
                  <a:lnTo>
                    <a:pt x="2005012" y="9525"/>
                  </a:lnTo>
                  <a:lnTo>
                    <a:pt x="1971675" y="0"/>
                  </a:lnTo>
                  <a:lnTo>
                    <a:pt x="1931193" y="0"/>
                  </a:lnTo>
                  <a:lnTo>
                    <a:pt x="1905000" y="9525"/>
                  </a:lnTo>
                  <a:lnTo>
                    <a:pt x="1876425" y="35719"/>
                  </a:lnTo>
                  <a:lnTo>
                    <a:pt x="1850231" y="57150"/>
                  </a:lnTo>
                  <a:lnTo>
                    <a:pt x="1797843" y="73819"/>
                  </a:lnTo>
                  <a:lnTo>
                    <a:pt x="1714500" y="90488"/>
                  </a:lnTo>
                  <a:lnTo>
                    <a:pt x="1588293" y="109538"/>
                  </a:lnTo>
                  <a:lnTo>
                    <a:pt x="1321593" y="145257"/>
                  </a:lnTo>
                  <a:lnTo>
                    <a:pt x="1119187" y="166688"/>
                  </a:lnTo>
                  <a:lnTo>
                    <a:pt x="873918" y="209550"/>
                  </a:lnTo>
                  <a:lnTo>
                    <a:pt x="726281" y="2262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9599863C-818B-4795-A193-FED30E5F3ECB}"/>
                </a:ext>
              </a:extLst>
            </p:cNvPr>
            <p:cNvSpPr/>
            <p:nvPr/>
          </p:nvSpPr>
          <p:spPr>
            <a:xfrm>
              <a:off x="6151564" y="3919538"/>
              <a:ext cx="1774825" cy="361950"/>
            </a:xfrm>
            <a:custGeom>
              <a:avLst/>
              <a:gdLst>
                <a:gd name="connsiteX0" fmla="*/ 488156 w 1776412"/>
                <a:gd name="connsiteY0" fmla="*/ 145256 h 361950"/>
                <a:gd name="connsiteX1" fmla="*/ 247650 w 1776412"/>
                <a:gd name="connsiteY1" fmla="*/ 176212 h 361950"/>
                <a:gd name="connsiteX2" fmla="*/ 21431 w 1776412"/>
                <a:gd name="connsiteY2" fmla="*/ 204787 h 361950"/>
                <a:gd name="connsiteX3" fmla="*/ 0 w 1776412"/>
                <a:gd name="connsiteY3" fmla="*/ 204787 h 361950"/>
                <a:gd name="connsiteX4" fmla="*/ 7144 w 1776412"/>
                <a:gd name="connsiteY4" fmla="*/ 361950 h 361950"/>
                <a:gd name="connsiteX5" fmla="*/ 228600 w 1776412"/>
                <a:gd name="connsiteY5" fmla="*/ 335756 h 361950"/>
                <a:gd name="connsiteX6" fmla="*/ 500062 w 1776412"/>
                <a:gd name="connsiteY6" fmla="*/ 300037 h 361950"/>
                <a:gd name="connsiteX7" fmla="*/ 783431 w 1776412"/>
                <a:gd name="connsiteY7" fmla="*/ 261937 h 361950"/>
                <a:gd name="connsiteX8" fmla="*/ 973931 w 1776412"/>
                <a:gd name="connsiteY8" fmla="*/ 250031 h 361950"/>
                <a:gd name="connsiteX9" fmla="*/ 1128712 w 1776412"/>
                <a:gd name="connsiteY9" fmla="*/ 226218 h 361950"/>
                <a:gd name="connsiteX10" fmla="*/ 1302544 w 1776412"/>
                <a:gd name="connsiteY10" fmla="*/ 207168 h 361950"/>
                <a:gd name="connsiteX11" fmla="*/ 1438275 w 1776412"/>
                <a:gd name="connsiteY11" fmla="*/ 200025 h 361950"/>
                <a:gd name="connsiteX12" fmla="*/ 1554956 w 1776412"/>
                <a:gd name="connsiteY12" fmla="*/ 195262 h 361950"/>
                <a:gd name="connsiteX13" fmla="*/ 1669256 w 1776412"/>
                <a:gd name="connsiteY13" fmla="*/ 200025 h 361950"/>
                <a:gd name="connsiteX14" fmla="*/ 1776412 w 1776412"/>
                <a:gd name="connsiteY14" fmla="*/ 211931 h 361950"/>
                <a:gd name="connsiteX15" fmla="*/ 1764506 w 1776412"/>
                <a:gd name="connsiteY15" fmla="*/ 76200 h 361950"/>
                <a:gd name="connsiteX16" fmla="*/ 1683544 w 1776412"/>
                <a:gd name="connsiteY16" fmla="*/ 35718 h 361950"/>
                <a:gd name="connsiteX17" fmla="*/ 1643062 w 1776412"/>
                <a:gd name="connsiteY17" fmla="*/ 19050 h 361950"/>
                <a:gd name="connsiteX18" fmla="*/ 1602581 w 1776412"/>
                <a:gd name="connsiteY18" fmla="*/ 9525 h 361950"/>
                <a:gd name="connsiteX19" fmla="*/ 1547812 w 1776412"/>
                <a:gd name="connsiteY19" fmla="*/ 0 h 361950"/>
                <a:gd name="connsiteX20" fmla="*/ 1524000 w 1776412"/>
                <a:gd name="connsiteY20" fmla="*/ 2381 h 361950"/>
                <a:gd name="connsiteX21" fmla="*/ 1478756 w 1776412"/>
                <a:gd name="connsiteY21" fmla="*/ 14287 h 361950"/>
                <a:gd name="connsiteX22" fmla="*/ 1378744 w 1776412"/>
                <a:gd name="connsiteY22" fmla="*/ 33337 h 361950"/>
                <a:gd name="connsiteX23" fmla="*/ 1214437 w 1776412"/>
                <a:gd name="connsiteY23" fmla="*/ 52387 h 361950"/>
                <a:gd name="connsiteX24" fmla="*/ 1062037 w 1776412"/>
                <a:gd name="connsiteY24" fmla="*/ 64293 h 361950"/>
                <a:gd name="connsiteX25" fmla="*/ 959644 w 1776412"/>
                <a:gd name="connsiteY25" fmla="*/ 71437 h 361950"/>
                <a:gd name="connsiteX26" fmla="*/ 728662 w 1776412"/>
                <a:gd name="connsiteY26" fmla="*/ 114300 h 361950"/>
                <a:gd name="connsiteX27" fmla="*/ 488156 w 1776412"/>
                <a:gd name="connsiteY27" fmla="*/ 14525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776412" h="361950">
                  <a:moveTo>
                    <a:pt x="488156" y="145256"/>
                  </a:moveTo>
                  <a:lnTo>
                    <a:pt x="247650" y="176212"/>
                  </a:lnTo>
                  <a:lnTo>
                    <a:pt x="21431" y="204787"/>
                  </a:lnTo>
                  <a:lnTo>
                    <a:pt x="0" y="204787"/>
                  </a:lnTo>
                  <a:lnTo>
                    <a:pt x="7144" y="361950"/>
                  </a:lnTo>
                  <a:lnTo>
                    <a:pt x="228600" y="335756"/>
                  </a:lnTo>
                  <a:lnTo>
                    <a:pt x="500062" y="300037"/>
                  </a:lnTo>
                  <a:lnTo>
                    <a:pt x="783431" y="261937"/>
                  </a:lnTo>
                  <a:lnTo>
                    <a:pt x="973931" y="250031"/>
                  </a:lnTo>
                  <a:lnTo>
                    <a:pt x="1128712" y="226218"/>
                  </a:lnTo>
                  <a:lnTo>
                    <a:pt x="1302544" y="207168"/>
                  </a:lnTo>
                  <a:lnTo>
                    <a:pt x="1438275" y="200025"/>
                  </a:lnTo>
                  <a:lnTo>
                    <a:pt x="1554956" y="195262"/>
                  </a:lnTo>
                  <a:lnTo>
                    <a:pt x="1669256" y="200025"/>
                  </a:lnTo>
                  <a:lnTo>
                    <a:pt x="1776412" y="211931"/>
                  </a:lnTo>
                  <a:lnTo>
                    <a:pt x="1764506" y="76200"/>
                  </a:lnTo>
                  <a:lnTo>
                    <a:pt x="1683544" y="35718"/>
                  </a:lnTo>
                  <a:lnTo>
                    <a:pt x="1643062" y="19050"/>
                  </a:lnTo>
                  <a:lnTo>
                    <a:pt x="1602581" y="9525"/>
                  </a:lnTo>
                  <a:lnTo>
                    <a:pt x="1547812" y="0"/>
                  </a:lnTo>
                  <a:lnTo>
                    <a:pt x="1524000" y="2381"/>
                  </a:lnTo>
                  <a:lnTo>
                    <a:pt x="1478756" y="14287"/>
                  </a:lnTo>
                  <a:lnTo>
                    <a:pt x="1378744" y="33337"/>
                  </a:lnTo>
                  <a:lnTo>
                    <a:pt x="1214437" y="52387"/>
                  </a:lnTo>
                  <a:lnTo>
                    <a:pt x="1062037" y="64293"/>
                  </a:lnTo>
                  <a:lnTo>
                    <a:pt x="959644" y="71437"/>
                  </a:lnTo>
                  <a:lnTo>
                    <a:pt x="728662" y="114300"/>
                  </a:lnTo>
                  <a:lnTo>
                    <a:pt x="488156" y="1452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25">
              <a:extLst>
                <a:ext uri="{FF2B5EF4-FFF2-40B4-BE49-F238E27FC236}">
                  <a16:creationId xmlns:a16="http://schemas.microsoft.com/office/drawing/2014/main" id="{16A278C1-6FA8-4994-94D1-92E685D60B66}"/>
                </a:ext>
              </a:extLst>
            </p:cNvPr>
            <p:cNvSpPr/>
            <p:nvPr/>
          </p:nvSpPr>
          <p:spPr>
            <a:xfrm>
              <a:off x="6715125" y="1643064"/>
              <a:ext cx="547688" cy="3584575"/>
            </a:xfrm>
            <a:custGeom>
              <a:avLst/>
              <a:gdLst>
                <a:gd name="connsiteX0" fmla="*/ 176542 w 547735"/>
                <a:gd name="connsiteY0" fmla="*/ 1991762 h 3585172"/>
                <a:gd name="connsiteX1" fmla="*/ 176542 w 547735"/>
                <a:gd name="connsiteY1" fmla="*/ 1566249 h 3585172"/>
                <a:gd name="connsiteX2" fmla="*/ 181069 w 547735"/>
                <a:gd name="connsiteY2" fmla="*/ 1330859 h 3585172"/>
                <a:gd name="connsiteX3" fmla="*/ 190123 w 547735"/>
                <a:gd name="connsiteY3" fmla="*/ 1013988 h 3585172"/>
                <a:gd name="connsiteX4" fmla="*/ 190123 w 547735"/>
                <a:gd name="connsiteY4" fmla="*/ 778598 h 3585172"/>
                <a:gd name="connsiteX5" fmla="*/ 185596 w 547735"/>
                <a:gd name="connsiteY5" fmla="*/ 525101 h 3585172"/>
                <a:gd name="connsiteX6" fmla="*/ 181069 w 547735"/>
                <a:gd name="connsiteY6" fmla="*/ 416459 h 3585172"/>
                <a:gd name="connsiteX7" fmla="*/ 176542 w 547735"/>
                <a:gd name="connsiteY7" fmla="*/ 285184 h 3585172"/>
                <a:gd name="connsiteX8" fmla="*/ 172016 w 547735"/>
                <a:gd name="connsiteY8" fmla="*/ 230863 h 3585172"/>
                <a:gd name="connsiteX9" fmla="*/ 162962 w 547735"/>
                <a:gd name="connsiteY9" fmla="*/ 190123 h 3585172"/>
                <a:gd name="connsiteX10" fmla="*/ 140329 w 547735"/>
                <a:gd name="connsiteY10" fmla="*/ 144855 h 3585172"/>
                <a:gd name="connsiteX11" fmla="*/ 122222 w 547735"/>
                <a:gd name="connsiteY11" fmla="*/ 122222 h 3585172"/>
                <a:gd name="connsiteX12" fmla="*/ 90535 w 547735"/>
                <a:gd name="connsiteY12" fmla="*/ 99588 h 3585172"/>
                <a:gd name="connsiteX13" fmla="*/ 40741 w 547735"/>
                <a:gd name="connsiteY13" fmla="*/ 72428 h 3585172"/>
                <a:gd name="connsiteX14" fmla="*/ 18107 w 547735"/>
                <a:gd name="connsiteY14" fmla="*/ 54321 h 3585172"/>
                <a:gd name="connsiteX15" fmla="*/ 0 w 547735"/>
                <a:gd name="connsiteY15" fmla="*/ 31687 h 3585172"/>
                <a:gd name="connsiteX16" fmla="*/ 0 w 547735"/>
                <a:gd name="connsiteY16" fmla="*/ 22634 h 3585172"/>
                <a:gd name="connsiteX17" fmla="*/ 13580 w 547735"/>
                <a:gd name="connsiteY17" fmla="*/ 9053 h 3585172"/>
                <a:gd name="connsiteX18" fmla="*/ 58847 w 547735"/>
                <a:gd name="connsiteY18" fmla="*/ 0 h 3585172"/>
                <a:gd name="connsiteX19" fmla="*/ 117695 w 547735"/>
                <a:gd name="connsiteY19" fmla="*/ 0 h 3585172"/>
                <a:gd name="connsiteX20" fmla="*/ 190123 w 547735"/>
                <a:gd name="connsiteY20" fmla="*/ 9053 h 3585172"/>
                <a:gd name="connsiteX21" fmla="*/ 285184 w 547735"/>
                <a:gd name="connsiteY21" fmla="*/ 31687 h 3585172"/>
                <a:gd name="connsiteX22" fmla="*/ 357612 w 547735"/>
                <a:gd name="connsiteY22" fmla="*/ 58847 h 3585172"/>
                <a:gd name="connsiteX23" fmla="*/ 398352 w 547735"/>
                <a:gd name="connsiteY23" fmla="*/ 76954 h 3585172"/>
                <a:gd name="connsiteX24" fmla="*/ 443620 w 547735"/>
                <a:gd name="connsiteY24" fmla="*/ 104115 h 3585172"/>
                <a:gd name="connsiteX25" fmla="*/ 479834 w 547735"/>
                <a:gd name="connsiteY25" fmla="*/ 135802 h 3585172"/>
                <a:gd name="connsiteX26" fmla="*/ 511521 w 547735"/>
                <a:gd name="connsiteY26" fmla="*/ 167489 h 3585172"/>
                <a:gd name="connsiteX27" fmla="*/ 525101 w 547735"/>
                <a:gd name="connsiteY27" fmla="*/ 185596 h 3585172"/>
                <a:gd name="connsiteX28" fmla="*/ 538681 w 547735"/>
                <a:gd name="connsiteY28" fmla="*/ 217283 h 3585172"/>
                <a:gd name="connsiteX29" fmla="*/ 543208 w 547735"/>
                <a:gd name="connsiteY29" fmla="*/ 230863 h 3585172"/>
                <a:gd name="connsiteX30" fmla="*/ 547735 w 547735"/>
                <a:gd name="connsiteY30" fmla="*/ 253497 h 3585172"/>
                <a:gd name="connsiteX31" fmla="*/ 538681 w 547735"/>
                <a:gd name="connsiteY31" fmla="*/ 276131 h 3585172"/>
                <a:gd name="connsiteX32" fmla="*/ 516047 w 547735"/>
                <a:gd name="connsiteY32" fmla="*/ 307818 h 3585172"/>
                <a:gd name="connsiteX33" fmla="*/ 488887 w 547735"/>
                <a:gd name="connsiteY33" fmla="*/ 348558 h 3585172"/>
                <a:gd name="connsiteX34" fmla="*/ 470780 w 547735"/>
                <a:gd name="connsiteY34" fmla="*/ 384772 h 3585172"/>
                <a:gd name="connsiteX35" fmla="*/ 452673 w 547735"/>
                <a:gd name="connsiteY35" fmla="*/ 439093 h 3585172"/>
                <a:gd name="connsiteX36" fmla="*/ 448146 w 547735"/>
                <a:gd name="connsiteY36" fmla="*/ 493414 h 3585172"/>
                <a:gd name="connsiteX37" fmla="*/ 443620 w 547735"/>
                <a:gd name="connsiteY37" fmla="*/ 679010 h 3585172"/>
                <a:gd name="connsiteX38" fmla="*/ 434566 w 547735"/>
                <a:gd name="connsiteY38" fmla="*/ 1059255 h 3585172"/>
                <a:gd name="connsiteX39" fmla="*/ 425513 w 547735"/>
                <a:gd name="connsiteY39" fmla="*/ 1385180 h 3585172"/>
                <a:gd name="connsiteX40" fmla="*/ 425513 w 547735"/>
                <a:gd name="connsiteY40" fmla="*/ 1792586 h 3585172"/>
                <a:gd name="connsiteX41" fmla="*/ 425513 w 547735"/>
                <a:gd name="connsiteY41" fmla="*/ 2362954 h 3585172"/>
                <a:gd name="connsiteX42" fmla="*/ 425513 w 547735"/>
                <a:gd name="connsiteY42" fmla="*/ 3553485 h 3585172"/>
                <a:gd name="connsiteX43" fmla="*/ 176542 w 547735"/>
                <a:gd name="connsiteY43" fmla="*/ 3585172 h 3585172"/>
                <a:gd name="connsiteX44" fmla="*/ 176542 w 547735"/>
                <a:gd name="connsiteY44" fmla="*/ 3318095 h 3585172"/>
                <a:gd name="connsiteX45" fmla="*/ 181069 w 547735"/>
                <a:gd name="connsiteY45" fmla="*/ 2521390 h 3585172"/>
                <a:gd name="connsiteX46" fmla="*/ 176542 w 547735"/>
                <a:gd name="connsiteY46" fmla="*/ 1991762 h 3585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47735" h="3585172">
                  <a:moveTo>
                    <a:pt x="176542" y="1991762"/>
                  </a:moveTo>
                  <a:lnTo>
                    <a:pt x="176542" y="1566249"/>
                  </a:lnTo>
                  <a:lnTo>
                    <a:pt x="181069" y="1330859"/>
                  </a:lnTo>
                  <a:lnTo>
                    <a:pt x="190123" y="1013988"/>
                  </a:lnTo>
                  <a:lnTo>
                    <a:pt x="190123" y="778598"/>
                  </a:lnTo>
                  <a:lnTo>
                    <a:pt x="185596" y="525101"/>
                  </a:lnTo>
                  <a:lnTo>
                    <a:pt x="181069" y="416459"/>
                  </a:lnTo>
                  <a:lnTo>
                    <a:pt x="176542" y="285184"/>
                  </a:lnTo>
                  <a:lnTo>
                    <a:pt x="172016" y="230863"/>
                  </a:lnTo>
                  <a:lnTo>
                    <a:pt x="162962" y="190123"/>
                  </a:lnTo>
                  <a:lnTo>
                    <a:pt x="140329" y="144855"/>
                  </a:lnTo>
                  <a:lnTo>
                    <a:pt x="122222" y="122222"/>
                  </a:lnTo>
                  <a:lnTo>
                    <a:pt x="90535" y="99588"/>
                  </a:lnTo>
                  <a:lnTo>
                    <a:pt x="40741" y="72428"/>
                  </a:lnTo>
                  <a:lnTo>
                    <a:pt x="18107" y="54321"/>
                  </a:lnTo>
                  <a:lnTo>
                    <a:pt x="0" y="31687"/>
                  </a:lnTo>
                  <a:lnTo>
                    <a:pt x="0" y="22634"/>
                  </a:lnTo>
                  <a:lnTo>
                    <a:pt x="13580" y="9053"/>
                  </a:lnTo>
                  <a:lnTo>
                    <a:pt x="58847" y="0"/>
                  </a:lnTo>
                  <a:lnTo>
                    <a:pt x="117695" y="0"/>
                  </a:lnTo>
                  <a:lnTo>
                    <a:pt x="190123" y="9053"/>
                  </a:lnTo>
                  <a:lnTo>
                    <a:pt x="285184" y="31687"/>
                  </a:lnTo>
                  <a:lnTo>
                    <a:pt x="357612" y="58847"/>
                  </a:lnTo>
                  <a:lnTo>
                    <a:pt x="398352" y="76954"/>
                  </a:lnTo>
                  <a:lnTo>
                    <a:pt x="443620" y="104115"/>
                  </a:lnTo>
                  <a:lnTo>
                    <a:pt x="479834" y="135802"/>
                  </a:lnTo>
                  <a:lnTo>
                    <a:pt x="511521" y="167489"/>
                  </a:lnTo>
                  <a:lnTo>
                    <a:pt x="525101" y="185596"/>
                  </a:lnTo>
                  <a:lnTo>
                    <a:pt x="538681" y="217283"/>
                  </a:lnTo>
                  <a:lnTo>
                    <a:pt x="543208" y="230863"/>
                  </a:lnTo>
                  <a:lnTo>
                    <a:pt x="547735" y="253497"/>
                  </a:lnTo>
                  <a:lnTo>
                    <a:pt x="538681" y="276131"/>
                  </a:lnTo>
                  <a:lnTo>
                    <a:pt x="516047" y="307818"/>
                  </a:lnTo>
                  <a:lnTo>
                    <a:pt x="488887" y="348558"/>
                  </a:lnTo>
                  <a:lnTo>
                    <a:pt x="470780" y="384772"/>
                  </a:lnTo>
                  <a:lnTo>
                    <a:pt x="452673" y="439093"/>
                  </a:lnTo>
                  <a:lnTo>
                    <a:pt x="448146" y="493414"/>
                  </a:lnTo>
                  <a:lnTo>
                    <a:pt x="443620" y="679010"/>
                  </a:lnTo>
                  <a:lnTo>
                    <a:pt x="434566" y="1059255"/>
                  </a:lnTo>
                  <a:lnTo>
                    <a:pt x="425513" y="1385180"/>
                  </a:lnTo>
                  <a:lnTo>
                    <a:pt x="425513" y="1792586"/>
                  </a:lnTo>
                  <a:lnTo>
                    <a:pt x="425513" y="2362954"/>
                  </a:lnTo>
                  <a:lnTo>
                    <a:pt x="425513" y="3553485"/>
                  </a:lnTo>
                  <a:lnTo>
                    <a:pt x="176542" y="3585172"/>
                  </a:lnTo>
                  <a:lnTo>
                    <a:pt x="176542" y="3318095"/>
                  </a:lnTo>
                  <a:lnTo>
                    <a:pt x="181069" y="2521390"/>
                  </a:lnTo>
                  <a:lnTo>
                    <a:pt x="176542" y="199176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26">
              <a:extLst>
                <a:ext uri="{FF2B5EF4-FFF2-40B4-BE49-F238E27FC236}">
                  <a16:creationId xmlns:a16="http://schemas.microsoft.com/office/drawing/2014/main" id="{7CD6528D-AC53-4583-856A-E8FB388781C2}"/>
                </a:ext>
              </a:extLst>
            </p:cNvPr>
            <p:cNvSpPr/>
            <p:nvPr/>
          </p:nvSpPr>
          <p:spPr>
            <a:xfrm>
              <a:off x="5524501" y="4941888"/>
              <a:ext cx="2466975" cy="723900"/>
            </a:xfrm>
            <a:custGeom>
              <a:avLst/>
              <a:gdLst>
                <a:gd name="connsiteX0" fmla="*/ 869156 w 2466975"/>
                <a:gd name="connsiteY0" fmla="*/ 359569 h 723900"/>
                <a:gd name="connsiteX1" fmla="*/ 952500 w 2466975"/>
                <a:gd name="connsiteY1" fmla="*/ 340519 h 723900"/>
                <a:gd name="connsiteX2" fmla="*/ 1054894 w 2466975"/>
                <a:gd name="connsiteY2" fmla="*/ 314325 h 723900"/>
                <a:gd name="connsiteX3" fmla="*/ 1171575 w 2466975"/>
                <a:gd name="connsiteY3" fmla="*/ 283369 h 723900"/>
                <a:gd name="connsiteX4" fmla="*/ 1312069 w 2466975"/>
                <a:gd name="connsiteY4" fmla="*/ 245269 h 723900"/>
                <a:gd name="connsiteX5" fmla="*/ 1378744 w 2466975"/>
                <a:gd name="connsiteY5" fmla="*/ 226219 h 723900"/>
                <a:gd name="connsiteX6" fmla="*/ 1600200 w 2466975"/>
                <a:gd name="connsiteY6" fmla="*/ 185737 h 723900"/>
                <a:gd name="connsiteX7" fmla="*/ 1709738 w 2466975"/>
                <a:gd name="connsiteY7" fmla="*/ 164306 h 723900"/>
                <a:gd name="connsiteX8" fmla="*/ 1854994 w 2466975"/>
                <a:gd name="connsiteY8" fmla="*/ 135731 h 723900"/>
                <a:gd name="connsiteX9" fmla="*/ 2026444 w 2466975"/>
                <a:gd name="connsiteY9" fmla="*/ 97631 h 723900"/>
                <a:gd name="connsiteX10" fmla="*/ 2193131 w 2466975"/>
                <a:gd name="connsiteY10" fmla="*/ 57150 h 723900"/>
                <a:gd name="connsiteX11" fmla="*/ 2297906 w 2466975"/>
                <a:gd name="connsiteY11" fmla="*/ 28575 h 723900"/>
                <a:gd name="connsiteX12" fmla="*/ 2400300 w 2466975"/>
                <a:gd name="connsiteY12" fmla="*/ 0 h 723900"/>
                <a:gd name="connsiteX13" fmla="*/ 2466975 w 2466975"/>
                <a:gd name="connsiteY13" fmla="*/ 95250 h 723900"/>
                <a:gd name="connsiteX14" fmla="*/ 2314575 w 2466975"/>
                <a:gd name="connsiteY14" fmla="*/ 138112 h 723900"/>
                <a:gd name="connsiteX15" fmla="*/ 2140744 w 2466975"/>
                <a:gd name="connsiteY15" fmla="*/ 195262 h 723900"/>
                <a:gd name="connsiteX16" fmla="*/ 1962150 w 2466975"/>
                <a:gd name="connsiteY16" fmla="*/ 252412 h 723900"/>
                <a:gd name="connsiteX17" fmla="*/ 1797844 w 2466975"/>
                <a:gd name="connsiteY17" fmla="*/ 302419 h 723900"/>
                <a:gd name="connsiteX18" fmla="*/ 1526381 w 2466975"/>
                <a:gd name="connsiteY18" fmla="*/ 390525 h 723900"/>
                <a:gd name="connsiteX19" fmla="*/ 1266825 w 2466975"/>
                <a:gd name="connsiteY19" fmla="*/ 473869 h 723900"/>
                <a:gd name="connsiteX20" fmla="*/ 962025 w 2466975"/>
                <a:gd name="connsiteY20" fmla="*/ 573881 h 723900"/>
                <a:gd name="connsiteX21" fmla="*/ 640556 w 2466975"/>
                <a:gd name="connsiteY21" fmla="*/ 681037 h 723900"/>
                <a:gd name="connsiteX22" fmla="*/ 521494 w 2466975"/>
                <a:gd name="connsiteY22" fmla="*/ 721519 h 723900"/>
                <a:gd name="connsiteX23" fmla="*/ 492919 w 2466975"/>
                <a:gd name="connsiteY23" fmla="*/ 723900 h 723900"/>
                <a:gd name="connsiteX24" fmla="*/ 445294 w 2466975"/>
                <a:gd name="connsiteY24" fmla="*/ 723900 h 723900"/>
                <a:gd name="connsiteX25" fmla="*/ 400050 w 2466975"/>
                <a:gd name="connsiteY25" fmla="*/ 719137 h 723900"/>
                <a:gd name="connsiteX26" fmla="*/ 342900 w 2466975"/>
                <a:gd name="connsiteY26" fmla="*/ 702469 h 723900"/>
                <a:gd name="connsiteX27" fmla="*/ 304800 w 2466975"/>
                <a:gd name="connsiteY27" fmla="*/ 685800 h 723900"/>
                <a:gd name="connsiteX28" fmla="*/ 264319 w 2466975"/>
                <a:gd name="connsiteY28" fmla="*/ 661987 h 723900"/>
                <a:gd name="connsiteX29" fmla="*/ 238125 w 2466975"/>
                <a:gd name="connsiteY29" fmla="*/ 640556 h 723900"/>
                <a:gd name="connsiteX30" fmla="*/ 192881 w 2466975"/>
                <a:gd name="connsiteY30" fmla="*/ 609600 h 723900"/>
                <a:gd name="connsiteX31" fmla="*/ 157163 w 2466975"/>
                <a:gd name="connsiteY31" fmla="*/ 583406 h 723900"/>
                <a:gd name="connsiteX32" fmla="*/ 130969 w 2466975"/>
                <a:gd name="connsiteY32" fmla="*/ 561975 h 723900"/>
                <a:gd name="connsiteX33" fmla="*/ 102394 w 2466975"/>
                <a:gd name="connsiteY33" fmla="*/ 533400 h 723900"/>
                <a:gd name="connsiteX34" fmla="*/ 73819 w 2466975"/>
                <a:gd name="connsiteY34" fmla="*/ 504825 h 723900"/>
                <a:gd name="connsiteX35" fmla="*/ 45244 w 2466975"/>
                <a:gd name="connsiteY35" fmla="*/ 466725 h 723900"/>
                <a:gd name="connsiteX36" fmla="*/ 23813 w 2466975"/>
                <a:gd name="connsiteY36" fmla="*/ 426244 h 723900"/>
                <a:gd name="connsiteX37" fmla="*/ 9525 w 2466975"/>
                <a:gd name="connsiteY37" fmla="*/ 385762 h 723900"/>
                <a:gd name="connsiteX38" fmla="*/ 2381 w 2466975"/>
                <a:gd name="connsiteY38" fmla="*/ 345281 h 723900"/>
                <a:gd name="connsiteX39" fmla="*/ 4763 w 2466975"/>
                <a:gd name="connsiteY39" fmla="*/ 302419 h 723900"/>
                <a:gd name="connsiteX40" fmla="*/ 0 w 2466975"/>
                <a:gd name="connsiteY40" fmla="*/ 280987 h 723900"/>
                <a:gd name="connsiteX41" fmla="*/ 2381 w 2466975"/>
                <a:gd name="connsiteY41" fmla="*/ 259556 h 723900"/>
                <a:gd name="connsiteX42" fmla="*/ 2381 w 2466975"/>
                <a:gd name="connsiteY42" fmla="*/ 247650 h 723900"/>
                <a:gd name="connsiteX43" fmla="*/ 11906 w 2466975"/>
                <a:gd name="connsiteY43" fmla="*/ 245269 h 723900"/>
                <a:gd name="connsiteX44" fmla="*/ 23813 w 2466975"/>
                <a:gd name="connsiteY44" fmla="*/ 247650 h 723900"/>
                <a:gd name="connsiteX45" fmla="*/ 45244 w 2466975"/>
                <a:gd name="connsiteY45" fmla="*/ 266700 h 723900"/>
                <a:gd name="connsiteX46" fmla="*/ 66675 w 2466975"/>
                <a:gd name="connsiteY46" fmla="*/ 300037 h 723900"/>
                <a:gd name="connsiteX47" fmla="*/ 83344 w 2466975"/>
                <a:gd name="connsiteY47" fmla="*/ 323850 h 723900"/>
                <a:gd name="connsiteX48" fmla="*/ 100013 w 2466975"/>
                <a:gd name="connsiteY48" fmla="*/ 347662 h 723900"/>
                <a:gd name="connsiteX49" fmla="*/ 130969 w 2466975"/>
                <a:gd name="connsiteY49" fmla="*/ 378619 h 723900"/>
                <a:gd name="connsiteX50" fmla="*/ 154781 w 2466975"/>
                <a:gd name="connsiteY50" fmla="*/ 395287 h 723900"/>
                <a:gd name="connsiteX51" fmla="*/ 183356 w 2466975"/>
                <a:gd name="connsiteY51" fmla="*/ 411956 h 723900"/>
                <a:gd name="connsiteX52" fmla="*/ 214313 w 2466975"/>
                <a:gd name="connsiteY52" fmla="*/ 421481 h 723900"/>
                <a:gd name="connsiteX53" fmla="*/ 257175 w 2466975"/>
                <a:gd name="connsiteY53" fmla="*/ 431006 h 723900"/>
                <a:gd name="connsiteX54" fmla="*/ 297656 w 2466975"/>
                <a:gd name="connsiteY54" fmla="*/ 433387 h 723900"/>
                <a:gd name="connsiteX55" fmla="*/ 342900 w 2466975"/>
                <a:gd name="connsiteY55" fmla="*/ 433387 h 723900"/>
                <a:gd name="connsiteX56" fmla="*/ 440531 w 2466975"/>
                <a:gd name="connsiteY56" fmla="*/ 426244 h 723900"/>
                <a:gd name="connsiteX57" fmla="*/ 542925 w 2466975"/>
                <a:gd name="connsiteY57" fmla="*/ 416719 h 723900"/>
                <a:gd name="connsiteX58" fmla="*/ 628650 w 2466975"/>
                <a:gd name="connsiteY58" fmla="*/ 404812 h 723900"/>
                <a:gd name="connsiteX59" fmla="*/ 781050 w 2466975"/>
                <a:gd name="connsiteY59" fmla="*/ 376237 h 723900"/>
                <a:gd name="connsiteX60" fmla="*/ 869156 w 2466975"/>
                <a:gd name="connsiteY60" fmla="*/ 359569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466975" h="723900">
                  <a:moveTo>
                    <a:pt x="869156" y="359569"/>
                  </a:moveTo>
                  <a:lnTo>
                    <a:pt x="952500" y="340519"/>
                  </a:lnTo>
                  <a:lnTo>
                    <a:pt x="1054894" y="314325"/>
                  </a:lnTo>
                  <a:lnTo>
                    <a:pt x="1171575" y="283369"/>
                  </a:lnTo>
                  <a:lnTo>
                    <a:pt x="1312069" y="245269"/>
                  </a:lnTo>
                  <a:lnTo>
                    <a:pt x="1378744" y="226219"/>
                  </a:lnTo>
                  <a:lnTo>
                    <a:pt x="1600200" y="185737"/>
                  </a:lnTo>
                  <a:lnTo>
                    <a:pt x="1709738" y="164306"/>
                  </a:lnTo>
                  <a:lnTo>
                    <a:pt x="1854994" y="135731"/>
                  </a:lnTo>
                  <a:lnTo>
                    <a:pt x="2026444" y="97631"/>
                  </a:lnTo>
                  <a:lnTo>
                    <a:pt x="2193131" y="57150"/>
                  </a:lnTo>
                  <a:lnTo>
                    <a:pt x="2297906" y="28575"/>
                  </a:lnTo>
                  <a:lnTo>
                    <a:pt x="2400300" y="0"/>
                  </a:lnTo>
                  <a:lnTo>
                    <a:pt x="2466975" y="95250"/>
                  </a:lnTo>
                  <a:lnTo>
                    <a:pt x="2314575" y="138112"/>
                  </a:lnTo>
                  <a:lnTo>
                    <a:pt x="2140744" y="195262"/>
                  </a:lnTo>
                  <a:lnTo>
                    <a:pt x="1962150" y="252412"/>
                  </a:lnTo>
                  <a:lnTo>
                    <a:pt x="1797844" y="302419"/>
                  </a:lnTo>
                  <a:lnTo>
                    <a:pt x="1526381" y="390525"/>
                  </a:lnTo>
                  <a:lnTo>
                    <a:pt x="1266825" y="473869"/>
                  </a:lnTo>
                  <a:lnTo>
                    <a:pt x="962025" y="573881"/>
                  </a:lnTo>
                  <a:lnTo>
                    <a:pt x="640556" y="681037"/>
                  </a:lnTo>
                  <a:lnTo>
                    <a:pt x="521494" y="721519"/>
                  </a:lnTo>
                  <a:lnTo>
                    <a:pt x="492919" y="723900"/>
                  </a:lnTo>
                  <a:lnTo>
                    <a:pt x="445294" y="723900"/>
                  </a:lnTo>
                  <a:lnTo>
                    <a:pt x="400050" y="719137"/>
                  </a:lnTo>
                  <a:lnTo>
                    <a:pt x="342900" y="702469"/>
                  </a:lnTo>
                  <a:lnTo>
                    <a:pt x="304800" y="685800"/>
                  </a:lnTo>
                  <a:lnTo>
                    <a:pt x="264319" y="661987"/>
                  </a:lnTo>
                  <a:lnTo>
                    <a:pt x="238125" y="640556"/>
                  </a:lnTo>
                  <a:lnTo>
                    <a:pt x="192881" y="609600"/>
                  </a:lnTo>
                  <a:lnTo>
                    <a:pt x="157163" y="583406"/>
                  </a:lnTo>
                  <a:lnTo>
                    <a:pt x="130969" y="561975"/>
                  </a:lnTo>
                  <a:lnTo>
                    <a:pt x="102394" y="533400"/>
                  </a:lnTo>
                  <a:lnTo>
                    <a:pt x="73819" y="504825"/>
                  </a:lnTo>
                  <a:lnTo>
                    <a:pt x="45244" y="466725"/>
                  </a:lnTo>
                  <a:lnTo>
                    <a:pt x="23813" y="426244"/>
                  </a:lnTo>
                  <a:lnTo>
                    <a:pt x="9525" y="385762"/>
                  </a:lnTo>
                  <a:lnTo>
                    <a:pt x="2381" y="345281"/>
                  </a:lnTo>
                  <a:lnTo>
                    <a:pt x="4763" y="302419"/>
                  </a:lnTo>
                  <a:lnTo>
                    <a:pt x="0" y="280987"/>
                  </a:lnTo>
                  <a:lnTo>
                    <a:pt x="2381" y="259556"/>
                  </a:lnTo>
                  <a:lnTo>
                    <a:pt x="2381" y="247650"/>
                  </a:lnTo>
                  <a:lnTo>
                    <a:pt x="11906" y="245269"/>
                  </a:lnTo>
                  <a:lnTo>
                    <a:pt x="23813" y="247650"/>
                  </a:lnTo>
                  <a:lnTo>
                    <a:pt x="45244" y="266700"/>
                  </a:lnTo>
                  <a:lnTo>
                    <a:pt x="66675" y="300037"/>
                  </a:lnTo>
                  <a:lnTo>
                    <a:pt x="83344" y="323850"/>
                  </a:lnTo>
                  <a:lnTo>
                    <a:pt x="100013" y="347662"/>
                  </a:lnTo>
                  <a:lnTo>
                    <a:pt x="130969" y="378619"/>
                  </a:lnTo>
                  <a:lnTo>
                    <a:pt x="154781" y="395287"/>
                  </a:lnTo>
                  <a:lnTo>
                    <a:pt x="183356" y="411956"/>
                  </a:lnTo>
                  <a:lnTo>
                    <a:pt x="214313" y="421481"/>
                  </a:lnTo>
                  <a:lnTo>
                    <a:pt x="257175" y="431006"/>
                  </a:lnTo>
                  <a:lnTo>
                    <a:pt x="297656" y="433387"/>
                  </a:lnTo>
                  <a:lnTo>
                    <a:pt x="342900" y="433387"/>
                  </a:lnTo>
                  <a:lnTo>
                    <a:pt x="440531" y="426244"/>
                  </a:lnTo>
                  <a:lnTo>
                    <a:pt x="542925" y="416719"/>
                  </a:lnTo>
                  <a:lnTo>
                    <a:pt x="628650" y="404812"/>
                  </a:lnTo>
                  <a:lnTo>
                    <a:pt x="781050" y="376237"/>
                  </a:lnTo>
                  <a:lnTo>
                    <a:pt x="869156" y="3595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3" name="フリーフォーム 27">
              <a:extLst>
                <a:ext uri="{FF2B5EF4-FFF2-40B4-BE49-F238E27FC236}">
                  <a16:creationId xmlns:a16="http://schemas.microsoft.com/office/drawing/2014/main" id="{21521234-BED6-4890-8F64-171E7F4903D4}"/>
                </a:ext>
              </a:extLst>
            </p:cNvPr>
            <p:cNvSpPr/>
            <p:nvPr/>
          </p:nvSpPr>
          <p:spPr>
            <a:xfrm>
              <a:off x="7535864" y="4591051"/>
              <a:ext cx="873125" cy="1076325"/>
            </a:xfrm>
            <a:custGeom>
              <a:avLst/>
              <a:gdLst>
                <a:gd name="connsiteX0" fmla="*/ 445294 w 871538"/>
                <a:gd name="connsiteY0" fmla="*/ 600075 h 1076325"/>
                <a:gd name="connsiteX1" fmla="*/ 421482 w 871538"/>
                <a:gd name="connsiteY1" fmla="*/ 552450 h 1076325"/>
                <a:gd name="connsiteX2" fmla="*/ 392907 w 871538"/>
                <a:gd name="connsiteY2" fmla="*/ 509588 h 1076325"/>
                <a:gd name="connsiteX3" fmla="*/ 352425 w 871538"/>
                <a:gd name="connsiteY3" fmla="*/ 454819 h 1076325"/>
                <a:gd name="connsiteX4" fmla="*/ 295275 w 871538"/>
                <a:gd name="connsiteY4" fmla="*/ 378619 h 1076325"/>
                <a:gd name="connsiteX5" fmla="*/ 238125 w 871538"/>
                <a:gd name="connsiteY5" fmla="*/ 297656 h 1076325"/>
                <a:gd name="connsiteX6" fmla="*/ 195263 w 871538"/>
                <a:gd name="connsiteY6" fmla="*/ 245269 h 1076325"/>
                <a:gd name="connsiteX7" fmla="*/ 152400 w 871538"/>
                <a:gd name="connsiteY7" fmla="*/ 192881 h 1076325"/>
                <a:gd name="connsiteX8" fmla="*/ 97632 w 871538"/>
                <a:gd name="connsiteY8" fmla="*/ 130969 h 1076325"/>
                <a:gd name="connsiteX9" fmla="*/ 71438 w 871538"/>
                <a:gd name="connsiteY9" fmla="*/ 100013 h 1076325"/>
                <a:gd name="connsiteX10" fmla="*/ 47625 w 871538"/>
                <a:gd name="connsiteY10" fmla="*/ 80963 h 1076325"/>
                <a:gd name="connsiteX11" fmla="*/ 28575 w 871538"/>
                <a:gd name="connsiteY11" fmla="*/ 66675 h 1076325"/>
                <a:gd name="connsiteX12" fmla="*/ 9525 w 871538"/>
                <a:gd name="connsiteY12" fmla="*/ 40481 h 1076325"/>
                <a:gd name="connsiteX13" fmla="*/ 0 w 871538"/>
                <a:gd name="connsiteY13" fmla="*/ 14288 h 1076325"/>
                <a:gd name="connsiteX14" fmla="*/ 2382 w 871538"/>
                <a:gd name="connsiteY14" fmla="*/ 2381 h 1076325"/>
                <a:gd name="connsiteX15" fmla="*/ 14288 w 871538"/>
                <a:gd name="connsiteY15" fmla="*/ 0 h 1076325"/>
                <a:gd name="connsiteX16" fmla="*/ 52388 w 871538"/>
                <a:gd name="connsiteY16" fmla="*/ 11906 h 1076325"/>
                <a:gd name="connsiteX17" fmla="*/ 133350 w 871538"/>
                <a:gd name="connsiteY17" fmla="*/ 54769 h 1076325"/>
                <a:gd name="connsiteX18" fmla="*/ 250032 w 871538"/>
                <a:gd name="connsiteY18" fmla="*/ 126206 h 1076325"/>
                <a:gd name="connsiteX19" fmla="*/ 366713 w 871538"/>
                <a:gd name="connsiteY19" fmla="*/ 200025 h 1076325"/>
                <a:gd name="connsiteX20" fmla="*/ 461963 w 871538"/>
                <a:gd name="connsiteY20" fmla="*/ 269081 h 1076325"/>
                <a:gd name="connsiteX21" fmla="*/ 516732 w 871538"/>
                <a:gd name="connsiteY21" fmla="*/ 314325 h 1076325"/>
                <a:gd name="connsiteX22" fmla="*/ 564357 w 871538"/>
                <a:gd name="connsiteY22" fmla="*/ 354806 h 1076325"/>
                <a:gd name="connsiteX23" fmla="*/ 614363 w 871538"/>
                <a:gd name="connsiteY23" fmla="*/ 404813 h 1076325"/>
                <a:gd name="connsiteX24" fmla="*/ 669132 w 871538"/>
                <a:gd name="connsiteY24" fmla="*/ 464344 h 1076325"/>
                <a:gd name="connsiteX25" fmla="*/ 709613 w 871538"/>
                <a:gd name="connsiteY25" fmla="*/ 519113 h 1076325"/>
                <a:gd name="connsiteX26" fmla="*/ 754857 w 871538"/>
                <a:gd name="connsiteY26" fmla="*/ 592931 h 1076325"/>
                <a:gd name="connsiteX27" fmla="*/ 792957 w 871538"/>
                <a:gd name="connsiteY27" fmla="*/ 659606 h 1076325"/>
                <a:gd name="connsiteX28" fmla="*/ 823913 w 871538"/>
                <a:gd name="connsiteY28" fmla="*/ 721519 h 1076325"/>
                <a:gd name="connsiteX29" fmla="*/ 840582 w 871538"/>
                <a:gd name="connsiteY29" fmla="*/ 766763 h 1076325"/>
                <a:gd name="connsiteX30" fmla="*/ 854869 w 871538"/>
                <a:gd name="connsiteY30" fmla="*/ 807244 h 1076325"/>
                <a:gd name="connsiteX31" fmla="*/ 866775 w 871538"/>
                <a:gd name="connsiteY31" fmla="*/ 854869 h 1076325"/>
                <a:gd name="connsiteX32" fmla="*/ 871538 w 871538"/>
                <a:gd name="connsiteY32" fmla="*/ 895350 h 1076325"/>
                <a:gd name="connsiteX33" fmla="*/ 871538 w 871538"/>
                <a:gd name="connsiteY33" fmla="*/ 928688 h 1076325"/>
                <a:gd name="connsiteX34" fmla="*/ 862013 w 871538"/>
                <a:gd name="connsiteY34" fmla="*/ 973931 h 1076325"/>
                <a:gd name="connsiteX35" fmla="*/ 850107 w 871538"/>
                <a:gd name="connsiteY35" fmla="*/ 1009650 h 1076325"/>
                <a:gd name="connsiteX36" fmla="*/ 831057 w 871538"/>
                <a:gd name="connsiteY36" fmla="*/ 1040606 h 1076325"/>
                <a:gd name="connsiteX37" fmla="*/ 802482 w 871538"/>
                <a:gd name="connsiteY37" fmla="*/ 1062038 h 1076325"/>
                <a:gd name="connsiteX38" fmla="*/ 778669 w 871538"/>
                <a:gd name="connsiteY38" fmla="*/ 1071563 h 1076325"/>
                <a:gd name="connsiteX39" fmla="*/ 742950 w 871538"/>
                <a:gd name="connsiteY39" fmla="*/ 1076325 h 1076325"/>
                <a:gd name="connsiteX40" fmla="*/ 707232 w 871538"/>
                <a:gd name="connsiteY40" fmla="*/ 1071563 h 1076325"/>
                <a:gd name="connsiteX41" fmla="*/ 664369 w 871538"/>
                <a:gd name="connsiteY41" fmla="*/ 1054894 h 1076325"/>
                <a:gd name="connsiteX42" fmla="*/ 635794 w 871538"/>
                <a:gd name="connsiteY42" fmla="*/ 1028700 h 1076325"/>
                <a:gd name="connsiteX43" fmla="*/ 607219 w 871538"/>
                <a:gd name="connsiteY43" fmla="*/ 990600 h 1076325"/>
                <a:gd name="connsiteX44" fmla="*/ 573882 w 871538"/>
                <a:gd name="connsiteY44" fmla="*/ 933450 h 1076325"/>
                <a:gd name="connsiteX45" fmla="*/ 552450 w 871538"/>
                <a:gd name="connsiteY45" fmla="*/ 871538 h 1076325"/>
                <a:gd name="connsiteX46" fmla="*/ 526257 w 871538"/>
                <a:gd name="connsiteY46" fmla="*/ 797719 h 1076325"/>
                <a:gd name="connsiteX47" fmla="*/ 500063 w 871538"/>
                <a:gd name="connsiteY47" fmla="*/ 719138 h 1076325"/>
                <a:gd name="connsiteX48" fmla="*/ 445294 w 871538"/>
                <a:gd name="connsiteY48" fmla="*/ 600075 h 1076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871538" h="1076325">
                  <a:moveTo>
                    <a:pt x="445294" y="600075"/>
                  </a:moveTo>
                  <a:lnTo>
                    <a:pt x="421482" y="552450"/>
                  </a:lnTo>
                  <a:lnTo>
                    <a:pt x="392907" y="509588"/>
                  </a:lnTo>
                  <a:lnTo>
                    <a:pt x="352425" y="454819"/>
                  </a:lnTo>
                  <a:lnTo>
                    <a:pt x="295275" y="378619"/>
                  </a:lnTo>
                  <a:lnTo>
                    <a:pt x="238125" y="297656"/>
                  </a:lnTo>
                  <a:lnTo>
                    <a:pt x="195263" y="245269"/>
                  </a:lnTo>
                  <a:lnTo>
                    <a:pt x="152400" y="192881"/>
                  </a:lnTo>
                  <a:lnTo>
                    <a:pt x="97632" y="130969"/>
                  </a:lnTo>
                  <a:lnTo>
                    <a:pt x="71438" y="100013"/>
                  </a:lnTo>
                  <a:lnTo>
                    <a:pt x="47625" y="80963"/>
                  </a:lnTo>
                  <a:lnTo>
                    <a:pt x="28575" y="66675"/>
                  </a:lnTo>
                  <a:lnTo>
                    <a:pt x="9525" y="40481"/>
                  </a:lnTo>
                  <a:lnTo>
                    <a:pt x="0" y="14288"/>
                  </a:lnTo>
                  <a:lnTo>
                    <a:pt x="2382" y="2381"/>
                  </a:lnTo>
                  <a:lnTo>
                    <a:pt x="14288" y="0"/>
                  </a:lnTo>
                  <a:lnTo>
                    <a:pt x="52388" y="11906"/>
                  </a:lnTo>
                  <a:lnTo>
                    <a:pt x="133350" y="54769"/>
                  </a:lnTo>
                  <a:lnTo>
                    <a:pt x="250032" y="126206"/>
                  </a:lnTo>
                  <a:lnTo>
                    <a:pt x="366713" y="200025"/>
                  </a:lnTo>
                  <a:lnTo>
                    <a:pt x="461963" y="269081"/>
                  </a:lnTo>
                  <a:lnTo>
                    <a:pt x="516732" y="314325"/>
                  </a:lnTo>
                  <a:lnTo>
                    <a:pt x="564357" y="354806"/>
                  </a:lnTo>
                  <a:lnTo>
                    <a:pt x="614363" y="404813"/>
                  </a:lnTo>
                  <a:lnTo>
                    <a:pt x="669132" y="464344"/>
                  </a:lnTo>
                  <a:lnTo>
                    <a:pt x="709613" y="519113"/>
                  </a:lnTo>
                  <a:lnTo>
                    <a:pt x="754857" y="592931"/>
                  </a:lnTo>
                  <a:lnTo>
                    <a:pt x="792957" y="659606"/>
                  </a:lnTo>
                  <a:lnTo>
                    <a:pt x="823913" y="721519"/>
                  </a:lnTo>
                  <a:lnTo>
                    <a:pt x="840582" y="766763"/>
                  </a:lnTo>
                  <a:lnTo>
                    <a:pt x="854869" y="807244"/>
                  </a:lnTo>
                  <a:lnTo>
                    <a:pt x="866775" y="854869"/>
                  </a:lnTo>
                  <a:lnTo>
                    <a:pt x="871538" y="895350"/>
                  </a:lnTo>
                  <a:lnTo>
                    <a:pt x="871538" y="928688"/>
                  </a:lnTo>
                  <a:lnTo>
                    <a:pt x="862013" y="973931"/>
                  </a:lnTo>
                  <a:lnTo>
                    <a:pt x="850107" y="1009650"/>
                  </a:lnTo>
                  <a:lnTo>
                    <a:pt x="831057" y="1040606"/>
                  </a:lnTo>
                  <a:lnTo>
                    <a:pt x="802482" y="1062038"/>
                  </a:lnTo>
                  <a:lnTo>
                    <a:pt x="778669" y="1071563"/>
                  </a:lnTo>
                  <a:lnTo>
                    <a:pt x="742950" y="1076325"/>
                  </a:lnTo>
                  <a:lnTo>
                    <a:pt x="707232" y="1071563"/>
                  </a:lnTo>
                  <a:lnTo>
                    <a:pt x="664369" y="1054894"/>
                  </a:lnTo>
                  <a:lnTo>
                    <a:pt x="635794" y="1028700"/>
                  </a:lnTo>
                  <a:lnTo>
                    <a:pt x="607219" y="990600"/>
                  </a:lnTo>
                  <a:lnTo>
                    <a:pt x="573882" y="933450"/>
                  </a:lnTo>
                  <a:lnTo>
                    <a:pt x="552450" y="871538"/>
                  </a:lnTo>
                  <a:lnTo>
                    <a:pt x="526257" y="797719"/>
                  </a:lnTo>
                  <a:lnTo>
                    <a:pt x="500063" y="719138"/>
                  </a:lnTo>
                  <a:lnTo>
                    <a:pt x="445294" y="6000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523021052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3CB56F8-F358-4A5B-B29A-EDC74ECC9F53}"/>
              </a:ext>
            </a:extLst>
          </p:cNvPr>
          <p:cNvSpPr/>
          <p:nvPr/>
        </p:nvSpPr>
        <p:spPr>
          <a:xfrm>
            <a:off x="4824413" y="1533526"/>
            <a:ext cx="704850" cy="862013"/>
          </a:xfrm>
          <a:custGeom>
            <a:avLst/>
            <a:gdLst>
              <a:gd name="connsiteX0" fmla="*/ 300037 w 704850"/>
              <a:gd name="connsiteY0" fmla="*/ 433388 h 862013"/>
              <a:gd name="connsiteX1" fmla="*/ 242887 w 704850"/>
              <a:gd name="connsiteY1" fmla="*/ 342900 h 862013"/>
              <a:gd name="connsiteX2" fmla="*/ 192881 w 704850"/>
              <a:gd name="connsiteY2" fmla="*/ 276225 h 862013"/>
              <a:gd name="connsiteX3" fmla="*/ 133350 w 704850"/>
              <a:gd name="connsiteY3" fmla="*/ 202406 h 862013"/>
              <a:gd name="connsiteX4" fmla="*/ 61912 w 704850"/>
              <a:gd name="connsiteY4" fmla="*/ 121444 h 862013"/>
              <a:gd name="connsiteX5" fmla="*/ 14287 w 704850"/>
              <a:gd name="connsiteY5" fmla="*/ 69056 h 862013"/>
              <a:gd name="connsiteX6" fmla="*/ 2381 w 704850"/>
              <a:gd name="connsiteY6" fmla="*/ 50006 h 862013"/>
              <a:gd name="connsiteX7" fmla="*/ 0 w 704850"/>
              <a:gd name="connsiteY7" fmla="*/ 30956 h 862013"/>
              <a:gd name="connsiteX8" fmla="*/ 0 w 704850"/>
              <a:gd name="connsiteY8" fmla="*/ 21431 h 862013"/>
              <a:gd name="connsiteX9" fmla="*/ 4762 w 704850"/>
              <a:gd name="connsiteY9" fmla="*/ 4763 h 862013"/>
              <a:gd name="connsiteX10" fmla="*/ 19050 w 704850"/>
              <a:gd name="connsiteY10" fmla="*/ 0 h 862013"/>
              <a:gd name="connsiteX11" fmla="*/ 64293 w 704850"/>
              <a:gd name="connsiteY11" fmla="*/ 19050 h 862013"/>
              <a:gd name="connsiteX12" fmla="*/ 159543 w 704850"/>
              <a:gd name="connsiteY12" fmla="*/ 61913 h 862013"/>
              <a:gd name="connsiteX13" fmla="*/ 252412 w 704850"/>
              <a:gd name="connsiteY13" fmla="*/ 107156 h 862013"/>
              <a:gd name="connsiteX14" fmla="*/ 340518 w 704850"/>
              <a:gd name="connsiteY14" fmla="*/ 157163 h 862013"/>
              <a:gd name="connsiteX15" fmla="*/ 411956 w 704850"/>
              <a:gd name="connsiteY15" fmla="*/ 202406 h 862013"/>
              <a:gd name="connsiteX16" fmla="*/ 469106 w 704850"/>
              <a:gd name="connsiteY16" fmla="*/ 245269 h 862013"/>
              <a:gd name="connsiteX17" fmla="*/ 535781 w 704850"/>
              <a:gd name="connsiteY17" fmla="*/ 304800 h 862013"/>
              <a:gd name="connsiteX18" fmla="*/ 588168 w 704850"/>
              <a:gd name="connsiteY18" fmla="*/ 364331 h 862013"/>
              <a:gd name="connsiteX19" fmla="*/ 631031 w 704850"/>
              <a:gd name="connsiteY19" fmla="*/ 421481 h 862013"/>
              <a:gd name="connsiteX20" fmla="*/ 666750 w 704850"/>
              <a:gd name="connsiteY20" fmla="*/ 473869 h 862013"/>
              <a:gd name="connsiteX21" fmla="*/ 685800 w 704850"/>
              <a:gd name="connsiteY21" fmla="*/ 514350 h 862013"/>
              <a:gd name="connsiteX22" fmla="*/ 700087 w 704850"/>
              <a:gd name="connsiteY22" fmla="*/ 557213 h 862013"/>
              <a:gd name="connsiteX23" fmla="*/ 704850 w 704850"/>
              <a:gd name="connsiteY23" fmla="*/ 581025 h 862013"/>
              <a:gd name="connsiteX24" fmla="*/ 704850 w 704850"/>
              <a:gd name="connsiteY24" fmla="*/ 611981 h 862013"/>
              <a:gd name="connsiteX25" fmla="*/ 700087 w 704850"/>
              <a:gd name="connsiteY25" fmla="*/ 647700 h 862013"/>
              <a:gd name="connsiteX26" fmla="*/ 690562 w 704850"/>
              <a:gd name="connsiteY26" fmla="*/ 678656 h 862013"/>
              <a:gd name="connsiteX27" fmla="*/ 661987 w 704850"/>
              <a:gd name="connsiteY27" fmla="*/ 738188 h 862013"/>
              <a:gd name="connsiteX28" fmla="*/ 621506 w 704850"/>
              <a:gd name="connsiteY28" fmla="*/ 807244 h 862013"/>
              <a:gd name="connsiteX29" fmla="*/ 588168 w 704850"/>
              <a:gd name="connsiteY29" fmla="*/ 845344 h 862013"/>
              <a:gd name="connsiteX30" fmla="*/ 573881 w 704850"/>
              <a:gd name="connsiteY30" fmla="*/ 854869 h 862013"/>
              <a:gd name="connsiteX31" fmla="*/ 557212 w 704850"/>
              <a:gd name="connsiteY31" fmla="*/ 862013 h 862013"/>
              <a:gd name="connsiteX32" fmla="*/ 545306 w 704850"/>
              <a:gd name="connsiteY32" fmla="*/ 862013 h 862013"/>
              <a:gd name="connsiteX33" fmla="*/ 516731 w 704850"/>
              <a:gd name="connsiteY33" fmla="*/ 857250 h 862013"/>
              <a:gd name="connsiteX34" fmla="*/ 495300 w 704850"/>
              <a:gd name="connsiteY34" fmla="*/ 842963 h 862013"/>
              <a:gd name="connsiteX35" fmla="*/ 461962 w 704850"/>
              <a:gd name="connsiteY35" fmla="*/ 807244 h 862013"/>
              <a:gd name="connsiteX36" fmla="*/ 423862 w 704850"/>
              <a:gd name="connsiteY36" fmla="*/ 757238 h 862013"/>
              <a:gd name="connsiteX37" fmla="*/ 400050 w 704850"/>
              <a:gd name="connsiteY37" fmla="*/ 702469 h 862013"/>
              <a:gd name="connsiteX38" fmla="*/ 381000 w 704850"/>
              <a:gd name="connsiteY38" fmla="*/ 633413 h 862013"/>
              <a:gd name="connsiteX39" fmla="*/ 361950 w 704850"/>
              <a:gd name="connsiteY39" fmla="*/ 569119 h 862013"/>
              <a:gd name="connsiteX40" fmla="*/ 350043 w 704850"/>
              <a:gd name="connsiteY40" fmla="*/ 526256 h 862013"/>
              <a:gd name="connsiteX41" fmla="*/ 300037 w 704850"/>
              <a:gd name="connsiteY41" fmla="*/ 433388 h 862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04850" h="862013">
                <a:moveTo>
                  <a:pt x="300037" y="433388"/>
                </a:moveTo>
                <a:lnTo>
                  <a:pt x="242887" y="342900"/>
                </a:lnTo>
                <a:lnTo>
                  <a:pt x="192881" y="276225"/>
                </a:lnTo>
                <a:lnTo>
                  <a:pt x="133350" y="202406"/>
                </a:lnTo>
                <a:lnTo>
                  <a:pt x="61912" y="121444"/>
                </a:lnTo>
                <a:lnTo>
                  <a:pt x="14287" y="69056"/>
                </a:lnTo>
                <a:lnTo>
                  <a:pt x="2381" y="50006"/>
                </a:lnTo>
                <a:lnTo>
                  <a:pt x="0" y="30956"/>
                </a:lnTo>
                <a:lnTo>
                  <a:pt x="0" y="21431"/>
                </a:lnTo>
                <a:lnTo>
                  <a:pt x="4762" y="4763"/>
                </a:lnTo>
                <a:lnTo>
                  <a:pt x="19050" y="0"/>
                </a:lnTo>
                <a:lnTo>
                  <a:pt x="64293" y="19050"/>
                </a:lnTo>
                <a:lnTo>
                  <a:pt x="159543" y="61913"/>
                </a:lnTo>
                <a:lnTo>
                  <a:pt x="252412" y="107156"/>
                </a:lnTo>
                <a:lnTo>
                  <a:pt x="340518" y="157163"/>
                </a:lnTo>
                <a:lnTo>
                  <a:pt x="411956" y="202406"/>
                </a:lnTo>
                <a:lnTo>
                  <a:pt x="469106" y="245269"/>
                </a:lnTo>
                <a:lnTo>
                  <a:pt x="535781" y="304800"/>
                </a:lnTo>
                <a:lnTo>
                  <a:pt x="588168" y="364331"/>
                </a:lnTo>
                <a:lnTo>
                  <a:pt x="631031" y="421481"/>
                </a:lnTo>
                <a:lnTo>
                  <a:pt x="666750" y="473869"/>
                </a:lnTo>
                <a:lnTo>
                  <a:pt x="685800" y="514350"/>
                </a:lnTo>
                <a:lnTo>
                  <a:pt x="700087" y="557213"/>
                </a:lnTo>
                <a:lnTo>
                  <a:pt x="704850" y="581025"/>
                </a:lnTo>
                <a:lnTo>
                  <a:pt x="704850" y="611981"/>
                </a:lnTo>
                <a:lnTo>
                  <a:pt x="700087" y="647700"/>
                </a:lnTo>
                <a:lnTo>
                  <a:pt x="690562" y="678656"/>
                </a:lnTo>
                <a:lnTo>
                  <a:pt x="661987" y="738188"/>
                </a:lnTo>
                <a:lnTo>
                  <a:pt x="621506" y="807244"/>
                </a:lnTo>
                <a:lnTo>
                  <a:pt x="588168" y="845344"/>
                </a:lnTo>
                <a:lnTo>
                  <a:pt x="573881" y="854869"/>
                </a:lnTo>
                <a:lnTo>
                  <a:pt x="557212" y="862013"/>
                </a:lnTo>
                <a:lnTo>
                  <a:pt x="545306" y="862013"/>
                </a:lnTo>
                <a:lnTo>
                  <a:pt x="516731" y="857250"/>
                </a:lnTo>
                <a:lnTo>
                  <a:pt x="495300" y="842963"/>
                </a:lnTo>
                <a:lnTo>
                  <a:pt x="461962" y="807244"/>
                </a:lnTo>
                <a:lnTo>
                  <a:pt x="423862" y="757238"/>
                </a:lnTo>
                <a:lnTo>
                  <a:pt x="400050" y="702469"/>
                </a:lnTo>
                <a:lnTo>
                  <a:pt x="381000" y="633413"/>
                </a:lnTo>
                <a:lnTo>
                  <a:pt x="361950" y="569119"/>
                </a:lnTo>
                <a:lnTo>
                  <a:pt x="350043" y="526256"/>
                </a:lnTo>
                <a:lnTo>
                  <a:pt x="300037" y="4333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DD09BBE-031D-42BE-936B-87DC1CB97699}"/>
              </a:ext>
            </a:extLst>
          </p:cNvPr>
          <p:cNvSpPr/>
          <p:nvPr/>
        </p:nvSpPr>
        <p:spPr>
          <a:xfrm>
            <a:off x="6229350" y="1417638"/>
            <a:ext cx="1163638" cy="1001712"/>
          </a:xfrm>
          <a:custGeom>
            <a:avLst/>
            <a:gdLst>
              <a:gd name="connsiteX0" fmla="*/ 511969 w 1164431"/>
              <a:gd name="connsiteY0" fmla="*/ 733425 h 1002506"/>
              <a:gd name="connsiteX1" fmla="*/ 290513 w 1164431"/>
              <a:gd name="connsiteY1" fmla="*/ 866775 h 1002506"/>
              <a:gd name="connsiteX2" fmla="*/ 128588 w 1164431"/>
              <a:gd name="connsiteY2" fmla="*/ 952500 h 1002506"/>
              <a:gd name="connsiteX3" fmla="*/ 40481 w 1164431"/>
              <a:gd name="connsiteY3" fmla="*/ 997744 h 1002506"/>
              <a:gd name="connsiteX4" fmla="*/ 16669 w 1164431"/>
              <a:gd name="connsiteY4" fmla="*/ 1002506 h 1002506"/>
              <a:gd name="connsiteX5" fmla="*/ 7144 w 1164431"/>
              <a:gd name="connsiteY5" fmla="*/ 997744 h 1002506"/>
              <a:gd name="connsiteX6" fmla="*/ 0 w 1164431"/>
              <a:gd name="connsiteY6" fmla="*/ 990600 h 1002506"/>
              <a:gd name="connsiteX7" fmla="*/ 0 w 1164431"/>
              <a:gd name="connsiteY7" fmla="*/ 976312 h 1002506"/>
              <a:gd name="connsiteX8" fmla="*/ 4763 w 1164431"/>
              <a:gd name="connsiteY8" fmla="*/ 954881 h 1002506"/>
              <a:gd name="connsiteX9" fmla="*/ 21431 w 1164431"/>
              <a:gd name="connsiteY9" fmla="*/ 935831 h 1002506"/>
              <a:gd name="connsiteX10" fmla="*/ 133350 w 1164431"/>
              <a:gd name="connsiteY10" fmla="*/ 828675 h 1002506"/>
              <a:gd name="connsiteX11" fmla="*/ 283369 w 1164431"/>
              <a:gd name="connsiteY11" fmla="*/ 685800 h 1002506"/>
              <a:gd name="connsiteX12" fmla="*/ 431006 w 1164431"/>
              <a:gd name="connsiteY12" fmla="*/ 547687 h 1002506"/>
              <a:gd name="connsiteX13" fmla="*/ 566738 w 1164431"/>
              <a:gd name="connsiteY13" fmla="*/ 414337 h 1002506"/>
              <a:gd name="connsiteX14" fmla="*/ 640556 w 1164431"/>
              <a:gd name="connsiteY14" fmla="*/ 338137 h 1002506"/>
              <a:gd name="connsiteX15" fmla="*/ 661988 w 1164431"/>
              <a:gd name="connsiteY15" fmla="*/ 307181 h 1002506"/>
              <a:gd name="connsiteX16" fmla="*/ 681038 w 1164431"/>
              <a:gd name="connsiteY16" fmla="*/ 276225 h 1002506"/>
              <a:gd name="connsiteX17" fmla="*/ 692944 w 1164431"/>
              <a:gd name="connsiteY17" fmla="*/ 247650 h 1002506"/>
              <a:gd name="connsiteX18" fmla="*/ 704850 w 1164431"/>
              <a:gd name="connsiteY18" fmla="*/ 221456 h 1002506"/>
              <a:gd name="connsiteX19" fmla="*/ 707231 w 1164431"/>
              <a:gd name="connsiteY19" fmla="*/ 197644 h 1002506"/>
              <a:gd name="connsiteX20" fmla="*/ 704850 w 1164431"/>
              <a:gd name="connsiteY20" fmla="*/ 164306 h 1002506"/>
              <a:gd name="connsiteX21" fmla="*/ 695325 w 1164431"/>
              <a:gd name="connsiteY21" fmla="*/ 142875 h 1002506"/>
              <a:gd name="connsiteX22" fmla="*/ 673894 w 1164431"/>
              <a:gd name="connsiteY22" fmla="*/ 114300 h 1002506"/>
              <a:gd name="connsiteX23" fmla="*/ 638175 w 1164431"/>
              <a:gd name="connsiteY23" fmla="*/ 76200 h 1002506"/>
              <a:gd name="connsiteX24" fmla="*/ 609600 w 1164431"/>
              <a:gd name="connsiteY24" fmla="*/ 45244 h 1002506"/>
              <a:gd name="connsiteX25" fmla="*/ 604838 w 1164431"/>
              <a:gd name="connsiteY25" fmla="*/ 30956 h 1002506"/>
              <a:gd name="connsiteX26" fmla="*/ 607219 w 1164431"/>
              <a:gd name="connsiteY26" fmla="*/ 16669 h 1002506"/>
              <a:gd name="connsiteX27" fmla="*/ 614363 w 1164431"/>
              <a:gd name="connsiteY27" fmla="*/ 7144 h 1002506"/>
              <a:gd name="connsiteX28" fmla="*/ 635794 w 1164431"/>
              <a:gd name="connsiteY28" fmla="*/ 0 h 1002506"/>
              <a:gd name="connsiteX29" fmla="*/ 676275 w 1164431"/>
              <a:gd name="connsiteY29" fmla="*/ 0 h 1002506"/>
              <a:gd name="connsiteX30" fmla="*/ 707231 w 1164431"/>
              <a:gd name="connsiteY30" fmla="*/ 4762 h 1002506"/>
              <a:gd name="connsiteX31" fmla="*/ 745331 w 1164431"/>
              <a:gd name="connsiteY31" fmla="*/ 14287 h 1002506"/>
              <a:gd name="connsiteX32" fmla="*/ 785813 w 1164431"/>
              <a:gd name="connsiteY32" fmla="*/ 28575 h 1002506"/>
              <a:gd name="connsiteX33" fmla="*/ 833438 w 1164431"/>
              <a:gd name="connsiteY33" fmla="*/ 52387 h 1002506"/>
              <a:gd name="connsiteX34" fmla="*/ 902494 w 1164431"/>
              <a:gd name="connsiteY34" fmla="*/ 90487 h 1002506"/>
              <a:gd name="connsiteX35" fmla="*/ 976313 w 1164431"/>
              <a:gd name="connsiteY35" fmla="*/ 138112 h 1002506"/>
              <a:gd name="connsiteX36" fmla="*/ 1038225 w 1164431"/>
              <a:gd name="connsiteY36" fmla="*/ 183356 h 1002506"/>
              <a:gd name="connsiteX37" fmla="*/ 1097756 w 1164431"/>
              <a:gd name="connsiteY37" fmla="*/ 228600 h 1002506"/>
              <a:gd name="connsiteX38" fmla="*/ 1123950 w 1164431"/>
              <a:gd name="connsiteY38" fmla="*/ 252412 h 1002506"/>
              <a:gd name="connsiteX39" fmla="*/ 1145381 w 1164431"/>
              <a:gd name="connsiteY39" fmla="*/ 276225 h 1002506"/>
              <a:gd name="connsiteX40" fmla="*/ 1157288 w 1164431"/>
              <a:gd name="connsiteY40" fmla="*/ 297656 h 1002506"/>
              <a:gd name="connsiteX41" fmla="*/ 1164431 w 1164431"/>
              <a:gd name="connsiteY41" fmla="*/ 323850 h 1002506"/>
              <a:gd name="connsiteX42" fmla="*/ 1164431 w 1164431"/>
              <a:gd name="connsiteY42" fmla="*/ 340519 h 1002506"/>
              <a:gd name="connsiteX43" fmla="*/ 1157288 w 1164431"/>
              <a:gd name="connsiteY43" fmla="*/ 359569 h 1002506"/>
              <a:gd name="connsiteX44" fmla="*/ 1135856 w 1164431"/>
              <a:gd name="connsiteY44" fmla="*/ 373856 h 1002506"/>
              <a:gd name="connsiteX45" fmla="*/ 1107281 w 1164431"/>
              <a:gd name="connsiteY45" fmla="*/ 381000 h 1002506"/>
              <a:gd name="connsiteX46" fmla="*/ 1064419 w 1164431"/>
              <a:gd name="connsiteY46" fmla="*/ 388144 h 1002506"/>
              <a:gd name="connsiteX47" fmla="*/ 1026319 w 1164431"/>
              <a:gd name="connsiteY47" fmla="*/ 397669 h 1002506"/>
              <a:gd name="connsiteX48" fmla="*/ 992981 w 1164431"/>
              <a:gd name="connsiteY48" fmla="*/ 409575 h 1002506"/>
              <a:gd name="connsiteX49" fmla="*/ 952500 w 1164431"/>
              <a:gd name="connsiteY49" fmla="*/ 431006 h 1002506"/>
              <a:gd name="connsiteX50" fmla="*/ 900113 w 1164431"/>
              <a:gd name="connsiteY50" fmla="*/ 471487 h 1002506"/>
              <a:gd name="connsiteX51" fmla="*/ 759619 w 1164431"/>
              <a:gd name="connsiteY51" fmla="*/ 566737 h 1002506"/>
              <a:gd name="connsiteX52" fmla="*/ 511969 w 1164431"/>
              <a:gd name="connsiteY52" fmla="*/ 733425 h 1002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64431" h="1002506">
                <a:moveTo>
                  <a:pt x="511969" y="733425"/>
                </a:moveTo>
                <a:lnTo>
                  <a:pt x="290513" y="866775"/>
                </a:lnTo>
                <a:lnTo>
                  <a:pt x="128588" y="952500"/>
                </a:lnTo>
                <a:lnTo>
                  <a:pt x="40481" y="997744"/>
                </a:lnTo>
                <a:lnTo>
                  <a:pt x="16669" y="1002506"/>
                </a:lnTo>
                <a:lnTo>
                  <a:pt x="7144" y="997744"/>
                </a:lnTo>
                <a:lnTo>
                  <a:pt x="0" y="990600"/>
                </a:lnTo>
                <a:lnTo>
                  <a:pt x="0" y="976312"/>
                </a:lnTo>
                <a:lnTo>
                  <a:pt x="4763" y="954881"/>
                </a:lnTo>
                <a:lnTo>
                  <a:pt x="21431" y="935831"/>
                </a:lnTo>
                <a:lnTo>
                  <a:pt x="133350" y="828675"/>
                </a:lnTo>
                <a:lnTo>
                  <a:pt x="283369" y="685800"/>
                </a:lnTo>
                <a:lnTo>
                  <a:pt x="431006" y="547687"/>
                </a:lnTo>
                <a:lnTo>
                  <a:pt x="566738" y="414337"/>
                </a:lnTo>
                <a:lnTo>
                  <a:pt x="640556" y="338137"/>
                </a:lnTo>
                <a:lnTo>
                  <a:pt x="661988" y="307181"/>
                </a:lnTo>
                <a:lnTo>
                  <a:pt x="681038" y="276225"/>
                </a:lnTo>
                <a:lnTo>
                  <a:pt x="692944" y="247650"/>
                </a:lnTo>
                <a:lnTo>
                  <a:pt x="704850" y="221456"/>
                </a:lnTo>
                <a:lnTo>
                  <a:pt x="707231" y="197644"/>
                </a:lnTo>
                <a:lnTo>
                  <a:pt x="704850" y="164306"/>
                </a:lnTo>
                <a:lnTo>
                  <a:pt x="695325" y="142875"/>
                </a:lnTo>
                <a:lnTo>
                  <a:pt x="673894" y="114300"/>
                </a:lnTo>
                <a:lnTo>
                  <a:pt x="638175" y="76200"/>
                </a:lnTo>
                <a:lnTo>
                  <a:pt x="609600" y="45244"/>
                </a:lnTo>
                <a:lnTo>
                  <a:pt x="604838" y="30956"/>
                </a:lnTo>
                <a:lnTo>
                  <a:pt x="607219" y="16669"/>
                </a:lnTo>
                <a:lnTo>
                  <a:pt x="614363" y="7144"/>
                </a:lnTo>
                <a:lnTo>
                  <a:pt x="635794" y="0"/>
                </a:lnTo>
                <a:lnTo>
                  <a:pt x="676275" y="0"/>
                </a:lnTo>
                <a:lnTo>
                  <a:pt x="707231" y="4762"/>
                </a:lnTo>
                <a:lnTo>
                  <a:pt x="745331" y="14287"/>
                </a:lnTo>
                <a:lnTo>
                  <a:pt x="785813" y="28575"/>
                </a:lnTo>
                <a:lnTo>
                  <a:pt x="833438" y="52387"/>
                </a:lnTo>
                <a:lnTo>
                  <a:pt x="902494" y="90487"/>
                </a:lnTo>
                <a:lnTo>
                  <a:pt x="976313" y="138112"/>
                </a:lnTo>
                <a:lnTo>
                  <a:pt x="1038225" y="183356"/>
                </a:lnTo>
                <a:lnTo>
                  <a:pt x="1097756" y="228600"/>
                </a:lnTo>
                <a:lnTo>
                  <a:pt x="1123950" y="252412"/>
                </a:lnTo>
                <a:lnTo>
                  <a:pt x="1145381" y="276225"/>
                </a:lnTo>
                <a:lnTo>
                  <a:pt x="1157288" y="297656"/>
                </a:lnTo>
                <a:lnTo>
                  <a:pt x="1164431" y="323850"/>
                </a:lnTo>
                <a:lnTo>
                  <a:pt x="1164431" y="340519"/>
                </a:lnTo>
                <a:lnTo>
                  <a:pt x="1157288" y="359569"/>
                </a:lnTo>
                <a:lnTo>
                  <a:pt x="1135856" y="373856"/>
                </a:lnTo>
                <a:lnTo>
                  <a:pt x="1107281" y="381000"/>
                </a:lnTo>
                <a:lnTo>
                  <a:pt x="1064419" y="388144"/>
                </a:lnTo>
                <a:lnTo>
                  <a:pt x="1026319" y="397669"/>
                </a:lnTo>
                <a:lnTo>
                  <a:pt x="992981" y="409575"/>
                </a:lnTo>
                <a:lnTo>
                  <a:pt x="952500" y="431006"/>
                </a:lnTo>
                <a:lnTo>
                  <a:pt x="900113" y="471487"/>
                </a:lnTo>
                <a:lnTo>
                  <a:pt x="759619" y="566737"/>
                </a:lnTo>
                <a:lnTo>
                  <a:pt x="511969" y="733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037F3CD2-3979-4FEE-AAF5-D793107B1D31}"/>
              </a:ext>
            </a:extLst>
          </p:cNvPr>
          <p:cNvSpPr/>
          <p:nvPr/>
        </p:nvSpPr>
        <p:spPr>
          <a:xfrm>
            <a:off x="4375150" y="2376489"/>
            <a:ext cx="3187700" cy="604837"/>
          </a:xfrm>
          <a:custGeom>
            <a:avLst/>
            <a:gdLst>
              <a:gd name="connsiteX0" fmla="*/ 1723089 w 3187186"/>
              <a:gd name="connsiteY0" fmla="*/ 314491 h 605196"/>
              <a:gd name="connsiteX1" fmla="*/ 1398028 w 3187186"/>
              <a:gd name="connsiteY1" fmla="*/ 351489 h 605196"/>
              <a:gd name="connsiteX2" fmla="*/ 1207748 w 3187186"/>
              <a:gd name="connsiteY2" fmla="*/ 380560 h 605196"/>
              <a:gd name="connsiteX3" fmla="*/ 967256 w 3187186"/>
              <a:gd name="connsiteY3" fmla="*/ 428130 h 605196"/>
              <a:gd name="connsiteX4" fmla="*/ 697693 w 3187186"/>
              <a:gd name="connsiteY4" fmla="*/ 496842 h 605196"/>
              <a:gd name="connsiteX5" fmla="*/ 480985 w 3187186"/>
              <a:gd name="connsiteY5" fmla="*/ 562911 h 605196"/>
              <a:gd name="connsiteX6" fmla="*/ 375274 w 3187186"/>
              <a:gd name="connsiteY6" fmla="*/ 602553 h 605196"/>
              <a:gd name="connsiteX7" fmla="*/ 351489 w 3187186"/>
              <a:gd name="connsiteY7" fmla="*/ 605196 h 605196"/>
              <a:gd name="connsiteX8" fmla="*/ 317133 w 3187186"/>
              <a:gd name="connsiteY8" fmla="*/ 597267 h 605196"/>
              <a:gd name="connsiteX9" fmla="*/ 274849 w 3187186"/>
              <a:gd name="connsiteY9" fmla="*/ 576125 h 605196"/>
              <a:gd name="connsiteX10" fmla="*/ 245778 w 3187186"/>
              <a:gd name="connsiteY10" fmla="*/ 557626 h 605196"/>
              <a:gd name="connsiteX11" fmla="*/ 206137 w 3187186"/>
              <a:gd name="connsiteY11" fmla="*/ 525912 h 605196"/>
              <a:gd name="connsiteX12" fmla="*/ 169138 w 3187186"/>
              <a:gd name="connsiteY12" fmla="*/ 491556 h 605196"/>
              <a:gd name="connsiteX13" fmla="*/ 121568 w 3187186"/>
              <a:gd name="connsiteY13" fmla="*/ 438701 h 605196"/>
              <a:gd name="connsiteX14" fmla="*/ 71355 w 3187186"/>
              <a:gd name="connsiteY14" fmla="*/ 364703 h 605196"/>
              <a:gd name="connsiteX15" fmla="*/ 34356 w 3187186"/>
              <a:gd name="connsiteY15" fmla="*/ 309205 h 605196"/>
              <a:gd name="connsiteX16" fmla="*/ 15857 w 3187186"/>
              <a:gd name="connsiteY16" fmla="*/ 277492 h 605196"/>
              <a:gd name="connsiteX17" fmla="*/ 2643 w 3187186"/>
              <a:gd name="connsiteY17" fmla="*/ 248421 h 605196"/>
              <a:gd name="connsiteX18" fmla="*/ 0 w 3187186"/>
              <a:gd name="connsiteY18" fmla="*/ 229922 h 605196"/>
              <a:gd name="connsiteX19" fmla="*/ 5286 w 3187186"/>
              <a:gd name="connsiteY19" fmla="*/ 214065 h 605196"/>
              <a:gd name="connsiteX20" fmla="*/ 18500 w 3187186"/>
              <a:gd name="connsiteY20" fmla="*/ 208780 h 605196"/>
              <a:gd name="connsiteX21" fmla="*/ 42285 w 3187186"/>
              <a:gd name="connsiteY21" fmla="*/ 216708 h 605196"/>
              <a:gd name="connsiteX22" fmla="*/ 66070 w 3187186"/>
              <a:gd name="connsiteY22" fmla="*/ 229922 h 605196"/>
              <a:gd name="connsiteX23" fmla="*/ 95140 w 3187186"/>
              <a:gd name="connsiteY23" fmla="*/ 256349 h 605196"/>
              <a:gd name="connsiteX24" fmla="*/ 132139 w 3187186"/>
              <a:gd name="connsiteY24" fmla="*/ 280134 h 605196"/>
              <a:gd name="connsiteX25" fmla="*/ 161210 w 3187186"/>
              <a:gd name="connsiteY25" fmla="*/ 298634 h 605196"/>
              <a:gd name="connsiteX26" fmla="*/ 200851 w 3187186"/>
              <a:gd name="connsiteY26" fmla="*/ 317133 h 605196"/>
              <a:gd name="connsiteX27" fmla="*/ 240493 w 3187186"/>
              <a:gd name="connsiteY27" fmla="*/ 327704 h 605196"/>
              <a:gd name="connsiteX28" fmla="*/ 295991 w 3187186"/>
              <a:gd name="connsiteY28" fmla="*/ 338275 h 605196"/>
              <a:gd name="connsiteX29" fmla="*/ 343561 w 3187186"/>
              <a:gd name="connsiteY29" fmla="*/ 340918 h 605196"/>
              <a:gd name="connsiteX30" fmla="*/ 420201 w 3187186"/>
              <a:gd name="connsiteY30" fmla="*/ 335633 h 605196"/>
              <a:gd name="connsiteX31" fmla="*/ 665979 w 3187186"/>
              <a:gd name="connsiteY31" fmla="*/ 301277 h 605196"/>
              <a:gd name="connsiteX32" fmla="*/ 1041253 w 3187186"/>
              <a:gd name="connsiteY32" fmla="*/ 243136 h 605196"/>
              <a:gd name="connsiteX33" fmla="*/ 1506382 w 3187186"/>
              <a:gd name="connsiteY33" fmla="*/ 179709 h 605196"/>
              <a:gd name="connsiteX34" fmla="*/ 1902798 w 3187186"/>
              <a:gd name="connsiteY34" fmla="*/ 137425 h 605196"/>
              <a:gd name="connsiteX35" fmla="*/ 2470995 w 3187186"/>
              <a:gd name="connsiteY35" fmla="*/ 92497 h 605196"/>
              <a:gd name="connsiteX36" fmla="*/ 2502708 w 3187186"/>
              <a:gd name="connsiteY36" fmla="*/ 87212 h 605196"/>
              <a:gd name="connsiteX37" fmla="*/ 2550278 w 3187186"/>
              <a:gd name="connsiteY37" fmla="*/ 73998 h 605196"/>
              <a:gd name="connsiteX38" fmla="*/ 2600490 w 3187186"/>
              <a:gd name="connsiteY38" fmla="*/ 52856 h 605196"/>
              <a:gd name="connsiteX39" fmla="*/ 2645418 w 3187186"/>
              <a:gd name="connsiteY39" fmla="*/ 26428 h 605196"/>
              <a:gd name="connsiteX40" fmla="*/ 2674488 w 3187186"/>
              <a:gd name="connsiteY40" fmla="*/ 0 h 605196"/>
              <a:gd name="connsiteX41" fmla="*/ 2708844 w 3187186"/>
              <a:gd name="connsiteY41" fmla="*/ 2643 h 605196"/>
              <a:gd name="connsiteX42" fmla="*/ 2780199 w 3187186"/>
              <a:gd name="connsiteY42" fmla="*/ 5286 h 605196"/>
              <a:gd name="connsiteX43" fmla="*/ 2859482 w 3187186"/>
              <a:gd name="connsiteY43" fmla="*/ 15857 h 605196"/>
              <a:gd name="connsiteX44" fmla="*/ 2930837 w 3187186"/>
              <a:gd name="connsiteY44" fmla="*/ 34356 h 605196"/>
              <a:gd name="connsiteX45" fmla="*/ 3002192 w 3187186"/>
              <a:gd name="connsiteY45" fmla="*/ 58141 h 605196"/>
              <a:gd name="connsiteX46" fmla="*/ 3062976 w 3187186"/>
              <a:gd name="connsiteY46" fmla="*/ 89855 h 605196"/>
              <a:gd name="connsiteX47" fmla="*/ 3107903 w 3187186"/>
              <a:gd name="connsiteY47" fmla="*/ 118925 h 605196"/>
              <a:gd name="connsiteX48" fmla="*/ 3144902 w 3187186"/>
              <a:gd name="connsiteY48" fmla="*/ 155924 h 605196"/>
              <a:gd name="connsiteX49" fmla="*/ 3163401 w 3187186"/>
              <a:gd name="connsiteY49" fmla="*/ 177066 h 605196"/>
              <a:gd name="connsiteX50" fmla="*/ 3179258 w 3187186"/>
              <a:gd name="connsiteY50" fmla="*/ 206137 h 605196"/>
              <a:gd name="connsiteX51" fmla="*/ 3187186 w 3187186"/>
              <a:gd name="connsiteY51" fmla="*/ 229922 h 605196"/>
              <a:gd name="connsiteX52" fmla="*/ 3187186 w 3187186"/>
              <a:gd name="connsiteY52" fmla="*/ 248421 h 605196"/>
              <a:gd name="connsiteX53" fmla="*/ 3179258 w 3187186"/>
              <a:gd name="connsiteY53" fmla="*/ 274849 h 605196"/>
              <a:gd name="connsiteX54" fmla="*/ 3152830 w 3187186"/>
              <a:gd name="connsiteY54" fmla="*/ 293348 h 605196"/>
              <a:gd name="connsiteX55" fmla="*/ 3115832 w 3187186"/>
              <a:gd name="connsiteY55" fmla="*/ 311848 h 605196"/>
              <a:gd name="connsiteX56" fmla="*/ 3078833 w 3187186"/>
              <a:gd name="connsiteY56" fmla="*/ 317133 h 605196"/>
              <a:gd name="connsiteX57" fmla="*/ 3036548 w 3187186"/>
              <a:gd name="connsiteY57" fmla="*/ 314491 h 605196"/>
              <a:gd name="connsiteX58" fmla="*/ 2877982 w 3187186"/>
              <a:gd name="connsiteY58" fmla="*/ 285420 h 605196"/>
              <a:gd name="connsiteX59" fmla="*/ 2708844 w 3187186"/>
              <a:gd name="connsiteY59" fmla="*/ 264278 h 605196"/>
              <a:gd name="connsiteX60" fmla="*/ 2452495 w 3187186"/>
              <a:gd name="connsiteY60" fmla="*/ 264278 h 605196"/>
              <a:gd name="connsiteX61" fmla="*/ 2127434 w 3187186"/>
              <a:gd name="connsiteY61" fmla="*/ 280134 h 605196"/>
              <a:gd name="connsiteX62" fmla="*/ 1723089 w 3187186"/>
              <a:gd name="connsiteY62" fmla="*/ 314491 h 605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187186" h="605196">
                <a:moveTo>
                  <a:pt x="1723089" y="314491"/>
                </a:moveTo>
                <a:lnTo>
                  <a:pt x="1398028" y="351489"/>
                </a:lnTo>
                <a:lnTo>
                  <a:pt x="1207748" y="380560"/>
                </a:lnTo>
                <a:lnTo>
                  <a:pt x="967256" y="428130"/>
                </a:lnTo>
                <a:lnTo>
                  <a:pt x="697693" y="496842"/>
                </a:lnTo>
                <a:lnTo>
                  <a:pt x="480985" y="562911"/>
                </a:lnTo>
                <a:lnTo>
                  <a:pt x="375274" y="602553"/>
                </a:lnTo>
                <a:lnTo>
                  <a:pt x="351489" y="605196"/>
                </a:lnTo>
                <a:lnTo>
                  <a:pt x="317133" y="597267"/>
                </a:lnTo>
                <a:lnTo>
                  <a:pt x="274849" y="576125"/>
                </a:lnTo>
                <a:lnTo>
                  <a:pt x="245778" y="557626"/>
                </a:lnTo>
                <a:lnTo>
                  <a:pt x="206137" y="525912"/>
                </a:lnTo>
                <a:lnTo>
                  <a:pt x="169138" y="491556"/>
                </a:lnTo>
                <a:lnTo>
                  <a:pt x="121568" y="438701"/>
                </a:lnTo>
                <a:lnTo>
                  <a:pt x="71355" y="364703"/>
                </a:lnTo>
                <a:lnTo>
                  <a:pt x="34356" y="309205"/>
                </a:lnTo>
                <a:lnTo>
                  <a:pt x="15857" y="277492"/>
                </a:lnTo>
                <a:lnTo>
                  <a:pt x="2643" y="248421"/>
                </a:lnTo>
                <a:lnTo>
                  <a:pt x="0" y="229922"/>
                </a:lnTo>
                <a:lnTo>
                  <a:pt x="5286" y="214065"/>
                </a:lnTo>
                <a:lnTo>
                  <a:pt x="18500" y="208780"/>
                </a:lnTo>
                <a:lnTo>
                  <a:pt x="42285" y="216708"/>
                </a:lnTo>
                <a:lnTo>
                  <a:pt x="66070" y="229922"/>
                </a:lnTo>
                <a:lnTo>
                  <a:pt x="95140" y="256349"/>
                </a:lnTo>
                <a:lnTo>
                  <a:pt x="132139" y="280134"/>
                </a:lnTo>
                <a:lnTo>
                  <a:pt x="161210" y="298634"/>
                </a:lnTo>
                <a:lnTo>
                  <a:pt x="200851" y="317133"/>
                </a:lnTo>
                <a:lnTo>
                  <a:pt x="240493" y="327704"/>
                </a:lnTo>
                <a:lnTo>
                  <a:pt x="295991" y="338275"/>
                </a:lnTo>
                <a:lnTo>
                  <a:pt x="343561" y="340918"/>
                </a:lnTo>
                <a:lnTo>
                  <a:pt x="420201" y="335633"/>
                </a:lnTo>
                <a:lnTo>
                  <a:pt x="665979" y="301277"/>
                </a:lnTo>
                <a:lnTo>
                  <a:pt x="1041253" y="243136"/>
                </a:lnTo>
                <a:lnTo>
                  <a:pt x="1506382" y="179709"/>
                </a:lnTo>
                <a:lnTo>
                  <a:pt x="1902798" y="137425"/>
                </a:lnTo>
                <a:lnTo>
                  <a:pt x="2470995" y="92497"/>
                </a:lnTo>
                <a:lnTo>
                  <a:pt x="2502708" y="87212"/>
                </a:lnTo>
                <a:lnTo>
                  <a:pt x="2550278" y="73998"/>
                </a:lnTo>
                <a:lnTo>
                  <a:pt x="2600490" y="52856"/>
                </a:lnTo>
                <a:lnTo>
                  <a:pt x="2645418" y="26428"/>
                </a:lnTo>
                <a:lnTo>
                  <a:pt x="2674488" y="0"/>
                </a:lnTo>
                <a:lnTo>
                  <a:pt x="2708844" y="2643"/>
                </a:lnTo>
                <a:lnTo>
                  <a:pt x="2780199" y="5286"/>
                </a:lnTo>
                <a:lnTo>
                  <a:pt x="2859482" y="15857"/>
                </a:lnTo>
                <a:lnTo>
                  <a:pt x="2930837" y="34356"/>
                </a:lnTo>
                <a:lnTo>
                  <a:pt x="3002192" y="58141"/>
                </a:lnTo>
                <a:lnTo>
                  <a:pt x="3062976" y="89855"/>
                </a:lnTo>
                <a:lnTo>
                  <a:pt x="3107903" y="118925"/>
                </a:lnTo>
                <a:lnTo>
                  <a:pt x="3144902" y="155924"/>
                </a:lnTo>
                <a:lnTo>
                  <a:pt x="3163401" y="177066"/>
                </a:lnTo>
                <a:lnTo>
                  <a:pt x="3179258" y="206137"/>
                </a:lnTo>
                <a:lnTo>
                  <a:pt x="3187186" y="229922"/>
                </a:lnTo>
                <a:lnTo>
                  <a:pt x="3187186" y="248421"/>
                </a:lnTo>
                <a:lnTo>
                  <a:pt x="3179258" y="274849"/>
                </a:lnTo>
                <a:lnTo>
                  <a:pt x="3152830" y="293348"/>
                </a:lnTo>
                <a:lnTo>
                  <a:pt x="3115832" y="311848"/>
                </a:lnTo>
                <a:lnTo>
                  <a:pt x="3078833" y="317133"/>
                </a:lnTo>
                <a:lnTo>
                  <a:pt x="3036548" y="314491"/>
                </a:lnTo>
                <a:lnTo>
                  <a:pt x="2877982" y="285420"/>
                </a:lnTo>
                <a:lnTo>
                  <a:pt x="2708844" y="264278"/>
                </a:lnTo>
                <a:lnTo>
                  <a:pt x="2452495" y="264278"/>
                </a:lnTo>
                <a:lnTo>
                  <a:pt x="2127434" y="280134"/>
                </a:lnTo>
                <a:lnTo>
                  <a:pt x="1723089" y="31449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0D3F2174-C5BF-4658-AD55-CFE340BDEDE1}"/>
              </a:ext>
            </a:extLst>
          </p:cNvPr>
          <p:cNvSpPr/>
          <p:nvPr/>
        </p:nvSpPr>
        <p:spPr>
          <a:xfrm>
            <a:off x="3748088" y="3000375"/>
            <a:ext cx="1657350" cy="1474788"/>
          </a:xfrm>
          <a:custGeom>
            <a:avLst/>
            <a:gdLst>
              <a:gd name="connsiteX0" fmla="*/ 847725 w 1657350"/>
              <a:gd name="connsiteY0" fmla="*/ 976313 h 1473994"/>
              <a:gd name="connsiteX1" fmla="*/ 600075 w 1657350"/>
              <a:gd name="connsiteY1" fmla="*/ 1145381 h 1473994"/>
              <a:gd name="connsiteX2" fmla="*/ 438150 w 1657350"/>
              <a:gd name="connsiteY2" fmla="*/ 1247775 h 1473994"/>
              <a:gd name="connsiteX3" fmla="*/ 264318 w 1657350"/>
              <a:gd name="connsiteY3" fmla="*/ 1350169 h 1473994"/>
              <a:gd name="connsiteX4" fmla="*/ 100012 w 1657350"/>
              <a:gd name="connsiteY4" fmla="*/ 1440656 h 1473994"/>
              <a:gd name="connsiteX5" fmla="*/ 45243 w 1657350"/>
              <a:gd name="connsiteY5" fmla="*/ 1466850 h 1473994"/>
              <a:gd name="connsiteX6" fmla="*/ 26193 w 1657350"/>
              <a:gd name="connsiteY6" fmla="*/ 1473994 h 1473994"/>
              <a:gd name="connsiteX7" fmla="*/ 7143 w 1657350"/>
              <a:gd name="connsiteY7" fmla="*/ 1469231 h 1473994"/>
              <a:gd name="connsiteX8" fmla="*/ 0 w 1657350"/>
              <a:gd name="connsiteY8" fmla="*/ 1457325 h 1473994"/>
              <a:gd name="connsiteX9" fmla="*/ 0 w 1657350"/>
              <a:gd name="connsiteY9" fmla="*/ 1438275 h 1473994"/>
              <a:gd name="connsiteX10" fmla="*/ 14287 w 1657350"/>
              <a:gd name="connsiteY10" fmla="*/ 1414463 h 1473994"/>
              <a:gd name="connsiteX11" fmla="*/ 71437 w 1657350"/>
              <a:gd name="connsiteY11" fmla="*/ 1369219 h 1473994"/>
              <a:gd name="connsiteX12" fmla="*/ 269081 w 1657350"/>
              <a:gd name="connsiteY12" fmla="*/ 1209675 h 1473994"/>
              <a:gd name="connsiteX13" fmla="*/ 473868 w 1657350"/>
              <a:gd name="connsiteY13" fmla="*/ 1040606 h 1473994"/>
              <a:gd name="connsiteX14" fmla="*/ 597693 w 1657350"/>
              <a:gd name="connsiteY14" fmla="*/ 940594 h 1473994"/>
              <a:gd name="connsiteX15" fmla="*/ 740568 w 1657350"/>
              <a:gd name="connsiteY15" fmla="*/ 814388 h 1473994"/>
              <a:gd name="connsiteX16" fmla="*/ 885825 w 1657350"/>
              <a:gd name="connsiteY16" fmla="*/ 678656 h 1473994"/>
              <a:gd name="connsiteX17" fmla="*/ 978693 w 1657350"/>
              <a:gd name="connsiteY17" fmla="*/ 581025 h 1473994"/>
              <a:gd name="connsiteX18" fmla="*/ 1038225 w 1657350"/>
              <a:gd name="connsiteY18" fmla="*/ 516731 h 1473994"/>
              <a:gd name="connsiteX19" fmla="*/ 1095375 w 1657350"/>
              <a:gd name="connsiteY19" fmla="*/ 442913 h 1473994"/>
              <a:gd name="connsiteX20" fmla="*/ 1135856 w 1657350"/>
              <a:gd name="connsiteY20" fmla="*/ 388144 h 1473994"/>
              <a:gd name="connsiteX21" fmla="*/ 1178718 w 1657350"/>
              <a:gd name="connsiteY21" fmla="*/ 323850 h 1473994"/>
              <a:gd name="connsiteX22" fmla="*/ 1209675 w 1657350"/>
              <a:gd name="connsiteY22" fmla="*/ 269081 h 1473994"/>
              <a:gd name="connsiteX23" fmla="*/ 1238250 w 1657350"/>
              <a:gd name="connsiteY23" fmla="*/ 207169 h 1473994"/>
              <a:gd name="connsiteX24" fmla="*/ 1245393 w 1657350"/>
              <a:gd name="connsiteY24" fmla="*/ 183356 h 1473994"/>
              <a:gd name="connsiteX25" fmla="*/ 1245393 w 1657350"/>
              <a:gd name="connsiteY25" fmla="*/ 169069 h 1473994"/>
              <a:gd name="connsiteX26" fmla="*/ 1233487 w 1657350"/>
              <a:gd name="connsiteY26" fmla="*/ 154781 h 1473994"/>
              <a:gd name="connsiteX27" fmla="*/ 1195387 w 1657350"/>
              <a:gd name="connsiteY27" fmla="*/ 123825 h 1473994"/>
              <a:gd name="connsiteX28" fmla="*/ 1157287 w 1657350"/>
              <a:gd name="connsiteY28" fmla="*/ 92869 h 1473994"/>
              <a:gd name="connsiteX29" fmla="*/ 1107281 w 1657350"/>
              <a:gd name="connsiteY29" fmla="*/ 61913 h 1473994"/>
              <a:gd name="connsiteX30" fmla="*/ 1095375 w 1657350"/>
              <a:gd name="connsiteY30" fmla="*/ 54769 h 1473994"/>
              <a:gd name="connsiteX31" fmla="*/ 1085850 w 1657350"/>
              <a:gd name="connsiteY31" fmla="*/ 40481 h 1473994"/>
              <a:gd name="connsiteX32" fmla="*/ 1083468 w 1657350"/>
              <a:gd name="connsiteY32" fmla="*/ 28575 h 1473994"/>
              <a:gd name="connsiteX33" fmla="*/ 1095375 w 1657350"/>
              <a:gd name="connsiteY33" fmla="*/ 14288 h 1473994"/>
              <a:gd name="connsiteX34" fmla="*/ 1109662 w 1657350"/>
              <a:gd name="connsiteY34" fmla="*/ 4763 h 1473994"/>
              <a:gd name="connsiteX35" fmla="*/ 1145381 w 1657350"/>
              <a:gd name="connsiteY35" fmla="*/ 0 h 1473994"/>
              <a:gd name="connsiteX36" fmla="*/ 1214437 w 1657350"/>
              <a:gd name="connsiteY36" fmla="*/ 9525 h 1473994"/>
              <a:gd name="connsiteX37" fmla="*/ 1283493 w 1657350"/>
              <a:gd name="connsiteY37" fmla="*/ 26194 h 1473994"/>
              <a:gd name="connsiteX38" fmla="*/ 1352550 w 1657350"/>
              <a:gd name="connsiteY38" fmla="*/ 52388 h 1473994"/>
              <a:gd name="connsiteX39" fmla="*/ 1412081 w 1657350"/>
              <a:gd name="connsiteY39" fmla="*/ 80963 h 1473994"/>
              <a:gd name="connsiteX40" fmla="*/ 1481137 w 1657350"/>
              <a:gd name="connsiteY40" fmla="*/ 119063 h 1473994"/>
              <a:gd name="connsiteX41" fmla="*/ 1545431 w 1657350"/>
              <a:gd name="connsiteY41" fmla="*/ 161925 h 1473994"/>
              <a:gd name="connsiteX42" fmla="*/ 1602581 w 1657350"/>
              <a:gd name="connsiteY42" fmla="*/ 204788 h 1473994"/>
              <a:gd name="connsiteX43" fmla="*/ 1635918 w 1657350"/>
              <a:gd name="connsiteY43" fmla="*/ 238125 h 1473994"/>
              <a:gd name="connsiteX44" fmla="*/ 1652587 w 1657350"/>
              <a:gd name="connsiteY44" fmla="*/ 257175 h 1473994"/>
              <a:gd name="connsiteX45" fmla="*/ 1657350 w 1657350"/>
              <a:gd name="connsiteY45" fmla="*/ 271463 h 1473994"/>
              <a:gd name="connsiteX46" fmla="*/ 1657350 w 1657350"/>
              <a:gd name="connsiteY46" fmla="*/ 288131 h 1473994"/>
              <a:gd name="connsiteX47" fmla="*/ 1645443 w 1657350"/>
              <a:gd name="connsiteY47" fmla="*/ 311944 h 1473994"/>
              <a:gd name="connsiteX48" fmla="*/ 1616868 w 1657350"/>
              <a:gd name="connsiteY48" fmla="*/ 335756 h 1473994"/>
              <a:gd name="connsiteX49" fmla="*/ 1576387 w 1657350"/>
              <a:gd name="connsiteY49" fmla="*/ 361950 h 1473994"/>
              <a:gd name="connsiteX50" fmla="*/ 1528762 w 1657350"/>
              <a:gd name="connsiteY50" fmla="*/ 390525 h 1473994"/>
              <a:gd name="connsiteX51" fmla="*/ 1390650 w 1657350"/>
              <a:gd name="connsiteY51" fmla="*/ 523875 h 1473994"/>
              <a:gd name="connsiteX52" fmla="*/ 1240631 w 1657350"/>
              <a:gd name="connsiteY52" fmla="*/ 661988 h 1473994"/>
              <a:gd name="connsiteX53" fmla="*/ 1128712 w 1657350"/>
              <a:gd name="connsiteY53" fmla="*/ 757238 h 1473994"/>
              <a:gd name="connsiteX54" fmla="*/ 966787 w 1657350"/>
              <a:gd name="connsiteY54" fmla="*/ 890588 h 1473994"/>
              <a:gd name="connsiteX55" fmla="*/ 847725 w 1657350"/>
              <a:gd name="connsiteY55" fmla="*/ 976313 h 1473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657350" h="1473994">
                <a:moveTo>
                  <a:pt x="847725" y="976313"/>
                </a:moveTo>
                <a:lnTo>
                  <a:pt x="600075" y="1145381"/>
                </a:lnTo>
                <a:lnTo>
                  <a:pt x="438150" y="1247775"/>
                </a:lnTo>
                <a:lnTo>
                  <a:pt x="264318" y="1350169"/>
                </a:lnTo>
                <a:lnTo>
                  <a:pt x="100012" y="1440656"/>
                </a:lnTo>
                <a:lnTo>
                  <a:pt x="45243" y="1466850"/>
                </a:lnTo>
                <a:lnTo>
                  <a:pt x="26193" y="1473994"/>
                </a:lnTo>
                <a:lnTo>
                  <a:pt x="7143" y="1469231"/>
                </a:lnTo>
                <a:lnTo>
                  <a:pt x="0" y="1457325"/>
                </a:lnTo>
                <a:lnTo>
                  <a:pt x="0" y="1438275"/>
                </a:lnTo>
                <a:lnTo>
                  <a:pt x="14287" y="1414463"/>
                </a:lnTo>
                <a:lnTo>
                  <a:pt x="71437" y="1369219"/>
                </a:lnTo>
                <a:lnTo>
                  <a:pt x="269081" y="1209675"/>
                </a:lnTo>
                <a:lnTo>
                  <a:pt x="473868" y="1040606"/>
                </a:lnTo>
                <a:lnTo>
                  <a:pt x="597693" y="940594"/>
                </a:lnTo>
                <a:lnTo>
                  <a:pt x="740568" y="814388"/>
                </a:lnTo>
                <a:lnTo>
                  <a:pt x="885825" y="678656"/>
                </a:lnTo>
                <a:lnTo>
                  <a:pt x="978693" y="581025"/>
                </a:lnTo>
                <a:lnTo>
                  <a:pt x="1038225" y="516731"/>
                </a:lnTo>
                <a:lnTo>
                  <a:pt x="1095375" y="442913"/>
                </a:lnTo>
                <a:lnTo>
                  <a:pt x="1135856" y="388144"/>
                </a:lnTo>
                <a:lnTo>
                  <a:pt x="1178718" y="323850"/>
                </a:lnTo>
                <a:lnTo>
                  <a:pt x="1209675" y="269081"/>
                </a:lnTo>
                <a:lnTo>
                  <a:pt x="1238250" y="207169"/>
                </a:lnTo>
                <a:lnTo>
                  <a:pt x="1245393" y="183356"/>
                </a:lnTo>
                <a:lnTo>
                  <a:pt x="1245393" y="169069"/>
                </a:lnTo>
                <a:lnTo>
                  <a:pt x="1233487" y="154781"/>
                </a:lnTo>
                <a:lnTo>
                  <a:pt x="1195387" y="123825"/>
                </a:lnTo>
                <a:lnTo>
                  <a:pt x="1157287" y="92869"/>
                </a:lnTo>
                <a:lnTo>
                  <a:pt x="1107281" y="61913"/>
                </a:lnTo>
                <a:lnTo>
                  <a:pt x="1095375" y="54769"/>
                </a:lnTo>
                <a:lnTo>
                  <a:pt x="1085850" y="40481"/>
                </a:lnTo>
                <a:lnTo>
                  <a:pt x="1083468" y="28575"/>
                </a:lnTo>
                <a:lnTo>
                  <a:pt x="1095375" y="14288"/>
                </a:lnTo>
                <a:lnTo>
                  <a:pt x="1109662" y="4763"/>
                </a:lnTo>
                <a:lnTo>
                  <a:pt x="1145381" y="0"/>
                </a:lnTo>
                <a:lnTo>
                  <a:pt x="1214437" y="9525"/>
                </a:lnTo>
                <a:lnTo>
                  <a:pt x="1283493" y="26194"/>
                </a:lnTo>
                <a:lnTo>
                  <a:pt x="1352550" y="52388"/>
                </a:lnTo>
                <a:lnTo>
                  <a:pt x="1412081" y="80963"/>
                </a:lnTo>
                <a:lnTo>
                  <a:pt x="1481137" y="119063"/>
                </a:lnTo>
                <a:lnTo>
                  <a:pt x="1545431" y="161925"/>
                </a:lnTo>
                <a:lnTo>
                  <a:pt x="1602581" y="204788"/>
                </a:lnTo>
                <a:lnTo>
                  <a:pt x="1635918" y="238125"/>
                </a:lnTo>
                <a:lnTo>
                  <a:pt x="1652587" y="257175"/>
                </a:lnTo>
                <a:lnTo>
                  <a:pt x="1657350" y="271463"/>
                </a:lnTo>
                <a:lnTo>
                  <a:pt x="1657350" y="288131"/>
                </a:lnTo>
                <a:lnTo>
                  <a:pt x="1645443" y="311944"/>
                </a:lnTo>
                <a:lnTo>
                  <a:pt x="1616868" y="335756"/>
                </a:lnTo>
                <a:lnTo>
                  <a:pt x="1576387" y="361950"/>
                </a:lnTo>
                <a:lnTo>
                  <a:pt x="1528762" y="390525"/>
                </a:lnTo>
                <a:lnTo>
                  <a:pt x="1390650" y="523875"/>
                </a:lnTo>
                <a:lnTo>
                  <a:pt x="1240631" y="661988"/>
                </a:lnTo>
                <a:lnTo>
                  <a:pt x="1128712" y="757238"/>
                </a:lnTo>
                <a:lnTo>
                  <a:pt x="966787" y="890588"/>
                </a:lnTo>
                <a:lnTo>
                  <a:pt x="847725" y="976313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E51D3C-5EE2-4997-8F8D-3F9A879B6B2D}"/>
              </a:ext>
            </a:extLst>
          </p:cNvPr>
          <p:cNvSpPr/>
          <p:nvPr/>
        </p:nvSpPr>
        <p:spPr>
          <a:xfrm>
            <a:off x="6284913" y="2847976"/>
            <a:ext cx="2330450" cy="1476375"/>
          </a:xfrm>
          <a:custGeom>
            <a:avLst/>
            <a:gdLst>
              <a:gd name="connsiteX0" fmla="*/ 1140619 w 2331244"/>
              <a:gd name="connsiteY0" fmla="*/ 1026319 h 1476375"/>
              <a:gd name="connsiteX1" fmla="*/ 871537 w 2331244"/>
              <a:gd name="connsiteY1" fmla="*/ 769144 h 1476375"/>
              <a:gd name="connsiteX2" fmla="*/ 714375 w 2331244"/>
              <a:gd name="connsiteY2" fmla="*/ 619125 h 1476375"/>
              <a:gd name="connsiteX3" fmla="*/ 509587 w 2331244"/>
              <a:gd name="connsiteY3" fmla="*/ 435769 h 1476375"/>
              <a:gd name="connsiteX4" fmla="*/ 371475 w 2331244"/>
              <a:gd name="connsiteY4" fmla="*/ 311944 h 1476375"/>
              <a:gd name="connsiteX5" fmla="*/ 211931 w 2331244"/>
              <a:gd name="connsiteY5" fmla="*/ 178594 h 1476375"/>
              <a:gd name="connsiteX6" fmla="*/ 152400 w 2331244"/>
              <a:gd name="connsiteY6" fmla="*/ 133350 h 1476375"/>
              <a:gd name="connsiteX7" fmla="*/ 133350 w 2331244"/>
              <a:gd name="connsiteY7" fmla="*/ 121444 h 1476375"/>
              <a:gd name="connsiteX8" fmla="*/ 111919 w 2331244"/>
              <a:gd name="connsiteY8" fmla="*/ 107156 h 1476375"/>
              <a:gd name="connsiteX9" fmla="*/ 52387 w 2331244"/>
              <a:gd name="connsiteY9" fmla="*/ 80963 h 1476375"/>
              <a:gd name="connsiteX10" fmla="*/ 33337 w 2331244"/>
              <a:gd name="connsiteY10" fmla="*/ 73819 h 1476375"/>
              <a:gd name="connsiteX11" fmla="*/ 14287 w 2331244"/>
              <a:gd name="connsiteY11" fmla="*/ 61913 h 1476375"/>
              <a:gd name="connsiteX12" fmla="*/ 4762 w 2331244"/>
              <a:gd name="connsiteY12" fmla="*/ 45244 h 1476375"/>
              <a:gd name="connsiteX13" fmla="*/ 0 w 2331244"/>
              <a:gd name="connsiteY13" fmla="*/ 30956 h 1476375"/>
              <a:gd name="connsiteX14" fmla="*/ 4762 w 2331244"/>
              <a:gd name="connsiteY14" fmla="*/ 16669 h 1476375"/>
              <a:gd name="connsiteX15" fmla="*/ 21431 w 2331244"/>
              <a:gd name="connsiteY15" fmla="*/ 4763 h 1476375"/>
              <a:gd name="connsiteX16" fmla="*/ 50006 w 2331244"/>
              <a:gd name="connsiteY16" fmla="*/ 0 h 1476375"/>
              <a:gd name="connsiteX17" fmla="*/ 80962 w 2331244"/>
              <a:gd name="connsiteY17" fmla="*/ 0 h 1476375"/>
              <a:gd name="connsiteX18" fmla="*/ 109537 w 2331244"/>
              <a:gd name="connsiteY18" fmla="*/ 4763 h 1476375"/>
              <a:gd name="connsiteX19" fmla="*/ 161925 w 2331244"/>
              <a:gd name="connsiteY19" fmla="*/ 30956 h 1476375"/>
              <a:gd name="connsiteX20" fmla="*/ 288131 w 2331244"/>
              <a:gd name="connsiteY20" fmla="*/ 104775 h 1476375"/>
              <a:gd name="connsiteX21" fmla="*/ 528637 w 2331244"/>
              <a:gd name="connsiteY21" fmla="*/ 273844 h 1476375"/>
              <a:gd name="connsiteX22" fmla="*/ 764381 w 2331244"/>
              <a:gd name="connsiteY22" fmla="*/ 450056 h 1476375"/>
              <a:gd name="connsiteX23" fmla="*/ 1054894 w 2331244"/>
              <a:gd name="connsiteY23" fmla="*/ 669131 h 1476375"/>
              <a:gd name="connsiteX24" fmla="*/ 1293019 w 2331244"/>
              <a:gd name="connsiteY24" fmla="*/ 838200 h 1476375"/>
              <a:gd name="connsiteX25" fmla="*/ 1469231 w 2331244"/>
              <a:gd name="connsiteY25" fmla="*/ 954881 h 1476375"/>
              <a:gd name="connsiteX26" fmla="*/ 1638300 w 2331244"/>
              <a:gd name="connsiteY26" fmla="*/ 1059656 h 1476375"/>
              <a:gd name="connsiteX27" fmla="*/ 1852612 w 2331244"/>
              <a:gd name="connsiteY27" fmla="*/ 1185863 h 1476375"/>
              <a:gd name="connsiteX28" fmla="*/ 1995487 w 2331244"/>
              <a:gd name="connsiteY28" fmla="*/ 1262063 h 1476375"/>
              <a:gd name="connsiteX29" fmla="*/ 2202656 w 2331244"/>
              <a:gd name="connsiteY29" fmla="*/ 1362075 h 1476375"/>
              <a:gd name="connsiteX30" fmla="*/ 2302669 w 2331244"/>
              <a:gd name="connsiteY30" fmla="*/ 1407319 h 1476375"/>
              <a:gd name="connsiteX31" fmla="*/ 2319337 w 2331244"/>
              <a:gd name="connsiteY31" fmla="*/ 1421606 h 1476375"/>
              <a:gd name="connsiteX32" fmla="*/ 2326481 w 2331244"/>
              <a:gd name="connsiteY32" fmla="*/ 1431131 h 1476375"/>
              <a:gd name="connsiteX33" fmla="*/ 2331244 w 2331244"/>
              <a:gd name="connsiteY33" fmla="*/ 1447800 h 1476375"/>
              <a:gd name="connsiteX34" fmla="*/ 2328862 w 2331244"/>
              <a:gd name="connsiteY34" fmla="*/ 1462088 h 1476375"/>
              <a:gd name="connsiteX35" fmla="*/ 2319337 w 2331244"/>
              <a:gd name="connsiteY35" fmla="*/ 1473994 h 1476375"/>
              <a:gd name="connsiteX36" fmla="*/ 2286000 w 2331244"/>
              <a:gd name="connsiteY36" fmla="*/ 1476375 h 1476375"/>
              <a:gd name="connsiteX37" fmla="*/ 2107406 w 2331244"/>
              <a:gd name="connsiteY37" fmla="*/ 1464469 h 1476375"/>
              <a:gd name="connsiteX38" fmla="*/ 1847850 w 2331244"/>
              <a:gd name="connsiteY38" fmla="*/ 1445419 h 1476375"/>
              <a:gd name="connsiteX39" fmla="*/ 1621631 w 2331244"/>
              <a:gd name="connsiteY39" fmla="*/ 1428750 h 1476375"/>
              <a:gd name="connsiteX40" fmla="*/ 1597819 w 2331244"/>
              <a:gd name="connsiteY40" fmla="*/ 1423988 h 1476375"/>
              <a:gd name="connsiteX41" fmla="*/ 1557337 w 2331244"/>
              <a:gd name="connsiteY41" fmla="*/ 1402556 h 1476375"/>
              <a:gd name="connsiteX42" fmla="*/ 1490662 w 2331244"/>
              <a:gd name="connsiteY42" fmla="*/ 1364456 h 1476375"/>
              <a:gd name="connsiteX43" fmla="*/ 1419225 w 2331244"/>
              <a:gd name="connsiteY43" fmla="*/ 1307306 h 1476375"/>
              <a:gd name="connsiteX44" fmla="*/ 1140619 w 2331244"/>
              <a:gd name="connsiteY44" fmla="*/ 1026319 h 14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31244" h="1476375">
                <a:moveTo>
                  <a:pt x="1140619" y="1026319"/>
                </a:moveTo>
                <a:lnTo>
                  <a:pt x="871537" y="769144"/>
                </a:lnTo>
                <a:lnTo>
                  <a:pt x="714375" y="619125"/>
                </a:lnTo>
                <a:lnTo>
                  <a:pt x="509587" y="435769"/>
                </a:lnTo>
                <a:lnTo>
                  <a:pt x="371475" y="311944"/>
                </a:lnTo>
                <a:lnTo>
                  <a:pt x="211931" y="178594"/>
                </a:lnTo>
                <a:lnTo>
                  <a:pt x="152400" y="133350"/>
                </a:lnTo>
                <a:lnTo>
                  <a:pt x="133350" y="121444"/>
                </a:lnTo>
                <a:lnTo>
                  <a:pt x="111919" y="107156"/>
                </a:lnTo>
                <a:lnTo>
                  <a:pt x="52387" y="80963"/>
                </a:lnTo>
                <a:lnTo>
                  <a:pt x="33337" y="73819"/>
                </a:lnTo>
                <a:lnTo>
                  <a:pt x="14287" y="61913"/>
                </a:lnTo>
                <a:lnTo>
                  <a:pt x="4762" y="45244"/>
                </a:lnTo>
                <a:lnTo>
                  <a:pt x="0" y="30956"/>
                </a:lnTo>
                <a:lnTo>
                  <a:pt x="4762" y="16669"/>
                </a:lnTo>
                <a:lnTo>
                  <a:pt x="21431" y="4763"/>
                </a:lnTo>
                <a:lnTo>
                  <a:pt x="50006" y="0"/>
                </a:lnTo>
                <a:lnTo>
                  <a:pt x="80962" y="0"/>
                </a:lnTo>
                <a:lnTo>
                  <a:pt x="109537" y="4763"/>
                </a:lnTo>
                <a:lnTo>
                  <a:pt x="161925" y="30956"/>
                </a:lnTo>
                <a:lnTo>
                  <a:pt x="288131" y="104775"/>
                </a:lnTo>
                <a:lnTo>
                  <a:pt x="528637" y="273844"/>
                </a:lnTo>
                <a:lnTo>
                  <a:pt x="764381" y="450056"/>
                </a:lnTo>
                <a:lnTo>
                  <a:pt x="1054894" y="669131"/>
                </a:lnTo>
                <a:lnTo>
                  <a:pt x="1293019" y="838200"/>
                </a:lnTo>
                <a:lnTo>
                  <a:pt x="1469231" y="954881"/>
                </a:lnTo>
                <a:lnTo>
                  <a:pt x="1638300" y="1059656"/>
                </a:lnTo>
                <a:lnTo>
                  <a:pt x="1852612" y="1185863"/>
                </a:lnTo>
                <a:lnTo>
                  <a:pt x="1995487" y="1262063"/>
                </a:lnTo>
                <a:lnTo>
                  <a:pt x="2202656" y="1362075"/>
                </a:lnTo>
                <a:lnTo>
                  <a:pt x="2302669" y="1407319"/>
                </a:lnTo>
                <a:lnTo>
                  <a:pt x="2319337" y="1421606"/>
                </a:lnTo>
                <a:lnTo>
                  <a:pt x="2326481" y="1431131"/>
                </a:lnTo>
                <a:lnTo>
                  <a:pt x="2331244" y="1447800"/>
                </a:lnTo>
                <a:lnTo>
                  <a:pt x="2328862" y="1462088"/>
                </a:lnTo>
                <a:lnTo>
                  <a:pt x="2319337" y="1473994"/>
                </a:lnTo>
                <a:lnTo>
                  <a:pt x="2286000" y="1476375"/>
                </a:lnTo>
                <a:lnTo>
                  <a:pt x="2107406" y="1464469"/>
                </a:lnTo>
                <a:lnTo>
                  <a:pt x="1847850" y="1445419"/>
                </a:lnTo>
                <a:lnTo>
                  <a:pt x="1621631" y="1428750"/>
                </a:lnTo>
                <a:lnTo>
                  <a:pt x="1597819" y="1423988"/>
                </a:lnTo>
                <a:lnTo>
                  <a:pt x="1557337" y="1402556"/>
                </a:lnTo>
                <a:lnTo>
                  <a:pt x="1490662" y="1364456"/>
                </a:lnTo>
                <a:lnTo>
                  <a:pt x="1419225" y="1307306"/>
                </a:lnTo>
                <a:lnTo>
                  <a:pt x="1140619" y="1026319"/>
                </a:lnTo>
                <a:close/>
              </a:path>
            </a:pathLst>
          </a:custGeom>
          <a:solidFill>
            <a:srgbClr val="23CF1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7AA70DB-12EC-45FD-B49A-A69B76C1C0B7}"/>
              </a:ext>
            </a:extLst>
          </p:cNvPr>
          <p:cNvSpPr/>
          <p:nvPr/>
        </p:nvSpPr>
        <p:spPr>
          <a:xfrm>
            <a:off x="4367213" y="4265614"/>
            <a:ext cx="690562" cy="1425575"/>
          </a:xfrm>
          <a:custGeom>
            <a:avLst/>
            <a:gdLst>
              <a:gd name="connsiteX0" fmla="*/ 397668 w 690562"/>
              <a:gd name="connsiteY0" fmla="*/ 866775 h 1426369"/>
              <a:gd name="connsiteX1" fmla="*/ 335756 w 690562"/>
              <a:gd name="connsiteY1" fmla="*/ 557212 h 1426369"/>
              <a:gd name="connsiteX2" fmla="*/ 278606 w 690562"/>
              <a:gd name="connsiteY2" fmla="*/ 342900 h 1426369"/>
              <a:gd name="connsiteX3" fmla="*/ 266700 w 690562"/>
              <a:gd name="connsiteY3" fmla="*/ 319087 h 1426369"/>
              <a:gd name="connsiteX4" fmla="*/ 228600 w 690562"/>
              <a:gd name="connsiteY4" fmla="*/ 266700 h 1426369"/>
              <a:gd name="connsiteX5" fmla="*/ 157162 w 690562"/>
              <a:gd name="connsiteY5" fmla="*/ 178594 h 1426369"/>
              <a:gd name="connsiteX6" fmla="*/ 128587 w 690562"/>
              <a:gd name="connsiteY6" fmla="*/ 154781 h 1426369"/>
              <a:gd name="connsiteX7" fmla="*/ 90487 w 690562"/>
              <a:gd name="connsiteY7" fmla="*/ 123825 h 1426369"/>
              <a:gd name="connsiteX8" fmla="*/ 57150 w 690562"/>
              <a:gd name="connsiteY8" fmla="*/ 100012 h 1426369"/>
              <a:gd name="connsiteX9" fmla="*/ 11906 w 690562"/>
              <a:gd name="connsiteY9" fmla="*/ 78581 h 1426369"/>
              <a:gd name="connsiteX10" fmla="*/ 2381 w 690562"/>
              <a:gd name="connsiteY10" fmla="*/ 64294 h 1426369"/>
              <a:gd name="connsiteX11" fmla="*/ 0 w 690562"/>
              <a:gd name="connsiteY11" fmla="*/ 45244 h 1426369"/>
              <a:gd name="connsiteX12" fmla="*/ 9525 w 690562"/>
              <a:gd name="connsiteY12" fmla="*/ 23812 h 1426369"/>
              <a:gd name="connsiteX13" fmla="*/ 21431 w 690562"/>
              <a:gd name="connsiteY13" fmla="*/ 9525 h 1426369"/>
              <a:gd name="connsiteX14" fmla="*/ 47625 w 690562"/>
              <a:gd name="connsiteY14" fmla="*/ 2381 h 1426369"/>
              <a:gd name="connsiteX15" fmla="*/ 97631 w 690562"/>
              <a:gd name="connsiteY15" fmla="*/ 0 h 1426369"/>
              <a:gd name="connsiteX16" fmla="*/ 150018 w 690562"/>
              <a:gd name="connsiteY16" fmla="*/ 7144 h 1426369"/>
              <a:gd name="connsiteX17" fmla="*/ 183356 w 690562"/>
              <a:gd name="connsiteY17" fmla="*/ 16669 h 1426369"/>
              <a:gd name="connsiteX18" fmla="*/ 259556 w 690562"/>
              <a:gd name="connsiteY18" fmla="*/ 28575 h 1426369"/>
              <a:gd name="connsiteX19" fmla="*/ 311943 w 690562"/>
              <a:gd name="connsiteY19" fmla="*/ 42862 h 1426369"/>
              <a:gd name="connsiteX20" fmla="*/ 390525 w 690562"/>
              <a:gd name="connsiteY20" fmla="*/ 71437 h 1426369"/>
              <a:gd name="connsiteX21" fmla="*/ 452437 w 690562"/>
              <a:gd name="connsiteY21" fmla="*/ 100012 h 1426369"/>
              <a:gd name="connsiteX22" fmla="*/ 495300 w 690562"/>
              <a:gd name="connsiteY22" fmla="*/ 126206 h 1426369"/>
              <a:gd name="connsiteX23" fmla="*/ 488156 w 690562"/>
              <a:gd name="connsiteY23" fmla="*/ 257175 h 1426369"/>
              <a:gd name="connsiteX24" fmla="*/ 550068 w 690562"/>
              <a:gd name="connsiteY24" fmla="*/ 557212 h 1426369"/>
              <a:gd name="connsiteX25" fmla="*/ 592931 w 690562"/>
              <a:gd name="connsiteY25" fmla="*/ 792956 h 1426369"/>
              <a:gd name="connsiteX26" fmla="*/ 623887 w 690562"/>
              <a:gd name="connsiteY26" fmla="*/ 997744 h 1426369"/>
              <a:gd name="connsiteX27" fmla="*/ 654843 w 690562"/>
              <a:gd name="connsiteY27" fmla="*/ 1178719 h 1426369"/>
              <a:gd name="connsiteX28" fmla="*/ 690562 w 690562"/>
              <a:gd name="connsiteY28" fmla="*/ 1400175 h 1426369"/>
              <a:gd name="connsiteX29" fmla="*/ 461962 w 690562"/>
              <a:gd name="connsiteY29" fmla="*/ 1426369 h 1426369"/>
              <a:gd name="connsiteX30" fmla="*/ 438150 w 690562"/>
              <a:gd name="connsiteY30" fmla="*/ 1216819 h 1426369"/>
              <a:gd name="connsiteX31" fmla="*/ 397668 w 690562"/>
              <a:gd name="connsiteY31" fmla="*/ 866775 h 1426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90562" h="1426369">
                <a:moveTo>
                  <a:pt x="397668" y="866775"/>
                </a:moveTo>
                <a:lnTo>
                  <a:pt x="335756" y="557212"/>
                </a:lnTo>
                <a:lnTo>
                  <a:pt x="278606" y="342900"/>
                </a:lnTo>
                <a:lnTo>
                  <a:pt x="266700" y="319087"/>
                </a:lnTo>
                <a:lnTo>
                  <a:pt x="228600" y="266700"/>
                </a:lnTo>
                <a:lnTo>
                  <a:pt x="157162" y="178594"/>
                </a:lnTo>
                <a:lnTo>
                  <a:pt x="128587" y="154781"/>
                </a:lnTo>
                <a:lnTo>
                  <a:pt x="90487" y="123825"/>
                </a:lnTo>
                <a:lnTo>
                  <a:pt x="57150" y="100012"/>
                </a:lnTo>
                <a:lnTo>
                  <a:pt x="11906" y="78581"/>
                </a:lnTo>
                <a:lnTo>
                  <a:pt x="2381" y="64294"/>
                </a:lnTo>
                <a:lnTo>
                  <a:pt x="0" y="45244"/>
                </a:lnTo>
                <a:lnTo>
                  <a:pt x="9525" y="23812"/>
                </a:lnTo>
                <a:lnTo>
                  <a:pt x="21431" y="9525"/>
                </a:lnTo>
                <a:lnTo>
                  <a:pt x="47625" y="2381"/>
                </a:lnTo>
                <a:lnTo>
                  <a:pt x="97631" y="0"/>
                </a:lnTo>
                <a:lnTo>
                  <a:pt x="150018" y="7144"/>
                </a:lnTo>
                <a:lnTo>
                  <a:pt x="183356" y="16669"/>
                </a:lnTo>
                <a:lnTo>
                  <a:pt x="259556" y="28575"/>
                </a:lnTo>
                <a:lnTo>
                  <a:pt x="311943" y="42862"/>
                </a:lnTo>
                <a:lnTo>
                  <a:pt x="390525" y="71437"/>
                </a:lnTo>
                <a:lnTo>
                  <a:pt x="452437" y="100012"/>
                </a:lnTo>
                <a:lnTo>
                  <a:pt x="495300" y="126206"/>
                </a:lnTo>
                <a:lnTo>
                  <a:pt x="488156" y="257175"/>
                </a:lnTo>
                <a:lnTo>
                  <a:pt x="550068" y="557212"/>
                </a:lnTo>
                <a:lnTo>
                  <a:pt x="592931" y="792956"/>
                </a:lnTo>
                <a:lnTo>
                  <a:pt x="623887" y="997744"/>
                </a:lnTo>
                <a:lnTo>
                  <a:pt x="654843" y="1178719"/>
                </a:lnTo>
                <a:lnTo>
                  <a:pt x="690562" y="1400175"/>
                </a:lnTo>
                <a:lnTo>
                  <a:pt x="461962" y="1426369"/>
                </a:lnTo>
                <a:lnTo>
                  <a:pt x="438150" y="1216819"/>
                </a:lnTo>
                <a:lnTo>
                  <a:pt x="397668" y="866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30E88021-8D3C-4031-BEC9-2E215AC56738}"/>
              </a:ext>
            </a:extLst>
          </p:cNvPr>
          <p:cNvSpPr/>
          <p:nvPr/>
        </p:nvSpPr>
        <p:spPr>
          <a:xfrm>
            <a:off x="4756151" y="4160838"/>
            <a:ext cx="2874963" cy="1446212"/>
          </a:xfrm>
          <a:custGeom>
            <a:avLst/>
            <a:gdLst>
              <a:gd name="connsiteX0" fmla="*/ 1127343 w 2875976"/>
              <a:gd name="connsiteY0" fmla="*/ 320667 h 1445504"/>
              <a:gd name="connsiteX1" fmla="*/ 816697 w 2875976"/>
              <a:gd name="connsiteY1" fmla="*/ 345719 h 1445504"/>
              <a:gd name="connsiteX2" fmla="*/ 688932 w 2875976"/>
              <a:gd name="connsiteY2" fmla="*/ 360750 h 1445504"/>
              <a:gd name="connsiteX3" fmla="*/ 32568 w 2875976"/>
              <a:gd name="connsiteY3" fmla="*/ 390812 h 1445504"/>
              <a:gd name="connsiteX4" fmla="*/ 0 w 2875976"/>
              <a:gd name="connsiteY4" fmla="*/ 207932 h 1445504"/>
              <a:gd name="connsiteX5" fmla="*/ 536114 w 2875976"/>
              <a:gd name="connsiteY5" fmla="*/ 202922 h 1445504"/>
              <a:gd name="connsiteX6" fmla="*/ 678911 w 2875976"/>
              <a:gd name="connsiteY6" fmla="*/ 197912 h 1445504"/>
              <a:gd name="connsiteX7" fmla="*/ 864296 w 2875976"/>
              <a:gd name="connsiteY7" fmla="*/ 190396 h 1445504"/>
              <a:gd name="connsiteX8" fmla="*/ 1149890 w 2875976"/>
              <a:gd name="connsiteY8" fmla="*/ 170354 h 1445504"/>
              <a:gd name="connsiteX9" fmla="*/ 1465546 w 2875976"/>
              <a:gd name="connsiteY9" fmla="*/ 145302 h 1445504"/>
              <a:gd name="connsiteX10" fmla="*/ 1926503 w 2875976"/>
              <a:gd name="connsiteY10" fmla="*/ 102714 h 1445504"/>
              <a:gd name="connsiteX11" fmla="*/ 2079321 w 2875976"/>
              <a:gd name="connsiteY11" fmla="*/ 87682 h 1445504"/>
              <a:gd name="connsiteX12" fmla="*/ 2197066 w 2875976"/>
              <a:gd name="connsiteY12" fmla="*/ 67641 h 1445504"/>
              <a:gd name="connsiteX13" fmla="*/ 2314810 w 2875976"/>
              <a:gd name="connsiteY13" fmla="*/ 42589 h 1445504"/>
              <a:gd name="connsiteX14" fmla="*/ 2364914 w 2875976"/>
              <a:gd name="connsiteY14" fmla="*/ 30063 h 1445504"/>
              <a:gd name="connsiteX15" fmla="*/ 2402492 w 2875976"/>
              <a:gd name="connsiteY15" fmla="*/ 20042 h 1445504"/>
              <a:gd name="connsiteX16" fmla="*/ 2422534 w 2875976"/>
              <a:gd name="connsiteY16" fmla="*/ 10021 h 1445504"/>
              <a:gd name="connsiteX17" fmla="*/ 2447586 w 2875976"/>
              <a:gd name="connsiteY17" fmla="*/ 2506 h 1445504"/>
              <a:gd name="connsiteX18" fmla="*/ 2472638 w 2875976"/>
              <a:gd name="connsiteY18" fmla="*/ 0 h 1445504"/>
              <a:gd name="connsiteX19" fmla="*/ 2505206 w 2875976"/>
              <a:gd name="connsiteY19" fmla="*/ 10021 h 1445504"/>
              <a:gd name="connsiteX20" fmla="*/ 2567836 w 2875976"/>
              <a:gd name="connsiteY20" fmla="*/ 45094 h 1445504"/>
              <a:gd name="connsiteX21" fmla="*/ 2645497 w 2875976"/>
              <a:gd name="connsiteY21" fmla="*/ 105219 h 1445504"/>
              <a:gd name="connsiteX22" fmla="*/ 2735685 w 2875976"/>
              <a:gd name="connsiteY22" fmla="*/ 187891 h 1445504"/>
              <a:gd name="connsiteX23" fmla="*/ 2798315 w 2875976"/>
              <a:gd name="connsiteY23" fmla="*/ 245510 h 1445504"/>
              <a:gd name="connsiteX24" fmla="*/ 2833388 w 2875976"/>
              <a:gd name="connsiteY24" fmla="*/ 278078 h 1445504"/>
              <a:gd name="connsiteX25" fmla="*/ 2860945 w 2875976"/>
              <a:gd name="connsiteY25" fmla="*/ 305635 h 1445504"/>
              <a:gd name="connsiteX26" fmla="*/ 2868461 w 2875976"/>
              <a:gd name="connsiteY26" fmla="*/ 320667 h 1445504"/>
              <a:gd name="connsiteX27" fmla="*/ 2875976 w 2875976"/>
              <a:gd name="connsiteY27" fmla="*/ 345719 h 1445504"/>
              <a:gd name="connsiteX28" fmla="*/ 2860945 w 2875976"/>
              <a:gd name="connsiteY28" fmla="*/ 370771 h 1445504"/>
              <a:gd name="connsiteX29" fmla="*/ 2840903 w 2875976"/>
              <a:gd name="connsiteY29" fmla="*/ 395823 h 1445504"/>
              <a:gd name="connsiteX30" fmla="*/ 2813346 w 2875976"/>
              <a:gd name="connsiteY30" fmla="*/ 470979 h 1445504"/>
              <a:gd name="connsiteX31" fmla="*/ 2780778 w 2875976"/>
              <a:gd name="connsiteY31" fmla="*/ 571187 h 1445504"/>
              <a:gd name="connsiteX32" fmla="*/ 2738190 w 2875976"/>
              <a:gd name="connsiteY32" fmla="*/ 736531 h 1445504"/>
              <a:gd name="connsiteX33" fmla="*/ 2693096 w 2875976"/>
              <a:gd name="connsiteY33" fmla="*/ 926926 h 1445504"/>
              <a:gd name="connsiteX34" fmla="*/ 2610424 w 2875976"/>
              <a:gd name="connsiteY34" fmla="*/ 1250098 h 1445504"/>
              <a:gd name="connsiteX35" fmla="*/ 2557815 w 2875976"/>
              <a:gd name="connsiteY35" fmla="*/ 1442999 h 1445504"/>
              <a:gd name="connsiteX36" fmla="*/ 2372430 w 2875976"/>
              <a:gd name="connsiteY36" fmla="*/ 1445504 h 1445504"/>
              <a:gd name="connsiteX37" fmla="*/ 2412513 w 2875976"/>
              <a:gd name="connsiteY37" fmla="*/ 1139869 h 1445504"/>
              <a:gd name="connsiteX38" fmla="*/ 2432555 w 2875976"/>
              <a:gd name="connsiteY38" fmla="*/ 997072 h 1445504"/>
              <a:gd name="connsiteX39" fmla="*/ 2462617 w 2875976"/>
              <a:gd name="connsiteY39" fmla="*/ 809182 h 1445504"/>
              <a:gd name="connsiteX40" fmla="*/ 2492680 w 2875976"/>
              <a:gd name="connsiteY40" fmla="*/ 618786 h 1445504"/>
              <a:gd name="connsiteX41" fmla="*/ 2492680 w 2875976"/>
              <a:gd name="connsiteY41" fmla="*/ 465969 h 1445504"/>
              <a:gd name="connsiteX42" fmla="*/ 2485164 w 2875976"/>
              <a:gd name="connsiteY42" fmla="*/ 373276 h 1445504"/>
              <a:gd name="connsiteX43" fmla="*/ 2480154 w 2875976"/>
              <a:gd name="connsiteY43" fmla="*/ 340708 h 1445504"/>
              <a:gd name="connsiteX44" fmla="*/ 2475143 w 2875976"/>
              <a:gd name="connsiteY44" fmla="*/ 318161 h 1445504"/>
              <a:gd name="connsiteX45" fmla="*/ 2467628 w 2875976"/>
              <a:gd name="connsiteY45" fmla="*/ 305635 h 1445504"/>
              <a:gd name="connsiteX46" fmla="*/ 2447586 w 2875976"/>
              <a:gd name="connsiteY46" fmla="*/ 290604 h 1445504"/>
              <a:gd name="connsiteX47" fmla="*/ 2420029 w 2875976"/>
              <a:gd name="connsiteY47" fmla="*/ 278078 h 1445504"/>
              <a:gd name="connsiteX48" fmla="*/ 2379946 w 2875976"/>
              <a:gd name="connsiteY48" fmla="*/ 270562 h 1445504"/>
              <a:gd name="connsiteX49" fmla="*/ 2159487 w 2875976"/>
              <a:gd name="connsiteY49" fmla="*/ 275573 h 1445504"/>
              <a:gd name="connsiteX50" fmla="*/ 1680993 w 2875976"/>
              <a:gd name="connsiteY50" fmla="*/ 295615 h 1445504"/>
              <a:gd name="connsiteX51" fmla="*/ 1538196 w 2875976"/>
              <a:gd name="connsiteY51" fmla="*/ 295615 h 1445504"/>
              <a:gd name="connsiteX52" fmla="*/ 1127343 w 2875976"/>
              <a:gd name="connsiteY52" fmla="*/ 320667 h 1445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2875976" h="1445504">
                <a:moveTo>
                  <a:pt x="1127343" y="320667"/>
                </a:moveTo>
                <a:lnTo>
                  <a:pt x="816697" y="345719"/>
                </a:lnTo>
                <a:lnTo>
                  <a:pt x="688932" y="360750"/>
                </a:lnTo>
                <a:lnTo>
                  <a:pt x="32568" y="390812"/>
                </a:lnTo>
                <a:lnTo>
                  <a:pt x="0" y="207932"/>
                </a:lnTo>
                <a:lnTo>
                  <a:pt x="536114" y="202922"/>
                </a:lnTo>
                <a:lnTo>
                  <a:pt x="678911" y="197912"/>
                </a:lnTo>
                <a:lnTo>
                  <a:pt x="864296" y="190396"/>
                </a:lnTo>
                <a:lnTo>
                  <a:pt x="1149890" y="170354"/>
                </a:lnTo>
                <a:lnTo>
                  <a:pt x="1465546" y="145302"/>
                </a:lnTo>
                <a:lnTo>
                  <a:pt x="1926503" y="102714"/>
                </a:lnTo>
                <a:lnTo>
                  <a:pt x="2079321" y="87682"/>
                </a:lnTo>
                <a:lnTo>
                  <a:pt x="2197066" y="67641"/>
                </a:lnTo>
                <a:lnTo>
                  <a:pt x="2314810" y="42589"/>
                </a:lnTo>
                <a:lnTo>
                  <a:pt x="2364914" y="30063"/>
                </a:lnTo>
                <a:lnTo>
                  <a:pt x="2402492" y="20042"/>
                </a:lnTo>
                <a:lnTo>
                  <a:pt x="2422534" y="10021"/>
                </a:lnTo>
                <a:lnTo>
                  <a:pt x="2447586" y="2506"/>
                </a:lnTo>
                <a:lnTo>
                  <a:pt x="2472638" y="0"/>
                </a:lnTo>
                <a:lnTo>
                  <a:pt x="2505206" y="10021"/>
                </a:lnTo>
                <a:lnTo>
                  <a:pt x="2567836" y="45094"/>
                </a:lnTo>
                <a:lnTo>
                  <a:pt x="2645497" y="105219"/>
                </a:lnTo>
                <a:lnTo>
                  <a:pt x="2735685" y="187891"/>
                </a:lnTo>
                <a:lnTo>
                  <a:pt x="2798315" y="245510"/>
                </a:lnTo>
                <a:lnTo>
                  <a:pt x="2833388" y="278078"/>
                </a:lnTo>
                <a:lnTo>
                  <a:pt x="2860945" y="305635"/>
                </a:lnTo>
                <a:lnTo>
                  <a:pt x="2868461" y="320667"/>
                </a:lnTo>
                <a:lnTo>
                  <a:pt x="2875976" y="345719"/>
                </a:lnTo>
                <a:lnTo>
                  <a:pt x="2860945" y="370771"/>
                </a:lnTo>
                <a:lnTo>
                  <a:pt x="2840903" y="395823"/>
                </a:lnTo>
                <a:lnTo>
                  <a:pt x="2813346" y="470979"/>
                </a:lnTo>
                <a:lnTo>
                  <a:pt x="2780778" y="571187"/>
                </a:lnTo>
                <a:lnTo>
                  <a:pt x="2738190" y="736531"/>
                </a:lnTo>
                <a:lnTo>
                  <a:pt x="2693096" y="926926"/>
                </a:lnTo>
                <a:lnTo>
                  <a:pt x="2610424" y="1250098"/>
                </a:lnTo>
                <a:lnTo>
                  <a:pt x="2557815" y="1442999"/>
                </a:lnTo>
                <a:lnTo>
                  <a:pt x="2372430" y="1445504"/>
                </a:lnTo>
                <a:lnTo>
                  <a:pt x="2412513" y="1139869"/>
                </a:lnTo>
                <a:lnTo>
                  <a:pt x="2432555" y="997072"/>
                </a:lnTo>
                <a:lnTo>
                  <a:pt x="2462617" y="809182"/>
                </a:lnTo>
                <a:lnTo>
                  <a:pt x="2492680" y="618786"/>
                </a:lnTo>
                <a:lnTo>
                  <a:pt x="2492680" y="465969"/>
                </a:lnTo>
                <a:lnTo>
                  <a:pt x="2485164" y="373276"/>
                </a:lnTo>
                <a:lnTo>
                  <a:pt x="2480154" y="340708"/>
                </a:lnTo>
                <a:lnTo>
                  <a:pt x="2475143" y="318161"/>
                </a:lnTo>
                <a:lnTo>
                  <a:pt x="2467628" y="305635"/>
                </a:lnTo>
                <a:lnTo>
                  <a:pt x="2447586" y="290604"/>
                </a:lnTo>
                <a:lnTo>
                  <a:pt x="2420029" y="278078"/>
                </a:lnTo>
                <a:lnTo>
                  <a:pt x="2379946" y="270562"/>
                </a:lnTo>
                <a:lnTo>
                  <a:pt x="2159487" y="275573"/>
                </a:lnTo>
                <a:lnTo>
                  <a:pt x="1680993" y="295615"/>
                </a:lnTo>
                <a:lnTo>
                  <a:pt x="1538196" y="295615"/>
                </a:lnTo>
                <a:lnTo>
                  <a:pt x="1127343" y="32066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11B85989-A2F2-46D6-BFD8-151DE618A40A}"/>
              </a:ext>
            </a:extLst>
          </p:cNvPr>
          <p:cNvSpPr/>
          <p:nvPr/>
        </p:nvSpPr>
        <p:spPr>
          <a:xfrm>
            <a:off x="5391150" y="4443414"/>
            <a:ext cx="342900" cy="1184275"/>
          </a:xfrm>
          <a:custGeom>
            <a:avLst/>
            <a:gdLst>
              <a:gd name="connsiteX0" fmla="*/ 100013 w 342900"/>
              <a:gd name="connsiteY0" fmla="*/ 700087 h 1183481"/>
              <a:gd name="connsiteX1" fmla="*/ 71438 w 342900"/>
              <a:gd name="connsiteY1" fmla="*/ 200025 h 1183481"/>
              <a:gd name="connsiteX2" fmla="*/ 0 w 342900"/>
              <a:gd name="connsiteY2" fmla="*/ 19050 h 1183481"/>
              <a:gd name="connsiteX3" fmla="*/ 164306 w 342900"/>
              <a:gd name="connsiteY3" fmla="*/ 0 h 1183481"/>
              <a:gd name="connsiteX4" fmla="*/ 261938 w 342900"/>
              <a:gd name="connsiteY4" fmla="*/ 126206 h 1183481"/>
              <a:gd name="connsiteX5" fmla="*/ 290513 w 342900"/>
              <a:gd name="connsiteY5" fmla="*/ 161925 h 1183481"/>
              <a:gd name="connsiteX6" fmla="*/ 321469 w 342900"/>
              <a:gd name="connsiteY6" fmla="*/ 202406 h 1183481"/>
              <a:gd name="connsiteX7" fmla="*/ 333375 w 342900"/>
              <a:gd name="connsiteY7" fmla="*/ 228600 h 1183481"/>
              <a:gd name="connsiteX8" fmla="*/ 340519 w 342900"/>
              <a:gd name="connsiteY8" fmla="*/ 247650 h 1183481"/>
              <a:gd name="connsiteX9" fmla="*/ 342900 w 342900"/>
              <a:gd name="connsiteY9" fmla="*/ 269081 h 1183481"/>
              <a:gd name="connsiteX10" fmla="*/ 323850 w 342900"/>
              <a:gd name="connsiteY10" fmla="*/ 416718 h 1183481"/>
              <a:gd name="connsiteX11" fmla="*/ 307181 w 342900"/>
              <a:gd name="connsiteY11" fmla="*/ 635793 h 1183481"/>
              <a:gd name="connsiteX12" fmla="*/ 300038 w 342900"/>
              <a:gd name="connsiteY12" fmla="*/ 809625 h 1183481"/>
              <a:gd name="connsiteX13" fmla="*/ 297656 w 342900"/>
              <a:gd name="connsiteY13" fmla="*/ 978693 h 1183481"/>
              <a:gd name="connsiteX14" fmla="*/ 297656 w 342900"/>
              <a:gd name="connsiteY14" fmla="*/ 1166812 h 1183481"/>
              <a:gd name="connsiteX15" fmla="*/ 150019 w 342900"/>
              <a:gd name="connsiteY15" fmla="*/ 1183481 h 1183481"/>
              <a:gd name="connsiteX16" fmla="*/ 123825 w 342900"/>
              <a:gd name="connsiteY16" fmla="*/ 1012031 h 1183481"/>
              <a:gd name="connsiteX17" fmla="*/ 116681 w 342900"/>
              <a:gd name="connsiteY17" fmla="*/ 928687 h 1183481"/>
              <a:gd name="connsiteX18" fmla="*/ 100013 w 342900"/>
              <a:gd name="connsiteY18" fmla="*/ 700087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2900" h="1183481">
                <a:moveTo>
                  <a:pt x="100013" y="700087"/>
                </a:moveTo>
                <a:lnTo>
                  <a:pt x="71438" y="200025"/>
                </a:lnTo>
                <a:lnTo>
                  <a:pt x="0" y="19050"/>
                </a:lnTo>
                <a:lnTo>
                  <a:pt x="164306" y="0"/>
                </a:lnTo>
                <a:lnTo>
                  <a:pt x="261938" y="126206"/>
                </a:lnTo>
                <a:lnTo>
                  <a:pt x="290513" y="161925"/>
                </a:lnTo>
                <a:lnTo>
                  <a:pt x="321469" y="202406"/>
                </a:lnTo>
                <a:lnTo>
                  <a:pt x="333375" y="228600"/>
                </a:lnTo>
                <a:lnTo>
                  <a:pt x="340519" y="247650"/>
                </a:lnTo>
                <a:lnTo>
                  <a:pt x="342900" y="269081"/>
                </a:lnTo>
                <a:lnTo>
                  <a:pt x="323850" y="416718"/>
                </a:lnTo>
                <a:lnTo>
                  <a:pt x="307181" y="635793"/>
                </a:lnTo>
                <a:lnTo>
                  <a:pt x="300038" y="809625"/>
                </a:lnTo>
                <a:lnTo>
                  <a:pt x="297656" y="978693"/>
                </a:lnTo>
                <a:lnTo>
                  <a:pt x="297656" y="1166812"/>
                </a:lnTo>
                <a:lnTo>
                  <a:pt x="150019" y="1183481"/>
                </a:lnTo>
                <a:lnTo>
                  <a:pt x="123825" y="1012031"/>
                </a:lnTo>
                <a:lnTo>
                  <a:pt x="116681" y="928687"/>
                </a:lnTo>
                <a:lnTo>
                  <a:pt x="100013" y="7000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2E5DD59-BBBD-451A-BE5E-F44D19425B06}"/>
              </a:ext>
            </a:extLst>
          </p:cNvPr>
          <p:cNvSpPr/>
          <p:nvPr/>
        </p:nvSpPr>
        <p:spPr>
          <a:xfrm>
            <a:off x="6248400" y="4410075"/>
            <a:ext cx="319088" cy="1181100"/>
          </a:xfrm>
          <a:custGeom>
            <a:avLst/>
            <a:gdLst>
              <a:gd name="connsiteX0" fmla="*/ 57150 w 319088"/>
              <a:gd name="connsiteY0" fmla="*/ 750094 h 1181100"/>
              <a:gd name="connsiteX1" fmla="*/ 66675 w 319088"/>
              <a:gd name="connsiteY1" fmla="*/ 359569 h 1181100"/>
              <a:gd name="connsiteX2" fmla="*/ 59531 w 319088"/>
              <a:gd name="connsiteY2" fmla="*/ 216694 h 1181100"/>
              <a:gd name="connsiteX3" fmla="*/ 54769 w 319088"/>
              <a:gd name="connsiteY3" fmla="*/ 180975 h 1181100"/>
              <a:gd name="connsiteX4" fmla="*/ 42863 w 319088"/>
              <a:gd name="connsiteY4" fmla="*/ 119063 h 1181100"/>
              <a:gd name="connsiteX5" fmla="*/ 0 w 319088"/>
              <a:gd name="connsiteY5" fmla="*/ 0 h 1181100"/>
              <a:gd name="connsiteX6" fmla="*/ 171450 w 319088"/>
              <a:gd name="connsiteY6" fmla="*/ 2381 h 1181100"/>
              <a:gd name="connsiteX7" fmla="*/ 273844 w 319088"/>
              <a:gd name="connsiteY7" fmla="*/ 78581 h 1181100"/>
              <a:gd name="connsiteX8" fmla="*/ 295275 w 319088"/>
              <a:gd name="connsiteY8" fmla="*/ 97631 h 1181100"/>
              <a:gd name="connsiteX9" fmla="*/ 309563 w 319088"/>
              <a:gd name="connsiteY9" fmla="*/ 114300 h 1181100"/>
              <a:gd name="connsiteX10" fmla="*/ 316706 w 319088"/>
              <a:gd name="connsiteY10" fmla="*/ 140494 h 1181100"/>
              <a:gd name="connsiteX11" fmla="*/ 319088 w 319088"/>
              <a:gd name="connsiteY11" fmla="*/ 185738 h 1181100"/>
              <a:gd name="connsiteX12" fmla="*/ 311944 w 319088"/>
              <a:gd name="connsiteY12" fmla="*/ 269081 h 1181100"/>
              <a:gd name="connsiteX13" fmla="*/ 276225 w 319088"/>
              <a:gd name="connsiteY13" fmla="*/ 538163 h 1181100"/>
              <a:gd name="connsiteX14" fmla="*/ 257175 w 319088"/>
              <a:gd name="connsiteY14" fmla="*/ 764381 h 1181100"/>
              <a:gd name="connsiteX15" fmla="*/ 211931 w 319088"/>
              <a:gd name="connsiteY15" fmla="*/ 1176338 h 1181100"/>
              <a:gd name="connsiteX16" fmla="*/ 54769 w 319088"/>
              <a:gd name="connsiteY16" fmla="*/ 1181100 h 1181100"/>
              <a:gd name="connsiteX17" fmla="*/ 40481 w 319088"/>
              <a:gd name="connsiteY17" fmla="*/ 1064419 h 1181100"/>
              <a:gd name="connsiteX18" fmla="*/ 42863 w 319088"/>
              <a:gd name="connsiteY18" fmla="*/ 900113 h 1181100"/>
              <a:gd name="connsiteX19" fmla="*/ 57150 w 319088"/>
              <a:gd name="connsiteY19" fmla="*/ 75009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19088" h="1181100">
                <a:moveTo>
                  <a:pt x="57150" y="750094"/>
                </a:moveTo>
                <a:lnTo>
                  <a:pt x="66675" y="359569"/>
                </a:lnTo>
                <a:lnTo>
                  <a:pt x="59531" y="216694"/>
                </a:lnTo>
                <a:lnTo>
                  <a:pt x="54769" y="180975"/>
                </a:lnTo>
                <a:lnTo>
                  <a:pt x="42863" y="119063"/>
                </a:lnTo>
                <a:lnTo>
                  <a:pt x="0" y="0"/>
                </a:lnTo>
                <a:lnTo>
                  <a:pt x="171450" y="2381"/>
                </a:lnTo>
                <a:lnTo>
                  <a:pt x="273844" y="78581"/>
                </a:lnTo>
                <a:lnTo>
                  <a:pt x="295275" y="97631"/>
                </a:lnTo>
                <a:lnTo>
                  <a:pt x="309563" y="114300"/>
                </a:lnTo>
                <a:lnTo>
                  <a:pt x="316706" y="140494"/>
                </a:lnTo>
                <a:lnTo>
                  <a:pt x="319088" y="185738"/>
                </a:lnTo>
                <a:lnTo>
                  <a:pt x="311944" y="269081"/>
                </a:lnTo>
                <a:lnTo>
                  <a:pt x="276225" y="538163"/>
                </a:lnTo>
                <a:lnTo>
                  <a:pt x="257175" y="764381"/>
                </a:lnTo>
                <a:lnTo>
                  <a:pt x="211931" y="1176338"/>
                </a:lnTo>
                <a:lnTo>
                  <a:pt x="54769" y="1181100"/>
                </a:lnTo>
                <a:lnTo>
                  <a:pt x="40481" y="1064419"/>
                </a:lnTo>
                <a:lnTo>
                  <a:pt x="42863" y="900113"/>
                </a:lnTo>
                <a:lnTo>
                  <a:pt x="571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B5F07F-3F4F-457B-A73A-E3B47010B715}"/>
              </a:ext>
            </a:extLst>
          </p:cNvPr>
          <p:cNvSpPr/>
          <p:nvPr/>
        </p:nvSpPr>
        <p:spPr>
          <a:xfrm>
            <a:off x="3752851" y="5467350"/>
            <a:ext cx="4506913" cy="484188"/>
          </a:xfrm>
          <a:custGeom>
            <a:avLst/>
            <a:gdLst>
              <a:gd name="connsiteX0" fmla="*/ 2068830 w 4507230"/>
              <a:gd name="connsiteY0" fmla="*/ 247650 h 483870"/>
              <a:gd name="connsiteX1" fmla="*/ 1649730 w 4507230"/>
              <a:gd name="connsiteY1" fmla="*/ 270510 h 483870"/>
              <a:gd name="connsiteX2" fmla="*/ 1386840 w 4507230"/>
              <a:gd name="connsiteY2" fmla="*/ 293370 h 483870"/>
              <a:gd name="connsiteX3" fmla="*/ 1158240 w 4507230"/>
              <a:gd name="connsiteY3" fmla="*/ 320040 h 483870"/>
              <a:gd name="connsiteX4" fmla="*/ 960120 w 4507230"/>
              <a:gd name="connsiteY4" fmla="*/ 346710 h 483870"/>
              <a:gd name="connsiteX5" fmla="*/ 720090 w 4507230"/>
              <a:gd name="connsiteY5" fmla="*/ 396240 h 483870"/>
              <a:gd name="connsiteX6" fmla="*/ 529590 w 4507230"/>
              <a:gd name="connsiteY6" fmla="*/ 449580 h 483870"/>
              <a:gd name="connsiteX7" fmla="*/ 384810 w 4507230"/>
              <a:gd name="connsiteY7" fmla="*/ 483870 h 483870"/>
              <a:gd name="connsiteX8" fmla="*/ 365760 w 4507230"/>
              <a:gd name="connsiteY8" fmla="*/ 483870 h 483870"/>
              <a:gd name="connsiteX9" fmla="*/ 323850 w 4507230"/>
              <a:gd name="connsiteY9" fmla="*/ 468630 h 483870"/>
              <a:gd name="connsiteX10" fmla="*/ 259080 w 4507230"/>
              <a:gd name="connsiteY10" fmla="*/ 422910 h 483870"/>
              <a:gd name="connsiteX11" fmla="*/ 190500 w 4507230"/>
              <a:gd name="connsiteY11" fmla="*/ 373380 h 483870"/>
              <a:gd name="connsiteX12" fmla="*/ 137160 w 4507230"/>
              <a:gd name="connsiteY12" fmla="*/ 320040 h 483870"/>
              <a:gd name="connsiteX13" fmla="*/ 91440 w 4507230"/>
              <a:gd name="connsiteY13" fmla="*/ 262890 h 483870"/>
              <a:gd name="connsiteX14" fmla="*/ 49530 w 4507230"/>
              <a:gd name="connsiteY14" fmla="*/ 209550 h 483870"/>
              <a:gd name="connsiteX15" fmla="*/ 11430 w 4507230"/>
              <a:gd name="connsiteY15" fmla="*/ 156210 h 483870"/>
              <a:gd name="connsiteX16" fmla="*/ 0 w 4507230"/>
              <a:gd name="connsiteY16" fmla="*/ 129540 h 483870"/>
              <a:gd name="connsiteX17" fmla="*/ 0 w 4507230"/>
              <a:gd name="connsiteY17" fmla="*/ 110490 h 483870"/>
              <a:gd name="connsiteX18" fmla="*/ 0 w 4507230"/>
              <a:gd name="connsiteY18" fmla="*/ 99060 h 483870"/>
              <a:gd name="connsiteX19" fmla="*/ 7620 w 4507230"/>
              <a:gd name="connsiteY19" fmla="*/ 91440 h 483870"/>
              <a:gd name="connsiteX20" fmla="*/ 26670 w 4507230"/>
              <a:gd name="connsiteY20" fmla="*/ 91440 h 483870"/>
              <a:gd name="connsiteX21" fmla="*/ 49530 w 4507230"/>
              <a:gd name="connsiteY21" fmla="*/ 102870 h 483870"/>
              <a:gd name="connsiteX22" fmla="*/ 106680 w 4507230"/>
              <a:gd name="connsiteY22" fmla="*/ 140970 h 483870"/>
              <a:gd name="connsiteX23" fmla="*/ 160020 w 4507230"/>
              <a:gd name="connsiteY23" fmla="*/ 175260 h 483870"/>
              <a:gd name="connsiteX24" fmla="*/ 213360 w 4507230"/>
              <a:gd name="connsiteY24" fmla="*/ 198120 h 483870"/>
              <a:gd name="connsiteX25" fmla="*/ 297180 w 4507230"/>
              <a:gd name="connsiteY25" fmla="*/ 220980 h 483870"/>
              <a:gd name="connsiteX26" fmla="*/ 373380 w 4507230"/>
              <a:gd name="connsiteY26" fmla="*/ 228600 h 483870"/>
              <a:gd name="connsiteX27" fmla="*/ 468630 w 4507230"/>
              <a:gd name="connsiteY27" fmla="*/ 220980 h 483870"/>
              <a:gd name="connsiteX28" fmla="*/ 621030 w 4507230"/>
              <a:gd name="connsiteY28" fmla="*/ 194310 h 483870"/>
              <a:gd name="connsiteX29" fmla="*/ 857250 w 4507230"/>
              <a:gd name="connsiteY29" fmla="*/ 160020 h 483870"/>
              <a:gd name="connsiteX30" fmla="*/ 1078230 w 4507230"/>
              <a:gd name="connsiteY30" fmla="*/ 125730 h 483870"/>
              <a:gd name="connsiteX31" fmla="*/ 1287780 w 4507230"/>
              <a:gd name="connsiteY31" fmla="*/ 106680 h 483870"/>
              <a:gd name="connsiteX32" fmla="*/ 1783080 w 4507230"/>
              <a:gd name="connsiteY32" fmla="*/ 83820 h 483870"/>
              <a:gd name="connsiteX33" fmla="*/ 1924050 w 4507230"/>
              <a:gd name="connsiteY33" fmla="*/ 60960 h 483870"/>
              <a:gd name="connsiteX34" fmla="*/ 2240280 w 4507230"/>
              <a:gd name="connsiteY34" fmla="*/ 57150 h 483870"/>
              <a:gd name="connsiteX35" fmla="*/ 2548890 w 4507230"/>
              <a:gd name="connsiteY35" fmla="*/ 38100 h 483870"/>
              <a:gd name="connsiteX36" fmla="*/ 2708910 w 4507230"/>
              <a:gd name="connsiteY36" fmla="*/ 38100 h 483870"/>
              <a:gd name="connsiteX37" fmla="*/ 3402330 w 4507230"/>
              <a:gd name="connsiteY37" fmla="*/ 38100 h 483870"/>
              <a:gd name="connsiteX38" fmla="*/ 3581400 w 4507230"/>
              <a:gd name="connsiteY38" fmla="*/ 38100 h 483870"/>
              <a:gd name="connsiteX39" fmla="*/ 3950970 w 4507230"/>
              <a:gd name="connsiteY39" fmla="*/ 38100 h 483870"/>
              <a:gd name="connsiteX40" fmla="*/ 4000500 w 4507230"/>
              <a:gd name="connsiteY40" fmla="*/ 22860 h 483870"/>
              <a:gd name="connsiteX41" fmla="*/ 4110990 w 4507230"/>
              <a:gd name="connsiteY41" fmla="*/ 0 h 483870"/>
              <a:gd name="connsiteX42" fmla="*/ 4133850 w 4507230"/>
              <a:gd name="connsiteY42" fmla="*/ 0 h 483870"/>
              <a:gd name="connsiteX43" fmla="*/ 4187190 w 4507230"/>
              <a:gd name="connsiteY43" fmla="*/ 22860 h 483870"/>
              <a:gd name="connsiteX44" fmla="*/ 4263390 w 4507230"/>
              <a:gd name="connsiteY44" fmla="*/ 68580 h 483870"/>
              <a:gd name="connsiteX45" fmla="*/ 4366260 w 4507230"/>
              <a:gd name="connsiteY45" fmla="*/ 137160 h 483870"/>
              <a:gd name="connsiteX46" fmla="*/ 4442460 w 4507230"/>
              <a:gd name="connsiteY46" fmla="*/ 205740 h 483870"/>
              <a:gd name="connsiteX47" fmla="*/ 4480560 w 4507230"/>
              <a:gd name="connsiteY47" fmla="*/ 243840 h 483870"/>
              <a:gd name="connsiteX48" fmla="*/ 4495800 w 4507230"/>
              <a:gd name="connsiteY48" fmla="*/ 262890 h 483870"/>
              <a:gd name="connsiteX49" fmla="*/ 4507230 w 4507230"/>
              <a:gd name="connsiteY49" fmla="*/ 289560 h 483870"/>
              <a:gd name="connsiteX50" fmla="*/ 4507230 w 4507230"/>
              <a:gd name="connsiteY50" fmla="*/ 335280 h 483870"/>
              <a:gd name="connsiteX51" fmla="*/ 4491990 w 4507230"/>
              <a:gd name="connsiteY51" fmla="*/ 358140 h 483870"/>
              <a:gd name="connsiteX52" fmla="*/ 4442460 w 4507230"/>
              <a:gd name="connsiteY52" fmla="*/ 384810 h 483870"/>
              <a:gd name="connsiteX53" fmla="*/ 4411980 w 4507230"/>
              <a:gd name="connsiteY53" fmla="*/ 392430 h 483870"/>
              <a:gd name="connsiteX54" fmla="*/ 4236720 w 4507230"/>
              <a:gd name="connsiteY54" fmla="*/ 350520 h 483870"/>
              <a:gd name="connsiteX55" fmla="*/ 3996690 w 4507230"/>
              <a:gd name="connsiteY55" fmla="*/ 300990 h 483870"/>
              <a:gd name="connsiteX56" fmla="*/ 3653790 w 4507230"/>
              <a:gd name="connsiteY56" fmla="*/ 259080 h 483870"/>
              <a:gd name="connsiteX57" fmla="*/ 3188970 w 4507230"/>
              <a:gd name="connsiteY57" fmla="*/ 240030 h 483870"/>
              <a:gd name="connsiteX58" fmla="*/ 2583180 w 4507230"/>
              <a:gd name="connsiteY58" fmla="*/ 240030 h 483870"/>
              <a:gd name="connsiteX59" fmla="*/ 2068830 w 4507230"/>
              <a:gd name="connsiteY59" fmla="*/ 247650 h 483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507230" h="483870">
                <a:moveTo>
                  <a:pt x="2068830" y="247650"/>
                </a:moveTo>
                <a:lnTo>
                  <a:pt x="1649730" y="270510"/>
                </a:lnTo>
                <a:lnTo>
                  <a:pt x="1386840" y="293370"/>
                </a:lnTo>
                <a:lnTo>
                  <a:pt x="1158240" y="320040"/>
                </a:lnTo>
                <a:lnTo>
                  <a:pt x="960120" y="346710"/>
                </a:lnTo>
                <a:lnTo>
                  <a:pt x="720090" y="396240"/>
                </a:lnTo>
                <a:lnTo>
                  <a:pt x="529590" y="449580"/>
                </a:lnTo>
                <a:lnTo>
                  <a:pt x="384810" y="483870"/>
                </a:lnTo>
                <a:lnTo>
                  <a:pt x="365760" y="483870"/>
                </a:lnTo>
                <a:lnTo>
                  <a:pt x="323850" y="468630"/>
                </a:lnTo>
                <a:lnTo>
                  <a:pt x="259080" y="422910"/>
                </a:lnTo>
                <a:lnTo>
                  <a:pt x="190500" y="373380"/>
                </a:lnTo>
                <a:lnTo>
                  <a:pt x="137160" y="320040"/>
                </a:lnTo>
                <a:lnTo>
                  <a:pt x="91440" y="262890"/>
                </a:lnTo>
                <a:lnTo>
                  <a:pt x="49530" y="209550"/>
                </a:lnTo>
                <a:lnTo>
                  <a:pt x="11430" y="156210"/>
                </a:lnTo>
                <a:lnTo>
                  <a:pt x="0" y="129540"/>
                </a:lnTo>
                <a:lnTo>
                  <a:pt x="0" y="110490"/>
                </a:lnTo>
                <a:lnTo>
                  <a:pt x="0" y="99060"/>
                </a:lnTo>
                <a:lnTo>
                  <a:pt x="7620" y="91440"/>
                </a:lnTo>
                <a:lnTo>
                  <a:pt x="26670" y="91440"/>
                </a:lnTo>
                <a:lnTo>
                  <a:pt x="49530" y="102870"/>
                </a:lnTo>
                <a:lnTo>
                  <a:pt x="106680" y="140970"/>
                </a:lnTo>
                <a:lnTo>
                  <a:pt x="160020" y="175260"/>
                </a:lnTo>
                <a:lnTo>
                  <a:pt x="213360" y="198120"/>
                </a:lnTo>
                <a:lnTo>
                  <a:pt x="297180" y="220980"/>
                </a:lnTo>
                <a:lnTo>
                  <a:pt x="373380" y="228600"/>
                </a:lnTo>
                <a:lnTo>
                  <a:pt x="468630" y="220980"/>
                </a:lnTo>
                <a:lnTo>
                  <a:pt x="621030" y="194310"/>
                </a:lnTo>
                <a:lnTo>
                  <a:pt x="857250" y="160020"/>
                </a:lnTo>
                <a:lnTo>
                  <a:pt x="1078230" y="125730"/>
                </a:lnTo>
                <a:lnTo>
                  <a:pt x="1287780" y="106680"/>
                </a:lnTo>
                <a:lnTo>
                  <a:pt x="1783080" y="83820"/>
                </a:lnTo>
                <a:lnTo>
                  <a:pt x="1924050" y="60960"/>
                </a:lnTo>
                <a:lnTo>
                  <a:pt x="2240280" y="57150"/>
                </a:lnTo>
                <a:lnTo>
                  <a:pt x="2548890" y="38100"/>
                </a:lnTo>
                <a:lnTo>
                  <a:pt x="2708910" y="38100"/>
                </a:lnTo>
                <a:lnTo>
                  <a:pt x="3402330" y="38100"/>
                </a:lnTo>
                <a:lnTo>
                  <a:pt x="3581400" y="38100"/>
                </a:lnTo>
                <a:lnTo>
                  <a:pt x="3950970" y="38100"/>
                </a:lnTo>
                <a:lnTo>
                  <a:pt x="4000500" y="22860"/>
                </a:lnTo>
                <a:lnTo>
                  <a:pt x="4110990" y="0"/>
                </a:lnTo>
                <a:lnTo>
                  <a:pt x="4133850" y="0"/>
                </a:lnTo>
                <a:lnTo>
                  <a:pt x="4187190" y="22860"/>
                </a:lnTo>
                <a:lnTo>
                  <a:pt x="4263390" y="68580"/>
                </a:lnTo>
                <a:lnTo>
                  <a:pt x="4366260" y="137160"/>
                </a:lnTo>
                <a:lnTo>
                  <a:pt x="4442460" y="205740"/>
                </a:lnTo>
                <a:lnTo>
                  <a:pt x="4480560" y="243840"/>
                </a:lnTo>
                <a:lnTo>
                  <a:pt x="4495800" y="262890"/>
                </a:lnTo>
                <a:lnTo>
                  <a:pt x="4507230" y="289560"/>
                </a:lnTo>
                <a:lnTo>
                  <a:pt x="4507230" y="335280"/>
                </a:lnTo>
                <a:lnTo>
                  <a:pt x="4491990" y="358140"/>
                </a:lnTo>
                <a:lnTo>
                  <a:pt x="4442460" y="384810"/>
                </a:lnTo>
                <a:lnTo>
                  <a:pt x="4411980" y="392430"/>
                </a:lnTo>
                <a:lnTo>
                  <a:pt x="4236720" y="350520"/>
                </a:lnTo>
                <a:lnTo>
                  <a:pt x="3996690" y="300990"/>
                </a:lnTo>
                <a:lnTo>
                  <a:pt x="3653790" y="259080"/>
                </a:lnTo>
                <a:lnTo>
                  <a:pt x="3188970" y="240030"/>
                </a:lnTo>
                <a:lnTo>
                  <a:pt x="2583180" y="240030"/>
                </a:lnTo>
                <a:lnTo>
                  <a:pt x="2068830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98BA40A-358B-4108-93A2-DC2B02AB192C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4195CDD1-176B-4C77-8A13-86F3D3AD9EF7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F1A922A2-F56B-4702-A873-D5247F36F78C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2FFEC505-AC99-4B9E-8F53-3F40B3DAAF9E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95B13FBE-DF84-4384-9005-745ED184BA63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CD12AD6D-A2DB-4DB1-87A4-68954C1CA02C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solidFill>
              <a:srgbClr val="23CF1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CC7449F6-88D1-4581-8C7B-57BCD0C5BE30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DAF2B657-64D6-4274-A6D1-04F7FC5D02C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">
              <a:extLst>
                <a:ext uri="{FF2B5EF4-FFF2-40B4-BE49-F238E27FC236}">
                  <a16:creationId xmlns:a16="http://schemas.microsoft.com/office/drawing/2014/main" id="{0B3F807E-F322-462F-8B4E-D8F5902A3979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8">
              <a:extLst>
                <a:ext uri="{FF2B5EF4-FFF2-40B4-BE49-F238E27FC236}">
                  <a16:creationId xmlns:a16="http://schemas.microsoft.com/office/drawing/2014/main" id="{88CDD25F-D332-4169-A5B9-F1AB4CB4E445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E7E933CA-6BD3-4396-BD3E-720F81E8E80B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81E8247F-F15F-4FB2-92D5-A29B463A7C65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2118836E-FF0E-46F0-B869-72B6195EF84E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5E5DEFC3-24CB-4917-B6F7-446E93A90716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9F6218D4-5113-494C-B609-FF9BA2F6E7CD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">
              <a:extLst>
                <a:ext uri="{FF2B5EF4-FFF2-40B4-BE49-F238E27FC236}">
                  <a16:creationId xmlns:a16="http://schemas.microsoft.com/office/drawing/2014/main" id="{BDAD8085-0863-4B98-8910-596F8689CB1B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">
              <a:extLst>
                <a:ext uri="{FF2B5EF4-FFF2-40B4-BE49-F238E27FC236}">
                  <a16:creationId xmlns:a16="http://schemas.microsoft.com/office/drawing/2014/main" id="{F469AF17-5F23-4D10-9A5E-041AF9E48E79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BE61A2A3-0BCD-43E7-A673-1C07CF7F46DE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">
              <a:extLst>
                <a:ext uri="{FF2B5EF4-FFF2-40B4-BE49-F238E27FC236}">
                  <a16:creationId xmlns:a16="http://schemas.microsoft.com/office/drawing/2014/main" id="{FCE8A1E8-D812-4AF3-A028-98054E741B3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">
              <a:extLst>
                <a:ext uri="{FF2B5EF4-FFF2-40B4-BE49-F238E27FC236}">
                  <a16:creationId xmlns:a16="http://schemas.microsoft.com/office/drawing/2014/main" id="{D94CADC3-F432-4737-9136-26F49CE4E6FC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CF6C3298-FE2C-493E-9256-11C03A40644E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F2631D7-8F48-4C8C-A5D6-96705CD43C4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70900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F57740-6BF7-4D69-BD6E-3BAADAB31A84}"/>
              </a:ext>
            </a:extLst>
          </p:cNvPr>
          <p:cNvGrpSpPr/>
          <p:nvPr/>
        </p:nvGrpSpPr>
        <p:grpSpPr>
          <a:xfrm>
            <a:off x="3748088" y="1417638"/>
            <a:ext cx="4867275" cy="4533900"/>
            <a:chOff x="3748088" y="1417638"/>
            <a:chExt cx="4867275" cy="4533900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0E3B6924-465C-426F-BF96-A0458B8EF93F}"/>
                </a:ext>
              </a:extLst>
            </p:cNvPr>
            <p:cNvSpPr/>
            <p:nvPr/>
          </p:nvSpPr>
          <p:spPr>
            <a:xfrm>
              <a:off x="4824413" y="1533526"/>
              <a:ext cx="704850" cy="862013"/>
            </a:xfrm>
            <a:custGeom>
              <a:avLst/>
              <a:gdLst>
                <a:gd name="connsiteX0" fmla="*/ 300037 w 704850"/>
                <a:gd name="connsiteY0" fmla="*/ 433388 h 862013"/>
                <a:gd name="connsiteX1" fmla="*/ 242887 w 704850"/>
                <a:gd name="connsiteY1" fmla="*/ 342900 h 862013"/>
                <a:gd name="connsiteX2" fmla="*/ 192881 w 704850"/>
                <a:gd name="connsiteY2" fmla="*/ 276225 h 862013"/>
                <a:gd name="connsiteX3" fmla="*/ 133350 w 704850"/>
                <a:gd name="connsiteY3" fmla="*/ 202406 h 862013"/>
                <a:gd name="connsiteX4" fmla="*/ 61912 w 704850"/>
                <a:gd name="connsiteY4" fmla="*/ 121444 h 862013"/>
                <a:gd name="connsiteX5" fmla="*/ 14287 w 704850"/>
                <a:gd name="connsiteY5" fmla="*/ 69056 h 862013"/>
                <a:gd name="connsiteX6" fmla="*/ 2381 w 704850"/>
                <a:gd name="connsiteY6" fmla="*/ 50006 h 862013"/>
                <a:gd name="connsiteX7" fmla="*/ 0 w 704850"/>
                <a:gd name="connsiteY7" fmla="*/ 30956 h 862013"/>
                <a:gd name="connsiteX8" fmla="*/ 0 w 704850"/>
                <a:gd name="connsiteY8" fmla="*/ 21431 h 862013"/>
                <a:gd name="connsiteX9" fmla="*/ 4762 w 704850"/>
                <a:gd name="connsiteY9" fmla="*/ 4763 h 862013"/>
                <a:gd name="connsiteX10" fmla="*/ 19050 w 704850"/>
                <a:gd name="connsiteY10" fmla="*/ 0 h 862013"/>
                <a:gd name="connsiteX11" fmla="*/ 64293 w 704850"/>
                <a:gd name="connsiteY11" fmla="*/ 19050 h 862013"/>
                <a:gd name="connsiteX12" fmla="*/ 159543 w 704850"/>
                <a:gd name="connsiteY12" fmla="*/ 61913 h 862013"/>
                <a:gd name="connsiteX13" fmla="*/ 252412 w 704850"/>
                <a:gd name="connsiteY13" fmla="*/ 107156 h 862013"/>
                <a:gd name="connsiteX14" fmla="*/ 340518 w 704850"/>
                <a:gd name="connsiteY14" fmla="*/ 157163 h 862013"/>
                <a:gd name="connsiteX15" fmla="*/ 411956 w 704850"/>
                <a:gd name="connsiteY15" fmla="*/ 202406 h 862013"/>
                <a:gd name="connsiteX16" fmla="*/ 469106 w 704850"/>
                <a:gd name="connsiteY16" fmla="*/ 245269 h 862013"/>
                <a:gd name="connsiteX17" fmla="*/ 535781 w 704850"/>
                <a:gd name="connsiteY17" fmla="*/ 304800 h 862013"/>
                <a:gd name="connsiteX18" fmla="*/ 588168 w 704850"/>
                <a:gd name="connsiteY18" fmla="*/ 364331 h 862013"/>
                <a:gd name="connsiteX19" fmla="*/ 631031 w 704850"/>
                <a:gd name="connsiteY19" fmla="*/ 421481 h 862013"/>
                <a:gd name="connsiteX20" fmla="*/ 666750 w 704850"/>
                <a:gd name="connsiteY20" fmla="*/ 473869 h 862013"/>
                <a:gd name="connsiteX21" fmla="*/ 685800 w 704850"/>
                <a:gd name="connsiteY21" fmla="*/ 514350 h 862013"/>
                <a:gd name="connsiteX22" fmla="*/ 700087 w 704850"/>
                <a:gd name="connsiteY22" fmla="*/ 557213 h 862013"/>
                <a:gd name="connsiteX23" fmla="*/ 704850 w 704850"/>
                <a:gd name="connsiteY23" fmla="*/ 581025 h 862013"/>
                <a:gd name="connsiteX24" fmla="*/ 704850 w 704850"/>
                <a:gd name="connsiteY24" fmla="*/ 611981 h 862013"/>
                <a:gd name="connsiteX25" fmla="*/ 700087 w 704850"/>
                <a:gd name="connsiteY25" fmla="*/ 647700 h 862013"/>
                <a:gd name="connsiteX26" fmla="*/ 690562 w 704850"/>
                <a:gd name="connsiteY26" fmla="*/ 678656 h 862013"/>
                <a:gd name="connsiteX27" fmla="*/ 661987 w 704850"/>
                <a:gd name="connsiteY27" fmla="*/ 738188 h 862013"/>
                <a:gd name="connsiteX28" fmla="*/ 621506 w 704850"/>
                <a:gd name="connsiteY28" fmla="*/ 807244 h 862013"/>
                <a:gd name="connsiteX29" fmla="*/ 588168 w 704850"/>
                <a:gd name="connsiteY29" fmla="*/ 845344 h 862013"/>
                <a:gd name="connsiteX30" fmla="*/ 573881 w 704850"/>
                <a:gd name="connsiteY30" fmla="*/ 854869 h 862013"/>
                <a:gd name="connsiteX31" fmla="*/ 557212 w 704850"/>
                <a:gd name="connsiteY31" fmla="*/ 862013 h 862013"/>
                <a:gd name="connsiteX32" fmla="*/ 545306 w 704850"/>
                <a:gd name="connsiteY32" fmla="*/ 862013 h 862013"/>
                <a:gd name="connsiteX33" fmla="*/ 516731 w 704850"/>
                <a:gd name="connsiteY33" fmla="*/ 857250 h 862013"/>
                <a:gd name="connsiteX34" fmla="*/ 495300 w 704850"/>
                <a:gd name="connsiteY34" fmla="*/ 842963 h 862013"/>
                <a:gd name="connsiteX35" fmla="*/ 461962 w 704850"/>
                <a:gd name="connsiteY35" fmla="*/ 807244 h 862013"/>
                <a:gd name="connsiteX36" fmla="*/ 423862 w 704850"/>
                <a:gd name="connsiteY36" fmla="*/ 757238 h 862013"/>
                <a:gd name="connsiteX37" fmla="*/ 400050 w 704850"/>
                <a:gd name="connsiteY37" fmla="*/ 702469 h 862013"/>
                <a:gd name="connsiteX38" fmla="*/ 381000 w 704850"/>
                <a:gd name="connsiteY38" fmla="*/ 633413 h 862013"/>
                <a:gd name="connsiteX39" fmla="*/ 361950 w 704850"/>
                <a:gd name="connsiteY39" fmla="*/ 569119 h 862013"/>
                <a:gd name="connsiteX40" fmla="*/ 350043 w 704850"/>
                <a:gd name="connsiteY40" fmla="*/ 526256 h 862013"/>
                <a:gd name="connsiteX41" fmla="*/ 300037 w 704850"/>
                <a:gd name="connsiteY41" fmla="*/ 433388 h 86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04850" h="862013">
                  <a:moveTo>
                    <a:pt x="300037" y="433388"/>
                  </a:moveTo>
                  <a:lnTo>
                    <a:pt x="242887" y="342900"/>
                  </a:lnTo>
                  <a:lnTo>
                    <a:pt x="192881" y="276225"/>
                  </a:lnTo>
                  <a:lnTo>
                    <a:pt x="133350" y="202406"/>
                  </a:lnTo>
                  <a:lnTo>
                    <a:pt x="61912" y="121444"/>
                  </a:lnTo>
                  <a:lnTo>
                    <a:pt x="14287" y="69056"/>
                  </a:lnTo>
                  <a:lnTo>
                    <a:pt x="2381" y="50006"/>
                  </a:lnTo>
                  <a:lnTo>
                    <a:pt x="0" y="30956"/>
                  </a:lnTo>
                  <a:lnTo>
                    <a:pt x="0" y="21431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64293" y="19050"/>
                  </a:lnTo>
                  <a:lnTo>
                    <a:pt x="159543" y="61913"/>
                  </a:lnTo>
                  <a:lnTo>
                    <a:pt x="252412" y="107156"/>
                  </a:lnTo>
                  <a:lnTo>
                    <a:pt x="340518" y="157163"/>
                  </a:lnTo>
                  <a:lnTo>
                    <a:pt x="411956" y="202406"/>
                  </a:lnTo>
                  <a:lnTo>
                    <a:pt x="469106" y="245269"/>
                  </a:lnTo>
                  <a:lnTo>
                    <a:pt x="535781" y="304800"/>
                  </a:lnTo>
                  <a:lnTo>
                    <a:pt x="588168" y="364331"/>
                  </a:lnTo>
                  <a:lnTo>
                    <a:pt x="631031" y="421481"/>
                  </a:lnTo>
                  <a:lnTo>
                    <a:pt x="666750" y="473869"/>
                  </a:lnTo>
                  <a:lnTo>
                    <a:pt x="685800" y="514350"/>
                  </a:lnTo>
                  <a:lnTo>
                    <a:pt x="700087" y="557213"/>
                  </a:lnTo>
                  <a:lnTo>
                    <a:pt x="704850" y="581025"/>
                  </a:lnTo>
                  <a:lnTo>
                    <a:pt x="704850" y="611981"/>
                  </a:lnTo>
                  <a:lnTo>
                    <a:pt x="700087" y="647700"/>
                  </a:lnTo>
                  <a:lnTo>
                    <a:pt x="690562" y="678656"/>
                  </a:lnTo>
                  <a:lnTo>
                    <a:pt x="661987" y="738188"/>
                  </a:lnTo>
                  <a:lnTo>
                    <a:pt x="621506" y="807244"/>
                  </a:lnTo>
                  <a:lnTo>
                    <a:pt x="588168" y="845344"/>
                  </a:lnTo>
                  <a:lnTo>
                    <a:pt x="573881" y="854869"/>
                  </a:lnTo>
                  <a:lnTo>
                    <a:pt x="557212" y="862013"/>
                  </a:lnTo>
                  <a:lnTo>
                    <a:pt x="545306" y="862013"/>
                  </a:lnTo>
                  <a:lnTo>
                    <a:pt x="516731" y="857250"/>
                  </a:lnTo>
                  <a:lnTo>
                    <a:pt x="495300" y="842963"/>
                  </a:lnTo>
                  <a:lnTo>
                    <a:pt x="461962" y="807244"/>
                  </a:lnTo>
                  <a:lnTo>
                    <a:pt x="423862" y="757238"/>
                  </a:lnTo>
                  <a:lnTo>
                    <a:pt x="400050" y="702469"/>
                  </a:lnTo>
                  <a:lnTo>
                    <a:pt x="381000" y="633413"/>
                  </a:lnTo>
                  <a:lnTo>
                    <a:pt x="361950" y="569119"/>
                  </a:lnTo>
                  <a:lnTo>
                    <a:pt x="350043" y="526256"/>
                  </a:lnTo>
                  <a:lnTo>
                    <a:pt x="300037" y="4333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843C4244-ACC7-44B6-A73F-1A825D2DDD31}"/>
                </a:ext>
              </a:extLst>
            </p:cNvPr>
            <p:cNvSpPr/>
            <p:nvPr/>
          </p:nvSpPr>
          <p:spPr>
            <a:xfrm>
              <a:off x="6229350" y="1417638"/>
              <a:ext cx="1163638" cy="1001712"/>
            </a:xfrm>
            <a:custGeom>
              <a:avLst/>
              <a:gdLst>
                <a:gd name="connsiteX0" fmla="*/ 511969 w 1164431"/>
                <a:gd name="connsiteY0" fmla="*/ 733425 h 1002506"/>
                <a:gd name="connsiteX1" fmla="*/ 290513 w 1164431"/>
                <a:gd name="connsiteY1" fmla="*/ 866775 h 1002506"/>
                <a:gd name="connsiteX2" fmla="*/ 128588 w 1164431"/>
                <a:gd name="connsiteY2" fmla="*/ 952500 h 1002506"/>
                <a:gd name="connsiteX3" fmla="*/ 40481 w 1164431"/>
                <a:gd name="connsiteY3" fmla="*/ 997744 h 1002506"/>
                <a:gd name="connsiteX4" fmla="*/ 16669 w 1164431"/>
                <a:gd name="connsiteY4" fmla="*/ 1002506 h 1002506"/>
                <a:gd name="connsiteX5" fmla="*/ 7144 w 1164431"/>
                <a:gd name="connsiteY5" fmla="*/ 997744 h 1002506"/>
                <a:gd name="connsiteX6" fmla="*/ 0 w 1164431"/>
                <a:gd name="connsiteY6" fmla="*/ 990600 h 1002506"/>
                <a:gd name="connsiteX7" fmla="*/ 0 w 1164431"/>
                <a:gd name="connsiteY7" fmla="*/ 976312 h 1002506"/>
                <a:gd name="connsiteX8" fmla="*/ 4763 w 1164431"/>
                <a:gd name="connsiteY8" fmla="*/ 954881 h 1002506"/>
                <a:gd name="connsiteX9" fmla="*/ 21431 w 1164431"/>
                <a:gd name="connsiteY9" fmla="*/ 935831 h 1002506"/>
                <a:gd name="connsiteX10" fmla="*/ 133350 w 1164431"/>
                <a:gd name="connsiteY10" fmla="*/ 828675 h 1002506"/>
                <a:gd name="connsiteX11" fmla="*/ 283369 w 1164431"/>
                <a:gd name="connsiteY11" fmla="*/ 685800 h 1002506"/>
                <a:gd name="connsiteX12" fmla="*/ 431006 w 1164431"/>
                <a:gd name="connsiteY12" fmla="*/ 547687 h 1002506"/>
                <a:gd name="connsiteX13" fmla="*/ 566738 w 1164431"/>
                <a:gd name="connsiteY13" fmla="*/ 414337 h 1002506"/>
                <a:gd name="connsiteX14" fmla="*/ 640556 w 1164431"/>
                <a:gd name="connsiteY14" fmla="*/ 338137 h 1002506"/>
                <a:gd name="connsiteX15" fmla="*/ 661988 w 1164431"/>
                <a:gd name="connsiteY15" fmla="*/ 307181 h 1002506"/>
                <a:gd name="connsiteX16" fmla="*/ 681038 w 1164431"/>
                <a:gd name="connsiteY16" fmla="*/ 276225 h 1002506"/>
                <a:gd name="connsiteX17" fmla="*/ 692944 w 1164431"/>
                <a:gd name="connsiteY17" fmla="*/ 247650 h 1002506"/>
                <a:gd name="connsiteX18" fmla="*/ 704850 w 1164431"/>
                <a:gd name="connsiteY18" fmla="*/ 221456 h 1002506"/>
                <a:gd name="connsiteX19" fmla="*/ 707231 w 1164431"/>
                <a:gd name="connsiteY19" fmla="*/ 197644 h 1002506"/>
                <a:gd name="connsiteX20" fmla="*/ 704850 w 1164431"/>
                <a:gd name="connsiteY20" fmla="*/ 164306 h 1002506"/>
                <a:gd name="connsiteX21" fmla="*/ 695325 w 1164431"/>
                <a:gd name="connsiteY21" fmla="*/ 142875 h 1002506"/>
                <a:gd name="connsiteX22" fmla="*/ 673894 w 1164431"/>
                <a:gd name="connsiteY22" fmla="*/ 114300 h 1002506"/>
                <a:gd name="connsiteX23" fmla="*/ 638175 w 1164431"/>
                <a:gd name="connsiteY23" fmla="*/ 76200 h 1002506"/>
                <a:gd name="connsiteX24" fmla="*/ 609600 w 1164431"/>
                <a:gd name="connsiteY24" fmla="*/ 45244 h 1002506"/>
                <a:gd name="connsiteX25" fmla="*/ 604838 w 1164431"/>
                <a:gd name="connsiteY25" fmla="*/ 30956 h 1002506"/>
                <a:gd name="connsiteX26" fmla="*/ 607219 w 1164431"/>
                <a:gd name="connsiteY26" fmla="*/ 16669 h 1002506"/>
                <a:gd name="connsiteX27" fmla="*/ 614363 w 1164431"/>
                <a:gd name="connsiteY27" fmla="*/ 7144 h 1002506"/>
                <a:gd name="connsiteX28" fmla="*/ 635794 w 1164431"/>
                <a:gd name="connsiteY28" fmla="*/ 0 h 1002506"/>
                <a:gd name="connsiteX29" fmla="*/ 676275 w 1164431"/>
                <a:gd name="connsiteY29" fmla="*/ 0 h 1002506"/>
                <a:gd name="connsiteX30" fmla="*/ 707231 w 1164431"/>
                <a:gd name="connsiteY30" fmla="*/ 4762 h 1002506"/>
                <a:gd name="connsiteX31" fmla="*/ 745331 w 1164431"/>
                <a:gd name="connsiteY31" fmla="*/ 14287 h 1002506"/>
                <a:gd name="connsiteX32" fmla="*/ 785813 w 1164431"/>
                <a:gd name="connsiteY32" fmla="*/ 28575 h 1002506"/>
                <a:gd name="connsiteX33" fmla="*/ 833438 w 1164431"/>
                <a:gd name="connsiteY33" fmla="*/ 52387 h 1002506"/>
                <a:gd name="connsiteX34" fmla="*/ 902494 w 1164431"/>
                <a:gd name="connsiteY34" fmla="*/ 90487 h 1002506"/>
                <a:gd name="connsiteX35" fmla="*/ 976313 w 1164431"/>
                <a:gd name="connsiteY35" fmla="*/ 138112 h 1002506"/>
                <a:gd name="connsiteX36" fmla="*/ 1038225 w 1164431"/>
                <a:gd name="connsiteY36" fmla="*/ 183356 h 1002506"/>
                <a:gd name="connsiteX37" fmla="*/ 1097756 w 1164431"/>
                <a:gd name="connsiteY37" fmla="*/ 228600 h 1002506"/>
                <a:gd name="connsiteX38" fmla="*/ 1123950 w 1164431"/>
                <a:gd name="connsiteY38" fmla="*/ 252412 h 1002506"/>
                <a:gd name="connsiteX39" fmla="*/ 1145381 w 1164431"/>
                <a:gd name="connsiteY39" fmla="*/ 276225 h 1002506"/>
                <a:gd name="connsiteX40" fmla="*/ 1157288 w 1164431"/>
                <a:gd name="connsiteY40" fmla="*/ 297656 h 1002506"/>
                <a:gd name="connsiteX41" fmla="*/ 1164431 w 1164431"/>
                <a:gd name="connsiteY41" fmla="*/ 323850 h 1002506"/>
                <a:gd name="connsiteX42" fmla="*/ 1164431 w 1164431"/>
                <a:gd name="connsiteY42" fmla="*/ 340519 h 1002506"/>
                <a:gd name="connsiteX43" fmla="*/ 1157288 w 1164431"/>
                <a:gd name="connsiteY43" fmla="*/ 359569 h 1002506"/>
                <a:gd name="connsiteX44" fmla="*/ 1135856 w 1164431"/>
                <a:gd name="connsiteY44" fmla="*/ 373856 h 1002506"/>
                <a:gd name="connsiteX45" fmla="*/ 1107281 w 1164431"/>
                <a:gd name="connsiteY45" fmla="*/ 381000 h 1002506"/>
                <a:gd name="connsiteX46" fmla="*/ 1064419 w 1164431"/>
                <a:gd name="connsiteY46" fmla="*/ 388144 h 1002506"/>
                <a:gd name="connsiteX47" fmla="*/ 1026319 w 1164431"/>
                <a:gd name="connsiteY47" fmla="*/ 397669 h 1002506"/>
                <a:gd name="connsiteX48" fmla="*/ 992981 w 1164431"/>
                <a:gd name="connsiteY48" fmla="*/ 409575 h 1002506"/>
                <a:gd name="connsiteX49" fmla="*/ 952500 w 1164431"/>
                <a:gd name="connsiteY49" fmla="*/ 431006 h 1002506"/>
                <a:gd name="connsiteX50" fmla="*/ 900113 w 1164431"/>
                <a:gd name="connsiteY50" fmla="*/ 471487 h 1002506"/>
                <a:gd name="connsiteX51" fmla="*/ 759619 w 1164431"/>
                <a:gd name="connsiteY51" fmla="*/ 566737 h 1002506"/>
                <a:gd name="connsiteX52" fmla="*/ 511969 w 1164431"/>
                <a:gd name="connsiteY52" fmla="*/ 733425 h 1002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64431" h="1002506">
                  <a:moveTo>
                    <a:pt x="511969" y="733425"/>
                  </a:moveTo>
                  <a:lnTo>
                    <a:pt x="290513" y="866775"/>
                  </a:lnTo>
                  <a:lnTo>
                    <a:pt x="128588" y="952500"/>
                  </a:lnTo>
                  <a:lnTo>
                    <a:pt x="40481" y="997744"/>
                  </a:lnTo>
                  <a:lnTo>
                    <a:pt x="16669" y="1002506"/>
                  </a:lnTo>
                  <a:lnTo>
                    <a:pt x="7144" y="997744"/>
                  </a:lnTo>
                  <a:lnTo>
                    <a:pt x="0" y="990600"/>
                  </a:lnTo>
                  <a:lnTo>
                    <a:pt x="0" y="976312"/>
                  </a:lnTo>
                  <a:lnTo>
                    <a:pt x="4763" y="954881"/>
                  </a:lnTo>
                  <a:lnTo>
                    <a:pt x="21431" y="935831"/>
                  </a:lnTo>
                  <a:lnTo>
                    <a:pt x="133350" y="828675"/>
                  </a:lnTo>
                  <a:lnTo>
                    <a:pt x="283369" y="685800"/>
                  </a:lnTo>
                  <a:lnTo>
                    <a:pt x="431006" y="547687"/>
                  </a:lnTo>
                  <a:lnTo>
                    <a:pt x="566738" y="414337"/>
                  </a:lnTo>
                  <a:lnTo>
                    <a:pt x="640556" y="338137"/>
                  </a:lnTo>
                  <a:lnTo>
                    <a:pt x="661988" y="307181"/>
                  </a:lnTo>
                  <a:lnTo>
                    <a:pt x="681038" y="276225"/>
                  </a:lnTo>
                  <a:lnTo>
                    <a:pt x="692944" y="247650"/>
                  </a:lnTo>
                  <a:lnTo>
                    <a:pt x="704850" y="221456"/>
                  </a:lnTo>
                  <a:lnTo>
                    <a:pt x="707231" y="197644"/>
                  </a:lnTo>
                  <a:lnTo>
                    <a:pt x="704850" y="164306"/>
                  </a:lnTo>
                  <a:lnTo>
                    <a:pt x="695325" y="142875"/>
                  </a:lnTo>
                  <a:lnTo>
                    <a:pt x="673894" y="114300"/>
                  </a:lnTo>
                  <a:lnTo>
                    <a:pt x="638175" y="76200"/>
                  </a:lnTo>
                  <a:lnTo>
                    <a:pt x="609600" y="45244"/>
                  </a:lnTo>
                  <a:lnTo>
                    <a:pt x="604838" y="30956"/>
                  </a:lnTo>
                  <a:lnTo>
                    <a:pt x="607219" y="16669"/>
                  </a:lnTo>
                  <a:lnTo>
                    <a:pt x="614363" y="7144"/>
                  </a:lnTo>
                  <a:lnTo>
                    <a:pt x="635794" y="0"/>
                  </a:lnTo>
                  <a:lnTo>
                    <a:pt x="676275" y="0"/>
                  </a:lnTo>
                  <a:lnTo>
                    <a:pt x="707231" y="4762"/>
                  </a:lnTo>
                  <a:lnTo>
                    <a:pt x="745331" y="14287"/>
                  </a:lnTo>
                  <a:lnTo>
                    <a:pt x="785813" y="28575"/>
                  </a:lnTo>
                  <a:lnTo>
                    <a:pt x="833438" y="52387"/>
                  </a:lnTo>
                  <a:lnTo>
                    <a:pt x="902494" y="90487"/>
                  </a:lnTo>
                  <a:lnTo>
                    <a:pt x="976313" y="138112"/>
                  </a:lnTo>
                  <a:lnTo>
                    <a:pt x="1038225" y="183356"/>
                  </a:lnTo>
                  <a:lnTo>
                    <a:pt x="1097756" y="228600"/>
                  </a:lnTo>
                  <a:lnTo>
                    <a:pt x="1123950" y="252412"/>
                  </a:lnTo>
                  <a:lnTo>
                    <a:pt x="1145381" y="276225"/>
                  </a:lnTo>
                  <a:lnTo>
                    <a:pt x="1157288" y="297656"/>
                  </a:lnTo>
                  <a:lnTo>
                    <a:pt x="1164431" y="323850"/>
                  </a:lnTo>
                  <a:lnTo>
                    <a:pt x="1164431" y="340519"/>
                  </a:lnTo>
                  <a:lnTo>
                    <a:pt x="1157288" y="359569"/>
                  </a:lnTo>
                  <a:lnTo>
                    <a:pt x="1135856" y="373856"/>
                  </a:lnTo>
                  <a:lnTo>
                    <a:pt x="1107281" y="381000"/>
                  </a:lnTo>
                  <a:lnTo>
                    <a:pt x="1064419" y="388144"/>
                  </a:lnTo>
                  <a:lnTo>
                    <a:pt x="1026319" y="397669"/>
                  </a:lnTo>
                  <a:lnTo>
                    <a:pt x="992981" y="409575"/>
                  </a:lnTo>
                  <a:lnTo>
                    <a:pt x="952500" y="431006"/>
                  </a:lnTo>
                  <a:lnTo>
                    <a:pt x="900113" y="471487"/>
                  </a:lnTo>
                  <a:lnTo>
                    <a:pt x="759619" y="566737"/>
                  </a:lnTo>
                  <a:lnTo>
                    <a:pt x="511969" y="733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BF801373-E70C-4F31-8480-9E2AF3A7F447}"/>
                </a:ext>
              </a:extLst>
            </p:cNvPr>
            <p:cNvSpPr/>
            <p:nvPr/>
          </p:nvSpPr>
          <p:spPr>
            <a:xfrm>
              <a:off x="4375150" y="2376489"/>
              <a:ext cx="3187700" cy="604837"/>
            </a:xfrm>
            <a:custGeom>
              <a:avLst/>
              <a:gdLst>
                <a:gd name="connsiteX0" fmla="*/ 1723089 w 3187186"/>
                <a:gd name="connsiteY0" fmla="*/ 314491 h 605196"/>
                <a:gd name="connsiteX1" fmla="*/ 1398028 w 3187186"/>
                <a:gd name="connsiteY1" fmla="*/ 351489 h 605196"/>
                <a:gd name="connsiteX2" fmla="*/ 1207748 w 3187186"/>
                <a:gd name="connsiteY2" fmla="*/ 380560 h 605196"/>
                <a:gd name="connsiteX3" fmla="*/ 967256 w 3187186"/>
                <a:gd name="connsiteY3" fmla="*/ 428130 h 605196"/>
                <a:gd name="connsiteX4" fmla="*/ 697693 w 3187186"/>
                <a:gd name="connsiteY4" fmla="*/ 496842 h 605196"/>
                <a:gd name="connsiteX5" fmla="*/ 480985 w 3187186"/>
                <a:gd name="connsiteY5" fmla="*/ 562911 h 605196"/>
                <a:gd name="connsiteX6" fmla="*/ 375274 w 3187186"/>
                <a:gd name="connsiteY6" fmla="*/ 602553 h 605196"/>
                <a:gd name="connsiteX7" fmla="*/ 351489 w 3187186"/>
                <a:gd name="connsiteY7" fmla="*/ 605196 h 605196"/>
                <a:gd name="connsiteX8" fmla="*/ 317133 w 3187186"/>
                <a:gd name="connsiteY8" fmla="*/ 597267 h 605196"/>
                <a:gd name="connsiteX9" fmla="*/ 274849 w 3187186"/>
                <a:gd name="connsiteY9" fmla="*/ 576125 h 605196"/>
                <a:gd name="connsiteX10" fmla="*/ 245778 w 3187186"/>
                <a:gd name="connsiteY10" fmla="*/ 557626 h 605196"/>
                <a:gd name="connsiteX11" fmla="*/ 206137 w 3187186"/>
                <a:gd name="connsiteY11" fmla="*/ 525912 h 605196"/>
                <a:gd name="connsiteX12" fmla="*/ 169138 w 3187186"/>
                <a:gd name="connsiteY12" fmla="*/ 491556 h 605196"/>
                <a:gd name="connsiteX13" fmla="*/ 121568 w 3187186"/>
                <a:gd name="connsiteY13" fmla="*/ 438701 h 605196"/>
                <a:gd name="connsiteX14" fmla="*/ 71355 w 3187186"/>
                <a:gd name="connsiteY14" fmla="*/ 364703 h 605196"/>
                <a:gd name="connsiteX15" fmla="*/ 34356 w 3187186"/>
                <a:gd name="connsiteY15" fmla="*/ 309205 h 605196"/>
                <a:gd name="connsiteX16" fmla="*/ 15857 w 3187186"/>
                <a:gd name="connsiteY16" fmla="*/ 277492 h 605196"/>
                <a:gd name="connsiteX17" fmla="*/ 2643 w 3187186"/>
                <a:gd name="connsiteY17" fmla="*/ 248421 h 605196"/>
                <a:gd name="connsiteX18" fmla="*/ 0 w 3187186"/>
                <a:gd name="connsiteY18" fmla="*/ 229922 h 605196"/>
                <a:gd name="connsiteX19" fmla="*/ 5286 w 3187186"/>
                <a:gd name="connsiteY19" fmla="*/ 214065 h 605196"/>
                <a:gd name="connsiteX20" fmla="*/ 18500 w 3187186"/>
                <a:gd name="connsiteY20" fmla="*/ 208780 h 605196"/>
                <a:gd name="connsiteX21" fmla="*/ 42285 w 3187186"/>
                <a:gd name="connsiteY21" fmla="*/ 216708 h 605196"/>
                <a:gd name="connsiteX22" fmla="*/ 66070 w 3187186"/>
                <a:gd name="connsiteY22" fmla="*/ 229922 h 605196"/>
                <a:gd name="connsiteX23" fmla="*/ 95140 w 3187186"/>
                <a:gd name="connsiteY23" fmla="*/ 256349 h 605196"/>
                <a:gd name="connsiteX24" fmla="*/ 132139 w 3187186"/>
                <a:gd name="connsiteY24" fmla="*/ 280134 h 605196"/>
                <a:gd name="connsiteX25" fmla="*/ 161210 w 3187186"/>
                <a:gd name="connsiteY25" fmla="*/ 298634 h 605196"/>
                <a:gd name="connsiteX26" fmla="*/ 200851 w 3187186"/>
                <a:gd name="connsiteY26" fmla="*/ 317133 h 605196"/>
                <a:gd name="connsiteX27" fmla="*/ 240493 w 3187186"/>
                <a:gd name="connsiteY27" fmla="*/ 327704 h 605196"/>
                <a:gd name="connsiteX28" fmla="*/ 295991 w 3187186"/>
                <a:gd name="connsiteY28" fmla="*/ 338275 h 605196"/>
                <a:gd name="connsiteX29" fmla="*/ 343561 w 3187186"/>
                <a:gd name="connsiteY29" fmla="*/ 340918 h 605196"/>
                <a:gd name="connsiteX30" fmla="*/ 420201 w 3187186"/>
                <a:gd name="connsiteY30" fmla="*/ 335633 h 605196"/>
                <a:gd name="connsiteX31" fmla="*/ 665979 w 3187186"/>
                <a:gd name="connsiteY31" fmla="*/ 301277 h 605196"/>
                <a:gd name="connsiteX32" fmla="*/ 1041253 w 3187186"/>
                <a:gd name="connsiteY32" fmla="*/ 243136 h 605196"/>
                <a:gd name="connsiteX33" fmla="*/ 1506382 w 3187186"/>
                <a:gd name="connsiteY33" fmla="*/ 179709 h 605196"/>
                <a:gd name="connsiteX34" fmla="*/ 1902798 w 3187186"/>
                <a:gd name="connsiteY34" fmla="*/ 137425 h 605196"/>
                <a:gd name="connsiteX35" fmla="*/ 2470995 w 3187186"/>
                <a:gd name="connsiteY35" fmla="*/ 92497 h 605196"/>
                <a:gd name="connsiteX36" fmla="*/ 2502708 w 3187186"/>
                <a:gd name="connsiteY36" fmla="*/ 87212 h 605196"/>
                <a:gd name="connsiteX37" fmla="*/ 2550278 w 3187186"/>
                <a:gd name="connsiteY37" fmla="*/ 73998 h 605196"/>
                <a:gd name="connsiteX38" fmla="*/ 2600490 w 3187186"/>
                <a:gd name="connsiteY38" fmla="*/ 52856 h 605196"/>
                <a:gd name="connsiteX39" fmla="*/ 2645418 w 3187186"/>
                <a:gd name="connsiteY39" fmla="*/ 26428 h 605196"/>
                <a:gd name="connsiteX40" fmla="*/ 2674488 w 3187186"/>
                <a:gd name="connsiteY40" fmla="*/ 0 h 605196"/>
                <a:gd name="connsiteX41" fmla="*/ 2708844 w 3187186"/>
                <a:gd name="connsiteY41" fmla="*/ 2643 h 605196"/>
                <a:gd name="connsiteX42" fmla="*/ 2780199 w 3187186"/>
                <a:gd name="connsiteY42" fmla="*/ 5286 h 605196"/>
                <a:gd name="connsiteX43" fmla="*/ 2859482 w 3187186"/>
                <a:gd name="connsiteY43" fmla="*/ 15857 h 605196"/>
                <a:gd name="connsiteX44" fmla="*/ 2930837 w 3187186"/>
                <a:gd name="connsiteY44" fmla="*/ 34356 h 605196"/>
                <a:gd name="connsiteX45" fmla="*/ 3002192 w 3187186"/>
                <a:gd name="connsiteY45" fmla="*/ 58141 h 605196"/>
                <a:gd name="connsiteX46" fmla="*/ 3062976 w 3187186"/>
                <a:gd name="connsiteY46" fmla="*/ 89855 h 605196"/>
                <a:gd name="connsiteX47" fmla="*/ 3107903 w 3187186"/>
                <a:gd name="connsiteY47" fmla="*/ 118925 h 605196"/>
                <a:gd name="connsiteX48" fmla="*/ 3144902 w 3187186"/>
                <a:gd name="connsiteY48" fmla="*/ 155924 h 605196"/>
                <a:gd name="connsiteX49" fmla="*/ 3163401 w 3187186"/>
                <a:gd name="connsiteY49" fmla="*/ 177066 h 605196"/>
                <a:gd name="connsiteX50" fmla="*/ 3179258 w 3187186"/>
                <a:gd name="connsiteY50" fmla="*/ 206137 h 605196"/>
                <a:gd name="connsiteX51" fmla="*/ 3187186 w 3187186"/>
                <a:gd name="connsiteY51" fmla="*/ 229922 h 605196"/>
                <a:gd name="connsiteX52" fmla="*/ 3187186 w 3187186"/>
                <a:gd name="connsiteY52" fmla="*/ 248421 h 605196"/>
                <a:gd name="connsiteX53" fmla="*/ 3179258 w 3187186"/>
                <a:gd name="connsiteY53" fmla="*/ 274849 h 605196"/>
                <a:gd name="connsiteX54" fmla="*/ 3152830 w 3187186"/>
                <a:gd name="connsiteY54" fmla="*/ 293348 h 605196"/>
                <a:gd name="connsiteX55" fmla="*/ 3115832 w 3187186"/>
                <a:gd name="connsiteY55" fmla="*/ 311848 h 605196"/>
                <a:gd name="connsiteX56" fmla="*/ 3078833 w 3187186"/>
                <a:gd name="connsiteY56" fmla="*/ 317133 h 605196"/>
                <a:gd name="connsiteX57" fmla="*/ 3036548 w 3187186"/>
                <a:gd name="connsiteY57" fmla="*/ 314491 h 605196"/>
                <a:gd name="connsiteX58" fmla="*/ 2877982 w 3187186"/>
                <a:gd name="connsiteY58" fmla="*/ 285420 h 605196"/>
                <a:gd name="connsiteX59" fmla="*/ 2708844 w 3187186"/>
                <a:gd name="connsiteY59" fmla="*/ 264278 h 605196"/>
                <a:gd name="connsiteX60" fmla="*/ 2452495 w 3187186"/>
                <a:gd name="connsiteY60" fmla="*/ 264278 h 605196"/>
                <a:gd name="connsiteX61" fmla="*/ 2127434 w 3187186"/>
                <a:gd name="connsiteY61" fmla="*/ 280134 h 605196"/>
                <a:gd name="connsiteX62" fmla="*/ 1723089 w 3187186"/>
                <a:gd name="connsiteY62" fmla="*/ 314491 h 605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187186" h="605196">
                  <a:moveTo>
                    <a:pt x="1723089" y="314491"/>
                  </a:moveTo>
                  <a:lnTo>
                    <a:pt x="1398028" y="351489"/>
                  </a:lnTo>
                  <a:lnTo>
                    <a:pt x="1207748" y="380560"/>
                  </a:lnTo>
                  <a:lnTo>
                    <a:pt x="967256" y="428130"/>
                  </a:lnTo>
                  <a:lnTo>
                    <a:pt x="697693" y="496842"/>
                  </a:lnTo>
                  <a:lnTo>
                    <a:pt x="480985" y="562911"/>
                  </a:lnTo>
                  <a:lnTo>
                    <a:pt x="375274" y="602553"/>
                  </a:lnTo>
                  <a:lnTo>
                    <a:pt x="351489" y="605196"/>
                  </a:lnTo>
                  <a:lnTo>
                    <a:pt x="317133" y="597267"/>
                  </a:lnTo>
                  <a:lnTo>
                    <a:pt x="274849" y="576125"/>
                  </a:lnTo>
                  <a:lnTo>
                    <a:pt x="245778" y="557626"/>
                  </a:lnTo>
                  <a:lnTo>
                    <a:pt x="206137" y="525912"/>
                  </a:lnTo>
                  <a:lnTo>
                    <a:pt x="169138" y="491556"/>
                  </a:lnTo>
                  <a:lnTo>
                    <a:pt x="121568" y="438701"/>
                  </a:lnTo>
                  <a:lnTo>
                    <a:pt x="71355" y="364703"/>
                  </a:lnTo>
                  <a:lnTo>
                    <a:pt x="34356" y="309205"/>
                  </a:lnTo>
                  <a:lnTo>
                    <a:pt x="15857" y="277492"/>
                  </a:lnTo>
                  <a:lnTo>
                    <a:pt x="2643" y="248421"/>
                  </a:lnTo>
                  <a:lnTo>
                    <a:pt x="0" y="229922"/>
                  </a:lnTo>
                  <a:lnTo>
                    <a:pt x="5286" y="214065"/>
                  </a:lnTo>
                  <a:lnTo>
                    <a:pt x="18500" y="208780"/>
                  </a:lnTo>
                  <a:lnTo>
                    <a:pt x="42285" y="216708"/>
                  </a:lnTo>
                  <a:lnTo>
                    <a:pt x="66070" y="229922"/>
                  </a:lnTo>
                  <a:lnTo>
                    <a:pt x="95140" y="256349"/>
                  </a:lnTo>
                  <a:lnTo>
                    <a:pt x="132139" y="280134"/>
                  </a:lnTo>
                  <a:lnTo>
                    <a:pt x="161210" y="298634"/>
                  </a:lnTo>
                  <a:lnTo>
                    <a:pt x="200851" y="317133"/>
                  </a:lnTo>
                  <a:lnTo>
                    <a:pt x="240493" y="327704"/>
                  </a:lnTo>
                  <a:lnTo>
                    <a:pt x="295991" y="338275"/>
                  </a:lnTo>
                  <a:lnTo>
                    <a:pt x="343561" y="340918"/>
                  </a:lnTo>
                  <a:lnTo>
                    <a:pt x="420201" y="335633"/>
                  </a:lnTo>
                  <a:lnTo>
                    <a:pt x="665979" y="301277"/>
                  </a:lnTo>
                  <a:lnTo>
                    <a:pt x="1041253" y="243136"/>
                  </a:lnTo>
                  <a:lnTo>
                    <a:pt x="1506382" y="179709"/>
                  </a:lnTo>
                  <a:lnTo>
                    <a:pt x="1902798" y="137425"/>
                  </a:lnTo>
                  <a:lnTo>
                    <a:pt x="2470995" y="92497"/>
                  </a:lnTo>
                  <a:lnTo>
                    <a:pt x="2502708" y="87212"/>
                  </a:lnTo>
                  <a:lnTo>
                    <a:pt x="2550278" y="73998"/>
                  </a:lnTo>
                  <a:lnTo>
                    <a:pt x="2600490" y="52856"/>
                  </a:lnTo>
                  <a:lnTo>
                    <a:pt x="2645418" y="26428"/>
                  </a:lnTo>
                  <a:lnTo>
                    <a:pt x="2674488" y="0"/>
                  </a:lnTo>
                  <a:lnTo>
                    <a:pt x="2708844" y="2643"/>
                  </a:lnTo>
                  <a:lnTo>
                    <a:pt x="2780199" y="5286"/>
                  </a:lnTo>
                  <a:lnTo>
                    <a:pt x="2859482" y="15857"/>
                  </a:lnTo>
                  <a:lnTo>
                    <a:pt x="2930837" y="34356"/>
                  </a:lnTo>
                  <a:lnTo>
                    <a:pt x="3002192" y="58141"/>
                  </a:lnTo>
                  <a:lnTo>
                    <a:pt x="3062976" y="89855"/>
                  </a:lnTo>
                  <a:lnTo>
                    <a:pt x="3107903" y="118925"/>
                  </a:lnTo>
                  <a:lnTo>
                    <a:pt x="3144902" y="155924"/>
                  </a:lnTo>
                  <a:lnTo>
                    <a:pt x="3163401" y="177066"/>
                  </a:lnTo>
                  <a:lnTo>
                    <a:pt x="3179258" y="206137"/>
                  </a:lnTo>
                  <a:lnTo>
                    <a:pt x="3187186" y="229922"/>
                  </a:lnTo>
                  <a:lnTo>
                    <a:pt x="3187186" y="248421"/>
                  </a:lnTo>
                  <a:lnTo>
                    <a:pt x="3179258" y="274849"/>
                  </a:lnTo>
                  <a:lnTo>
                    <a:pt x="3152830" y="293348"/>
                  </a:lnTo>
                  <a:lnTo>
                    <a:pt x="3115832" y="311848"/>
                  </a:lnTo>
                  <a:lnTo>
                    <a:pt x="3078833" y="317133"/>
                  </a:lnTo>
                  <a:lnTo>
                    <a:pt x="3036548" y="314491"/>
                  </a:lnTo>
                  <a:lnTo>
                    <a:pt x="2877982" y="285420"/>
                  </a:lnTo>
                  <a:lnTo>
                    <a:pt x="2708844" y="264278"/>
                  </a:lnTo>
                  <a:lnTo>
                    <a:pt x="2452495" y="264278"/>
                  </a:lnTo>
                  <a:lnTo>
                    <a:pt x="2127434" y="280134"/>
                  </a:lnTo>
                  <a:lnTo>
                    <a:pt x="1723089" y="31449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C819419A-3A00-4612-B196-E8328DC83AB6}"/>
                </a:ext>
              </a:extLst>
            </p:cNvPr>
            <p:cNvSpPr/>
            <p:nvPr/>
          </p:nvSpPr>
          <p:spPr>
            <a:xfrm>
              <a:off x="3748088" y="3000375"/>
              <a:ext cx="1657350" cy="1474788"/>
            </a:xfrm>
            <a:custGeom>
              <a:avLst/>
              <a:gdLst>
                <a:gd name="connsiteX0" fmla="*/ 847725 w 1657350"/>
                <a:gd name="connsiteY0" fmla="*/ 976313 h 1473994"/>
                <a:gd name="connsiteX1" fmla="*/ 600075 w 1657350"/>
                <a:gd name="connsiteY1" fmla="*/ 1145381 h 1473994"/>
                <a:gd name="connsiteX2" fmla="*/ 438150 w 1657350"/>
                <a:gd name="connsiteY2" fmla="*/ 1247775 h 1473994"/>
                <a:gd name="connsiteX3" fmla="*/ 264318 w 1657350"/>
                <a:gd name="connsiteY3" fmla="*/ 1350169 h 1473994"/>
                <a:gd name="connsiteX4" fmla="*/ 100012 w 1657350"/>
                <a:gd name="connsiteY4" fmla="*/ 1440656 h 1473994"/>
                <a:gd name="connsiteX5" fmla="*/ 45243 w 1657350"/>
                <a:gd name="connsiteY5" fmla="*/ 1466850 h 1473994"/>
                <a:gd name="connsiteX6" fmla="*/ 26193 w 1657350"/>
                <a:gd name="connsiteY6" fmla="*/ 1473994 h 1473994"/>
                <a:gd name="connsiteX7" fmla="*/ 7143 w 1657350"/>
                <a:gd name="connsiteY7" fmla="*/ 1469231 h 1473994"/>
                <a:gd name="connsiteX8" fmla="*/ 0 w 1657350"/>
                <a:gd name="connsiteY8" fmla="*/ 1457325 h 1473994"/>
                <a:gd name="connsiteX9" fmla="*/ 0 w 1657350"/>
                <a:gd name="connsiteY9" fmla="*/ 1438275 h 1473994"/>
                <a:gd name="connsiteX10" fmla="*/ 14287 w 1657350"/>
                <a:gd name="connsiteY10" fmla="*/ 1414463 h 1473994"/>
                <a:gd name="connsiteX11" fmla="*/ 71437 w 1657350"/>
                <a:gd name="connsiteY11" fmla="*/ 1369219 h 1473994"/>
                <a:gd name="connsiteX12" fmla="*/ 269081 w 1657350"/>
                <a:gd name="connsiteY12" fmla="*/ 1209675 h 1473994"/>
                <a:gd name="connsiteX13" fmla="*/ 473868 w 1657350"/>
                <a:gd name="connsiteY13" fmla="*/ 1040606 h 1473994"/>
                <a:gd name="connsiteX14" fmla="*/ 597693 w 1657350"/>
                <a:gd name="connsiteY14" fmla="*/ 940594 h 1473994"/>
                <a:gd name="connsiteX15" fmla="*/ 740568 w 1657350"/>
                <a:gd name="connsiteY15" fmla="*/ 814388 h 1473994"/>
                <a:gd name="connsiteX16" fmla="*/ 885825 w 1657350"/>
                <a:gd name="connsiteY16" fmla="*/ 678656 h 1473994"/>
                <a:gd name="connsiteX17" fmla="*/ 978693 w 1657350"/>
                <a:gd name="connsiteY17" fmla="*/ 581025 h 1473994"/>
                <a:gd name="connsiteX18" fmla="*/ 1038225 w 1657350"/>
                <a:gd name="connsiteY18" fmla="*/ 516731 h 1473994"/>
                <a:gd name="connsiteX19" fmla="*/ 1095375 w 1657350"/>
                <a:gd name="connsiteY19" fmla="*/ 442913 h 1473994"/>
                <a:gd name="connsiteX20" fmla="*/ 1135856 w 1657350"/>
                <a:gd name="connsiteY20" fmla="*/ 388144 h 1473994"/>
                <a:gd name="connsiteX21" fmla="*/ 1178718 w 1657350"/>
                <a:gd name="connsiteY21" fmla="*/ 323850 h 1473994"/>
                <a:gd name="connsiteX22" fmla="*/ 1209675 w 1657350"/>
                <a:gd name="connsiteY22" fmla="*/ 269081 h 1473994"/>
                <a:gd name="connsiteX23" fmla="*/ 1238250 w 1657350"/>
                <a:gd name="connsiteY23" fmla="*/ 207169 h 1473994"/>
                <a:gd name="connsiteX24" fmla="*/ 1245393 w 1657350"/>
                <a:gd name="connsiteY24" fmla="*/ 183356 h 1473994"/>
                <a:gd name="connsiteX25" fmla="*/ 1245393 w 1657350"/>
                <a:gd name="connsiteY25" fmla="*/ 169069 h 1473994"/>
                <a:gd name="connsiteX26" fmla="*/ 1233487 w 1657350"/>
                <a:gd name="connsiteY26" fmla="*/ 154781 h 1473994"/>
                <a:gd name="connsiteX27" fmla="*/ 1195387 w 1657350"/>
                <a:gd name="connsiteY27" fmla="*/ 123825 h 1473994"/>
                <a:gd name="connsiteX28" fmla="*/ 1157287 w 1657350"/>
                <a:gd name="connsiteY28" fmla="*/ 92869 h 1473994"/>
                <a:gd name="connsiteX29" fmla="*/ 1107281 w 1657350"/>
                <a:gd name="connsiteY29" fmla="*/ 61913 h 1473994"/>
                <a:gd name="connsiteX30" fmla="*/ 1095375 w 1657350"/>
                <a:gd name="connsiteY30" fmla="*/ 54769 h 1473994"/>
                <a:gd name="connsiteX31" fmla="*/ 1085850 w 1657350"/>
                <a:gd name="connsiteY31" fmla="*/ 40481 h 1473994"/>
                <a:gd name="connsiteX32" fmla="*/ 1083468 w 1657350"/>
                <a:gd name="connsiteY32" fmla="*/ 28575 h 1473994"/>
                <a:gd name="connsiteX33" fmla="*/ 1095375 w 1657350"/>
                <a:gd name="connsiteY33" fmla="*/ 14288 h 1473994"/>
                <a:gd name="connsiteX34" fmla="*/ 1109662 w 1657350"/>
                <a:gd name="connsiteY34" fmla="*/ 4763 h 1473994"/>
                <a:gd name="connsiteX35" fmla="*/ 1145381 w 1657350"/>
                <a:gd name="connsiteY35" fmla="*/ 0 h 1473994"/>
                <a:gd name="connsiteX36" fmla="*/ 1214437 w 1657350"/>
                <a:gd name="connsiteY36" fmla="*/ 9525 h 1473994"/>
                <a:gd name="connsiteX37" fmla="*/ 1283493 w 1657350"/>
                <a:gd name="connsiteY37" fmla="*/ 26194 h 1473994"/>
                <a:gd name="connsiteX38" fmla="*/ 1352550 w 1657350"/>
                <a:gd name="connsiteY38" fmla="*/ 52388 h 1473994"/>
                <a:gd name="connsiteX39" fmla="*/ 1412081 w 1657350"/>
                <a:gd name="connsiteY39" fmla="*/ 80963 h 1473994"/>
                <a:gd name="connsiteX40" fmla="*/ 1481137 w 1657350"/>
                <a:gd name="connsiteY40" fmla="*/ 119063 h 1473994"/>
                <a:gd name="connsiteX41" fmla="*/ 1545431 w 1657350"/>
                <a:gd name="connsiteY41" fmla="*/ 161925 h 1473994"/>
                <a:gd name="connsiteX42" fmla="*/ 1602581 w 1657350"/>
                <a:gd name="connsiteY42" fmla="*/ 204788 h 1473994"/>
                <a:gd name="connsiteX43" fmla="*/ 1635918 w 1657350"/>
                <a:gd name="connsiteY43" fmla="*/ 238125 h 1473994"/>
                <a:gd name="connsiteX44" fmla="*/ 1652587 w 1657350"/>
                <a:gd name="connsiteY44" fmla="*/ 257175 h 1473994"/>
                <a:gd name="connsiteX45" fmla="*/ 1657350 w 1657350"/>
                <a:gd name="connsiteY45" fmla="*/ 271463 h 1473994"/>
                <a:gd name="connsiteX46" fmla="*/ 1657350 w 1657350"/>
                <a:gd name="connsiteY46" fmla="*/ 288131 h 1473994"/>
                <a:gd name="connsiteX47" fmla="*/ 1645443 w 1657350"/>
                <a:gd name="connsiteY47" fmla="*/ 311944 h 1473994"/>
                <a:gd name="connsiteX48" fmla="*/ 1616868 w 1657350"/>
                <a:gd name="connsiteY48" fmla="*/ 335756 h 1473994"/>
                <a:gd name="connsiteX49" fmla="*/ 1576387 w 1657350"/>
                <a:gd name="connsiteY49" fmla="*/ 361950 h 1473994"/>
                <a:gd name="connsiteX50" fmla="*/ 1528762 w 1657350"/>
                <a:gd name="connsiteY50" fmla="*/ 390525 h 1473994"/>
                <a:gd name="connsiteX51" fmla="*/ 1390650 w 1657350"/>
                <a:gd name="connsiteY51" fmla="*/ 523875 h 1473994"/>
                <a:gd name="connsiteX52" fmla="*/ 1240631 w 1657350"/>
                <a:gd name="connsiteY52" fmla="*/ 661988 h 1473994"/>
                <a:gd name="connsiteX53" fmla="*/ 1128712 w 1657350"/>
                <a:gd name="connsiteY53" fmla="*/ 757238 h 1473994"/>
                <a:gd name="connsiteX54" fmla="*/ 966787 w 1657350"/>
                <a:gd name="connsiteY54" fmla="*/ 890588 h 1473994"/>
                <a:gd name="connsiteX55" fmla="*/ 847725 w 1657350"/>
                <a:gd name="connsiteY55" fmla="*/ 976313 h 1473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657350" h="1473994">
                  <a:moveTo>
                    <a:pt x="847725" y="976313"/>
                  </a:moveTo>
                  <a:lnTo>
                    <a:pt x="600075" y="1145381"/>
                  </a:lnTo>
                  <a:lnTo>
                    <a:pt x="438150" y="1247775"/>
                  </a:lnTo>
                  <a:lnTo>
                    <a:pt x="264318" y="1350169"/>
                  </a:lnTo>
                  <a:lnTo>
                    <a:pt x="100012" y="1440656"/>
                  </a:lnTo>
                  <a:lnTo>
                    <a:pt x="45243" y="1466850"/>
                  </a:lnTo>
                  <a:lnTo>
                    <a:pt x="26193" y="1473994"/>
                  </a:lnTo>
                  <a:lnTo>
                    <a:pt x="7143" y="1469231"/>
                  </a:lnTo>
                  <a:lnTo>
                    <a:pt x="0" y="1457325"/>
                  </a:lnTo>
                  <a:lnTo>
                    <a:pt x="0" y="1438275"/>
                  </a:lnTo>
                  <a:lnTo>
                    <a:pt x="14287" y="1414463"/>
                  </a:lnTo>
                  <a:lnTo>
                    <a:pt x="71437" y="1369219"/>
                  </a:lnTo>
                  <a:lnTo>
                    <a:pt x="269081" y="1209675"/>
                  </a:lnTo>
                  <a:lnTo>
                    <a:pt x="473868" y="1040606"/>
                  </a:lnTo>
                  <a:lnTo>
                    <a:pt x="597693" y="940594"/>
                  </a:lnTo>
                  <a:lnTo>
                    <a:pt x="740568" y="814388"/>
                  </a:lnTo>
                  <a:lnTo>
                    <a:pt x="885825" y="678656"/>
                  </a:lnTo>
                  <a:lnTo>
                    <a:pt x="978693" y="581025"/>
                  </a:lnTo>
                  <a:lnTo>
                    <a:pt x="1038225" y="516731"/>
                  </a:lnTo>
                  <a:lnTo>
                    <a:pt x="1095375" y="442913"/>
                  </a:lnTo>
                  <a:lnTo>
                    <a:pt x="1135856" y="388144"/>
                  </a:lnTo>
                  <a:lnTo>
                    <a:pt x="1178718" y="323850"/>
                  </a:lnTo>
                  <a:lnTo>
                    <a:pt x="1209675" y="269081"/>
                  </a:lnTo>
                  <a:lnTo>
                    <a:pt x="1238250" y="207169"/>
                  </a:lnTo>
                  <a:lnTo>
                    <a:pt x="1245393" y="183356"/>
                  </a:lnTo>
                  <a:lnTo>
                    <a:pt x="1245393" y="169069"/>
                  </a:lnTo>
                  <a:lnTo>
                    <a:pt x="1233487" y="154781"/>
                  </a:lnTo>
                  <a:lnTo>
                    <a:pt x="1195387" y="123825"/>
                  </a:lnTo>
                  <a:lnTo>
                    <a:pt x="1157287" y="92869"/>
                  </a:lnTo>
                  <a:lnTo>
                    <a:pt x="1107281" y="61913"/>
                  </a:lnTo>
                  <a:lnTo>
                    <a:pt x="1095375" y="54769"/>
                  </a:lnTo>
                  <a:lnTo>
                    <a:pt x="1085850" y="40481"/>
                  </a:lnTo>
                  <a:lnTo>
                    <a:pt x="1083468" y="28575"/>
                  </a:lnTo>
                  <a:lnTo>
                    <a:pt x="1095375" y="14288"/>
                  </a:lnTo>
                  <a:lnTo>
                    <a:pt x="1109662" y="4763"/>
                  </a:lnTo>
                  <a:lnTo>
                    <a:pt x="1145381" y="0"/>
                  </a:lnTo>
                  <a:lnTo>
                    <a:pt x="1214437" y="9525"/>
                  </a:lnTo>
                  <a:lnTo>
                    <a:pt x="1283493" y="26194"/>
                  </a:lnTo>
                  <a:lnTo>
                    <a:pt x="1352550" y="52388"/>
                  </a:lnTo>
                  <a:lnTo>
                    <a:pt x="1412081" y="80963"/>
                  </a:lnTo>
                  <a:lnTo>
                    <a:pt x="1481137" y="119063"/>
                  </a:lnTo>
                  <a:lnTo>
                    <a:pt x="1545431" y="161925"/>
                  </a:lnTo>
                  <a:lnTo>
                    <a:pt x="1602581" y="204788"/>
                  </a:lnTo>
                  <a:lnTo>
                    <a:pt x="1635918" y="238125"/>
                  </a:lnTo>
                  <a:lnTo>
                    <a:pt x="1652587" y="257175"/>
                  </a:lnTo>
                  <a:lnTo>
                    <a:pt x="1657350" y="271463"/>
                  </a:lnTo>
                  <a:lnTo>
                    <a:pt x="1657350" y="288131"/>
                  </a:lnTo>
                  <a:lnTo>
                    <a:pt x="1645443" y="311944"/>
                  </a:lnTo>
                  <a:lnTo>
                    <a:pt x="1616868" y="335756"/>
                  </a:lnTo>
                  <a:lnTo>
                    <a:pt x="1576387" y="361950"/>
                  </a:lnTo>
                  <a:lnTo>
                    <a:pt x="1528762" y="390525"/>
                  </a:lnTo>
                  <a:lnTo>
                    <a:pt x="1390650" y="523875"/>
                  </a:lnTo>
                  <a:lnTo>
                    <a:pt x="1240631" y="661988"/>
                  </a:lnTo>
                  <a:lnTo>
                    <a:pt x="1128712" y="757238"/>
                  </a:lnTo>
                  <a:lnTo>
                    <a:pt x="966787" y="890588"/>
                  </a:lnTo>
                  <a:lnTo>
                    <a:pt x="847725" y="9763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F1E95622-F4DB-44C9-9E54-5111F28BE73B}"/>
                </a:ext>
              </a:extLst>
            </p:cNvPr>
            <p:cNvSpPr/>
            <p:nvPr/>
          </p:nvSpPr>
          <p:spPr>
            <a:xfrm>
              <a:off x="6284913" y="2847976"/>
              <a:ext cx="2330450" cy="1476375"/>
            </a:xfrm>
            <a:custGeom>
              <a:avLst/>
              <a:gdLst>
                <a:gd name="connsiteX0" fmla="*/ 1140619 w 2331244"/>
                <a:gd name="connsiteY0" fmla="*/ 1026319 h 1476375"/>
                <a:gd name="connsiteX1" fmla="*/ 871537 w 2331244"/>
                <a:gd name="connsiteY1" fmla="*/ 769144 h 1476375"/>
                <a:gd name="connsiteX2" fmla="*/ 714375 w 2331244"/>
                <a:gd name="connsiteY2" fmla="*/ 619125 h 1476375"/>
                <a:gd name="connsiteX3" fmla="*/ 509587 w 2331244"/>
                <a:gd name="connsiteY3" fmla="*/ 435769 h 1476375"/>
                <a:gd name="connsiteX4" fmla="*/ 371475 w 2331244"/>
                <a:gd name="connsiteY4" fmla="*/ 311944 h 1476375"/>
                <a:gd name="connsiteX5" fmla="*/ 211931 w 2331244"/>
                <a:gd name="connsiteY5" fmla="*/ 178594 h 1476375"/>
                <a:gd name="connsiteX6" fmla="*/ 152400 w 2331244"/>
                <a:gd name="connsiteY6" fmla="*/ 133350 h 1476375"/>
                <a:gd name="connsiteX7" fmla="*/ 133350 w 2331244"/>
                <a:gd name="connsiteY7" fmla="*/ 121444 h 1476375"/>
                <a:gd name="connsiteX8" fmla="*/ 111919 w 2331244"/>
                <a:gd name="connsiteY8" fmla="*/ 107156 h 1476375"/>
                <a:gd name="connsiteX9" fmla="*/ 52387 w 2331244"/>
                <a:gd name="connsiteY9" fmla="*/ 80963 h 1476375"/>
                <a:gd name="connsiteX10" fmla="*/ 33337 w 2331244"/>
                <a:gd name="connsiteY10" fmla="*/ 73819 h 1476375"/>
                <a:gd name="connsiteX11" fmla="*/ 14287 w 2331244"/>
                <a:gd name="connsiteY11" fmla="*/ 61913 h 1476375"/>
                <a:gd name="connsiteX12" fmla="*/ 4762 w 2331244"/>
                <a:gd name="connsiteY12" fmla="*/ 45244 h 1476375"/>
                <a:gd name="connsiteX13" fmla="*/ 0 w 2331244"/>
                <a:gd name="connsiteY13" fmla="*/ 30956 h 1476375"/>
                <a:gd name="connsiteX14" fmla="*/ 4762 w 2331244"/>
                <a:gd name="connsiteY14" fmla="*/ 16669 h 1476375"/>
                <a:gd name="connsiteX15" fmla="*/ 21431 w 2331244"/>
                <a:gd name="connsiteY15" fmla="*/ 4763 h 1476375"/>
                <a:gd name="connsiteX16" fmla="*/ 50006 w 2331244"/>
                <a:gd name="connsiteY16" fmla="*/ 0 h 1476375"/>
                <a:gd name="connsiteX17" fmla="*/ 80962 w 2331244"/>
                <a:gd name="connsiteY17" fmla="*/ 0 h 1476375"/>
                <a:gd name="connsiteX18" fmla="*/ 109537 w 2331244"/>
                <a:gd name="connsiteY18" fmla="*/ 4763 h 1476375"/>
                <a:gd name="connsiteX19" fmla="*/ 161925 w 2331244"/>
                <a:gd name="connsiteY19" fmla="*/ 30956 h 1476375"/>
                <a:gd name="connsiteX20" fmla="*/ 288131 w 2331244"/>
                <a:gd name="connsiteY20" fmla="*/ 104775 h 1476375"/>
                <a:gd name="connsiteX21" fmla="*/ 528637 w 2331244"/>
                <a:gd name="connsiteY21" fmla="*/ 273844 h 1476375"/>
                <a:gd name="connsiteX22" fmla="*/ 764381 w 2331244"/>
                <a:gd name="connsiteY22" fmla="*/ 450056 h 1476375"/>
                <a:gd name="connsiteX23" fmla="*/ 1054894 w 2331244"/>
                <a:gd name="connsiteY23" fmla="*/ 669131 h 1476375"/>
                <a:gd name="connsiteX24" fmla="*/ 1293019 w 2331244"/>
                <a:gd name="connsiteY24" fmla="*/ 838200 h 1476375"/>
                <a:gd name="connsiteX25" fmla="*/ 1469231 w 2331244"/>
                <a:gd name="connsiteY25" fmla="*/ 954881 h 1476375"/>
                <a:gd name="connsiteX26" fmla="*/ 1638300 w 2331244"/>
                <a:gd name="connsiteY26" fmla="*/ 1059656 h 1476375"/>
                <a:gd name="connsiteX27" fmla="*/ 1852612 w 2331244"/>
                <a:gd name="connsiteY27" fmla="*/ 1185863 h 1476375"/>
                <a:gd name="connsiteX28" fmla="*/ 1995487 w 2331244"/>
                <a:gd name="connsiteY28" fmla="*/ 1262063 h 1476375"/>
                <a:gd name="connsiteX29" fmla="*/ 2202656 w 2331244"/>
                <a:gd name="connsiteY29" fmla="*/ 1362075 h 1476375"/>
                <a:gd name="connsiteX30" fmla="*/ 2302669 w 2331244"/>
                <a:gd name="connsiteY30" fmla="*/ 1407319 h 1476375"/>
                <a:gd name="connsiteX31" fmla="*/ 2319337 w 2331244"/>
                <a:gd name="connsiteY31" fmla="*/ 1421606 h 1476375"/>
                <a:gd name="connsiteX32" fmla="*/ 2326481 w 2331244"/>
                <a:gd name="connsiteY32" fmla="*/ 1431131 h 1476375"/>
                <a:gd name="connsiteX33" fmla="*/ 2331244 w 2331244"/>
                <a:gd name="connsiteY33" fmla="*/ 1447800 h 1476375"/>
                <a:gd name="connsiteX34" fmla="*/ 2328862 w 2331244"/>
                <a:gd name="connsiteY34" fmla="*/ 1462088 h 1476375"/>
                <a:gd name="connsiteX35" fmla="*/ 2319337 w 2331244"/>
                <a:gd name="connsiteY35" fmla="*/ 1473994 h 1476375"/>
                <a:gd name="connsiteX36" fmla="*/ 2286000 w 2331244"/>
                <a:gd name="connsiteY36" fmla="*/ 1476375 h 1476375"/>
                <a:gd name="connsiteX37" fmla="*/ 2107406 w 2331244"/>
                <a:gd name="connsiteY37" fmla="*/ 1464469 h 1476375"/>
                <a:gd name="connsiteX38" fmla="*/ 1847850 w 2331244"/>
                <a:gd name="connsiteY38" fmla="*/ 1445419 h 1476375"/>
                <a:gd name="connsiteX39" fmla="*/ 1621631 w 2331244"/>
                <a:gd name="connsiteY39" fmla="*/ 1428750 h 1476375"/>
                <a:gd name="connsiteX40" fmla="*/ 1597819 w 2331244"/>
                <a:gd name="connsiteY40" fmla="*/ 1423988 h 1476375"/>
                <a:gd name="connsiteX41" fmla="*/ 1557337 w 2331244"/>
                <a:gd name="connsiteY41" fmla="*/ 1402556 h 1476375"/>
                <a:gd name="connsiteX42" fmla="*/ 1490662 w 2331244"/>
                <a:gd name="connsiteY42" fmla="*/ 1364456 h 1476375"/>
                <a:gd name="connsiteX43" fmla="*/ 1419225 w 2331244"/>
                <a:gd name="connsiteY43" fmla="*/ 1307306 h 1476375"/>
                <a:gd name="connsiteX44" fmla="*/ 1140619 w 2331244"/>
                <a:gd name="connsiteY44" fmla="*/ 1026319 h 14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31244" h="1476375">
                  <a:moveTo>
                    <a:pt x="1140619" y="1026319"/>
                  </a:moveTo>
                  <a:lnTo>
                    <a:pt x="871537" y="769144"/>
                  </a:lnTo>
                  <a:lnTo>
                    <a:pt x="714375" y="619125"/>
                  </a:lnTo>
                  <a:lnTo>
                    <a:pt x="509587" y="435769"/>
                  </a:lnTo>
                  <a:lnTo>
                    <a:pt x="371475" y="311944"/>
                  </a:lnTo>
                  <a:lnTo>
                    <a:pt x="211931" y="178594"/>
                  </a:lnTo>
                  <a:lnTo>
                    <a:pt x="152400" y="133350"/>
                  </a:lnTo>
                  <a:lnTo>
                    <a:pt x="133350" y="121444"/>
                  </a:lnTo>
                  <a:lnTo>
                    <a:pt x="111919" y="107156"/>
                  </a:lnTo>
                  <a:lnTo>
                    <a:pt x="52387" y="80963"/>
                  </a:lnTo>
                  <a:lnTo>
                    <a:pt x="33337" y="73819"/>
                  </a:lnTo>
                  <a:lnTo>
                    <a:pt x="14287" y="61913"/>
                  </a:lnTo>
                  <a:lnTo>
                    <a:pt x="4762" y="45244"/>
                  </a:lnTo>
                  <a:lnTo>
                    <a:pt x="0" y="30956"/>
                  </a:lnTo>
                  <a:lnTo>
                    <a:pt x="4762" y="16669"/>
                  </a:lnTo>
                  <a:lnTo>
                    <a:pt x="21431" y="4763"/>
                  </a:lnTo>
                  <a:lnTo>
                    <a:pt x="50006" y="0"/>
                  </a:lnTo>
                  <a:lnTo>
                    <a:pt x="80962" y="0"/>
                  </a:lnTo>
                  <a:lnTo>
                    <a:pt x="109537" y="4763"/>
                  </a:lnTo>
                  <a:lnTo>
                    <a:pt x="161925" y="30956"/>
                  </a:lnTo>
                  <a:lnTo>
                    <a:pt x="288131" y="104775"/>
                  </a:lnTo>
                  <a:lnTo>
                    <a:pt x="528637" y="273844"/>
                  </a:lnTo>
                  <a:lnTo>
                    <a:pt x="764381" y="450056"/>
                  </a:lnTo>
                  <a:lnTo>
                    <a:pt x="1054894" y="669131"/>
                  </a:lnTo>
                  <a:lnTo>
                    <a:pt x="1293019" y="838200"/>
                  </a:lnTo>
                  <a:lnTo>
                    <a:pt x="1469231" y="954881"/>
                  </a:lnTo>
                  <a:lnTo>
                    <a:pt x="1638300" y="1059656"/>
                  </a:lnTo>
                  <a:lnTo>
                    <a:pt x="1852612" y="1185863"/>
                  </a:lnTo>
                  <a:lnTo>
                    <a:pt x="1995487" y="1262063"/>
                  </a:lnTo>
                  <a:lnTo>
                    <a:pt x="2202656" y="1362075"/>
                  </a:lnTo>
                  <a:lnTo>
                    <a:pt x="2302669" y="1407319"/>
                  </a:lnTo>
                  <a:lnTo>
                    <a:pt x="2319337" y="1421606"/>
                  </a:lnTo>
                  <a:lnTo>
                    <a:pt x="2326481" y="1431131"/>
                  </a:lnTo>
                  <a:lnTo>
                    <a:pt x="2331244" y="1447800"/>
                  </a:lnTo>
                  <a:lnTo>
                    <a:pt x="2328862" y="1462088"/>
                  </a:lnTo>
                  <a:lnTo>
                    <a:pt x="2319337" y="1473994"/>
                  </a:lnTo>
                  <a:lnTo>
                    <a:pt x="2286000" y="1476375"/>
                  </a:lnTo>
                  <a:lnTo>
                    <a:pt x="2107406" y="1464469"/>
                  </a:lnTo>
                  <a:lnTo>
                    <a:pt x="1847850" y="1445419"/>
                  </a:lnTo>
                  <a:lnTo>
                    <a:pt x="1621631" y="1428750"/>
                  </a:lnTo>
                  <a:lnTo>
                    <a:pt x="1597819" y="1423988"/>
                  </a:lnTo>
                  <a:lnTo>
                    <a:pt x="1557337" y="1402556"/>
                  </a:lnTo>
                  <a:lnTo>
                    <a:pt x="1490662" y="1364456"/>
                  </a:lnTo>
                  <a:lnTo>
                    <a:pt x="1419225" y="1307306"/>
                  </a:lnTo>
                  <a:lnTo>
                    <a:pt x="1140619" y="1026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3B72667F-A445-4441-8047-C1AEA3ECE8E4}"/>
                </a:ext>
              </a:extLst>
            </p:cNvPr>
            <p:cNvSpPr/>
            <p:nvPr/>
          </p:nvSpPr>
          <p:spPr>
            <a:xfrm>
              <a:off x="4367213" y="4265614"/>
              <a:ext cx="690562" cy="1425575"/>
            </a:xfrm>
            <a:custGeom>
              <a:avLst/>
              <a:gdLst>
                <a:gd name="connsiteX0" fmla="*/ 397668 w 690562"/>
                <a:gd name="connsiteY0" fmla="*/ 866775 h 1426369"/>
                <a:gd name="connsiteX1" fmla="*/ 335756 w 690562"/>
                <a:gd name="connsiteY1" fmla="*/ 557212 h 1426369"/>
                <a:gd name="connsiteX2" fmla="*/ 278606 w 690562"/>
                <a:gd name="connsiteY2" fmla="*/ 342900 h 1426369"/>
                <a:gd name="connsiteX3" fmla="*/ 266700 w 690562"/>
                <a:gd name="connsiteY3" fmla="*/ 319087 h 1426369"/>
                <a:gd name="connsiteX4" fmla="*/ 228600 w 690562"/>
                <a:gd name="connsiteY4" fmla="*/ 266700 h 1426369"/>
                <a:gd name="connsiteX5" fmla="*/ 157162 w 690562"/>
                <a:gd name="connsiteY5" fmla="*/ 178594 h 1426369"/>
                <a:gd name="connsiteX6" fmla="*/ 128587 w 690562"/>
                <a:gd name="connsiteY6" fmla="*/ 154781 h 1426369"/>
                <a:gd name="connsiteX7" fmla="*/ 90487 w 690562"/>
                <a:gd name="connsiteY7" fmla="*/ 123825 h 1426369"/>
                <a:gd name="connsiteX8" fmla="*/ 57150 w 690562"/>
                <a:gd name="connsiteY8" fmla="*/ 100012 h 1426369"/>
                <a:gd name="connsiteX9" fmla="*/ 11906 w 690562"/>
                <a:gd name="connsiteY9" fmla="*/ 78581 h 1426369"/>
                <a:gd name="connsiteX10" fmla="*/ 2381 w 690562"/>
                <a:gd name="connsiteY10" fmla="*/ 64294 h 1426369"/>
                <a:gd name="connsiteX11" fmla="*/ 0 w 690562"/>
                <a:gd name="connsiteY11" fmla="*/ 45244 h 1426369"/>
                <a:gd name="connsiteX12" fmla="*/ 9525 w 690562"/>
                <a:gd name="connsiteY12" fmla="*/ 23812 h 1426369"/>
                <a:gd name="connsiteX13" fmla="*/ 21431 w 690562"/>
                <a:gd name="connsiteY13" fmla="*/ 9525 h 1426369"/>
                <a:gd name="connsiteX14" fmla="*/ 47625 w 690562"/>
                <a:gd name="connsiteY14" fmla="*/ 2381 h 1426369"/>
                <a:gd name="connsiteX15" fmla="*/ 97631 w 690562"/>
                <a:gd name="connsiteY15" fmla="*/ 0 h 1426369"/>
                <a:gd name="connsiteX16" fmla="*/ 150018 w 690562"/>
                <a:gd name="connsiteY16" fmla="*/ 7144 h 1426369"/>
                <a:gd name="connsiteX17" fmla="*/ 183356 w 690562"/>
                <a:gd name="connsiteY17" fmla="*/ 16669 h 1426369"/>
                <a:gd name="connsiteX18" fmla="*/ 259556 w 690562"/>
                <a:gd name="connsiteY18" fmla="*/ 28575 h 1426369"/>
                <a:gd name="connsiteX19" fmla="*/ 311943 w 690562"/>
                <a:gd name="connsiteY19" fmla="*/ 42862 h 1426369"/>
                <a:gd name="connsiteX20" fmla="*/ 390525 w 690562"/>
                <a:gd name="connsiteY20" fmla="*/ 71437 h 1426369"/>
                <a:gd name="connsiteX21" fmla="*/ 452437 w 690562"/>
                <a:gd name="connsiteY21" fmla="*/ 100012 h 1426369"/>
                <a:gd name="connsiteX22" fmla="*/ 495300 w 690562"/>
                <a:gd name="connsiteY22" fmla="*/ 126206 h 1426369"/>
                <a:gd name="connsiteX23" fmla="*/ 488156 w 690562"/>
                <a:gd name="connsiteY23" fmla="*/ 257175 h 1426369"/>
                <a:gd name="connsiteX24" fmla="*/ 550068 w 690562"/>
                <a:gd name="connsiteY24" fmla="*/ 557212 h 1426369"/>
                <a:gd name="connsiteX25" fmla="*/ 592931 w 690562"/>
                <a:gd name="connsiteY25" fmla="*/ 792956 h 1426369"/>
                <a:gd name="connsiteX26" fmla="*/ 623887 w 690562"/>
                <a:gd name="connsiteY26" fmla="*/ 997744 h 1426369"/>
                <a:gd name="connsiteX27" fmla="*/ 654843 w 690562"/>
                <a:gd name="connsiteY27" fmla="*/ 1178719 h 1426369"/>
                <a:gd name="connsiteX28" fmla="*/ 690562 w 690562"/>
                <a:gd name="connsiteY28" fmla="*/ 1400175 h 1426369"/>
                <a:gd name="connsiteX29" fmla="*/ 461962 w 690562"/>
                <a:gd name="connsiteY29" fmla="*/ 1426369 h 1426369"/>
                <a:gd name="connsiteX30" fmla="*/ 438150 w 690562"/>
                <a:gd name="connsiteY30" fmla="*/ 1216819 h 1426369"/>
                <a:gd name="connsiteX31" fmla="*/ 397668 w 690562"/>
                <a:gd name="connsiteY31" fmla="*/ 866775 h 142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90562" h="1426369">
                  <a:moveTo>
                    <a:pt x="397668" y="866775"/>
                  </a:moveTo>
                  <a:lnTo>
                    <a:pt x="335756" y="557212"/>
                  </a:lnTo>
                  <a:lnTo>
                    <a:pt x="278606" y="342900"/>
                  </a:lnTo>
                  <a:lnTo>
                    <a:pt x="266700" y="319087"/>
                  </a:lnTo>
                  <a:lnTo>
                    <a:pt x="228600" y="266700"/>
                  </a:lnTo>
                  <a:lnTo>
                    <a:pt x="157162" y="178594"/>
                  </a:lnTo>
                  <a:lnTo>
                    <a:pt x="128587" y="154781"/>
                  </a:lnTo>
                  <a:lnTo>
                    <a:pt x="90487" y="123825"/>
                  </a:lnTo>
                  <a:lnTo>
                    <a:pt x="57150" y="100012"/>
                  </a:lnTo>
                  <a:lnTo>
                    <a:pt x="11906" y="78581"/>
                  </a:lnTo>
                  <a:lnTo>
                    <a:pt x="2381" y="64294"/>
                  </a:lnTo>
                  <a:lnTo>
                    <a:pt x="0" y="45244"/>
                  </a:lnTo>
                  <a:lnTo>
                    <a:pt x="9525" y="23812"/>
                  </a:lnTo>
                  <a:lnTo>
                    <a:pt x="21431" y="9525"/>
                  </a:lnTo>
                  <a:lnTo>
                    <a:pt x="47625" y="2381"/>
                  </a:lnTo>
                  <a:lnTo>
                    <a:pt x="97631" y="0"/>
                  </a:lnTo>
                  <a:lnTo>
                    <a:pt x="150018" y="7144"/>
                  </a:lnTo>
                  <a:lnTo>
                    <a:pt x="183356" y="16669"/>
                  </a:lnTo>
                  <a:lnTo>
                    <a:pt x="259556" y="28575"/>
                  </a:lnTo>
                  <a:lnTo>
                    <a:pt x="311943" y="42862"/>
                  </a:lnTo>
                  <a:lnTo>
                    <a:pt x="390525" y="71437"/>
                  </a:lnTo>
                  <a:lnTo>
                    <a:pt x="452437" y="100012"/>
                  </a:lnTo>
                  <a:lnTo>
                    <a:pt x="495300" y="126206"/>
                  </a:lnTo>
                  <a:lnTo>
                    <a:pt x="488156" y="257175"/>
                  </a:lnTo>
                  <a:lnTo>
                    <a:pt x="550068" y="557212"/>
                  </a:lnTo>
                  <a:lnTo>
                    <a:pt x="592931" y="792956"/>
                  </a:lnTo>
                  <a:lnTo>
                    <a:pt x="623887" y="997744"/>
                  </a:lnTo>
                  <a:lnTo>
                    <a:pt x="654843" y="1178719"/>
                  </a:lnTo>
                  <a:lnTo>
                    <a:pt x="690562" y="1400175"/>
                  </a:lnTo>
                  <a:lnTo>
                    <a:pt x="461962" y="1426369"/>
                  </a:lnTo>
                  <a:lnTo>
                    <a:pt x="438150" y="1216819"/>
                  </a:lnTo>
                  <a:lnTo>
                    <a:pt x="397668" y="8667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2">
              <a:extLst>
                <a:ext uri="{FF2B5EF4-FFF2-40B4-BE49-F238E27FC236}">
                  <a16:creationId xmlns:a16="http://schemas.microsoft.com/office/drawing/2014/main" id="{EB796C8F-267D-48F0-95DE-699493815462}"/>
                </a:ext>
              </a:extLst>
            </p:cNvPr>
            <p:cNvSpPr/>
            <p:nvPr/>
          </p:nvSpPr>
          <p:spPr>
            <a:xfrm>
              <a:off x="4756151" y="4160838"/>
              <a:ext cx="2874963" cy="1446212"/>
            </a:xfrm>
            <a:custGeom>
              <a:avLst/>
              <a:gdLst>
                <a:gd name="connsiteX0" fmla="*/ 1127343 w 2875976"/>
                <a:gd name="connsiteY0" fmla="*/ 320667 h 1445504"/>
                <a:gd name="connsiteX1" fmla="*/ 816697 w 2875976"/>
                <a:gd name="connsiteY1" fmla="*/ 345719 h 1445504"/>
                <a:gd name="connsiteX2" fmla="*/ 688932 w 2875976"/>
                <a:gd name="connsiteY2" fmla="*/ 360750 h 1445504"/>
                <a:gd name="connsiteX3" fmla="*/ 32568 w 2875976"/>
                <a:gd name="connsiteY3" fmla="*/ 390812 h 1445504"/>
                <a:gd name="connsiteX4" fmla="*/ 0 w 2875976"/>
                <a:gd name="connsiteY4" fmla="*/ 207932 h 1445504"/>
                <a:gd name="connsiteX5" fmla="*/ 536114 w 2875976"/>
                <a:gd name="connsiteY5" fmla="*/ 202922 h 1445504"/>
                <a:gd name="connsiteX6" fmla="*/ 678911 w 2875976"/>
                <a:gd name="connsiteY6" fmla="*/ 197912 h 1445504"/>
                <a:gd name="connsiteX7" fmla="*/ 864296 w 2875976"/>
                <a:gd name="connsiteY7" fmla="*/ 190396 h 1445504"/>
                <a:gd name="connsiteX8" fmla="*/ 1149890 w 2875976"/>
                <a:gd name="connsiteY8" fmla="*/ 170354 h 1445504"/>
                <a:gd name="connsiteX9" fmla="*/ 1465546 w 2875976"/>
                <a:gd name="connsiteY9" fmla="*/ 145302 h 1445504"/>
                <a:gd name="connsiteX10" fmla="*/ 1926503 w 2875976"/>
                <a:gd name="connsiteY10" fmla="*/ 102714 h 1445504"/>
                <a:gd name="connsiteX11" fmla="*/ 2079321 w 2875976"/>
                <a:gd name="connsiteY11" fmla="*/ 87682 h 1445504"/>
                <a:gd name="connsiteX12" fmla="*/ 2197066 w 2875976"/>
                <a:gd name="connsiteY12" fmla="*/ 67641 h 1445504"/>
                <a:gd name="connsiteX13" fmla="*/ 2314810 w 2875976"/>
                <a:gd name="connsiteY13" fmla="*/ 42589 h 1445504"/>
                <a:gd name="connsiteX14" fmla="*/ 2364914 w 2875976"/>
                <a:gd name="connsiteY14" fmla="*/ 30063 h 1445504"/>
                <a:gd name="connsiteX15" fmla="*/ 2402492 w 2875976"/>
                <a:gd name="connsiteY15" fmla="*/ 20042 h 1445504"/>
                <a:gd name="connsiteX16" fmla="*/ 2422534 w 2875976"/>
                <a:gd name="connsiteY16" fmla="*/ 10021 h 1445504"/>
                <a:gd name="connsiteX17" fmla="*/ 2447586 w 2875976"/>
                <a:gd name="connsiteY17" fmla="*/ 2506 h 1445504"/>
                <a:gd name="connsiteX18" fmla="*/ 2472638 w 2875976"/>
                <a:gd name="connsiteY18" fmla="*/ 0 h 1445504"/>
                <a:gd name="connsiteX19" fmla="*/ 2505206 w 2875976"/>
                <a:gd name="connsiteY19" fmla="*/ 10021 h 1445504"/>
                <a:gd name="connsiteX20" fmla="*/ 2567836 w 2875976"/>
                <a:gd name="connsiteY20" fmla="*/ 45094 h 1445504"/>
                <a:gd name="connsiteX21" fmla="*/ 2645497 w 2875976"/>
                <a:gd name="connsiteY21" fmla="*/ 105219 h 1445504"/>
                <a:gd name="connsiteX22" fmla="*/ 2735685 w 2875976"/>
                <a:gd name="connsiteY22" fmla="*/ 187891 h 1445504"/>
                <a:gd name="connsiteX23" fmla="*/ 2798315 w 2875976"/>
                <a:gd name="connsiteY23" fmla="*/ 245510 h 1445504"/>
                <a:gd name="connsiteX24" fmla="*/ 2833388 w 2875976"/>
                <a:gd name="connsiteY24" fmla="*/ 278078 h 1445504"/>
                <a:gd name="connsiteX25" fmla="*/ 2860945 w 2875976"/>
                <a:gd name="connsiteY25" fmla="*/ 305635 h 1445504"/>
                <a:gd name="connsiteX26" fmla="*/ 2868461 w 2875976"/>
                <a:gd name="connsiteY26" fmla="*/ 320667 h 1445504"/>
                <a:gd name="connsiteX27" fmla="*/ 2875976 w 2875976"/>
                <a:gd name="connsiteY27" fmla="*/ 345719 h 1445504"/>
                <a:gd name="connsiteX28" fmla="*/ 2860945 w 2875976"/>
                <a:gd name="connsiteY28" fmla="*/ 370771 h 1445504"/>
                <a:gd name="connsiteX29" fmla="*/ 2840903 w 2875976"/>
                <a:gd name="connsiteY29" fmla="*/ 395823 h 1445504"/>
                <a:gd name="connsiteX30" fmla="*/ 2813346 w 2875976"/>
                <a:gd name="connsiteY30" fmla="*/ 470979 h 1445504"/>
                <a:gd name="connsiteX31" fmla="*/ 2780778 w 2875976"/>
                <a:gd name="connsiteY31" fmla="*/ 571187 h 1445504"/>
                <a:gd name="connsiteX32" fmla="*/ 2738190 w 2875976"/>
                <a:gd name="connsiteY32" fmla="*/ 736531 h 1445504"/>
                <a:gd name="connsiteX33" fmla="*/ 2693096 w 2875976"/>
                <a:gd name="connsiteY33" fmla="*/ 926926 h 1445504"/>
                <a:gd name="connsiteX34" fmla="*/ 2610424 w 2875976"/>
                <a:gd name="connsiteY34" fmla="*/ 1250098 h 1445504"/>
                <a:gd name="connsiteX35" fmla="*/ 2557815 w 2875976"/>
                <a:gd name="connsiteY35" fmla="*/ 1442999 h 1445504"/>
                <a:gd name="connsiteX36" fmla="*/ 2372430 w 2875976"/>
                <a:gd name="connsiteY36" fmla="*/ 1445504 h 1445504"/>
                <a:gd name="connsiteX37" fmla="*/ 2412513 w 2875976"/>
                <a:gd name="connsiteY37" fmla="*/ 1139869 h 1445504"/>
                <a:gd name="connsiteX38" fmla="*/ 2432555 w 2875976"/>
                <a:gd name="connsiteY38" fmla="*/ 997072 h 1445504"/>
                <a:gd name="connsiteX39" fmla="*/ 2462617 w 2875976"/>
                <a:gd name="connsiteY39" fmla="*/ 809182 h 1445504"/>
                <a:gd name="connsiteX40" fmla="*/ 2492680 w 2875976"/>
                <a:gd name="connsiteY40" fmla="*/ 618786 h 1445504"/>
                <a:gd name="connsiteX41" fmla="*/ 2492680 w 2875976"/>
                <a:gd name="connsiteY41" fmla="*/ 465969 h 1445504"/>
                <a:gd name="connsiteX42" fmla="*/ 2485164 w 2875976"/>
                <a:gd name="connsiteY42" fmla="*/ 373276 h 1445504"/>
                <a:gd name="connsiteX43" fmla="*/ 2480154 w 2875976"/>
                <a:gd name="connsiteY43" fmla="*/ 340708 h 1445504"/>
                <a:gd name="connsiteX44" fmla="*/ 2475143 w 2875976"/>
                <a:gd name="connsiteY44" fmla="*/ 318161 h 1445504"/>
                <a:gd name="connsiteX45" fmla="*/ 2467628 w 2875976"/>
                <a:gd name="connsiteY45" fmla="*/ 305635 h 1445504"/>
                <a:gd name="connsiteX46" fmla="*/ 2447586 w 2875976"/>
                <a:gd name="connsiteY46" fmla="*/ 290604 h 1445504"/>
                <a:gd name="connsiteX47" fmla="*/ 2420029 w 2875976"/>
                <a:gd name="connsiteY47" fmla="*/ 278078 h 1445504"/>
                <a:gd name="connsiteX48" fmla="*/ 2379946 w 2875976"/>
                <a:gd name="connsiteY48" fmla="*/ 270562 h 1445504"/>
                <a:gd name="connsiteX49" fmla="*/ 2159487 w 2875976"/>
                <a:gd name="connsiteY49" fmla="*/ 275573 h 1445504"/>
                <a:gd name="connsiteX50" fmla="*/ 1680993 w 2875976"/>
                <a:gd name="connsiteY50" fmla="*/ 295615 h 1445504"/>
                <a:gd name="connsiteX51" fmla="*/ 1538196 w 2875976"/>
                <a:gd name="connsiteY51" fmla="*/ 295615 h 1445504"/>
                <a:gd name="connsiteX52" fmla="*/ 1127343 w 2875976"/>
                <a:gd name="connsiteY52" fmla="*/ 320667 h 144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875976" h="1445504">
                  <a:moveTo>
                    <a:pt x="1127343" y="320667"/>
                  </a:moveTo>
                  <a:lnTo>
                    <a:pt x="816697" y="345719"/>
                  </a:lnTo>
                  <a:lnTo>
                    <a:pt x="688932" y="360750"/>
                  </a:lnTo>
                  <a:lnTo>
                    <a:pt x="32568" y="390812"/>
                  </a:lnTo>
                  <a:lnTo>
                    <a:pt x="0" y="207932"/>
                  </a:lnTo>
                  <a:lnTo>
                    <a:pt x="536114" y="202922"/>
                  </a:lnTo>
                  <a:lnTo>
                    <a:pt x="678911" y="197912"/>
                  </a:lnTo>
                  <a:lnTo>
                    <a:pt x="864296" y="190396"/>
                  </a:lnTo>
                  <a:lnTo>
                    <a:pt x="1149890" y="170354"/>
                  </a:lnTo>
                  <a:lnTo>
                    <a:pt x="1465546" y="145302"/>
                  </a:lnTo>
                  <a:lnTo>
                    <a:pt x="1926503" y="102714"/>
                  </a:lnTo>
                  <a:lnTo>
                    <a:pt x="2079321" y="87682"/>
                  </a:lnTo>
                  <a:lnTo>
                    <a:pt x="2197066" y="67641"/>
                  </a:lnTo>
                  <a:lnTo>
                    <a:pt x="2314810" y="42589"/>
                  </a:lnTo>
                  <a:lnTo>
                    <a:pt x="2364914" y="30063"/>
                  </a:lnTo>
                  <a:lnTo>
                    <a:pt x="2402492" y="20042"/>
                  </a:lnTo>
                  <a:lnTo>
                    <a:pt x="2422534" y="10021"/>
                  </a:lnTo>
                  <a:lnTo>
                    <a:pt x="2447586" y="2506"/>
                  </a:lnTo>
                  <a:lnTo>
                    <a:pt x="2472638" y="0"/>
                  </a:lnTo>
                  <a:lnTo>
                    <a:pt x="2505206" y="10021"/>
                  </a:lnTo>
                  <a:lnTo>
                    <a:pt x="2567836" y="45094"/>
                  </a:lnTo>
                  <a:lnTo>
                    <a:pt x="2645497" y="105219"/>
                  </a:lnTo>
                  <a:lnTo>
                    <a:pt x="2735685" y="187891"/>
                  </a:lnTo>
                  <a:lnTo>
                    <a:pt x="2798315" y="245510"/>
                  </a:lnTo>
                  <a:lnTo>
                    <a:pt x="2833388" y="278078"/>
                  </a:lnTo>
                  <a:lnTo>
                    <a:pt x="2860945" y="305635"/>
                  </a:lnTo>
                  <a:lnTo>
                    <a:pt x="2868461" y="320667"/>
                  </a:lnTo>
                  <a:lnTo>
                    <a:pt x="2875976" y="345719"/>
                  </a:lnTo>
                  <a:lnTo>
                    <a:pt x="2860945" y="370771"/>
                  </a:lnTo>
                  <a:lnTo>
                    <a:pt x="2840903" y="395823"/>
                  </a:lnTo>
                  <a:lnTo>
                    <a:pt x="2813346" y="470979"/>
                  </a:lnTo>
                  <a:lnTo>
                    <a:pt x="2780778" y="571187"/>
                  </a:lnTo>
                  <a:lnTo>
                    <a:pt x="2738190" y="736531"/>
                  </a:lnTo>
                  <a:lnTo>
                    <a:pt x="2693096" y="926926"/>
                  </a:lnTo>
                  <a:lnTo>
                    <a:pt x="2610424" y="1250098"/>
                  </a:lnTo>
                  <a:lnTo>
                    <a:pt x="2557815" y="1442999"/>
                  </a:lnTo>
                  <a:lnTo>
                    <a:pt x="2372430" y="1445504"/>
                  </a:lnTo>
                  <a:lnTo>
                    <a:pt x="2412513" y="1139869"/>
                  </a:lnTo>
                  <a:lnTo>
                    <a:pt x="2432555" y="997072"/>
                  </a:lnTo>
                  <a:lnTo>
                    <a:pt x="2462617" y="809182"/>
                  </a:lnTo>
                  <a:lnTo>
                    <a:pt x="2492680" y="618786"/>
                  </a:lnTo>
                  <a:lnTo>
                    <a:pt x="2492680" y="465969"/>
                  </a:lnTo>
                  <a:lnTo>
                    <a:pt x="2485164" y="373276"/>
                  </a:lnTo>
                  <a:lnTo>
                    <a:pt x="2480154" y="340708"/>
                  </a:lnTo>
                  <a:lnTo>
                    <a:pt x="2475143" y="318161"/>
                  </a:lnTo>
                  <a:lnTo>
                    <a:pt x="2467628" y="305635"/>
                  </a:lnTo>
                  <a:lnTo>
                    <a:pt x="2447586" y="290604"/>
                  </a:lnTo>
                  <a:lnTo>
                    <a:pt x="2420029" y="278078"/>
                  </a:lnTo>
                  <a:lnTo>
                    <a:pt x="2379946" y="270562"/>
                  </a:lnTo>
                  <a:lnTo>
                    <a:pt x="2159487" y="275573"/>
                  </a:lnTo>
                  <a:lnTo>
                    <a:pt x="1680993" y="295615"/>
                  </a:lnTo>
                  <a:lnTo>
                    <a:pt x="1538196" y="295615"/>
                  </a:lnTo>
                  <a:lnTo>
                    <a:pt x="1127343" y="32066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3">
              <a:extLst>
                <a:ext uri="{FF2B5EF4-FFF2-40B4-BE49-F238E27FC236}">
                  <a16:creationId xmlns:a16="http://schemas.microsoft.com/office/drawing/2014/main" id="{47AFAE9F-96F7-4136-A781-7D92EDAAA917}"/>
                </a:ext>
              </a:extLst>
            </p:cNvPr>
            <p:cNvSpPr/>
            <p:nvPr/>
          </p:nvSpPr>
          <p:spPr>
            <a:xfrm>
              <a:off x="5391150" y="4443414"/>
              <a:ext cx="342900" cy="1184275"/>
            </a:xfrm>
            <a:custGeom>
              <a:avLst/>
              <a:gdLst>
                <a:gd name="connsiteX0" fmla="*/ 100013 w 342900"/>
                <a:gd name="connsiteY0" fmla="*/ 700087 h 1183481"/>
                <a:gd name="connsiteX1" fmla="*/ 71438 w 342900"/>
                <a:gd name="connsiteY1" fmla="*/ 200025 h 1183481"/>
                <a:gd name="connsiteX2" fmla="*/ 0 w 342900"/>
                <a:gd name="connsiteY2" fmla="*/ 19050 h 1183481"/>
                <a:gd name="connsiteX3" fmla="*/ 164306 w 342900"/>
                <a:gd name="connsiteY3" fmla="*/ 0 h 1183481"/>
                <a:gd name="connsiteX4" fmla="*/ 261938 w 342900"/>
                <a:gd name="connsiteY4" fmla="*/ 126206 h 1183481"/>
                <a:gd name="connsiteX5" fmla="*/ 290513 w 342900"/>
                <a:gd name="connsiteY5" fmla="*/ 161925 h 1183481"/>
                <a:gd name="connsiteX6" fmla="*/ 321469 w 342900"/>
                <a:gd name="connsiteY6" fmla="*/ 202406 h 1183481"/>
                <a:gd name="connsiteX7" fmla="*/ 333375 w 342900"/>
                <a:gd name="connsiteY7" fmla="*/ 228600 h 1183481"/>
                <a:gd name="connsiteX8" fmla="*/ 340519 w 342900"/>
                <a:gd name="connsiteY8" fmla="*/ 247650 h 1183481"/>
                <a:gd name="connsiteX9" fmla="*/ 342900 w 342900"/>
                <a:gd name="connsiteY9" fmla="*/ 269081 h 1183481"/>
                <a:gd name="connsiteX10" fmla="*/ 323850 w 342900"/>
                <a:gd name="connsiteY10" fmla="*/ 416718 h 1183481"/>
                <a:gd name="connsiteX11" fmla="*/ 307181 w 342900"/>
                <a:gd name="connsiteY11" fmla="*/ 635793 h 1183481"/>
                <a:gd name="connsiteX12" fmla="*/ 300038 w 342900"/>
                <a:gd name="connsiteY12" fmla="*/ 809625 h 1183481"/>
                <a:gd name="connsiteX13" fmla="*/ 297656 w 342900"/>
                <a:gd name="connsiteY13" fmla="*/ 978693 h 1183481"/>
                <a:gd name="connsiteX14" fmla="*/ 297656 w 342900"/>
                <a:gd name="connsiteY14" fmla="*/ 1166812 h 1183481"/>
                <a:gd name="connsiteX15" fmla="*/ 150019 w 342900"/>
                <a:gd name="connsiteY15" fmla="*/ 1183481 h 1183481"/>
                <a:gd name="connsiteX16" fmla="*/ 123825 w 342900"/>
                <a:gd name="connsiteY16" fmla="*/ 1012031 h 1183481"/>
                <a:gd name="connsiteX17" fmla="*/ 116681 w 342900"/>
                <a:gd name="connsiteY17" fmla="*/ 928687 h 1183481"/>
                <a:gd name="connsiteX18" fmla="*/ 100013 w 342900"/>
                <a:gd name="connsiteY18" fmla="*/ 700087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1183481">
                  <a:moveTo>
                    <a:pt x="100013" y="700087"/>
                  </a:moveTo>
                  <a:lnTo>
                    <a:pt x="71438" y="200025"/>
                  </a:lnTo>
                  <a:lnTo>
                    <a:pt x="0" y="19050"/>
                  </a:lnTo>
                  <a:lnTo>
                    <a:pt x="164306" y="0"/>
                  </a:lnTo>
                  <a:lnTo>
                    <a:pt x="261938" y="126206"/>
                  </a:lnTo>
                  <a:lnTo>
                    <a:pt x="290513" y="161925"/>
                  </a:lnTo>
                  <a:lnTo>
                    <a:pt x="321469" y="202406"/>
                  </a:lnTo>
                  <a:lnTo>
                    <a:pt x="333375" y="228600"/>
                  </a:lnTo>
                  <a:lnTo>
                    <a:pt x="340519" y="247650"/>
                  </a:lnTo>
                  <a:lnTo>
                    <a:pt x="342900" y="269081"/>
                  </a:lnTo>
                  <a:lnTo>
                    <a:pt x="323850" y="416718"/>
                  </a:lnTo>
                  <a:lnTo>
                    <a:pt x="307181" y="635793"/>
                  </a:lnTo>
                  <a:lnTo>
                    <a:pt x="300038" y="809625"/>
                  </a:lnTo>
                  <a:lnTo>
                    <a:pt x="297656" y="978693"/>
                  </a:lnTo>
                  <a:lnTo>
                    <a:pt x="297656" y="1166812"/>
                  </a:lnTo>
                  <a:lnTo>
                    <a:pt x="150019" y="1183481"/>
                  </a:lnTo>
                  <a:lnTo>
                    <a:pt x="123825" y="1012031"/>
                  </a:lnTo>
                  <a:lnTo>
                    <a:pt x="116681" y="928687"/>
                  </a:lnTo>
                  <a:lnTo>
                    <a:pt x="100013" y="70008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8">
              <a:extLst>
                <a:ext uri="{FF2B5EF4-FFF2-40B4-BE49-F238E27FC236}">
                  <a16:creationId xmlns:a16="http://schemas.microsoft.com/office/drawing/2014/main" id="{4CE0788E-25B6-4EF4-A796-6FBF770E87E4}"/>
                </a:ext>
              </a:extLst>
            </p:cNvPr>
            <p:cNvSpPr/>
            <p:nvPr/>
          </p:nvSpPr>
          <p:spPr>
            <a:xfrm>
              <a:off x="6248400" y="4410075"/>
              <a:ext cx="319088" cy="1181100"/>
            </a:xfrm>
            <a:custGeom>
              <a:avLst/>
              <a:gdLst>
                <a:gd name="connsiteX0" fmla="*/ 57150 w 319088"/>
                <a:gd name="connsiteY0" fmla="*/ 750094 h 1181100"/>
                <a:gd name="connsiteX1" fmla="*/ 66675 w 319088"/>
                <a:gd name="connsiteY1" fmla="*/ 359569 h 1181100"/>
                <a:gd name="connsiteX2" fmla="*/ 59531 w 319088"/>
                <a:gd name="connsiteY2" fmla="*/ 216694 h 1181100"/>
                <a:gd name="connsiteX3" fmla="*/ 54769 w 319088"/>
                <a:gd name="connsiteY3" fmla="*/ 180975 h 1181100"/>
                <a:gd name="connsiteX4" fmla="*/ 42863 w 319088"/>
                <a:gd name="connsiteY4" fmla="*/ 119063 h 1181100"/>
                <a:gd name="connsiteX5" fmla="*/ 0 w 319088"/>
                <a:gd name="connsiteY5" fmla="*/ 0 h 1181100"/>
                <a:gd name="connsiteX6" fmla="*/ 171450 w 319088"/>
                <a:gd name="connsiteY6" fmla="*/ 2381 h 1181100"/>
                <a:gd name="connsiteX7" fmla="*/ 273844 w 319088"/>
                <a:gd name="connsiteY7" fmla="*/ 78581 h 1181100"/>
                <a:gd name="connsiteX8" fmla="*/ 295275 w 319088"/>
                <a:gd name="connsiteY8" fmla="*/ 97631 h 1181100"/>
                <a:gd name="connsiteX9" fmla="*/ 309563 w 319088"/>
                <a:gd name="connsiteY9" fmla="*/ 114300 h 1181100"/>
                <a:gd name="connsiteX10" fmla="*/ 316706 w 319088"/>
                <a:gd name="connsiteY10" fmla="*/ 140494 h 1181100"/>
                <a:gd name="connsiteX11" fmla="*/ 319088 w 319088"/>
                <a:gd name="connsiteY11" fmla="*/ 185738 h 1181100"/>
                <a:gd name="connsiteX12" fmla="*/ 311944 w 319088"/>
                <a:gd name="connsiteY12" fmla="*/ 269081 h 1181100"/>
                <a:gd name="connsiteX13" fmla="*/ 276225 w 319088"/>
                <a:gd name="connsiteY13" fmla="*/ 538163 h 1181100"/>
                <a:gd name="connsiteX14" fmla="*/ 257175 w 319088"/>
                <a:gd name="connsiteY14" fmla="*/ 764381 h 1181100"/>
                <a:gd name="connsiteX15" fmla="*/ 211931 w 319088"/>
                <a:gd name="connsiteY15" fmla="*/ 1176338 h 1181100"/>
                <a:gd name="connsiteX16" fmla="*/ 54769 w 319088"/>
                <a:gd name="connsiteY16" fmla="*/ 1181100 h 1181100"/>
                <a:gd name="connsiteX17" fmla="*/ 40481 w 319088"/>
                <a:gd name="connsiteY17" fmla="*/ 1064419 h 1181100"/>
                <a:gd name="connsiteX18" fmla="*/ 42863 w 319088"/>
                <a:gd name="connsiteY18" fmla="*/ 900113 h 1181100"/>
                <a:gd name="connsiteX19" fmla="*/ 57150 w 319088"/>
                <a:gd name="connsiteY19" fmla="*/ 75009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9088" h="1181100">
                  <a:moveTo>
                    <a:pt x="57150" y="750094"/>
                  </a:moveTo>
                  <a:lnTo>
                    <a:pt x="66675" y="359569"/>
                  </a:lnTo>
                  <a:lnTo>
                    <a:pt x="59531" y="216694"/>
                  </a:lnTo>
                  <a:lnTo>
                    <a:pt x="54769" y="180975"/>
                  </a:lnTo>
                  <a:lnTo>
                    <a:pt x="42863" y="119063"/>
                  </a:lnTo>
                  <a:lnTo>
                    <a:pt x="0" y="0"/>
                  </a:lnTo>
                  <a:lnTo>
                    <a:pt x="171450" y="2381"/>
                  </a:lnTo>
                  <a:lnTo>
                    <a:pt x="273844" y="78581"/>
                  </a:lnTo>
                  <a:lnTo>
                    <a:pt x="295275" y="97631"/>
                  </a:lnTo>
                  <a:lnTo>
                    <a:pt x="309563" y="114300"/>
                  </a:lnTo>
                  <a:lnTo>
                    <a:pt x="316706" y="140494"/>
                  </a:lnTo>
                  <a:lnTo>
                    <a:pt x="319088" y="185738"/>
                  </a:lnTo>
                  <a:lnTo>
                    <a:pt x="311944" y="269081"/>
                  </a:lnTo>
                  <a:lnTo>
                    <a:pt x="276225" y="538163"/>
                  </a:lnTo>
                  <a:lnTo>
                    <a:pt x="257175" y="764381"/>
                  </a:lnTo>
                  <a:lnTo>
                    <a:pt x="211931" y="1176338"/>
                  </a:lnTo>
                  <a:lnTo>
                    <a:pt x="54769" y="1181100"/>
                  </a:lnTo>
                  <a:lnTo>
                    <a:pt x="40481" y="1064419"/>
                  </a:lnTo>
                  <a:lnTo>
                    <a:pt x="42863" y="900113"/>
                  </a:lnTo>
                  <a:lnTo>
                    <a:pt x="57150" y="7500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35CD7928-99DB-4326-9214-947357DCF483}"/>
                </a:ext>
              </a:extLst>
            </p:cNvPr>
            <p:cNvSpPr/>
            <p:nvPr/>
          </p:nvSpPr>
          <p:spPr>
            <a:xfrm>
              <a:off x="3752851" y="5467350"/>
              <a:ext cx="4506913" cy="484188"/>
            </a:xfrm>
            <a:custGeom>
              <a:avLst/>
              <a:gdLst>
                <a:gd name="connsiteX0" fmla="*/ 2068830 w 4507230"/>
                <a:gd name="connsiteY0" fmla="*/ 247650 h 483870"/>
                <a:gd name="connsiteX1" fmla="*/ 1649730 w 4507230"/>
                <a:gd name="connsiteY1" fmla="*/ 270510 h 483870"/>
                <a:gd name="connsiteX2" fmla="*/ 1386840 w 4507230"/>
                <a:gd name="connsiteY2" fmla="*/ 293370 h 483870"/>
                <a:gd name="connsiteX3" fmla="*/ 1158240 w 4507230"/>
                <a:gd name="connsiteY3" fmla="*/ 320040 h 483870"/>
                <a:gd name="connsiteX4" fmla="*/ 960120 w 4507230"/>
                <a:gd name="connsiteY4" fmla="*/ 346710 h 483870"/>
                <a:gd name="connsiteX5" fmla="*/ 720090 w 4507230"/>
                <a:gd name="connsiteY5" fmla="*/ 396240 h 483870"/>
                <a:gd name="connsiteX6" fmla="*/ 529590 w 4507230"/>
                <a:gd name="connsiteY6" fmla="*/ 449580 h 483870"/>
                <a:gd name="connsiteX7" fmla="*/ 384810 w 4507230"/>
                <a:gd name="connsiteY7" fmla="*/ 483870 h 483870"/>
                <a:gd name="connsiteX8" fmla="*/ 365760 w 4507230"/>
                <a:gd name="connsiteY8" fmla="*/ 483870 h 483870"/>
                <a:gd name="connsiteX9" fmla="*/ 323850 w 4507230"/>
                <a:gd name="connsiteY9" fmla="*/ 468630 h 483870"/>
                <a:gd name="connsiteX10" fmla="*/ 259080 w 4507230"/>
                <a:gd name="connsiteY10" fmla="*/ 422910 h 483870"/>
                <a:gd name="connsiteX11" fmla="*/ 190500 w 4507230"/>
                <a:gd name="connsiteY11" fmla="*/ 373380 h 483870"/>
                <a:gd name="connsiteX12" fmla="*/ 137160 w 4507230"/>
                <a:gd name="connsiteY12" fmla="*/ 320040 h 483870"/>
                <a:gd name="connsiteX13" fmla="*/ 91440 w 4507230"/>
                <a:gd name="connsiteY13" fmla="*/ 262890 h 483870"/>
                <a:gd name="connsiteX14" fmla="*/ 49530 w 4507230"/>
                <a:gd name="connsiteY14" fmla="*/ 209550 h 483870"/>
                <a:gd name="connsiteX15" fmla="*/ 11430 w 4507230"/>
                <a:gd name="connsiteY15" fmla="*/ 156210 h 483870"/>
                <a:gd name="connsiteX16" fmla="*/ 0 w 4507230"/>
                <a:gd name="connsiteY16" fmla="*/ 129540 h 483870"/>
                <a:gd name="connsiteX17" fmla="*/ 0 w 4507230"/>
                <a:gd name="connsiteY17" fmla="*/ 110490 h 483870"/>
                <a:gd name="connsiteX18" fmla="*/ 0 w 4507230"/>
                <a:gd name="connsiteY18" fmla="*/ 99060 h 483870"/>
                <a:gd name="connsiteX19" fmla="*/ 7620 w 4507230"/>
                <a:gd name="connsiteY19" fmla="*/ 91440 h 483870"/>
                <a:gd name="connsiteX20" fmla="*/ 26670 w 4507230"/>
                <a:gd name="connsiteY20" fmla="*/ 91440 h 483870"/>
                <a:gd name="connsiteX21" fmla="*/ 49530 w 4507230"/>
                <a:gd name="connsiteY21" fmla="*/ 102870 h 483870"/>
                <a:gd name="connsiteX22" fmla="*/ 106680 w 4507230"/>
                <a:gd name="connsiteY22" fmla="*/ 140970 h 483870"/>
                <a:gd name="connsiteX23" fmla="*/ 160020 w 4507230"/>
                <a:gd name="connsiteY23" fmla="*/ 175260 h 483870"/>
                <a:gd name="connsiteX24" fmla="*/ 213360 w 4507230"/>
                <a:gd name="connsiteY24" fmla="*/ 198120 h 483870"/>
                <a:gd name="connsiteX25" fmla="*/ 297180 w 4507230"/>
                <a:gd name="connsiteY25" fmla="*/ 220980 h 483870"/>
                <a:gd name="connsiteX26" fmla="*/ 373380 w 4507230"/>
                <a:gd name="connsiteY26" fmla="*/ 228600 h 483870"/>
                <a:gd name="connsiteX27" fmla="*/ 468630 w 4507230"/>
                <a:gd name="connsiteY27" fmla="*/ 220980 h 483870"/>
                <a:gd name="connsiteX28" fmla="*/ 621030 w 4507230"/>
                <a:gd name="connsiteY28" fmla="*/ 194310 h 483870"/>
                <a:gd name="connsiteX29" fmla="*/ 857250 w 4507230"/>
                <a:gd name="connsiteY29" fmla="*/ 160020 h 483870"/>
                <a:gd name="connsiteX30" fmla="*/ 1078230 w 4507230"/>
                <a:gd name="connsiteY30" fmla="*/ 125730 h 483870"/>
                <a:gd name="connsiteX31" fmla="*/ 1287780 w 4507230"/>
                <a:gd name="connsiteY31" fmla="*/ 106680 h 483870"/>
                <a:gd name="connsiteX32" fmla="*/ 1783080 w 4507230"/>
                <a:gd name="connsiteY32" fmla="*/ 83820 h 483870"/>
                <a:gd name="connsiteX33" fmla="*/ 1924050 w 4507230"/>
                <a:gd name="connsiteY33" fmla="*/ 60960 h 483870"/>
                <a:gd name="connsiteX34" fmla="*/ 2240280 w 4507230"/>
                <a:gd name="connsiteY34" fmla="*/ 57150 h 483870"/>
                <a:gd name="connsiteX35" fmla="*/ 2548890 w 4507230"/>
                <a:gd name="connsiteY35" fmla="*/ 38100 h 483870"/>
                <a:gd name="connsiteX36" fmla="*/ 2708910 w 4507230"/>
                <a:gd name="connsiteY36" fmla="*/ 38100 h 483870"/>
                <a:gd name="connsiteX37" fmla="*/ 3402330 w 4507230"/>
                <a:gd name="connsiteY37" fmla="*/ 38100 h 483870"/>
                <a:gd name="connsiteX38" fmla="*/ 3581400 w 4507230"/>
                <a:gd name="connsiteY38" fmla="*/ 38100 h 483870"/>
                <a:gd name="connsiteX39" fmla="*/ 3950970 w 4507230"/>
                <a:gd name="connsiteY39" fmla="*/ 38100 h 483870"/>
                <a:gd name="connsiteX40" fmla="*/ 4000500 w 4507230"/>
                <a:gd name="connsiteY40" fmla="*/ 22860 h 483870"/>
                <a:gd name="connsiteX41" fmla="*/ 4110990 w 4507230"/>
                <a:gd name="connsiteY41" fmla="*/ 0 h 483870"/>
                <a:gd name="connsiteX42" fmla="*/ 4133850 w 4507230"/>
                <a:gd name="connsiteY42" fmla="*/ 0 h 483870"/>
                <a:gd name="connsiteX43" fmla="*/ 4187190 w 4507230"/>
                <a:gd name="connsiteY43" fmla="*/ 22860 h 483870"/>
                <a:gd name="connsiteX44" fmla="*/ 4263390 w 4507230"/>
                <a:gd name="connsiteY44" fmla="*/ 68580 h 483870"/>
                <a:gd name="connsiteX45" fmla="*/ 4366260 w 4507230"/>
                <a:gd name="connsiteY45" fmla="*/ 137160 h 483870"/>
                <a:gd name="connsiteX46" fmla="*/ 4442460 w 4507230"/>
                <a:gd name="connsiteY46" fmla="*/ 205740 h 483870"/>
                <a:gd name="connsiteX47" fmla="*/ 4480560 w 4507230"/>
                <a:gd name="connsiteY47" fmla="*/ 243840 h 483870"/>
                <a:gd name="connsiteX48" fmla="*/ 4495800 w 4507230"/>
                <a:gd name="connsiteY48" fmla="*/ 262890 h 483870"/>
                <a:gd name="connsiteX49" fmla="*/ 4507230 w 4507230"/>
                <a:gd name="connsiteY49" fmla="*/ 289560 h 483870"/>
                <a:gd name="connsiteX50" fmla="*/ 4507230 w 4507230"/>
                <a:gd name="connsiteY50" fmla="*/ 335280 h 483870"/>
                <a:gd name="connsiteX51" fmla="*/ 4491990 w 4507230"/>
                <a:gd name="connsiteY51" fmla="*/ 358140 h 483870"/>
                <a:gd name="connsiteX52" fmla="*/ 4442460 w 4507230"/>
                <a:gd name="connsiteY52" fmla="*/ 384810 h 483870"/>
                <a:gd name="connsiteX53" fmla="*/ 4411980 w 4507230"/>
                <a:gd name="connsiteY53" fmla="*/ 392430 h 483870"/>
                <a:gd name="connsiteX54" fmla="*/ 4236720 w 4507230"/>
                <a:gd name="connsiteY54" fmla="*/ 350520 h 483870"/>
                <a:gd name="connsiteX55" fmla="*/ 3996690 w 4507230"/>
                <a:gd name="connsiteY55" fmla="*/ 300990 h 483870"/>
                <a:gd name="connsiteX56" fmla="*/ 3653790 w 4507230"/>
                <a:gd name="connsiteY56" fmla="*/ 259080 h 483870"/>
                <a:gd name="connsiteX57" fmla="*/ 3188970 w 4507230"/>
                <a:gd name="connsiteY57" fmla="*/ 240030 h 483870"/>
                <a:gd name="connsiteX58" fmla="*/ 2583180 w 4507230"/>
                <a:gd name="connsiteY58" fmla="*/ 240030 h 483870"/>
                <a:gd name="connsiteX59" fmla="*/ 2068830 w 4507230"/>
                <a:gd name="connsiteY59" fmla="*/ 247650 h 483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507230" h="483870">
                  <a:moveTo>
                    <a:pt x="2068830" y="247650"/>
                  </a:moveTo>
                  <a:lnTo>
                    <a:pt x="1649730" y="270510"/>
                  </a:lnTo>
                  <a:lnTo>
                    <a:pt x="1386840" y="293370"/>
                  </a:lnTo>
                  <a:lnTo>
                    <a:pt x="1158240" y="320040"/>
                  </a:lnTo>
                  <a:lnTo>
                    <a:pt x="960120" y="346710"/>
                  </a:lnTo>
                  <a:lnTo>
                    <a:pt x="720090" y="396240"/>
                  </a:lnTo>
                  <a:lnTo>
                    <a:pt x="529590" y="449580"/>
                  </a:lnTo>
                  <a:lnTo>
                    <a:pt x="384810" y="483870"/>
                  </a:lnTo>
                  <a:lnTo>
                    <a:pt x="365760" y="483870"/>
                  </a:lnTo>
                  <a:lnTo>
                    <a:pt x="323850" y="468630"/>
                  </a:lnTo>
                  <a:lnTo>
                    <a:pt x="259080" y="422910"/>
                  </a:lnTo>
                  <a:lnTo>
                    <a:pt x="190500" y="373380"/>
                  </a:lnTo>
                  <a:lnTo>
                    <a:pt x="137160" y="320040"/>
                  </a:lnTo>
                  <a:lnTo>
                    <a:pt x="91440" y="262890"/>
                  </a:lnTo>
                  <a:lnTo>
                    <a:pt x="49530" y="209550"/>
                  </a:lnTo>
                  <a:lnTo>
                    <a:pt x="11430" y="156210"/>
                  </a:lnTo>
                  <a:lnTo>
                    <a:pt x="0" y="129540"/>
                  </a:lnTo>
                  <a:lnTo>
                    <a:pt x="0" y="110490"/>
                  </a:lnTo>
                  <a:lnTo>
                    <a:pt x="0" y="99060"/>
                  </a:lnTo>
                  <a:lnTo>
                    <a:pt x="7620" y="91440"/>
                  </a:lnTo>
                  <a:lnTo>
                    <a:pt x="26670" y="91440"/>
                  </a:lnTo>
                  <a:lnTo>
                    <a:pt x="49530" y="102870"/>
                  </a:lnTo>
                  <a:lnTo>
                    <a:pt x="106680" y="140970"/>
                  </a:lnTo>
                  <a:lnTo>
                    <a:pt x="160020" y="175260"/>
                  </a:lnTo>
                  <a:lnTo>
                    <a:pt x="213360" y="198120"/>
                  </a:lnTo>
                  <a:lnTo>
                    <a:pt x="297180" y="220980"/>
                  </a:lnTo>
                  <a:lnTo>
                    <a:pt x="373380" y="228600"/>
                  </a:lnTo>
                  <a:lnTo>
                    <a:pt x="468630" y="220980"/>
                  </a:lnTo>
                  <a:lnTo>
                    <a:pt x="621030" y="194310"/>
                  </a:lnTo>
                  <a:lnTo>
                    <a:pt x="857250" y="160020"/>
                  </a:lnTo>
                  <a:lnTo>
                    <a:pt x="1078230" y="125730"/>
                  </a:lnTo>
                  <a:lnTo>
                    <a:pt x="1287780" y="106680"/>
                  </a:lnTo>
                  <a:lnTo>
                    <a:pt x="1783080" y="83820"/>
                  </a:lnTo>
                  <a:lnTo>
                    <a:pt x="1924050" y="60960"/>
                  </a:lnTo>
                  <a:lnTo>
                    <a:pt x="2240280" y="57150"/>
                  </a:lnTo>
                  <a:lnTo>
                    <a:pt x="2548890" y="38100"/>
                  </a:lnTo>
                  <a:lnTo>
                    <a:pt x="2708910" y="38100"/>
                  </a:lnTo>
                  <a:lnTo>
                    <a:pt x="3402330" y="38100"/>
                  </a:lnTo>
                  <a:lnTo>
                    <a:pt x="3581400" y="38100"/>
                  </a:lnTo>
                  <a:lnTo>
                    <a:pt x="3950970" y="38100"/>
                  </a:lnTo>
                  <a:lnTo>
                    <a:pt x="4000500" y="22860"/>
                  </a:lnTo>
                  <a:lnTo>
                    <a:pt x="4110990" y="0"/>
                  </a:lnTo>
                  <a:lnTo>
                    <a:pt x="4133850" y="0"/>
                  </a:lnTo>
                  <a:lnTo>
                    <a:pt x="4187190" y="22860"/>
                  </a:lnTo>
                  <a:lnTo>
                    <a:pt x="4263390" y="68580"/>
                  </a:lnTo>
                  <a:lnTo>
                    <a:pt x="4366260" y="137160"/>
                  </a:lnTo>
                  <a:lnTo>
                    <a:pt x="4442460" y="205740"/>
                  </a:lnTo>
                  <a:lnTo>
                    <a:pt x="4480560" y="243840"/>
                  </a:lnTo>
                  <a:lnTo>
                    <a:pt x="4495800" y="262890"/>
                  </a:lnTo>
                  <a:lnTo>
                    <a:pt x="4507230" y="289560"/>
                  </a:lnTo>
                  <a:lnTo>
                    <a:pt x="4507230" y="335280"/>
                  </a:lnTo>
                  <a:lnTo>
                    <a:pt x="4491990" y="358140"/>
                  </a:lnTo>
                  <a:lnTo>
                    <a:pt x="4442460" y="384810"/>
                  </a:lnTo>
                  <a:lnTo>
                    <a:pt x="4411980" y="392430"/>
                  </a:lnTo>
                  <a:lnTo>
                    <a:pt x="4236720" y="350520"/>
                  </a:lnTo>
                  <a:lnTo>
                    <a:pt x="3996690" y="300990"/>
                  </a:lnTo>
                  <a:lnTo>
                    <a:pt x="3653790" y="259080"/>
                  </a:lnTo>
                  <a:lnTo>
                    <a:pt x="3188970" y="240030"/>
                  </a:lnTo>
                  <a:lnTo>
                    <a:pt x="2583180" y="240030"/>
                  </a:lnTo>
                  <a:lnTo>
                    <a:pt x="2068830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54195687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96BCDBF-96B5-454B-AB43-829AFC04D109}"/>
              </a:ext>
            </a:extLst>
          </p:cNvPr>
          <p:cNvSpPr/>
          <p:nvPr/>
        </p:nvSpPr>
        <p:spPr>
          <a:xfrm rot="16200000">
            <a:off x="2449514" y="3659189"/>
            <a:ext cx="3228975" cy="346075"/>
          </a:xfrm>
          <a:custGeom>
            <a:avLst/>
            <a:gdLst>
              <a:gd name="connsiteX0" fmla="*/ 1781230 w 3229471"/>
              <a:gd name="connsiteY0" fmla="*/ 346203 h 346203"/>
              <a:gd name="connsiteX1" fmla="*/ 1400671 w 3229471"/>
              <a:gd name="connsiteY1" fmla="*/ 343561 h 346203"/>
              <a:gd name="connsiteX2" fmla="*/ 1234176 w 3229471"/>
              <a:gd name="connsiteY2" fmla="*/ 343561 h 346203"/>
              <a:gd name="connsiteX3" fmla="*/ 483628 w 3229471"/>
              <a:gd name="connsiteY3" fmla="*/ 343561 h 346203"/>
              <a:gd name="connsiteX4" fmla="*/ 319776 w 3229471"/>
              <a:gd name="connsiteY4" fmla="*/ 346203 h 346203"/>
              <a:gd name="connsiteX5" fmla="*/ 221993 w 3229471"/>
              <a:gd name="connsiteY5" fmla="*/ 322418 h 346203"/>
              <a:gd name="connsiteX6" fmla="*/ 150638 w 3229471"/>
              <a:gd name="connsiteY6" fmla="*/ 298633 h 346203"/>
              <a:gd name="connsiteX7" fmla="*/ 81926 w 3229471"/>
              <a:gd name="connsiteY7" fmla="*/ 269563 h 346203"/>
              <a:gd name="connsiteX8" fmla="*/ 47570 w 3229471"/>
              <a:gd name="connsiteY8" fmla="*/ 251064 h 346203"/>
              <a:gd name="connsiteX9" fmla="*/ 26428 w 3229471"/>
              <a:gd name="connsiteY9" fmla="*/ 229921 h 346203"/>
              <a:gd name="connsiteX10" fmla="*/ 7928 w 3229471"/>
              <a:gd name="connsiteY10" fmla="*/ 203494 h 346203"/>
              <a:gd name="connsiteX11" fmla="*/ 0 w 3229471"/>
              <a:gd name="connsiteY11" fmla="*/ 171780 h 346203"/>
              <a:gd name="connsiteX12" fmla="*/ 7928 w 3229471"/>
              <a:gd name="connsiteY12" fmla="*/ 137424 h 346203"/>
              <a:gd name="connsiteX13" fmla="*/ 31713 w 3229471"/>
              <a:gd name="connsiteY13" fmla="*/ 108354 h 346203"/>
              <a:gd name="connsiteX14" fmla="*/ 73998 w 3229471"/>
              <a:gd name="connsiteY14" fmla="*/ 81926 h 346203"/>
              <a:gd name="connsiteX15" fmla="*/ 113639 w 3229471"/>
              <a:gd name="connsiteY15" fmla="*/ 66069 h 346203"/>
              <a:gd name="connsiteX16" fmla="*/ 200851 w 3229471"/>
              <a:gd name="connsiteY16" fmla="*/ 50213 h 346203"/>
              <a:gd name="connsiteX17" fmla="*/ 441343 w 3229471"/>
              <a:gd name="connsiteY17" fmla="*/ 52855 h 346203"/>
              <a:gd name="connsiteX18" fmla="*/ 721478 w 3229471"/>
              <a:gd name="connsiteY18" fmla="*/ 68712 h 346203"/>
              <a:gd name="connsiteX19" fmla="*/ 1445598 w 3229471"/>
              <a:gd name="connsiteY19" fmla="*/ 100425 h 346203"/>
              <a:gd name="connsiteX20" fmla="*/ 2101006 w 3229471"/>
              <a:gd name="connsiteY20" fmla="*/ 113639 h 346203"/>
              <a:gd name="connsiteX21" fmla="*/ 2637489 w 3229471"/>
              <a:gd name="connsiteY21" fmla="*/ 121568 h 346203"/>
              <a:gd name="connsiteX22" fmla="*/ 2973121 w 3229471"/>
              <a:gd name="connsiteY22" fmla="*/ 121568 h 346203"/>
              <a:gd name="connsiteX23" fmla="*/ 3020691 w 3229471"/>
              <a:gd name="connsiteY23" fmla="*/ 113639 h 346203"/>
              <a:gd name="connsiteX24" fmla="*/ 3068261 w 3229471"/>
              <a:gd name="connsiteY24" fmla="*/ 97783 h 346203"/>
              <a:gd name="connsiteX25" fmla="*/ 3118474 w 3229471"/>
              <a:gd name="connsiteY25" fmla="*/ 68712 h 346203"/>
              <a:gd name="connsiteX26" fmla="*/ 3163401 w 3229471"/>
              <a:gd name="connsiteY26" fmla="*/ 31713 h 346203"/>
              <a:gd name="connsiteX27" fmla="*/ 3184543 w 3229471"/>
              <a:gd name="connsiteY27" fmla="*/ 10571 h 346203"/>
              <a:gd name="connsiteX28" fmla="*/ 3203043 w 3229471"/>
              <a:gd name="connsiteY28" fmla="*/ 0 h 346203"/>
              <a:gd name="connsiteX29" fmla="*/ 3218899 w 3229471"/>
              <a:gd name="connsiteY29" fmla="*/ 0 h 346203"/>
              <a:gd name="connsiteX30" fmla="*/ 3224185 w 3229471"/>
              <a:gd name="connsiteY30" fmla="*/ 5285 h 346203"/>
              <a:gd name="connsiteX31" fmla="*/ 3229471 w 3229471"/>
              <a:gd name="connsiteY31" fmla="*/ 18499 h 346203"/>
              <a:gd name="connsiteX32" fmla="*/ 3224185 w 3229471"/>
              <a:gd name="connsiteY32" fmla="*/ 44927 h 346203"/>
              <a:gd name="connsiteX33" fmla="*/ 3205686 w 3229471"/>
              <a:gd name="connsiteY33" fmla="*/ 126853 h 346203"/>
              <a:gd name="connsiteX34" fmla="*/ 3163401 w 3229471"/>
              <a:gd name="connsiteY34" fmla="*/ 251064 h 346203"/>
              <a:gd name="connsiteX35" fmla="*/ 3129045 w 3229471"/>
              <a:gd name="connsiteY35" fmla="*/ 330347 h 346203"/>
              <a:gd name="connsiteX36" fmla="*/ 2967836 w 3229471"/>
              <a:gd name="connsiteY36" fmla="*/ 340918 h 346203"/>
              <a:gd name="connsiteX37" fmla="*/ 2219931 w 3229471"/>
              <a:gd name="connsiteY37" fmla="*/ 346203 h 346203"/>
              <a:gd name="connsiteX38" fmla="*/ 2040222 w 3229471"/>
              <a:gd name="connsiteY38" fmla="*/ 346203 h 346203"/>
              <a:gd name="connsiteX39" fmla="*/ 1781230 w 3229471"/>
              <a:gd name="connsiteY39" fmla="*/ 346203 h 346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229471" h="346203">
                <a:moveTo>
                  <a:pt x="1781230" y="346203"/>
                </a:moveTo>
                <a:lnTo>
                  <a:pt x="1400671" y="343561"/>
                </a:lnTo>
                <a:lnTo>
                  <a:pt x="1234176" y="343561"/>
                </a:lnTo>
                <a:lnTo>
                  <a:pt x="483628" y="343561"/>
                </a:lnTo>
                <a:lnTo>
                  <a:pt x="319776" y="346203"/>
                </a:lnTo>
                <a:lnTo>
                  <a:pt x="221993" y="322418"/>
                </a:lnTo>
                <a:lnTo>
                  <a:pt x="150638" y="298633"/>
                </a:lnTo>
                <a:lnTo>
                  <a:pt x="81926" y="269563"/>
                </a:lnTo>
                <a:lnTo>
                  <a:pt x="47570" y="251064"/>
                </a:lnTo>
                <a:lnTo>
                  <a:pt x="26428" y="229921"/>
                </a:lnTo>
                <a:lnTo>
                  <a:pt x="7928" y="203494"/>
                </a:lnTo>
                <a:lnTo>
                  <a:pt x="0" y="171780"/>
                </a:lnTo>
                <a:lnTo>
                  <a:pt x="7928" y="137424"/>
                </a:lnTo>
                <a:lnTo>
                  <a:pt x="31713" y="108354"/>
                </a:lnTo>
                <a:lnTo>
                  <a:pt x="73998" y="81926"/>
                </a:lnTo>
                <a:lnTo>
                  <a:pt x="113639" y="66069"/>
                </a:lnTo>
                <a:lnTo>
                  <a:pt x="200851" y="50213"/>
                </a:lnTo>
                <a:lnTo>
                  <a:pt x="441343" y="52855"/>
                </a:lnTo>
                <a:lnTo>
                  <a:pt x="721478" y="68712"/>
                </a:lnTo>
                <a:lnTo>
                  <a:pt x="1445598" y="100425"/>
                </a:lnTo>
                <a:lnTo>
                  <a:pt x="2101006" y="113639"/>
                </a:lnTo>
                <a:lnTo>
                  <a:pt x="2637489" y="121568"/>
                </a:lnTo>
                <a:lnTo>
                  <a:pt x="2973121" y="121568"/>
                </a:lnTo>
                <a:lnTo>
                  <a:pt x="3020691" y="113639"/>
                </a:lnTo>
                <a:lnTo>
                  <a:pt x="3068261" y="97783"/>
                </a:lnTo>
                <a:lnTo>
                  <a:pt x="3118474" y="68712"/>
                </a:lnTo>
                <a:lnTo>
                  <a:pt x="3163401" y="31713"/>
                </a:lnTo>
                <a:lnTo>
                  <a:pt x="3184543" y="10571"/>
                </a:lnTo>
                <a:lnTo>
                  <a:pt x="3203043" y="0"/>
                </a:lnTo>
                <a:lnTo>
                  <a:pt x="3218899" y="0"/>
                </a:lnTo>
                <a:lnTo>
                  <a:pt x="3224185" y="5285"/>
                </a:lnTo>
                <a:lnTo>
                  <a:pt x="3229471" y="18499"/>
                </a:lnTo>
                <a:lnTo>
                  <a:pt x="3224185" y="44927"/>
                </a:lnTo>
                <a:lnTo>
                  <a:pt x="3205686" y="126853"/>
                </a:lnTo>
                <a:lnTo>
                  <a:pt x="3163401" y="251064"/>
                </a:lnTo>
                <a:lnTo>
                  <a:pt x="3129045" y="330347"/>
                </a:lnTo>
                <a:lnTo>
                  <a:pt x="2967836" y="340918"/>
                </a:lnTo>
                <a:lnTo>
                  <a:pt x="2219931" y="346203"/>
                </a:lnTo>
                <a:lnTo>
                  <a:pt x="2040222" y="346203"/>
                </a:lnTo>
                <a:lnTo>
                  <a:pt x="1781230" y="34620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CFA3C27-3EE8-40F4-A4F1-CCC0FA86BCEC}"/>
              </a:ext>
            </a:extLst>
          </p:cNvPr>
          <p:cNvSpPr/>
          <p:nvPr/>
        </p:nvSpPr>
        <p:spPr>
          <a:xfrm rot="16200000">
            <a:off x="3184526" y="2979738"/>
            <a:ext cx="3195637" cy="1379538"/>
          </a:xfrm>
          <a:custGeom>
            <a:avLst/>
            <a:gdLst>
              <a:gd name="connsiteX0" fmla="*/ 1427098 w 3195114"/>
              <a:gd name="connsiteY0" fmla="*/ 1305530 h 1379528"/>
              <a:gd name="connsiteX1" fmla="*/ 676550 w 3195114"/>
              <a:gd name="connsiteY1" fmla="*/ 1308173 h 1379528"/>
              <a:gd name="connsiteX2" fmla="*/ 253706 w 3195114"/>
              <a:gd name="connsiteY2" fmla="*/ 1305530 h 1379528"/>
              <a:gd name="connsiteX3" fmla="*/ 161209 w 3195114"/>
              <a:gd name="connsiteY3" fmla="*/ 1294959 h 1379528"/>
              <a:gd name="connsiteX4" fmla="*/ 110996 w 3195114"/>
              <a:gd name="connsiteY4" fmla="*/ 1287031 h 1379528"/>
              <a:gd name="connsiteX5" fmla="*/ 63426 w 3195114"/>
              <a:gd name="connsiteY5" fmla="*/ 1271174 h 1379528"/>
              <a:gd name="connsiteX6" fmla="*/ 36999 w 3195114"/>
              <a:gd name="connsiteY6" fmla="*/ 1255318 h 1379528"/>
              <a:gd name="connsiteX7" fmla="*/ 13214 w 3195114"/>
              <a:gd name="connsiteY7" fmla="*/ 1228890 h 1379528"/>
              <a:gd name="connsiteX8" fmla="*/ 0 w 3195114"/>
              <a:gd name="connsiteY8" fmla="*/ 1194534 h 1379528"/>
              <a:gd name="connsiteX9" fmla="*/ 0 w 3195114"/>
              <a:gd name="connsiteY9" fmla="*/ 1157535 h 1379528"/>
              <a:gd name="connsiteX10" fmla="*/ 7928 w 3195114"/>
              <a:gd name="connsiteY10" fmla="*/ 1123179 h 1379528"/>
              <a:gd name="connsiteX11" fmla="*/ 34356 w 3195114"/>
              <a:gd name="connsiteY11" fmla="*/ 1088823 h 1379528"/>
              <a:gd name="connsiteX12" fmla="*/ 63426 w 3195114"/>
              <a:gd name="connsiteY12" fmla="*/ 1075609 h 1379528"/>
              <a:gd name="connsiteX13" fmla="*/ 309204 w 3195114"/>
              <a:gd name="connsiteY13" fmla="*/ 1030682 h 1379528"/>
              <a:gd name="connsiteX14" fmla="*/ 459842 w 3195114"/>
              <a:gd name="connsiteY14" fmla="*/ 1043896 h 1379528"/>
              <a:gd name="connsiteX15" fmla="*/ 1223604 w 3195114"/>
              <a:gd name="connsiteY15" fmla="*/ 1038610 h 1379528"/>
              <a:gd name="connsiteX16" fmla="*/ 1384814 w 3195114"/>
              <a:gd name="connsiteY16" fmla="*/ 1043896 h 1379528"/>
              <a:gd name="connsiteX17" fmla="*/ 2079863 w 3195114"/>
              <a:gd name="connsiteY17" fmla="*/ 1035967 h 1379528"/>
              <a:gd name="connsiteX18" fmla="*/ 2708844 w 3195114"/>
              <a:gd name="connsiteY18" fmla="*/ 1038610 h 1379528"/>
              <a:gd name="connsiteX19" fmla="*/ 2856839 w 3195114"/>
              <a:gd name="connsiteY19" fmla="*/ 1038610 h 1379528"/>
              <a:gd name="connsiteX20" fmla="*/ 2896481 w 3195114"/>
              <a:gd name="connsiteY20" fmla="*/ 1033325 h 1379528"/>
              <a:gd name="connsiteX21" fmla="*/ 2925551 w 3195114"/>
              <a:gd name="connsiteY21" fmla="*/ 1017468 h 1379528"/>
              <a:gd name="connsiteX22" fmla="*/ 2933479 w 3195114"/>
              <a:gd name="connsiteY22" fmla="*/ 993683 h 1379528"/>
              <a:gd name="connsiteX23" fmla="*/ 2933479 w 3195114"/>
              <a:gd name="connsiteY23" fmla="*/ 951399 h 1379528"/>
              <a:gd name="connsiteX24" fmla="*/ 2867410 w 3195114"/>
              <a:gd name="connsiteY24" fmla="*/ 673907 h 1379528"/>
              <a:gd name="connsiteX25" fmla="*/ 2790770 w 3195114"/>
              <a:gd name="connsiteY25" fmla="*/ 322418 h 1379528"/>
              <a:gd name="connsiteX26" fmla="*/ 2740557 w 3195114"/>
              <a:gd name="connsiteY26" fmla="*/ 95140 h 1379528"/>
              <a:gd name="connsiteX27" fmla="*/ 2946693 w 3195114"/>
              <a:gd name="connsiteY27" fmla="*/ 0 h 1379528"/>
              <a:gd name="connsiteX28" fmla="*/ 2954622 w 3195114"/>
              <a:gd name="connsiteY28" fmla="*/ 216707 h 1379528"/>
              <a:gd name="connsiteX29" fmla="*/ 2973121 w 3195114"/>
              <a:gd name="connsiteY29" fmla="*/ 322418 h 1379528"/>
              <a:gd name="connsiteX30" fmla="*/ 3036548 w 3195114"/>
              <a:gd name="connsiteY30" fmla="*/ 594624 h 1379528"/>
              <a:gd name="connsiteX31" fmla="*/ 3092046 w 3195114"/>
              <a:gd name="connsiteY31" fmla="*/ 821903 h 1379528"/>
              <a:gd name="connsiteX32" fmla="*/ 3110545 w 3195114"/>
              <a:gd name="connsiteY32" fmla="*/ 866830 h 1379528"/>
              <a:gd name="connsiteX33" fmla="*/ 3144901 w 3195114"/>
              <a:gd name="connsiteY33" fmla="*/ 924971 h 1379528"/>
              <a:gd name="connsiteX34" fmla="*/ 3192471 w 3195114"/>
              <a:gd name="connsiteY34" fmla="*/ 988397 h 1379528"/>
              <a:gd name="connsiteX35" fmla="*/ 3195114 w 3195114"/>
              <a:gd name="connsiteY35" fmla="*/ 996326 h 1379528"/>
              <a:gd name="connsiteX36" fmla="*/ 3134330 w 3195114"/>
              <a:gd name="connsiteY36" fmla="*/ 1123179 h 1379528"/>
              <a:gd name="connsiteX37" fmla="*/ 3020691 w 3195114"/>
              <a:gd name="connsiteY37" fmla="*/ 1324030 h 1379528"/>
              <a:gd name="connsiteX38" fmla="*/ 2994263 w 3195114"/>
              <a:gd name="connsiteY38" fmla="*/ 1363671 h 1379528"/>
              <a:gd name="connsiteX39" fmla="*/ 2970478 w 3195114"/>
              <a:gd name="connsiteY39" fmla="*/ 1379528 h 1379528"/>
              <a:gd name="connsiteX40" fmla="*/ 2949336 w 3195114"/>
              <a:gd name="connsiteY40" fmla="*/ 1379528 h 1379528"/>
              <a:gd name="connsiteX41" fmla="*/ 2917623 w 3195114"/>
              <a:gd name="connsiteY41" fmla="*/ 1376885 h 1379528"/>
              <a:gd name="connsiteX42" fmla="*/ 2883267 w 3195114"/>
              <a:gd name="connsiteY42" fmla="*/ 1358386 h 1379528"/>
              <a:gd name="connsiteX43" fmla="*/ 2846268 w 3195114"/>
              <a:gd name="connsiteY43" fmla="*/ 1331958 h 1379528"/>
              <a:gd name="connsiteX44" fmla="*/ 2806626 w 3195114"/>
              <a:gd name="connsiteY44" fmla="*/ 1321387 h 1379528"/>
              <a:gd name="connsiteX45" fmla="*/ 2753771 w 3195114"/>
              <a:gd name="connsiteY45" fmla="*/ 1310816 h 1379528"/>
              <a:gd name="connsiteX46" fmla="*/ 2671845 w 3195114"/>
              <a:gd name="connsiteY46" fmla="*/ 1302888 h 1379528"/>
              <a:gd name="connsiteX47" fmla="*/ 2249001 w 3195114"/>
              <a:gd name="connsiteY47" fmla="*/ 1305530 h 1379528"/>
              <a:gd name="connsiteX48" fmla="*/ 1427098 w 3195114"/>
              <a:gd name="connsiteY48" fmla="*/ 1305530 h 137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195114" h="1379528">
                <a:moveTo>
                  <a:pt x="1427098" y="1305530"/>
                </a:moveTo>
                <a:lnTo>
                  <a:pt x="676550" y="1308173"/>
                </a:lnTo>
                <a:lnTo>
                  <a:pt x="253706" y="1305530"/>
                </a:lnTo>
                <a:lnTo>
                  <a:pt x="161209" y="1294959"/>
                </a:lnTo>
                <a:lnTo>
                  <a:pt x="110996" y="1287031"/>
                </a:lnTo>
                <a:lnTo>
                  <a:pt x="63426" y="1271174"/>
                </a:lnTo>
                <a:lnTo>
                  <a:pt x="36999" y="1255318"/>
                </a:lnTo>
                <a:lnTo>
                  <a:pt x="13214" y="1228890"/>
                </a:lnTo>
                <a:lnTo>
                  <a:pt x="0" y="1194534"/>
                </a:lnTo>
                <a:lnTo>
                  <a:pt x="0" y="1157535"/>
                </a:lnTo>
                <a:lnTo>
                  <a:pt x="7928" y="1123179"/>
                </a:lnTo>
                <a:lnTo>
                  <a:pt x="34356" y="1088823"/>
                </a:lnTo>
                <a:lnTo>
                  <a:pt x="63426" y="1075609"/>
                </a:lnTo>
                <a:lnTo>
                  <a:pt x="309204" y="1030682"/>
                </a:lnTo>
                <a:lnTo>
                  <a:pt x="459842" y="1043896"/>
                </a:lnTo>
                <a:lnTo>
                  <a:pt x="1223604" y="1038610"/>
                </a:lnTo>
                <a:lnTo>
                  <a:pt x="1384814" y="1043896"/>
                </a:lnTo>
                <a:lnTo>
                  <a:pt x="2079863" y="1035967"/>
                </a:lnTo>
                <a:lnTo>
                  <a:pt x="2708844" y="1038610"/>
                </a:lnTo>
                <a:lnTo>
                  <a:pt x="2856839" y="1038610"/>
                </a:lnTo>
                <a:lnTo>
                  <a:pt x="2896481" y="1033325"/>
                </a:lnTo>
                <a:lnTo>
                  <a:pt x="2925551" y="1017468"/>
                </a:lnTo>
                <a:lnTo>
                  <a:pt x="2933479" y="993683"/>
                </a:lnTo>
                <a:lnTo>
                  <a:pt x="2933479" y="951399"/>
                </a:lnTo>
                <a:lnTo>
                  <a:pt x="2867410" y="673907"/>
                </a:lnTo>
                <a:lnTo>
                  <a:pt x="2790770" y="322418"/>
                </a:lnTo>
                <a:lnTo>
                  <a:pt x="2740557" y="95140"/>
                </a:lnTo>
                <a:lnTo>
                  <a:pt x="2946693" y="0"/>
                </a:lnTo>
                <a:lnTo>
                  <a:pt x="2954622" y="216707"/>
                </a:lnTo>
                <a:lnTo>
                  <a:pt x="2973121" y="322418"/>
                </a:lnTo>
                <a:lnTo>
                  <a:pt x="3036548" y="594624"/>
                </a:lnTo>
                <a:lnTo>
                  <a:pt x="3092046" y="821903"/>
                </a:lnTo>
                <a:lnTo>
                  <a:pt x="3110545" y="866830"/>
                </a:lnTo>
                <a:lnTo>
                  <a:pt x="3144901" y="924971"/>
                </a:lnTo>
                <a:lnTo>
                  <a:pt x="3192471" y="988397"/>
                </a:lnTo>
                <a:lnTo>
                  <a:pt x="3195114" y="996326"/>
                </a:lnTo>
                <a:lnTo>
                  <a:pt x="3134330" y="1123179"/>
                </a:lnTo>
                <a:lnTo>
                  <a:pt x="3020691" y="1324030"/>
                </a:lnTo>
                <a:lnTo>
                  <a:pt x="2994263" y="1363671"/>
                </a:lnTo>
                <a:lnTo>
                  <a:pt x="2970478" y="1379528"/>
                </a:lnTo>
                <a:lnTo>
                  <a:pt x="2949336" y="1379528"/>
                </a:lnTo>
                <a:lnTo>
                  <a:pt x="2917623" y="1376885"/>
                </a:lnTo>
                <a:lnTo>
                  <a:pt x="2883267" y="1358386"/>
                </a:lnTo>
                <a:lnTo>
                  <a:pt x="2846268" y="1331958"/>
                </a:lnTo>
                <a:lnTo>
                  <a:pt x="2806626" y="1321387"/>
                </a:lnTo>
                <a:lnTo>
                  <a:pt x="2753771" y="1310816"/>
                </a:lnTo>
                <a:lnTo>
                  <a:pt x="2671845" y="1302888"/>
                </a:lnTo>
                <a:lnTo>
                  <a:pt x="2249001" y="1305530"/>
                </a:lnTo>
                <a:lnTo>
                  <a:pt x="1427098" y="130553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335CE31-02BA-4AC0-A70D-5634F63E8803}"/>
              </a:ext>
            </a:extLst>
          </p:cNvPr>
          <p:cNvSpPr/>
          <p:nvPr/>
        </p:nvSpPr>
        <p:spPr>
          <a:xfrm>
            <a:off x="4151314" y="2957514"/>
            <a:ext cx="1063625" cy="473075"/>
          </a:xfrm>
          <a:custGeom>
            <a:avLst/>
            <a:gdLst>
              <a:gd name="connsiteX0" fmla="*/ 762000 w 1064419"/>
              <a:gd name="connsiteY0" fmla="*/ 297656 h 473868"/>
              <a:gd name="connsiteX1" fmla="*/ 257175 w 1064419"/>
              <a:gd name="connsiteY1" fmla="*/ 411956 h 473868"/>
              <a:gd name="connsiteX2" fmla="*/ 0 w 1064419"/>
              <a:gd name="connsiteY2" fmla="*/ 473868 h 473868"/>
              <a:gd name="connsiteX3" fmla="*/ 2381 w 1064419"/>
              <a:gd name="connsiteY3" fmla="*/ 216693 h 473868"/>
              <a:gd name="connsiteX4" fmla="*/ 233362 w 1064419"/>
              <a:gd name="connsiteY4" fmla="*/ 226218 h 473868"/>
              <a:gd name="connsiteX5" fmla="*/ 257175 w 1064419"/>
              <a:gd name="connsiteY5" fmla="*/ 223837 h 473868"/>
              <a:gd name="connsiteX6" fmla="*/ 695325 w 1064419"/>
              <a:gd name="connsiteY6" fmla="*/ 102393 h 473868"/>
              <a:gd name="connsiteX7" fmla="*/ 1064419 w 1064419"/>
              <a:gd name="connsiteY7" fmla="*/ 0 h 473868"/>
              <a:gd name="connsiteX8" fmla="*/ 1062037 w 1064419"/>
              <a:gd name="connsiteY8" fmla="*/ 230981 h 473868"/>
              <a:gd name="connsiteX9" fmla="*/ 762000 w 1064419"/>
              <a:gd name="connsiteY9" fmla="*/ 297656 h 473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4419" h="473868">
                <a:moveTo>
                  <a:pt x="762000" y="297656"/>
                </a:moveTo>
                <a:lnTo>
                  <a:pt x="257175" y="411956"/>
                </a:lnTo>
                <a:lnTo>
                  <a:pt x="0" y="473868"/>
                </a:lnTo>
                <a:cubicBezTo>
                  <a:pt x="794" y="388143"/>
                  <a:pt x="1587" y="302418"/>
                  <a:pt x="2381" y="216693"/>
                </a:cubicBezTo>
                <a:lnTo>
                  <a:pt x="233362" y="226218"/>
                </a:lnTo>
                <a:lnTo>
                  <a:pt x="257175" y="223837"/>
                </a:lnTo>
                <a:lnTo>
                  <a:pt x="695325" y="102393"/>
                </a:lnTo>
                <a:lnTo>
                  <a:pt x="1064419" y="0"/>
                </a:lnTo>
                <a:lnTo>
                  <a:pt x="1062037" y="230981"/>
                </a:lnTo>
                <a:lnTo>
                  <a:pt x="762000" y="29765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8D3B42D3-1541-46D7-93D6-EC91185C6ED2}"/>
              </a:ext>
            </a:extLst>
          </p:cNvPr>
          <p:cNvSpPr/>
          <p:nvPr/>
        </p:nvSpPr>
        <p:spPr>
          <a:xfrm>
            <a:off x="4156075" y="3857626"/>
            <a:ext cx="1047750" cy="373063"/>
          </a:xfrm>
          <a:custGeom>
            <a:avLst/>
            <a:gdLst>
              <a:gd name="connsiteX0" fmla="*/ 509588 w 1047750"/>
              <a:gd name="connsiteY0" fmla="*/ 271463 h 373856"/>
              <a:gd name="connsiteX1" fmla="*/ 0 w 1047750"/>
              <a:gd name="connsiteY1" fmla="*/ 373856 h 373856"/>
              <a:gd name="connsiteX2" fmla="*/ 0 w 1047750"/>
              <a:gd name="connsiteY2" fmla="*/ 185738 h 373856"/>
              <a:gd name="connsiteX3" fmla="*/ 423863 w 1047750"/>
              <a:gd name="connsiteY3" fmla="*/ 114300 h 373856"/>
              <a:gd name="connsiteX4" fmla="*/ 1047750 w 1047750"/>
              <a:gd name="connsiteY4" fmla="*/ 0 h 373856"/>
              <a:gd name="connsiteX5" fmla="*/ 1042988 w 1047750"/>
              <a:gd name="connsiteY5" fmla="*/ 188119 h 373856"/>
              <a:gd name="connsiteX6" fmla="*/ 509588 w 1047750"/>
              <a:gd name="connsiteY6" fmla="*/ 271463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7750" h="373856">
                <a:moveTo>
                  <a:pt x="509588" y="271463"/>
                </a:moveTo>
                <a:lnTo>
                  <a:pt x="0" y="373856"/>
                </a:lnTo>
                <a:lnTo>
                  <a:pt x="0" y="185738"/>
                </a:lnTo>
                <a:lnTo>
                  <a:pt x="423863" y="114300"/>
                </a:lnTo>
                <a:lnTo>
                  <a:pt x="1047750" y="0"/>
                </a:lnTo>
                <a:lnTo>
                  <a:pt x="1042988" y="188119"/>
                </a:lnTo>
                <a:lnTo>
                  <a:pt x="509588" y="27146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1F413D4-E331-4DDF-B48A-E4743BC64580}"/>
              </a:ext>
            </a:extLst>
          </p:cNvPr>
          <p:cNvSpPr/>
          <p:nvPr/>
        </p:nvSpPr>
        <p:spPr>
          <a:xfrm>
            <a:off x="4165600" y="4779964"/>
            <a:ext cx="1035050" cy="363537"/>
          </a:xfrm>
          <a:custGeom>
            <a:avLst/>
            <a:gdLst>
              <a:gd name="connsiteX0" fmla="*/ 531019 w 1035844"/>
              <a:gd name="connsiteY0" fmla="*/ 264319 h 364331"/>
              <a:gd name="connsiteX1" fmla="*/ 7144 w 1035844"/>
              <a:gd name="connsiteY1" fmla="*/ 364331 h 364331"/>
              <a:gd name="connsiteX2" fmla="*/ 0 w 1035844"/>
              <a:gd name="connsiteY2" fmla="*/ 176212 h 364331"/>
              <a:gd name="connsiteX3" fmla="*/ 454819 w 1035844"/>
              <a:gd name="connsiteY3" fmla="*/ 100012 h 364331"/>
              <a:gd name="connsiteX4" fmla="*/ 1028700 w 1035844"/>
              <a:gd name="connsiteY4" fmla="*/ 0 h 364331"/>
              <a:gd name="connsiteX5" fmla="*/ 1035844 w 1035844"/>
              <a:gd name="connsiteY5" fmla="*/ 180975 h 364331"/>
              <a:gd name="connsiteX6" fmla="*/ 531019 w 1035844"/>
              <a:gd name="connsiteY6" fmla="*/ 264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844" h="364331">
                <a:moveTo>
                  <a:pt x="531019" y="264319"/>
                </a:moveTo>
                <a:lnTo>
                  <a:pt x="7144" y="364331"/>
                </a:lnTo>
                <a:lnTo>
                  <a:pt x="0" y="176212"/>
                </a:lnTo>
                <a:lnTo>
                  <a:pt x="454819" y="100012"/>
                </a:lnTo>
                <a:lnTo>
                  <a:pt x="1028700" y="0"/>
                </a:lnTo>
                <a:lnTo>
                  <a:pt x="1035844" y="180975"/>
                </a:lnTo>
                <a:lnTo>
                  <a:pt x="531019" y="264319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00D3C7D-06BD-401C-8FCA-603534700A5E}"/>
              </a:ext>
            </a:extLst>
          </p:cNvPr>
          <p:cNvSpPr/>
          <p:nvPr/>
        </p:nvSpPr>
        <p:spPr>
          <a:xfrm>
            <a:off x="6134100" y="1747838"/>
            <a:ext cx="1665288" cy="1631950"/>
          </a:xfrm>
          <a:custGeom>
            <a:avLst/>
            <a:gdLst>
              <a:gd name="connsiteX0" fmla="*/ 585788 w 1664494"/>
              <a:gd name="connsiteY0" fmla="*/ 321468 h 1631156"/>
              <a:gd name="connsiteX1" fmla="*/ 35719 w 1664494"/>
              <a:gd name="connsiteY1" fmla="*/ 423862 h 1631156"/>
              <a:gd name="connsiteX2" fmla="*/ 0 w 1664494"/>
              <a:gd name="connsiteY2" fmla="*/ 264318 h 1631156"/>
              <a:gd name="connsiteX3" fmla="*/ 133350 w 1664494"/>
              <a:gd name="connsiteY3" fmla="*/ 247650 h 1631156"/>
              <a:gd name="connsiteX4" fmla="*/ 623888 w 1664494"/>
              <a:gd name="connsiteY4" fmla="*/ 152400 h 1631156"/>
              <a:gd name="connsiteX5" fmla="*/ 1026319 w 1664494"/>
              <a:gd name="connsiteY5" fmla="*/ 71437 h 1631156"/>
              <a:gd name="connsiteX6" fmla="*/ 1166813 w 1664494"/>
              <a:gd name="connsiteY6" fmla="*/ 26193 h 1631156"/>
              <a:gd name="connsiteX7" fmla="*/ 1245394 w 1664494"/>
              <a:gd name="connsiteY7" fmla="*/ 7143 h 1631156"/>
              <a:gd name="connsiteX8" fmla="*/ 1297781 w 1664494"/>
              <a:gd name="connsiteY8" fmla="*/ 0 h 1631156"/>
              <a:gd name="connsiteX9" fmla="*/ 1326356 w 1664494"/>
              <a:gd name="connsiteY9" fmla="*/ 0 h 1631156"/>
              <a:gd name="connsiteX10" fmla="*/ 1345406 w 1664494"/>
              <a:gd name="connsiteY10" fmla="*/ 7143 h 1631156"/>
              <a:gd name="connsiteX11" fmla="*/ 1445419 w 1664494"/>
              <a:gd name="connsiteY11" fmla="*/ 76200 h 1631156"/>
              <a:gd name="connsiteX12" fmla="*/ 1554956 w 1664494"/>
              <a:gd name="connsiteY12" fmla="*/ 159543 h 1631156"/>
              <a:gd name="connsiteX13" fmla="*/ 1633538 w 1664494"/>
              <a:gd name="connsiteY13" fmla="*/ 228600 h 1631156"/>
              <a:gd name="connsiteX14" fmla="*/ 1657350 w 1664494"/>
              <a:gd name="connsiteY14" fmla="*/ 261937 h 1631156"/>
              <a:gd name="connsiteX15" fmla="*/ 1664494 w 1664494"/>
              <a:gd name="connsiteY15" fmla="*/ 285750 h 1631156"/>
              <a:gd name="connsiteX16" fmla="*/ 1662113 w 1664494"/>
              <a:gd name="connsiteY16" fmla="*/ 314325 h 1631156"/>
              <a:gd name="connsiteX17" fmla="*/ 1650206 w 1664494"/>
              <a:gd name="connsiteY17" fmla="*/ 342900 h 1631156"/>
              <a:gd name="connsiteX18" fmla="*/ 1604963 w 1664494"/>
              <a:gd name="connsiteY18" fmla="*/ 392906 h 1631156"/>
              <a:gd name="connsiteX19" fmla="*/ 1581150 w 1664494"/>
              <a:gd name="connsiteY19" fmla="*/ 414337 h 1631156"/>
              <a:gd name="connsiteX20" fmla="*/ 1545431 w 1664494"/>
              <a:gd name="connsiteY20" fmla="*/ 519112 h 1631156"/>
              <a:gd name="connsiteX21" fmla="*/ 1521619 w 1664494"/>
              <a:gd name="connsiteY21" fmla="*/ 659606 h 1631156"/>
              <a:gd name="connsiteX22" fmla="*/ 1462088 w 1664494"/>
              <a:gd name="connsiteY22" fmla="*/ 971550 h 1631156"/>
              <a:gd name="connsiteX23" fmla="*/ 1412081 w 1664494"/>
              <a:gd name="connsiteY23" fmla="*/ 1266825 h 1631156"/>
              <a:gd name="connsiteX24" fmla="*/ 1362075 w 1664494"/>
              <a:gd name="connsiteY24" fmla="*/ 1531143 h 1631156"/>
              <a:gd name="connsiteX25" fmla="*/ 1345406 w 1664494"/>
              <a:gd name="connsiteY25" fmla="*/ 1578768 h 1631156"/>
              <a:gd name="connsiteX26" fmla="*/ 1326356 w 1664494"/>
              <a:gd name="connsiteY26" fmla="*/ 1602581 h 1631156"/>
              <a:gd name="connsiteX27" fmla="*/ 1293019 w 1664494"/>
              <a:gd name="connsiteY27" fmla="*/ 1624012 h 1631156"/>
              <a:gd name="connsiteX28" fmla="*/ 1262063 w 1664494"/>
              <a:gd name="connsiteY28" fmla="*/ 1631156 h 1631156"/>
              <a:gd name="connsiteX29" fmla="*/ 1233488 w 1664494"/>
              <a:gd name="connsiteY29" fmla="*/ 1628775 h 1631156"/>
              <a:gd name="connsiteX30" fmla="*/ 1197769 w 1664494"/>
              <a:gd name="connsiteY30" fmla="*/ 1621631 h 1631156"/>
              <a:gd name="connsiteX31" fmla="*/ 1102519 w 1664494"/>
              <a:gd name="connsiteY31" fmla="*/ 1578768 h 1631156"/>
              <a:gd name="connsiteX32" fmla="*/ 1135856 w 1664494"/>
              <a:gd name="connsiteY32" fmla="*/ 1431131 h 1631156"/>
              <a:gd name="connsiteX33" fmla="*/ 1166813 w 1664494"/>
              <a:gd name="connsiteY33" fmla="*/ 902493 h 1631156"/>
              <a:gd name="connsiteX34" fmla="*/ 1207294 w 1664494"/>
              <a:gd name="connsiteY34" fmla="*/ 735806 h 1631156"/>
              <a:gd name="connsiteX35" fmla="*/ 1226344 w 1664494"/>
              <a:gd name="connsiteY35" fmla="*/ 295275 h 1631156"/>
              <a:gd name="connsiteX36" fmla="*/ 1223963 w 1664494"/>
              <a:gd name="connsiteY36" fmla="*/ 278606 h 1631156"/>
              <a:gd name="connsiteX37" fmla="*/ 1219200 w 1664494"/>
              <a:gd name="connsiteY37" fmla="*/ 261937 h 1631156"/>
              <a:gd name="connsiteX38" fmla="*/ 1204913 w 1664494"/>
              <a:gd name="connsiteY38" fmla="*/ 250031 h 1631156"/>
              <a:gd name="connsiteX39" fmla="*/ 1176338 w 1664494"/>
              <a:gd name="connsiteY39" fmla="*/ 235743 h 1631156"/>
              <a:gd name="connsiteX40" fmla="*/ 1133475 w 1664494"/>
              <a:gd name="connsiteY40" fmla="*/ 230981 h 1631156"/>
              <a:gd name="connsiteX41" fmla="*/ 1076325 w 1664494"/>
              <a:gd name="connsiteY41" fmla="*/ 235743 h 1631156"/>
              <a:gd name="connsiteX42" fmla="*/ 585788 w 1664494"/>
              <a:gd name="connsiteY42" fmla="*/ 321468 h 1631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664494" h="1631156">
                <a:moveTo>
                  <a:pt x="585788" y="321468"/>
                </a:moveTo>
                <a:lnTo>
                  <a:pt x="35719" y="423862"/>
                </a:lnTo>
                <a:lnTo>
                  <a:pt x="0" y="264318"/>
                </a:lnTo>
                <a:lnTo>
                  <a:pt x="133350" y="247650"/>
                </a:lnTo>
                <a:lnTo>
                  <a:pt x="623888" y="152400"/>
                </a:lnTo>
                <a:lnTo>
                  <a:pt x="1026319" y="71437"/>
                </a:lnTo>
                <a:lnTo>
                  <a:pt x="1166813" y="26193"/>
                </a:lnTo>
                <a:lnTo>
                  <a:pt x="1245394" y="7143"/>
                </a:lnTo>
                <a:lnTo>
                  <a:pt x="1297781" y="0"/>
                </a:lnTo>
                <a:lnTo>
                  <a:pt x="1326356" y="0"/>
                </a:lnTo>
                <a:lnTo>
                  <a:pt x="1345406" y="7143"/>
                </a:lnTo>
                <a:lnTo>
                  <a:pt x="1445419" y="76200"/>
                </a:lnTo>
                <a:lnTo>
                  <a:pt x="1554956" y="159543"/>
                </a:lnTo>
                <a:lnTo>
                  <a:pt x="1633538" y="228600"/>
                </a:lnTo>
                <a:lnTo>
                  <a:pt x="1657350" y="261937"/>
                </a:lnTo>
                <a:lnTo>
                  <a:pt x="1664494" y="285750"/>
                </a:lnTo>
                <a:lnTo>
                  <a:pt x="1662113" y="314325"/>
                </a:lnTo>
                <a:lnTo>
                  <a:pt x="1650206" y="342900"/>
                </a:lnTo>
                <a:lnTo>
                  <a:pt x="1604963" y="392906"/>
                </a:lnTo>
                <a:lnTo>
                  <a:pt x="1581150" y="414337"/>
                </a:lnTo>
                <a:lnTo>
                  <a:pt x="1545431" y="519112"/>
                </a:lnTo>
                <a:lnTo>
                  <a:pt x="1521619" y="659606"/>
                </a:lnTo>
                <a:lnTo>
                  <a:pt x="1462088" y="971550"/>
                </a:lnTo>
                <a:lnTo>
                  <a:pt x="1412081" y="1266825"/>
                </a:lnTo>
                <a:lnTo>
                  <a:pt x="1362075" y="1531143"/>
                </a:lnTo>
                <a:lnTo>
                  <a:pt x="1345406" y="1578768"/>
                </a:lnTo>
                <a:lnTo>
                  <a:pt x="1326356" y="1602581"/>
                </a:lnTo>
                <a:lnTo>
                  <a:pt x="1293019" y="1624012"/>
                </a:lnTo>
                <a:lnTo>
                  <a:pt x="1262063" y="1631156"/>
                </a:lnTo>
                <a:lnTo>
                  <a:pt x="1233488" y="1628775"/>
                </a:lnTo>
                <a:lnTo>
                  <a:pt x="1197769" y="1621631"/>
                </a:lnTo>
                <a:lnTo>
                  <a:pt x="1102519" y="1578768"/>
                </a:lnTo>
                <a:lnTo>
                  <a:pt x="1135856" y="1431131"/>
                </a:lnTo>
                <a:lnTo>
                  <a:pt x="1166813" y="902493"/>
                </a:lnTo>
                <a:lnTo>
                  <a:pt x="1207294" y="735806"/>
                </a:lnTo>
                <a:lnTo>
                  <a:pt x="1226344" y="295275"/>
                </a:lnTo>
                <a:lnTo>
                  <a:pt x="1223963" y="278606"/>
                </a:lnTo>
                <a:lnTo>
                  <a:pt x="1219200" y="261937"/>
                </a:lnTo>
                <a:lnTo>
                  <a:pt x="1204913" y="250031"/>
                </a:lnTo>
                <a:lnTo>
                  <a:pt x="1176338" y="235743"/>
                </a:lnTo>
                <a:lnTo>
                  <a:pt x="1133475" y="230981"/>
                </a:lnTo>
                <a:lnTo>
                  <a:pt x="1076325" y="235743"/>
                </a:lnTo>
                <a:lnTo>
                  <a:pt x="585788" y="3214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7EE307F-99EA-4C62-912B-0F0F7C1FDC75}"/>
              </a:ext>
            </a:extLst>
          </p:cNvPr>
          <p:cNvSpPr/>
          <p:nvPr/>
        </p:nvSpPr>
        <p:spPr>
          <a:xfrm>
            <a:off x="6175376" y="2476500"/>
            <a:ext cx="1211263" cy="338138"/>
          </a:xfrm>
          <a:custGeom>
            <a:avLst/>
            <a:gdLst>
              <a:gd name="connsiteX0" fmla="*/ 769144 w 1212057"/>
              <a:gd name="connsiteY0" fmla="*/ 238125 h 338138"/>
              <a:gd name="connsiteX1" fmla="*/ 266700 w 1212057"/>
              <a:gd name="connsiteY1" fmla="*/ 302419 h 338138"/>
              <a:gd name="connsiteX2" fmla="*/ 7144 w 1212057"/>
              <a:gd name="connsiteY2" fmla="*/ 338138 h 338138"/>
              <a:gd name="connsiteX3" fmla="*/ 0 w 1212057"/>
              <a:gd name="connsiteY3" fmla="*/ 166688 h 338138"/>
              <a:gd name="connsiteX4" fmla="*/ 269082 w 1212057"/>
              <a:gd name="connsiteY4" fmla="*/ 173831 h 338138"/>
              <a:gd name="connsiteX5" fmla="*/ 769144 w 1212057"/>
              <a:gd name="connsiteY5" fmla="*/ 80963 h 338138"/>
              <a:gd name="connsiteX6" fmla="*/ 1212057 w 1212057"/>
              <a:gd name="connsiteY6" fmla="*/ 0 h 338138"/>
              <a:gd name="connsiteX7" fmla="*/ 1195388 w 1212057"/>
              <a:gd name="connsiteY7" fmla="*/ 200025 h 338138"/>
              <a:gd name="connsiteX8" fmla="*/ 769144 w 1212057"/>
              <a:gd name="connsiteY8" fmla="*/ 238125 h 338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2057" h="338138">
                <a:moveTo>
                  <a:pt x="769144" y="238125"/>
                </a:moveTo>
                <a:lnTo>
                  <a:pt x="266700" y="302419"/>
                </a:lnTo>
                <a:lnTo>
                  <a:pt x="7144" y="338138"/>
                </a:lnTo>
                <a:lnTo>
                  <a:pt x="0" y="166688"/>
                </a:lnTo>
                <a:lnTo>
                  <a:pt x="269082" y="173831"/>
                </a:lnTo>
                <a:lnTo>
                  <a:pt x="769144" y="80963"/>
                </a:lnTo>
                <a:lnTo>
                  <a:pt x="1212057" y="0"/>
                </a:lnTo>
                <a:lnTo>
                  <a:pt x="1195388" y="200025"/>
                </a:lnTo>
                <a:lnTo>
                  <a:pt x="769144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A7189D01-2087-4F25-9F27-633B9E0EA198}"/>
              </a:ext>
            </a:extLst>
          </p:cNvPr>
          <p:cNvSpPr/>
          <p:nvPr/>
        </p:nvSpPr>
        <p:spPr>
          <a:xfrm>
            <a:off x="6167439" y="3124201"/>
            <a:ext cx="1184275" cy="373063"/>
          </a:xfrm>
          <a:custGeom>
            <a:avLst/>
            <a:gdLst>
              <a:gd name="connsiteX0" fmla="*/ 700087 w 1183481"/>
              <a:gd name="connsiteY0" fmla="*/ 292894 h 373856"/>
              <a:gd name="connsiteX1" fmla="*/ 304800 w 1183481"/>
              <a:gd name="connsiteY1" fmla="*/ 373856 h 373856"/>
              <a:gd name="connsiteX2" fmla="*/ 2381 w 1183481"/>
              <a:gd name="connsiteY2" fmla="*/ 373856 h 373856"/>
              <a:gd name="connsiteX3" fmla="*/ 0 w 1183481"/>
              <a:gd name="connsiteY3" fmla="*/ 188119 h 373856"/>
              <a:gd name="connsiteX4" fmla="*/ 323850 w 1183481"/>
              <a:gd name="connsiteY4" fmla="*/ 192881 h 373856"/>
              <a:gd name="connsiteX5" fmla="*/ 428625 w 1183481"/>
              <a:gd name="connsiteY5" fmla="*/ 169069 h 373856"/>
              <a:gd name="connsiteX6" fmla="*/ 1173956 w 1183481"/>
              <a:gd name="connsiteY6" fmla="*/ 0 h 373856"/>
              <a:gd name="connsiteX7" fmla="*/ 1183481 w 1183481"/>
              <a:gd name="connsiteY7" fmla="*/ 202406 h 373856"/>
              <a:gd name="connsiteX8" fmla="*/ 700087 w 1183481"/>
              <a:gd name="connsiteY8" fmla="*/ 292894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83481" h="373856">
                <a:moveTo>
                  <a:pt x="700087" y="292894"/>
                </a:moveTo>
                <a:lnTo>
                  <a:pt x="304800" y="373856"/>
                </a:lnTo>
                <a:lnTo>
                  <a:pt x="2381" y="373856"/>
                </a:lnTo>
                <a:cubicBezTo>
                  <a:pt x="1587" y="311944"/>
                  <a:pt x="794" y="250031"/>
                  <a:pt x="0" y="188119"/>
                </a:cubicBezTo>
                <a:lnTo>
                  <a:pt x="323850" y="192881"/>
                </a:lnTo>
                <a:lnTo>
                  <a:pt x="428625" y="169069"/>
                </a:lnTo>
                <a:lnTo>
                  <a:pt x="1173956" y="0"/>
                </a:lnTo>
                <a:lnTo>
                  <a:pt x="1183481" y="202406"/>
                </a:lnTo>
                <a:lnTo>
                  <a:pt x="700087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31D6754-A8D2-4367-A6C7-187612207E3F}"/>
              </a:ext>
            </a:extLst>
          </p:cNvPr>
          <p:cNvSpPr/>
          <p:nvPr/>
        </p:nvSpPr>
        <p:spPr>
          <a:xfrm rot="16200000">
            <a:off x="4125914" y="3560764"/>
            <a:ext cx="3914775" cy="498475"/>
          </a:xfrm>
          <a:custGeom>
            <a:avLst/>
            <a:gdLst>
              <a:gd name="connsiteX0" fmla="*/ 1984375 w 3914775"/>
              <a:gd name="connsiteY0" fmla="*/ 403225 h 498475"/>
              <a:gd name="connsiteX1" fmla="*/ 1016000 w 3914775"/>
              <a:gd name="connsiteY1" fmla="*/ 396875 h 498475"/>
              <a:gd name="connsiteX2" fmla="*/ 501650 w 3914775"/>
              <a:gd name="connsiteY2" fmla="*/ 390525 h 498475"/>
              <a:gd name="connsiteX3" fmla="*/ 174625 w 3914775"/>
              <a:gd name="connsiteY3" fmla="*/ 498475 h 498475"/>
              <a:gd name="connsiteX4" fmla="*/ 79375 w 3914775"/>
              <a:gd name="connsiteY4" fmla="*/ 403225 h 498475"/>
              <a:gd name="connsiteX5" fmla="*/ 25400 w 3914775"/>
              <a:gd name="connsiteY5" fmla="*/ 358775 h 498475"/>
              <a:gd name="connsiteX6" fmla="*/ 6350 w 3914775"/>
              <a:gd name="connsiteY6" fmla="*/ 339725 h 498475"/>
              <a:gd name="connsiteX7" fmla="*/ 0 w 3914775"/>
              <a:gd name="connsiteY7" fmla="*/ 311150 h 498475"/>
              <a:gd name="connsiteX8" fmla="*/ 3175 w 3914775"/>
              <a:gd name="connsiteY8" fmla="*/ 269875 h 498475"/>
              <a:gd name="connsiteX9" fmla="*/ 19050 w 3914775"/>
              <a:gd name="connsiteY9" fmla="*/ 247650 h 498475"/>
              <a:gd name="connsiteX10" fmla="*/ 57150 w 3914775"/>
              <a:gd name="connsiteY10" fmla="*/ 222250 h 498475"/>
              <a:gd name="connsiteX11" fmla="*/ 92075 w 3914775"/>
              <a:gd name="connsiteY11" fmla="*/ 206375 h 498475"/>
              <a:gd name="connsiteX12" fmla="*/ 212725 w 3914775"/>
              <a:gd name="connsiteY12" fmla="*/ 130175 h 498475"/>
              <a:gd name="connsiteX13" fmla="*/ 320675 w 3914775"/>
              <a:gd name="connsiteY13" fmla="*/ 76200 h 498475"/>
              <a:gd name="connsiteX14" fmla="*/ 336550 w 3914775"/>
              <a:gd name="connsiteY14" fmla="*/ 73025 h 498475"/>
              <a:gd name="connsiteX15" fmla="*/ 384175 w 3914775"/>
              <a:gd name="connsiteY15" fmla="*/ 92075 h 498475"/>
              <a:gd name="connsiteX16" fmla="*/ 463550 w 3914775"/>
              <a:gd name="connsiteY16" fmla="*/ 123825 h 498475"/>
              <a:gd name="connsiteX17" fmla="*/ 533400 w 3914775"/>
              <a:gd name="connsiteY17" fmla="*/ 133350 h 498475"/>
              <a:gd name="connsiteX18" fmla="*/ 669925 w 3914775"/>
              <a:gd name="connsiteY18" fmla="*/ 142875 h 498475"/>
              <a:gd name="connsiteX19" fmla="*/ 1400175 w 3914775"/>
              <a:gd name="connsiteY19" fmla="*/ 142875 h 498475"/>
              <a:gd name="connsiteX20" fmla="*/ 2317750 w 3914775"/>
              <a:gd name="connsiteY20" fmla="*/ 142875 h 498475"/>
              <a:gd name="connsiteX21" fmla="*/ 3143250 w 3914775"/>
              <a:gd name="connsiteY21" fmla="*/ 142875 h 498475"/>
              <a:gd name="connsiteX22" fmla="*/ 3584575 w 3914775"/>
              <a:gd name="connsiteY22" fmla="*/ 142875 h 498475"/>
              <a:gd name="connsiteX23" fmla="*/ 3651250 w 3914775"/>
              <a:gd name="connsiteY23" fmla="*/ 139700 h 498475"/>
              <a:gd name="connsiteX24" fmla="*/ 3683000 w 3914775"/>
              <a:gd name="connsiteY24" fmla="*/ 130175 h 498475"/>
              <a:gd name="connsiteX25" fmla="*/ 3749675 w 3914775"/>
              <a:gd name="connsiteY25" fmla="*/ 98425 h 498475"/>
              <a:gd name="connsiteX26" fmla="*/ 3819525 w 3914775"/>
              <a:gd name="connsiteY26" fmla="*/ 47625 h 498475"/>
              <a:gd name="connsiteX27" fmla="*/ 3851275 w 3914775"/>
              <a:gd name="connsiteY27" fmla="*/ 15875 h 498475"/>
              <a:gd name="connsiteX28" fmla="*/ 3876675 w 3914775"/>
              <a:gd name="connsiteY28" fmla="*/ 0 h 498475"/>
              <a:gd name="connsiteX29" fmla="*/ 3895725 w 3914775"/>
              <a:gd name="connsiteY29" fmla="*/ 0 h 498475"/>
              <a:gd name="connsiteX30" fmla="*/ 3911600 w 3914775"/>
              <a:gd name="connsiteY30" fmla="*/ 3175 h 498475"/>
              <a:gd name="connsiteX31" fmla="*/ 3914775 w 3914775"/>
              <a:gd name="connsiteY31" fmla="*/ 15875 h 498475"/>
              <a:gd name="connsiteX32" fmla="*/ 3902075 w 3914775"/>
              <a:gd name="connsiteY32" fmla="*/ 53975 h 498475"/>
              <a:gd name="connsiteX33" fmla="*/ 3848100 w 3914775"/>
              <a:gd name="connsiteY33" fmla="*/ 203200 h 498475"/>
              <a:gd name="connsiteX34" fmla="*/ 3800475 w 3914775"/>
              <a:gd name="connsiteY34" fmla="*/ 339725 h 498475"/>
              <a:gd name="connsiteX35" fmla="*/ 3752850 w 3914775"/>
              <a:gd name="connsiteY35" fmla="*/ 425450 h 498475"/>
              <a:gd name="connsiteX36" fmla="*/ 3619500 w 3914775"/>
              <a:gd name="connsiteY36" fmla="*/ 406400 h 498475"/>
              <a:gd name="connsiteX37" fmla="*/ 3048000 w 3914775"/>
              <a:gd name="connsiteY37" fmla="*/ 409575 h 498475"/>
              <a:gd name="connsiteX38" fmla="*/ 2355850 w 3914775"/>
              <a:gd name="connsiteY38" fmla="*/ 406400 h 498475"/>
              <a:gd name="connsiteX39" fmla="*/ 1984375 w 3914775"/>
              <a:gd name="connsiteY39" fmla="*/ 403225 h 49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3914775" h="498475">
                <a:moveTo>
                  <a:pt x="1984375" y="403225"/>
                </a:moveTo>
                <a:lnTo>
                  <a:pt x="1016000" y="396875"/>
                </a:lnTo>
                <a:lnTo>
                  <a:pt x="501650" y="390525"/>
                </a:lnTo>
                <a:lnTo>
                  <a:pt x="174625" y="498475"/>
                </a:lnTo>
                <a:lnTo>
                  <a:pt x="79375" y="403225"/>
                </a:lnTo>
                <a:lnTo>
                  <a:pt x="25400" y="358775"/>
                </a:lnTo>
                <a:lnTo>
                  <a:pt x="6350" y="339725"/>
                </a:lnTo>
                <a:lnTo>
                  <a:pt x="0" y="311150"/>
                </a:lnTo>
                <a:lnTo>
                  <a:pt x="3175" y="269875"/>
                </a:lnTo>
                <a:lnTo>
                  <a:pt x="19050" y="247650"/>
                </a:lnTo>
                <a:lnTo>
                  <a:pt x="57150" y="222250"/>
                </a:lnTo>
                <a:lnTo>
                  <a:pt x="92075" y="206375"/>
                </a:lnTo>
                <a:lnTo>
                  <a:pt x="212725" y="130175"/>
                </a:lnTo>
                <a:lnTo>
                  <a:pt x="320675" y="76200"/>
                </a:lnTo>
                <a:lnTo>
                  <a:pt x="336550" y="73025"/>
                </a:lnTo>
                <a:lnTo>
                  <a:pt x="384175" y="92075"/>
                </a:lnTo>
                <a:lnTo>
                  <a:pt x="463550" y="123825"/>
                </a:lnTo>
                <a:lnTo>
                  <a:pt x="533400" y="133350"/>
                </a:lnTo>
                <a:lnTo>
                  <a:pt x="669925" y="142875"/>
                </a:lnTo>
                <a:lnTo>
                  <a:pt x="1400175" y="142875"/>
                </a:lnTo>
                <a:lnTo>
                  <a:pt x="2317750" y="142875"/>
                </a:lnTo>
                <a:lnTo>
                  <a:pt x="3143250" y="142875"/>
                </a:lnTo>
                <a:lnTo>
                  <a:pt x="3584575" y="142875"/>
                </a:lnTo>
                <a:lnTo>
                  <a:pt x="3651250" y="139700"/>
                </a:lnTo>
                <a:lnTo>
                  <a:pt x="3683000" y="130175"/>
                </a:lnTo>
                <a:lnTo>
                  <a:pt x="3749675" y="98425"/>
                </a:lnTo>
                <a:lnTo>
                  <a:pt x="3819525" y="47625"/>
                </a:lnTo>
                <a:lnTo>
                  <a:pt x="3851275" y="15875"/>
                </a:lnTo>
                <a:lnTo>
                  <a:pt x="3876675" y="0"/>
                </a:lnTo>
                <a:lnTo>
                  <a:pt x="3895725" y="0"/>
                </a:lnTo>
                <a:lnTo>
                  <a:pt x="3911600" y="3175"/>
                </a:lnTo>
                <a:lnTo>
                  <a:pt x="3914775" y="15875"/>
                </a:lnTo>
                <a:lnTo>
                  <a:pt x="3902075" y="53975"/>
                </a:lnTo>
                <a:lnTo>
                  <a:pt x="3848100" y="203200"/>
                </a:lnTo>
                <a:lnTo>
                  <a:pt x="3800475" y="339725"/>
                </a:lnTo>
                <a:lnTo>
                  <a:pt x="3752850" y="425450"/>
                </a:lnTo>
                <a:lnTo>
                  <a:pt x="3619500" y="406400"/>
                </a:lnTo>
                <a:lnTo>
                  <a:pt x="3048000" y="409575"/>
                </a:lnTo>
                <a:lnTo>
                  <a:pt x="2355850" y="406400"/>
                </a:lnTo>
                <a:lnTo>
                  <a:pt x="1984375" y="403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91763AA-265C-4AB5-92C8-0CB31A8B6BC0}"/>
              </a:ext>
            </a:extLst>
          </p:cNvPr>
          <p:cNvSpPr/>
          <p:nvPr/>
        </p:nvSpPr>
        <p:spPr>
          <a:xfrm>
            <a:off x="6115051" y="4760913"/>
            <a:ext cx="1217613" cy="876300"/>
          </a:xfrm>
          <a:custGeom>
            <a:avLst/>
            <a:gdLst>
              <a:gd name="connsiteX0" fmla="*/ 657225 w 1216819"/>
              <a:gd name="connsiteY0" fmla="*/ 464344 h 876300"/>
              <a:gd name="connsiteX1" fmla="*/ 376238 w 1216819"/>
              <a:gd name="connsiteY1" fmla="*/ 688181 h 876300"/>
              <a:gd name="connsiteX2" fmla="*/ 169069 w 1216819"/>
              <a:gd name="connsiteY2" fmla="*/ 876300 h 876300"/>
              <a:gd name="connsiteX3" fmla="*/ 0 w 1216819"/>
              <a:gd name="connsiteY3" fmla="*/ 507206 h 876300"/>
              <a:gd name="connsiteX4" fmla="*/ 190500 w 1216819"/>
              <a:gd name="connsiteY4" fmla="*/ 452437 h 876300"/>
              <a:gd name="connsiteX5" fmla="*/ 552450 w 1216819"/>
              <a:gd name="connsiteY5" fmla="*/ 311944 h 876300"/>
              <a:gd name="connsiteX6" fmla="*/ 921544 w 1216819"/>
              <a:gd name="connsiteY6" fmla="*/ 135731 h 876300"/>
              <a:gd name="connsiteX7" fmla="*/ 1123950 w 1216819"/>
              <a:gd name="connsiteY7" fmla="*/ 28575 h 876300"/>
              <a:gd name="connsiteX8" fmla="*/ 1166813 w 1216819"/>
              <a:gd name="connsiteY8" fmla="*/ 7144 h 876300"/>
              <a:gd name="connsiteX9" fmla="*/ 1193006 w 1216819"/>
              <a:gd name="connsiteY9" fmla="*/ 0 h 876300"/>
              <a:gd name="connsiteX10" fmla="*/ 1214438 w 1216819"/>
              <a:gd name="connsiteY10" fmla="*/ 7144 h 876300"/>
              <a:gd name="connsiteX11" fmla="*/ 1216819 w 1216819"/>
              <a:gd name="connsiteY11" fmla="*/ 16669 h 876300"/>
              <a:gd name="connsiteX12" fmla="*/ 1209675 w 1216819"/>
              <a:gd name="connsiteY12" fmla="*/ 35719 h 876300"/>
              <a:gd name="connsiteX13" fmla="*/ 1190625 w 1216819"/>
              <a:gd name="connsiteY13" fmla="*/ 64294 h 876300"/>
              <a:gd name="connsiteX14" fmla="*/ 1028700 w 1216819"/>
              <a:gd name="connsiteY14" fmla="*/ 178594 h 876300"/>
              <a:gd name="connsiteX15" fmla="*/ 657225 w 1216819"/>
              <a:gd name="connsiteY15" fmla="*/ 464344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216819" h="876300">
                <a:moveTo>
                  <a:pt x="657225" y="464344"/>
                </a:moveTo>
                <a:lnTo>
                  <a:pt x="376238" y="688181"/>
                </a:lnTo>
                <a:lnTo>
                  <a:pt x="169069" y="876300"/>
                </a:lnTo>
                <a:lnTo>
                  <a:pt x="0" y="507206"/>
                </a:lnTo>
                <a:lnTo>
                  <a:pt x="190500" y="452437"/>
                </a:lnTo>
                <a:lnTo>
                  <a:pt x="552450" y="311944"/>
                </a:lnTo>
                <a:lnTo>
                  <a:pt x="921544" y="135731"/>
                </a:lnTo>
                <a:lnTo>
                  <a:pt x="1123950" y="28575"/>
                </a:lnTo>
                <a:lnTo>
                  <a:pt x="1166813" y="7144"/>
                </a:lnTo>
                <a:lnTo>
                  <a:pt x="1193006" y="0"/>
                </a:lnTo>
                <a:lnTo>
                  <a:pt x="1214438" y="7144"/>
                </a:lnTo>
                <a:lnTo>
                  <a:pt x="1216819" y="16669"/>
                </a:lnTo>
                <a:lnTo>
                  <a:pt x="1209675" y="35719"/>
                </a:lnTo>
                <a:lnTo>
                  <a:pt x="1190625" y="64294"/>
                </a:lnTo>
                <a:lnTo>
                  <a:pt x="1028700" y="178594"/>
                </a:lnTo>
                <a:lnTo>
                  <a:pt x="657225" y="4643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D04464A-1385-44C0-9177-8CDA3F9461BA}"/>
              </a:ext>
            </a:extLst>
          </p:cNvPr>
          <p:cNvSpPr/>
          <p:nvPr/>
        </p:nvSpPr>
        <p:spPr>
          <a:xfrm>
            <a:off x="7043738" y="3265488"/>
            <a:ext cx="1090612" cy="977900"/>
          </a:xfrm>
          <a:custGeom>
            <a:avLst/>
            <a:gdLst>
              <a:gd name="connsiteX0" fmla="*/ 607218 w 1090612"/>
              <a:gd name="connsiteY0" fmla="*/ 647700 h 978694"/>
              <a:gd name="connsiteX1" fmla="*/ 328612 w 1090612"/>
              <a:gd name="connsiteY1" fmla="*/ 826294 h 978694"/>
              <a:gd name="connsiteX2" fmla="*/ 57150 w 1090612"/>
              <a:gd name="connsiteY2" fmla="*/ 978694 h 978694"/>
              <a:gd name="connsiteX3" fmla="*/ 0 w 1090612"/>
              <a:gd name="connsiteY3" fmla="*/ 919162 h 978694"/>
              <a:gd name="connsiteX4" fmla="*/ 280987 w 1090612"/>
              <a:gd name="connsiteY4" fmla="*/ 688181 h 978694"/>
              <a:gd name="connsiteX5" fmla="*/ 542925 w 1090612"/>
              <a:gd name="connsiteY5" fmla="*/ 454819 h 978694"/>
              <a:gd name="connsiteX6" fmla="*/ 690562 w 1090612"/>
              <a:gd name="connsiteY6" fmla="*/ 309562 h 978694"/>
              <a:gd name="connsiteX7" fmla="*/ 711993 w 1090612"/>
              <a:gd name="connsiteY7" fmla="*/ 280987 h 978694"/>
              <a:gd name="connsiteX8" fmla="*/ 721518 w 1090612"/>
              <a:gd name="connsiteY8" fmla="*/ 257175 h 978694"/>
              <a:gd name="connsiteX9" fmla="*/ 726281 w 1090612"/>
              <a:gd name="connsiteY9" fmla="*/ 221456 h 978694"/>
              <a:gd name="connsiteX10" fmla="*/ 723900 w 1090612"/>
              <a:gd name="connsiteY10" fmla="*/ 183356 h 978694"/>
              <a:gd name="connsiteX11" fmla="*/ 716756 w 1090612"/>
              <a:gd name="connsiteY11" fmla="*/ 147637 h 978694"/>
              <a:gd name="connsiteX12" fmla="*/ 697706 w 1090612"/>
              <a:gd name="connsiteY12" fmla="*/ 109537 h 978694"/>
              <a:gd name="connsiteX13" fmla="*/ 676275 w 1090612"/>
              <a:gd name="connsiteY13" fmla="*/ 83344 h 978694"/>
              <a:gd name="connsiteX14" fmla="*/ 664368 w 1090612"/>
              <a:gd name="connsiteY14" fmla="*/ 59531 h 978694"/>
              <a:gd name="connsiteX15" fmla="*/ 657225 w 1090612"/>
              <a:gd name="connsiteY15" fmla="*/ 35719 h 978694"/>
              <a:gd name="connsiteX16" fmla="*/ 659606 w 1090612"/>
              <a:gd name="connsiteY16" fmla="*/ 11906 h 978694"/>
              <a:gd name="connsiteX17" fmla="*/ 669131 w 1090612"/>
              <a:gd name="connsiteY17" fmla="*/ 0 h 978694"/>
              <a:gd name="connsiteX18" fmla="*/ 695325 w 1090612"/>
              <a:gd name="connsiteY18" fmla="*/ 2381 h 978694"/>
              <a:gd name="connsiteX19" fmla="*/ 762000 w 1090612"/>
              <a:gd name="connsiteY19" fmla="*/ 38100 h 978694"/>
              <a:gd name="connsiteX20" fmla="*/ 816768 w 1090612"/>
              <a:gd name="connsiteY20" fmla="*/ 66675 h 978694"/>
              <a:gd name="connsiteX21" fmla="*/ 885825 w 1090612"/>
              <a:gd name="connsiteY21" fmla="*/ 111919 h 978694"/>
              <a:gd name="connsiteX22" fmla="*/ 976312 w 1090612"/>
              <a:gd name="connsiteY22" fmla="*/ 178594 h 978694"/>
              <a:gd name="connsiteX23" fmla="*/ 1040606 w 1090612"/>
              <a:gd name="connsiteY23" fmla="*/ 238125 h 978694"/>
              <a:gd name="connsiteX24" fmla="*/ 1076325 w 1090612"/>
              <a:gd name="connsiteY24" fmla="*/ 273844 h 978694"/>
              <a:gd name="connsiteX25" fmla="*/ 1085850 w 1090612"/>
              <a:gd name="connsiteY25" fmla="*/ 290512 h 978694"/>
              <a:gd name="connsiteX26" fmla="*/ 1090612 w 1090612"/>
              <a:gd name="connsiteY26" fmla="*/ 307181 h 978694"/>
              <a:gd name="connsiteX27" fmla="*/ 1088231 w 1090612"/>
              <a:gd name="connsiteY27" fmla="*/ 326231 h 978694"/>
              <a:gd name="connsiteX28" fmla="*/ 1078706 w 1090612"/>
              <a:gd name="connsiteY28" fmla="*/ 342900 h 978694"/>
              <a:gd name="connsiteX29" fmla="*/ 1038225 w 1090612"/>
              <a:gd name="connsiteY29" fmla="*/ 361950 h 978694"/>
              <a:gd name="connsiteX30" fmla="*/ 976312 w 1090612"/>
              <a:gd name="connsiteY30" fmla="*/ 392906 h 978694"/>
              <a:gd name="connsiteX31" fmla="*/ 885825 w 1090612"/>
              <a:gd name="connsiteY31" fmla="*/ 445294 h 978694"/>
              <a:gd name="connsiteX32" fmla="*/ 766762 w 1090612"/>
              <a:gd name="connsiteY32" fmla="*/ 538162 h 978694"/>
              <a:gd name="connsiteX33" fmla="*/ 607218 w 1090612"/>
              <a:gd name="connsiteY33" fmla="*/ 647700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090612" h="978694">
                <a:moveTo>
                  <a:pt x="607218" y="647700"/>
                </a:moveTo>
                <a:lnTo>
                  <a:pt x="328612" y="826294"/>
                </a:lnTo>
                <a:lnTo>
                  <a:pt x="57150" y="978694"/>
                </a:lnTo>
                <a:lnTo>
                  <a:pt x="0" y="919162"/>
                </a:lnTo>
                <a:lnTo>
                  <a:pt x="280987" y="688181"/>
                </a:lnTo>
                <a:lnTo>
                  <a:pt x="542925" y="454819"/>
                </a:lnTo>
                <a:lnTo>
                  <a:pt x="690562" y="309562"/>
                </a:lnTo>
                <a:lnTo>
                  <a:pt x="711993" y="280987"/>
                </a:lnTo>
                <a:lnTo>
                  <a:pt x="721518" y="257175"/>
                </a:lnTo>
                <a:lnTo>
                  <a:pt x="726281" y="221456"/>
                </a:lnTo>
                <a:lnTo>
                  <a:pt x="723900" y="183356"/>
                </a:lnTo>
                <a:lnTo>
                  <a:pt x="716756" y="147637"/>
                </a:lnTo>
                <a:lnTo>
                  <a:pt x="697706" y="109537"/>
                </a:lnTo>
                <a:lnTo>
                  <a:pt x="676275" y="83344"/>
                </a:lnTo>
                <a:lnTo>
                  <a:pt x="664368" y="59531"/>
                </a:lnTo>
                <a:lnTo>
                  <a:pt x="657225" y="35719"/>
                </a:lnTo>
                <a:lnTo>
                  <a:pt x="659606" y="11906"/>
                </a:lnTo>
                <a:lnTo>
                  <a:pt x="669131" y="0"/>
                </a:lnTo>
                <a:lnTo>
                  <a:pt x="695325" y="2381"/>
                </a:lnTo>
                <a:lnTo>
                  <a:pt x="762000" y="38100"/>
                </a:lnTo>
                <a:lnTo>
                  <a:pt x="816768" y="66675"/>
                </a:lnTo>
                <a:lnTo>
                  <a:pt x="885825" y="111919"/>
                </a:lnTo>
                <a:lnTo>
                  <a:pt x="976312" y="178594"/>
                </a:lnTo>
                <a:lnTo>
                  <a:pt x="1040606" y="238125"/>
                </a:lnTo>
                <a:lnTo>
                  <a:pt x="1076325" y="273844"/>
                </a:lnTo>
                <a:lnTo>
                  <a:pt x="1085850" y="290512"/>
                </a:lnTo>
                <a:lnTo>
                  <a:pt x="1090612" y="307181"/>
                </a:lnTo>
                <a:lnTo>
                  <a:pt x="1088231" y="326231"/>
                </a:lnTo>
                <a:lnTo>
                  <a:pt x="1078706" y="342900"/>
                </a:lnTo>
                <a:lnTo>
                  <a:pt x="1038225" y="361950"/>
                </a:lnTo>
                <a:lnTo>
                  <a:pt x="976312" y="392906"/>
                </a:lnTo>
                <a:lnTo>
                  <a:pt x="885825" y="445294"/>
                </a:lnTo>
                <a:lnTo>
                  <a:pt x="766762" y="538162"/>
                </a:lnTo>
                <a:lnTo>
                  <a:pt x="607218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E11514C-E135-41D0-B266-9615AE749351}"/>
              </a:ext>
            </a:extLst>
          </p:cNvPr>
          <p:cNvSpPr/>
          <p:nvPr/>
        </p:nvSpPr>
        <p:spPr>
          <a:xfrm>
            <a:off x="6424613" y="3697289"/>
            <a:ext cx="2157412" cy="1855787"/>
          </a:xfrm>
          <a:custGeom>
            <a:avLst/>
            <a:gdLst>
              <a:gd name="connsiteX0" fmla="*/ 1162050 w 2157412"/>
              <a:gd name="connsiteY0" fmla="*/ 1371600 h 1854994"/>
              <a:gd name="connsiteX1" fmla="*/ 819150 w 2157412"/>
              <a:gd name="connsiteY1" fmla="*/ 900113 h 1854994"/>
              <a:gd name="connsiteX2" fmla="*/ 600075 w 2157412"/>
              <a:gd name="connsiteY2" fmla="*/ 597694 h 1854994"/>
              <a:gd name="connsiteX3" fmla="*/ 490537 w 2157412"/>
              <a:gd name="connsiteY3" fmla="*/ 447675 h 1854994"/>
              <a:gd name="connsiteX4" fmla="*/ 445293 w 2157412"/>
              <a:gd name="connsiteY4" fmla="*/ 392907 h 1854994"/>
              <a:gd name="connsiteX5" fmla="*/ 359568 w 2157412"/>
              <a:gd name="connsiteY5" fmla="*/ 311944 h 1854994"/>
              <a:gd name="connsiteX6" fmla="*/ 285750 w 2157412"/>
              <a:gd name="connsiteY6" fmla="*/ 254794 h 1854994"/>
              <a:gd name="connsiteX7" fmla="*/ 214312 w 2157412"/>
              <a:gd name="connsiteY7" fmla="*/ 200025 h 1854994"/>
              <a:gd name="connsiteX8" fmla="*/ 171450 w 2157412"/>
              <a:gd name="connsiteY8" fmla="*/ 176213 h 1854994"/>
              <a:gd name="connsiteX9" fmla="*/ 133350 w 2157412"/>
              <a:gd name="connsiteY9" fmla="*/ 154782 h 1854994"/>
              <a:gd name="connsiteX10" fmla="*/ 88106 w 2157412"/>
              <a:gd name="connsiteY10" fmla="*/ 140494 h 1854994"/>
              <a:gd name="connsiteX11" fmla="*/ 59531 w 2157412"/>
              <a:gd name="connsiteY11" fmla="*/ 130969 h 1854994"/>
              <a:gd name="connsiteX12" fmla="*/ 33337 w 2157412"/>
              <a:gd name="connsiteY12" fmla="*/ 109538 h 1854994"/>
              <a:gd name="connsiteX13" fmla="*/ 14287 w 2157412"/>
              <a:gd name="connsiteY13" fmla="*/ 85725 h 1854994"/>
              <a:gd name="connsiteX14" fmla="*/ 0 w 2157412"/>
              <a:gd name="connsiteY14" fmla="*/ 54769 h 1854994"/>
              <a:gd name="connsiteX15" fmla="*/ 2381 w 2157412"/>
              <a:gd name="connsiteY15" fmla="*/ 35719 h 1854994"/>
              <a:gd name="connsiteX16" fmla="*/ 14287 w 2157412"/>
              <a:gd name="connsiteY16" fmla="*/ 21432 h 1854994"/>
              <a:gd name="connsiteX17" fmla="*/ 52387 w 2157412"/>
              <a:gd name="connsiteY17" fmla="*/ 2382 h 1854994"/>
              <a:gd name="connsiteX18" fmla="*/ 85725 w 2157412"/>
              <a:gd name="connsiteY18" fmla="*/ 0 h 1854994"/>
              <a:gd name="connsiteX19" fmla="*/ 114300 w 2157412"/>
              <a:gd name="connsiteY19" fmla="*/ 2382 h 1854994"/>
              <a:gd name="connsiteX20" fmla="*/ 159543 w 2157412"/>
              <a:gd name="connsiteY20" fmla="*/ 19050 h 1854994"/>
              <a:gd name="connsiteX21" fmla="*/ 250031 w 2157412"/>
              <a:gd name="connsiteY21" fmla="*/ 57150 h 1854994"/>
              <a:gd name="connsiteX22" fmla="*/ 323850 w 2157412"/>
              <a:gd name="connsiteY22" fmla="*/ 104775 h 1854994"/>
              <a:gd name="connsiteX23" fmla="*/ 407193 w 2157412"/>
              <a:gd name="connsiteY23" fmla="*/ 171450 h 1854994"/>
              <a:gd name="connsiteX24" fmla="*/ 492918 w 2157412"/>
              <a:gd name="connsiteY24" fmla="*/ 252413 h 1854994"/>
              <a:gd name="connsiteX25" fmla="*/ 678656 w 2157412"/>
              <a:gd name="connsiteY25" fmla="*/ 450057 h 1854994"/>
              <a:gd name="connsiteX26" fmla="*/ 723900 w 2157412"/>
              <a:gd name="connsiteY26" fmla="*/ 504825 h 1854994"/>
              <a:gd name="connsiteX27" fmla="*/ 995362 w 2157412"/>
              <a:gd name="connsiteY27" fmla="*/ 785813 h 1854994"/>
              <a:gd name="connsiteX28" fmla="*/ 1188243 w 2157412"/>
              <a:gd name="connsiteY28" fmla="*/ 966788 h 1854994"/>
              <a:gd name="connsiteX29" fmla="*/ 1395412 w 2157412"/>
              <a:gd name="connsiteY29" fmla="*/ 1159669 h 1854994"/>
              <a:gd name="connsiteX30" fmla="*/ 1707356 w 2157412"/>
              <a:gd name="connsiteY30" fmla="*/ 1433513 h 1854994"/>
              <a:gd name="connsiteX31" fmla="*/ 1962150 w 2157412"/>
              <a:gd name="connsiteY31" fmla="*/ 1647825 h 1854994"/>
              <a:gd name="connsiteX32" fmla="*/ 2097881 w 2157412"/>
              <a:gd name="connsiteY32" fmla="*/ 1764507 h 1854994"/>
              <a:gd name="connsiteX33" fmla="*/ 2133600 w 2157412"/>
              <a:gd name="connsiteY33" fmla="*/ 1795463 h 1854994"/>
              <a:gd name="connsiteX34" fmla="*/ 2152650 w 2157412"/>
              <a:gd name="connsiteY34" fmla="*/ 1819275 h 1854994"/>
              <a:gd name="connsiteX35" fmla="*/ 2157412 w 2157412"/>
              <a:gd name="connsiteY35" fmla="*/ 1828800 h 1854994"/>
              <a:gd name="connsiteX36" fmla="*/ 2155031 w 2157412"/>
              <a:gd name="connsiteY36" fmla="*/ 1838325 h 1854994"/>
              <a:gd name="connsiteX37" fmla="*/ 2147887 w 2157412"/>
              <a:gd name="connsiteY37" fmla="*/ 1852613 h 1854994"/>
              <a:gd name="connsiteX38" fmla="*/ 2100262 w 2157412"/>
              <a:gd name="connsiteY38" fmla="*/ 1854994 h 1854994"/>
              <a:gd name="connsiteX39" fmla="*/ 1883568 w 2157412"/>
              <a:gd name="connsiteY39" fmla="*/ 1843088 h 1854994"/>
              <a:gd name="connsiteX40" fmla="*/ 1716881 w 2157412"/>
              <a:gd name="connsiteY40" fmla="*/ 1828800 h 1854994"/>
              <a:gd name="connsiteX41" fmla="*/ 1659731 w 2157412"/>
              <a:gd name="connsiteY41" fmla="*/ 1833563 h 1854994"/>
              <a:gd name="connsiteX42" fmla="*/ 1607343 w 2157412"/>
              <a:gd name="connsiteY42" fmla="*/ 1833563 h 1854994"/>
              <a:gd name="connsiteX43" fmla="*/ 1547812 w 2157412"/>
              <a:gd name="connsiteY43" fmla="*/ 1826419 h 1854994"/>
              <a:gd name="connsiteX44" fmla="*/ 1504950 w 2157412"/>
              <a:gd name="connsiteY44" fmla="*/ 1814513 h 1854994"/>
              <a:gd name="connsiteX45" fmla="*/ 1454943 w 2157412"/>
              <a:gd name="connsiteY45" fmla="*/ 1788319 h 1854994"/>
              <a:gd name="connsiteX46" fmla="*/ 1416843 w 2157412"/>
              <a:gd name="connsiteY46" fmla="*/ 1757363 h 1854994"/>
              <a:gd name="connsiteX47" fmla="*/ 1373981 w 2157412"/>
              <a:gd name="connsiteY47" fmla="*/ 1700213 h 1854994"/>
              <a:gd name="connsiteX48" fmla="*/ 1162050 w 2157412"/>
              <a:gd name="connsiteY48" fmla="*/ 1371600 h 1854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157412" h="1854994">
                <a:moveTo>
                  <a:pt x="1162050" y="1371600"/>
                </a:moveTo>
                <a:lnTo>
                  <a:pt x="819150" y="900113"/>
                </a:lnTo>
                <a:lnTo>
                  <a:pt x="600075" y="597694"/>
                </a:lnTo>
                <a:lnTo>
                  <a:pt x="490537" y="447675"/>
                </a:lnTo>
                <a:lnTo>
                  <a:pt x="445293" y="392907"/>
                </a:lnTo>
                <a:lnTo>
                  <a:pt x="359568" y="311944"/>
                </a:lnTo>
                <a:lnTo>
                  <a:pt x="285750" y="254794"/>
                </a:lnTo>
                <a:lnTo>
                  <a:pt x="214312" y="200025"/>
                </a:lnTo>
                <a:lnTo>
                  <a:pt x="171450" y="176213"/>
                </a:lnTo>
                <a:lnTo>
                  <a:pt x="133350" y="154782"/>
                </a:lnTo>
                <a:lnTo>
                  <a:pt x="88106" y="140494"/>
                </a:lnTo>
                <a:lnTo>
                  <a:pt x="59531" y="130969"/>
                </a:lnTo>
                <a:lnTo>
                  <a:pt x="33337" y="109538"/>
                </a:lnTo>
                <a:lnTo>
                  <a:pt x="14287" y="85725"/>
                </a:lnTo>
                <a:lnTo>
                  <a:pt x="0" y="54769"/>
                </a:lnTo>
                <a:lnTo>
                  <a:pt x="2381" y="35719"/>
                </a:lnTo>
                <a:lnTo>
                  <a:pt x="14287" y="21432"/>
                </a:lnTo>
                <a:lnTo>
                  <a:pt x="52387" y="2382"/>
                </a:lnTo>
                <a:lnTo>
                  <a:pt x="85725" y="0"/>
                </a:lnTo>
                <a:lnTo>
                  <a:pt x="114300" y="2382"/>
                </a:lnTo>
                <a:lnTo>
                  <a:pt x="159543" y="19050"/>
                </a:lnTo>
                <a:lnTo>
                  <a:pt x="250031" y="57150"/>
                </a:lnTo>
                <a:lnTo>
                  <a:pt x="323850" y="104775"/>
                </a:lnTo>
                <a:lnTo>
                  <a:pt x="407193" y="171450"/>
                </a:lnTo>
                <a:lnTo>
                  <a:pt x="492918" y="252413"/>
                </a:lnTo>
                <a:lnTo>
                  <a:pt x="678656" y="450057"/>
                </a:lnTo>
                <a:lnTo>
                  <a:pt x="723900" y="504825"/>
                </a:lnTo>
                <a:lnTo>
                  <a:pt x="995362" y="785813"/>
                </a:lnTo>
                <a:lnTo>
                  <a:pt x="1188243" y="966788"/>
                </a:lnTo>
                <a:lnTo>
                  <a:pt x="1395412" y="1159669"/>
                </a:lnTo>
                <a:lnTo>
                  <a:pt x="1707356" y="1433513"/>
                </a:lnTo>
                <a:lnTo>
                  <a:pt x="1962150" y="1647825"/>
                </a:lnTo>
                <a:lnTo>
                  <a:pt x="2097881" y="1764507"/>
                </a:lnTo>
                <a:lnTo>
                  <a:pt x="2133600" y="1795463"/>
                </a:lnTo>
                <a:lnTo>
                  <a:pt x="2152650" y="1819275"/>
                </a:lnTo>
                <a:lnTo>
                  <a:pt x="2157412" y="1828800"/>
                </a:lnTo>
                <a:lnTo>
                  <a:pt x="2155031" y="1838325"/>
                </a:lnTo>
                <a:lnTo>
                  <a:pt x="2147887" y="1852613"/>
                </a:lnTo>
                <a:lnTo>
                  <a:pt x="2100262" y="1854994"/>
                </a:lnTo>
                <a:lnTo>
                  <a:pt x="1883568" y="1843088"/>
                </a:lnTo>
                <a:lnTo>
                  <a:pt x="1716881" y="1828800"/>
                </a:lnTo>
                <a:lnTo>
                  <a:pt x="1659731" y="1833563"/>
                </a:lnTo>
                <a:lnTo>
                  <a:pt x="1607343" y="1833563"/>
                </a:lnTo>
                <a:lnTo>
                  <a:pt x="1547812" y="1826419"/>
                </a:lnTo>
                <a:lnTo>
                  <a:pt x="1504950" y="1814513"/>
                </a:lnTo>
                <a:lnTo>
                  <a:pt x="1454943" y="1788319"/>
                </a:lnTo>
                <a:lnTo>
                  <a:pt x="1416843" y="1757363"/>
                </a:lnTo>
                <a:lnTo>
                  <a:pt x="1373981" y="1700213"/>
                </a:lnTo>
                <a:lnTo>
                  <a:pt x="1162050" y="1371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72BB405-9E50-4102-ADF2-8B77E570E540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</p:grpSpPr>
        <p:sp>
          <p:nvSpPr>
            <p:cNvPr id="16" name="フリーフォーム 19">
              <a:extLst>
                <a:ext uri="{FF2B5EF4-FFF2-40B4-BE49-F238E27FC236}">
                  <a16:creationId xmlns:a16="http://schemas.microsoft.com/office/drawing/2014/main" id="{37F4A6FB-A74B-428A-85A3-4407505A8934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1">
              <a:extLst>
                <a:ext uri="{FF2B5EF4-FFF2-40B4-BE49-F238E27FC236}">
                  <a16:creationId xmlns:a16="http://schemas.microsoft.com/office/drawing/2014/main" id="{0BCF5167-41F6-4486-BABF-ED1E79D6FB9F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DFF9B4F1-3DD9-4DD6-B96F-DE3D88C10697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B544430B-4EB8-4026-A16B-F7B9AD36924A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39F6D877-9A82-4A9D-B551-4849158101BD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2A55CA87-BCB6-484D-9E01-DE2284435652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2E23DC2-4664-49A4-8501-3E242C56C346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">
              <a:extLst>
                <a:ext uri="{FF2B5EF4-FFF2-40B4-BE49-F238E27FC236}">
                  <a16:creationId xmlns:a16="http://schemas.microsoft.com/office/drawing/2014/main" id="{6BF9B5F0-7733-47C8-80C8-55E1F024D152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458C6D99-A361-4B00-AF5F-8666C7474D3C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4AF80136-D715-4E16-8C3D-49F62DD30DDE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A8BC64A-F430-4828-8FA9-B78639B0C5E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F229BBD6-1917-407D-B2EB-CA495FD564E5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F4380A5A-E084-4574-897A-43DF55BC0CC9}"/>
              </a:ext>
            </a:extLst>
          </p:cNvPr>
          <p:cNvGrpSpPr/>
          <p:nvPr/>
        </p:nvGrpSpPr>
        <p:grpSpPr>
          <a:xfrm>
            <a:off x="3890964" y="1747838"/>
            <a:ext cx="4691061" cy="4019551"/>
            <a:chOff x="3890964" y="1747838"/>
            <a:chExt cx="4691061" cy="4019551"/>
          </a:xfrm>
          <a:solidFill>
            <a:schemeClr val="tx1"/>
          </a:solidFill>
        </p:grpSpPr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E6D884AB-524B-4B5A-9FAE-40EBADFD8AD2}"/>
                </a:ext>
              </a:extLst>
            </p:cNvPr>
            <p:cNvSpPr/>
            <p:nvPr/>
          </p:nvSpPr>
          <p:spPr>
            <a:xfrm rot="16200000">
              <a:off x="2449514" y="3659189"/>
              <a:ext cx="3228975" cy="346075"/>
            </a:xfrm>
            <a:custGeom>
              <a:avLst/>
              <a:gdLst>
                <a:gd name="connsiteX0" fmla="*/ 1781230 w 3229471"/>
                <a:gd name="connsiteY0" fmla="*/ 346203 h 346203"/>
                <a:gd name="connsiteX1" fmla="*/ 1400671 w 3229471"/>
                <a:gd name="connsiteY1" fmla="*/ 343561 h 346203"/>
                <a:gd name="connsiteX2" fmla="*/ 1234176 w 3229471"/>
                <a:gd name="connsiteY2" fmla="*/ 343561 h 346203"/>
                <a:gd name="connsiteX3" fmla="*/ 483628 w 3229471"/>
                <a:gd name="connsiteY3" fmla="*/ 343561 h 346203"/>
                <a:gd name="connsiteX4" fmla="*/ 319776 w 3229471"/>
                <a:gd name="connsiteY4" fmla="*/ 346203 h 346203"/>
                <a:gd name="connsiteX5" fmla="*/ 221993 w 3229471"/>
                <a:gd name="connsiteY5" fmla="*/ 322418 h 346203"/>
                <a:gd name="connsiteX6" fmla="*/ 150638 w 3229471"/>
                <a:gd name="connsiteY6" fmla="*/ 298633 h 346203"/>
                <a:gd name="connsiteX7" fmla="*/ 81926 w 3229471"/>
                <a:gd name="connsiteY7" fmla="*/ 269563 h 346203"/>
                <a:gd name="connsiteX8" fmla="*/ 47570 w 3229471"/>
                <a:gd name="connsiteY8" fmla="*/ 251064 h 346203"/>
                <a:gd name="connsiteX9" fmla="*/ 26428 w 3229471"/>
                <a:gd name="connsiteY9" fmla="*/ 229921 h 346203"/>
                <a:gd name="connsiteX10" fmla="*/ 7928 w 3229471"/>
                <a:gd name="connsiteY10" fmla="*/ 203494 h 346203"/>
                <a:gd name="connsiteX11" fmla="*/ 0 w 3229471"/>
                <a:gd name="connsiteY11" fmla="*/ 171780 h 346203"/>
                <a:gd name="connsiteX12" fmla="*/ 7928 w 3229471"/>
                <a:gd name="connsiteY12" fmla="*/ 137424 h 346203"/>
                <a:gd name="connsiteX13" fmla="*/ 31713 w 3229471"/>
                <a:gd name="connsiteY13" fmla="*/ 108354 h 346203"/>
                <a:gd name="connsiteX14" fmla="*/ 73998 w 3229471"/>
                <a:gd name="connsiteY14" fmla="*/ 81926 h 346203"/>
                <a:gd name="connsiteX15" fmla="*/ 113639 w 3229471"/>
                <a:gd name="connsiteY15" fmla="*/ 66069 h 346203"/>
                <a:gd name="connsiteX16" fmla="*/ 200851 w 3229471"/>
                <a:gd name="connsiteY16" fmla="*/ 50213 h 346203"/>
                <a:gd name="connsiteX17" fmla="*/ 441343 w 3229471"/>
                <a:gd name="connsiteY17" fmla="*/ 52855 h 346203"/>
                <a:gd name="connsiteX18" fmla="*/ 721478 w 3229471"/>
                <a:gd name="connsiteY18" fmla="*/ 68712 h 346203"/>
                <a:gd name="connsiteX19" fmla="*/ 1445598 w 3229471"/>
                <a:gd name="connsiteY19" fmla="*/ 100425 h 346203"/>
                <a:gd name="connsiteX20" fmla="*/ 2101006 w 3229471"/>
                <a:gd name="connsiteY20" fmla="*/ 113639 h 346203"/>
                <a:gd name="connsiteX21" fmla="*/ 2637489 w 3229471"/>
                <a:gd name="connsiteY21" fmla="*/ 121568 h 346203"/>
                <a:gd name="connsiteX22" fmla="*/ 2973121 w 3229471"/>
                <a:gd name="connsiteY22" fmla="*/ 121568 h 346203"/>
                <a:gd name="connsiteX23" fmla="*/ 3020691 w 3229471"/>
                <a:gd name="connsiteY23" fmla="*/ 113639 h 346203"/>
                <a:gd name="connsiteX24" fmla="*/ 3068261 w 3229471"/>
                <a:gd name="connsiteY24" fmla="*/ 97783 h 346203"/>
                <a:gd name="connsiteX25" fmla="*/ 3118474 w 3229471"/>
                <a:gd name="connsiteY25" fmla="*/ 68712 h 346203"/>
                <a:gd name="connsiteX26" fmla="*/ 3163401 w 3229471"/>
                <a:gd name="connsiteY26" fmla="*/ 31713 h 346203"/>
                <a:gd name="connsiteX27" fmla="*/ 3184543 w 3229471"/>
                <a:gd name="connsiteY27" fmla="*/ 10571 h 346203"/>
                <a:gd name="connsiteX28" fmla="*/ 3203043 w 3229471"/>
                <a:gd name="connsiteY28" fmla="*/ 0 h 346203"/>
                <a:gd name="connsiteX29" fmla="*/ 3218899 w 3229471"/>
                <a:gd name="connsiteY29" fmla="*/ 0 h 346203"/>
                <a:gd name="connsiteX30" fmla="*/ 3224185 w 3229471"/>
                <a:gd name="connsiteY30" fmla="*/ 5285 h 346203"/>
                <a:gd name="connsiteX31" fmla="*/ 3229471 w 3229471"/>
                <a:gd name="connsiteY31" fmla="*/ 18499 h 346203"/>
                <a:gd name="connsiteX32" fmla="*/ 3224185 w 3229471"/>
                <a:gd name="connsiteY32" fmla="*/ 44927 h 346203"/>
                <a:gd name="connsiteX33" fmla="*/ 3205686 w 3229471"/>
                <a:gd name="connsiteY33" fmla="*/ 126853 h 346203"/>
                <a:gd name="connsiteX34" fmla="*/ 3163401 w 3229471"/>
                <a:gd name="connsiteY34" fmla="*/ 251064 h 346203"/>
                <a:gd name="connsiteX35" fmla="*/ 3129045 w 3229471"/>
                <a:gd name="connsiteY35" fmla="*/ 330347 h 346203"/>
                <a:gd name="connsiteX36" fmla="*/ 2967836 w 3229471"/>
                <a:gd name="connsiteY36" fmla="*/ 340918 h 346203"/>
                <a:gd name="connsiteX37" fmla="*/ 2219931 w 3229471"/>
                <a:gd name="connsiteY37" fmla="*/ 346203 h 346203"/>
                <a:gd name="connsiteX38" fmla="*/ 2040222 w 3229471"/>
                <a:gd name="connsiteY38" fmla="*/ 346203 h 346203"/>
                <a:gd name="connsiteX39" fmla="*/ 1781230 w 3229471"/>
                <a:gd name="connsiteY39" fmla="*/ 346203 h 34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229471" h="346203">
                  <a:moveTo>
                    <a:pt x="1781230" y="346203"/>
                  </a:moveTo>
                  <a:lnTo>
                    <a:pt x="1400671" y="343561"/>
                  </a:lnTo>
                  <a:lnTo>
                    <a:pt x="1234176" y="343561"/>
                  </a:lnTo>
                  <a:lnTo>
                    <a:pt x="483628" y="343561"/>
                  </a:lnTo>
                  <a:lnTo>
                    <a:pt x="319776" y="346203"/>
                  </a:lnTo>
                  <a:lnTo>
                    <a:pt x="221993" y="322418"/>
                  </a:lnTo>
                  <a:lnTo>
                    <a:pt x="150638" y="298633"/>
                  </a:lnTo>
                  <a:lnTo>
                    <a:pt x="81926" y="269563"/>
                  </a:lnTo>
                  <a:lnTo>
                    <a:pt x="47570" y="251064"/>
                  </a:lnTo>
                  <a:lnTo>
                    <a:pt x="26428" y="229921"/>
                  </a:lnTo>
                  <a:lnTo>
                    <a:pt x="7928" y="203494"/>
                  </a:lnTo>
                  <a:lnTo>
                    <a:pt x="0" y="171780"/>
                  </a:lnTo>
                  <a:lnTo>
                    <a:pt x="7928" y="137424"/>
                  </a:lnTo>
                  <a:lnTo>
                    <a:pt x="31713" y="108354"/>
                  </a:lnTo>
                  <a:lnTo>
                    <a:pt x="73998" y="81926"/>
                  </a:lnTo>
                  <a:lnTo>
                    <a:pt x="113639" y="66069"/>
                  </a:lnTo>
                  <a:lnTo>
                    <a:pt x="200851" y="50213"/>
                  </a:lnTo>
                  <a:lnTo>
                    <a:pt x="441343" y="52855"/>
                  </a:lnTo>
                  <a:lnTo>
                    <a:pt x="721478" y="68712"/>
                  </a:lnTo>
                  <a:lnTo>
                    <a:pt x="1445598" y="100425"/>
                  </a:lnTo>
                  <a:lnTo>
                    <a:pt x="2101006" y="113639"/>
                  </a:lnTo>
                  <a:lnTo>
                    <a:pt x="2637489" y="121568"/>
                  </a:lnTo>
                  <a:lnTo>
                    <a:pt x="2973121" y="121568"/>
                  </a:lnTo>
                  <a:lnTo>
                    <a:pt x="3020691" y="113639"/>
                  </a:lnTo>
                  <a:lnTo>
                    <a:pt x="3068261" y="97783"/>
                  </a:lnTo>
                  <a:lnTo>
                    <a:pt x="3118474" y="68712"/>
                  </a:lnTo>
                  <a:lnTo>
                    <a:pt x="3163401" y="31713"/>
                  </a:lnTo>
                  <a:lnTo>
                    <a:pt x="3184543" y="10571"/>
                  </a:lnTo>
                  <a:lnTo>
                    <a:pt x="3203043" y="0"/>
                  </a:lnTo>
                  <a:lnTo>
                    <a:pt x="3218899" y="0"/>
                  </a:lnTo>
                  <a:lnTo>
                    <a:pt x="3224185" y="5285"/>
                  </a:lnTo>
                  <a:lnTo>
                    <a:pt x="3229471" y="18499"/>
                  </a:lnTo>
                  <a:lnTo>
                    <a:pt x="3224185" y="44927"/>
                  </a:lnTo>
                  <a:lnTo>
                    <a:pt x="3205686" y="126853"/>
                  </a:lnTo>
                  <a:lnTo>
                    <a:pt x="3163401" y="251064"/>
                  </a:lnTo>
                  <a:lnTo>
                    <a:pt x="3129045" y="330347"/>
                  </a:lnTo>
                  <a:lnTo>
                    <a:pt x="2967836" y="340918"/>
                  </a:lnTo>
                  <a:lnTo>
                    <a:pt x="2219931" y="346203"/>
                  </a:lnTo>
                  <a:lnTo>
                    <a:pt x="2040222" y="346203"/>
                  </a:lnTo>
                  <a:lnTo>
                    <a:pt x="1781230" y="34620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F78AAEC7-5163-4B49-9C34-7069DA05D2A9}"/>
                </a:ext>
              </a:extLst>
            </p:cNvPr>
            <p:cNvSpPr/>
            <p:nvPr/>
          </p:nvSpPr>
          <p:spPr>
            <a:xfrm rot="16200000">
              <a:off x="3184526" y="2979738"/>
              <a:ext cx="3195637" cy="1379538"/>
            </a:xfrm>
            <a:custGeom>
              <a:avLst/>
              <a:gdLst>
                <a:gd name="connsiteX0" fmla="*/ 1427098 w 3195114"/>
                <a:gd name="connsiteY0" fmla="*/ 1305530 h 1379528"/>
                <a:gd name="connsiteX1" fmla="*/ 676550 w 3195114"/>
                <a:gd name="connsiteY1" fmla="*/ 1308173 h 1379528"/>
                <a:gd name="connsiteX2" fmla="*/ 253706 w 3195114"/>
                <a:gd name="connsiteY2" fmla="*/ 1305530 h 1379528"/>
                <a:gd name="connsiteX3" fmla="*/ 161209 w 3195114"/>
                <a:gd name="connsiteY3" fmla="*/ 1294959 h 1379528"/>
                <a:gd name="connsiteX4" fmla="*/ 110996 w 3195114"/>
                <a:gd name="connsiteY4" fmla="*/ 1287031 h 1379528"/>
                <a:gd name="connsiteX5" fmla="*/ 63426 w 3195114"/>
                <a:gd name="connsiteY5" fmla="*/ 1271174 h 1379528"/>
                <a:gd name="connsiteX6" fmla="*/ 36999 w 3195114"/>
                <a:gd name="connsiteY6" fmla="*/ 1255318 h 1379528"/>
                <a:gd name="connsiteX7" fmla="*/ 13214 w 3195114"/>
                <a:gd name="connsiteY7" fmla="*/ 1228890 h 1379528"/>
                <a:gd name="connsiteX8" fmla="*/ 0 w 3195114"/>
                <a:gd name="connsiteY8" fmla="*/ 1194534 h 1379528"/>
                <a:gd name="connsiteX9" fmla="*/ 0 w 3195114"/>
                <a:gd name="connsiteY9" fmla="*/ 1157535 h 1379528"/>
                <a:gd name="connsiteX10" fmla="*/ 7928 w 3195114"/>
                <a:gd name="connsiteY10" fmla="*/ 1123179 h 1379528"/>
                <a:gd name="connsiteX11" fmla="*/ 34356 w 3195114"/>
                <a:gd name="connsiteY11" fmla="*/ 1088823 h 1379528"/>
                <a:gd name="connsiteX12" fmla="*/ 63426 w 3195114"/>
                <a:gd name="connsiteY12" fmla="*/ 1075609 h 1379528"/>
                <a:gd name="connsiteX13" fmla="*/ 309204 w 3195114"/>
                <a:gd name="connsiteY13" fmla="*/ 1030682 h 1379528"/>
                <a:gd name="connsiteX14" fmla="*/ 459842 w 3195114"/>
                <a:gd name="connsiteY14" fmla="*/ 1043896 h 1379528"/>
                <a:gd name="connsiteX15" fmla="*/ 1223604 w 3195114"/>
                <a:gd name="connsiteY15" fmla="*/ 1038610 h 1379528"/>
                <a:gd name="connsiteX16" fmla="*/ 1384814 w 3195114"/>
                <a:gd name="connsiteY16" fmla="*/ 1043896 h 1379528"/>
                <a:gd name="connsiteX17" fmla="*/ 2079863 w 3195114"/>
                <a:gd name="connsiteY17" fmla="*/ 1035967 h 1379528"/>
                <a:gd name="connsiteX18" fmla="*/ 2708844 w 3195114"/>
                <a:gd name="connsiteY18" fmla="*/ 1038610 h 1379528"/>
                <a:gd name="connsiteX19" fmla="*/ 2856839 w 3195114"/>
                <a:gd name="connsiteY19" fmla="*/ 1038610 h 1379528"/>
                <a:gd name="connsiteX20" fmla="*/ 2896481 w 3195114"/>
                <a:gd name="connsiteY20" fmla="*/ 1033325 h 1379528"/>
                <a:gd name="connsiteX21" fmla="*/ 2925551 w 3195114"/>
                <a:gd name="connsiteY21" fmla="*/ 1017468 h 1379528"/>
                <a:gd name="connsiteX22" fmla="*/ 2933479 w 3195114"/>
                <a:gd name="connsiteY22" fmla="*/ 993683 h 1379528"/>
                <a:gd name="connsiteX23" fmla="*/ 2933479 w 3195114"/>
                <a:gd name="connsiteY23" fmla="*/ 951399 h 1379528"/>
                <a:gd name="connsiteX24" fmla="*/ 2867410 w 3195114"/>
                <a:gd name="connsiteY24" fmla="*/ 673907 h 1379528"/>
                <a:gd name="connsiteX25" fmla="*/ 2790770 w 3195114"/>
                <a:gd name="connsiteY25" fmla="*/ 322418 h 1379528"/>
                <a:gd name="connsiteX26" fmla="*/ 2740557 w 3195114"/>
                <a:gd name="connsiteY26" fmla="*/ 95140 h 1379528"/>
                <a:gd name="connsiteX27" fmla="*/ 2946693 w 3195114"/>
                <a:gd name="connsiteY27" fmla="*/ 0 h 1379528"/>
                <a:gd name="connsiteX28" fmla="*/ 2954622 w 3195114"/>
                <a:gd name="connsiteY28" fmla="*/ 216707 h 1379528"/>
                <a:gd name="connsiteX29" fmla="*/ 2973121 w 3195114"/>
                <a:gd name="connsiteY29" fmla="*/ 322418 h 1379528"/>
                <a:gd name="connsiteX30" fmla="*/ 3036548 w 3195114"/>
                <a:gd name="connsiteY30" fmla="*/ 594624 h 1379528"/>
                <a:gd name="connsiteX31" fmla="*/ 3092046 w 3195114"/>
                <a:gd name="connsiteY31" fmla="*/ 821903 h 1379528"/>
                <a:gd name="connsiteX32" fmla="*/ 3110545 w 3195114"/>
                <a:gd name="connsiteY32" fmla="*/ 866830 h 1379528"/>
                <a:gd name="connsiteX33" fmla="*/ 3144901 w 3195114"/>
                <a:gd name="connsiteY33" fmla="*/ 924971 h 1379528"/>
                <a:gd name="connsiteX34" fmla="*/ 3192471 w 3195114"/>
                <a:gd name="connsiteY34" fmla="*/ 988397 h 1379528"/>
                <a:gd name="connsiteX35" fmla="*/ 3195114 w 3195114"/>
                <a:gd name="connsiteY35" fmla="*/ 996326 h 1379528"/>
                <a:gd name="connsiteX36" fmla="*/ 3134330 w 3195114"/>
                <a:gd name="connsiteY36" fmla="*/ 1123179 h 1379528"/>
                <a:gd name="connsiteX37" fmla="*/ 3020691 w 3195114"/>
                <a:gd name="connsiteY37" fmla="*/ 1324030 h 1379528"/>
                <a:gd name="connsiteX38" fmla="*/ 2994263 w 3195114"/>
                <a:gd name="connsiteY38" fmla="*/ 1363671 h 1379528"/>
                <a:gd name="connsiteX39" fmla="*/ 2970478 w 3195114"/>
                <a:gd name="connsiteY39" fmla="*/ 1379528 h 1379528"/>
                <a:gd name="connsiteX40" fmla="*/ 2949336 w 3195114"/>
                <a:gd name="connsiteY40" fmla="*/ 1379528 h 1379528"/>
                <a:gd name="connsiteX41" fmla="*/ 2917623 w 3195114"/>
                <a:gd name="connsiteY41" fmla="*/ 1376885 h 1379528"/>
                <a:gd name="connsiteX42" fmla="*/ 2883267 w 3195114"/>
                <a:gd name="connsiteY42" fmla="*/ 1358386 h 1379528"/>
                <a:gd name="connsiteX43" fmla="*/ 2846268 w 3195114"/>
                <a:gd name="connsiteY43" fmla="*/ 1331958 h 1379528"/>
                <a:gd name="connsiteX44" fmla="*/ 2806626 w 3195114"/>
                <a:gd name="connsiteY44" fmla="*/ 1321387 h 1379528"/>
                <a:gd name="connsiteX45" fmla="*/ 2753771 w 3195114"/>
                <a:gd name="connsiteY45" fmla="*/ 1310816 h 1379528"/>
                <a:gd name="connsiteX46" fmla="*/ 2671845 w 3195114"/>
                <a:gd name="connsiteY46" fmla="*/ 1302888 h 1379528"/>
                <a:gd name="connsiteX47" fmla="*/ 2249001 w 3195114"/>
                <a:gd name="connsiteY47" fmla="*/ 1305530 h 1379528"/>
                <a:gd name="connsiteX48" fmla="*/ 1427098 w 3195114"/>
                <a:gd name="connsiteY48" fmla="*/ 1305530 h 137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195114" h="1379528">
                  <a:moveTo>
                    <a:pt x="1427098" y="1305530"/>
                  </a:moveTo>
                  <a:lnTo>
                    <a:pt x="676550" y="1308173"/>
                  </a:lnTo>
                  <a:lnTo>
                    <a:pt x="253706" y="1305530"/>
                  </a:lnTo>
                  <a:lnTo>
                    <a:pt x="161209" y="1294959"/>
                  </a:lnTo>
                  <a:lnTo>
                    <a:pt x="110996" y="1287031"/>
                  </a:lnTo>
                  <a:lnTo>
                    <a:pt x="63426" y="1271174"/>
                  </a:lnTo>
                  <a:lnTo>
                    <a:pt x="36999" y="1255318"/>
                  </a:lnTo>
                  <a:lnTo>
                    <a:pt x="13214" y="1228890"/>
                  </a:lnTo>
                  <a:lnTo>
                    <a:pt x="0" y="1194534"/>
                  </a:lnTo>
                  <a:lnTo>
                    <a:pt x="0" y="1157535"/>
                  </a:lnTo>
                  <a:lnTo>
                    <a:pt x="7928" y="1123179"/>
                  </a:lnTo>
                  <a:lnTo>
                    <a:pt x="34356" y="1088823"/>
                  </a:lnTo>
                  <a:lnTo>
                    <a:pt x="63426" y="1075609"/>
                  </a:lnTo>
                  <a:lnTo>
                    <a:pt x="309204" y="1030682"/>
                  </a:lnTo>
                  <a:lnTo>
                    <a:pt x="459842" y="1043896"/>
                  </a:lnTo>
                  <a:lnTo>
                    <a:pt x="1223604" y="1038610"/>
                  </a:lnTo>
                  <a:lnTo>
                    <a:pt x="1384814" y="1043896"/>
                  </a:lnTo>
                  <a:lnTo>
                    <a:pt x="2079863" y="1035967"/>
                  </a:lnTo>
                  <a:lnTo>
                    <a:pt x="2708844" y="1038610"/>
                  </a:lnTo>
                  <a:lnTo>
                    <a:pt x="2856839" y="1038610"/>
                  </a:lnTo>
                  <a:lnTo>
                    <a:pt x="2896481" y="1033325"/>
                  </a:lnTo>
                  <a:lnTo>
                    <a:pt x="2925551" y="1017468"/>
                  </a:lnTo>
                  <a:lnTo>
                    <a:pt x="2933479" y="993683"/>
                  </a:lnTo>
                  <a:lnTo>
                    <a:pt x="2933479" y="951399"/>
                  </a:lnTo>
                  <a:lnTo>
                    <a:pt x="2867410" y="673907"/>
                  </a:lnTo>
                  <a:lnTo>
                    <a:pt x="2790770" y="322418"/>
                  </a:lnTo>
                  <a:lnTo>
                    <a:pt x="2740557" y="95140"/>
                  </a:lnTo>
                  <a:lnTo>
                    <a:pt x="2946693" y="0"/>
                  </a:lnTo>
                  <a:lnTo>
                    <a:pt x="2954622" y="216707"/>
                  </a:lnTo>
                  <a:lnTo>
                    <a:pt x="2973121" y="322418"/>
                  </a:lnTo>
                  <a:lnTo>
                    <a:pt x="3036548" y="594624"/>
                  </a:lnTo>
                  <a:lnTo>
                    <a:pt x="3092046" y="821903"/>
                  </a:lnTo>
                  <a:lnTo>
                    <a:pt x="3110545" y="866830"/>
                  </a:lnTo>
                  <a:lnTo>
                    <a:pt x="3144901" y="924971"/>
                  </a:lnTo>
                  <a:lnTo>
                    <a:pt x="3192471" y="988397"/>
                  </a:lnTo>
                  <a:lnTo>
                    <a:pt x="3195114" y="996326"/>
                  </a:lnTo>
                  <a:lnTo>
                    <a:pt x="3134330" y="1123179"/>
                  </a:lnTo>
                  <a:lnTo>
                    <a:pt x="3020691" y="1324030"/>
                  </a:lnTo>
                  <a:lnTo>
                    <a:pt x="2994263" y="1363671"/>
                  </a:lnTo>
                  <a:lnTo>
                    <a:pt x="2970478" y="1379528"/>
                  </a:lnTo>
                  <a:lnTo>
                    <a:pt x="2949336" y="1379528"/>
                  </a:lnTo>
                  <a:lnTo>
                    <a:pt x="2917623" y="1376885"/>
                  </a:lnTo>
                  <a:lnTo>
                    <a:pt x="2883267" y="1358386"/>
                  </a:lnTo>
                  <a:lnTo>
                    <a:pt x="2846268" y="1331958"/>
                  </a:lnTo>
                  <a:lnTo>
                    <a:pt x="2806626" y="1321387"/>
                  </a:lnTo>
                  <a:lnTo>
                    <a:pt x="2753771" y="1310816"/>
                  </a:lnTo>
                  <a:lnTo>
                    <a:pt x="2671845" y="1302888"/>
                  </a:lnTo>
                  <a:lnTo>
                    <a:pt x="2249001" y="1305530"/>
                  </a:lnTo>
                  <a:lnTo>
                    <a:pt x="1427098" y="130553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AC5CD0A5-249E-4A7F-8A9C-04012A27D01A}"/>
                </a:ext>
              </a:extLst>
            </p:cNvPr>
            <p:cNvSpPr/>
            <p:nvPr/>
          </p:nvSpPr>
          <p:spPr>
            <a:xfrm>
              <a:off x="4151314" y="2957514"/>
              <a:ext cx="1063625" cy="473075"/>
            </a:xfrm>
            <a:custGeom>
              <a:avLst/>
              <a:gdLst>
                <a:gd name="connsiteX0" fmla="*/ 762000 w 1064419"/>
                <a:gd name="connsiteY0" fmla="*/ 297656 h 473868"/>
                <a:gd name="connsiteX1" fmla="*/ 257175 w 1064419"/>
                <a:gd name="connsiteY1" fmla="*/ 411956 h 473868"/>
                <a:gd name="connsiteX2" fmla="*/ 0 w 1064419"/>
                <a:gd name="connsiteY2" fmla="*/ 473868 h 473868"/>
                <a:gd name="connsiteX3" fmla="*/ 2381 w 1064419"/>
                <a:gd name="connsiteY3" fmla="*/ 216693 h 473868"/>
                <a:gd name="connsiteX4" fmla="*/ 233362 w 1064419"/>
                <a:gd name="connsiteY4" fmla="*/ 226218 h 473868"/>
                <a:gd name="connsiteX5" fmla="*/ 257175 w 1064419"/>
                <a:gd name="connsiteY5" fmla="*/ 223837 h 473868"/>
                <a:gd name="connsiteX6" fmla="*/ 695325 w 1064419"/>
                <a:gd name="connsiteY6" fmla="*/ 102393 h 473868"/>
                <a:gd name="connsiteX7" fmla="*/ 1064419 w 1064419"/>
                <a:gd name="connsiteY7" fmla="*/ 0 h 473868"/>
                <a:gd name="connsiteX8" fmla="*/ 1062037 w 1064419"/>
                <a:gd name="connsiteY8" fmla="*/ 230981 h 473868"/>
                <a:gd name="connsiteX9" fmla="*/ 762000 w 1064419"/>
                <a:gd name="connsiteY9" fmla="*/ 297656 h 473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4419" h="473868">
                  <a:moveTo>
                    <a:pt x="762000" y="297656"/>
                  </a:moveTo>
                  <a:lnTo>
                    <a:pt x="257175" y="411956"/>
                  </a:lnTo>
                  <a:lnTo>
                    <a:pt x="0" y="473868"/>
                  </a:lnTo>
                  <a:cubicBezTo>
                    <a:pt x="794" y="388143"/>
                    <a:pt x="1587" y="302418"/>
                    <a:pt x="2381" y="216693"/>
                  </a:cubicBezTo>
                  <a:lnTo>
                    <a:pt x="233362" y="226218"/>
                  </a:lnTo>
                  <a:lnTo>
                    <a:pt x="257175" y="223837"/>
                  </a:lnTo>
                  <a:lnTo>
                    <a:pt x="695325" y="102393"/>
                  </a:lnTo>
                  <a:lnTo>
                    <a:pt x="1064419" y="0"/>
                  </a:lnTo>
                  <a:lnTo>
                    <a:pt x="1062037" y="230981"/>
                  </a:lnTo>
                  <a:lnTo>
                    <a:pt x="762000" y="29765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44CE8C9A-084E-4424-9419-75AC2A018810}"/>
                </a:ext>
              </a:extLst>
            </p:cNvPr>
            <p:cNvSpPr/>
            <p:nvPr/>
          </p:nvSpPr>
          <p:spPr>
            <a:xfrm>
              <a:off x="4156075" y="3857626"/>
              <a:ext cx="1047750" cy="373063"/>
            </a:xfrm>
            <a:custGeom>
              <a:avLst/>
              <a:gdLst>
                <a:gd name="connsiteX0" fmla="*/ 509588 w 1047750"/>
                <a:gd name="connsiteY0" fmla="*/ 271463 h 373856"/>
                <a:gd name="connsiteX1" fmla="*/ 0 w 1047750"/>
                <a:gd name="connsiteY1" fmla="*/ 373856 h 373856"/>
                <a:gd name="connsiteX2" fmla="*/ 0 w 1047750"/>
                <a:gd name="connsiteY2" fmla="*/ 185738 h 373856"/>
                <a:gd name="connsiteX3" fmla="*/ 423863 w 1047750"/>
                <a:gd name="connsiteY3" fmla="*/ 114300 h 373856"/>
                <a:gd name="connsiteX4" fmla="*/ 1047750 w 1047750"/>
                <a:gd name="connsiteY4" fmla="*/ 0 h 373856"/>
                <a:gd name="connsiteX5" fmla="*/ 1042988 w 1047750"/>
                <a:gd name="connsiteY5" fmla="*/ 188119 h 373856"/>
                <a:gd name="connsiteX6" fmla="*/ 509588 w 1047750"/>
                <a:gd name="connsiteY6" fmla="*/ 271463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7750" h="373856">
                  <a:moveTo>
                    <a:pt x="509588" y="271463"/>
                  </a:moveTo>
                  <a:lnTo>
                    <a:pt x="0" y="373856"/>
                  </a:lnTo>
                  <a:lnTo>
                    <a:pt x="0" y="185738"/>
                  </a:lnTo>
                  <a:lnTo>
                    <a:pt x="423863" y="114300"/>
                  </a:lnTo>
                  <a:lnTo>
                    <a:pt x="1047750" y="0"/>
                  </a:lnTo>
                  <a:lnTo>
                    <a:pt x="1042988" y="188119"/>
                  </a:lnTo>
                  <a:lnTo>
                    <a:pt x="509588" y="271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DC64B131-535A-4FC7-9178-B5A1A8A5B379}"/>
                </a:ext>
              </a:extLst>
            </p:cNvPr>
            <p:cNvSpPr/>
            <p:nvPr/>
          </p:nvSpPr>
          <p:spPr>
            <a:xfrm>
              <a:off x="4165600" y="4779964"/>
              <a:ext cx="1035050" cy="363537"/>
            </a:xfrm>
            <a:custGeom>
              <a:avLst/>
              <a:gdLst>
                <a:gd name="connsiteX0" fmla="*/ 531019 w 1035844"/>
                <a:gd name="connsiteY0" fmla="*/ 264319 h 364331"/>
                <a:gd name="connsiteX1" fmla="*/ 7144 w 1035844"/>
                <a:gd name="connsiteY1" fmla="*/ 364331 h 364331"/>
                <a:gd name="connsiteX2" fmla="*/ 0 w 1035844"/>
                <a:gd name="connsiteY2" fmla="*/ 176212 h 364331"/>
                <a:gd name="connsiteX3" fmla="*/ 454819 w 1035844"/>
                <a:gd name="connsiteY3" fmla="*/ 100012 h 364331"/>
                <a:gd name="connsiteX4" fmla="*/ 1028700 w 1035844"/>
                <a:gd name="connsiteY4" fmla="*/ 0 h 364331"/>
                <a:gd name="connsiteX5" fmla="*/ 1035844 w 1035844"/>
                <a:gd name="connsiteY5" fmla="*/ 180975 h 364331"/>
                <a:gd name="connsiteX6" fmla="*/ 531019 w 1035844"/>
                <a:gd name="connsiteY6" fmla="*/ 264319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5844" h="364331">
                  <a:moveTo>
                    <a:pt x="531019" y="264319"/>
                  </a:moveTo>
                  <a:lnTo>
                    <a:pt x="7144" y="364331"/>
                  </a:lnTo>
                  <a:lnTo>
                    <a:pt x="0" y="176212"/>
                  </a:lnTo>
                  <a:lnTo>
                    <a:pt x="454819" y="100012"/>
                  </a:lnTo>
                  <a:lnTo>
                    <a:pt x="1028700" y="0"/>
                  </a:lnTo>
                  <a:lnTo>
                    <a:pt x="1035844" y="180975"/>
                  </a:lnTo>
                  <a:lnTo>
                    <a:pt x="531019" y="2643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B4518FED-8D96-4538-8907-CE206F894539}"/>
                </a:ext>
              </a:extLst>
            </p:cNvPr>
            <p:cNvSpPr/>
            <p:nvPr/>
          </p:nvSpPr>
          <p:spPr>
            <a:xfrm>
              <a:off x="6134100" y="1747838"/>
              <a:ext cx="1665288" cy="1631950"/>
            </a:xfrm>
            <a:custGeom>
              <a:avLst/>
              <a:gdLst>
                <a:gd name="connsiteX0" fmla="*/ 585788 w 1664494"/>
                <a:gd name="connsiteY0" fmla="*/ 321468 h 1631156"/>
                <a:gd name="connsiteX1" fmla="*/ 35719 w 1664494"/>
                <a:gd name="connsiteY1" fmla="*/ 423862 h 1631156"/>
                <a:gd name="connsiteX2" fmla="*/ 0 w 1664494"/>
                <a:gd name="connsiteY2" fmla="*/ 264318 h 1631156"/>
                <a:gd name="connsiteX3" fmla="*/ 133350 w 1664494"/>
                <a:gd name="connsiteY3" fmla="*/ 247650 h 1631156"/>
                <a:gd name="connsiteX4" fmla="*/ 623888 w 1664494"/>
                <a:gd name="connsiteY4" fmla="*/ 152400 h 1631156"/>
                <a:gd name="connsiteX5" fmla="*/ 1026319 w 1664494"/>
                <a:gd name="connsiteY5" fmla="*/ 71437 h 1631156"/>
                <a:gd name="connsiteX6" fmla="*/ 1166813 w 1664494"/>
                <a:gd name="connsiteY6" fmla="*/ 26193 h 1631156"/>
                <a:gd name="connsiteX7" fmla="*/ 1245394 w 1664494"/>
                <a:gd name="connsiteY7" fmla="*/ 7143 h 1631156"/>
                <a:gd name="connsiteX8" fmla="*/ 1297781 w 1664494"/>
                <a:gd name="connsiteY8" fmla="*/ 0 h 1631156"/>
                <a:gd name="connsiteX9" fmla="*/ 1326356 w 1664494"/>
                <a:gd name="connsiteY9" fmla="*/ 0 h 1631156"/>
                <a:gd name="connsiteX10" fmla="*/ 1345406 w 1664494"/>
                <a:gd name="connsiteY10" fmla="*/ 7143 h 1631156"/>
                <a:gd name="connsiteX11" fmla="*/ 1445419 w 1664494"/>
                <a:gd name="connsiteY11" fmla="*/ 76200 h 1631156"/>
                <a:gd name="connsiteX12" fmla="*/ 1554956 w 1664494"/>
                <a:gd name="connsiteY12" fmla="*/ 159543 h 1631156"/>
                <a:gd name="connsiteX13" fmla="*/ 1633538 w 1664494"/>
                <a:gd name="connsiteY13" fmla="*/ 228600 h 1631156"/>
                <a:gd name="connsiteX14" fmla="*/ 1657350 w 1664494"/>
                <a:gd name="connsiteY14" fmla="*/ 261937 h 1631156"/>
                <a:gd name="connsiteX15" fmla="*/ 1664494 w 1664494"/>
                <a:gd name="connsiteY15" fmla="*/ 285750 h 1631156"/>
                <a:gd name="connsiteX16" fmla="*/ 1662113 w 1664494"/>
                <a:gd name="connsiteY16" fmla="*/ 314325 h 1631156"/>
                <a:gd name="connsiteX17" fmla="*/ 1650206 w 1664494"/>
                <a:gd name="connsiteY17" fmla="*/ 342900 h 1631156"/>
                <a:gd name="connsiteX18" fmla="*/ 1604963 w 1664494"/>
                <a:gd name="connsiteY18" fmla="*/ 392906 h 1631156"/>
                <a:gd name="connsiteX19" fmla="*/ 1581150 w 1664494"/>
                <a:gd name="connsiteY19" fmla="*/ 414337 h 1631156"/>
                <a:gd name="connsiteX20" fmla="*/ 1545431 w 1664494"/>
                <a:gd name="connsiteY20" fmla="*/ 519112 h 1631156"/>
                <a:gd name="connsiteX21" fmla="*/ 1521619 w 1664494"/>
                <a:gd name="connsiteY21" fmla="*/ 659606 h 1631156"/>
                <a:gd name="connsiteX22" fmla="*/ 1462088 w 1664494"/>
                <a:gd name="connsiteY22" fmla="*/ 971550 h 1631156"/>
                <a:gd name="connsiteX23" fmla="*/ 1412081 w 1664494"/>
                <a:gd name="connsiteY23" fmla="*/ 1266825 h 1631156"/>
                <a:gd name="connsiteX24" fmla="*/ 1362075 w 1664494"/>
                <a:gd name="connsiteY24" fmla="*/ 1531143 h 1631156"/>
                <a:gd name="connsiteX25" fmla="*/ 1345406 w 1664494"/>
                <a:gd name="connsiteY25" fmla="*/ 1578768 h 1631156"/>
                <a:gd name="connsiteX26" fmla="*/ 1326356 w 1664494"/>
                <a:gd name="connsiteY26" fmla="*/ 1602581 h 1631156"/>
                <a:gd name="connsiteX27" fmla="*/ 1293019 w 1664494"/>
                <a:gd name="connsiteY27" fmla="*/ 1624012 h 1631156"/>
                <a:gd name="connsiteX28" fmla="*/ 1262063 w 1664494"/>
                <a:gd name="connsiteY28" fmla="*/ 1631156 h 1631156"/>
                <a:gd name="connsiteX29" fmla="*/ 1233488 w 1664494"/>
                <a:gd name="connsiteY29" fmla="*/ 1628775 h 1631156"/>
                <a:gd name="connsiteX30" fmla="*/ 1197769 w 1664494"/>
                <a:gd name="connsiteY30" fmla="*/ 1621631 h 1631156"/>
                <a:gd name="connsiteX31" fmla="*/ 1102519 w 1664494"/>
                <a:gd name="connsiteY31" fmla="*/ 1578768 h 1631156"/>
                <a:gd name="connsiteX32" fmla="*/ 1135856 w 1664494"/>
                <a:gd name="connsiteY32" fmla="*/ 1431131 h 1631156"/>
                <a:gd name="connsiteX33" fmla="*/ 1166813 w 1664494"/>
                <a:gd name="connsiteY33" fmla="*/ 902493 h 1631156"/>
                <a:gd name="connsiteX34" fmla="*/ 1207294 w 1664494"/>
                <a:gd name="connsiteY34" fmla="*/ 735806 h 1631156"/>
                <a:gd name="connsiteX35" fmla="*/ 1226344 w 1664494"/>
                <a:gd name="connsiteY35" fmla="*/ 295275 h 1631156"/>
                <a:gd name="connsiteX36" fmla="*/ 1223963 w 1664494"/>
                <a:gd name="connsiteY36" fmla="*/ 278606 h 1631156"/>
                <a:gd name="connsiteX37" fmla="*/ 1219200 w 1664494"/>
                <a:gd name="connsiteY37" fmla="*/ 261937 h 1631156"/>
                <a:gd name="connsiteX38" fmla="*/ 1204913 w 1664494"/>
                <a:gd name="connsiteY38" fmla="*/ 250031 h 1631156"/>
                <a:gd name="connsiteX39" fmla="*/ 1176338 w 1664494"/>
                <a:gd name="connsiteY39" fmla="*/ 235743 h 1631156"/>
                <a:gd name="connsiteX40" fmla="*/ 1133475 w 1664494"/>
                <a:gd name="connsiteY40" fmla="*/ 230981 h 1631156"/>
                <a:gd name="connsiteX41" fmla="*/ 1076325 w 1664494"/>
                <a:gd name="connsiteY41" fmla="*/ 235743 h 1631156"/>
                <a:gd name="connsiteX42" fmla="*/ 585788 w 1664494"/>
                <a:gd name="connsiteY42" fmla="*/ 321468 h 163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664494" h="1631156">
                  <a:moveTo>
                    <a:pt x="585788" y="321468"/>
                  </a:moveTo>
                  <a:lnTo>
                    <a:pt x="35719" y="423862"/>
                  </a:lnTo>
                  <a:lnTo>
                    <a:pt x="0" y="264318"/>
                  </a:lnTo>
                  <a:lnTo>
                    <a:pt x="133350" y="247650"/>
                  </a:lnTo>
                  <a:lnTo>
                    <a:pt x="623888" y="152400"/>
                  </a:lnTo>
                  <a:lnTo>
                    <a:pt x="1026319" y="71437"/>
                  </a:lnTo>
                  <a:lnTo>
                    <a:pt x="1166813" y="26193"/>
                  </a:lnTo>
                  <a:lnTo>
                    <a:pt x="1245394" y="7143"/>
                  </a:lnTo>
                  <a:lnTo>
                    <a:pt x="1297781" y="0"/>
                  </a:lnTo>
                  <a:lnTo>
                    <a:pt x="1326356" y="0"/>
                  </a:lnTo>
                  <a:lnTo>
                    <a:pt x="1345406" y="7143"/>
                  </a:lnTo>
                  <a:lnTo>
                    <a:pt x="1445419" y="76200"/>
                  </a:lnTo>
                  <a:lnTo>
                    <a:pt x="1554956" y="159543"/>
                  </a:lnTo>
                  <a:lnTo>
                    <a:pt x="1633538" y="228600"/>
                  </a:lnTo>
                  <a:lnTo>
                    <a:pt x="1657350" y="261937"/>
                  </a:lnTo>
                  <a:lnTo>
                    <a:pt x="1664494" y="285750"/>
                  </a:lnTo>
                  <a:lnTo>
                    <a:pt x="1662113" y="314325"/>
                  </a:lnTo>
                  <a:lnTo>
                    <a:pt x="1650206" y="342900"/>
                  </a:lnTo>
                  <a:lnTo>
                    <a:pt x="1604963" y="392906"/>
                  </a:lnTo>
                  <a:lnTo>
                    <a:pt x="1581150" y="414337"/>
                  </a:lnTo>
                  <a:lnTo>
                    <a:pt x="1545431" y="519112"/>
                  </a:lnTo>
                  <a:lnTo>
                    <a:pt x="1521619" y="659606"/>
                  </a:lnTo>
                  <a:lnTo>
                    <a:pt x="1462088" y="971550"/>
                  </a:lnTo>
                  <a:lnTo>
                    <a:pt x="1412081" y="1266825"/>
                  </a:lnTo>
                  <a:lnTo>
                    <a:pt x="1362075" y="1531143"/>
                  </a:lnTo>
                  <a:lnTo>
                    <a:pt x="1345406" y="1578768"/>
                  </a:lnTo>
                  <a:lnTo>
                    <a:pt x="1326356" y="1602581"/>
                  </a:lnTo>
                  <a:lnTo>
                    <a:pt x="1293019" y="1624012"/>
                  </a:lnTo>
                  <a:lnTo>
                    <a:pt x="1262063" y="1631156"/>
                  </a:lnTo>
                  <a:lnTo>
                    <a:pt x="1233488" y="1628775"/>
                  </a:lnTo>
                  <a:lnTo>
                    <a:pt x="1197769" y="1621631"/>
                  </a:lnTo>
                  <a:lnTo>
                    <a:pt x="1102519" y="1578768"/>
                  </a:lnTo>
                  <a:lnTo>
                    <a:pt x="1135856" y="1431131"/>
                  </a:lnTo>
                  <a:lnTo>
                    <a:pt x="1166813" y="902493"/>
                  </a:lnTo>
                  <a:lnTo>
                    <a:pt x="1207294" y="735806"/>
                  </a:lnTo>
                  <a:lnTo>
                    <a:pt x="1226344" y="295275"/>
                  </a:lnTo>
                  <a:lnTo>
                    <a:pt x="1223963" y="278606"/>
                  </a:lnTo>
                  <a:lnTo>
                    <a:pt x="1219200" y="261937"/>
                  </a:lnTo>
                  <a:lnTo>
                    <a:pt x="1204913" y="250031"/>
                  </a:lnTo>
                  <a:lnTo>
                    <a:pt x="1176338" y="235743"/>
                  </a:lnTo>
                  <a:lnTo>
                    <a:pt x="1133475" y="230981"/>
                  </a:lnTo>
                  <a:lnTo>
                    <a:pt x="1076325" y="235743"/>
                  </a:lnTo>
                  <a:lnTo>
                    <a:pt x="585788" y="3214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0049140F-8D49-4502-A33D-1AC022E3404C}"/>
                </a:ext>
              </a:extLst>
            </p:cNvPr>
            <p:cNvSpPr/>
            <p:nvPr/>
          </p:nvSpPr>
          <p:spPr>
            <a:xfrm>
              <a:off x="6175376" y="2476500"/>
              <a:ext cx="1211263" cy="338138"/>
            </a:xfrm>
            <a:custGeom>
              <a:avLst/>
              <a:gdLst>
                <a:gd name="connsiteX0" fmla="*/ 769144 w 1212057"/>
                <a:gd name="connsiteY0" fmla="*/ 238125 h 338138"/>
                <a:gd name="connsiteX1" fmla="*/ 266700 w 1212057"/>
                <a:gd name="connsiteY1" fmla="*/ 302419 h 338138"/>
                <a:gd name="connsiteX2" fmla="*/ 7144 w 1212057"/>
                <a:gd name="connsiteY2" fmla="*/ 338138 h 338138"/>
                <a:gd name="connsiteX3" fmla="*/ 0 w 1212057"/>
                <a:gd name="connsiteY3" fmla="*/ 166688 h 338138"/>
                <a:gd name="connsiteX4" fmla="*/ 269082 w 1212057"/>
                <a:gd name="connsiteY4" fmla="*/ 173831 h 338138"/>
                <a:gd name="connsiteX5" fmla="*/ 769144 w 1212057"/>
                <a:gd name="connsiteY5" fmla="*/ 80963 h 338138"/>
                <a:gd name="connsiteX6" fmla="*/ 1212057 w 1212057"/>
                <a:gd name="connsiteY6" fmla="*/ 0 h 338138"/>
                <a:gd name="connsiteX7" fmla="*/ 1195388 w 1212057"/>
                <a:gd name="connsiteY7" fmla="*/ 200025 h 338138"/>
                <a:gd name="connsiteX8" fmla="*/ 769144 w 1212057"/>
                <a:gd name="connsiteY8" fmla="*/ 238125 h 33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2057" h="338138">
                  <a:moveTo>
                    <a:pt x="769144" y="238125"/>
                  </a:moveTo>
                  <a:lnTo>
                    <a:pt x="266700" y="302419"/>
                  </a:lnTo>
                  <a:lnTo>
                    <a:pt x="7144" y="338138"/>
                  </a:lnTo>
                  <a:lnTo>
                    <a:pt x="0" y="166688"/>
                  </a:lnTo>
                  <a:lnTo>
                    <a:pt x="269082" y="173831"/>
                  </a:lnTo>
                  <a:lnTo>
                    <a:pt x="769144" y="80963"/>
                  </a:lnTo>
                  <a:lnTo>
                    <a:pt x="1212057" y="0"/>
                  </a:lnTo>
                  <a:lnTo>
                    <a:pt x="1195388" y="200025"/>
                  </a:lnTo>
                  <a:lnTo>
                    <a:pt x="769144" y="2381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BAEF3022-2DB0-4D1F-92CD-F3C11A6A52A0}"/>
                </a:ext>
              </a:extLst>
            </p:cNvPr>
            <p:cNvSpPr/>
            <p:nvPr/>
          </p:nvSpPr>
          <p:spPr>
            <a:xfrm>
              <a:off x="6167439" y="3124201"/>
              <a:ext cx="1184275" cy="373063"/>
            </a:xfrm>
            <a:custGeom>
              <a:avLst/>
              <a:gdLst>
                <a:gd name="connsiteX0" fmla="*/ 700087 w 1183481"/>
                <a:gd name="connsiteY0" fmla="*/ 292894 h 373856"/>
                <a:gd name="connsiteX1" fmla="*/ 304800 w 1183481"/>
                <a:gd name="connsiteY1" fmla="*/ 373856 h 373856"/>
                <a:gd name="connsiteX2" fmla="*/ 2381 w 1183481"/>
                <a:gd name="connsiteY2" fmla="*/ 373856 h 373856"/>
                <a:gd name="connsiteX3" fmla="*/ 0 w 1183481"/>
                <a:gd name="connsiteY3" fmla="*/ 188119 h 373856"/>
                <a:gd name="connsiteX4" fmla="*/ 323850 w 1183481"/>
                <a:gd name="connsiteY4" fmla="*/ 192881 h 373856"/>
                <a:gd name="connsiteX5" fmla="*/ 428625 w 1183481"/>
                <a:gd name="connsiteY5" fmla="*/ 169069 h 373856"/>
                <a:gd name="connsiteX6" fmla="*/ 1173956 w 1183481"/>
                <a:gd name="connsiteY6" fmla="*/ 0 h 373856"/>
                <a:gd name="connsiteX7" fmla="*/ 1183481 w 1183481"/>
                <a:gd name="connsiteY7" fmla="*/ 202406 h 373856"/>
                <a:gd name="connsiteX8" fmla="*/ 700087 w 1183481"/>
                <a:gd name="connsiteY8" fmla="*/ 292894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83481" h="373856">
                  <a:moveTo>
                    <a:pt x="700087" y="292894"/>
                  </a:moveTo>
                  <a:lnTo>
                    <a:pt x="304800" y="373856"/>
                  </a:lnTo>
                  <a:lnTo>
                    <a:pt x="2381" y="373856"/>
                  </a:lnTo>
                  <a:cubicBezTo>
                    <a:pt x="1587" y="311944"/>
                    <a:pt x="794" y="250031"/>
                    <a:pt x="0" y="188119"/>
                  </a:cubicBezTo>
                  <a:lnTo>
                    <a:pt x="323850" y="192881"/>
                  </a:lnTo>
                  <a:lnTo>
                    <a:pt x="428625" y="169069"/>
                  </a:lnTo>
                  <a:lnTo>
                    <a:pt x="1173956" y="0"/>
                  </a:lnTo>
                  <a:lnTo>
                    <a:pt x="1183481" y="202406"/>
                  </a:lnTo>
                  <a:lnTo>
                    <a:pt x="700087" y="2928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CDB59A20-6D54-45BD-BBAF-8625E066A2E1}"/>
                </a:ext>
              </a:extLst>
            </p:cNvPr>
            <p:cNvSpPr/>
            <p:nvPr/>
          </p:nvSpPr>
          <p:spPr>
            <a:xfrm rot="16200000">
              <a:off x="4125914" y="3560764"/>
              <a:ext cx="3914775" cy="498475"/>
            </a:xfrm>
            <a:custGeom>
              <a:avLst/>
              <a:gdLst>
                <a:gd name="connsiteX0" fmla="*/ 1984375 w 3914775"/>
                <a:gd name="connsiteY0" fmla="*/ 403225 h 498475"/>
                <a:gd name="connsiteX1" fmla="*/ 1016000 w 3914775"/>
                <a:gd name="connsiteY1" fmla="*/ 396875 h 498475"/>
                <a:gd name="connsiteX2" fmla="*/ 501650 w 3914775"/>
                <a:gd name="connsiteY2" fmla="*/ 390525 h 498475"/>
                <a:gd name="connsiteX3" fmla="*/ 174625 w 3914775"/>
                <a:gd name="connsiteY3" fmla="*/ 498475 h 498475"/>
                <a:gd name="connsiteX4" fmla="*/ 79375 w 3914775"/>
                <a:gd name="connsiteY4" fmla="*/ 403225 h 498475"/>
                <a:gd name="connsiteX5" fmla="*/ 25400 w 3914775"/>
                <a:gd name="connsiteY5" fmla="*/ 358775 h 498475"/>
                <a:gd name="connsiteX6" fmla="*/ 6350 w 3914775"/>
                <a:gd name="connsiteY6" fmla="*/ 339725 h 498475"/>
                <a:gd name="connsiteX7" fmla="*/ 0 w 3914775"/>
                <a:gd name="connsiteY7" fmla="*/ 311150 h 498475"/>
                <a:gd name="connsiteX8" fmla="*/ 3175 w 3914775"/>
                <a:gd name="connsiteY8" fmla="*/ 269875 h 498475"/>
                <a:gd name="connsiteX9" fmla="*/ 19050 w 3914775"/>
                <a:gd name="connsiteY9" fmla="*/ 247650 h 498475"/>
                <a:gd name="connsiteX10" fmla="*/ 57150 w 3914775"/>
                <a:gd name="connsiteY10" fmla="*/ 222250 h 498475"/>
                <a:gd name="connsiteX11" fmla="*/ 92075 w 3914775"/>
                <a:gd name="connsiteY11" fmla="*/ 206375 h 498475"/>
                <a:gd name="connsiteX12" fmla="*/ 212725 w 3914775"/>
                <a:gd name="connsiteY12" fmla="*/ 130175 h 498475"/>
                <a:gd name="connsiteX13" fmla="*/ 320675 w 3914775"/>
                <a:gd name="connsiteY13" fmla="*/ 76200 h 498475"/>
                <a:gd name="connsiteX14" fmla="*/ 336550 w 3914775"/>
                <a:gd name="connsiteY14" fmla="*/ 73025 h 498475"/>
                <a:gd name="connsiteX15" fmla="*/ 384175 w 3914775"/>
                <a:gd name="connsiteY15" fmla="*/ 92075 h 498475"/>
                <a:gd name="connsiteX16" fmla="*/ 463550 w 3914775"/>
                <a:gd name="connsiteY16" fmla="*/ 123825 h 498475"/>
                <a:gd name="connsiteX17" fmla="*/ 533400 w 3914775"/>
                <a:gd name="connsiteY17" fmla="*/ 133350 h 498475"/>
                <a:gd name="connsiteX18" fmla="*/ 669925 w 3914775"/>
                <a:gd name="connsiteY18" fmla="*/ 142875 h 498475"/>
                <a:gd name="connsiteX19" fmla="*/ 1400175 w 3914775"/>
                <a:gd name="connsiteY19" fmla="*/ 142875 h 498475"/>
                <a:gd name="connsiteX20" fmla="*/ 2317750 w 3914775"/>
                <a:gd name="connsiteY20" fmla="*/ 142875 h 498475"/>
                <a:gd name="connsiteX21" fmla="*/ 3143250 w 3914775"/>
                <a:gd name="connsiteY21" fmla="*/ 142875 h 498475"/>
                <a:gd name="connsiteX22" fmla="*/ 3584575 w 3914775"/>
                <a:gd name="connsiteY22" fmla="*/ 142875 h 498475"/>
                <a:gd name="connsiteX23" fmla="*/ 3651250 w 3914775"/>
                <a:gd name="connsiteY23" fmla="*/ 139700 h 498475"/>
                <a:gd name="connsiteX24" fmla="*/ 3683000 w 3914775"/>
                <a:gd name="connsiteY24" fmla="*/ 130175 h 498475"/>
                <a:gd name="connsiteX25" fmla="*/ 3749675 w 3914775"/>
                <a:gd name="connsiteY25" fmla="*/ 98425 h 498475"/>
                <a:gd name="connsiteX26" fmla="*/ 3819525 w 3914775"/>
                <a:gd name="connsiteY26" fmla="*/ 47625 h 498475"/>
                <a:gd name="connsiteX27" fmla="*/ 3851275 w 3914775"/>
                <a:gd name="connsiteY27" fmla="*/ 15875 h 498475"/>
                <a:gd name="connsiteX28" fmla="*/ 3876675 w 3914775"/>
                <a:gd name="connsiteY28" fmla="*/ 0 h 498475"/>
                <a:gd name="connsiteX29" fmla="*/ 3895725 w 3914775"/>
                <a:gd name="connsiteY29" fmla="*/ 0 h 498475"/>
                <a:gd name="connsiteX30" fmla="*/ 3911600 w 3914775"/>
                <a:gd name="connsiteY30" fmla="*/ 3175 h 498475"/>
                <a:gd name="connsiteX31" fmla="*/ 3914775 w 3914775"/>
                <a:gd name="connsiteY31" fmla="*/ 15875 h 498475"/>
                <a:gd name="connsiteX32" fmla="*/ 3902075 w 3914775"/>
                <a:gd name="connsiteY32" fmla="*/ 53975 h 498475"/>
                <a:gd name="connsiteX33" fmla="*/ 3848100 w 3914775"/>
                <a:gd name="connsiteY33" fmla="*/ 203200 h 498475"/>
                <a:gd name="connsiteX34" fmla="*/ 3800475 w 3914775"/>
                <a:gd name="connsiteY34" fmla="*/ 339725 h 498475"/>
                <a:gd name="connsiteX35" fmla="*/ 3752850 w 3914775"/>
                <a:gd name="connsiteY35" fmla="*/ 425450 h 498475"/>
                <a:gd name="connsiteX36" fmla="*/ 3619500 w 3914775"/>
                <a:gd name="connsiteY36" fmla="*/ 406400 h 498475"/>
                <a:gd name="connsiteX37" fmla="*/ 3048000 w 3914775"/>
                <a:gd name="connsiteY37" fmla="*/ 409575 h 498475"/>
                <a:gd name="connsiteX38" fmla="*/ 2355850 w 3914775"/>
                <a:gd name="connsiteY38" fmla="*/ 406400 h 498475"/>
                <a:gd name="connsiteX39" fmla="*/ 1984375 w 3914775"/>
                <a:gd name="connsiteY39" fmla="*/ 403225 h 49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3914775" h="498475">
                  <a:moveTo>
                    <a:pt x="1984375" y="403225"/>
                  </a:moveTo>
                  <a:lnTo>
                    <a:pt x="1016000" y="396875"/>
                  </a:lnTo>
                  <a:lnTo>
                    <a:pt x="501650" y="390525"/>
                  </a:lnTo>
                  <a:lnTo>
                    <a:pt x="174625" y="498475"/>
                  </a:lnTo>
                  <a:lnTo>
                    <a:pt x="79375" y="403225"/>
                  </a:lnTo>
                  <a:lnTo>
                    <a:pt x="25400" y="358775"/>
                  </a:lnTo>
                  <a:lnTo>
                    <a:pt x="6350" y="339725"/>
                  </a:lnTo>
                  <a:lnTo>
                    <a:pt x="0" y="311150"/>
                  </a:lnTo>
                  <a:lnTo>
                    <a:pt x="3175" y="269875"/>
                  </a:lnTo>
                  <a:lnTo>
                    <a:pt x="19050" y="247650"/>
                  </a:lnTo>
                  <a:lnTo>
                    <a:pt x="57150" y="222250"/>
                  </a:lnTo>
                  <a:lnTo>
                    <a:pt x="92075" y="206375"/>
                  </a:lnTo>
                  <a:lnTo>
                    <a:pt x="212725" y="130175"/>
                  </a:lnTo>
                  <a:lnTo>
                    <a:pt x="320675" y="76200"/>
                  </a:lnTo>
                  <a:lnTo>
                    <a:pt x="336550" y="73025"/>
                  </a:lnTo>
                  <a:lnTo>
                    <a:pt x="384175" y="92075"/>
                  </a:lnTo>
                  <a:lnTo>
                    <a:pt x="463550" y="123825"/>
                  </a:lnTo>
                  <a:lnTo>
                    <a:pt x="533400" y="133350"/>
                  </a:lnTo>
                  <a:lnTo>
                    <a:pt x="669925" y="142875"/>
                  </a:lnTo>
                  <a:lnTo>
                    <a:pt x="1400175" y="142875"/>
                  </a:lnTo>
                  <a:lnTo>
                    <a:pt x="2317750" y="142875"/>
                  </a:lnTo>
                  <a:lnTo>
                    <a:pt x="3143250" y="142875"/>
                  </a:lnTo>
                  <a:lnTo>
                    <a:pt x="3584575" y="142875"/>
                  </a:lnTo>
                  <a:lnTo>
                    <a:pt x="3651250" y="139700"/>
                  </a:lnTo>
                  <a:lnTo>
                    <a:pt x="3683000" y="130175"/>
                  </a:lnTo>
                  <a:lnTo>
                    <a:pt x="3749675" y="98425"/>
                  </a:lnTo>
                  <a:lnTo>
                    <a:pt x="3819525" y="47625"/>
                  </a:lnTo>
                  <a:lnTo>
                    <a:pt x="3851275" y="15875"/>
                  </a:lnTo>
                  <a:lnTo>
                    <a:pt x="3876675" y="0"/>
                  </a:lnTo>
                  <a:lnTo>
                    <a:pt x="3895725" y="0"/>
                  </a:lnTo>
                  <a:lnTo>
                    <a:pt x="3911600" y="3175"/>
                  </a:lnTo>
                  <a:lnTo>
                    <a:pt x="3914775" y="15875"/>
                  </a:lnTo>
                  <a:lnTo>
                    <a:pt x="3902075" y="53975"/>
                  </a:lnTo>
                  <a:lnTo>
                    <a:pt x="3848100" y="203200"/>
                  </a:lnTo>
                  <a:lnTo>
                    <a:pt x="3800475" y="339725"/>
                  </a:lnTo>
                  <a:lnTo>
                    <a:pt x="3752850" y="425450"/>
                  </a:lnTo>
                  <a:lnTo>
                    <a:pt x="3619500" y="406400"/>
                  </a:lnTo>
                  <a:lnTo>
                    <a:pt x="3048000" y="409575"/>
                  </a:lnTo>
                  <a:lnTo>
                    <a:pt x="2355850" y="406400"/>
                  </a:lnTo>
                  <a:lnTo>
                    <a:pt x="1984375" y="403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702E4285-3279-409B-8558-171DAA947A34}"/>
                </a:ext>
              </a:extLst>
            </p:cNvPr>
            <p:cNvSpPr/>
            <p:nvPr/>
          </p:nvSpPr>
          <p:spPr>
            <a:xfrm>
              <a:off x="6115051" y="4760913"/>
              <a:ext cx="1217613" cy="876300"/>
            </a:xfrm>
            <a:custGeom>
              <a:avLst/>
              <a:gdLst>
                <a:gd name="connsiteX0" fmla="*/ 657225 w 1216819"/>
                <a:gd name="connsiteY0" fmla="*/ 464344 h 876300"/>
                <a:gd name="connsiteX1" fmla="*/ 376238 w 1216819"/>
                <a:gd name="connsiteY1" fmla="*/ 688181 h 876300"/>
                <a:gd name="connsiteX2" fmla="*/ 169069 w 1216819"/>
                <a:gd name="connsiteY2" fmla="*/ 876300 h 876300"/>
                <a:gd name="connsiteX3" fmla="*/ 0 w 1216819"/>
                <a:gd name="connsiteY3" fmla="*/ 507206 h 876300"/>
                <a:gd name="connsiteX4" fmla="*/ 190500 w 1216819"/>
                <a:gd name="connsiteY4" fmla="*/ 452437 h 876300"/>
                <a:gd name="connsiteX5" fmla="*/ 552450 w 1216819"/>
                <a:gd name="connsiteY5" fmla="*/ 311944 h 876300"/>
                <a:gd name="connsiteX6" fmla="*/ 921544 w 1216819"/>
                <a:gd name="connsiteY6" fmla="*/ 135731 h 876300"/>
                <a:gd name="connsiteX7" fmla="*/ 1123950 w 1216819"/>
                <a:gd name="connsiteY7" fmla="*/ 28575 h 876300"/>
                <a:gd name="connsiteX8" fmla="*/ 1166813 w 1216819"/>
                <a:gd name="connsiteY8" fmla="*/ 7144 h 876300"/>
                <a:gd name="connsiteX9" fmla="*/ 1193006 w 1216819"/>
                <a:gd name="connsiteY9" fmla="*/ 0 h 876300"/>
                <a:gd name="connsiteX10" fmla="*/ 1214438 w 1216819"/>
                <a:gd name="connsiteY10" fmla="*/ 7144 h 876300"/>
                <a:gd name="connsiteX11" fmla="*/ 1216819 w 1216819"/>
                <a:gd name="connsiteY11" fmla="*/ 16669 h 876300"/>
                <a:gd name="connsiteX12" fmla="*/ 1209675 w 1216819"/>
                <a:gd name="connsiteY12" fmla="*/ 35719 h 876300"/>
                <a:gd name="connsiteX13" fmla="*/ 1190625 w 1216819"/>
                <a:gd name="connsiteY13" fmla="*/ 64294 h 876300"/>
                <a:gd name="connsiteX14" fmla="*/ 1028700 w 1216819"/>
                <a:gd name="connsiteY14" fmla="*/ 178594 h 876300"/>
                <a:gd name="connsiteX15" fmla="*/ 657225 w 1216819"/>
                <a:gd name="connsiteY15" fmla="*/ 464344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6819" h="876300">
                  <a:moveTo>
                    <a:pt x="657225" y="464344"/>
                  </a:moveTo>
                  <a:lnTo>
                    <a:pt x="376238" y="688181"/>
                  </a:lnTo>
                  <a:lnTo>
                    <a:pt x="169069" y="876300"/>
                  </a:lnTo>
                  <a:lnTo>
                    <a:pt x="0" y="507206"/>
                  </a:lnTo>
                  <a:lnTo>
                    <a:pt x="190500" y="452437"/>
                  </a:lnTo>
                  <a:lnTo>
                    <a:pt x="552450" y="311944"/>
                  </a:lnTo>
                  <a:lnTo>
                    <a:pt x="921544" y="135731"/>
                  </a:lnTo>
                  <a:lnTo>
                    <a:pt x="1123950" y="28575"/>
                  </a:lnTo>
                  <a:lnTo>
                    <a:pt x="1166813" y="7144"/>
                  </a:lnTo>
                  <a:lnTo>
                    <a:pt x="1193006" y="0"/>
                  </a:lnTo>
                  <a:lnTo>
                    <a:pt x="1214438" y="7144"/>
                  </a:lnTo>
                  <a:lnTo>
                    <a:pt x="1216819" y="16669"/>
                  </a:lnTo>
                  <a:lnTo>
                    <a:pt x="1209675" y="35719"/>
                  </a:lnTo>
                  <a:lnTo>
                    <a:pt x="1190625" y="64294"/>
                  </a:lnTo>
                  <a:lnTo>
                    <a:pt x="1028700" y="178594"/>
                  </a:lnTo>
                  <a:lnTo>
                    <a:pt x="657225" y="4643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A0E9838-F563-4BA9-BB95-C3FE41AF2D92}"/>
                </a:ext>
              </a:extLst>
            </p:cNvPr>
            <p:cNvSpPr/>
            <p:nvPr/>
          </p:nvSpPr>
          <p:spPr>
            <a:xfrm>
              <a:off x="7043738" y="3265488"/>
              <a:ext cx="1090612" cy="977900"/>
            </a:xfrm>
            <a:custGeom>
              <a:avLst/>
              <a:gdLst>
                <a:gd name="connsiteX0" fmla="*/ 607218 w 1090612"/>
                <a:gd name="connsiteY0" fmla="*/ 647700 h 978694"/>
                <a:gd name="connsiteX1" fmla="*/ 328612 w 1090612"/>
                <a:gd name="connsiteY1" fmla="*/ 826294 h 978694"/>
                <a:gd name="connsiteX2" fmla="*/ 57150 w 1090612"/>
                <a:gd name="connsiteY2" fmla="*/ 978694 h 978694"/>
                <a:gd name="connsiteX3" fmla="*/ 0 w 1090612"/>
                <a:gd name="connsiteY3" fmla="*/ 919162 h 978694"/>
                <a:gd name="connsiteX4" fmla="*/ 280987 w 1090612"/>
                <a:gd name="connsiteY4" fmla="*/ 688181 h 978694"/>
                <a:gd name="connsiteX5" fmla="*/ 542925 w 1090612"/>
                <a:gd name="connsiteY5" fmla="*/ 454819 h 978694"/>
                <a:gd name="connsiteX6" fmla="*/ 690562 w 1090612"/>
                <a:gd name="connsiteY6" fmla="*/ 309562 h 978694"/>
                <a:gd name="connsiteX7" fmla="*/ 711993 w 1090612"/>
                <a:gd name="connsiteY7" fmla="*/ 280987 h 978694"/>
                <a:gd name="connsiteX8" fmla="*/ 721518 w 1090612"/>
                <a:gd name="connsiteY8" fmla="*/ 257175 h 978694"/>
                <a:gd name="connsiteX9" fmla="*/ 726281 w 1090612"/>
                <a:gd name="connsiteY9" fmla="*/ 221456 h 978694"/>
                <a:gd name="connsiteX10" fmla="*/ 723900 w 1090612"/>
                <a:gd name="connsiteY10" fmla="*/ 183356 h 978694"/>
                <a:gd name="connsiteX11" fmla="*/ 716756 w 1090612"/>
                <a:gd name="connsiteY11" fmla="*/ 147637 h 978694"/>
                <a:gd name="connsiteX12" fmla="*/ 697706 w 1090612"/>
                <a:gd name="connsiteY12" fmla="*/ 109537 h 978694"/>
                <a:gd name="connsiteX13" fmla="*/ 676275 w 1090612"/>
                <a:gd name="connsiteY13" fmla="*/ 83344 h 978694"/>
                <a:gd name="connsiteX14" fmla="*/ 664368 w 1090612"/>
                <a:gd name="connsiteY14" fmla="*/ 59531 h 978694"/>
                <a:gd name="connsiteX15" fmla="*/ 657225 w 1090612"/>
                <a:gd name="connsiteY15" fmla="*/ 35719 h 978694"/>
                <a:gd name="connsiteX16" fmla="*/ 659606 w 1090612"/>
                <a:gd name="connsiteY16" fmla="*/ 11906 h 978694"/>
                <a:gd name="connsiteX17" fmla="*/ 669131 w 1090612"/>
                <a:gd name="connsiteY17" fmla="*/ 0 h 978694"/>
                <a:gd name="connsiteX18" fmla="*/ 695325 w 1090612"/>
                <a:gd name="connsiteY18" fmla="*/ 2381 h 978694"/>
                <a:gd name="connsiteX19" fmla="*/ 762000 w 1090612"/>
                <a:gd name="connsiteY19" fmla="*/ 38100 h 978694"/>
                <a:gd name="connsiteX20" fmla="*/ 816768 w 1090612"/>
                <a:gd name="connsiteY20" fmla="*/ 66675 h 978694"/>
                <a:gd name="connsiteX21" fmla="*/ 885825 w 1090612"/>
                <a:gd name="connsiteY21" fmla="*/ 111919 h 978694"/>
                <a:gd name="connsiteX22" fmla="*/ 976312 w 1090612"/>
                <a:gd name="connsiteY22" fmla="*/ 178594 h 978694"/>
                <a:gd name="connsiteX23" fmla="*/ 1040606 w 1090612"/>
                <a:gd name="connsiteY23" fmla="*/ 238125 h 978694"/>
                <a:gd name="connsiteX24" fmla="*/ 1076325 w 1090612"/>
                <a:gd name="connsiteY24" fmla="*/ 273844 h 978694"/>
                <a:gd name="connsiteX25" fmla="*/ 1085850 w 1090612"/>
                <a:gd name="connsiteY25" fmla="*/ 290512 h 978694"/>
                <a:gd name="connsiteX26" fmla="*/ 1090612 w 1090612"/>
                <a:gd name="connsiteY26" fmla="*/ 307181 h 978694"/>
                <a:gd name="connsiteX27" fmla="*/ 1088231 w 1090612"/>
                <a:gd name="connsiteY27" fmla="*/ 326231 h 978694"/>
                <a:gd name="connsiteX28" fmla="*/ 1078706 w 1090612"/>
                <a:gd name="connsiteY28" fmla="*/ 342900 h 978694"/>
                <a:gd name="connsiteX29" fmla="*/ 1038225 w 1090612"/>
                <a:gd name="connsiteY29" fmla="*/ 361950 h 978694"/>
                <a:gd name="connsiteX30" fmla="*/ 976312 w 1090612"/>
                <a:gd name="connsiteY30" fmla="*/ 392906 h 978694"/>
                <a:gd name="connsiteX31" fmla="*/ 885825 w 1090612"/>
                <a:gd name="connsiteY31" fmla="*/ 445294 h 978694"/>
                <a:gd name="connsiteX32" fmla="*/ 766762 w 1090612"/>
                <a:gd name="connsiteY32" fmla="*/ 538162 h 978694"/>
                <a:gd name="connsiteX33" fmla="*/ 607218 w 1090612"/>
                <a:gd name="connsiteY33" fmla="*/ 647700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090612" h="978694">
                  <a:moveTo>
                    <a:pt x="607218" y="647700"/>
                  </a:moveTo>
                  <a:lnTo>
                    <a:pt x="328612" y="826294"/>
                  </a:lnTo>
                  <a:lnTo>
                    <a:pt x="57150" y="978694"/>
                  </a:lnTo>
                  <a:lnTo>
                    <a:pt x="0" y="919162"/>
                  </a:lnTo>
                  <a:lnTo>
                    <a:pt x="280987" y="688181"/>
                  </a:lnTo>
                  <a:lnTo>
                    <a:pt x="542925" y="454819"/>
                  </a:lnTo>
                  <a:lnTo>
                    <a:pt x="690562" y="309562"/>
                  </a:lnTo>
                  <a:lnTo>
                    <a:pt x="711993" y="280987"/>
                  </a:lnTo>
                  <a:lnTo>
                    <a:pt x="721518" y="257175"/>
                  </a:lnTo>
                  <a:lnTo>
                    <a:pt x="726281" y="221456"/>
                  </a:lnTo>
                  <a:lnTo>
                    <a:pt x="723900" y="183356"/>
                  </a:lnTo>
                  <a:lnTo>
                    <a:pt x="716756" y="147637"/>
                  </a:lnTo>
                  <a:lnTo>
                    <a:pt x="697706" y="109537"/>
                  </a:lnTo>
                  <a:lnTo>
                    <a:pt x="676275" y="83344"/>
                  </a:lnTo>
                  <a:lnTo>
                    <a:pt x="664368" y="59531"/>
                  </a:lnTo>
                  <a:lnTo>
                    <a:pt x="657225" y="35719"/>
                  </a:lnTo>
                  <a:lnTo>
                    <a:pt x="659606" y="11906"/>
                  </a:lnTo>
                  <a:lnTo>
                    <a:pt x="669131" y="0"/>
                  </a:lnTo>
                  <a:lnTo>
                    <a:pt x="695325" y="2381"/>
                  </a:lnTo>
                  <a:lnTo>
                    <a:pt x="762000" y="38100"/>
                  </a:lnTo>
                  <a:lnTo>
                    <a:pt x="816768" y="66675"/>
                  </a:lnTo>
                  <a:lnTo>
                    <a:pt x="885825" y="111919"/>
                  </a:lnTo>
                  <a:lnTo>
                    <a:pt x="976312" y="178594"/>
                  </a:lnTo>
                  <a:lnTo>
                    <a:pt x="1040606" y="238125"/>
                  </a:lnTo>
                  <a:lnTo>
                    <a:pt x="1076325" y="273844"/>
                  </a:lnTo>
                  <a:lnTo>
                    <a:pt x="1085850" y="290512"/>
                  </a:lnTo>
                  <a:lnTo>
                    <a:pt x="1090612" y="307181"/>
                  </a:lnTo>
                  <a:lnTo>
                    <a:pt x="1088231" y="326231"/>
                  </a:lnTo>
                  <a:lnTo>
                    <a:pt x="1078706" y="342900"/>
                  </a:lnTo>
                  <a:lnTo>
                    <a:pt x="1038225" y="361950"/>
                  </a:lnTo>
                  <a:lnTo>
                    <a:pt x="976312" y="392906"/>
                  </a:lnTo>
                  <a:lnTo>
                    <a:pt x="885825" y="445294"/>
                  </a:lnTo>
                  <a:lnTo>
                    <a:pt x="766762" y="538162"/>
                  </a:lnTo>
                  <a:lnTo>
                    <a:pt x="607218" y="6477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AEF5F78-2465-408E-822F-D456D43FC839}"/>
                </a:ext>
              </a:extLst>
            </p:cNvPr>
            <p:cNvSpPr/>
            <p:nvPr/>
          </p:nvSpPr>
          <p:spPr>
            <a:xfrm>
              <a:off x="6424613" y="3697289"/>
              <a:ext cx="2157412" cy="1855787"/>
            </a:xfrm>
            <a:custGeom>
              <a:avLst/>
              <a:gdLst>
                <a:gd name="connsiteX0" fmla="*/ 1162050 w 2157412"/>
                <a:gd name="connsiteY0" fmla="*/ 1371600 h 1854994"/>
                <a:gd name="connsiteX1" fmla="*/ 819150 w 2157412"/>
                <a:gd name="connsiteY1" fmla="*/ 900113 h 1854994"/>
                <a:gd name="connsiteX2" fmla="*/ 600075 w 2157412"/>
                <a:gd name="connsiteY2" fmla="*/ 597694 h 1854994"/>
                <a:gd name="connsiteX3" fmla="*/ 490537 w 2157412"/>
                <a:gd name="connsiteY3" fmla="*/ 447675 h 1854994"/>
                <a:gd name="connsiteX4" fmla="*/ 445293 w 2157412"/>
                <a:gd name="connsiteY4" fmla="*/ 392907 h 1854994"/>
                <a:gd name="connsiteX5" fmla="*/ 359568 w 2157412"/>
                <a:gd name="connsiteY5" fmla="*/ 311944 h 1854994"/>
                <a:gd name="connsiteX6" fmla="*/ 285750 w 2157412"/>
                <a:gd name="connsiteY6" fmla="*/ 254794 h 1854994"/>
                <a:gd name="connsiteX7" fmla="*/ 214312 w 2157412"/>
                <a:gd name="connsiteY7" fmla="*/ 200025 h 1854994"/>
                <a:gd name="connsiteX8" fmla="*/ 171450 w 2157412"/>
                <a:gd name="connsiteY8" fmla="*/ 176213 h 1854994"/>
                <a:gd name="connsiteX9" fmla="*/ 133350 w 2157412"/>
                <a:gd name="connsiteY9" fmla="*/ 154782 h 1854994"/>
                <a:gd name="connsiteX10" fmla="*/ 88106 w 2157412"/>
                <a:gd name="connsiteY10" fmla="*/ 140494 h 1854994"/>
                <a:gd name="connsiteX11" fmla="*/ 59531 w 2157412"/>
                <a:gd name="connsiteY11" fmla="*/ 130969 h 1854994"/>
                <a:gd name="connsiteX12" fmla="*/ 33337 w 2157412"/>
                <a:gd name="connsiteY12" fmla="*/ 109538 h 1854994"/>
                <a:gd name="connsiteX13" fmla="*/ 14287 w 2157412"/>
                <a:gd name="connsiteY13" fmla="*/ 85725 h 1854994"/>
                <a:gd name="connsiteX14" fmla="*/ 0 w 2157412"/>
                <a:gd name="connsiteY14" fmla="*/ 54769 h 1854994"/>
                <a:gd name="connsiteX15" fmla="*/ 2381 w 2157412"/>
                <a:gd name="connsiteY15" fmla="*/ 35719 h 1854994"/>
                <a:gd name="connsiteX16" fmla="*/ 14287 w 2157412"/>
                <a:gd name="connsiteY16" fmla="*/ 21432 h 1854994"/>
                <a:gd name="connsiteX17" fmla="*/ 52387 w 2157412"/>
                <a:gd name="connsiteY17" fmla="*/ 2382 h 1854994"/>
                <a:gd name="connsiteX18" fmla="*/ 85725 w 2157412"/>
                <a:gd name="connsiteY18" fmla="*/ 0 h 1854994"/>
                <a:gd name="connsiteX19" fmla="*/ 114300 w 2157412"/>
                <a:gd name="connsiteY19" fmla="*/ 2382 h 1854994"/>
                <a:gd name="connsiteX20" fmla="*/ 159543 w 2157412"/>
                <a:gd name="connsiteY20" fmla="*/ 19050 h 1854994"/>
                <a:gd name="connsiteX21" fmla="*/ 250031 w 2157412"/>
                <a:gd name="connsiteY21" fmla="*/ 57150 h 1854994"/>
                <a:gd name="connsiteX22" fmla="*/ 323850 w 2157412"/>
                <a:gd name="connsiteY22" fmla="*/ 104775 h 1854994"/>
                <a:gd name="connsiteX23" fmla="*/ 407193 w 2157412"/>
                <a:gd name="connsiteY23" fmla="*/ 171450 h 1854994"/>
                <a:gd name="connsiteX24" fmla="*/ 492918 w 2157412"/>
                <a:gd name="connsiteY24" fmla="*/ 252413 h 1854994"/>
                <a:gd name="connsiteX25" fmla="*/ 678656 w 2157412"/>
                <a:gd name="connsiteY25" fmla="*/ 450057 h 1854994"/>
                <a:gd name="connsiteX26" fmla="*/ 723900 w 2157412"/>
                <a:gd name="connsiteY26" fmla="*/ 504825 h 1854994"/>
                <a:gd name="connsiteX27" fmla="*/ 995362 w 2157412"/>
                <a:gd name="connsiteY27" fmla="*/ 785813 h 1854994"/>
                <a:gd name="connsiteX28" fmla="*/ 1188243 w 2157412"/>
                <a:gd name="connsiteY28" fmla="*/ 966788 h 1854994"/>
                <a:gd name="connsiteX29" fmla="*/ 1395412 w 2157412"/>
                <a:gd name="connsiteY29" fmla="*/ 1159669 h 1854994"/>
                <a:gd name="connsiteX30" fmla="*/ 1707356 w 2157412"/>
                <a:gd name="connsiteY30" fmla="*/ 1433513 h 1854994"/>
                <a:gd name="connsiteX31" fmla="*/ 1962150 w 2157412"/>
                <a:gd name="connsiteY31" fmla="*/ 1647825 h 1854994"/>
                <a:gd name="connsiteX32" fmla="*/ 2097881 w 2157412"/>
                <a:gd name="connsiteY32" fmla="*/ 1764507 h 1854994"/>
                <a:gd name="connsiteX33" fmla="*/ 2133600 w 2157412"/>
                <a:gd name="connsiteY33" fmla="*/ 1795463 h 1854994"/>
                <a:gd name="connsiteX34" fmla="*/ 2152650 w 2157412"/>
                <a:gd name="connsiteY34" fmla="*/ 1819275 h 1854994"/>
                <a:gd name="connsiteX35" fmla="*/ 2157412 w 2157412"/>
                <a:gd name="connsiteY35" fmla="*/ 1828800 h 1854994"/>
                <a:gd name="connsiteX36" fmla="*/ 2155031 w 2157412"/>
                <a:gd name="connsiteY36" fmla="*/ 1838325 h 1854994"/>
                <a:gd name="connsiteX37" fmla="*/ 2147887 w 2157412"/>
                <a:gd name="connsiteY37" fmla="*/ 1852613 h 1854994"/>
                <a:gd name="connsiteX38" fmla="*/ 2100262 w 2157412"/>
                <a:gd name="connsiteY38" fmla="*/ 1854994 h 1854994"/>
                <a:gd name="connsiteX39" fmla="*/ 1883568 w 2157412"/>
                <a:gd name="connsiteY39" fmla="*/ 1843088 h 1854994"/>
                <a:gd name="connsiteX40" fmla="*/ 1716881 w 2157412"/>
                <a:gd name="connsiteY40" fmla="*/ 1828800 h 1854994"/>
                <a:gd name="connsiteX41" fmla="*/ 1659731 w 2157412"/>
                <a:gd name="connsiteY41" fmla="*/ 1833563 h 1854994"/>
                <a:gd name="connsiteX42" fmla="*/ 1607343 w 2157412"/>
                <a:gd name="connsiteY42" fmla="*/ 1833563 h 1854994"/>
                <a:gd name="connsiteX43" fmla="*/ 1547812 w 2157412"/>
                <a:gd name="connsiteY43" fmla="*/ 1826419 h 1854994"/>
                <a:gd name="connsiteX44" fmla="*/ 1504950 w 2157412"/>
                <a:gd name="connsiteY44" fmla="*/ 1814513 h 1854994"/>
                <a:gd name="connsiteX45" fmla="*/ 1454943 w 2157412"/>
                <a:gd name="connsiteY45" fmla="*/ 1788319 h 1854994"/>
                <a:gd name="connsiteX46" fmla="*/ 1416843 w 2157412"/>
                <a:gd name="connsiteY46" fmla="*/ 1757363 h 1854994"/>
                <a:gd name="connsiteX47" fmla="*/ 1373981 w 2157412"/>
                <a:gd name="connsiteY47" fmla="*/ 1700213 h 1854994"/>
                <a:gd name="connsiteX48" fmla="*/ 1162050 w 2157412"/>
                <a:gd name="connsiteY48" fmla="*/ 1371600 h 1854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157412" h="1854994">
                  <a:moveTo>
                    <a:pt x="1162050" y="1371600"/>
                  </a:moveTo>
                  <a:lnTo>
                    <a:pt x="819150" y="900113"/>
                  </a:lnTo>
                  <a:lnTo>
                    <a:pt x="600075" y="597694"/>
                  </a:lnTo>
                  <a:lnTo>
                    <a:pt x="490537" y="447675"/>
                  </a:lnTo>
                  <a:lnTo>
                    <a:pt x="445293" y="392907"/>
                  </a:lnTo>
                  <a:lnTo>
                    <a:pt x="359568" y="311944"/>
                  </a:lnTo>
                  <a:lnTo>
                    <a:pt x="285750" y="254794"/>
                  </a:lnTo>
                  <a:lnTo>
                    <a:pt x="214312" y="200025"/>
                  </a:lnTo>
                  <a:lnTo>
                    <a:pt x="171450" y="176213"/>
                  </a:lnTo>
                  <a:lnTo>
                    <a:pt x="133350" y="154782"/>
                  </a:lnTo>
                  <a:lnTo>
                    <a:pt x="88106" y="140494"/>
                  </a:lnTo>
                  <a:lnTo>
                    <a:pt x="59531" y="130969"/>
                  </a:lnTo>
                  <a:lnTo>
                    <a:pt x="33337" y="109538"/>
                  </a:lnTo>
                  <a:lnTo>
                    <a:pt x="14287" y="85725"/>
                  </a:lnTo>
                  <a:lnTo>
                    <a:pt x="0" y="54769"/>
                  </a:lnTo>
                  <a:lnTo>
                    <a:pt x="2381" y="35719"/>
                  </a:lnTo>
                  <a:lnTo>
                    <a:pt x="14287" y="21432"/>
                  </a:lnTo>
                  <a:lnTo>
                    <a:pt x="52387" y="2382"/>
                  </a:lnTo>
                  <a:lnTo>
                    <a:pt x="85725" y="0"/>
                  </a:lnTo>
                  <a:lnTo>
                    <a:pt x="114300" y="2382"/>
                  </a:lnTo>
                  <a:lnTo>
                    <a:pt x="159543" y="19050"/>
                  </a:lnTo>
                  <a:lnTo>
                    <a:pt x="250031" y="57150"/>
                  </a:lnTo>
                  <a:lnTo>
                    <a:pt x="323850" y="104775"/>
                  </a:lnTo>
                  <a:lnTo>
                    <a:pt x="407193" y="171450"/>
                  </a:lnTo>
                  <a:lnTo>
                    <a:pt x="492918" y="252413"/>
                  </a:lnTo>
                  <a:lnTo>
                    <a:pt x="678656" y="450057"/>
                  </a:lnTo>
                  <a:lnTo>
                    <a:pt x="723900" y="504825"/>
                  </a:lnTo>
                  <a:lnTo>
                    <a:pt x="995362" y="785813"/>
                  </a:lnTo>
                  <a:lnTo>
                    <a:pt x="1188243" y="966788"/>
                  </a:lnTo>
                  <a:lnTo>
                    <a:pt x="1395412" y="1159669"/>
                  </a:lnTo>
                  <a:lnTo>
                    <a:pt x="1707356" y="1433513"/>
                  </a:lnTo>
                  <a:lnTo>
                    <a:pt x="1962150" y="1647825"/>
                  </a:lnTo>
                  <a:lnTo>
                    <a:pt x="2097881" y="1764507"/>
                  </a:lnTo>
                  <a:lnTo>
                    <a:pt x="2133600" y="1795463"/>
                  </a:lnTo>
                  <a:lnTo>
                    <a:pt x="2152650" y="1819275"/>
                  </a:lnTo>
                  <a:lnTo>
                    <a:pt x="2157412" y="1828800"/>
                  </a:lnTo>
                  <a:lnTo>
                    <a:pt x="2155031" y="1838325"/>
                  </a:lnTo>
                  <a:lnTo>
                    <a:pt x="2147887" y="1852613"/>
                  </a:lnTo>
                  <a:lnTo>
                    <a:pt x="2100262" y="1854994"/>
                  </a:lnTo>
                  <a:lnTo>
                    <a:pt x="1883568" y="1843088"/>
                  </a:lnTo>
                  <a:lnTo>
                    <a:pt x="1716881" y="1828800"/>
                  </a:lnTo>
                  <a:lnTo>
                    <a:pt x="1659731" y="1833563"/>
                  </a:lnTo>
                  <a:lnTo>
                    <a:pt x="1607343" y="1833563"/>
                  </a:lnTo>
                  <a:lnTo>
                    <a:pt x="1547812" y="1826419"/>
                  </a:lnTo>
                  <a:lnTo>
                    <a:pt x="1504950" y="1814513"/>
                  </a:lnTo>
                  <a:lnTo>
                    <a:pt x="1454943" y="1788319"/>
                  </a:lnTo>
                  <a:lnTo>
                    <a:pt x="1416843" y="1757363"/>
                  </a:lnTo>
                  <a:lnTo>
                    <a:pt x="1373981" y="1700213"/>
                  </a:lnTo>
                  <a:lnTo>
                    <a:pt x="1162050" y="1371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421417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F17A2EF2-650C-446F-B48D-C29C7F8A5D0B}"/>
              </a:ext>
            </a:extLst>
          </p:cNvPr>
          <p:cNvSpPr/>
          <p:nvPr/>
        </p:nvSpPr>
        <p:spPr>
          <a:xfrm>
            <a:off x="4939770" y="1409701"/>
            <a:ext cx="746656" cy="694805"/>
          </a:xfrm>
          <a:custGeom>
            <a:avLst/>
            <a:gdLst>
              <a:gd name="connsiteX0" fmla="*/ 390525 w 685800"/>
              <a:gd name="connsiteY0" fmla="*/ 481013 h 638175"/>
              <a:gd name="connsiteX1" fmla="*/ 223838 w 685800"/>
              <a:gd name="connsiteY1" fmla="*/ 304800 h 638175"/>
              <a:gd name="connsiteX2" fmla="*/ 95250 w 685800"/>
              <a:gd name="connsiteY2" fmla="*/ 154781 h 638175"/>
              <a:gd name="connsiteX3" fmla="*/ 16669 w 685800"/>
              <a:gd name="connsiteY3" fmla="*/ 61913 h 638175"/>
              <a:gd name="connsiteX4" fmla="*/ 2381 w 685800"/>
              <a:gd name="connsiteY4" fmla="*/ 40481 h 638175"/>
              <a:gd name="connsiteX5" fmla="*/ 0 w 685800"/>
              <a:gd name="connsiteY5" fmla="*/ 26194 h 638175"/>
              <a:gd name="connsiteX6" fmla="*/ 2381 w 685800"/>
              <a:gd name="connsiteY6" fmla="*/ 11906 h 638175"/>
              <a:gd name="connsiteX7" fmla="*/ 14288 w 685800"/>
              <a:gd name="connsiteY7" fmla="*/ 2381 h 638175"/>
              <a:gd name="connsiteX8" fmla="*/ 33338 w 685800"/>
              <a:gd name="connsiteY8" fmla="*/ 0 h 638175"/>
              <a:gd name="connsiteX9" fmla="*/ 73819 w 685800"/>
              <a:gd name="connsiteY9" fmla="*/ 9525 h 638175"/>
              <a:gd name="connsiteX10" fmla="*/ 176213 w 685800"/>
              <a:gd name="connsiteY10" fmla="*/ 52388 h 638175"/>
              <a:gd name="connsiteX11" fmla="*/ 295275 w 685800"/>
              <a:gd name="connsiteY11" fmla="*/ 107156 h 638175"/>
              <a:gd name="connsiteX12" fmla="*/ 411956 w 685800"/>
              <a:gd name="connsiteY12" fmla="*/ 166688 h 638175"/>
              <a:gd name="connsiteX13" fmla="*/ 581025 w 685800"/>
              <a:gd name="connsiteY13" fmla="*/ 254794 h 638175"/>
              <a:gd name="connsiteX14" fmla="*/ 602456 w 685800"/>
              <a:gd name="connsiteY14" fmla="*/ 285750 h 638175"/>
              <a:gd name="connsiteX15" fmla="*/ 635794 w 685800"/>
              <a:gd name="connsiteY15" fmla="*/ 350044 h 638175"/>
              <a:gd name="connsiteX16" fmla="*/ 652463 w 685800"/>
              <a:gd name="connsiteY16" fmla="*/ 397669 h 638175"/>
              <a:gd name="connsiteX17" fmla="*/ 671513 w 685800"/>
              <a:gd name="connsiteY17" fmla="*/ 450056 h 638175"/>
              <a:gd name="connsiteX18" fmla="*/ 685800 w 685800"/>
              <a:gd name="connsiteY18" fmla="*/ 540544 h 638175"/>
              <a:gd name="connsiteX19" fmla="*/ 681038 w 685800"/>
              <a:gd name="connsiteY19" fmla="*/ 564356 h 638175"/>
              <a:gd name="connsiteX20" fmla="*/ 669131 w 685800"/>
              <a:gd name="connsiteY20" fmla="*/ 590550 h 638175"/>
              <a:gd name="connsiteX21" fmla="*/ 640556 w 685800"/>
              <a:gd name="connsiteY21" fmla="*/ 621506 h 638175"/>
              <a:gd name="connsiteX22" fmla="*/ 619125 w 685800"/>
              <a:gd name="connsiteY22" fmla="*/ 635794 h 638175"/>
              <a:gd name="connsiteX23" fmla="*/ 597694 w 685800"/>
              <a:gd name="connsiteY23" fmla="*/ 638175 h 638175"/>
              <a:gd name="connsiteX24" fmla="*/ 564356 w 685800"/>
              <a:gd name="connsiteY24" fmla="*/ 633413 h 638175"/>
              <a:gd name="connsiteX25" fmla="*/ 528638 w 685800"/>
              <a:gd name="connsiteY25" fmla="*/ 614363 h 638175"/>
              <a:gd name="connsiteX26" fmla="*/ 390525 w 685800"/>
              <a:gd name="connsiteY26" fmla="*/ 481013 h 63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85800" h="638175">
                <a:moveTo>
                  <a:pt x="390525" y="481013"/>
                </a:moveTo>
                <a:lnTo>
                  <a:pt x="223838" y="304800"/>
                </a:lnTo>
                <a:lnTo>
                  <a:pt x="95250" y="154781"/>
                </a:lnTo>
                <a:lnTo>
                  <a:pt x="16669" y="61913"/>
                </a:lnTo>
                <a:lnTo>
                  <a:pt x="2381" y="40481"/>
                </a:lnTo>
                <a:lnTo>
                  <a:pt x="0" y="26194"/>
                </a:lnTo>
                <a:lnTo>
                  <a:pt x="2381" y="11906"/>
                </a:lnTo>
                <a:lnTo>
                  <a:pt x="14288" y="2381"/>
                </a:lnTo>
                <a:lnTo>
                  <a:pt x="33338" y="0"/>
                </a:lnTo>
                <a:lnTo>
                  <a:pt x="73819" y="9525"/>
                </a:lnTo>
                <a:lnTo>
                  <a:pt x="176213" y="52388"/>
                </a:lnTo>
                <a:lnTo>
                  <a:pt x="295275" y="107156"/>
                </a:lnTo>
                <a:lnTo>
                  <a:pt x="411956" y="166688"/>
                </a:lnTo>
                <a:lnTo>
                  <a:pt x="581025" y="254794"/>
                </a:lnTo>
                <a:lnTo>
                  <a:pt x="602456" y="285750"/>
                </a:lnTo>
                <a:lnTo>
                  <a:pt x="635794" y="350044"/>
                </a:lnTo>
                <a:lnTo>
                  <a:pt x="652463" y="397669"/>
                </a:lnTo>
                <a:lnTo>
                  <a:pt x="671513" y="450056"/>
                </a:lnTo>
                <a:lnTo>
                  <a:pt x="685800" y="540544"/>
                </a:lnTo>
                <a:lnTo>
                  <a:pt x="681038" y="564356"/>
                </a:lnTo>
                <a:lnTo>
                  <a:pt x="669131" y="590550"/>
                </a:lnTo>
                <a:lnTo>
                  <a:pt x="640556" y="621506"/>
                </a:lnTo>
                <a:lnTo>
                  <a:pt x="619125" y="635794"/>
                </a:lnTo>
                <a:lnTo>
                  <a:pt x="597694" y="638175"/>
                </a:lnTo>
                <a:lnTo>
                  <a:pt x="564356" y="633413"/>
                </a:lnTo>
                <a:lnTo>
                  <a:pt x="528638" y="614363"/>
                </a:lnTo>
                <a:lnTo>
                  <a:pt x="390525" y="4810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30D2C68-B73E-4430-8299-859CE74668B3}"/>
              </a:ext>
            </a:extLst>
          </p:cNvPr>
          <p:cNvSpPr/>
          <p:nvPr/>
        </p:nvSpPr>
        <p:spPr>
          <a:xfrm>
            <a:off x="6106887" y="1252537"/>
            <a:ext cx="898752" cy="940233"/>
          </a:xfrm>
          <a:custGeom>
            <a:avLst/>
            <a:gdLst>
              <a:gd name="connsiteX0" fmla="*/ 507206 w 826294"/>
              <a:gd name="connsiteY0" fmla="*/ 504825 h 864393"/>
              <a:gd name="connsiteX1" fmla="*/ 352425 w 826294"/>
              <a:gd name="connsiteY1" fmla="*/ 645318 h 864393"/>
              <a:gd name="connsiteX2" fmla="*/ 119062 w 826294"/>
              <a:gd name="connsiteY2" fmla="*/ 842962 h 864393"/>
              <a:gd name="connsiteX3" fmla="*/ 0 w 826294"/>
              <a:gd name="connsiteY3" fmla="*/ 864393 h 864393"/>
              <a:gd name="connsiteX4" fmla="*/ 71437 w 826294"/>
              <a:gd name="connsiteY4" fmla="*/ 754856 h 864393"/>
              <a:gd name="connsiteX5" fmla="*/ 209550 w 826294"/>
              <a:gd name="connsiteY5" fmla="*/ 552450 h 864393"/>
              <a:gd name="connsiteX6" fmla="*/ 290512 w 826294"/>
              <a:gd name="connsiteY6" fmla="*/ 431006 h 864393"/>
              <a:gd name="connsiteX7" fmla="*/ 354806 w 826294"/>
              <a:gd name="connsiteY7" fmla="*/ 321468 h 864393"/>
              <a:gd name="connsiteX8" fmla="*/ 390525 w 826294"/>
              <a:gd name="connsiteY8" fmla="*/ 247650 h 864393"/>
              <a:gd name="connsiteX9" fmla="*/ 400050 w 826294"/>
              <a:gd name="connsiteY9" fmla="*/ 211931 h 864393"/>
              <a:gd name="connsiteX10" fmla="*/ 402431 w 826294"/>
              <a:gd name="connsiteY10" fmla="*/ 180975 h 864393"/>
              <a:gd name="connsiteX11" fmla="*/ 392906 w 826294"/>
              <a:gd name="connsiteY11" fmla="*/ 138112 h 864393"/>
              <a:gd name="connsiteX12" fmla="*/ 371475 w 826294"/>
              <a:gd name="connsiteY12" fmla="*/ 95250 h 864393"/>
              <a:gd name="connsiteX13" fmla="*/ 350044 w 826294"/>
              <a:gd name="connsiteY13" fmla="*/ 71437 h 864393"/>
              <a:gd name="connsiteX14" fmla="*/ 321469 w 826294"/>
              <a:gd name="connsiteY14" fmla="*/ 47625 h 864393"/>
              <a:gd name="connsiteX15" fmla="*/ 314325 w 826294"/>
              <a:gd name="connsiteY15" fmla="*/ 35718 h 864393"/>
              <a:gd name="connsiteX16" fmla="*/ 319087 w 826294"/>
              <a:gd name="connsiteY16" fmla="*/ 19050 h 864393"/>
              <a:gd name="connsiteX17" fmla="*/ 350044 w 826294"/>
              <a:gd name="connsiteY17" fmla="*/ 7143 h 864393"/>
              <a:gd name="connsiteX18" fmla="*/ 402431 w 826294"/>
              <a:gd name="connsiteY18" fmla="*/ 0 h 864393"/>
              <a:gd name="connsiteX19" fmla="*/ 442912 w 826294"/>
              <a:gd name="connsiteY19" fmla="*/ 2381 h 864393"/>
              <a:gd name="connsiteX20" fmla="*/ 481012 w 826294"/>
              <a:gd name="connsiteY20" fmla="*/ 4762 h 864393"/>
              <a:gd name="connsiteX21" fmla="*/ 531019 w 826294"/>
              <a:gd name="connsiteY21" fmla="*/ 23812 h 864393"/>
              <a:gd name="connsiteX22" fmla="*/ 633412 w 826294"/>
              <a:gd name="connsiteY22" fmla="*/ 76200 h 864393"/>
              <a:gd name="connsiteX23" fmla="*/ 742950 w 826294"/>
              <a:gd name="connsiteY23" fmla="*/ 126206 h 864393"/>
              <a:gd name="connsiteX24" fmla="*/ 778669 w 826294"/>
              <a:gd name="connsiteY24" fmla="*/ 150018 h 864393"/>
              <a:gd name="connsiteX25" fmla="*/ 800100 w 826294"/>
              <a:gd name="connsiteY25" fmla="*/ 171450 h 864393"/>
              <a:gd name="connsiteX26" fmla="*/ 816769 w 826294"/>
              <a:gd name="connsiteY26" fmla="*/ 197643 h 864393"/>
              <a:gd name="connsiteX27" fmla="*/ 826294 w 826294"/>
              <a:gd name="connsiteY27" fmla="*/ 216693 h 864393"/>
              <a:gd name="connsiteX28" fmla="*/ 826294 w 826294"/>
              <a:gd name="connsiteY28" fmla="*/ 233362 h 864393"/>
              <a:gd name="connsiteX29" fmla="*/ 816769 w 826294"/>
              <a:gd name="connsiteY29" fmla="*/ 266700 h 864393"/>
              <a:gd name="connsiteX30" fmla="*/ 800100 w 826294"/>
              <a:gd name="connsiteY30" fmla="*/ 285750 h 864393"/>
              <a:gd name="connsiteX31" fmla="*/ 754856 w 826294"/>
              <a:gd name="connsiteY31" fmla="*/ 314325 h 864393"/>
              <a:gd name="connsiteX32" fmla="*/ 690562 w 826294"/>
              <a:gd name="connsiteY32" fmla="*/ 345281 h 864393"/>
              <a:gd name="connsiteX33" fmla="*/ 621506 w 826294"/>
              <a:gd name="connsiteY33" fmla="*/ 369093 h 864393"/>
              <a:gd name="connsiteX34" fmla="*/ 507206 w 826294"/>
              <a:gd name="connsiteY34" fmla="*/ 504825 h 8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6294" h="864393">
                <a:moveTo>
                  <a:pt x="507206" y="504825"/>
                </a:moveTo>
                <a:lnTo>
                  <a:pt x="352425" y="645318"/>
                </a:lnTo>
                <a:lnTo>
                  <a:pt x="119062" y="842962"/>
                </a:lnTo>
                <a:lnTo>
                  <a:pt x="0" y="864393"/>
                </a:lnTo>
                <a:lnTo>
                  <a:pt x="71437" y="754856"/>
                </a:lnTo>
                <a:lnTo>
                  <a:pt x="209550" y="552450"/>
                </a:lnTo>
                <a:lnTo>
                  <a:pt x="290512" y="431006"/>
                </a:lnTo>
                <a:lnTo>
                  <a:pt x="354806" y="321468"/>
                </a:lnTo>
                <a:lnTo>
                  <a:pt x="390525" y="247650"/>
                </a:lnTo>
                <a:lnTo>
                  <a:pt x="400050" y="211931"/>
                </a:lnTo>
                <a:lnTo>
                  <a:pt x="402431" y="180975"/>
                </a:lnTo>
                <a:lnTo>
                  <a:pt x="392906" y="138112"/>
                </a:lnTo>
                <a:lnTo>
                  <a:pt x="371475" y="95250"/>
                </a:lnTo>
                <a:lnTo>
                  <a:pt x="350044" y="71437"/>
                </a:lnTo>
                <a:lnTo>
                  <a:pt x="321469" y="47625"/>
                </a:lnTo>
                <a:lnTo>
                  <a:pt x="314325" y="35718"/>
                </a:lnTo>
                <a:lnTo>
                  <a:pt x="319087" y="19050"/>
                </a:lnTo>
                <a:lnTo>
                  <a:pt x="350044" y="7143"/>
                </a:lnTo>
                <a:lnTo>
                  <a:pt x="402431" y="0"/>
                </a:lnTo>
                <a:lnTo>
                  <a:pt x="442912" y="2381"/>
                </a:lnTo>
                <a:lnTo>
                  <a:pt x="481012" y="4762"/>
                </a:lnTo>
                <a:lnTo>
                  <a:pt x="531019" y="23812"/>
                </a:lnTo>
                <a:lnTo>
                  <a:pt x="633412" y="76200"/>
                </a:lnTo>
                <a:lnTo>
                  <a:pt x="742950" y="126206"/>
                </a:lnTo>
                <a:lnTo>
                  <a:pt x="778669" y="150018"/>
                </a:lnTo>
                <a:lnTo>
                  <a:pt x="800100" y="171450"/>
                </a:lnTo>
                <a:lnTo>
                  <a:pt x="816769" y="197643"/>
                </a:lnTo>
                <a:lnTo>
                  <a:pt x="826294" y="216693"/>
                </a:lnTo>
                <a:lnTo>
                  <a:pt x="826294" y="233362"/>
                </a:lnTo>
                <a:lnTo>
                  <a:pt x="816769" y="266700"/>
                </a:lnTo>
                <a:lnTo>
                  <a:pt x="800100" y="285750"/>
                </a:lnTo>
                <a:lnTo>
                  <a:pt x="754856" y="314325"/>
                </a:lnTo>
                <a:lnTo>
                  <a:pt x="690562" y="345281"/>
                </a:lnTo>
                <a:lnTo>
                  <a:pt x="621506" y="369093"/>
                </a:lnTo>
                <a:lnTo>
                  <a:pt x="507206" y="5048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B7850F3-593E-422F-BB79-D2EB891284DC}"/>
              </a:ext>
            </a:extLst>
          </p:cNvPr>
          <p:cNvSpPr/>
          <p:nvPr/>
        </p:nvSpPr>
        <p:spPr>
          <a:xfrm>
            <a:off x="4646615" y="1906588"/>
            <a:ext cx="2682875" cy="495300"/>
          </a:xfrm>
          <a:custGeom>
            <a:avLst/>
            <a:gdLst>
              <a:gd name="connsiteX0" fmla="*/ 1838325 w 2683669"/>
              <a:gd name="connsiteY0" fmla="*/ 290513 h 495300"/>
              <a:gd name="connsiteX1" fmla="*/ 1416844 w 2683669"/>
              <a:gd name="connsiteY1" fmla="*/ 316707 h 495300"/>
              <a:gd name="connsiteX2" fmla="*/ 1231106 w 2683669"/>
              <a:gd name="connsiteY2" fmla="*/ 352425 h 495300"/>
              <a:gd name="connsiteX3" fmla="*/ 907256 w 2683669"/>
              <a:gd name="connsiteY3" fmla="*/ 404813 h 495300"/>
              <a:gd name="connsiteX4" fmla="*/ 495300 w 2683669"/>
              <a:gd name="connsiteY4" fmla="*/ 471488 h 495300"/>
              <a:gd name="connsiteX5" fmla="*/ 364331 w 2683669"/>
              <a:gd name="connsiteY5" fmla="*/ 495300 h 495300"/>
              <a:gd name="connsiteX6" fmla="*/ 338137 w 2683669"/>
              <a:gd name="connsiteY6" fmla="*/ 492919 h 495300"/>
              <a:gd name="connsiteX7" fmla="*/ 297656 w 2683669"/>
              <a:gd name="connsiteY7" fmla="*/ 483394 h 495300"/>
              <a:gd name="connsiteX8" fmla="*/ 252412 w 2683669"/>
              <a:gd name="connsiteY8" fmla="*/ 469107 h 495300"/>
              <a:gd name="connsiteX9" fmla="*/ 226219 w 2683669"/>
              <a:gd name="connsiteY9" fmla="*/ 459582 h 495300"/>
              <a:gd name="connsiteX10" fmla="*/ 185737 w 2683669"/>
              <a:gd name="connsiteY10" fmla="*/ 433388 h 495300"/>
              <a:gd name="connsiteX11" fmla="*/ 114300 w 2683669"/>
              <a:gd name="connsiteY11" fmla="*/ 371475 h 495300"/>
              <a:gd name="connsiteX12" fmla="*/ 59531 w 2683669"/>
              <a:gd name="connsiteY12" fmla="*/ 311944 h 495300"/>
              <a:gd name="connsiteX13" fmla="*/ 19050 w 2683669"/>
              <a:gd name="connsiteY13" fmla="*/ 264319 h 495300"/>
              <a:gd name="connsiteX14" fmla="*/ 0 w 2683669"/>
              <a:gd name="connsiteY14" fmla="*/ 230982 h 495300"/>
              <a:gd name="connsiteX15" fmla="*/ 0 w 2683669"/>
              <a:gd name="connsiteY15" fmla="*/ 209550 h 495300"/>
              <a:gd name="connsiteX16" fmla="*/ 4762 w 2683669"/>
              <a:gd name="connsiteY16" fmla="*/ 197644 h 495300"/>
              <a:gd name="connsiteX17" fmla="*/ 26194 w 2683669"/>
              <a:gd name="connsiteY17" fmla="*/ 192882 h 495300"/>
              <a:gd name="connsiteX18" fmla="*/ 57150 w 2683669"/>
              <a:gd name="connsiteY18" fmla="*/ 204788 h 495300"/>
              <a:gd name="connsiteX19" fmla="*/ 126206 w 2683669"/>
              <a:gd name="connsiteY19" fmla="*/ 238125 h 495300"/>
              <a:gd name="connsiteX20" fmla="*/ 192881 w 2683669"/>
              <a:gd name="connsiteY20" fmla="*/ 264319 h 495300"/>
              <a:gd name="connsiteX21" fmla="*/ 271462 w 2683669"/>
              <a:gd name="connsiteY21" fmla="*/ 283369 h 495300"/>
              <a:gd name="connsiteX22" fmla="*/ 345281 w 2683669"/>
              <a:gd name="connsiteY22" fmla="*/ 295275 h 495300"/>
              <a:gd name="connsiteX23" fmla="*/ 400050 w 2683669"/>
              <a:gd name="connsiteY23" fmla="*/ 295275 h 495300"/>
              <a:gd name="connsiteX24" fmla="*/ 719137 w 2683669"/>
              <a:gd name="connsiteY24" fmla="*/ 250032 h 495300"/>
              <a:gd name="connsiteX25" fmla="*/ 1166812 w 2683669"/>
              <a:gd name="connsiteY25" fmla="*/ 190500 h 495300"/>
              <a:gd name="connsiteX26" fmla="*/ 1619250 w 2683669"/>
              <a:gd name="connsiteY26" fmla="*/ 128588 h 495300"/>
              <a:gd name="connsiteX27" fmla="*/ 1704975 w 2683669"/>
              <a:gd name="connsiteY27" fmla="*/ 138113 h 495300"/>
              <a:gd name="connsiteX28" fmla="*/ 2047875 w 2683669"/>
              <a:gd name="connsiteY28" fmla="*/ 90488 h 495300"/>
              <a:gd name="connsiteX29" fmla="*/ 2097881 w 2683669"/>
              <a:gd name="connsiteY29" fmla="*/ 59532 h 495300"/>
              <a:gd name="connsiteX30" fmla="*/ 2155031 w 2683669"/>
              <a:gd name="connsiteY30" fmla="*/ 33338 h 495300"/>
              <a:gd name="connsiteX31" fmla="*/ 2214562 w 2683669"/>
              <a:gd name="connsiteY31" fmla="*/ 7144 h 495300"/>
              <a:gd name="connsiteX32" fmla="*/ 2259806 w 2683669"/>
              <a:gd name="connsiteY32" fmla="*/ 0 h 495300"/>
              <a:gd name="connsiteX33" fmla="*/ 2326481 w 2683669"/>
              <a:gd name="connsiteY33" fmla="*/ 11907 h 495300"/>
              <a:gd name="connsiteX34" fmla="*/ 2457450 w 2683669"/>
              <a:gd name="connsiteY34" fmla="*/ 50007 h 495300"/>
              <a:gd name="connsiteX35" fmla="*/ 2576512 w 2683669"/>
              <a:gd name="connsiteY35" fmla="*/ 90488 h 495300"/>
              <a:gd name="connsiteX36" fmla="*/ 2624137 w 2683669"/>
              <a:gd name="connsiteY36" fmla="*/ 116682 h 495300"/>
              <a:gd name="connsiteX37" fmla="*/ 2655094 w 2683669"/>
              <a:gd name="connsiteY37" fmla="*/ 138113 h 495300"/>
              <a:gd name="connsiteX38" fmla="*/ 2674144 w 2683669"/>
              <a:gd name="connsiteY38" fmla="*/ 154782 h 495300"/>
              <a:gd name="connsiteX39" fmla="*/ 2683669 w 2683669"/>
              <a:gd name="connsiteY39" fmla="*/ 169069 h 495300"/>
              <a:gd name="connsiteX40" fmla="*/ 2681287 w 2683669"/>
              <a:gd name="connsiteY40" fmla="*/ 180975 h 495300"/>
              <a:gd name="connsiteX41" fmla="*/ 2671762 w 2683669"/>
              <a:gd name="connsiteY41" fmla="*/ 197644 h 495300"/>
              <a:gd name="connsiteX42" fmla="*/ 2624137 w 2683669"/>
              <a:gd name="connsiteY42" fmla="*/ 250032 h 495300"/>
              <a:gd name="connsiteX43" fmla="*/ 2431256 w 2683669"/>
              <a:gd name="connsiteY43" fmla="*/ 261938 h 495300"/>
              <a:gd name="connsiteX44" fmla="*/ 1838325 w 2683669"/>
              <a:gd name="connsiteY44" fmla="*/ 290513 h 49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683669" h="495300">
                <a:moveTo>
                  <a:pt x="1838325" y="290513"/>
                </a:moveTo>
                <a:lnTo>
                  <a:pt x="1416844" y="316707"/>
                </a:lnTo>
                <a:lnTo>
                  <a:pt x="1231106" y="352425"/>
                </a:lnTo>
                <a:lnTo>
                  <a:pt x="907256" y="404813"/>
                </a:lnTo>
                <a:lnTo>
                  <a:pt x="495300" y="471488"/>
                </a:lnTo>
                <a:lnTo>
                  <a:pt x="364331" y="495300"/>
                </a:lnTo>
                <a:lnTo>
                  <a:pt x="338137" y="492919"/>
                </a:lnTo>
                <a:lnTo>
                  <a:pt x="297656" y="483394"/>
                </a:lnTo>
                <a:lnTo>
                  <a:pt x="252412" y="469107"/>
                </a:lnTo>
                <a:lnTo>
                  <a:pt x="226219" y="459582"/>
                </a:lnTo>
                <a:lnTo>
                  <a:pt x="185737" y="433388"/>
                </a:lnTo>
                <a:lnTo>
                  <a:pt x="114300" y="371475"/>
                </a:lnTo>
                <a:lnTo>
                  <a:pt x="59531" y="311944"/>
                </a:lnTo>
                <a:lnTo>
                  <a:pt x="19050" y="264319"/>
                </a:lnTo>
                <a:lnTo>
                  <a:pt x="0" y="230982"/>
                </a:lnTo>
                <a:lnTo>
                  <a:pt x="0" y="209550"/>
                </a:lnTo>
                <a:lnTo>
                  <a:pt x="4762" y="197644"/>
                </a:lnTo>
                <a:lnTo>
                  <a:pt x="26194" y="192882"/>
                </a:lnTo>
                <a:lnTo>
                  <a:pt x="57150" y="204788"/>
                </a:lnTo>
                <a:lnTo>
                  <a:pt x="126206" y="238125"/>
                </a:lnTo>
                <a:lnTo>
                  <a:pt x="192881" y="264319"/>
                </a:lnTo>
                <a:lnTo>
                  <a:pt x="271462" y="283369"/>
                </a:lnTo>
                <a:lnTo>
                  <a:pt x="345281" y="295275"/>
                </a:lnTo>
                <a:lnTo>
                  <a:pt x="400050" y="295275"/>
                </a:lnTo>
                <a:lnTo>
                  <a:pt x="719137" y="250032"/>
                </a:lnTo>
                <a:lnTo>
                  <a:pt x="1166812" y="190500"/>
                </a:lnTo>
                <a:lnTo>
                  <a:pt x="1619250" y="128588"/>
                </a:lnTo>
                <a:lnTo>
                  <a:pt x="1704975" y="138113"/>
                </a:lnTo>
                <a:lnTo>
                  <a:pt x="2047875" y="90488"/>
                </a:lnTo>
                <a:lnTo>
                  <a:pt x="2097881" y="59532"/>
                </a:lnTo>
                <a:lnTo>
                  <a:pt x="2155031" y="33338"/>
                </a:lnTo>
                <a:lnTo>
                  <a:pt x="2214562" y="7144"/>
                </a:lnTo>
                <a:lnTo>
                  <a:pt x="2259806" y="0"/>
                </a:lnTo>
                <a:lnTo>
                  <a:pt x="2326481" y="11907"/>
                </a:lnTo>
                <a:lnTo>
                  <a:pt x="2457450" y="50007"/>
                </a:lnTo>
                <a:lnTo>
                  <a:pt x="2576512" y="90488"/>
                </a:lnTo>
                <a:lnTo>
                  <a:pt x="2624137" y="116682"/>
                </a:lnTo>
                <a:lnTo>
                  <a:pt x="2655094" y="138113"/>
                </a:lnTo>
                <a:lnTo>
                  <a:pt x="2674144" y="154782"/>
                </a:lnTo>
                <a:lnTo>
                  <a:pt x="2683669" y="169069"/>
                </a:lnTo>
                <a:lnTo>
                  <a:pt x="2681287" y="180975"/>
                </a:lnTo>
                <a:lnTo>
                  <a:pt x="2671762" y="197644"/>
                </a:lnTo>
                <a:lnTo>
                  <a:pt x="2624137" y="250032"/>
                </a:lnTo>
                <a:lnTo>
                  <a:pt x="2431256" y="261938"/>
                </a:lnTo>
                <a:lnTo>
                  <a:pt x="1838325" y="290513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16DC26AB-8E7B-4030-B067-04F2B8FB2D7B}"/>
              </a:ext>
            </a:extLst>
          </p:cNvPr>
          <p:cNvSpPr/>
          <p:nvPr/>
        </p:nvSpPr>
        <p:spPr>
          <a:xfrm>
            <a:off x="5800725" y="2157413"/>
            <a:ext cx="336550" cy="1033462"/>
          </a:xfrm>
          <a:custGeom>
            <a:avLst/>
            <a:gdLst>
              <a:gd name="connsiteX0" fmla="*/ 90488 w 335756"/>
              <a:gd name="connsiteY0" fmla="*/ 664368 h 1033462"/>
              <a:gd name="connsiteX1" fmla="*/ 88106 w 335756"/>
              <a:gd name="connsiteY1" fmla="*/ 288131 h 1033462"/>
              <a:gd name="connsiteX2" fmla="*/ 85725 w 335756"/>
              <a:gd name="connsiteY2" fmla="*/ 238125 h 1033462"/>
              <a:gd name="connsiteX3" fmla="*/ 78581 w 335756"/>
              <a:gd name="connsiteY3" fmla="*/ 192881 h 1033462"/>
              <a:gd name="connsiteX4" fmla="*/ 71438 w 335756"/>
              <a:gd name="connsiteY4" fmla="*/ 157162 h 1033462"/>
              <a:gd name="connsiteX5" fmla="*/ 0 w 335756"/>
              <a:gd name="connsiteY5" fmla="*/ 35718 h 1033462"/>
              <a:gd name="connsiteX6" fmla="*/ 252413 w 335756"/>
              <a:gd name="connsiteY6" fmla="*/ 0 h 1033462"/>
              <a:gd name="connsiteX7" fmla="*/ 309563 w 335756"/>
              <a:gd name="connsiteY7" fmla="*/ 102393 h 1033462"/>
              <a:gd name="connsiteX8" fmla="*/ 323850 w 335756"/>
              <a:gd name="connsiteY8" fmla="*/ 140493 h 1033462"/>
              <a:gd name="connsiteX9" fmla="*/ 330994 w 335756"/>
              <a:gd name="connsiteY9" fmla="*/ 180975 h 1033462"/>
              <a:gd name="connsiteX10" fmla="*/ 335756 w 335756"/>
              <a:gd name="connsiteY10" fmla="*/ 254793 h 1033462"/>
              <a:gd name="connsiteX11" fmla="*/ 335756 w 335756"/>
              <a:gd name="connsiteY11" fmla="*/ 704850 h 1033462"/>
              <a:gd name="connsiteX12" fmla="*/ 335756 w 335756"/>
              <a:gd name="connsiteY12" fmla="*/ 1004887 h 1033462"/>
              <a:gd name="connsiteX13" fmla="*/ 85725 w 335756"/>
              <a:gd name="connsiteY13" fmla="*/ 1033462 h 1033462"/>
              <a:gd name="connsiteX14" fmla="*/ 90488 w 335756"/>
              <a:gd name="connsiteY14" fmla="*/ 664368 h 1033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5756" h="1033462">
                <a:moveTo>
                  <a:pt x="90488" y="664368"/>
                </a:moveTo>
                <a:lnTo>
                  <a:pt x="88106" y="288131"/>
                </a:lnTo>
                <a:lnTo>
                  <a:pt x="85725" y="238125"/>
                </a:lnTo>
                <a:lnTo>
                  <a:pt x="78581" y="192881"/>
                </a:lnTo>
                <a:lnTo>
                  <a:pt x="71438" y="157162"/>
                </a:lnTo>
                <a:lnTo>
                  <a:pt x="0" y="35718"/>
                </a:lnTo>
                <a:lnTo>
                  <a:pt x="252413" y="0"/>
                </a:lnTo>
                <a:lnTo>
                  <a:pt x="309563" y="102393"/>
                </a:lnTo>
                <a:lnTo>
                  <a:pt x="323850" y="140493"/>
                </a:lnTo>
                <a:lnTo>
                  <a:pt x="330994" y="180975"/>
                </a:lnTo>
                <a:lnTo>
                  <a:pt x="335756" y="254793"/>
                </a:lnTo>
                <a:lnTo>
                  <a:pt x="335756" y="704850"/>
                </a:lnTo>
                <a:lnTo>
                  <a:pt x="335756" y="1004887"/>
                </a:lnTo>
                <a:lnTo>
                  <a:pt x="85725" y="1033462"/>
                </a:lnTo>
                <a:cubicBezTo>
                  <a:pt x="87313" y="910431"/>
                  <a:pt x="88900" y="787399"/>
                  <a:pt x="90488" y="664368"/>
                </a:cubicBez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9DAEBBD-5850-4D5B-A959-42AAC8235C23}"/>
              </a:ext>
            </a:extLst>
          </p:cNvPr>
          <p:cNvSpPr/>
          <p:nvPr/>
        </p:nvSpPr>
        <p:spPr>
          <a:xfrm>
            <a:off x="4841877" y="2466976"/>
            <a:ext cx="2297113" cy="428625"/>
          </a:xfrm>
          <a:custGeom>
            <a:avLst/>
            <a:gdLst>
              <a:gd name="connsiteX0" fmla="*/ 1538288 w 2297907"/>
              <a:gd name="connsiteY0" fmla="*/ 247650 h 428625"/>
              <a:gd name="connsiteX1" fmla="*/ 1076325 w 2297907"/>
              <a:gd name="connsiteY1" fmla="*/ 290513 h 428625"/>
              <a:gd name="connsiteX2" fmla="*/ 850107 w 2297907"/>
              <a:gd name="connsiteY2" fmla="*/ 319088 h 428625"/>
              <a:gd name="connsiteX3" fmla="*/ 583407 w 2297907"/>
              <a:gd name="connsiteY3" fmla="*/ 359569 h 428625"/>
              <a:gd name="connsiteX4" fmla="*/ 461963 w 2297907"/>
              <a:gd name="connsiteY4" fmla="*/ 392906 h 428625"/>
              <a:gd name="connsiteX5" fmla="*/ 357188 w 2297907"/>
              <a:gd name="connsiteY5" fmla="*/ 416719 h 428625"/>
              <a:gd name="connsiteX6" fmla="*/ 302419 w 2297907"/>
              <a:gd name="connsiteY6" fmla="*/ 428625 h 428625"/>
              <a:gd name="connsiteX7" fmla="*/ 273844 w 2297907"/>
              <a:gd name="connsiteY7" fmla="*/ 428625 h 428625"/>
              <a:gd name="connsiteX8" fmla="*/ 238125 w 2297907"/>
              <a:gd name="connsiteY8" fmla="*/ 421481 h 428625"/>
              <a:gd name="connsiteX9" fmla="*/ 197644 w 2297907"/>
              <a:gd name="connsiteY9" fmla="*/ 404813 h 428625"/>
              <a:gd name="connsiteX10" fmla="*/ 152400 w 2297907"/>
              <a:gd name="connsiteY10" fmla="*/ 378619 h 428625"/>
              <a:gd name="connsiteX11" fmla="*/ 114300 w 2297907"/>
              <a:gd name="connsiteY11" fmla="*/ 347663 h 428625"/>
              <a:gd name="connsiteX12" fmla="*/ 78582 w 2297907"/>
              <a:gd name="connsiteY12" fmla="*/ 309563 h 428625"/>
              <a:gd name="connsiteX13" fmla="*/ 42863 w 2297907"/>
              <a:gd name="connsiteY13" fmla="*/ 261938 h 428625"/>
              <a:gd name="connsiteX14" fmla="*/ 4763 w 2297907"/>
              <a:gd name="connsiteY14" fmla="*/ 202406 h 428625"/>
              <a:gd name="connsiteX15" fmla="*/ 0 w 2297907"/>
              <a:gd name="connsiteY15" fmla="*/ 188119 h 428625"/>
              <a:gd name="connsiteX16" fmla="*/ 2382 w 2297907"/>
              <a:gd name="connsiteY16" fmla="*/ 173831 h 428625"/>
              <a:gd name="connsiteX17" fmla="*/ 11907 w 2297907"/>
              <a:gd name="connsiteY17" fmla="*/ 164306 h 428625"/>
              <a:gd name="connsiteX18" fmla="*/ 35719 w 2297907"/>
              <a:gd name="connsiteY18" fmla="*/ 157163 h 428625"/>
              <a:gd name="connsiteX19" fmla="*/ 54769 w 2297907"/>
              <a:gd name="connsiteY19" fmla="*/ 159544 h 428625"/>
              <a:gd name="connsiteX20" fmla="*/ 135732 w 2297907"/>
              <a:gd name="connsiteY20" fmla="*/ 192881 h 428625"/>
              <a:gd name="connsiteX21" fmla="*/ 235744 w 2297907"/>
              <a:gd name="connsiteY21" fmla="*/ 221456 h 428625"/>
              <a:gd name="connsiteX22" fmla="*/ 309563 w 2297907"/>
              <a:gd name="connsiteY22" fmla="*/ 233363 h 428625"/>
              <a:gd name="connsiteX23" fmla="*/ 388144 w 2297907"/>
              <a:gd name="connsiteY23" fmla="*/ 230981 h 428625"/>
              <a:gd name="connsiteX24" fmla="*/ 738188 w 2297907"/>
              <a:gd name="connsiteY24" fmla="*/ 178594 h 428625"/>
              <a:gd name="connsiteX25" fmla="*/ 1081088 w 2297907"/>
              <a:gd name="connsiteY25" fmla="*/ 133350 h 428625"/>
              <a:gd name="connsiteX26" fmla="*/ 1257300 w 2297907"/>
              <a:gd name="connsiteY26" fmla="*/ 119063 h 428625"/>
              <a:gd name="connsiteX27" fmla="*/ 1759744 w 2297907"/>
              <a:gd name="connsiteY27" fmla="*/ 66675 h 428625"/>
              <a:gd name="connsiteX28" fmla="*/ 1809750 w 2297907"/>
              <a:gd name="connsiteY28" fmla="*/ 42863 h 428625"/>
              <a:gd name="connsiteX29" fmla="*/ 1874044 w 2297907"/>
              <a:gd name="connsiteY29" fmla="*/ 14288 h 428625"/>
              <a:gd name="connsiteX30" fmla="*/ 1924050 w 2297907"/>
              <a:gd name="connsiteY30" fmla="*/ 0 h 428625"/>
              <a:gd name="connsiteX31" fmla="*/ 1978819 w 2297907"/>
              <a:gd name="connsiteY31" fmla="*/ 2381 h 428625"/>
              <a:gd name="connsiteX32" fmla="*/ 2035969 w 2297907"/>
              <a:gd name="connsiteY32" fmla="*/ 9525 h 428625"/>
              <a:gd name="connsiteX33" fmla="*/ 2102644 w 2297907"/>
              <a:gd name="connsiteY33" fmla="*/ 28575 h 428625"/>
              <a:gd name="connsiteX34" fmla="*/ 2205038 w 2297907"/>
              <a:gd name="connsiteY34" fmla="*/ 69056 h 428625"/>
              <a:gd name="connsiteX35" fmla="*/ 2247900 w 2297907"/>
              <a:gd name="connsiteY35" fmla="*/ 88106 h 428625"/>
              <a:gd name="connsiteX36" fmla="*/ 2264569 w 2297907"/>
              <a:gd name="connsiteY36" fmla="*/ 100013 h 428625"/>
              <a:gd name="connsiteX37" fmla="*/ 2286000 w 2297907"/>
              <a:gd name="connsiteY37" fmla="*/ 128588 h 428625"/>
              <a:gd name="connsiteX38" fmla="*/ 2295525 w 2297907"/>
              <a:gd name="connsiteY38" fmla="*/ 150019 h 428625"/>
              <a:gd name="connsiteX39" fmla="*/ 2297907 w 2297907"/>
              <a:gd name="connsiteY39" fmla="*/ 171450 h 428625"/>
              <a:gd name="connsiteX40" fmla="*/ 2288382 w 2297907"/>
              <a:gd name="connsiteY40" fmla="*/ 192881 h 428625"/>
              <a:gd name="connsiteX41" fmla="*/ 2269332 w 2297907"/>
              <a:gd name="connsiteY41" fmla="*/ 207169 h 428625"/>
              <a:gd name="connsiteX42" fmla="*/ 2224088 w 2297907"/>
              <a:gd name="connsiteY42" fmla="*/ 219075 h 428625"/>
              <a:gd name="connsiteX43" fmla="*/ 2088357 w 2297907"/>
              <a:gd name="connsiteY43" fmla="*/ 226219 h 428625"/>
              <a:gd name="connsiteX44" fmla="*/ 1538288 w 2297907"/>
              <a:gd name="connsiteY44" fmla="*/ 247650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297907" h="428625">
                <a:moveTo>
                  <a:pt x="1538288" y="247650"/>
                </a:moveTo>
                <a:lnTo>
                  <a:pt x="1076325" y="290513"/>
                </a:lnTo>
                <a:lnTo>
                  <a:pt x="850107" y="319088"/>
                </a:lnTo>
                <a:lnTo>
                  <a:pt x="583407" y="359569"/>
                </a:lnTo>
                <a:lnTo>
                  <a:pt x="461963" y="392906"/>
                </a:lnTo>
                <a:lnTo>
                  <a:pt x="357188" y="416719"/>
                </a:lnTo>
                <a:lnTo>
                  <a:pt x="302419" y="428625"/>
                </a:lnTo>
                <a:lnTo>
                  <a:pt x="273844" y="428625"/>
                </a:lnTo>
                <a:lnTo>
                  <a:pt x="238125" y="421481"/>
                </a:lnTo>
                <a:lnTo>
                  <a:pt x="197644" y="404813"/>
                </a:lnTo>
                <a:lnTo>
                  <a:pt x="152400" y="378619"/>
                </a:lnTo>
                <a:lnTo>
                  <a:pt x="114300" y="347663"/>
                </a:lnTo>
                <a:lnTo>
                  <a:pt x="78582" y="309563"/>
                </a:lnTo>
                <a:lnTo>
                  <a:pt x="42863" y="261938"/>
                </a:lnTo>
                <a:lnTo>
                  <a:pt x="4763" y="202406"/>
                </a:lnTo>
                <a:lnTo>
                  <a:pt x="0" y="188119"/>
                </a:lnTo>
                <a:lnTo>
                  <a:pt x="2382" y="173831"/>
                </a:lnTo>
                <a:lnTo>
                  <a:pt x="11907" y="164306"/>
                </a:lnTo>
                <a:lnTo>
                  <a:pt x="35719" y="157163"/>
                </a:lnTo>
                <a:lnTo>
                  <a:pt x="54769" y="159544"/>
                </a:lnTo>
                <a:lnTo>
                  <a:pt x="135732" y="192881"/>
                </a:lnTo>
                <a:lnTo>
                  <a:pt x="235744" y="221456"/>
                </a:lnTo>
                <a:lnTo>
                  <a:pt x="309563" y="233363"/>
                </a:lnTo>
                <a:lnTo>
                  <a:pt x="388144" y="230981"/>
                </a:lnTo>
                <a:lnTo>
                  <a:pt x="738188" y="178594"/>
                </a:lnTo>
                <a:lnTo>
                  <a:pt x="1081088" y="133350"/>
                </a:lnTo>
                <a:lnTo>
                  <a:pt x="1257300" y="119063"/>
                </a:lnTo>
                <a:lnTo>
                  <a:pt x="1759744" y="66675"/>
                </a:lnTo>
                <a:lnTo>
                  <a:pt x="1809750" y="42863"/>
                </a:lnTo>
                <a:lnTo>
                  <a:pt x="1874044" y="14288"/>
                </a:lnTo>
                <a:lnTo>
                  <a:pt x="1924050" y="0"/>
                </a:lnTo>
                <a:lnTo>
                  <a:pt x="1978819" y="2381"/>
                </a:lnTo>
                <a:lnTo>
                  <a:pt x="2035969" y="9525"/>
                </a:lnTo>
                <a:lnTo>
                  <a:pt x="2102644" y="28575"/>
                </a:lnTo>
                <a:lnTo>
                  <a:pt x="2205038" y="69056"/>
                </a:lnTo>
                <a:lnTo>
                  <a:pt x="2247900" y="88106"/>
                </a:lnTo>
                <a:lnTo>
                  <a:pt x="2264569" y="100013"/>
                </a:lnTo>
                <a:lnTo>
                  <a:pt x="2286000" y="128588"/>
                </a:lnTo>
                <a:lnTo>
                  <a:pt x="2295525" y="150019"/>
                </a:lnTo>
                <a:lnTo>
                  <a:pt x="2297907" y="171450"/>
                </a:lnTo>
                <a:lnTo>
                  <a:pt x="2288382" y="192881"/>
                </a:lnTo>
                <a:lnTo>
                  <a:pt x="2269332" y="207169"/>
                </a:lnTo>
                <a:lnTo>
                  <a:pt x="2224088" y="219075"/>
                </a:lnTo>
                <a:lnTo>
                  <a:pt x="2088357" y="226219"/>
                </a:lnTo>
                <a:lnTo>
                  <a:pt x="1538288" y="24765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BD72078F-47A0-42FF-A0FB-FEB02299AD98}"/>
              </a:ext>
            </a:extLst>
          </p:cNvPr>
          <p:cNvSpPr/>
          <p:nvPr/>
        </p:nvSpPr>
        <p:spPr>
          <a:xfrm>
            <a:off x="4240215" y="2936875"/>
            <a:ext cx="3438525" cy="558800"/>
          </a:xfrm>
          <a:custGeom>
            <a:avLst/>
            <a:gdLst>
              <a:gd name="connsiteX0" fmla="*/ 2097062 w 3438375"/>
              <a:gd name="connsiteY0" fmla="*/ 288455 h 559602"/>
              <a:gd name="connsiteX1" fmla="*/ 1785532 w 3438375"/>
              <a:gd name="connsiteY1" fmla="*/ 323069 h 559602"/>
              <a:gd name="connsiteX2" fmla="*/ 1445156 w 3438375"/>
              <a:gd name="connsiteY2" fmla="*/ 363453 h 559602"/>
              <a:gd name="connsiteX3" fmla="*/ 1122087 w 3438375"/>
              <a:gd name="connsiteY3" fmla="*/ 412490 h 559602"/>
              <a:gd name="connsiteX4" fmla="*/ 1029781 w 3438375"/>
              <a:gd name="connsiteY4" fmla="*/ 424028 h 559602"/>
              <a:gd name="connsiteX5" fmla="*/ 620176 w 3438375"/>
              <a:gd name="connsiteY5" fmla="*/ 496142 h 559602"/>
              <a:gd name="connsiteX6" fmla="*/ 559601 w 3438375"/>
              <a:gd name="connsiteY6" fmla="*/ 522103 h 559602"/>
              <a:gd name="connsiteX7" fmla="*/ 493257 w 3438375"/>
              <a:gd name="connsiteY7" fmla="*/ 539410 h 559602"/>
              <a:gd name="connsiteX8" fmla="*/ 403836 w 3438375"/>
              <a:gd name="connsiteY8" fmla="*/ 559602 h 559602"/>
              <a:gd name="connsiteX9" fmla="*/ 380759 w 3438375"/>
              <a:gd name="connsiteY9" fmla="*/ 559602 h 559602"/>
              <a:gd name="connsiteX10" fmla="*/ 349029 w 3438375"/>
              <a:gd name="connsiteY10" fmla="*/ 548063 h 559602"/>
              <a:gd name="connsiteX11" fmla="*/ 274031 w 3438375"/>
              <a:gd name="connsiteY11" fmla="*/ 507680 h 559602"/>
              <a:gd name="connsiteX12" fmla="*/ 181726 w 3438375"/>
              <a:gd name="connsiteY12" fmla="*/ 435566 h 559602"/>
              <a:gd name="connsiteX13" fmla="*/ 69229 w 3438375"/>
              <a:gd name="connsiteY13" fmla="*/ 331723 h 559602"/>
              <a:gd name="connsiteX14" fmla="*/ 17307 w 3438375"/>
              <a:gd name="connsiteY14" fmla="*/ 276916 h 559602"/>
              <a:gd name="connsiteX15" fmla="*/ 5769 w 3438375"/>
              <a:gd name="connsiteY15" fmla="*/ 253840 h 559602"/>
              <a:gd name="connsiteX16" fmla="*/ 0 w 3438375"/>
              <a:gd name="connsiteY16" fmla="*/ 239417 h 559602"/>
              <a:gd name="connsiteX17" fmla="*/ 0 w 3438375"/>
              <a:gd name="connsiteY17" fmla="*/ 227879 h 559602"/>
              <a:gd name="connsiteX18" fmla="*/ 2884 w 3438375"/>
              <a:gd name="connsiteY18" fmla="*/ 216341 h 559602"/>
              <a:gd name="connsiteX19" fmla="*/ 17307 w 3438375"/>
              <a:gd name="connsiteY19" fmla="*/ 207687 h 559602"/>
              <a:gd name="connsiteX20" fmla="*/ 34614 w 3438375"/>
              <a:gd name="connsiteY20" fmla="*/ 210572 h 559602"/>
              <a:gd name="connsiteX21" fmla="*/ 115381 w 3438375"/>
              <a:gd name="connsiteY21" fmla="*/ 248071 h 559602"/>
              <a:gd name="connsiteX22" fmla="*/ 161534 w 3438375"/>
              <a:gd name="connsiteY22" fmla="*/ 271147 h 559602"/>
              <a:gd name="connsiteX23" fmla="*/ 250955 w 3438375"/>
              <a:gd name="connsiteY23" fmla="*/ 305762 h 559602"/>
              <a:gd name="connsiteX24" fmla="*/ 291339 w 3438375"/>
              <a:gd name="connsiteY24" fmla="*/ 311531 h 559602"/>
              <a:gd name="connsiteX25" fmla="*/ 412489 w 3438375"/>
              <a:gd name="connsiteY25" fmla="*/ 317300 h 559602"/>
              <a:gd name="connsiteX26" fmla="*/ 588446 w 3438375"/>
              <a:gd name="connsiteY26" fmla="*/ 297108 h 559602"/>
              <a:gd name="connsiteX27" fmla="*/ 1009590 w 3438375"/>
              <a:gd name="connsiteY27" fmla="*/ 239417 h 559602"/>
              <a:gd name="connsiteX28" fmla="*/ 1675919 w 3438375"/>
              <a:gd name="connsiteY28" fmla="*/ 155766 h 559602"/>
              <a:gd name="connsiteX29" fmla="*/ 1860530 w 3438375"/>
              <a:gd name="connsiteY29" fmla="*/ 138458 h 559602"/>
              <a:gd name="connsiteX30" fmla="*/ 2457630 w 3438375"/>
              <a:gd name="connsiteY30" fmla="*/ 92306 h 559602"/>
              <a:gd name="connsiteX31" fmla="*/ 2829736 w 3438375"/>
              <a:gd name="connsiteY31" fmla="*/ 69229 h 559602"/>
              <a:gd name="connsiteX32" fmla="*/ 3054730 w 3438375"/>
              <a:gd name="connsiteY32" fmla="*/ 0 h 559602"/>
              <a:gd name="connsiteX33" fmla="*/ 3063384 w 3438375"/>
              <a:gd name="connsiteY33" fmla="*/ 0 h 559602"/>
              <a:gd name="connsiteX34" fmla="*/ 3161458 w 3438375"/>
              <a:gd name="connsiteY34" fmla="*/ 37499 h 559602"/>
              <a:gd name="connsiteX35" fmla="*/ 3343185 w 3438375"/>
              <a:gd name="connsiteY35" fmla="*/ 112498 h 559602"/>
              <a:gd name="connsiteX36" fmla="*/ 3372030 w 3438375"/>
              <a:gd name="connsiteY36" fmla="*/ 135574 h 559602"/>
              <a:gd name="connsiteX37" fmla="*/ 3415298 w 3438375"/>
              <a:gd name="connsiteY37" fmla="*/ 193265 h 559602"/>
              <a:gd name="connsiteX38" fmla="*/ 3432605 w 3438375"/>
              <a:gd name="connsiteY38" fmla="*/ 230764 h 559602"/>
              <a:gd name="connsiteX39" fmla="*/ 3438375 w 3438375"/>
              <a:gd name="connsiteY39" fmla="*/ 253840 h 559602"/>
              <a:gd name="connsiteX40" fmla="*/ 3426836 w 3438375"/>
              <a:gd name="connsiteY40" fmla="*/ 279801 h 559602"/>
              <a:gd name="connsiteX41" fmla="*/ 3409529 w 3438375"/>
              <a:gd name="connsiteY41" fmla="*/ 294224 h 559602"/>
              <a:gd name="connsiteX42" fmla="*/ 3383568 w 3438375"/>
              <a:gd name="connsiteY42" fmla="*/ 308646 h 559602"/>
              <a:gd name="connsiteX43" fmla="*/ 3322993 w 3438375"/>
              <a:gd name="connsiteY43" fmla="*/ 314415 h 559602"/>
              <a:gd name="connsiteX44" fmla="*/ 3097998 w 3438375"/>
              <a:gd name="connsiteY44" fmla="*/ 291339 h 559602"/>
              <a:gd name="connsiteX45" fmla="*/ 2841274 w 3438375"/>
              <a:gd name="connsiteY45" fmla="*/ 274032 h 559602"/>
              <a:gd name="connsiteX46" fmla="*/ 2379747 w 3438375"/>
              <a:gd name="connsiteY46" fmla="*/ 276916 h 559602"/>
              <a:gd name="connsiteX47" fmla="*/ 2097062 w 3438375"/>
              <a:gd name="connsiteY47" fmla="*/ 288455 h 559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438375" h="559602">
                <a:moveTo>
                  <a:pt x="2097062" y="288455"/>
                </a:moveTo>
                <a:lnTo>
                  <a:pt x="1785532" y="323069"/>
                </a:lnTo>
                <a:lnTo>
                  <a:pt x="1445156" y="363453"/>
                </a:lnTo>
                <a:lnTo>
                  <a:pt x="1122087" y="412490"/>
                </a:lnTo>
                <a:lnTo>
                  <a:pt x="1029781" y="424028"/>
                </a:lnTo>
                <a:lnTo>
                  <a:pt x="620176" y="496142"/>
                </a:lnTo>
                <a:lnTo>
                  <a:pt x="559601" y="522103"/>
                </a:lnTo>
                <a:lnTo>
                  <a:pt x="493257" y="539410"/>
                </a:lnTo>
                <a:lnTo>
                  <a:pt x="403836" y="559602"/>
                </a:lnTo>
                <a:lnTo>
                  <a:pt x="380759" y="559602"/>
                </a:lnTo>
                <a:lnTo>
                  <a:pt x="349029" y="548063"/>
                </a:lnTo>
                <a:lnTo>
                  <a:pt x="274031" y="507680"/>
                </a:lnTo>
                <a:lnTo>
                  <a:pt x="181726" y="435566"/>
                </a:lnTo>
                <a:lnTo>
                  <a:pt x="69229" y="331723"/>
                </a:lnTo>
                <a:lnTo>
                  <a:pt x="17307" y="276916"/>
                </a:lnTo>
                <a:lnTo>
                  <a:pt x="5769" y="253840"/>
                </a:lnTo>
                <a:lnTo>
                  <a:pt x="0" y="239417"/>
                </a:lnTo>
                <a:lnTo>
                  <a:pt x="0" y="227879"/>
                </a:lnTo>
                <a:lnTo>
                  <a:pt x="2884" y="216341"/>
                </a:lnTo>
                <a:lnTo>
                  <a:pt x="17307" y="207687"/>
                </a:lnTo>
                <a:lnTo>
                  <a:pt x="34614" y="210572"/>
                </a:lnTo>
                <a:lnTo>
                  <a:pt x="115381" y="248071"/>
                </a:lnTo>
                <a:lnTo>
                  <a:pt x="161534" y="271147"/>
                </a:lnTo>
                <a:lnTo>
                  <a:pt x="250955" y="305762"/>
                </a:lnTo>
                <a:lnTo>
                  <a:pt x="291339" y="311531"/>
                </a:lnTo>
                <a:lnTo>
                  <a:pt x="412489" y="317300"/>
                </a:lnTo>
                <a:lnTo>
                  <a:pt x="588446" y="297108"/>
                </a:lnTo>
                <a:lnTo>
                  <a:pt x="1009590" y="239417"/>
                </a:lnTo>
                <a:lnTo>
                  <a:pt x="1675919" y="155766"/>
                </a:lnTo>
                <a:lnTo>
                  <a:pt x="1860530" y="138458"/>
                </a:lnTo>
                <a:lnTo>
                  <a:pt x="2457630" y="92306"/>
                </a:lnTo>
                <a:lnTo>
                  <a:pt x="2829736" y="69229"/>
                </a:lnTo>
                <a:lnTo>
                  <a:pt x="3054730" y="0"/>
                </a:lnTo>
                <a:lnTo>
                  <a:pt x="3063384" y="0"/>
                </a:lnTo>
                <a:lnTo>
                  <a:pt x="3161458" y="37499"/>
                </a:lnTo>
                <a:lnTo>
                  <a:pt x="3343185" y="112498"/>
                </a:lnTo>
                <a:lnTo>
                  <a:pt x="3372030" y="135574"/>
                </a:lnTo>
                <a:lnTo>
                  <a:pt x="3415298" y="193265"/>
                </a:lnTo>
                <a:lnTo>
                  <a:pt x="3432605" y="230764"/>
                </a:lnTo>
                <a:lnTo>
                  <a:pt x="3438375" y="253840"/>
                </a:lnTo>
                <a:lnTo>
                  <a:pt x="3426836" y="279801"/>
                </a:lnTo>
                <a:lnTo>
                  <a:pt x="3409529" y="294224"/>
                </a:lnTo>
                <a:lnTo>
                  <a:pt x="3383568" y="308646"/>
                </a:lnTo>
                <a:lnTo>
                  <a:pt x="3322993" y="314415"/>
                </a:lnTo>
                <a:lnTo>
                  <a:pt x="3097998" y="291339"/>
                </a:lnTo>
                <a:lnTo>
                  <a:pt x="2841274" y="274032"/>
                </a:lnTo>
                <a:lnTo>
                  <a:pt x="2379747" y="276916"/>
                </a:lnTo>
                <a:lnTo>
                  <a:pt x="2097062" y="28845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FC85971D-828B-489B-B42D-655DFE36CE27}"/>
              </a:ext>
            </a:extLst>
          </p:cNvPr>
          <p:cNvSpPr/>
          <p:nvPr/>
        </p:nvSpPr>
        <p:spPr>
          <a:xfrm>
            <a:off x="4395789" y="3309939"/>
            <a:ext cx="1338262" cy="727075"/>
          </a:xfrm>
          <a:custGeom>
            <a:avLst/>
            <a:gdLst>
              <a:gd name="connsiteX0" fmla="*/ 1014412 w 1338262"/>
              <a:gd name="connsiteY0" fmla="*/ 390525 h 726281"/>
              <a:gd name="connsiteX1" fmla="*/ 838200 w 1338262"/>
              <a:gd name="connsiteY1" fmla="*/ 466725 h 726281"/>
              <a:gd name="connsiteX2" fmla="*/ 716756 w 1338262"/>
              <a:gd name="connsiteY2" fmla="*/ 531018 h 726281"/>
              <a:gd name="connsiteX3" fmla="*/ 590550 w 1338262"/>
              <a:gd name="connsiteY3" fmla="*/ 571500 h 726281"/>
              <a:gd name="connsiteX4" fmla="*/ 357187 w 1338262"/>
              <a:gd name="connsiteY4" fmla="*/ 642937 h 726281"/>
              <a:gd name="connsiteX5" fmla="*/ 95250 w 1338262"/>
              <a:gd name="connsiteY5" fmla="*/ 721518 h 726281"/>
              <a:gd name="connsiteX6" fmla="*/ 57150 w 1338262"/>
              <a:gd name="connsiteY6" fmla="*/ 726281 h 726281"/>
              <a:gd name="connsiteX7" fmla="*/ 26193 w 1338262"/>
              <a:gd name="connsiteY7" fmla="*/ 721518 h 726281"/>
              <a:gd name="connsiteX8" fmla="*/ 9525 w 1338262"/>
              <a:gd name="connsiteY8" fmla="*/ 714375 h 726281"/>
              <a:gd name="connsiteX9" fmla="*/ 0 w 1338262"/>
              <a:gd name="connsiteY9" fmla="*/ 704850 h 726281"/>
              <a:gd name="connsiteX10" fmla="*/ 0 w 1338262"/>
              <a:gd name="connsiteY10" fmla="*/ 695325 h 726281"/>
              <a:gd name="connsiteX11" fmla="*/ 14287 w 1338262"/>
              <a:gd name="connsiteY11" fmla="*/ 671512 h 726281"/>
              <a:gd name="connsiteX12" fmla="*/ 40481 w 1338262"/>
              <a:gd name="connsiteY12" fmla="*/ 652462 h 726281"/>
              <a:gd name="connsiteX13" fmla="*/ 247650 w 1338262"/>
              <a:gd name="connsiteY13" fmla="*/ 569118 h 726281"/>
              <a:gd name="connsiteX14" fmla="*/ 545306 w 1338262"/>
              <a:gd name="connsiteY14" fmla="*/ 433387 h 726281"/>
              <a:gd name="connsiteX15" fmla="*/ 735806 w 1338262"/>
              <a:gd name="connsiteY15" fmla="*/ 333375 h 726281"/>
              <a:gd name="connsiteX16" fmla="*/ 933450 w 1338262"/>
              <a:gd name="connsiteY16" fmla="*/ 209550 h 726281"/>
              <a:gd name="connsiteX17" fmla="*/ 952500 w 1338262"/>
              <a:gd name="connsiteY17" fmla="*/ 192881 h 726281"/>
              <a:gd name="connsiteX18" fmla="*/ 959643 w 1338262"/>
              <a:gd name="connsiteY18" fmla="*/ 176212 h 726281"/>
              <a:gd name="connsiteX19" fmla="*/ 957262 w 1338262"/>
              <a:gd name="connsiteY19" fmla="*/ 154781 h 726281"/>
              <a:gd name="connsiteX20" fmla="*/ 945356 w 1338262"/>
              <a:gd name="connsiteY20" fmla="*/ 123825 h 726281"/>
              <a:gd name="connsiteX21" fmla="*/ 916781 w 1338262"/>
              <a:gd name="connsiteY21" fmla="*/ 80962 h 726281"/>
              <a:gd name="connsiteX22" fmla="*/ 833437 w 1338262"/>
              <a:gd name="connsiteY22" fmla="*/ 0 h 726281"/>
              <a:gd name="connsiteX23" fmla="*/ 957262 w 1338262"/>
              <a:gd name="connsiteY23" fmla="*/ 0 h 726281"/>
              <a:gd name="connsiteX24" fmla="*/ 1114425 w 1338262"/>
              <a:gd name="connsiteY24" fmla="*/ 90487 h 726281"/>
              <a:gd name="connsiteX25" fmla="*/ 1202531 w 1338262"/>
              <a:gd name="connsiteY25" fmla="*/ 135731 h 726281"/>
              <a:gd name="connsiteX26" fmla="*/ 1278731 w 1338262"/>
              <a:gd name="connsiteY26" fmla="*/ 188118 h 726281"/>
              <a:gd name="connsiteX27" fmla="*/ 1323975 w 1338262"/>
              <a:gd name="connsiteY27" fmla="*/ 221456 h 726281"/>
              <a:gd name="connsiteX28" fmla="*/ 1333500 w 1338262"/>
              <a:gd name="connsiteY28" fmla="*/ 233362 h 726281"/>
              <a:gd name="connsiteX29" fmla="*/ 1338262 w 1338262"/>
              <a:gd name="connsiteY29" fmla="*/ 247650 h 726281"/>
              <a:gd name="connsiteX30" fmla="*/ 1335881 w 1338262"/>
              <a:gd name="connsiteY30" fmla="*/ 266700 h 726281"/>
              <a:gd name="connsiteX31" fmla="*/ 1328737 w 1338262"/>
              <a:gd name="connsiteY31" fmla="*/ 278606 h 726281"/>
              <a:gd name="connsiteX32" fmla="*/ 1304925 w 1338262"/>
              <a:gd name="connsiteY32" fmla="*/ 288131 h 726281"/>
              <a:gd name="connsiteX33" fmla="*/ 1269206 w 1338262"/>
              <a:gd name="connsiteY33" fmla="*/ 292893 h 726281"/>
              <a:gd name="connsiteX34" fmla="*/ 1221581 w 1338262"/>
              <a:gd name="connsiteY34" fmla="*/ 297656 h 726281"/>
              <a:gd name="connsiteX35" fmla="*/ 1014412 w 1338262"/>
              <a:gd name="connsiteY35" fmla="*/ 390525 h 726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338262" h="726281">
                <a:moveTo>
                  <a:pt x="1014412" y="390525"/>
                </a:moveTo>
                <a:lnTo>
                  <a:pt x="838200" y="466725"/>
                </a:lnTo>
                <a:lnTo>
                  <a:pt x="716756" y="531018"/>
                </a:lnTo>
                <a:lnTo>
                  <a:pt x="590550" y="571500"/>
                </a:lnTo>
                <a:lnTo>
                  <a:pt x="357187" y="642937"/>
                </a:lnTo>
                <a:lnTo>
                  <a:pt x="95250" y="721518"/>
                </a:lnTo>
                <a:lnTo>
                  <a:pt x="57150" y="726281"/>
                </a:lnTo>
                <a:lnTo>
                  <a:pt x="26193" y="721518"/>
                </a:lnTo>
                <a:lnTo>
                  <a:pt x="9525" y="714375"/>
                </a:lnTo>
                <a:lnTo>
                  <a:pt x="0" y="704850"/>
                </a:lnTo>
                <a:lnTo>
                  <a:pt x="0" y="695325"/>
                </a:lnTo>
                <a:lnTo>
                  <a:pt x="14287" y="671512"/>
                </a:lnTo>
                <a:lnTo>
                  <a:pt x="40481" y="652462"/>
                </a:lnTo>
                <a:lnTo>
                  <a:pt x="247650" y="569118"/>
                </a:lnTo>
                <a:lnTo>
                  <a:pt x="545306" y="433387"/>
                </a:lnTo>
                <a:lnTo>
                  <a:pt x="735806" y="333375"/>
                </a:lnTo>
                <a:lnTo>
                  <a:pt x="933450" y="209550"/>
                </a:lnTo>
                <a:lnTo>
                  <a:pt x="952500" y="192881"/>
                </a:lnTo>
                <a:lnTo>
                  <a:pt x="959643" y="176212"/>
                </a:lnTo>
                <a:lnTo>
                  <a:pt x="957262" y="154781"/>
                </a:lnTo>
                <a:lnTo>
                  <a:pt x="945356" y="123825"/>
                </a:lnTo>
                <a:lnTo>
                  <a:pt x="916781" y="80962"/>
                </a:lnTo>
                <a:lnTo>
                  <a:pt x="833437" y="0"/>
                </a:lnTo>
                <a:lnTo>
                  <a:pt x="957262" y="0"/>
                </a:lnTo>
                <a:lnTo>
                  <a:pt x="1114425" y="90487"/>
                </a:lnTo>
                <a:lnTo>
                  <a:pt x="1202531" y="135731"/>
                </a:lnTo>
                <a:lnTo>
                  <a:pt x="1278731" y="188118"/>
                </a:lnTo>
                <a:lnTo>
                  <a:pt x="1323975" y="221456"/>
                </a:lnTo>
                <a:lnTo>
                  <a:pt x="1333500" y="233362"/>
                </a:lnTo>
                <a:lnTo>
                  <a:pt x="1338262" y="247650"/>
                </a:lnTo>
                <a:lnTo>
                  <a:pt x="1335881" y="266700"/>
                </a:lnTo>
                <a:lnTo>
                  <a:pt x="1328737" y="278606"/>
                </a:lnTo>
                <a:lnTo>
                  <a:pt x="1304925" y="288131"/>
                </a:lnTo>
                <a:lnTo>
                  <a:pt x="1269206" y="292893"/>
                </a:lnTo>
                <a:lnTo>
                  <a:pt x="1221581" y="297656"/>
                </a:lnTo>
                <a:lnTo>
                  <a:pt x="1014412" y="390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131314B-4AE4-43D7-86D8-AB5E6D97B3D6}"/>
              </a:ext>
            </a:extLst>
          </p:cNvPr>
          <p:cNvSpPr/>
          <p:nvPr/>
        </p:nvSpPr>
        <p:spPr>
          <a:xfrm>
            <a:off x="3906840" y="3759200"/>
            <a:ext cx="4225925" cy="717550"/>
          </a:xfrm>
          <a:custGeom>
            <a:avLst/>
            <a:gdLst>
              <a:gd name="connsiteX0" fmla="*/ 2997396 w 4226011"/>
              <a:gd name="connsiteY0" fmla="*/ 321275 h 716691"/>
              <a:gd name="connsiteX1" fmla="*/ 2665529 w 4226011"/>
              <a:gd name="connsiteY1" fmla="*/ 342458 h 716691"/>
              <a:gd name="connsiteX2" fmla="*/ 2541961 w 4226011"/>
              <a:gd name="connsiteY2" fmla="*/ 356580 h 716691"/>
              <a:gd name="connsiteX3" fmla="*/ 2125362 w 4226011"/>
              <a:gd name="connsiteY3" fmla="*/ 413068 h 716691"/>
              <a:gd name="connsiteX4" fmla="*/ 1482811 w 4226011"/>
              <a:gd name="connsiteY4" fmla="*/ 501331 h 716691"/>
              <a:gd name="connsiteX5" fmla="*/ 1341591 w 4226011"/>
              <a:gd name="connsiteY5" fmla="*/ 533105 h 716691"/>
              <a:gd name="connsiteX6" fmla="*/ 956766 w 4226011"/>
              <a:gd name="connsiteY6" fmla="*/ 600185 h 716691"/>
              <a:gd name="connsiteX7" fmla="*/ 656673 w 4226011"/>
              <a:gd name="connsiteY7" fmla="*/ 649612 h 716691"/>
              <a:gd name="connsiteX8" fmla="*/ 522514 w 4226011"/>
              <a:gd name="connsiteY8" fmla="*/ 688447 h 716691"/>
              <a:gd name="connsiteX9" fmla="*/ 451904 w 4226011"/>
              <a:gd name="connsiteY9" fmla="*/ 709630 h 716691"/>
              <a:gd name="connsiteX10" fmla="*/ 416599 w 4226011"/>
              <a:gd name="connsiteY10" fmla="*/ 716691 h 716691"/>
              <a:gd name="connsiteX11" fmla="*/ 388355 w 4226011"/>
              <a:gd name="connsiteY11" fmla="*/ 716691 h 716691"/>
              <a:gd name="connsiteX12" fmla="*/ 328337 w 4226011"/>
              <a:gd name="connsiteY12" fmla="*/ 699039 h 716691"/>
              <a:gd name="connsiteX13" fmla="*/ 222422 w 4226011"/>
              <a:gd name="connsiteY13" fmla="*/ 642551 h 716691"/>
              <a:gd name="connsiteX14" fmla="*/ 127098 w 4226011"/>
              <a:gd name="connsiteY14" fmla="*/ 571941 h 716691"/>
              <a:gd name="connsiteX15" fmla="*/ 52958 w 4226011"/>
              <a:gd name="connsiteY15" fmla="*/ 511922 h 716691"/>
              <a:gd name="connsiteX16" fmla="*/ 21183 w 4226011"/>
              <a:gd name="connsiteY16" fmla="*/ 480148 h 716691"/>
              <a:gd name="connsiteX17" fmla="*/ 0 w 4226011"/>
              <a:gd name="connsiteY17" fmla="*/ 448373 h 716691"/>
              <a:gd name="connsiteX18" fmla="*/ 0 w 4226011"/>
              <a:gd name="connsiteY18" fmla="*/ 427190 h 716691"/>
              <a:gd name="connsiteX19" fmla="*/ 7061 w 4226011"/>
              <a:gd name="connsiteY19" fmla="*/ 416599 h 716691"/>
              <a:gd name="connsiteX20" fmla="*/ 24714 w 4226011"/>
              <a:gd name="connsiteY20" fmla="*/ 413068 h 716691"/>
              <a:gd name="connsiteX21" fmla="*/ 88263 w 4226011"/>
              <a:gd name="connsiteY21" fmla="*/ 434251 h 716691"/>
              <a:gd name="connsiteX22" fmla="*/ 257727 w 4226011"/>
              <a:gd name="connsiteY22" fmla="*/ 476617 h 716691"/>
              <a:gd name="connsiteX23" fmla="*/ 402477 w 4226011"/>
              <a:gd name="connsiteY23" fmla="*/ 497800 h 716691"/>
              <a:gd name="connsiteX24" fmla="*/ 497801 w 4226011"/>
              <a:gd name="connsiteY24" fmla="*/ 501331 h 716691"/>
              <a:gd name="connsiteX25" fmla="*/ 956766 w 4226011"/>
              <a:gd name="connsiteY25" fmla="*/ 434251 h 716691"/>
              <a:gd name="connsiteX26" fmla="*/ 1514585 w 4226011"/>
              <a:gd name="connsiteY26" fmla="*/ 360111 h 716691"/>
              <a:gd name="connsiteX27" fmla="*/ 2489004 w 4226011"/>
              <a:gd name="connsiteY27" fmla="*/ 222421 h 716691"/>
              <a:gd name="connsiteX28" fmla="*/ 2933847 w 4226011"/>
              <a:gd name="connsiteY28" fmla="*/ 165933 h 716691"/>
              <a:gd name="connsiteX29" fmla="*/ 3530502 w 4226011"/>
              <a:gd name="connsiteY29" fmla="*/ 88262 h 716691"/>
              <a:gd name="connsiteX30" fmla="*/ 3601112 w 4226011"/>
              <a:gd name="connsiteY30" fmla="*/ 52957 h 716691"/>
              <a:gd name="connsiteX31" fmla="*/ 3689375 w 4226011"/>
              <a:gd name="connsiteY31" fmla="*/ 14122 h 716691"/>
              <a:gd name="connsiteX32" fmla="*/ 3742332 w 4226011"/>
              <a:gd name="connsiteY32" fmla="*/ 0 h 716691"/>
              <a:gd name="connsiteX33" fmla="*/ 3802351 w 4226011"/>
              <a:gd name="connsiteY33" fmla="*/ 3530 h 716691"/>
              <a:gd name="connsiteX34" fmla="*/ 3925918 w 4226011"/>
              <a:gd name="connsiteY34" fmla="*/ 24713 h 716691"/>
              <a:gd name="connsiteX35" fmla="*/ 4113035 w 4226011"/>
              <a:gd name="connsiteY35" fmla="*/ 77671 h 716691"/>
              <a:gd name="connsiteX36" fmla="*/ 4151870 w 4226011"/>
              <a:gd name="connsiteY36" fmla="*/ 91793 h 716691"/>
              <a:gd name="connsiteX37" fmla="*/ 4176584 w 4226011"/>
              <a:gd name="connsiteY37" fmla="*/ 109445 h 716691"/>
              <a:gd name="connsiteX38" fmla="*/ 4204828 w 4226011"/>
              <a:gd name="connsiteY38" fmla="*/ 134159 h 716691"/>
              <a:gd name="connsiteX39" fmla="*/ 4215419 w 4226011"/>
              <a:gd name="connsiteY39" fmla="*/ 148281 h 716691"/>
              <a:gd name="connsiteX40" fmla="*/ 4226011 w 4226011"/>
              <a:gd name="connsiteY40" fmla="*/ 169464 h 716691"/>
              <a:gd name="connsiteX41" fmla="*/ 4226011 w 4226011"/>
              <a:gd name="connsiteY41" fmla="*/ 187116 h 716691"/>
              <a:gd name="connsiteX42" fmla="*/ 4215419 w 4226011"/>
              <a:gd name="connsiteY42" fmla="*/ 225952 h 716691"/>
              <a:gd name="connsiteX43" fmla="*/ 4201297 w 4226011"/>
              <a:gd name="connsiteY43" fmla="*/ 243604 h 716691"/>
              <a:gd name="connsiteX44" fmla="*/ 4165992 w 4226011"/>
              <a:gd name="connsiteY44" fmla="*/ 261257 h 716691"/>
              <a:gd name="connsiteX45" fmla="*/ 4045955 w 4226011"/>
              <a:gd name="connsiteY45" fmla="*/ 275379 h 716691"/>
              <a:gd name="connsiteX46" fmla="*/ 3851778 w 4226011"/>
              <a:gd name="connsiteY46" fmla="*/ 268318 h 716691"/>
              <a:gd name="connsiteX47" fmla="*/ 3498727 w 4226011"/>
              <a:gd name="connsiteY47" fmla="*/ 293031 h 716691"/>
              <a:gd name="connsiteX48" fmla="*/ 2997396 w 4226011"/>
              <a:gd name="connsiteY48" fmla="*/ 321275 h 716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226011" h="716691">
                <a:moveTo>
                  <a:pt x="2997396" y="321275"/>
                </a:moveTo>
                <a:lnTo>
                  <a:pt x="2665529" y="342458"/>
                </a:lnTo>
                <a:lnTo>
                  <a:pt x="2541961" y="356580"/>
                </a:lnTo>
                <a:lnTo>
                  <a:pt x="2125362" y="413068"/>
                </a:lnTo>
                <a:lnTo>
                  <a:pt x="1482811" y="501331"/>
                </a:lnTo>
                <a:lnTo>
                  <a:pt x="1341591" y="533105"/>
                </a:lnTo>
                <a:lnTo>
                  <a:pt x="956766" y="600185"/>
                </a:lnTo>
                <a:lnTo>
                  <a:pt x="656673" y="649612"/>
                </a:lnTo>
                <a:lnTo>
                  <a:pt x="522514" y="688447"/>
                </a:lnTo>
                <a:lnTo>
                  <a:pt x="451904" y="709630"/>
                </a:lnTo>
                <a:lnTo>
                  <a:pt x="416599" y="716691"/>
                </a:lnTo>
                <a:lnTo>
                  <a:pt x="388355" y="716691"/>
                </a:lnTo>
                <a:lnTo>
                  <a:pt x="328337" y="699039"/>
                </a:lnTo>
                <a:lnTo>
                  <a:pt x="222422" y="642551"/>
                </a:lnTo>
                <a:lnTo>
                  <a:pt x="127098" y="571941"/>
                </a:lnTo>
                <a:lnTo>
                  <a:pt x="52958" y="511922"/>
                </a:lnTo>
                <a:lnTo>
                  <a:pt x="21183" y="480148"/>
                </a:lnTo>
                <a:lnTo>
                  <a:pt x="0" y="448373"/>
                </a:lnTo>
                <a:lnTo>
                  <a:pt x="0" y="427190"/>
                </a:lnTo>
                <a:lnTo>
                  <a:pt x="7061" y="416599"/>
                </a:lnTo>
                <a:lnTo>
                  <a:pt x="24714" y="413068"/>
                </a:lnTo>
                <a:lnTo>
                  <a:pt x="88263" y="434251"/>
                </a:lnTo>
                <a:lnTo>
                  <a:pt x="257727" y="476617"/>
                </a:lnTo>
                <a:lnTo>
                  <a:pt x="402477" y="497800"/>
                </a:lnTo>
                <a:lnTo>
                  <a:pt x="497801" y="501331"/>
                </a:lnTo>
                <a:lnTo>
                  <a:pt x="956766" y="434251"/>
                </a:lnTo>
                <a:lnTo>
                  <a:pt x="1514585" y="360111"/>
                </a:lnTo>
                <a:lnTo>
                  <a:pt x="2489004" y="222421"/>
                </a:lnTo>
                <a:lnTo>
                  <a:pt x="2933847" y="165933"/>
                </a:lnTo>
                <a:lnTo>
                  <a:pt x="3530502" y="88262"/>
                </a:lnTo>
                <a:lnTo>
                  <a:pt x="3601112" y="52957"/>
                </a:lnTo>
                <a:lnTo>
                  <a:pt x="3689375" y="14122"/>
                </a:lnTo>
                <a:lnTo>
                  <a:pt x="3742332" y="0"/>
                </a:lnTo>
                <a:lnTo>
                  <a:pt x="3802351" y="3530"/>
                </a:lnTo>
                <a:lnTo>
                  <a:pt x="3925918" y="24713"/>
                </a:lnTo>
                <a:lnTo>
                  <a:pt x="4113035" y="77671"/>
                </a:lnTo>
                <a:lnTo>
                  <a:pt x="4151870" y="91793"/>
                </a:lnTo>
                <a:lnTo>
                  <a:pt x="4176584" y="109445"/>
                </a:lnTo>
                <a:lnTo>
                  <a:pt x="4204828" y="134159"/>
                </a:lnTo>
                <a:lnTo>
                  <a:pt x="4215419" y="148281"/>
                </a:lnTo>
                <a:lnTo>
                  <a:pt x="4226011" y="169464"/>
                </a:lnTo>
                <a:lnTo>
                  <a:pt x="4226011" y="187116"/>
                </a:lnTo>
                <a:lnTo>
                  <a:pt x="4215419" y="225952"/>
                </a:lnTo>
                <a:lnTo>
                  <a:pt x="4201297" y="243604"/>
                </a:lnTo>
                <a:lnTo>
                  <a:pt x="4165992" y="261257"/>
                </a:lnTo>
                <a:lnTo>
                  <a:pt x="4045955" y="275379"/>
                </a:lnTo>
                <a:lnTo>
                  <a:pt x="3851778" y="268318"/>
                </a:lnTo>
                <a:lnTo>
                  <a:pt x="3498727" y="293031"/>
                </a:lnTo>
                <a:lnTo>
                  <a:pt x="2997396" y="321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FE33E7F-9270-4A8B-8A7C-6349B68AD314}"/>
              </a:ext>
            </a:extLst>
          </p:cNvPr>
          <p:cNvSpPr/>
          <p:nvPr/>
        </p:nvSpPr>
        <p:spPr>
          <a:xfrm rot="16200000">
            <a:off x="4087814" y="4697413"/>
            <a:ext cx="2365375" cy="438150"/>
          </a:xfrm>
          <a:custGeom>
            <a:avLst/>
            <a:gdLst>
              <a:gd name="connsiteX0" fmla="*/ 1147763 w 2364582"/>
              <a:gd name="connsiteY0" fmla="*/ 366712 h 438150"/>
              <a:gd name="connsiteX1" fmla="*/ 619125 w 2364582"/>
              <a:gd name="connsiteY1" fmla="*/ 369093 h 438150"/>
              <a:gd name="connsiteX2" fmla="*/ 414338 w 2364582"/>
              <a:gd name="connsiteY2" fmla="*/ 369093 h 438150"/>
              <a:gd name="connsiteX3" fmla="*/ 330994 w 2364582"/>
              <a:gd name="connsiteY3" fmla="*/ 364331 h 438150"/>
              <a:gd name="connsiteX4" fmla="*/ 261938 w 2364582"/>
              <a:gd name="connsiteY4" fmla="*/ 352425 h 438150"/>
              <a:gd name="connsiteX5" fmla="*/ 171450 w 2364582"/>
              <a:gd name="connsiteY5" fmla="*/ 328612 h 438150"/>
              <a:gd name="connsiteX6" fmla="*/ 109538 w 2364582"/>
              <a:gd name="connsiteY6" fmla="*/ 304800 h 438150"/>
              <a:gd name="connsiteX7" fmla="*/ 54769 w 2364582"/>
              <a:gd name="connsiteY7" fmla="*/ 278606 h 438150"/>
              <a:gd name="connsiteX8" fmla="*/ 33338 w 2364582"/>
              <a:gd name="connsiteY8" fmla="*/ 261937 h 438150"/>
              <a:gd name="connsiteX9" fmla="*/ 21432 w 2364582"/>
              <a:gd name="connsiteY9" fmla="*/ 252412 h 438150"/>
              <a:gd name="connsiteX10" fmla="*/ 7144 w 2364582"/>
              <a:gd name="connsiteY10" fmla="*/ 233362 h 438150"/>
              <a:gd name="connsiteX11" fmla="*/ 0 w 2364582"/>
              <a:gd name="connsiteY11" fmla="*/ 204787 h 438150"/>
              <a:gd name="connsiteX12" fmla="*/ 9525 w 2364582"/>
              <a:gd name="connsiteY12" fmla="*/ 169068 h 438150"/>
              <a:gd name="connsiteX13" fmla="*/ 28575 w 2364582"/>
              <a:gd name="connsiteY13" fmla="*/ 142875 h 438150"/>
              <a:gd name="connsiteX14" fmla="*/ 83344 w 2364582"/>
              <a:gd name="connsiteY14" fmla="*/ 102393 h 438150"/>
              <a:gd name="connsiteX15" fmla="*/ 111919 w 2364582"/>
              <a:gd name="connsiteY15" fmla="*/ 83343 h 438150"/>
              <a:gd name="connsiteX16" fmla="*/ 390525 w 2364582"/>
              <a:gd name="connsiteY16" fmla="*/ 164306 h 438150"/>
              <a:gd name="connsiteX17" fmla="*/ 728663 w 2364582"/>
              <a:gd name="connsiteY17" fmla="*/ 166687 h 438150"/>
              <a:gd name="connsiteX18" fmla="*/ 1162050 w 2364582"/>
              <a:gd name="connsiteY18" fmla="*/ 166687 h 438150"/>
              <a:gd name="connsiteX19" fmla="*/ 1328738 w 2364582"/>
              <a:gd name="connsiteY19" fmla="*/ 164306 h 438150"/>
              <a:gd name="connsiteX20" fmla="*/ 1809750 w 2364582"/>
              <a:gd name="connsiteY20" fmla="*/ 166687 h 438150"/>
              <a:gd name="connsiteX21" fmla="*/ 1928813 w 2364582"/>
              <a:gd name="connsiteY21" fmla="*/ 169068 h 438150"/>
              <a:gd name="connsiteX22" fmla="*/ 2047875 w 2364582"/>
              <a:gd name="connsiteY22" fmla="*/ 161925 h 438150"/>
              <a:gd name="connsiteX23" fmla="*/ 2081213 w 2364582"/>
              <a:gd name="connsiteY23" fmla="*/ 157162 h 438150"/>
              <a:gd name="connsiteX24" fmla="*/ 2128838 w 2364582"/>
              <a:gd name="connsiteY24" fmla="*/ 145256 h 438150"/>
              <a:gd name="connsiteX25" fmla="*/ 2162175 w 2364582"/>
              <a:gd name="connsiteY25" fmla="*/ 128587 h 438150"/>
              <a:gd name="connsiteX26" fmla="*/ 2195513 w 2364582"/>
              <a:gd name="connsiteY26" fmla="*/ 109537 h 438150"/>
              <a:gd name="connsiteX27" fmla="*/ 2219325 w 2364582"/>
              <a:gd name="connsiteY27" fmla="*/ 80962 h 438150"/>
              <a:gd name="connsiteX28" fmla="*/ 2264569 w 2364582"/>
              <a:gd name="connsiteY28" fmla="*/ 0 h 438150"/>
              <a:gd name="connsiteX29" fmla="*/ 2364582 w 2364582"/>
              <a:gd name="connsiteY29" fmla="*/ 159543 h 438150"/>
              <a:gd name="connsiteX30" fmla="*/ 2319338 w 2364582"/>
              <a:gd name="connsiteY30" fmla="*/ 240506 h 438150"/>
              <a:gd name="connsiteX31" fmla="*/ 2281238 w 2364582"/>
              <a:gd name="connsiteY31" fmla="*/ 350043 h 438150"/>
              <a:gd name="connsiteX32" fmla="*/ 2255044 w 2364582"/>
              <a:gd name="connsiteY32" fmla="*/ 407193 h 438150"/>
              <a:gd name="connsiteX33" fmla="*/ 2245519 w 2364582"/>
              <a:gd name="connsiteY33" fmla="*/ 421481 h 438150"/>
              <a:gd name="connsiteX34" fmla="*/ 2235994 w 2364582"/>
              <a:gd name="connsiteY34" fmla="*/ 431006 h 438150"/>
              <a:gd name="connsiteX35" fmla="*/ 2209800 w 2364582"/>
              <a:gd name="connsiteY35" fmla="*/ 438150 h 438150"/>
              <a:gd name="connsiteX36" fmla="*/ 2181225 w 2364582"/>
              <a:gd name="connsiteY36" fmla="*/ 435768 h 438150"/>
              <a:gd name="connsiteX37" fmla="*/ 2147888 w 2364582"/>
              <a:gd name="connsiteY37" fmla="*/ 419100 h 438150"/>
              <a:gd name="connsiteX38" fmla="*/ 2109788 w 2364582"/>
              <a:gd name="connsiteY38" fmla="*/ 390525 h 438150"/>
              <a:gd name="connsiteX39" fmla="*/ 2071688 w 2364582"/>
              <a:gd name="connsiteY39" fmla="*/ 376237 h 438150"/>
              <a:gd name="connsiteX40" fmla="*/ 1969294 w 2364582"/>
              <a:gd name="connsiteY40" fmla="*/ 371475 h 438150"/>
              <a:gd name="connsiteX41" fmla="*/ 1850232 w 2364582"/>
              <a:gd name="connsiteY41" fmla="*/ 366712 h 438150"/>
              <a:gd name="connsiteX42" fmla="*/ 1147763 w 2364582"/>
              <a:gd name="connsiteY42" fmla="*/ 366712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364582" h="438150">
                <a:moveTo>
                  <a:pt x="1147763" y="366712"/>
                </a:moveTo>
                <a:lnTo>
                  <a:pt x="619125" y="369093"/>
                </a:lnTo>
                <a:lnTo>
                  <a:pt x="414338" y="369093"/>
                </a:lnTo>
                <a:lnTo>
                  <a:pt x="330994" y="364331"/>
                </a:lnTo>
                <a:lnTo>
                  <a:pt x="261938" y="352425"/>
                </a:lnTo>
                <a:lnTo>
                  <a:pt x="171450" y="328612"/>
                </a:lnTo>
                <a:lnTo>
                  <a:pt x="109538" y="304800"/>
                </a:lnTo>
                <a:lnTo>
                  <a:pt x="54769" y="278606"/>
                </a:lnTo>
                <a:lnTo>
                  <a:pt x="33338" y="261937"/>
                </a:lnTo>
                <a:lnTo>
                  <a:pt x="21432" y="252412"/>
                </a:lnTo>
                <a:lnTo>
                  <a:pt x="7144" y="233362"/>
                </a:lnTo>
                <a:lnTo>
                  <a:pt x="0" y="204787"/>
                </a:lnTo>
                <a:lnTo>
                  <a:pt x="9525" y="169068"/>
                </a:lnTo>
                <a:lnTo>
                  <a:pt x="28575" y="142875"/>
                </a:lnTo>
                <a:lnTo>
                  <a:pt x="83344" y="102393"/>
                </a:lnTo>
                <a:lnTo>
                  <a:pt x="111919" y="83343"/>
                </a:lnTo>
                <a:lnTo>
                  <a:pt x="390525" y="164306"/>
                </a:lnTo>
                <a:lnTo>
                  <a:pt x="728663" y="166687"/>
                </a:lnTo>
                <a:lnTo>
                  <a:pt x="1162050" y="166687"/>
                </a:lnTo>
                <a:lnTo>
                  <a:pt x="1328738" y="164306"/>
                </a:lnTo>
                <a:lnTo>
                  <a:pt x="1809750" y="166687"/>
                </a:lnTo>
                <a:lnTo>
                  <a:pt x="1928813" y="169068"/>
                </a:lnTo>
                <a:lnTo>
                  <a:pt x="2047875" y="161925"/>
                </a:lnTo>
                <a:lnTo>
                  <a:pt x="2081213" y="157162"/>
                </a:lnTo>
                <a:lnTo>
                  <a:pt x="2128838" y="145256"/>
                </a:lnTo>
                <a:lnTo>
                  <a:pt x="2162175" y="128587"/>
                </a:lnTo>
                <a:lnTo>
                  <a:pt x="2195513" y="109537"/>
                </a:lnTo>
                <a:lnTo>
                  <a:pt x="2219325" y="80962"/>
                </a:lnTo>
                <a:lnTo>
                  <a:pt x="2264569" y="0"/>
                </a:lnTo>
                <a:lnTo>
                  <a:pt x="2364582" y="159543"/>
                </a:lnTo>
                <a:lnTo>
                  <a:pt x="2319338" y="240506"/>
                </a:lnTo>
                <a:lnTo>
                  <a:pt x="2281238" y="350043"/>
                </a:lnTo>
                <a:lnTo>
                  <a:pt x="2255044" y="407193"/>
                </a:lnTo>
                <a:lnTo>
                  <a:pt x="2245519" y="421481"/>
                </a:lnTo>
                <a:lnTo>
                  <a:pt x="2235994" y="431006"/>
                </a:lnTo>
                <a:lnTo>
                  <a:pt x="2209800" y="438150"/>
                </a:lnTo>
                <a:lnTo>
                  <a:pt x="2181225" y="435768"/>
                </a:lnTo>
                <a:lnTo>
                  <a:pt x="2147888" y="419100"/>
                </a:lnTo>
                <a:lnTo>
                  <a:pt x="2109788" y="390525"/>
                </a:lnTo>
                <a:lnTo>
                  <a:pt x="2071688" y="376237"/>
                </a:lnTo>
                <a:lnTo>
                  <a:pt x="1969294" y="371475"/>
                </a:lnTo>
                <a:lnTo>
                  <a:pt x="1850232" y="366712"/>
                </a:lnTo>
                <a:lnTo>
                  <a:pt x="1147763" y="3667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54A9E5D-3315-4EE5-8224-4BFE655F3935}"/>
              </a:ext>
            </a:extLst>
          </p:cNvPr>
          <p:cNvSpPr/>
          <p:nvPr/>
        </p:nvSpPr>
        <p:spPr>
          <a:xfrm>
            <a:off x="4605338" y="5516563"/>
            <a:ext cx="641350" cy="512762"/>
          </a:xfrm>
          <a:custGeom>
            <a:avLst/>
            <a:gdLst>
              <a:gd name="connsiteX0" fmla="*/ 235743 w 640556"/>
              <a:gd name="connsiteY0" fmla="*/ 64294 h 511969"/>
              <a:gd name="connsiteX1" fmla="*/ 561975 w 640556"/>
              <a:gd name="connsiteY1" fmla="*/ 171450 h 511969"/>
              <a:gd name="connsiteX2" fmla="*/ 578643 w 640556"/>
              <a:gd name="connsiteY2" fmla="*/ 171450 h 511969"/>
              <a:gd name="connsiteX3" fmla="*/ 595312 w 640556"/>
              <a:gd name="connsiteY3" fmla="*/ 161925 h 511969"/>
              <a:gd name="connsiteX4" fmla="*/ 640556 w 640556"/>
              <a:gd name="connsiteY4" fmla="*/ 59532 h 511969"/>
              <a:gd name="connsiteX5" fmla="*/ 588168 w 640556"/>
              <a:gd name="connsiteY5" fmla="*/ 511969 h 511969"/>
              <a:gd name="connsiteX6" fmla="*/ 528637 w 640556"/>
              <a:gd name="connsiteY6" fmla="*/ 466725 h 511969"/>
              <a:gd name="connsiteX7" fmla="*/ 464343 w 640556"/>
              <a:gd name="connsiteY7" fmla="*/ 383382 h 511969"/>
              <a:gd name="connsiteX8" fmla="*/ 411956 w 640556"/>
              <a:gd name="connsiteY8" fmla="*/ 323850 h 511969"/>
              <a:gd name="connsiteX9" fmla="*/ 311943 w 640556"/>
              <a:gd name="connsiteY9" fmla="*/ 259557 h 511969"/>
              <a:gd name="connsiteX10" fmla="*/ 130968 w 640556"/>
              <a:gd name="connsiteY10" fmla="*/ 145257 h 511969"/>
              <a:gd name="connsiteX11" fmla="*/ 40481 w 640556"/>
              <a:gd name="connsiteY11" fmla="*/ 88107 h 511969"/>
              <a:gd name="connsiteX12" fmla="*/ 19050 w 640556"/>
              <a:gd name="connsiteY12" fmla="*/ 69057 h 511969"/>
              <a:gd name="connsiteX13" fmla="*/ 7143 w 640556"/>
              <a:gd name="connsiteY13" fmla="*/ 52388 h 511969"/>
              <a:gd name="connsiteX14" fmla="*/ 2381 w 640556"/>
              <a:gd name="connsiteY14" fmla="*/ 35719 h 511969"/>
              <a:gd name="connsiteX15" fmla="*/ 0 w 640556"/>
              <a:gd name="connsiteY15" fmla="*/ 21432 h 511969"/>
              <a:gd name="connsiteX16" fmla="*/ 9525 w 640556"/>
              <a:gd name="connsiteY16" fmla="*/ 4763 h 511969"/>
              <a:gd name="connsiteX17" fmla="*/ 30956 w 640556"/>
              <a:gd name="connsiteY17" fmla="*/ 0 h 511969"/>
              <a:gd name="connsiteX18" fmla="*/ 61912 w 640556"/>
              <a:gd name="connsiteY18" fmla="*/ 7144 h 511969"/>
              <a:gd name="connsiteX19" fmla="*/ 235743 w 640556"/>
              <a:gd name="connsiteY19" fmla="*/ 64294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40556" h="511969">
                <a:moveTo>
                  <a:pt x="235743" y="64294"/>
                </a:moveTo>
                <a:lnTo>
                  <a:pt x="561975" y="171450"/>
                </a:lnTo>
                <a:lnTo>
                  <a:pt x="578643" y="171450"/>
                </a:lnTo>
                <a:lnTo>
                  <a:pt x="595312" y="161925"/>
                </a:lnTo>
                <a:lnTo>
                  <a:pt x="640556" y="59532"/>
                </a:lnTo>
                <a:lnTo>
                  <a:pt x="588168" y="511969"/>
                </a:lnTo>
                <a:lnTo>
                  <a:pt x="528637" y="466725"/>
                </a:lnTo>
                <a:lnTo>
                  <a:pt x="464343" y="383382"/>
                </a:lnTo>
                <a:lnTo>
                  <a:pt x="411956" y="323850"/>
                </a:lnTo>
                <a:lnTo>
                  <a:pt x="311943" y="259557"/>
                </a:lnTo>
                <a:lnTo>
                  <a:pt x="130968" y="145257"/>
                </a:lnTo>
                <a:lnTo>
                  <a:pt x="40481" y="88107"/>
                </a:lnTo>
                <a:lnTo>
                  <a:pt x="19050" y="69057"/>
                </a:lnTo>
                <a:lnTo>
                  <a:pt x="7143" y="52388"/>
                </a:lnTo>
                <a:lnTo>
                  <a:pt x="2381" y="35719"/>
                </a:lnTo>
                <a:lnTo>
                  <a:pt x="0" y="21432"/>
                </a:lnTo>
                <a:lnTo>
                  <a:pt x="9525" y="4763"/>
                </a:lnTo>
                <a:lnTo>
                  <a:pt x="30956" y="0"/>
                </a:lnTo>
                <a:lnTo>
                  <a:pt x="61912" y="7144"/>
                </a:lnTo>
                <a:lnTo>
                  <a:pt x="235743" y="64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200774AA-7D60-41A4-B94C-E835B594CD0E}"/>
              </a:ext>
            </a:extLst>
          </p:cNvPr>
          <p:cNvSpPr/>
          <p:nvPr/>
        </p:nvSpPr>
        <p:spPr>
          <a:xfrm>
            <a:off x="3952876" y="4430714"/>
            <a:ext cx="2232025" cy="911225"/>
          </a:xfrm>
          <a:custGeom>
            <a:avLst/>
            <a:gdLst>
              <a:gd name="connsiteX0" fmla="*/ 1731169 w 2231231"/>
              <a:gd name="connsiteY0" fmla="*/ 276225 h 909638"/>
              <a:gd name="connsiteX1" fmla="*/ 1443038 w 2231231"/>
              <a:gd name="connsiteY1" fmla="*/ 416719 h 909638"/>
              <a:gd name="connsiteX2" fmla="*/ 1288256 w 2231231"/>
              <a:gd name="connsiteY2" fmla="*/ 485775 h 909638"/>
              <a:gd name="connsiteX3" fmla="*/ 1100138 w 2231231"/>
              <a:gd name="connsiteY3" fmla="*/ 571500 h 909638"/>
              <a:gd name="connsiteX4" fmla="*/ 819150 w 2231231"/>
              <a:gd name="connsiteY4" fmla="*/ 702469 h 909638"/>
              <a:gd name="connsiteX5" fmla="*/ 590550 w 2231231"/>
              <a:gd name="connsiteY5" fmla="*/ 809625 h 909638"/>
              <a:gd name="connsiteX6" fmla="*/ 552450 w 2231231"/>
              <a:gd name="connsiteY6" fmla="*/ 852488 h 909638"/>
              <a:gd name="connsiteX7" fmla="*/ 516731 w 2231231"/>
              <a:gd name="connsiteY7" fmla="*/ 881063 h 909638"/>
              <a:gd name="connsiteX8" fmla="*/ 473869 w 2231231"/>
              <a:gd name="connsiteY8" fmla="*/ 902494 h 909638"/>
              <a:gd name="connsiteX9" fmla="*/ 447675 w 2231231"/>
              <a:gd name="connsiteY9" fmla="*/ 909638 h 909638"/>
              <a:gd name="connsiteX10" fmla="*/ 409575 w 2231231"/>
              <a:gd name="connsiteY10" fmla="*/ 904875 h 909638"/>
              <a:gd name="connsiteX11" fmla="*/ 342900 w 2231231"/>
              <a:gd name="connsiteY11" fmla="*/ 878682 h 909638"/>
              <a:gd name="connsiteX12" fmla="*/ 266700 w 2231231"/>
              <a:gd name="connsiteY12" fmla="*/ 847725 h 909638"/>
              <a:gd name="connsiteX13" fmla="*/ 207169 w 2231231"/>
              <a:gd name="connsiteY13" fmla="*/ 814388 h 909638"/>
              <a:gd name="connsiteX14" fmla="*/ 133350 w 2231231"/>
              <a:gd name="connsiteY14" fmla="*/ 757238 h 909638"/>
              <a:gd name="connsiteX15" fmla="*/ 47625 w 2231231"/>
              <a:gd name="connsiteY15" fmla="*/ 671513 h 909638"/>
              <a:gd name="connsiteX16" fmla="*/ 26194 w 2231231"/>
              <a:gd name="connsiteY16" fmla="*/ 645319 h 909638"/>
              <a:gd name="connsiteX17" fmla="*/ 9525 w 2231231"/>
              <a:gd name="connsiteY17" fmla="*/ 619125 h 909638"/>
              <a:gd name="connsiteX18" fmla="*/ 0 w 2231231"/>
              <a:gd name="connsiteY18" fmla="*/ 585788 h 909638"/>
              <a:gd name="connsiteX19" fmla="*/ 0 w 2231231"/>
              <a:gd name="connsiteY19" fmla="*/ 566738 h 909638"/>
              <a:gd name="connsiteX20" fmla="*/ 2381 w 2231231"/>
              <a:gd name="connsiteY20" fmla="*/ 552450 h 909638"/>
              <a:gd name="connsiteX21" fmla="*/ 14288 w 2231231"/>
              <a:gd name="connsiteY21" fmla="*/ 547688 h 909638"/>
              <a:gd name="connsiteX22" fmla="*/ 30956 w 2231231"/>
              <a:gd name="connsiteY22" fmla="*/ 547688 h 909638"/>
              <a:gd name="connsiteX23" fmla="*/ 61913 w 2231231"/>
              <a:gd name="connsiteY23" fmla="*/ 561975 h 909638"/>
              <a:gd name="connsiteX24" fmla="*/ 109538 w 2231231"/>
              <a:gd name="connsiteY24" fmla="*/ 588169 h 909638"/>
              <a:gd name="connsiteX25" fmla="*/ 178594 w 2231231"/>
              <a:gd name="connsiteY25" fmla="*/ 611982 h 909638"/>
              <a:gd name="connsiteX26" fmla="*/ 235744 w 2231231"/>
              <a:gd name="connsiteY26" fmla="*/ 628650 h 909638"/>
              <a:gd name="connsiteX27" fmla="*/ 307181 w 2231231"/>
              <a:gd name="connsiteY27" fmla="*/ 635794 h 909638"/>
              <a:gd name="connsiteX28" fmla="*/ 357188 w 2231231"/>
              <a:gd name="connsiteY28" fmla="*/ 631032 h 909638"/>
              <a:gd name="connsiteX29" fmla="*/ 521494 w 2231231"/>
              <a:gd name="connsiteY29" fmla="*/ 578644 h 909638"/>
              <a:gd name="connsiteX30" fmla="*/ 995363 w 2231231"/>
              <a:gd name="connsiteY30" fmla="*/ 426244 h 909638"/>
              <a:gd name="connsiteX31" fmla="*/ 1295400 w 2231231"/>
              <a:gd name="connsiteY31" fmla="*/ 330994 h 909638"/>
              <a:gd name="connsiteX32" fmla="*/ 1440656 w 2231231"/>
              <a:gd name="connsiteY32" fmla="*/ 254794 h 909638"/>
              <a:gd name="connsiteX33" fmla="*/ 1716881 w 2231231"/>
              <a:gd name="connsiteY33" fmla="*/ 159544 h 909638"/>
              <a:gd name="connsiteX34" fmla="*/ 2007394 w 2231231"/>
              <a:gd name="connsiteY34" fmla="*/ 57150 h 909638"/>
              <a:gd name="connsiteX35" fmla="*/ 2145506 w 2231231"/>
              <a:gd name="connsiteY35" fmla="*/ 7144 h 909638"/>
              <a:gd name="connsiteX36" fmla="*/ 2176463 w 2231231"/>
              <a:gd name="connsiteY36" fmla="*/ 0 h 909638"/>
              <a:gd name="connsiteX37" fmla="*/ 2209800 w 2231231"/>
              <a:gd name="connsiteY37" fmla="*/ 4763 h 909638"/>
              <a:gd name="connsiteX38" fmla="*/ 2226469 w 2231231"/>
              <a:gd name="connsiteY38" fmla="*/ 11907 h 909638"/>
              <a:gd name="connsiteX39" fmla="*/ 2231231 w 2231231"/>
              <a:gd name="connsiteY39" fmla="*/ 19050 h 909638"/>
              <a:gd name="connsiteX40" fmla="*/ 2228850 w 2231231"/>
              <a:gd name="connsiteY40" fmla="*/ 28575 h 909638"/>
              <a:gd name="connsiteX41" fmla="*/ 2212181 w 2231231"/>
              <a:gd name="connsiteY41" fmla="*/ 47625 h 909638"/>
              <a:gd name="connsiteX42" fmla="*/ 2147888 w 2231231"/>
              <a:gd name="connsiteY42" fmla="*/ 83344 h 909638"/>
              <a:gd name="connsiteX43" fmla="*/ 1731169 w 2231231"/>
              <a:gd name="connsiteY43" fmla="*/ 276225 h 909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231231" h="909638">
                <a:moveTo>
                  <a:pt x="1731169" y="276225"/>
                </a:moveTo>
                <a:lnTo>
                  <a:pt x="1443038" y="416719"/>
                </a:lnTo>
                <a:lnTo>
                  <a:pt x="1288256" y="485775"/>
                </a:lnTo>
                <a:lnTo>
                  <a:pt x="1100138" y="571500"/>
                </a:lnTo>
                <a:lnTo>
                  <a:pt x="819150" y="702469"/>
                </a:lnTo>
                <a:lnTo>
                  <a:pt x="590550" y="809625"/>
                </a:lnTo>
                <a:lnTo>
                  <a:pt x="552450" y="852488"/>
                </a:lnTo>
                <a:lnTo>
                  <a:pt x="516731" y="881063"/>
                </a:lnTo>
                <a:lnTo>
                  <a:pt x="473869" y="902494"/>
                </a:lnTo>
                <a:lnTo>
                  <a:pt x="447675" y="909638"/>
                </a:lnTo>
                <a:lnTo>
                  <a:pt x="409575" y="904875"/>
                </a:lnTo>
                <a:lnTo>
                  <a:pt x="342900" y="878682"/>
                </a:lnTo>
                <a:lnTo>
                  <a:pt x="266700" y="847725"/>
                </a:lnTo>
                <a:lnTo>
                  <a:pt x="207169" y="814388"/>
                </a:lnTo>
                <a:lnTo>
                  <a:pt x="133350" y="757238"/>
                </a:lnTo>
                <a:lnTo>
                  <a:pt x="47625" y="671513"/>
                </a:lnTo>
                <a:lnTo>
                  <a:pt x="26194" y="645319"/>
                </a:lnTo>
                <a:lnTo>
                  <a:pt x="9525" y="619125"/>
                </a:lnTo>
                <a:lnTo>
                  <a:pt x="0" y="585788"/>
                </a:lnTo>
                <a:lnTo>
                  <a:pt x="0" y="566738"/>
                </a:lnTo>
                <a:lnTo>
                  <a:pt x="2381" y="552450"/>
                </a:lnTo>
                <a:lnTo>
                  <a:pt x="14288" y="547688"/>
                </a:lnTo>
                <a:lnTo>
                  <a:pt x="30956" y="547688"/>
                </a:lnTo>
                <a:lnTo>
                  <a:pt x="61913" y="561975"/>
                </a:lnTo>
                <a:lnTo>
                  <a:pt x="109538" y="588169"/>
                </a:lnTo>
                <a:lnTo>
                  <a:pt x="178594" y="611982"/>
                </a:lnTo>
                <a:lnTo>
                  <a:pt x="235744" y="628650"/>
                </a:lnTo>
                <a:lnTo>
                  <a:pt x="307181" y="635794"/>
                </a:lnTo>
                <a:lnTo>
                  <a:pt x="357188" y="631032"/>
                </a:lnTo>
                <a:lnTo>
                  <a:pt x="521494" y="578644"/>
                </a:lnTo>
                <a:lnTo>
                  <a:pt x="995363" y="426244"/>
                </a:lnTo>
                <a:lnTo>
                  <a:pt x="1295400" y="330994"/>
                </a:lnTo>
                <a:lnTo>
                  <a:pt x="1440656" y="254794"/>
                </a:lnTo>
                <a:lnTo>
                  <a:pt x="1716881" y="159544"/>
                </a:lnTo>
                <a:lnTo>
                  <a:pt x="2007394" y="57150"/>
                </a:lnTo>
                <a:lnTo>
                  <a:pt x="2145506" y="7144"/>
                </a:lnTo>
                <a:lnTo>
                  <a:pt x="2176463" y="0"/>
                </a:lnTo>
                <a:lnTo>
                  <a:pt x="2209800" y="4763"/>
                </a:lnTo>
                <a:lnTo>
                  <a:pt x="2226469" y="11907"/>
                </a:lnTo>
                <a:lnTo>
                  <a:pt x="2231231" y="19050"/>
                </a:lnTo>
                <a:lnTo>
                  <a:pt x="2228850" y="28575"/>
                </a:lnTo>
                <a:lnTo>
                  <a:pt x="2212181" y="47625"/>
                </a:lnTo>
                <a:lnTo>
                  <a:pt x="2147888" y="83344"/>
                </a:lnTo>
                <a:lnTo>
                  <a:pt x="1731169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634555DE-2B9A-49D8-A693-2790752994EE}"/>
              </a:ext>
            </a:extLst>
          </p:cNvPr>
          <p:cNvSpPr/>
          <p:nvPr/>
        </p:nvSpPr>
        <p:spPr>
          <a:xfrm rot="16200000">
            <a:off x="5703889" y="3649664"/>
            <a:ext cx="2854325" cy="2162175"/>
          </a:xfrm>
          <a:custGeom>
            <a:avLst/>
            <a:gdLst>
              <a:gd name="connsiteX0" fmla="*/ 1057275 w 2854325"/>
              <a:gd name="connsiteY0" fmla="*/ 1041400 h 2162175"/>
              <a:gd name="connsiteX1" fmla="*/ 879475 w 2854325"/>
              <a:gd name="connsiteY1" fmla="*/ 1200150 h 2162175"/>
              <a:gd name="connsiteX2" fmla="*/ 733425 w 2854325"/>
              <a:gd name="connsiteY2" fmla="*/ 1358900 h 2162175"/>
              <a:gd name="connsiteX3" fmla="*/ 603250 w 2854325"/>
              <a:gd name="connsiteY3" fmla="*/ 1524000 h 2162175"/>
              <a:gd name="connsiteX4" fmla="*/ 514350 w 2854325"/>
              <a:gd name="connsiteY4" fmla="*/ 1651000 h 2162175"/>
              <a:gd name="connsiteX5" fmla="*/ 473075 w 2854325"/>
              <a:gd name="connsiteY5" fmla="*/ 1727200 h 2162175"/>
              <a:gd name="connsiteX6" fmla="*/ 450850 w 2854325"/>
              <a:gd name="connsiteY6" fmla="*/ 1781175 h 2162175"/>
              <a:gd name="connsiteX7" fmla="*/ 314325 w 2854325"/>
              <a:gd name="connsiteY7" fmla="*/ 2095500 h 2162175"/>
              <a:gd name="connsiteX8" fmla="*/ 257175 w 2854325"/>
              <a:gd name="connsiteY8" fmla="*/ 2114550 h 2162175"/>
              <a:gd name="connsiteX9" fmla="*/ 190500 w 2854325"/>
              <a:gd name="connsiteY9" fmla="*/ 2139950 h 2162175"/>
              <a:gd name="connsiteX10" fmla="*/ 136525 w 2854325"/>
              <a:gd name="connsiteY10" fmla="*/ 2155825 h 2162175"/>
              <a:gd name="connsiteX11" fmla="*/ 98425 w 2854325"/>
              <a:gd name="connsiteY11" fmla="*/ 2162175 h 2162175"/>
              <a:gd name="connsiteX12" fmla="*/ 63500 w 2854325"/>
              <a:gd name="connsiteY12" fmla="*/ 2159000 h 2162175"/>
              <a:gd name="connsiteX13" fmla="*/ 38100 w 2854325"/>
              <a:gd name="connsiteY13" fmla="*/ 2152650 h 2162175"/>
              <a:gd name="connsiteX14" fmla="*/ 15875 w 2854325"/>
              <a:gd name="connsiteY14" fmla="*/ 2143125 h 2162175"/>
              <a:gd name="connsiteX15" fmla="*/ 3175 w 2854325"/>
              <a:gd name="connsiteY15" fmla="*/ 2127250 h 2162175"/>
              <a:gd name="connsiteX16" fmla="*/ 0 w 2854325"/>
              <a:gd name="connsiteY16" fmla="*/ 2095500 h 2162175"/>
              <a:gd name="connsiteX17" fmla="*/ 15875 w 2854325"/>
              <a:gd name="connsiteY17" fmla="*/ 2022475 h 2162175"/>
              <a:gd name="connsiteX18" fmla="*/ 38100 w 2854325"/>
              <a:gd name="connsiteY18" fmla="*/ 1946275 h 2162175"/>
              <a:gd name="connsiteX19" fmla="*/ 69850 w 2854325"/>
              <a:gd name="connsiteY19" fmla="*/ 1854200 h 2162175"/>
              <a:gd name="connsiteX20" fmla="*/ 114300 w 2854325"/>
              <a:gd name="connsiteY20" fmla="*/ 1758950 h 2162175"/>
              <a:gd name="connsiteX21" fmla="*/ 196850 w 2854325"/>
              <a:gd name="connsiteY21" fmla="*/ 1628775 h 2162175"/>
              <a:gd name="connsiteX22" fmla="*/ 288925 w 2854325"/>
              <a:gd name="connsiteY22" fmla="*/ 1501775 h 2162175"/>
              <a:gd name="connsiteX23" fmla="*/ 390525 w 2854325"/>
              <a:gd name="connsiteY23" fmla="*/ 1374775 h 2162175"/>
              <a:gd name="connsiteX24" fmla="*/ 514350 w 2854325"/>
              <a:gd name="connsiteY24" fmla="*/ 1235075 h 2162175"/>
              <a:gd name="connsiteX25" fmla="*/ 619125 w 2854325"/>
              <a:gd name="connsiteY25" fmla="*/ 1136650 h 2162175"/>
              <a:gd name="connsiteX26" fmla="*/ 758825 w 2854325"/>
              <a:gd name="connsiteY26" fmla="*/ 1003300 h 2162175"/>
              <a:gd name="connsiteX27" fmla="*/ 857250 w 2854325"/>
              <a:gd name="connsiteY27" fmla="*/ 914400 h 2162175"/>
              <a:gd name="connsiteX28" fmla="*/ 1012825 w 2854325"/>
              <a:gd name="connsiteY28" fmla="*/ 796925 h 2162175"/>
              <a:gd name="connsiteX29" fmla="*/ 1181100 w 2854325"/>
              <a:gd name="connsiteY29" fmla="*/ 717550 h 2162175"/>
              <a:gd name="connsiteX30" fmla="*/ 1244600 w 2854325"/>
              <a:gd name="connsiteY30" fmla="*/ 676275 h 2162175"/>
              <a:gd name="connsiteX31" fmla="*/ 1412875 w 2854325"/>
              <a:gd name="connsiteY31" fmla="*/ 587375 h 2162175"/>
              <a:gd name="connsiteX32" fmla="*/ 1562100 w 2854325"/>
              <a:gd name="connsiteY32" fmla="*/ 520700 h 2162175"/>
              <a:gd name="connsiteX33" fmla="*/ 1708150 w 2854325"/>
              <a:gd name="connsiteY33" fmla="*/ 466725 h 2162175"/>
              <a:gd name="connsiteX34" fmla="*/ 1825625 w 2854325"/>
              <a:gd name="connsiteY34" fmla="*/ 425450 h 2162175"/>
              <a:gd name="connsiteX35" fmla="*/ 2044700 w 2854325"/>
              <a:gd name="connsiteY35" fmla="*/ 371475 h 2162175"/>
              <a:gd name="connsiteX36" fmla="*/ 2159000 w 2854325"/>
              <a:gd name="connsiteY36" fmla="*/ 333375 h 2162175"/>
              <a:gd name="connsiteX37" fmla="*/ 2489200 w 2854325"/>
              <a:gd name="connsiteY37" fmla="*/ 241300 h 2162175"/>
              <a:gd name="connsiteX38" fmla="*/ 2616200 w 2854325"/>
              <a:gd name="connsiteY38" fmla="*/ 196850 h 2162175"/>
              <a:gd name="connsiteX39" fmla="*/ 2663825 w 2854325"/>
              <a:gd name="connsiteY39" fmla="*/ 142875 h 2162175"/>
              <a:gd name="connsiteX40" fmla="*/ 2711450 w 2854325"/>
              <a:gd name="connsiteY40" fmla="*/ 98425 h 2162175"/>
              <a:gd name="connsiteX41" fmla="*/ 2781300 w 2854325"/>
              <a:gd name="connsiteY41" fmla="*/ 25400 h 2162175"/>
              <a:gd name="connsiteX42" fmla="*/ 2806700 w 2854325"/>
              <a:gd name="connsiteY42" fmla="*/ 6350 h 2162175"/>
              <a:gd name="connsiteX43" fmla="*/ 2825750 w 2854325"/>
              <a:gd name="connsiteY43" fmla="*/ 3175 h 2162175"/>
              <a:gd name="connsiteX44" fmla="*/ 2844800 w 2854325"/>
              <a:gd name="connsiteY44" fmla="*/ 0 h 2162175"/>
              <a:gd name="connsiteX45" fmla="*/ 2854325 w 2854325"/>
              <a:gd name="connsiteY45" fmla="*/ 6350 h 2162175"/>
              <a:gd name="connsiteX46" fmla="*/ 2854325 w 2854325"/>
              <a:gd name="connsiteY46" fmla="*/ 22225 h 2162175"/>
              <a:gd name="connsiteX47" fmla="*/ 2825750 w 2854325"/>
              <a:gd name="connsiteY47" fmla="*/ 117475 h 2162175"/>
              <a:gd name="connsiteX48" fmla="*/ 2781300 w 2854325"/>
              <a:gd name="connsiteY48" fmla="*/ 307975 h 2162175"/>
              <a:gd name="connsiteX49" fmla="*/ 2765425 w 2854325"/>
              <a:gd name="connsiteY49" fmla="*/ 368300 h 2162175"/>
              <a:gd name="connsiteX50" fmla="*/ 2746375 w 2854325"/>
              <a:gd name="connsiteY50" fmla="*/ 406400 h 2162175"/>
              <a:gd name="connsiteX51" fmla="*/ 2720975 w 2854325"/>
              <a:gd name="connsiteY51" fmla="*/ 431800 h 2162175"/>
              <a:gd name="connsiteX52" fmla="*/ 2695575 w 2854325"/>
              <a:gd name="connsiteY52" fmla="*/ 441325 h 2162175"/>
              <a:gd name="connsiteX53" fmla="*/ 2667000 w 2854325"/>
              <a:gd name="connsiteY53" fmla="*/ 441325 h 2162175"/>
              <a:gd name="connsiteX54" fmla="*/ 2622550 w 2854325"/>
              <a:gd name="connsiteY54" fmla="*/ 434975 h 2162175"/>
              <a:gd name="connsiteX55" fmla="*/ 2562225 w 2854325"/>
              <a:gd name="connsiteY55" fmla="*/ 419100 h 2162175"/>
              <a:gd name="connsiteX56" fmla="*/ 2174875 w 2854325"/>
              <a:gd name="connsiteY56" fmla="*/ 514350 h 2162175"/>
              <a:gd name="connsiteX57" fmla="*/ 2060575 w 2854325"/>
              <a:gd name="connsiteY57" fmla="*/ 549275 h 2162175"/>
              <a:gd name="connsiteX58" fmla="*/ 1847850 w 2854325"/>
              <a:gd name="connsiteY58" fmla="*/ 606425 h 2162175"/>
              <a:gd name="connsiteX59" fmla="*/ 1660525 w 2854325"/>
              <a:gd name="connsiteY59" fmla="*/ 682625 h 2162175"/>
              <a:gd name="connsiteX60" fmla="*/ 1501775 w 2854325"/>
              <a:gd name="connsiteY60" fmla="*/ 758825 h 2162175"/>
              <a:gd name="connsiteX61" fmla="*/ 1314450 w 2854325"/>
              <a:gd name="connsiteY61" fmla="*/ 866775 h 2162175"/>
              <a:gd name="connsiteX62" fmla="*/ 1149350 w 2854325"/>
              <a:gd name="connsiteY62" fmla="*/ 962025 h 2162175"/>
              <a:gd name="connsiteX63" fmla="*/ 1057275 w 2854325"/>
              <a:gd name="connsiteY63" fmla="*/ 1041400 h 2162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54325" h="2162175">
                <a:moveTo>
                  <a:pt x="1057275" y="1041400"/>
                </a:moveTo>
                <a:lnTo>
                  <a:pt x="879475" y="1200150"/>
                </a:lnTo>
                <a:lnTo>
                  <a:pt x="733425" y="1358900"/>
                </a:lnTo>
                <a:lnTo>
                  <a:pt x="603250" y="1524000"/>
                </a:lnTo>
                <a:lnTo>
                  <a:pt x="514350" y="1651000"/>
                </a:lnTo>
                <a:lnTo>
                  <a:pt x="473075" y="1727200"/>
                </a:lnTo>
                <a:lnTo>
                  <a:pt x="450850" y="1781175"/>
                </a:lnTo>
                <a:lnTo>
                  <a:pt x="314325" y="2095500"/>
                </a:lnTo>
                <a:lnTo>
                  <a:pt x="257175" y="2114550"/>
                </a:lnTo>
                <a:lnTo>
                  <a:pt x="190500" y="2139950"/>
                </a:lnTo>
                <a:lnTo>
                  <a:pt x="136525" y="2155825"/>
                </a:lnTo>
                <a:lnTo>
                  <a:pt x="98425" y="2162175"/>
                </a:lnTo>
                <a:lnTo>
                  <a:pt x="63500" y="2159000"/>
                </a:lnTo>
                <a:lnTo>
                  <a:pt x="38100" y="2152650"/>
                </a:lnTo>
                <a:lnTo>
                  <a:pt x="15875" y="2143125"/>
                </a:lnTo>
                <a:lnTo>
                  <a:pt x="3175" y="2127250"/>
                </a:lnTo>
                <a:lnTo>
                  <a:pt x="0" y="2095500"/>
                </a:lnTo>
                <a:lnTo>
                  <a:pt x="15875" y="2022475"/>
                </a:lnTo>
                <a:lnTo>
                  <a:pt x="38100" y="1946275"/>
                </a:lnTo>
                <a:lnTo>
                  <a:pt x="69850" y="1854200"/>
                </a:lnTo>
                <a:lnTo>
                  <a:pt x="114300" y="1758950"/>
                </a:lnTo>
                <a:lnTo>
                  <a:pt x="196850" y="1628775"/>
                </a:lnTo>
                <a:lnTo>
                  <a:pt x="288925" y="1501775"/>
                </a:lnTo>
                <a:lnTo>
                  <a:pt x="390525" y="1374775"/>
                </a:lnTo>
                <a:lnTo>
                  <a:pt x="514350" y="1235075"/>
                </a:lnTo>
                <a:lnTo>
                  <a:pt x="619125" y="1136650"/>
                </a:lnTo>
                <a:lnTo>
                  <a:pt x="758825" y="1003300"/>
                </a:lnTo>
                <a:lnTo>
                  <a:pt x="857250" y="914400"/>
                </a:lnTo>
                <a:lnTo>
                  <a:pt x="1012825" y="796925"/>
                </a:lnTo>
                <a:lnTo>
                  <a:pt x="1181100" y="717550"/>
                </a:lnTo>
                <a:lnTo>
                  <a:pt x="1244600" y="676275"/>
                </a:lnTo>
                <a:lnTo>
                  <a:pt x="1412875" y="587375"/>
                </a:lnTo>
                <a:lnTo>
                  <a:pt x="1562100" y="520700"/>
                </a:lnTo>
                <a:lnTo>
                  <a:pt x="1708150" y="466725"/>
                </a:lnTo>
                <a:lnTo>
                  <a:pt x="1825625" y="425450"/>
                </a:lnTo>
                <a:lnTo>
                  <a:pt x="2044700" y="371475"/>
                </a:lnTo>
                <a:lnTo>
                  <a:pt x="2159000" y="333375"/>
                </a:lnTo>
                <a:lnTo>
                  <a:pt x="2489200" y="241300"/>
                </a:lnTo>
                <a:lnTo>
                  <a:pt x="2616200" y="196850"/>
                </a:lnTo>
                <a:lnTo>
                  <a:pt x="2663825" y="142875"/>
                </a:lnTo>
                <a:lnTo>
                  <a:pt x="2711450" y="98425"/>
                </a:lnTo>
                <a:lnTo>
                  <a:pt x="2781300" y="25400"/>
                </a:lnTo>
                <a:lnTo>
                  <a:pt x="2806700" y="6350"/>
                </a:lnTo>
                <a:lnTo>
                  <a:pt x="2825750" y="3175"/>
                </a:lnTo>
                <a:lnTo>
                  <a:pt x="2844800" y="0"/>
                </a:lnTo>
                <a:lnTo>
                  <a:pt x="2854325" y="6350"/>
                </a:lnTo>
                <a:lnTo>
                  <a:pt x="2854325" y="22225"/>
                </a:lnTo>
                <a:lnTo>
                  <a:pt x="2825750" y="117475"/>
                </a:lnTo>
                <a:lnTo>
                  <a:pt x="2781300" y="307975"/>
                </a:lnTo>
                <a:lnTo>
                  <a:pt x="2765425" y="368300"/>
                </a:lnTo>
                <a:lnTo>
                  <a:pt x="2746375" y="406400"/>
                </a:lnTo>
                <a:lnTo>
                  <a:pt x="2720975" y="431800"/>
                </a:lnTo>
                <a:lnTo>
                  <a:pt x="2695575" y="441325"/>
                </a:lnTo>
                <a:lnTo>
                  <a:pt x="2667000" y="441325"/>
                </a:lnTo>
                <a:lnTo>
                  <a:pt x="2622550" y="434975"/>
                </a:lnTo>
                <a:lnTo>
                  <a:pt x="2562225" y="419100"/>
                </a:lnTo>
                <a:lnTo>
                  <a:pt x="2174875" y="514350"/>
                </a:lnTo>
                <a:lnTo>
                  <a:pt x="2060575" y="549275"/>
                </a:lnTo>
                <a:lnTo>
                  <a:pt x="1847850" y="606425"/>
                </a:lnTo>
                <a:lnTo>
                  <a:pt x="1660525" y="682625"/>
                </a:lnTo>
                <a:lnTo>
                  <a:pt x="1501775" y="758825"/>
                </a:lnTo>
                <a:lnTo>
                  <a:pt x="1314450" y="866775"/>
                </a:lnTo>
                <a:lnTo>
                  <a:pt x="1149350" y="962025"/>
                </a:lnTo>
                <a:lnTo>
                  <a:pt x="1057275" y="1041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78BB417-F2A0-45CB-8852-6BE907B1308D}"/>
              </a:ext>
            </a:extLst>
          </p:cNvPr>
          <p:cNvSpPr/>
          <p:nvPr/>
        </p:nvSpPr>
        <p:spPr>
          <a:xfrm>
            <a:off x="7791450" y="4962525"/>
            <a:ext cx="465138" cy="941388"/>
          </a:xfrm>
          <a:custGeom>
            <a:avLst/>
            <a:gdLst>
              <a:gd name="connsiteX0" fmla="*/ 407194 w 464344"/>
              <a:gd name="connsiteY0" fmla="*/ 326231 h 940594"/>
              <a:gd name="connsiteX1" fmla="*/ 354806 w 464344"/>
              <a:gd name="connsiteY1" fmla="*/ 614363 h 940594"/>
              <a:gd name="connsiteX2" fmla="*/ 347663 w 464344"/>
              <a:gd name="connsiteY2" fmla="*/ 671513 h 940594"/>
              <a:gd name="connsiteX3" fmla="*/ 345281 w 464344"/>
              <a:gd name="connsiteY3" fmla="*/ 731044 h 940594"/>
              <a:gd name="connsiteX4" fmla="*/ 345281 w 464344"/>
              <a:gd name="connsiteY4" fmla="*/ 797719 h 940594"/>
              <a:gd name="connsiteX5" fmla="*/ 364331 w 464344"/>
              <a:gd name="connsiteY5" fmla="*/ 940594 h 940594"/>
              <a:gd name="connsiteX6" fmla="*/ 0 w 464344"/>
              <a:gd name="connsiteY6" fmla="*/ 764381 h 940594"/>
              <a:gd name="connsiteX7" fmla="*/ 88106 w 464344"/>
              <a:gd name="connsiteY7" fmla="*/ 738188 h 940594"/>
              <a:gd name="connsiteX8" fmla="*/ 119063 w 464344"/>
              <a:gd name="connsiteY8" fmla="*/ 719138 h 940594"/>
              <a:gd name="connsiteX9" fmla="*/ 157163 w 464344"/>
              <a:gd name="connsiteY9" fmla="*/ 681038 h 940594"/>
              <a:gd name="connsiteX10" fmla="*/ 192881 w 464344"/>
              <a:gd name="connsiteY10" fmla="*/ 619125 h 940594"/>
              <a:gd name="connsiteX11" fmla="*/ 316706 w 464344"/>
              <a:gd name="connsiteY11" fmla="*/ 290513 h 940594"/>
              <a:gd name="connsiteX12" fmla="*/ 376238 w 464344"/>
              <a:gd name="connsiteY12" fmla="*/ 140494 h 940594"/>
              <a:gd name="connsiteX13" fmla="*/ 411956 w 464344"/>
              <a:gd name="connsiteY13" fmla="*/ 40481 h 940594"/>
              <a:gd name="connsiteX14" fmla="*/ 421481 w 464344"/>
              <a:gd name="connsiteY14" fmla="*/ 21431 h 940594"/>
              <a:gd name="connsiteX15" fmla="*/ 428625 w 464344"/>
              <a:gd name="connsiteY15" fmla="*/ 9525 h 940594"/>
              <a:gd name="connsiteX16" fmla="*/ 435769 w 464344"/>
              <a:gd name="connsiteY16" fmla="*/ 2381 h 940594"/>
              <a:gd name="connsiteX17" fmla="*/ 450056 w 464344"/>
              <a:gd name="connsiteY17" fmla="*/ 0 h 940594"/>
              <a:gd name="connsiteX18" fmla="*/ 459581 w 464344"/>
              <a:gd name="connsiteY18" fmla="*/ 7144 h 940594"/>
              <a:gd name="connsiteX19" fmla="*/ 464344 w 464344"/>
              <a:gd name="connsiteY19" fmla="*/ 26194 h 940594"/>
              <a:gd name="connsiteX20" fmla="*/ 464344 w 464344"/>
              <a:gd name="connsiteY20" fmla="*/ 61913 h 940594"/>
              <a:gd name="connsiteX21" fmla="*/ 447675 w 464344"/>
              <a:gd name="connsiteY21" fmla="*/ 145256 h 940594"/>
              <a:gd name="connsiteX22" fmla="*/ 407194 w 464344"/>
              <a:gd name="connsiteY22" fmla="*/ 326231 h 940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4344" h="940594">
                <a:moveTo>
                  <a:pt x="407194" y="326231"/>
                </a:moveTo>
                <a:lnTo>
                  <a:pt x="354806" y="614363"/>
                </a:lnTo>
                <a:lnTo>
                  <a:pt x="347663" y="671513"/>
                </a:lnTo>
                <a:lnTo>
                  <a:pt x="345281" y="731044"/>
                </a:lnTo>
                <a:lnTo>
                  <a:pt x="345281" y="797719"/>
                </a:lnTo>
                <a:lnTo>
                  <a:pt x="364331" y="940594"/>
                </a:lnTo>
                <a:lnTo>
                  <a:pt x="0" y="764381"/>
                </a:lnTo>
                <a:lnTo>
                  <a:pt x="88106" y="738188"/>
                </a:lnTo>
                <a:lnTo>
                  <a:pt x="119063" y="719138"/>
                </a:lnTo>
                <a:lnTo>
                  <a:pt x="157163" y="681038"/>
                </a:lnTo>
                <a:lnTo>
                  <a:pt x="192881" y="619125"/>
                </a:lnTo>
                <a:lnTo>
                  <a:pt x="316706" y="290513"/>
                </a:lnTo>
                <a:lnTo>
                  <a:pt x="376238" y="140494"/>
                </a:lnTo>
                <a:lnTo>
                  <a:pt x="411956" y="40481"/>
                </a:lnTo>
                <a:lnTo>
                  <a:pt x="421481" y="21431"/>
                </a:lnTo>
                <a:lnTo>
                  <a:pt x="428625" y="9525"/>
                </a:lnTo>
                <a:lnTo>
                  <a:pt x="435769" y="2381"/>
                </a:lnTo>
                <a:lnTo>
                  <a:pt x="450056" y="0"/>
                </a:lnTo>
                <a:lnTo>
                  <a:pt x="459581" y="7144"/>
                </a:lnTo>
                <a:lnTo>
                  <a:pt x="464344" y="26194"/>
                </a:lnTo>
                <a:lnTo>
                  <a:pt x="464344" y="61913"/>
                </a:lnTo>
                <a:lnTo>
                  <a:pt x="447675" y="145256"/>
                </a:lnTo>
                <a:lnTo>
                  <a:pt x="407194" y="326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4C1F3E8-30A8-41E7-8AA0-987063ABF961}"/>
              </a:ext>
            </a:extLst>
          </p:cNvPr>
          <p:cNvSpPr/>
          <p:nvPr/>
        </p:nvSpPr>
        <p:spPr>
          <a:xfrm>
            <a:off x="5705475" y="4171951"/>
            <a:ext cx="1905000" cy="1585913"/>
          </a:xfrm>
          <a:custGeom>
            <a:avLst/>
            <a:gdLst>
              <a:gd name="connsiteX0" fmla="*/ 1064419 w 1905000"/>
              <a:gd name="connsiteY0" fmla="*/ 1033463 h 1585913"/>
              <a:gd name="connsiteX1" fmla="*/ 795338 w 1905000"/>
              <a:gd name="connsiteY1" fmla="*/ 1214438 h 1585913"/>
              <a:gd name="connsiteX2" fmla="*/ 552450 w 1905000"/>
              <a:gd name="connsiteY2" fmla="*/ 1359694 h 1585913"/>
              <a:gd name="connsiteX3" fmla="*/ 354806 w 1905000"/>
              <a:gd name="connsiteY3" fmla="*/ 1462088 h 1585913"/>
              <a:gd name="connsiteX4" fmla="*/ 150019 w 1905000"/>
              <a:gd name="connsiteY4" fmla="*/ 1550194 h 1585913"/>
              <a:gd name="connsiteX5" fmla="*/ 69056 w 1905000"/>
              <a:gd name="connsiteY5" fmla="*/ 1581150 h 1585913"/>
              <a:gd name="connsiteX6" fmla="*/ 38100 w 1905000"/>
              <a:gd name="connsiteY6" fmla="*/ 1585913 h 1585913"/>
              <a:gd name="connsiteX7" fmla="*/ 14288 w 1905000"/>
              <a:gd name="connsiteY7" fmla="*/ 1585913 h 1585913"/>
              <a:gd name="connsiteX8" fmla="*/ 4763 w 1905000"/>
              <a:gd name="connsiteY8" fmla="*/ 1581150 h 1585913"/>
              <a:gd name="connsiteX9" fmla="*/ 0 w 1905000"/>
              <a:gd name="connsiteY9" fmla="*/ 1571625 h 1585913"/>
              <a:gd name="connsiteX10" fmla="*/ 4763 w 1905000"/>
              <a:gd name="connsiteY10" fmla="*/ 1552575 h 1585913"/>
              <a:gd name="connsiteX11" fmla="*/ 28575 w 1905000"/>
              <a:gd name="connsiteY11" fmla="*/ 1528763 h 1585913"/>
              <a:gd name="connsiteX12" fmla="*/ 188119 w 1905000"/>
              <a:gd name="connsiteY12" fmla="*/ 1433513 h 1585913"/>
              <a:gd name="connsiteX13" fmla="*/ 385763 w 1905000"/>
              <a:gd name="connsiteY13" fmla="*/ 1307306 h 1585913"/>
              <a:gd name="connsiteX14" fmla="*/ 621506 w 1905000"/>
              <a:gd name="connsiteY14" fmla="*/ 1143000 h 1585913"/>
              <a:gd name="connsiteX15" fmla="*/ 821531 w 1905000"/>
              <a:gd name="connsiteY15" fmla="*/ 990600 h 1585913"/>
              <a:gd name="connsiteX16" fmla="*/ 1073944 w 1905000"/>
              <a:gd name="connsiteY16" fmla="*/ 781050 h 1585913"/>
              <a:gd name="connsiteX17" fmla="*/ 1193006 w 1905000"/>
              <a:gd name="connsiteY17" fmla="*/ 683419 h 1585913"/>
              <a:gd name="connsiteX18" fmla="*/ 1381125 w 1905000"/>
              <a:gd name="connsiteY18" fmla="*/ 469106 h 1585913"/>
              <a:gd name="connsiteX19" fmla="*/ 1502569 w 1905000"/>
              <a:gd name="connsiteY19" fmla="*/ 335756 h 1585913"/>
              <a:gd name="connsiteX20" fmla="*/ 1543050 w 1905000"/>
              <a:gd name="connsiteY20" fmla="*/ 285750 h 1585913"/>
              <a:gd name="connsiteX21" fmla="*/ 1550194 w 1905000"/>
              <a:gd name="connsiteY21" fmla="*/ 266700 h 1585913"/>
              <a:gd name="connsiteX22" fmla="*/ 1552575 w 1905000"/>
              <a:gd name="connsiteY22" fmla="*/ 235744 h 1585913"/>
              <a:gd name="connsiteX23" fmla="*/ 1538288 w 1905000"/>
              <a:gd name="connsiteY23" fmla="*/ 195263 h 1585913"/>
              <a:gd name="connsiteX24" fmla="*/ 1500188 w 1905000"/>
              <a:gd name="connsiteY24" fmla="*/ 126206 h 1585913"/>
              <a:gd name="connsiteX25" fmla="*/ 1464469 w 1905000"/>
              <a:gd name="connsiteY25" fmla="*/ 80963 h 1585913"/>
              <a:gd name="connsiteX26" fmla="*/ 1447800 w 1905000"/>
              <a:gd name="connsiteY26" fmla="*/ 54769 h 1585913"/>
              <a:gd name="connsiteX27" fmla="*/ 1440656 w 1905000"/>
              <a:gd name="connsiteY27" fmla="*/ 33338 h 1585913"/>
              <a:gd name="connsiteX28" fmla="*/ 1440656 w 1905000"/>
              <a:gd name="connsiteY28" fmla="*/ 14288 h 1585913"/>
              <a:gd name="connsiteX29" fmla="*/ 1447800 w 1905000"/>
              <a:gd name="connsiteY29" fmla="*/ 4763 h 1585913"/>
              <a:gd name="connsiteX30" fmla="*/ 1459706 w 1905000"/>
              <a:gd name="connsiteY30" fmla="*/ 0 h 1585913"/>
              <a:gd name="connsiteX31" fmla="*/ 1483519 w 1905000"/>
              <a:gd name="connsiteY31" fmla="*/ 7144 h 1585913"/>
              <a:gd name="connsiteX32" fmla="*/ 1559719 w 1905000"/>
              <a:gd name="connsiteY32" fmla="*/ 40481 h 1585913"/>
              <a:gd name="connsiteX33" fmla="*/ 1674019 w 1905000"/>
              <a:gd name="connsiteY33" fmla="*/ 104775 h 1585913"/>
              <a:gd name="connsiteX34" fmla="*/ 1776413 w 1905000"/>
              <a:gd name="connsiteY34" fmla="*/ 164306 h 1585913"/>
              <a:gd name="connsiteX35" fmla="*/ 1831181 w 1905000"/>
              <a:gd name="connsiteY35" fmla="*/ 204788 h 1585913"/>
              <a:gd name="connsiteX36" fmla="*/ 1866900 w 1905000"/>
              <a:gd name="connsiteY36" fmla="*/ 238125 h 1585913"/>
              <a:gd name="connsiteX37" fmla="*/ 1893094 w 1905000"/>
              <a:gd name="connsiteY37" fmla="*/ 271463 h 1585913"/>
              <a:gd name="connsiteX38" fmla="*/ 1900238 w 1905000"/>
              <a:gd name="connsiteY38" fmla="*/ 285750 h 1585913"/>
              <a:gd name="connsiteX39" fmla="*/ 1905000 w 1905000"/>
              <a:gd name="connsiteY39" fmla="*/ 307181 h 1585913"/>
              <a:gd name="connsiteX40" fmla="*/ 1900238 w 1905000"/>
              <a:gd name="connsiteY40" fmla="*/ 323850 h 1585913"/>
              <a:gd name="connsiteX41" fmla="*/ 1881188 w 1905000"/>
              <a:gd name="connsiteY41" fmla="*/ 359569 h 1585913"/>
              <a:gd name="connsiteX42" fmla="*/ 1845469 w 1905000"/>
              <a:gd name="connsiteY42" fmla="*/ 390525 h 1585913"/>
              <a:gd name="connsiteX43" fmla="*/ 1759744 w 1905000"/>
              <a:gd name="connsiteY43" fmla="*/ 442913 h 1585913"/>
              <a:gd name="connsiteX44" fmla="*/ 1552575 w 1905000"/>
              <a:gd name="connsiteY44" fmla="*/ 635794 h 1585913"/>
              <a:gd name="connsiteX45" fmla="*/ 1297781 w 1905000"/>
              <a:gd name="connsiteY45" fmla="*/ 857250 h 1585913"/>
              <a:gd name="connsiteX46" fmla="*/ 1064419 w 1905000"/>
              <a:gd name="connsiteY46" fmla="*/ 1033463 h 1585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905000" h="1585913">
                <a:moveTo>
                  <a:pt x="1064419" y="1033463"/>
                </a:moveTo>
                <a:lnTo>
                  <a:pt x="795338" y="1214438"/>
                </a:lnTo>
                <a:lnTo>
                  <a:pt x="552450" y="1359694"/>
                </a:lnTo>
                <a:lnTo>
                  <a:pt x="354806" y="1462088"/>
                </a:lnTo>
                <a:lnTo>
                  <a:pt x="150019" y="1550194"/>
                </a:lnTo>
                <a:lnTo>
                  <a:pt x="69056" y="1581150"/>
                </a:lnTo>
                <a:lnTo>
                  <a:pt x="38100" y="1585913"/>
                </a:lnTo>
                <a:lnTo>
                  <a:pt x="14288" y="1585913"/>
                </a:lnTo>
                <a:lnTo>
                  <a:pt x="4763" y="1581150"/>
                </a:lnTo>
                <a:lnTo>
                  <a:pt x="0" y="1571625"/>
                </a:lnTo>
                <a:lnTo>
                  <a:pt x="4763" y="1552575"/>
                </a:lnTo>
                <a:lnTo>
                  <a:pt x="28575" y="1528763"/>
                </a:lnTo>
                <a:lnTo>
                  <a:pt x="188119" y="1433513"/>
                </a:lnTo>
                <a:lnTo>
                  <a:pt x="385763" y="1307306"/>
                </a:lnTo>
                <a:lnTo>
                  <a:pt x="621506" y="1143000"/>
                </a:lnTo>
                <a:lnTo>
                  <a:pt x="821531" y="990600"/>
                </a:lnTo>
                <a:lnTo>
                  <a:pt x="1073944" y="781050"/>
                </a:lnTo>
                <a:lnTo>
                  <a:pt x="1193006" y="683419"/>
                </a:lnTo>
                <a:lnTo>
                  <a:pt x="1381125" y="469106"/>
                </a:lnTo>
                <a:lnTo>
                  <a:pt x="1502569" y="335756"/>
                </a:lnTo>
                <a:lnTo>
                  <a:pt x="1543050" y="285750"/>
                </a:lnTo>
                <a:lnTo>
                  <a:pt x="1550194" y="266700"/>
                </a:lnTo>
                <a:lnTo>
                  <a:pt x="1552575" y="235744"/>
                </a:lnTo>
                <a:lnTo>
                  <a:pt x="1538288" y="195263"/>
                </a:lnTo>
                <a:lnTo>
                  <a:pt x="1500188" y="126206"/>
                </a:lnTo>
                <a:lnTo>
                  <a:pt x="1464469" y="80963"/>
                </a:lnTo>
                <a:lnTo>
                  <a:pt x="1447800" y="54769"/>
                </a:lnTo>
                <a:lnTo>
                  <a:pt x="1440656" y="33338"/>
                </a:lnTo>
                <a:lnTo>
                  <a:pt x="1440656" y="14288"/>
                </a:lnTo>
                <a:lnTo>
                  <a:pt x="1447800" y="4763"/>
                </a:lnTo>
                <a:lnTo>
                  <a:pt x="1459706" y="0"/>
                </a:lnTo>
                <a:lnTo>
                  <a:pt x="1483519" y="7144"/>
                </a:lnTo>
                <a:lnTo>
                  <a:pt x="1559719" y="40481"/>
                </a:lnTo>
                <a:lnTo>
                  <a:pt x="1674019" y="104775"/>
                </a:lnTo>
                <a:lnTo>
                  <a:pt x="1776413" y="164306"/>
                </a:lnTo>
                <a:lnTo>
                  <a:pt x="1831181" y="204788"/>
                </a:lnTo>
                <a:lnTo>
                  <a:pt x="1866900" y="238125"/>
                </a:lnTo>
                <a:lnTo>
                  <a:pt x="1893094" y="271463"/>
                </a:lnTo>
                <a:lnTo>
                  <a:pt x="1900238" y="285750"/>
                </a:lnTo>
                <a:lnTo>
                  <a:pt x="1905000" y="307181"/>
                </a:lnTo>
                <a:lnTo>
                  <a:pt x="1900238" y="323850"/>
                </a:lnTo>
                <a:lnTo>
                  <a:pt x="1881188" y="359569"/>
                </a:lnTo>
                <a:lnTo>
                  <a:pt x="1845469" y="390525"/>
                </a:lnTo>
                <a:lnTo>
                  <a:pt x="1759744" y="442913"/>
                </a:lnTo>
                <a:lnTo>
                  <a:pt x="1552575" y="635794"/>
                </a:lnTo>
                <a:lnTo>
                  <a:pt x="1297781" y="857250"/>
                </a:lnTo>
                <a:lnTo>
                  <a:pt x="1064419" y="1033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72FD7B7-9DDB-48DC-9180-FD69F7A569F8}"/>
              </a:ext>
            </a:extLst>
          </p:cNvPr>
          <p:cNvSpPr/>
          <p:nvPr/>
        </p:nvSpPr>
        <p:spPr>
          <a:xfrm>
            <a:off x="6765925" y="3303588"/>
            <a:ext cx="615950" cy="506412"/>
          </a:xfrm>
          <a:custGeom>
            <a:avLst/>
            <a:gdLst>
              <a:gd name="connsiteX0" fmla="*/ 395288 w 616744"/>
              <a:gd name="connsiteY0" fmla="*/ 414337 h 507206"/>
              <a:gd name="connsiteX1" fmla="*/ 178594 w 616744"/>
              <a:gd name="connsiteY1" fmla="*/ 214312 h 507206"/>
              <a:gd name="connsiteX2" fmla="*/ 26194 w 616744"/>
              <a:gd name="connsiteY2" fmla="*/ 76200 h 507206"/>
              <a:gd name="connsiteX3" fmla="*/ 9525 w 616744"/>
              <a:gd name="connsiteY3" fmla="*/ 59531 h 507206"/>
              <a:gd name="connsiteX4" fmla="*/ 0 w 616744"/>
              <a:gd name="connsiteY4" fmla="*/ 30956 h 507206"/>
              <a:gd name="connsiteX5" fmla="*/ 0 w 616744"/>
              <a:gd name="connsiteY5" fmla="*/ 11906 h 507206"/>
              <a:gd name="connsiteX6" fmla="*/ 7144 w 616744"/>
              <a:gd name="connsiteY6" fmla="*/ 2381 h 507206"/>
              <a:gd name="connsiteX7" fmla="*/ 23813 w 616744"/>
              <a:gd name="connsiteY7" fmla="*/ 0 h 507206"/>
              <a:gd name="connsiteX8" fmla="*/ 64294 w 616744"/>
              <a:gd name="connsiteY8" fmla="*/ 14287 h 507206"/>
              <a:gd name="connsiteX9" fmla="*/ 273844 w 616744"/>
              <a:gd name="connsiteY9" fmla="*/ 90487 h 507206"/>
              <a:gd name="connsiteX10" fmla="*/ 471488 w 616744"/>
              <a:gd name="connsiteY10" fmla="*/ 169069 h 507206"/>
              <a:gd name="connsiteX11" fmla="*/ 533400 w 616744"/>
              <a:gd name="connsiteY11" fmla="*/ 195262 h 507206"/>
              <a:gd name="connsiteX12" fmla="*/ 557213 w 616744"/>
              <a:gd name="connsiteY12" fmla="*/ 211931 h 507206"/>
              <a:gd name="connsiteX13" fmla="*/ 573882 w 616744"/>
              <a:gd name="connsiteY13" fmla="*/ 235744 h 507206"/>
              <a:gd name="connsiteX14" fmla="*/ 592932 w 616744"/>
              <a:gd name="connsiteY14" fmla="*/ 266700 h 507206"/>
              <a:gd name="connsiteX15" fmla="*/ 607219 w 616744"/>
              <a:gd name="connsiteY15" fmla="*/ 302419 h 507206"/>
              <a:gd name="connsiteX16" fmla="*/ 614363 w 616744"/>
              <a:gd name="connsiteY16" fmla="*/ 338137 h 507206"/>
              <a:gd name="connsiteX17" fmla="*/ 616744 w 616744"/>
              <a:gd name="connsiteY17" fmla="*/ 369094 h 507206"/>
              <a:gd name="connsiteX18" fmla="*/ 616744 w 616744"/>
              <a:gd name="connsiteY18" fmla="*/ 414337 h 507206"/>
              <a:gd name="connsiteX19" fmla="*/ 611982 w 616744"/>
              <a:gd name="connsiteY19" fmla="*/ 454819 h 507206"/>
              <a:gd name="connsiteX20" fmla="*/ 602457 w 616744"/>
              <a:gd name="connsiteY20" fmla="*/ 481012 h 507206"/>
              <a:gd name="connsiteX21" fmla="*/ 583407 w 616744"/>
              <a:gd name="connsiteY21" fmla="*/ 500062 h 507206"/>
              <a:gd name="connsiteX22" fmla="*/ 564357 w 616744"/>
              <a:gd name="connsiteY22" fmla="*/ 507206 h 507206"/>
              <a:gd name="connsiteX23" fmla="*/ 526257 w 616744"/>
              <a:gd name="connsiteY23" fmla="*/ 507206 h 507206"/>
              <a:gd name="connsiteX24" fmla="*/ 483394 w 616744"/>
              <a:gd name="connsiteY24" fmla="*/ 495300 h 507206"/>
              <a:gd name="connsiteX25" fmla="*/ 450057 w 616744"/>
              <a:gd name="connsiteY25" fmla="*/ 471487 h 507206"/>
              <a:gd name="connsiteX26" fmla="*/ 395288 w 616744"/>
              <a:gd name="connsiteY26" fmla="*/ 414337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16744" h="507206">
                <a:moveTo>
                  <a:pt x="395288" y="414337"/>
                </a:moveTo>
                <a:lnTo>
                  <a:pt x="178594" y="214312"/>
                </a:lnTo>
                <a:lnTo>
                  <a:pt x="26194" y="76200"/>
                </a:lnTo>
                <a:lnTo>
                  <a:pt x="9525" y="59531"/>
                </a:lnTo>
                <a:lnTo>
                  <a:pt x="0" y="30956"/>
                </a:lnTo>
                <a:lnTo>
                  <a:pt x="0" y="11906"/>
                </a:lnTo>
                <a:lnTo>
                  <a:pt x="7144" y="2381"/>
                </a:lnTo>
                <a:lnTo>
                  <a:pt x="23813" y="0"/>
                </a:lnTo>
                <a:lnTo>
                  <a:pt x="64294" y="14287"/>
                </a:lnTo>
                <a:lnTo>
                  <a:pt x="273844" y="90487"/>
                </a:lnTo>
                <a:lnTo>
                  <a:pt x="471488" y="169069"/>
                </a:lnTo>
                <a:lnTo>
                  <a:pt x="533400" y="195262"/>
                </a:lnTo>
                <a:lnTo>
                  <a:pt x="557213" y="211931"/>
                </a:lnTo>
                <a:lnTo>
                  <a:pt x="573882" y="235744"/>
                </a:lnTo>
                <a:lnTo>
                  <a:pt x="592932" y="266700"/>
                </a:lnTo>
                <a:lnTo>
                  <a:pt x="607219" y="302419"/>
                </a:lnTo>
                <a:lnTo>
                  <a:pt x="614363" y="338137"/>
                </a:lnTo>
                <a:lnTo>
                  <a:pt x="616744" y="369094"/>
                </a:lnTo>
                <a:lnTo>
                  <a:pt x="616744" y="414337"/>
                </a:lnTo>
                <a:lnTo>
                  <a:pt x="611982" y="454819"/>
                </a:lnTo>
                <a:lnTo>
                  <a:pt x="602457" y="481012"/>
                </a:lnTo>
                <a:lnTo>
                  <a:pt x="583407" y="500062"/>
                </a:lnTo>
                <a:lnTo>
                  <a:pt x="564357" y="507206"/>
                </a:lnTo>
                <a:lnTo>
                  <a:pt x="526257" y="507206"/>
                </a:lnTo>
                <a:lnTo>
                  <a:pt x="483394" y="495300"/>
                </a:lnTo>
                <a:lnTo>
                  <a:pt x="450057" y="471487"/>
                </a:lnTo>
                <a:lnTo>
                  <a:pt x="395288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7F30BC6-5DD2-46E0-A51A-23374AA3B13B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</p:grpSpPr>
        <p:sp>
          <p:nvSpPr>
            <p:cNvPr id="18" name="フリーフォーム 6">
              <a:extLst>
                <a:ext uri="{FF2B5EF4-FFF2-40B4-BE49-F238E27FC236}">
                  <a16:creationId xmlns:a16="http://schemas.microsoft.com/office/drawing/2014/main" id="{74B8A134-109B-4F7A-9BAF-34B25114887F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2535583E-2C53-4B2D-B183-613BDAABC4A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F6326E96-36D3-4930-AFB9-91F0365E6111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D09711E4-DE32-4F4B-842E-A85CF0C54E7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C52BF53B-36BB-4154-A2D6-8DE9D1D5C6D6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">
              <a:extLst>
                <a:ext uri="{FF2B5EF4-FFF2-40B4-BE49-F238E27FC236}">
                  <a16:creationId xmlns:a16="http://schemas.microsoft.com/office/drawing/2014/main" id="{9545614C-A0BB-4C6E-A837-28E3DF65E0CC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F8EBB5B3-BC43-4C99-9637-29FAE4DCE1B6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3">
              <a:extLst>
                <a:ext uri="{FF2B5EF4-FFF2-40B4-BE49-F238E27FC236}">
                  <a16:creationId xmlns:a16="http://schemas.microsoft.com/office/drawing/2014/main" id="{31F6C00B-AA57-47A7-B386-894E9891A64D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6">
              <a:extLst>
                <a:ext uri="{FF2B5EF4-FFF2-40B4-BE49-F238E27FC236}">
                  <a16:creationId xmlns:a16="http://schemas.microsoft.com/office/drawing/2014/main" id="{B801B2FE-27FE-4AB9-83EC-B5A5794BCA50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997C4E7E-C1D3-4CEA-A316-F2DE8098D8AD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4">
              <a:extLst>
                <a:ext uri="{FF2B5EF4-FFF2-40B4-BE49-F238E27FC236}">
                  <a16:creationId xmlns:a16="http://schemas.microsoft.com/office/drawing/2014/main" id="{BA0146CD-912F-42A2-A57B-1684408A6B7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7">
              <a:extLst>
                <a:ext uri="{FF2B5EF4-FFF2-40B4-BE49-F238E27FC236}">
                  <a16:creationId xmlns:a16="http://schemas.microsoft.com/office/drawing/2014/main" id="{8215A3FD-E997-47BC-94E8-5B59A903B709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1">
              <a:extLst>
                <a:ext uri="{FF2B5EF4-FFF2-40B4-BE49-F238E27FC236}">
                  <a16:creationId xmlns:a16="http://schemas.microsoft.com/office/drawing/2014/main" id="{1712BA1F-995B-4022-839F-8B1B4A4D3CF8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6FCE8222-7919-4475-9DC7-B24A51CBFDB2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98C43F00-695F-43F5-A1BA-6EA03D36F4FE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E99A448-3682-4F2E-9DE9-4A0F3E0F0114}"/>
              </a:ext>
            </a:extLst>
          </p:cNvPr>
          <p:cNvGrpSpPr/>
          <p:nvPr/>
        </p:nvGrpSpPr>
        <p:grpSpPr>
          <a:xfrm>
            <a:off x="3910240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41" name="フリーフォーム 6">
              <a:extLst>
                <a:ext uri="{FF2B5EF4-FFF2-40B4-BE49-F238E27FC236}">
                  <a16:creationId xmlns:a16="http://schemas.microsoft.com/office/drawing/2014/main" id="{A5D29932-BAC4-4338-84CC-DB019B06E8CD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">
              <a:extLst>
                <a:ext uri="{FF2B5EF4-FFF2-40B4-BE49-F238E27FC236}">
                  <a16:creationId xmlns:a16="http://schemas.microsoft.com/office/drawing/2014/main" id="{A5D3AC0B-779A-4E83-8BAB-F391AD393B64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">
              <a:extLst>
                <a:ext uri="{FF2B5EF4-FFF2-40B4-BE49-F238E27FC236}">
                  <a16:creationId xmlns:a16="http://schemas.microsoft.com/office/drawing/2014/main" id="{C705A1CE-F6B2-4E42-8A0C-B4FD50021E6C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9">
              <a:extLst>
                <a:ext uri="{FF2B5EF4-FFF2-40B4-BE49-F238E27FC236}">
                  <a16:creationId xmlns:a16="http://schemas.microsoft.com/office/drawing/2014/main" id="{DB520B0F-401D-4898-A0AB-752D22F09276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">
              <a:extLst>
                <a:ext uri="{FF2B5EF4-FFF2-40B4-BE49-F238E27FC236}">
                  <a16:creationId xmlns:a16="http://schemas.microsoft.com/office/drawing/2014/main" id="{E51B1F24-99B9-4925-879A-1A33DB61554A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80A09039-E231-40DC-81A9-194909C45CE1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8">
              <a:extLst>
                <a:ext uri="{FF2B5EF4-FFF2-40B4-BE49-F238E27FC236}">
                  <a16:creationId xmlns:a16="http://schemas.microsoft.com/office/drawing/2014/main" id="{73F669E5-6392-49AE-B261-69504F57E38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3">
              <a:extLst>
                <a:ext uri="{FF2B5EF4-FFF2-40B4-BE49-F238E27FC236}">
                  <a16:creationId xmlns:a16="http://schemas.microsoft.com/office/drawing/2014/main" id="{1F33AD83-D47A-4C0B-8CA3-39CC92DF64C6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6">
              <a:extLst>
                <a:ext uri="{FF2B5EF4-FFF2-40B4-BE49-F238E27FC236}">
                  <a16:creationId xmlns:a16="http://schemas.microsoft.com/office/drawing/2014/main" id="{31E7FC5D-3B16-4C78-889C-82ACDCB1F2B8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9">
              <a:extLst>
                <a:ext uri="{FF2B5EF4-FFF2-40B4-BE49-F238E27FC236}">
                  <a16:creationId xmlns:a16="http://schemas.microsoft.com/office/drawing/2014/main" id="{F79A6715-FD89-406F-A33B-77E2BA599BE9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4">
              <a:extLst>
                <a:ext uri="{FF2B5EF4-FFF2-40B4-BE49-F238E27FC236}">
                  <a16:creationId xmlns:a16="http://schemas.microsoft.com/office/drawing/2014/main" id="{5754A680-805D-419B-819C-DF04A9CCD814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7">
              <a:extLst>
                <a:ext uri="{FF2B5EF4-FFF2-40B4-BE49-F238E27FC236}">
                  <a16:creationId xmlns:a16="http://schemas.microsoft.com/office/drawing/2014/main" id="{C88AD97C-0A6F-438D-828E-B50D0325A800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1">
              <a:extLst>
                <a:ext uri="{FF2B5EF4-FFF2-40B4-BE49-F238E27FC236}">
                  <a16:creationId xmlns:a16="http://schemas.microsoft.com/office/drawing/2014/main" id="{2B5FF4EF-EB16-47BB-8C95-6CA442F0779E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3">
              <a:extLst>
                <a:ext uri="{FF2B5EF4-FFF2-40B4-BE49-F238E27FC236}">
                  <a16:creationId xmlns:a16="http://schemas.microsoft.com/office/drawing/2014/main" id="{4CE3969B-192B-467F-8946-516A948D12D4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1">
              <a:extLst>
                <a:ext uri="{FF2B5EF4-FFF2-40B4-BE49-F238E27FC236}">
                  <a16:creationId xmlns:a16="http://schemas.microsoft.com/office/drawing/2014/main" id="{04F8BDF9-6ACD-4078-A986-BAC95FBD6AD2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1198951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F2EAC93A-A58F-4604-93A5-A2AAC614553A}"/>
              </a:ext>
            </a:extLst>
          </p:cNvPr>
          <p:cNvGrpSpPr/>
          <p:nvPr/>
        </p:nvGrpSpPr>
        <p:grpSpPr>
          <a:xfrm>
            <a:off x="3906841" y="1253115"/>
            <a:ext cx="4349747" cy="4904799"/>
            <a:chOff x="3906841" y="1253115"/>
            <a:chExt cx="4349747" cy="490479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0C9726-673B-4B3A-AE30-C74E3C0F9EEB}"/>
                </a:ext>
              </a:extLst>
            </p:cNvPr>
            <p:cNvSpPr/>
            <p:nvPr/>
          </p:nvSpPr>
          <p:spPr>
            <a:xfrm>
              <a:off x="4939771" y="1409701"/>
              <a:ext cx="746656" cy="694805"/>
            </a:xfrm>
            <a:custGeom>
              <a:avLst/>
              <a:gdLst>
                <a:gd name="connsiteX0" fmla="*/ 390525 w 685800"/>
                <a:gd name="connsiteY0" fmla="*/ 481013 h 638175"/>
                <a:gd name="connsiteX1" fmla="*/ 223838 w 685800"/>
                <a:gd name="connsiteY1" fmla="*/ 304800 h 638175"/>
                <a:gd name="connsiteX2" fmla="*/ 95250 w 685800"/>
                <a:gd name="connsiteY2" fmla="*/ 154781 h 638175"/>
                <a:gd name="connsiteX3" fmla="*/ 16669 w 685800"/>
                <a:gd name="connsiteY3" fmla="*/ 61913 h 638175"/>
                <a:gd name="connsiteX4" fmla="*/ 2381 w 685800"/>
                <a:gd name="connsiteY4" fmla="*/ 40481 h 638175"/>
                <a:gd name="connsiteX5" fmla="*/ 0 w 685800"/>
                <a:gd name="connsiteY5" fmla="*/ 26194 h 638175"/>
                <a:gd name="connsiteX6" fmla="*/ 2381 w 685800"/>
                <a:gd name="connsiteY6" fmla="*/ 11906 h 638175"/>
                <a:gd name="connsiteX7" fmla="*/ 14288 w 685800"/>
                <a:gd name="connsiteY7" fmla="*/ 2381 h 638175"/>
                <a:gd name="connsiteX8" fmla="*/ 33338 w 685800"/>
                <a:gd name="connsiteY8" fmla="*/ 0 h 638175"/>
                <a:gd name="connsiteX9" fmla="*/ 73819 w 685800"/>
                <a:gd name="connsiteY9" fmla="*/ 9525 h 638175"/>
                <a:gd name="connsiteX10" fmla="*/ 176213 w 685800"/>
                <a:gd name="connsiteY10" fmla="*/ 52388 h 638175"/>
                <a:gd name="connsiteX11" fmla="*/ 295275 w 685800"/>
                <a:gd name="connsiteY11" fmla="*/ 107156 h 638175"/>
                <a:gd name="connsiteX12" fmla="*/ 411956 w 685800"/>
                <a:gd name="connsiteY12" fmla="*/ 166688 h 638175"/>
                <a:gd name="connsiteX13" fmla="*/ 581025 w 685800"/>
                <a:gd name="connsiteY13" fmla="*/ 254794 h 638175"/>
                <a:gd name="connsiteX14" fmla="*/ 602456 w 685800"/>
                <a:gd name="connsiteY14" fmla="*/ 285750 h 638175"/>
                <a:gd name="connsiteX15" fmla="*/ 635794 w 685800"/>
                <a:gd name="connsiteY15" fmla="*/ 350044 h 638175"/>
                <a:gd name="connsiteX16" fmla="*/ 652463 w 685800"/>
                <a:gd name="connsiteY16" fmla="*/ 397669 h 638175"/>
                <a:gd name="connsiteX17" fmla="*/ 671513 w 685800"/>
                <a:gd name="connsiteY17" fmla="*/ 450056 h 638175"/>
                <a:gd name="connsiteX18" fmla="*/ 685800 w 685800"/>
                <a:gd name="connsiteY18" fmla="*/ 540544 h 638175"/>
                <a:gd name="connsiteX19" fmla="*/ 681038 w 685800"/>
                <a:gd name="connsiteY19" fmla="*/ 564356 h 638175"/>
                <a:gd name="connsiteX20" fmla="*/ 669131 w 685800"/>
                <a:gd name="connsiteY20" fmla="*/ 590550 h 638175"/>
                <a:gd name="connsiteX21" fmla="*/ 640556 w 685800"/>
                <a:gd name="connsiteY21" fmla="*/ 621506 h 638175"/>
                <a:gd name="connsiteX22" fmla="*/ 619125 w 685800"/>
                <a:gd name="connsiteY22" fmla="*/ 635794 h 638175"/>
                <a:gd name="connsiteX23" fmla="*/ 597694 w 685800"/>
                <a:gd name="connsiteY23" fmla="*/ 638175 h 638175"/>
                <a:gd name="connsiteX24" fmla="*/ 564356 w 685800"/>
                <a:gd name="connsiteY24" fmla="*/ 633413 h 638175"/>
                <a:gd name="connsiteX25" fmla="*/ 528638 w 685800"/>
                <a:gd name="connsiteY25" fmla="*/ 614363 h 638175"/>
                <a:gd name="connsiteX26" fmla="*/ 390525 w 685800"/>
                <a:gd name="connsiteY26" fmla="*/ 481013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85800" h="638175">
                  <a:moveTo>
                    <a:pt x="390525" y="481013"/>
                  </a:moveTo>
                  <a:lnTo>
                    <a:pt x="223838" y="304800"/>
                  </a:lnTo>
                  <a:lnTo>
                    <a:pt x="95250" y="154781"/>
                  </a:lnTo>
                  <a:lnTo>
                    <a:pt x="16669" y="61913"/>
                  </a:lnTo>
                  <a:lnTo>
                    <a:pt x="2381" y="40481"/>
                  </a:lnTo>
                  <a:lnTo>
                    <a:pt x="0" y="26194"/>
                  </a:lnTo>
                  <a:lnTo>
                    <a:pt x="2381" y="11906"/>
                  </a:lnTo>
                  <a:lnTo>
                    <a:pt x="14288" y="2381"/>
                  </a:lnTo>
                  <a:lnTo>
                    <a:pt x="33338" y="0"/>
                  </a:lnTo>
                  <a:lnTo>
                    <a:pt x="73819" y="9525"/>
                  </a:lnTo>
                  <a:lnTo>
                    <a:pt x="176213" y="52388"/>
                  </a:lnTo>
                  <a:lnTo>
                    <a:pt x="295275" y="107156"/>
                  </a:lnTo>
                  <a:lnTo>
                    <a:pt x="411956" y="166688"/>
                  </a:lnTo>
                  <a:lnTo>
                    <a:pt x="581025" y="254794"/>
                  </a:lnTo>
                  <a:lnTo>
                    <a:pt x="602456" y="285750"/>
                  </a:lnTo>
                  <a:lnTo>
                    <a:pt x="635794" y="350044"/>
                  </a:lnTo>
                  <a:lnTo>
                    <a:pt x="652463" y="397669"/>
                  </a:lnTo>
                  <a:lnTo>
                    <a:pt x="671513" y="450056"/>
                  </a:lnTo>
                  <a:lnTo>
                    <a:pt x="685800" y="540544"/>
                  </a:lnTo>
                  <a:lnTo>
                    <a:pt x="681038" y="564356"/>
                  </a:lnTo>
                  <a:lnTo>
                    <a:pt x="669131" y="590550"/>
                  </a:lnTo>
                  <a:lnTo>
                    <a:pt x="640556" y="621506"/>
                  </a:lnTo>
                  <a:lnTo>
                    <a:pt x="619125" y="635794"/>
                  </a:lnTo>
                  <a:lnTo>
                    <a:pt x="597694" y="638175"/>
                  </a:lnTo>
                  <a:lnTo>
                    <a:pt x="564356" y="633413"/>
                  </a:lnTo>
                  <a:lnTo>
                    <a:pt x="528638" y="614363"/>
                  </a:lnTo>
                  <a:lnTo>
                    <a:pt x="390525" y="4810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78D9F97A-185A-4D02-B2E0-E1EB99520FF8}"/>
                </a:ext>
              </a:extLst>
            </p:cNvPr>
            <p:cNvSpPr/>
            <p:nvPr/>
          </p:nvSpPr>
          <p:spPr>
            <a:xfrm>
              <a:off x="6096001" y="1253115"/>
              <a:ext cx="898752" cy="940233"/>
            </a:xfrm>
            <a:custGeom>
              <a:avLst/>
              <a:gdLst>
                <a:gd name="connsiteX0" fmla="*/ 507206 w 826294"/>
                <a:gd name="connsiteY0" fmla="*/ 504825 h 864393"/>
                <a:gd name="connsiteX1" fmla="*/ 352425 w 826294"/>
                <a:gd name="connsiteY1" fmla="*/ 645318 h 864393"/>
                <a:gd name="connsiteX2" fmla="*/ 119062 w 826294"/>
                <a:gd name="connsiteY2" fmla="*/ 842962 h 864393"/>
                <a:gd name="connsiteX3" fmla="*/ 0 w 826294"/>
                <a:gd name="connsiteY3" fmla="*/ 864393 h 864393"/>
                <a:gd name="connsiteX4" fmla="*/ 71437 w 826294"/>
                <a:gd name="connsiteY4" fmla="*/ 754856 h 864393"/>
                <a:gd name="connsiteX5" fmla="*/ 209550 w 826294"/>
                <a:gd name="connsiteY5" fmla="*/ 552450 h 864393"/>
                <a:gd name="connsiteX6" fmla="*/ 290512 w 826294"/>
                <a:gd name="connsiteY6" fmla="*/ 431006 h 864393"/>
                <a:gd name="connsiteX7" fmla="*/ 354806 w 826294"/>
                <a:gd name="connsiteY7" fmla="*/ 321468 h 864393"/>
                <a:gd name="connsiteX8" fmla="*/ 390525 w 826294"/>
                <a:gd name="connsiteY8" fmla="*/ 247650 h 864393"/>
                <a:gd name="connsiteX9" fmla="*/ 400050 w 826294"/>
                <a:gd name="connsiteY9" fmla="*/ 211931 h 864393"/>
                <a:gd name="connsiteX10" fmla="*/ 402431 w 826294"/>
                <a:gd name="connsiteY10" fmla="*/ 180975 h 864393"/>
                <a:gd name="connsiteX11" fmla="*/ 392906 w 826294"/>
                <a:gd name="connsiteY11" fmla="*/ 138112 h 864393"/>
                <a:gd name="connsiteX12" fmla="*/ 371475 w 826294"/>
                <a:gd name="connsiteY12" fmla="*/ 95250 h 864393"/>
                <a:gd name="connsiteX13" fmla="*/ 350044 w 826294"/>
                <a:gd name="connsiteY13" fmla="*/ 71437 h 864393"/>
                <a:gd name="connsiteX14" fmla="*/ 321469 w 826294"/>
                <a:gd name="connsiteY14" fmla="*/ 47625 h 864393"/>
                <a:gd name="connsiteX15" fmla="*/ 314325 w 826294"/>
                <a:gd name="connsiteY15" fmla="*/ 35718 h 864393"/>
                <a:gd name="connsiteX16" fmla="*/ 319087 w 826294"/>
                <a:gd name="connsiteY16" fmla="*/ 19050 h 864393"/>
                <a:gd name="connsiteX17" fmla="*/ 350044 w 826294"/>
                <a:gd name="connsiteY17" fmla="*/ 7143 h 864393"/>
                <a:gd name="connsiteX18" fmla="*/ 402431 w 826294"/>
                <a:gd name="connsiteY18" fmla="*/ 0 h 864393"/>
                <a:gd name="connsiteX19" fmla="*/ 442912 w 826294"/>
                <a:gd name="connsiteY19" fmla="*/ 2381 h 864393"/>
                <a:gd name="connsiteX20" fmla="*/ 481012 w 826294"/>
                <a:gd name="connsiteY20" fmla="*/ 4762 h 864393"/>
                <a:gd name="connsiteX21" fmla="*/ 531019 w 826294"/>
                <a:gd name="connsiteY21" fmla="*/ 23812 h 864393"/>
                <a:gd name="connsiteX22" fmla="*/ 633412 w 826294"/>
                <a:gd name="connsiteY22" fmla="*/ 76200 h 864393"/>
                <a:gd name="connsiteX23" fmla="*/ 742950 w 826294"/>
                <a:gd name="connsiteY23" fmla="*/ 126206 h 864393"/>
                <a:gd name="connsiteX24" fmla="*/ 778669 w 826294"/>
                <a:gd name="connsiteY24" fmla="*/ 150018 h 864393"/>
                <a:gd name="connsiteX25" fmla="*/ 800100 w 826294"/>
                <a:gd name="connsiteY25" fmla="*/ 171450 h 864393"/>
                <a:gd name="connsiteX26" fmla="*/ 816769 w 826294"/>
                <a:gd name="connsiteY26" fmla="*/ 197643 h 864393"/>
                <a:gd name="connsiteX27" fmla="*/ 826294 w 826294"/>
                <a:gd name="connsiteY27" fmla="*/ 216693 h 864393"/>
                <a:gd name="connsiteX28" fmla="*/ 826294 w 826294"/>
                <a:gd name="connsiteY28" fmla="*/ 233362 h 864393"/>
                <a:gd name="connsiteX29" fmla="*/ 816769 w 826294"/>
                <a:gd name="connsiteY29" fmla="*/ 266700 h 864393"/>
                <a:gd name="connsiteX30" fmla="*/ 800100 w 826294"/>
                <a:gd name="connsiteY30" fmla="*/ 285750 h 864393"/>
                <a:gd name="connsiteX31" fmla="*/ 754856 w 826294"/>
                <a:gd name="connsiteY31" fmla="*/ 314325 h 864393"/>
                <a:gd name="connsiteX32" fmla="*/ 690562 w 826294"/>
                <a:gd name="connsiteY32" fmla="*/ 345281 h 864393"/>
                <a:gd name="connsiteX33" fmla="*/ 621506 w 826294"/>
                <a:gd name="connsiteY33" fmla="*/ 369093 h 864393"/>
                <a:gd name="connsiteX34" fmla="*/ 507206 w 826294"/>
                <a:gd name="connsiteY34" fmla="*/ 504825 h 8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6294" h="864393">
                  <a:moveTo>
                    <a:pt x="507206" y="504825"/>
                  </a:moveTo>
                  <a:lnTo>
                    <a:pt x="352425" y="645318"/>
                  </a:lnTo>
                  <a:lnTo>
                    <a:pt x="119062" y="842962"/>
                  </a:lnTo>
                  <a:lnTo>
                    <a:pt x="0" y="864393"/>
                  </a:lnTo>
                  <a:lnTo>
                    <a:pt x="71437" y="754856"/>
                  </a:lnTo>
                  <a:lnTo>
                    <a:pt x="209550" y="552450"/>
                  </a:lnTo>
                  <a:lnTo>
                    <a:pt x="290512" y="431006"/>
                  </a:lnTo>
                  <a:lnTo>
                    <a:pt x="354806" y="321468"/>
                  </a:lnTo>
                  <a:lnTo>
                    <a:pt x="390525" y="247650"/>
                  </a:lnTo>
                  <a:lnTo>
                    <a:pt x="400050" y="211931"/>
                  </a:lnTo>
                  <a:lnTo>
                    <a:pt x="402431" y="180975"/>
                  </a:lnTo>
                  <a:lnTo>
                    <a:pt x="392906" y="138112"/>
                  </a:lnTo>
                  <a:lnTo>
                    <a:pt x="371475" y="95250"/>
                  </a:lnTo>
                  <a:lnTo>
                    <a:pt x="350044" y="71437"/>
                  </a:lnTo>
                  <a:lnTo>
                    <a:pt x="321469" y="47625"/>
                  </a:lnTo>
                  <a:lnTo>
                    <a:pt x="314325" y="35718"/>
                  </a:lnTo>
                  <a:lnTo>
                    <a:pt x="319087" y="19050"/>
                  </a:lnTo>
                  <a:lnTo>
                    <a:pt x="350044" y="7143"/>
                  </a:lnTo>
                  <a:lnTo>
                    <a:pt x="402431" y="0"/>
                  </a:lnTo>
                  <a:lnTo>
                    <a:pt x="442912" y="2381"/>
                  </a:lnTo>
                  <a:lnTo>
                    <a:pt x="481012" y="4762"/>
                  </a:lnTo>
                  <a:lnTo>
                    <a:pt x="531019" y="23812"/>
                  </a:lnTo>
                  <a:lnTo>
                    <a:pt x="633412" y="76200"/>
                  </a:lnTo>
                  <a:lnTo>
                    <a:pt x="742950" y="126206"/>
                  </a:lnTo>
                  <a:lnTo>
                    <a:pt x="778669" y="150018"/>
                  </a:lnTo>
                  <a:lnTo>
                    <a:pt x="800100" y="171450"/>
                  </a:lnTo>
                  <a:lnTo>
                    <a:pt x="816769" y="197643"/>
                  </a:lnTo>
                  <a:lnTo>
                    <a:pt x="826294" y="216693"/>
                  </a:lnTo>
                  <a:lnTo>
                    <a:pt x="826294" y="233362"/>
                  </a:lnTo>
                  <a:lnTo>
                    <a:pt x="816769" y="266700"/>
                  </a:lnTo>
                  <a:lnTo>
                    <a:pt x="800100" y="285750"/>
                  </a:lnTo>
                  <a:lnTo>
                    <a:pt x="754856" y="314325"/>
                  </a:lnTo>
                  <a:lnTo>
                    <a:pt x="690562" y="345281"/>
                  </a:lnTo>
                  <a:lnTo>
                    <a:pt x="621506" y="369093"/>
                  </a:lnTo>
                  <a:lnTo>
                    <a:pt x="507206" y="5048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E0DA9EFB-076F-4D39-BCF5-E516D1095FC7}"/>
                </a:ext>
              </a:extLst>
            </p:cNvPr>
            <p:cNvSpPr/>
            <p:nvPr/>
          </p:nvSpPr>
          <p:spPr>
            <a:xfrm>
              <a:off x="4646616" y="1906588"/>
              <a:ext cx="2682875" cy="495300"/>
            </a:xfrm>
            <a:custGeom>
              <a:avLst/>
              <a:gdLst>
                <a:gd name="connsiteX0" fmla="*/ 1838325 w 2683669"/>
                <a:gd name="connsiteY0" fmla="*/ 290513 h 495300"/>
                <a:gd name="connsiteX1" fmla="*/ 1416844 w 2683669"/>
                <a:gd name="connsiteY1" fmla="*/ 316707 h 495300"/>
                <a:gd name="connsiteX2" fmla="*/ 1231106 w 2683669"/>
                <a:gd name="connsiteY2" fmla="*/ 352425 h 495300"/>
                <a:gd name="connsiteX3" fmla="*/ 907256 w 2683669"/>
                <a:gd name="connsiteY3" fmla="*/ 404813 h 495300"/>
                <a:gd name="connsiteX4" fmla="*/ 495300 w 2683669"/>
                <a:gd name="connsiteY4" fmla="*/ 471488 h 495300"/>
                <a:gd name="connsiteX5" fmla="*/ 364331 w 2683669"/>
                <a:gd name="connsiteY5" fmla="*/ 495300 h 495300"/>
                <a:gd name="connsiteX6" fmla="*/ 338137 w 2683669"/>
                <a:gd name="connsiteY6" fmla="*/ 492919 h 495300"/>
                <a:gd name="connsiteX7" fmla="*/ 297656 w 2683669"/>
                <a:gd name="connsiteY7" fmla="*/ 483394 h 495300"/>
                <a:gd name="connsiteX8" fmla="*/ 252412 w 2683669"/>
                <a:gd name="connsiteY8" fmla="*/ 469107 h 495300"/>
                <a:gd name="connsiteX9" fmla="*/ 226219 w 2683669"/>
                <a:gd name="connsiteY9" fmla="*/ 459582 h 495300"/>
                <a:gd name="connsiteX10" fmla="*/ 185737 w 2683669"/>
                <a:gd name="connsiteY10" fmla="*/ 433388 h 495300"/>
                <a:gd name="connsiteX11" fmla="*/ 114300 w 2683669"/>
                <a:gd name="connsiteY11" fmla="*/ 371475 h 495300"/>
                <a:gd name="connsiteX12" fmla="*/ 59531 w 2683669"/>
                <a:gd name="connsiteY12" fmla="*/ 311944 h 495300"/>
                <a:gd name="connsiteX13" fmla="*/ 19050 w 2683669"/>
                <a:gd name="connsiteY13" fmla="*/ 264319 h 495300"/>
                <a:gd name="connsiteX14" fmla="*/ 0 w 2683669"/>
                <a:gd name="connsiteY14" fmla="*/ 230982 h 495300"/>
                <a:gd name="connsiteX15" fmla="*/ 0 w 2683669"/>
                <a:gd name="connsiteY15" fmla="*/ 209550 h 495300"/>
                <a:gd name="connsiteX16" fmla="*/ 4762 w 2683669"/>
                <a:gd name="connsiteY16" fmla="*/ 197644 h 495300"/>
                <a:gd name="connsiteX17" fmla="*/ 26194 w 2683669"/>
                <a:gd name="connsiteY17" fmla="*/ 192882 h 495300"/>
                <a:gd name="connsiteX18" fmla="*/ 57150 w 2683669"/>
                <a:gd name="connsiteY18" fmla="*/ 204788 h 495300"/>
                <a:gd name="connsiteX19" fmla="*/ 126206 w 2683669"/>
                <a:gd name="connsiteY19" fmla="*/ 238125 h 495300"/>
                <a:gd name="connsiteX20" fmla="*/ 192881 w 2683669"/>
                <a:gd name="connsiteY20" fmla="*/ 264319 h 495300"/>
                <a:gd name="connsiteX21" fmla="*/ 271462 w 2683669"/>
                <a:gd name="connsiteY21" fmla="*/ 283369 h 495300"/>
                <a:gd name="connsiteX22" fmla="*/ 345281 w 2683669"/>
                <a:gd name="connsiteY22" fmla="*/ 295275 h 495300"/>
                <a:gd name="connsiteX23" fmla="*/ 400050 w 2683669"/>
                <a:gd name="connsiteY23" fmla="*/ 295275 h 495300"/>
                <a:gd name="connsiteX24" fmla="*/ 719137 w 2683669"/>
                <a:gd name="connsiteY24" fmla="*/ 250032 h 495300"/>
                <a:gd name="connsiteX25" fmla="*/ 1166812 w 2683669"/>
                <a:gd name="connsiteY25" fmla="*/ 190500 h 495300"/>
                <a:gd name="connsiteX26" fmla="*/ 1619250 w 2683669"/>
                <a:gd name="connsiteY26" fmla="*/ 128588 h 495300"/>
                <a:gd name="connsiteX27" fmla="*/ 1704975 w 2683669"/>
                <a:gd name="connsiteY27" fmla="*/ 138113 h 495300"/>
                <a:gd name="connsiteX28" fmla="*/ 2047875 w 2683669"/>
                <a:gd name="connsiteY28" fmla="*/ 90488 h 495300"/>
                <a:gd name="connsiteX29" fmla="*/ 2097881 w 2683669"/>
                <a:gd name="connsiteY29" fmla="*/ 59532 h 495300"/>
                <a:gd name="connsiteX30" fmla="*/ 2155031 w 2683669"/>
                <a:gd name="connsiteY30" fmla="*/ 33338 h 495300"/>
                <a:gd name="connsiteX31" fmla="*/ 2214562 w 2683669"/>
                <a:gd name="connsiteY31" fmla="*/ 7144 h 495300"/>
                <a:gd name="connsiteX32" fmla="*/ 2259806 w 2683669"/>
                <a:gd name="connsiteY32" fmla="*/ 0 h 495300"/>
                <a:gd name="connsiteX33" fmla="*/ 2326481 w 2683669"/>
                <a:gd name="connsiteY33" fmla="*/ 11907 h 495300"/>
                <a:gd name="connsiteX34" fmla="*/ 2457450 w 2683669"/>
                <a:gd name="connsiteY34" fmla="*/ 50007 h 495300"/>
                <a:gd name="connsiteX35" fmla="*/ 2576512 w 2683669"/>
                <a:gd name="connsiteY35" fmla="*/ 90488 h 495300"/>
                <a:gd name="connsiteX36" fmla="*/ 2624137 w 2683669"/>
                <a:gd name="connsiteY36" fmla="*/ 116682 h 495300"/>
                <a:gd name="connsiteX37" fmla="*/ 2655094 w 2683669"/>
                <a:gd name="connsiteY37" fmla="*/ 138113 h 495300"/>
                <a:gd name="connsiteX38" fmla="*/ 2674144 w 2683669"/>
                <a:gd name="connsiteY38" fmla="*/ 154782 h 495300"/>
                <a:gd name="connsiteX39" fmla="*/ 2683669 w 2683669"/>
                <a:gd name="connsiteY39" fmla="*/ 169069 h 495300"/>
                <a:gd name="connsiteX40" fmla="*/ 2681287 w 2683669"/>
                <a:gd name="connsiteY40" fmla="*/ 180975 h 495300"/>
                <a:gd name="connsiteX41" fmla="*/ 2671762 w 2683669"/>
                <a:gd name="connsiteY41" fmla="*/ 197644 h 495300"/>
                <a:gd name="connsiteX42" fmla="*/ 2624137 w 2683669"/>
                <a:gd name="connsiteY42" fmla="*/ 250032 h 495300"/>
                <a:gd name="connsiteX43" fmla="*/ 2431256 w 2683669"/>
                <a:gd name="connsiteY43" fmla="*/ 261938 h 495300"/>
                <a:gd name="connsiteX44" fmla="*/ 1838325 w 2683669"/>
                <a:gd name="connsiteY44" fmla="*/ 290513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683669" h="495300">
                  <a:moveTo>
                    <a:pt x="1838325" y="290513"/>
                  </a:moveTo>
                  <a:lnTo>
                    <a:pt x="1416844" y="316707"/>
                  </a:lnTo>
                  <a:lnTo>
                    <a:pt x="1231106" y="352425"/>
                  </a:lnTo>
                  <a:lnTo>
                    <a:pt x="907256" y="404813"/>
                  </a:lnTo>
                  <a:lnTo>
                    <a:pt x="495300" y="471488"/>
                  </a:lnTo>
                  <a:lnTo>
                    <a:pt x="364331" y="495300"/>
                  </a:lnTo>
                  <a:lnTo>
                    <a:pt x="338137" y="492919"/>
                  </a:lnTo>
                  <a:lnTo>
                    <a:pt x="297656" y="483394"/>
                  </a:lnTo>
                  <a:lnTo>
                    <a:pt x="252412" y="469107"/>
                  </a:lnTo>
                  <a:lnTo>
                    <a:pt x="226219" y="459582"/>
                  </a:lnTo>
                  <a:lnTo>
                    <a:pt x="185737" y="433388"/>
                  </a:lnTo>
                  <a:lnTo>
                    <a:pt x="114300" y="371475"/>
                  </a:lnTo>
                  <a:lnTo>
                    <a:pt x="59531" y="311944"/>
                  </a:lnTo>
                  <a:lnTo>
                    <a:pt x="19050" y="264319"/>
                  </a:lnTo>
                  <a:lnTo>
                    <a:pt x="0" y="230982"/>
                  </a:lnTo>
                  <a:lnTo>
                    <a:pt x="0" y="209550"/>
                  </a:lnTo>
                  <a:lnTo>
                    <a:pt x="4762" y="197644"/>
                  </a:lnTo>
                  <a:lnTo>
                    <a:pt x="26194" y="192882"/>
                  </a:lnTo>
                  <a:lnTo>
                    <a:pt x="57150" y="204788"/>
                  </a:lnTo>
                  <a:lnTo>
                    <a:pt x="126206" y="238125"/>
                  </a:lnTo>
                  <a:lnTo>
                    <a:pt x="192881" y="264319"/>
                  </a:lnTo>
                  <a:lnTo>
                    <a:pt x="271462" y="283369"/>
                  </a:lnTo>
                  <a:lnTo>
                    <a:pt x="345281" y="295275"/>
                  </a:lnTo>
                  <a:lnTo>
                    <a:pt x="400050" y="295275"/>
                  </a:lnTo>
                  <a:lnTo>
                    <a:pt x="719137" y="250032"/>
                  </a:lnTo>
                  <a:lnTo>
                    <a:pt x="1166812" y="190500"/>
                  </a:lnTo>
                  <a:lnTo>
                    <a:pt x="1619250" y="128588"/>
                  </a:lnTo>
                  <a:lnTo>
                    <a:pt x="1704975" y="138113"/>
                  </a:lnTo>
                  <a:lnTo>
                    <a:pt x="2047875" y="90488"/>
                  </a:lnTo>
                  <a:lnTo>
                    <a:pt x="2097881" y="59532"/>
                  </a:lnTo>
                  <a:lnTo>
                    <a:pt x="2155031" y="33338"/>
                  </a:lnTo>
                  <a:lnTo>
                    <a:pt x="2214562" y="7144"/>
                  </a:lnTo>
                  <a:lnTo>
                    <a:pt x="2259806" y="0"/>
                  </a:lnTo>
                  <a:lnTo>
                    <a:pt x="2326481" y="11907"/>
                  </a:lnTo>
                  <a:lnTo>
                    <a:pt x="2457450" y="50007"/>
                  </a:lnTo>
                  <a:lnTo>
                    <a:pt x="2576512" y="90488"/>
                  </a:lnTo>
                  <a:lnTo>
                    <a:pt x="2624137" y="116682"/>
                  </a:lnTo>
                  <a:lnTo>
                    <a:pt x="2655094" y="138113"/>
                  </a:lnTo>
                  <a:lnTo>
                    <a:pt x="2674144" y="154782"/>
                  </a:lnTo>
                  <a:lnTo>
                    <a:pt x="2683669" y="169069"/>
                  </a:lnTo>
                  <a:lnTo>
                    <a:pt x="2681287" y="180975"/>
                  </a:lnTo>
                  <a:lnTo>
                    <a:pt x="2671762" y="197644"/>
                  </a:lnTo>
                  <a:lnTo>
                    <a:pt x="2624137" y="250032"/>
                  </a:lnTo>
                  <a:lnTo>
                    <a:pt x="2431256" y="261938"/>
                  </a:lnTo>
                  <a:lnTo>
                    <a:pt x="1838325" y="29051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9">
              <a:extLst>
                <a:ext uri="{FF2B5EF4-FFF2-40B4-BE49-F238E27FC236}">
                  <a16:creationId xmlns:a16="http://schemas.microsoft.com/office/drawing/2014/main" id="{4F6B8DEA-7CEA-4C7C-8942-67FC4D66F7CE}"/>
                </a:ext>
              </a:extLst>
            </p:cNvPr>
            <p:cNvSpPr/>
            <p:nvPr/>
          </p:nvSpPr>
          <p:spPr>
            <a:xfrm>
              <a:off x="4841878" y="2466976"/>
              <a:ext cx="2297113" cy="428625"/>
            </a:xfrm>
            <a:custGeom>
              <a:avLst/>
              <a:gdLst>
                <a:gd name="connsiteX0" fmla="*/ 1538288 w 2297907"/>
                <a:gd name="connsiteY0" fmla="*/ 247650 h 428625"/>
                <a:gd name="connsiteX1" fmla="*/ 1076325 w 2297907"/>
                <a:gd name="connsiteY1" fmla="*/ 290513 h 428625"/>
                <a:gd name="connsiteX2" fmla="*/ 850107 w 2297907"/>
                <a:gd name="connsiteY2" fmla="*/ 319088 h 428625"/>
                <a:gd name="connsiteX3" fmla="*/ 583407 w 2297907"/>
                <a:gd name="connsiteY3" fmla="*/ 359569 h 428625"/>
                <a:gd name="connsiteX4" fmla="*/ 461963 w 2297907"/>
                <a:gd name="connsiteY4" fmla="*/ 392906 h 428625"/>
                <a:gd name="connsiteX5" fmla="*/ 357188 w 2297907"/>
                <a:gd name="connsiteY5" fmla="*/ 416719 h 428625"/>
                <a:gd name="connsiteX6" fmla="*/ 302419 w 2297907"/>
                <a:gd name="connsiteY6" fmla="*/ 428625 h 428625"/>
                <a:gd name="connsiteX7" fmla="*/ 273844 w 2297907"/>
                <a:gd name="connsiteY7" fmla="*/ 428625 h 428625"/>
                <a:gd name="connsiteX8" fmla="*/ 238125 w 2297907"/>
                <a:gd name="connsiteY8" fmla="*/ 421481 h 428625"/>
                <a:gd name="connsiteX9" fmla="*/ 197644 w 2297907"/>
                <a:gd name="connsiteY9" fmla="*/ 404813 h 428625"/>
                <a:gd name="connsiteX10" fmla="*/ 152400 w 2297907"/>
                <a:gd name="connsiteY10" fmla="*/ 378619 h 428625"/>
                <a:gd name="connsiteX11" fmla="*/ 114300 w 2297907"/>
                <a:gd name="connsiteY11" fmla="*/ 347663 h 428625"/>
                <a:gd name="connsiteX12" fmla="*/ 78582 w 2297907"/>
                <a:gd name="connsiteY12" fmla="*/ 309563 h 428625"/>
                <a:gd name="connsiteX13" fmla="*/ 42863 w 2297907"/>
                <a:gd name="connsiteY13" fmla="*/ 261938 h 428625"/>
                <a:gd name="connsiteX14" fmla="*/ 4763 w 2297907"/>
                <a:gd name="connsiteY14" fmla="*/ 202406 h 428625"/>
                <a:gd name="connsiteX15" fmla="*/ 0 w 2297907"/>
                <a:gd name="connsiteY15" fmla="*/ 188119 h 428625"/>
                <a:gd name="connsiteX16" fmla="*/ 2382 w 2297907"/>
                <a:gd name="connsiteY16" fmla="*/ 173831 h 428625"/>
                <a:gd name="connsiteX17" fmla="*/ 11907 w 2297907"/>
                <a:gd name="connsiteY17" fmla="*/ 164306 h 428625"/>
                <a:gd name="connsiteX18" fmla="*/ 35719 w 2297907"/>
                <a:gd name="connsiteY18" fmla="*/ 157163 h 428625"/>
                <a:gd name="connsiteX19" fmla="*/ 54769 w 2297907"/>
                <a:gd name="connsiteY19" fmla="*/ 159544 h 428625"/>
                <a:gd name="connsiteX20" fmla="*/ 135732 w 2297907"/>
                <a:gd name="connsiteY20" fmla="*/ 192881 h 428625"/>
                <a:gd name="connsiteX21" fmla="*/ 235744 w 2297907"/>
                <a:gd name="connsiteY21" fmla="*/ 221456 h 428625"/>
                <a:gd name="connsiteX22" fmla="*/ 309563 w 2297907"/>
                <a:gd name="connsiteY22" fmla="*/ 233363 h 428625"/>
                <a:gd name="connsiteX23" fmla="*/ 388144 w 2297907"/>
                <a:gd name="connsiteY23" fmla="*/ 230981 h 428625"/>
                <a:gd name="connsiteX24" fmla="*/ 738188 w 2297907"/>
                <a:gd name="connsiteY24" fmla="*/ 178594 h 428625"/>
                <a:gd name="connsiteX25" fmla="*/ 1081088 w 2297907"/>
                <a:gd name="connsiteY25" fmla="*/ 133350 h 428625"/>
                <a:gd name="connsiteX26" fmla="*/ 1257300 w 2297907"/>
                <a:gd name="connsiteY26" fmla="*/ 119063 h 428625"/>
                <a:gd name="connsiteX27" fmla="*/ 1759744 w 2297907"/>
                <a:gd name="connsiteY27" fmla="*/ 66675 h 428625"/>
                <a:gd name="connsiteX28" fmla="*/ 1809750 w 2297907"/>
                <a:gd name="connsiteY28" fmla="*/ 42863 h 428625"/>
                <a:gd name="connsiteX29" fmla="*/ 1874044 w 2297907"/>
                <a:gd name="connsiteY29" fmla="*/ 14288 h 428625"/>
                <a:gd name="connsiteX30" fmla="*/ 1924050 w 2297907"/>
                <a:gd name="connsiteY30" fmla="*/ 0 h 428625"/>
                <a:gd name="connsiteX31" fmla="*/ 1978819 w 2297907"/>
                <a:gd name="connsiteY31" fmla="*/ 2381 h 428625"/>
                <a:gd name="connsiteX32" fmla="*/ 2035969 w 2297907"/>
                <a:gd name="connsiteY32" fmla="*/ 9525 h 428625"/>
                <a:gd name="connsiteX33" fmla="*/ 2102644 w 2297907"/>
                <a:gd name="connsiteY33" fmla="*/ 28575 h 428625"/>
                <a:gd name="connsiteX34" fmla="*/ 2205038 w 2297907"/>
                <a:gd name="connsiteY34" fmla="*/ 69056 h 428625"/>
                <a:gd name="connsiteX35" fmla="*/ 2247900 w 2297907"/>
                <a:gd name="connsiteY35" fmla="*/ 88106 h 428625"/>
                <a:gd name="connsiteX36" fmla="*/ 2264569 w 2297907"/>
                <a:gd name="connsiteY36" fmla="*/ 100013 h 428625"/>
                <a:gd name="connsiteX37" fmla="*/ 2286000 w 2297907"/>
                <a:gd name="connsiteY37" fmla="*/ 128588 h 428625"/>
                <a:gd name="connsiteX38" fmla="*/ 2295525 w 2297907"/>
                <a:gd name="connsiteY38" fmla="*/ 150019 h 428625"/>
                <a:gd name="connsiteX39" fmla="*/ 2297907 w 2297907"/>
                <a:gd name="connsiteY39" fmla="*/ 171450 h 428625"/>
                <a:gd name="connsiteX40" fmla="*/ 2288382 w 2297907"/>
                <a:gd name="connsiteY40" fmla="*/ 192881 h 428625"/>
                <a:gd name="connsiteX41" fmla="*/ 2269332 w 2297907"/>
                <a:gd name="connsiteY41" fmla="*/ 207169 h 428625"/>
                <a:gd name="connsiteX42" fmla="*/ 2224088 w 2297907"/>
                <a:gd name="connsiteY42" fmla="*/ 219075 h 428625"/>
                <a:gd name="connsiteX43" fmla="*/ 2088357 w 2297907"/>
                <a:gd name="connsiteY43" fmla="*/ 226219 h 428625"/>
                <a:gd name="connsiteX44" fmla="*/ 1538288 w 2297907"/>
                <a:gd name="connsiteY44" fmla="*/ 247650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297907" h="428625">
                  <a:moveTo>
                    <a:pt x="1538288" y="247650"/>
                  </a:moveTo>
                  <a:lnTo>
                    <a:pt x="1076325" y="290513"/>
                  </a:lnTo>
                  <a:lnTo>
                    <a:pt x="850107" y="319088"/>
                  </a:lnTo>
                  <a:lnTo>
                    <a:pt x="583407" y="359569"/>
                  </a:lnTo>
                  <a:lnTo>
                    <a:pt x="461963" y="392906"/>
                  </a:lnTo>
                  <a:lnTo>
                    <a:pt x="357188" y="416719"/>
                  </a:lnTo>
                  <a:lnTo>
                    <a:pt x="302419" y="428625"/>
                  </a:lnTo>
                  <a:lnTo>
                    <a:pt x="273844" y="428625"/>
                  </a:lnTo>
                  <a:lnTo>
                    <a:pt x="238125" y="421481"/>
                  </a:lnTo>
                  <a:lnTo>
                    <a:pt x="197644" y="404813"/>
                  </a:lnTo>
                  <a:lnTo>
                    <a:pt x="152400" y="378619"/>
                  </a:lnTo>
                  <a:lnTo>
                    <a:pt x="114300" y="347663"/>
                  </a:lnTo>
                  <a:lnTo>
                    <a:pt x="78582" y="309563"/>
                  </a:lnTo>
                  <a:lnTo>
                    <a:pt x="42863" y="261938"/>
                  </a:lnTo>
                  <a:lnTo>
                    <a:pt x="4763" y="202406"/>
                  </a:lnTo>
                  <a:lnTo>
                    <a:pt x="0" y="188119"/>
                  </a:lnTo>
                  <a:lnTo>
                    <a:pt x="2382" y="173831"/>
                  </a:lnTo>
                  <a:lnTo>
                    <a:pt x="11907" y="164306"/>
                  </a:lnTo>
                  <a:lnTo>
                    <a:pt x="35719" y="157163"/>
                  </a:lnTo>
                  <a:lnTo>
                    <a:pt x="54769" y="159544"/>
                  </a:lnTo>
                  <a:lnTo>
                    <a:pt x="135732" y="192881"/>
                  </a:lnTo>
                  <a:lnTo>
                    <a:pt x="235744" y="221456"/>
                  </a:lnTo>
                  <a:lnTo>
                    <a:pt x="309563" y="233363"/>
                  </a:lnTo>
                  <a:lnTo>
                    <a:pt x="388144" y="230981"/>
                  </a:lnTo>
                  <a:lnTo>
                    <a:pt x="738188" y="178594"/>
                  </a:lnTo>
                  <a:lnTo>
                    <a:pt x="1081088" y="133350"/>
                  </a:lnTo>
                  <a:lnTo>
                    <a:pt x="1257300" y="119063"/>
                  </a:lnTo>
                  <a:lnTo>
                    <a:pt x="1759744" y="66675"/>
                  </a:lnTo>
                  <a:lnTo>
                    <a:pt x="1809750" y="42863"/>
                  </a:lnTo>
                  <a:lnTo>
                    <a:pt x="1874044" y="14288"/>
                  </a:lnTo>
                  <a:lnTo>
                    <a:pt x="1924050" y="0"/>
                  </a:lnTo>
                  <a:lnTo>
                    <a:pt x="1978819" y="2381"/>
                  </a:lnTo>
                  <a:lnTo>
                    <a:pt x="2035969" y="9525"/>
                  </a:lnTo>
                  <a:lnTo>
                    <a:pt x="2102644" y="28575"/>
                  </a:lnTo>
                  <a:lnTo>
                    <a:pt x="2205038" y="69056"/>
                  </a:lnTo>
                  <a:lnTo>
                    <a:pt x="2247900" y="88106"/>
                  </a:lnTo>
                  <a:lnTo>
                    <a:pt x="2264569" y="100013"/>
                  </a:lnTo>
                  <a:lnTo>
                    <a:pt x="2286000" y="128588"/>
                  </a:lnTo>
                  <a:lnTo>
                    <a:pt x="2295525" y="150019"/>
                  </a:lnTo>
                  <a:lnTo>
                    <a:pt x="2297907" y="171450"/>
                  </a:lnTo>
                  <a:lnTo>
                    <a:pt x="2288382" y="192881"/>
                  </a:lnTo>
                  <a:lnTo>
                    <a:pt x="2269332" y="207169"/>
                  </a:lnTo>
                  <a:lnTo>
                    <a:pt x="2224088" y="219075"/>
                  </a:lnTo>
                  <a:lnTo>
                    <a:pt x="2088357" y="226219"/>
                  </a:lnTo>
                  <a:lnTo>
                    <a:pt x="1538288" y="2476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10">
              <a:extLst>
                <a:ext uri="{FF2B5EF4-FFF2-40B4-BE49-F238E27FC236}">
                  <a16:creationId xmlns:a16="http://schemas.microsoft.com/office/drawing/2014/main" id="{567BC252-A266-42BE-9E9C-A13934D7437E}"/>
                </a:ext>
              </a:extLst>
            </p:cNvPr>
            <p:cNvSpPr/>
            <p:nvPr/>
          </p:nvSpPr>
          <p:spPr>
            <a:xfrm>
              <a:off x="4240216" y="2936875"/>
              <a:ext cx="3438525" cy="558800"/>
            </a:xfrm>
            <a:custGeom>
              <a:avLst/>
              <a:gdLst>
                <a:gd name="connsiteX0" fmla="*/ 2097062 w 3438375"/>
                <a:gd name="connsiteY0" fmla="*/ 288455 h 559602"/>
                <a:gd name="connsiteX1" fmla="*/ 1785532 w 3438375"/>
                <a:gd name="connsiteY1" fmla="*/ 323069 h 559602"/>
                <a:gd name="connsiteX2" fmla="*/ 1445156 w 3438375"/>
                <a:gd name="connsiteY2" fmla="*/ 363453 h 559602"/>
                <a:gd name="connsiteX3" fmla="*/ 1122087 w 3438375"/>
                <a:gd name="connsiteY3" fmla="*/ 412490 h 559602"/>
                <a:gd name="connsiteX4" fmla="*/ 1029781 w 3438375"/>
                <a:gd name="connsiteY4" fmla="*/ 424028 h 559602"/>
                <a:gd name="connsiteX5" fmla="*/ 620176 w 3438375"/>
                <a:gd name="connsiteY5" fmla="*/ 496142 h 559602"/>
                <a:gd name="connsiteX6" fmla="*/ 559601 w 3438375"/>
                <a:gd name="connsiteY6" fmla="*/ 522103 h 559602"/>
                <a:gd name="connsiteX7" fmla="*/ 493257 w 3438375"/>
                <a:gd name="connsiteY7" fmla="*/ 539410 h 559602"/>
                <a:gd name="connsiteX8" fmla="*/ 403836 w 3438375"/>
                <a:gd name="connsiteY8" fmla="*/ 559602 h 559602"/>
                <a:gd name="connsiteX9" fmla="*/ 380759 w 3438375"/>
                <a:gd name="connsiteY9" fmla="*/ 559602 h 559602"/>
                <a:gd name="connsiteX10" fmla="*/ 349029 w 3438375"/>
                <a:gd name="connsiteY10" fmla="*/ 548063 h 559602"/>
                <a:gd name="connsiteX11" fmla="*/ 274031 w 3438375"/>
                <a:gd name="connsiteY11" fmla="*/ 507680 h 559602"/>
                <a:gd name="connsiteX12" fmla="*/ 181726 w 3438375"/>
                <a:gd name="connsiteY12" fmla="*/ 435566 h 559602"/>
                <a:gd name="connsiteX13" fmla="*/ 69229 w 3438375"/>
                <a:gd name="connsiteY13" fmla="*/ 331723 h 559602"/>
                <a:gd name="connsiteX14" fmla="*/ 17307 w 3438375"/>
                <a:gd name="connsiteY14" fmla="*/ 276916 h 559602"/>
                <a:gd name="connsiteX15" fmla="*/ 5769 w 3438375"/>
                <a:gd name="connsiteY15" fmla="*/ 253840 h 559602"/>
                <a:gd name="connsiteX16" fmla="*/ 0 w 3438375"/>
                <a:gd name="connsiteY16" fmla="*/ 239417 h 559602"/>
                <a:gd name="connsiteX17" fmla="*/ 0 w 3438375"/>
                <a:gd name="connsiteY17" fmla="*/ 227879 h 559602"/>
                <a:gd name="connsiteX18" fmla="*/ 2884 w 3438375"/>
                <a:gd name="connsiteY18" fmla="*/ 216341 h 559602"/>
                <a:gd name="connsiteX19" fmla="*/ 17307 w 3438375"/>
                <a:gd name="connsiteY19" fmla="*/ 207687 h 559602"/>
                <a:gd name="connsiteX20" fmla="*/ 34614 w 3438375"/>
                <a:gd name="connsiteY20" fmla="*/ 210572 h 559602"/>
                <a:gd name="connsiteX21" fmla="*/ 115381 w 3438375"/>
                <a:gd name="connsiteY21" fmla="*/ 248071 h 559602"/>
                <a:gd name="connsiteX22" fmla="*/ 161534 w 3438375"/>
                <a:gd name="connsiteY22" fmla="*/ 271147 h 559602"/>
                <a:gd name="connsiteX23" fmla="*/ 250955 w 3438375"/>
                <a:gd name="connsiteY23" fmla="*/ 305762 h 559602"/>
                <a:gd name="connsiteX24" fmla="*/ 291339 w 3438375"/>
                <a:gd name="connsiteY24" fmla="*/ 311531 h 559602"/>
                <a:gd name="connsiteX25" fmla="*/ 412489 w 3438375"/>
                <a:gd name="connsiteY25" fmla="*/ 317300 h 559602"/>
                <a:gd name="connsiteX26" fmla="*/ 588446 w 3438375"/>
                <a:gd name="connsiteY26" fmla="*/ 297108 h 559602"/>
                <a:gd name="connsiteX27" fmla="*/ 1009590 w 3438375"/>
                <a:gd name="connsiteY27" fmla="*/ 239417 h 559602"/>
                <a:gd name="connsiteX28" fmla="*/ 1675919 w 3438375"/>
                <a:gd name="connsiteY28" fmla="*/ 155766 h 559602"/>
                <a:gd name="connsiteX29" fmla="*/ 1860530 w 3438375"/>
                <a:gd name="connsiteY29" fmla="*/ 138458 h 559602"/>
                <a:gd name="connsiteX30" fmla="*/ 2457630 w 3438375"/>
                <a:gd name="connsiteY30" fmla="*/ 92306 h 559602"/>
                <a:gd name="connsiteX31" fmla="*/ 2829736 w 3438375"/>
                <a:gd name="connsiteY31" fmla="*/ 69229 h 559602"/>
                <a:gd name="connsiteX32" fmla="*/ 3054730 w 3438375"/>
                <a:gd name="connsiteY32" fmla="*/ 0 h 559602"/>
                <a:gd name="connsiteX33" fmla="*/ 3063384 w 3438375"/>
                <a:gd name="connsiteY33" fmla="*/ 0 h 559602"/>
                <a:gd name="connsiteX34" fmla="*/ 3161458 w 3438375"/>
                <a:gd name="connsiteY34" fmla="*/ 37499 h 559602"/>
                <a:gd name="connsiteX35" fmla="*/ 3343185 w 3438375"/>
                <a:gd name="connsiteY35" fmla="*/ 112498 h 559602"/>
                <a:gd name="connsiteX36" fmla="*/ 3372030 w 3438375"/>
                <a:gd name="connsiteY36" fmla="*/ 135574 h 559602"/>
                <a:gd name="connsiteX37" fmla="*/ 3415298 w 3438375"/>
                <a:gd name="connsiteY37" fmla="*/ 193265 h 559602"/>
                <a:gd name="connsiteX38" fmla="*/ 3432605 w 3438375"/>
                <a:gd name="connsiteY38" fmla="*/ 230764 h 559602"/>
                <a:gd name="connsiteX39" fmla="*/ 3438375 w 3438375"/>
                <a:gd name="connsiteY39" fmla="*/ 253840 h 559602"/>
                <a:gd name="connsiteX40" fmla="*/ 3426836 w 3438375"/>
                <a:gd name="connsiteY40" fmla="*/ 279801 h 559602"/>
                <a:gd name="connsiteX41" fmla="*/ 3409529 w 3438375"/>
                <a:gd name="connsiteY41" fmla="*/ 294224 h 559602"/>
                <a:gd name="connsiteX42" fmla="*/ 3383568 w 3438375"/>
                <a:gd name="connsiteY42" fmla="*/ 308646 h 559602"/>
                <a:gd name="connsiteX43" fmla="*/ 3322993 w 3438375"/>
                <a:gd name="connsiteY43" fmla="*/ 314415 h 559602"/>
                <a:gd name="connsiteX44" fmla="*/ 3097998 w 3438375"/>
                <a:gd name="connsiteY44" fmla="*/ 291339 h 559602"/>
                <a:gd name="connsiteX45" fmla="*/ 2841274 w 3438375"/>
                <a:gd name="connsiteY45" fmla="*/ 274032 h 559602"/>
                <a:gd name="connsiteX46" fmla="*/ 2379747 w 3438375"/>
                <a:gd name="connsiteY46" fmla="*/ 276916 h 559602"/>
                <a:gd name="connsiteX47" fmla="*/ 2097062 w 3438375"/>
                <a:gd name="connsiteY47" fmla="*/ 288455 h 559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38375" h="559602">
                  <a:moveTo>
                    <a:pt x="2097062" y="288455"/>
                  </a:moveTo>
                  <a:lnTo>
                    <a:pt x="1785532" y="323069"/>
                  </a:lnTo>
                  <a:lnTo>
                    <a:pt x="1445156" y="363453"/>
                  </a:lnTo>
                  <a:lnTo>
                    <a:pt x="1122087" y="412490"/>
                  </a:lnTo>
                  <a:lnTo>
                    <a:pt x="1029781" y="424028"/>
                  </a:lnTo>
                  <a:lnTo>
                    <a:pt x="620176" y="496142"/>
                  </a:lnTo>
                  <a:lnTo>
                    <a:pt x="559601" y="522103"/>
                  </a:lnTo>
                  <a:lnTo>
                    <a:pt x="493257" y="539410"/>
                  </a:lnTo>
                  <a:lnTo>
                    <a:pt x="403836" y="559602"/>
                  </a:lnTo>
                  <a:lnTo>
                    <a:pt x="380759" y="559602"/>
                  </a:lnTo>
                  <a:lnTo>
                    <a:pt x="349029" y="548063"/>
                  </a:lnTo>
                  <a:lnTo>
                    <a:pt x="274031" y="507680"/>
                  </a:lnTo>
                  <a:lnTo>
                    <a:pt x="181726" y="435566"/>
                  </a:lnTo>
                  <a:lnTo>
                    <a:pt x="69229" y="331723"/>
                  </a:lnTo>
                  <a:lnTo>
                    <a:pt x="17307" y="276916"/>
                  </a:lnTo>
                  <a:lnTo>
                    <a:pt x="5769" y="253840"/>
                  </a:lnTo>
                  <a:lnTo>
                    <a:pt x="0" y="239417"/>
                  </a:lnTo>
                  <a:lnTo>
                    <a:pt x="0" y="227879"/>
                  </a:lnTo>
                  <a:lnTo>
                    <a:pt x="2884" y="216341"/>
                  </a:lnTo>
                  <a:lnTo>
                    <a:pt x="17307" y="207687"/>
                  </a:lnTo>
                  <a:lnTo>
                    <a:pt x="34614" y="210572"/>
                  </a:lnTo>
                  <a:lnTo>
                    <a:pt x="115381" y="248071"/>
                  </a:lnTo>
                  <a:lnTo>
                    <a:pt x="161534" y="271147"/>
                  </a:lnTo>
                  <a:lnTo>
                    <a:pt x="250955" y="305762"/>
                  </a:lnTo>
                  <a:lnTo>
                    <a:pt x="291339" y="311531"/>
                  </a:lnTo>
                  <a:lnTo>
                    <a:pt x="412489" y="317300"/>
                  </a:lnTo>
                  <a:lnTo>
                    <a:pt x="588446" y="297108"/>
                  </a:lnTo>
                  <a:lnTo>
                    <a:pt x="1009590" y="239417"/>
                  </a:lnTo>
                  <a:lnTo>
                    <a:pt x="1675919" y="155766"/>
                  </a:lnTo>
                  <a:lnTo>
                    <a:pt x="1860530" y="138458"/>
                  </a:lnTo>
                  <a:lnTo>
                    <a:pt x="2457630" y="92306"/>
                  </a:lnTo>
                  <a:lnTo>
                    <a:pt x="2829736" y="69229"/>
                  </a:lnTo>
                  <a:lnTo>
                    <a:pt x="3054730" y="0"/>
                  </a:lnTo>
                  <a:lnTo>
                    <a:pt x="3063384" y="0"/>
                  </a:lnTo>
                  <a:lnTo>
                    <a:pt x="3161458" y="37499"/>
                  </a:lnTo>
                  <a:lnTo>
                    <a:pt x="3343185" y="112498"/>
                  </a:lnTo>
                  <a:lnTo>
                    <a:pt x="3372030" y="135574"/>
                  </a:lnTo>
                  <a:lnTo>
                    <a:pt x="3415298" y="193265"/>
                  </a:lnTo>
                  <a:lnTo>
                    <a:pt x="3432605" y="230764"/>
                  </a:lnTo>
                  <a:lnTo>
                    <a:pt x="3438375" y="253840"/>
                  </a:lnTo>
                  <a:lnTo>
                    <a:pt x="3426836" y="279801"/>
                  </a:lnTo>
                  <a:lnTo>
                    <a:pt x="3409529" y="294224"/>
                  </a:lnTo>
                  <a:lnTo>
                    <a:pt x="3383568" y="308646"/>
                  </a:lnTo>
                  <a:lnTo>
                    <a:pt x="3322993" y="314415"/>
                  </a:lnTo>
                  <a:lnTo>
                    <a:pt x="3097998" y="291339"/>
                  </a:lnTo>
                  <a:lnTo>
                    <a:pt x="2841274" y="274032"/>
                  </a:lnTo>
                  <a:lnTo>
                    <a:pt x="2379747" y="276916"/>
                  </a:lnTo>
                  <a:lnTo>
                    <a:pt x="2097062" y="28845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2">
              <a:extLst>
                <a:ext uri="{FF2B5EF4-FFF2-40B4-BE49-F238E27FC236}">
                  <a16:creationId xmlns:a16="http://schemas.microsoft.com/office/drawing/2014/main" id="{2DD34120-BF09-4C4F-986D-7246341709F7}"/>
                </a:ext>
              </a:extLst>
            </p:cNvPr>
            <p:cNvSpPr/>
            <p:nvPr/>
          </p:nvSpPr>
          <p:spPr>
            <a:xfrm>
              <a:off x="4395790" y="3309939"/>
              <a:ext cx="1338262" cy="727075"/>
            </a:xfrm>
            <a:custGeom>
              <a:avLst/>
              <a:gdLst>
                <a:gd name="connsiteX0" fmla="*/ 1014412 w 1338262"/>
                <a:gd name="connsiteY0" fmla="*/ 390525 h 726281"/>
                <a:gd name="connsiteX1" fmla="*/ 838200 w 1338262"/>
                <a:gd name="connsiteY1" fmla="*/ 466725 h 726281"/>
                <a:gd name="connsiteX2" fmla="*/ 716756 w 1338262"/>
                <a:gd name="connsiteY2" fmla="*/ 531018 h 726281"/>
                <a:gd name="connsiteX3" fmla="*/ 590550 w 1338262"/>
                <a:gd name="connsiteY3" fmla="*/ 571500 h 726281"/>
                <a:gd name="connsiteX4" fmla="*/ 357187 w 1338262"/>
                <a:gd name="connsiteY4" fmla="*/ 642937 h 726281"/>
                <a:gd name="connsiteX5" fmla="*/ 95250 w 1338262"/>
                <a:gd name="connsiteY5" fmla="*/ 721518 h 726281"/>
                <a:gd name="connsiteX6" fmla="*/ 57150 w 1338262"/>
                <a:gd name="connsiteY6" fmla="*/ 726281 h 726281"/>
                <a:gd name="connsiteX7" fmla="*/ 26193 w 1338262"/>
                <a:gd name="connsiteY7" fmla="*/ 721518 h 726281"/>
                <a:gd name="connsiteX8" fmla="*/ 9525 w 1338262"/>
                <a:gd name="connsiteY8" fmla="*/ 714375 h 726281"/>
                <a:gd name="connsiteX9" fmla="*/ 0 w 1338262"/>
                <a:gd name="connsiteY9" fmla="*/ 704850 h 726281"/>
                <a:gd name="connsiteX10" fmla="*/ 0 w 1338262"/>
                <a:gd name="connsiteY10" fmla="*/ 695325 h 726281"/>
                <a:gd name="connsiteX11" fmla="*/ 14287 w 1338262"/>
                <a:gd name="connsiteY11" fmla="*/ 671512 h 726281"/>
                <a:gd name="connsiteX12" fmla="*/ 40481 w 1338262"/>
                <a:gd name="connsiteY12" fmla="*/ 652462 h 726281"/>
                <a:gd name="connsiteX13" fmla="*/ 247650 w 1338262"/>
                <a:gd name="connsiteY13" fmla="*/ 569118 h 726281"/>
                <a:gd name="connsiteX14" fmla="*/ 545306 w 1338262"/>
                <a:gd name="connsiteY14" fmla="*/ 433387 h 726281"/>
                <a:gd name="connsiteX15" fmla="*/ 735806 w 1338262"/>
                <a:gd name="connsiteY15" fmla="*/ 333375 h 726281"/>
                <a:gd name="connsiteX16" fmla="*/ 933450 w 1338262"/>
                <a:gd name="connsiteY16" fmla="*/ 209550 h 726281"/>
                <a:gd name="connsiteX17" fmla="*/ 952500 w 1338262"/>
                <a:gd name="connsiteY17" fmla="*/ 192881 h 726281"/>
                <a:gd name="connsiteX18" fmla="*/ 959643 w 1338262"/>
                <a:gd name="connsiteY18" fmla="*/ 176212 h 726281"/>
                <a:gd name="connsiteX19" fmla="*/ 957262 w 1338262"/>
                <a:gd name="connsiteY19" fmla="*/ 154781 h 726281"/>
                <a:gd name="connsiteX20" fmla="*/ 945356 w 1338262"/>
                <a:gd name="connsiteY20" fmla="*/ 123825 h 726281"/>
                <a:gd name="connsiteX21" fmla="*/ 916781 w 1338262"/>
                <a:gd name="connsiteY21" fmla="*/ 80962 h 726281"/>
                <a:gd name="connsiteX22" fmla="*/ 833437 w 1338262"/>
                <a:gd name="connsiteY22" fmla="*/ 0 h 726281"/>
                <a:gd name="connsiteX23" fmla="*/ 957262 w 1338262"/>
                <a:gd name="connsiteY23" fmla="*/ 0 h 726281"/>
                <a:gd name="connsiteX24" fmla="*/ 1114425 w 1338262"/>
                <a:gd name="connsiteY24" fmla="*/ 90487 h 726281"/>
                <a:gd name="connsiteX25" fmla="*/ 1202531 w 1338262"/>
                <a:gd name="connsiteY25" fmla="*/ 135731 h 726281"/>
                <a:gd name="connsiteX26" fmla="*/ 1278731 w 1338262"/>
                <a:gd name="connsiteY26" fmla="*/ 188118 h 726281"/>
                <a:gd name="connsiteX27" fmla="*/ 1323975 w 1338262"/>
                <a:gd name="connsiteY27" fmla="*/ 221456 h 726281"/>
                <a:gd name="connsiteX28" fmla="*/ 1333500 w 1338262"/>
                <a:gd name="connsiteY28" fmla="*/ 233362 h 726281"/>
                <a:gd name="connsiteX29" fmla="*/ 1338262 w 1338262"/>
                <a:gd name="connsiteY29" fmla="*/ 247650 h 726281"/>
                <a:gd name="connsiteX30" fmla="*/ 1335881 w 1338262"/>
                <a:gd name="connsiteY30" fmla="*/ 266700 h 726281"/>
                <a:gd name="connsiteX31" fmla="*/ 1328737 w 1338262"/>
                <a:gd name="connsiteY31" fmla="*/ 278606 h 726281"/>
                <a:gd name="connsiteX32" fmla="*/ 1304925 w 1338262"/>
                <a:gd name="connsiteY32" fmla="*/ 288131 h 726281"/>
                <a:gd name="connsiteX33" fmla="*/ 1269206 w 1338262"/>
                <a:gd name="connsiteY33" fmla="*/ 292893 h 726281"/>
                <a:gd name="connsiteX34" fmla="*/ 1221581 w 1338262"/>
                <a:gd name="connsiteY34" fmla="*/ 297656 h 726281"/>
                <a:gd name="connsiteX35" fmla="*/ 1014412 w 1338262"/>
                <a:gd name="connsiteY35" fmla="*/ 390525 h 726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338262" h="726281">
                  <a:moveTo>
                    <a:pt x="1014412" y="390525"/>
                  </a:moveTo>
                  <a:lnTo>
                    <a:pt x="838200" y="466725"/>
                  </a:lnTo>
                  <a:lnTo>
                    <a:pt x="716756" y="531018"/>
                  </a:lnTo>
                  <a:lnTo>
                    <a:pt x="590550" y="571500"/>
                  </a:lnTo>
                  <a:lnTo>
                    <a:pt x="357187" y="642937"/>
                  </a:lnTo>
                  <a:lnTo>
                    <a:pt x="95250" y="721518"/>
                  </a:lnTo>
                  <a:lnTo>
                    <a:pt x="57150" y="726281"/>
                  </a:lnTo>
                  <a:lnTo>
                    <a:pt x="26193" y="721518"/>
                  </a:lnTo>
                  <a:lnTo>
                    <a:pt x="9525" y="714375"/>
                  </a:lnTo>
                  <a:lnTo>
                    <a:pt x="0" y="704850"/>
                  </a:lnTo>
                  <a:lnTo>
                    <a:pt x="0" y="695325"/>
                  </a:lnTo>
                  <a:lnTo>
                    <a:pt x="14287" y="671512"/>
                  </a:lnTo>
                  <a:lnTo>
                    <a:pt x="40481" y="652462"/>
                  </a:lnTo>
                  <a:lnTo>
                    <a:pt x="247650" y="569118"/>
                  </a:lnTo>
                  <a:lnTo>
                    <a:pt x="545306" y="433387"/>
                  </a:lnTo>
                  <a:lnTo>
                    <a:pt x="735806" y="333375"/>
                  </a:lnTo>
                  <a:lnTo>
                    <a:pt x="933450" y="209550"/>
                  </a:lnTo>
                  <a:lnTo>
                    <a:pt x="952500" y="192881"/>
                  </a:lnTo>
                  <a:lnTo>
                    <a:pt x="959643" y="176212"/>
                  </a:lnTo>
                  <a:lnTo>
                    <a:pt x="957262" y="154781"/>
                  </a:lnTo>
                  <a:lnTo>
                    <a:pt x="945356" y="123825"/>
                  </a:lnTo>
                  <a:lnTo>
                    <a:pt x="916781" y="80962"/>
                  </a:lnTo>
                  <a:lnTo>
                    <a:pt x="833437" y="0"/>
                  </a:lnTo>
                  <a:lnTo>
                    <a:pt x="957262" y="0"/>
                  </a:lnTo>
                  <a:lnTo>
                    <a:pt x="1114425" y="90487"/>
                  </a:lnTo>
                  <a:lnTo>
                    <a:pt x="1202531" y="135731"/>
                  </a:lnTo>
                  <a:lnTo>
                    <a:pt x="1278731" y="188118"/>
                  </a:lnTo>
                  <a:lnTo>
                    <a:pt x="1323975" y="221456"/>
                  </a:lnTo>
                  <a:lnTo>
                    <a:pt x="1333500" y="233362"/>
                  </a:lnTo>
                  <a:lnTo>
                    <a:pt x="1338262" y="247650"/>
                  </a:lnTo>
                  <a:lnTo>
                    <a:pt x="1335881" y="266700"/>
                  </a:lnTo>
                  <a:lnTo>
                    <a:pt x="1328737" y="278606"/>
                  </a:lnTo>
                  <a:lnTo>
                    <a:pt x="1304925" y="288131"/>
                  </a:lnTo>
                  <a:lnTo>
                    <a:pt x="1269206" y="292893"/>
                  </a:lnTo>
                  <a:lnTo>
                    <a:pt x="1221581" y="297656"/>
                  </a:lnTo>
                  <a:lnTo>
                    <a:pt x="1014412" y="3905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8">
              <a:extLst>
                <a:ext uri="{FF2B5EF4-FFF2-40B4-BE49-F238E27FC236}">
                  <a16:creationId xmlns:a16="http://schemas.microsoft.com/office/drawing/2014/main" id="{37348854-9993-4630-A876-2EE9D6763398}"/>
                </a:ext>
              </a:extLst>
            </p:cNvPr>
            <p:cNvSpPr/>
            <p:nvPr/>
          </p:nvSpPr>
          <p:spPr>
            <a:xfrm>
              <a:off x="3906841" y="3759200"/>
              <a:ext cx="4225925" cy="717550"/>
            </a:xfrm>
            <a:custGeom>
              <a:avLst/>
              <a:gdLst>
                <a:gd name="connsiteX0" fmla="*/ 2997396 w 4226011"/>
                <a:gd name="connsiteY0" fmla="*/ 321275 h 716691"/>
                <a:gd name="connsiteX1" fmla="*/ 2665529 w 4226011"/>
                <a:gd name="connsiteY1" fmla="*/ 342458 h 716691"/>
                <a:gd name="connsiteX2" fmla="*/ 2541961 w 4226011"/>
                <a:gd name="connsiteY2" fmla="*/ 356580 h 716691"/>
                <a:gd name="connsiteX3" fmla="*/ 2125362 w 4226011"/>
                <a:gd name="connsiteY3" fmla="*/ 413068 h 716691"/>
                <a:gd name="connsiteX4" fmla="*/ 1482811 w 4226011"/>
                <a:gd name="connsiteY4" fmla="*/ 501331 h 716691"/>
                <a:gd name="connsiteX5" fmla="*/ 1341591 w 4226011"/>
                <a:gd name="connsiteY5" fmla="*/ 533105 h 716691"/>
                <a:gd name="connsiteX6" fmla="*/ 956766 w 4226011"/>
                <a:gd name="connsiteY6" fmla="*/ 600185 h 716691"/>
                <a:gd name="connsiteX7" fmla="*/ 656673 w 4226011"/>
                <a:gd name="connsiteY7" fmla="*/ 649612 h 716691"/>
                <a:gd name="connsiteX8" fmla="*/ 522514 w 4226011"/>
                <a:gd name="connsiteY8" fmla="*/ 688447 h 716691"/>
                <a:gd name="connsiteX9" fmla="*/ 451904 w 4226011"/>
                <a:gd name="connsiteY9" fmla="*/ 709630 h 716691"/>
                <a:gd name="connsiteX10" fmla="*/ 416599 w 4226011"/>
                <a:gd name="connsiteY10" fmla="*/ 716691 h 716691"/>
                <a:gd name="connsiteX11" fmla="*/ 388355 w 4226011"/>
                <a:gd name="connsiteY11" fmla="*/ 716691 h 716691"/>
                <a:gd name="connsiteX12" fmla="*/ 328337 w 4226011"/>
                <a:gd name="connsiteY12" fmla="*/ 699039 h 716691"/>
                <a:gd name="connsiteX13" fmla="*/ 222422 w 4226011"/>
                <a:gd name="connsiteY13" fmla="*/ 642551 h 716691"/>
                <a:gd name="connsiteX14" fmla="*/ 127098 w 4226011"/>
                <a:gd name="connsiteY14" fmla="*/ 571941 h 716691"/>
                <a:gd name="connsiteX15" fmla="*/ 52958 w 4226011"/>
                <a:gd name="connsiteY15" fmla="*/ 511922 h 716691"/>
                <a:gd name="connsiteX16" fmla="*/ 21183 w 4226011"/>
                <a:gd name="connsiteY16" fmla="*/ 480148 h 716691"/>
                <a:gd name="connsiteX17" fmla="*/ 0 w 4226011"/>
                <a:gd name="connsiteY17" fmla="*/ 448373 h 716691"/>
                <a:gd name="connsiteX18" fmla="*/ 0 w 4226011"/>
                <a:gd name="connsiteY18" fmla="*/ 427190 h 716691"/>
                <a:gd name="connsiteX19" fmla="*/ 7061 w 4226011"/>
                <a:gd name="connsiteY19" fmla="*/ 416599 h 716691"/>
                <a:gd name="connsiteX20" fmla="*/ 24714 w 4226011"/>
                <a:gd name="connsiteY20" fmla="*/ 413068 h 716691"/>
                <a:gd name="connsiteX21" fmla="*/ 88263 w 4226011"/>
                <a:gd name="connsiteY21" fmla="*/ 434251 h 716691"/>
                <a:gd name="connsiteX22" fmla="*/ 257727 w 4226011"/>
                <a:gd name="connsiteY22" fmla="*/ 476617 h 716691"/>
                <a:gd name="connsiteX23" fmla="*/ 402477 w 4226011"/>
                <a:gd name="connsiteY23" fmla="*/ 497800 h 716691"/>
                <a:gd name="connsiteX24" fmla="*/ 497801 w 4226011"/>
                <a:gd name="connsiteY24" fmla="*/ 501331 h 716691"/>
                <a:gd name="connsiteX25" fmla="*/ 956766 w 4226011"/>
                <a:gd name="connsiteY25" fmla="*/ 434251 h 716691"/>
                <a:gd name="connsiteX26" fmla="*/ 1514585 w 4226011"/>
                <a:gd name="connsiteY26" fmla="*/ 360111 h 716691"/>
                <a:gd name="connsiteX27" fmla="*/ 2489004 w 4226011"/>
                <a:gd name="connsiteY27" fmla="*/ 222421 h 716691"/>
                <a:gd name="connsiteX28" fmla="*/ 2933847 w 4226011"/>
                <a:gd name="connsiteY28" fmla="*/ 165933 h 716691"/>
                <a:gd name="connsiteX29" fmla="*/ 3530502 w 4226011"/>
                <a:gd name="connsiteY29" fmla="*/ 88262 h 716691"/>
                <a:gd name="connsiteX30" fmla="*/ 3601112 w 4226011"/>
                <a:gd name="connsiteY30" fmla="*/ 52957 h 716691"/>
                <a:gd name="connsiteX31" fmla="*/ 3689375 w 4226011"/>
                <a:gd name="connsiteY31" fmla="*/ 14122 h 716691"/>
                <a:gd name="connsiteX32" fmla="*/ 3742332 w 4226011"/>
                <a:gd name="connsiteY32" fmla="*/ 0 h 716691"/>
                <a:gd name="connsiteX33" fmla="*/ 3802351 w 4226011"/>
                <a:gd name="connsiteY33" fmla="*/ 3530 h 716691"/>
                <a:gd name="connsiteX34" fmla="*/ 3925918 w 4226011"/>
                <a:gd name="connsiteY34" fmla="*/ 24713 h 716691"/>
                <a:gd name="connsiteX35" fmla="*/ 4113035 w 4226011"/>
                <a:gd name="connsiteY35" fmla="*/ 77671 h 716691"/>
                <a:gd name="connsiteX36" fmla="*/ 4151870 w 4226011"/>
                <a:gd name="connsiteY36" fmla="*/ 91793 h 716691"/>
                <a:gd name="connsiteX37" fmla="*/ 4176584 w 4226011"/>
                <a:gd name="connsiteY37" fmla="*/ 109445 h 716691"/>
                <a:gd name="connsiteX38" fmla="*/ 4204828 w 4226011"/>
                <a:gd name="connsiteY38" fmla="*/ 134159 h 716691"/>
                <a:gd name="connsiteX39" fmla="*/ 4215419 w 4226011"/>
                <a:gd name="connsiteY39" fmla="*/ 148281 h 716691"/>
                <a:gd name="connsiteX40" fmla="*/ 4226011 w 4226011"/>
                <a:gd name="connsiteY40" fmla="*/ 169464 h 716691"/>
                <a:gd name="connsiteX41" fmla="*/ 4226011 w 4226011"/>
                <a:gd name="connsiteY41" fmla="*/ 187116 h 716691"/>
                <a:gd name="connsiteX42" fmla="*/ 4215419 w 4226011"/>
                <a:gd name="connsiteY42" fmla="*/ 225952 h 716691"/>
                <a:gd name="connsiteX43" fmla="*/ 4201297 w 4226011"/>
                <a:gd name="connsiteY43" fmla="*/ 243604 h 716691"/>
                <a:gd name="connsiteX44" fmla="*/ 4165992 w 4226011"/>
                <a:gd name="connsiteY44" fmla="*/ 261257 h 716691"/>
                <a:gd name="connsiteX45" fmla="*/ 4045955 w 4226011"/>
                <a:gd name="connsiteY45" fmla="*/ 275379 h 716691"/>
                <a:gd name="connsiteX46" fmla="*/ 3851778 w 4226011"/>
                <a:gd name="connsiteY46" fmla="*/ 268318 h 716691"/>
                <a:gd name="connsiteX47" fmla="*/ 3498727 w 4226011"/>
                <a:gd name="connsiteY47" fmla="*/ 293031 h 716691"/>
                <a:gd name="connsiteX48" fmla="*/ 2997396 w 4226011"/>
                <a:gd name="connsiteY48" fmla="*/ 321275 h 71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226011" h="716691">
                  <a:moveTo>
                    <a:pt x="2997396" y="321275"/>
                  </a:moveTo>
                  <a:lnTo>
                    <a:pt x="2665529" y="342458"/>
                  </a:lnTo>
                  <a:lnTo>
                    <a:pt x="2541961" y="356580"/>
                  </a:lnTo>
                  <a:lnTo>
                    <a:pt x="2125362" y="413068"/>
                  </a:lnTo>
                  <a:lnTo>
                    <a:pt x="1482811" y="501331"/>
                  </a:lnTo>
                  <a:lnTo>
                    <a:pt x="1341591" y="533105"/>
                  </a:lnTo>
                  <a:lnTo>
                    <a:pt x="956766" y="600185"/>
                  </a:lnTo>
                  <a:lnTo>
                    <a:pt x="656673" y="649612"/>
                  </a:lnTo>
                  <a:lnTo>
                    <a:pt x="522514" y="688447"/>
                  </a:lnTo>
                  <a:lnTo>
                    <a:pt x="451904" y="709630"/>
                  </a:lnTo>
                  <a:lnTo>
                    <a:pt x="416599" y="716691"/>
                  </a:lnTo>
                  <a:lnTo>
                    <a:pt x="388355" y="716691"/>
                  </a:lnTo>
                  <a:lnTo>
                    <a:pt x="328337" y="699039"/>
                  </a:lnTo>
                  <a:lnTo>
                    <a:pt x="222422" y="642551"/>
                  </a:lnTo>
                  <a:lnTo>
                    <a:pt x="127098" y="571941"/>
                  </a:lnTo>
                  <a:lnTo>
                    <a:pt x="52958" y="511922"/>
                  </a:lnTo>
                  <a:lnTo>
                    <a:pt x="21183" y="480148"/>
                  </a:lnTo>
                  <a:lnTo>
                    <a:pt x="0" y="448373"/>
                  </a:lnTo>
                  <a:lnTo>
                    <a:pt x="0" y="427190"/>
                  </a:lnTo>
                  <a:lnTo>
                    <a:pt x="7061" y="416599"/>
                  </a:lnTo>
                  <a:lnTo>
                    <a:pt x="24714" y="413068"/>
                  </a:lnTo>
                  <a:lnTo>
                    <a:pt x="88263" y="434251"/>
                  </a:lnTo>
                  <a:lnTo>
                    <a:pt x="257727" y="476617"/>
                  </a:lnTo>
                  <a:lnTo>
                    <a:pt x="402477" y="497800"/>
                  </a:lnTo>
                  <a:lnTo>
                    <a:pt x="497801" y="501331"/>
                  </a:lnTo>
                  <a:lnTo>
                    <a:pt x="956766" y="434251"/>
                  </a:lnTo>
                  <a:lnTo>
                    <a:pt x="1514585" y="360111"/>
                  </a:lnTo>
                  <a:lnTo>
                    <a:pt x="2489004" y="222421"/>
                  </a:lnTo>
                  <a:lnTo>
                    <a:pt x="2933847" y="165933"/>
                  </a:lnTo>
                  <a:lnTo>
                    <a:pt x="3530502" y="88262"/>
                  </a:lnTo>
                  <a:lnTo>
                    <a:pt x="3601112" y="52957"/>
                  </a:lnTo>
                  <a:lnTo>
                    <a:pt x="3689375" y="14122"/>
                  </a:lnTo>
                  <a:lnTo>
                    <a:pt x="3742332" y="0"/>
                  </a:lnTo>
                  <a:lnTo>
                    <a:pt x="3802351" y="3530"/>
                  </a:lnTo>
                  <a:lnTo>
                    <a:pt x="3925918" y="24713"/>
                  </a:lnTo>
                  <a:lnTo>
                    <a:pt x="4113035" y="77671"/>
                  </a:lnTo>
                  <a:lnTo>
                    <a:pt x="4151870" y="91793"/>
                  </a:lnTo>
                  <a:lnTo>
                    <a:pt x="4176584" y="109445"/>
                  </a:lnTo>
                  <a:lnTo>
                    <a:pt x="4204828" y="134159"/>
                  </a:lnTo>
                  <a:lnTo>
                    <a:pt x="4215419" y="148281"/>
                  </a:lnTo>
                  <a:lnTo>
                    <a:pt x="4226011" y="169464"/>
                  </a:lnTo>
                  <a:lnTo>
                    <a:pt x="4226011" y="187116"/>
                  </a:lnTo>
                  <a:lnTo>
                    <a:pt x="4215419" y="225952"/>
                  </a:lnTo>
                  <a:lnTo>
                    <a:pt x="4201297" y="243604"/>
                  </a:lnTo>
                  <a:lnTo>
                    <a:pt x="4165992" y="261257"/>
                  </a:lnTo>
                  <a:lnTo>
                    <a:pt x="4045955" y="275379"/>
                  </a:lnTo>
                  <a:lnTo>
                    <a:pt x="3851778" y="268318"/>
                  </a:lnTo>
                  <a:lnTo>
                    <a:pt x="3498727" y="293031"/>
                  </a:lnTo>
                  <a:lnTo>
                    <a:pt x="2997396" y="3212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3">
              <a:extLst>
                <a:ext uri="{FF2B5EF4-FFF2-40B4-BE49-F238E27FC236}">
                  <a16:creationId xmlns:a16="http://schemas.microsoft.com/office/drawing/2014/main" id="{6B4E15FD-AD2D-4B5C-AA9D-4F790E47A732}"/>
                </a:ext>
              </a:extLst>
            </p:cNvPr>
            <p:cNvSpPr/>
            <p:nvPr/>
          </p:nvSpPr>
          <p:spPr>
            <a:xfrm rot="16200000">
              <a:off x="4087815" y="4697413"/>
              <a:ext cx="2365375" cy="438150"/>
            </a:xfrm>
            <a:custGeom>
              <a:avLst/>
              <a:gdLst>
                <a:gd name="connsiteX0" fmla="*/ 1147763 w 2364582"/>
                <a:gd name="connsiteY0" fmla="*/ 366712 h 438150"/>
                <a:gd name="connsiteX1" fmla="*/ 619125 w 2364582"/>
                <a:gd name="connsiteY1" fmla="*/ 369093 h 438150"/>
                <a:gd name="connsiteX2" fmla="*/ 414338 w 2364582"/>
                <a:gd name="connsiteY2" fmla="*/ 369093 h 438150"/>
                <a:gd name="connsiteX3" fmla="*/ 330994 w 2364582"/>
                <a:gd name="connsiteY3" fmla="*/ 364331 h 438150"/>
                <a:gd name="connsiteX4" fmla="*/ 261938 w 2364582"/>
                <a:gd name="connsiteY4" fmla="*/ 352425 h 438150"/>
                <a:gd name="connsiteX5" fmla="*/ 171450 w 2364582"/>
                <a:gd name="connsiteY5" fmla="*/ 328612 h 438150"/>
                <a:gd name="connsiteX6" fmla="*/ 109538 w 2364582"/>
                <a:gd name="connsiteY6" fmla="*/ 304800 h 438150"/>
                <a:gd name="connsiteX7" fmla="*/ 54769 w 2364582"/>
                <a:gd name="connsiteY7" fmla="*/ 278606 h 438150"/>
                <a:gd name="connsiteX8" fmla="*/ 33338 w 2364582"/>
                <a:gd name="connsiteY8" fmla="*/ 261937 h 438150"/>
                <a:gd name="connsiteX9" fmla="*/ 21432 w 2364582"/>
                <a:gd name="connsiteY9" fmla="*/ 252412 h 438150"/>
                <a:gd name="connsiteX10" fmla="*/ 7144 w 2364582"/>
                <a:gd name="connsiteY10" fmla="*/ 233362 h 438150"/>
                <a:gd name="connsiteX11" fmla="*/ 0 w 2364582"/>
                <a:gd name="connsiteY11" fmla="*/ 204787 h 438150"/>
                <a:gd name="connsiteX12" fmla="*/ 9525 w 2364582"/>
                <a:gd name="connsiteY12" fmla="*/ 169068 h 438150"/>
                <a:gd name="connsiteX13" fmla="*/ 28575 w 2364582"/>
                <a:gd name="connsiteY13" fmla="*/ 142875 h 438150"/>
                <a:gd name="connsiteX14" fmla="*/ 83344 w 2364582"/>
                <a:gd name="connsiteY14" fmla="*/ 102393 h 438150"/>
                <a:gd name="connsiteX15" fmla="*/ 111919 w 2364582"/>
                <a:gd name="connsiteY15" fmla="*/ 83343 h 438150"/>
                <a:gd name="connsiteX16" fmla="*/ 390525 w 2364582"/>
                <a:gd name="connsiteY16" fmla="*/ 164306 h 438150"/>
                <a:gd name="connsiteX17" fmla="*/ 728663 w 2364582"/>
                <a:gd name="connsiteY17" fmla="*/ 166687 h 438150"/>
                <a:gd name="connsiteX18" fmla="*/ 1162050 w 2364582"/>
                <a:gd name="connsiteY18" fmla="*/ 166687 h 438150"/>
                <a:gd name="connsiteX19" fmla="*/ 1328738 w 2364582"/>
                <a:gd name="connsiteY19" fmla="*/ 164306 h 438150"/>
                <a:gd name="connsiteX20" fmla="*/ 1809750 w 2364582"/>
                <a:gd name="connsiteY20" fmla="*/ 166687 h 438150"/>
                <a:gd name="connsiteX21" fmla="*/ 1928813 w 2364582"/>
                <a:gd name="connsiteY21" fmla="*/ 169068 h 438150"/>
                <a:gd name="connsiteX22" fmla="*/ 2047875 w 2364582"/>
                <a:gd name="connsiteY22" fmla="*/ 161925 h 438150"/>
                <a:gd name="connsiteX23" fmla="*/ 2081213 w 2364582"/>
                <a:gd name="connsiteY23" fmla="*/ 157162 h 438150"/>
                <a:gd name="connsiteX24" fmla="*/ 2128838 w 2364582"/>
                <a:gd name="connsiteY24" fmla="*/ 145256 h 438150"/>
                <a:gd name="connsiteX25" fmla="*/ 2162175 w 2364582"/>
                <a:gd name="connsiteY25" fmla="*/ 128587 h 438150"/>
                <a:gd name="connsiteX26" fmla="*/ 2195513 w 2364582"/>
                <a:gd name="connsiteY26" fmla="*/ 109537 h 438150"/>
                <a:gd name="connsiteX27" fmla="*/ 2219325 w 2364582"/>
                <a:gd name="connsiteY27" fmla="*/ 80962 h 438150"/>
                <a:gd name="connsiteX28" fmla="*/ 2264569 w 2364582"/>
                <a:gd name="connsiteY28" fmla="*/ 0 h 438150"/>
                <a:gd name="connsiteX29" fmla="*/ 2364582 w 2364582"/>
                <a:gd name="connsiteY29" fmla="*/ 159543 h 438150"/>
                <a:gd name="connsiteX30" fmla="*/ 2319338 w 2364582"/>
                <a:gd name="connsiteY30" fmla="*/ 240506 h 438150"/>
                <a:gd name="connsiteX31" fmla="*/ 2281238 w 2364582"/>
                <a:gd name="connsiteY31" fmla="*/ 350043 h 438150"/>
                <a:gd name="connsiteX32" fmla="*/ 2255044 w 2364582"/>
                <a:gd name="connsiteY32" fmla="*/ 407193 h 438150"/>
                <a:gd name="connsiteX33" fmla="*/ 2245519 w 2364582"/>
                <a:gd name="connsiteY33" fmla="*/ 421481 h 438150"/>
                <a:gd name="connsiteX34" fmla="*/ 2235994 w 2364582"/>
                <a:gd name="connsiteY34" fmla="*/ 431006 h 438150"/>
                <a:gd name="connsiteX35" fmla="*/ 2209800 w 2364582"/>
                <a:gd name="connsiteY35" fmla="*/ 438150 h 438150"/>
                <a:gd name="connsiteX36" fmla="*/ 2181225 w 2364582"/>
                <a:gd name="connsiteY36" fmla="*/ 435768 h 438150"/>
                <a:gd name="connsiteX37" fmla="*/ 2147888 w 2364582"/>
                <a:gd name="connsiteY37" fmla="*/ 419100 h 438150"/>
                <a:gd name="connsiteX38" fmla="*/ 2109788 w 2364582"/>
                <a:gd name="connsiteY38" fmla="*/ 390525 h 438150"/>
                <a:gd name="connsiteX39" fmla="*/ 2071688 w 2364582"/>
                <a:gd name="connsiteY39" fmla="*/ 376237 h 438150"/>
                <a:gd name="connsiteX40" fmla="*/ 1969294 w 2364582"/>
                <a:gd name="connsiteY40" fmla="*/ 371475 h 438150"/>
                <a:gd name="connsiteX41" fmla="*/ 1850232 w 2364582"/>
                <a:gd name="connsiteY41" fmla="*/ 366712 h 438150"/>
                <a:gd name="connsiteX42" fmla="*/ 1147763 w 2364582"/>
                <a:gd name="connsiteY42" fmla="*/ 366712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364582" h="438150">
                  <a:moveTo>
                    <a:pt x="1147763" y="366712"/>
                  </a:moveTo>
                  <a:lnTo>
                    <a:pt x="619125" y="369093"/>
                  </a:lnTo>
                  <a:lnTo>
                    <a:pt x="414338" y="369093"/>
                  </a:lnTo>
                  <a:lnTo>
                    <a:pt x="330994" y="364331"/>
                  </a:lnTo>
                  <a:lnTo>
                    <a:pt x="261938" y="352425"/>
                  </a:lnTo>
                  <a:lnTo>
                    <a:pt x="171450" y="328612"/>
                  </a:lnTo>
                  <a:lnTo>
                    <a:pt x="109538" y="304800"/>
                  </a:lnTo>
                  <a:lnTo>
                    <a:pt x="54769" y="278606"/>
                  </a:lnTo>
                  <a:lnTo>
                    <a:pt x="33338" y="261937"/>
                  </a:lnTo>
                  <a:lnTo>
                    <a:pt x="21432" y="252412"/>
                  </a:lnTo>
                  <a:lnTo>
                    <a:pt x="7144" y="233362"/>
                  </a:lnTo>
                  <a:lnTo>
                    <a:pt x="0" y="204787"/>
                  </a:lnTo>
                  <a:lnTo>
                    <a:pt x="9525" y="169068"/>
                  </a:lnTo>
                  <a:lnTo>
                    <a:pt x="28575" y="142875"/>
                  </a:lnTo>
                  <a:lnTo>
                    <a:pt x="83344" y="102393"/>
                  </a:lnTo>
                  <a:lnTo>
                    <a:pt x="111919" y="83343"/>
                  </a:lnTo>
                  <a:lnTo>
                    <a:pt x="390525" y="164306"/>
                  </a:lnTo>
                  <a:lnTo>
                    <a:pt x="728663" y="166687"/>
                  </a:lnTo>
                  <a:lnTo>
                    <a:pt x="1162050" y="166687"/>
                  </a:lnTo>
                  <a:lnTo>
                    <a:pt x="1328738" y="164306"/>
                  </a:lnTo>
                  <a:lnTo>
                    <a:pt x="1809750" y="166687"/>
                  </a:lnTo>
                  <a:lnTo>
                    <a:pt x="1928813" y="169068"/>
                  </a:lnTo>
                  <a:lnTo>
                    <a:pt x="2047875" y="161925"/>
                  </a:lnTo>
                  <a:lnTo>
                    <a:pt x="2081213" y="157162"/>
                  </a:lnTo>
                  <a:lnTo>
                    <a:pt x="2128838" y="145256"/>
                  </a:lnTo>
                  <a:lnTo>
                    <a:pt x="2162175" y="128587"/>
                  </a:lnTo>
                  <a:lnTo>
                    <a:pt x="2195513" y="109537"/>
                  </a:lnTo>
                  <a:lnTo>
                    <a:pt x="2219325" y="80962"/>
                  </a:lnTo>
                  <a:lnTo>
                    <a:pt x="2264569" y="0"/>
                  </a:lnTo>
                  <a:lnTo>
                    <a:pt x="2364582" y="159543"/>
                  </a:lnTo>
                  <a:lnTo>
                    <a:pt x="2319338" y="240506"/>
                  </a:lnTo>
                  <a:lnTo>
                    <a:pt x="2281238" y="350043"/>
                  </a:lnTo>
                  <a:lnTo>
                    <a:pt x="2255044" y="407193"/>
                  </a:lnTo>
                  <a:lnTo>
                    <a:pt x="2245519" y="421481"/>
                  </a:lnTo>
                  <a:lnTo>
                    <a:pt x="2235994" y="431006"/>
                  </a:lnTo>
                  <a:lnTo>
                    <a:pt x="2209800" y="438150"/>
                  </a:lnTo>
                  <a:lnTo>
                    <a:pt x="2181225" y="435768"/>
                  </a:lnTo>
                  <a:lnTo>
                    <a:pt x="2147888" y="419100"/>
                  </a:lnTo>
                  <a:lnTo>
                    <a:pt x="2109788" y="390525"/>
                  </a:lnTo>
                  <a:lnTo>
                    <a:pt x="2071688" y="376237"/>
                  </a:lnTo>
                  <a:lnTo>
                    <a:pt x="1969294" y="371475"/>
                  </a:lnTo>
                  <a:lnTo>
                    <a:pt x="1850232" y="366712"/>
                  </a:lnTo>
                  <a:lnTo>
                    <a:pt x="1147763" y="3667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6">
              <a:extLst>
                <a:ext uri="{FF2B5EF4-FFF2-40B4-BE49-F238E27FC236}">
                  <a16:creationId xmlns:a16="http://schemas.microsoft.com/office/drawing/2014/main" id="{CD9522AF-935C-412B-810A-89EF405C4973}"/>
                </a:ext>
              </a:extLst>
            </p:cNvPr>
            <p:cNvSpPr/>
            <p:nvPr/>
          </p:nvSpPr>
          <p:spPr>
            <a:xfrm>
              <a:off x="4605338" y="5516563"/>
              <a:ext cx="641350" cy="512762"/>
            </a:xfrm>
            <a:custGeom>
              <a:avLst/>
              <a:gdLst>
                <a:gd name="connsiteX0" fmla="*/ 235743 w 640556"/>
                <a:gd name="connsiteY0" fmla="*/ 64294 h 511969"/>
                <a:gd name="connsiteX1" fmla="*/ 561975 w 640556"/>
                <a:gd name="connsiteY1" fmla="*/ 171450 h 511969"/>
                <a:gd name="connsiteX2" fmla="*/ 578643 w 640556"/>
                <a:gd name="connsiteY2" fmla="*/ 171450 h 511969"/>
                <a:gd name="connsiteX3" fmla="*/ 595312 w 640556"/>
                <a:gd name="connsiteY3" fmla="*/ 161925 h 511969"/>
                <a:gd name="connsiteX4" fmla="*/ 640556 w 640556"/>
                <a:gd name="connsiteY4" fmla="*/ 59532 h 511969"/>
                <a:gd name="connsiteX5" fmla="*/ 588168 w 640556"/>
                <a:gd name="connsiteY5" fmla="*/ 511969 h 511969"/>
                <a:gd name="connsiteX6" fmla="*/ 528637 w 640556"/>
                <a:gd name="connsiteY6" fmla="*/ 466725 h 511969"/>
                <a:gd name="connsiteX7" fmla="*/ 464343 w 640556"/>
                <a:gd name="connsiteY7" fmla="*/ 383382 h 511969"/>
                <a:gd name="connsiteX8" fmla="*/ 411956 w 640556"/>
                <a:gd name="connsiteY8" fmla="*/ 323850 h 511969"/>
                <a:gd name="connsiteX9" fmla="*/ 311943 w 640556"/>
                <a:gd name="connsiteY9" fmla="*/ 259557 h 511969"/>
                <a:gd name="connsiteX10" fmla="*/ 130968 w 640556"/>
                <a:gd name="connsiteY10" fmla="*/ 145257 h 511969"/>
                <a:gd name="connsiteX11" fmla="*/ 40481 w 640556"/>
                <a:gd name="connsiteY11" fmla="*/ 88107 h 511969"/>
                <a:gd name="connsiteX12" fmla="*/ 19050 w 640556"/>
                <a:gd name="connsiteY12" fmla="*/ 69057 h 511969"/>
                <a:gd name="connsiteX13" fmla="*/ 7143 w 640556"/>
                <a:gd name="connsiteY13" fmla="*/ 52388 h 511969"/>
                <a:gd name="connsiteX14" fmla="*/ 2381 w 640556"/>
                <a:gd name="connsiteY14" fmla="*/ 35719 h 511969"/>
                <a:gd name="connsiteX15" fmla="*/ 0 w 640556"/>
                <a:gd name="connsiteY15" fmla="*/ 21432 h 511969"/>
                <a:gd name="connsiteX16" fmla="*/ 9525 w 640556"/>
                <a:gd name="connsiteY16" fmla="*/ 4763 h 511969"/>
                <a:gd name="connsiteX17" fmla="*/ 30956 w 640556"/>
                <a:gd name="connsiteY17" fmla="*/ 0 h 511969"/>
                <a:gd name="connsiteX18" fmla="*/ 61912 w 640556"/>
                <a:gd name="connsiteY18" fmla="*/ 7144 h 511969"/>
                <a:gd name="connsiteX19" fmla="*/ 235743 w 640556"/>
                <a:gd name="connsiteY19" fmla="*/ 64294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0556" h="511969">
                  <a:moveTo>
                    <a:pt x="235743" y="64294"/>
                  </a:moveTo>
                  <a:lnTo>
                    <a:pt x="561975" y="171450"/>
                  </a:lnTo>
                  <a:lnTo>
                    <a:pt x="578643" y="171450"/>
                  </a:lnTo>
                  <a:lnTo>
                    <a:pt x="595312" y="161925"/>
                  </a:lnTo>
                  <a:lnTo>
                    <a:pt x="640556" y="59532"/>
                  </a:lnTo>
                  <a:lnTo>
                    <a:pt x="588168" y="511969"/>
                  </a:lnTo>
                  <a:lnTo>
                    <a:pt x="528637" y="466725"/>
                  </a:lnTo>
                  <a:lnTo>
                    <a:pt x="464343" y="383382"/>
                  </a:lnTo>
                  <a:lnTo>
                    <a:pt x="411956" y="323850"/>
                  </a:lnTo>
                  <a:lnTo>
                    <a:pt x="311943" y="259557"/>
                  </a:lnTo>
                  <a:lnTo>
                    <a:pt x="130968" y="145257"/>
                  </a:lnTo>
                  <a:lnTo>
                    <a:pt x="40481" y="88107"/>
                  </a:lnTo>
                  <a:lnTo>
                    <a:pt x="19050" y="69057"/>
                  </a:lnTo>
                  <a:lnTo>
                    <a:pt x="7143" y="52388"/>
                  </a:lnTo>
                  <a:lnTo>
                    <a:pt x="2381" y="35719"/>
                  </a:lnTo>
                  <a:lnTo>
                    <a:pt x="0" y="21432"/>
                  </a:lnTo>
                  <a:lnTo>
                    <a:pt x="9525" y="4763"/>
                  </a:lnTo>
                  <a:lnTo>
                    <a:pt x="30956" y="0"/>
                  </a:lnTo>
                  <a:lnTo>
                    <a:pt x="61912" y="7144"/>
                  </a:lnTo>
                  <a:lnTo>
                    <a:pt x="235743" y="642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9">
              <a:extLst>
                <a:ext uri="{FF2B5EF4-FFF2-40B4-BE49-F238E27FC236}">
                  <a16:creationId xmlns:a16="http://schemas.microsoft.com/office/drawing/2014/main" id="{FBB065F8-5FD0-42C7-A6DF-48252A4ACA95}"/>
                </a:ext>
              </a:extLst>
            </p:cNvPr>
            <p:cNvSpPr/>
            <p:nvPr/>
          </p:nvSpPr>
          <p:spPr>
            <a:xfrm>
              <a:off x="3952876" y="4430714"/>
              <a:ext cx="2232025" cy="911225"/>
            </a:xfrm>
            <a:custGeom>
              <a:avLst/>
              <a:gdLst>
                <a:gd name="connsiteX0" fmla="*/ 1731169 w 2231231"/>
                <a:gd name="connsiteY0" fmla="*/ 276225 h 909638"/>
                <a:gd name="connsiteX1" fmla="*/ 1443038 w 2231231"/>
                <a:gd name="connsiteY1" fmla="*/ 416719 h 909638"/>
                <a:gd name="connsiteX2" fmla="*/ 1288256 w 2231231"/>
                <a:gd name="connsiteY2" fmla="*/ 485775 h 909638"/>
                <a:gd name="connsiteX3" fmla="*/ 1100138 w 2231231"/>
                <a:gd name="connsiteY3" fmla="*/ 571500 h 909638"/>
                <a:gd name="connsiteX4" fmla="*/ 819150 w 2231231"/>
                <a:gd name="connsiteY4" fmla="*/ 702469 h 909638"/>
                <a:gd name="connsiteX5" fmla="*/ 590550 w 2231231"/>
                <a:gd name="connsiteY5" fmla="*/ 809625 h 909638"/>
                <a:gd name="connsiteX6" fmla="*/ 552450 w 2231231"/>
                <a:gd name="connsiteY6" fmla="*/ 852488 h 909638"/>
                <a:gd name="connsiteX7" fmla="*/ 516731 w 2231231"/>
                <a:gd name="connsiteY7" fmla="*/ 881063 h 909638"/>
                <a:gd name="connsiteX8" fmla="*/ 473869 w 2231231"/>
                <a:gd name="connsiteY8" fmla="*/ 902494 h 909638"/>
                <a:gd name="connsiteX9" fmla="*/ 447675 w 2231231"/>
                <a:gd name="connsiteY9" fmla="*/ 909638 h 909638"/>
                <a:gd name="connsiteX10" fmla="*/ 409575 w 2231231"/>
                <a:gd name="connsiteY10" fmla="*/ 904875 h 909638"/>
                <a:gd name="connsiteX11" fmla="*/ 342900 w 2231231"/>
                <a:gd name="connsiteY11" fmla="*/ 878682 h 909638"/>
                <a:gd name="connsiteX12" fmla="*/ 266700 w 2231231"/>
                <a:gd name="connsiteY12" fmla="*/ 847725 h 909638"/>
                <a:gd name="connsiteX13" fmla="*/ 207169 w 2231231"/>
                <a:gd name="connsiteY13" fmla="*/ 814388 h 909638"/>
                <a:gd name="connsiteX14" fmla="*/ 133350 w 2231231"/>
                <a:gd name="connsiteY14" fmla="*/ 757238 h 909638"/>
                <a:gd name="connsiteX15" fmla="*/ 47625 w 2231231"/>
                <a:gd name="connsiteY15" fmla="*/ 671513 h 909638"/>
                <a:gd name="connsiteX16" fmla="*/ 26194 w 2231231"/>
                <a:gd name="connsiteY16" fmla="*/ 645319 h 909638"/>
                <a:gd name="connsiteX17" fmla="*/ 9525 w 2231231"/>
                <a:gd name="connsiteY17" fmla="*/ 619125 h 909638"/>
                <a:gd name="connsiteX18" fmla="*/ 0 w 2231231"/>
                <a:gd name="connsiteY18" fmla="*/ 585788 h 909638"/>
                <a:gd name="connsiteX19" fmla="*/ 0 w 2231231"/>
                <a:gd name="connsiteY19" fmla="*/ 566738 h 909638"/>
                <a:gd name="connsiteX20" fmla="*/ 2381 w 2231231"/>
                <a:gd name="connsiteY20" fmla="*/ 552450 h 909638"/>
                <a:gd name="connsiteX21" fmla="*/ 14288 w 2231231"/>
                <a:gd name="connsiteY21" fmla="*/ 547688 h 909638"/>
                <a:gd name="connsiteX22" fmla="*/ 30956 w 2231231"/>
                <a:gd name="connsiteY22" fmla="*/ 547688 h 909638"/>
                <a:gd name="connsiteX23" fmla="*/ 61913 w 2231231"/>
                <a:gd name="connsiteY23" fmla="*/ 561975 h 909638"/>
                <a:gd name="connsiteX24" fmla="*/ 109538 w 2231231"/>
                <a:gd name="connsiteY24" fmla="*/ 588169 h 909638"/>
                <a:gd name="connsiteX25" fmla="*/ 178594 w 2231231"/>
                <a:gd name="connsiteY25" fmla="*/ 611982 h 909638"/>
                <a:gd name="connsiteX26" fmla="*/ 235744 w 2231231"/>
                <a:gd name="connsiteY26" fmla="*/ 628650 h 909638"/>
                <a:gd name="connsiteX27" fmla="*/ 307181 w 2231231"/>
                <a:gd name="connsiteY27" fmla="*/ 635794 h 909638"/>
                <a:gd name="connsiteX28" fmla="*/ 357188 w 2231231"/>
                <a:gd name="connsiteY28" fmla="*/ 631032 h 909638"/>
                <a:gd name="connsiteX29" fmla="*/ 521494 w 2231231"/>
                <a:gd name="connsiteY29" fmla="*/ 578644 h 909638"/>
                <a:gd name="connsiteX30" fmla="*/ 995363 w 2231231"/>
                <a:gd name="connsiteY30" fmla="*/ 426244 h 909638"/>
                <a:gd name="connsiteX31" fmla="*/ 1295400 w 2231231"/>
                <a:gd name="connsiteY31" fmla="*/ 330994 h 909638"/>
                <a:gd name="connsiteX32" fmla="*/ 1440656 w 2231231"/>
                <a:gd name="connsiteY32" fmla="*/ 254794 h 909638"/>
                <a:gd name="connsiteX33" fmla="*/ 1716881 w 2231231"/>
                <a:gd name="connsiteY33" fmla="*/ 159544 h 909638"/>
                <a:gd name="connsiteX34" fmla="*/ 2007394 w 2231231"/>
                <a:gd name="connsiteY34" fmla="*/ 57150 h 909638"/>
                <a:gd name="connsiteX35" fmla="*/ 2145506 w 2231231"/>
                <a:gd name="connsiteY35" fmla="*/ 7144 h 909638"/>
                <a:gd name="connsiteX36" fmla="*/ 2176463 w 2231231"/>
                <a:gd name="connsiteY36" fmla="*/ 0 h 909638"/>
                <a:gd name="connsiteX37" fmla="*/ 2209800 w 2231231"/>
                <a:gd name="connsiteY37" fmla="*/ 4763 h 909638"/>
                <a:gd name="connsiteX38" fmla="*/ 2226469 w 2231231"/>
                <a:gd name="connsiteY38" fmla="*/ 11907 h 909638"/>
                <a:gd name="connsiteX39" fmla="*/ 2231231 w 2231231"/>
                <a:gd name="connsiteY39" fmla="*/ 19050 h 909638"/>
                <a:gd name="connsiteX40" fmla="*/ 2228850 w 2231231"/>
                <a:gd name="connsiteY40" fmla="*/ 28575 h 909638"/>
                <a:gd name="connsiteX41" fmla="*/ 2212181 w 2231231"/>
                <a:gd name="connsiteY41" fmla="*/ 47625 h 909638"/>
                <a:gd name="connsiteX42" fmla="*/ 2147888 w 2231231"/>
                <a:gd name="connsiteY42" fmla="*/ 83344 h 909638"/>
                <a:gd name="connsiteX43" fmla="*/ 1731169 w 2231231"/>
                <a:gd name="connsiteY43" fmla="*/ 276225 h 90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231231" h="909638">
                  <a:moveTo>
                    <a:pt x="1731169" y="276225"/>
                  </a:moveTo>
                  <a:lnTo>
                    <a:pt x="1443038" y="416719"/>
                  </a:lnTo>
                  <a:lnTo>
                    <a:pt x="1288256" y="485775"/>
                  </a:lnTo>
                  <a:lnTo>
                    <a:pt x="1100138" y="571500"/>
                  </a:lnTo>
                  <a:lnTo>
                    <a:pt x="819150" y="702469"/>
                  </a:lnTo>
                  <a:lnTo>
                    <a:pt x="590550" y="809625"/>
                  </a:lnTo>
                  <a:lnTo>
                    <a:pt x="552450" y="852488"/>
                  </a:lnTo>
                  <a:lnTo>
                    <a:pt x="516731" y="881063"/>
                  </a:lnTo>
                  <a:lnTo>
                    <a:pt x="473869" y="902494"/>
                  </a:lnTo>
                  <a:lnTo>
                    <a:pt x="447675" y="909638"/>
                  </a:lnTo>
                  <a:lnTo>
                    <a:pt x="409575" y="904875"/>
                  </a:lnTo>
                  <a:lnTo>
                    <a:pt x="342900" y="878682"/>
                  </a:lnTo>
                  <a:lnTo>
                    <a:pt x="266700" y="847725"/>
                  </a:lnTo>
                  <a:lnTo>
                    <a:pt x="207169" y="814388"/>
                  </a:lnTo>
                  <a:lnTo>
                    <a:pt x="133350" y="757238"/>
                  </a:lnTo>
                  <a:lnTo>
                    <a:pt x="47625" y="671513"/>
                  </a:lnTo>
                  <a:lnTo>
                    <a:pt x="26194" y="645319"/>
                  </a:lnTo>
                  <a:lnTo>
                    <a:pt x="9525" y="619125"/>
                  </a:lnTo>
                  <a:lnTo>
                    <a:pt x="0" y="585788"/>
                  </a:lnTo>
                  <a:lnTo>
                    <a:pt x="0" y="566738"/>
                  </a:lnTo>
                  <a:lnTo>
                    <a:pt x="2381" y="552450"/>
                  </a:lnTo>
                  <a:lnTo>
                    <a:pt x="14288" y="547688"/>
                  </a:lnTo>
                  <a:lnTo>
                    <a:pt x="30956" y="547688"/>
                  </a:lnTo>
                  <a:lnTo>
                    <a:pt x="61913" y="561975"/>
                  </a:lnTo>
                  <a:lnTo>
                    <a:pt x="109538" y="588169"/>
                  </a:lnTo>
                  <a:lnTo>
                    <a:pt x="178594" y="611982"/>
                  </a:lnTo>
                  <a:lnTo>
                    <a:pt x="235744" y="628650"/>
                  </a:lnTo>
                  <a:lnTo>
                    <a:pt x="307181" y="635794"/>
                  </a:lnTo>
                  <a:lnTo>
                    <a:pt x="357188" y="631032"/>
                  </a:lnTo>
                  <a:lnTo>
                    <a:pt x="521494" y="578644"/>
                  </a:lnTo>
                  <a:lnTo>
                    <a:pt x="995363" y="426244"/>
                  </a:lnTo>
                  <a:lnTo>
                    <a:pt x="1295400" y="330994"/>
                  </a:lnTo>
                  <a:lnTo>
                    <a:pt x="1440656" y="254794"/>
                  </a:lnTo>
                  <a:lnTo>
                    <a:pt x="1716881" y="159544"/>
                  </a:lnTo>
                  <a:lnTo>
                    <a:pt x="2007394" y="57150"/>
                  </a:lnTo>
                  <a:lnTo>
                    <a:pt x="2145506" y="7144"/>
                  </a:lnTo>
                  <a:lnTo>
                    <a:pt x="2176463" y="0"/>
                  </a:lnTo>
                  <a:lnTo>
                    <a:pt x="2209800" y="4763"/>
                  </a:lnTo>
                  <a:lnTo>
                    <a:pt x="2226469" y="11907"/>
                  </a:lnTo>
                  <a:lnTo>
                    <a:pt x="2231231" y="19050"/>
                  </a:lnTo>
                  <a:lnTo>
                    <a:pt x="2228850" y="28575"/>
                  </a:lnTo>
                  <a:lnTo>
                    <a:pt x="2212181" y="47625"/>
                  </a:lnTo>
                  <a:lnTo>
                    <a:pt x="2147888" y="83344"/>
                  </a:lnTo>
                  <a:lnTo>
                    <a:pt x="1731169" y="2762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4">
              <a:extLst>
                <a:ext uri="{FF2B5EF4-FFF2-40B4-BE49-F238E27FC236}">
                  <a16:creationId xmlns:a16="http://schemas.microsoft.com/office/drawing/2014/main" id="{D8726A87-0ABD-4627-BAB7-DE25A2C64928}"/>
                </a:ext>
              </a:extLst>
            </p:cNvPr>
            <p:cNvSpPr/>
            <p:nvPr/>
          </p:nvSpPr>
          <p:spPr>
            <a:xfrm rot="16200000">
              <a:off x="5703889" y="3649664"/>
              <a:ext cx="2854325" cy="2162175"/>
            </a:xfrm>
            <a:custGeom>
              <a:avLst/>
              <a:gdLst>
                <a:gd name="connsiteX0" fmla="*/ 1057275 w 2854325"/>
                <a:gd name="connsiteY0" fmla="*/ 1041400 h 2162175"/>
                <a:gd name="connsiteX1" fmla="*/ 879475 w 2854325"/>
                <a:gd name="connsiteY1" fmla="*/ 1200150 h 2162175"/>
                <a:gd name="connsiteX2" fmla="*/ 733425 w 2854325"/>
                <a:gd name="connsiteY2" fmla="*/ 1358900 h 2162175"/>
                <a:gd name="connsiteX3" fmla="*/ 603250 w 2854325"/>
                <a:gd name="connsiteY3" fmla="*/ 1524000 h 2162175"/>
                <a:gd name="connsiteX4" fmla="*/ 514350 w 2854325"/>
                <a:gd name="connsiteY4" fmla="*/ 1651000 h 2162175"/>
                <a:gd name="connsiteX5" fmla="*/ 473075 w 2854325"/>
                <a:gd name="connsiteY5" fmla="*/ 1727200 h 2162175"/>
                <a:gd name="connsiteX6" fmla="*/ 450850 w 2854325"/>
                <a:gd name="connsiteY6" fmla="*/ 1781175 h 2162175"/>
                <a:gd name="connsiteX7" fmla="*/ 314325 w 2854325"/>
                <a:gd name="connsiteY7" fmla="*/ 2095500 h 2162175"/>
                <a:gd name="connsiteX8" fmla="*/ 257175 w 2854325"/>
                <a:gd name="connsiteY8" fmla="*/ 2114550 h 2162175"/>
                <a:gd name="connsiteX9" fmla="*/ 190500 w 2854325"/>
                <a:gd name="connsiteY9" fmla="*/ 2139950 h 2162175"/>
                <a:gd name="connsiteX10" fmla="*/ 136525 w 2854325"/>
                <a:gd name="connsiteY10" fmla="*/ 2155825 h 2162175"/>
                <a:gd name="connsiteX11" fmla="*/ 98425 w 2854325"/>
                <a:gd name="connsiteY11" fmla="*/ 2162175 h 2162175"/>
                <a:gd name="connsiteX12" fmla="*/ 63500 w 2854325"/>
                <a:gd name="connsiteY12" fmla="*/ 2159000 h 2162175"/>
                <a:gd name="connsiteX13" fmla="*/ 38100 w 2854325"/>
                <a:gd name="connsiteY13" fmla="*/ 2152650 h 2162175"/>
                <a:gd name="connsiteX14" fmla="*/ 15875 w 2854325"/>
                <a:gd name="connsiteY14" fmla="*/ 2143125 h 2162175"/>
                <a:gd name="connsiteX15" fmla="*/ 3175 w 2854325"/>
                <a:gd name="connsiteY15" fmla="*/ 2127250 h 2162175"/>
                <a:gd name="connsiteX16" fmla="*/ 0 w 2854325"/>
                <a:gd name="connsiteY16" fmla="*/ 2095500 h 2162175"/>
                <a:gd name="connsiteX17" fmla="*/ 15875 w 2854325"/>
                <a:gd name="connsiteY17" fmla="*/ 2022475 h 2162175"/>
                <a:gd name="connsiteX18" fmla="*/ 38100 w 2854325"/>
                <a:gd name="connsiteY18" fmla="*/ 1946275 h 2162175"/>
                <a:gd name="connsiteX19" fmla="*/ 69850 w 2854325"/>
                <a:gd name="connsiteY19" fmla="*/ 1854200 h 2162175"/>
                <a:gd name="connsiteX20" fmla="*/ 114300 w 2854325"/>
                <a:gd name="connsiteY20" fmla="*/ 1758950 h 2162175"/>
                <a:gd name="connsiteX21" fmla="*/ 196850 w 2854325"/>
                <a:gd name="connsiteY21" fmla="*/ 1628775 h 2162175"/>
                <a:gd name="connsiteX22" fmla="*/ 288925 w 2854325"/>
                <a:gd name="connsiteY22" fmla="*/ 1501775 h 2162175"/>
                <a:gd name="connsiteX23" fmla="*/ 390525 w 2854325"/>
                <a:gd name="connsiteY23" fmla="*/ 1374775 h 2162175"/>
                <a:gd name="connsiteX24" fmla="*/ 514350 w 2854325"/>
                <a:gd name="connsiteY24" fmla="*/ 1235075 h 2162175"/>
                <a:gd name="connsiteX25" fmla="*/ 619125 w 2854325"/>
                <a:gd name="connsiteY25" fmla="*/ 1136650 h 2162175"/>
                <a:gd name="connsiteX26" fmla="*/ 758825 w 2854325"/>
                <a:gd name="connsiteY26" fmla="*/ 1003300 h 2162175"/>
                <a:gd name="connsiteX27" fmla="*/ 857250 w 2854325"/>
                <a:gd name="connsiteY27" fmla="*/ 914400 h 2162175"/>
                <a:gd name="connsiteX28" fmla="*/ 1012825 w 2854325"/>
                <a:gd name="connsiteY28" fmla="*/ 796925 h 2162175"/>
                <a:gd name="connsiteX29" fmla="*/ 1181100 w 2854325"/>
                <a:gd name="connsiteY29" fmla="*/ 717550 h 2162175"/>
                <a:gd name="connsiteX30" fmla="*/ 1244600 w 2854325"/>
                <a:gd name="connsiteY30" fmla="*/ 676275 h 2162175"/>
                <a:gd name="connsiteX31" fmla="*/ 1412875 w 2854325"/>
                <a:gd name="connsiteY31" fmla="*/ 587375 h 2162175"/>
                <a:gd name="connsiteX32" fmla="*/ 1562100 w 2854325"/>
                <a:gd name="connsiteY32" fmla="*/ 520700 h 2162175"/>
                <a:gd name="connsiteX33" fmla="*/ 1708150 w 2854325"/>
                <a:gd name="connsiteY33" fmla="*/ 466725 h 2162175"/>
                <a:gd name="connsiteX34" fmla="*/ 1825625 w 2854325"/>
                <a:gd name="connsiteY34" fmla="*/ 425450 h 2162175"/>
                <a:gd name="connsiteX35" fmla="*/ 2044700 w 2854325"/>
                <a:gd name="connsiteY35" fmla="*/ 371475 h 2162175"/>
                <a:gd name="connsiteX36" fmla="*/ 2159000 w 2854325"/>
                <a:gd name="connsiteY36" fmla="*/ 333375 h 2162175"/>
                <a:gd name="connsiteX37" fmla="*/ 2489200 w 2854325"/>
                <a:gd name="connsiteY37" fmla="*/ 241300 h 2162175"/>
                <a:gd name="connsiteX38" fmla="*/ 2616200 w 2854325"/>
                <a:gd name="connsiteY38" fmla="*/ 196850 h 2162175"/>
                <a:gd name="connsiteX39" fmla="*/ 2663825 w 2854325"/>
                <a:gd name="connsiteY39" fmla="*/ 142875 h 2162175"/>
                <a:gd name="connsiteX40" fmla="*/ 2711450 w 2854325"/>
                <a:gd name="connsiteY40" fmla="*/ 98425 h 2162175"/>
                <a:gd name="connsiteX41" fmla="*/ 2781300 w 2854325"/>
                <a:gd name="connsiteY41" fmla="*/ 25400 h 2162175"/>
                <a:gd name="connsiteX42" fmla="*/ 2806700 w 2854325"/>
                <a:gd name="connsiteY42" fmla="*/ 6350 h 2162175"/>
                <a:gd name="connsiteX43" fmla="*/ 2825750 w 2854325"/>
                <a:gd name="connsiteY43" fmla="*/ 3175 h 2162175"/>
                <a:gd name="connsiteX44" fmla="*/ 2844800 w 2854325"/>
                <a:gd name="connsiteY44" fmla="*/ 0 h 2162175"/>
                <a:gd name="connsiteX45" fmla="*/ 2854325 w 2854325"/>
                <a:gd name="connsiteY45" fmla="*/ 6350 h 2162175"/>
                <a:gd name="connsiteX46" fmla="*/ 2854325 w 2854325"/>
                <a:gd name="connsiteY46" fmla="*/ 22225 h 2162175"/>
                <a:gd name="connsiteX47" fmla="*/ 2825750 w 2854325"/>
                <a:gd name="connsiteY47" fmla="*/ 117475 h 2162175"/>
                <a:gd name="connsiteX48" fmla="*/ 2781300 w 2854325"/>
                <a:gd name="connsiteY48" fmla="*/ 307975 h 2162175"/>
                <a:gd name="connsiteX49" fmla="*/ 2765425 w 2854325"/>
                <a:gd name="connsiteY49" fmla="*/ 368300 h 2162175"/>
                <a:gd name="connsiteX50" fmla="*/ 2746375 w 2854325"/>
                <a:gd name="connsiteY50" fmla="*/ 406400 h 2162175"/>
                <a:gd name="connsiteX51" fmla="*/ 2720975 w 2854325"/>
                <a:gd name="connsiteY51" fmla="*/ 431800 h 2162175"/>
                <a:gd name="connsiteX52" fmla="*/ 2695575 w 2854325"/>
                <a:gd name="connsiteY52" fmla="*/ 441325 h 2162175"/>
                <a:gd name="connsiteX53" fmla="*/ 2667000 w 2854325"/>
                <a:gd name="connsiteY53" fmla="*/ 441325 h 2162175"/>
                <a:gd name="connsiteX54" fmla="*/ 2622550 w 2854325"/>
                <a:gd name="connsiteY54" fmla="*/ 434975 h 2162175"/>
                <a:gd name="connsiteX55" fmla="*/ 2562225 w 2854325"/>
                <a:gd name="connsiteY55" fmla="*/ 419100 h 2162175"/>
                <a:gd name="connsiteX56" fmla="*/ 2174875 w 2854325"/>
                <a:gd name="connsiteY56" fmla="*/ 514350 h 2162175"/>
                <a:gd name="connsiteX57" fmla="*/ 2060575 w 2854325"/>
                <a:gd name="connsiteY57" fmla="*/ 549275 h 2162175"/>
                <a:gd name="connsiteX58" fmla="*/ 1847850 w 2854325"/>
                <a:gd name="connsiteY58" fmla="*/ 606425 h 2162175"/>
                <a:gd name="connsiteX59" fmla="*/ 1660525 w 2854325"/>
                <a:gd name="connsiteY59" fmla="*/ 682625 h 2162175"/>
                <a:gd name="connsiteX60" fmla="*/ 1501775 w 2854325"/>
                <a:gd name="connsiteY60" fmla="*/ 758825 h 2162175"/>
                <a:gd name="connsiteX61" fmla="*/ 1314450 w 2854325"/>
                <a:gd name="connsiteY61" fmla="*/ 866775 h 2162175"/>
                <a:gd name="connsiteX62" fmla="*/ 1149350 w 2854325"/>
                <a:gd name="connsiteY62" fmla="*/ 962025 h 2162175"/>
                <a:gd name="connsiteX63" fmla="*/ 1057275 w 2854325"/>
                <a:gd name="connsiteY63" fmla="*/ 1041400 h 2162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54325" h="2162175">
                  <a:moveTo>
                    <a:pt x="1057275" y="1041400"/>
                  </a:moveTo>
                  <a:lnTo>
                    <a:pt x="879475" y="1200150"/>
                  </a:lnTo>
                  <a:lnTo>
                    <a:pt x="733425" y="1358900"/>
                  </a:lnTo>
                  <a:lnTo>
                    <a:pt x="603250" y="1524000"/>
                  </a:lnTo>
                  <a:lnTo>
                    <a:pt x="514350" y="1651000"/>
                  </a:lnTo>
                  <a:lnTo>
                    <a:pt x="473075" y="1727200"/>
                  </a:lnTo>
                  <a:lnTo>
                    <a:pt x="450850" y="1781175"/>
                  </a:lnTo>
                  <a:lnTo>
                    <a:pt x="314325" y="2095500"/>
                  </a:lnTo>
                  <a:lnTo>
                    <a:pt x="257175" y="2114550"/>
                  </a:lnTo>
                  <a:lnTo>
                    <a:pt x="190500" y="2139950"/>
                  </a:lnTo>
                  <a:lnTo>
                    <a:pt x="136525" y="2155825"/>
                  </a:lnTo>
                  <a:lnTo>
                    <a:pt x="98425" y="2162175"/>
                  </a:lnTo>
                  <a:lnTo>
                    <a:pt x="63500" y="2159000"/>
                  </a:lnTo>
                  <a:lnTo>
                    <a:pt x="38100" y="2152650"/>
                  </a:lnTo>
                  <a:lnTo>
                    <a:pt x="15875" y="2143125"/>
                  </a:lnTo>
                  <a:lnTo>
                    <a:pt x="3175" y="2127250"/>
                  </a:lnTo>
                  <a:lnTo>
                    <a:pt x="0" y="2095500"/>
                  </a:lnTo>
                  <a:lnTo>
                    <a:pt x="15875" y="2022475"/>
                  </a:lnTo>
                  <a:lnTo>
                    <a:pt x="38100" y="1946275"/>
                  </a:lnTo>
                  <a:lnTo>
                    <a:pt x="69850" y="1854200"/>
                  </a:lnTo>
                  <a:lnTo>
                    <a:pt x="114300" y="1758950"/>
                  </a:lnTo>
                  <a:lnTo>
                    <a:pt x="196850" y="1628775"/>
                  </a:lnTo>
                  <a:lnTo>
                    <a:pt x="288925" y="1501775"/>
                  </a:lnTo>
                  <a:lnTo>
                    <a:pt x="390525" y="1374775"/>
                  </a:lnTo>
                  <a:lnTo>
                    <a:pt x="514350" y="1235075"/>
                  </a:lnTo>
                  <a:lnTo>
                    <a:pt x="619125" y="1136650"/>
                  </a:lnTo>
                  <a:lnTo>
                    <a:pt x="758825" y="1003300"/>
                  </a:lnTo>
                  <a:lnTo>
                    <a:pt x="857250" y="914400"/>
                  </a:lnTo>
                  <a:lnTo>
                    <a:pt x="1012825" y="796925"/>
                  </a:lnTo>
                  <a:lnTo>
                    <a:pt x="1181100" y="717550"/>
                  </a:lnTo>
                  <a:lnTo>
                    <a:pt x="1244600" y="676275"/>
                  </a:lnTo>
                  <a:lnTo>
                    <a:pt x="1412875" y="587375"/>
                  </a:lnTo>
                  <a:lnTo>
                    <a:pt x="1562100" y="520700"/>
                  </a:lnTo>
                  <a:lnTo>
                    <a:pt x="1708150" y="466725"/>
                  </a:lnTo>
                  <a:lnTo>
                    <a:pt x="1825625" y="425450"/>
                  </a:lnTo>
                  <a:lnTo>
                    <a:pt x="2044700" y="371475"/>
                  </a:lnTo>
                  <a:lnTo>
                    <a:pt x="2159000" y="333375"/>
                  </a:lnTo>
                  <a:lnTo>
                    <a:pt x="2489200" y="241300"/>
                  </a:lnTo>
                  <a:lnTo>
                    <a:pt x="2616200" y="196850"/>
                  </a:lnTo>
                  <a:lnTo>
                    <a:pt x="2663825" y="142875"/>
                  </a:lnTo>
                  <a:lnTo>
                    <a:pt x="2711450" y="98425"/>
                  </a:lnTo>
                  <a:lnTo>
                    <a:pt x="2781300" y="25400"/>
                  </a:lnTo>
                  <a:lnTo>
                    <a:pt x="2806700" y="6350"/>
                  </a:lnTo>
                  <a:lnTo>
                    <a:pt x="2825750" y="3175"/>
                  </a:lnTo>
                  <a:lnTo>
                    <a:pt x="2844800" y="0"/>
                  </a:lnTo>
                  <a:lnTo>
                    <a:pt x="2854325" y="6350"/>
                  </a:lnTo>
                  <a:lnTo>
                    <a:pt x="2854325" y="22225"/>
                  </a:lnTo>
                  <a:lnTo>
                    <a:pt x="2825750" y="117475"/>
                  </a:lnTo>
                  <a:lnTo>
                    <a:pt x="2781300" y="307975"/>
                  </a:lnTo>
                  <a:lnTo>
                    <a:pt x="2765425" y="368300"/>
                  </a:lnTo>
                  <a:lnTo>
                    <a:pt x="2746375" y="406400"/>
                  </a:lnTo>
                  <a:lnTo>
                    <a:pt x="2720975" y="431800"/>
                  </a:lnTo>
                  <a:lnTo>
                    <a:pt x="2695575" y="441325"/>
                  </a:lnTo>
                  <a:lnTo>
                    <a:pt x="2667000" y="441325"/>
                  </a:lnTo>
                  <a:lnTo>
                    <a:pt x="2622550" y="434975"/>
                  </a:lnTo>
                  <a:lnTo>
                    <a:pt x="2562225" y="419100"/>
                  </a:lnTo>
                  <a:lnTo>
                    <a:pt x="2174875" y="514350"/>
                  </a:lnTo>
                  <a:lnTo>
                    <a:pt x="2060575" y="549275"/>
                  </a:lnTo>
                  <a:lnTo>
                    <a:pt x="1847850" y="606425"/>
                  </a:lnTo>
                  <a:lnTo>
                    <a:pt x="1660525" y="682625"/>
                  </a:lnTo>
                  <a:lnTo>
                    <a:pt x="1501775" y="758825"/>
                  </a:lnTo>
                  <a:lnTo>
                    <a:pt x="1314450" y="866775"/>
                  </a:lnTo>
                  <a:lnTo>
                    <a:pt x="1149350" y="962025"/>
                  </a:lnTo>
                  <a:lnTo>
                    <a:pt x="1057275" y="1041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745B71B2-F365-4E27-B6C7-27E684C55335}"/>
                </a:ext>
              </a:extLst>
            </p:cNvPr>
            <p:cNvSpPr/>
            <p:nvPr/>
          </p:nvSpPr>
          <p:spPr>
            <a:xfrm>
              <a:off x="7791450" y="4962525"/>
              <a:ext cx="465138" cy="941388"/>
            </a:xfrm>
            <a:custGeom>
              <a:avLst/>
              <a:gdLst>
                <a:gd name="connsiteX0" fmla="*/ 407194 w 464344"/>
                <a:gd name="connsiteY0" fmla="*/ 326231 h 940594"/>
                <a:gd name="connsiteX1" fmla="*/ 354806 w 464344"/>
                <a:gd name="connsiteY1" fmla="*/ 614363 h 940594"/>
                <a:gd name="connsiteX2" fmla="*/ 347663 w 464344"/>
                <a:gd name="connsiteY2" fmla="*/ 671513 h 940594"/>
                <a:gd name="connsiteX3" fmla="*/ 345281 w 464344"/>
                <a:gd name="connsiteY3" fmla="*/ 731044 h 940594"/>
                <a:gd name="connsiteX4" fmla="*/ 345281 w 464344"/>
                <a:gd name="connsiteY4" fmla="*/ 797719 h 940594"/>
                <a:gd name="connsiteX5" fmla="*/ 364331 w 464344"/>
                <a:gd name="connsiteY5" fmla="*/ 940594 h 940594"/>
                <a:gd name="connsiteX6" fmla="*/ 0 w 464344"/>
                <a:gd name="connsiteY6" fmla="*/ 764381 h 940594"/>
                <a:gd name="connsiteX7" fmla="*/ 88106 w 464344"/>
                <a:gd name="connsiteY7" fmla="*/ 738188 h 940594"/>
                <a:gd name="connsiteX8" fmla="*/ 119063 w 464344"/>
                <a:gd name="connsiteY8" fmla="*/ 719138 h 940594"/>
                <a:gd name="connsiteX9" fmla="*/ 157163 w 464344"/>
                <a:gd name="connsiteY9" fmla="*/ 681038 h 940594"/>
                <a:gd name="connsiteX10" fmla="*/ 192881 w 464344"/>
                <a:gd name="connsiteY10" fmla="*/ 619125 h 940594"/>
                <a:gd name="connsiteX11" fmla="*/ 316706 w 464344"/>
                <a:gd name="connsiteY11" fmla="*/ 290513 h 940594"/>
                <a:gd name="connsiteX12" fmla="*/ 376238 w 464344"/>
                <a:gd name="connsiteY12" fmla="*/ 140494 h 940594"/>
                <a:gd name="connsiteX13" fmla="*/ 411956 w 464344"/>
                <a:gd name="connsiteY13" fmla="*/ 40481 h 940594"/>
                <a:gd name="connsiteX14" fmla="*/ 421481 w 464344"/>
                <a:gd name="connsiteY14" fmla="*/ 21431 h 940594"/>
                <a:gd name="connsiteX15" fmla="*/ 428625 w 464344"/>
                <a:gd name="connsiteY15" fmla="*/ 9525 h 940594"/>
                <a:gd name="connsiteX16" fmla="*/ 435769 w 464344"/>
                <a:gd name="connsiteY16" fmla="*/ 2381 h 940594"/>
                <a:gd name="connsiteX17" fmla="*/ 450056 w 464344"/>
                <a:gd name="connsiteY17" fmla="*/ 0 h 940594"/>
                <a:gd name="connsiteX18" fmla="*/ 459581 w 464344"/>
                <a:gd name="connsiteY18" fmla="*/ 7144 h 940594"/>
                <a:gd name="connsiteX19" fmla="*/ 464344 w 464344"/>
                <a:gd name="connsiteY19" fmla="*/ 26194 h 940594"/>
                <a:gd name="connsiteX20" fmla="*/ 464344 w 464344"/>
                <a:gd name="connsiteY20" fmla="*/ 61913 h 940594"/>
                <a:gd name="connsiteX21" fmla="*/ 447675 w 464344"/>
                <a:gd name="connsiteY21" fmla="*/ 145256 h 940594"/>
                <a:gd name="connsiteX22" fmla="*/ 407194 w 464344"/>
                <a:gd name="connsiteY22" fmla="*/ 326231 h 94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4344" h="940594">
                  <a:moveTo>
                    <a:pt x="407194" y="326231"/>
                  </a:moveTo>
                  <a:lnTo>
                    <a:pt x="354806" y="614363"/>
                  </a:lnTo>
                  <a:lnTo>
                    <a:pt x="347663" y="671513"/>
                  </a:lnTo>
                  <a:lnTo>
                    <a:pt x="345281" y="731044"/>
                  </a:lnTo>
                  <a:lnTo>
                    <a:pt x="345281" y="797719"/>
                  </a:lnTo>
                  <a:lnTo>
                    <a:pt x="364331" y="940594"/>
                  </a:lnTo>
                  <a:lnTo>
                    <a:pt x="0" y="764381"/>
                  </a:lnTo>
                  <a:lnTo>
                    <a:pt x="88106" y="738188"/>
                  </a:lnTo>
                  <a:lnTo>
                    <a:pt x="119063" y="719138"/>
                  </a:lnTo>
                  <a:lnTo>
                    <a:pt x="157163" y="681038"/>
                  </a:lnTo>
                  <a:lnTo>
                    <a:pt x="192881" y="619125"/>
                  </a:lnTo>
                  <a:lnTo>
                    <a:pt x="316706" y="290513"/>
                  </a:lnTo>
                  <a:lnTo>
                    <a:pt x="376238" y="140494"/>
                  </a:lnTo>
                  <a:lnTo>
                    <a:pt x="411956" y="40481"/>
                  </a:lnTo>
                  <a:lnTo>
                    <a:pt x="421481" y="21431"/>
                  </a:lnTo>
                  <a:lnTo>
                    <a:pt x="428625" y="9525"/>
                  </a:lnTo>
                  <a:lnTo>
                    <a:pt x="435769" y="2381"/>
                  </a:lnTo>
                  <a:lnTo>
                    <a:pt x="450056" y="0"/>
                  </a:lnTo>
                  <a:lnTo>
                    <a:pt x="459581" y="7144"/>
                  </a:lnTo>
                  <a:lnTo>
                    <a:pt x="464344" y="26194"/>
                  </a:lnTo>
                  <a:lnTo>
                    <a:pt x="464344" y="61913"/>
                  </a:lnTo>
                  <a:lnTo>
                    <a:pt x="447675" y="145256"/>
                  </a:lnTo>
                  <a:lnTo>
                    <a:pt x="407194" y="3262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1">
              <a:extLst>
                <a:ext uri="{FF2B5EF4-FFF2-40B4-BE49-F238E27FC236}">
                  <a16:creationId xmlns:a16="http://schemas.microsoft.com/office/drawing/2014/main" id="{FE0678CB-1828-4B54-AEA7-E6921CEFD741}"/>
                </a:ext>
              </a:extLst>
            </p:cNvPr>
            <p:cNvSpPr/>
            <p:nvPr/>
          </p:nvSpPr>
          <p:spPr>
            <a:xfrm>
              <a:off x="5705475" y="4171951"/>
              <a:ext cx="1905000" cy="1585913"/>
            </a:xfrm>
            <a:custGeom>
              <a:avLst/>
              <a:gdLst>
                <a:gd name="connsiteX0" fmla="*/ 1064419 w 1905000"/>
                <a:gd name="connsiteY0" fmla="*/ 1033463 h 1585913"/>
                <a:gd name="connsiteX1" fmla="*/ 795338 w 1905000"/>
                <a:gd name="connsiteY1" fmla="*/ 1214438 h 1585913"/>
                <a:gd name="connsiteX2" fmla="*/ 552450 w 1905000"/>
                <a:gd name="connsiteY2" fmla="*/ 1359694 h 1585913"/>
                <a:gd name="connsiteX3" fmla="*/ 354806 w 1905000"/>
                <a:gd name="connsiteY3" fmla="*/ 1462088 h 1585913"/>
                <a:gd name="connsiteX4" fmla="*/ 150019 w 1905000"/>
                <a:gd name="connsiteY4" fmla="*/ 1550194 h 1585913"/>
                <a:gd name="connsiteX5" fmla="*/ 69056 w 1905000"/>
                <a:gd name="connsiteY5" fmla="*/ 1581150 h 1585913"/>
                <a:gd name="connsiteX6" fmla="*/ 38100 w 1905000"/>
                <a:gd name="connsiteY6" fmla="*/ 1585913 h 1585913"/>
                <a:gd name="connsiteX7" fmla="*/ 14288 w 1905000"/>
                <a:gd name="connsiteY7" fmla="*/ 1585913 h 1585913"/>
                <a:gd name="connsiteX8" fmla="*/ 4763 w 1905000"/>
                <a:gd name="connsiteY8" fmla="*/ 1581150 h 1585913"/>
                <a:gd name="connsiteX9" fmla="*/ 0 w 1905000"/>
                <a:gd name="connsiteY9" fmla="*/ 1571625 h 1585913"/>
                <a:gd name="connsiteX10" fmla="*/ 4763 w 1905000"/>
                <a:gd name="connsiteY10" fmla="*/ 1552575 h 1585913"/>
                <a:gd name="connsiteX11" fmla="*/ 28575 w 1905000"/>
                <a:gd name="connsiteY11" fmla="*/ 1528763 h 1585913"/>
                <a:gd name="connsiteX12" fmla="*/ 188119 w 1905000"/>
                <a:gd name="connsiteY12" fmla="*/ 1433513 h 1585913"/>
                <a:gd name="connsiteX13" fmla="*/ 385763 w 1905000"/>
                <a:gd name="connsiteY13" fmla="*/ 1307306 h 1585913"/>
                <a:gd name="connsiteX14" fmla="*/ 621506 w 1905000"/>
                <a:gd name="connsiteY14" fmla="*/ 1143000 h 1585913"/>
                <a:gd name="connsiteX15" fmla="*/ 821531 w 1905000"/>
                <a:gd name="connsiteY15" fmla="*/ 990600 h 1585913"/>
                <a:gd name="connsiteX16" fmla="*/ 1073944 w 1905000"/>
                <a:gd name="connsiteY16" fmla="*/ 781050 h 1585913"/>
                <a:gd name="connsiteX17" fmla="*/ 1193006 w 1905000"/>
                <a:gd name="connsiteY17" fmla="*/ 683419 h 1585913"/>
                <a:gd name="connsiteX18" fmla="*/ 1381125 w 1905000"/>
                <a:gd name="connsiteY18" fmla="*/ 469106 h 1585913"/>
                <a:gd name="connsiteX19" fmla="*/ 1502569 w 1905000"/>
                <a:gd name="connsiteY19" fmla="*/ 335756 h 1585913"/>
                <a:gd name="connsiteX20" fmla="*/ 1543050 w 1905000"/>
                <a:gd name="connsiteY20" fmla="*/ 285750 h 1585913"/>
                <a:gd name="connsiteX21" fmla="*/ 1550194 w 1905000"/>
                <a:gd name="connsiteY21" fmla="*/ 266700 h 1585913"/>
                <a:gd name="connsiteX22" fmla="*/ 1552575 w 1905000"/>
                <a:gd name="connsiteY22" fmla="*/ 235744 h 1585913"/>
                <a:gd name="connsiteX23" fmla="*/ 1538288 w 1905000"/>
                <a:gd name="connsiteY23" fmla="*/ 195263 h 1585913"/>
                <a:gd name="connsiteX24" fmla="*/ 1500188 w 1905000"/>
                <a:gd name="connsiteY24" fmla="*/ 126206 h 1585913"/>
                <a:gd name="connsiteX25" fmla="*/ 1464469 w 1905000"/>
                <a:gd name="connsiteY25" fmla="*/ 80963 h 1585913"/>
                <a:gd name="connsiteX26" fmla="*/ 1447800 w 1905000"/>
                <a:gd name="connsiteY26" fmla="*/ 54769 h 1585913"/>
                <a:gd name="connsiteX27" fmla="*/ 1440656 w 1905000"/>
                <a:gd name="connsiteY27" fmla="*/ 33338 h 1585913"/>
                <a:gd name="connsiteX28" fmla="*/ 1440656 w 1905000"/>
                <a:gd name="connsiteY28" fmla="*/ 14288 h 1585913"/>
                <a:gd name="connsiteX29" fmla="*/ 1447800 w 1905000"/>
                <a:gd name="connsiteY29" fmla="*/ 4763 h 1585913"/>
                <a:gd name="connsiteX30" fmla="*/ 1459706 w 1905000"/>
                <a:gd name="connsiteY30" fmla="*/ 0 h 1585913"/>
                <a:gd name="connsiteX31" fmla="*/ 1483519 w 1905000"/>
                <a:gd name="connsiteY31" fmla="*/ 7144 h 1585913"/>
                <a:gd name="connsiteX32" fmla="*/ 1559719 w 1905000"/>
                <a:gd name="connsiteY32" fmla="*/ 40481 h 1585913"/>
                <a:gd name="connsiteX33" fmla="*/ 1674019 w 1905000"/>
                <a:gd name="connsiteY33" fmla="*/ 104775 h 1585913"/>
                <a:gd name="connsiteX34" fmla="*/ 1776413 w 1905000"/>
                <a:gd name="connsiteY34" fmla="*/ 164306 h 1585913"/>
                <a:gd name="connsiteX35" fmla="*/ 1831181 w 1905000"/>
                <a:gd name="connsiteY35" fmla="*/ 204788 h 1585913"/>
                <a:gd name="connsiteX36" fmla="*/ 1866900 w 1905000"/>
                <a:gd name="connsiteY36" fmla="*/ 238125 h 1585913"/>
                <a:gd name="connsiteX37" fmla="*/ 1893094 w 1905000"/>
                <a:gd name="connsiteY37" fmla="*/ 271463 h 1585913"/>
                <a:gd name="connsiteX38" fmla="*/ 1900238 w 1905000"/>
                <a:gd name="connsiteY38" fmla="*/ 285750 h 1585913"/>
                <a:gd name="connsiteX39" fmla="*/ 1905000 w 1905000"/>
                <a:gd name="connsiteY39" fmla="*/ 307181 h 1585913"/>
                <a:gd name="connsiteX40" fmla="*/ 1900238 w 1905000"/>
                <a:gd name="connsiteY40" fmla="*/ 323850 h 1585913"/>
                <a:gd name="connsiteX41" fmla="*/ 1881188 w 1905000"/>
                <a:gd name="connsiteY41" fmla="*/ 359569 h 1585913"/>
                <a:gd name="connsiteX42" fmla="*/ 1845469 w 1905000"/>
                <a:gd name="connsiteY42" fmla="*/ 390525 h 1585913"/>
                <a:gd name="connsiteX43" fmla="*/ 1759744 w 1905000"/>
                <a:gd name="connsiteY43" fmla="*/ 442913 h 1585913"/>
                <a:gd name="connsiteX44" fmla="*/ 1552575 w 1905000"/>
                <a:gd name="connsiteY44" fmla="*/ 635794 h 1585913"/>
                <a:gd name="connsiteX45" fmla="*/ 1297781 w 1905000"/>
                <a:gd name="connsiteY45" fmla="*/ 857250 h 1585913"/>
                <a:gd name="connsiteX46" fmla="*/ 1064419 w 1905000"/>
                <a:gd name="connsiteY46" fmla="*/ 1033463 h 1585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905000" h="1585913">
                  <a:moveTo>
                    <a:pt x="1064419" y="1033463"/>
                  </a:moveTo>
                  <a:lnTo>
                    <a:pt x="795338" y="1214438"/>
                  </a:lnTo>
                  <a:lnTo>
                    <a:pt x="552450" y="1359694"/>
                  </a:lnTo>
                  <a:lnTo>
                    <a:pt x="354806" y="1462088"/>
                  </a:lnTo>
                  <a:lnTo>
                    <a:pt x="150019" y="1550194"/>
                  </a:lnTo>
                  <a:lnTo>
                    <a:pt x="69056" y="1581150"/>
                  </a:lnTo>
                  <a:lnTo>
                    <a:pt x="38100" y="1585913"/>
                  </a:lnTo>
                  <a:lnTo>
                    <a:pt x="14288" y="1585913"/>
                  </a:lnTo>
                  <a:lnTo>
                    <a:pt x="4763" y="1581150"/>
                  </a:lnTo>
                  <a:lnTo>
                    <a:pt x="0" y="1571625"/>
                  </a:lnTo>
                  <a:lnTo>
                    <a:pt x="4763" y="1552575"/>
                  </a:lnTo>
                  <a:lnTo>
                    <a:pt x="28575" y="1528763"/>
                  </a:lnTo>
                  <a:lnTo>
                    <a:pt x="188119" y="1433513"/>
                  </a:lnTo>
                  <a:lnTo>
                    <a:pt x="385763" y="1307306"/>
                  </a:lnTo>
                  <a:lnTo>
                    <a:pt x="621506" y="1143000"/>
                  </a:lnTo>
                  <a:lnTo>
                    <a:pt x="821531" y="990600"/>
                  </a:lnTo>
                  <a:lnTo>
                    <a:pt x="1073944" y="781050"/>
                  </a:lnTo>
                  <a:lnTo>
                    <a:pt x="1193006" y="683419"/>
                  </a:lnTo>
                  <a:lnTo>
                    <a:pt x="1381125" y="469106"/>
                  </a:lnTo>
                  <a:lnTo>
                    <a:pt x="1502569" y="335756"/>
                  </a:lnTo>
                  <a:lnTo>
                    <a:pt x="1543050" y="285750"/>
                  </a:lnTo>
                  <a:lnTo>
                    <a:pt x="1550194" y="266700"/>
                  </a:lnTo>
                  <a:lnTo>
                    <a:pt x="1552575" y="235744"/>
                  </a:lnTo>
                  <a:lnTo>
                    <a:pt x="1538288" y="195263"/>
                  </a:lnTo>
                  <a:lnTo>
                    <a:pt x="1500188" y="126206"/>
                  </a:lnTo>
                  <a:lnTo>
                    <a:pt x="1464469" y="80963"/>
                  </a:lnTo>
                  <a:lnTo>
                    <a:pt x="1447800" y="54769"/>
                  </a:lnTo>
                  <a:lnTo>
                    <a:pt x="1440656" y="33338"/>
                  </a:lnTo>
                  <a:lnTo>
                    <a:pt x="1440656" y="14288"/>
                  </a:lnTo>
                  <a:lnTo>
                    <a:pt x="1447800" y="4763"/>
                  </a:lnTo>
                  <a:lnTo>
                    <a:pt x="1459706" y="0"/>
                  </a:lnTo>
                  <a:lnTo>
                    <a:pt x="1483519" y="7144"/>
                  </a:lnTo>
                  <a:lnTo>
                    <a:pt x="1559719" y="40481"/>
                  </a:lnTo>
                  <a:lnTo>
                    <a:pt x="1674019" y="104775"/>
                  </a:lnTo>
                  <a:lnTo>
                    <a:pt x="1776413" y="164306"/>
                  </a:lnTo>
                  <a:lnTo>
                    <a:pt x="1831181" y="204788"/>
                  </a:lnTo>
                  <a:lnTo>
                    <a:pt x="1866900" y="238125"/>
                  </a:lnTo>
                  <a:lnTo>
                    <a:pt x="1893094" y="271463"/>
                  </a:lnTo>
                  <a:lnTo>
                    <a:pt x="1900238" y="285750"/>
                  </a:lnTo>
                  <a:lnTo>
                    <a:pt x="1905000" y="307181"/>
                  </a:lnTo>
                  <a:lnTo>
                    <a:pt x="1900238" y="323850"/>
                  </a:lnTo>
                  <a:lnTo>
                    <a:pt x="1881188" y="359569"/>
                  </a:lnTo>
                  <a:lnTo>
                    <a:pt x="1845469" y="390525"/>
                  </a:lnTo>
                  <a:lnTo>
                    <a:pt x="1759744" y="442913"/>
                  </a:lnTo>
                  <a:lnTo>
                    <a:pt x="1552575" y="635794"/>
                  </a:lnTo>
                  <a:lnTo>
                    <a:pt x="1297781" y="857250"/>
                  </a:lnTo>
                  <a:lnTo>
                    <a:pt x="1064419" y="10334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">
              <a:extLst>
                <a:ext uri="{FF2B5EF4-FFF2-40B4-BE49-F238E27FC236}">
                  <a16:creationId xmlns:a16="http://schemas.microsoft.com/office/drawing/2014/main" id="{DE011383-1EE6-46E8-A37F-59248F2F5065}"/>
                </a:ext>
              </a:extLst>
            </p:cNvPr>
            <p:cNvSpPr/>
            <p:nvPr/>
          </p:nvSpPr>
          <p:spPr>
            <a:xfrm>
              <a:off x="6765925" y="3303588"/>
              <a:ext cx="615950" cy="506412"/>
            </a:xfrm>
            <a:custGeom>
              <a:avLst/>
              <a:gdLst>
                <a:gd name="connsiteX0" fmla="*/ 395288 w 616744"/>
                <a:gd name="connsiteY0" fmla="*/ 414337 h 507206"/>
                <a:gd name="connsiteX1" fmla="*/ 178594 w 616744"/>
                <a:gd name="connsiteY1" fmla="*/ 214312 h 507206"/>
                <a:gd name="connsiteX2" fmla="*/ 26194 w 616744"/>
                <a:gd name="connsiteY2" fmla="*/ 76200 h 507206"/>
                <a:gd name="connsiteX3" fmla="*/ 9525 w 616744"/>
                <a:gd name="connsiteY3" fmla="*/ 59531 h 507206"/>
                <a:gd name="connsiteX4" fmla="*/ 0 w 616744"/>
                <a:gd name="connsiteY4" fmla="*/ 30956 h 507206"/>
                <a:gd name="connsiteX5" fmla="*/ 0 w 616744"/>
                <a:gd name="connsiteY5" fmla="*/ 11906 h 507206"/>
                <a:gd name="connsiteX6" fmla="*/ 7144 w 616744"/>
                <a:gd name="connsiteY6" fmla="*/ 2381 h 507206"/>
                <a:gd name="connsiteX7" fmla="*/ 23813 w 616744"/>
                <a:gd name="connsiteY7" fmla="*/ 0 h 507206"/>
                <a:gd name="connsiteX8" fmla="*/ 64294 w 616744"/>
                <a:gd name="connsiteY8" fmla="*/ 14287 h 507206"/>
                <a:gd name="connsiteX9" fmla="*/ 273844 w 616744"/>
                <a:gd name="connsiteY9" fmla="*/ 90487 h 507206"/>
                <a:gd name="connsiteX10" fmla="*/ 471488 w 616744"/>
                <a:gd name="connsiteY10" fmla="*/ 169069 h 507206"/>
                <a:gd name="connsiteX11" fmla="*/ 533400 w 616744"/>
                <a:gd name="connsiteY11" fmla="*/ 195262 h 507206"/>
                <a:gd name="connsiteX12" fmla="*/ 557213 w 616744"/>
                <a:gd name="connsiteY12" fmla="*/ 211931 h 507206"/>
                <a:gd name="connsiteX13" fmla="*/ 573882 w 616744"/>
                <a:gd name="connsiteY13" fmla="*/ 235744 h 507206"/>
                <a:gd name="connsiteX14" fmla="*/ 592932 w 616744"/>
                <a:gd name="connsiteY14" fmla="*/ 266700 h 507206"/>
                <a:gd name="connsiteX15" fmla="*/ 607219 w 616744"/>
                <a:gd name="connsiteY15" fmla="*/ 302419 h 507206"/>
                <a:gd name="connsiteX16" fmla="*/ 614363 w 616744"/>
                <a:gd name="connsiteY16" fmla="*/ 338137 h 507206"/>
                <a:gd name="connsiteX17" fmla="*/ 616744 w 616744"/>
                <a:gd name="connsiteY17" fmla="*/ 369094 h 507206"/>
                <a:gd name="connsiteX18" fmla="*/ 616744 w 616744"/>
                <a:gd name="connsiteY18" fmla="*/ 414337 h 507206"/>
                <a:gd name="connsiteX19" fmla="*/ 611982 w 616744"/>
                <a:gd name="connsiteY19" fmla="*/ 454819 h 507206"/>
                <a:gd name="connsiteX20" fmla="*/ 602457 w 616744"/>
                <a:gd name="connsiteY20" fmla="*/ 481012 h 507206"/>
                <a:gd name="connsiteX21" fmla="*/ 583407 w 616744"/>
                <a:gd name="connsiteY21" fmla="*/ 500062 h 507206"/>
                <a:gd name="connsiteX22" fmla="*/ 564357 w 616744"/>
                <a:gd name="connsiteY22" fmla="*/ 507206 h 507206"/>
                <a:gd name="connsiteX23" fmla="*/ 526257 w 616744"/>
                <a:gd name="connsiteY23" fmla="*/ 507206 h 507206"/>
                <a:gd name="connsiteX24" fmla="*/ 483394 w 616744"/>
                <a:gd name="connsiteY24" fmla="*/ 495300 h 507206"/>
                <a:gd name="connsiteX25" fmla="*/ 450057 w 616744"/>
                <a:gd name="connsiteY25" fmla="*/ 471487 h 507206"/>
                <a:gd name="connsiteX26" fmla="*/ 395288 w 616744"/>
                <a:gd name="connsiteY26" fmla="*/ 414337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16744" h="507206">
                  <a:moveTo>
                    <a:pt x="395288" y="414337"/>
                  </a:moveTo>
                  <a:lnTo>
                    <a:pt x="178594" y="214312"/>
                  </a:lnTo>
                  <a:lnTo>
                    <a:pt x="26194" y="76200"/>
                  </a:lnTo>
                  <a:lnTo>
                    <a:pt x="9525" y="59531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4294" y="14287"/>
                  </a:lnTo>
                  <a:lnTo>
                    <a:pt x="273844" y="90487"/>
                  </a:lnTo>
                  <a:lnTo>
                    <a:pt x="471488" y="169069"/>
                  </a:lnTo>
                  <a:lnTo>
                    <a:pt x="533400" y="195262"/>
                  </a:lnTo>
                  <a:lnTo>
                    <a:pt x="557213" y="211931"/>
                  </a:lnTo>
                  <a:lnTo>
                    <a:pt x="573882" y="235744"/>
                  </a:lnTo>
                  <a:lnTo>
                    <a:pt x="592932" y="266700"/>
                  </a:lnTo>
                  <a:lnTo>
                    <a:pt x="607219" y="302419"/>
                  </a:lnTo>
                  <a:lnTo>
                    <a:pt x="614363" y="338137"/>
                  </a:lnTo>
                  <a:lnTo>
                    <a:pt x="616744" y="369094"/>
                  </a:lnTo>
                  <a:lnTo>
                    <a:pt x="616744" y="414337"/>
                  </a:lnTo>
                  <a:lnTo>
                    <a:pt x="611982" y="454819"/>
                  </a:lnTo>
                  <a:lnTo>
                    <a:pt x="602457" y="481012"/>
                  </a:lnTo>
                  <a:lnTo>
                    <a:pt x="583407" y="500062"/>
                  </a:lnTo>
                  <a:lnTo>
                    <a:pt x="564357" y="507206"/>
                  </a:lnTo>
                  <a:lnTo>
                    <a:pt x="526257" y="507206"/>
                  </a:lnTo>
                  <a:lnTo>
                    <a:pt x="483394" y="495300"/>
                  </a:lnTo>
                  <a:lnTo>
                    <a:pt x="450057" y="471487"/>
                  </a:lnTo>
                  <a:lnTo>
                    <a:pt x="395288" y="41433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1D5B4C47-EFB6-4D64-A095-676D41F0F69C}"/>
                </a:ext>
              </a:extLst>
            </p:cNvPr>
            <p:cNvSpPr/>
            <p:nvPr/>
          </p:nvSpPr>
          <p:spPr>
            <a:xfrm>
              <a:off x="5800726" y="2157413"/>
              <a:ext cx="336550" cy="1033462"/>
            </a:xfrm>
            <a:custGeom>
              <a:avLst/>
              <a:gdLst>
                <a:gd name="connsiteX0" fmla="*/ 90488 w 335756"/>
                <a:gd name="connsiteY0" fmla="*/ 664368 h 1033462"/>
                <a:gd name="connsiteX1" fmla="*/ 88106 w 335756"/>
                <a:gd name="connsiteY1" fmla="*/ 288131 h 1033462"/>
                <a:gd name="connsiteX2" fmla="*/ 85725 w 335756"/>
                <a:gd name="connsiteY2" fmla="*/ 238125 h 1033462"/>
                <a:gd name="connsiteX3" fmla="*/ 78581 w 335756"/>
                <a:gd name="connsiteY3" fmla="*/ 192881 h 1033462"/>
                <a:gd name="connsiteX4" fmla="*/ 71438 w 335756"/>
                <a:gd name="connsiteY4" fmla="*/ 157162 h 1033462"/>
                <a:gd name="connsiteX5" fmla="*/ 0 w 335756"/>
                <a:gd name="connsiteY5" fmla="*/ 35718 h 1033462"/>
                <a:gd name="connsiteX6" fmla="*/ 252413 w 335756"/>
                <a:gd name="connsiteY6" fmla="*/ 0 h 1033462"/>
                <a:gd name="connsiteX7" fmla="*/ 309563 w 335756"/>
                <a:gd name="connsiteY7" fmla="*/ 102393 h 1033462"/>
                <a:gd name="connsiteX8" fmla="*/ 323850 w 335756"/>
                <a:gd name="connsiteY8" fmla="*/ 140493 h 1033462"/>
                <a:gd name="connsiteX9" fmla="*/ 330994 w 335756"/>
                <a:gd name="connsiteY9" fmla="*/ 180975 h 1033462"/>
                <a:gd name="connsiteX10" fmla="*/ 335756 w 335756"/>
                <a:gd name="connsiteY10" fmla="*/ 254793 h 1033462"/>
                <a:gd name="connsiteX11" fmla="*/ 335756 w 335756"/>
                <a:gd name="connsiteY11" fmla="*/ 704850 h 1033462"/>
                <a:gd name="connsiteX12" fmla="*/ 335756 w 335756"/>
                <a:gd name="connsiteY12" fmla="*/ 1004887 h 1033462"/>
                <a:gd name="connsiteX13" fmla="*/ 85725 w 335756"/>
                <a:gd name="connsiteY13" fmla="*/ 1033462 h 1033462"/>
                <a:gd name="connsiteX14" fmla="*/ 90488 w 335756"/>
                <a:gd name="connsiteY14" fmla="*/ 664368 h 103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5756" h="1033462">
                  <a:moveTo>
                    <a:pt x="90488" y="664368"/>
                  </a:moveTo>
                  <a:lnTo>
                    <a:pt x="88106" y="288131"/>
                  </a:lnTo>
                  <a:lnTo>
                    <a:pt x="85725" y="238125"/>
                  </a:lnTo>
                  <a:lnTo>
                    <a:pt x="78581" y="192881"/>
                  </a:lnTo>
                  <a:lnTo>
                    <a:pt x="71438" y="157162"/>
                  </a:lnTo>
                  <a:lnTo>
                    <a:pt x="0" y="35718"/>
                  </a:lnTo>
                  <a:lnTo>
                    <a:pt x="252413" y="0"/>
                  </a:lnTo>
                  <a:lnTo>
                    <a:pt x="309563" y="102393"/>
                  </a:lnTo>
                  <a:lnTo>
                    <a:pt x="323850" y="140493"/>
                  </a:lnTo>
                  <a:lnTo>
                    <a:pt x="330994" y="180975"/>
                  </a:lnTo>
                  <a:lnTo>
                    <a:pt x="335756" y="254793"/>
                  </a:lnTo>
                  <a:lnTo>
                    <a:pt x="335756" y="704850"/>
                  </a:lnTo>
                  <a:lnTo>
                    <a:pt x="335756" y="1004887"/>
                  </a:lnTo>
                  <a:lnTo>
                    <a:pt x="85725" y="1033462"/>
                  </a:lnTo>
                  <a:cubicBezTo>
                    <a:pt x="87313" y="910431"/>
                    <a:pt x="88900" y="787399"/>
                    <a:pt x="90488" y="6643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35710286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C99AFDC-4765-4077-A88C-C5C4DB298BB9}"/>
              </a:ext>
            </a:extLst>
          </p:cNvPr>
          <p:cNvSpPr/>
          <p:nvPr/>
        </p:nvSpPr>
        <p:spPr bwMode="auto">
          <a:xfrm>
            <a:off x="5068888" y="3495675"/>
            <a:ext cx="2724150" cy="514350"/>
          </a:xfrm>
          <a:custGeom>
            <a:avLst/>
            <a:gdLst>
              <a:gd name="connsiteX0" fmla="*/ 1800225 w 2724150"/>
              <a:gd name="connsiteY0" fmla="*/ 295275 h 514350"/>
              <a:gd name="connsiteX1" fmla="*/ 1412082 w 2724150"/>
              <a:gd name="connsiteY1" fmla="*/ 342900 h 514350"/>
              <a:gd name="connsiteX2" fmla="*/ 1202532 w 2724150"/>
              <a:gd name="connsiteY2" fmla="*/ 357188 h 514350"/>
              <a:gd name="connsiteX3" fmla="*/ 1016794 w 2724150"/>
              <a:gd name="connsiteY3" fmla="*/ 378619 h 514350"/>
              <a:gd name="connsiteX4" fmla="*/ 888207 w 2724150"/>
              <a:gd name="connsiteY4" fmla="*/ 400050 h 514350"/>
              <a:gd name="connsiteX5" fmla="*/ 745332 w 2724150"/>
              <a:gd name="connsiteY5" fmla="*/ 431006 h 514350"/>
              <a:gd name="connsiteX6" fmla="*/ 676275 w 2724150"/>
              <a:gd name="connsiteY6" fmla="*/ 447675 h 514350"/>
              <a:gd name="connsiteX7" fmla="*/ 492919 w 2724150"/>
              <a:gd name="connsiteY7" fmla="*/ 507206 h 514350"/>
              <a:gd name="connsiteX8" fmla="*/ 466725 w 2724150"/>
              <a:gd name="connsiteY8" fmla="*/ 514350 h 514350"/>
              <a:gd name="connsiteX9" fmla="*/ 457200 w 2724150"/>
              <a:gd name="connsiteY9" fmla="*/ 511969 h 514350"/>
              <a:gd name="connsiteX10" fmla="*/ 407194 w 2724150"/>
              <a:gd name="connsiteY10" fmla="*/ 492919 h 514350"/>
              <a:gd name="connsiteX11" fmla="*/ 328613 w 2724150"/>
              <a:gd name="connsiteY11" fmla="*/ 445294 h 514350"/>
              <a:gd name="connsiteX12" fmla="*/ 235744 w 2724150"/>
              <a:gd name="connsiteY12" fmla="*/ 385763 h 514350"/>
              <a:gd name="connsiteX13" fmla="*/ 154782 w 2724150"/>
              <a:gd name="connsiteY13" fmla="*/ 326231 h 514350"/>
              <a:gd name="connsiteX14" fmla="*/ 92869 w 2724150"/>
              <a:gd name="connsiteY14" fmla="*/ 271463 h 514350"/>
              <a:gd name="connsiteX15" fmla="*/ 45244 w 2724150"/>
              <a:gd name="connsiteY15" fmla="*/ 228600 h 514350"/>
              <a:gd name="connsiteX16" fmla="*/ 21432 w 2724150"/>
              <a:gd name="connsiteY16" fmla="*/ 197644 h 514350"/>
              <a:gd name="connsiteX17" fmla="*/ 4763 w 2724150"/>
              <a:gd name="connsiteY17" fmla="*/ 171450 h 514350"/>
              <a:gd name="connsiteX18" fmla="*/ 0 w 2724150"/>
              <a:gd name="connsiteY18" fmla="*/ 154781 h 514350"/>
              <a:gd name="connsiteX19" fmla="*/ 0 w 2724150"/>
              <a:gd name="connsiteY19" fmla="*/ 142875 h 514350"/>
              <a:gd name="connsiteX20" fmla="*/ 4763 w 2724150"/>
              <a:gd name="connsiteY20" fmla="*/ 133350 h 514350"/>
              <a:gd name="connsiteX21" fmla="*/ 14288 w 2724150"/>
              <a:gd name="connsiteY21" fmla="*/ 130969 h 514350"/>
              <a:gd name="connsiteX22" fmla="*/ 35719 w 2724150"/>
              <a:gd name="connsiteY22" fmla="*/ 135731 h 514350"/>
              <a:gd name="connsiteX23" fmla="*/ 92869 w 2724150"/>
              <a:gd name="connsiteY23" fmla="*/ 161925 h 514350"/>
              <a:gd name="connsiteX24" fmla="*/ 154782 w 2724150"/>
              <a:gd name="connsiteY24" fmla="*/ 188119 h 514350"/>
              <a:gd name="connsiteX25" fmla="*/ 202407 w 2724150"/>
              <a:gd name="connsiteY25" fmla="*/ 204788 h 514350"/>
              <a:gd name="connsiteX26" fmla="*/ 280988 w 2724150"/>
              <a:gd name="connsiteY26" fmla="*/ 233363 h 514350"/>
              <a:gd name="connsiteX27" fmla="*/ 376238 w 2724150"/>
              <a:gd name="connsiteY27" fmla="*/ 257175 h 514350"/>
              <a:gd name="connsiteX28" fmla="*/ 457200 w 2724150"/>
              <a:gd name="connsiteY28" fmla="*/ 269081 h 514350"/>
              <a:gd name="connsiteX29" fmla="*/ 478632 w 2724150"/>
              <a:gd name="connsiteY29" fmla="*/ 269081 h 514350"/>
              <a:gd name="connsiteX30" fmla="*/ 654844 w 2724150"/>
              <a:gd name="connsiteY30" fmla="*/ 242888 h 514350"/>
              <a:gd name="connsiteX31" fmla="*/ 1202532 w 2724150"/>
              <a:gd name="connsiteY31" fmla="*/ 173831 h 514350"/>
              <a:gd name="connsiteX32" fmla="*/ 1416844 w 2724150"/>
              <a:gd name="connsiteY32" fmla="*/ 159544 h 514350"/>
              <a:gd name="connsiteX33" fmla="*/ 1704975 w 2724150"/>
              <a:gd name="connsiteY33" fmla="*/ 128588 h 514350"/>
              <a:gd name="connsiteX34" fmla="*/ 1850232 w 2724150"/>
              <a:gd name="connsiteY34" fmla="*/ 111919 h 514350"/>
              <a:gd name="connsiteX35" fmla="*/ 2166938 w 2724150"/>
              <a:gd name="connsiteY35" fmla="*/ 64294 h 514350"/>
              <a:gd name="connsiteX36" fmla="*/ 2276475 w 2724150"/>
              <a:gd name="connsiteY36" fmla="*/ 42863 h 514350"/>
              <a:gd name="connsiteX37" fmla="*/ 2359819 w 2724150"/>
              <a:gd name="connsiteY37" fmla="*/ 0 h 514350"/>
              <a:gd name="connsiteX38" fmla="*/ 2376488 w 2724150"/>
              <a:gd name="connsiteY38" fmla="*/ 0 h 514350"/>
              <a:gd name="connsiteX39" fmla="*/ 2462213 w 2724150"/>
              <a:gd name="connsiteY39" fmla="*/ 23813 h 514350"/>
              <a:gd name="connsiteX40" fmla="*/ 2536032 w 2724150"/>
              <a:gd name="connsiteY40" fmla="*/ 52388 h 514350"/>
              <a:gd name="connsiteX41" fmla="*/ 2586038 w 2724150"/>
              <a:gd name="connsiteY41" fmla="*/ 78581 h 514350"/>
              <a:gd name="connsiteX42" fmla="*/ 2638425 w 2724150"/>
              <a:gd name="connsiteY42" fmla="*/ 111919 h 514350"/>
              <a:gd name="connsiteX43" fmla="*/ 2678907 w 2724150"/>
              <a:gd name="connsiteY43" fmla="*/ 142875 h 514350"/>
              <a:gd name="connsiteX44" fmla="*/ 2714625 w 2724150"/>
              <a:gd name="connsiteY44" fmla="*/ 176213 h 514350"/>
              <a:gd name="connsiteX45" fmla="*/ 2721769 w 2724150"/>
              <a:gd name="connsiteY45" fmla="*/ 192881 h 514350"/>
              <a:gd name="connsiteX46" fmla="*/ 2724150 w 2724150"/>
              <a:gd name="connsiteY46" fmla="*/ 226219 h 514350"/>
              <a:gd name="connsiteX47" fmla="*/ 2717007 w 2724150"/>
              <a:gd name="connsiteY47" fmla="*/ 257175 h 514350"/>
              <a:gd name="connsiteX48" fmla="*/ 2700338 w 2724150"/>
              <a:gd name="connsiteY48" fmla="*/ 276225 h 514350"/>
              <a:gd name="connsiteX49" fmla="*/ 2664619 w 2724150"/>
              <a:gd name="connsiteY49" fmla="*/ 288131 h 514350"/>
              <a:gd name="connsiteX50" fmla="*/ 2607469 w 2724150"/>
              <a:gd name="connsiteY50" fmla="*/ 290513 h 514350"/>
              <a:gd name="connsiteX51" fmla="*/ 2397919 w 2724150"/>
              <a:gd name="connsiteY51" fmla="*/ 283369 h 514350"/>
              <a:gd name="connsiteX52" fmla="*/ 2155032 w 2724150"/>
              <a:gd name="connsiteY52" fmla="*/ 285750 h 514350"/>
              <a:gd name="connsiteX53" fmla="*/ 1800225 w 2724150"/>
              <a:gd name="connsiteY53" fmla="*/ 295275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724150" h="514350">
                <a:moveTo>
                  <a:pt x="1800225" y="295275"/>
                </a:moveTo>
                <a:lnTo>
                  <a:pt x="1412082" y="342900"/>
                </a:lnTo>
                <a:lnTo>
                  <a:pt x="1202532" y="357188"/>
                </a:lnTo>
                <a:lnTo>
                  <a:pt x="1016794" y="378619"/>
                </a:lnTo>
                <a:lnTo>
                  <a:pt x="888207" y="400050"/>
                </a:lnTo>
                <a:lnTo>
                  <a:pt x="745332" y="431006"/>
                </a:lnTo>
                <a:lnTo>
                  <a:pt x="676275" y="447675"/>
                </a:lnTo>
                <a:lnTo>
                  <a:pt x="492919" y="507206"/>
                </a:lnTo>
                <a:lnTo>
                  <a:pt x="466725" y="514350"/>
                </a:lnTo>
                <a:lnTo>
                  <a:pt x="457200" y="511969"/>
                </a:lnTo>
                <a:lnTo>
                  <a:pt x="407194" y="492919"/>
                </a:lnTo>
                <a:lnTo>
                  <a:pt x="328613" y="445294"/>
                </a:lnTo>
                <a:lnTo>
                  <a:pt x="235744" y="385763"/>
                </a:lnTo>
                <a:lnTo>
                  <a:pt x="154782" y="326231"/>
                </a:lnTo>
                <a:lnTo>
                  <a:pt x="92869" y="271463"/>
                </a:lnTo>
                <a:lnTo>
                  <a:pt x="45244" y="228600"/>
                </a:lnTo>
                <a:lnTo>
                  <a:pt x="21432" y="197644"/>
                </a:lnTo>
                <a:lnTo>
                  <a:pt x="4763" y="171450"/>
                </a:lnTo>
                <a:lnTo>
                  <a:pt x="0" y="154781"/>
                </a:lnTo>
                <a:lnTo>
                  <a:pt x="0" y="142875"/>
                </a:lnTo>
                <a:lnTo>
                  <a:pt x="4763" y="133350"/>
                </a:lnTo>
                <a:lnTo>
                  <a:pt x="14288" y="130969"/>
                </a:lnTo>
                <a:lnTo>
                  <a:pt x="35719" y="135731"/>
                </a:lnTo>
                <a:lnTo>
                  <a:pt x="92869" y="161925"/>
                </a:lnTo>
                <a:lnTo>
                  <a:pt x="154782" y="188119"/>
                </a:lnTo>
                <a:lnTo>
                  <a:pt x="202407" y="204788"/>
                </a:lnTo>
                <a:lnTo>
                  <a:pt x="280988" y="233363"/>
                </a:lnTo>
                <a:lnTo>
                  <a:pt x="376238" y="257175"/>
                </a:lnTo>
                <a:lnTo>
                  <a:pt x="457200" y="269081"/>
                </a:lnTo>
                <a:lnTo>
                  <a:pt x="478632" y="269081"/>
                </a:lnTo>
                <a:lnTo>
                  <a:pt x="654844" y="242888"/>
                </a:lnTo>
                <a:lnTo>
                  <a:pt x="1202532" y="173831"/>
                </a:lnTo>
                <a:lnTo>
                  <a:pt x="1416844" y="159544"/>
                </a:lnTo>
                <a:lnTo>
                  <a:pt x="1704975" y="128588"/>
                </a:lnTo>
                <a:lnTo>
                  <a:pt x="1850232" y="111919"/>
                </a:lnTo>
                <a:lnTo>
                  <a:pt x="2166938" y="64294"/>
                </a:lnTo>
                <a:lnTo>
                  <a:pt x="2276475" y="42863"/>
                </a:lnTo>
                <a:lnTo>
                  <a:pt x="2359819" y="0"/>
                </a:lnTo>
                <a:lnTo>
                  <a:pt x="2376488" y="0"/>
                </a:lnTo>
                <a:lnTo>
                  <a:pt x="2462213" y="23813"/>
                </a:lnTo>
                <a:lnTo>
                  <a:pt x="2536032" y="52388"/>
                </a:lnTo>
                <a:lnTo>
                  <a:pt x="2586038" y="78581"/>
                </a:lnTo>
                <a:lnTo>
                  <a:pt x="2638425" y="111919"/>
                </a:lnTo>
                <a:lnTo>
                  <a:pt x="2678907" y="142875"/>
                </a:lnTo>
                <a:lnTo>
                  <a:pt x="2714625" y="176213"/>
                </a:lnTo>
                <a:lnTo>
                  <a:pt x="2721769" y="192881"/>
                </a:lnTo>
                <a:lnTo>
                  <a:pt x="2724150" y="226219"/>
                </a:lnTo>
                <a:lnTo>
                  <a:pt x="2717007" y="257175"/>
                </a:lnTo>
                <a:lnTo>
                  <a:pt x="2700338" y="276225"/>
                </a:lnTo>
                <a:lnTo>
                  <a:pt x="2664619" y="288131"/>
                </a:lnTo>
                <a:lnTo>
                  <a:pt x="2607469" y="290513"/>
                </a:lnTo>
                <a:lnTo>
                  <a:pt x="2397919" y="283369"/>
                </a:lnTo>
                <a:lnTo>
                  <a:pt x="2155032" y="285750"/>
                </a:lnTo>
                <a:lnTo>
                  <a:pt x="1800225" y="295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8F2EFA8-A4BC-401A-933E-DBF73440A843}"/>
              </a:ext>
            </a:extLst>
          </p:cNvPr>
          <p:cNvSpPr/>
          <p:nvPr/>
        </p:nvSpPr>
        <p:spPr>
          <a:xfrm>
            <a:off x="4591050" y="1685926"/>
            <a:ext cx="3327400" cy="530225"/>
          </a:xfrm>
          <a:custGeom>
            <a:avLst/>
            <a:gdLst>
              <a:gd name="connsiteX0" fmla="*/ 1336675 w 3327400"/>
              <a:gd name="connsiteY0" fmla="*/ 406400 h 530225"/>
              <a:gd name="connsiteX1" fmla="*/ 774700 w 3327400"/>
              <a:gd name="connsiteY1" fmla="*/ 447675 h 530225"/>
              <a:gd name="connsiteX2" fmla="*/ 342900 w 3327400"/>
              <a:gd name="connsiteY2" fmla="*/ 492125 h 530225"/>
              <a:gd name="connsiteX3" fmla="*/ 79375 w 3327400"/>
              <a:gd name="connsiteY3" fmla="*/ 530225 h 530225"/>
              <a:gd name="connsiteX4" fmla="*/ 0 w 3327400"/>
              <a:gd name="connsiteY4" fmla="*/ 333375 h 530225"/>
              <a:gd name="connsiteX5" fmla="*/ 146050 w 3327400"/>
              <a:gd name="connsiteY5" fmla="*/ 333375 h 530225"/>
              <a:gd name="connsiteX6" fmla="*/ 596900 w 3327400"/>
              <a:gd name="connsiteY6" fmla="*/ 298450 h 530225"/>
              <a:gd name="connsiteX7" fmla="*/ 1276350 w 3327400"/>
              <a:gd name="connsiteY7" fmla="*/ 244475 h 530225"/>
              <a:gd name="connsiteX8" fmla="*/ 1841500 w 3327400"/>
              <a:gd name="connsiteY8" fmla="*/ 193675 h 530225"/>
              <a:gd name="connsiteX9" fmla="*/ 2346325 w 3327400"/>
              <a:gd name="connsiteY9" fmla="*/ 133350 h 530225"/>
              <a:gd name="connsiteX10" fmla="*/ 2682875 w 3327400"/>
              <a:gd name="connsiteY10" fmla="*/ 88900 h 530225"/>
              <a:gd name="connsiteX11" fmla="*/ 2898775 w 3327400"/>
              <a:gd name="connsiteY11" fmla="*/ 0 h 530225"/>
              <a:gd name="connsiteX12" fmla="*/ 2914650 w 3327400"/>
              <a:gd name="connsiteY12" fmla="*/ 0 h 530225"/>
              <a:gd name="connsiteX13" fmla="*/ 2990850 w 3327400"/>
              <a:gd name="connsiteY13" fmla="*/ 19050 h 530225"/>
              <a:gd name="connsiteX14" fmla="*/ 3114675 w 3327400"/>
              <a:gd name="connsiteY14" fmla="*/ 66675 h 530225"/>
              <a:gd name="connsiteX15" fmla="*/ 3213100 w 3327400"/>
              <a:gd name="connsiteY15" fmla="*/ 111125 h 530225"/>
              <a:gd name="connsiteX16" fmla="*/ 3260725 w 3327400"/>
              <a:gd name="connsiteY16" fmla="*/ 136525 h 530225"/>
              <a:gd name="connsiteX17" fmla="*/ 3292475 w 3327400"/>
              <a:gd name="connsiteY17" fmla="*/ 158750 h 530225"/>
              <a:gd name="connsiteX18" fmla="*/ 3311525 w 3327400"/>
              <a:gd name="connsiteY18" fmla="*/ 177800 h 530225"/>
              <a:gd name="connsiteX19" fmla="*/ 3321050 w 3327400"/>
              <a:gd name="connsiteY19" fmla="*/ 196850 h 530225"/>
              <a:gd name="connsiteX20" fmla="*/ 3327400 w 3327400"/>
              <a:gd name="connsiteY20" fmla="*/ 215900 h 530225"/>
              <a:gd name="connsiteX21" fmla="*/ 3327400 w 3327400"/>
              <a:gd name="connsiteY21" fmla="*/ 250825 h 530225"/>
              <a:gd name="connsiteX22" fmla="*/ 3317875 w 3327400"/>
              <a:gd name="connsiteY22" fmla="*/ 288925 h 530225"/>
              <a:gd name="connsiteX23" fmla="*/ 3302000 w 3327400"/>
              <a:gd name="connsiteY23" fmla="*/ 323850 h 530225"/>
              <a:gd name="connsiteX24" fmla="*/ 3279775 w 3327400"/>
              <a:gd name="connsiteY24" fmla="*/ 333375 h 530225"/>
              <a:gd name="connsiteX25" fmla="*/ 3057525 w 3327400"/>
              <a:gd name="connsiteY25" fmla="*/ 333375 h 530225"/>
              <a:gd name="connsiteX26" fmla="*/ 2701925 w 3327400"/>
              <a:gd name="connsiteY26" fmla="*/ 330200 h 530225"/>
              <a:gd name="connsiteX27" fmla="*/ 2216150 w 3327400"/>
              <a:gd name="connsiteY27" fmla="*/ 346075 h 530225"/>
              <a:gd name="connsiteX28" fmla="*/ 1336675 w 3327400"/>
              <a:gd name="connsiteY28" fmla="*/ 406400 h 53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327400" h="530225">
                <a:moveTo>
                  <a:pt x="1336675" y="406400"/>
                </a:moveTo>
                <a:lnTo>
                  <a:pt x="774700" y="447675"/>
                </a:lnTo>
                <a:lnTo>
                  <a:pt x="342900" y="492125"/>
                </a:lnTo>
                <a:lnTo>
                  <a:pt x="79375" y="530225"/>
                </a:lnTo>
                <a:lnTo>
                  <a:pt x="0" y="333375"/>
                </a:lnTo>
                <a:lnTo>
                  <a:pt x="146050" y="333375"/>
                </a:lnTo>
                <a:lnTo>
                  <a:pt x="596900" y="298450"/>
                </a:lnTo>
                <a:lnTo>
                  <a:pt x="1276350" y="244475"/>
                </a:lnTo>
                <a:lnTo>
                  <a:pt x="1841500" y="193675"/>
                </a:lnTo>
                <a:lnTo>
                  <a:pt x="2346325" y="133350"/>
                </a:lnTo>
                <a:lnTo>
                  <a:pt x="2682875" y="88900"/>
                </a:lnTo>
                <a:lnTo>
                  <a:pt x="2898775" y="0"/>
                </a:lnTo>
                <a:lnTo>
                  <a:pt x="2914650" y="0"/>
                </a:lnTo>
                <a:lnTo>
                  <a:pt x="2990850" y="19050"/>
                </a:lnTo>
                <a:lnTo>
                  <a:pt x="3114675" y="66675"/>
                </a:lnTo>
                <a:lnTo>
                  <a:pt x="3213100" y="111125"/>
                </a:lnTo>
                <a:lnTo>
                  <a:pt x="3260725" y="136525"/>
                </a:lnTo>
                <a:lnTo>
                  <a:pt x="3292475" y="158750"/>
                </a:lnTo>
                <a:lnTo>
                  <a:pt x="3311525" y="177800"/>
                </a:lnTo>
                <a:lnTo>
                  <a:pt x="3321050" y="196850"/>
                </a:lnTo>
                <a:lnTo>
                  <a:pt x="3327400" y="215900"/>
                </a:lnTo>
                <a:lnTo>
                  <a:pt x="3327400" y="250825"/>
                </a:lnTo>
                <a:lnTo>
                  <a:pt x="3317875" y="288925"/>
                </a:lnTo>
                <a:lnTo>
                  <a:pt x="3302000" y="323850"/>
                </a:lnTo>
                <a:lnTo>
                  <a:pt x="3279775" y="333375"/>
                </a:lnTo>
                <a:lnTo>
                  <a:pt x="3057525" y="333375"/>
                </a:lnTo>
                <a:lnTo>
                  <a:pt x="2701925" y="330200"/>
                </a:lnTo>
                <a:lnTo>
                  <a:pt x="2216150" y="346075"/>
                </a:lnTo>
                <a:lnTo>
                  <a:pt x="1336675" y="40640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334E6C08-831F-486C-9548-66490A6904FA}"/>
              </a:ext>
            </a:extLst>
          </p:cNvPr>
          <p:cNvSpPr/>
          <p:nvPr/>
        </p:nvSpPr>
        <p:spPr>
          <a:xfrm rot="16200000">
            <a:off x="2324101" y="3155951"/>
            <a:ext cx="3736975" cy="1149350"/>
          </a:xfrm>
          <a:custGeom>
            <a:avLst/>
            <a:gdLst>
              <a:gd name="connsiteX0" fmla="*/ 2051050 w 3736975"/>
              <a:gd name="connsiteY0" fmla="*/ 1035050 h 1149350"/>
              <a:gd name="connsiteX1" fmla="*/ 1682750 w 3736975"/>
              <a:gd name="connsiteY1" fmla="*/ 955675 h 1149350"/>
              <a:gd name="connsiteX2" fmla="*/ 1444625 w 3736975"/>
              <a:gd name="connsiteY2" fmla="*/ 885825 h 1149350"/>
              <a:gd name="connsiteX3" fmla="*/ 1225550 w 3736975"/>
              <a:gd name="connsiteY3" fmla="*/ 809625 h 1149350"/>
              <a:gd name="connsiteX4" fmla="*/ 1028700 w 3736975"/>
              <a:gd name="connsiteY4" fmla="*/ 733425 h 1149350"/>
              <a:gd name="connsiteX5" fmla="*/ 892175 w 3736975"/>
              <a:gd name="connsiteY5" fmla="*/ 669925 h 1149350"/>
              <a:gd name="connsiteX6" fmla="*/ 733425 w 3736975"/>
              <a:gd name="connsiteY6" fmla="*/ 584200 h 1149350"/>
              <a:gd name="connsiteX7" fmla="*/ 523875 w 3736975"/>
              <a:gd name="connsiteY7" fmla="*/ 454025 h 1149350"/>
              <a:gd name="connsiteX8" fmla="*/ 352425 w 3736975"/>
              <a:gd name="connsiteY8" fmla="*/ 333375 h 1149350"/>
              <a:gd name="connsiteX9" fmla="*/ 174625 w 3736975"/>
              <a:gd name="connsiteY9" fmla="*/ 190500 h 1149350"/>
              <a:gd name="connsiteX10" fmla="*/ 53975 w 3736975"/>
              <a:gd name="connsiteY10" fmla="*/ 88900 h 1149350"/>
              <a:gd name="connsiteX11" fmla="*/ 6350 w 3736975"/>
              <a:gd name="connsiteY11" fmla="*/ 44450 h 1149350"/>
              <a:gd name="connsiteX12" fmla="*/ 0 w 3736975"/>
              <a:gd name="connsiteY12" fmla="*/ 31750 h 1149350"/>
              <a:gd name="connsiteX13" fmla="*/ 3175 w 3736975"/>
              <a:gd name="connsiteY13" fmla="*/ 9525 h 1149350"/>
              <a:gd name="connsiteX14" fmla="*/ 15875 w 3736975"/>
              <a:gd name="connsiteY14" fmla="*/ 0 h 1149350"/>
              <a:gd name="connsiteX15" fmla="*/ 38100 w 3736975"/>
              <a:gd name="connsiteY15" fmla="*/ 0 h 1149350"/>
              <a:gd name="connsiteX16" fmla="*/ 142875 w 3736975"/>
              <a:gd name="connsiteY16" fmla="*/ 63500 h 1149350"/>
              <a:gd name="connsiteX17" fmla="*/ 374650 w 3736975"/>
              <a:gd name="connsiteY17" fmla="*/ 206375 h 1149350"/>
              <a:gd name="connsiteX18" fmla="*/ 549275 w 3736975"/>
              <a:gd name="connsiteY18" fmla="*/ 307975 h 1149350"/>
              <a:gd name="connsiteX19" fmla="*/ 742950 w 3736975"/>
              <a:gd name="connsiteY19" fmla="*/ 406400 h 1149350"/>
              <a:gd name="connsiteX20" fmla="*/ 955675 w 3736975"/>
              <a:gd name="connsiteY20" fmla="*/ 504825 h 1149350"/>
              <a:gd name="connsiteX21" fmla="*/ 1174750 w 3736975"/>
              <a:gd name="connsiteY21" fmla="*/ 587375 h 1149350"/>
              <a:gd name="connsiteX22" fmla="*/ 1330325 w 3736975"/>
              <a:gd name="connsiteY22" fmla="*/ 644525 h 1149350"/>
              <a:gd name="connsiteX23" fmla="*/ 1524000 w 3736975"/>
              <a:gd name="connsiteY23" fmla="*/ 698500 h 1149350"/>
              <a:gd name="connsiteX24" fmla="*/ 1698625 w 3736975"/>
              <a:gd name="connsiteY24" fmla="*/ 730250 h 1149350"/>
              <a:gd name="connsiteX25" fmla="*/ 1962150 w 3736975"/>
              <a:gd name="connsiteY25" fmla="*/ 774700 h 1149350"/>
              <a:gd name="connsiteX26" fmla="*/ 2127250 w 3736975"/>
              <a:gd name="connsiteY26" fmla="*/ 796925 h 1149350"/>
              <a:gd name="connsiteX27" fmla="*/ 2330450 w 3736975"/>
              <a:gd name="connsiteY27" fmla="*/ 815975 h 1149350"/>
              <a:gd name="connsiteX28" fmla="*/ 2555875 w 3736975"/>
              <a:gd name="connsiteY28" fmla="*/ 835025 h 1149350"/>
              <a:gd name="connsiteX29" fmla="*/ 2924175 w 3736975"/>
              <a:gd name="connsiteY29" fmla="*/ 854075 h 1149350"/>
              <a:gd name="connsiteX30" fmla="*/ 3254375 w 3736975"/>
              <a:gd name="connsiteY30" fmla="*/ 860425 h 1149350"/>
              <a:gd name="connsiteX31" fmla="*/ 3413125 w 3736975"/>
              <a:gd name="connsiteY31" fmla="*/ 863600 h 1149350"/>
              <a:gd name="connsiteX32" fmla="*/ 3467100 w 3736975"/>
              <a:gd name="connsiteY32" fmla="*/ 854075 h 1149350"/>
              <a:gd name="connsiteX33" fmla="*/ 3508375 w 3736975"/>
              <a:gd name="connsiteY33" fmla="*/ 844550 h 1149350"/>
              <a:gd name="connsiteX34" fmla="*/ 3559175 w 3736975"/>
              <a:gd name="connsiteY34" fmla="*/ 819150 h 1149350"/>
              <a:gd name="connsiteX35" fmla="*/ 3629025 w 3736975"/>
              <a:gd name="connsiteY35" fmla="*/ 768350 h 1149350"/>
              <a:gd name="connsiteX36" fmla="*/ 3667125 w 3736975"/>
              <a:gd name="connsiteY36" fmla="*/ 730250 h 1149350"/>
              <a:gd name="connsiteX37" fmla="*/ 3702050 w 3736975"/>
              <a:gd name="connsiteY37" fmla="*/ 704850 h 1149350"/>
              <a:gd name="connsiteX38" fmla="*/ 3721100 w 3736975"/>
              <a:gd name="connsiteY38" fmla="*/ 704850 h 1149350"/>
              <a:gd name="connsiteX39" fmla="*/ 3733800 w 3736975"/>
              <a:gd name="connsiteY39" fmla="*/ 711200 h 1149350"/>
              <a:gd name="connsiteX40" fmla="*/ 3736975 w 3736975"/>
              <a:gd name="connsiteY40" fmla="*/ 736600 h 1149350"/>
              <a:gd name="connsiteX41" fmla="*/ 3730625 w 3736975"/>
              <a:gd name="connsiteY41" fmla="*/ 806450 h 1149350"/>
              <a:gd name="connsiteX42" fmla="*/ 3714750 w 3736975"/>
              <a:gd name="connsiteY42" fmla="*/ 863600 h 1149350"/>
              <a:gd name="connsiteX43" fmla="*/ 3679825 w 3736975"/>
              <a:gd name="connsiteY43" fmla="*/ 949325 h 1149350"/>
              <a:gd name="connsiteX44" fmla="*/ 3632200 w 3736975"/>
              <a:gd name="connsiteY44" fmla="*/ 1025525 h 1149350"/>
              <a:gd name="connsiteX45" fmla="*/ 3559175 w 3736975"/>
              <a:gd name="connsiteY45" fmla="*/ 1117600 h 1149350"/>
              <a:gd name="connsiteX46" fmla="*/ 3413125 w 3736975"/>
              <a:gd name="connsiteY46" fmla="*/ 1149350 h 1149350"/>
              <a:gd name="connsiteX47" fmla="*/ 3070225 w 3736975"/>
              <a:gd name="connsiteY47" fmla="*/ 1143000 h 1149350"/>
              <a:gd name="connsiteX48" fmla="*/ 2759075 w 3736975"/>
              <a:gd name="connsiteY48" fmla="*/ 1123950 h 1149350"/>
              <a:gd name="connsiteX49" fmla="*/ 2454275 w 3736975"/>
              <a:gd name="connsiteY49" fmla="*/ 1095375 h 1149350"/>
              <a:gd name="connsiteX50" fmla="*/ 2209800 w 3736975"/>
              <a:gd name="connsiteY50" fmla="*/ 1060450 h 1149350"/>
              <a:gd name="connsiteX51" fmla="*/ 2051050 w 3736975"/>
              <a:gd name="connsiteY51" fmla="*/ 1035050 h 1149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736975" h="1149350">
                <a:moveTo>
                  <a:pt x="2051050" y="1035050"/>
                </a:moveTo>
                <a:lnTo>
                  <a:pt x="1682750" y="955675"/>
                </a:lnTo>
                <a:lnTo>
                  <a:pt x="1444625" y="885825"/>
                </a:lnTo>
                <a:lnTo>
                  <a:pt x="1225550" y="809625"/>
                </a:lnTo>
                <a:lnTo>
                  <a:pt x="1028700" y="733425"/>
                </a:lnTo>
                <a:lnTo>
                  <a:pt x="892175" y="669925"/>
                </a:lnTo>
                <a:lnTo>
                  <a:pt x="733425" y="584200"/>
                </a:lnTo>
                <a:lnTo>
                  <a:pt x="523875" y="454025"/>
                </a:lnTo>
                <a:lnTo>
                  <a:pt x="352425" y="333375"/>
                </a:lnTo>
                <a:lnTo>
                  <a:pt x="174625" y="190500"/>
                </a:lnTo>
                <a:lnTo>
                  <a:pt x="53975" y="88900"/>
                </a:lnTo>
                <a:lnTo>
                  <a:pt x="6350" y="44450"/>
                </a:lnTo>
                <a:lnTo>
                  <a:pt x="0" y="31750"/>
                </a:lnTo>
                <a:lnTo>
                  <a:pt x="3175" y="9525"/>
                </a:lnTo>
                <a:lnTo>
                  <a:pt x="15875" y="0"/>
                </a:lnTo>
                <a:lnTo>
                  <a:pt x="38100" y="0"/>
                </a:lnTo>
                <a:lnTo>
                  <a:pt x="142875" y="63500"/>
                </a:lnTo>
                <a:lnTo>
                  <a:pt x="374650" y="206375"/>
                </a:lnTo>
                <a:lnTo>
                  <a:pt x="549275" y="307975"/>
                </a:lnTo>
                <a:lnTo>
                  <a:pt x="742950" y="406400"/>
                </a:lnTo>
                <a:lnTo>
                  <a:pt x="955675" y="504825"/>
                </a:lnTo>
                <a:lnTo>
                  <a:pt x="1174750" y="587375"/>
                </a:lnTo>
                <a:lnTo>
                  <a:pt x="1330325" y="644525"/>
                </a:lnTo>
                <a:lnTo>
                  <a:pt x="1524000" y="698500"/>
                </a:lnTo>
                <a:lnTo>
                  <a:pt x="1698625" y="730250"/>
                </a:lnTo>
                <a:lnTo>
                  <a:pt x="1962150" y="774700"/>
                </a:lnTo>
                <a:lnTo>
                  <a:pt x="2127250" y="796925"/>
                </a:lnTo>
                <a:lnTo>
                  <a:pt x="2330450" y="815975"/>
                </a:lnTo>
                <a:lnTo>
                  <a:pt x="2555875" y="835025"/>
                </a:lnTo>
                <a:lnTo>
                  <a:pt x="2924175" y="854075"/>
                </a:lnTo>
                <a:lnTo>
                  <a:pt x="3254375" y="860425"/>
                </a:lnTo>
                <a:lnTo>
                  <a:pt x="3413125" y="863600"/>
                </a:lnTo>
                <a:lnTo>
                  <a:pt x="3467100" y="854075"/>
                </a:lnTo>
                <a:lnTo>
                  <a:pt x="3508375" y="844550"/>
                </a:lnTo>
                <a:lnTo>
                  <a:pt x="3559175" y="819150"/>
                </a:lnTo>
                <a:lnTo>
                  <a:pt x="3629025" y="768350"/>
                </a:lnTo>
                <a:lnTo>
                  <a:pt x="3667125" y="730250"/>
                </a:lnTo>
                <a:lnTo>
                  <a:pt x="3702050" y="704850"/>
                </a:lnTo>
                <a:lnTo>
                  <a:pt x="3721100" y="704850"/>
                </a:lnTo>
                <a:lnTo>
                  <a:pt x="3733800" y="711200"/>
                </a:lnTo>
                <a:lnTo>
                  <a:pt x="3736975" y="736600"/>
                </a:lnTo>
                <a:lnTo>
                  <a:pt x="3730625" y="806450"/>
                </a:lnTo>
                <a:lnTo>
                  <a:pt x="3714750" y="863600"/>
                </a:lnTo>
                <a:lnTo>
                  <a:pt x="3679825" y="949325"/>
                </a:lnTo>
                <a:lnTo>
                  <a:pt x="3632200" y="1025525"/>
                </a:lnTo>
                <a:lnTo>
                  <a:pt x="3559175" y="1117600"/>
                </a:lnTo>
                <a:lnTo>
                  <a:pt x="3413125" y="1149350"/>
                </a:lnTo>
                <a:lnTo>
                  <a:pt x="3070225" y="1143000"/>
                </a:lnTo>
                <a:lnTo>
                  <a:pt x="2759075" y="1123950"/>
                </a:lnTo>
                <a:lnTo>
                  <a:pt x="2454275" y="1095375"/>
                </a:lnTo>
                <a:lnTo>
                  <a:pt x="2209800" y="1060450"/>
                </a:lnTo>
                <a:lnTo>
                  <a:pt x="2051050" y="1035050"/>
                </a:lnTo>
                <a:close/>
              </a:path>
            </a:pathLst>
          </a:custGeom>
          <a:solidFill>
            <a:srgbClr val="203864"/>
          </a:solidFill>
          <a:ln>
            <a:solidFill>
              <a:srgbClr val="20386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912CCD9-5FC0-46AB-8520-071ED793C925}"/>
              </a:ext>
            </a:extLst>
          </p:cNvPr>
          <p:cNvSpPr/>
          <p:nvPr/>
        </p:nvSpPr>
        <p:spPr>
          <a:xfrm rot="16200000">
            <a:off x="4876801" y="3519489"/>
            <a:ext cx="2917825" cy="644525"/>
          </a:xfrm>
          <a:custGeom>
            <a:avLst/>
            <a:gdLst>
              <a:gd name="connsiteX0" fmla="*/ 1012103 w 2918565"/>
              <a:gd name="connsiteY0" fmla="*/ 491021 h 643838"/>
              <a:gd name="connsiteX1" fmla="*/ 35073 w 2918565"/>
              <a:gd name="connsiteY1" fmla="*/ 481000 h 643838"/>
              <a:gd name="connsiteX2" fmla="*/ 0 w 2918565"/>
              <a:gd name="connsiteY2" fmla="*/ 227974 h 643838"/>
              <a:gd name="connsiteX3" fmla="*/ 688932 w 2918565"/>
              <a:gd name="connsiteY3" fmla="*/ 230479 h 643838"/>
              <a:gd name="connsiteX4" fmla="*/ 1445504 w 2918565"/>
              <a:gd name="connsiteY4" fmla="*/ 230479 h 643838"/>
              <a:gd name="connsiteX5" fmla="*/ 1620868 w 2918565"/>
              <a:gd name="connsiteY5" fmla="*/ 230479 h 643838"/>
              <a:gd name="connsiteX6" fmla="*/ 2467628 w 2918565"/>
              <a:gd name="connsiteY6" fmla="*/ 232984 h 643838"/>
              <a:gd name="connsiteX7" fmla="*/ 2595393 w 2918565"/>
              <a:gd name="connsiteY7" fmla="*/ 227974 h 643838"/>
              <a:gd name="connsiteX8" fmla="*/ 2653013 w 2918565"/>
              <a:gd name="connsiteY8" fmla="*/ 222964 h 643838"/>
              <a:gd name="connsiteX9" fmla="*/ 2688086 w 2918565"/>
              <a:gd name="connsiteY9" fmla="*/ 215448 h 643838"/>
              <a:gd name="connsiteX10" fmla="*/ 2710633 w 2918565"/>
              <a:gd name="connsiteY10" fmla="*/ 195406 h 643838"/>
              <a:gd name="connsiteX11" fmla="*/ 2768252 w 2918565"/>
              <a:gd name="connsiteY11" fmla="*/ 145302 h 643838"/>
              <a:gd name="connsiteX12" fmla="*/ 2813346 w 2918565"/>
              <a:gd name="connsiteY12" fmla="*/ 87683 h 643838"/>
              <a:gd name="connsiteX13" fmla="*/ 2848419 w 2918565"/>
              <a:gd name="connsiteY13" fmla="*/ 40084 h 643838"/>
              <a:gd name="connsiteX14" fmla="*/ 2865955 w 2918565"/>
              <a:gd name="connsiteY14" fmla="*/ 15032 h 643838"/>
              <a:gd name="connsiteX15" fmla="*/ 2880987 w 2918565"/>
              <a:gd name="connsiteY15" fmla="*/ 5011 h 643838"/>
              <a:gd name="connsiteX16" fmla="*/ 2891008 w 2918565"/>
              <a:gd name="connsiteY16" fmla="*/ 0 h 643838"/>
              <a:gd name="connsiteX17" fmla="*/ 2906039 w 2918565"/>
              <a:gd name="connsiteY17" fmla="*/ 2506 h 643838"/>
              <a:gd name="connsiteX18" fmla="*/ 2916060 w 2918565"/>
              <a:gd name="connsiteY18" fmla="*/ 12526 h 643838"/>
              <a:gd name="connsiteX19" fmla="*/ 2918565 w 2918565"/>
              <a:gd name="connsiteY19" fmla="*/ 45094 h 643838"/>
              <a:gd name="connsiteX20" fmla="*/ 2913554 w 2918565"/>
              <a:gd name="connsiteY20" fmla="*/ 127766 h 643838"/>
              <a:gd name="connsiteX21" fmla="*/ 2901028 w 2918565"/>
              <a:gd name="connsiteY21" fmla="*/ 200417 h 643838"/>
              <a:gd name="connsiteX22" fmla="*/ 2878482 w 2918565"/>
              <a:gd name="connsiteY22" fmla="*/ 278078 h 643838"/>
              <a:gd name="connsiteX23" fmla="*/ 2833388 w 2918565"/>
              <a:gd name="connsiteY23" fmla="*/ 398328 h 643838"/>
              <a:gd name="connsiteX24" fmla="*/ 2758232 w 2918565"/>
              <a:gd name="connsiteY24" fmla="*/ 551146 h 643838"/>
              <a:gd name="connsiteX25" fmla="*/ 2720654 w 2918565"/>
              <a:gd name="connsiteY25" fmla="*/ 601250 h 643838"/>
              <a:gd name="connsiteX26" fmla="*/ 2693096 w 2918565"/>
              <a:gd name="connsiteY26" fmla="*/ 631312 h 643838"/>
              <a:gd name="connsiteX27" fmla="*/ 2665539 w 2918565"/>
              <a:gd name="connsiteY27" fmla="*/ 643838 h 643838"/>
              <a:gd name="connsiteX28" fmla="*/ 2637982 w 2918565"/>
              <a:gd name="connsiteY28" fmla="*/ 641333 h 643838"/>
              <a:gd name="connsiteX29" fmla="*/ 2615435 w 2918565"/>
              <a:gd name="connsiteY29" fmla="*/ 636323 h 643838"/>
              <a:gd name="connsiteX30" fmla="*/ 2582867 w 2918565"/>
              <a:gd name="connsiteY30" fmla="*/ 613776 h 643838"/>
              <a:gd name="connsiteX31" fmla="*/ 2535268 w 2918565"/>
              <a:gd name="connsiteY31" fmla="*/ 566177 h 643838"/>
              <a:gd name="connsiteX32" fmla="*/ 2492680 w 2918565"/>
              <a:gd name="connsiteY32" fmla="*/ 523588 h 643838"/>
              <a:gd name="connsiteX33" fmla="*/ 2126920 w 2918565"/>
              <a:gd name="connsiteY33" fmla="*/ 511062 h 643838"/>
              <a:gd name="connsiteX34" fmla="*/ 1638405 w 2918565"/>
              <a:gd name="connsiteY34" fmla="*/ 496031 h 643838"/>
              <a:gd name="connsiteX35" fmla="*/ 1465546 w 2918565"/>
              <a:gd name="connsiteY35" fmla="*/ 498536 h 643838"/>
              <a:gd name="connsiteX36" fmla="*/ 1012103 w 2918565"/>
              <a:gd name="connsiteY36" fmla="*/ 491021 h 643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918565" h="643838">
                <a:moveTo>
                  <a:pt x="1012103" y="491021"/>
                </a:moveTo>
                <a:lnTo>
                  <a:pt x="35073" y="481000"/>
                </a:lnTo>
                <a:lnTo>
                  <a:pt x="0" y="227974"/>
                </a:lnTo>
                <a:lnTo>
                  <a:pt x="688932" y="230479"/>
                </a:lnTo>
                <a:lnTo>
                  <a:pt x="1445504" y="230479"/>
                </a:lnTo>
                <a:lnTo>
                  <a:pt x="1620868" y="230479"/>
                </a:lnTo>
                <a:lnTo>
                  <a:pt x="2467628" y="232984"/>
                </a:lnTo>
                <a:lnTo>
                  <a:pt x="2595393" y="227974"/>
                </a:lnTo>
                <a:lnTo>
                  <a:pt x="2653013" y="222964"/>
                </a:lnTo>
                <a:lnTo>
                  <a:pt x="2688086" y="215448"/>
                </a:lnTo>
                <a:lnTo>
                  <a:pt x="2710633" y="195406"/>
                </a:lnTo>
                <a:lnTo>
                  <a:pt x="2768252" y="145302"/>
                </a:lnTo>
                <a:lnTo>
                  <a:pt x="2813346" y="87683"/>
                </a:lnTo>
                <a:lnTo>
                  <a:pt x="2848419" y="40084"/>
                </a:lnTo>
                <a:lnTo>
                  <a:pt x="2865955" y="15032"/>
                </a:lnTo>
                <a:lnTo>
                  <a:pt x="2880987" y="5011"/>
                </a:lnTo>
                <a:lnTo>
                  <a:pt x="2891008" y="0"/>
                </a:lnTo>
                <a:lnTo>
                  <a:pt x="2906039" y="2506"/>
                </a:lnTo>
                <a:lnTo>
                  <a:pt x="2916060" y="12526"/>
                </a:lnTo>
                <a:lnTo>
                  <a:pt x="2918565" y="45094"/>
                </a:lnTo>
                <a:lnTo>
                  <a:pt x="2913554" y="127766"/>
                </a:lnTo>
                <a:lnTo>
                  <a:pt x="2901028" y="200417"/>
                </a:lnTo>
                <a:lnTo>
                  <a:pt x="2878482" y="278078"/>
                </a:lnTo>
                <a:lnTo>
                  <a:pt x="2833388" y="398328"/>
                </a:lnTo>
                <a:lnTo>
                  <a:pt x="2758232" y="551146"/>
                </a:lnTo>
                <a:lnTo>
                  <a:pt x="2720654" y="601250"/>
                </a:lnTo>
                <a:lnTo>
                  <a:pt x="2693096" y="631312"/>
                </a:lnTo>
                <a:lnTo>
                  <a:pt x="2665539" y="643838"/>
                </a:lnTo>
                <a:lnTo>
                  <a:pt x="2637982" y="641333"/>
                </a:lnTo>
                <a:lnTo>
                  <a:pt x="2615435" y="636323"/>
                </a:lnTo>
                <a:lnTo>
                  <a:pt x="2582867" y="613776"/>
                </a:lnTo>
                <a:lnTo>
                  <a:pt x="2535268" y="566177"/>
                </a:lnTo>
                <a:lnTo>
                  <a:pt x="2492680" y="523588"/>
                </a:lnTo>
                <a:lnTo>
                  <a:pt x="2126920" y="511062"/>
                </a:lnTo>
                <a:lnTo>
                  <a:pt x="1638405" y="496031"/>
                </a:lnTo>
                <a:lnTo>
                  <a:pt x="1465546" y="498536"/>
                </a:lnTo>
                <a:lnTo>
                  <a:pt x="1012103" y="49102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D6FBEC94-7F93-4D96-8540-0F8BD47ACF5F}"/>
              </a:ext>
            </a:extLst>
          </p:cNvPr>
          <p:cNvSpPr/>
          <p:nvPr/>
        </p:nvSpPr>
        <p:spPr bwMode="auto">
          <a:xfrm>
            <a:off x="4638675" y="5105400"/>
            <a:ext cx="3613150" cy="579438"/>
          </a:xfrm>
          <a:custGeom>
            <a:avLst/>
            <a:gdLst>
              <a:gd name="connsiteX0" fmla="*/ 2260683 w 3612922"/>
              <a:gd name="connsiteY0" fmla="*/ 262108 h 580808"/>
              <a:gd name="connsiteX1" fmla="*/ 1983682 w 3612922"/>
              <a:gd name="connsiteY1" fmla="*/ 274022 h 580808"/>
              <a:gd name="connsiteX2" fmla="*/ 1772208 w 3612922"/>
              <a:gd name="connsiteY2" fmla="*/ 291893 h 580808"/>
              <a:gd name="connsiteX3" fmla="*/ 1513079 w 3612922"/>
              <a:gd name="connsiteY3" fmla="*/ 324656 h 580808"/>
              <a:gd name="connsiteX4" fmla="*/ 1245014 w 3612922"/>
              <a:gd name="connsiteY4" fmla="*/ 369334 h 580808"/>
              <a:gd name="connsiteX5" fmla="*/ 1036518 w 3612922"/>
              <a:gd name="connsiteY5" fmla="*/ 408055 h 580808"/>
              <a:gd name="connsiteX6" fmla="*/ 807174 w 3612922"/>
              <a:gd name="connsiteY6" fmla="*/ 461668 h 580808"/>
              <a:gd name="connsiteX7" fmla="*/ 598679 w 3612922"/>
              <a:gd name="connsiteY7" fmla="*/ 524216 h 580808"/>
              <a:gd name="connsiteX8" fmla="*/ 428904 w 3612922"/>
              <a:gd name="connsiteY8" fmla="*/ 577829 h 580808"/>
              <a:gd name="connsiteX9" fmla="*/ 408055 w 3612922"/>
              <a:gd name="connsiteY9" fmla="*/ 580808 h 580808"/>
              <a:gd name="connsiteX10" fmla="*/ 369334 w 3612922"/>
              <a:gd name="connsiteY10" fmla="*/ 571872 h 580808"/>
              <a:gd name="connsiteX11" fmla="*/ 300829 w 3612922"/>
              <a:gd name="connsiteY11" fmla="*/ 527195 h 580808"/>
              <a:gd name="connsiteX12" fmla="*/ 229345 w 3612922"/>
              <a:gd name="connsiteY12" fmla="*/ 461668 h 580808"/>
              <a:gd name="connsiteX13" fmla="*/ 142968 w 3612922"/>
              <a:gd name="connsiteY13" fmla="*/ 366355 h 580808"/>
              <a:gd name="connsiteX14" fmla="*/ 59570 w 3612922"/>
              <a:gd name="connsiteY14" fmla="*/ 265086 h 580808"/>
              <a:gd name="connsiteX15" fmla="*/ 35742 w 3612922"/>
              <a:gd name="connsiteY15" fmla="*/ 229344 h 580808"/>
              <a:gd name="connsiteX16" fmla="*/ 14892 w 3612922"/>
              <a:gd name="connsiteY16" fmla="*/ 196581 h 580808"/>
              <a:gd name="connsiteX17" fmla="*/ 5957 w 3612922"/>
              <a:gd name="connsiteY17" fmla="*/ 178710 h 580808"/>
              <a:gd name="connsiteX18" fmla="*/ 0 w 3612922"/>
              <a:gd name="connsiteY18" fmla="*/ 154882 h 580808"/>
              <a:gd name="connsiteX19" fmla="*/ 2978 w 3612922"/>
              <a:gd name="connsiteY19" fmla="*/ 116161 h 580808"/>
              <a:gd name="connsiteX20" fmla="*/ 8935 w 3612922"/>
              <a:gd name="connsiteY20" fmla="*/ 107226 h 580808"/>
              <a:gd name="connsiteX21" fmla="*/ 20849 w 3612922"/>
              <a:gd name="connsiteY21" fmla="*/ 101269 h 580808"/>
              <a:gd name="connsiteX22" fmla="*/ 35742 w 3612922"/>
              <a:gd name="connsiteY22" fmla="*/ 107226 h 580808"/>
              <a:gd name="connsiteX23" fmla="*/ 65527 w 3612922"/>
              <a:gd name="connsiteY23" fmla="*/ 131054 h 580808"/>
              <a:gd name="connsiteX24" fmla="*/ 107226 w 3612922"/>
              <a:gd name="connsiteY24" fmla="*/ 154882 h 580808"/>
              <a:gd name="connsiteX25" fmla="*/ 163818 w 3612922"/>
              <a:gd name="connsiteY25" fmla="*/ 190624 h 580808"/>
              <a:gd name="connsiteX26" fmla="*/ 226366 w 3612922"/>
              <a:gd name="connsiteY26" fmla="*/ 220409 h 580808"/>
              <a:gd name="connsiteX27" fmla="*/ 268065 w 3612922"/>
              <a:gd name="connsiteY27" fmla="*/ 238280 h 580808"/>
              <a:gd name="connsiteX28" fmla="*/ 315721 w 3612922"/>
              <a:gd name="connsiteY28" fmla="*/ 253172 h 580808"/>
              <a:gd name="connsiteX29" fmla="*/ 393162 w 3612922"/>
              <a:gd name="connsiteY29" fmla="*/ 262108 h 580808"/>
              <a:gd name="connsiteX30" fmla="*/ 539109 w 3612922"/>
              <a:gd name="connsiteY30" fmla="*/ 268065 h 580808"/>
              <a:gd name="connsiteX31" fmla="*/ 649313 w 3612922"/>
              <a:gd name="connsiteY31" fmla="*/ 262108 h 580808"/>
              <a:gd name="connsiteX32" fmla="*/ 920357 w 3612922"/>
              <a:gd name="connsiteY32" fmla="*/ 229344 h 580808"/>
              <a:gd name="connsiteX33" fmla="*/ 1313519 w 3612922"/>
              <a:gd name="connsiteY33" fmla="*/ 172753 h 580808"/>
              <a:gd name="connsiteX34" fmla="*/ 1632219 w 3612922"/>
              <a:gd name="connsiteY34" fmla="*/ 128075 h 580808"/>
              <a:gd name="connsiteX35" fmla="*/ 1816886 w 3612922"/>
              <a:gd name="connsiteY35" fmla="*/ 110204 h 580808"/>
              <a:gd name="connsiteX36" fmla="*/ 2213027 w 3612922"/>
              <a:gd name="connsiteY36" fmla="*/ 89355 h 580808"/>
              <a:gd name="connsiteX37" fmla="*/ 2555554 w 3612922"/>
              <a:gd name="connsiteY37" fmla="*/ 74462 h 580808"/>
              <a:gd name="connsiteX38" fmla="*/ 2948717 w 3612922"/>
              <a:gd name="connsiteY38" fmla="*/ 65527 h 580808"/>
              <a:gd name="connsiteX39" fmla="*/ 2993394 w 3612922"/>
              <a:gd name="connsiteY39" fmla="*/ 56591 h 580808"/>
              <a:gd name="connsiteX40" fmla="*/ 3067857 w 3612922"/>
              <a:gd name="connsiteY40" fmla="*/ 35742 h 580808"/>
              <a:gd name="connsiteX41" fmla="*/ 3166147 w 3612922"/>
              <a:gd name="connsiteY41" fmla="*/ 2978 h 580808"/>
              <a:gd name="connsiteX42" fmla="*/ 3181040 w 3612922"/>
              <a:gd name="connsiteY42" fmla="*/ 0 h 580808"/>
              <a:gd name="connsiteX43" fmla="*/ 3237631 w 3612922"/>
              <a:gd name="connsiteY43" fmla="*/ 17871 h 580808"/>
              <a:gd name="connsiteX44" fmla="*/ 3288266 w 3612922"/>
              <a:gd name="connsiteY44" fmla="*/ 41699 h 580808"/>
              <a:gd name="connsiteX45" fmla="*/ 3341879 w 3612922"/>
              <a:gd name="connsiteY45" fmla="*/ 65527 h 580808"/>
              <a:gd name="connsiteX46" fmla="*/ 3428255 w 3612922"/>
              <a:gd name="connsiteY46" fmla="*/ 122118 h 580808"/>
              <a:gd name="connsiteX47" fmla="*/ 3526546 w 3612922"/>
              <a:gd name="connsiteY47" fmla="*/ 190624 h 580808"/>
              <a:gd name="connsiteX48" fmla="*/ 3592073 w 3612922"/>
              <a:gd name="connsiteY48" fmla="*/ 241258 h 580808"/>
              <a:gd name="connsiteX49" fmla="*/ 3603987 w 3612922"/>
              <a:gd name="connsiteY49" fmla="*/ 259129 h 580808"/>
              <a:gd name="connsiteX50" fmla="*/ 3612922 w 3612922"/>
              <a:gd name="connsiteY50" fmla="*/ 315721 h 580808"/>
              <a:gd name="connsiteX51" fmla="*/ 3606965 w 3612922"/>
              <a:gd name="connsiteY51" fmla="*/ 336570 h 580808"/>
              <a:gd name="connsiteX52" fmla="*/ 3589094 w 3612922"/>
              <a:gd name="connsiteY52" fmla="*/ 360398 h 580808"/>
              <a:gd name="connsiteX53" fmla="*/ 3571223 w 3612922"/>
              <a:gd name="connsiteY53" fmla="*/ 372312 h 580808"/>
              <a:gd name="connsiteX54" fmla="*/ 3529524 w 3612922"/>
              <a:gd name="connsiteY54" fmla="*/ 381248 h 580808"/>
              <a:gd name="connsiteX55" fmla="*/ 3487825 w 3612922"/>
              <a:gd name="connsiteY55" fmla="*/ 384227 h 580808"/>
              <a:gd name="connsiteX56" fmla="*/ 3383578 w 3612922"/>
              <a:gd name="connsiteY56" fmla="*/ 363377 h 580808"/>
              <a:gd name="connsiteX57" fmla="*/ 3234653 w 3612922"/>
              <a:gd name="connsiteY57" fmla="*/ 330613 h 580808"/>
              <a:gd name="connsiteX58" fmla="*/ 3032115 w 3612922"/>
              <a:gd name="connsiteY58" fmla="*/ 300828 h 580808"/>
              <a:gd name="connsiteX59" fmla="*/ 2841490 w 3612922"/>
              <a:gd name="connsiteY59" fmla="*/ 277000 h 580808"/>
              <a:gd name="connsiteX60" fmla="*/ 2662780 w 3612922"/>
              <a:gd name="connsiteY60" fmla="*/ 268065 h 580808"/>
              <a:gd name="connsiteX61" fmla="*/ 2475135 w 3612922"/>
              <a:gd name="connsiteY61" fmla="*/ 265086 h 580808"/>
              <a:gd name="connsiteX62" fmla="*/ 2260683 w 3612922"/>
              <a:gd name="connsiteY62" fmla="*/ 262108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612922" h="580808">
                <a:moveTo>
                  <a:pt x="2260683" y="262108"/>
                </a:moveTo>
                <a:lnTo>
                  <a:pt x="1983682" y="274022"/>
                </a:lnTo>
                <a:lnTo>
                  <a:pt x="1772208" y="291893"/>
                </a:lnTo>
                <a:lnTo>
                  <a:pt x="1513079" y="324656"/>
                </a:lnTo>
                <a:lnTo>
                  <a:pt x="1245014" y="369334"/>
                </a:lnTo>
                <a:lnTo>
                  <a:pt x="1036518" y="408055"/>
                </a:lnTo>
                <a:lnTo>
                  <a:pt x="807174" y="461668"/>
                </a:lnTo>
                <a:lnTo>
                  <a:pt x="598679" y="524216"/>
                </a:lnTo>
                <a:lnTo>
                  <a:pt x="428904" y="577829"/>
                </a:lnTo>
                <a:lnTo>
                  <a:pt x="408055" y="580808"/>
                </a:lnTo>
                <a:lnTo>
                  <a:pt x="369334" y="571872"/>
                </a:lnTo>
                <a:lnTo>
                  <a:pt x="300829" y="527195"/>
                </a:lnTo>
                <a:lnTo>
                  <a:pt x="229345" y="461668"/>
                </a:lnTo>
                <a:lnTo>
                  <a:pt x="142968" y="366355"/>
                </a:lnTo>
                <a:lnTo>
                  <a:pt x="59570" y="265086"/>
                </a:lnTo>
                <a:lnTo>
                  <a:pt x="35742" y="229344"/>
                </a:lnTo>
                <a:lnTo>
                  <a:pt x="14892" y="196581"/>
                </a:lnTo>
                <a:lnTo>
                  <a:pt x="5957" y="178710"/>
                </a:lnTo>
                <a:lnTo>
                  <a:pt x="0" y="154882"/>
                </a:lnTo>
                <a:lnTo>
                  <a:pt x="2978" y="116161"/>
                </a:lnTo>
                <a:lnTo>
                  <a:pt x="8935" y="107226"/>
                </a:lnTo>
                <a:lnTo>
                  <a:pt x="20849" y="101269"/>
                </a:lnTo>
                <a:lnTo>
                  <a:pt x="35742" y="107226"/>
                </a:lnTo>
                <a:lnTo>
                  <a:pt x="65527" y="131054"/>
                </a:lnTo>
                <a:lnTo>
                  <a:pt x="107226" y="154882"/>
                </a:lnTo>
                <a:lnTo>
                  <a:pt x="163818" y="190624"/>
                </a:lnTo>
                <a:lnTo>
                  <a:pt x="226366" y="220409"/>
                </a:lnTo>
                <a:lnTo>
                  <a:pt x="268065" y="238280"/>
                </a:lnTo>
                <a:lnTo>
                  <a:pt x="315721" y="253172"/>
                </a:lnTo>
                <a:lnTo>
                  <a:pt x="393162" y="262108"/>
                </a:lnTo>
                <a:lnTo>
                  <a:pt x="539109" y="268065"/>
                </a:lnTo>
                <a:lnTo>
                  <a:pt x="649313" y="262108"/>
                </a:lnTo>
                <a:lnTo>
                  <a:pt x="920357" y="229344"/>
                </a:lnTo>
                <a:lnTo>
                  <a:pt x="1313519" y="172753"/>
                </a:lnTo>
                <a:lnTo>
                  <a:pt x="1632219" y="128075"/>
                </a:lnTo>
                <a:lnTo>
                  <a:pt x="1816886" y="110204"/>
                </a:lnTo>
                <a:lnTo>
                  <a:pt x="2213027" y="89355"/>
                </a:lnTo>
                <a:lnTo>
                  <a:pt x="2555554" y="74462"/>
                </a:lnTo>
                <a:lnTo>
                  <a:pt x="2948717" y="65527"/>
                </a:lnTo>
                <a:lnTo>
                  <a:pt x="2993394" y="56591"/>
                </a:lnTo>
                <a:lnTo>
                  <a:pt x="3067857" y="35742"/>
                </a:lnTo>
                <a:lnTo>
                  <a:pt x="3166147" y="2978"/>
                </a:lnTo>
                <a:lnTo>
                  <a:pt x="3181040" y="0"/>
                </a:lnTo>
                <a:lnTo>
                  <a:pt x="3237631" y="17871"/>
                </a:lnTo>
                <a:lnTo>
                  <a:pt x="3288266" y="41699"/>
                </a:lnTo>
                <a:lnTo>
                  <a:pt x="3341879" y="65527"/>
                </a:lnTo>
                <a:lnTo>
                  <a:pt x="3428255" y="122118"/>
                </a:lnTo>
                <a:lnTo>
                  <a:pt x="3526546" y="190624"/>
                </a:lnTo>
                <a:lnTo>
                  <a:pt x="3592073" y="241258"/>
                </a:lnTo>
                <a:cubicBezTo>
                  <a:pt x="3604607" y="256926"/>
                  <a:pt x="3603987" y="249794"/>
                  <a:pt x="3603987" y="259129"/>
                </a:cubicBezTo>
                <a:lnTo>
                  <a:pt x="3612922" y="315721"/>
                </a:lnTo>
                <a:lnTo>
                  <a:pt x="3606965" y="336570"/>
                </a:lnTo>
                <a:lnTo>
                  <a:pt x="3589094" y="360398"/>
                </a:lnTo>
                <a:lnTo>
                  <a:pt x="3571223" y="372312"/>
                </a:lnTo>
                <a:lnTo>
                  <a:pt x="3529524" y="381248"/>
                </a:lnTo>
                <a:lnTo>
                  <a:pt x="3487825" y="384227"/>
                </a:lnTo>
                <a:lnTo>
                  <a:pt x="3383578" y="363377"/>
                </a:lnTo>
                <a:lnTo>
                  <a:pt x="3234653" y="330613"/>
                </a:lnTo>
                <a:lnTo>
                  <a:pt x="3032115" y="300828"/>
                </a:lnTo>
                <a:lnTo>
                  <a:pt x="2841490" y="277000"/>
                </a:lnTo>
                <a:lnTo>
                  <a:pt x="2662780" y="268065"/>
                </a:lnTo>
                <a:lnTo>
                  <a:pt x="2475135" y="265086"/>
                </a:lnTo>
                <a:lnTo>
                  <a:pt x="2260683" y="262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909F086B-502D-490A-AE03-74E5036D832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</p:grpSpPr>
        <p:sp>
          <p:nvSpPr>
            <p:cNvPr id="10" name="フリーフォーム 7">
              <a:extLst>
                <a:ext uri="{FF2B5EF4-FFF2-40B4-BE49-F238E27FC236}">
                  <a16:creationId xmlns:a16="http://schemas.microsoft.com/office/drawing/2014/main" id="{490DA707-80CE-497E-8C8C-965EE8BBB1D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7955D11E-ED01-4546-AE24-E3541AB7524B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F33C240C-6460-4708-B6CA-9293812A720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solidFill>
              <a:srgbClr val="203864"/>
            </a:solidFill>
            <a:ln>
              <a:solidFill>
                <a:srgbClr val="20386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AF20F7F5-2482-4D79-A9F8-5B3BE2DDE9AF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F2BDDF7F-627E-47F7-99AD-549C8552ADC4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F3FA82C-5A7B-4F48-9E5B-70E049D0D6CB}"/>
              </a:ext>
            </a:extLst>
          </p:cNvPr>
          <p:cNvGrpSpPr/>
          <p:nvPr/>
        </p:nvGrpSpPr>
        <p:grpSpPr>
          <a:xfrm>
            <a:off x="3617913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D083DA4-7FF9-456B-B9BB-DB7C1588E91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">
              <a:extLst>
                <a:ext uri="{FF2B5EF4-FFF2-40B4-BE49-F238E27FC236}">
                  <a16:creationId xmlns:a16="http://schemas.microsoft.com/office/drawing/2014/main" id="{BEC0656B-C971-4801-8286-8143AFB338F2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89B69D6C-C06A-48E2-B972-B42F8F99F6E6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2" name="フリーフォーム 12">
              <a:extLst>
                <a:ext uri="{FF2B5EF4-FFF2-40B4-BE49-F238E27FC236}">
                  <a16:creationId xmlns:a16="http://schemas.microsoft.com/office/drawing/2014/main" id="{BFC275B2-24F4-483D-BB1D-A345D2B18906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E57BCFC4-AF55-4658-ABF2-E061D191FDEC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525356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F48E85E-A323-43D7-8DDE-DCB9B225995D}"/>
              </a:ext>
            </a:extLst>
          </p:cNvPr>
          <p:cNvGrpSpPr/>
          <p:nvPr/>
        </p:nvGrpSpPr>
        <p:grpSpPr>
          <a:xfrm>
            <a:off x="3617914" y="1685926"/>
            <a:ext cx="4633911" cy="3998912"/>
            <a:chOff x="3617914" y="1685926"/>
            <a:chExt cx="4633911" cy="3998912"/>
          </a:xfrm>
          <a:solidFill>
            <a:schemeClr val="tx1"/>
          </a:solidFill>
        </p:grpSpPr>
        <p:sp>
          <p:nvSpPr>
            <p:cNvPr id="3" name="フリーフォーム 7">
              <a:extLst>
                <a:ext uri="{FF2B5EF4-FFF2-40B4-BE49-F238E27FC236}">
                  <a16:creationId xmlns:a16="http://schemas.microsoft.com/office/drawing/2014/main" id="{B37974F0-668D-454F-BF4F-B42A170D7163}"/>
                </a:ext>
              </a:extLst>
            </p:cNvPr>
            <p:cNvSpPr/>
            <p:nvPr/>
          </p:nvSpPr>
          <p:spPr bwMode="auto">
            <a:xfrm>
              <a:off x="5068888" y="3495675"/>
              <a:ext cx="2724150" cy="514350"/>
            </a:xfrm>
            <a:custGeom>
              <a:avLst/>
              <a:gdLst>
                <a:gd name="connsiteX0" fmla="*/ 1800225 w 2724150"/>
                <a:gd name="connsiteY0" fmla="*/ 295275 h 514350"/>
                <a:gd name="connsiteX1" fmla="*/ 1412082 w 2724150"/>
                <a:gd name="connsiteY1" fmla="*/ 342900 h 514350"/>
                <a:gd name="connsiteX2" fmla="*/ 1202532 w 2724150"/>
                <a:gd name="connsiteY2" fmla="*/ 357188 h 514350"/>
                <a:gd name="connsiteX3" fmla="*/ 1016794 w 2724150"/>
                <a:gd name="connsiteY3" fmla="*/ 378619 h 514350"/>
                <a:gd name="connsiteX4" fmla="*/ 888207 w 2724150"/>
                <a:gd name="connsiteY4" fmla="*/ 400050 h 514350"/>
                <a:gd name="connsiteX5" fmla="*/ 745332 w 2724150"/>
                <a:gd name="connsiteY5" fmla="*/ 431006 h 514350"/>
                <a:gd name="connsiteX6" fmla="*/ 676275 w 2724150"/>
                <a:gd name="connsiteY6" fmla="*/ 447675 h 514350"/>
                <a:gd name="connsiteX7" fmla="*/ 492919 w 2724150"/>
                <a:gd name="connsiteY7" fmla="*/ 507206 h 514350"/>
                <a:gd name="connsiteX8" fmla="*/ 466725 w 2724150"/>
                <a:gd name="connsiteY8" fmla="*/ 514350 h 514350"/>
                <a:gd name="connsiteX9" fmla="*/ 457200 w 2724150"/>
                <a:gd name="connsiteY9" fmla="*/ 511969 h 514350"/>
                <a:gd name="connsiteX10" fmla="*/ 407194 w 2724150"/>
                <a:gd name="connsiteY10" fmla="*/ 492919 h 514350"/>
                <a:gd name="connsiteX11" fmla="*/ 328613 w 2724150"/>
                <a:gd name="connsiteY11" fmla="*/ 445294 h 514350"/>
                <a:gd name="connsiteX12" fmla="*/ 235744 w 2724150"/>
                <a:gd name="connsiteY12" fmla="*/ 385763 h 514350"/>
                <a:gd name="connsiteX13" fmla="*/ 154782 w 2724150"/>
                <a:gd name="connsiteY13" fmla="*/ 326231 h 514350"/>
                <a:gd name="connsiteX14" fmla="*/ 92869 w 2724150"/>
                <a:gd name="connsiteY14" fmla="*/ 271463 h 514350"/>
                <a:gd name="connsiteX15" fmla="*/ 45244 w 2724150"/>
                <a:gd name="connsiteY15" fmla="*/ 228600 h 514350"/>
                <a:gd name="connsiteX16" fmla="*/ 21432 w 2724150"/>
                <a:gd name="connsiteY16" fmla="*/ 197644 h 514350"/>
                <a:gd name="connsiteX17" fmla="*/ 4763 w 2724150"/>
                <a:gd name="connsiteY17" fmla="*/ 171450 h 514350"/>
                <a:gd name="connsiteX18" fmla="*/ 0 w 2724150"/>
                <a:gd name="connsiteY18" fmla="*/ 154781 h 514350"/>
                <a:gd name="connsiteX19" fmla="*/ 0 w 2724150"/>
                <a:gd name="connsiteY19" fmla="*/ 142875 h 514350"/>
                <a:gd name="connsiteX20" fmla="*/ 4763 w 2724150"/>
                <a:gd name="connsiteY20" fmla="*/ 133350 h 514350"/>
                <a:gd name="connsiteX21" fmla="*/ 14288 w 2724150"/>
                <a:gd name="connsiteY21" fmla="*/ 130969 h 514350"/>
                <a:gd name="connsiteX22" fmla="*/ 35719 w 2724150"/>
                <a:gd name="connsiteY22" fmla="*/ 135731 h 514350"/>
                <a:gd name="connsiteX23" fmla="*/ 92869 w 2724150"/>
                <a:gd name="connsiteY23" fmla="*/ 161925 h 514350"/>
                <a:gd name="connsiteX24" fmla="*/ 154782 w 2724150"/>
                <a:gd name="connsiteY24" fmla="*/ 188119 h 514350"/>
                <a:gd name="connsiteX25" fmla="*/ 202407 w 2724150"/>
                <a:gd name="connsiteY25" fmla="*/ 204788 h 514350"/>
                <a:gd name="connsiteX26" fmla="*/ 280988 w 2724150"/>
                <a:gd name="connsiteY26" fmla="*/ 233363 h 514350"/>
                <a:gd name="connsiteX27" fmla="*/ 376238 w 2724150"/>
                <a:gd name="connsiteY27" fmla="*/ 257175 h 514350"/>
                <a:gd name="connsiteX28" fmla="*/ 457200 w 2724150"/>
                <a:gd name="connsiteY28" fmla="*/ 269081 h 514350"/>
                <a:gd name="connsiteX29" fmla="*/ 478632 w 2724150"/>
                <a:gd name="connsiteY29" fmla="*/ 269081 h 514350"/>
                <a:gd name="connsiteX30" fmla="*/ 654844 w 2724150"/>
                <a:gd name="connsiteY30" fmla="*/ 242888 h 514350"/>
                <a:gd name="connsiteX31" fmla="*/ 1202532 w 2724150"/>
                <a:gd name="connsiteY31" fmla="*/ 173831 h 514350"/>
                <a:gd name="connsiteX32" fmla="*/ 1416844 w 2724150"/>
                <a:gd name="connsiteY32" fmla="*/ 159544 h 514350"/>
                <a:gd name="connsiteX33" fmla="*/ 1704975 w 2724150"/>
                <a:gd name="connsiteY33" fmla="*/ 128588 h 514350"/>
                <a:gd name="connsiteX34" fmla="*/ 1850232 w 2724150"/>
                <a:gd name="connsiteY34" fmla="*/ 111919 h 514350"/>
                <a:gd name="connsiteX35" fmla="*/ 2166938 w 2724150"/>
                <a:gd name="connsiteY35" fmla="*/ 64294 h 514350"/>
                <a:gd name="connsiteX36" fmla="*/ 2276475 w 2724150"/>
                <a:gd name="connsiteY36" fmla="*/ 42863 h 514350"/>
                <a:gd name="connsiteX37" fmla="*/ 2359819 w 2724150"/>
                <a:gd name="connsiteY37" fmla="*/ 0 h 514350"/>
                <a:gd name="connsiteX38" fmla="*/ 2376488 w 2724150"/>
                <a:gd name="connsiteY38" fmla="*/ 0 h 514350"/>
                <a:gd name="connsiteX39" fmla="*/ 2462213 w 2724150"/>
                <a:gd name="connsiteY39" fmla="*/ 23813 h 514350"/>
                <a:gd name="connsiteX40" fmla="*/ 2536032 w 2724150"/>
                <a:gd name="connsiteY40" fmla="*/ 52388 h 514350"/>
                <a:gd name="connsiteX41" fmla="*/ 2586038 w 2724150"/>
                <a:gd name="connsiteY41" fmla="*/ 78581 h 514350"/>
                <a:gd name="connsiteX42" fmla="*/ 2638425 w 2724150"/>
                <a:gd name="connsiteY42" fmla="*/ 111919 h 514350"/>
                <a:gd name="connsiteX43" fmla="*/ 2678907 w 2724150"/>
                <a:gd name="connsiteY43" fmla="*/ 142875 h 514350"/>
                <a:gd name="connsiteX44" fmla="*/ 2714625 w 2724150"/>
                <a:gd name="connsiteY44" fmla="*/ 176213 h 514350"/>
                <a:gd name="connsiteX45" fmla="*/ 2721769 w 2724150"/>
                <a:gd name="connsiteY45" fmla="*/ 192881 h 514350"/>
                <a:gd name="connsiteX46" fmla="*/ 2724150 w 2724150"/>
                <a:gd name="connsiteY46" fmla="*/ 226219 h 514350"/>
                <a:gd name="connsiteX47" fmla="*/ 2717007 w 2724150"/>
                <a:gd name="connsiteY47" fmla="*/ 257175 h 514350"/>
                <a:gd name="connsiteX48" fmla="*/ 2700338 w 2724150"/>
                <a:gd name="connsiteY48" fmla="*/ 276225 h 514350"/>
                <a:gd name="connsiteX49" fmla="*/ 2664619 w 2724150"/>
                <a:gd name="connsiteY49" fmla="*/ 288131 h 514350"/>
                <a:gd name="connsiteX50" fmla="*/ 2607469 w 2724150"/>
                <a:gd name="connsiteY50" fmla="*/ 290513 h 514350"/>
                <a:gd name="connsiteX51" fmla="*/ 2397919 w 2724150"/>
                <a:gd name="connsiteY51" fmla="*/ 283369 h 514350"/>
                <a:gd name="connsiteX52" fmla="*/ 2155032 w 2724150"/>
                <a:gd name="connsiteY52" fmla="*/ 285750 h 514350"/>
                <a:gd name="connsiteX53" fmla="*/ 1800225 w 2724150"/>
                <a:gd name="connsiteY53" fmla="*/ 295275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724150" h="514350">
                  <a:moveTo>
                    <a:pt x="1800225" y="295275"/>
                  </a:moveTo>
                  <a:lnTo>
                    <a:pt x="1412082" y="342900"/>
                  </a:lnTo>
                  <a:lnTo>
                    <a:pt x="1202532" y="357188"/>
                  </a:lnTo>
                  <a:lnTo>
                    <a:pt x="1016794" y="378619"/>
                  </a:lnTo>
                  <a:lnTo>
                    <a:pt x="888207" y="400050"/>
                  </a:lnTo>
                  <a:lnTo>
                    <a:pt x="745332" y="431006"/>
                  </a:lnTo>
                  <a:lnTo>
                    <a:pt x="676275" y="447675"/>
                  </a:lnTo>
                  <a:lnTo>
                    <a:pt x="492919" y="507206"/>
                  </a:lnTo>
                  <a:lnTo>
                    <a:pt x="466725" y="514350"/>
                  </a:lnTo>
                  <a:lnTo>
                    <a:pt x="457200" y="511969"/>
                  </a:lnTo>
                  <a:lnTo>
                    <a:pt x="407194" y="492919"/>
                  </a:lnTo>
                  <a:lnTo>
                    <a:pt x="328613" y="445294"/>
                  </a:lnTo>
                  <a:lnTo>
                    <a:pt x="235744" y="385763"/>
                  </a:lnTo>
                  <a:lnTo>
                    <a:pt x="154782" y="326231"/>
                  </a:lnTo>
                  <a:lnTo>
                    <a:pt x="92869" y="271463"/>
                  </a:lnTo>
                  <a:lnTo>
                    <a:pt x="45244" y="228600"/>
                  </a:lnTo>
                  <a:lnTo>
                    <a:pt x="21432" y="197644"/>
                  </a:lnTo>
                  <a:lnTo>
                    <a:pt x="4763" y="171450"/>
                  </a:lnTo>
                  <a:lnTo>
                    <a:pt x="0" y="154781"/>
                  </a:lnTo>
                  <a:lnTo>
                    <a:pt x="0" y="142875"/>
                  </a:lnTo>
                  <a:lnTo>
                    <a:pt x="4763" y="133350"/>
                  </a:lnTo>
                  <a:lnTo>
                    <a:pt x="14288" y="130969"/>
                  </a:lnTo>
                  <a:lnTo>
                    <a:pt x="35719" y="135731"/>
                  </a:lnTo>
                  <a:lnTo>
                    <a:pt x="92869" y="161925"/>
                  </a:lnTo>
                  <a:lnTo>
                    <a:pt x="154782" y="188119"/>
                  </a:lnTo>
                  <a:lnTo>
                    <a:pt x="202407" y="204788"/>
                  </a:lnTo>
                  <a:lnTo>
                    <a:pt x="280988" y="233363"/>
                  </a:lnTo>
                  <a:lnTo>
                    <a:pt x="376238" y="257175"/>
                  </a:lnTo>
                  <a:lnTo>
                    <a:pt x="457200" y="269081"/>
                  </a:lnTo>
                  <a:lnTo>
                    <a:pt x="478632" y="269081"/>
                  </a:lnTo>
                  <a:lnTo>
                    <a:pt x="654844" y="242888"/>
                  </a:lnTo>
                  <a:lnTo>
                    <a:pt x="1202532" y="173831"/>
                  </a:lnTo>
                  <a:lnTo>
                    <a:pt x="1416844" y="159544"/>
                  </a:lnTo>
                  <a:lnTo>
                    <a:pt x="1704975" y="128588"/>
                  </a:lnTo>
                  <a:lnTo>
                    <a:pt x="1850232" y="111919"/>
                  </a:lnTo>
                  <a:lnTo>
                    <a:pt x="2166938" y="64294"/>
                  </a:lnTo>
                  <a:lnTo>
                    <a:pt x="2276475" y="42863"/>
                  </a:lnTo>
                  <a:lnTo>
                    <a:pt x="2359819" y="0"/>
                  </a:lnTo>
                  <a:lnTo>
                    <a:pt x="2376488" y="0"/>
                  </a:lnTo>
                  <a:lnTo>
                    <a:pt x="2462213" y="23813"/>
                  </a:lnTo>
                  <a:lnTo>
                    <a:pt x="2536032" y="52388"/>
                  </a:lnTo>
                  <a:lnTo>
                    <a:pt x="2586038" y="78581"/>
                  </a:lnTo>
                  <a:lnTo>
                    <a:pt x="2638425" y="111919"/>
                  </a:lnTo>
                  <a:lnTo>
                    <a:pt x="2678907" y="142875"/>
                  </a:lnTo>
                  <a:lnTo>
                    <a:pt x="2714625" y="176213"/>
                  </a:lnTo>
                  <a:lnTo>
                    <a:pt x="2721769" y="192881"/>
                  </a:lnTo>
                  <a:lnTo>
                    <a:pt x="2724150" y="226219"/>
                  </a:lnTo>
                  <a:lnTo>
                    <a:pt x="2717007" y="257175"/>
                  </a:lnTo>
                  <a:lnTo>
                    <a:pt x="2700338" y="276225"/>
                  </a:lnTo>
                  <a:lnTo>
                    <a:pt x="2664619" y="288131"/>
                  </a:lnTo>
                  <a:lnTo>
                    <a:pt x="2607469" y="290513"/>
                  </a:lnTo>
                  <a:lnTo>
                    <a:pt x="2397919" y="283369"/>
                  </a:lnTo>
                  <a:lnTo>
                    <a:pt x="2155032" y="285750"/>
                  </a:lnTo>
                  <a:lnTo>
                    <a:pt x="1800225" y="295275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10">
              <a:extLst>
                <a:ext uri="{FF2B5EF4-FFF2-40B4-BE49-F238E27FC236}">
                  <a16:creationId xmlns:a16="http://schemas.microsoft.com/office/drawing/2014/main" id="{70DEFE35-EE56-4C99-8FBF-6202E100F737}"/>
                </a:ext>
              </a:extLst>
            </p:cNvPr>
            <p:cNvSpPr/>
            <p:nvPr/>
          </p:nvSpPr>
          <p:spPr>
            <a:xfrm>
              <a:off x="4591050" y="1685926"/>
              <a:ext cx="3327400" cy="530225"/>
            </a:xfrm>
            <a:custGeom>
              <a:avLst/>
              <a:gdLst>
                <a:gd name="connsiteX0" fmla="*/ 1336675 w 3327400"/>
                <a:gd name="connsiteY0" fmla="*/ 406400 h 530225"/>
                <a:gd name="connsiteX1" fmla="*/ 774700 w 3327400"/>
                <a:gd name="connsiteY1" fmla="*/ 447675 h 530225"/>
                <a:gd name="connsiteX2" fmla="*/ 342900 w 3327400"/>
                <a:gd name="connsiteY2" fmla="*/ 492125 h 530225"/>
                <a:gd name="connsiteX3" fmla="*/ 79375 w 3327400"/>
                <a:gd name="connsiteY3" fmla="*/ 530225 h 530225"/>
                <a:gd name="connsiteX4" fmla="*/ 0 w 3327400"/>
                <a:gd name="connsiteY4" fmla="*/ 333375 h 530225"/>
                <a:gd name="connsiteX5" fmla="*/ 146050 w 3327400"/>
                <a:gd name="connsiteY5" fmla="*/ 333375 h 530225"/>
                <a:gd name="connsiteX6" fmla="*/ 596900 w 3327400"/>
                <a:gd name="connsiteY6" fmla="*/ 298450 h 530225"/>
                <a:gd name="connsiteX7" fmla="*/ 1276350 w 3327400"/>
                <a:gd name="connsiteY7" fmla="*/ 244475 h 530225"/>
                <a:gd name="connsiteX8" fmla="*/ 1841500 w 3327400"/>
                <a:gd name="connsiteY8" fmla="*/ 193675 h 530225"/>
                <a:gd name="connsiteX9" fmla="*/ 2346325 w 3327400"/>
                <a:gd name="connsiteY9" fmla="*/ 133350 h 530225"/>
                <a:gd name="connsiteX10" fmla="*/ 2682875 w 3327400"/>
                <a:gd name="connsiteY10" fmla="*/ 88900 h 530225"/>
                <a:gd name="connsiteX11" fmla="*/ 2898775 w 3327400"/>
                <a:gd name="connsiteY11" fmla="*/ 0 h 530225"/>
                <a:gd name="connsiteX12" fmla="*/ 2914650 w 3327400"/>
                <a:gd name="connsiteY12" fmla="*/ 0 h 530225"/>
                <a:gd name="connsiteX13" fmla="*/ 2990850 w 3327400"/>
                <a:gd name="connsiteY13" fmla="*/ 19050 h 530225"/>
                <a:gd name="connsiteX14" fmla="*/ 3114675 w 3327400"/>
                <a:gd name="connsiteY14" fmla="*/ 66675 h 530225"/>
                <a:gd name="connsiteX15" fmla="*/ 3213100 w 3327400"/>
                <a:gd name="connsiteY15" fmla="*/ 111125 h 530225"/>
                <a:gd name="connsiteX16" fmla="*/ 3260725 w 3327400"/>
                <a:gd name="connsiteY16" fmla="*/ 136525 h 530225"/>
                <a:gd name="connsiteX17" fmla="*/ 3292475 w 3327400"/>
                <a:gd name="connsiteY17" fmla="*/ 158750 h 530225"/>
                <a:gd name="connsiteX18" fmla="*/ 3311525 w 3327400"/>
                <a:gd name="connsiteY18" fmla="*/ 177800 h 530225"/>
                <a:gd name="connsiteX19" fmla="*/ 3321050 w 3327400"/>
                <a:gd name="connsiteY19" fmla="*/ 196850 h 530225"/>
                <a:gd name="connsiteX20" fmla="*/ 3327400 w 3327400"/>
                <a:gd name="connsiteY20" fmla="*/ 215900 h 530225"/>
                <a:gd name="connsiteX21" fmla="*/ 3327400 w 3327400"/>
                <a:gd name="connsiteY21" fmla="*/ 250825 h 530225"/>
                <a:gd name="connsiteX22" fmla="*/ 3317875 w 3327400"/>
                <a:gd name="connsiteY22" fmla="*/ 288925 h 530225"/>
                <a:gd name="connsiteX23" fmla="*/ 3302000 w 3327400"/>
                <a:gd name="connsiteY23" fmla="*/ 323850 h 530225"/>
                <a:gd name="connsiteX24" fmla="*/ 3279775 w 3327400"/>
                <a:gd name="connsiteY24" fmla="*/ 333375 h 530225"/>
                <a:gd name="connsiteX25" fmla="*/ 3057525 w 3327400"/>
                <a:gd name="connsiteY25" fmla="*/ 333375 h 530225"/>
                <a:gd name="connsiteX26" fmla="*/ 2701925 w 3327400"/>
                <a:gd name="connsiteY26" fmla="*/ 330200 h 530225"/>
                <a:gd name="connsiteX27" fmla="*/ 2216150 w 3327400"/>
                <a:gd name="connsiteY27" fmla="*/ 346075 h 530225"/>
                <a:gd name="connsiteX28" fmla="*/ 1336675 w 3327400"/>
                <a:gd name="connsiteY28" fmla="*/ 406400 h 53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327400" h="530225">
                  <a:moveTo>
                    <a:pt x="1336675" y="406400"/>
                  </a:moveTo>
                  <a:lnTo>
                    <a:pt x="774700" y="447675"/>
                  </a:lnTo>
                  <a:lnTo>
                    <a:pt x="342900" y="492125"/>
                  </a:lnTo>
                  <a:lnTo>
                    <a:pt x="79375" y="530225"/>
                  </a:lnTo>
                  <a:lnTo>
                    <a:pt x="0" y="333375"/>
                  </a:lnTo>
                  <a:lnTo>
                    <a:pt x="146050" y="333375"/>
                  </a:lnTo>
                  <a:lnTo>
                    <a:pt x="596900" y="298450"/>
                  </a:lnTo>
                  <a:lnTo>
                    <a:pt x="1276350" y="244475"/>
                  </a:lnTo>
                  <a:lnTo>
                    <a:pt x="1841500" y="193675"/>
                  </a:lnTo>
                  <a:lnTo>
                    <a:pt x="2346325" y="133350"/>
                  </a:lnTo>
                  <a:lnTo>
                    <a:pt x="2682875" y="88900"/>
                  </a:lnTo>
                  <a:lnTo>
                    <a:pt x="2898775" y="0"/>
                  </a:lnTo>
                  <a:lnTo>
                    <a:pt x="2914650" y="0"/>
                  </a:lnTo>
                  <a:lnTo>
                    <a:pt x="2990850" y="19050"/>
                  </a:lnTo>
                  <a:lnTo>
                    <a:pt x="3114675" y="66675"/>
                  </a:lnTo>
                  <a:lnTo>
                    <a:pt x="3213100" y="111125"/>
                  </a:lnTo>
                  <a:lnTo>
                    <a:pt x="3260725" y="136525"/>
                  </a:lnTo>
                  <a:lnTo>
                    <a:pt x="3292475" y="158750"/>
                  </a:lnTo>
                  <a:lnTo>
                    <a:pt x="3311525" y="177800"/>
                  </a:lnTo>
                  <a:lnTo>
                    <a:pt x="3321050" y="196850"/>
                  </a:lnTo>
                  <a:lnTo>
                    <a:pt x="3327400" y="215900"/>
                  </a:lnTo>
                  <a:lnTo>
                    <a:pt x="3327400" y="250825"/>
                  </a:lnTo>
                  <a:lnTo>
                    <a:pt x="3317875" y="288925"/>
                  </a:lnTo>
                  <a:lnTo>
                    <a:pt x="3302000" y="323850"/>
                  </a:lnTo>
                  <a:lnTo>
                    <a:pt x="3279775" y="333375"/>
                  </a:lnTo>
                  <a:lnTo>
                    <a:pt x="3057525" y="333375"/>
                  </a:lnTo>
                  <a:lnTo>
                    <a:pt x="2701925" y="330200"/>
                  </a:lnTo>
                  <a:lnTo>
                    <a:pt x="2216150" y="346075"/>
                  </a:lnTo>
                  <a:lnTo>
                    <a:pt x="1336675" y="40640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5" name="フリーフォーム 13">
              <a:extLst>
                <a:ext uri="{FF2B5EF4-FFF2-40B4-BE49-F238E27FC236}">
                  <a16:creationId xmlns:a16="http://schemas.microsoft.com/office/drawing/2014/main" id="{1EF0BE1C-39E1-4355-B468-15CD636C4247}"/>
                </a:ext>
              </a:extLst>
            </p:cNvPr>
            <p:cNvSpPr/>
            <p:nvPr/>
          </p:nvSpPr>
          <p:spPr>
            <a:xfrm rot="16200000">
              <a:off x="2324101" y="3155951"/>
              <a:ext cx="3736975" cy="1149350"/>
            </a:xfrm>
            <a:custGeom>
              <a:avLst/>
              <a:gdLst>
                <a:gd name="connsiteX0" fmla="*/ 2051050 w 3736975"/>
                <a:gd name="connsiteY0" fmla="*/ 1035050 h 1149350"/>
                <a:gd name="connsiteX1" fmla="*/ 1682750 w 3736975"/>
                <a:gd name="connsiteY1" fmla="*/ 955675 h 1149350"/>
                <a:gd name="connsiteX2" fmla="*/ 1444625 w 3736975"/>
                <a:gd name="connsiteY2" fmla="*/ 885825 h 1149350"/>
                <a:gd name="connsiteX3" fmla="*/ 1225550 w 3736975"/>
                <a:gd name="connsiteY3" fmla="*/ 809625 h 1149350"/>
                <a:gd name="connsiteX4" fmla="*/ 1028700 w 3736975"/>
                <a:gd name="connsiteY4" fmla="*/ 733425 h 1149350"/>
                <a:gd name="connsiteX5" fmla="*/ 892175 w 3736975"/>
                <a:gd name="connsiteY5" fmla="*/ 669925 h 1149350"/>
                <a:gd name="connsiteX6" fmla="*/ 733425 w 3736975"/>
                <a:gd name="connsiteY6" fmla="*/ 584200 h 1149350"/>
                <a:gd name="connsiteX7" fmla="*/ 523875 w 3736975"/>
                <a:gd name="connsiteY7" fmla="*/ 454025 h 1149350"/>
                <a:gd name="connsiteX8" fmla="*/ 352425 w 3736975"/>
                <a:gd name="connsiteY8" fmla="*/ 333375 h 1149350"/>
                <a:gd name="connsiteX9" fmla="*/ 174625 w 3736975"/>
                <a:gd name="connsiteY9" fmla="*/ 190500 h 1149350"/>
                <a:gd name="connsiteX10" fmla="*/ 53975 w 3736975"/>
                <a:gd name="connsiteY10" fmla="*/ 88900 h 1149350"/>
                <a:gd name="connsiteX11" fmla="*/ 6350 w 3736975"/>
                <a:gd name="connsiteY11" fmla="*/ 44450 h 1149350"/>
                <a:gd name="connsiteX12" fmla="*/ 0 w 3736975"/>
                <a:gd name="connsiteY12" fmla="*/ 31750 h 1149350"/>
                <a:gd name="connsiteX13" fmla="*/ 3175 w 3736975"/>
                <a:gd name="connsiteY13" fmla="*/ 9525 h 1149350"/>
                <a:gd name="connsiteX14" fmla="*/ 15875 w 3736975"/>
                <a:gd name="connsiteY14" fmla="*/ 0 h 1149350"/>
                <a:gd name="connsiteX15" fmla="*/ 38100 w 3736975"/>
                <a:gd name="connsiteY15" fmla="*/ 0 h 1149350"/>
                <a:gd name="connsiteX16" fmla="*/ 142875 w 3736975"/>
                <a:gd name="connsiteY16" fmla="*/ 63500 h 1149350"/>
                <a:gd name="connsiteX17" fmla="*/ 374650 w 3736975"/>
                <a:gd name="connsiteY17" fmla="*/ 206375 h 1149350"/>
                <a:gd name="connsiteX18" fmla="*/ 549275 w 3736975"/>
                <a:gd name="connsiteY18" fmla="*/ 307975 h 1149350"/>
                <a:gd name="connsiteX19" fmla="*/ 742950 w 3736975"/>
                <a:gd name="connsiteY19" fmla="*/ 406400 h 1149350"/>
                <a:gd name="connsiteX20" fmla="*/ 955675 w 3736975"/>
                <a:gd name="connsiteY20" fmla="*/ 504825 h 1149350"/>
                <a:gd name="connsiteX21" fmla="*/ 1174750 w 3736975"/>
                <a:gd name="connsiteY21" fmla="*/ 587375 h 1149350"/>
                <a:gd name="connsiteX22" fmla="*/ 1330325 w 3736975"/>
                <a:gd name="connsiteY22" fmla="*/ 644525 h 1149350"/>
                <a:gd name="connsiteX23" fmla="*/ 1524000 w 3736975"/>
                <a:gd name="connsiteY23" fmla="*/ 698500 h 1149350"/>
                <a:gd name="connsiteX24" fmla="*/ 1698625 w 3736975"/>
                <a:gd name="connsiteY24" fmla="*/ 730250 h 1149350"/>
                <a:gd name="connsiteX25" fmla="*/ 1962150 w 3736975"/>
                <a:gd name="connsiteY25" fmla="*/ 774700 h 1149350"/>
                <a:gd name="connsiteX26" fmla="*/ 2127250 w 3736975"/>
                <a:gd name="connsiteY26" fmla="*/ 796925 h 1149350"/>
                <a:gd name="connsiteX27" fmla="*/ 2330450 w 3736975"/>
                <a:gd name="connsiteY27" fmla="*/ 815975 h 1149350"/>
                <a:gd name="connsiteX28" fmla="*/ 2555875 w 3736975"/>
                <a:gd name="connsiteY28" fmla="*/ 835025 h 1149350"/>
                <a:gd name="connsiteX29" fmla="*/ 2924175 w 3736975"/>
                <a:gd name="connsiteY29" fmla="*/ 854075 h 1149350"/>
                <a:gd name="connsiteX30" fmla="*/ 3254375 w 3736975"/>
                <a:gd name="connsiteY30" fmla="*/ 860425 h 1149350"/>
                <a:gd name="connsiteX31" fmla="*/ 3413125 w 3736975"/>
                <a:gd name="connsiteY31" fmla="*/ 863600 h 1149350"/>
                <a:gd name="connsiteX32" fmla="*/ 3467100 w 3736975"/>
                <a:gd name="connsiteY32" fmla="*/ 854075 h 1149350"/>
                <a:gd name="connsiteX33" fmla="*/ 3508375 w 3736975"/>
                <a:gd name="connsiteY33" fmla="*/ 844550 h 1149350"/>
                <a:gd name="connsiteX34" fmla="*/ 3559175 w 3736975"/>
                <a:gd name="connsiteY34" fmla="*/ 819150 h 1149350"/>
                <a:gd name="connsiteX35" fmla="*/ 3629025 w 3736975"/>
                <a:gd name="connsiteY35" fmla="*/ 768350 h 1149350"/>
                <a:gd name="connsiteX36" fmla="*/ 3667125 w 3736975"/>
                <a:gd name="connsiteY36" fmla="*/ 730250 h 1149350"/>
                <a:gd name="connsiteX37" fmla="*/ 3702050 w 3736975"/>
                <a:gd name="connsiteY37" fmla="*/ 704850 h 1149350"/>
                <a:gd name="connsiteX38" fmla="*/ 3721100 w 3736975"/>
                <a:gd name="connsiteY38" fmla="*/ 704850 h 1149350"/>
                <a:gd name="connsiteX39" fmla="*/ 3733800 w 3736975"/>
                <a:gd name="connsiteY39" fmla="*/ 711200 h 1149350"/>
                <a:gd name="connsiteX40" fmla="*/ 3736975 w 3736975"/>
                <a:gd name="connsiteY40" fmla="*/ 736600 h 1149350"/>
                <a:gd name="connsiteX41" fmla="*/ 3730625 w 3736975"/>
                <a:gd name="connsiteY41" fmla="*/ 806450 h 1149350"/>
                <a:gd name="connsiteX42" fmla="*/ 3714750 w 3736975"/>
                <a:gd name="connsiteY42" fmla="*/ 863600 h 1149350"/>
                <a:gd name="connsiteX43" fmla="*/ 3679825 w 3736975"/>
                <a:gd name="connsiteY43" fmla="*/ 949325 h 1149350"/>
                <a:gd name="connsiteX44" fmla="*/ 3632200 w 3736975"/>
                <a:gd name="connsiteY44" fmla="*/ 1025525 h 1149350"/>
                <a:gd name="connsiteX45" fmla="*/ 3559175 w 3736975"/>
                <a:gd name="connsiteY45" fmla="*/ 1117600 h 1149350"/>
                <a:gd name="connsiteX46" fmla="*/ 3413125 w 3736975"/>
                <a:gd name="connsiteY46" fmla="*/ 1149350 h 1149350"/>
                <a:gd name="connsiteX47" fmla="*/ 3070225 w 3736975"/>
                <a:gd name="connsiteY47" fmla="*/ 1143000 h 1149350"/>
                <a:gd name="connsiteX48" fmla="*/ 2759075 w 3736975"/>
                <a:gd name="connsiteY48" fmla="*/ 1123950 h 1149350"/>
                <a:gd name="connsiteX49" fmla="*/ 2454275 w 3736975"/>
                <a:gd name="connsiteY49" fmla="*/ 1095375 h 1149350"/>
                <a:gd name="connsiteX50" fmla="*/ 2209800 w 3736975"/>
                <a:gd name="connsiteY50" fmla="*/ 1060450 h 1149350"/>
                <a:gd name="connsiteX51" fmla="*/ 2051050 w 3736975"/>
                <a:gd name="connsiteY51" fmla="*/ 1035050 h 114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736975" h="1149350">
                  <a:moveTo>
                    <a:pt x="2051050" y="1035050"/>
                  </a:moveTo>
                  <a:lnTo>
                    <a:pt x="1682750" y="955675"/>
                  </a:lnTo>
                  <a:lnTo>
                    <a:pt x="1444625" y="885825"/>
                  </a:lnTo>
                  <a:lnTo>
                    <a:pt x="1225550" y="809625"/>
                  </a:lnTo>
                  <a:lnTo>
                    <a:pt x="1028700" y="733425"/>
                  </a:lnTo>
                  <a:lnTo>
                    <a:pt x="892175" y="669925"/>
                  </a:lnTo>
                  <a:lnTo>
                    <a:pt x="733425" y="584200"/>
                  </a:lnTo>
                  <a:lnTo>
                    <a:pt x="523875" y="454025"/>
                  </a:lnTo>
                  <a:lnTo>
                    <a:pt x="352425" y="333375"/>
                  </a:lnTo>
                  <a:lnTo>
                    <a:pt x="174625" y="190500"/>
                  </a:lnTo>
                  <a:lnTo>
                    <a:pt x="53975" y="88900"/>
                  </a:lnTo>
                  <a:lnTo>
                    <a:pt x="6350" y="44450"/>
                  </a:lnTo>
                  <a:lnTo>
                    <a:pt x="0" y="31750"/>
                  </a:lnTo>
                  <a:lnTo>
                    <a:pt x="3175" y="9525"/>
                  </a:lnTo>
                  <a:lnTo>
                    <a:pt x="15875" y="0"/>
                  </a:lnTo>
                  <a:lnTo>
                    <a:pt x="38100" y="0"/>
                  </a:lnTo>
                  <a:lnTo>
                    <a:pt x="142875" y="63500"/>
                  </a:lnTo>
                  <a:lnTo>
                    <a:pt x="374650" y="206375"/>
                  </a:lnTo>
                  <a:lnTo>
                    <a:pt x="549275" y="307975"/>
                  </a:lnTo>
                  <a:lnTo>
                    <a:pt x="742950" y="406400"/>
                  </a:lnTo>
                  <a:lnTo>
                    <a:pt x="955675" y="504825"/>
                  </a:lnTo>
                  <a:lnTo>
                    <a:pt x="1174750" y="587375"/>
                  </a:lnTo>
                  <a:lnTo>
                    <a:pt x="1330325" y="644525"/>
                  </a:lnTo>
                  <a:lnTo>
                    <a:pt x="1524000" y="698500"/>
                  </a:lnTo>
                  <a:lnTo>
                    <a:pt x="1698625" y="730250"/>
                  </a:lnTo>
                  <a:lnTo>
                    <a:pt x="1962150" y="774700"/>
                  </a:lnTo>
                  <a:lnTo>
                    <a:pt x="2127250" y="796925"/>
                  </a:lnTo>
                  <a:lnTo>
                    <a:pt x="2330450" y="815975"/>
                  </a:lnTo>
                  <a:lnTo>
                    <a:pt x="2555875" y="835025"/>
                  </a:lnTo>
                  <a:lnTo>
                    <a:pt x="2924175" y="854075"/>
                  </a:lnTo>
                  <a:lnTo>
                    <a:pt x="3254375" y="860425"/>
                  </a:lnTo>
                  <a:lnTo>
                    <a:pt x="3413125" y="863600"/>
                  </a:lnTo>
                  <a:lnTo>
                    <a:pt x="3467100" y="854075"/>
                  </a:lnTo>
                  <a:lnTo>
                    <a:pt x="3508375" y="844550"/>
                  </a:lnTo>
                  <a:lnTo>
                    <a:pt x="3559175" y="819150"/>
                  </a:lnTo>
                  <a:lnTo>
                    <a:pt x="3629025" y="768350"/>
                  </a:lnTo>
                  <a:lnTo>
                    <a:pt x="3667125" y="730250"/>
                  </a:lnTo>
                  <a:lnTo>
                    <a:pt x="3702050" y="704850"/>
                  </a:lnTo>
                  <a:lnTo>
                    <a:pt x="3721100" y="704850"/>
                  </a:lnTo>
                  <a:lnTo>
                    <a:pt x="3733800" y="711200"/>
                  </a:lnTo>
                  <a:lnTo>
                    <a:pt x="3736975" y="736600"/>
                  </a:lnTo>
                  <a:lnTo>
                    <a:pt x="3730625" y="806450"/>
                  </a:lnTo>
                  <a:lnTo>
                    <a:pt x="3714750" y="863600"/>
                  </a:lnTo>
                  <a:lnTo>
                    <a:pt x="3679825" y="949325"/>
                  </a:lnTo>
                  <a:lnTo>
                    <a:pt x="3632200" y="1025525"/>
                  </a:lnTo>
                  <a:lnTo>
                    <a:pt x="3559175" y="1117600"/>
                  </a:lnTo>
                  <a:lnTo>
                    <a:pt x="3413125" y="1149350"/>
                  </a:lnTo>
                  <a:lnTo>
                    <a:pt x="3070225" y="1143000"/>
                  </a:lnTo>
                  <a:lnTo>
                    <a:pt x="2759075" y="1123950"/>
                  </a:lnTo>
                  <a:lnTo>
                    <a:pt x="2454275" y="1095375"/>
                  </a:lnTo>
                  <a:lnTo>
                    <a:pt x="2209800" y="1060450"/>
                  </a:lnTo>
                  <a:lnTo>
                    <a:pt x="2051050" y="1035050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6" name="フリーフォーム 12">
              <a:extLst>
                <a:ext uri="{FF2B5EF4-FFF2-40B4-BE49-F238E27FC236}">
                  <a16:creationId xmlns:a16="http://schemas.microsoft.com/office/drawing/2014/main" id="{C7A2E1C0-8891-4B4D-8C4F-A843CA9F2C0C}"/>
                </a:ext>
              </a:extLst>
            </p:cNvPr>
            <p:cNvSpPr/>
            <p:nvPr/>
          </p:nvSpPr>
          <p:spPr>
            <a:xfrm rot="16200000">
              <a:off x="4876801" y="3519489"/>
              <a:ext cx="2917825" cy="644525"/>
            </a:xfrm>
            <a:custGeom>
              <a:avLst/>
              <a:gdLst>
                <a:gd name="connsiteX0" fmla="*/ 1012103 w 2918565"/>
                <a:gd name="connsiteY0" fmla="*/ 491021 h 643838"/>
                <a:gd name="connsiteX1" fmla="*/ 35073 w 2918565"/>
                <a:gd name="connsiteY1" fmla="*/ 481000 h 643838"/>
                <a:gd name="connsiteX2" fmla="*/ 0 w 2918565"/>
                <a:gd name="connsiteY2" fmla="*/ 227974 h 643838"/>
                <a:gd name="connsiteX3" fmla="*/ 688932 w 2918565"/>
                <a:gd name="connsiteY3" fmla="*/ 230479 h 643838"/>
                <a:gd name="connsiteX4" fmla="*/ 1445504 w 2918565"/>
                <a:gd name="connsiteY4" fmla="*/ 230479 h 643838"/>
                <a:gd name="connsiteX5" fmla="*/ 1620868 w 2918565"/>
                <a:gd name="connsiteY5" fmla="*/ 230479 h 643838"/>
                <a:gd name="connsiteX6" fmla="*/ 2467628 w 2918565"/>
                <a:gd name="connsiteY6" fmla="*/ 232984 h 643838"/>
                <a:gd name="connsiteX7" fmla="*/ 2595393 w 2918565"/>
                <a:gd name="connsiteY7" fmla="*/ 227974 h 643838"/>
                <a:gd name="connsiteX8" fmla="*/ 2653013 w 2918565"/>
                <a:gd name="connsiteY8" fmla="*/ 222964 h 643838"/>
                <a:gd name="connsiteX9" fmla="*/ 2688086 w 2918565"/>
                <a:gd name="connsiteY9" fmla="*/ 215448 h 643838"/>
                <a:gd name="connsiteX10" fmla="*/ 2710633 w 2918565"/>
                <a:gd name="connsiteY10" fmla="*/ 195406 h 643838"/>
                <a:gd name="connsiteX11" fmla="*/ 2768252 w 2918565"/>
                <a:gd name="connsiteY11" fmla="*/ 145302 h 643838"/>
                <a:gd name="connsiteX12" fmla="*/ 2813346 w 2918565"/>
                <a:gd name="connsiteY12" fmla="*/ 87683 h 643838"/>
                <a:gd name="connsiteX13" fmla="*/ 2848419 w 2918565"/>
                <a:gd name="connsiteY13" fmla="*/ 40084 h 643838"/>
                <a:gd name="connsiteX14" fmla="*/ 2865955 w 2918565"/>
                <a:gd name="connsiteY14" fmla="*/ 15032 h 643838"/>
                <a:gd name="connsiteX15" fmla="*/ 2880987 w 2918565"/>
                <a:gd name="connsiteY15" fmla="*/ 5011 h 643838"/>
                <a:gd name="connsiteX16" fmla="*/ 2891008 w 2918565"/>
                <a:gd name="connsiteY16" fmla="*/ 0 h 643838"/>
                <a:gd name="connsiteX17" fmla="*/ 2906039 w 2918565"/>
                <a:gd name="connsiteY17" fmla="*/ 2506 h 643838"/>
                <a:gd name="connsiteX18" fmla="*/ 2916060 w 2918565"/>
                <a:gd name="connsiteY18" fmla="*/ 12526 h 643838"/>
                <a:gd name="connsiteX19" fmla="*/ 2918565 w 2918565"/>
                <a:gd name="connsiteY19" fmla="*/ 45094 h 643838"/>
                <a:gd name="connsiteX20" fmla="*/ 2913554 w 2918565"/>
                <a:gd name="connsiteY20" fmla="*/ 127766 h 643838"/>
                <a:gd name="connsiteX21" fmla="*/ 2901028 w 2918565"/>
                <a:gd name="connsiteY21" fmla="*/ 200417 h 643838"/>
                <a:gd name="connsiteX22" fmla="*/ 2878482 w 2918565"/>
                <a:gd name="connsiteY22" fmla="*/ 278078 h 643838"/>
                <a:gd name="connsiteX23" fmla="*/ 2833388 w 2918565"/>
                <a:gd name="connsiteY23" fmla="*/ 398328 h 643838"/>
                <a:gd name="connsiteX24" fmla="*/ 2758232 w 2918565"/>
                <a:gd name="connsiteY24" fmla="*/ 551146 h 643838"/>
                <a:gd name="connsiteX25" fmla="*/ 2720654 w 2918565"/>
                <a:gd name="connsiteY25" fmla="*/ 601250 h 643838"/>
                <a:gd name="connsiteX26" fmla="*/ 2693096 w 2918565"/>
                <a:gd name="connsiteY26" fmla="*/ 631312 h 643838"/>
                <a:gd name="connsiteX27" fmla="*/ 2665539 w 2918565"/>
                <a:gd name="connsiteY27" fmla="*/ 643838 h 643838"/>
                <a:gd name="connsiteX28" fmla="*/ 2637982 w 2918565"/>
                <a:gd name="connsiteY28" fmla="*/ 641333 h 643838"/>
                <a:gd name="connsiteX29" fmla="*/ 2615435 w 2918565"/>
                <a:gd name="connsiteY29" fmla="*/ 636323 h 643838"/>
                <a:gd name="connsiteX30" fmla="*/ 2582867 w 2918565"/>
                <a:gd name="connsiteY30" fmla="*/ 613776 h 643838"/>
                <a:gd name="connsiteX31" fmla="*/ 2535268 w 2918565"/>
                <a:gd name="connsiteY31" fmla="*/ 566177 h 643838"/>
                <a:gd name="connsiteX32" fmla="*/ 2492680 w 2918565"/>
                <a:gd name="connsiteY32" fmla="*/ 523588 h 643838"/>
                <a:gd name="connsiteX33" fmla="*/ 2126920 w 2918565"/>
                <a:gd name="connsiteY33" fmla="*/ 511062 h 643838"/>
                <a:gd name="connsiteX34" fmla="*/ 1638405 w 2918565"/>
                <a:gd name="connsiteY34" fmla="*/ 496031 h 643838"/>
                <a:gd name="connsiteX35" fmla="*/ 1465546 w 2918565"/>
                <a:gd name="connsiteY35" fmla="*/ 498536 h 643838"/>
                <a:gd name="connsiteX36" fmla="*/ 1012103 w 2918565"/>
                <a:gd name="connsiteY36" fmla="*/ 491021 h 643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918565" h="643838">
                  <a:moveTo>
                    <a:pt x="1012103" y="491021"/>
                  </a:moveTo>
                  <a:lnTo>
                    <a:pt x="35073" y="481000"/>
                  </a:lnTo>
                  <a:lnTo>
                    <a:pt x="0" y="227974"/>
                  </a:lnTo>
                  <a:lnTo>
                    <a:pt x="688932" y="230479"/>
                  </a:lnTo>
                  <a:lnTo>
                    <a:pt x="1445504" y="230479"/>
                  </a:lnTo>
                  <a:lnTo>
                    <a:pt x="1620868" y="230479"/>
                  </a:lnTo>
                  <a:lnTo>
                    <a:pt x="2467628" y="232984"/>
                  </a:lnTo>
                  <a:lnTo>
                    <a:pt x="2595393" y="227974"/>
                  </a:lnTo>
                  <a:lnTo>
                    <a:pt x="2653013" y="222964"/>
                  </a:lnTo>
                  <a:lnTo>
                    <a:pt x="2688086" y="215448"/>
                  </a:lnTo>
                  <a:lnTo>
                    <a:pt x="2710633" y="195406"/>
                  </a:lnTo>
                  <a:lnTo>
                    <a:pt x="2768252" y="145302"/>
                  </a:lnTo>
                  <a:lnTo>
                    <a:pt x="2813346" y="87683"/>
                  </a:lnTo>
                  <a:lnTo>
                    <a:pt x="2848419" y="40084"/>
                  </a:lnTo>
                  <a:lnTo>
                    <a:pt x="2865955" y="15032"/>
                  </a:lnTo>
                  <a:lnTo>
                    <a:pt x="2880987" y="5011"/>
                  </a:lnTo>
                  <a:lnTo>
                    <a:pt x="2891008" y="0"/>
                  </a:lnTo>
                  <a:lnTo>
                    <a:pt x="2906039" y="2506"/>
                  </a:lnTo>
                  <a:lnTo>
                    <a:pt x="2916060" y="12526"/>
                  </a:lnTo>
                  <a:lnTo>
                    <a:pt x="2918565" y="45094"/>
                  </a:lnTo>
                  <a:lnTo>
                    <a:pt x="2913554" y="127766"/>
                  </a:lnTo>
                  <a:lnTo>
                    <a:pt x="2901028" y="200417"/>
                  </a:lnTo>
                  <a:lnTo>
                    <a:pt x="2878482" y="278078"/>
                  </a:lnTo>
                  <a:lnTo>
                    <a:pt x="2833388" y="398328"/>
                  </a:lnTo>
                  <a:lnTo>
                    <a:pt x="2758232" y="551146"/>
                  </a:lnTo>
                  <a:lnTo>
                    <a:pt x="2720654" y="601250"/>
                  </a:lnTo>
                  <a:lnTo>
                    <a:pt x="2693096" y="631312"/>
                  </a:lnTo>
                  <a:lnTo>
                    <a:pt x="2665539" y="643838"/>
                  </a:lnTo>
                  <a:lnTo>
                    <a:pt x="2637982" y="641333"/>
                  </a:lnTo>
                  <a:lnTo>
                    <a:pt x="2615435" y="636323"/>
                  </a:lnTo>
                  <a:lnTo>
                    <a:pt x="2582867" y="613776"/>
                  </a:lnTo>
                  <a:lnTo>
                    <a:pt x="2535268" y="566177"/>
                  </a:lnTo>
                  <a:lnTo>
                    <a:pt x="2492680" y="523588"/>
                  </a:lnTo>
                  <a:lnTo>
                    <a:pt x="2126920" y="511062"/>
                  </a:lnTo>
                  <a:lnTo>
                    <a:pt x="1638405" y="496031"/>
                  </a:lnTo>
                  <a:lnTo>
                    <a:pt x="1465546" y="498536"/>
                  </a:lnTo>
                  <a:lnTo>
                    <a:pt x="1012103" y="491021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2790AA2F-2F0C-40A7-AB9B-328D0F7C373F}"/>
                </a:ext>
              </a:extLst>
            </p:cNvPr>
            <p:cNvSpPr/>
            <p:nvPr/>
          </p:nvSpPr>
          <p:spPr bwMode="auto">
            <a:xfrm>
              <a:off x="4638675" y="5105400"/>
              <a:ext cx="3613150" cy="579438"/>
            </a:xfrm>
            <a:custGeom>
              <a:avLst/>
              <a:gdLst>
                <a:gd name="connsiteX0" fmla="*/ 2260683 w 3612922"/>
                <a:gd name="connsiteY0" fmla="*/ 262108 h 580808"/>
                <a:gd name="connsiteX1" fmla="*/ 1983682 w 3612922"/>
                <a:gd name="connsiteY1" fmla="*/ 274022 h 580808"/>
                <a:gd name="connsiteX2" fmla="*/ 1772208 w 3612922"/>
                <a:gd name="connsiteY2" fmla="*/ 291893 h 580808"/>
                <a:gd name="connsiteX3" fmla="*/ 1513079 w 3612922"/>
                <a:gd name="connsiteY3" fmla="*/ 324656 h 580808"/>
                <a:gd name="connsiteX4" fmla="*/ 1245014 w 3612922"/>
                <a:gd name="connsiteY4" fmla="*/ 369334 h 580808"/>
                <a:gd name="connsiteX5" fmla="*/ 1036518 w 3612922"/>
                <a:gd name="connsiteY5" fmla="*/ 408055 h 580808"/>
                <a:gd name="connsiteX6" fmla="*/ 807174 w 3612922"/>
                <a:gd name="connsiteY6" fmla="*/ 461668 h 580808"/>
                <a:gd name="connsiteX7" fmla="*/ 598679 w 3612922"/>
                <a:gd name="connsiteY7" fmla="*/ 524216 h 580808"/>
                <a:gd name="connsiteX8" fmla="*/ 428904 w 3612922"/>
                <a:gd name="connsiteY8" fmla="*/ 577829 h 580808"/>
                <a:gd name="connsiteX9" fmla="*/ 408055 w 3612922"/>
                <a:gd name="connsiteY9" fmla="*/ 580808 h 580808"/>
                <a:gd name="connsiteX10" fmla="*/ 369334 w 3612922"/>
                <a:gd name="connsiteY10" fmla="*/ 571872 h 580808"/>
                <a:gd name="connsiteX11" fmla="*/ 300829 w 3612922"/>
                <a:gd name="connsiteY11" fmla="*/ 527195 h 580808"/>
                <a:gd name="connsiteX12" fmla="*/ 229345 w 3612922"/>
                <a:gd name="connsiteY12" fmla="*/ 461668 h 580808"/>
                <a:gd name="connsiteX13" fmla="*/ 142968 w 3612922"/>
                <a:gd name="connsiteY13" fmla="*/ 366355 h 580808"/>
                <a:gd name="connsiteX14" fmla="*/ 59570 w 3612922"/>
                <a:gd name="connsiteY14" fmla="*/ 265086 h 580808"/>
                <a:gd name="connsiteX15" fmla="*/ 35742 w 3612922"/>
                <a:gd name="connsiteY15" fmla="*/ 229344 h 580808"/>
                <a:gd name="connsiteX16" fmla="*/ 14892 w 3612922"/>
                <a:gd name="connsiteY16" fmla="*/ 196581 h 580808"/>
                <a:gd name="connsiteX17" fmla="*/ 5957 w 3612922"/>
                <a:gd name="connsiteY17" fmla="*/ 178710 h 580808"/>
                <a:gd name="connsiteX18" fmla="*/ 0 w 3612922"/>
                <a:gd name="connsiteY18" fmla="*/ 154882 h 580808"/>
                <a:gd name="connsiteX19" fmla="*/ 2978 w 3612922"/>
                <a:gd name="connsiteY19" fmla="*/ 116161 h 580808"/>
                <a:gd name="connsiteX20" fmla="*/ 8935 w 3612922"/>
                <a:gd name="connsiteY20" fmla="*/ 107226 h 580808"/>
                <a:gd name="connsiteX21" fmla="*/ 20849 w 3612922"/>
                <a:gd name="connsiteY21" fmla="*/ 101269 h 580808"/>
                <a:gd name="connsiteX22" fmla="*/ 35742 w 3612922"/>
                <a:gd name="connsiteY22" fmla="*/ 107226 h 580808"/>
                <a:gd name="connsiteX23" fmla="*/ 65527 w 3612922"/>
                <a:gd name="connsiteY23" fmla="*/ 131054 h 580808"/>
                <a:gd name="connsiteX24" fmla="*/ 107226 w 3612922"/>
                <a:gd name="connsiteY24" fmla="*/ 154882 h 580808"/>
                <a:gd name="connsiteX25" fmla="*/ 163818 w 3612922"/>
                <a:gd name="connsiteY25" fmla="*/ 190624 h 580808"/>
                <a:gd name="connsiteX26" fmla="*/ 226366 w 3612922"/>
                <a:gd name="connsiteY26" fmla="*/ 220409 h 580808"/>
                <a:gd name="connsiteX27" fmla="*/ 268065 w 3612922"/>
                <a:gd name="connsiteY27" fmla="*/ 238280 h 580808"/>
                <a:gd name="connsiteX28" fmla="*/ 315721 w 3612922"/>
                <a:gd name="connsiteY28" fmla="*/ 253172 h 580808"/>
                <a:gd name="connsiteX29" fmla="*/ 393162 w 3612922"/>
                <a:gd name="connsiteY29" fmla="*/ 262108 h 580808"/>
                <a:gd name="connsiteX30" fmla="*/ 539109 w 3612922"/>
                <a:gd name="connsiteY30" fmla="*/ 268065 h 580808"/>
                <a:gd name="connsiteX31" fmla="*/ 649313 w 3612922"/>
                <a:gd name="connsiteY31" fmla="*/ 262108 h 580808"/>
                <a:gd name="connsiteX32" fmla="*/ 920357 w 3612922"/>
                <a:gd name="connsiteY32" fmla="*/ 229344 h 580808"/>
                <a:gd name="connsiteX33" fmla="*/ 1313519 w 3612922"/>
                <a:gd name="connsiteY33" fmla="*/ 172753 h 580808"/>
                <a:gd name="connsiteX34" fmla="*/ 1632219 w 3612922"/>
                <a:gd name="connsiteY34" fmla="*/ 128075 h 580808"/>
                <a:gd name="connsiteX35" fmla="*/ 1816886 w 3612922"/>
                <a:gd name="connsiteY35" fmla="*/ 110204 h 580808"/>
                <a:gd name="connsiteX36" fmla="*/ 2213027 w 3612922"/>
                <a:gd name="connsiteY36" fmla="*/ 89355 h 580808"/>
                <a:gd name="connsiteX37" fmla="*/ 2555554 w 3612922"/>
                <a:gd name="connsiteY37" fmla="*/ 74462 h 580808"/>
                <a:gd name="connsiteX38" fmla="*/ 2948717 w 3612922"/>
                <a:gd name="connsiteY38" fmla="*/ 65527 h 580808"/>
                <a:gd name="connsiteX39" fmla="*/ 2993394 w 3612922"/>
                <a:gd name="connsiteY39" fmla="*/ 56591 h 580808"/>
                <a:gd name="connsiteX40" fmla="*/ 3067857 w 3612922"/>
                <a:gd name="connsiteY40" fmla="*/ 35742 h 580808"/>
                <a:gd name="connsiteX41" fmla="*/ 3166147 w 3612922"/>
                <a:gd name="connsiteY41" fmla="*/ 2978 h 580808"/>
                <a:gd name="connsiteX42" fmla="*/ 3181040 w 3612922"/>
                <a:gd name="connsiteY42" fmla="*/ 0 h 580808"/>
                <a:gd name="connsiteX43" fmla="*/ 3237631 w 3612922"/>
                <a:gd name="connsiteY43" fmla="*/ 17871 h 580808"/>
                <a:gd name="connsiteX44" fmla="*/ 3288266 w 3612922"/>
                <a:gd name="connsiteY44" fmla="*/ 41699 h 580808"/>
                <a:gd name="connsiteX45" fmla="*/ 3341879 w 3612922"/>
                <a:gd name="connsiteY45" fmla="*/ 65527 h 580808"/>
                <a:gd name="connsiteX46" fmla="*/ 3428255 w 3612922"/>
                <a:gd name="connsiteY46" fmla="*/ 122118 h 580808"/>
                <a:gd name="connsiteX47" fmla="*/ 3526546 w 3612922"/>
                <a:gd name="connsiteY47" fmla="*/ 190624 h 580808"/>
                <a:gd name="connsiteX48" fmla="*/ 3592073 w 3612922"/>
                <a:gd name="connsiteY48" fmla="*/ 241258 h 580808"/>
                <a:gd name="connsiteX49" fmla="*/ 3603987 w 3612922"/>
                <a:gd name="connsiteY49" fmla="*/ 259129 h 580808"/>
                <a:gd name="connsiteX50" fmla="*/ 3612922 w 3612922"/>
                <a:gd name="connsiteY50" fmla="*/ 315721 h 580808"/>
                <a:gd name="connsiteX51" fmla="*/ 3606965 w 3612922"/>
                <a:gd name="connsiteY51" fmla="*/ 336570 h 580808"/>
                <a:gd name="connsiteX52" fmla="*/ 3589094 w 3612922"/>
                <a:gd name="connsiteY52" fmla="*/ 360398 h 580808"/>
                <a:gd name="connsiteX53" fmla="*/ 3571223 w 3612922"/>
                <a:gd name="connsiteY53" fmla="*/ 372312 h 580808"/>
                <a:gd name="connsiteX54" fmla="*/ 3529524 w 3612922"/>
                <a:gd name="connsiteY54" fmla="*/ 381248 h 580808"/>
                <a:gd name="connsiteX55" fmla="*/ 3487825 w 3612922"/>
                <a:gd name="connsiteY55" fmla="*/ 384227 h 580808"/>
                <a:gd name="connsiteX56" fmla="*/ 3383578 w 3612922"/>
                <a:gd name="connsiteY56" fmla="*/ 363377 h 580808"/>
                <a:gd name="connsiteX57" fmla="*/ 3234653 w 3612922"/>
                <a:gd name="connsiteY57" fmla="*/ 330613 h 580808"/>
                <a:gd name="connsiteX58" fmla="*/ 3032115 w 3612922"/>
                <a:gd name="connsiteY58" fmla="*/ 300828 h 580808"/>
                <a:gd name="connsiteX59" fmla="*/ 2841490 w 3612922"/>
                <a:gd name="connsiteY59" fmla="*/ 277000 h 580808"/>
                <a:gd name="connsiteX60" fmla="*/ 2662780 w 3612922"/>
                <a:gd name="connsiteY60" fmla="*/ 268065 h 580808"/>
                <a:gd name="connsiteX61" fmla="*/ 2475135 w 3612922"/>
                <a:gd name="connsiteY61" fmla="*/ 265086 h 580808"/>
                <a:gd name="connsiteX62" fmla="*/ 2260683 w 3612922"/>
                <a:gd name="connsiteY62" fmla="*/ 262108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612922" h="580808">
                  <a:moveTo>
                    <a:pt x="2260683" y="262108"/>
                  </a:moveTo>
                  <a:lnTo>
                    <a:pt x="1983682" y="274022"/>
                  </a:lnTo>
                  <a:lnTo>
                    <a:pt x="1772208" y="291893"/>
                  </a:lnTo>
                  <a:lnTo>
                    <a:pt x="1513079" y="324656"/>
                  </a:lnTo>
                  <a:lnTo>
                    <a:pt x="1245014" y="369334"/>
                  </a:lnTo>
                  <a:lnTo>
                    <a:pt x="1036518" y="408055"/>
                  </a:lnTo>
                  <a:lnTo>
                    <a:pt x="807174" y="461668"/>
                  </a:lnTo>
                  <a:lnTo>
                    <a:pt x="598679" y="524216"/>
                  </a:lnTo>
                  <a:lnTo>
                    <a:pt x="428904" y="577829"/>
                  </a:lnTo>
                  <a:lnTo>
                    <a:pt x="408055" y="580808"/>
                  </a:lnTo>
                  <a:lnTo>
                    <a:pt x="369334" y="571872"/>
                  </a:lnTo>
                  <a:lnTo>
                    <a:pt x="300829" y="527195"/>
                  </a:lnTo>
                  <a:lnTo>
                    <a:pt x="229345" y="461668"/>
                  </a:lnTo>
                  <a:lnTo>
                    <a:pt x="142968" y="366355"/>
                  </a:lnTo>
                  <a:lnTo>
                    <a:pt x="59570" y="265086"/>
                  </a:lnTo>
                  <a:lnTo>
                    <a:pt x="35742" y="229344"/>
                  </a:lnTo>
                  <a:lnTo>
                    <a:pt x="14892" y="196581"/>
                  </a:lnTo>
                  <a:lnTo>
                    <a:pt x="5957" y="178710"/>
                  </a:lnTo>
                  <a:lnTo>
                    <a:pt x="0" y="154882"/>
                  </a:lnTo>
                  <a:lnTo>
                    <a:pt x="2978" y="116161"/>
                  </a:lnTo>
                  <a:lnTo>
                    <a:pt x="8935" y="107226"/>
                  </a:lnTo>
                  <a:lnTo>
                    <a:pt x="20849" y="101269"/>
                  </a:lnTo>
                  <a:lnTo>
                    <a:pt x="35742" y="107226"/>
                  </a:lnTo>
                  <a:lnTo>
                    <a:pt x="65527" y="131054"/>
                  </a:lnTo>
                  <a:lnTo>
                    <a:pt x="107226" y="154882"/>
                  </a:lnTo>
                  <a:lnTo>
                    <a:pt x="163818" y="190624"/>
                  </a:lnTo>
                  <a:lnTo>
                    <a:pt x="226366" y="220409"/>
                  </a:lnTo>
                  <a:lnTo>
                    <a:pt x="268065" y="238280"/>
                  </a:lnTo>
                  <a:lnTo>
                    <a:pt x="315721" y="253172"/>
                  </a:lnTo>
                  <a:lnTo>
                    <a:pt x="393162" y="262108"/>
                  </a:lnTo>
                  <a:lnTo>
                    <a:pt x="539109" y="268065"/>
                  </a:lnTo>
                  <a:lnTo>
                    <a:pt x="649313" y="262108"/>
                  </a:lnTo>
                  <a:lnTo>
                    <a:pt x="920357" y="229344"/>
                  </a:lnTo>
                  <a:lnTo>
                    <a:pt x="1313519" y="172753"/>
                  </a:lnTo>
                  <a:lnTo>
                    <a:pt x="1632219" y="128075"/>
                  </a:lnTo>
                  <a:lnTo>
                    <a:pt x="1816886" y="110204"/>
                  </a:lnTo>
                  <a:lnTo>
                    <a:pt x="2213027" y="89355"/>
                  </a:lnTo>
                  <a:lnTo>
                    <a:pt x="2555554" y="74462"/>
                  </a:lnTo>
                  <a:lnTo>
                    <a:pt x="2948717" y="65527"/>
                  </a:lnTo>
                  <a:lnTo>
                    <a:pt x="2993394" y="56591"/>
                  </a:lnTo>
                  <a:lnTo>
                    <a:pt x="3067857" y="35742"/>
                  </a:lnTo>
                  <a:lnTo>
                    <a:pt x="3166147" y="2978"/>
                  </a:lnTo>
                  <a:lnTo>
                    <a:pt x="3181040" y="0"/>
                  </a:lnTo>
                  <a:lnTo>
                    <a:pt x="3237631" y="17871"/>
                  </a:lnTo>
                  <a:lnTo>
                    <a:pt x="3288266" y="41699"/>
                  </a:lnTo>
                  <a:lnTo>
                    <a:pt x="3341879" y="65527"/>
                  </a:lnTo>
                  <a:lnTo>
                    <a:pt x="3428255" y="122118"/>
                  </a:lnTo>
                  <a:lnTo>
                    <a:pt x="3526546" y="190624"/>
                  </a:lnTo>
                  <a:lnTo>
                    <a:pt x="3592073" y="241258"/>
                  </a:lnTo>
                  <a:cubicBezTo>
                    <a:pt x="3604607" y="256926"/>
                    <a:pt x="3603987" y="249794"/>
                    <a:pt x="3603987" y="259129"/>
                  </a:cubicBezTo>
                  <a:lnTo>
                    <a:pt x="3612922" y="315721"/>
                  </a:lnTo>
                  <a:lnTo>
                    <a:pt x="3606965" y="336570"/>
                  </a:lnTo>
                  <a:lnTo>
                    <a:pt x="3589094" y="360398"/>
                  </a:lnTo>
                  <a:lnTo>
                    <a:pt x="3571223" y="372312"/>
                  </a:lnTo>
                  <a:lnTo>
                    <a:pt x="3529524" y="381248"/>
                  </a:lnTo>
                  <a:lnTo>
                    <a:pt x="3487825" y="384227"/>
                  </a:lnTo>
                  <a:lnTo>
                    <a:pt x="3383578" y="363377"/>
                  </a:lnTo>
                  <a:lnTo>
                    <a:pt x="3234653" y="330613"/>
                  </a:lnTo>
                  <a:lnTo>
                    <a:pt x="3032115" y="300828"/>
                  </a:lnTo>
                  <a:lnTo>
                    <a:pt x="2841490" y="277000"/>
                  </a:lnTo>
                  <a:lnTo>
                    <a:pt x="2662780" y="268065"/>
                  </a:lnTo>
                  <a:lnTo>
                    <a:pt x="2475135" y="265086"/>
                  </a:lnTo>
                  <a:lnTo>
                    <a:pt x="2260683" y="262108"/>
                  </a:lnTo>
                  <a:close/>
                </a:path>
              </a:pathLst>
            </a:custGeom>
            <a:grp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72287773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4630E7C-A123-4284-BF91-DC7B1BDCF91E}"/>
              </a:ext>
            </a:extLst>
          </p:cNvPr>
          <p:cNvSpPr/>
          <p:nvPr/>
        </p:nvSpPr>
        <p:spPr>
          <a:xfrm>
            <a:off x="4872040" y="1562101"/>
            <a:ext cx="2884487" cy="1131887"/>
          </a:xfrm>
          <a:custGeom>
            <a:avLst/>
            <a:gdLst>
              <a:gd name="connsiteX0" fmla="*/ 1722664 w 2884714"/>
              <a:gd name="connsiteY0" fmla="*/ 263978 h 1132114"/>
              <a:gd name="connsiteX1" fmla="*/ 1167493 w 2884714"/>
              <a:gd name="connsiteY1" fmla="*/ 315685 h 1132114"/>
              <a:gd name="connsiteX2" fmla="*/ 650422 w 2884714"/>
              <a:gd name="connsiteY2" fmla="*/ 372835 h 1132114"/>
              <a:gd name="connsiteX3" fmla="*/ 111579 w 2884714"/>
              <a:gd name="connsiteY3" fmla="*/ 438150 h 1132114"/>
              <a:gd name="connsiteX4" fmla="*/ 0 w 2884714"/>
              <a:gd name="connsiteY4" fmla="*/ 280307 h 1132114"/>
              <a:gd name="connsiteX5" fmla="*/ 204107 w 2884714"/>
              <a:gd name="connsiteY5" fmla="*/ 269421 h 1132114"/>
              <a:gd name="connsiteX6" fmla="*/ 576943 w 2884714"/>
              <a:gd name="connsiteY6" fmla="*/ 239485 h 1132114"/>
              <a:gd name="connsiteX7" fmla="*/ 1039586 w 2884714"/>
              <a:gd name="connsiteY7" fmla="*/ 193221 h 1132114"/>
              <a:gd name="connsiteX8" fmla="*/ 1417864 w 2884714"/>
              <a:gd name="connsiteY8" fmla="*/ 157843 h 1132114"/>
              <a:gd name="connsiteX9" fmla="*/ 1662793 w 2884714"/>
              <a:gd name="connsiteY9" fmla="*/ 136071 h 1132114"/>
              <a:gd name="connsiteX10" fmla="*/ 1978479 w 2884714"/>
              <a:gd name="connsiteY10" fmla="*/ 92528 h 1132114"/>
              <a:gd name="connsiteX11" fmla="*/ 2373086 w 2884714"/>
              <a:gd name="connsiteY11" fmla="*/ 46264 h 1132114"/>
              <a:gd name="connsiteX12" fmla="*/ 2454729 w 2884714"/>
              <a:gd name="connsiteY12" fmla="*/ 24493 h 1132114"/>
              <a:gd name="connsiteX13" fmla="*/ 2528207 w 2884714"/>
              <a:gd name="connsiteY13" fmla="*/ 2721 h 1132114"/>
              <a:gd name="connsiteX14" fmla="*/ 2549979 w 2884714"/>
              <a:gd name="connsiteY14" fmla="*/ 0 h 1132114"/>
              <a:gd name="connsiteX15" fmla="*/ 2566307 w 2884714"/>
              <a:gd name="connsiteY15" fmla="*/ 5443 h 1132114"/>
              <a:gd name="connsiteX16" fmla="*/ 2628900 w 2884714"/>
              <a:gd name="connsiteY16" fmla="*/ 48985 h 1132114"/>
              <a:gd name="connsiteX17" fmla="*/ 2718707 w 2884714"/>
              <a:gd name="connsiteY17" fmla="*/ 122464 h 1132114"/>
              <a:gd name="connsiteX18" fmla="*/ 2805793 w 2884714"/>
              <a:gd name="connsiteY18" fmla="*/ 195943 h 1132114"/>
              <a:gd name="connsiteX19" fmla="*/ 2857500 w 2884714"/>
              <a:gd name="connsiteY19" fmla="*/ 250371 h 1132114"/>
              <a:gd name="connsiteX20" fmla="*/ 2879272 w 2884714"/>
              <a:gd name="connsiteY20" fmla="*/ 283028 h 1132114"/>
              <a:gd name="connsiteX21" fmla="*/ 2884714 w 2884714"/>
              <a:gd name="connsiteY21" fmla="*/ 318407 h 1132114"/>
              <a:gd name="connsiteX22" fmla="*/ 2876550 w 2884714"/>
              <a:gd name="connsiteY22" fmla="*/ 348343 h 1132114"/>
              <a:gd name="connsiteX23" fmla="*/ 2849336 w 2884714"/>
              <a:gd name="connsiteY23" fmla="*/ 375557 h 1132114"/>
              <a:gd name="connsiteX24" fmla="*/ 2800350 w 2884714"/>
              <a:gd name="connsiteY24" fmla="*/ 405493 h 1132114"/>
              <a:gd name="connsiteX25" fmla="*/ 2713264 w 2884714"/>
              <a:gd name="connsiteY25" fmla="*/ 639535 h 1132114"/>
              <a:gd name="connsiteX26" fmla="*/ 2607129 w 2884714"/>
              <a:gd name="connsiteY26" fmla="*/ 933450 h 1132114"/>
              <a:gd name="connsiteX27" fmla="*/ 2566307 w 2884714"/>
              <a:gd name="connsiteY27" fmla="*/ 1058635 h 1132114"/>
              <a:gd name="connsiteX28" fmla="*/ 2552700 w 2884714"/>
              <a:gd name="connsiteY28" fmla="*/ 1091293 h 1132114"/>
              <a:gd name="connsiteX29" fmla="*/ 2530929 w 2884714"/>
              <a:gd name="connsiteY29" fmla="*/ 1115785 h 1132114"/>
              <a:gd name="connsiteX30" fmla="*/ 2506436 w 2884714"/>
              <a:gd name="connsiteY30" fmla="*/ 1126671 h 1132114"/>
              <a:gd name="connsiteX31" fmla="*/ 2479222 w 2884714"/>
              <a:gd name="connsiteY31" fmla="*/ 1132114 h 1132114"/>
              <a:gd name="connsiteX32" fmla="*/ 2449286 w 2884714"/>
              <a:gd name="connsiteY32" fmla="*/ 1123950 h 1132114"/>
              <a:gd name="connsiteX33" fmla="*/ 2422072 w 2884714"/>
              <a:gd name="connsiteY33" fmla="*/ 1113064 h 1132114"/>
              <a:gd name="connsiteX34" fmla="*/ 2394857 w 2884714"/>
              <a:gd name="connsiteY34" fmla="*/ 1094014 h 1132114"/>
              <a:gd name="connsiteX35" fmla="*/ 2364922 w 2884714"/>
              <a:gd name="connsiteY35" fmla="*/ 1066800 h 1132114"/>
              <a:gd name="connsiteX36" fmla="*/ 2318657 w 2884714"/>
              <a:gd name="connsiteY36" fmla="*/ 982435 h 1132114"/>
              <a:gd name="connsiteX37" fmla="*/ 2370364 w 2884714"/>
              <a:gd name="connsiteY37" fmla="*/ 900793 h 1132114"/>
              <a:gd name="connsiteX38" fmla="*/ 2443843 w 2884714"/>
              <a:gd name="connsiteY38" fmla="*/ 555171 h 1132114"/>
              <a:gd name="connsiteX39" fmla="*/ 2492829 w 2884714"/>
              <a:gd name="connsiteY39" fmla="*/ 326571 h 1132114"/>
              <a:gd name="connsiteX40" fmla="*/ 2495550 w 2884714"/>
              <a:gd name="connsiteY40" fmla="*/ 296635 h 1132114"/>
              <a:gd name="connsiteX41" fmla="*/ 2487386 w 2884714"/>
              <a:gd name="connsiteY41" fmla="*/ 266700 h 1132114"/>
              <a:gd name="connsiteX42" fmla="*/ 2476500 w 2884714"/>
              <a:gd name="connsiteY42" fmla="*/ 253093 h 1132114"/>
              <a:gd name="connsiteX43" fmla="*/ 2449286 w 2884714"/>
              <a:gd name="connsiteY43" fmla="*/ 239485 h 1132114"/>
              <a:gd name="connsiteX44" fmla="*/ 2411186 w 2884714"/>
              <a:gd name="connsiteY44" fmla="*/ 231321 h 1132114"/>
              <a:gd name="connsiteX45" fmla="*/ 2193472 w 2884714"/>
              <a:gd name="connsiteY45" fmla="*/ 231321 h 1132114"/>
              <a:gd name="connsiteX46" fmla="*/ 1722664 w 2884714"/>
              <a:gd name="connsiteY46" fmla="*/ 263978 h 113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4714" h="1132114">
                <a:moveTo>
                  <a:pt x="1722664" y="263978"/>
                </a:moveTo>
                <a:lnTo>
                  <a:pt x="1167493" y="315685"/>
                </a:lnTo>
                <a:lnTo>
                  <a:pt x="650422" y="372835"/>
                </a:lnTo>
                <a:lnTo>
                  <a:pt x="111579" y="438150"/>
                </a:lnTo>
                <a:lnTo>
                  <a:pt x="0" y="280307"/>
                </a:lnTo>
                <a:cubicBezTo>
                  <a:pt x="68033" y="276629"/>
                  <a:pt x="135975" y="269421"/>
                  <a:pt x="204107" y="269421"/>
                </a:cubicBezTo>
                <a:lnTo>
                  <a:pt x="576943" y="239485"/>
                </a:lnTo>
                <a:lnTo>
                  <a:pt x="1039586" y="193221"/>
                </a:lnTo>
                <a:lnTo>
                  <a:pt x="1417864" y="157843"/>
                </a:lnTo>
                <a:lnTo>
                  <a:pt x="1662793" y="136071"/>
                </a:lnTo>
                <a:lnTo>
                  <a:pt x="1978479" y="92528"/>
                </a:lnTo>
                <a:lnTo>
                  <a:pt x="2373086" y="46264"/>
                </a:lnTo>
                <a:lnTo>
                  <a:pt x="2454729" y="24493"/>
                </a:lnTo>
                <a:lnTo>
                  <a:pt x="2528207" y="2721"/>
                </a:lnTo>
                <a:lnTo>
                  <a:pt x="2549979" y="0"/>
                </a:lnTo>
                <a:lnTo>
                  <a:pt x="2566307" y="5443"/>
                </a:lnTo>
                <a:lnTo>
                  <a:pt x="2628900" y="48985"/>
                </a:lnTo>
                <a:lnTo>
                  <a:pt x="2718707" y="122464"/>
                </a:lnTo>
                <a:lnTo>
                  <a:pt x="2805793" y="195943"/>
                </a:lnTo>
                <a:lnTo>
                  <a:pt x="2857500" y="250371"/>
                </a:lnTo>
                <a:lnTo>
                  <a:pt x="2879272" y="283028"/>
                </a:lnTo>
                <a:lnTo>
                  <a:pt x="2884714" y="318407"/>
                </a:lnTo>
                <a:lnTo>
                  <a:pt x="2876550" y="348343"/>
                </a:lnTo>
                <a:lnTo>
                  <a:pt x="2849336" y="375557"/>
                </a:lnTo>
                <a:lnTo>
                  <a:pt x="2800350" y="405493"/>
                </a:lnTo>
                <a:lnTo>
                  <a:pt x="2713264" y="639535"/>
                </a:lnTo>
                <a:lnTo>
                  <a:pt x="2607129" y="933450"/>
                </a:lnTo>
                <a:lnTo>
                  <a:pt x="2566307" y="1058635"/>
                </a:lnTo>
                <a:lnTo>
                  <a:pt x="2552700" y="1091293"/>
                </a:lnTo>
                <a:lnTo>
                  <a:pt x="2530929" y="1115785"/>
                </a:lnTo>
                <a:lnTo>
                  <a:pt x="2506436" y="1126671"/>
                </a:lnTo>
                <a:lnTo>
                  <a:pt x="2479222" y="1132114"/>
                </a:lnTo>
                <a:lnTo>
                  <a:pt x="2449286" y="1123950"/>
                </a:lnTo>
                <a:lnTo>
                  <a:pt x="2422072" y="1113064"/>
                </a:lnTo>
                <a:lnTo>
                  <a:pt x="2394857" y="1094014"/>
                </a:lnTo>
                <a:lnTo>
                  <a:pt x="2364922" y="1066800"/>
                </a:lnTo>
                <a:lnTo>
                  <a:pt x="2318657" y="982435"/>
                </a:lnTo>
                <a:lnTo>
                  <a:pt x="2370364" y="900793"/>
                </a:lnTo>
                <a:lnTo>
                  <a:pt x="2443843" y="555171"/>
                </a:lnTo>
                <a:lnTo>
                  <a:pt x="2492829" y="326571"/>
                </a:lnTo>
                <a:lnTo>
                  <a:pt x="2495550" y="296635"/>
                </a:lnTo>
                <a:lnTo>
                  <a:pt x="2487386" y="266700"/>
                </a:lnTo>
                <a:lnTo>
                  <a:pt x="2476500" y="253093"/>
                </a:lnTo>
                <a:lnTo>
                  <a:pt x="2449286" y="239485"/>
                </a:lnTo>
                <a:lnTo>
                  <a:pt x="2411186" y="231321"/>
                </a:lnTo>
                <a:lnTo>
                  <a:pt x="2193472" y="231321"/>
                </a:lnTo>
                <a:lnTo>
                  <a:pt x="1722664" y="263978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A5CD705F-5947-4070-9826-F4FA5E65F358}"/>
              </a:ext>
            </a:extLst>
          </p:cNvPr>
          <p:cNvSpPr/>
          <p:nvPr/>
        </p:nvSpPr>
        <p:spPr>
          <a:xfrm>
            <a:off x="5148263" y="4552951"/>
            <a:ext cx="565150" cy="1381125"/>
          </a:xfrm>
          <a:custGeom>
            <a:avLst/>
            <a:gdLst>
              <a:gd name="connsiteX0" fmla="*/ 304800 w 564356"/>
              <a:gd name="connsiteY0" fmla="*/ 773906 h 1381125"/>
              <a:gd name="connsiteX1" fmla="*/ 278606 w 564356"/>
              <a:gd name="connsiteY1" fmla="*/ 552450 h 1381125"/>
              <a:gd name="connsiteX2" fmla="*/ 261937 w 564356"/>
              <a:gd name="connsiteY2" fmla="*/ 471488 h 1381125"/>
              <a:gd name="connsiteX3" fmla="*/ 235743 w 564356"/>
              <a:gd name="connsiteY3" fmla="*/ 364331 h 1381125"/>
              <a:gd name="connsiteX4" fmla="*/ 209550 w 564356"/>
              <a:gd name="connsiteY4" fmla="*/ 290513 h 1381125"/>
              <a:gd name="connsiteX5" fmla="*/ 173831 w 564356"/>
              <a:gd name="connsiteY5" fmla="*/ 221456 h 1381125"/>
              <a:gd name="connsiteX6" fmla="*/ 138112 w 564356"/>
              <a:gd name="connsiteY6" fmla="*/ 169069 h 1381125"/>
              <a:gd name="connsiteX7" fmla="*/ 102393 w 564356"/>
              <a:gd name="connsiteY7" fmla="*/ 133350 h 1381125"/>
              <a:gd name="connsiteX8" fmla="*/ 57150 w 564356"/>
              <a:gd name="connsiteY8" fmla="*/ 92869 h 1381125"/>
              <a:gd name="connsiteX9" fmla="*/ 23812 w 564356"/>
              <a:gd name="connsiteY9" fmla="*/ 59531 h 1381125"/>
              <a:gd name="connsiteX10" fmla="*/ 7143 w 564356"/>
              <a:gd name="connsiteY10" fmla="*/ 38100 h 1381125"/>
              <a:gd name="connsiteX11" fmla="*/ 0 w 564356"/>
              <a:gd name="connsiteY11" fmla="*/ 19050 h 1381125"/>
              <a:gd name="connsiteX12" fmla="*/ 4762 w 564356"/>
              <a:gd name="connsiteY12" fmla="*/ 4763 h 1381125"/>
              <a:gd name="connsiteX13" fmla="*/ 19050 w 564356"/>
              <a:gd name="connsiteY13" fmla="*/ 0 h 1381125"/>
              <a:gd name="connsiteX14" fmla="*/ 52387 w 564356"/>
              <a:gd name="connsiteY14" fmla="*/ 0 h 1381125"/>
              <a:gd name="connsiteX15" fmla="*/ 107156 w 564356"/>
              <a:gd name="connsiteY15" fmla="*/ 9525 h 1381125"/>
              <a:gd name="connsiteX16" fmla="*/ 197643 w 564356"/>
              <a:gd name="connsiteY16" fmla="*/ 38100 h 1381125"/>
              <a:gd name="connsiteX17" fmla="*/ 280987 w 564356"/>
              <a:gd name="connsiteY17" fmla="*/ 73819 h 1381125"/>
              <a:gd name="connsiteX18" fmla="*/ 330993 w 564356"/>
              <a:gd name="connsiteY18" fmla="*/ 102394 h 1381125"/>
              <a:gd name="connsiteX19" fmla="*/ 364331 w 564356"/>
              <a:gd name="connsiteY19" fmla="*/ 123825 h 1381125"/>
              <a:gd name="connsiteX20" fmla="*/ 407193 w 564356"/>
              <a:gd name="connsiteY20" fmla="*/ 150019 h 1381125"/>
              <a:gd name="connsiteX21" fmla="*/ 440531 w 564356"/>
              <a:gd name="connsiteY21" fmla="*/ 271463 h 1381125"/>
              <a:gd name="connsiteX22" fmla="*/ 478631 w 564356"/>
              <a:gd name="connsiteY22" fmla="*/ 452438 h 1381125"/>
              <a:gd name="connsiteX23" fmla="*/ 507206 w 564356"/>
              <a:gd name="connsiteY23" fmla="*/ 623888 h 1381125"/>
              <a:gd name="connsiteX24" fmla="*/ 528637 w 564356"/>
              <a:gd name="connsiteY24" fmla="*/ 752475 h 1381125"/>
              <a:gd name="connsiteX25" fmla="*/ 564356 w 564356"/>
              <a:gd name="connsiteY25" fmla="*/ 1069181 h 1381125"/>
              <a:gd name="connsiteX26" fmla="*/ 561975 w 564356"/>
              <a:gd name="connsiteY26" fmla="*/ 1190625 h 1381125"/>
              <a:gd name="connsiteX27" fmla="*/ 557212 w 564356"/>
              <a:gd name="connsiteY27" fmla="*/ 1245394 h 1381125"/>
              <a:gd name="connsiteX28" fmla="*/ 552450 w 564356"/>
              <a:gd name="connsiteY28" fmla="*/ 1293019 h 1381125"/>
              <a:gd name="connsiteX29" fmla="*/ 542925 w 564356"/>
              <a:gd name="connsiteY29" fmla="*/ 1323975 h 1381125"/>
              <a:gd name="connsiteX30" fmla="*/ 523875 w 564356"/>
              <a:gd name="connsiteY30" fmla="*/ 1350169 h 1381125"/>
              <a:gd name="connsiteX31" fmla="*/ 509587 w 564356"/>
              <a:gd name="connsiteY31" fmla="*/ 1362075 h 1381125"/>
              <a:gd name="connsiteX32" fmla="*/ 492918 w 564356"/>
              <a:gd name="connsiteY32" fmla="*/ 1373981 h 1381125"/>
              <a:gd name="connsiteX33" fmla="*/ 469106 w 564356"/>
              <a:gd name="connsiteY33" fmla="*/ 1381125 h 1381125"/>
              <a:gd name="connsiteX34" fmla="*/ 438150 w 564356"/>
              <a:gd name="connsiteY34" fmla="*/ 1378744 h 1381125"/>
              <a:gd name="connsiteX35" fmla="*/ 414337 w 564356"/>
              <a:gd name="connsiteY35" fmla="*/ 1366838 h 1381125"/>
              <a:gd name="connsiteX36" fmla="*/ 373856 w 564356"/>
              <a:gd name="connsiteY36" fmla="*/ 1328738 h 1381125"/>
              <a:gd name="connsiteX37" fmla="*/ 347662 w 564356"/>
              <a:gd name="connsiteY37" fmla="*/ 1295400 h 1381125"/>
              <a:gd name="connsiteX38" fmla="*/ 321468 w 564356"/>
              <a:gd name="connsiteY38" fmla="*/ 1250156 h 1381125"/>
              <a:gd name="connsiteX39" fmla="*/ 300037 w 564356"/>
              <a:gd name="connsiteY39" fmla="*/ 1173956 h 1381125"/>
              <a:gd name="connsiteX40" fmla="*/ 295275 w 564356"/>
              <a:gd name="connsiteY40" fmla="*/ 1147763 h 1381125"/>
              <a:gd name="connsiteX41" fmla="*/ 307181 w 564356"/>
              <a:gd name="connsiteY41" fmla="*/ 1097756 h 1381125"/>
              <a:gd name="connsiteX42" fmla="*/ 319087 w 564356"/>
              <a:gd name="connsiteY42" fmla="*/ 1047750 h 1381125"/>
              <a:gd name="connsiteX43" fmla="*/ 321468 w 564356"/>
              <a:gd name="connsiteY43" fmla="*/ 952500 h 1381125"/>
              <a:gd name="connsiteX44" fmla="*/ 304800 w 564356"/>
              <a:gd name="connsiteY44" fmla="*/ 773906 h 1381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64356" h="1381125">
                <a:moveTo>
                  <a:pt x="304800" y="773906"/>
                </a:moveTo>
                <a:lnTo>
                  <a:pt x="278606" y="552450"/>
                </a:lnTo>
                <a:lnTo>
                  <a:pt x="261937" y="471488"/>
                </a:lnTo>
                <a:lnTo>
                  <a:pt x="235743" y="364331"/>
                </a:lnTo>
                <a:lnTo>
                  <a:pt x="209550" y="290513"/>
                </a:lnTo>
                <a:lnTo>
                  <a:pt x="173831" y="221456"/>
                </a:lnTo>
                <a:lnTo>
                  <a:pt x="138112" y="169069"/>
                </a:lnTo>
                <a:lnTo>
                  <a:pt x="102393" y="133350"/>
                </a:lnTo>
                <a:lnTo>
                  <a:pt x="57150" y="92869"/>
                </a:lnTo>
                <a:lnTo>
                  <a:pt x="23812" y="59531"/>
                </a:lnTo>
                <a:lnTo>
                  <a:pt x="7143" y="38100"/>
                </a:lnTo>
                <a:lnTo>
                  <a:pt x="0" y="19050"/>
                </a:lnTo>
                <a:lnTo>
                  <a:pt x="4762" y="4763"/>
                </a:lnTo>
                <a:lnTo>
                  <a:pt x="19050" y="0"/>
                </a:lnTo>
                <a:lnTo>
                  <a:pt x="52387" y="0"/>
                </a:lnTo>
                <a:lnTo>
                  <a:pt x="107156" y="9525"/>
                </a:lnTo>
                <a:lnTo>
                  <a:pt x="197643" y="38100"/>
                </a:lnTo>
                <a:lnTo>
                  <a:pt x="280987" y="73819"/>
                </a:lnTo>
                <a:lnTo>
                  <a:pt x="330993" y="102394"/>
                </a:lnTo>
                <a:lnTo>
                  <a:pt x="364331" y="123825"/>
                </a:lnTo>
                <a:lnTo>
                  <a:pt x="407193" y="150019"/>
                </a:lnTo>
                <a:lnTo>
                  <a:pt x="440531" y="271463"/>
                </a:lnTo>
                <a:lnTo>
                  <a:pt x="478631" y="452438"/>
                </a:lnTo>
                <a:lnTo>
                  <a:pt x="507206" y="623888"/>
                </a:lnTo>
                <a:lnTo>
                  <a:pt x="528637" y="752475"/>
                </a:lnTo>
                <a:lnTo>
                  <a:pt x="564356" y="1069181"/>
                </a:lnTo>
                <a:cubicBezTo>
                  <a:pt x="563562" y="1109662"/>
                  <a:pt x="562769" y="1150144"/>
                  <a:pt x="561975" y="1190625"/>
                </a:cubicBezTo>
                <a:lnTo>
                  <a:pt x="557212" y="1245394"/>
                </a:lnTo>
                <a:lnTo>
                  <a:pt x="552450" y="1293019"/>
                </a:lnTo>
                <a:lnTo>
                  <a:pt x="542925" y="1323975"/>
                </a:lnTo>
                <a:lnTo>
                  <a:pt x="523875" y="1350169"/>
                </a:lnTo>
                <a:lnTo>
                  <a:pt x="509587" y="1362075"/>
                </a:lnTo>
                <a:lnTo>
                  <a:pt x="492918" y="1373981"/>
                </a:lnTo>
                <a:lnTo>
                  <a:pt x="469106" y="1381125"/>
                </a:lnTo>
                <a:lnTo>
                  <a:pt x="438150" y="1378744"/>
                </a:lnTo>
                <a:lnTo>
                  <a:pt x="414337" y="1366838"/>
                </a:lnTo>
                <a:lnTo>
                  <a:pt x="373856" y="1328738"/>
                </a:lnTo>
                <a:lnTo>
                  <a:pt x="347662" y="1295400"/>
                </a:lnTo>
                <a:lnTo>
                  <a:pt x="321468" y="1250156"/>
                </a:lnTo>
                <a:lnTo>
                  <a:pt x="300037" y="1173956"/>
                </a:lnTo>
                <a:lnTo>
                  <a:pt x="295275" y="1147763"/>
                </a:lnTo>
                <a:lnTo>
                  <a:pt x="307181" y="1097756"/>
                </a:lnTo>
                <a:lnTo>
                  <a:pt x="319087" y="1047750"/>
                </a:lnTo>
                <a:cubicBezTo>
                  <a:pt x="319881" y="1016000"/>
                  <a:pt x="320674" y="984250"/>
                  <a:pt x="321468" y="952500"/>
                </a:cubicBezTo>
                <a:lnTo>
                  <a:pt x="304800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EEBA599-76EC-40A2-BEF7-19190EBC7007}"/>
              </a:ext>
            </a:extLst>
          </p:cNvPr>
          <p:cNvSpPr/>
          <p:nvPr/>
        </p:nvSpPr>
        <p:spPr>
          <a:xfrm>
            <a:off x="4946652" y="2387601"/>
            <a:ext cx="2352675" cy="382587"/>
          </a:xfrm>
          <a:custGeom>
            <a:avLst/>
            <a:gdLst>
              <a:gd name="connsiteX0" fmla="*/ 1576388 w 2352675"/>
              <a:gd name="connsiteY0" fmla="*/ 228600 h 383381"/>
              <a:gd name="connsiteX1" fmla="*/ 914400 w 2352675"/>
              <a:gd name="connsiteY1" fmla="*/ 309562 h 383381"/>
              <a:gd name="connsiteX2" fmla="*/ 295275 w 2352675"/>
              <a:gd name="connsiteY2" fmla="*/ 383381 h 383381"/>
              <a:gd name="connsiteX3" fmla="*/ 257175 w 2352675"/>
              <a:gd name="connsiteY3" fmla="*/ 383381 h 383381"/>
              <a:gd name="connsiteX4" fmla="*/ 223838 w 2352675"/>
              <a:gd name="connsiteY4" fmla="*/ 378619 h 383381"/>
              <a:gd name="connsiteX5" fmla="*/ 185738 w 2352675"/>
              <a:gd name="connsiteY5" fmla="*/ 369094 h 383381"/>
              <a:gd name="connsiteX6" fmla="*/ 150019 w 2352675"/>
              <a:gd name="connsiteY6" fmla="*/ 354806 h 383381"/>
              <a:gd name="connsiteX7" fmla="*/ 95250 w 2352675"/>
              <a:gd name="connsiteY7" fmla="*/ 321469 h 383381"/>
              <a:gd name="connsiteX8" fmla="*/ 2382 w 2352675"/>
              <a:gd name="connsiteY8" fmla="*/ 250031 h 383381"/>
              <a:gd name="connsiteX9" fmla="*/ 0 w 2352675"/>
              <a:gd name="connsiteY9" fmla="*/ 169069 h 383381"/>
              <a:gd name="connsiteX10" fmla="*/ 307182 w 2352675"/>
              <a:gd name="connsiteY10" fmla="*/ 204787 h 383381"/>
              <a:gd name="connsiteX11" fmla="*/ 704850 w 2352675"/>
              <a:gd name="connsiteY11" fmla="*/ 161925 h 383381"/>
              <a:gd name="connsiteX12" fmla="*/ 1276350 w 2352675"/>
              <a:gd name="connsiteY12" fmla="*/ 97631 h 383381"/>
              <a:gd name="connsiteX13" fmla="*/ 1747838 w 2352675"/>
              <a:gd name="connsiteY13" fmla="*/ 40481 h 383381"/>
              <a:gd name="connsiteX14" fmla="*/ 2031207 w 2352675"/>
              <a:gd name="connsiteY14" fmla="*/ 7144 h 383381"/>
              <a:gd name="connsiteX15" fmla="*/ 2083594 w 2352675"/>
              <a:gd name="connsiteY15" fmla="*/ 0 h 383381"/>
              <a:gd name="connsiteX16" fmla="*/ 2133600 w 2352675"/>
              <a:gd name="connsiteY16" fmla="*/ 4762 h 383381"/>
              <a:gd name="connsiteX17" fmla="*/ 2216944 w 2352675"/>
              <a:gd name="connsiteY17" fmla="*/ 21431 h 383381"/>
              <a:gd name="connsiteX18" fmla="*/ 2352675 w 2352675"/>
              <a:gd name="connsiteY18" fmla="*/ 64294 h 383381"/>
              <a:gd name="connsiteX19" fmla="*/ 2350294 w 2352675"/>
              <a:gd name="connsiteY19" fmla="*/ 183356 h 383381"/>
              <a:gd name="connsiteX20" fmla="*/ 2066925 w 2352675"/>
              <a:gd name="connsiteY20" fmla="*/ 183356 h 383381"/>
              <a:gd name="connsiteX21" fmla="*/ 1959769 w 2352675"/>
              <a:gd name="connsiteY21" fmla="*/ 185737 h 383381"/>
              <a:gd name="connsiteX22" fmla="*/ 1576388 w 2352675"/>
              <a:gd name="connsiteY22" fmla="*/ 228600 h 383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352675" h="383381">
                <a:moveTo>
                  <a:pt x="1576388" y="228600"/>
                </a:moveTo>
                <a:lnTo>
                  <a:pt x="914400" y="309562"/>
                </a:lnTo>
                <a:lnTo>
                  <a:pt x="295275" y="383381"/>
                </a:lnTo>
                <a:lnTo>
                  <a:pt x="257175" y="383381"/>
                </a:lnTo>
                <a:lnTo>
                  <a:pt x="223838" y="378619"/>
                </a:lnTo>
                <a:lnTo>
                  <a:pt x="185738" y="369094"/>
                </a:lnTo>
                <a:lnTo>
                  <a:pt x="150019" y="354806"/>
                </a:lnTo>
                <a:lnTo>
                  <a:pt x="95250" y="321469"/>
                </a:lnTo>
                <a:lnTo>
                  <a:pt x="2382" y="250031"/>
                </a:lnTo>
                <a:lnTo>
                  <a:pt x="0" y="169069"/>
                </a:lnTo>
                <a:lnTo>
                  <a:pt x="307182" y="204787"/>
                </a:lnTo>
                <a:lnTo>
                  <a:pt x="704850" y="161925"/>
                </a:lnTo>
                <a:lnTo>
                  <a:pt x="1276350" y="97631"/>
                </a:lnTo>
                <a:lnTo>
                  <a:pt x="1747838" y="40481"/>
                </a:lnTo>
                <a:lnTo>
                  <a:pt x="2031207" y="7144"/>
                </a:lnTo>
                <a:lnTo>
                  <a:pt x="2083594" y="0"/>
                </a:lnTo>
                <a:lnTo>
                  <a:pt x="2133600" y="4762"/>
                </a:lnTo>
                <a:lnTo>
                  <a:pt x="2216944" y="21431"/>
                </a:lnTo>
                <a:lnTo>
                  <a:pt x="2352675" y="64294"/>
                </a:lnTo>
                <a:cubicBezTo>
                  <a:pt x="2351881" y="103981"/>
                  <a:pt x="2351088" y="143669"/>
                  <a:pt x="2350294" y="183356"/>
                </a:cubicBezTo>
                <a:lnTo>
                  <a:pt x="2066925" y="183356"/>
                </a:lnTo>
                <a:lnTo>
                  <a:pt x="1959769" y="185737"/>
                </a:lnTo>
                <a:lnTo>
                  <a:pt x="1576388" y="228600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2365F02-E4EB-4592-9FFA-E431F593277D}"/>
              </a:ext>
            </a:extLst>
          </p:cNvPr>
          <p:cNvSpPr/>
          <p:nvPr/>
        </p:nvSpPr>
        <p:spPr>
          <a:xfrm rot="16200000">
            <a:off x="2622552" y="2871788"/>
            <a:ext cx="3587750" cy="1292225"/>
          </a:xfrm>
          <a:custGeom>
            <a:avLst/>
            <a:gdLst>
              <a:gd name="connsiteX0" fmla="*/ 2282825 w 3587750"/>
              <a:gd name="connsiteY0" fmla="*/ 1190625 h 1292225"/>
              <a:gd name="connsiteX1" fmla="*/ 1955800 w 3587750"/>
              <a:gd name="connsiteY1" fmla="*/ 1114425 h 1292225"/>
              <a:gd name="connsiteX2" fmla="*/ 1714500 w 3587750"/>
              <a:gd name="connsiteY2" fmla="*/ 1044575 h 1292225"/>
              <a:gd name="connsiteX3" fmla="*/ 1593850 w 3587750"/>
              <a:gd name="connsiteY3" fmla="*/ 1003300 h 1292225"/>
              <a:gd name="connsiteX4" fmla="*/ 1333500 w 3587750"/>
              <a:gd name="connsiteY4" fmla="*/ 895350 h 1292225"/>
              <a:gd name="connsiteX5" fmla="*/ 1089025 w 3587750"/>
              <a:gd name="connsiteY5" fmla="*/ 787400 h 1292225"/>
              <a:gd name="connsiteX6" fmla="*/ 901700 w 3587750"/>
              <a:gd name="connsiteY6" fmla="*/ 695325 h 1292225"/>
              <a:gd name="connsiteX7" fmla="*/ 739775 w 3587750"/>
              <a:gd name="connsiteY7" fmla="*/ 603250 h 1292225"/>
              <a:gd name="connsiteX8" fmla="*/ 581025 w 3587750"/>
              <a:gd name="connsiteY8" fmla="*/ 498475 h 1292225"/>
              <a:gd name="connsiteX9" fmla="*/ 441325 w 3587750"/>
              <a:gd name="connsiteY9" fmla="*/ 393700 h 1292225"/>
              <a:gd name="connsiteX10" fmla="*/ 266700 w 3587750"/>
              <a:gd name="connsiteY10" fmla="*/ 260350 h 1292225"/>
              <a:gd name="connsiteX11" fmla="*/ 76200 w 3587750"/>
              <a:gd name="connsiteY11" fmla="*/ 101600 h 1292225"/>
              <a:gd name="connsiteX12" fmla="*/ 19050 w 3587750"/>
              <a:gd name="connsiteY12" fmla="*/ 50800 h 1292225"/>
              <a:gd name="connsiteX13" fmla="*/ 6350 w 3587750"/>
              <a:gd name="connsiteY13" fmla="*/ 31750 h 1292225"/>
              <a:gd name="connsiteX14" fmla="*/ 0 w 3587750"/>
              <a:gd name="connsiteY14" fmla="*/ 15875 h 1292225"/>
              <a:gd name="connsiteX15" fmla="*/ 0 w 3587750"/>
              <a:gd name="connsiteY15" fmla="*/ 3175 h 1292225"/>
              <a:gd name="connsiteX16" fmla="*/ 9525 w 3587750"/>
              <a:gd name="connsiteY16" fmla="*/ 0 h 1292225"/>
              <a:gd name="connsiteX17" fmla="*/ 38100 w 3587750"/>
              <a:gd name="connsiteY17" fmla="*/ 6350 h 1292225"/>
              <a:gd name="connsiteX18" fmla="*/ 231775 w 3587750"/>
              <a:gd name="connsiteY18" fmla="*/ 120650 h 1292225"/>
              <a:gd name="connsiteX19" fmla="*/ 393700 w 3587750"/>
              <a:gd name="connsiteY19" fmla="*/ 212725 h 1292225"/>
              <a:gd name="connsiteX20" fmla="*/ 536575 w 3587750"/>
              <a:gd name="connsiteY20" fmla="*/ 295275 h 1292225"/>
              <a:gd name="connsiteX21" fmla="*/ 708025 w 3587750"/>
              <a:gd name="connsiteY21" fmla="*/ 384175 h 1292225"/>
              <a:gd name="connsiteX22" fmla="*/ 876300 w 3587750"/>
              <a:gd name="connsiteY22" fmla="*/ 463550 h 1292225"/>
              <a:gd name="connsiteX23" fmla="*/ 1025525 w 3587750"/>
              <a:gd name="connsiteY23" fmla="*/ 530225 h 1292225"/>
              <a:gd name="connsiteX24" fmla="*/ 1196975 w 3587750"/>
              <a:gd name="connsiteY24" fmla="*/ 603250 h 1292225"/>
              <a:gd name="connsiteX25" fmla="*/ 1371600 w 3587750"/>
              <a:gd name="connsiteY25" fmla="*/ 669925 h 1292225"/>
              <a:gd name="connsiteX26" fmla="*/ 1533525 w 3587750"/>
              <a:gd name="connsiteY26" fmla="*/ 723900 h 1292225"/>
              <a:gd name="connsiteX27" fmla="*/ 1717675 w 3587750"/>
              <a:gd name="connsiteY27" fmla="*/ 781050 h 1292225"/>
              <a:gd name="connsiteX28" fmla="*/ 1857375 w 3587750"/>
              <a:gd name="connsiteY28" fmla="*/ 822325 h 1292225"/>
              <a:gd name="connsiteX29" fmla="*/ 2028825 w 3587750"/>
              <a:gd name="connsiteY29" fmla="*/ 863600 h 1292225"/>
              <a:gd name="connsiteX30" fmla="*/ 2216150 w 3587750"/>
              <a:gd name="connsiteY30" fmla="*/ 901700 h 1292225"/>
              <a:gd name="connsiteX31" fmla="*/ 2371725 w 3587750"/>
              <a:gd name="connsiteY31" fmla="*/ 930275 h 1292225"/>
              <a:gd name="connsiteX32" fmla="*/ 2613025 w 3587750"/>
              <a:gd name="connsiteY32" fmla="*/ 965200 h 1292225"/>
              <a:gd name="connsiteX33" fmla="*/ 2895600 w 3587750"/>
              <a:gd name="connsiteY33" fmla="*/ 990600 h 1292225"/>
              <a:gd name="connsiteX34" fmla="*/ 3133725 w 3587750"/>
              <a:gd name="connsiteY34" fmla="*/ 1000125 h 1292225"/>
              <a:gd name="connsiteX35" fmla="*/ 3279775 w 3587750"/>
              <a:gd name="connsiteY35" fmla="*/ 1000125 h 1292225"/>
              <a:gd name="connsiteX36" fmla="*/ 3336925 w 3587750"/>
              <a:gd name="connsiteY36" fmla="*/ 990600 h 1292225"/>
              <a:gd name="connsiteX37" fmla="*/ 3406775 w 3587750"/>
              <a:gd name="connsiteY37" fmla="*/ 955675 h 1292225"/>
              <a:gd name="connsiteX38" fmla="*/ 3457575 w 3587750"/>
              <a:gd name="connsiteY38" fmla="*/ 911225 h 1292225"/>
              <a:gd name="connsiteX39" fmla="*/ 3508375 w 3587750"/>
              <a:gd name="connsiteY39" fmla="*/ 847725 h 1292225"/>
              <a:gd name="connsiteX40" fmla="*/ 3524250 w 3587750"/>
              <a:gd name="connsiteY40" fmla="*/ 819150 h 1292225"/>
              <a:gd name="connsiteX41" fmla="*/ 3536950 w 3587750"/>
              <a:gd name="connsiteY41" fmla="*/ 803275 h 1292225"/>
              <a:gd name="connsiteX42" fmla="*/ 3552825 w 3587750"/>
              <a:gd name="connsiteY42" fmla="*/ 793750 h 1292225"/>
              <a:gd name="connsiteX43" fmla="*/ 3571875 w 3587750"/>
              <a:gd name="connsiteY43" fmla="*/ 793750 h 1292225"/>
              <a:gd name="connsiteX44" fmla="*/ 3578225 w 3587750"/>
              <a:gd name="connsiteY44" fmla="*/ 803275 h 1292225"/>
              <a:gd name="connsiteX45" fmla="*/ 3587750 w 3587750"/>
              <a:gd name="connsiteY45" fmla="*/ 822325 h 1292225"/>
              <a:gd name="connsiteX46" fmla="*/ 3587750 w 3587750"/>
              <a:gd name="connsiteY46" fmla="*/ 866775 h 1292225"/>
              <a:gd name="connsiteX47" fmla="*/ 3559175 w 3587750"/>
              <a:gd name="connsiteY47" fmla="*/ 984250 h 1292225"/>
              <a:gd name="connsiteX48" fmla="*/ 3463925 w 3587750"/>
              <a:gd name="connsiteY48" fmla="*/ 1263650 h 1292225"/>
              <a:gd name="connsiteX49" fmla="*/ 3346450 w 3587750"/>
              <a:gd name="connsiteY49" fmla="*/ 1292225 h 1292225"/>
              <a:gd name="connsiteX50" fmla="*/ 3048000 w 3587750"/>
              <a:gd name="connsiteY50" fmla="*/ 1273175 h 1292225"/>
              <a:gd name="connsiteX51" fmla="*/ 2733675 w 3587750"/>
              <a:gd name="connsiteY51" fmla="*/ 1250950 h 1292225"/>
              <a:gd name="connsiteX52" fmla="*/ 2632075 w 3587750"/>
              <a:gd name="connsiteY52" fmla="*/ 1254125 h 1292225"/>
              <a:gd name="connsiteX53" fmla="*/ 2282825 w 3587750"/>
              <a:gd name="connsiteY53" fmla="*/ 1190625 h 1292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3587750" h="1292225">
                <a:moveTo>
                  <a:pt x="2282825" y="1190625"/>
                </a:moveTo>
                <a:lnTo>
                  <a:pt x="1955800" y="1114425"/>
                </a:lnTo>
                <a:lnTo>
                  <a:pt x="1714500" y="1044575"/>
                </a:lnTo>
                <a:lnTo>
                  <a:pt x="1593850" y="1003300"/>
                </a:lnTo>
                <a:lnTo>
                  <a:pt x="1333500" y="895350"/>
                </a:lnTo>
                <a:lnTo>
                  <a:pt x="1089025" y="787400"/>
                </a:lnTo>
                <a:lnTo>
                  <a:pt x="901700" y="695325"/>
                </a:lnTo>
                <a:lnTo>
                  <a:pt x="739775" y="603250"/>
                </a:lnTo>
                <a:lnTo>
                  <a:pt x="581025" y="498475"/>
                </a:lnTo>
                <a:lnTo>
                  <a:pt x="441325" y="393700"/>
                </a:lnTo>
                <a:lnTo>
                  <a:pt x="266700" y="260350"/>
                </a:lnTo>
                <a:lnTo>
                  <a:pt x="76200" y="101600"/>
                </a:lnTo>
                <a:lnTo>
                  <a:pt x="19050" y="50800"/>
                </a:lnTo>
                <a:lnTo>
                  <a:pt x="6350" y="31750"/>
                </a:lnTo>
                <a:lnTo>
                  <a:pt x="0" y="15875"/>
                </a:lnTo>
                <a:lnTo>
                  <a:pt x="0" y="3175"/>
                </a:lnTo>
                <a:lnTo>
                  <a:pt x="9525" y="0"/>
                </a:lnTo>
                <a:lnTo>
                  <a:pt x="38100" y="6350"/>
                </a:lnTo>
                <a:lnTo>
                  <a:pt x="231775" y="120650"/>
                </a:lnTo>
                <a:lnTo>
                  <a:pt x="393700" y="212725"/>
                </a:lnTo>
                <a:lnTo>
                  <a:pt x="536575" y="295275"/>
                </a:lnTo>
                <a:lnTo>
                  <a:pt x="708025" y="384175"/>
                </a:lnTo>
                <a:lnTo>
                  <a:pt x="876300" y="463550"/>
                </a:lnTo>
                <a:lnTo>
                  <a:pt x="1025525" y="530225"/>
                </a:lnTo>
                <a:lnTo>
                  <a:pt x="1196975" y="603250"/>
                </a:lnTo>
                <a:lnTo>
                  <a:pt x="1371600" y="669925"/>
                </a:lnTo>
                <a:lnTo>
                  <a:pt x="1533525" y="723900"/>
                </a:lnTo>
                <a:lnTo>
                  <a:pt x="1717675" y="781050"/>
                </a:lnTo>
                <a:lnTo>
                  <a:pt x="1857375" y="822325"/>
                </a:lnTo>
                <a:lnTo>
                  <a:pt x="2028825" y="863600"/>
                </a:lnTo>
                <a:lnTo>
                  <a:pt x="2216150" y="901700"/>
                </a:lnTo>
                <a:lnTo>
                  <a:pt x="2371725" y="930275"/>
                </a:lnTo>
                <a:lnTo>
                  <a:pt x="2613025" y="965200"/>
                </a:lnTo>
                <a:lnTo>
                  <a:pt x="2895600" y="990600"/>
                </a:lnTo>
                <a:lnTo>
                  <a:pt x="3133725" y="1000125"/>
                </a:lnTo>
                <a:lnTo>
                  <a:pt x="3279775" y="1000125"/>
                </a:lnTo>
                <a:lnTo>
                  <a:pt x="3336925" y="990600"/>
                </a:lnTo>
                <a:lnTo>
                  <a:pt x="3406775" y="955675"/>
                </a:lnTo>
                <a:lnTo>
                  <a:pt x="3457575" y="911225"/>
                </a:lnTo>
                <a:lnTo>
                  <a:pt x="3508375" y="847725"/>
                </a:lnTo>
                <a:lnTo>
                  <a:pt x="3524250" y="819150"/>
                </a:lnTo>
                <a:lnTo>
                  <a:pt x="3536950" y="803275"/>
                </a:lnTo>
                <a:lnTo>
                  <a:pt x="3552825" y="793750"/>
                </a:lnTo>
                <a:lnTo>
                  <a:pt x="3571875" y="793750"/>
                </a:lnTo>
                <a:lnTo>
                  <a:pt x="3578225" y="803275"/>
                </a:lnTo>
                <a:lnTo>
                  <a:pt x="3587750" y="822325"/>
                </a:lnTo>
                <a:lnTo>
                  <a:pt x="3587750" y="866775"/>
                </a:lnTo>
                <a:lnTo>
                  <a:pt x="3559175" y="984250"/>
                </a:lnTo>
                <a:lnTo>
                  <a:pt x="3463925" y="1263650"/>
                </a:lnTo>
                <a:lnTo>
                  <a:pt x="3346450" y="1292225"/>
                </a:lnTo>
                <a:lnTo>
                  <a:pt x="3048000" y="1273175"/>
                </a:lnTo>
                <a:lnTo>
                  <a:pt x="2733675" y="1250950"/>
                </a:lnTo>
                <a:lnTo>
                  <a:pt x="2632075" y="1254125"/>
                </a:lnTo>
                <a:lnTo>
                  <a:pt x="2282825" y="119062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2E83F52-571A-41E1-BDF2-85E448BDB517}"/>
              </a:ext>
            </a:extLst>
          </p:cNvPr>
          <p:cNvSpPr/>
          <p:nvPr/>
        </p:nvSpPr>
        <p:spPr>
          <a:xfrm>
            <a:off x="4730751" y="3392488"/>
            <a:ext cx="3487738" cy="561975"/>
          </a:xfrm>
          <a:custGeom>
            <a:avLst/>
            <a:gdLst>
              <a:gd name="connsiteX0" fmla="*/ 2203791 w 3487412"/>
              <a:gd name="connsiteY0" fmla="*/ 297108 h 562486"/>
              <a:gd name="connsiteX1" fmla="*/ 1820146 w 3487412"/>
              <a:gd name="connsiteY1" fmla="*/ 320184 h 562486"/>
              <a:gd name="connsiteX2" fmla="*/ 1649958 w 3487412"/>
              <a:gd name="connsiteY2" fmla="*/ 337492 h 562486"/>
              <a:gd name="connsiteX3" fmla="*/ 1393234 w 3487412"/>
              <a:gd name="connsiteY3" fmla="*/ 366337 h 562486"/>
              <a:gd name="connsiteX4" fmla="*/ 1185547 w 3487412"/>
              <a:gd name="connsiteY4" fmla="*/ 403836 h 562486"/>
              <a:gd name="connsiteX5" fmla="*/ 980744 w 3487412"/>
              <a:gd name="connsiteY5" fmla="*/ 441335 h 562486"/>
              <a:gd name="connsiteX6" fmla="*/ 822095 w 3487412"/>
              <a:gd name="connsiteY6" fmla="*/ 475950 h 562486"/>
              <a:gd name="connsiteX7" fmla="*/ 594216 w 3487412"/>
              <a:gd name="connsiteY7" fmla="*/ 536525 h 562486"/>
              <a:gd name="connsiteX8" fmla="*/ 513449 w 3487412"/>
              <a:gd name="connsiteY8" fmla="*/ 559602 h 562486"/>
              <a:gd name="connsiteX9" fmla="*/ 475950 w 3487412"/>
              <a:gd name="connsiteY9" fmla="*/ 562486 h 562486"/>
              <a:gd name="connsiteX10" fmla="*/ 424028 w 3487412"/>
              <a:gd name="connsiteY10" fmla="*/ 556717 h 562486"/>
              <a:gd name="connsiteX11" fmla="*/ 389413 w 3487412"/>
              <a:gd name="connsiteY11" fmla="*/ 545179 h 562486"/>
              <a:gd name="connsiteX12" fmla="*/ 320184 w 3487412"/>
              <a:gd name="connsiteY12" fmla="*/ 510564 h 562486"/>
              <a:gd name="connsiteX13" fmla="*/ 239417 w 3487412"/>
              <a:gd name="connsiteY13" fmla="*/ 455758 h 562486"/>
              <a:gd name="connsiteX14" fmla="*/ 164419 w 3487412"/>
              <a:gd name="connsiteY14" fmla="*/ 386529 h 562486"/>
              <a:gd name="connsiteX15" fmla="*/ 0 w 3487412"/>
              <a:gd name="connsiteY15" fmla="*/ 216341 h 562486"/>
              <a:gd name="connsiteX16" fmla="*/ 23076 w 3487412"/>
              <a:gd name="connsiteY16" fmla="*/ 164419 h 562486"/>
              <a:gd name="connsiteX17" fmla="*/ 124035 w 3487412"/>
              <a:gd name="connsiteY17" fmla="*/ 233648 h 562486"/>
              <a:gd name="connsiteX18" fmla="*/ 175957 w 3487412"/>
              <a:gd name="connsiteY18" fmla="*/ 262494 h 562486"/>
              <a:gd name="connsiteX19" fmla="*/ 233648 w 3487412"/>
              <a:gd name="connsiteY19" fmla="*/ 291339 h 562486"/>
              <a:gd name="connsiteX20" fmla="*/ 288454 w 3487412"/>
              <a:gd name="connsiteY20" fmla="*/ 308646 h 562486"/>
              <a:gd name="connsiteX21" fmla="*/ 360568 w 3487412"/>
              <a:gd name="connsiteY21" fmla="*/ 320184 h 562486"/>
              <a:gd name="connsiteX22" fmla="*/ 415374 w 3487412"/>
              <a:gd name="connsiteY22" fmla="*/ 323069 h 562486"/>
              <a:gd name="connsiteX23" fmla="*/ 473065 w 3487412"/>
              <a:gd name="connsiteY23" fmla="*/ 323069 h 562486"/>
              <a:gd name="connsiteX24" fmla="*/ 591331 w 3487412"/>
              <a:gd name="connsiteY24" fmla="*/ 311531 h 562486"/>
              <a:gd name="connsiteX25" fmla="*/ 951899 w 3487412"/>
              <a:gd name="connsiteY25" fmla="*/ 256725 h 562486"/>
              <a:gd name="connsiteX26" fmla="*/ 1364389 w 3487412"/>
              <a:gd name="connsiteY26" fmla="*/ 201918 h 562486"/>
              <a:gd name="connsiteX27" fmla="*/ 1658612 w 3487412"/>
              <a:gd name="connsiteY27" fmla="*/ 152881 h 562486"/>
              <a:gd name="connsiteX28" fmla="*/ 1840338 w 3487412"/>
              <a:gd name="connsiteY28" fmla="*/ 141343 h 562486"/>
              <a:gd name="connsiteX29" fmla="*/ 2293211 w 3487412"/>
              <a:gd name="connsiteY29" fmla="*/ 100959 h 562486"/>
              <a:gd name="connsiteX30" fmla="*/ 2564358 w 3487412"/>
              <a:gd name="connsiteY30" fmla="*/ 83652 h 562486"/>
              <a:gd name="connsiteX31" fmla="*/ 2757623 w 3487412"/>
              <a:gd name="connsiteY31" fmla="*/ 74998 h 562486"/>
              <a:gd name="connsiteX32" fmla="*/ 2861466 w 3487412"/>
              <a:gd name="connsiteY32" fmla="*/ 74998 h 562486"/>
              <a:gd name="connsiteX33" fmla="*/ 2896081 w 3487412"/>
              <a:gd name="connsiteY33" fmla="*/ 69229 h 562486"/>
              <a:gd name="connsiteX34" fmla="*/ 2953772 w 3487412"/>
              <a:gd name="connsiteY34" fmla="*/ 46153 h 562486"/>
              <a:gd name="connsiteX35" fmla="*/ 3031654 w 3487412"/>
              <a:gd name="connsiteY35" fmla="*/ 5769 h 562486"/>
              <a:gd name="connsiteX36" fmla="*/ 3057615 w 3487412"/>
              <a:gd name="connsiteY36" fmla="*/ 0 h 562486"/>
              <a:gd name="connsiteX37" fmla="*/ 3126844 w 3487412"/>
              <a:gd name="connsiteY37" fmla="*/ 11538 h 562486"/>
              <a:gd name="connsiteX38" fmla="*/ 3172997 w 3487412"/>
              <a:gd name="connsiteY38" fmla="*/ 25961 h 562486"/>
              <a:gd name="connsiteX39" fmla="*/ 3219150 w 3487412"/>
              <a:gd name="connsiteY39" fmla="*/ 43268 h 562486"/>
              <a:gd name="connsiteX40" fmla="*/ 3279725 w 3487412"/>
              <a:gd name="connsiteY40" fmla="*/ 66345 h 562486"/>
              <a:gd name="connsiteX41" fmla="*/ 3328762 w 3487412"/>
              <a:gd name="connsiteY41" fmla="*/ 89421 h 562486"/>
              <a:gd name="connsiteX42" fmla="*/ 3377799 w 3487412"/>
              <a:gd name="connsiteY42" fmla="*/ 115382 h 562486"/>
              <a:gd name="connsiteX43" fmla="*/ 3409529 w 3487412"/>
              <a:gd name="connsiteY43" fmla="*/ 135574 h 562486"/>
              <a:gd name="connsiteX44" fmla="*/ 3444144 w 3487412"/>
              <a:gd name="connsiteY44" fmla="*/ 164419 h 562486"/>
              <a:gd name="connsiteX45" fmla="*/ 3467220 w 3487412"/>
              <a:gd name="connsiteY45" fmla="*/ 196149 h 562486"/>
              <a:gd name="connsiteX46" fmla="*/ 3478758 w 3487412"/>
              <a:gd name="connsiteY46" fmla="*/ 219225 h 562486"/>
              <a:gd name="connsiteX47" fmla="*/ 3487412 w 3487412"/>
              <a:gd name="connsiteY47" fmla="*/ 239417 h 562486"/>
              <a:gd name="connsiteX48" fmla="*/ 3487412 w 3487412"/>
              <a:gd name="connsiteY48" fmla="*/ 256725 h 562486"/>
              <a:gd name="connsiteX49" fmla="*/ 3481643 w 3487412"/>
              <a:gd name="connsiteY49" fmla="*/ 271147 h 562486"/>
              <a:gd name="connsiteX50" fmla="*/ 3461451 w 3487412"/>
              <a:gd name="connsiteY50" fmla="*/ 288455 h 562486"/>
              <a:gd name="connsiteX51" fmla="*/ 3415298 w 3487412"/>
              <a:gd name="connsiteY51" fmla="*/ 297108 h 562486"/>
              <a:gd name="connsiteX52" fmla="*/ 3201842 w 3487412"/>
              <a:gd name="connsiteY52" fmla="*/ 291339 h 562486"/>
              <a:gd name="connsiteX53" fmla="*/ 2950887 w 3487412"/>
              <a:gd name="connsiteY53" fmla="*/ 285570 h 562486"/>
              <a:gd name="connsiteX54" fmla="*/ 2662433 w 3487412"/>
              <a:gd name="connsiteY54" fmla="*/ 271147 h 562486"/>
              <a:gd name="connsiteX55" fmla="*/ 2203791 w 3487412"/>
              <a:gd name="connsiteY55" fmla="*/ 297108 h 562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487412" h="562486">
                <a:moveTo>
                  <a:pt x="2203791" y="297108"/>
                </a:moveTo>
                <a:lnTo>
                  <a:pt x="1820146" y="320184"/>
                </a:lnTo>
                <a:lnTo>
                  <a:pt x="1649958" y="337492"/>
                </a:lnTo>
                <a:lnTo>
                  <a:pt x="1393234" y="366337"/>
                </a:lnTo>
                <a:lnTo>
                  <a:pt x="1185547" y="403836"/>
                </a:lnTo>
                <a:lnTo>
                  <a:pt x="980744" y="441335"/>
                </a:lnTo>
                <a:lnTo>
                  <a:pt x="822095" y="475950"/>
                </a:lnTo>
                <a:lnTo>
                  <a:pt x="594216" y="536525"/>
                </a:lnTo>
                <a:lnTo>
                  <a:pt x="513449" y="559602"/>
                </a:lnTo>
                <a:lnTo>
                  <a:pt x="475950" y="562486"/>
                </a:lnTo>
                <a:lnTo>
                  <a:pt x="424028" y="556717"/>
                </a:lnTo>
                <a:lnTo>
                  <a:pt x="389413" y="545179"/>
                </a:lnTo>
                <a:lnTo>
                  <a:pt x="320184" y="510564"/>
                </a:lnTo>
                <a:lnTo>
                  <a:pt x="239417" y="455758"/>
                </a:lnTo>
                <a:lnTo>
                  <a:pt x="164419" y="386529"/>
                </a:lnTo>
                <a:lnTo>
                  <a:pt x="0" y="216341"/>
                </a:lnTo>
                <a:lnTo>
                  <a:pt x="23076" y="164419"/>
                </a:lnTo>
                <a:lnTo>
                  <a:pt x="124035" y="233648"/>
                </a:lnTo>
                <a:lnTo>
                  <a:pt x="175957" y="262494"/>
                </a:lnTo>
                <a:lnTo>
                  <a:pt x="233648" y="291339"/>
                </a:lnTo>
                <a:lnTo>
                  <a:pt x="288454" y="308646"/>
                </a:lnTo>
                <a:lnTo>
                  <a:pt x="360568" y="320184"/>
                </a:lnTo>
                <a:lnTo>
                  <a:pt x="415374" y="323069"/>
                </a:lnTo>
                <a:lnTo>
                  <a:pt x="473065" y="323069"/>
                </a:lnTo>
                <a:lnTo>
                  <a:pt x="591331" y="311531"/>
                </a:lnTo>
                <a:lnTo>
                  <a:pt x="951899" y="256725"/>
                </a:lnTo>
                <a:lnTo>
                  <a:pt x="1364389" y="201918"/>
                </a:lnTo>
                <a:lnTo>
                  <a:pt x="1658612" y="152881"/>
                </a:lnTo>
                <a:lnTo>
                  <a:pt x="1840338" y="141343"/>
                </a:lnTo>
                <a:lnTo>
                  <a:pt x="2293211" y="100959"/>
                </a:lnTo>
                <a:lnTo>
                  <a:pt x="2564358" y="83652"/>
                </a:lnTo>
                <a:lnTo>
                  <a:pt x="2757623" y="74998"/>
                </a:lnTo>
                <a:lnTo>
                  <a:pt x="2861466" y="74998"/>
                </a:lnTo>
                <a:lnTo>
                  <a:pt x="2896081" y="69229"/>
                </a:lnTo>
                <a:lnTo>
                  <a:pt x="2953772" y="46153"/>
                </a:lnTo>
                <a:lnTo>
                  <a:pt x="3031654" y="5769"/>
                </a:lnTo>
                <a:lnTo>
                  <a:pt x="3057615" y="0"/>
                </a:lnTo>
                <a:lnTo>
                  <a:pt x="3126844" y="11538"/>
                </a:lnTo>
                <a:lnTo>
                  <a:pt x="3172997" y="25961"/>
                </a:lnTo>
                <a:lnTo>
                  <a:pt x="3219150" y="43268"/>
                </a:lnTo>
                <a:lnTo>
                  <a:pt x="3279725" y="66345"/>
                </a:lnTo>
                <a:lnTo>
                  <a:pt x="3328762" y="89421"/>
                </a:lnTo>
                <a:lnTo>
                  <a:pt x="3377799" y="115382"/>
                </a:lnTo>
                <a:lnTo>
                  <a:pt x="3409529" y="135574"/>
                </a:lnTo>
                <a:lnTo>
                  <a:pt x="3444144" y="164419"/>
                </a:lnTo>
                <a:lnTo>
                  <a:pt x="3467220" y="196149"/>
                </a:lnTo>
                <a:lnTo>
                  <a:pt x="3478758" y="219225"/>
                </a:lnTo>
                <a:lnTo>
                  <a:pt x="3487412" y="239417"/>
                </a:lnTo>
                <a:lnTo>
                  <a:pt x="3487412" y="256725"/>
                </a:lnTo>
                <a:lnTo>
                  <a:pt x="3481643" y="271147"/>
                </a:lnTo>
                <a:lnTo>
                  <a:pt x="3461451" y="288455"/>
                </a:lnTo>
                <a:lnTo>
                  <a:pt x="3415298" y="297108"/>
                </a:lnTo>
                <a:lnTo>
                  <a:pt x="3201842" y="291339"/>
                </a:lnTo>
                <a:lnTo>
                  <a:pt x="2950887" y="285570"/>
                </a:lnTo>
                <a:lnTo>
                  <a:pt x="2662433" y="271147"/>
                </a:lnTo>
                <a:lnTo>
                  <a:pt x="2203791" y="29710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061813A-7256-4FE9-8C1F-11D2488E31E3}"/>
              </a:ext>
            </a:extLst>
          </p:cNvPr>
          <p:cNvSpPr/>
          <p:nvPr/>
        </p:nvSpPr>
        <p:spPr>
          <a:xfrm rot="16200000">
            <a:off x="5461002" y="3470276"/>
            <a:ext cx="1870075" cy="577850"/>
          </a:xfrm>
          <a:custGeom>
            <a:avLst/>
            <a:gdLst>
              <a:gd name="connsiteX0" fmla="*/ 633412 w 1869281"/>
              <a:gd name="connsiteY0" fmla="*/ 471488 h 578644"/>
              <a:gd name="connsiteX1" fmla="*/ 19050 w 1869281"/>
              <a:gd name="connsiteY1" fmla="*/ 478632 h 578644"/>
              <a:gd name="connsiteX2" fmla="*/ 0 w 1869281"/>
              <a:gd name="connsiteY2" fmla="*/ 250032 h 578644"/>
              <a:gd name="connsiteX3" fmla="*/ 966787 w 1869281"/>
              <a:gd name="connsiteY3" fmla="*/ 252413 h 578644"/>
              <a:gd name="connsiteX4" fmla="*/ 1128712 w 1869281"/>
              <a:gd name="connsiteY4" fmla="*/ 252413 h 578644"/>
              <a:gd name="connsiteX5" fmla="*/ 1423987 w 1869281"/>
              <a:gd name="connsiteY5" fmla="*/ 250032 h 578644"/>
              <a:gd name="connsiteX6" fmla="*/ 1538287 w 1869281"/>
              <a:gd name="connsiteY6" fmla="*/ 247650 h 578644"/>
              <a:gd name="connsiteX7" fmla="*/ 1600200 w 1869281"/>
              <a:gd name="connsiteY7" fmla="*/ 240507 h 578644"/>
              <a:gd name="connsiteX8" fmla="*/ 1643062 w 1869281"/>
              <a:gd name="connsiteY8" fmla="*/ 230982 h 578644"/>
              <a:gd name="connsiteX9" fmla="*/ 1676400 w 1869281"/>
              <a:gd name="connsiteY9" fmla="*/ 216694 h 578644"/>
              <a:gd name="connsiteX10" fmla="*/ 1702594 w 1869281"/>
              <a:gd name="connsiteY10" fmla="*/ 197644 h 578644"/>
              <a:gd name="connsiteX11" fmla="*/ 1726406 w 1869281"/>
              <a:gd name="connsiteY11" fmla="*/ 173832 h 578644"/>
              <a:gd name="connsiteX12" fmla="*/ 1745456 w 1869281"/>
              <a:gd name="connsiteY12" fmla="*/ 145257 h 578644"/>
              <a:gd name="connsiteX13" fmla="*/ 1762125 w 1869281"/>
              <a:gd name="connsiteY13" fmla="*/ 114300 h 578644"/>
              <a:gd name="connsiteX14" fmla="*/ 1778794 w 1869281"/>
              <a:gd name="connsiteY14" fmla="*/ 76200 h 578644"/>
              <a:gd name="connsiteX15" fmla="*/ 1797844 w 1869281"/>
              <a:gd name="connsiteY15" fmla="*/ 33338 h 578644"/>
              <a:gd name="connsiteX16" fmla="*/ 1809750 w 1869281"/>
              <a:gd name="connsiteY16" fmla="*/ 14288 h 578644"/>
              <a:gd name="connsiteX17" fmla="*/ 1828800 w 1869281"/>
              <a:gd name="connsiteY17" fmla="*/ 2382 h 578644"/>
              <a:gd name="connsiteX18" fmla="*/ 1847850 w 1869281"/>
              <a:gd name="connsiteY18" fmla="*/ 0 h 578644"/>
              <a:gd name="connsiteX19" fmla="*/ 1859756 w 1869281"/>
              <a:gd name="connsiteY19" fmla="*/ 4763 h 578644"/>
              <a:gd name="connsiteX20" fmla="*/ 1866900 w 1869281"/>
              <a:gd name="connsiteY20" fmla="*/ 28575 h 578644"/>
              <a:gd name="connsiteX21" fmla="*/ 1869281 w 1869281"/>
              <a:gd name="connsiteY21" fmla="*/ 88107 h 578644"/>
              <a:gd name="connsiteX22" fmla="*/ 1864519 w 1869281"/>
              <a:gd name="connsiteY22" fmla="*/ 183357 h 578644"/>
              <a:gd name="connsiteX23" fmla="*/ 1859756 w 1869281"/>
              <a:gd name="connsiteY23" fmla="*/ 242888 h 578644"/>
              <a:gd name="connsiteX24" fmla="*/ 1854994 w 1869281"/>
              <a:gd name="connsiteY24" fmla="*/ 288132 h 578644"/>
              <a:gd name="connsiteX25" fmla="*/ 1850231 w 1869281"/>
              <a:gd name="connsiteY25" fmla="*/ 347663 h 578644"/>
              <a:gd name="connsiteX26" fmla="*/ 1843087 w 1869281"/>
              <a:gd name="connsiteY26" fmla="*/ 376238 h 578644"/>
              <a:gd name="connsiteX27" fmla="*/ 1812131 w 1869281"/>
              <a:gd name="connsiteY27" fmla="*/ 414338 h 578644"/>
              <a:gd name="connsiteX28" fmla="*/ 1759744 w 1869281"/>
              <a:gd name="connsiteY28" fmla="*/ 478632 h 578644"/>
              <a:gd name="connsiteX29" fmla="*/ 1678781 w 1869281"/>
              <a:gd name="connsiteY29" fmla="*/ 550069 h 578644"/>
              <a:gd name="connsiteX30" fmla="*/ 1645444 w 1869281"/>
              <a:gd name="connsiteY30" fmla="*/ 573882 h 578644"/>
              <a:gd name="connsiteX31" fmla="*/ 1624012 w 1869281"/>
              <a:gd name="connsiteY31" fmla="*/ 578644 h 578644"/>
              <a:gd name="connsiteX32" fmla="*/ 1600200 w 1869281"/>
              <a:gd name="connsiteY32" fmla="*/ 576263 h 578644"/>
              <a:gd name="connsiteX33" fmla="*/ 1559719 w 1869281"/>
              <a:gd name="connsiteY33" fmla="*/ 566738 h 578644"/>
              <a:gd name="connsiteX34" fmla="*/ 1509712 w 1869281"/>
              <a:gd name="connsiteY34" fmla="*/ 538163 h 578644"/>
              <a:gd name="connsiteX35" fmla="*/ 1476375 w 1869281"/>
              <a:gd name="connsiteY35" fmla="*/ 519113 h 578644"/>
              <a:gd name="connsiteX36" fmla="*/ 1133475 w 1869281"/>
              <a:gd name="connsiteY36" fmla="*/ 497682 h 578644"/>
              <a:gd name="connsiteX37" fmla="*/ 976312 w 1869281"/>
              <a:gd name="connsiteY37" fmla="*/ 466725 h 578644"/>
              <a:gd name="connsiteX38" fmla="*/ 633412 w 1869281"/>
              <a:gd name="connsiteY38" fmla="*/ 471488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869281" h="578644">
                <a:moveTo>
                  <a:pt x="633412" y="471488"/>
                </a:moveTo>
                <a:lnTo>
                  <a:pt x="19050" y="478632"/>
                </a:lnTo>
                <a:lnTo>
                  <a:pt x="0" y="250032"/>
                </a:lnTo>
                <a:lnTo>
                  <a:pt x="966787" y="252413"/>
                </a:lnTo>
                <a:lnTo>
                  <a:pt x="1128712" y="252413"/>
                </a:lnTo>
                <a:lnTo>
                  <a:pt x="1423987" y="250032"/>
                </a:lnTo>
                <a:lnTo>
                  <a:pt x="1538287" y="247650"/>
                </a:lnTo>
                <a:lnTo>
                  <a:pt x="1600200" y="240507"/>
                </a:lnTo>
                <a:lnTo>
                  <a:pt x="1643062" y="230982"/>
                </a:lnTo>
                <a:lnTo>
                  <a:pt x="1676400" y="216694"/>
                </a:lnTo>
                <a:lnTo>
                  <a:pt x="1702594" y="197644"/>
                </a:lnTo>
                <a:lnTo>
                  <a:pt x="1726406" y="173832"/>
                </a:lnTo>
                <a:lnTo>
                  <a:pt x="1745456" y="145257"/>
                </a:lnTo>
                <a:lnTo>
                  <a:pt x="1762125" y="114300"/>
                </a:lnTo>
                <a:lnTo>
                  <a:pt x="1778794" y="76200"/>
                </a:lnTo>
                <a:lnTo>
                  <a:pt x="1797844" y="33338"/>
                </a:lnTo>
                <a:lnTo>
                  <a:pt x="1809750" y="14288"/>
                </a:lnTo>
                <a:lnTo>
                  <a:pt x="1828800" y="2382"/>
                </a:lnTo>
                <a:lnTo>
                  <a:pt x="1847850" y="0"/>
                </a:lnTo>
                <a:lnTo>
                  <a:pt x="1859756" y="4763"/>
                </a:lnTo>
                <a:lnTo>
                  <a:pt x="1866900" y="28575"/>
                </a:lnTo>
                <a:cubicBezTo>
                  <a:pt x="1867694" y="48419"/>
                  <a:pt x="1868487" y="68263"/>
                  <a:pt x="1869281" y="88107"/>
                </a:cubicBezTo>
                <a:lnTo>
                  <a:pt x="1864519" y="183357"/>
                </a:lnTo>
                <a:lnTo>
                  <a:pt x="1859756" y="242888"/>
                </a:lnTo>
                <a:lnTo>
                  <a:pt x="1854994" y="288132"/>
                </a:lnTo>
                <a:lnTo>
                  <a:pt x="1850231" y="347663"/>
                </a:lnTo>
                <a:lnTo>
                  <a:pt x="1843087" y="376238"/>
                </a:lnTo>
                <a:lnTo>
                  <a:pt x="1812131" y="414338"/>
                </a:lnTo>
                <a:lnTo>
                  <a:pt x="1759744" y="478632"/>
                </a:lnTo>
                <a:lnTo>
                  <a:pt x="1678781" y="550069"/>
                </a:lnTo>
                <a:lnTo>
                  <a:pt x="1645444" y="573882"/>
                </a:lnTo>
                <a:lnTo>
                  <a:pt x="1624012" y="578644"/>
                </a:lnTo>
                <a:lnTo>
                  <a:pt x="1600200" y="576263"/>
                </a:lnTo>
                <a:lnTo>
                  <a:pt x="1559719" y="566738"/>
                </a:lnTo>
                <a:lnTo>
                  <a:pt x="1509712" y="538163"/>
                </a:lnTo>
                <a:lnTo>
                  <a:pt x="1476375" y="519113"/>
                </a:lnTo>
                <a:lnTo>
                  <a:pt x="1133475" y="497682"/>
                </a:lnTo>
                <a:lnTo>
                  <a:pt x="976312" y="466725"/>
                </a:lnTo>
                <a:lnTo>
                  <a:pt x="633412" y="471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44F0E09-1181-4B44-B178-97E605620EBE}"/>
              </a:ext>
            </a:extLst>
          </p:cNvPr>
          <p:cNvSpPr/>
          <p:nvPr/>
        </p:nvSpPr>
        <p:spPr>
          <a:xfrm>
            <a:off x="5418138" y="4452938"/>
            <a:ext cx="2305050" cy="1219200"/>
          </a:xfrm>
          <a:custGeom>
            <a:avLst/>
            <a:gdLst>
              <a:gd name="connsiteX0" fmla="*/ 997744 w 2305050"/>
              <a:gd name="connsiteY0" fmla="*/ 328612 h 1219200"/>
              <a:gd name="connsiteX1" fmla="*/ 140494 w 2305050"/>
              <a:gd name="connsiteY1" fmla="*/ 414337 h 1219200"/>
              <a:gd name="connsiteX2" fmla="*/ 0 w 2305050"/>
              <a:gd name="connsiteY2" fmla="*/ 233362 h 1219200"/>
              <a:gd name="connsiteX3" fmla="*/ 457200 w 2305050"/>
              <a:gd name="connsiteY3" fmla="*/ 209550 h 1219200"/>
              <a:gd name="connsiteX4" fmla="*/ 611981 w 2305050"/>
              <a:gd name="connsiteY4" fmla="*/ 195262 h 1219200"/>
              <a:gd name="connsiteX5" fmla="*/ 964406 w 2305050"/>
              <a:gd name="connsiteY5" fmla="*/ 152400 h 1219200"/>
              <a:gd name="connsiteX6" fmla="*/ 1126331 w 2305050"/>
              <a:gd name="connsiteY6" fmla="*/ 142875 h 1219200"/>
              <a:gd name="connsiteX7" fmla="*/ 1578769 w 2305050"/>
              <a:gd name="connsiteY7" fmla="*/ 90487 h 1219200"/>
              <a:gd name="connsiteX8" fmla="*/ 1757362 w 2305050"/>
              <a:gd name="connsiteY8" fmla="*/ 71437 h 1219200"/>
              <a:gd name="connsiteX9" fmla="*/ 1807369 w 2305050"/>
              <a:gd name="connsiteY9" fmla="*/ 52387 h 1219200"/>
              <a:gd name="connsiteX10" fmla="*/ 1864519 w 2305050"/>
              <a:gd name="connsiteY10" fmla="*/ 28575 h 1219200"/>
              <a:gd name="connsiteX11" fmla="*/ 1931194 w 2305050"/>
              <a:gd name="connsiteY11" fmla="*/ 7143 h 1219200"/>
              <a:gd name="connsiteX12" fmla="*/ 1964531 w 2305050"/>
              <a:gd name="connsiteY12" fmla="*/ 0 h 1219200"/>
              <a:gd name="connsiteX13" fmla="*/ 1981200 w 2305050"/>
              <a:gd name="connsiteY13" fmla="*/ 4762 h 1219200"/>
              <a:gd name="connsiteX14" fmla="*/ 2093119 w 2305050"/>
              <a:gd name="connsiteY14" fmla="*/ 95250 h 1219200"/>
              <a:gd name="connsiteX15" fmla="*/ 2197894 w 2305050"/>
              <a:gd name="connsiteY15" fmla="*/ 190500 h 1219200"/>
              <a:gd name="connsiteX16" fmla="*/ 2243137 w 2305050"/>
              <a:gd name="connsiteY16" fmla="*/ 233362 h 1219200"/>
              <a:gd name="connsiteX17" fmla="*/ 2269331 w 2305050"/>
              <a:gd name="connsiteY17" fmla="*/ 264318 h 1219200"/>
              <a:gd name="connsiteX18" fmla="*/ 2290762 w 2305050"/>
              <a:gd name="connsiteY18" fmla="*/ 300037 h 1219200"/>
              <a:gd name="connsiteX19" fmla="*/ 2297906 w 2305050"/>
              <a:gd name="connsiteY19" fmla="*/ 316706 h 1219200"/>
              <a:gd name="connsiteX20" fmla="*/ 2305050 w 2305050"/>
              <a:gd name="connsiteY20" fmla="*/ 340518 h 1219200"/>
              <a:gd name="connsiteX21" fmla="*/ 2305050 w 2305050"/>
              <a:gd name="connsiteY21" fmla="*/ 369093 h 1219200"/>
              <a:gd name="connsiteX22" fmla="*/ 2297906 w 2305050"/>
              <a:gd name="connsiteY22" fmla="*/ 397668 h 1219200"/>
              <a:gd name="connsiteX23" fmla="*/ 2269331 w 2305050"/>
              <a:gd name="connsiteY23" fmla="*/ 435768 h 1219200"/>
              <a:gd name="connsiteX24" fmla="*/ 2233612 w 2305050"/>
              <a:gd name="connsiteY24" fmla="*/ 469106 h 1219200"/>
              <a:gd name="connsiteX25" fmla="*/ 2188369 w 2305050"/>
              <a:gd name="connsiteY25" fmla="*/ 631031 h 1219200"/>
              <a:gd name="connsiteX26" fmla="*/ 2102644 w 2305050"/>
              <a:gd name="connsiteY26" fmla="*/ 916781 h 1219200"/>
              <a:gd name="connsiteX27" fmla="*/ 2031206 w 2305050"/>
              <a:gd name="connsiteY27" fmla="*/ 1147762 h 1219200"/>
              <a:gd name="connsiteX28" fmla="*/ 2000250 w 2305050"/>
              <a:gd name="connsiteY28" fmla="*/ 1219200 h 1219200"/>
              <a:gd name="connsiteX29" fmla="*/ 1843087 w 2305050"/>
              <a:gd name="connsiteY29" fmla="*/ 1135856 h 1219200"/>
              <a:gd name="connsiteX30" fmla="*/ 1862137 w 2305050"/>
              <a:gd name="connsiteY30" fmla="*/ 985837 h 1219200"/>
              <a:gd name="connsiteX31" fmla="*/ 1912144 w 2305050"/>
              <a:gd name="connsiteY31" fmla="*/ 607218 h 1219200"/>
              <a:gd name="connsiteX32" fmla="*/ 1940719 w 2305050"/>
              <a:gd name="connsiteY32" fmla="*/ 395287 h 1219200"/>
              <a:gd name="connsiteX33" fmla="*/ 1947862 w 2305050"/>
              <a:gd name="connsiteY33" fmla="*/ 335756 h 1219200"/>
              <a:gd name="connsiteX34" fmla="*/ 1947862 w 2305050"/>
              <a:gd name="connsiteY34" fmla="*/ 309562 h 1219200"/>
              <a:gd name="connsiteX35" fmla="*/ 1938337 w 2305050"/>
              <a:gd name="connsiteY35" fmla="*/ 283368 h 1219200"/>
              <a:gd name="connsiteX36" fmla="*/ 1919287 w 2305050"/>
              <a:gd name="connsiteY36" fmla="*/ 266700 h 1219200"/>
              <a:gd name="connsiteX37" fmla="*/ 1883569 w 2305050"/>
              <a:gd name="connsiteY37" fmla="*/ 254793 h 1219200"/>
              <a:gd name="connsiteX38" fmla="*/ 1826419 w 2305050"/>
              <a:gd name="connsiteY38" fmla="*/ 250031 h 1219200"/>
              <a:gd name="connsiteX39" fmla="*/ 1664494 w 2305050"/>
              <a:gd name="connsiteY39" fmla="*/ 266700 h 1219200"/>
              <a:gd name="connsiteX40" fmla="*/ 997744 w 2305050"/>
              <a:gd name="connsiteY40" fmla="*/ 328612 h 1219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305050" h="1219200">
                <a:moveTo>
                  <a:pt x="997744" y="328612"/>
                </a:moveTo>
                <a:lnTo>
                  <a:pt x="140494" y="414337"/>
                </a:lnTo>
                <a:lnTo>
                  <a:pt x="0" y="233362"/>
                </a:lnTo>
                <a:lnTo>
                  <a:pt x="457200" y="209550"/>
                </a:lnTo>
                <a:lnTo>
                  <a:pt x="611981" y="195262"/>
                </a:lnTo>
                <a:lnTo>
                  <a:pt x="964406" y="152400"/>
                </a:lnTo>
                <a:lnTo>
                  <a:pt x="1126331" y="142875"/>
                </a:lnTo>
                <a:lnTo>
                  <a:pt x="1578769" y="90487"/>
                </a:lnTo>
                <a:lnTo>
                  <a:pt x="1757362" y="71437"/>
                </a:lnTo>
                <a:lnTo>
                  <a:pt x="1807369" y="52387"/>
                </a:lnTo>
                <a:lnTo>
                  <a:pt x="1864519" y="28575"/>
                </a:lnTo>
                <a:lnTo>
                  <a:pt x="1931194" y="7143"/>
                </a:lnTo>
                <a:lnTo>
                  <a:pt x="1964531" y="0"/>
                </a:lnTo>
                <a:lnTo>
                  <a:pt x="1981200" y="4762"/>
                </a:lnTo>
                <a:lnTo>
                  <a:pt x="2093119" y="95250"/>
                </a:lnTo>
                <a:lnTo>
                  <a:pt x="2197894" y="190500"/>
                </a:lnTo>
                <a:lnTo>
                  <a:pt x="2243137" y="233362"/>
                </a:lnTo>
                <a:lnTo>
                  <a:pt x="2269331" y="264318"/>
                </a:lnTo>
                <a:lnTo>
                  <a:pt x="2290762" y="300037"/>
                </a:lnTo>
                <a:lnTo>
                  <a:pt x="2297906" y="316706"/>
                </a:lnTo>
                <a:lnTo>
                  <a:pt x="2305050" y="340518"/>
                </a:lnTo>
                <a:lnTo>
                  <a:pt x="2305050" y="369093"/>
                </a:lnTo>
                <a:lnTo>
                  <a:pt x="2297906" y="397668"/>
                </a:lnTo>
                <a:lnTo>
                  <a:pt x="2269331" y="435768"/>
                </a:lnTo>
                <a:lnTo>
                  <a:pt x="2233612" y="469106"/>
                </a:lnTo>
                <a:lnTo>
                  <a:pt x="2188369" y="631031"/>
                </a:lnTo>
                <a:lnTo>
                  <a:pt x="2102644" y="916781"/>
                </a:lnTo>
                <a:lnTo>
                  <a:pt x="2031206" y="1147762"/>
                </a:lnTo>
                <a:lnTo>
                  <a:pt x="2000250" y="1219200"/>
                </a:lnTo>
                <a:lnTo>
                  <a:pt x="1843087" y="1135856"/>
                </a:lnTo>
                <a:lnTo>
                  <a:pt x="1862137" y="985837"/>
                </a:lnTo>
                <a:lnTo>
                  <a:pt x="1912144" y="607218"/>
                </a:lnTo>
                <a:lnTo>
                  <a:pt x="1940719" y="395287"/>
                </a:lnTo>
                <a:lnTo>
                  <a:pt x="1947862" y="335756"/>
                </a:lnTo>
                <a:lnTo>
                  <a:pt x="1947862" y="309562"/>
                </a:lnTo>
                <a:lnTo>
                  <a:pt x="1938337" y="283368"/>
                </a:lnTo>
                <a:lnTo>
                  <a:pt x="1919287" y="266700"/>
                </a:lnTo>
                <a:lnTo>
                  <a:pt x="1883569" y="254793"/>
                </a:lnTo>
                <a:lnTo>
                  <a:pt x="1826419" y="250031"/>
                </a:lnTo>
                <a:lnTo>
                  <a:pt x="1664494" y="266700"/>
                </a:lnTo>
                <a:lnTo>
                  <a:pt x="997744" y="328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469A7BA-3AAA-409C-BD69-34AB07E67F17}"/>
              </a:ext>
            </a:extLst>
          </p:cNvPr>
          <p:cNvSpPr/>
          <p:nvPr/>
        </p:nvSpPr>
        <p:spPr>
          <a:xfrm>
            <a:off x="5646739" y="5476875"/>
            <a:ext cx="1800225" cy="300038"/>
          </a:xfrm>
          <a:custGeom>
            <a:avLst/>
            <a:gdLst>
              <a:gd name="connsiteX0" fmla="*/ 778669 w 1800225"/>
              <a:gd name="connsiteY0" fmla="*/ 257175 h 300038"/>
              <a:gd name="connsiteX1" fmla="*/ 307181 w 1800225"/>
              <a:gd name="connsiteY1" fmla="*/ 292894 h 300038"/>
              <a:gd name="connsiteX2" fmla="*/ 26194 w 1800225"/>
              <a:gd name="connsiteY2" fmla="*/ 300038 h 300038"/>
              <a:gd name="connsiteX3" fmla="*/ 0 w 1800225"/>
              <a:gd name="connsiteY3" fmla="*/ 114300 h 300038"/>
              <a:gd name="connsiteX4" fmla="*/ 221456 w 1800225"/>
              <a:gd name="connsiteY4" fmla="*/ 116681 h 300038"/>
              <a:gd name="connsiteX5" fmla="*/ 628650 w 1800225"/>
              <a:gd name="connsiteY5" fmla="*/ 73819 h 300038"/>
              <a:gd name="connsiteX6" fmla="*/ 1183481 w 1800225"/>
              <a:gd name="connsiteY6" fmla="*/ 21431 h 300038"/>
              <a:gd name="connsiteX7" fmla="*/ 1407319 w 1800225"/>
              <a:gd name="connsiteY7" fmla="*/ 0 h 300038"/>
              <a:gd name="connsiteX8" fmla="*/ 1464469 w 1800225"/>
              <a:gd name="connsiteY8" fmla="*/ 0 h 300038"/>
              <a:gd name="connsiteX9" fmla="*/ 1526381 w 1800225"/>
              <a:gd name="connsiteY9" fmla="*/ 4763 h 300038"/>
              <a:gd name="connsiteX10" fmla="*/ 1595437 w 1800225"/>
              <a:gd name="connsiteY10" fmla="*/ 14288 h 300038"/>
              <a:gd name="connsiteX11" fmla="*/ 1674019 w 1800225"/>
              <a:gd name="connsiteY11" fmla="*/ 40481 h 300038"/>
              <a:gd name="connsiteX12" fmla="*/ 1793081 w 1800225"/>
              <a:gd name="connsiteY12" fmla="*/ 140494 h 300038"/>
              <a:gd name="connsiteX13" fmla="*/ 1800225 w 1800225"/>
              <a:gd name="connsiteY13" fmla="*/ 169069 h 300038"/>
              <a:gd name="connsiteX14" fmla="*/ 1797844 w 1800225"/>
              <a:gd name="connsiteY14" fmla="*/ 192881 h 300038"/>
              <a:gd name="connsiteX15" fmla="*/ 1785937 w 1800225"/>
              <a:gd name="connsiteY15" fmla="*/ 226219 h 300038"/>
              <a:gd name="connsiteX16" fmla="*/ 1769269 w 1800225"/>
              <a:gd name="connsiteY16" fmla="*/ 245269 h 300038"/>
              <a:gd name="connsiteX17" fmla="*/ 1750219 w 1800225"/>
              <a:gd name="connsiteY17" fmla="*/ 254794 h 300038"/>
              <a:gd name="connsiteX18" fmla="*/ 1702594 w 1800225"/>
              <a:gd name="connsiteY18" fmla="*/ 252413 h 300038"/>
              <a:gd name="connsiteX19" fmla="*/ 1540669 w 1800225"/>
              <a:gd name="connsiteY19" fmla="*/ 223838 h 300038"/>
              <a:gd name="connsiteX20" fmla="*/ 1400175 w 1800225"/>
              <a:gd name="connsiteY20" fmla="*/ 204788 h 300038"/>
              <a:gd name="connsiteX21" fmla="*/ 1178719 w 1800225"/>
              <a:gd name="connsiteY21" fmla="*/ 223838 h 300038"/>
              <a:gd name="connsiteX22" fmla="*/ 778669 w 1800225"/>
              <a:gd name="connsiteY22" fmla="*/ 257175 h 300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00225" h="300038">
                <a:moveTo>
                  <a:pt x="778669" y="257175"/>
                </a:moveTo>
                <a:lnTo>
                  <a:pt x="307181" y="292894"/>
                </a:lnTo>
                <a:lnTo>
                  <a:pt x="26194" y="300038"/>
                </a:lnTo>
                <a:lnTo>
                  <a:pt x="0" y="114300"/>
                </a:lnTo>
                <a:lnTo>
                  <a:pt x="221456" y="116681"/>
                </a:lnTo>
                <a:lnTo>
                  <a:pt x="628650" y="73819"/>
                </a:lnTo>
                <a:lnTo>
                  <a:pt x="1183481" y="21431"/>
                </a:lnTo>
                <a:lnTo>
                  <a:pt x="1407319" y="0"/>
                </a:lnTo>
                <a:lnTo>
                  <a:pt x="1464469" y="0"/>
                </a:lnTo>
                <a:lnTo>
                  <a:pt x="1526381" y="4763"/>
                </a:lnTo>
                <a:lnTo>
                  <a:pt x="1595437" y="14288"/>
                </a:lnTo>
                <a:lnTo>
                  <a:pt x="1674019" y="40481"/>
                </a:lnTo>
                <a:lnTo>
                  <a:pt x="1793081" y="140494"/>
                </a:lnTo>
                <a:lnTo>
                  <a:pt x="1800225" y="169069"/>
                </a:lnTo>
                <a:lnTo>
                  <a:pt x="1797844" y="192881"/>
                </a:lnTo>
                <a:lnTo>
                  <a:pt x="1785937" y="226219"/>
                </a:lnTo>
                <a:lnTo>
                  <a:pt x="1769269" y="245269"/>
                </a:lnTo>
                <a:lnTo>
                  <a:pt x="1750219" y="254794"/>
                </a:lnTo>
                <a:lnTo>
                  <a:pt x="1702594" y="252413"/>
                </a:lnTo>
                <a:lnTo>
                  <a:pt x="1540669" y="223838"/>
                </a:lnTo>
                <a:lnTo>
                  <a:pt x="1400175" y="204788"/>
                </a:lnTo>
                <a:lnTo>
                  <a:pt x="1178719" y="223838"/>
                </a:lnTo>
                <a:lnTo>
                  <a:pt x="778669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378453D8-CF12-4644-B3AC-D01C30A10A10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D255A538-A99D-480A-AE08-EBF77DA70704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E5B7452A-1DBE-4E15-938F-02286BB1165F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CE0F0ABB-3012-42FC-8342-F1C6F7F7573B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">
              <a:extLst>
                <a:ext uri="{FF2B5EF4-FFF2-40B4-BE49-F238E27FC236}">
                  <a16:creationId xmlns:a16="http://schemas.microsoft.com/office/drawing/2014/main" id="{1D943EAC-3253-4464-AE79-796FA978B7CA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9DF90CFE-8E7C-4EA7-86F9-895F32C9CF28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454A971D-74D8-47C8-A327-6A9D2CAF77D7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257D88CD-947A-440B-B1F4-07F985E627CC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BFB0CF3E-AE1B-4F02-BFE3-52DC34B06BBF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D3B37F9C-043C-4A19-AD05-A87DC91C7EDA}"/>
              </a:ext>
            </a:extLst>
          </p:cNvPr>
          <p:cNvGrpSpPr/>
          <p:nvPr/>
        </p:nvGrpSpPr>
        <p:grpSpPr>
          <a:xfrm>
            <a:off x="3770314" y="1546224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FCE5E73F-7210-453E-A88E-3688E5FD84CA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3D448211-A64B-45C0-8D5C-2DFF34658A39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">
              <a:extLst>
                <a:ext uri="{FF2B5EF4-FFF2-40B4-BE49-F238E27FC236}">
                  <a16:creationId xmlns:a16="http://schemas.microsoft.com/office/drawing/2014/main" id="{A4728C84-84A1-4473-9562-8B2DF118C9B1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9E7CCF77-1665-42CA-B8BA-0B72DB7711F4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">
              <a:extLst>
                <a:ext uri="{FF2B5EF4-FFF2-40B4-BE49-F238E27FC236}">
                  <a16:creationId xmlns:a16="http://schemas.microsoft.com/office/drawing/2014/main" id="{BB773908-F936-4E23-B2C0-A25E691407FD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AA7E1455-9F07-47CB-9BDF-638B1188417B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">
              <a:extLst>
                <a:ext uri="{FF2B5EF4-FFF2-40B4-BE49-F238E27FC236}">
                  <a16:creationId xmlns:a16="http://schemas.microsoft.com/office/drawing/2014/main" id="{42326A15-255F-4BAC-B927-582CE79BED60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1">
              <a:extLst>
                <a:ext uri="{FF2B5EF4-FFF2-40B4-BE49-F238E27FC236}">
                  <a16:creationId xmlns:a16="http://schemas.microsoft.com/office/drawing/2014/main" id="{C09FCBD6-3932-42F4-8C91-9AD25444DFA2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123973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224C85D-1B47-4CDF-B9FB-0C71BCE18C41}"/>
              </a:ext>
            </a:extLst>
          </p:cNvPr>
          <p:cNvGrpSpPr/>
          <p:nvPr/>
        </p:nvGrpSpPr>
        <p:grpSpPr>
          <a:xfrm>
            <a:off x="3770314" y="1562101"/>
            <a:ext cx="4448175" cy="4371975"/>
            <a:chOff x="3770314" y="1562101"/>
            <a:chExt cx="4448175" cy="4371975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62C7476F-3AC2-447A-95DA-7AC1C9B5813D}"/>
                </a:ext>
              </a:extLst>
            </p:cNvPr>
            <p:cNvSpPr/>
            <p:nvPr/>
          </p:nvSpPr>
          <p:spPr>
            <a:xfrm>
              <a:off x="4872040" y="1562101"/>
              <a:ext cx="2884487" cy="1131887"/>
            </a:xfrm>
            <a:custGeom>
              <a:avLst/>
              <a:gdLst>
                <a:gd name="connsiteX0" fmla="*/ 1722664 w 2884714"/>
                <a:gd name="connsiteY0" fmla="*/ 263978 h 1132114"/>
                <a:gd name="connsiteX1" fmla="*/ 1167493 w 2884714"/>
                <a:gd name="connsiteY1" fmla="*/ 315685 h 1132114"/>
                <a:gd name="connsiteX2" fmla="*/ 650422 w 2884714"/>
                <a:gd name="connsiteY2" fmla="*/ 372835 h 1132114"/>
                <a:gd name="connsiteX3" fmla="*/ 111579 w 2884714"/>
                <a:gd name="connsiteY3" fmla="*/ 438150 h 1132114"/>
                <a:gd name="connsiteX4" fmla="*/ 0 w 2884714"/>
                <a:gd name="connsiteY4" fmla="*/ 280307 h 1132114"/>
                <a:gd name="connsiteX5" fmla="*/ 204107 w 2884714"/>
                <a:gd name="connsiteY5" fmla="*/ 269421 h 1132114"/>
                <a:gd name="connsiteX6" fmla="*/ 576943 w 2884714"/>
                <a:gd name="connsiteY6" fmla="*/ 239485 h 1132114"/>
                <a:gd name="connsiteX7" fmla="*/ 1039586 w 2884714"/>
                <a:gd name="connsiteY7" fmla="*/ 193221 h 1132114"/>
                <a:gd name="connsiteX8" fmla="*/ 1417864 w 2884714"/>
                <a:gd name="connsiteY8" fmla="*/ 157843 h 1132114"/>
                <a:gd name="connsiteX9" fmla="*/ 1662793 w 2884714"/>
                <a:gd name="connsiteY9" fmla="*/ 136071 h 1132114"/>
                <a:gd name="connsiteX10" fmla="*/ 1978479 w 2884714"/>
                <a:gd name="connsiteY10" fmla="*/ 92528 h 1132114"/>
                <a:gd name="connsiteX11" fmla="*/ 2373086 w 2884714"/>
                <a:gd name="connsiteY11" fmla="*/ 46264 h 1132114"/>
                <a:gd name="connsiteX12" fmla="*/ 2454729 w 2884714"/>
                <a:gd name="connsiteY12" fmla="*/ 24493 h 1132114"/>
                <a:gd name="connsiteX13" fmla="*/ 2528207 w 2884714"/>
                <a:gd name="connsiteY13" fmla="*/ 2721 h 1132114"/>
                <a:gd name="connsiteX14" fmla="*/ 2549979 w 2884714"/>
                <a:gd name="connsiteY14" fmla="*/ 0 h 1132114"/>
                <a:gd name="connsiteX15" fmla="*/ 2566307 w 2884714"/>
                <a:gd name="connsiteY15" fmla="*/ 5443 h 1132114"/>
                <a:gd name="connsiteX16" fmla="*/ 2628900 w 2884714"/>
                <a:gd name="connsiteY16" fmla="*/ 48985 h 1132114"/>
                <a:gd name="connsiteX17" fmla="*/ 2718707 w 2884714"/>
                <a:gd name="connsiteY17" fmla="*/ 122464 h 1132114"/>
                <a:gd name="connsiteX18" fmla="*/ 2805793 w 2884714"/>
                <a:gd name="connsiteY18" fmla="*/ 195943 h 1132114"/>
                <a:gd name="connsiteX19" fmla="*/ 2857500 w 2884714"/>
                <a:gd name="connsiteY19" fmla="*/ 250371 h 1132114"/>
                <a:gd name="connsiteX20" fmla="*/ 2879272 w 2884714"/>
                <a:gd name="connsiteY20" fmla="*/ 283028 h 1132114"/>
                <a:gd name="connsiteX21" fmla="*/ 2884714 w 2884714"/>
                <a:gd name="connsiteY21" fmla="*/ 318407 h 1132114"/>
                <a:gd name="connsiteX22" fmla="*/ 2876550 w 2884714"/>
                <a:gd name="connsiteY22" fmla="*/ 348343 h 1132114"/>
                <a:gd name="connsiteX23" fmla="*/ 2849336 w 2884714"/>
                <a:gd name="connsiteY23" fmla="*/ 375557 h 1132114"/>
                <a:gd name="connsiteX24" fmla="*/ 2800350 w 2884714"/>
                <a:gd name="connsiteY24" fmla="*/ 405493 h 1132114"/>
                <a:gd name="connsiteX25" fmla="*/ 2713264 w 2884714"/>
                <a:gd name="connsiteY25" fmla="*/ 639535 h 1132114"/>
                <a:gd name="connsiteX26" fmla="*/ 2607129 w 2884714"/>
                <a:gd name="connsiteY26" fmla="*/ 933450 h 1132114"/>
                <a:gd name="connsiteX27" fmla="*/ 2566307 w 2884714"/>
                <a:gd name="connsiteY27" fmla="*/ 1058635 h 1132114"/>
                <a:gd name="connsiteX28" fmla="*/ 2552700 w 2884714"/>
                <a:gd name="connsiteY28" fmla="*/ 1091293 h 1132114"/>
                <a:gd name="connsiteX29" fmla="*/ 2530929 w 2884714"/>
                <a:gd name="connsiteY29" fmla="*/ 1115785 h 1132114"/>
                <a:gd name="connsiteX30" fmla="*/ 2506436 w 2884714"/>
                <a:gd name="connsiteY30" fmla="*/ 1126671 h 1132114"/>
                <a:gd name="connsiteX31" fmla="*/ 2479222 w 2884714"/>
                <a:gd name="connsiteY31" fmla="*/ 1132114 h 1132114"/>
                <a:gd name="connsiteX32" fmla="*/ 2449286 w 2884714"/>
                <a:gd name="connsiteY32" fmla="*/ 1123950 h 1132114"/>
                <a:gd name="connsiteX33" fmla="*/ 2422072 w 2884714"/>
                <a:gd name="connsiteY33" fmla="*/ 1113064 h 1132114"/>
                <a:gd name="connsiteX34" fmla="*/ 2394857 w 2884714"/>
                <a:gd name="connsiteY34" fmla="*/ 1094014 h 1132114"/>
                <a:gd name="connsiteX35" fmla="*/ 2364922 w 2884714"/>
                <a:gd name="connsiteY35" fmla="*/ 1066800 h 1132114"/>
                <a:gd name="connsiteX36" fmla="*/ 2318657 w 2884714"/>
                <a:gd name="connsiteY36" fmla="*/ 982435 h 1132114"/>
                <a:gd name="connsiteX37" fmla="*/ 2370364 w 2884714"/>
                <a:gd name="connsiteY37" fmla="*/ 900793 h 1132114"/>
                <a:gd name="connsiteX38" fmla="*/ 2443843 w 2884714"/>
                <a:gd name="connsiteY38" fmla="*/ 555171 h 1132114"/>
                <a:gd name="connsiteX39" fmla="*/ 2492829 w 2884714"/>
                <a:gd name="connsiteY39" fmla="*/ 326571 h 1132114"/>
                <a:gd name="connsiteX40" fmla="*/ 2495550 w 2884714"/>
                <a:gd name="connsiteY40" fmla="*/ 296635 h 1132114"/>
                <a:gd name="connsiteX41" fmla="*/ 2487386 w 2884714"/>
                <a:gd name="connsiteY41" fmla="*/ 266700 h 1132114"/>
                <a:gd name="connsiteX42" fmla="*/ 2476500 w 2884714"/>
                <a:gd name="connsiteY42" fmla="*/ 253093 h 1132114"/>
                <a:gd name="connsiteX43" fmla="*/ 2449286 w 2884714"/>
                <a:gd name="connsiteY43" fmla="*/ 239485 h 1132114"/>
                <a:gd name="connsiteX44" fmla="*/ 2411186 w 2884714"/>
                <a:gd name="connsiteY44" fmla="*/ 231321 h 1132114"/>
                <a:gd name="connsiteX45" fmla="*/ 2193472 w 2884714"/>
                <a:gd name="connsiteY45" fmla="*/ 231321 h 1132114"/>
                <a:gd name="connsiteX46" fmla="*/ 1722664 w 2884714"/>
                <a:gd name="connsiteY46" fmla="*/ 263978 h 1132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4714" h="1132114">
                  <a:moveTo>
                    <a:pt x="1722664" y="263978"/>
                  </a:moveTo>
                  <a:lnTo>
                    <a:pt x="1167493" y="315685"/>
                  </a:lnTo>
                  <a:lnTo>
                    <a:pt x="650422" y="372835"/>
                  </a:lnTo>
                  <a:lnTo>
                    <a:pt x="111579" y="438150"/>
                  </a:lnTo>
                  <a:lnTo>
                    <a:pt x="0" y="280307"/>
                  </a:lnTo>
                  <a:cubicBezTo>
                    <a:pt x="68033" y="276629"/>
                    <a:pt x="135975" y="269421"/>
                    <a:pt x="204107" y="269421"/>
                  </a:cubicBezTo>
                  <a:lnTo>
                    <a:pt x="576943" y="239485"/>
                  </a:lnTo>
                  <a:lnTo>
                    <a:pt x="1039586" y="193221"/>
                  </a:lnTo>
                  <a:lnTo>
                    <a:pt x="1417864" y="157843"/>
                  </a:lnTo>
                  <a:lnTo>
                    <a:pt x="1662793" y="136071"/>
                  </a:lnTo>
                  <a:lnTo>
                    <a:pt x="1978479" y="92528"/>
                  </a:lnTo>
                  <a:lnTo>
                    <a:pt x="2373086" y="46264"/>
                  </a:lnTo>
                  <a:lnTo>
                    <a:pt x="2454729" y="24493"/>
                  </a:lnTo>
                  <a:lnTo>
                    <a:pt x="2528207" y="2721"/>
                  </a:lnTo>
                  <a:lnTo>
                    <a:pt x="2549979" y="0"/>
                  </a:lnTo>
                  <a:lnTo>
                    <a:pt x="2566307" y="5443"/>
                  </a:lnTo>
                  <a:lnTo>
                    <a:pt x="2628900" y="48985"/>
                  </a:lnTo>
                  <a:lnTo>
                    <a:pt x="2718707" y="122464"/>
                  </a:lnTo>
                  <a:lnTo>
                    <a:pt x="2805793" y="195943"/>
                  </a:lnTo>
                  <a:lnTo>
                    <a:pt x="2857500" y="250371"/>
                  </a:lnTo>
                  <a:lnTo>
                    <a:pt x="2879272" y="283028"/>
                  </a:lnTo>
                  <a:lnTo>
                    <a:pt x="2884714" y="318407"/>
                  </a:lnTo>
                  <a:lnTo>
                    <a:pt x="2876550" y="348343"/>
                  </a:lnTo>
                  <a:lnTo>
                    <a:pt x="2849336" y="375557"/>
                  </a:lnTo>
                  <a:lnTo>
                    <a:pt x="2800350" y="405493"/>
                  </a:lnTo>
                  <a:lnTo>
                    <a:pt x="2713264" y="639535"/>
                  </a:lnTo>
                  <a:lnTo>
                    <a:pt x="2607129" y="933450"/>
                  </a:lnTo>
                  <a:lnTo>
                    <a:pt x="2566307" y="1058635"/>
                  </a:lnTo>
                  <a:lnTo>
                    <a:pt x="2552700" y="1091293"/>
                  </a:lnTo>
                  <a:lnTo>
                    <a:pt x="2530929" y="1115785"/>
                  </a:lnTo>
                  <a:lnTo>
                    <a:pt x="2506436" y="1126671"/>
                  </a:lnTo>
                  <a:lnTo>
                    <a:pt x="2479222" y="1132114"/>
                  </a:lnTo>
                  <a:lnTo>
                    <a:pt x="2449286" y="1123950"/>
                  </a:lnTo>
                  <a:lnTo>
                    <a:pt x="2422072" y="1113064"/>
                  </a:lnTo>
                  <a:lnTo>
                    <a:pt x="2394857" y="1094014"/>
                  </a:lnTo>
                  <a:lnTo>
                    <a:pt x="2364922" y="1066800"/>
                  </a:lnTo>
                  <a:lnTo>
                    <a:pt x="2318657" y="982435"/>
                  </a:lnTo>
                  <a:lnTo>
                    <a:pt x="2370364" y="900793"/>
                  </a:lnTo>
                  <a:lnTo>
                    <a:pt x="2443843" y="555171"/>
                  </a:lnTo>
                  <a:lnTo>
                    <a:pt x="2492829" y="326571"/>
                  </a:lnTo>
                  <a:lnTo>
                    <a:pt x="2495550" y="296635"/>
                  </a:lnTo>
                  <a:lnTo>
                    <a:pt x="2487386" y="266700"/>
                  </a:lnTo>
                  <a:lnTo>
                    <a:pt x="2476500" y="253093"/>
                  </a:lnTo>
                  <a:lnTo>
                    <a:pt x="2449286" y="239485"/>
                  </a:lnTo>
                  <a:lnTo>
                    <a:pt x="2411186" y="231321"/>
                  </a:lnTo>
                  <a:lnTo>
                    <a:pt x="2193472" y="231321"/>
                  </a:lnTo>
                  <a:lnTo>
                    <a:pt x="1722664" y="26397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9">
              <a:extLst>
                <a:ext uri="{FF2B5EF4-FFF2-40B4-BE49-F238E27FC236}">
                  <a16:creationId xmlns:a16="http://schemas.microsoft.com/office/drawing/2014/main" id="{3B3AD72E-C111-4502-8B0C-E3055C2516D7}"/>
                </a:ext>
              </a:extLst>
            </p:cNvPr>
            <p:cNvSpPr/>
            <p:nvPr/>
          </p:nvSpPr>
          <p:spPr>
            <a:xfrm>
              <a:off x="5148263" y="4552951"/>
              <a:ext cx="565150" cy="1381125"/>
            </a:xfrm>
            <a:custGeom>
              <a:avLst/>
              <a:gdLst>
                <a:gd name="connsiteX0" fmla="*/ 304800 w 564356"/>
                <a:gd name="connsiteY0" fmla="*/ 773906 h 1381125"/>
                <a:gd name="connsiteX1" fmla="*/ 278606 w 564356"/>
                <a:gd name="connsiteY1" fmla="*/ 552450 h 1381125"/>
                <a:gd name="connsiteX2" fmla="*/ 261937 w 564356"/>
                <a:gd name="connsiteY2" fmla="*/ 471488 h 1381125"/>
                <a:gd name="connsiteX3" fmla="*/ 235743 w 564356"/>
                <a:gd name="connsiteY3" fmla="*/ 364331 h 1381125"/>
                <a:gd name="connsiteX4" fmla="*/ 209550 w 564356"/>
                <a:gd name="connsiteY4" fmla="*/ 290513 h 1381125"/>
                <a:gd name="connsiteX5" fmla="*/ 173831 w 564356"/>
                <a:gd name="connsiteY5" fmla="*/ 221456 h 1381125"/>
                <a:gd name="connsiteX6" fmla="*/ 138112 w 564356"/>
                <a:gd name="connsiteY6" fmla="*/ 169069 h 1381125"/>
                <a:gd name="connsiteX7" fmla="*/ 102393 w 564356"/>
                <a:gd name="connsiteY7" fmla="*/ 133350 h 1381125"/>
                <a:gd name="connsiteX8" fmla="*/ 57150 w 564356"/>
                <a:gd name="connsiteY8" fmla="*/ 92869 h 1381125"/>
                <a:gd name="connsiteX9" fmla="*/ 23812 w 564356"/>
                <a:gd name="connsiteY9" fmla="*/ 59531 h 1381125"/>
                <a:gd name="connsiteX10" fmla="*/ 7143 w 564356"/>
                <a:gd name="connsiteY10" fmla="*/ 38100 h 1381125"/>
                <a:gd name="connsiteX11" fmla="*/ 0 w 564356"/>
                <a:gd name="connsiteY11" fmla="*/ 19050 h 1381125"/>
                <a:gd name="connsiteX12" fmla="*/ 4762 w 564356"/>
                <a:gd name="connsiteY12" fmla="*/ 4763 h 1381125"/>
                <a:gd name="connsiteX13" fmla="*/ 19050 w 564356"/>
                <a:gd name="connsiteY13" fmla="*/ 0 h 1381125"/>
                <a:gd name="connsiteX14" fmla="*/ 52387 w 564356"/>
                <a:gd name="connsiteY14" fmla="*/ 0 h 1381125"/>
                <a:gd name="connsiteX15" fmla="*/ 107156 w 564356"/>
                <a:gd name="connsiteY15" fmla="*/ 9525 h 1381125"/>
                <a:gd name="connsiteX16" fmla="*/ 197643 w 564356"/>
                <a:gd name="connsiteY16" fmla="*/ 38100 h 1381125"/>
                <a:gd name="connsiteX17" fmla="*/ 280987 w 564356"/>
                <a:gd name="connsiteY17" fmla="*/ 73819 h 1381125"/>
                <a:gd name="connsiteX18" fmla="*/ 330993 w 564356"/>
                <a:gd name="connsiteY18" fmla="*/ 102394 h 1381125"/>
                <a:gd name="connsiteX19" fmla="*/ 364331 w 564356"/>
                <a:gd name="connsiteY19" fmla="*/ 123825 h 1381125"/>
                <a:gd name="connsiteX20" fmla="*/ 407193 w 564356"/>
                <a:gd name="connsiteY20" fmla="*/ 150019 h 1381125"/>
                <a:gd name="connsiteX21" fmla="*/ 440531 w 564356"/>
                <a:gd name="connsiteY21" fmla="*/ 271463 h 1381125"/>
                <a:gd name="connsiteX22" fmla="*/ 478631 w 564356"/>
                <a:gd name="connsiteY22" fmla="*/ 452438 h 1381125"/>
                <a:gd name="connsiteX23" fmla="*/ 507206 w 564356"/>
                <a:gd name="connsiteY23" fmla="*/ 623888 h 1381125"/>
                <a:gd name="connsiteX24" fmla="*/ 528637 w 564356"/>
                <a:gd name="connsiteY24" fmla="*/ 752475 h 1381125"/>
                <a:gd name="connsiteX25" fmla="*/ 564356 w 564356"/>
                <a:gd name="connsiteY25" fmla="*/ 1069181 h 1381125"/>
                <a:gd name="connsiteX26" fmla="*/ 561975 w 564356"/>
                <a:gd name="connsiteY26" fmla="*/ 1190625 h 1381125"/>
                <a:gd name="connsiteX27" fmla="*/ 557212 w 564356"/>
                <a:gd name="connsiteY27" fmla="*/ 1245394 h 1381125"/>
                <a:gd name="connsiteX28" fmla="*/ 552450 w 564356"/>
                <a:gd name="connsiteY28" fmla="*/ 1293019 h 1381125"/>
                <a:gd name="connsiteX29" fmla="*/ 542925 w 564356"/>
                <a:gd name="connsiteY29" fmla="*/ 1323975 h 1381125"/>
                <a:gd name="connsiteX30" fmla="*/ 523875 w 564356"/>
                <a:gd name="connsiteY30" fmla="*/ 1350169 h 1381125"/>
                <a:gd name="connsiteX31" fmla="*/ 509587 w 564356"/>
                <a:gd name="connsiteY31" fmla="*/ 1362075 h 1381125"/>
                <a:gd name="connsiteX32" fmla="*/ 492918 w 564356"/>
                <a:gd name="connsiteY32" fmla="*/ 1373981 h 1381125"/>
                <a:gd name="connsiteX33" fmla="*/ 469106 w 564356"/>
                <a:gd name="connsiteY33" fmla="*/ 1381125 h 1381125"/>
                <a:gd name="connsiteX34" fmla="*/ 438150 w 564356"/>
                <a:gd name="connsiteY34" fmla="*/ 1378744 h 1381125"/>
                <a:gd name="connsiteX35" fmla="*/ 414337 w 564356"/>
                <a:gd name="connsiteY35" fmla="*/ 1366838 h 1381125"/>
                <a:gd name="connsiteX36" fmla="*/ 373856 w 564356"/>
                <a:gd name="connsiteY36" fmla="*/ 1328738 h 1381125"/>
                <a:gd name="connsiteX37" fmla="*/ 347662 w 564356"/>
                <a:gd name="connsiteY37" fmla="*/ 1295400 h 1381125"/>
                <a:gd name="connsiteX38" fmla="*/ 321468 w 564356"/>
                <a:gd name="connsiteY38" fmla="*/ 1250156 h 1381125"/>
                <a:gd name="connsiteX39" fmla="*/ 300037 w 564356"/>
                <a:gd name="connsiteY39" fmla="*/ 1173956 h 1381125"/>
                <a:gd name="connsiteX40" fmla="*/ 295275 w 564356"/>
                <a:gd name="connsiteY40" fmla="*/ 1147763 h 1381125"/>
                <a:gd name="connsiteX41" fmla="*/ 307181 w 564356"/>
                <a:gd name="connsiteY41" fmla="*/ 1097756 h 1381125"/>
                <a:gd name="connsiteX42" fmla="*/ 319087 w 564356"/>
                <a:gd name="connsiteY42" fmla="*/ 1047750 h 1381125"/>
                <a:gd name="connsiteX43" fmla="*/ 321468 w 564356"/>
                <a:gd name="connsiteY43" fmla="*/ 952500 h 1381125"/>
                <a:gd name="connsiteX44" fmla="*/ 304800 w 564356"/>
                <a:gd name="connsiteY44" fmla="*/ 773906 h 138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64356" h="1381125">
                  <a:moveTo>
                    <a:pt x="304800" y="773906"/>
                  </a:moveTo>
                  <a:lnTo>
                    <a:pt x="278606" y="552450"/>
                  </a:lnTo>
                  <a:lnTo>
                    <a:pt x="261937" y="471488"/>
                  </a:lnTo>
                  <a:lnTo>
                    <a:pt x="235743" y="364331"/>
                  </a:lnTo>
                  <a:lnTo>
                    <a:pt x="209550" y="290513"/>
                  </a:lnTo>
                  <a:lnTo>
                    <a:pt x="173831" y="221456"/>
                  </a:lnTo>
                  <a:lnTo>
                    <a:pt x="138112" y="169069"/>
                  </a:lnTo>
                  <a:lnTo>
                    <a:pt x="102393" y="133350"/>
                  </a:lnTo>
                  <a:lnTo>
                    <a:pt x="57150" y="92869"/>
                  </a:lnTo>
                  <a:lnTo>
                    <a:pt x="23812" y="59531"/>
                  </a:lnTo>
                  <a:lnTo>
                    <a:pt x="7143" y="38100"/>
                  </a:lnTo>
                  <a:lnTo>
                    <a:pt x="0" y="19050"/>
                  </a:lnTo>
                  <a:lnTo>
                    <a:pt x="4762" y="4763"/>
                  </a:lnTo>
                  <a:lnTo>
                    <a:pt x="19050" y="0"/>
                  </a:lnTo>
                  <a:lnTo>
                    <a:pt x="52387" y="0"/>
                  </a:lnTo>
                  <a:lnTo>
                    <a:pt x="107156" y="9525"/>
                  </a:lnTo>
                  <a:lnTo>
                    <a:pt x="197643" y="38100"/>
                  </a:lnTo>
                  <a:lnTo>
                    <a:pt x="280987" y="73819"/>
                  </a:lnTo>
                  <a:lnTo>
                    <a:pt x="330993" y="102394"/>
                  </a:lnTo>
                  <a:lnTo>
                    <a:pt x="364331" y="123825"/>
                  </a:lnTo>
                  <a:lnTo>
                    <a:pt x="407193" y="150019"/>
                  </a:lnTo>
                  <a:lnTo>
                    <a:pt x="440531" y="271463"/>
                  </a:lnTo>
                  <a:lnTo>
                    <a:pt x="478631" y="452438"/>
                  </a:lnTo>
                  <a:lnTo>
                    <a:pt x="507206" y="623888"/>
                  </a:lnTo>
                  <a:lnTo>
                    <a:pt x="528637" y="752475"/>
                  </a:lnTo>
                  <a:lnTo>
                    <a:pt x="564356" y="1069181"/>
                  </a:lnTo>
                  <a:cubicBezTo>
                    <a:pt x="563562" y="1109662"/>
                    <a:pt x="562769" y="1150144"/>
                    <a:pt x="561975" y="1190625"/>
                  </a:cubicBezTo>
                  <a:lnTo>
                    <a:pt x="557212" y="1245394"/>
                  </a:lnTo>
                  <a:lnTo>
                    <a:pt x="552450" y="1293019"/>
                  </a:lnTo>
                  <a:lnTo>
                    <a:pt x="542925" y="1323975"/>
                  </a:lnTo>
                  <a:lnTo>
                    <a:pt x="523875" y="1350169"/>
                  </a:lnTo>
                  <a:lnTo>
                    <a:pt x="509587" y="1362075"/>
                  </a:lnTo>
                  <a:lnTo>
                    <a:pt x="492918" y="1373981"/>
                  </a:lnTo>
                  <a:lnTo>
                    <a:pt x="469106" y="1381125"/>
                  </a:lnTo>
                  <a:lnTo>
                    <a:pt x="438150" y="1378744"/>
                  </a:lnTo>
                  <a:lnTo>
                    <a:pt x="414337" y="1366838"/>
                  </a:lnTo>
                  <a:lnTo>
                    <a:pt x="373856" y="1328738"/>
                  </a:lnTo>
                  <a:lnTo>
                    <a:pt x="347662" y="1295400"/>
                  </a:lnTo>
                  <a:lnTo>
                    <a:pt x="321468" y="1250156"/>
                  </a:lnTo>
                  <a:lnTo>
                    <a:pt x="300037" y="1173956"/>
                  </a:lnTo>
                  <a:lnTo>
                    <a:pt x="295275" y="1147763"/>
                  </a:lnTo>
                  <a:lnTo>
                    <a:pt x="307181" y="1097756"/>
                  </a:lnTo>
                  <a:lnTo>
                    <a:pt x="319087" y="1047750"/>
                  </a:lnTo>
                  <a:cubicBezTo>
                    <a:pt x="319881" y="1016000"/>
                    <a:pt x="320674" y="984250"/>
                    <a:pt x="321468" y="952500"/>
                  </a:cubicBezTo>
                  <a:lnTo>
                    <a:pt x="304800" y="7739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7">
              <a:extLst>
                <a:ext uri="{FF2B5EF4-FFF2-40B4-BE49-F238E27FC236}">
                  <a16:creationId xmlns:a16="http://schemas.microsoft.com/office/drawing/2014/main" id="{C2CB0328-849A-46C3-8C03-21AB039917D4}"/>
                </a:ext>
              </a:extLst>
            </p:cNvPr>
            <p:cNvSpPr/>
            <p:nvPr/>
          </p:nvSpPr>
          <p:spPr>
            <a:xfrm>
              <a:off x="4946652" y="2387601"/>
              <a:ext cx="2352675" cy="382587"/>
            </a:xfrm>
            <a:custGeom>
              <a:avLst/>
              <a:gdLst>
                <a:gd name="connsiteX0" fmla="*/ 1576388 w 2352675"/>
                <a:gd name="connsiteY0" fmla="*/ 228600 h 383381"/>
                <a:gd name="connsiteX1" fmla="*/ 914400 w 2352675"/>
                <a:gd name="connsiteY1" fmla="*/ 309562 h 383381"/>
                <a:gd name="connsiteX2" fmla="*/ 295275 w 2352675"/>
                <a:gd name="connsiteY2" fmla="*/ 383381 h 383381"/>
                <a:gd name="connsiteX3" fmla="*/ 257175 w 2352675"/>
                <a:gd name="connsiteY3" fmla="*/ 383381 h 383381"/>
                <a:gd name="connsiteX4" fmla="*/ 223838 w 2352675"/>
                <a:gd name="connsiteY4" fmla="*/ 378619 h 383381"/>
                <a:gd name="connsiteX5" fmla="*/ 185738 w 2352675"/>
                <a:gd name="connsiteY5" fmla="*/ 369094 h 383381"/>
                <a:gd name="connsiteX6" fmla="*/ 150019 w 2352675"/>
                <a:gd name="connsiteY6" fmla="*/ 354806 h 383381"/>
                <a:gd name="connsiteX7" fmla="*/ 95250 w 2352675"/>
                <a:gd name="connsiteY7" fmla="*/ 321469 h 383381"/>
                <a:gd name="connsiteX8" fmla="*/ 2382 w 2352675"/>
                <a:gd name="connsiteY8" fmla="*/ 250031 h 383381"/>
                <a:gd name="connsiteX9" fmla="*/ 0 w 2352675"/>
                <a:gd name="connsiteY9" fmla="*/ 169069 h 383381"/>
                <a:gd name="connsiteX10" fmla="*/ 307182 w 2352675"/>
                <a:gd name="connsiteY10" fmla="*/ 204787 h 383381"/>
                <a:gd name="connsiteX11" fmla="*/ 704850 w 2352675"/>
                <a:gd name="connsiteY11" fmla="*/ 161925 h 383381"/>
                <a:gd name="connsiteX12" fmla="*/ 1276350 w 2352675"/>
                <a:gd name="connsiteY12" fmla="*/ 97631 h 383381"/>
                <a:gd name="connsiteX13" fmla="*/ 1747838 w 2352675"/>
                <a:gd name="connsiteY13" fmla="*/ 40481 h 383381"/>
                <a:gd name="connsiteX14" fmla="*/ 2031207 w 2352675"/>
                <a:gd name="connsiteY14" fmla="*/ 7144 h 383381"/>
                <a:gd name="connsiteX15" fmla="*/ 2083594 w 2352675"/>
                <a:gd name="connsiteY15" fmla="*/ 0 h 383381"/>
                <a:gd name="connsiteX16" fmla="*/ 2133600 w 2352675"/>
                <a:gd name="connsiteY16" fmla="*/ 4762 h 383381"/>
                <a:gd name="connsiteX17" fmla="*/ 2216944 w 2352675"/>
                <a:gd name="connsiteY17" fmla="*/ 21431 h 383381"/>
                <a:gd name="connsiteX18" fmla="*/ 2352675 w 2352675"/>
                <a:gd name="connsiteY18" fmla="*/ 64294 h 383381"/>
                <a:gd name="connsiteX19" fmla="*/ 2350294 w 2352675"/>
                <a:gd name="connsiteY19" fmla="*/ 183356 h 383381"/>
                <a:gd name="connsiteX20" fmla="*/ 2066925 w 2352675"/>
                <a:gd name="connsiteY20" fmla="*/ 183356 h 383381"/>
                <a:gd name="connsiteX21" fmla="*/ 1959769 w 2352675"/>
                <a:gd name="connsiteY21" fmla="*/ 185737 h 383381"/>
                <a:gd name="connsiteX22" fmla="*/ 1576388 w 2352675"/>
                <a:gd name="connsiteY22" fmla="*/ 228600 h 38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352675" h="383381">
                  <a:moveTo>
                    <a:pt x="1576388" y="228600"/>
                  </a:moveTo>
                  <a:lnTo>
                    <a:pt x="914400" y="309562"/>
                  </a:lnTo>
                  <a:lnTo>
                    <a:pt x="295275" y="383381"/>
                  </a:lnTo>
                  <a:lnTo>
                    <a:pt x="257175" y="383381"/>
                  </a:lnTo>
                  <a:lnTo>
                    <a:pt x="223838" y="378619"/>
                  </a:lnTo>
                  <a:lnTo>
                    <a:pt x="185738" y="369094"/>
                  </a:lnTo>
                  <a:lnTo>
                    <a:pt x="150019" y="354806"/>
                  </a:lnTo>
                  <a:lnTo>
                    <a:pt x="95250" y="321469"/>
                  </a:lnTo>
                  <a:lnTo>
                    <a:pt x="2382" y="250031"/>
                  </a:lnTo>
                  <a:lnTo>
                    <a:pt x="0" y="169069"/>
                  </a:lnTo>
                  <a:lnTo>
                    <a:pt x="307182" y="204787"/>
                  </a:lnTo>
                  <a:lnTo>
                    <a:pt x="704850" y="161925"/>
                  </a:lnTo>
                  <a:lnTo>
                    <a:pt x="1276350" y="97631"/>
                  </a:lnTo>
                  <a:lnTo>
                    <a:pt x="1747838" y="40481"/>
                  </a:lnTo>
                  <a:lnTo>
                    <a:pt x="2031207" y="7144"/>
                  </a:lnTo>
                  <a:lnTo>
                    <a:pt x="2083594" y="0"/>
                  </a:lnTo>
                  <a:lnTo>
                    <a:pt x="2133600" y="4762"/>
                  </a:lnTo>
                  <a:lnTo>
                    <a:pt x="2216944" y="21431"/>
                  </a:lnTo>
                  <a:lnTo>
                    <a:pt x="2352675" y="64294"/>
                  </a:lnTo>
                  <a:cubicBezTo>
                    <a:pt x="2351881" y="103981"/>
                    <a:pt x="2351088" y="143669"/>
                    <a:pt x="2350294" y="183356"/>
                  </a:cubicBezTo>
                  <a:lnTo>
                    <a:pt x="2066925" y="183356"/>
                  </a:lnTo>
                  <a:lnTo>
                    <a:pt x="1959769" y="185737"/>
                  </a:lnTo>
                  <a:lnTo>
                    <a:pt x="1576388" y="228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8">
              <a:extLst>
                <a:ext uri="{FF2B5EF4-FFF2-40B4-BE49-F238E27FC236}">
                  <a16:creationId xmlns:a16="http://schemas.microsoft.com/office/drawing/2014/main" id="{EE37C37D-20E4-4917-AE5E-92E435620BFD}"/>
                </a:ext>
              </a:extLst>
            </p:cNvPr>
            <p:cNvSpPr/>
            <p:nvPr/>
          </p:nvSpPr>
          <p:spPr>
            <a:xfrm rot="16200000">
              <a:off x="2622552" y="2871788"/>
              <a:ext cx="3587750" cy="1292225"/>
            </a:xfrm>
            <a:custGeom>
              <a:avLst/>
              <a:gdLst>
                <a:gd name="connsiteX0" fmla="*/ 2282825 w 3587750"/>
                <a:gd name="connsiteY0" fmla="*/ 1190625 h 1292225"/>
                <a:gd name="connsiteX1" fmla="*/ 1955800 w 3587750"/>
                <a:gd name="connsiteY1" fmla="*/ 1114425 h 1292225"/>
                <a:gd name="connsiteX2" fmla="*/ 1714500 w 3587750"/>
                <a:gd name="connsiteY2" fmla="*/ 1044575 h 1292225"/>
                <a:gd name="connsiteX3" fmla="*/ 1593850 w 3587750"/>
                <a:gd name="connsiteY3" fmla="*/ 1003300 h 1292225"/>
                <a:gd name="connsiteX4" fmla="*/ 1333500 w 3587750"/>
                <a:gd name="connsiteY4" fmla="*/ 895350 h 1292225"/>
                <a:gd name="connsiteX5" fmla="*/ 1089025 w 3587750"/>
                <a:gd name="connsiteY5" fmla="*/ 787400 h 1292225"/>
                <a:gd name="connsiteX6" fmla="*/ 901700 w 3587750"/>
                <a:gd name="connsiteY6" fmla="*/ 695325 h 1292225"/>
                <a:gd name="connsiteX7" fmla="*/ 739775 w 3587750"/>
                <a:gd name="connsiteY7" fmla="*/ 603250 h 1292225"/>
                <a:gd name="connsiteX8" fmla="*/ 581025 w 3587750"/>
                <a:gd name="connsiteY8" fmla="*/ 498475 h 1292225"/>
                <a:gd name="connsiteX9" fmla="*/ 441325 w 3587750"/>
                <a:gd name="connsiteY9" fmla="*/ 393700 h 1292225"/>
                <a:gd name="connsiteX10" fmla="*/ 266700 w 3587750"/>
                <a:gd name="connsiteY10" fmla="*/ 260350 h 1292225"/>
                <a:gd name="connsiteX11" fmla="*/ 76200 w 3587750"/>
                <a:gd name="connsiteY11" fmla="*/ 101600 h 1292225"/>
                <a:gd name="connsiteX12" fmla="*/ 19050 w 3587750"/>
                <a:gd name="connsiteY12" fmla="*/ 50800 h 1292225"/>
                <a:gd name="connsiteX13" fmla="*/ 6350 w 3587750"/>
                <a:gd name="connsiteY13" fmla="*/ 31750 h 1292225"/>
                <a:gd name="connsiteX14" fmla="*/ 0 w 3587750"/>
                <a:gd name="connsiteY14" fmla="*/ 15875 h 1292225"/>
                <a:gd name="connsiteX15" fmla="*/ 0 w 3587750"/>
                <a:gd name="connsiteY15" fmla="*/ 3175 h 1292225"/>
                <a:gd name="connsiteX16" fmla="*/ 9525 w 3587750"/>
                <a:gd name="connsiteY16" fmla="*/ 0 h 1292225"/>
                <a:gd name="connsiteX17" fmla="*/ 38100 w 3587750"/>
                <a:gd name="connsiteY17" fmla="*/ 6350 h 1292225"/>
                <a:gd name="connsiteX18" fmla="*/ 231775 w 3587750"/>
                <a:gd name="connsiteY18" fmla="*/ 120650 h 1292225"/>
                <a:gd name="connsiteX19" fmla="*/ 393700 w 3587750"/>
                <a:gd name="connsiteY19" fmla="*/ 212725 h 1292225"/>
                <a:gd name="connsiteX20" fmla="*/ 536575 w 3587750"/>
                <a:gd name="connsiteY20" fmla="*/ 295275 h 1292225"/>
                <a:gd name="connsiteX21" fmla="*/ 708025 w 3587750"/>
                <a:gd name="connsiteY21" fmla="*/ 384175 h 1292225"/>
                <a:gd name="connsiteX22" fmla="*/ 876300 w 3587750"/>
                <a:gd name="connsiteY22" fmla="*/ 463550 h 1292225"/>
                <a:gd name="connsiteX23" fmla="*/ 1025525 w 3587750"/>
                <a:gd name="connsiteY23" fmla="*/ 530225 h 1292225"/>
                <a:gd name="connsiteX24" fmla="*/ 1196975 w 3587750"/>
                <a:gd name="connsiteY24" fmla="*/ 603250 h 1292225"/>
                <a:gd name="connsiteX25" fmla="*/ 1371600 w 3587750"/>
                <a:gd name="connsiteY25" fmla="*/ 669925 h 1292225"/>
                <a:gd name="connsiteX26" fmla="*/ 1533525 w 3587750"/>
                <a:gd name="connsiteY26" fmla="*/ 723900 h 1292225"/>
                <a:gd name="connsiteX27" fmla="*/ 1717675 w 3587750"/>
                <a:gd name="connsiteY27" fmla="*/ 781050 h 1292225"/>
                <a:gd name="connsiteX28" fmla="*/ 1857375 w 3587750"/>
                <a:gd name="connsiteY28" fmla="*/ 822325 h 1292225"/>
                <a:gd name="connsiteX29" fmla="*/ 2028825 w 3587750"/>
                <a:gd name="connsiteY29" fmla="*/ 863600 h 1292225"/>
                <a:gd name="connsiteX30" fmla="*/ 2216150 w 3587750"/>
                <a:gd name="connsiteY30" fmla="*/ 901700 h 1292225"/>
                <a:gd name="connsiteX31" fmla="*/ 2371725 w 3587750"/>
                <a:gd name="connsiteY31" fmla="*/ 930275 h 1292225"/>
                <a:gd name="connsiteX32" fmla="*/ 2613025 w 3587750"/>
                <a:gd name="connsiteY32" fmla="*/ 965200 h 1292225"/>
                <a:gd name="connsiteX33" fmla="*/ 2895600 w 3587750"/>
                <a:gd name="connsiteY33" fmla="*/ 990600 h 1292225"/>
                <a:gd name="connsiteX34" fmla="*/ 3133725 w 3587750"/>
                <a:gd name="connsiteY34" fmla="*/ 1000125 h 1292225"/>
                <a:gd name="connsiteX35" fmla="*/ 3279775 w 3587750"/>
                <a:gd name="connsiteY35" fmla="*/ 1000125 h 1292225"/>
                <a:gd name="connsiteX36" fmla="*/ 3336925 w 3587750"/>
                <a:gd name="connsiteY36" fmla="*/ 990600 h 1292225"/>
                <a:gd name="connsiteX37" fmla="*/ 3406775 w 3587750"/>
                <a:gd name="connsiteY37" fmla="*/ 955675 h 1292225"/>
                <a:gd name="connsiteX38" fmla="*/ 3457575 w 3587750"/>
                <a:gd name="connsiteY38" fmla="*/ 911225 h 1292225"/>
                <a:gd name="connsiteX39" fmla="*/ 3508375 w 3587750"/>
                <a:gd name="connsiteY39" fmla="*/ 847725 h 1292225"/>
                <a:gd name="connsiteX40" fmla="*/ 3524250 w 3587750"/>
                <a:gd name="connsiteY40" fmla="*/ 819150 h 1292225"/>
                <a:gd name="connsiteX41" fmla="*/ 3536950 w 3587750"/>
                <a:gd name="connsiteY41" fmla="*/ 803275 h 1292225"/>
                <a:gd name="connsiteX42" fmla="*/ 3552825 w 3587750"/>
                <a:gd name="connsiteY42" fmla="*/ 793750 h 1292225"/>
                <a:gd name="connsiteX43" fmla="*/ 3571875 w 3587750"/>
                <a:gd name="connsiteY43" fmla="*/ 793750 h 1292225"/>
                <a:gd name="connsiteX44" fmla="*/ 3578225 w 3587750"/>
                <a:gd name="connsiteY44" fmla="*/ 803275 h 1292225"/>
                <a:gd name="connsiteX45" fmla="*/ 3587750 w 3587750"/>
                <a:gd name="connsiteY45" fmla="*/ 822325 h 1292225"/>
                <a:gd name="connsiteX46" fmla="*/ 3587750 w 3587750"/>
                <a:gd name="connsiteY46" fmla="*/ 866775 h 1292225"/>
                <a:gd name="connsiteX47" fmla="*/ 3559175 w 3587750"/>
                <a:gd name="connsiteY47" fmla="*/ 984250 h 1292225"/>
                <a:gd name="connsiteX48" fmla="*/ 3463925 w 3587750"/>
                <a:gd name="connsiteY48" fmla="*/ 1263650 h 1292225"/>
                <a:gd name="connsiteX49" fmla="*/ 3346450 w 3587750"/>
                <a:gd name="connsiteY49" fmla="*/ 1292225 h 1292225"/>
                <a:gd name="connsiteX50" fmla="*/ 3048000 w 3587750"/>
                <a:gd name="connsiteY50" fmla="*/ 1273175 h 1292225"/>
                <a:gd name="connsiteX51" fmla="*/ 2733675 w 3587750"/>
                <a:gd name="connsiteY51" fmla="*/ 1250950 h 1292225"/>
                <a:gd name="connsiteX52" fmla="*/ 2632075 w 3587750"/>
                <a:gd name="connsiteY52" fmla="*/ 1254125 h 1292225"/>
                <a:gd name="connsiteX53" fmla="*/ 2282825 w 3587750"/>
                <a:gd name="connsiteY53" fmla="*/ 1190625 h 1292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587750" h="1292225">
                  <a:moveTo>
                    <a:pt x="2282825" y="1190625"/>
                  </a:moveTo>
                  <a:lnTo>
                    <a:pt x="1955800" y="1114425"/>
                  </a:lnTo>
                  <a:lnTo>
                    <a:pt x="1714500" y="1044575"/>
                  </a:lnTo>
                  <a:lnTo>
                    <a:pt x="1593850" y="1003300"/>
                  </a:lnTo>
                  <a:lnTo>
                    <a:pt x="1333500" y="895350"/>
                  </a:lnTo>
                  <a:lnTo>
                    <a:pt x="1089025" y="787400"/>
                  </a:lnTo>
                  <a:lnTo>
                    <a:pt x="901700" y="695325"/>
                  </a:lnTo>
                  <a:lnTo>
                    <a:pt x="739775" y="603250"/>
                  </a:lnTo>
                  <a:lnTo>
                    <a:pt x="581025" y="498475"/>
                  </a:lnTo>
                  <a:lnTo>
                    <a:pt x="441325" y="393700"/>
                  </a:lnTo>
                  <a:lnTo>
                    <a:pt x="266700" y="260350"/>
                  </a:lnTo>
                  <a:lnTo>
                    <a:pt x="76200" y="101600"/>
                  </a:lnTo>
                  <a:lnTo>
                    <a:pt x="19050" y="50800"/>
                  </a:lnTo>
                  <a:lnTo>
                    <a:pt x="6350" y="31750"/>
                  </a:lnTo>
                  <a:lnTo>
                    <a:pt x="0" y="15875"/>
                  </a:lnTo>
                  <a:lnTo>
                    <a:pt x="0" y="3175"/>
                  </a:lnTo>
                  <a:lnTo>
                    <a:pt x="9525" y="0"/>
                  </a:lnTo>
                  <a:lnTo>
                    <a:pt x="38100" y="6350"/>
                  </a:lnTo>
                  <a:lnTo>
                    <a:pt x="231775" y="120650"/>
                  </a:lnTo>
                  <a:lnTo>
                    <a:pt x="393700" y="212725"/>
                  </a:lnTo>
                  <a:lnTo>
                    <a:pt x="536575" y="295275"/>
                  </a:lnTo>
                  <a:lnTo>
                    <a:pt x="708025" y="384175"/>
                  </a:lnTo>
                  <a:lnTo>
                    <a:pt x="876300" y="463550"/>
                  </a:lnTo>
                  <a:lnTo>
                    <a:pt x="1025525" y="530225"/>
                  </a:lnTo>
                  <a:lnTo>
                    <a:pt x="1196975" y="603250"/>
                  </a:lnTo>
                  <a:lnTo>
                    <a:pt x="1371600" y="669925"/>
                  </a:lnTo>
                  <a:lnTo>
                    <a:pt x="1533525" y="723900"/>
                  </a:lnTo>
                  <a:lnTo>
                    <a:pt x="1717675" y="781050"/>
                  </a:lnTo>
                  <a:lnTo>
                    <a:pt x="1857375" y="822325"/>
                  </a:lnTo>
                  <a:lnTo>
                    <a:pt x="2028825" y="863600"/>
                  </a:lnTo>
                  <a:lnTo>
                    <a:pt x="2216150" y="901700"/>
                  </a:lnTo>
                  <a:lnTo>
                    <a:pt x="2371725" y="930275"/>
                  </a:lnTo>
                  <a:lnTo>
                    <a:pt x="2613025" y="965200"/>
                  </a:lnTo>
                  <a:lnTo>
                    <a:pt x="2895600" y="990600"/>
                  </a:lnTo>
                  <a:lnTo>
                    <a:pt x="3133725" y="1000125"/>
                  </a:lnTo>
                  <a:lnTo>
                    <a:pt x="3279775" y="1000125"/>
                  </a:lnTo>
                  <a:lnTo>
                    <a:pt x="3336925" y="990600"/>
                  </a:lnTo>
                  <a:lnTo>
                    <a:pt x="3406775" y="955675"/>
                  </a:lnTo>
                  <a:lnTo>
                    <a:pt x="3457575" y="911225"/>
                  </a:lnTo>
                  <a:lnTo>
                    <a:pt x="3508375" y="847725"/>
                  </a:lnTo>
                  <a:lnTo>
                    <a:pt x="3524250" y="819150"/>
                  </a:lnTo>
                  <a:lnTo>
                    <a:pt x="3536950" y="803275"/>
                  </a:lnTo>
                  <a:lnTo>
                    <a:pt x="3552825" y="793750"/>
                  </a:lnTo>
                  <a:lnTo>
                    <a:pt x="3571875" y="793750"/>
                  </a:lnTo>
                  <a:lnTo>
                    <a:pt x="3578225" y="803275"/>
                  </a:lnTo>
                  <a:lnTo>
                    <a:pt x="3587750" y="822325"/>
                  </a:lnTo>
                  <a:lnTo>
                    <a:pt x="3587750" y="866775"/>
                  </a:lnTo>
                  <a:lnTo>
                    <a:pt x="3559175" y="984250"/>
                  </a:lnTo>
                  <a:lnTo>
                    <a:pt x="3463925" y="1263650"/>
                  </a:lnTo>
                  <a:lnTo>
                    <a:pt x="3346450" y="1292225"/>
                  </a:lnTo>
                  <a:lnTo>
                    <a:pt x="3048000" y="1273175"/>
                  </a:lnTo>
                  <a:lnTo>
                    <a:pt x="2733675" y="1250950"/>
                  </a:lnTo>
                  <a:lnTo>
                    <a:pt x="2632075" y="1254125"/>
                  </a:lnTo>
                  <a:lnTo>
                    <a:pt x="2282825" y="11906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8">
              <a:extLst>
                <a:ext uri="{FF2B5EF4-FFF2-40B4-BE49-F238E27FC236}">
                  <a16:creationId xmlns:a16="http://schemas.microsoft.com/office/drawing/2014/main" id="{6A7B0C4B-8092-424A-9E44-E6E25EA5CA20}"/>
                </a:ext>
              </a:extLst>
            </p:cNvPr>
            <p:cNvSpPr/>
            <p:nvPr/>
          </p:nvSpPr>
          <p:spPr>
            <a:xfrm>
              <a:off x="4730751" y="3392488"/>
              <a:ext cx="3487738" cy="561975"/>
            </a:xfrm>
            <a:custGeom>
              <a:avLst/>
              <a:gdLst>
                <a:gd name="connsiteX0" fmla="*/ 2203791 w 3487412"/>
                <a:gd name="connsiteY0" fmla="*/ 297108 h 562486"/>
                <a:gd name="connsiteX1" fmla="*/ 1820146 w 3487412"/>
                <a:gd name="connsiteY1" fmla="*/ 320184 h 562486"/>
                <a:gd name="connsiteX2" fmla="*/ 1649958 w 3487412"/>
                <a:gd name="connsiteY2" fmla="*/ 337492 h 562486"/>
                <a:gd name="connsiteX3" fmla="*/ 1393234 w 3487412"/>
                <a:gd name="connsiteY3" fmla="*/ 366337 h 562486"/>
                <a:gd name="connsiteX4" fmla="*/ 1185547 w 3487412"/>
                <a:gd name="connsiteY4" fmla="*/ 403836 h 562486"/>
                <a:gd name="connsiteX5" fmla="*/ 980744 w 3487412"/>
                <a:gd name="connsiteY5" fmla="*/ 441335 h 562486"/>
                <a:gd name="connsiteX6" fmla="*/ 822095 w 3487412"/>
                <a:gd name="connsiteY6" fmla="*/ 475950 h 562486"/>
                <a:gd name="connsiteX7" fmla="*/ 594216 w 3487412"/>
                <a:gd name="connsiteY7" fmla="*/ 536525 h 562486"/>
                <a:gd name="connsiteX8" fmla="*/ 513449 w 3487412"/>
                <a:gd name="connsiteY8" fmla="*/ 559602 h 562486"/>
                <a:gd name="connsiteX9" fmla="*/ 475950 w 3487412"/>
                <a:gd name="connsiteY9" fmla="*/ 562486 h 562486"/>
                <a:gd name="connsiteX10" fmla="*/ 424028 w 3487412"/>
                <a:gd name="connsiteY10" fmla="*/ 556717 h 562486"/>
                <a:gd name="connsiteX11" fmla="*/ 389413 w 3487412"/>
                <a:gd name="connsiteY11" fmla="*/ 545179 h 562486"/>
                <a:gd name="connsiteX12" fmla="*/ 320184 w 3487412"/>
                <a:gd name="connsiteY12" fmla="*/ 510564 h 562486"/>
                <a:gd name="connsiteX13" fmla="*/ 239417 w 3487412"/>
                <a:gd name="connsiteY13" fmla="*/ 455758 h 562486"/>
                <a:gd name="connsiteX14" fmla="*/ 164419 w 3487412"/>
                <a:gd name="connsiteY14" fmla="*/ 386529 h 562486"/>
                <a:gd name="connsiteX15" fmla="*/ 0 w 3487412"/>
                <a:gd name="connsiteY15" fmla="*/ 216341 h 562486"/>
                <a:gd name="connsiteX16" fmla="*/ 23076 w 3487412"/>
                <a:gd name="connsiteY16" fmla="*/ 164419 h 562486"/>
                <a:gd name="connsiteX17" fmla="*/ 124035 w 3487412"/>
                <a:gd name="connsiteY17" fmla="*/ 233648 h 562486"/>
                <a:gd name="connsiteX18" fmla="*/ 175957 w 3487412"/>
                <a:gd name="connsiteY18" fmla="*/ 262494 h 562486"/>
                <a:gd name="connsiteX19" fmla="*/ 233648 w 3487412"/>
                <a:gd name="connsiteY19" fmla="*/ 291339 h 562486"/>
                <a:gd name="connsiteX20" fmla="*/ 288454 w 3487412"/>
                <a:gd name="connsiteY20" fmla="*/ 308646 h 562486"/>
                <a:gd name="connsiteX21" fmla="*/ 360568 w 3487412"/>
                <a:gd name="connsiteY21" fmla="*/ 320184 h 562486"/>
                <a:gd name="connsiteX22" fmla="*/ 415374 w 3487412"/>
                <a:gd name="connsiteY22" fmla="*/ 323069 h 562486"/>
                <a:gd name="connsiteX23" fmla="*/ 473065 w 3487412"/>
                <a:gd name="connsiteY23" fmla="*/ 323069 h 562486"/>
                <a:gd name="connsiteX24" fmla="*/ 591331 w 3487412"/>
                <a:gd name="connsiteY24" fmla="*/ 311531 h 562486"/>
                <a:gd name="connsiteX25" fmla="*/ 951899 w 3487412"/>
                <a:gd name="connsiteY25" fmla="*/ 256725 h 562486"/>
                <a:gd name="connsiteX26" fmla="*/ 1364389 w 3487412"/>
                <a:gd name="connsiteY26" fmla="*/ 201918 h 562486"/>
                <a:gd name="connsiteX27" fmla="*/ 1658612 w 3487412"/>
                <a:gd name="connsiteY27" fmla="*/ 152881 h 562486"/>
                <a:gd name="connsiteX28" fmla="*/ 1840338 w 3487412"/>
                <a:gd name="connsiteY28" fmla="*/ 141343 h 562486"/>
                <a:gd name="connsiteX29" fmla="*/ 2293211 w 3487412"/>
                <a:gd name="connsiteY29" fmla="*/ 100959 h 562486"/>
                <a:gd name="connsiteX30" fmla="*/ 2564358 w 3487412"/>
                <a:gd name="connsiteY30" fmla="*/ 83652 h 562486"/>
                <a:gd name="connsiteX31" fmla="*/ 2757623 w 3487412"/>
                <a:gd name="connsiteY31" fmla="*/ 74998 h 562486"/>
                <a:gd name="connsiteX32" fmla="*/ 2861466 w 3487412"/>
                <a:gd name="connsiteY32" fmla="*/ 74998 h 562486"/>
                <a:gd name="connsiteX33" fmla="*/ 2896081 w 3487412"/>
                <a:gd name="connsiteY33" fmla="*/ 69229 h 562486"/>
                <a:gd name="connsiteX34" fmla="*/ 2953772 w 3487412"/>
                <a:gd name="connsiteY34" fmla="*/ 46153 h 562486"/>
                <a:gd name="connsiteX35" fmla="*/ 3031654 w 3487412"/>
                <a:gd name="connsiteY35" fmla="*/ 5769 h 562486"/>
                <a:gd name="connsiteX36" fmla="*/ 3057615 w 3487412"/>
                <a:gd name="connsiteY36" fmla="*/ 0 h 562486"/>
                <a:gd name="connsiteX37" fmla="*/ 3126844 w 3487412"/>
                <a:gd name="connsiteY37" fmla="*/ 11538 h 562486"/>
                <a:gd name="connsiteX38" fmla="*/ 3172997 w 3487412"/>
                <a:gd name="connsiteY38" fmla="*/ 25961 h 562486"/>
                <a:gd name="connsiteX39" fmla="*/ 3219150 w 3487412"/>
                <a:gd name="connsiteY39" fmla="*/ 43268 h 562486"/>
                <a:gd name="connsiteX40" fmla="*/ 3279725 w 3487412"/>
                <a:gd name="connsiteY40" fmla="*/ 66345 h 562486"/>
                <a:gd name="connsiteX41" fmla="*/ 3328762 w 3487412"/>
                <a:gd name="connsiteY41" fmla="*/ 89421 h 562486"/>
                <a:gd name="connsiteX42" fmla="*/ 3377799 w 3487412"/>
                <a:gd name="connsiteY42" fmla="*/ 115382 h 562486"/>
                <a:gd name="connsiteX43" fmla="*/ 3409529 w 3487412"/>
                <a:gd name="connsiteY43" fmla="*/ 135574 h 562486"/>
                <a:gd name="connsiteX44" fmla="*/ 3444144 w 3487412"/>
                <a:gd name="connsiteY44" fmla="*/ 164419 h 562486"/>
                <a:gd name="connsiteX45" fmla="*/ 3467220 w 3487412"/>
                <a:gd name="connsiteY45" fmla="*/ 196149 h 562486"/>
                <a:gd name="connsiteX46" fmla="*/ 3478758 w 3487412"/>
                <a:gd name="connsiteY46" fmla="*/ 219225 h 562486"/>
                <a:gd name="connsiteX47" fmla="*/ 3487412 w 3487412"/>
                <a:gd name="connsiteY47" fmla="*/ 239417 h 562486"/>
                <a:gd name="connsiteX48" fmla="*/ 3487412 w 3487412"/>
                <a:gd name="connsiteY48" fmla="*/ 256725 h 562486"/>
                <a:gd name="connsiteX49" fmla="*/ 3481643 w 3487412"/>
                <a:gd name="connsiteY49" fmla="*/ 271147 h 562486"/>
                <a:gd name="connsiteX50" fmla="*/ 3461451 w 3487412"/>
                <a:gd name="connsiteY50" fmla="*/ 288455 h 562486"/>
                <a:gd name="connsiteX51" fmla="*/ 3415298 w 3487412"/>
                <a:gd name="connsiteY51" fmla="*/ 297108 h 562486"/>
                <a:gd name="connsiteX52" fmla="*/ 3201842 w 3487412"/>
                <a:gd name="connsiteY52" fmla="*/ 291339 h 562486"/>
                <a:gd name="connsiteX53" fmla="*/ 2950887 w 3487412"/>
                <a:gd name="connsiteY53" fmla="*/ 285570 h 562486"/>
                <a:gd name="connsiteX54" fmla="*/ 2662433 w 3487412"/>
                <a:gd name="connsiteY54" fmla="*/ 271147 h 562486"/>
                <a:gd name="connsiteX55" fmla="*/ 2203791 w 3487412"/>
                <a:gd name="connsiteY55" fmla="*/ 297108 h 56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487412" h="562486">
                  <a:moveTo>
                    <a:pt x="2203791" y="297108"/>
                  </a:moveTo>
                  <a:lnTo>
                    <a:pt x="1820146" y="320184"/>
                  </a:lnTo>
                  <a:lnTo>
                    <a:pt x="1649958" y="337492"/>
                  </a:lnTo>
                  <a:lnTo>
                    <a:pt x="1393234" y="366337"/>
                  </a:lnTo>
                  <a:lnTo>
                    <a:pt x="1185547" y="403836"/>
                  </a:lnTo>
                  <a:lnTo>
                    <a:pt x="980744" y="441335"/>
                  </a:lnTo>
                  <a:lnTo>
                    <a:pt x="822095" y="475950"/>
                  </a:lnTo>
                  <a:lnTo>
                    <a:pt x="594216" y="536525"/>
                  </a:lnTo>
                  <a:lnTo>
                    <a:pt x="513449" y="559602"/>
                  </a:lnTo>
                  <a:lnTo>
                    <a:pt x="475950" y="562486"/>
                  </a:lnTo>
                  <a:lnTo>
                    <a:pt x="424028" y="556717"/>
                  </a:lnTo>
                  <a:lnTo>
                    <a:pt x="389413" y="545179"/>
                  </a:lnTo>
                  <a:lnTo>
                    <a:pt x="320184" y="510564"/>
                  </a:lnTo>
                  <a:lnTo>
                    <a:pt x="239417" y="455758"/>
                  </a:lnTo>
                  <a:lnTo>
                    <a:pt x="164419" y="386529"/>
                  </a:lnTo>
                  <a:lnTo>
                    <a:pt x="0" y="216341"/>
                  </a:lnTo>
                  <a:lnTo>
                    <a:pt x="23076" y="164419"/>
                  </a:lnTo>
                  <a:lnTo>
                    <a:pt x="124035" y="233648"/>
                  </a:lnTo>
                  <a:lnTo>
                    <a:pt x="175957" y="262494"/>
                  </a:lnTo>
                  <a:lnTo>
                    <a:pt x="233648" y="291339"/>
                  </a:lnTo>
                  <a:lnTo>
                    <a:pt x="288454" y="308646"/>
                  </a:lnTo>
                  <a:lnTo>
                    <a:pt x="360568" y="320184"/>
                  </a:lnTo>
                  <a:lnTo>
                    <a:pt x="415374" y="323069"/>
                  </a:lnTo>
                  <a:lnTo>
                    <a:pt x="473065" y="323069"/>
                  </a:lnTo>
                  <a:lnTo>
                    <a:pt x="591331" y="311531"/>
                  </a:lnTo>
                  <a:lnTo>
                    <a:pt x="951899" y="256725"/>
                  </a:lnTo>
                  <a:lnTo>
                    <a:pt x="1364389" y="201918"/>
                  </a:lnTo>
                  <a:lnTo>
                    <a:pt x="1658612" y="152881"/>
                  </a:lnTo>
                  <a:lnTo>
                    <a:pt x="1840338" y="141343"/>
                  </a:lnTo>
                  <a:lnTo>
                    <a:pt x="2293211" y="100959"/>
                  </a:lnTo>
                  <a:lnTo>
                    <a:pt x="2564358" y="83652"/>
                  </a:lnTo>
                  <a:lnTo>
                    <a:pt x="2757623" y="74998"/>
                  </a:lnTo>
                  <a:lnTo>
                    <a:pt x="2861466" y="74998"/>
                  </a:lnTo>
                  <a:lnTo>
                    <a:pt x="2896081" y="69229"/>
                  </a:lnTo>
                  <a:lnTo>
                    <a:pt x="2953772" y="46153"/>
                  </a:lnTo>
                  <a:lnTo>
                    <a:pt x="3031654" y="5769"/>
                  </a:lnTo>
                  <a:lnTo>
                    <a:pt x="3057615" y="0"/>
                  </a:lnTo>
                  <a:lnTo>
                    <a:pt x="3126844" y="11538"/>
                  </a:lnTo>
                  <a:lnTo>
                    <a:pt x="3172997" y="25961"/>
                  </a:lnTo>
                  <a:lnTo>
                    <a:pt x="3219150" y="43268"/>
                  </a:lnTo>
                  <a:lnTo>
                    <a:pt x="3279725" y="66345"/>
                  </a:lnTo>
                  <a:lnTo>
                    <a:pt x="3328762" y="89421"/>
                  </a:lnTo>
                  <a:lnTo>
                    <a:pt x="3377799" y="115382"/>
                  </a:lnTo>
                  <a:lnTo>
                    <a:pt x="3409529" y="135574"/>
                  </a:lnTo>
                  <a:lnTo>
                    <a:pt x="3444144" y="164419"/>
                  </a:lnTo>
                  <a:lnTo>
                    <a:pt x="3467220" y="196149"/>
                  </a:lnTo>
                  <a:lnTo>
                    <a:pt x="3478758" y="219225"/>
                  </a:lnTo>
                  <a:lnTo>
                    <a:pt x="3487412" y="239417"/>
                  </a:lnTo>
                  <a:lnTo>
                    <a:pt x="3487412" y="256725"/>
                  </a:lnTo>
                  <a:lnTo>
                    <a:pt x="3481643" y="271147"/>
                  </a:lnTo>
                  <a:lnTo>
                    <a:pt x="3461451" y="288455"/>
                  </a:lnTo>
                  <a:lnTo>
                    <a:pt x="3415298" y="297108"/>
                  </a:lnTo>
                  <a:lnTo>
                    <a:pt x="3201842" y="291339"/>
                  </a:lnTo>
                  <a:lnTo>
                    <a:pt x="2950887" y="285570"/>
                  </a:lnTo>
                  <a:lnTo>
                    <a:pt x="2662433" y="271147"/>
                  </a:lnTo>
                  <a:lnTo>
                    <a:pt x="2203791" y="29710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81C4AE69-4D43-4EF9-84ED-3A0971126A46}"/>
                </a:ext>
              </a:extLst>
            </p:cNvPr>
            <p:cNvSpPr/>
            <p:nvPr/>
          </p:nvSpPr>
          <p:spPr>
            <a:xfrm rot="16200000">
              <a:off x="5461002" y="3470276"/>
              <a:ext cx="1870075" cy="577850"/>
            </a:xfrm>
            <a:custGeom>
              <a:avLst/>
              <a:gdLst>
                <a:gd name="connsiteX0" fmla="*/ 633412 w 1869281"/>
                <a:gd name="connsiteY0" fmla="*/ 471488 h 578644"/>
                <a:gd name="connsiteX1" fmla="*/ 19050 w 1869281"/>
                <a:gd name="connsiteY1" fmla="*/ 478632 h 578644"/>
                <a:gd name="connsiteX2" fmla="*/ 0 w 1869281"/>
                <a:gd name="connsiteY2" fmla="*/ 250032 h 578644"/>
                <a:gd name="connsiteX3" fmla="*/ 966787 w 1869281"/>
                <a:gd name="connsiteY3" fmla="*/ 252413 h 578644"/>
                <a:gd name="connsiteX4" fmla="*/ 1128712 w 1869281"/>
                <a:gd name="connsiteY4" fmla="*/ 252413 h 578644"/>
                <a:gd name="connsiteX5" fmla="*/ 1423987 w 1869281"/>
                <a:gd name="connsiteY5" fmla="*/ 250032 h 578644"/>
                <a:gd name="connsiteX6" fmla="*/ 1538287 w 1869281"/>
                <a:gd name="connsiteY6" fmla="*/ 247650 h 578644"/>
                <a:gd name="connsiteX7" fmla="*/ 1600200 w 1869281"/>
                <a:gd name="connsiteY7" fmla="*/ 240507 h 578644"/>
                <a:gd name="connsiteX8" fmla="*/ 1643062 w 1869281"/>
                <a:gd name="connsiteY8" fmla="*/ 230982 h 578644"/>
                <a:gd name="connsiteX9" fmla="*/ 1676400 w 1869281"/>
                <a:gd name="connsiteY9" fmla="*/ 216694 h 578644"/>
                <a:gd name="connsiteX10" fmla="*/ 1702594 w 1869281"/>
                <a:gd name="connsiteY10" fmla="*/ 197644 h 578644"/>
                <a:gd name="connsiteX11" fmla="*/ 1726406 w 1869281"/>
                <a:gd name="connsiteY11" fmla="*/ 173832 h 578644"/>
                <a:gd name="connsiteX12" fmla="*/ 1745456 w 1869281"/>
                <a:gd name="connsiteY12" fmla="*/ 145257 h 578644"/>
                <a:gd name="connsiteX13" fmla="*/ 1762125 w 1869281"/>
                <a:gd name="connsiteY13" fmla="*/ 114300 h 578644"/>
                <a:gd name="connsiteX14" fmla="*/ 1778794 w 1869281"/>
                <a:gd name="connsiteY14" fmla="*/ 76200 h 578644"/>
                <a:gd name="connsiteX15" fmla="*/ 1797844 w 1869281"/>
                <a:gd name="connsiteY15" fmla="*/ 33338 h 578644"/>
                <a:gd name="connsiteX16" fmla="*/ 1809750 w 1869281"/>
                <a:gd name="connsiteY16" fmla="*/ 14288 h 578644"/>
                <a:gd name="connsiteX17" fmla="*/ 1828800 w 1869281"/>
                <a:gd name="connsiteY17" fmla="*/ 2382 h 578644"/>
                <a:gd name="connsiteX18" fmla="*/ 1847850 w 1869281"/>
                <a:gd name="connsiteY18" fmla="*/ 0 h 578644"/>
                <a:gd name="connsiteX19" fmla="*/ 1859756 w 1869281"/>
                <a:gd name="connsiteY19" fmla="*/ 4763 h 578644"/>
                <a:gd name="connsiteX20" fmla="*/ 1866900 w 1869281"/>
                <a:gd name="connsiteY20" fmla="*/ 28575 h 578644"/>
                <a:gd name="connsiteX21" fmla="*/ 1869281 w 1869281"/>
                <a:gd name="connsiteY21" fmla="*/ 88107 h 578644"/>
                <a:gd name="connsiteX22" fmla="*/ 1864519 w 1869281"/>
                <a:gd name="connsiteY22" fmla="*/ 183357 h 578644"/>
                <a:gd name="connsiteX23" fmla="*/ 1859756 w 1869281"/>
                <a:gd name="connsiteY23" fmla="*/ 242888 h 578644"/>
                <a:gd name="connsiteX24" fmla="*/ 1854994 w 1869281"/>
                <a:gd name="connsiteY24" fmla="*/ 288132 h 578644"/>
                <a:gd name="connsiteX25" fmla="*/ 1850231 w 1869281"/>
                <a:gd name="connsiteY25" fmla="*/ 347663 h 578644"/>
                <a:gd name="connsiteX26" fmla="*/ 1843087 w 1869281"/>
                <a:gd name="connsiteY26" fmla="*/ 376238 h 578644"/>
                <a:gd name="connsiteX27" fmla="*/ 1812131 w 1869281"/>
                <a:gd name="connsiteY27" fmla="*/ 414338 h 578644"/>
                <a:gd name="connsiteX28" fmla="*/ 1759744 w 1869281"/>
                <a:gd name="connsiteY28" fmla="*/ 478632 h 578644"/>
                <a:gd name="connsiteX29" fmla="*/ 1678781 w 1869281"/>
                <a:gd name="connsiteY29" fmla="*/ 550069 h 578644"/>
                <a:gd name="connsiteX30" fmla="*/ 1645444 w 1869281"/>
                <a:gd name="connsiteY30" fmla="*/ 573882 h 578644"/>
                <a:gd name="connsiteX31" fmla="*/ 1624012 w 1869281"/>
                <a:gd name="connsiteY31" fmla="*/ 578644 h 578644"/>
                <a:gd name="connsiteX32" fmla="*/ 1600200 w 1869281"/>
                <a:gd name="connsiteY32" fmla="*/ 576263 h 578644"/>
                <a:gd name="connsiteX33" fmla="*/ 1559719 w 1869281"/>
                <a:gd name="connsiteY33" fmla="*/ 566738 h 578644"/>
                <a:gd name="connsiteX34" fmla="*/ 1509712 w 1869281"/>
                <a:gd name="connsiteY34" fmla="*/ 538163 h 578644"/>
                <a:gd name="connsiteX35" fmla="*/ 1476375 w 1869281"/>
                <a:gd name="connsiteY35" fmla="*/ 519113 h 578644"/>
                <a:gd name="connsiteX36" fmla="*/ 1133475 w 1869281"/>
                <a:gd name="connsiteY36" fmla="*/ 497682 h 578644"/>
                <a:gd name="connsiteX37" fmla="*/ 976312 w 1869281"/>
                <a:gd name="connsiteY37" fmla="*/ 466725 h 578644"/>
                <a:gd name="connsiteX38" fmla="*/ 633412 w 1869281"/>
                <a:gd name="connsiteY38" fmla="*/ 471488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869281" h="578644">
                  <a:moveTo>
                    <a:pt x="633412" y="471488"/>
                  </a:moveTo>
                  <a:lnTo>
                    <a:pt x="19050" y="478632"/>
                  </a:lnTo>
                  <a:lnTo>
                    <a:pt x="0" y="250032"/>
                  </a:lnTo>
                  <a:lnTo>
                    <a:pt x="966787" y="252413"/>
                  </a:lnTo>
                  <a:lnTo>
                    <a:pt x="1128712" y="252413"/>
                  </a:lnTo>
                  <a:lnTo>
                    <a:pt x="1423987" y="250032"/>
                  </a:lnTo>
                  <a:lnTo>
                    <a:pt x="1538287" y="247650"/>
                  </a:lnTo>
                  <a:lnTo>
                    <a:pt x="1600200" y="240507"/>
                  </a:lnTo>
                  <a:lnTo>
                    <a:pt x="1643062" y="230982"/>
                  </a:lnTo>
                  <a:lnTo>
                    <a:pt x="1676400" y="216694"/>
                  </a:lnTo>
                  <a:lnTo>
                    <a:pt x="1702594" y="197644"/>
                  </a:lnTo>
                  <a:lnTo>
                    <a:pt x="1726406" y="173832"/>
                  </a:lnTo>
                  <a:lnTo>
                    <a:pt x="1745456" y="145257"/>
                  </a:lnTo>
                  <a:lnTo>
                    <a:pt x="1762125" y="114300"/>
                  </a:lnTo>
                  <a:lnTo>
                    <a:pt x="1778794" y="76200"/>
                  </a:lnTo>
                  <a:lnTo>
                    <a:pt x="1797844" y="33338"/>
                  </a:lnTo>
                  <a:lnTo>
                    <a:pt x="1809750" y="14288"/>
                  </a:lnTo>
                  <a:lnTo>
                    <a:pt x="1828800" y="2382"/>
                  </a:lnTo>
                  <a:lnTo>
                    <a:pt x="1847850" y="0"/>
                  </a:lnTo>
                  <a:lnTo>
                    <a:pt x="1859756" y="4763"/>
                  </a:lnTo>
                  <a:lnTo>
                    <a:pt x="1866900" y="28575"/>
                  </a:lnTo>
                  <a:cubicBezTo>
                    <a:pt x="1867694" y="48419"/>
                    <a:pt x="1868487" y="68263"/>
                    <a:pt x="1869281" y="88107"/>
                  </a:cubicBezTo>
                  <a:lnTo>
                    <a:pt x="1864519" y="183357"/>
                  </a:lnTo>
                  <a:lnTo>
                    <a:pt x="1859756" y="242888"/>
                  </a:lnTo>
                  <a:lnTo>
                    <a:pt x="1854994" y="288132"/>
                  </a:lnTo>
                  <a:lnTo>
                    <a:pt x="1850231" y="347663"/>
                  </a:lnTo>
                  <a:lnTo>
                    <a:pt x="1843087" y="376238"/>
                  </a:lnTo>
                  <a:lnTo>
                    <a:pt x="1812131" y="414338"/>
                  </a:lnTo>
                  <a:lnTo>
                    <a:pt x="1759744" y="478632"/>
                  </a:lnTo>
                  <a:lnTo>
                    <a:pt x="1678781" y="550069"/>
                  </a:lnTo>
                  <a:lnTo>
                    <a:pt x="1645444" y="573882"/>
                  </a:lnTo>
                  <a:lnTo>
                    <a:pt x="1624012" y="578644"/>
                  </a:lnTo>
                  <a:lnTo>
                    <a:pt x="1600200" y="576263"/>
                  </a:lnTo>
                  <a:lnTo>
                    <a:pt x="1559719" y="566738"/>
                  </a:lnTo>
                  <a:lnTo>
                    <a:pt x="1509712" y="538163"/>
                  </a:lnTo>
                  <a:lnTo>
                    <a:pt x="1476375" y="519113"/>
                  </a:lnTo>
                  <a:lnTo>
                    <a:pt x="1133475" y="497682"/>
                  </a:lnTo>
                  <a:lnTo>
                    <a:pt x="976312" y="466725"/>
                  </a:lnTo>
                  <a:lnTo>
                    <a:pt x="633412" y="47148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0">
              <a:extLst>
                <a:ext uri="{FF2B5EF4-FFF2-40B4-BE49-F238E27FC236}">
                  <a16:creationId xmlns:a16="http://schemas.microsoft.com/office/drawing/2014/main" id="{2EC95515-3364-4873-9897-AB81554F7EDF}"/>
                </a:ext>
              </a:extLst>
            </p:cNvPr>
            <p:cNvSpPr/>
            <p:nvPr/>
          </p:nvSpPr>
          <p:spPr>
            <a:xfrm>
              <a:off x="5418138" y="4452938"/>
              <a:ext cx="2305050" cy="1219200"/>
            </a:xfrm>
            <a:custGeom>
              <a:avLst/>
              <a:gdLst>
                <a:gd name="connsiteX0" fmla="*/ 997744 w 2305050"/>
                <a:gd name="connsiteY0" fmla="*/ 328612 h 1219200"/>
                <a:gd name="connsiteX1" fmla="*/ 140494 w 2305050"/>
                <a:gd name="connsiteY1" fmla="*/ 414337 h 1219200"/>
                <a:gd name="connsiteX2" fmla="*/ 0 w 2305050"/>
                <a:gd name="connsiteY2" fmla="*/ 233362 h 1219200"/>
                <a:gd name="connsiteX3" fmla="*/ 457200 w 2305050"/>
                <a:gd name="connsiteY3" fmla="*/ 209550 h 1219200"/>
                <a:gd name="connsiteX4" fmla="*/ 611981 w 2305050"/>
                <a:gd name="connsiteY4" fmla="*/ 195262 h 1219200"/>
                <a:gd name="connsiteX5" fmla="*/ 964406 w 2305050"/>
                <a:gd name="connsiteY5" fmla="*/ 152400 h 1219200"/>
                <a:gd name="connsiteX6" fmla="*/ 1126331 w 2305050"/>
                <a:gd name="connsiteY6" fmla="*/ 142875 h 1219200"/>
                <a:gd name="connsiteX7" fmla="*/ 1578769 w 2305050"/>
                <a:gd name="connsiteY7" fmla="*/ 90487 h 1219200"/>
                <a:gd name="connsiteX8" fmla="*/ 1757362 w 2305050"/>
                <a:gd name="connsiteY8" fmla="*/ 71437 h 1219200"/>
                <a:gd name="connsiteX9" fmla="*/ 1807369 w 2305050"/>
                <a:gd name="connsiteY9" fmla="*/ 52387 h 1219200"/>
                <a:gd name="connsiteX10" fmla="*/ 1864519 w 2305050"/>
                <a:gd name="connsiteY10" fmla="*/ 28575 h 1219200"/>
                <a:gd name="connsiteX11" fmla="*/ 1931194 w 2305050"/>
                <a:gd name="connsiteY11" fmla="*/ 7143 h 1219200"/>
                <a:gd name="connsiteX12" fmla="*/ 1964531 w 2305050"/>
                <a:gd name="connsiteY12" fmla="*/ 0 h 1219200"/>
                <a:gd name="connsiteX13" fmla="*/ 1981200 w 2305050"/>
                <a:gd name="connsiteY13" fmla="*/ 4762 h 1219200"/>
                <a:gd name="connsiteX14" fmla="*/ 2093119 w 2305050"/>
                <a:gd name="connsiteY14" fmla="*/ 95250 h 1219200"/>
                <a:gd name="connsiteX15" fmla="*/ 2197894 w 2305050"/>
                <a:gd name="connsiteY15" fmla="*/ 190500 h 1219200"/>
                <a:gd name="connsiteX16" fmla="*/ 2243137 w 2305050"/>
                <a:gd name="connsiteY16" fmla="*/ 233362 h 1219200"/>
                <a:gd name="connsiteX17" fmla="*/ 2269331 w 2305050"/>
                <a:gd name="connsiteY17" fmla="*/ 264318 h 1219200"/>
                <a:gd name="connsiteX18" fmla="*/ 2290762 w 2305050"/>
                <a:gd name="connsiteY18" fmla="*/ 300037 h 1219200"/>
                <a:gd name="connsiteX19" fmla="*/ 2297906 w 2305050"/>
                <a:gd name="connsiteY19" fmla="*/ 316706 h 1219200"/>
                <a:gd name="connsiteX20" fmla="*/ 2305050 w 2305050"/>
                <a:gd name="connsiteY20" fmla="*/ 340518 h 1219200"/>
                <a:gd name="connsiteX21" fmla="*/ 2305050 w 2305050"/>
                <a:gd name="connsiteY21" fmla="*/ 369093 h 1219200"/>
                <a:gd name="connsiteX22" fmla="*/ 2297906 w 2305050"/>
                <a:gd name="connsiteY22" fmla="*/ 397668 h 1219200"/>
                <a:gd name="connsiteX23" fmla="*/ 2269331 w 2305050"/>
                <a:gd name="connsiteY23" fmla="*/ 435768 h 1219200"/>
                <a:gd name="connsiteX24" fmla="*/ 2233612 w 2305050"/>
                <a:gd name="connsiteY24" fmla="*/ 469106 h 1219200"/>
                <a:gd name="connsiteX25" fmla="*/ 2188369 w 2305050"/>
                <a:gd name="connsiteY25" fmla="*/ 631031 h 1219200"/>
                <a:gd name="connsiteX26" fmla="*/ 2102644 w 2305050"/>
                <a:gd name="connsiteY26" fmla="*/ 916781 h 1219200"/>
                <a:gd name="connsiteX27" fmla="*/ 2031206 w 2305050"/>
                <a:gd name="connsiteY27" fmla="*/ 1147762 h 1219200"/>
                <a:gd name="connsiteX28" fmla="*/ 2000250 w 2305050"/>
                <a:gd name="connsiteY28" fmla="*/ 1219200 h 1219200"/>
                <a:gd name="connsiteX29" fmla="*/ 1843087 w 2305050"/>
                <a:gd name="connsiteY29" fmla="*/ 1135856 h 1219200"/>
                <a:gd name="connsiteX30" fmla="*/ 1862137 w 2305050"/>
                <a:gd name="connsiteY30" fmla="*/ 985837 h 1219200"/>
                <a:gd name="connsiteX31" fmla="*/ 1912144 w 2305050"/>
                <a:gd name="connsiteY31" fmla="*/ 607218 h 1219200"/>
                <a:gd name="connsiteX32" fmla="*/ 1940719 w 2305050"/>
                <a:gd name="connsiteY32" fmla="*/ 395287 h 1219200"/>
                <a:gd name="connsiteX33" fmla="*/ 1947862 w 2305050"/>
                <a:gd name="connsiteY33" fmla="*/ 335756 h 1219200"/>
                <a:gd name="connsiteX34" fmla="*/ 1947862 w 2305050"/>
                <a:gd name="connsiteY34" fmla="*/ 309562 h 1219200"/>
                <a:gd name="connsiteX35" fmla="*/ 1938337 w 2305050"/>
                <a:gd name="connsiteY35" fmla="*/ 283368 h 1219200"/>
                <a:gd name="connsiteX36" fmla="*/ 1919287 w 2305050"/>
                <a:gd name="connsiteY36" fmla="*/ 266700 h 1219200"/>
                <a:gd name="connsiteX37" fmla="*/ 1883569 w 2305050"/>
                <a:gd name="connsiteY37" fmla="*/ 254793 h 1219200"/>
                <a:gd name="connsiteX38" fmla="*/ 1826419 w 2305050"/>
                <a:gd name="connsiteY38" fmla="*/ 250031 h 1219200"/>
                <a:gd name="connsiteX39" fmla="*/ 1664494 w 2305050"/>
                <a:gd name="connsiteY39" fmla="*/ 266700 h 1219200"/>
                <a:gd name="connsiteX40" fmla="*/ 997744 w 2305050"/>
                <a:gd name="connsiteY40" fmla="*/ 328612 h 121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305050" h="1219200">
                  <a:moveTo>
                    <a:pt x="997744" y="328612"/>
                  </a:moveTo>
                  <a:lnTo>
                    <a:pt x="140494" y="414337"/>
                  </a:lnTo>
                  <a:lnTo>
                    <a:pt x="0" y="233362"/>
                  </a:lnTo>
                  <a:lnTo>
                    <a:pt x="457200" y="209550"/>
                  </a:lnTo>
                  <a:lnTo>
                    <a:pt x="611981" y="195262"/>
                  </a:lnTo>
                  <a:lnTo>
                    <a:pt x="964406" y="152400"/>
                  </a:lnTo>
                  <a:lnTo>
                    <a:pt x="1126331" y="142875"/>
                  </a:lnTo>
                  <a:lnTo>
                    <a:pt x="1578769" y="90487"/>
                  </a:lnTo>
                  <a:lnTo>
                    <a:pt x="1757362" y="71437"/>
                  </a:lnTo>
                  <a:lnTo>
                    <a:pt x="1807369" y="52387"/>
                  </a:lnTo>
                  <a:lnTo>
                    <a:pt x="1864519" y="28575"/>
                  </a:lnTo>
                  <a:lnTo>
                    <a:pt x="1931194" y="7143"/>
                  </a:lnTo>
                  <a:lnTo>
                    <a:pt x="1964531" y="0"/>
                  </a:lnTo>
                  <a:lnTo>
                    <a:pt x="1981200" y="4762"/>
                  </a:lnTo>
                  <a:lnTo>
                    <a:pt x="2093119" y="95250"/>
                  </a:lnTo>
                  <a:lnTo>
                    <a:pt x="2197894" y="190500"/>
                  </a:lnTo>
                  <a:lnTo>
                    <a:pt x="2243137" y="233362"/>
                  </a:lnTo>
                  <a:lnTo>
                    <a:pt x="2269331" y="264318"/>
                  </a:lnTo>
                  <a:lnTo>
                    <a:pt x="2290762" y="300037"/>
                  </a:lnTo>
                  <a:lnTo>
                    <a:pt x="2297906" y="316706"/>
                  </a:lnTo>
                  <a:lnTo>
                    <a:pt x="2305050" y="340518"/>
                  </a:lnTo>
                  <a:lnTo>
                    <a:pt x="2305050" y="369093"/>
                  </a:lnTo>
                  <a:lnTo>
                    <a:pt x="2297906" y="397668"/>
                  </a:lnTo>
                  <a:lnTo>
                    <a:pt x="2269331" y="435768"/>
                  </a:lnTo>
                  <a:lnTo>
                    <a:pt x="2233612" y="469106"/>
                  </a:lnTo>
                  <a:lnTo>
                    <a:pt x="2188369" y="631031"/>
                  </a:lnTo>
                  <a:lnTo>
                    <a:pt x="2102644" y="916781"/>
                  </a:lnTo>
                  <a:lnTo>
                    <a:pt x="2031206" y="1147762"/>
                  </a:lnTo>
                  <a:lnTo>
                    <a:pt x="2000250" y="1219200"/>
                  </a:lnTo>
                  <a:lnTo>
                    <a:pt x="1843087" y="1135856"/>
                  </a:lnTo>
                  <a:lnTo>
                    <a:pt x="1862137" y="985837"/>
                  </a:lnTo>
                  <a:lnTo>
                    <a:pt x="1912144" y="607218"/>
                  </a:lnTo>
                  <a:lnTo>
                    <a:pt x="1940719" y="395287"/>
                  </a:lnTo>
                  <a:lnTo>
                    <a:pt x="1947862" y="335756"/>
                  </a:lnTo>
                  <a:lnTo>
                    <a:pt x="1947862" y="309562"/>
                  </a:lnTo>
                  <a:lnTo>
                    <a:pt x="1938337" y="283368"/>
                  </a:lnTo>
                  <a:lnTo>
                    <a:pt x="1919287" y="266700"/>
                  </a:lnTo>
                  <a:lnTo>
                    <a:pt x="1883569" y="254793"/>
                  </a:lnTo>
                  <a:lnTo>
                    <a:pt x="1826419" y="250031"/>
                  </a:lnTo>
                  <a:lnTo>
                    <a:pt x="1664494" y="266700"/>
                  </a:lnTo>
                  <a:lnTo>
                    <a:pt x="997744" y="3286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1">
              <a:extLst>
                <a:ext uri="{FF2B5EF4-FFF2-40B4-BE49-F238E27FC236}">
                  <a16:creationId xmlns:a16="http://schemas.microsoft.com/office/drawing/2014/main" id="{9D6C08BA-69F5-4DF2-B65D-5DCACC64941A}"/>
                </a:ext>
              </a:extLst>
            </p:cNvPr>
            <p:cNvSpPr/>
            <p:nvPr/>
          </p:nvSpPr>
          <p:spPr>
            <a:xfrm>
              <a:off x="5646739" y="5476875"/>
              <a:ext cx="1800225" cy="300038"/>
            </a:xfrm>
            <a:custGeom>
              <a:avLst/>
              <a:gdLst>
                <a:gd name="connsiteX0" fmla="*/ 778669 w 1800225"/>
                <a:gd name="connsiteY0" fmla="*/ 257175 h 300038"/>
                <a:gd name="connsiteX1" fmla="*/ 307181 w 1800225"/>
                <a:gd name="connsiteY1" fmla="*/ 292894 h 300038"/>
                <a:gd name="connsiteX2" fmla="*/ 26194 w 1800225"/>
                <a:gd name="connsiteY2" fmla="*/ 300038 h 300038"/>
                <a:gd name="connsiteX3" fmla="*/ 0 w 1800225"/>
                <a:gd name="connsiteY3" fmla="*/ 114300 h 300038"/>
                <a:gd name="connsiteX4" fmla="*/ 221456 w 1800225"/>
                <a:gd name="connsiteY4" fmla="*/ 116681 h 300038"/>
                <a:gd name="connsiteX5" fmla="*/ 628650 w 1800225"/>
                <a:gd name="connsiteY5" fmla="*/ 73819 h 300038"/>
                <a:gd name="connsiteX6" fmla="*/ 1183481 w 1800225"/>
                <a:gd name="connsiteY6" fmla="*/ 21431 h 300038"/>
                <a:gd name="connsiteX7" fmla="*/ 1407319 w 1800225"/>
                <a:gd name="connsiteY7" fmla="*/ 0 h 300038"/>
                <a:gd name="connsiteX8" fmla="*/ 1464469 w 1800225"/>
                <a:gd name="connsiteY8" fmla="*/ 0 h 300038"/>
                <a:gd name="connsiteX9" fmla="*/ 1526381 w 1800225"/>
                <a:gd name="connsiteY9" fmla="*/ 4763 h 300038"/>
                <a:gd name="connsiteX10" fmla="*/ 1595437 w 1800225"/>
                <a:gd name="connsiteY10" fmla="*/ 14288 h 300038"/>
                <a:gd name="connsiteX11" fmla="*/ 1674019 w 1800225"/>
                <a:gd name="connsiteY11" fmla="*/ 40481 h 300038"/>
                <a:gd name="connsiteX12" fmla="*/ 1793081 w 1800225"/>
                <a:gd name="connsiteY12" fmla="*/ 140494 h 300038"/>
                <a:gd name="connsiteX13" fmla="*/ 1800225 w 1800225"/>
                <a:gd name="connsiteY13" fmla="*/ 169069 h 300038"/>
                <a:gd name="connsiteX14" fmla="*/ 1797844 w 1800225"/>
                <a:gd name="connsiteY14" fmla="*/ 192881 h 300038"/>
                <a:gd name="connsiteX15" fmla="*/ 1785937 w 1800225"/>
                <a:gd name="connsiteY15" fmla="*/ 226219 h 300038"/>
                <a:gd name="connsiteX16" fmla="*/ 1769269 w 1800225"/>
                <a:gd name="connsiteY16" fmla="*/ 245269 h 300038"/>
                <a:gd name="connsiteX17" fmla="*/ 1750219 w 1800225"/>
                <a:gd name="connsiteY17" fmla="*/ 254794 h 300038"/>
                <a:gd name="connsiteX18" fmla="*/ 1702594 w 1800225"/>
                <a:gd name="connsiteY18" fmla="*/ 252413 h 300038"/>
                <a:gd name="connsiteX19" fmla="*/ 1540669 w 1800225"/>
                <a:gd name="connsiteY19" fmla="*/ 223838 h 300038"/>
                <a:gd name="connsiteX20" fmla="*/ 1400175 w 1800225"/>
                <a:gd name="connsiteY20" fmla="*/ 204788 h 300038"/>
                <a:gd name="connsiteX21" fmla="*/ 1178719 w 1800225"/>
                <a:gd name="connsiteY21" fmla="*/ 223838 h 300038"/>
                <a:gd name="connsiteX22" fmla="*/ 778669 w 1800225"/>
                <a:gd name="connsiteY22" fmla="*/ 257175 h 300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00225" h="300038">
                  <a:moveTo>
                    <a:pt x="778669" y="257175"/>
                  </a:moveTo>
                  <a:lnTo>
                    <a:pt x="307181" y="292894"/>
                  </a:lnTo>
                  <a:lnTo>
                    <a:pt x="26194" y="300038"/>
                  </a:lnTo>
                  <a:lnTo>
                    <a:pt x="0" y="114300"/>
                  </a:lnTo>
                  <a:lnTo>
                    <a:pt x="221456" y="116681"/>
                  </a:lnTo>
                  <a:lnTo>
                    <a:pt x="628650" y="73819"/>
                  </a:lnTo>
                  <a:lnTo>
                    <a:pt x="1183481" y="21431"/>
                  </a:lnTo>
                  <a:lnTo>
                    <a:pt x="1407319" y="0"/>
                  </a:lnTo>
                  <a:lnTo>
                    <a:pt x="1464469" y="0"/>
                  </a:lnTo>
                  <a:lnTo>
                    <a:pt x="1526381" y="4763"/>
                  </a:lnTo>
                  <a:lnTo>
                    <a:pt x="1595437" y="14288"/>
                  </a:lnTo>
                  <a:lnTo>
                    <a:pt x="1674019" y="40481"/>
                  </a:lnTo>
                  <a:lnTo>
                    <a:pt x="1793081" y="140494"/>
                  </a:lnTo>
                  <a:lnTo>
                    <a:pt x="1800225" y="169069"/>
                  </a:lnTo>
                  <a:lnTo>
                    <a:pt x="1797844" y="192881"/>
                  </a:lnTo>
                  <a:lnTo>
                    <a:pt x="1785937" y="226219"/>
                  </a:lnTo>
                  <a:lnTo>
                    <a:pt x="1769269" y="245269"/>
                  </a:lnTo>
                  <a:lnTo>
                    <a:pt x="1750219" y="254794"/>
                  </a:lnTo>
                  <a:lnTo>
                    <a:pt x="1702594" y="252413"/>
                  </a:lnTo>
                  <a:lnTo>
                    <a:pt x="1540669" y="223838"/>
                  </a:lnTo>
                  <a:lnTo>
                    <a:pt x="1400175" y="204788"/>
                  </a:lnTo>
                  <a:lnTo>
                    <a:pt x="1178719" y="223838"/>
                  </a:lnTo>
                  <a:lnTo>
                    <a:pt x="778669" y="2571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674153341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6AADB40-7A79-44FC-8280-BEB544AAFB20}"/>
              </a:ext>
            </a:extLst>
          </p:cNvPr>
          <p:cNvSpPr/>
          <p:nvPr/>
        </p:nvSpPr>
        <p:spPr>
          <a:xfrm>
            <a:off x="4291014" y="1646238"/>
            <a:ext cx="1990725" cy="438150"/>
          </a:xfrm>
          <a:custGeom>
            <a:avLst/>
            <a:gdLst>
              <a:gd name="connsiteX0" fmla="*/ 883443 w 1990725"/>
              <a:gd name="connsiteY0" fmla="*/ 340519 h 438150"/>
              <a:gd name="connsiteX1" fmla="*/ 609600 w 1990725"/>
              <a:gd name="connsiteY1" fmla="*/ 376237 h 438150"/>
              <a:gd name="connsiteX2" fmla="*/ 428625 w 1990725"/>
              <a:gd name="connsiteY2" fmla="*/ 400050 h 438150"/>
              <a:gd name="connsiteX3" fmla="*/ 338137 w 1990725"/>
              <a:gd name="connsiteY3" fmla="*/ 423862 h 438150"/>
              <a:gd name="connsiteX4" fmla="*/ 316706 w 1990725"/>
              <a:gd name="connsiteY4" fmla="*/ 431006 h 438150"/>
              <a:gd name="connsiteX5" fmla="*/ 292893 w 1990725"/>
              <a:gd name="connsiteY5" fmla="*/ 438150 h 438150"/>
              <a:gd name="connsiteX6" fmla="*/ 250031 w 1990725"/>
              <a:gd name="connsiteY6" fmla="*/ 433387 h 438150"/>
              <a:gd name="connsiteX7" fmla="*/ 204787 w 1990725"/>
              <a:gd name="connsiteY7" fmla="*/ 411956 h 438150"/>
              <a:gd name="connsiteX8" fmla="*/ 150018 w 1990725"/>
              <a:gd name="connsiteY8" fmla="*/ 373856 h 438150"/>
              <a:gd name="connsiteX9" fmla="*/ 102393 w 1990725"/>
              <a:gd name="connsiteY9" fmla="*/ 328612 h 438150"/>
              <a:gd name="connsiteX10" fmla="*/ 50006 w 1990725"/>
              <a:gd name="connsiteY10" fmla="*/ 269081 h 438150"/>
              <a:gd name="connsiteX11" fmla="*/ 21431 w 1990725"/>
              <a:gd name="connsiteY11" fmla="*/ 228600 h 438150"/>
              <a:gd name="connsiteX12" fmla="*/ 4762 w 1990725"/>
              <a:gd name="connsiteY12" fmla="*/ 197644 h 438150"/>
              <a:gd name="connsiteX13" fmla="*/ 0 w 1990725"/>
              <a:gd name="connsiteY13" fmla="*/ 178594 h 438150"/>
              <a:gd name="connsiteX14" fmla="*/ 0 w 1990725"/>
              <a:gd name="connsiteY14" fmla="*/ 166687 h 438150"/>
              <a:gd name="connsiteX15" fmla="*/ 7143 w 1990725"/>
              <a:gd name="connsiteY15" fmla="*/ 157162 h 438150"/>
              <a:gd name="connsiteX16" fmla="*/ 21431 w 1990725"/>
              <a:gd name="connsiteY16" fmla="*/ 152400 h 438150"/>
              <a:gd name="connsiteX17" fmla="*/ 52387 w 1990725"/>
              <a:gd name="connsiteY17" fmla="*/ 154781 h 438150"/>
              <a:gd name="connsiteX18" fmla="*/ 107156 w 1990725"/>
              <a:gd name="connsiteY18" fmla="*/ 176212 h 438150"/>
              <a:gd name="connsiteX19" fmla="*/ 147637 w 1990725"/>
              <a:gd name="connsiteY19" fmla="*/ 195262 h 438150"/>
              <a:gd name="connsiteX20" fmla="*/ 188118 w 1990725"/>
              <a:gd name="connsiteY20" fmla="*/ 207169 h 438150"/>
              <a:gd name="connsiteX21" fmla="*/ 235743 w 1990725"/>
              <a:gd name="connsiteY21" fmla="*/ 219075 h 438150"/>
              <a:gd name="connsiteX22" fmla="*/ 283368 w 1990725"/>
              <a:gd name="connsiteY22" fmla="*/ 223837 h 438150"/>
              <a:gd name="connsiteX23" fmla="*/ 354806 w 1990725"/>
              <a:gd name="connsiteY23" fmla="*/ 228600 h 438150"/>
              <a:gd name="connsiteX24" fmla="*/ 419100 w 1990725"/>
              <a:gd name="connsiteY24" fmla="*/ 226219 h 438150"/>
              <a:gd name="connsiteX25" fmla="*/ 607218 w 1990725"/>
              <a:gd name="connsiteY25" fmla="*/ 207169 h 438150"/>
              <a:gd name="connsiteX26" fmla="*/ 866775 w 1990725"/>
              <a:gd name="connsiteY26" fmla="*/ 171450 h 438150"/>
              <a:gd name="connsiteX27" fmla="*/ 1185862 w 1990725"/>
              <a:gd name="connsiteY27" fmla="*/ 121444 h 438150"/>
              <a:gd name="connsiteX28" fmla="*/ 1314450 w 1990725"/>
              <a:gd name="connsiteY28" fmla="*/ 95250 h 438150"/>
              <a:gd name="connsiteX29" fmla="*/ 1459706 w 1990725"/>
              <a:gd name="connsiteY29" fmla="*/ 64294 h 438150"/>
              <a:gd name="connsiteX30" fmla="*/ 1616868 w 1990725"/>
              <a:gd name="connsiteY30" fmla="*/ 23812 h 438150"/>
              <a:gd name="connsiteX31" fmla="*/ 1635918 w 1990725"/>
              <a:gd name="connsiteY31" fmla="*/ 11906 h 438150"/>
              <a:gd name="connsiteX32" fmla="*/ 1666875 w 1990725"/>
              <a:gd name="connsiteY32" fmla="*/ 2381 h 438150"/>
              <a:gd name="connsiteX33" fmla="*/ 1726406 w 1990725"/>
              <a:gd name="connsiteY33" fmla="*/ 0 h 438150"/>
              <a:gd name="connsiteX34" fmla="*/ 1802606 w 1990725"/>
              <a:gd name="connsiteY34" fmla="*/ 14287 h 438150"/>
              <a:gd name="connsiteX35" fmla="*/ 1876425 w 1990725"/>
              <a:gd name="connsiteY35" fmla="*/ 30956 h 438150"/>
              <a:gd name="connsiteX36" fmla="*/ 1916906 w 1990725"/>
              <a:gd name="connsiteY36" fmla="*/ 45244 h 438150"/>
              <a:gd name="connsiteX37" fmla="*/ 1950243 w 1990725"/>
              <a:gd name="connsiteY37" fmla="*/ 61912 h 438150"/>
              <a:gd name="connsiteX38" fmla="*/ 1974056 w 1990725"/>
              <a:gd name="connsiteY38" fmla="*/ 78581 h 438150"/>
              <a:gd name="connsiteX39" fmla="*/ 1983581 w 1990725"/>
              <a:gd name="connsiteY39" fmla="*/ 90487 h 438150"/>
              <a:gd name="connsiteX40" fmla="*/ 1990725 w 1990725"/>
              <a:gd name="connsiteY40" fmla="*/ 109537 h 438150"/>
              <a:gd name="connsiteX41" fmla="*/ 1990725 w 1990725"/>
              <a:gd name="connsiteY41" fmla="*/ 128587 h 438150"/>
              <a:gd name="connsiteX42" fmla="*/ 1981200 w 1990725"/>
              <a:gd name="connsiteY42" fmla="*/ 150019 h 438150"/>
              <a:gd name="connsiteX43" fmla="*/ 1957387 w 1990725"/>
              <a:gd name="connsiteY43" fmla="*/ 173831 h 438150"/>
              <a:gd name="connsiteX44" fmla="*/ 1914525 w 1990725"/>
              <a:gd name="connsiteY44" fmla="*/ 192881 h 438150"/>
              <a:gd name="connsiteX45" fmla="*/ 1862137 w 1990725"/>
              <a:gd name="connsiteY45" fmla="*/ 214312 h 438150"/>
              <a:gd name="connsiteX46" fmla="*/ 1757362 w 1990725"/>
              <a:gd name="connsiteY46" fmla="*/ 230981 h 438150"/>
              <a:gd name="connsiteX47" fmla="*/ 1562100 w 1990725"/>
              <a:gd name="connsiteY47" fmla="*/ 257175 h 438150"/>
              <a:gd name="connsiteX48" fmla="*/ 1307306 w 1990725"/>
              <a:gd name="connsiteY48" fmla="*/ 285750 h 438150"/>
              <a:gd name="connsiteX49" fmla="*/ 883443 w 1990725"/>
              <a:gd name="connsiteY49" fmla="*/ 340519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990725" h="438150">
                <a:moveTo>
                  <a:pt x="883443" y="340519"/>
                </a:moveTo>
                <a:lnTo>
                  <a:pt x="609600" y="376237"/>
                </a:lnTo>
                <a:lnTo>
                  <a:pt x="428625" y="400050"/>
                </a:lnTo>
                <a:lnTo>
                  <a:pt x="338137" y="423862"/>
                </a:lnTo>
                <a:lnTo>
                  <a:pt x="316706" y="431006"/>
                </a:lnTo>
                <a:lnTo>
                  <a:pt x="292893" y="438150"/>
                </a:lnTo>
                <a:lnTo>
                  <a:pt x="250031" y="433387"/>
                </a:lnTo>
                <a:lnTo>
                  <a:pt x="204787" y="411956"/>
                </a:lnTo>
                <a:lnTo>
                  <a:pt x="150018" y="373856"/>
                </a:lnTo>
                <a:lnTo>
                  <a:pt x="102393" y="328612"/>
                </a:lnTo>
                <a:lnTo>
                  <a:pt x="50006" y="269081"/>
                </a:lnTo>
                <a:lnTo>
                  <a:pt x="21431" y="228600"/>
                </a:lnTo>
                <a:lnTo>
                  <a:pt x="4762" y="197644"/>
                </a:lnTo>
                <a:lnTo>
                  <a:pt x="0" y="178594"/>
                </a:lnTo>
                <a:lnTo>
                  <a:pt x="0" y="166687"/>
                </a:lnTo>
                <a:lnTo>
                  <a:pt x="7143" y="157162"/>
                </a:lnTo>
                <a:lnTo>
                  <a:pt x="21431" y="152400"/>
                </a:lnTo>
                <a:lnTo>
                  <a:pt x="52387" y="154781"/>
                </a:lnTo>
                <a:lnTo>
                  <a:pt x="107156" y="176212"/>
                </a:lnTo>
                <a:lnTo>
                  <a:pt x="147637" y="195262"/>
                </a:lnTo>
                <a:lnTo>
                  <a:pt x="188118" y="207169"/>
                </a:lnTo>
                <a:lnTo>
                  <a:pt x="235743" y="219075"/>
                </a:lnTo>
                <a:lnTo>
                  <a:pt x="283368" y="223837"/>
                </a:lnTo>
                <a:lnTo>
                  <a:pt x="354806" y="228600"/>
                </a:lnTo>
                <a:lnTo>
                  <a:pt x="419100" y="226219"/>
                </a:lnTo>
                <a:lnTo>
                  <a:pt x="607218" y="207169"/>
                </a:lnTo>
                <a:lnTo>
                  <a:pt x="866775" y="171450"/>
                </a:lnTo>
                <a:lnTo>
                  <a:pt x="1185862" y="121444"/>
                </a:lnTo>
                <a:lnTo>
                  <a:pt x="1314450" y="95250"/>
                </a:lnTo>
                <a:lnTo>
                  <a:pt x="1459706" y="64294"/>
                </a:lnTo>
                <a:lnTo>
                  <a:pt x="1616868" y="23812"/>
                </a:lnTo>
                <a:lnTo>
                  <a:pt x="1635918" y="11906"/>
                </a:lnTo>
                <a:lnTo>
                  <a:pt x="1666875" y="2381"/>
                </a:lnTo>
                <a:lnTo>
                  <a:pt x="1726406" y="0"/>
                </a:lnTo>
                <a:lnTo>
                  <a:pt x="1802606" y="14287"/>
                </a:lnTo>
                <a:lnTo>
                  <a:pt x="1876425" y="30956"/>
                </a:lnTo>
                <a:lnTo>
                  <a:pt x="1916906" y="45244"/>
                </a:lnTo>
                <a:lnTo>
                  <a:pt x="1950243" y="61912"/>
                </a:lnTo>
                <a:lnTo>
                  <a:pt x="1974056" y="78581"/>
                </a:lnTo>
                <a:lnTo>
                  <a:pt x="1983581" y="90487"/>
                </a:lnTo>
                <a:lnTo>
                  <a:pt x="1990725" y="109537"/>
                </a:lnTo>
                <a:lnTo>
                  <a:pt x="1990725" y="128587"/>
                </a:lnTo>
                <a:lnTo>
                  <a:pt x="1981200" y="150019"/>
                </a:lnTo>
                <a:lnTo>
                  <a:pt x="1957387" y="173831"/>
                </a:lnTo>
                <a:lnTo>
                  <a:pt x="1914525" y="192881"/>
                </a:lnTo>
                <a:lnTo>
                  <a:pt x="1862137" y="214312"/>
                </a:lnTo>
                <a:lnTo>
                  <a:pt x="1757362" y="230981"/>
                </a:lnTo>
                <a:lnTo>
                  <a:pt x="1562100" y="257175"/>
                </a:lnTo>
                <a:lnTo>
                  <a:pt x="1307306" y="285750"/>
                </a:lnTo>
                <a:lnTo>
                  <a:pt x="883443" y="340519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99ED023-6B9F-4CF0-B3FC-FFDECB865A23}"/>
              </a:ext>
            </a:extLst>
          </p:cNvPr>
          <p:cNvSpPr/>
          <p:nvPr/>
        </p:nvSpPr>
        <p:spPr>
          <a:xfrm>
            <a:off x="4900613" y="4297364"/>
            <a:ext cx="2386012" cy="434975"/>
          </a:xfrm>
          <a:custGeom>
            <a:avLst/>
            <a:gdLst>
              <a:gd name="connsiteX0" fmla="*/ 845343 w 2386012"/>
              <a:gd name="connsiteY0" fmla="*/ 352425 h 433388"/>
              <a:gd name="connsiteX1" fmla="*/ 538162 w 2386012"/>
              <a:gd name="connsiteY1" fmla="*/ 397669 h 433388"/>
              <a:gd name="connsiteX2" fmla="*/ 357187 w 2386012"/>
              <a:gd name="connsiteY2" fmla="*/ 431007 h 433388"/>
              <a:gd name="connsiteX3" fmla="*/ 338137 w 2386012"/>
              <a:gd name="connsiteY3" fmla="*/ 433388 h 433388"/>
              <a:gd name="connsiteX4" fmla="*/ 316706 w 2386012"/>
              <a:gd name="connsiteY4" fmla="*/ 428625 h 433388"/>
              <a:gd name="connsiteX5" fmla="*/ 273843 w 2386012"/>
              <a:gd name="connsiteY5" fmla="*/ 411957 h 433388"/>
              <a:gd name="connsiteX6" fmla="*/ 228600 w 2386012"/>
              <a:gd name="connsiteY6" fmla="*/ 388144 h 433388"/>
              <a:gd name="connsiteX7" fmla="*/ 130968 w 2386012"/>
              <a:gd name="connsiteY7" fmla="*/ 319088 h 433388"/>
              <a:gd name="connsiteX8" fmla="*/ 57150 w 2386012"/>
              <a:gd name="connsiteY8" fmla="*/ 264319 h 433388"/>
              <a:gd name="connsiteX9" fmla="*/ 30956 w 2386012"/>
              <a:gd name="connsiteY9" fmla="*/ 235744 h 433388"/>
              <a:gd name="connsiteX10" fmla="*/ 14287 w 2386012"/>
              <a:gd name="connsiteY10" fmla="*/ 207169 h 433388"/>
              <a:gd name="connsiteX11" fmla="*/ 4762 w 2386012"/>
              <a:gd name="connsiteY11" fmla="*/ 183357 h 433388"/>
              <a:gd name="connsiteX12" fmla="*/ 0 w 2386012"/>
              <a:gd name="connsiteY12" fmla="*/ 159544 h 433388"/>
              <a:gd name="connsiteX13" fmla="*/ 0 w 2386012"/>
              <a:gd name="connsiteY13" fmla="*/ 147638 h 433388"/>
              <a:gd name="connsiteX14" fmla="*/ 9525 w 2386012"/>
              <a:gd name="connsiteY14" fmla="*/ 135732 h 433388"/>
              <a:gd name="connsiteX15" fmla="*/ 40481 w 2386012"/>
              <a:gd name="connsiteY15" fmla="*/ 138113 h 433388"/>
              <a:gd name="connsiteX16" fmla="*/ 135731 w 2386012"/>
              <a:gd name="connsiteY16" fmla="*/ 176213 h 433388"/>
              <a:gd name="connsiteX17" fmla="*/ 173831 w 2386012"/>
              <a:gd name="connsiteY17" fmla="*/ 188119 h 433388"/>
              <a:gd name="connsiteX18" fmla="*/ 276225 w 2386012"/>
              <a:gd name="connsiteY18" fmla="*/ 202407 h 433388"/>
              <a:gd name="connsiteX19" fmla="*/ 378618 w 2386012"/>
              <a:gd name="connsiteY19" fmla="*/ 209550 h 433388"/>
              <a:gd name="connsiteX20" fmla="*/ 550068 w 2386012"/>
              <a:gd name="connsiteY20" fmla="*/ 204788 h 433388"/>
              <a:gd name="connsiteX21" fmla="*/ 847725 w 2386012"/>
              <a:gd name="connsiteY21" fmla="*/ 180975 h 433388"/>
              <a:gd name="connsiteX22" fmla="*/ 1207293 w 2386012"/>
              <a:gd name="connsiteY22" fmla="*/ 159544 h 433388"/>
              <a:gd name="connsiteX23" fmla="*/ 1462087 w 2386012"/>
              <a:gd name="connsiteY23" fmla="*/ 111919 h 433388"/>
              <a:gd name="connsiteX24" fmla="*/ 1595437 w 2386012"/>
              <a:gd name="connsiteY24" fmla="*/ 100013 h 433388"/>
              <a:gd name="connsiteX25" fmla="*/ 1707356 w 2386012"/>
              <a:gd name="connsiteY25" fmla="*/ 80963 h 433388"/>
              <a:gd name="connsiteX26" fmla="*/ 1854993 w 2386012"/>
              <a:gd name="connsiteY26" fmla="*/ 47625 h 433388"/>
              <a:gd name="connsiteX27" fmla="*/ 1990725 w 2386012"/>
              <a:gd name="connsiteY27" fmla="*/ 0 h 433388"/>
              <a:gd name="connsiteX28" fmla="*/ 2045493 w 2386012"/>
              <a:gd name="connsiteY28" fmla="*/ 2382 h 433388"/>
              <a:gd name="connsiteX29" fmla="*/ 2114550 w 2386012"/>
              <a:gd name="connsiteY29" fmla="*/ 9525 h 433388"/>
              <a:gd name="connsiteX30" fmla="*/ 2207418 w 2386012"/>
              <a:gd name="connsiteY30" fmla="*/ 26194 h 433388"/>
              <a:gd name="connsiteX31" fmla="*/ 2297906 w 2386012"/>
              <a:gd name="connsiteY31" fmla="*/ 50007 h 433388"/>
              <a:gd name="connsiteX32" fmla="*/ 2345531 w 2386012"/>
              <a:gd name="connsiteY32" fmla="*/ 73819 h 433388"/>
              <a:gd name="connsiteX33" fmla="*/ 2364581 w 2386012"/>
              <a:gd name="connsiteY33" fmla="*/ 90488 h 433388"/>
              <a:gd name="connsiteX34" fmla="*/ 2381250 w 2386012"/>
              <a:gd name="connsiteY34" fmla="*/ 107157 h 433388"/>
              <a:gd name="connsiteX35" fmla="*/ 2386012 w 2386012"/>
              <a:gd name="connsiteY35" fmla="*/ 121444 h 433388"/>
              <a:gd name="connsiteX36" fmla="*/ 2383631 w 2386012"/>
              <a:gd name="connsiteY36" fmla="*/ 147638 h 433388"/>
              <a:gd name="connsiteX37" fmla="*/ 2369343 w 2386012"/>
              <a:gd name="connsiteY37" fmla="*/ 166688 h 433388"/>
              <a:gd name="connsiteX38" fmla="*/ 2338387 w 2386012"/>
              <a:gd name="connsiteY38" fmla="*/ 192882 h 433388"/>
              <a:gd name="connsiteX39" fmla="*/ 2276475 w 2386012"/>
              <a:gd name="connsiteY39" fmla="*/ 219075 h 433388"/>
              <a:gd name="connsiteX40" fmla="*/ 2176462 w 2386012"/>
              <a:gd name="connsiteY40" fmla="*/ 230982 h 433388"/>
              <a:gd name="connsiteX41" fmla="*/ 1881187 w 2386012"/>
              <a:gd name="connsiteY41" fmla="*/ 257175 h 433388"/>
              <a:gd name="connsiteX42" fmla="*/ 1452562 w 2386012"/>
              <a:gd name="connsiteY42" fmla="*/ 295275 h 433388"/>
              <a:gd name="connsiteX43" fmla="*/ 1200150 w 2386012"/>
              <a:gd name="connsiteY43" fmla="*/ 314325 h 433388"/>
              <a:gd name="connsiteX44" fmla="*/ 845343 w 2386012"/>
              <a:gd name="connsiteY44" fmla="*/ 352425 h 433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86012" h="433388">
                <a:moveTo>
                  <a:pt x="845343" y="352425"/>
                </a:moveTo>
                <a:lnTo>
                  <a:pt x="538162" y="397669"/>
                </a:lnTo>
                <a:lnTo>
                  <a:pt x="357187" y="431007"/>
                </a:lnTo>
                <a:lnTo>
                  <a:pt x="338137" y="433388"/>
                </a:lnTo>
                <a:lnTo>
                  <a:pt x="316706" y="428625"/>
                </a:lnTo>
                <a:lnTo>
                  <a:pt x="273843" y="411957"/>
                </a:lnTo>
                <a:lnTo>
                  <a:pt x="228600" y="388144"/>
                </a:lnTo>
                <a:lnTo>
                  <a:pt x="130968" y="319088"/>
                </a:lnTo>
                <a:lnTo>
                  <a:pt x="57150" y="264319"/>
                </a:lnTo>
                <a:lnTo>
                  <a:pt x="30956" y="235744"/>
                </a:lnTo>
                <a:lnTo>
                  <a:pt x="14287" y="207169"/>
                </a:lnTo>
                <a:lnTo>
                  <a:pt x="4762" y="183357"/>
                </a:lnTo>
                <a:lnTo>
                  <a:pt x="0" y="159544"/>
                </a:lnTo>
                <a:lnTo>
                  <a:pt x="0" y="147638"/>
                </a:lnTo>
                <a:lnTo>
                  <a:pt x="9525" y="135732"/>
                </a:lnTo>
                <a:lnTo>
                  <a:pt x="40481" y="138113"/>
                </a:lnTo>
                <a:lnTo>
                  <a:pt x="135731" y="176213"/>
                </a:lnTo>
                <a:lnTo>
                  <a:pt x="173831" y="188119"/>
                </a:lnTo>
                <a:lnTo>
                  <a:pt x="276225" y="202407"/>
                </a:lnTo>
                <a:lnTo>
                  <a:pt x="378618" y="209550"/>
                </a:lnTo>
                <a:lnTo>
                  <a:pt x="550068" y="204788"/>
                </a:lnTo>
                <a:lnTo>
                  <a:pt x="847725" y="180975"/>
                </a:lnTo>
                <a:lnTo>
                  <a:pt x="1207293" y="159544"/>
                </a:lnTo>
                <a:lnTo>
                  <a:pt x="1462087" y="111919"/>
                </a:lnTo>
                <a:lnTo>
                  <a:pt x="1595437" y="100013"/>
                </a:lnTo>
                <a:lnTo>
                  <a:pt x="1707356" y="80963"/>
                </a:lnTo>
                <a:lnTo>
                  <a:pt x="1854993" y="47625"/>
                </a:lnTo>
                <a:lnTo>
                  <a:pt x="1990725" y="0"/>
                </a:lnTo>
                <a:lnTo>
                  <a:pt x="2045493" y="2382"/>
                </a:lnTo>
                <a:lnTo>
                  <a:pt x="2114550" y="9525"/>
                </a:lnTo>
                <a:lnTo>
                  <a:pt x="2207418" y="26194"/>
                </a:lnTo>
                <a:lnTo>
                  <a:pt x="2297906" y="50007"/>
                </a:lnTo>
                <a:lnTo>
                  <a:pt x="2345531" y="73819"/>
                </a:lnTo>
                <a:lnTo>
                  <a:pt x="2364581" y="90488"/>
                </a:lnTo>
                <a:lnTo>
                  <a:pt x="2381250" y="107157"/>
                </a:lnTo>
                <a:lnTo>
                  <a:pt x="2386012" y="121444"/>
                </a:lnTo>
                <a:lnTo>
                  <a:pt x="2383631" y="147638"/>
                </a:lnTo>
                <a:lnTo>
                  <a:pt x="2369343" y="166688"/>
                </a:lnTo>
                <a:lnTo>
                  <a:pt x="2338387" y="192882"/>
                </a:lnTo>
                <a:lnTo>
                  <a:pt x="2276475" y="219075"/>
                </a:lnTo>
                <a:lnTo>
                  <a:pt x="2176462" y="230982"/>
                </a:lnTo>
                <a:lnTo>
                  <a:pt x="1881187" y="257175"/>
                </a:lnTo>
                <a:lnTo>
                  <a:pt x="1452562" y="295275"/>
                </a:lnTo>
                <a:lnTo>
                  <a:pt x="1200150" y="314325"/>
                </a:lnTo>
                <a:lnTo>
                  <a:pt x="845343" y="352425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94CCCC2-9F2B-4D71-8B90-746420262C83}"/>
              </a:ext>
            </a:extLst>
          </p:cNvPr>
          <p:cNvSpPr/>
          <p:nvPr/>
        </p:nvSpPr>
        <p:spPr>
          <a:xfrm rot="16200000">
            <a:off x="5900738" y="2606675"/>
            <a:ext cx="1790700" cy="368300"/>
          </a:xfrm>
          <a:custGeom>
            <a:avLst/>
            <a:gdLst>
              <a:gd name="connsiteX0" fmla="*/ 831056 w 1790700"/>
              <a:gd name="connsiteY0" fmla="*/ 347663 h 369094"/>
              <a:gd name="connsiteX1" fmla="*/ 531018 w 1790700"/>
              <a:gd name="connsiteY1" fmla="*/ 347663 h 369094"/>
              <a:gd name="connsiteX2" fmla="*/ 276225 w 1790700"/>
              <a:gd name="connsiteY2" fmla="*/ 347663 h 369094"/>
              <a:gd name="connsiteX3" fmla="*/ 130968 w 1790700"/>
              <a:gd name="connsiteY3" fmla="*/ 347663 h 369094"/>
              <a:gd name="connsiteX4" fmla="*/ 71437 w 1790700"/>
              <a:gd name="connsiteY4" fmla="*/ 335757 h 369094"/>
              <a:gd name="connsiteX5" fmla="*/ 30956 w 1790700"/>
              <a:gd name="connsiteY5" fmla="*/ 321469 h 369094"/>
              <a:gd name="connsiteX6" fmla="*/ 7143 w 1790700"/>
              <a:gd name="connsiteY6" fmla="*/ 304800 h 369094"/>
              <a:gd name="connsiteX7" fmla="*/ 0 w 1790700"/>
              <a:gd name="connsiteY7" fmla="*/ 285750 h 369094"/>
              <a:gd name="connsiteX8" fmla="*/ 2381 w 1790700"/>
              <a:gd name="connsiteY8" fmla="*/ 261938 h 369094"/>
              <a:gd name="connsiteX9" fmla="*/ 21431 w 1790700"/>
              <a:gd name="connsiteY9" fmla="*/ 235744 h 369094"/>
              <a:gd name="connsiteX10" fmla="*/ 52387 w 1790700"/>
              <a:gd name="connsiteY10" fmla="*/ 209550 h 369094"/>
              <a:gd name="connsiteX11" fmla="*/ 95250 w 1790700"/>
              <a:gd name="connsiteY11" fmla="*/ 180975 h 369094"/>
              <a:gd name="connsiteX12" fmla="*/ 150018 w 1790700"/>
              <a:gd name="connsiteY12" fmla="*/ 150019 h 369094"/>
              <a:gd name="connsiteX13" fmla="*/ 183356 w 1790700"/>
              <a:gd name="connsiteY13" fmla="*/ 130969 h 369094"/>
              <a:gd name="connsiteX14" fmla="*/ 226218 w 1790700"/>
              <a:gd name="connsiteY14" fmla="*/ 114300 h 369094"/>
              <a:gd name="connsiteX15" fmla="*/ 269081 w 1790700"/>
              <a:gd name="connsiteY15" fmla="*/ 100013 h 369094"/>
              <a:gd name="connsiteX16" fmla="*/ 314325 w 1790700"/>
              <a:gd name="connsiteY16" fmla="*/ 97632 h 369094"/>
              <a:gd name="connsiteX17" fmla="*/ 354806 w 1790700"/>
              <a:gd name="connsiteY17" fmla="*/ 102394 h 369094"/>
              <a:gd name="connsiteX18" fmla="*/ 416718 w 1790700"/>
              <a:gd name="connsiteY18" fmla="*/ 111919 h 369094"/>
              <a:gd name="connsiteX19" fmla="*/ 502443 w 1790700"/>
              <a:gd name="connsiteY19" fmla="*/ 121444 h 369094"/>
              <a:gd name="connsiteX20" fmla="*/ 631031 w 1790700"/>
              <a:gd name="connsiteY20" fmla="*/ 133350 h 369094"/>
              <a:gd name="connsiteX21" fmla="*/ 831056 w 1790700"/>
              <a:gd name="connsiteY21" fmla="*/ 140494 h 369094"/>
              <a:gd name="connsiteX22" fmla="*/ 1092993 w 1790700"/>
              <a:gd name="connsiteY22" fmla="*/ 142875 h 369094"/>
              <a:gd name="connsiteX23" fmla="*/ 1307306 w 1790700"/>
              <a:gd name="connsiteY23" fmla="*/ 135732 h 369094"/>
              <a:gd name="connsiteX24" fmla="*/ 1509712 w 1790700"/>
              <a:gd name="connsiteY24" fmla="*/ 126207 h 369094"/>
              <a:gd name="connsiteX25" fmla="*/ 1564481 w 1790700"/>
              <a:gd name="connsiteY25" fmla="*/ 116682 h 369094"/>
              <a:gd name="connsiteX26" fmla="*/ 1600200 w 1790700"/>
              <a:gd name="connsiteY26" fmla="*/ 104775 h 369094"/>
              <a:gd name="connsiteX27" fmla="*/ 1635918 w 1790700"/>
              <a:gd name="connsiteY27" fmla="*/ 83344 h 369094"/>
              <a:gd name="connsiteX28" fmla="*/ 1695450 w 1790700"/>
              <a:gd name="connsiteY28" fmla="*/ 40482 h 369094"/>
              <a:gd name="connsiteX29" fmla="*/ 1731168 w 1790700"/>
              <a:gd name="connsiteY29" fmla="*/ 11907 h 369094"/>
              <a:gd name="connsiteX30" fmla="*/ 1752600 w 1790700"/>
              <a:gd name="connsiteY30" fmla="*/ 2382 h 369094"/>
              <a:gd name="connsiteX31" fmla="*/ 1766887 w 1790700"/>
              <a:gd name="connsiteY31" fmla="*/ 0 h 369094"/>
              <a:gd name="connsiteX32" fmla="*/ 1776412 w 1790700"/>
              <a:gd name="connsiteY32" fmla="*/ 0 h 369094"/>
              <a:gd name="connsiteX33" fmla="*/ 1788318 w 1790700"/>
              <a:gd name="connsiteY33" fmla="*/ 4763 h 369094"/>
              <a:gd name="connsiteX34" fmla="*/ 1790700 w 1790700"/>
              <a:gd name="connsiteY34" fmla="*/ 11907 h 369094"/>
              <a:gd name="connsiteX35" fmla="*/ 1781175 w 1790700"/>
              <a:gd name="connsiteY35" fmla="*/ 47625 h 369094"/>
              <a:gd name="connsiteX36" fmla="*/ 1731168 w 1790700"/>
              <a:gd name="connsiteY36" fmla="*/ 150019 h 369094"/>
              <a:gd name="connsiteX37" fmla="*/ 1685925 w 1790700"/>
              <a:gd name="connsiteY37" fmla="*/ 228600 h 369094"/>
              <a:gd name="connsiteX38" fmla="*/ 1626393 w 1790700"/>
              <a:gd name="connsiteY38" fmla="*/ 300038 h 369094"/>
              <a:gd name="connsiteX39" fmla="*/ 1578768 w 1790700"/>
              <a:gd name="connsiteY39" fmla="*/ 338138 h 369094"/>
              <a:gd name="connsiteX40" fmla="*/ 1531143 w 1790700"/>
              <a:gd name="connsiteY40" fmla="*/ 359569 h 369094"/>
              <a:gd name="connsiteX41" fmla="*/ 1488281 w 1790700"/>
              <a:gd name="connsiteY41" fmla="*/ 369094 h 369094"/>
              <a:gd name="connsiteX42" fmla="*/ 1421606 w 1790700"/>
              <a:gd name="connsiteY42" fmla="*/ 369094 h 369094"/>
              <a:gd name="connsiteX43" fmla="*/ 1247775 w 1790700"/>
              <a:gd name="connsiteY43" fmla="*/ 357188 h 369094"/>
              <a:gd name="connsiteX44" fmla="*/ 831056 w 1790700"/>
              <a:gd name="connsiteY44" fmla="*/ 347663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790700" h="369094">
                <a:moveTo>
                  <a:pt x="831056" y="347663"/>
                </a:moveTo>
                <a:lnTo>
                  <a:pt x="531018" y="347663"/>
                </a:lnTo>
                <a:lnTo>
                  <a:pt x="276225" y="347663"/>
                </a:lnTo>
                <a:lnTo>
                  <a:pt x="130968" y="347663"/>
                </a:lnTo>
                <a:lnTo>
                  <a:pt x="71437" y="335757"/>
                </a:lnTo>
                <a:lnTo>
                  <a:pt x="30956" y="321469"/>
                </a:lnTo>
                <a:lnTo>
                  <a:pt x="7143" y="304800"/>
                </a:lnTo>
                <a:lnTo>
                  <a:pt x="0" y="285750"/>
                </a:lnTo>
                <a:lnTo>
                  <a:pt x="2381" y="261938"/>
                </a:lnTo>
                <a:lnTo>
                  <a:pt x="21431" y="235744"/>
                </a:lnTo>
                <a:lnTo>
                  <a:pt x="52387" y="209550"/>
                </a:lnTo>
                <a:lnTo>
                  <a:pt x="95250" y="180975"/>
                </a:lnTo>
                <a:lnTo>
                  <a:pt x="150018" y="150019"/>
                </a:lnTo>
                <a:lnTo>
                  <a:pt x="183356" y="130969"/>
                </a:lnTo>
                <a:lnTo>
                  <a:pt x="226218" y="114300"/>
                </a:lnTo>
                <a:lnTo>
                  <a:pt x="269081" y="100013"/>
                </a:lnTo>
                <a:lnTo>
                  <a:pt x="314325" y="97632"/>
                </a:lnTo>
                <a:lnTo>
                  <a:pt x="354806" y="102394"/>
                </a:lnTo>
                <a:lnTo>
                  <a:pt x="416718" y="111919"/>
                </a:lnTo>
                <a:lnTo>
                  <a:pt x="502443" y="121444"/>
                </a:lnTo>
                <a:lnTo>
                  <a:pt x="631031" y="133350"/>
                </a:lnTo>
                <a:lnTo>
                  <a:pt x="831056" y="140494"/>
                </a:lnTo>
                <a:lnTo>
                  <a:pt x="1092993" y="142875"/>
                </a:lnTo>
                <a:lnTo>
                  <a:pt x="1307306" y="135732"/>
                </a:lnTo>
                <a:lnTo>
                  <a:pt x="1509712" y="126207"/>
                </a:lnTo>
                <a:lnTo>
                  <a:pt x="1564481" y="116682"/>
                </a:lnTo>
                <a:lnTo>
                  <a:pt x="1600200" y="104775"/>
                </a:lnTo>
                <a:lnTo>
                  <a:pt x="1635918" y="83344"/>
                </a:lnTo>
                <a:lnTo>
                  <a:pt x="1695450" y="40482"/>
                </a:lnTo>
                <a:lnTo>
                  <a:pt x="1731168" y="11907"/>
                </a:lnTo>
                <a:lnTo>
                  <a:pt x="1752600" y="2382"/>
                </a:lnTo>
                <a:lnTo>
                  <a:pt x="1766887" y="0"/>
                </a:lnTo>
                <a:lnTo>
                  <a:pt x="1776412" y="0"/>
                </a:lnTo>
                <a:lnTo>
                  <a:pt x="1788318" y="4763"/>
                </a:lnTo>
                <a:lnTo>
                  <a:pt x="1790700" y="11907"/>
                </a:lnTo>
                <a:lnTo>
                  <a:pt x="1781175" y="47625"/>
                </a:lnTo>
                <a:lnTo>
                  <a:pt x="1731168" y="150019"/>
                </a:lnTo>
                <a:lnTo>
                  <a:pt x="1685925" y="228600"/>
                </a:lnTo>
                <a:lnTo>
                  <a:pt x="1626393" y="300038"/>
                </a:lnTo>
                <a:lnTo>
                  <a:pt x="1578768" y="338138"/>
                </a:lnTo>
                <a:lnTo>
                  <a:pt x="1531143" y="359569"/>
                </a:lnTo>
                <a:lnTo>
                  <a:pt x="1488281" y="369094"/>
                </a:lnTo>
                <a:lnTo>
                  <a:pt x="1421606" y="369094"/>
                </a:lnTo>
                <a:lnTo>
                  <a:pt x="1247775" y="357188"/>
                </a:lnTo>
                <a:lnTo>
                  <a:pt x="831056" y="347663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397594BA-BC61-49CB-A430-E2166BADEDDE}"/>
              </a:ext>
            </a:extLst>
          </p:cNvPr>
          <p:cNvSpPr/>
          <p:nvPr/>
        </p:nvSpPr>
        <p:spPr>
          <a:xfrm>
            <a:off x="3919539" y="2424113"/>
            <a:ext cx="2547937" cy="596900"/>
          </a:xfrm>
          <a:custGeom>
            <a:avLst/>
            <a:gdLst>
              <a:gd name="connsiteX0" fmla="*/ 1404937 w 2547937"/>
              <a:gd name="connsiteY0" fmla="*/ 352425 h 597693"/>
              <a:gd name="connsiteX1" fmla="*/ 1133475 w 2547937"/>
              <a:gd name="connsiteY1" fmla="*/ 383381 h 597693"/>
              <a:gd name="connsiteX2" fmla="*/ 888206 w 2547937"/>
              <a:gd name="connsiteY2" fmla="*/ 447675 h 597693"/>
              <a:gd name="connsiteX3" fmla="*/ 788193 w 2547937"/>
              <a:gd name="connsiteY3" fmla="*/ 473868 h 597693"/>
              <a:gd name="connsiteX4" fmla="*/ 650081 w 2547937"/>
              <a:gd name="connsiteY4" fmla="*/ 509587 h 597693"/>
              <a:gd name="connsiteX5" fmla="*/ 502443 w 2547937"/>
              <a:gd name="connsiteY5" fmla="*/ 552450 h 597693"/>
              <a:gd name="connsiteX6" fmla="*/ 414337 w 2547937"/>
              <a:gd name="connsiteY6" fmla="*/ 588168 h 597693"/>
              <a:gd name="connsiteX7" fmla="*/ 392906 w 2547937"/>
              <a:gd name="connsiteY7" fmla="*/ 595312 h 597693"/>
              <a:gd name="connsiteX8" fmla="*/ 369093 w 2547937"/>
              <a:gd name="connsiteY8" fmla="*/ 597693 h 597693"/>
              <a:gd name="connsiteX9" fmla="*/ 314325 w 2547937"/>
              <a:gd name="connsiteY9" fmla="*/ 588168 h 597693"/>
              <a:gd name="connsiteX10" fmla="*/ 259556 w 2547937"/>
              <a:gd name="connsiteY10" fmla="*/ 561975 h 597693"/>
              <a:gd name="connsiteX11" fmla="*/ 207168 w 2547937"/>
              <a:gd name="connsiteY11" fmla="*/ 533400 h 597693"/>
              <a:gd name="connsiteX12" fmla="*/ 128587 w 2547937"/>
              <a:gd name="connsiteY12" fmla="*/ 478631 h 597693"/>
              <a:gd name="connsiteX13" fmla="*/ 59531 w 2547937"/>
              <a:gd name="connsiteY13" fmla="*/ 421481 h 597693"/>
              <a:gd name="connsiteX14" fmla="*/ 11906 w 2547937"/>
              <a:gd name="connsiteY14" fmla="*/ 366712 h 597693"/>
              <a:gd name="connsiteX15" fmla="*/ 0 w 2547937"/>
              <a:gd name="connsiteY15" fmla="*/ 345281 h 597693"/>
              <a:gd name="connsiteX16" fmla="*/ 2381 w 2547937"/>
              <a:gd name="connsiteY16" fmla="*/ 326231 h 597693"/>
              <a:gd name="connsiteX17" fmla="*/ 11906 w 2547937"/>
              <a:gd name="connsiteY17" fmla="*/ 319087 h 597693"/>
              <a:gd name="connsiteX18" fmla="*/ 35718 w 2547937"/>
              <a:gd name="connsiteY18" fmla="*/ 316706 h 597693"/>
              <a:gd name="connsiteX19" fmla="*/ 85725 w 2547937"/>
              <a:gd name="connsiteY19" fmla="*/ 323850 h 597693"/>
              <a:gd name="connsiteX20" fmla="*/ 138112 w 2547937"/>
              <a:gd name="connsiteY20" fmla="*/ 335756 h 597693"/>
              <a:gd name="connsiteX21" fmla="*/ 185737 w 2547937"/>
              <a:gd name="connsiteY21" fmla="*/ 345281 h 597693"/>
              <a:gd name="connsiteX22" fmla="*/ 240506 w 2547937"/>
              <a:gd name="connsiteY22" fmla="*/ 347662 h 597693"/>
              <a:gd name="connsiteX23" fmla="*/ 330993 w 2547937"/>
              <a:gd name="connsiteY23" fmla="*/ 342900 h 597693"/>
              <a:gd name="connsiteX24" fmla="*/ 495300 w 2547937"/>
              <a:gd name="connsiteY24" fmla="*/ 326231 h 597693"/>
              <a:gd name="connsiteX25" fmla="*/ 900112 w 2547937"/>
              <a:gd name="connsiteY25" fmla="*/ 266700 h 597693"/>
              <a:gd name="connsiteX26" fmla="*/ 1176337 w 2547937"/>
              <a:gd name="connsiteY26" fmla="*/ 200025 h 597693"/>
              <a:gd name="connsiteX27" fmla="*/ 1452562 w 2547937"/>
              <a:gd name="connsiteY27" fmla="*/ 164306 h 597693"/>
              <a:gd name="connsiteX28" fmla="*/ 1652587 w 2547937"/>
              <a:gd name="connsiteY28" fmla="*/ 138112 h 597693"/>
              <a:gd name="connsiteX29" fmla="*/ 1890712 w 2547937"/>
              <a:gd name="connsiteY29" fmla="*/ 90487 h 597693"/>
              <a:gd name="connsiteX30" fmla="*/ 2016918 w 2547937"/>
              <a:gd name="connsiteY30" fmla="*/ 64293 h 597693"/>
              <a:gd name="connsiteX31" fmla="*/ 2102643 w 2547937"/>
              <a:gd name="connsiteY31" fmla="*/ 35718 h 597693"/>
              <a:gd name="connsiteX32" fmla="*/ 2171700 w 2547937"/>
              <a:gd name="connsiteY32" fmla="*/ 0 h 597693"/>
              <a:gd name="connsiteX33" fmla="*/ 2216943 w 2547937"/>
              <a:gd name="connsiteY33" fmla="*/ 2381 h 597693"/>
              <a:gd name="connsiteX34" fmla="*/ 2295525 w 2547937"/>
              <a:gd name="connsiteY34" fmla="*/ 16668 h 597693"/>
              <a:gd name="connsiteX35" fmla="*/ 2383631 w 2547937"/>
              <a:gd name="connsiteY35" fmla="*/ 42862 h 597693"/>
              <a:gd name="connsiteX36" fmla="*/ 2462212 w 2547937"/>
              <a:gd name="connsiteY36" fmla="*/ 78581 h 597693"/>
              <a:gd name="connsiteX37" fmla="*/ 2486025 w 2547937"/>
              <a:gd name="connsiteY37" fmla="*/ 92868 h 597693"/>
              <a:gd name="connsiteX38" fmla="*/ 2505075 w 2547937"/>
              <a:gd name="connsiteY38" fmla="*/ 109537 h 597693"/>
              <a:gd name="connsiteX39" fmla="*/ 2533650 w 2547937"/>
              <a:gd name="connsiteY39" fmla="*/ 147637 h 597693"/>
              <a:gd name="connsiteX40" fmla="*/ 2547937 w 2547937"/>
              <a:gd name="connsiteY40" fmla="*/ 185737 h 597693"/>
              <a:gd name="connsiteX41" fmla="*/ 2545556 w 2547937"/>
              <a:gd name="connsiteY41" fmla="*/ 207168 h 597693"/>
              <a:gd name="connsiteX42" fmla="*/ 2540793 w 2547937"/>
              <a:gd name="connsiteY42" fmla="*/ 226218 h 597693"/>
              <a:gd name="connsiteX43" fmla="*/ 2526506 w 2547937"/>
              <a:gd name="connsiteY43" fmla="*/ 242887 h 597693"/>
              <a:gd name="connsiteX44" fmla="*/ 2497931 w 2547937"/>
              <a:gd name="connsiteY44" fmla="*/ 259556 h 597693"/>
              <a:gd name="connsiteX45" fmla="*/ 2455068 w 2547937"/>
              <a:gd name="connsiteY45" fmla="*/ 266700 h 597693"/>
              <a:gd name="connsiteX46" fmla="*/ 2324100 w 2547937"/>
              <a:gd name="connsiteY46" fmla="*/ 269081 h 597693"/>
              <a:gd name="connsiteX47" fmla="*/ 2164556 w 2547937"/>
              <a:gd name="connsiteY47" fmla="*/ 273843 h 597693"/>
              <a:gd name="connsiteX48" fmla="*/ 1902618 w 2547937"/>
              <a:gd name="connsiteY48" fmla="*/ 292893 h 597693"/>
              <a:gd name="connsiteX49" fmla="*/ 1624012 w 2547937"/>
              <a:gd name="connsiteY49" fmla="*/ 319087 h 597693"/>
              <a:gd name="connsiteX50" fmla="*/ 1404937 w 2547937"/>
              <a:gd name="connsiteY50" fmla="*/ 352425 h 597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547937" h="597693">
                <a:moveTo>
                  <a:pt x="1404937" y="352425"/>
                </a:moveTo>
                <a:lnTo>
                  <a:pt x="1133475" y="383381"/>
                </a:lnTo>
                <a:lnTo>
                  <a:pt x="888206" y="447675"/>
                </a:lnTo>
                <a:lnTo>
                  <a:pt x="788193" y="473868"/>
                </a:lnTo>
                <a:lnTo>
                  <a:pt x="650081" y="509587"/>
                </a:lnTo>
                <a:lnTo>
                  <a:pt x="502443" y="552450"/>
                </a:lnTo>
                <a:lnTo>
                  <a:pt x="414337" y="588168"/>
                </a:lnTo>
                <a:lnTo>
                  <a:pt x="392906" y="595312"/>
                </a:lnTo>
                <a:lnTo>
                  <a:pt x="369093" y="597693"/>
                </a:lnTo>
                <a:lnTo>
                  <a:pt x="314325" y="588168"/>
                </a:lnTo>
                <a:lnTo>
                  <a:pt x="259556" y="561975"/>
                </a:lnTo>
                <a:lnTo>
                  <a:pt x="207168" y="533400"/>
                </a:lnTo>
                <a:lnTo>
                  <a:pt x="128587" y="478631"/>
                </a:lnTo>
                <a:lnTo>
                  <a:pt x="59531" y="421481"/>
                </a:lnTo>
                <a:lnTo>
                  <a:pt x="11906" y="366712"/>
                </a:lnTo>
                <a:lnTo>
                  <a:pt x="0" y="345281"/>
                </a:lnTo>
                <a:lnTo>
                  <a:pt x="2381" y="326231"/>
                </a:lnTo>
                <a:lnTo>
                  <a:pt x="11906" y="319087"/>
                </a:lnTo>
                <a:lnTo>
                  <a:pt x="35718" y="316706"/>
                </a:lnTo>
                <a:lnTo>
                  <a:pt x="85725" y="323850"/>
                </a:lnTo>
                <a:lnTo>
                  <a:pt x="138112" y="335756"/>
                </a:lnTo>
                <a:lnTo>
                  <a:pt x="185737" y="345281"/>
                </a:lnTo>
                <a:lnTo>
                  <a:pt x="240506" y="347662"/>
                </a:lnTo>
                <a:lnTo>
                  <a:pt x="330993" y="342900"/>
                </a:lnTo>
                <a:lnTo>
                  <a:pt x="495300" y="326231"/>
                </a:lnTo>
                <a:lnTo>
                  <a:pt x="900112" y="266700"/>
                </a:lnTo>
                <a:lnTo>
                  <a:pt x="1176337" y="200025"/>
                </a:lnTo>
                <a:lnTo>
                  <a:pt x="1452562" y="164306"/>
                </a:lnTo>
                <a:lnTo>
                  <a:pt x="1652587" y="138112"/>
                </a:lnTo>
                <a:lnTo>
                  <a:pt x="1890712" y="90487"/>
                </a:lnTo>
                <a:lnTo>
                  <a:pt x="2016918" y="64293"/>
                </a:lnTo>
                <a:lnTo>
                  <a:pt x="2102643" y="35718"/>
                </a:lnTo>
                <a:lnTo>
                  <a:pt x="2171700" y="0"/>
                </a:lnTo>
                <a:lnTo>
                  <a:pt x="2216943" y="2381"/>
                </a:lnTo>
                <a:lnTo>
                  <a:pt x="2295525" y="16668"/>
                </a:lnTo>
                <a:lnTo>
                  <a:pt x="2383631" y="42862"/>
                </a:lnTo>
                <a:lnTo>
                  <a:pt x="2462212" y="78581"/>
                </a:lnTo>
                <a:lnTo>
                  <a:pt x="2486025" y="92868"/>
                </a:lnTo>
                <a:lnTo>
                  <a:pt x="2505075" y="109537"/>
                </a:lnTo>
                <a:lnTo>
                  <a:pt x="2533650" y="147637"/>
                </a:lnTo>
                <a:lnTo>
                  <a:pt x="2547937" y="185737"/>
                </a:lnTo>
                <a:lnTo>
                  <a:pt x="2545556" y="207168"/>
                </a:lnTo>
                <a:lnTo>
                  <a:pt x="2540793" y="226218"/>
                </a:lnTo>
                <a:lnTo>
                  <a:pt x="2526506" y="242887"/>
                </a:lnTo>
                <a:lnTo>
                  <a:pt x="2497931" y="259556"/>
                </a:lnTo>
                <a:lnTo>
                  <a:pt x="2455068" y="266700"/>
                </a:lnTo>
                <a:lnTo>
                  <a:pt x="2324100" y="269081"/>
                </a:lnTo>
                <a:lnTo>
                  <a:pt x="2164556" y="273843"/>
                </a:lnTo>
                <a:lnTo>
                  <a:pt x="1902618" y="292893"/>
                </a:lnTo>
                <a:lnTo>
                  <a:pt x="1624012" y="319087"/>
                </a:lnTo>
                <a:lnTo>
                  <a:pt x="1404937" y="352425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522829E-F9C5-4341-B172-FECD49EF7425}"/>
              </a:ext>
            </a:extLst>
          </p:cNvPr>
          <p:cNvSpPr/>
          <p:nvPr/>
        </p:nvSpPr>
        <p:spPr>
          <a:xfrm rot="16200000">
            <a:off x="3620295" y="2691607"/>
            <a:ext cx="2181225" cy="842963"/>
          </a:xfrm>
          <a:custGeom>
            <a:avLst/>
            <a:gdLst>
              <a:gd name="connsiteX0" fmla="*/ 902494 w 2181225"/>
              <a:gd name="connsiteY0" fmla="*/ 635793 h 842962"/>
              <a:gd name="connsiteX1" fmla="*/ 723900 w 2181225"/>
              <a:gd name="connsiteY1" fmla="*/ 573881 h 842962"/>
              <a:gd name="connsiteX2" fmla="*/ 611982 w 2181225"/>
              <a:gd name="connsiteY2" fmla="*/ 526256 h 842962"/>
              <a:gd name="connsiteX3" fmla="*/ 519113 w 2181225"/>
              <a:gd name="connsiteY3" fmla="*/ 478631 h 842962"/>
              <a:gd name="connsiteX4" fmla="*/ 421482 w 2181225"/>
              <a:gd name="connsiteY4" fmla="*/ 416718 h 842962"/>
              <a:gd name="connsiteX5" fmla="*/ 295275 w 2181225"/>
              <a:gd name="connsiteY5" fmla="*/ 321468 h 842962"/>
              <a:gd name="connsiteX6" fmla="*/ 180975 w 2181225"/>
              <a:gd name="connsiteY6" fmla="*/ 228600 h 842962"/>
              <a:gd name="connsiteX7" fmla="*/ 78582 w 2181225"/>
              <a:gd name="connsiteY7" fmla="*/ 133350 h 842962"/>
              <a:gd name="connsiteX8" fmla="*/ 16669 w 2181225"/>
              <a:gd name="connsiteY8" fmla="*/ 64293 h 842962"/>
              <a:gd name="connsiteX9" fmla="*/ 2382 w 2181225"/>
              <a:gd name="connsiteY9" fmla="*/ 38100 h 842962"/>
              <a:gd name="connsiteX10" fmla="*/ 0 w 2181225"/>
              <a:gd name="connsiteY10" fmla="*/ 26193 h 842962"/>
              <a:gd name="connsiteX11" fmla="*/ 2382 w 2181225"/>
              <a:gd name="connsiteY11" fmla="*/ 7143 h 842962"/>
              <a:gd name="connsiteX12" fmla="*/ 9525 w 2181225"/>
              <a:gd name="connsiteY12" fmla="*/ 0 h 842962"/>
              <a:gd name="connsiteX13" fmla="*/ 28575 w 2181225"/>
              <a:gd name="connsiteY13" fmla="*/ 0 h 842962"/>
              <a:gd name="connsiteX14" fmla="*/ 64294 w 2181225"/>
              <a:gd name="connsiteY14" fmla="*/ 14287 h 842962"/>
              <a:gd name="connsiteX15" fmla="*/ 166688 w 2181225"/>
              <a:gd name="connsiteY15" fmla="*/ 97631 h 842962"/>
              <a:gd name="connsiteX16" fmla="*/ 261938 w 2181225"/>
              <a:gd name="connsiteY16" fmla="*/ 161925 h 842962"/>
              <a:gd name="connsiteX17" fmla="*/ 333375 w 2181225"/>
              <a:gd name="connsiteY17" fmla="*/ 207168 h 842962"/>
              <a:gd name="connsiteX18" fmla="*/ 409575 w 2181225"/>
              <a:gd name="connsiteY18" fmla="*/ 250031 h 842962"/>
              <a:gd name="connsiteX19" fmla="*/ 492919 w 2181225"/>
              <a:gd name="connsiteY19" fmla="*/ 292893 h 842962"/>
              <a:gd name="connsiteX20" fmla="*/ 607219 w 2181225"/>
              <a:gd name="connsiteY20" fmla="*/ 347662 h 842962"/>
              <a:gd name="connsiteX21" fmla="*/ 719138 w 2181225"/>
              <a:gd name="connsiteY21" fmla="*/ 390525 h 842962"/>
              <a:gd name="connsiteX22" fmla="*/ 869157 w 2181225"/>
              <a:gd name="connsiteY22" fmla="*/ 438150 h 842962"/>
              <a:gd name="connsiteX23" fmla="*/ 983457 w 2181225"/>
              <a:gd name="connsiteY23" fmla="*/ 469106 h 842962"/>
              <a:gd name="connsiteX24" fmla="*/ 1133475 w 2181225"/>
              <a:gd name="connsiteY24" fmla="*/ 502443 h 842962"/>
              <a:gd name="connsiteX25" fmla="*/ 1219200 w 2181225"/>
              <a:gd name="connsiteY25" fmla="*/ 514350 h 842962"/>
              <a:gd name="connsiteX26" fmla="*/ 1331119 w 2181225"/>
              <a:gd name="connsiteY26" fmla="*/ 523875 h 842962"/>
              <a:gd name="connsiteX27" fmla="*/ 1514475 w 2181225"/>
              <a:gd name="connsiteY27" fmla="*/ 531018 h 842962"/>
              <a:gd name="connsiteX28" fmla="*/ 1638300 w 2181225"/>
              <a:gd name="connsiteY28" fmla="*/ 542925 h 842962"/>
              <a:gd name="connsiteX29" fmla="*/ 1843088 w 2181225"/>
              <a:gd name="connsiteY29" fmla="*/ 550068 h 842962"/>
              <a:gd name="connsiteX30" fmla="*/ 1897857 w 2181225"/>
              <a:gd name="connsiteY30" fmla="*/ 531018 h 842962"/>
              <a:gd name="connsiteX31" fmla="*/ 1957388 w 2181225"/>
              <a:gd name="connsiteY31" fmla="*/ 502443 h 842962"/>
              <a:gd name="connsiteX32" fmla="*/ 2026444 w 2181225"/>
              <a:gd name="connsiteY32" fmla="*/ 454818 h 842962"/>
              <a:gd name="connsiteX33" fmla="*/ 2085975 w 2181225"/>
              <a:gd name="connsiteY33" fmla="*/ 407193 h 842962"/>
              <a:gd name="connsiteX34" fmla="*/ 2174082 w 2181225"/>
              <a:gd name="connsiteY34" fmla="*/ 297656 h 842962"/>
              <a:gd name="connsiteX35" fmla="*/ 2181225 w 2181225"/>
              <a:gd name="connsiteY35" fmla="*/ 395287 h 842962"/>
              <a:gd name="connsiteX36" fmla="*/ 2100263 w 2181225"/>
              <a:gd name="connsiteY36" fmla="*/ 581025 h 842962"/>
              <a:gd name="connsiteX37" fmla="*/ 2055019 w 2181225"/>
              <a:gd name="connsiteY37" fmla="*/ 659606 h 842962"/>
              <a:gd name="connsiteX38" fmla="*/ 2014538 w 2181225"/>
              <a:gd name="connsiteY38" fmla="*/ 728662 h 842962"/>
              <a:gd name="connsiteX39" fmla="*/ 1976438 w 2181225"/>
              <a:gd name="connsiteY39" fmla="*/ 781050 h 842962"/>
              <a:gd name="connsiteX40" fmla="*/ 1938338 w 2181225"/>
              <a:gd name="connsiteY40" fmla="*/ 821531 h 842962"/>
              <a:gd name="connsiteX41" fmla="*/ 1912144 w 2181225"/>
              <a:gd name="connsiteY41" fmla="*/ 838200 h 842962"/>
              <a:gd name="connsiteX42" fmla="*/ 1888332 w 2181225"/>
              <a:gd name="connsiteY42" fmla="*/ 842962 h 842962"/>
              <a:gd name="connsiteX43" fmla="*/ 1862138 w 2181225"/>
              <a:gd name="connsiteY43" fmla="*/ 840581 h 842962"/>
              <a:gd name="connsiteX44" fmla="*/ 1835944 w 2181225"/>
              <a:gd name="connsiteY44" fmla="*/ 828675 h 842962"/>
              <a:gd name="connsiteX45" fmla="*/ 1812132 w 2181225"/>
              <a:gd name="connsiteY45" fmla="*/ 819150 h 842962"/>
              <a:gd name="connsiteX46" fmla="*/ 1659732 w 2181225"/>
              <a:gd name="connsiteY46" fmla="*/ 804862 h 842962"/>
              <a:gd name="connsiteX47" fmla="*/ 1557338 w 2181225"/>
              <a:gd name="connsiteY47" fmla="*/ 795337 h 842962"/>
              <a:gd name="connsiteX48" fmla="*/ 1395413 w 2181225"/>
              <a:gd name="connsiteY48" fmla="*/ 769143 h 842962"/>
              <a:gd name="connsiteX49" fmla="*/ 1300163 w 2181225"/>
              <a:gd name="connsiteY49" fmla="*/ 747712 h 842962"/>
              <a:gd name="connsiteX50" fmla="*/ 1171575 w 2181225"/>
              <a:gd name="connsiteY50" fmla="*/ 714375 h 842962"/>
              <a:gd name="connsiteX51" fmla="*/ 902494 w 2181225"/>
              <a:gd name="connsiteY51" fmla="*/ 635793 h 842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81225" h="842962">
                <a:moveTo>
                  <a:pt x="902494" y="635793"/>
                </a:moveTo>
                <a:lnTo>
                  <a:pt x="723900" y="573881"/>
                </a:lnTo>
                <a:lnTo>
                  <a:pt x="611982" y="526256"/>
                </a:lnTo>
                <a:lnTo>
                  <a:pt x="519113" y="478631"/>
                </a:lnTo>
                <a:lnTo>
                  <a:pt x="421482" y="416718"/>
                </a:lnTo>
                <a:lnTo>
                  <a:pt x="295275" y="321468"/>
                </a:lnTo>
                <a:lnTo>
                  <a:pt x="180975" y="228600"/>
                </a:lnTo>
                <a:lnTo>
                  <a:pt x="78582" y="133350"/>
                </a:lnTo>
                <a:lnTo>
                  <a:pt x="16669" y="64293"/>
                </a:lnTo>
                <a:lnTo>
                  <a:pt x="2382" y="38100"/>
                </a:lnTo>
                <a:lnTo>
                  <a:pt x="0" y="26193"/>
                </a:lnTo>
                <a:lnTo>
                  <a:pt x="2382" y="7143"/>
                </a:lnTo>
                <a:lnTo>
                  <a:pt x="9525" y="0"/>
                </a:lnTo>
                <a:lnTo>
                  <a:pt x="28575" y="0"/>
                </a:lnTo>
                <a:lnTo>
                  <a:pt x="64294" y="14287"/>
                </a:lnTo>
                <a:lnTo>
                  <a:pt x="166688" y="97631"/>
                </a:lnTo>
                <a:lnTo>
                  <a:pt x="261938" y="161925"/>
                </a:lnTo>
                <a:lnTo>
                  <a:pt x="333375" y="207168"/>
                </a:lnTo>
                <a:lnTo>
                  <a:pt x="409575" y="250031"/>
                </a:lnTo>
                <a:lnTo>
                  <a:pt x="492919" y="292893"/>
                </a:lnTo>
                <a:lnTo>
                  <a:pt x="607219" y="347662"/>
                </a:lnTo>
                <a:lnTo>
                  <a:pt x="719138" y="390525"/>
                </a:lnTo>
                <a:lnTo>
                  <a:pt x="869157" y="438150"/>
                </a:lnTo>
                <a:lnTo>
                  <a:pt x="983457" y="469106"/>
                </a:lnTo>
                <a:lnTo>
                  <a:pt x="1133475" y="502443"/>
                </a:lnTo>
                <a:lnTo>
                  <a:pt x="1219200" y="514350"/>
                </a:lnTo>
                <a:lnTo>
                  <a:pt x="1331119" y="523875"/>
                </a:lnTo>
                <a:lnTo>
                  <a:pt x="1514475" y="531018"/>
                </a:lnTo>
                <a:lnTo>
                  <a:pt x="1638300" y="542925"/>
                </a:lnTo>
                <a:lnTo>
                  <a:pt x="1843088" y="550068"/>
                </a:lnTo>
                <a:lnTo>
                  <a:pt x="1897857" y="531018"/>
                </a:lnTo>
                <a:lnTo>
                  <a:pt x="1957388" y="502443"/>
                </a:lnTo>
                <a:lnTo>
                  <a:pt x="2026444" y="454818"/>
                </a:lnTo>
                <a:lnTo>
                  <a:pt x="2085975" y="407193"/>
                </a:lnTo>
                <a:lnTo>
                  <a:pt x="2174082" y="297656"/>
                </a:lnTo>
                <a:lnTo>
                  <a:pt x="2181225" y="395287"/>
                </a:lnTo>
                <a:lnTo>
                  <a:pt x="2100263" y="581025"/>
                </a:lnTo>
                <a:lnTo>
                  <a:pt x="2055019" y="659606"/>
                </a:lnTo>
                <a:lnTo>
                  <a:pt x="2014538" y="728662"/>
                </a:lnTo>
                <a:lnTo>
                  <a:pt x="1976438" y="781050"/>
                </a:lnTo>
                <a:lnTo>
                  <a:pt x="1938338" y="821531"/>
                </a:lnTo>
                <a:lnTo>
                  <a:pt x="1912144" y="838200"/>
                </a:lnTo>
                <a:lnTo>
                  <a:pt x="1888332" y="842962"/>
                </a:lnTo>
                <a:lnTo>
                  <a:pt x="1862138" y="840581"/>
                </a:lnTo>
                <a:lnTo>
                  <a:pt x="1835944" y="828675"/>
                </a:lnTo>
                <a:lnTo>
                  <a:pt x="1812132" y="819150"/>
                </a:lnTo>
                <a:lnTo>
                  <a:pt x="1659732" y="804862"/>
                </a:lnTo>
                <a:lnTo>
                  <a:pt x="1557338" y="795337"/>
                </a:lnTo>
                <a:lnTo>
                  <a:pt x="1395413" y="769143"/>
                </a:lnTo>
                <a:lnTo>
                  <a:pt x="1300163" y="747712"/>
                </a:lnTo>
                <a:lnTo>
                  <a:pt x="1171575" y="714375"/>
                </a:lnTo>
                <a:lnTo>
                  <a:pt x="902494" y="635793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D51F88-924A-4B0C-956D-1913FE4EC0A8}"/>
              </a:ext>
            </a:extLst>
          </p:cNvPr>
          <p:cNvSpPr/>
          <p:nvPr/>
        </p:nvSpPr>
        <p:spPr>
          <a:xfrm rot="16200000">
            <a:off x="4617244" y="2674144"/>
            <a:ext cx="1995488" cy="425450"/>
          </a:xfrm>
          <a:custGeom>
            <a:avLst/>
            <a:gdLst>
              <a:gd name="connsiteX0" fmla="*/ 954881 w 1995487"/>
              <a:gd name="connsiteY0" fmla="*/ 419100 h 426244"/>
              <a:gd name="connsiteX1" fmla="*/ 676275 w 1995487"/>
              <a:gd name="connsiteY1" fmla="*/ 421482 h 426244"/>
              <a:gd name="connsiteX2" fmla="*/ 511969 w 1995487"/>
              <a:gd name="connsiteY2" fmla="*/ 421482 h 426244"/>
              <a:gd name="connsiteX3" fmla="*/ 392906 w 1995487"/>
              <a:gd name="connsiteY3" fmla="*/ 411957 h 426244"/>
              <a:gd name="connsiteX4" fmla="*/ 285750 w 1995487"/>
              <a:gd name="connsiteY4" fmla="*/ 400050 h 426244"/>
              <a:gd name="connsiteX5" fmla="*/ 183356 w 1995487"/>
              <a:gd name="connsiteY5" fmla="*/ 388144 h 426244"/>
              <a:gd name="connsiteX6" fmla="*/ 83344 w 1995487"/>
              <a:gd name="connsiteY6" fmla="*/ 371475 h 426244"/>
              <a:gd name="connsiteX7" fmla="*/ 52387 w 1995487"/>
              <a:gd name="connsiteY7" fmla="*/ 357188 h 426244"/>
              <a:gd name="connsiteX8" fmla="*/ 19050 w 1995487"/>
              <a:gd name="connsiteY8" fmla="*/ 335757 h 426244"/>
              <a:gd name="connsiteX9" fmla="*/ 4762 w 1995487"/>
              <a:gd name="connsiteY9" fmla="*/ 311944 h 426244"/>
              <a:gd name="connsiteX10" fmla="*/ 0 w 1995487"/>
              <a:gd name="connsiteY10" fmla="*/ 288132 h 426244"/>
              <a:gd name="connsiteX11" fmla="*/ 9525 w 1995487"/>
              <a:gd name="connsiteY11" fmla="*/ 266700 h 426244"/>
              <a:gd name="connsiteX12" fmla="*/ 42862 w 1995487"/>
              <a:gd name="connsiteY12" fmla="*/ 233363 h 426244"/>
              <a:gd name="connsiteX13" fmla="*/ 83344 w 1995487"/>
              <a:gd name="connsiteY13" fmla="*/ 216694 h 426244"/>
              <a:gd name="connsiteX14" fmla="*/ 164306 w 1995487"/>
              <a:gd name="connsiteY14" fmla="*/ 200025 h 426244"/>
              <a:gd name="connsiteX15" fmla="*/ 295275 w 1995487"/>
              <a:gd name="connsiteY15" fmla="*/ 180975 h 426244"/>
              <a:gd name="connsiteX16" fmla="*/ 457200 w 1995487"/>
              <a:gd name="connsiteY16" fmla="*/ 171450 h 426244"/>
              <a:gd name="connsiteX17" fmla="*/ 835819 w 1995487"/>
              <a:gd name="connsiteY17" fmla="*/ 173832 h 426244"/>
              <a:gd name="connsiteX18" fmla="*/ 1157287 w 1995487"/>
              <a:gd name="connsiteY18" fmla="*/ 173832 h 426244"/>
              <a:gd name="connsiteX19" fmla="*/ 1312069 w 1995487"/>
              <a:gd name="connsiteY19" fmla="*/ 176213 h 426244"/>
              <a:gd name="connsiteX20" fmla="*/ 1564481 w 1995487"/>
              <a:gd name="connsiteY20" fmla="*/ 173832 h 426244"/>
              <a:gd name="connsiteX21" fmla="*/ 1726406 w 1995487"/>
              <a:gd name="connsiteY21" fmla="*/ 173832 h 426244"/>
              <a:gd name="connsiteX22" fmla="*/ 1762125 w 1995487"/>
              <a:gd name="connsiteY22" fmla="*/ 169069 h 426244"/>
              <a:gd name="connsiteX23" fmla="*/ 1812131 w 1995487"/>
              <a:gd name="connsiteY23" fmla="*/ 154782 h 426244"/>
              <a:gd name="connsiteX24" fmla="*/ 1847850 w 1995487"/>
              <a:gd name="connsiteY24" fmla="*/ 135732 h 426244"/>
              <a:gd name="connsiteX25" fmla="*/ 1876425 w 1995487"/>
              <a:gd name="connsiteY25" fmla="*/ 111919 h 426244"/>
              <a:gd name="connsiteX26" fmla="*/ 1905000 w 1995487"/>
              <a:gd name="connsiteY26" fmla="*/ 88107 h 426244"/>
              <a:gd name="connsiteX27" fmla="*/ 1966912 w 1995487"/>
              <a:gd name="connsiteY27" fmla="*/ 0 h 426244"/>
              <a:gd name="connsiteX28" fmla="*/ 1995487 w 1995487"/>
              <a:gd name="connsiteY28" fmla="*/ 154782 h 426244"/>
              <a:gd name="connsiteX29" fmla="*/ 1921669 w 1995487"/>
              <a:gd name="connsiteY29" fmla="*/ 230982 h 426244"/>
              <a:gd name="connsiteX30" fmla="*/ 1850231 w 1995487"/>
              <a:gd name="connsiteY30" fmla="*/ 309563 h 426244"/>
              <a:gd name="connsiteX31" fmla="*/ 1793081 w 1995487"/>
              <a:gd name="connsiteY31" fmla="*/ 373857 h 426244"/>
              <a:gd name="connsiteX32" fmla="*/ 1754981 w 1995487"/>
              <a:gd name="connsiteY32" fmla="*/ 404813 h 426244"/>
              <a:gd name="connsiteX33" fmla="*/ 1726406 w 1995487"/>
              <a:gd name="connsiteY33" fmla="*/ 421482 h 426244"/>
              <a:gd name="connsiteX34" fmla="*/ 1693069 w 1995487"/>
              <a:gd name="connsiteY34" fmla="*/ 426244 h 426244"/>
              <a:gd name="connsiteX35" fmla="*/ 1669256 w 1995487"/>
              <a:gd name="connsiteY35" fmla="*/ 423863 h 426244"/>
              <a:gd name="connsiteX36" fmla="*/ 1635919 w 1995487"/>
              <a:gd name="connsiteY36" fmla="*/ 414338 h 426244"/>
              <a:gd name="connsiteX37" fmla="*/ 1597819 w 1995487"/>
              <a:gd name="connsiteY37" fmla="*/ 402432 h 426244"/>
              <a:gd name="connsiteX38" fmla="*/ 1481137 w 1995487"/>
              <a:gd name="connsiteY38" fmla="*/ 395288 h 426244"/>
              <a:gd name="connsiteX39" fmla="*/ 1350169 w 1995487"/>
              <a:gd name="connsiteY39" fmla="*/ 400050 h 426244"/>
              <a:gd name="connsiteX40" fmla="*/ 1166812 w 1995487"/>
              <a:gd name="connsiteY40" fmla="*/ 421482 h 426244"/>
              <a:gd name="connsiteX41" fmla="*/ 954881 w 1995487"/>
              <a:gd name="connsiteY41" fmla="*/ 419100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995487" h="426244">
                <a:moveTo>
                  <a:pt x="954881" y="419100"/>
                </a:moveTo>
                <a:lnTo>
                  <a:pt x="676275" y="421482"/>
                </a:lnTo>
                <a:lnTo>
                  <a:pt x="511969" y="421482"/>
                </a:lnTo>
                <a:lnTo>
                  <a:pt x="392906" y="411957"/>
                </a:lnTo>
                <a:lnTo>
                  <a:pt x="285750" y="400050"/>
                </a:lnTo>
                <a:lnTo>
                  <a:pt x="183356" y="388144"/>
                </a:lnTo>
                <a:lnTo>
                  <a:pt x="83344" y="371475"/>
                </a:lnTo>
                <a:lnTo>
                  <a:pt x="52387" y="357188"/>
                </a:lnTo>
                <a:lnTo>
                  <a:pt x="19050" y="335757"/>
                </a:lnTo>
                <a:lnTo>
                  <a:pt x="4762" y="311944"/>
                </a:lnTo>
                <a:lnTo>
                  <a:pt x="0" y="288132"/>
                </a:lnTo>
                <a:lnTo>
                  <a:pt x="9525" y="266700"/>
                </a:lnTo>
                <a:lnTo>
                  <a:pt x="42862" y="233363"/>
                </a:lnTo>
                <a:lnTo>
                  <a:pt x="83344" y="216694"/>
                </a:lnTo>
                <a:lnTo>
                  <a:pt x="164306" y="200025"/>
                </a:lnTo>
                <a:lnTo>
                  <a:pt x="295275" y="180975"/>
                </a:lnTo>
                <a:lnTo>
                  <a:pt x="457200" y="171450"/>
                </a:lnTo>
                <a:lnTo>
                  <a:pt x="835819" y="173832"/>
                </a:lnTo>
                <a:lnTo>
                  <a:pt x="1157287" y="173832"/>
                </a:lnTo>
                <a:lnTo>
                  <a:pt x="1312069" y="176213"/>
                </a:lnTo>
                <a:lnTo>
                  <a:pt x="1564481" y="173832"/>
                </a:lnTo>
                <a:lnTo>
                  <a:pt x="1726406" y="173832"/>
                </a:lnTo>
                <a:lnTo>
                  <a:pt x="1762125" y="169069"/>
                </a:lnTo>
                <a:lnTo>
                  <a:pt x="1812131" y="154782"/>
                </a:lnTo>
                <a:lnTo>
                  <a:pt x="1847850" y="135732"/>
                </a:lnTo>
                <a:lnTo>
                  <a:pt x="1876425" y="111919"/>
                </a:lnTo>
                <a:lnTo>
                  <a:pt x="1905000" y="88107"/>
                </a:lnTo>
                <a:lnTo>
                  <a:pt x="1966912" y="0"/>
                </a:lnTo>
                <a:lnTo>
                  <a:pt x="1995487" y="154782"/>
                </a:lnTo>
                <a:lnTo>
                  <a:pt x="1921669" y="230982"/>
                </a:lnTo>
                <a:lnTo>
                  <a:pt x="1850231" y="309563"/>
                </a:lnTo>
                <a:lnTo>
                  <a:pt x="1793081" y="373857"/>
                </a:lnTo>
                <a:lnTo>
                  <a:pt x="1754981" y="404813"/>
                </a:lnTo>
                <a:lnTo>
                  <a:pt x="1726406" y="421482"/>
                </a:lnTo>
                <a:lnTo>
                  <a:pt x="1693069" y="426244"/>
                </a:lnTo>
                <a:lnTo>
                  <a:pt x="1669256" y="423863"/>
                </a:lnTo>
                <a:lnTo>
                  <a:pt x="1635919" y="414338"/>
                </a:lnTo>
                <a:lnTo>
                  <a:pt x="1597819" y="402432"/>
                </a:lnTo>
                <a:lnTo>
                  <a:pt x="1481137" y="395288"/>
                </a:lnTo>
                <a:lnTo>
                  <a:pt x="1350169" y="400050"/>
                </a:lnTo>
                <a:lnTo>
                  <a:pt x="1166812" y="421482"/>
                </a:lnTo>
                <a:lnTo>
                  <a:pt x="954881" y="419100"/>
                </a:lnTo>
                <a:close/>
              </a:path>
            </a:pathLst>
          </a:custGeom>
          <a:solidFill>
            <a:srgbClr val="FF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1C348E4-686A-4EB8-A02A-986B13FDAB29}"/>
              </a:ext>
            </a:extLst>
          </p:cNvPr>
          <p:cNvSpPr/>
          <p:nvPr/>
        </p:nvSpPr>
        <p:spPr>
          <a:xfrm rot="16200000">
            <a:off x="6424614" y="2692401"/>
            <a:ext cx="2732087" cy="519113"/>
          </a:xfrm>
          <a:custGeom>
            <a:avLst/>
            <a:gdLst>
              <a:gd name="connsiteX0" fmla="*/ 1447800 w 2731294"/>
              <a:gd name="connsiteY0" fmla="*/ 457200 h 519112"/>
              <a:gd name="connsiteX1" fmla="*/ 883444 w 2731294"/>
              <a:gd name="connsiteY1" fmla="*/ 469106 h 519112"/>
              <a:gd name="connsiteX2" fmla="*/ 519113 w 2731294"/>
              <a:gd name="connsiteY2" fmla="*/ 478631 h 519112"/>
              <a:gd name="connsiteX3" fmla="*/ 450057 w 2731294"/>
              <a:gd name="connsiteY3" fmla="*/ 478631 h 519112"/>
              <a:gd name="connsiteX4" fmla="*/ 414338 w 2731294"/>
              <a:gd name="connsiteY4" fmla="*/ 476250 h 519112"/>
              <a:gd name="connsiteX5" fmla="*/ 361950 w 2731294"/>
              <a:gd name="connsiteY5" fmla="*/ 466725 h 519112"/>
              <a:gd name="connsiteX6" fmla="*/ 297657 w 2731294"/>
              <a:gd name="connsiteY6" fmla="*/ 450056 h 519112"/>
              <a:gd name="connsiteX7" fmla="*/ 216694 w 2731294"/>
              <a:gd name="connsiteY7" fmla="*/ 416719 h 519112"/>
              <a:gd name="connsiteX8" fmla="*/ 159544 w 2731294"/>
              <a:gd name="connsiteY8" fmla="*/ 383381 h 519112"/>
              <a:gd name="connsiteX9" fmla="*/ 78582 w 2731294"/>
              <a:gd name="connsiteY9" fmla="*/ 326231 h 519112"/>
              <a:gd name="connsiteX10" fmla="*/ 30957 w 2731294"/>
              <a:gd name="connsiteY10" fmla="*/ 283369 h 519112"/>
              <a:gd name="connsiteX11" fmla="*/ 14288 w 2731294"/>
              <a:gd name="connsiteY11" fmla="*/ 264319 h 519112"/>
              <a:gd name="connsiteX12" fmla="*/ 4763 w 2731294"/>
              <a:gd name="connsiteY12" fmla="*/ 247650 h 519112"/>
              <a:gd name="connsiteX13" fmla="*/ 0 w 2731294"/>
              <a:gd name="connsiteY13" fmla="*/ 228600 h 519112"/>
              <a:gd name="connsiteX14" fmla="*/ 4763 w 2731294"/>
              <a:gd name="connsiteY14" fmla="*/ 209550 h 519112"/>
              <a:gd name="connsiteX15" fmla="*/ 19050 w 2731294"/>
              <a:gd name="connsiteY15" fmla="*/ 195262 h 519112"/>
              <a:gd name="connsiteX16" fmla="*/ 61913 w 2731294"/>
              <a:gd name="connsiteY16" fmla="*/ 173831 h 519112"/>
              <a:gd name="connsiteX17" fmla="*/ 138113 w 2731294"/>
              <a:gd name="connsiteY17" fmla="*/ 157162 h 519112"/>
              <a:gd name="connsiteX18" fmla="*/ 631032 w 2731294"/>
              <a:gd name="connsiteY18" fmla="*/ 221456 h 519112"/>
              <a:gd name="connsiteX19" fmla="*/ 664369 w 2731294"/>
              <a:gd name="connsiteY19" fmla="*/ 226219 h 519112"/>
              <a:gd name="connsiteX20" fmla="*/ 776288 w 2731294"/>
              <a:gd name="connsiteY20" fmla="*/ 230981 h 519112"/>
              <a:gd name="connsiteX21" fmla="*/ 1188244 w 2731294"/>
              <a:gd name="connsiteY21" fmla="*/ 223837 h 519112"/>
              <a:gd name="connsiteX22" fmla="*/ 1695450 w 2731294"/>
              <a:gd name="connsiteY22" fmla="*/ 214312 h 519112"/>
              <a:gd name="connsiteX23" fmla="*/ 2119313 w 2731294"/>
              <a:gd name="connsiteY23" fmla="*/ 209550 h 519112"/>
              <a:gd name="connsiteX24" fmla="*/ 2240757 w 2731294"/>
              <a:gd name="connsiteY24" fmla="*/ 214312 h 519112"/>
              <a:gd name="connsiteX25" fmla="*/ 2295525 w 2731294"/>
              <a:gd name="connsiteY25" fmla="*/ 209550 h 519112"/>
              <a:gd name="connsiteX26" fmla="*/ 2369344 w 2731294"/>
              <a:gd name="connsiteY26" fmla="*/ 204787 h 519112"/>
              <a:gd name="connsiteX27" fmla="*/ 2455069 w 2731294"/>
              <a:gd name="connsiteY27" fmla="*/ 188119 h 519112"/>
              <a:gd name="connsiteX28" fmla="*/ 2514600 w 2731294"/>
              <a:gd name="connsiteY28" fmla="*/ 169069 h 519112"/>
              <a:gd name="connsiteX29" fmla="*/ 2574132 w 2731294"/>
              <a:gd name="connsiteY29" fmla="*/ 138112 h 519112"/>
              <a:gd name="connsiteX30" fmla="*/ 2614613 w 2731294"/>
              <a:gd name="connsiteY30" fmla="*/ 97631 h 519112"/>
              <a:gd name="connsiteX31" fmla="*/ 2640807 w 2731294"/>
              <a:gd name="connsiteY31" fmla="*/ 61912 h 519112"/>
              <a:gd name="connsiteX32" fmla="*/ 2669382 w 2731294"/>
              <a:gd name="connsiteY32" fmla="*/ 26194 h 519112"/>
              <a:gd name="connsiteX33" fmla="*/ 2686050 w 2731294"/>
              <a:gd name="connsiteY33" fmla="*/ 9525 h 519112"/>
              <a:gd name="connsiteX34" fmla="*/ 2700338 w 2731294"/>
              <a:gd name="connsiteY34" fmla="*/ 0 h 519112"/>
              <a:gd name="connsiteX35" fmla="*/ 2709863 w 2731294"/>
              <a:gd name="connsiteY35" fmla="*/ 0 h 519112"/>
              <a:gd name="connsiteX36" fmla="*/ 2724150 w 2731294"/>
              <a:gd name="connsiteY36" fmla="*/ 2381 h 519112"/>
              <a:gd name="connsiteX37" fmla="*/ 2731294 w 2731294"/>
              <a:gd name="connsiteY37" fmla="*/ 19050 h 519112"/>
              <a:gd name="connsiteX38" fmla="*/ 2731294 w 2731294"/>
              <a:gd name="connsiteY38" fmla="*/ 54769 h 519112"/>
              <a:gd name="connsiteX39" fmla="*/ 2724150 w 2731294"/>
              <a:gd name="connsiteY39" fmla="*/ 104775 h 519112"/>
              <a:gd name="connsiteX40" fmla="*/ 2714625 w 2731294"/>
              <a:gd name="connsiteY40" fmla="*/ 152400 h 519112"/>
              <a:gd name="connsiteX41" fmla="*/ 2695575 w 2731294"/>
              <a:gd name="connsiteY41" fmla="*/ 216694 h 519112"/>
              <a:gd name="connsiteX42" fmla="*/ 2659857 w 2731294"/>
              <a:gd name="connsiteY42" fmla="*/ 290512 h 519112"/>
              <a:gd name="connsiteX43" fmla="*/ 2600325 w 2731294"/>
              <a:gd name="connsiteY43" fmla="*/ 402431 h 519112"/>
              <a:gd name="connsiteX44" fmla="*/ 2566988 w 2731294"/>
              <a:gd name="connsiteY44" fmla="*/ 447675 h 519112"/>
              <a:gd name="connsiteX45" fmla="*/ 2519363 w 2731294"/>
              <a:gd name="connsiteY45" fmla="*/ 495300 h 519112"/>
              <a:gd name="connsiteX46" fmla="*/ 2488407 w 2731294"/>
              <a:gd name="connsiteY46" fmla="*/ 511969 h 519112"/>
              <a:gd name="connsiteX47" fmla="*/ 2464594 w 2731294"/>
              <a:gd name="connsiteY47" fmla="*/ 519112 h 519112"/>
              <a:gd name="connsiteX48" fmla="*/ 2445544 w 2731294"/>
              <a:gd name="connsiteY48" fmla="*/ 516731 h 519112"/>
              <a:gd name="connsiteX49" fmla="*/ 2412207 w 2731294"/>
              <a:gd name="connsiteY49" fmla="*/ 504825 h 519112"/>
              <a:gd name="connsiteX50" fmla="*/ 2381250 w 2731294"/>
              <a:gd name="connsiteY50" fmla="*/ 481012 h 519112"/>
              <a:gd name="connsiteX51" fmla="*/ 2340769 w 2731294"/>
              <a:gd name="connsiteY51" fmla="*/ 469106 h 519112"/>
              <a:gd name="connsiteX52" fmla="*/ 2274094 w 2731294"/>
              <a:gd name="connsiteY52" fmla="*/ 459581 h 519112"/>
              <a:gd name="connsiteX53" fmla="*/ 2033588 w 2731294"/>
              <a:gd name="connsiteY53" fmla="*/ 452437 h 519112"/>
              <a:gd name="connsiteX54" fmla="*/ 1447800 w 2731294"/>
              <a:gd name="connsiteY54" fmla="*/ 457200 h 519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731294" h="519112">
                <a:moveTo>
                  <a:pt x="1447800" y="457200"/>
                </a:moveTo>
                <a:lnTo>
                  <a:pt x="883444" y="469106"/>
                </a:lnTo>
                <a:lnTo>
                  <a:pt x="519113" y="478631"/>
                </a:lnTo>
                <a:lnTo>
                  <a:pt x="450057" y="478631"/>
                </a:lnTo>
                <a:lnTo>
                  <a:pt x="414338" y="476250"/>
                </a:lnTo>
                <a:lnTo>
                  <a:pt x="361950" y="466725"/>
                </a:lnTo>
                <a:lnTo>
                  <a:pt x="297657" y="450056"/>
                </a:lnTo>
                <a:lnTo>
                  <a:pt x="216694" y="416719"/>
                </a:lnTo>
                <a:lnTo>
                  <a:pt x="159544" y="383381"/>
                </a:lnTo>
                <a:lnTo>
                  <a:pt x="78582" y="326231"/>
                </a:lnTo>
                <a:lnTo>
                  <a:pt x="30957" y="283369"/>
                </a:lnTo>
                <a:lnTo>
                  <a:pt x="14288" y="264319"/>
                </a:lnTo>
                <a:lnTo>
                  <a:pt x="4763" y="247650"/>
                </a:lnTo>
                <a:lnTo>
                  <a:pt x="0" y="228600"/>
                </a:lnTo>
                <a:lnTo>
                  <a:pt x="4763" y="209550"/>
                </a:lnTo>
                <a:lnTo>
                  <a:pt x="19050" y="195262"/>
                </a:lnTo>
                <a:lnTo>
                  <a:pt x="61913" y="173831"/>
                </a:lnTo>
                <a:lnTo>
                  <a:pt x="138113" y="157162"/>
                </a:lnTo>
                <a:lnTo>
                  <a:pt x="631032" y="221456"/>
                </a:lnTo>
                <a:lnTo>
                  <a:pt x="664369" y="226219"/>
                </a:lnTo>
                <a:lnTo>
                  <a:pt x="776288" y="230981"/>
                </a:lnTo>
                <a:lnTo>
                  <a:pt x="1188244" y="223837"/>
                </a:lnTo>
                <a:lnTo>
                  <a:pt x="1695450" y="214312"/>
                </a:lnTo>
                <a:lnTo>
                  <a:pt x="2119313" y="209550"/>
                </a:lnTo>
                <a:lnTo>
                  <a:pt x="2240757" y="214312"/>
                </a:lnTo>
                <a:lnTo>
                  <a:pt x="2295525" y="209550"/>
                </a:lnTo>
                <a:lnTo>
                  <a:pt x="2369344" y="204787"/>
                </a:lnTo>
                <a:lnTo>
                  <a:pt x="2455069" y="188119"/>
                </a:lnTo>
                <a:lnTo>
                  <a:pt x="2514600" y="169069"/>
                </a:lnTo>
                <a:lnTo>
                  <a:pt x="2574132" y="138112"/>
                </a:lnTo>
                <a:lnTo>
                  <a:pt x="2614613" y="97631"/>
                </a:lnTo>
                <a:lnTo>
                  <a:pt x="2640807" y="61912"/>
                </a:lnTo>
                <a:lnTo>
                  <a:pt x="2669382" y="26194"/>
                </a:lnTo>
                <a:lnTo>
                  <a:pt x="2686050" y="9525"/>
                </a:lnTo>
                <a:lnTo>
                  <a:pt x="2700338" y="0"/>
                </a:lnTo>
                <a:lnTo>
                  <a:pt x="2709863" y="0"/>
                </a:lnTo>
                <a:lnTo>
                  <a:pt x="2724150" y="2381"/>
                </a:lnTo>
                <a:lnTo>
                  <a:pt x="2731294" y="19050"/>
                </a:lnTo>
                <a:lnTo>
                  <a:pt x="2731294" y="54769"/>
                </a:lnTo>
                <a:lnTo>
                  <a:pt x="2724150" y="104775"/>
                </a:lnTo>
                <a:lnTo>
                  <a:pt x="2714625" y="152400"/>
                </a:lnTo>
                <a:lnTo>
                  <a:pt x="2695575" y="216694"/>
                </a:lnTo>
                <a:lnTo>
                  <a:pt x="2659857" y="290512"/>
                </a:lnTo>
                <a:lnTo>
                  <a:pt x="2600325" y="402431"/>
                </a:lnTo>
                <a:lnTo>
                  <a:pt x="2566988" y="447675"/>
                </a:lnTo>
                <a:lnTo>
                  <a:pt x="2519363" y="495300"/>
                </a:lnTo>
                <a:lnTo>
                  <a:pt x="2488407" y="511969"/>
                </a:lnTo>
                <a:lnTo>
                  <a:pt x="2464594" y="519112"/>
                </a:lnTo>
                <a:lnTo>
                  <a:pt x="2445544" y="516731"/>
                </a:lnTo>
                <a:lnTo>
                  <a:pt x="2412207" y="504825"/>
                </a:lnTo>
                <a:lnTo>
                  <a:pt x="2381250" y="481012"/>
                </a:lnTo>
                <a:lnTo>
                  <a:pt x="2340769" y="469106"/>
                </a:lnTo>
                <a:lnTo>
                  <a:pt x="2274094" y="459581"/>
                </a:lnTo>
                <a:lnTo>
                  <a:pt x="2033588" y="452437"/>
                </a:lnTo>
                <a:lnTo>
                  <a:pt x="1447800" y="457200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16AF0780-9303-48ED-924B-33793D021617}"/>
              </a:ext>
            </a:extLst>
          </p:cNvPr>
          <p:cNvSpPr/>
          <p:nvPr/>
        </p:nvSpPr>
        <p:spPr>
          <a:xfrm>
            <a:off x="7294564" y="3668713"/>
            <a:ext cx="511175" cy="550862"/>
          </a:xfrm>
          <a:custGeom>
            <a:avLst/>
            <a:gdLst>
              <a:gd name="connsiteX0" fmla="*/ 173831 w 511969"/>
              <a:gd name="connsiteY0" fmla="*/ 154782 h 550069"/>
              <a:gd name="connsiteX1" fmla="*/ 259556 w 511969"/>
              <a:gd name="connsiteY1" fmla="*/ 166688 h 550069"/>
              <a:gd name="connsiteX2" fmla="*/ 280987 w 511969"/>
              <a:gd name="connsiteY2" fmla="*/ 166688 h 550069"/>
              <a:gd name="connsiteX3" fmla="*/ 307181 w 511969"/>
              <a:gd name="connsiteY3" fmla="*/ 164307 h 550069"/>
              <a:gd name="connsiteX4" fmla="*/ 345281 w 511969"/>
              <a:gd name="connsiteY4" fmla="*/ 157163 h 550069"/>
              <a:gd name="connsiteX5" fmla="*/ 373856 w 511969"/>
              <a:gd name="connsiteY5" fmla="*/ 145257 h 550069"/>
              <a:gd name="connsiteX6" fmla="*/ 407194 w 511969"/>
              <a:gd name="connsiteY6" fmla="*/ 121444 h 550069"/>
              <a:gd name="connsiteX7" fmla="*/ 431006 w 511969"/>
              <a:gd name="connsiteY7" fmla="*/ 97632 h 550069"/>
              <a:gd name="connsiteX8" fmla="*/ 511969 w 511969"/>
              <a:gd name="connsiteY8" fmla="*/ 0 h 550069"/>
              <a:gd name="connsiteX9" fmla="*/ 428625 w 511969"/>
              <a:gd name="connsiteY9" fmla="*/ 550069 h 550069"/>
              <a:gd name="connsiteX10" fmla="*/ 390525 w 511969"/>
              <a:gd name="connsiteY10" fmla="*/ 502444 h 550069"/>
              <a:gd name="connsiteX11" fmla="*/ 352425 w 511969"/>
              <a:gd name="connsiteY11" fmla="*/ 450057 h 550069"/>
              <a:gd name="connsiteX12" fmla="*/ 304800 w 511969"/>
              <a:gd name="connsiteY12" fmla="*/ 397669 h 550069"/>
              <a:gd name="connsiteX13" fmla="*/ 269081 w 511969"/>
              <a:gd name="connsiteY13" fmla="*/ 359569 h 550069"/>
              <a:gd name="connsiteX14" fmla="*/ 228600 w 511969"/>
              <a:gd name="connsiteY14" fmla="*/ 321469 h 550069"/>
              <a:gd name="connsiteX15" fmla="*/ 171450 w 511969"/>
              <a:gd name="connsiteY15" fmla="*/ 276225 h 550069"/>
              <a:gd name="connsiteX16" fmla="*/ 109537 w 511969"/>
              <a:gd name="connsiteY16" fmla="*/ 233363 h 550069"/>
              <a:gd name="connsiteX17" fmla="*/ 50006 w 511969"/>
              <a:gd name="connsiteY17" fmla="*/ 192882 h 550069"/>
              <a:gd name="connsiteX18" fmla="*/ 19050 w 511969"/>
              <a:gd name="connsiteY18" fmla="*/ 173832 h 550069"/>
              <a:gd name="connsiteX19" fmla="*/ 7144 w 511969"/>
              <a:gd name="connsiteY19" fmla="*/ 161925 h 550069"/>
              <a:gd name="connsiteX20" fmla="*/ 0 w 511969"/>
              <a:gd name="connsiteY20" fmla="*/ 147638 h 550069"/>
              <a:gd name="connsiteX21" fmla="*/ 0 w 511969"/>
              <a:gd name="connsiteY21" fmla="*/ 133350 h 550069"/>
              <a:gd name="connsiteX22" fmla="*/ 7144 w 511969"/>
              <a:gd name="connsiteY22" fmla="*/ 123825 h 550069"/>
              <a:gd name="connsiteX23" fmla="*/ 30956 w 511969"/>
              <a:gd name="connsiteY23" fmla="*/ 119063 h 550069"/>
              <a:gd name="connsiteX24" fmla="*/ 173831 w 511969"/>
              <a:gd name="connsiteY24" fmla="*/ 154782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11969" h="550069">
                <a:moveTo>
                  <a:pt x="173831" y="154782"/>
                </a:moveTo>
                <a:lnTo>
                  <a:pt x="259556" y="166688"/>
                </a:lnTo>
                <a:lnTo>
                  <a:pt x="280987" y="166688"/>
                </a:lnTo>
                <a:lnTo>
                  <a:pt x="307181" y="164307"/>
                </a:lnTo>
                <a:lnTo>
                  <a:pt x="345281" y="157163"/>
                </a:lnTo>
                <a:lnTo>
                  <a:pt x="373856" y="145257"/>
                </a:lnTo>
                <a:lnTo>
                  <a:pt x="407194" y="121444"/>
                </a:lnTo>
                <a:lnTo>
                  <a:pt x="431006" y="97632"/>
                </a:lnTo>
                <a:lnTo>
                  <a:pt x="511969" y="0"/>
                </a:lnTo>
                <a:lnTo>
                  <a:pt x="428625" y="550069"/>
                </a:lnTo>
                <a:lnTo>
                  <a:pt x="390525" y="502444"/>
                </a:lnTo>
                <a:lnTo>
                  <a:pt x="352425" y="450057"/>
                </a:lnTo>
                <a:lnTo>
                  <a:pt x="304800" y="397669"/>
                </a:lnTo>
                <a:lnTo>
                  <a:pt x="269081" y="359569"/>
                </a:lnTo>
                <a:lnTo>
                  <a:pt x="228600" y="321469"/>
                </a:lnTo>
                <a:lnTo>
                  <a:pt x="171450" y="276225"/>
                </a:lnTo>
                <a:lnTo>
                  <a:pt x="109537" y="233363"/>
                </a:lnTo>
                <a:lnTo>
                  <a:pt x="50006" y="192882"/>
                </a:lnTo>
                <a:lnTo>
                  <a:pt x="19050" y="173832"/>
                </a:lnTo>
                <a:lnTo>
                  <a:pt x="7144" y="161925"/>
                </a:lnTo>
                <a:lnTo>
                  <a:pt x="0" y="147638"/>
                </a:lnTo>
                <a:lnTo>
                  <a:pt x="0" y="133350"/>
                </a:lnTo>
                <a:lnTo>
                  <a:pt x="7144" y="123825"/>
                </a:lnTo>
                <a:lnTo>
                  <a:pt x="30956" y="119063"/>
                </a:lnTo>
                <a:lnTo>
                  <a:pt x="173831" y="154782"/>
                </a:lnTo>
                <a:close/>
              </a:path>
            </a:pathLst>
          </a:custGeom>
          <a:solidFill>
            <a:srgbClr val="41C8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25693ED-17CC-4D7B-BD2E-C5F3E9AB5619}"/>
              </a:ext>
            </a:extLst>
          </p:cNvPr>
          <p:cNvSpPr/>
          <p:nvPr/>
        </p:nvSpPr>
        <p:spPr>
          <a:xfrm>
            <a:off x="5929314" y="3957638"/>
            <a:ext cx="466725" cy="1524000"/>
          </a:xfrm>
          <a:custGeom>
            <a:avLst/>
            <a:gdLst>
              <a:gd name="connsiteX0" fmla="*/ 178593 w 466725"/>
              <a:gd name="connsiteY0" fmla="*/ 1050131 h 1524000"/>
              <a:gd name="connsiteX1" fmla="*/ 180975 w 466725"/>
              <a:gd name="connsiteY1" fmla="*/ 421481 h 1524000"/>
              <a:gd name="connsiteX2" fmla="*/ 171450 w 466725"/>
              <a:gd name="connsiteY2" fmla="*/ 326231 h 1524000"/>
              <a:gd name="connsiteX3" fmla="*/ 157162 w 466725"/>
              <a:gd name="connsiteY3" fmla="*/ 259556 h 1524000"/>
              <a:gd name="connsiteX4" fmla="*/ 142875 w 466725"/>
              <a:gd name="connsiteY4" fmla="*/ 192881 h 1524000"/>
              <a:gd name="connsiteX5" fmla="*/ 116681 w 466725"/>
              <a:gd name="connsiteY5" fmla="*/ 152400 h 1524000"/>
              <a:gd name="connsiteX6" fmla="*/ 90487 w 466725"/>
              <a:gd name="connsiteY6" fmla="*/ 121443 h 1524000"/>
              <a:gd name="connsiteX7" fmla="*/ 47625 w 466725"/>
              <a:gd name="connsiteY7" fmla="*/ 85725 h 1524000"/>
              <a:gd name="connsiteX8" fmla="*/ 9525 w 466725"/>
              <a:gd name="connsiteY8" fmla="*/ 50006 h 1524000"/>
              <a:gd name="connsiteX9" fmla="*/ 0 w 466725"/>
              <a:gd name="connsiteY9" fmla="*/ 33337 h 1524000"/>
              <a:gd name="connsiteX10" fmla="*/ 0 w 466725"/>
              <a:gd name="connsiteY10" fmla="*/ 19050 h 1524000"/>
              <a:gd name="connsiteX11" fmla="*/ 9525 w 466725"/>
              <a:gd name="connsiteY11" fmla="*/ 7143 h 1524000"/>
              <a:gd name="connsiteX12" fmla="*/ 42862 w 466725"/>
              <a:gd name="connsiteY12" fmla="*/ 0 h 1524000"/>
              <a:gd name="connsiteX13" fmla="*/ 104775 w 466725"/>
              <a:gd name="connsiteY13" fmla="*/ 0 h 1524000"/>
              <a:gd name="connsiteX14" fmla="*/ 192881 w 466725"/>
              <a:gd name="connsiteY14" fmla="*/ 19050 h 1524000"/>
              <a:gd name="connsiteX15" fmla="*/ 273843 w 466725"/>
              <a:gd name="connsiteY15" fmla="*/ 45243 h 1524000"/>
              <a:gd name="connsiteX16" fmla="*/ 354806 w 466725"/>
              <a:gd name="connsiteY16" fmla="*/ 76200 h 1524000"/>
              <a:gd name="connsiteX17" fmla="*/ 404812 w 466725"/>
              <a:gd name="connsiteY17" fmla="*/ 100012 h 1524000"/>
              <a:gd name="connsiteX18" fmla="*/ 433387 w 466725"/>
              <a:gd name="connsiteY18" fmla="*/ 119062 h 1524000"/>
              <a:gd name="connsiteX19" fmla="*/ 452437 w 466725"/>
              <a:gd name="connsiteY19" fmla="*/ 140493 h 1524000"/>
              <a:gd name="connsiteX20" fmla="*/ 461962 w 466725"/>
              <a:gd name="connsiteY20" fmla="*/ 159543 h 1524000"/>
              <a:gd name="connsiteX21" fmla="*/ 466725 w 466725"/>
              <a:gd name="connsiteY21" fmla="*/ 180975 h 1524000"/>
              <a:gd name="connsiteX22" fmla="*/ 464343 w 466725"/>
              <a:gd name="connsiteY22" fmla="*/ 200025 h 1524000"/>
              <a:gd name="connsiteX23" fmla="*/ 452437 w 466725"/>
              <a:gd name="connsiteY23" fmla="*/ 226218 h 1524000"/>
              <a:gd name="connsiteX24" fmla="*/ 442912 w 466725"/>
              <a:gd name="connsiteY24" fmla="*/ 259556 h 1524000"/>
              <a:gd name="connsiteX25" fmla="*/ 433387 w 466725"/>
              <a:gd name="connsiteY25" fmla="*/ 319087 h 1524000"/>
              <a:gd name="connsiteX26" fmla="*/ 431006 w 466725"/>
              <a:gd name="connsiteY26" fmla="*/ 385762 h 1524000"/>
              <a:gd name="connsiteX27" fmla="*/ 428625 w 466725"/>
              <a:gd name="connsiteY27" fmla="*/ 509587 h 1524000"/>
              <a:gd name="connsiteX28" fmla="*/ 426243 w 466725"/>
              <a:gd name="connsiteY28" fmla="*/ 1500187 h 1524000"/>
              <a:gd name="connsiteX29" fmla="*/ 178593 w 466725"/>
              <a:gd name="connsiteY29" fmla="*/ 1524000 h 1524000"/>
              <a:gd name="connsiteX30" fmla="*/ 178593 w 466725"/>
              <a:gd name="connsiteY30" fmla="*/ 1050131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66725" h="1524000">
                <a:moveTo>
                  <a:pt x="178593" y="1050131"/>
                </a:moveTo>
                <a:lnTo>
                  <a:pt x="180975" y="421481"/>
                </a:lnTo>
                <a:lnTo>
                  <a:pt x="171450" y="326231"/>
                </a:lnTo>
                <a:lnTo>
                  <a:pt x="157162" y="259556"/>
                </a:lnTo>
                <a:lnTo>
                  <a:pt x="142875" y="192881"/>
                </a:lnTo>
                <a:lnTo>
                  <a:pt x="116681" y="152400"/>
                </a:lnTo>
                <a:lnTo>
                  <a:pt x="90487" y="121443"/>
                </a:lnTo>
                <a:lnTo>
                  <a:pt x="47625" y="85725"/>
                </a:lnTo>
                <a:lnTo>
                  <a:pt x="9525" y="50006"/>
                </a:lnTo>
                <a:lnTo>
                  <a:pt x="0" y="33337"/>
                </a:lnTo>
                <a:lnTo>
                  <a:pt x="0" y="19050"/>
                </a:lnTo>
                <a:lnTo>
                  <a:pt x="9525" y="7143"/>
                </a:lnTo>
                <a:lnTo>
                  <a:pt x="42862" y="0"/>
                </a:lnTo>
                <a:lnTo>
                  <a:pt x="104775" y="0"/>
                </a:lnTo>
                <a:lnTo>
                  <a:pt x="192881" y="19050"/>
                </a:lnTo>
                <a:lnTo>
                  <a:pt x="273843" y="45243"/>
                </a:lnTo>
                <a:lnTo>
                  <a:pt x="354806" y="76200"/>
                </a:lnTo>
                <a:lnTo>
                  <a:pt x="404812" y="100012"/>
                </a:lnTo>
                <a:lnTo>
                  <a:pt x="433387" y="119062"/>
                </a:lnTo>
                <a:lnTo>
                  <a:pt x="452437" y="140493"/>
                </a:lnTo>
                <a:lnTo>
                  <a:pt x="461962" y="159543"/>
                </a:lnTo>
                <a:lnTo>
                  <a:pt x="466725" y="180975"/>
                </a:lnTo>
                <a:cubicBezTo>
                  <a:pt x="464231" y="198429"/>
                  <a:pt x="464343" y="192031"/>
                  <a:pt x="464343" y="200025"/>
                </a:cubicBezTo>
                <a:lnTo>
                  <a:pt x="452437" y="226218"/>
                </a:lnTo>
                <a:lnTo>
                  <a:pt x="442912" y="259556"/>
                </a:lnTo>
                <a:lnTo>
                  <a:pt x="433387" y="319087"/>
                </a:lnTo>
                <a:cubicBezTo>
                  <a:pt x="432593" y="341312"/>
                  <a:pt x="431800" y="363537"/>
                  <a:pt x="431006" y="385762"/>
                </a:cubicBezTo>
                <a:cubicBezTo>
                  <a:pt x="430212" y="427037"/>
                  <a:pt x="429419" y="468312"/>
                  <a:pt x="428625" y="509587"/>
                </a:cubicBezTo>
                <a:lnTo>
                  <a:pt x="426243" y="1500187"/>
                </a:lnTo>
                <a:lnTo>
                  <a:pt x="178593" y="1524000"/>
                </a:lnTo>
                <a:lnTo>
                  <a:pt x="178593" y="1050131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F2428627-F04C-45F8-A0F4-C202F9A12722}"/>
              </a:ext>
            </a:extLst>
          </p:cNvPr>
          <p:cNvSpPr/>
          <p:nvPr/>
        </p:nvSpPr>
        <p:spPr>
          <a:xfrm>
            <a:off x="4232275" y="5256213"/>
            <a:ext cx="3989388" cy="565150"/>
          </a:xfrm>
          <a:custGeom>
            <a:avLst/>
            <a:gdLst>
              <a:gd name="connsiteX0" fmla="*/ 1897873 w 3989810"/>
              <a:gd name="connsiteY0" fmla="*/ 325632 h 565744"/>
              <a:gd name="connsiteX1" fmla="*/ 1578820 w 3989810"/>
              <a:gd name="connsiteY1" fmla="*/ 365103 h 565744"/>
              <a:gd name="connsiteX2" fmla="*/ 1295948 w 3989810"/>
              <a:gd name="connsiteY2" fmla="*/ 404573 h 565744"/>
              <a:gd name="connsiteX3" fmla="*/ 980184 w 3989810"/>
              <a:gd name="connsiteY3" fmla="*/ 460490 h 565744"/>
              <a:gd name="connsiteX4" fmla="*/ 720337 w 3989810"/>
              <a:gd name="connsiteY4" fmla="*/ 506539 h 565744"/>
              <a:gd name="connsiteX5" fmla="*/ 463778 w 3989810"/>
              <a:gd name="connsiteY5" fmla="*/ 565744 h 565744"/>
              <a:gd name="connsiteX6" fmla="*/ 411151 w 3989810"/>
              <a:gd name="connsiteY6" fmla="*/ 565744 h 565744"/>
              <a:gd name="connsiteX7" fmla="*/ 358524 w 3989810"/>
              <a:gd name="connsiteY7" fmla="*/ 549298 h 565744"/>
              <a:gd name="connsiteX8" fmla="*/ 279583 w 3989810"/>
              <a:gd name="connsiteY8" fmla="*/ 506539 h 565744"/>
              <a:gd name="connsiteX9" fmla="*/ 184196 w 3989810"/>
              <a:gd name="connsiteY9" fmla="*/ 434176 h 565744"/>
              <a:gd name="connsiteX10" fmla="*/ 85519 w 3989810"/>
              <a:gd name="connsiteY10" fmla="*/ 342078 h 565744"/>
              <a:gd name="connsiteX11" fmla="*/ 49338 w 3989810"/>
              <a:gd name="connsiteY11" fmla="*/ 299318 h 565744"/>
              <a:gd name="connsiteX12" fmla="*/ 23024 w 3989810"/>
              <a:gd name="connsiteY12" fmla="*/ 256559 h 565744"/>
              <a:gd name="connsiteX13" fmla="*/ 0 w 3989810"/>
              <a:gd name="connsiteY13" fmla="*/ 194064 h 565744"/>
              <a:gd name="connsiteX14" fmla="*/ 3289 w 3989810"/>
              <a:gd name="connsiteY14" fmla="*/ 174328 h 565744"/>
              <a:gd name="connsiteX15" fmla="*/ 13157 w 3989810"/>
              <a:gd name="connsiteY15" fmla="*/ 161172 h 565744"/>
              <a:gd name="connsiteX16" fmla="*/ 36181 w 3989810"/>
              <a:gd name="connsiteY16" fmla="*/ 164461 h 565744"/>
              <a:gd name="connsiteX17" fmla="*/ 82230 w 3989810"/>
              <a:gd name="connsiteY17" fmla="*/ 190774 h 565744"/>
              <a:gd name="connsiteX18" fmla="*/ 144725 w 3989810"/>
              <a:gd name="connsiteY18" fmla="*/ 230245 h 565744"/>
              <a:gd name="connsiteX19" fmla="*/ 197352 w 3989810"/>
              <a:gd name="connsiteY19" fmla="*/ 256559 h 565744"/>
              <a:gd name="connsiteX20" fmla="*/ 236823 w 3989810"/>
              <a:gd name="connsiteY20" fmla="*/ 266426 h 565744"/>
              <a:gd name="connsiteX21" fmla="*/ 315764 w 3989810"/>
              <a:gd name="connsiteY21" fmla="*/ 282872 h 565744"/>
              <a:gd name="connsiteX22" fmla="*/ 421019 w 3989810"/>
              <a:gd name="connsiteY22" fmla="*/ 289451 h 565744"/>
              <a:gd name="connsiteX23" fmla="*/ 565744 w 3989810"/>
              <a:gd name="connsiteY23" fmla="*/ 273005 h 565744"/>
              <a:gd name="connsiteX24" fmla="*/ 894665 w 3989810"/>
              <a:gd name="connsiteY24" fmla="*/ 240113 h 565744"/>
              <a:gd name="connsiteX25" fmla="*/ 1338708 w 3989810"/>
              <a:gd name="connsiteY25" fmla="*/ 194064 h 565744"/>
              <a:gd name="connsiteX26" fmla="*/ 1884716 w 3989810"/>
              <a:gd name="connsiteY26" fmla="*/ 138147 h 565744"/>
              <a:gd name="connsiteX27" fmla="*/ 2114961 w 3989810"/>
              <a:gd name="connsiteY27" fmla="*/ 118412 h 565744"/>
              <a:gd name="connsiteX28" fmla="*/ 2355073 w 3989810"/>
              <a:gd name="connsiteY28" fmla="*/ 101966 h 565744"/>
              <a:gd name="connsiteX29" fmla="*/ 2868190 w 3989810"/>
              <a:gd name="connsiteY29" fmla="*/ 72363 h 565744"/>
              <a:gd name="connsiteX30" fmla="*/ 3124748 w 3989810"/>
              <a:gd name="connsiteY30" fmla="*/ 52628 h 565744"/>
              <a:gd name="connsiteX31" fmla="*/ 3328679 w 3989810"/>
              <a:gd name="connsiteY31" fmla="*/ 29603 h 565744"/>
              <a:gd name="connsiteX32" fmla="*/ 3506296 w 3989810"/>
              <a:gd name="connsiteY32" fmla="*/ 0 h 565744"/>
              <a:gd name="connsiteX33" fmla="*/ 3572080 w 3989810"/>
              <a:gd name="connsiteY33" fmla="*/ 3290 h 565744"/>
              <a:gd name="connsiteX34" fmla="*/ 3670757 w 3989810"/>
              <a:gd name="connsiteY34" fmla="*/ 29603 h 565744"/>
              <a:gd name="connsiteX35" fmla="*/ 3815482 w 3989810"/>
              <a:gd name="connsiteY35" fmla="*/ 88809 h 565744"/>
              <a:gd name="connsiteX36" fmla="*/ 3881266 w 3989810"/>
              <a:gd name="connsiteY36" fmla="*/ 121701 h 565744"/>
              <a:gd name="connsiteX37" fmla="*/ 3917447 w 3989810"/>
              <a:gd name="connsiteY37" fmla="*/ 151304 h 565744"/>
              <a:gd name="connsiteX38" fmla="*/ 3947050 w 3989810"/>
              <a:gd name="connsiteY38" fmla="*/ 177618 h 565744"/>
              <a:gd name="connsiteX39" fmla="*/ 3976653 w 3989810"/>
              <a:gd name="connsiteY39" fmla="*/ 210510 h 565744"/>
              <a:gd name="connsiteX40" fmla="*/ 3989810 w 3989810"/>
              <a:gd name="connsiteY40" fmla="*/ 240113 h 565744"/>
              <a:gd name="connsiteX41" fmla="*/ 3986521 w 3989810"/>
              <a:gd name="connsiteY41" fmla="*/ 259848 h 565744"/>
              <a:gd name="connsiteX42" fmla="*/ 3963496 w 3989810"/>
              <a:gd name="connsiteY42" fmla="*/ 286162 h 565744"/>
              <a:gd name="connsiteX43" fmla="*/ 3920737 w 3989810"/>
              <a:gd name="connsiteY43" fmla="*/ 302608 h 565744"/>
              <a:gd name="connsiteX44" fmla="*/ 3858242 w 3989810"/>
              <a:gd name="connsiteY44" fmla="*/ 312475 h 565744"/>
              <a:gd name="connsiteX45" fmla="*/ 3736541 w 3989810"/>
              <a:gd name="connsiteY45" fmla="*/ 315764 h 565744"/>
              <a:gd name="connsiteX46" fmla="*/ 3545767 w 3989810"/>
              <a:gd name="connsiteY46" fmla="*/ 296029 h 565744"/>
              <a:gd name="connsiteX47" fmla="*/ 3289209 w 3989810"/>
              <a:gd name="connsiteY47" fmla="*/ 282872 h 565744"/>
              <a:gd name="connsiteX48" fmla="*/ 3081988 w 3989810"/>
              <a:gd name="connsiteY48" fmla="*/ 273005 h 565744"/>
              <a:gd name="connsiteX49" fmla="*/ 2710308 w 3989810"/>
              <a:gd name="connsiteY49" fmla="*/ 266426 h 565744"/>
              <a:gd name="connsiteX50" fmla="*/ 2430725 w 3989810"/>
              <a:gd name="connsiteY50" fmla="*/ 279583 h 565744"/>
              <a:gd name="connsiteX51" fmla="*/ 1897873 w 3989810"/>
              <a:gd name="connsiteY51" fmla="*/ 325632 h 565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989810" h="565744">
                <a:moveTo>
                  <a:pt x="1897873" y="325632"/>
                </a:moveTo>
                <a:lnTo>
                  <a:pt x="1578820" y="365103"/>
                </a:lnTo>
                <a:lnTo>
                  <a:pt x="1295948" y="404573"/>
                </a:lnTo>
                <a:lnTo>
                  <a:pt x="980184" y="460490"/>
                </a:lnTo>
                <a:lnTo>
                  <a:pt x="720337" y="506539"/>
                </a:lnTo>
                <a:lnTo>
                  <a:pt x="463778" y="565744"/>
                </a:lnTo>
                <a:lnTo>
                  <a:pt x="411151" y="565744"/>
                </a:lnTo>
                <a:lnTo>
                  <a:pt x="358524" y="549298"/>
                </a:lnTo>
                <a:lnTo>
                  <a:pt x="279583" y="506539"/>
                </a:lnTo>
                <a:lnTo>
                  <a:pt x="184196" y="434176"/>
                </a:lnTo>
                <a:lnTo>
                  <a:pt x="85519" y="342078"/>
                </a:lnTo>
                <a:lnTo>
                  <a:pt x="49338" y="299318"/>
                </a:lnTo>
                <a:lnTo>
                  <a:pt x="23024" y="256559"/>
                </a:lnTo>
                <a:lnTo>
                  <a:pt x="0" y="194064"/>
                </a:lnTo>
                <a:lnTo>
                  <a:pt x="3289" y="174328"/>
                </a:lnTo>
                <a:lnTo>
                  <a:pt x="13157" y="161172"/>
                </a:lnTo>
                <a:lnTo>
                  <a:pt x="36181" y="164461"/>
                </a:lnTo>
                <a:lnTo>
                  <a:pt x="82230" y="190774"/>
                </a:lnTo>
                <a:lnTo>
                  <a:pt x="144725" y="230245"/>
                </a:lnTo>
                <a:lnTo>
                  <a:pt x="197352" y="256559"/>
                </a:lnTo>
                <a:lnTo>
                  <a:pt x="236823" y="266426"/>
                </a:lnTo>
                <a:lnTo>
                  <a:pt x="315764" y="282872"/>
                </a:lnTo>
                <a:lnTo>
                  <a:pt x="421019" y="289451"/>
                </a:lnTo>
                <a:lnTo>
                  <a:pt x="565744" y="273005"/>
                </a:lnTo>
                <a:lnTo>
                  <a:pt x="894665" y="240113"/>
                </a:lnTo>
                <a:lnTo>
                  <a:pt x="1338708" y="194064"/>
                </a:lnTo>
                <a:lnTo>
                  <a:pt x="1884716" y="138147"/>
                </a:lnTo>
                <a:lnTo>
                  <a:pt x="2114961" y="118412"/>
                </a:lnTo>
                <a:lnTo>
                  <a:pt x="2355073" y="101966"/>
                </a:lnTo>
                <a:lnTo>
                  <a:pt x="2868190" y="72363"/>
                </a:lnTo>
                <a:lnTo>
                  <a:pt x="3124748" y="52628"/>
                </a:lnTo>
                <a:lnTo>
                  <a:pt x="3328679" y="29603"/>
                </a:lnTo>
                <a:lnTo>
                  <a:pt x="3506296" y="0"/>
                </a:lnTo>
                <a:lnTo>
                  <a:pt x="3572080" y="3290"/>
                </a:lnTo>
                <a:lnTo>
                  <a:pt x="3670757" y="29603"/>
                </a:lnTo>
                <a:lnTo>
                  <a:pt x="3815482" y="88809"/>
                </a:lnTo>
                <a:lnTo>
                  <a:pt x="3881266" y="121701"/>
                </a:lnTo>
                <a:lnTo>
                  <a:pt x="3917447" y="151304"/>
                </a:lnTo>
                <a:lnTo>
                  <a:pt x="3947050" y="177618"/>
                </a:lnTo>
                <a:lnTo>
                  <a:pt x="3976653" y="210510"/>
                </a:lnTo>
                <a:lnTo>
                  <a:pt x="3989810" y="240113"/>
                </a:lnTo>
                <a:lnTo>
                  <a:pt x="3986521" y="259848"/>
                </a:lnTo>
                <a:lnTo>
                  <a:pt x="3963496" y="286162"/>
                </a:lnTo>
                <a:lnTo>
                  <a:pt x="3920737" y="302608"/>
                </a:lnTo>
                <a:lnTo>
                  <a:pt x="3858242" y="312475"/>
                </a:lnTo>
                <a:lnTo>
                  <a:pt x="3736541" y="315764"/>
                </a:lnTo>
                <a:lnTo>
                  <a:pt x="3545767" y="296029"/>
                </a:lnTo>
                <a:lnTo>
                  <a:pt x="3289209" y="282872"/>
                </a:lnTo>
                <a:lnTo>
                  <a:pt x="3081988" y="273005"/>
                </a:lnTo>
                <a:lnTo>
                  <a:pt x="2710308" y="266426"/>
                </a:lnTo>
                <a:lnTo>
                  <a:pt x="2430725" y="279583"/>
                </a:lnTo>
                <a:lnTo>
                  <a:pt x="1897873" y="325632"/>
                </a:lnTo>
                <a:close/>
              </a:path>
            </a:pathLst>
          </a:custGeom>
          <a:solidFill>
            <a:srgbClr val="25406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ja-JP" altLang="en-US"/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2ABB5BB-91E5-4595-9E0C-0AF76500ED37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84A6E372-CCB8-4385-84D7-D6C27857B2AF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6" name="フリーフォーム 8">
              <a:extLst>
                <a:ext uri="{FF2B5EF4-FFF2-40B4-BE49-F238E27FC236}">
                  <a16:creationId xmlns:a16="http://schemas.microsoft.com/office/drawing/2014/main" id="{DDAD41F3-5CDA-49CA-B784-83A93AB47317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7" name="フリーフォーム 18">
              <a:extLst>
                <a:ext uri="{FF2B5EF4-FFF2-40B4-BE49-F238E27FC236}">
                  <a16:creationId xmlns:a16="http://schemas.microsoft.com/office/drawing/2014/main" id="{0F6E906A-2732-41CF-943B-F79A91D0329E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D4A58B89-6523-4812-8091-AD8F3D66F13A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1A7D36E3-E4D4-4DCD-A3BD-1A1758168F07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2" name="フリーフォーム 13">
              <a:extLst>
                <a:ext uri="{FF2B5EF4-FFF2-40B4-BE49-F238E27FC236}">
                  <a16:creationId xmlns:a16="http://schemas.microsoft.com/office/drawing/2014/main" id="{DF5C1DC7-D220-45A5-9D67-B293A0668A8A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solidFill>
              <a:srgbClr val="FF33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4" name="フリーフォーム 19">
              <a:extLst>
                <a:ext uri="{FF2B5EF4-FFF2-40B4-BE49-F238E27FC236}">
                  <a16:creationId xmlns:a16="http://schemas.microsoft.com/office/drawing/2014/main" id="{DFC4588A-2EFC-4CBF-BAB0-A33E66964173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B9CAD0E0-3E7A-4FA5-97D7-6F1E35A74885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solidFill>
              <a:srgbClr val="41C82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151CD9A6-1CA0-441E-BBBB-30F5D39E676B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520692F8-B896-42CD-815E-13E94F37B205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solidFill>
              <a:srgbClr val="25406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C9F89777-41C3-4C09-9CAB-FA51AF5CC085}"/>
              </a:ext>
            </a:extLst>
          </p:cNvPr>
          <p:cNvGrpSpPr/>
          <p:nvPr/>
        </p:nvGrpSpPr>
        <p:grpSpPr>
          <a:xfrm>
            <a:off x="3919539" y="1568450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B852E211-A88A-4BD4-A4F6-321BA691E04B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0" name="フリーフォーム 8">
              <a:extLst>
                <a:ext uri="{FF2B5EF4-FFF2-40B4-BE49-F238E27FC236}">
                  <a16:creationId xmlns:a16="http://schemas.microsoft.com/office/drawing/2014/main" id="{93768BB6-962B-467D-B9C8-6921F4384A7C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1" name="フリーフォーム 18">
              <a:extLst>
                <a:ext uri="{FF2B5EF4-FFF2-40B4-BE49-F238E27FC236}">
                  <a16:creationId xmlns:a16="http://schemas.microsoft.com/office/drawing/2014/main" id="{D8C1481C-80CC-447A-8C63-30F8E26F0CCD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FC27F7D9-791A-4898-B6C4-F96A708ABEEF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3" name="フリーフォーム 12">
              <a:extLst>
                <a:ext uri="{FF2B5EF4-FFF2-40B4-BE49-F238E27FC236}">
                  <a16:creationId xmlns:a16="http://schemas.microsoft.com/office/drawing/2014/main" id="{11B479E8-8FD1-4879-9EFB-4A04A2D42289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4" name="フリーフォーム 13">
              <a:extLst>
                <a:ext uri="{FF2B5EF4-FFF2-40B4-BE49-F238E27FC236}">
                  <a16:creationId xmlns:a16="http://schemas.microsoft.com/office/drawing/2014/main" id="{ED31EC00-A271-4B5E-BC4E-FFD13D3D82F8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5" name="フリーフォーム 19">
              <a:extLst>
                <a:ext uri="{FF2B5EF4-FFF2-40B4-BE49-F238E27FC236}">
                  <a16:creationId xmlns:a16="http://schemas.microsoft.com/office/drawing/2014/main" id="{61EA8D07-03E0-4581-BC66-F048A0E343B1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6" name="フリーフォーム 22">
              <a:extLst>
                <a:ext uri="{FF2B5EF4-FFF2-40B4-BE49-F238E27FC236}">
                  <a16:creationId xmlns:a16="http://schemas.microsoft.com/office/drawing/2014/main" id="{F7E1D194-2C24-44DE-93E5-63152FFC28C9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DB0DC03F-F8C8-484D-A927-21F759984DA6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62D9F852-C20A-4974-A9B0-5C1775E203E2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8003180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9" grpId="0" animBg="1"/>
      <p:bldP spid="8" grpId="0" animBg="1"/>
      <p:bldP spid="13" grpId="0" animBg="1"/>
      <p:bldP spid="14" grpId="0" animBg="1"/>
      <p:bldP spid="20" grpId="0" animBg="1"/>
      <p:bldP spid="23" grpId="0" animBg="1"/>
      <p:bldP spid="10" grpId="0" animBg="1"/>
      <p:bldP spid="11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AE8E7F8A-9407-4196-8AA2-298CB1D80FA2}"/>
              </a:ext>
            </a:extLst>
          </p:cNvPr>
          <p:cNvGrpSpPr/>
          <p:nvPr/>
        </p:nvGrpSpPr>
        <p:grpSpPr>
          <a:xfrm>
            <a:off x="3919539" y="1585914"/>
            <a:ext cx="4302124" cy="4235449"/>
            <a:chOff x="3919539" y="1585914"/>
            <a:chExt cx="4302124" cy="4235449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04D088C-F7D1-4542-B05D-273469025196}"/>
                </a:ext>
              </a:extLst>
            </p:cNvPr>
            <p:cNvSpPr/>
            <p:nvPr/>
          </p:nvSpPr>
          <p:spPr>
            <a:xfrm>
              <a:off x="4291014" y="1646238"/>
              <a:ext cx="1990725" cy="438150"/>
            </a:xfrm>
            <a:custGeom>
              <a:avLst/>
              <a:gdLst>
                <a:gd name="connsiteX0" fmla="*/ 883443 w 1990725"/>
                <a:gd name="connsiteY0" fmla="*/ 340519 h 438150"/>
                <a:gd name="connsiteX1" fmla="*/ 609600 w 1990725"/>
                <a:gd name="connsiteY1" fmla="*/ 376237 h 438150"/>
                <a:gd name="connsiteX2" fmla="*/ 428625 w 1990725"/>
                <a:gd name="connsiteY2" fmla="*/ 400050 h 438150"/>
                <a:gd name="connsiteX3" fmla="*/ 338137 w 1990725"/>
                <a:gd name="connsiteY3" fmla="*/ 423862 h 438150"/>
                <a:gd name="connsiteX4" fmla="*/ 316706 w 1990725"/>
                <a:gd name="connsiteY4" fmla="*/ 431006 h 438150"/>
                <a:gd name="connsiteX5" fmla="*/ 292893 w 1990725"/>
                <a:gd name="connsiteY5" fmla="*/ 438150 h 438150"/>
                <a:gd name="connsiteX6" fmla="*/ 250031 w 1990725"/>
                <a:gd name="connsiteY6" fmla="*/ 433387 h 438150"/>
                <a:gd name="connsiteX7" fmla="*/ 204787 w 1990725"/>
                <a:gd name="connsiteY7" fmla="*/ 411956 h 438150"/>
                <a:gd name="connsiteX8" fmla="*/ 150018 w 1990725"/>
                <a:gd name="connsiteY8" fmla="*/ 373856 h 438150"/>
                <a:gd name="connsiteX9" fmla="*/ 102393 w 1990725"/>
                <a:gd name="connsiteY9" fmla="*/ 328612 h 438150"/>
                <a:gd name="connsiteX10" fmla="*/ 50006 w 1990725"/>
                <a:gd name="connsiteY10" fmla="*/ 269081 h 438150"/>
                <a:gd name="connsiteX11" fmla="*/ 21431 w 1990725"/>
                <a:gd name="connsiteY11" fmla="*/ 228600 h 438150"/>
                <a:gd name="connsiteX12" fmla="*/ 4762 w 1990725"/>
                <a:gd name="connsiteY12" fmla="*/ 197644 h 438150"/>
                <a:gd name="connsiteX13" fmla="*/ 0 w 1990725"/>
                <a:gd name="connsiteY13" fmla="*/ 178594 h 438150"/>
                <a:gd name="connsiteX14" fmla="*/ 0 w 1990725"/>
                <a:gd name="connsiteY14" fmla="*/ 166687 h 438150"/>
                <a:gd name="connsiteX15" fmla="*/ 7143 w 1990725"/>
                <a:gd name="connsiteY15" fmla="*/ 157162 h 438150"/>
                <a:gd name="connsiteX16" fmla="*/ 21431 w 1990725"/>
                <a:gd name="connsiteY16" fmla="*/ 152400 h 438150"/>
                <a:gd name="connsiteX17" fmla="*/ 52387 w 1990725"/>
                <a:gd name="connsiteY17" fmla="*/ 154781 h 438150"/>
                <a:gd name="connsiteX18" fmla="*/ 107156 w 1990725"/>
                <a:gd name="connsiteY18" fmla="*/ 176212 h 438150"/>
                <a:gd name="connsiteX19" fmla="*/ 147637 w 1990725"/>
                <a:gd name="connsiteY19" fmla="*/ 195262 h 438150"/>
                <a:gd name="connsiteX20" fmla="*/ 188118 w 1990725"/>
                <a:gd name="connsiteY20" fmla="*/ 207169 h 438150"/>
                <a:gd name="connsiteX21" fmla="*/ 235743 w 1990725"/>
                <a:gd name="connsiteY21" fmla="*/ 219075 h 438150"/>
                <a:gd name="connsiteX22" fmla="*/ 283368 w 1990725"/>
                <a:gd name="connsiteY22" fmla="*/ 223837 h 438150"/>
                <a:gd name="connsiteX23" fmla="*/ 354806 w 1990725"/>
                <a:gd name="connsiteY23" fmla="*/ 228600 h 438150"/>
                <a:gd name="connsiteX24" fmla="*/ 419100 w 1990725"/>
                <a:gd name="connsiteY24" fmla="*/ 226219 h 438150"/>
                <a:gd name="connsiteX25" fmla="*/ 607218 w 1990725"/>
                <a:gd name="connsiteY25" fmla="*/ 207169 h 438150"/>
                <a:gd name="connsiteX26" fmla="*/ 866775 w 1990725"/>
                <a:gd name="connsiteY26" fmla="*/ 171450 h 438150"/>
                <a:gd name="connsiteX27" fmla="*/ 1185862 w 1990725"/>
                <a:gd name="connsiteY27" fmla="*/ 121444 h 438150"/>
                <a:gd name="connsiteX28" fmla="*/ 1314450 w 1990725"/>
                <a:gd name="connsiteY28" fmla="*/ 95250 h 438150"/>
                <a:gd name="connsiteX29" fmla="*/ 1459706 w 1990725"/>
                <a:gd name="connsiteY29" fmla="*/ 64294 h 438150"/>
                <a:gd name="connsiteX30" fmla="*/ 1616868 w 1990725"/>
                <a:gd name="connsiteY30" fmla="*/ 23812 h 438150"/>
                <a:gd name="connsiteX31" fmla="*/ 1635918 w 1990725"/>
                <a:gd name="connsiteY31" fmla="*/ 11906 h 438150"/>
                <a:gd name="connsiteX32" fmla="*/ 1666875 w 1990725"/>
                <a:gd name="connsiteY32" fmla="*/ 2381 h 438150"/>
                <a:gd name="connsiteX33" fmla="*/ 1726406 w 1990725"/>
                <a:gd name="connsiteY33" fmla="*/ 0 h 438150"/>
                <a:gd name="connsiteX34" fmla="*/ 1802606 w 1990725"/>
                <a:gd name="connsiteY34" fmla="*/ 14287 h 438150"/>
                <a:gd name="connsiteX35" fmla="*/ 1876425 w 1990725"/>
                <a:gd name="connsiteY35" fmla="*/ 30956 h 438150"/>
                <a:gd name="connsiteX36" fmla="*/ 1916906 w 1990725"/>
                <a:gd name="connsiteY36" fmla="*/ 45244 h 438150"/>
                <a:gd name="connsiteX37" fmla="*/ 1950243 w 1990725"/>
                <a:gd name="connsiteY37" fmla="*/ 61912 h 438150"/>
                <a:gd name="connsiteX38" fmla="*/ 1974056 w 1990725"/>
                <a:gd name="connsiteY38" fmla="*/ 78581 h 438150"/>
                <a:gd name="connsiteX39" fmla="*/ 1983581 w 1990725"/>
                <a:gd name="connsiteY39" fmla="*/ 90487 h 438150"/>
                <a:gd name="connsiteX40" fmla="*/ 1990725 w 1990725"/>
                <a:gd name="connsiteY40" fmla="*/ 109537 h 438150"/>
                <a:gd name="connsiteX41" fmla="*/ 1990725 w 1990725"/>
                <a:gd name="connsiteY41" fmla="*/ 128587 h 438150"/>
                <a:gd name="connsiteX42" fmla="*/ 1981200 w 1990725"/>
                <a:gd name="connsiteY42" fmla="*/ 150019 h 438150"/>
                <a:gd name="connsiteX43" fmla="*/ 1957387 w 1990725"/>
                <a:gd name="connsiteY43" fmla="*/ 173831 h 438150"/>
                <a:gd name="connsiteX44" fmla="*/ 1914525 w 1990725"/>
                <a:gd name="connsiteY44" fmla="*/ 192881 h 438150"/>
                <a:gd name="connsiteX45" fmla="*/ 1862137 w 1990725"/>
                <a:gd name="connsiteY45" fmla="*/ 214312 h 438150"/>
                <a:gd name="connsiteX46" fmla="*/ 1757362 w 1990725"/>
                <a:gd name="connsiteY46" fmla="*/ 230981 h 438150"/>
                <a:gd name="connsiteX47" fmla="*/ 1562100 w 1990725"/>
                <a:gd name="connsiteY47" fmla="*/ 257175 h 438150"/>
                <a:gd name="connsiteX48" fmla="*/ 1307306 w 1990725"/>
                <a:gd name="connsiteY48" fmla="*/ 285750 h 438150"/>
                <a:gd name="connsiteX49" fmla="*/ 883443 w 1990725"/>
                <a:gd name="connsiteY49" fmla="*/ 340519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990725" h="438150">
                  <a:moveTo>
                    <a:pt x="883443" y="340519"/>
                  </a:moveTo>
                  <a:lnTo>
                    <a:pt x="609600" y="376237"/>
                  </a:lnTo>
                  <a:lnTo>
                    <a:pt x="428625" y="400050"/>
                  </a:lnTo>
                  <a:lnTo>
                    <a:pt x="338137" y="423862"/>
                  </a:lnTo>
                  <a:lnTo>
                    <a:pt x="316706" y="431006"/>
                  </a:lnTo>
                  <a:lnTo>
                    <a:pt x="292893" y="438150"/>
                  </a:lnTo>
                  <a:lnTo>
                    <a:pt x="250031" y="433387"/>
                  </a:lnTo>
                  <a:lnTo>
                    <a:pt x="204787" y="411956"/>
                  </a:lnTo>
                  <a:lnTo>
                    <a:pt x="150018" y="373856"/>
                  </a:lnTo>
                  <a:lnTo>
                    <a:pt x="102393" y="328612"/>
                  </a:lnTo>
                  <a:lnTo>
                    <a:pt x="50006" y="269081"/>
                  </a:lnTo>
                  <a:lnTo>
                    <a:pt x="21431" y="228600"/>
                  </a:lnTo>
                  <a:lnTo>
                    <a:pt x="4762" y="197644"/>
                  </a:lnTo>
                  <a:lnTo>
                    <a:pt x="0" y="178594"/>
                  </a:lnTo>
                  <a:lnTo>
                    <a:pt x="0" y="166687"/>
                  </a:lnTo>
                  <a:lnTo>
                    <a:pt x="7143" y="157162"/>
                  </a:lnTo>
                  <a:lnTo>
                    <a:pt x="21431" y="152400"/>
                  </a:lnTo>
                  <a:lnTo>
                    <a:pt x="52387" y="154781"/>
                  </a:lnTo>
                  <a:lnTo>
                    <a:pt x="107156" y="176212"/>
                  </a:lnTo>
                  <a:lnTo>
                    <a:pt x="147637" y="195262"/>
                  </a:lnTo>
                  <a:lnTo>
                    <a:pt x="188118" y="207169"/>
                  </a:lnTo>
                  <a:lnTo>
                    <a:pt x="235743" y="219075"/>
                  </a:lnTo>
                  <a:lnTo>
                    <a:pt x="283368" y="223837"/>
                  </a:lnTo>
                  <a:lnTo>
                    <a:pt x="354806" y="228600"/>
                  </a:lnTo>
                  <a:lnTo>
                    <a:pt x="419100" y="226219"/>
                  </a:lnTo>
                  <a:lnTo>
                    <a:pt x="607218" y="207169"/>
                  </a:lnTo>
                  <a:lnTo>
                    <a:pt x="866775" y="171450"/>
                  </a:lnTo>
                  <a:lnTo>
                    <a:pt x="1185862" y="121444"/>
                  </a:lnTo>
                  <a:lnTo>
                    <a:pt x="1314450" y="95250"/>
                  </a:lnTo>
                  <a:lnTo>
                    <a:pt x="1459706" y="64294"/>
                  </a:lnTo>
                  <a:lnTo>
                    <a:pt x="1616868" y="23812"/>
                  </a:lnTo>
                  <a:lnTo>
                    <a:pt x="1635918" y="11906"/>
                  </a:lnTo>
                  <a:lnTo>
                    <a:pt x="1666875" y="2381"/>
                  </a:lnTo>
                  <a:lnTo>
                    <a:pt x="1726406" y="0"/>
                  </a:lnTo>
                  <a:lnTo>
                    <a:pt x="1802606" y="14287"/>
                  </a:lnTo>
                  <a:lnTo>
                    <a:pt x="1876425" y="30956"/>
                  </a:lnTo>
                  <a:lnTo>
                    <a:pt x="1916906" y="45244"/>
                  </a:lnTo>
                  <a:lnTo>
                    <a:pt x="1950243" y="61912"/>
                  </a:lnTo>
                  <a:lnTo>
                    <a:pt x="1974056" y="78581"/>
                  </a:lnTo>
                  <a:lnTo>
                    <a:pt x="1983581" y="90487"/>
                  </a:lnTo>
                  <a:lnTo>
                    <a:pt x="1990725" y="109537"/>
                  </a:lnTo>
                  <a:lnTo>
                    <a:pt x="1990725" y="128587"/>
                  </a:lnTo>
                  <a:lnTo>
                    <a:pt x="1981200" y="150019"/>
                  </a:lnTo>
                  <a:lnTo>
                    <a:pt x="1957387" y="173831"/>
                  </a:lnTo>
                  <a:lnTo>
                    <a:pt x="1914525" y="192881"/>
                  </a:lnTo>
                  <a:lnTo>
                    <a:pt x="1862137" y="214312"/>
                  </a:lnTo>
                  <a:lnTo>
                    <a:pt x="1757362" y="230981"/>
                  </a:lnTo>
                  <a:lnTo>
                    <a:pt x="1562100" y="257175"/>
                  </a:lnTo>
                  <a:lnTo>
                    <a:pt x="1307306" y="285750"/>
                  </a:lnTo>
                  <a:lnTo>
                    <a:pt x="883443" y="34051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4" name="フリーフォーム 8">
              <a:extLst>
                <a:ext uri="{FF2B5EF4-FFF2-40B4-BE49-F238E27FC236}">
                  <a16:creationId xmlns:a16="http://schemas.microsoft.com/office/drawing/2014/main" id="{3D4A8FD4-6822-4121-AAAF-FD800E80E03F}"/>
                </a:ext>
              </a:extLst>
            </p:cNvPr>
            <p:cNvSpPr/>
            <p:nvPr/>
          </p:nvSpPr>
          <p:spPr>
            <a:xfrm>
              <a:off x="4900613" y="4297364"/>
              <a:ext cx="2386012" cy="434975"/>
            </a:xfrm>
            <a:custGeom>
              <a:avLst/>
              <a:gdLst>
                <a:gd name="connsiteX0" fmla="*/ 845343 w 2386012"/>
                <a:gd name="connsiteY0" fmla="*/ 352425 h 433388"/>
                <a:gd name="connsiteX1" fmla="*/ 538162 w 2386012"/>
                <a:gd name="connsiteY1" fmla="*/ 397669 h 433388"/>
                <a:gd name="connsiteX2" fmla="*/ 357187 w 2386012"/>
                <a:gd name="connsiteY2" fmla="*/ 431007 h 433388"/>
                <a:gd name="connsiteX3" fmla="*/ 338137 w 2386012"/>
                <a:gd name="connsiteY3" fmla="*/ 433388 h 433388"/>
                <a:gd name="connsiteX4" fmla="*/ 316706 w 2386012"/>
                <a:gd name="connsiteY4" fmla="*/ 428625 h 433388"/>
                <a:gd name="connsiteX5" fmla="*/ 273843 w 2386012"/>
                <a:gd name="connsiteY5" fmla="*/ 411957 h 433388"/>
                <a:gd name="connsiteX6" fmla="*/ 228600 w 2386012"/>
                <a:gd name="connsiteY6" fmla="*/ 388144 h 433388"/>
                <a:gd name="connsiteX7" fmla="*/ 130968 w 2386012"/>
                <a:gd name="connsiteY7" fmla="*/ 319088 h 433388"/>
                <a:gd name="connsiteX8" fmla="*/ 57150 w 2386012"/>
                <a:gd name="connsiteY8" fmla="*/ 264319 h 433388"/>
                <a:gd name="connsiteX9" fmla="*/ 30956 w 2386012"/>
                <a:gd name="connsiteY9" fmla="*/ 235744 h 433388"/>
                <a:gd name="connsiteX10" fmla="*/ 14287 w 2386012"/>
                <a:gd name="connsiteY10" fmla="*/ 207169 h 433388"/>
                <a:gd name="connsiteX11" fmla="*/ 4762 w 2386012"/>
                <a:gd name="connsiteY11" fmla="*/ 183357 h 433388"/>
                <a:gd name="connsiteX12" fmla="*/ 0 w 2386012"/>
                <a:gd name="connsiteY12" fmla="*/ 159544 h 433388"/>
                <a:gd name="connsiteX13" fmla="*/ 0 w 2386012"/>
                <a:gd name="connsiteY13" fmla="*/ 147638 h 433388"/>
                <a:gd name="connsiteX14" fmla="*/ 9525 w 2386012"/>
                <a:gd name="connsiteY14" fmla="*/ 135732 h 433388"/>
                <a:gd name="connsiteX15" fmla="*/ 40481 w 2386012"/>
                <a:gd name="connsiteY15" fmla="*/ 138113 h 433388"/>
                <a:gd name="connsiteX16" fmla="*/ 135731 w 2386012"/>
                <a:gd name="connsiteY16" fmla="*/ 176213 h 433388"/>
                <a:gd name="connsiteX17" fmla="*/ 173831 w 2386012"/>
                <a:gd name="connsiteY17" fmla="*/ 188119 h 433388"/>
                <a:gd name="connsiteX18" fmla="*/ 276225 w 2386012"/>
                <a:gd name="connsiteY18" fmla="*/ 202407 h 433388"/>
                <a:gd name="connsiteX19" fmla="*/ 378618 w 2386012"/>
                <a:gd name="connsiteY19" fmla="*/ 209550 h 433388"/>
                <a:gd name="connsiteX20" fmla="*/ 550068 w 2386012"/>
                <a:gd name="connsiteY20" fmla="*/ 204788 h 433388"/>
                <a:gd name="connsiteX21" fmla="*/ 847725 w 2386012"/>
                <a:gd name="connsiteY21" fmla="*/ 180975 h 433388"/>
                <a:gd name="connsiteX22" fmla="*/ 1207293 w 2386012"/>
                <a:gd name="connsiteY22" fmla="*/ 159544 h 433388"/>
                <a:gd name="connsiteX23" fmla="*/ 1462087 w 2386012"/>
                <a:gd name="connsiteY23" fmla="*/ 111919 h 433388"/>
                <a:gd name="connsiteX24" fmla="*/ 1595437 w 2386012"/>
                <a:gd name="connsiteY24" fmla="*/ 100013 h 433388"/>
                <a:gd name="connsiteX25" fmla="*/ 1707356 w 2386012"/>
                <a:gd name="connsiteY25" fmla="*/ 80963 h 433388"/>
                <a:gd name="connsiteX26" fmla="*/ 1854993 w 2386012"/>
                <a:gd name="connsiteY26" fmla="*/ 47625 h 433388"/>
                <a:gd name="connsiteX27" fmla="*/ 1990725 w 2386012"/>
                <a:gd name="connsiteY27" fmla="*/ 0 h 433388"/>
                <a:gd name="connsiteX28" fmla="*/ 2045493 w 2386012"/>
                <a:gd name="connsiteY28" fmla="*/ 2382 h 433388"/>
                <a:gd name="connsiteX29" fmla="*/ 2114550 w 2386012"/>
                <a:gd name="connsiteY29" fmla="*/ 9525 h 433388"/>
                <a:gd name="connsiteX30" fmla="*/ 2207418 w 2386012"/>
                <a:gd name="connsiteY30" fmla="*/ 26194 h 433388"/>
                <a:gd name="connsiteX31" fmla="*/ 2297906 w 2386012"/>
                <a:gd name="connsiteY31" fmla="*/ 50007 h 433388"/>
                <a:gd name="connsiteX32" fmla="*/ 2345531 w 2386012"/>
                <a:gd name="connsiteY32" fmla="*/ 73819 h 433388"/>
                <a:gd name="connsiteX33" fmla="*/ 2364581 w 2386012"/>
                <a:gd name="connsiteY33" fmla="*/ 90488 h 433388"/>
                <a:gd name="connsiteX34" fmla="*/ 2381250 w 2386012"/>
                <a:gd name="connsiteY34" fmla="*/ 107157 h 433388"/>
                <a:gd name="connsiteX35" fmla="*/ 2386012 w 2386012"/>
                <a:gd name="connsiteY35" fmla="*/ 121444 h 433388"/>
                <a:gd name="connsiteX36" fmla="*/ 2383631 w 2386012"/>
                <a:gd name="connsiteY36" fmla="*/ 147638 h 433388"/>
                <a:gd name="connsiteX37" fmla="*/ 2369343 w 2386012"/>
                <a:gd name="connsiteY37" fmla="*/ 166688 h 433388"/>
                <a:gd name="connsiteX38" fmla="*/ 2338387 w 2386012"/>
                <a:gd name="connsiteY38" fmla="*/ 192882 h 433388"/>
                <a:gd name="connsiteX39" fmla="*/ 2276475 w 2386012"/>
                <a:gd name="connsiteY39" fmla="*/ 219075 h 433388"/>
                <a:gd name="connsiteX40" fmla="*/ 2176462 w 2386012"/>
                <a:gd name="connsiteY40" fmla="*/ 230982 h 433388"/>
                <a:gd name="connsiteX41" fmla="*/ 1881187 w 2386012"/>
                <a:gd name="connsiteY41" fmla="*/ 257175 h 433388"/>
                <a:gd name="connsiteX42" fmla="*/ 1452562 w 2386012"/>
                <a:gd name="connsiteY42" fmla="*/ 295275 h 433388"/>
                <a:gd name="connsiteX43" fmla="*/ 1200150 w 2386012"/>
                <a:gd name="connsiteY43" fmla="*/ 314325 h 433388"/>
                <a:gd name="connsiteX44" fmla="*/ 845343 w 2386012"/>
                <a:gd name="connsiteY44" fmla="*/ 352425 h 433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86012" h="433388">
                  <a:moveTo>
                    <a:pt x="845343" y="352425"/>
                  </a:moveTo>
                  <a:lnTo>
                    <a:pt x="538162" y="397669"/>
                  </a:lnTo>
                  <a:lnTo>
                    <a:pt x="357187" y="431007"/>
                  </a:lnTo>
                  <a:lnTo>
                    <a:pt x="338137" y="433388"/>
                  </a:lnTo>
                  <a:lnTo>
                    <a:pt x="316706" y="428625"/>
                  </a:lnTo>
                  <a:lnTo>
                    <a:pt x="273843" y="411957"/>
                  </a:lnTo>
                  <a:lnTo>
                    <a:pt x="228600" y="388144"/>
                  </a:lnTo>
                  <a:lnTo>
                    <a:pt x="130968" y="319088"/>
                  </a:lnTo>
                  <a:lnTo>
                    <a:pt x="57150" y="264319"/>
                  </a:lnTo>
                  <a:lnTo>
                    <a:pt x="30956" y="235744"/>
                  </a:lnTo>
                  <a:lnTo>
                    <a:pt x="14287" y="207169"/>
                  </a:lnTo>
                  <a:lnTo>
                    <a:pt x="4762" y="183357"/>
                  </a:lnTo>
                  <a:lnTo>
                    <a:pt x="0" y="159544"/>
                  </a:lnTo>
                  <a:lnTo>
                    <a:pt x="0" y="147638"/>
                  </a:lnTo>
                  <a:lnTo>
                    <a:pt x="9525" y="135732"/>
                  </a:lnTo>
                  <a:lnTo>
                    <a:pt x="40481" y="138113"/>
                  </a:lnTo>
                  <a:lnTo>
                    <a:pt x="135731" y="176213"/>
                  </a:lnTo>
                  <a:lnTo>
                    <a:pt x="173831" y="188119"/>
                  </a:lnTo>
                  <a:lnTo>
                    <a:pt x="276225" y="202407"/>
                  </a:lnTo>
                  <a:lnTo>
                    <a:pt x="378618" y="209550"/>
                  </a:lnTo>
                  <a:lnTo>
                    <a:pt x="550068" y="204788"/>
                  </a:lnTo>
                  <a:lnTo>
                    <a:pt x="847725" y="180975"/>
                  </a:lnTo>
                  <a:lnTo>
                    <a:pt x="1207293" y="159544"/>
                  </a:lnTo>
                  <a:lnTo>
                    <a:pt x="1462087" y="111919"/>
                  </a:lnTo>
                  <a:lnTo>
                    <a:pt x="1595437" y="100013"/>
                  </a:lnTo>
                  <a:lnTo>
                    <a:pt x="1707356" y="80963"/>
                  </a:lnTo>
                  <a:lnTo>
                    <a:pt x="1854993" y="47625"/>
                  </a:lnTo>
                  <a:lnTo>
                    <a:pt x="1990725" y="0"/>
                  </a:lnTo>
                  <a:lnTo>
                    <a:pt x="2045493" y="2382"/>
                  </a:lnTo>
                  <a:lnTo>
                    <a:pt x="2114550" y="9525"/>
                  </a:lnTo>
                  <a:lnTo>
                    <a:pt x="2207418" y="26194"/>
                  </a:lnTo>
                  <a:lnTo>
                    <a:pt x="2297906" y="50007"/>
                  </a:lnTo>
                  <a:lnTo>
                    <a:pt x="2345531" y="73819"/>
                  </a:lnTo>
                  <a:lnTo>
                    <a:pt x="2364581" y="90488"/>
                  </a:lnTo>
                  <a:lnTo>
                    <a:pt x="2381250" y="107157"/>
                  </a:lnTo>
                  <a:lnTo>
                    <a:pt x="2386012" y="121444"/>
                  </a:lnTo>
                  <a:lnTo>
                    <a:pt x="2383631" y="147638"/>
                  </a:lnTo>
                  <a:lnTo>
                    <a:pt x="2369343" y="166688"/>
                  </a:lnTo>
                  <a:lnTo>
                    <a:pt x="2338387" y="192882"/>
                  </a:lnTo>
                  <a:lnTo>
                    <a:pt x="2276475" y="219075"/>
                  </a:lnTo>
                  <a:lnTo>
                    <a:pt x="2176462" y="230982"/>
                  </a:lnTo>
                  <a:lnTo>
                    <a:pt x="1881187" y="257175"/>
                  </a:lnTo>
                  <a:lnTo>
                    <a:pt x="1452562" y="295275"/>
                  </a:lnTo>
                  <a:lnTo>
                    <a:pt x="1200150" y="314325"/>
                  </a:lnTo>
                  <a:lnTo>
                    <a:pt x="845343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5" name="フリーフォーム 18">
              <a:extLst>
                <a:ext uri="{FF2B5EF4-FFF2-40B4-BE49-F238E27FC236}">
                  <a16:creationId xmlns:a16="http://schemas.microsoft.com/office/drawing/2014/main" id="{C9F5FDC1-E1FD-4FA9-890A-E4FCC2F7F029}"/>
                </a:ext>
              </a:extLst>
            </p:cNvPr>
            <p:cNvSpPr/>
            <p:nvPr/>
          </p:nvSpPr>
          <p:spPr>
            <a:xfrm rot="16200000">
              <a:off x="5900738" y="2606675"/>
              <a:ext cx="1790700" cy="368300"/>
            </a:xfrm>
            <a:custGeom>
              <a:avLst/>
              <a:gdLst>
                <a:gd name="connsiteX0" fmla="*/ 831056 w 1790700"/>
                <a:gd name="connsiteY0" fmla="*/ 347663 h 369094"/>
                <a:gd name="connsiteX1" fmla="*/ 531018 w 1790700"/>
                <a:gd name="connsiteY1" fmla="*/ 347663 h 369094"/>
                <a:gd name="connsiteX2" fmla="*/ 276225 w 1790700"/>
                <a:gd name="connsiteY2" fmla="*/ 347663 h 369094"/>
                <a:gd name="connsiteX3" fmla="*/ 130968 w 1790700"/>
                <a:gd name="connsiteY3" fmla="*/ 347663 h 369094"/>
                <a:gd name="connsiteX4" fmla="*/ 71437 w 1790700"/>
                <a:gd name="connsiteY4" fmla="*/ 335757 h 369094"/>
                <a:gd name="connsiteX5" fmla="*/ 30956 w 1790700"/>
                <a:gd name="connsiteY5" fmla="*/ 321469 h 369094"/>
                <a:gd name="connsiteX6" fmla="*/ 7143 w 1790700"/>
                <a:gd name="connsiteY6" fmla="*/ 304800 h 369094"/>
                <a:gd name="connsiteX7" fmla="*/ 0 w 1790700"/>
                <a:gd name="connsiteY7" fmla="*/ 285750 h 369094"/>
                <a:gd name="connsiteX8" fmla="*/ 2381 w 1790700"/>
                <a:gd name="connsiteY8" fmla="*/ 261938 h 369094"/>
                <a:gd name="connsiteX9" fmla="*/ 21431 w 1790700"/>
                <a:gd name="connsiteY9" fmla="*/ 235744 h 369094"/>
                <a:gd name="connsiteX10" fmla="*/ 52387 w 1790700"/>
                <a:gd name="connsiteY10" fmla="*/ 209550 h 369094"/>
                <a:gd name="connsiteX11" fmla="*/ 95250 w 1790700"/>
                <a:gd name="connsiteY11" fmla="*/ 180975 h 369094"/>
                <a:gd name="connsiteX12" fmla="*/ 150018 w 1790700"/>
                <a:gd name="connsiteY12" fmla="*/ 150019 h 369094"/>
                <a:gd name="connsiteX13" fmla="*/ 183356 w 1790700"/>
                <a:gd name="connsiteY13" fmla="*/ 130969 h 369094"/>
                <a:gd name="connsiteX14" fmla="*/ 226218 w 1790700"/>
                <a:gd name="connsiteY14" fmla="*/ 114300 h 369094"/>
                <a:gd name="connsiteX15" fmla="*/ 269081 w 1790700"/>
                <a:gd name="connsiteY15" fmla="*/ 100013 h 369094"/>
                <a:gd name="connsiteX16" fmla="*/ 314325 w 1790700"/>
                <a:gd name="connsiteY16" fmla="*/ 97632 h 369094"/>
                <a:gd name="connsiteX17" fmla="*/ 354806 w 1790700"/>
                <a:gd name="connsiteY17" fmla="*/ 102394 h 369094"/>
                <a:gd name="connsiteX18" fmla="*/ 416718 w 1790700"/>
                <a:gd name="connsiteY18" fmla="*/ 111919 h 369094"/>
                <a:gd name="connsiteX19" fmla="*/ 502443 w 1790700"/>
                <a:gd name="connsiteY19" fmla="*/ 121444 h 369094"/>
                <a:gd name="connsiteX20" fmla="*/ 631031 w 1790700"/>
                <a:gd name="connsiteY20" fmla="*/ 133350 h 369094"/>
                <a:gd name="connsiteX21" fmla="*/ 831056 w 1790700"/>
                <a:gd name="connsiteY21" fmla="*/ 140494 h 369094"/>
                <a:gd name="connsiteX22" fmla="*/ 1092993 w 1790700"/>
                <a:gd name="connsiteY22" fmla="*/ 142875 h 369094"/>
                <a:gd name="connsiteX23" fmla="*/ 1307306 w 1790700"/>
                <a:gd name="connsiteY23" fmla="*/ 135732 h 369094"/>
                <a:gd name="connsiteX24" fmla="*/ 1509712 w 1790700"/>
                <a:gd name="connsiteY24" fmla="*/ 126207 h 369094"/>
                <a:gd name="connsiteX25" fmla="*/ 1564481 w 1790700"/>
                <a:gd name="connsiteY25" fmla="*/ 116682 h 369094"/>
                <a:gd name="connsiteX26" fmla="*/ 1600200 w 1790700"/>
                <a:gd name="connsiteY26" fmla="*/ 104775 h 369094"/>
                <a:gd name="connsiteX27" fmla="*/ 1635918 w 1790700"/>
                <a:gd name="connsiteY27" fmla="*/ 83344 h 369094"/>
                <a:gd name="connsiteX28" fmla="*/ 1695450 w 1790700"/>
                <a:gd name="connsiteY28" fmla="*/ 40482 h 369094"/>
                <a:gd name="connsiteX29" fmla="*/ 1731168 w 1790700"/>
                <a:gd name="connsiteY29" fmla="*/ 11907 h 369094"/>
                <a:gd name="connsiteX30" fmla="*/ 1752600 w 1790700"/>
                <a:gd name="connsiteY30" fmla="*/ 2382 h 369094"/>
                <a:gd name="connsiteX31" fmla="*/ 1766887 w 1790700"/>
                <a:gd name="connsiteY31" fmla="*/ 0 h 369094"/>
                <a:gd name="connsiteX32" fmla="*/ 1776412 w 1790700"/>
                <a:gd name="connsiteY32" fmla="*/ 0 h 369094"/>
                <a:gd name="connsiteX33" fmla="*/ 1788318 w 1790700"/>
                <a:gd name="connsiteY33" fmla="*/ 4763 h 369094"/>
                <a:gd name="connsiteX34" fmla="*/ 1790700 w 1790700"/>
                <a:gd name="connsiteY34" fmla="*/ 11907 h 369094"/>
                <a:gd name="connsiteX35" fmla="*/ 1781175 w 1790700"/>
                <a:gd name="connsiteY35" fmla="*/ 47625 h 369094"/>
                <a:gd name="connsiteX36" fmla="*/ 1731168 w 1790700"/>
                <a:gd name="connsiteY36" fmla="*/ 150019 h 369094"/>
                <a:gd name="connsiteX37" fmla="*/ 1685925 w 1790700"/>
                <a:gd name="connsiteY37" fmla="*/ 228600 h 369094"/>
                <a:gd name="connsiteX38" fmla="*/ 1626393 w 1790700"/>
                <a:gd name="connsiteY38" fmla="*/ 300038 h 369094"/>
                <a:gd name="connsiteX39" fmla="*/ 1578768 w 1790700"/>
                <a:gd name="connsiteY39" fmla="*/ 338138 h 369094"/>
                <a:gd name="connsiteX40" fmla="*/ 1531143 w 1790700"/>
                <a:gd name="connsiteY40" fmla="*/ 359569 h 369094"/>
                <a:gd name="connsiteX41" fmla="*/ 1488281 w 1790700"/>
                <a:gd name="connsiteY41" fmla="*/ 369094 h 369094"/>
                <a:gd name="connsiteX42" fmla="*/ 1421606 w 1790700"/>
                <a:gd name="connsiteY42" fmla="*/ 369094 h 369094"/>
                <a:gd name="connsiteX43" fmla="*/ 1247775 w 1790700"/>
                <a:gd name="connsiteY43" fmla="*/ 357188 h 369094"/>
                <a:gd name="connsiteX44" fmla="*/ 831056 w 1790700"/>
                <a:gd name="connsiteY44" fmla="*/ 347663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790700" h="369094">
                  <a:moveTo>
                    <a:pt x="831056" y="347663"/>
                  </a:moveTo>
                  <a:lnTo>
                    <a:pt x="531018" y="347663"/>
                  </a:lnTo>
                  <a:lnTo>
                    <a:pt x="276225" y="347663"/>
                  </a:lnTo>
                  <a:lnTo>
                    <a:pt x="130968" y="347663"/>
                  </a:lnTo>
                  <a:lnTo>
                    <a:pt x="71437" y="335757"/>
                  </a:lnTo>
                  <a:lnTo>
                    <a:pt x="30956" y="321469"/>
                  </a:lnTo>
                  <a:lnTo>
                    <a:pt x="7143" y="304800"/>
                  </a:lnTo>
                  <a:lnTo>
                    <a:pt x="0" y="285750"/>
                  </a:lnTo>
                  <a:lnTo>
                    <a:pt x="2381" y="261938"/>
                  </a:lnTo>
                  <a:lnTo>
                    <a:pt x="21431" y="235744"/>
                  </a:lnTo>
                  <a:lnTo>
                    <a:pt x="52387" y="209550"/>
                  </a:lnTo>
                  <a:lnTo>
                    <a:pt x="95250" y="180975"/>
                  </a:lnTo>
                  <a:lnTo>
                    <a:pt x="150018" y="150019"/>
                  </a:lnTo>
                  <a:lnTo>
                    <a:pt x="183356" y="130969"/>
                  </a:lnTo>
                  <a:lnTo>
                    <a:pt x="226218" y="114300"/>
                  </a:lnTo>
                  <a:lnTo>
                    <a:pt x="269081" y="100013"/>
                  </a:lnTo>
                  <a:lnTo>
                    <a:pt x="314325" y="97632"/>
                  </a:lnTo>
                  <a:lnTo>
                    <a:pt x="354806" y="102394"/>
                  </a:lnTo>
                  <a:lnTo>
                    <a:pt x="416718" y="111919"/>
                  </a:lnTo>
                  <a:lnTo>
                    <a:pt x="502443" y="121444"/>
                  </a:lnTo>
                  <a:lnTo>
                    <a:pt x="631031" y="133350"/>
                  </a:lnTo>
                  <a:lnTo>
                    <a:pt x="831056" y="140494"/>
                  </a:lnTo>
                  <a:lnTo>
                    <a:pt x="1092993" y="142875"/>
                  </a:lnTo>
                  <a:lnTo>
                    <a:pt x="1307306" y="135732"/>
                  </a:lnTo>
                  <a:lnTo>
                    <a:pt x="1509712" y="126207"/>
                  </a:lnTo>
                  <a:lnTo>
                    <a:pt x="1564481" y="116682"/>
                  </a:lnTo>
                  <a:lnTo>
                    <a:pt x="1600200" y="104775"/>
                  </a:lnTo>
                  <a:lnTo>
                    <a:pt x="1635918" y="83344"/>
                  </a:lnTo>
                  <a:lnTo>
                    <a:pt x="1695450" y="40482"/>
                  </a:lnTo>
                  <a:lnTo>
                    <a:pt x="1731168" y="11907"/>
                  </a:lnTo>
                  <a:lnTo>
                    <a:pt x="1752600" y="2382"/>
                  </a:lnTo>
                  <a:lnTo>
                    <a:pt x="1766887" y="0"/>
                  </a:lnTo>
                  <a:lnTo>
                    <a:pt x="1776412" y="0"/>
                  </a:lnTo>
                  <a:lnTo>
                    <a:pt x="1788318" y="4763"/>
                  </a:lnTo>
                  <a:lnTo>
                    <a:pt x="1790700" y="11907"/>
                  </a:lnTo>
                  <a:lnTo>
                    <a:pt x="1781175" y="47625"/>
                  </a:lnTo>
                  <a:lnTo>
                    <a:pt x="1731168" y="150019"/>
                  </a:lnTo>
                  <a:lnTo>
                    <a:pt x="1685925" y="228600"/>
                  </a:lnTo>
                  <a:lnTo>
                    <a:pt x="1626393" y="300038"/>
                  </a:lnTo>
                  <a:lnTo>
                    <a:pt x="1578768" y="338138"/>
                  </a:lnTo>
                  <a:lnTo>
                    <a:pt x="1531143" y="359569"/>
                  </a:lnTo>
                  <a:lnTo>
                    <a:pt x="1488281" y="369094"/>
                  </a:lnTo>
                  <a:lnTo>
                    <a:pt x="1421606" y="369094"/>
                  </a:lnTo>
                  <a:lnTo>
                    <a:pt x="1247775" y="357188"/>
                  </a:lnTo>
                  <a:lnTo>
                    <a:pt x="831056" y="3476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514D7C77-48A5-46E9-9419-BDAC78D54B6E}"/>
                </a:ext>
              </a:extLst>
            </p:cNvPr>
            <p:cNvSpPr/>
            <p:nvPr/>
          </p:nvSpPr>
          <p:spPr>
            <a:xfrm>
              <a:off x="3919539" y="2424113"/>
              <a:ext cx="2547937" cy="596900"/>
            </a:xfrm>
            <a:custGeom>
              <a:avLst/>
              <a:gdLst>
                <a:gd name="connsiteX0" fmla="*/ 1404937 w 2547937"/>
                <a:gd name="connsiteY0" fmla="*/ 352425 h 597693"/>
                <a:gd name="connsiteX1" fmla="*/ 1133475 w 2547937"/>
                <a:gd name="connsiteY1" fmla="*/ 383381 h 597693"/>
                <a:gd name="connsiteX2" fmla="*/ 888206 w 2547937"/>
                <a:gd name="connsiteY2" fmla="*/ 447675 h 597693"/>
                <a:gd name="connsiteX3" fmla="*/ 788193 w 2547937"/>
                <a:gd name="connsiteY3" fmla="*/ 473868 h 597693"/>
                <a:gd name="connsiteX4" fmla="*/ 650081 w 2547937"/>
                <a:gd name="connsiteY4" fmla="*/ 509587 h 597693"/>
                <a:gd name="connsiteX5" fmla="*/ 502443 w 2547937"/>
                <a:gd name="connsiteY5" fmla="*/ 552450 h 597693"/>
                <a:gd name="connsiteX6" fmla="*/ 414337 w 2547937"/>
                <a:gd name="connsiteY6" fmla="*/ 588168 h 597693"/>
                <a:gd name="connsiteX7" fmla="*/ 392906 w 2547937"/>
                <a:gd name="connsiteY7" fmla="*/ 595312 h 597693"/>
                <a:gd name="connsiteX8" fmla="*/ 369093 w 2547937"/>
                <a:gd name="connsiteY8" fmla="*/ 597693 h 597693"/>
                <a:gd name="connsiteX9" fmla="*/ 314325 w 2547937"/>
                <a:gd name="connsiteY9" fmla="*/ 588168 h 597693"/>
                <a:gd name="connsiteX10" fmla="*/ 259556 w 2547937"/>
                <a:gd name="connsiteY10" fmla="*/ 561975 h 597693"/>
                <a:gd name="connsiteX11" fmla="*/ 207168 w 2547937"/>
                <a:gd name="connsiteY11" fmla="*/ 533400 h 597693"/>
                <a:gd name="connsiteX12" fmla="*/ 128587 w 2547937"/>
                <a:gd name="connsiteY12" fmla="*/ 478631 h 597693"/>
                <a:gd name="connsiteX13" fmla="*/ 59531 w 2547937"/>
                <a:gd name="connsiteY13" fmla="*/ 421481 h 597693"/>
                <a:gd name="connsiteX14" fmla="*/ 11906 w 2547937"/>
                <a:gd name="connsiteY14" fmla="*/ 366712 h 597693"/>
                <a:gd name="connsiteX15" fmla="*/ 0 w 2547937"/>
                <a:gd name="connsiteY15" fmla="*/ 345281 h 597693"/>
                <a:gd name="connsiteX16" fmla="*/ 2381 w 2547937"/>
                <a:gd name="connsiteY16" fmla="*/ 326231 h 597693"/>
                <a:gd name="connsiteX17" fmla="*/ 11906 w 2547937"/>
                <a:gd name="connsiteY17" fmla="*/ 319087 h 597693"/>
                <a:gd name="connsiteX18" fmla="*/ 35718 w 2547937"/>
                <a:gd name="connsiteY18" fmla="*/ 316706 h 597693"/>
                <a:gd name="connsiteX19" fmla="*/ 85725 w 2547937"/>
                <a:gd name="connsiteY19" fmla="*/ 323850 h 597693"/>
                <a:gd name="connsiteX20" fmla="*/ 138112 w 2547937"/>
                <a:gd name="connsiteY20" fmla="*/ 335756 h 597693"/>
                <a:gd name="connsiteX21" fmla="*/ 185737 w 2547937"/>
                <a:gd name="connsiteY21" fmla="*/ 345281 h 597693"/>
                <a:gd name="connsiteX22" fmla="*/ 240506 w 2547937"/>
                <a:gd name="connsiteY22" fmla="*/ 347662 h 597693"/>
                <a:gd name="connsiteX23" fmla="*/ 330993 w 2547937"/>
                <a:gd name="connsiteY23" fmla="*/ 342900 h 597693"/>
                <a:gd name="connsiteX24" fmla="*/ 495300 w 2547937"/>
                <a:gd name="connsiteY24" fmla="*/ 326231 h 597693"/>
                <a:gd name="connsiteX25" fmla="*/ 900112 w 2547937"/>
                <a:gd name="connsiteY25" fmla="*/ 266700 h 597693"/>
                <a:gd name="connsiteX26" fmla="*/ 1176337 w 2547937"/>
                <a:gd name="connsiteY26" fmla="*/ 200025 h 597693"/>
                <a:gd name="connsiteX27" fmla="*/ 1452562 w 2547937"/>
                <a:gd name="connsiteY27" fmla="*/ 164306 h 597693"/>
                <a:gd name="connsiteX28" fmla="*/ 1652587 w 2547937"/>
                <a:gd name="connsiteY28" fmla="*/ 138112 h 597693"/>
                <a:gd name="connsiteX29" fmla="*/ 1890712 w 2547937"/>
                <a:gd name="connsiteY29" fmla="*/ 90487 h 597693"/>
                <a:gd name="connsiteX30" fmla="*/ 2016918 w 2547937"/>
                <a:gd name="connsiteY30" fmla="*/ 64293 h 597693"/>
                <a:gd name="connsiteX31" fmla="*/ 2102643 w 2547937"/>
                <a:gd name="connsiteY31" fmla="*/ 35718 h 597693"/>
                <a:gd name="connsiteX32" fmla="*/ 2171700 w 2547937"/>
                <a:gd name="connsiteY32" fmla="*/ 0 h 597693"/>
                <a:gd name="connsiteX33" fmla="*/ 2216943 w 2547937"/>
                <a:gd name="connsiteY33" fmla="*/ 2381 h 597693"/>
                <a:gd name="connsiteX34" fmla="*/ 2295525 w 2547937"/>
                <a:gd name="connsiteY34" fmla="*/ 16668 h 597693"/>
                <a:gd name="connsiteX35" fmla="*/ 2383631 w 2547937"/>
                <a:gd name="connsiteY35" fmla="*/ 42862 h 597693"/>
                <a:gd name="connsiteX36" fmla="*/ 2462212 w 2547937"/>
                <a:gd name="connsiteY36" fmla="*/ 78581 h 597693"/>
                <a:gd name="connsiteX37" fmla="*/ 2486025 w 2547937"/>
                <a:gd name="connsiteY37" fmla="*/ 92868 h 597693"/>
                <a:gd name="connsiteX38" fmla="*/ 2505075 w 2547937"/>
                <a:gd name="connsiteY38" fmla="*/ 109537 h 597693"/>
                <a:gd name="connsiteX39" fmla="*/ 2533650 w 2547937"/>
                <a:gd name="connsiteY39" fmla="*/ 147637 h 597693"/>
                <a:gd name="connsiteX40" fmla="*/ 2547937 w 2547937"/>
                <a:gd name="connsiteY40" fmla="*/ 185737 h 597693"/>
                <a:gd name="connsiteX41" fmla="*/ 2545556 w 2547937"/>
                <a:gd name="connsiteY41" fmla="*/ 207168 h 597693"/>
                <a:gd name="connsiteX42" fmla="*/ 2540793 w 2547937"/>
                <a:gd name="connsiteY42" fmla="*/ 226218 h 597693"/>
                <a:gd name="connsiteX43" fmla="*/ 2526506 w 2547937"/>
                <a:gd name="connsiteY43" fmla="*/ 242887 h 597693"/>
                <a:gd name="connsiteX44" fmla="*/ 2497931 w 2547937"/>
                <a:gd name="connsiteY44" fmla="*/ 259556 h 597693"/>
                <a:gd name="connsiteX45" fmla="*/ 2455068 w 2547937"/>
                <a:gd name="connsiteY45" fmla="*/ 266700 h 597693"/>
                <a:gd name="connsiteX46" fmla="*/ 2324100 w 2547937"/>
                <a:gd name="connsiteY46" fmla="*/ 269081 h 597693"/>
                <a:gd name="connsiteX47" fmla="*/ 2164556 w 2547937"/>
                <a:gd name="connsiteY47" fmla="*/ 273843 h 597693"/>
                <a:gd name="connsiteX48" fmla="*/ 1902618 w 2547937"/>
                <a:gd name="connsiteY48" fmla="*/ 292893 h 597693"/>
                <a:gd name="connsiteX49" fmla="*/ 1624012 w 2547937"/>
                <a:gd name="connsiteY49" fmla="*/ 319087 h 597693"/>
                <a:gd name="connsiteX50" fmla="*/ 1404937 w 2547937"/>
                <a:gd name="connsiteY50" fmla="*/ 352425 h 597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547937" h="597693">
                  <a:moveTo>
                    <a:pt x="1404937" y="352425"/>
                  </a:moveTo>
                  <a:lnTo>
                    <a:pt x="1133475" y="383381"/>
                  </a:lnTo>
                  <a:lnTo>
                    <a:pt x="888206" y="447675"/>
                  </a:lnTo>
                  <a:lnTo>
                    <a:pt x="788193" y="473868"/>
                  </a:lnTo>
                  <a:lnTo>
                    <a:pt x="650081" y="509587"/>
                  </a:lnTo>
                  <a:lnTo>
                    <a:pt x="502443" y="552450"/>
                  </a:lnTo>
                  <a:lnTo>
                    <a:pt x="414337" y="588168"/>
                  </a:lnTo>
                  <a:lnTo>
                    <a:pt x="392906" y="595312"/>
                  </a:lnTo>
                  <a:lnTo>
                    <a:pt x="369093" y="597693"/>
                  </a:lnTo>
                  <a:lnTo>
                    <a:pt x="314325" y="588168"/>
                  </a:lnTo>
                  <a:lnTo>
                    <a:pt x="259556" y="561975"/>
                  </a:lnTo>
                  <a:lnTo>
                    <a:pt x="207168" y="533400"/>
                  </a:lnTo>
                  <a:lnTo>
                    <a:pt x="128587" y="478631"/>
                  </a:lnTo>
                  <a:lnTo>
                    <a:pt x="59531" y="421481"/>
                  </a:lnTo>
                  <a:lnTo>
                    <a:pt x="11906" y="366712"/>
                  </a:lnTo>
                  <a:lnTo>
                    <a:pt x="0" y="345281"/>
                  </a:lnTo>
                  <a:lnTo>
                    <a:pt x="2381" y="326231"/>
                  </a:lnTo>
                  <a:lnTo>
                    <a:pt x="11906" y="319087"/>
                  </a:lnTo>
                  <a:lnTo>
                    <a:pt x="35718" y="316706"/>
                  </a:lnTo>
                  <a:lnTo>
                    <a:pt x="85725" y="323850"/>
                  </a:lnTo>
                  <a:lnTo>
                    <a:pt x="138112" y="335756"/>
                  </a:lnTo>
                  <a:lnTo>
                    <a:pt x="185737" y="345281"/>
                  </a:lnTo>
                  <a:lnTo>
                    <a:pt x="240506" y="347662"/>
                  </a:lnTo>
                  <a:lnTo>
                    <a:pt x="330993" y="342900"/>
                  </a:lnTo>
                  <a:lnTo>
                    <a:pt x="495300" y="326231"/>
                  </a:lnTo>
                  <a:lnTo>
                    <a:pt x="900112" y="266700"/>
                  </a:lnTo>
                  <a:lnTo>
                    <a:pt x="1176337" y="200025"/>
                  </a:lnTo>
                  <a:lnTo>
                    <a:pt x="1452562" y="164306"/>
                  </a:lnTo>
                  <a:lnTo>
                    <a:pt x="1652587" y="138112"/>
                  </a:lnTo>
                  <a:lnTo>
                    <a:pt x="1890712" y="90487"/>
                  </a:lnTo>
                  <a:lnTo>
                    <a:pt x="2016918" y="64293"/>
                  </a:lnTo>
                  <a:lnTo>
                    <a:pt x="2102643" y="35718"/>
                  </a:lnTo>
                  <a:lnTo>
                    <a:pt x="2171700" y="0"/>
                  </a:lnTo>
                  <a:lnTo>
                    <a:pt x="2216943" y="2381"/>
                  </a:lnTo>
                  <a:lnTo>
                    <a:pt x="2295525" y="16668"/>
                  </a:lnTo>
                  <a:lnTo>
                    <a:pt x="2383631" y="42862"/>
                  </a:lnTo>
                  <a:lnTo>
                    <a:pt x="2462212" y="78581"/>
                  </a:lnTo>
                  <a:lnTo>
                    <a:pt x="2486025" y="92868"/>
                  </a:lnTo>
                  <a:lnTo>
                    <a:pt x="2505075" y="109537"/>
                  </a:lnTo>
                  <a:lnTo>
                    <a:pt x="2533650" y="147637"/>
                  </a:lnTo>
                  <a:lnTo>
                    <a:pt x="2547937" y="185737"/>
                  </a:lnTo>
                  <a:lnTo>
                    <a:pt x="2545556" y="207168"/>
                  </a:lnTo>
                  <a:lnTo>
                    <a:pt x="2540793" y="226218"/>
                  </a:lnTo>
                  <a:lnTo>
                    <a:pt x="2526506" y="242887"/>
                  </a:lnTo>
                  <a:lnTo>
                    <a:pt x="2497931" y="259556"/>
                  </a:lnTo>
                  <a:lnTo>
                    <a:pt x="2455068" y="266700"/>
                  </a:lnTo>
                  <a:lnTo>
                    <a:pt x="2324100" y="269081"/>
                  </a:lnTo>
                  <a:lnTo>
                    <a:pt x="2164556" y="273843"/>
                  </a:lnTo>
                  <a:lnTo>
                    <a:pt x="1902618" y="292893"/>
                  </a:lnTo>
                  <a:lnTo>
                    <a:pt x="1624012" y="319087"/>
                  </a:lnTo>
                  <a:lnTo>
                    <a:pt x="1404937" y="35242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7" name="フリーフォーム 12">
              <a:extLst>
                <a:ext uri="{FF2B5EF4-FFF2-40B4-BE49-F238E27FC236}">
                  <a16:creationId xmlns:a16="http://schemas.microsoft.com/office/drawing/2014/main" id="{17588917-8F12-456C-A915-12EEB24E3400}"/>
                </a:ext>
              </a:extLst>
            </p:cNvPr>
            <p:cNvSpPr/>
            <p:nvPr/>
          </p:nvSpPr>
          <p:spPr>
            <a:xfrm rot="16200000">
              <a:off x="3620295" y="2691607"/>
              <a:ext cx="2181225" cy="842963"/>
            </a:xfrm>
            <a:custGeom>
              <a:avLst/>
              <a:gdLst>
                <a:gd name="connsiteX0" fmla="*/ 902494 w 2181225"/>
                <a:gd name="connsiteY0" fmla="*/ 635793 h 842962"/>
                <a:gd name="connsiteX1" fmla="*/ 723900 w 2181225"/>
                <a:gd name="connsiteY1" fmla="*/ 573881 h 842962"/>
                <a:gd name="connsiteX2" fmla="*/ 611982 w 2181225"/>
                <a:gd name="connsiteY2" fmla="*/ 526256 h 842962"/>
                <a:gd name="connsiteX3" fmla="*/ 519113 w 2181225"/>
                <a:gd name="connsiteY3" fmla="*/ 478631 h 842962"/>
                <a:gd name="connsiteX4" fmla="*/ 421482 w 2181225"/>
                <a:gd name="connsiteY4" fmla="*/ 416718 h 842962"/>
                <a:gd name="connsiteX5" fmla="*/ 295275 w 2181225"/>
                <a:gd name="connsiteY5" fmla="*/ 321468 h 842962"/>
                <a:gd name="connsiteX6" fmla="*/ 180975 w 2181225"/>
                <a:gd name="connsiteY6" fmla="*/ 228600 h 842962"/>
                <a:gd name="connsiteX7" fmla="*/ 78582 w 2181225"/>
                <a:gd name="connsiteY7" fmla="*/ 133350 h 842962"/>
                <a:gd name="connsiteX8" fmla="*/ 16669 w 2181225"/>
                <a:gd name="connsiteY8" fmla="*/ 64293 h 842962"/>
                <a:gd name="connsiteX9" fmla="*/ 2382 w 2181225"/>
                <a:gd name="connsiteY9" fmla="*/ 38100 h 842962"/>
                <a:gd name="connsiteX10" fmla="*/ 0 w 2181225"/>
                <a:gd name="connsiteY10" fmla="*/ 26193 h 842962"/>
                <a:gd name="connsiteX11" fmla="*/ 2382 w 2181225"/>
                <a:gd name="connsiteY11" fmla="*/ 7143 h 842962"/>
                <a:gd name="connsiteX12" fmla="*/ 9525 w 2181225"/>
                <a:gd name="connsiteY12" fmla="*/ 0 h 842962"/>
                <a:gd name="connsiteX13" fmla="*/ 28575 w 2181225"/>
                <a:gd name="connsiteY13" fmla="*/ 0 h 842962"/>
                <a:gd name="connsiteX14" fmla="*/ 64294 w 2181225"/>
                <a:gd name="connsiteY14" fmla="*/ 14287 h 842962"/>
                <a:gd name="connsiteX15" fmla="*/ 166688 w 2181225"/>
                <a:gd name="connsiteY15" fmla="*/ 97631 h 842962"/>
                <a:gd name="connsiteX16" fmla="*/ 261938 w 2181225"/>
                <a:gd name="connsiteY16" fmla="*/ 161925 h 842962"/>
                <a:gd name="connsiteX17" fmla="*/ 333375 w 2181225"/>
                <a:gd name="connsiteY17" fmla="*/ 207168 h 842962"/>
                <a:gd name="connsiteX18" fmla="*/ 409575 w 2181225"/>
                <a:gd name="connsiteY18" fmla="*/ 250031 h 842962"/>
                <a:gd name="connsiteX19" fmla="*/ 492919 w 2181225"/>
                <a:gd name="connsiteY19" fmla="*/ 292893 h 842962"/>
                <a:gd name="connsiteX20" fmla="*/ 607219 w 2181225"/>
                <a:gd name="connsiteY20" fmla="*/ 347662 h 842962"/>
                <a:gd name="connsiteX21" fmla="*/ 719138 w 2181225"/>
                <a:gd name="connsiteY21" fmla="*/ 390525 h 842962"/>
                <a:gd name="connsiteX22" fmla="*/ 869157 w 2181225"/>
                <a:gd name="connsiteY22" fmla="*/ 438150 h 842962"/>
                <a:gd name="connsiteX23" fmla="*/ 983457 w 2181225"/>
                <a:gd name="connsiteY23" fmla="*/ 469106 h 842962"/>
                <a:gd name="connsiteX24" fmla="*/ 1133475 w 2181225"/>
                <a:gd name="connsiteY24" fmla="*/ 502443 h 842962"/>
                <a:gd name="connsiteX25" fmla="*/ 1219200 w 2181225"/>
                <a:gd name="connsiteY25" fmla="*/ 514350 h 842962"/>
                <a:gd name="connsiteX26" fmla="*/ 1331119 w 2181225"/>
                <a:gd name="connsiteY26" fmla="*/ 523875 h 842962"/>
                <a:gd name="connsiteX27" fmla="*/ 1514475 w 2181225"/>
                <a:gd name="connsiteY27" fmla="*/ 531018 h 842962"/>
                <a:gd name="connsiteX28" fmla="*/ 1638300 w 2181225"/>
                <a:gd name="connsiteY28" fmla="*/ 542925 h 842962"/>
                <a:gd name="connsiteX29" fmla="*/ 1843088 w 2181225"/>
                <a:gd name="connsiteY29" fmla="*/ 550068 h 842962"/>
                <a:gd name="connsiteX30" fmla="*/ 1897857 w 2181225"/>
                <a:gd name="connsiteY30" fmla="*/ 531018 h 842962"/>
                <a:gd name="connsiteX31" fmla="*/ 1957388 w 2181225"/>
                <a:gd name="connsiteY31" fmla="*/ 502443 h 842962"/>
                <a:gd name="connsiteX32" fmla="*/ 2026444 w 2181225"/>
                <a:gd name="connsiteY32" fmla="*/ 454818 h 842962"/>
                <a:gd name="connsiteX33" fmla="*/ 2085975 w 2181225"/>
                <a:gd name="connsiteY33" fmla="*/ 407193 h 842962"/>
                <a:gd name="connsiteX34" fmla="*/ 2174082 w 2181225"/>
                <a:gd name="connsiteY34" fmla="*/ 297656 h 842962"/>
                <a:gd name="connsiteX35" fmla="*/ 2181225 w 2181225"/>
                <a:gd name="connsiteY35" fmla="*/ 395287 h 842962"/>
                <a:gd name="connsiteX36" fmla="*/ 2100263 w 2181225"/>
                <a:gd name="connsiteY36" fmla="*/ 581025 h 842962"/>
                <a:gd name="connsiteX37" fmla="*/ 2055019 w 2181225"/>
                <a:gd name="connsiteY37" fmla="*/ 659606 h 842962"/>
                <a:gd name="connsiteX38" fmla="*/ 2014538 w 2181225"/>
                <a:gd name="connsiteY38" fmla="*/ 728662 h 842962"/>
                <a:gd name="connsiteX39" fmla="*/ 1976438 w 2181225"/>
                <a:gd name="connsiteY39" fmla="*/ 781050 h 842962"/>
                <a:gd name="connsiteX40" fmla="*/ 1938338 w 2181225"/>
                <a:gd name="connsiteY40" fmla="*/ 821531 h 842962"/>
                <a:gd name="connsiteX41" fmla="*/ 1912144 w 2181225"/>
                <a:gd name="connsiteY41" fmla="*/ 838200 h 842962"/>
                <a:gd name="connsiteX42" fmla="*/ 1888332 w 2181225"/>
                <a:gd name="connsiteY42" fmla="*/ 842962 h 842962"/>
                <a:gd name="connsiteX43" fmla="*/ 1862138 w 2181225"/>
                <a:gd name="connsiteY43" fmla="*/ 840581 h 842962"/>
                <a:gd name="connsiteX44" fmla="*/ 1835944 w 2181225"/>
                <a:gd name="connsiteY44" fmla="*/ 828675 h 842962"/>
                <a:gd name="connsiteX45" fmla="*/ 1812132 w 2181225"/>
                <a:gd name="connsiteY45" fmla="*/ 819150 h 842962"/>
                <a:gd name="connsiteX46" fmla="*/ 1659732 w 2181225"/>
                <a:gd name="connsiteY46" fmla="*/ 804862 h 842962"/>
                <a:gd name="connsiteX47" fmla="*/ 1557338 w 2181225"/>
                <a:gd name="connsiteY47" fmla="*/ 795337 h 842962"/>
                <a:gd name="connsiteX48" fmla="*/ 1395413 w 2181225"/>
                <a:gd name="connsiteY48" fmla="*/ 769143 h 842962"/>
                <a:gd name="connsiteX49" fmla="*/ 1300163 w 2181225"/>
                <a:gd name="connsiteY49" fmla="*/ 747712 h 842962"/>
                <a:gd name="connsiteX50" fmla="*/ 1171575 w 2181225"/>
                <a:gd name="connsiteY50" fmla="*/ 714375 h 842962"/>
                <a:gd name="connsiteX51" fmla="*/ 902494 w 2181225"/>
                <a:gd name="connsiteY51" fmla="*/ 635793 h 842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81225" h="842962">
                  <a:moveTo>
                    <a:pt x="902494" y="635793"/>
                  </a:moveTo>
                  <a:lnTo>
                    <a:pt x="723900" y="573881"/>
                  </a:lnTo>
                  <a:lnTo>
                    <a:pt x="611982" y="526256"/>
                  </a:lnTo>
                  <a:lnTo>
                    <a:pt x="519113" y="478631"/>
                  </a:lnTo>
                  <a:lnTo>
                    <a:pt x="421482" y="416718"/>
                  </a:lnTo>
                  <a:lnTo>
                    <a:pt x="295275" y="321468"/>
                  </a:lnTo>
                  <a:lnTo>
                    <a:pt x="180975" y="228600"/>
                  </a:lnTo>
                  <a:lnTo>
                    <a:pt x="78582" y="133350"/>
                  </a:lnTo>
                  <a:lnTo>
                    <a:pt x="16669" y="64293"/>
                  </a:lnTo>
                  <a:lnTo>
                    <a:pt x="2382" y="38100"/>
                  </a:lnTo>
                  <a:lnTo>
                    <a:pt x="0" y="26193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28575" y="0"/>
                  </a:lnTo>
                  <a:lnTo>
                    <a:pt x="64294" y="14287"/>
                  </a:lnTo>
                  <a:lnTo>
                    <a:pt x="166688" y="97631"/>
                  </a:lnTo>
                  <a:lnTo>
                    <a:pt x="261938" y="161925"/>
                  </a:lnTo>
                  <a:lnTo>
                    <a:pt x="333375" y="207168"/>
                  </a:lnTo>
                  <a:lnTo>
                    <a:pt x="409575" y="250031"/>
                  </a:lnTo>
                  <a:lnTo>
                    <a:pt x="492919" y="292893"/>
                  </a:lnTo>
                  <a:lnTo>
                    <a:pt x="607219" y="347662"/>
                  </a:lnTo>
                  <a:lnTo>
                    <a:pt x="719138" y="390525"/>
                  </a:lnTo>
                  <a:lnTo>
                    <a:pt x="869157" y="438150"/>
                  </a:lnTo>
                  <a:lnTo>
                    <a:pt x="983457" y="469106"/>
                  </a:lnTo>
                  <a:lnTo>
                    <a:pt x="1133475" y="502443"/>
                  </a:lnTo>
                  <a:lnTo>
                    <a:pt x="1219200" y="514350"/>
                  </a:lnTo>
                  <a:lnTo>
                    <a:pt x="1331119" y="523875"/>
                  </a:lnTo>
                  <a:lnTo>
                    <a:pt x="1514475" y="531018"/>
                  </a:lnTo>
                  <a:lnTo>
                    <a:pt x="1638300" y="542925"/>
                  </a:lnTo>
                  <a:lnTo>
                    <a:pt x="1843088" y="550068"/>
                  </a:lnTo>
                  <a:lnTo>
                    <a:pt x="1897857" y="531018"/>
                  </a:lnTo>
                  <a:lnTo>
                    <a:pt x="1957388" y="502443"/>
                  </a:lnTo>
                  <a:lnTo>
                    <a:pt x="2026444" y="454818"/>
                  </a:lnTo>
                  <a:lnTo>
                    <a:pt x="2085975" y="407193"/>
                  </a:lnTo>
                  <a:lnTo>
                    <a:pt x="2174082" y="297656"/>
                  </a:lnTo>
                  <a:lnTo>
                    <a:pt x="2181225" y="395287"/>
                  </a:lnTo>
                  <a:lnTo>
                    <a:pt x="2100263" y="581025"/>
                  </a:lnTo>
                  <a:lnTo>
                    <a:pt x="2055019" y="659606"/>
                  </a:lnTo>
                  <a:lnTo>
                    <a:pt x="2014538" y="728662"/>
                  </a:lnTo>
                  <a:lnTo>
                    <a:pt x="1976438" y="781050"/>
                  </a:lnTo>
                  <a:lnTo>
                    <a:pt x="1938338" y="821531"/>
                  </a:lnTo>
                  <a:lnTo>
                    <a:pt x="1912144" y="838200"/>
                  </a:lnTo>
                  <a:lnTo>
                    <a:pt x="1888332" y="842962"/>
                  </a:lnTo>
                  <a:lnTo>
                    <a:pt x="1862138" y="840581"/>
                  </a:lnTo>
                  <a:lnTo>
                    <a:pt x="1835944" y="828675"/>
                  </a:lnTo>
                  <a:lnTo>
                    <a:pt x="1812132" y="819150"/>
                  </a:lnTo>
                  <a:lnTo>
                    <a:pt x="1659732" y="804862"/>
                  </a:lnTo>
                  <a:lnTo>
                    <a:pt x="1557338" y="795337"/>
                  </a:lnTo>
                  <a:lnTo>
                    <a:pt x="1395413" y="769143"/>
                  </a:lnTo>
                  <a:lnTo>
                    <a:pt x="1300163" y="747712"/>
                  </a:lnTo>
                  <a:lnTo>
                    <a:pt x="1171575" y="714375"/>
                  </a:lnTo>
                  <a:lnTo>
                    <a:pt x="902494" y="6357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8" name="フリーフォーム 13">
              <a:extLst>
                <a:ext uri="{FF2B5EF4-FFF2-40B4-BE49-F238E27FC236}">
                  <a16:creationId xmlns:a16="http://schemas.microsoft.com/office/drawing/2014/main" id="{CE950A65-CDEC-4034-992B-F2EAA026F183}"/>
                </a:ext>
              </a:extLst>
            </p:cNvPr>
            <p:cNvSpPr/>
            <p:nvPr/>
          </p:nvSpPr>
          <p:spPr>
            <a:xfrm rot="16200000">
              <a:off x="4617244" y="2674144"/>
              <a:ext cx="1995488" cy="425450"/>
            </a:xfrm>
            <a:custGeom>
              <a:avLst/>
              <a:gdLst>
                <a:gd name="connsiteX0" fmla="*/ 954881 w 1995487"/>
                <a:gd name="connsiteY0" fmla="*/ 419100 h 426244"/>
                <a:gd name="connsiteX1" fmla="*/ 676275 w 1995487"/>
                <a:gd name="connsiteY1" fmla="*/ 421482 h 426244"/>
                <a:gd name="connsiteX2" fmla="*/ 511969 w 1995487"/>
                <a:gd name="connsiteY2" fmla="*/ 421482 h 426244"/>
                <a:gd name="connsiteX3" fmla="*/ 392906 w 1995487"/>
                <a:gd name="connsiteY3" fmla="*/ 411957 h 426244"/>
                <a:gd name="connsiteX4" fmla="*/ 285750 w 1995487"/>
                <a:gd name="connsiteY4" fmla="*/ 400050 h 426244"/>
                <a:gd name="connsiteX5" fmla="*/ 183356 w 1995487"/>
                <a:gd name="connsiteY5" fmla="*/ 388144 h 426244"/>
                <a:gd name="connsiteX6" fmla="*/ 83344 w 1995487"/>
                <a:gd name="connsiteY6" fmla="*/ 371475 h 426244"/>
                <a:gd name="connsiteX7" fmla="*/ 52387 w 1995487"/>
                <a:gd name="connsiteY7" fmla="*/ 357188 h 426244"/>
                <a:gd name="connsiteX8" fmla="*/ 19050 w 1995487"/>
                <a:gd name="connsiteY8" fmla="*/ 335757 h 426244"/>
                <a:gd name="connsiteX9" fmla="*/ 4762 w 1995487"/>
                <a:gd name="connsiteY9" fmla="*/ 311944 h 426244"/>
                <a:gd name="connsiteX10" fmla="*/ 0 w 1995487"/>
                <a:gd name="connsiteY10" fmla="*/ 288132 h 426244"/>
                <a:gd name="connsiteX11" fmla="*/ 9525 w 1995487"/>
                <a:gd name="connsiteY11" fmla="*/ 266700 h 426244"/>
                <a:gd name="connsiteX12" fmla="*/ 42862 w 1995487"/>
                <a:gd name="connsiteY12" fmla="*/ 233363 h 426244"/>
                <a:gd name="connsiteX13" fmla="*/ 83344 w 1995487"/>
                <a:gd name="connsiteY13" fmla="*/ 216694 h 426244"/>
                <a:gd name="connsiteX14" fmla="*/ 164306 w 1995487"/>
                <a:gd name="connsiteY14" fmla="*/ 200025 h 426244"/>
                <a:gd name="connsiteX15" fmla="*/ 295275 w 1995487"/>
                <a:gd name="connsiteY15" fmla="*/ 180975 h 426244"/>
                <a:gd name="connsiteX16" fmla="*/ 457200 w 1995487"/>
                <a:gd name="connsiteY16" fmla="*/ 171450 h 426244"/>
                <a:gd name="connsiteX17" fmla="*/ 835819 w 1995487"/>
                <a:gd name="connsiteY17" fmla="*/ 173832 h 426244"/>
                <a:gd name="connsiteX18" fmla="*/ 1157287 w 1995487"/>
                <a:gd name="connsiteY18" fmla="*/ 173832 h 426244"/>
                <a:gd name="connsiteX19" fmla="*/ 1312069 w 1995487"/>
                <a:gd name="connsiteY19" fmla="*/ 176213 h 426244"/>
                <a:gd name="connsiteX20" fmla="*/ 1564481 w 1995487"/>
                <a:gd name="connsiteY20" fmla="*/ 173832 h 426244"/>
                <a:gd name="connsiteX21" fmla="*/ 1726406 w 1995487"/>
                <a:gd name="connsiteY21" fmla="*/ 173832 h 426244"/>
                <a:gd name="connsiteX22" fmla="*/ 1762125 w 1995487"/>
                <a:gd name="connsiteY22" fmla="*/ 169069 h 426244"/>
                <a:gd name="connsiteX23" fmla="*/ 1812131 w 1995487"/>
                <a:gd name="connsiteY23" fmla="*/ 154782 h 426244"/>
                <a:gd name="connsiteX24" fmla="*/ 1847850 w 1995487"/>
                <a:gd name="connsiteY24" fmla="*/ 135732 h 426244"/>
                <a:gd name="connsiteX25" fmla="*/ 1876425 w 1995487"/>
                <a:gd name="connsiteY25" fmla="*/ 111919 h 426244"/>
                <a:gd name="connsiteX26" fmla="*/ 1905000 w 1995487"/>
                <a:gd name="connsiteY26" fmla="*/ 88107 h 426244"/>
                <a:gd name="connsiteX27" fmla="*/ 1966912 w 1995487"/>
                <a:gd name="connsiteY27" fmla="*/ 0 h 426244"/>
                <a:gd name="connsiteX28" fmla="*/ 1995487 w 1995487"/>
                <a:gd name="connsiteY28" fmla="*/ 154782 h 426244"/>
                <a:gd name="connsiteX29" fmla="*/ 1921669 w 1995487"/>
                <a:gd name="connsiteY29" fmla="*/ 230982 h 426244"/>
                <a:gd name="connsiteX30" fmla="*/ 1850231 w 1995487"/>
                <a:gd name="connsiteY30" fmla="*/ 309563 h 426244"/>
                <a:gd name="connsiteX31" fmla="*/ 1793081 w 1995487"/>
                <a:gd name="connsiteY31" fmla="*/ 373857 h 426244"/>
                <a:gd name="connsiteX32" fmla="*/ 1754981 w 1995487"/>
                <a:gd name="connsiteY32" fmla="*/ 404813 h 426244"/>
                <a:gd name="connsiteX33" fmla="*/ 1726406 w 1995487"/>
                <a:gd name="connsiteY33" fmla="*/ 421482 h 426244"/>
                <a:gd name="connsiteX34" fmla="*/ 1693069 w 1995487"/>
                <a:gd name="connsiteY34" fmla="*/ 426244 h 426244"/>
                <a:gd name="connsiteX35" fmla="*/ 1669256 w 1995487"/>
                <a:gd name="connsiteY35" fmla="*/ 423863 h 426244"/>
                <a:gd name="connsiteX36" fmla="*/ 1635919 w 1995487"/>
                <a:gd name="connsiteY36" fmla="*/ 414338 h 426244"/>
                <a:gd name="connsiteX37" fmla="*/ 1597819 w 1995487"/>
                <a:gd name="connsiteY37" fmla="*/ 402432 h 426244"/>
                <a:gd name="connsiteX38" fmla="*/ 1481137 w 1995487"/>
                <a:gd name="connsiteY38" fmla="*/ 395288 h 426244"/>
                <a:gd name="connsiteX39" fmla="*/ 1350169 w 1995487"/>
                <a:gd name="connsiteY39" fmla="*/ 400050 h 426244"/>
                <a:gd name="connsiteX40" fmla="*/ 1166812 w 1995487"/>
                <a:gd name="connsiteY40" fmla="*/ 421482 h 426244"/>
                <a:gd name="connsiteX41" fmla="*/ 954881 w 1995487"/>
                <a:gd name="connsiteY41" fmla="*/ 419100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995487" h="426244">
                  <a:moveTo>
                    <a:pt x="954881" y="419100"/>
                  </a:moveTo>
                  <a:lnTo>
                    <a:pt x="676275" y="421482"/>
                  </a:lnTo>
                  <a:lnTo>
                    <a:pt x="511969" y="421482"/>
                  </a:lnTo>
                  <a:lnTo>
                    <a:pt x="392906" y="411957"/>
                  </a:lnTo>
                  <a:lnTo>
                    <a:pt x="285750" y="400050"/>
                  </a:lnTo>
                  <a:lnTo>
                    <a:pt x="183356" y="388144"/>
                  </a:lnTo>
                  <a:lnTo>
                    <a:pt x="83344" y="371475"/>
                  </a:lnTo>
                  <a:lnTo>
                    <a:pt x="52387" y="357188"/>
                  </a:lnTo>
                  <a:lnTo>
                    <a:pt x="19050" y="335757"/>
                  </a:lnTo>
                  <a:lnTo>
                    <a:pt x="4762" y="311944"/>
                  </a:lnTo>
                  <a:lnTo>
                    <a:pt x="0" y="288132"/>
                  </a:lnTo>
                  <a:lnTo>
                    <a:pt x="9525" y="266700"/>
                  </a:lnTo>
                  <a:lnTo>
                    <a:pt x="42862" y="233363"/>
                  </a:lnTo>
                  <a:lnTo>
                    <a:pt x="83344" y="216694"/>
                  </a:lnTo>
                  <a:lnTo>
                    <a:pt x="164306" y="200025"/>
                  </a:lnTo>
                  <a:lnTo>
                    <a:pt x="295275" y="180975"/>
                  </a:lnTo>
                  <a:lnTo>
                    <a:pt x="457200" y="171450"/>
                  </a:lnTo>
                  <a:lnTo>
                    <a:pt x="835819" y="173832"/>
                  </a:lnTo>
                  <a:lnTo>
                    <a:pt x="1157287" y="173832"/>
                  </a:lnTo>
                  <a:lnTo>
                    <a:pt x="1312069" y="176213"/>
                  </a:lnTo>
                  <a:lnTo>
                    <a:pt x="1564481" y="173832"/>
                  </a:lnTo>
                  <a:lnTo>
                    <a:pt x="1726406" y="173832"/>
                  </a:lnTo>
                  <a:lnTo>
                    <a:pt x="1762125" y="169069"/>
                  </a:lnTo>
                  <a:lnTo>
                    <a:pt x="1812131" y="154782"/>
                  </a:lnTo>
                  <a:lnTo>
                    <a:pt x="1847850" y="135732"/>
                  </a:lnTo>
                  <a:lnTo>
                    <a:pt x="1876425" y="111919"/>
                  </a:lnTo>
                  <a:lnTo>
                    <a:pt x="1905000" y="88107"/>
                  </a:lnTo>
                  <a:lnTo>
                    <a:pt x="1966912" y="0"/>
                  </a:lnTo>
                  <a:lnTo>
                    <a:pt x="1995487" y="154782"/>
                  </a:lnTo>
                  <a:lnTo>
                    <a:pt x="1921669" y="230982"/>
                  </a:lnTo>
                  <a:lnTo>
                    <a:pt x="1850231" y="309563"/>
                  </a:lnTo>
                  <a:lnTo>
                    <a:pt x="1793081" y="373857"/>
                  </a:lnTo>
                  <a:lnTo>
                    <a:pt x="1754981" y="404813"/>
                  </a:lnTo>
                  <a:lnTo>
                    <a:pt x="1726406" y="421482"/>
                  </a:lnTo>
                  <a:lnTo>
                    <a:pt x="1693069" y="426244"/>
                  </a:lnTo>
                  <a:lnTo>
                    <a:pt x="1669256" y="423863"/>
                  </a:lnTo>
                  <a:lnTo>
                    <a:pt x="1635919" y="414338"/>
                  </a:lnTo>
                  <a:lnTo>
                    <a:pt x="1597819" y="402432"/>
                  </a:lnTo>
                  <a:lnTo>
                    <a:pt x="1481137" y="395288"/>
                  </a:lnTo>
                  <a:lnTo>
                    <a:pt x="1350169" y="400050"/>
                  </a:lnTo>
                  <a:lnTo>
                    <a:pt x="1166812" y="421482"/>
                  </a:lnTo>
                  <a:lnTo>
                    <a:pt x="954881" y="4191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6BD43811-1CBF-4422-B08A-A053A38525A0}"/>
                </a:ext>
              </a:extLst>
            </p:cNvPr>
            <p:cNvSpPr/>
            <p:nvPr/>
          </p:nvSpPr>
          <p:spPr>
            <a:xfrm rot="16200000">
              <a:off x="6424614" y="2692401"/>
              <a:ext cx="2732087" cy="519113"/>
            </a:xfrm>
            <a:custGeom>
              <a:avLst/>
              <a:gdLst>
                <a:gd name="connsiteX0" fmla="*/ 1447800 w 2731294"/>
                <a:gd name="connsiteY0" fmla="*/ 457200 h 519112"/>
                <a:gd name="connsiteX1" fmla="*/ 883444 w 2731294"/>
                <a:gd name="connsiteY1" fmla="*/ 469106 h 519112"/>
                <a:gd name="connsiteX2" fmla="*/ 519113 w 2731294"/>
                <a:gd name="connsiteY2" fmla="*/ 478631 h 519112"/>
                <a:gd name="connsiteX3" fmla="*/ 450057 w 2731294"/>
                <a:gd name="connsiteY3" fmla="*/ 478631 h 519112"/>
                <a:gd name="connsiteX4" fmla="*/ 414338 w 2731294"/>
                <a:gd name="connsiteY4" fmla="*/ 476250 h 519112"/>
                <a:gd name="connsiteX5" fmla="*/ 361950 w 2731294"/>
                <a:gd name="connsiteY5" fmla="*/ 466725 h 519112"/>
                <a:gd name="connsiteX6" fmla="*/ 297657 w 2731294"/>
                <a:gd name="connsiteY6" fmla="*/ 450056 h 519112"/>
                <a:gd name="connsiteX7" fmla="*/ 216694 w 2731294"/>
                <a:gd name="connsiteY7" fmla="*/ 416719 h 519112"/>
                <a:gd name="connsiteX8" fmla="*/ 159544 w 2731294"/>
                <a:gd name="connsiteY8" fmla="*/ 383381 h 519112"/>
                <a:gd name="connsiteX9" fmla="*/ 78582 w 2731294"/>
                <a:gd name="connsiteY9" fmla="*/ 326231 h 519112"/>
                <a:gd name="connsiteX10" fmla="*/ 30957 w 2731294"/>
                <a:gd name="connsiteY10" fmla="*/ 283369 h 519112"/>
                <a:gd name="connsiteX11" fmla="*/ 14288 w 2731294"/>
                <a:gd name="connsiteY11" fmla="*/ 264319 h 519112"/>
                <a:gd name="connsiteX12" fmla="*/ 4763 w 2731294"/>
                <a:gd name="connsiteY12" fmla="*/ 247650 h 519112"/>
                <a:gd name="connsiteX13" fmla="*/ 0 w 2731294"/>
                <a:gd name="connsiteY13" fmla="*/ 228600 h 519112"/>
                <a:gd name="connsiteX14" fmla="*/ 4763 w 2731294"/>
                <a:gd name="connsiteY14" fmla="*/ 209550 h 519112"/>
                <a:gd name="connsiteX15" fmla="*/ 19050 w 2731294"/>
                <a:gd name="connsiteY15" fmla="*/ 195262 h 519112"/>
                <a:gd name="connsiteX16" fmla="*/ 61913 w 2731294"/>
                <a:gd name="connsiteY16" fmla="*/ 173831 h 519112"/>
                <a:gd name="connsiteX17" fmla="*/ 138113 w 2731294"/>
                <a:gd name="connsiteY17" fmla="*/ 157162 h 519112"/>
                <a:gd name="connsiteX18" fmla="*/ 631032 w 2731294"/>
                <a:gd name="connsiteY18" fmla="*/ 221456 h 519112"/>
                <a:gd name="connsiteX19" fmla="*/ 664369 w 2731294"/>
                <a:gd name="connsiteY19" fmla="*/ 226219 h 519112"/>
                <a:gd name="connsiteX20" fmla="*/ 776288 w 2731294"/>
                <a:gd name="connsiteY20" fmla="*/ 230981 h 519112"/>
                <a:gd name="connsiteX21" fmla="*/ 1188244 w 2731294"/>
                <a:gd name="connsiteY21" fmla="*/ 223837 h 519112"/>
                <a:gd name="connsiteX22" fmla="*/ 1695450 w 2731294"/>
                <a:gd name="connsiteY22" fmla="*/ 214312 h 519112"/>
                <a:gd name="connsiteX23" fmla="*/ 2119313 w 2731294"/>
                <a:gd name="connsiteY23" fmla="*/ 209550 h 519112"/>
                <a:gd name="connsiteX24" fmla="*/ 2240757 w 2731294"/>
                <a:gd name="connsiteY24" fmla="*/ 214312 h 519112"/>
                <a:gd name="connsiteX25" fmla="*/ 2295525 w 2731294"/>
                <a:gd name="connsiteY25" fmla="*/ 209550 h 519112"/>
                <a:gd name="connsiteX26" fmla="*/ 2369344 w 2731294"/>
                <a:gd name="connsiteY26" fmla="*/ 204787 h 519112"/>
                <a:gd name="connsiteX27" fmla="*/ 2455069 w 2731294"/>
                <a:gd name="connsiteY27" fmla="*/ 188119 h 519112"/>
                <a:gd name="connsiteX28" fmla="*/ 2514600 w 2731294"/>
                <a:gd name="connsiteY28" fmla="*/ 169069 h 519112"/>
                <a:gd name="connsiteX29" fmla="*/ 2574132 w 2731294"/>
                <a:gd name="connsiteY29" fmla="*/ 138112 h 519112"/>
                <a:gd name="connsiteX30" fmla="*/ 2614613 w 2731294"/>
                <a:gd name="connsiteY30" fmla="*/ 97631 h 519112"/>
                <a:gd name="connsiteX31" fmla="*/ 2640807 w 2731294"/>
                <a:gd name="connsiteY31" fmla="*/ 61912 h 519112"/>
                <a:gd name="connsiteX32" fmla="*/ 2669382 w 2731294"/>
                <a:gd name="connsiteY32" fmla="*/ 26194 h 519112"/>
                <a:gd name="connsiteX33" fmla="*/ 2686050 w 2731294"/>
                <a:gd name="connsiteY33" fmla="*/ 9525 h 519112"/>
                <a:gd name="connsiteX34" fmla="*/ 2700338 w 2731294"/>
                <a:gd name="connsiteY34" fmla="*/ 0 h 519112"/>
                <a:gd name="connsiteX35" fmla="*/ 2709863 w 2731294"/>
                <a:gd name="connsiteY35" fmla="*/ 0 h 519112"/>
                <a:gd name="connsiteX36" fmla="*/ 2724150 w 2731294"/>
                <a:gd name="connsiteY36" fmla="*/ 2381 h 519112"/>
                <a:gd name="connsiteX37" fmla="*/ 2731294 w 2731294"/>
                <a:gd name="connsiteY37" fmla="*/ 19050 h 519112"/>
                <a:gd name="connsiteX38" fmla="*/ 2731294 w 2731294"/>
                <a:gd name="connsiteY38" fmla="*/ 54769 h 519112"/>
                <a:gd name="connsiteX39" fmla="*/ 2724150 w 2731294"/>
                <a:gd name="connsiteY39" fmla="*/ 104775 h 519112"/>
                <a:gd name="connsiteX40" fmla="*/ 2714625 w 2731294"/>
                <a:gd name="connsiteY40" fmla="*/ 152400 h 519112"/>
                <a:gd name="connsiteX41" fmla="*/ 2695575 w 2731294"/>
                <a:gd name="connsiteY41" fmla="*/ 216694 h 519112"/>
                <a:gd name="connsiteX42" fmla="*/ 2659857 w 2731294"/>
                <a:gd name="connsiteY42" fmla="*/ 290512 h 519112"/>
                <a:gd name="connsiteX43" fmla="*/ 2600325 w 2731294"/>
                <a:gd name="connsiteY43" fmla="*/ 402431 h 519112"/>
                <a:gd name="connsiteX44" fmla="*/ 2566988 w 2731294"/>
                <a:gd name="connsiteY44" fmla="*/ 447675 h 519112"/>
                <a:gd name="connsiteX45" fmla="*/ 2519363 w 2731294"/>
                <a:gd name="connsiteY45" fmla="*/ 495300 h 519112"/>
                <a:gd name="connsiteX46" fmla="*/ 2488407 w 2731294"/>
                <a:gd name="connsiteY46" fmla="*/ 511969 h 519112"/>
                <a:gd name="connsiteX47" fmla="*/ 2464594 w 2731294"/>
                <a:gd name="connsiteY47" fmla="*/ 519112 h 519112"/>
                <a:gd name="connsiteX48" fmla="*/ 2445544 w 2731294"/>
                <a:gd name="connsiteY48" fmla="*/ 516731 h 519112"/>
                <a:gd name="connsiteX49" fmla="*/ 2412207 w 2731294"/>
                <a:gd name="connsiteY49" fmla="*/ 504825 h 519112"/>
                <a:gd name="connsiteX50" fmla="*/ 2381250 w 2731294"/>
                <a:gd name="connsiteY50" fmla="*/ 481012 h 519112"/>
                <a:gd name="connsiteX51" fmla="*/ 2340769 w 2731294"/>
                <a:gd name="connsiteY51" fmla="*/ 469106 h 519112"/>
                <a:gd name="connsiteX52" fmla="*/ 2274094 w 2731294"/>
                <a:gd name="connsiteY52" fmla="*/ 459581 h 519112"/>
                <a:gd name="connsiteX53" fmla="*/ 2033588 w 2731294"/>
                <a:gd name="connsiteY53" fmla="*/ 452437 h 519112"/>
                <a:gd name="connsiteX54" fmla="*/ 1447800 w 2731294"/>
                <a:gd name="connsiteY54" fmla="*/ 457200 h 51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731294" h="519112">
                  <a:moveTo>
                    <a:pt x="1447800" y="457200"/>
                  </a:moveTo>
                  <a:lnTo>
                    <a:pt x="883444" y="469106"/>
                  </a:lnTo>
                  <a:lnTo>
                    <a:pt x="519113" y="478631"/>
                  </a:lnTo>
                  <a:lnTo>
                    <a:pt x="450057" y="478631"/>
                  </a:lnTo>
                  <a:lnTo>
                    <a:pt x="414338" y="476250"/>
                  </a:lnTo>
                  <a:lnTo>
                    <a:pt x="361950" y="466725"/>
                  </a:lnTo>
                  <a:lnTo>
                    <a:pt x="297657" y="450056"/>
                  </a:lnTo>
                  <a:lnTo>
                    <a:pt x="216694" y="416719"/>
                  </a:lnTo>
                  <a:lnTo>
                    <a:pt x="159544" y="383381"/>
                  </a:lnTo>
                  <a:lnTo>
                    <a:pt x="78582" y="326231"/>
                  </a:lnTo>
                  <a:lnTo>
                    <a:pt x="30957" y="283369"/>
                  </a:lnTo>
                  <a:lnTo>
                    <a:pt x="14288" y="264319"/>
                  </a:lnTo>
                  <a:lnTo>
                    <a:pt x="4763" y="247650"/>
                  </a:lnTo>
                  <a:lnTo>
                    <a:pt x="0" y="228600"/>
                  </a:lnTo>
                  <a:lnTo>
                    <a:pt x="4763" y="209550"/>
                  </a:lnTo>
                  <a:lnTo>
                    <a:pt x="19050" y="195262"/>
                  </a:lnTo>
                  <a:lnTo>
                    <a:pt x="61913" y="173831"/>
                  </a:lnTo>
                  <a:lnTo>
                    <a:pt x="138113" y="157162"/>
                  </a:lnTo>
                  <a:lnTo>
                    <a:pt x="631032" y="221456"/>
                  </a:lnTo>
                  <a:lnTo>
                    <a:pt x="664369" y="226219"/>
                  </a:lnTo>
                  <a:lnTo>
                    <a:pt x="776288" y="230981"/>
                  </a:lnTo>
                  <a:lnTo>
                    <a:pt x="1188244" y="223837"/>
                  </a:lnTo>
                  <a:lnTo>
                    <a:pt x="1695450" y="214312"/>
                  </a:lnTo>
                  <a:lnTo>
                    <a:pt x="2119313" y="209550"/>
                  </a:lnTo>
                  <a:lnTo>
                    <a:pt x="2240757" y="214312"/>
                  </a:lnTo>
                  <a:lnTo>
                    <a:pt x="2295525" y="209550"/>
                  </a:lnTo>
                  <a:lnTo>
                    <a:pt x="2369344" y="204787"/>
                  </a:lnTo>
                  <a:lnTo>
                    <a:pt x="2455069" y="188119"/>
                  </a:lnTo>
                  <a:lnTo>
                    <a:pt x="2514600" y="169069"/>
                  </a:lnTo>
                  <a:lnTo>
                    <a:pt x="2574132" y="138112"/>
                  </a:lnTo>
                  <a:lnTo>
                    <a:pt x="2614613" y="97631"/>
                  </a:lnTo>
                  <a:lnTo>
                    <a:pt x="2640807" y="61912"/>
                  </a:lnTo>
                  <a:lnTo>
                    <a:pt x="2669382" y="26194"/>
                  </a:lnTo>
                  <a:lnTo>
                    <a:pt x="2686050" y="9525"/>
                  </a:lnTo>
                  <a:lnTo>
                    <a:pt x="2700338" y="0"/>
                  </a:lnTo>
                  <a:lnTo>
                    <a:pt x="2709863" y="0"/>
                  </a:lnTo>
                  <a:lnTo>
                    <a:pt x="2724150" y="2381"/>
                  </a:lnTo>
                  <a:lnTo>
                    <a:pt x="2731294" y="19050"/>
                  </a:lnTo>
                  <a:lnTo>
                    <a:pt x="2731294" y="54769"/>
                  </a:lnTo>
                  <a:lnTo>
                    <a:pt x="2724150" y="104775"/>
                  </a:lnTo>
                  <a:lnTo>
                    <a:pt x="2714625" y="152400"/>
                  </a:lnTo>
                  <a:lnTo>
                    <a:pt x="2695575" y="216694"/>
                  </a:lnTo>
                  <a:lnTo>
                    <a:pt x="2659857" y="290512"/>
                  </a:lnTo>
                  <a:lnTo>
                    <a:pt x="2600325" y="402431"/>
                  </a:lnTo>
                  <a:lnTo>
                    <a:pt x="2566988" y="447675"/>
                  </a:lnTo>
                  <a:lnTo>
                    <a:pt x="2519363" y="495300"/>
                  </a:lnTo>
                  <a:lnTo>
                    <a:pt x="2488407" y="511969"/>
                  </a:lnTo>
                  <a:lnTo>
                    <a:pt x="2464594" y="519112"/>
                  </a:lnTo>
                  <a:lnTo>
                    <a:pt x="2445544" y="516731"/>
                  </a:lnTo>
                  <a:lnTo>
                    <a:pt x="2412207" y="504825"/>
                  </a:lnTo>
                  <a:lnTo>
                    <a:pt x="2381250" y="481012"/>
                  </a:lnTo>
                  <a:lnTo>
                    <a:pt x="2340769" y="469106"/>
                  </a:lnTo>
                  <a:lnTo>
                    <a:pt x="2274094" y="459581"/>
                  </a:lnTo>
                  <a:lnTo>
                    <a:pt x="2033588" y="452437"/>
                  </a:lnTo>
                  <a:lnTo>
                    <a:pt x="1447800" y="4572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0" name="フリーフォーム 22">
              <a:extLst>
                <a:ext uri="{FF2B5EF4-FFF2-40B4-BE49-F238E27FC236}">
                  <a16:creationId xmlns:a16="http://schemas.microsoft.com/office/drawing/2014/main" id="{EC91C2B0-FD7D-48E2-8041-2600C9D66882}"/>
                </a:ext>
              </a:extLst>
            </p:cNvPr>
            <p:cNvSpPr/>
            <p:nvPr/>
          </p:nvSpPr>
          <p:spPr>
            <a:xfrm>
              <a:off x="7294564" y="3668713"/>
              <a:ext cx="511175" cy="550862"/>
            </a:xfrm>
            <a:custGeom>
              <a:avLst/>
              <a:gdLst>
                <a:gd name="connsiteX0" fmla="*/ 173831 w 511969"/>
                <a:gd name="connsiteY0" fmla="*/ 154782 h 550069"/>
                <a:gd name="connsiteX1" fmla="*/ 259556 w 511969"/>
                <a:gd name="connsiteY1" fmla="*/ 166688 h 550069"/>
                <a:gd name="connsiteX2" fmla="*/ 280987 w 511969"/>
                <a:gd name="connsiteY2" fmla="*/ 166688 h 550069"/>
                <a:gd name="connsiteX3" fmla="*/ 307181 w 511969"/>
                <a:gd name="connsiteY3" fmla="*/ 164307 h 550069"/>
                <a:gd name="connsiteX4" fmla="*/ 345281 w 511969"/>
                <a:gd name="connsiteY4" fmla="*/ 157163 h 550069"/>
                <a:gd name="connsiteX5" fmla="*/ 373856 w 511969"/>
                <a:gd name="connsiteY5" fmla="*/ 145257 h 550069"/>
                <a:gd name="connsiteX6" fmla="*/ 407194 w 511969"/>
                <a:gd name="connsiteY6" fmla="*/ 121444 h 550069"/>
                <a:gd name="connsiteX7" fmla="*/ 431006 w 511969"/>
                <a:gd name="connsiteY7" fmla="*/ 97632 h 550069"/>
                <a:gd name="connsiteX8" fmla="*/ 511969 w 511969"/>
                <a:gd name="connsiteY8" fmla="*/ 0 h 550069"/>
                <a:gd name="connsiteX9" fmla="*/ 428625 w 511969"/>
                <a:gd name="connsiteY9" fmla="*/ 550069 h 550069"/>
                <a:gd name="connsiteX10" fmla="*/ 390525 w 511969"/>
                <a:gd name="connsiteY10" fmla="*/ 502444 h 550069"/>
                <a:gd name="connsiteX11" fmla="*/ 352425 w 511969"/>
                <a:gd name="connsiteY11" fmla="*/ 450057 h 550069"/>
                <a:gd name="connsiteX12" fmla="*/ 304800 w 511969"/>
                <a:gd name="connsiteY12" fmla="*/ 397669 h 550069"/>
                <a:gd name="connsiteX13" fmla="*/ 269081 w 511969"/>
                <a:gd name="connsiteY13" fmla="*/ 359569 h 550069"/>
                <a:gd name="connsiteX14" fmla="*/ 228600 w 511969"/>
                <a:gd name="connsiteY14" fmla="*/ 321469 h 550069"/>
                <a:gd name="connsiteX15" fmla="*/ 171450 w 511969"/>
                <a:gd name="connsiteY15" fmla="*/ 276225 h 550069"/>
                <a:gd name="connsiteX16" fmla="*/ 109537 w 511969"/>
                <a:gd name="connsiteY16" fmla="*/ 233363 h 550069"/>
                <a:gd name="connsiteX17" fmla="*/ 50006 w 511969"/>
                <a:gd name="connsiteY17" fmla="*/ 192882 h 550069"/>
                <a:gd name="connsiteX18" fmla="*/ 19050 w 511969"/>
                <a:gd name="connsiteY18" fmla="*/ 173832 h 550069"/>
                <a:gd name="connsiteX19" fmla="*/ 7144 w 511969"/>
                <a:gd name="connsiteY19" fmla="*/ 161925 h 550069"/>
                <a:gd name="connsiteX20" fmla="*/ 0 w 511969"/>
                <a:gd name="connsiteY20" fmla="*/ 147638 h 550069"/>
                <a:gd name="connsiteX21" fmla="*/ 0 w 511969"/>
                <a:gd name="connsiteY21" fmla="*/ 133350 h 550069"/>
                <a:gd name="connsiteX22" fmla="*/ 7144 w 511969"/>
                <a:gd name="connsiteY22" fmla="*/ 123825 h 550069"/>
                <a:gd name="connsiteX23" fmla="*/ 30956 w 511969"/>
                <a:gd name="connsiteY23" fmla="*/ 119063 h 550069"/>
                <a:gd name="connsiteX24" fmla="*/ 173831 w 511969"/>
                <a:gd name="connsiteY24" fmla="*/ 154782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1969" h="550069">
                  <a:moveTo>
                    <a:pt x="173831" y="154782"/>
                  </a:moveTo>
                  <a:lnTo>
                    <a:pt x="259556" y="166688"/>
                  </a:lnTo>
                  <a:lnTo>
                    <a:pt x="280987" y="166688"/>
                  </a:lnTo>
                  <a:lnTo>
                    <a:pt x="307181" y="164307"/>
                  </a:lnTo>
                  <a:lnTo>
                    <a:pt x="345281" y="157163"/>
                  </a:lnTo>
                  <a:lnTo>
                    <a:pt x="373856" y="145257"/>
                  </a:lnTo>
                  <a:lnTo>
                    <a:pt x="407194" y="121444"/>
                  </a:lnTo>
                  <a:lnTo>
                    <a:pt x="431006" y="97632"/>
                  </a:lnTo>
                  <a:lnTo>
                    <a:pt x="511969" y="0"/>
                  </a:lnTo>
                  <a:lnTo>
                    <a:pt x="428625" y="550069"/>
                  </a:lnTo>
                  <a:lnTo>
                    <a:pt x="390525" y="502444"/>
                  </a:lnTo>
                  <a:lnTo>
                    <a:pt x="352425" y="450057"/>
                  </a:lnTo>
                  <a:lnTo>
                    <a:pt x="304800" y="397669"/>
                  </a:lnTo>
                  <a:lnTo>
                    <a:pt x="269081" y="359569"/>
                  </a:lnTo>
                  <a:lnTo>
                    <a:pt x="228600" y="321469"/>
                  </a:lnTo>
                  <a:lnTo>
                    <a:pt x="171450" y="276225"/>
                  </a:lnTo>
                  <a:lnTo>
                    <a:pt x="109537" y="233363"/>
                  </a:lnTo>
                  <a:lnTo>
                    <a:pt x="50006" y="192882"/>
                  </a:lnTo>
                  <a:lnTo>
                    <a:pt x="19050" y="173832"/>
                  </a:lnTo>
                  <a:lnTo>
                    <a:pt x="7144" y="161925"/>
                  </a:lnTo>
                  <a:lnTo>
                    <a:pt x="0" y="147638"/>
                  </a:lnTo>
                  <a:lnTo>
                    <a:pt x="0" y="133350"/>
                  </a:lnTo>
                  <a:lnTo>
                    <a:pt x="7144" y="123825"/>
                  </a:lnTo>
                  <a:lnTo>
                    <a:pt x="30956" y="119063"/>
                  </a:lnTo>
                  <a:lnTo>
                    <a:pt x="173831" y="15478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1" name="フリーフォーム 9">
              <a:extLst>
                <a:ext uri="{FF2B5EF4-FFF2-40B4-BE49-F238E27FC236}">
                  <a16:creationId xmlns:a16="http://schemas.microsoft.com/office/drawing/2014/main" id="{64633052-073F-4F9A-9159-D635220537EC}"/>
                </a:ext>
              </a:extLst>
            </p:cNvPr>
            <p:cNvSpPr/>
            <p:nvPr/>
          </p:nvSpPr>
          <p:spPr>
            <a:xfrm>
              <a:off x="5929314" y="3957638"/>
              <a:ext cx="466725" cy="1524000"/>
            </a:xfrm>
            <a:custGeom>
              <a:avLst/>
              <a:gdLst>
                <a:gd name="connsiteX0" fmla="*/ 178593 w 466725"/>
                <a:gd name="connsiteY0" fmla="*/ 1050131 h 1524000"/>
                <a:gd name="connsiteX1" fmla="*/ 180975 w 466725"/>
                <a:gd name="connsiteY1" fmla="*/ 421481 h 1524000"/>
                <a:gd name="connsiteX2" fmla="*/ 171450 w 466725"/>
                <a:gd name="connsiteY2" fmla="*/ 326231 h 1524000"/>
                <a:gd name="connsiteX3" fmla="*/ 157162 w 466725"/>
                <a:gd name="connsiteY3" fmla="*/ 259556 h 1524000"/>
                <a:gd name="connsiteX4" fmla="*/ 142875 w 466725"/>
                <a:gd name="connsiteY4" fmla="*/ 192881 h 1524000"/>
                <a:gd name="connsiteX5" fmla="*/ 116681 w 466725"/>
                <a:gd name="connsiteY5" fmla="*/ 152400 h 1524000"/>
                <a:gd name="connsiteX6" fmla="*/ 90487 w 466725"/>
                <a:gd name="connsiteY6" fmla="*/ 121443 h 1524000"/>
                <a:gd name="connsiteX7" fmla="*/ 47625 w 466725"/>
                <a:gd name="connsiteY7" fmla="*/ 85725 h 1524000"/>
                <a:gd name="connsiteX8" fmla="*/ 9525 w 466725"/>
                <a:gd name="connsiteY8" fmla="*/ 50006 h 1524000"/>
                <a:gd name="connsiteX9" fmla="*/ 0 w 466725"/>
                <a:gd name="connsiteY9" fmla="*/ 33337 h 1524000"/>
                <a:gd name="connsiteX10" fmla="*/ 0 w 466725"/>
                <a:gd name="connsiteY10" fmla="*/ 19050 h 1524000"/>
                <a:gd name="connsiteX11" fmla="*/ 9525 w 466725"/>
                <a:gd name="connsiteY11" fmla="*/ 7143 h 1524000"/>
                <a:gd name="connsiteX12" fmla="*/ 42862 w 466725"/>
                <a:gd name="connsiteY12" fmla="*/ 0 h 1524000"/>
                <a:gd name="connsiteX13" fmla="*/ 104775 w 466725"/>
                <a:gd name="connsiteY13" fmla="*/ 0 h 1524000"/>
                <a:gd name="connsiteX14" fmla="*/ 192881 w 466725"/>
                <a:gd name="connsiteY14" fmla="*/ 19050 h 1524000"/>
                <a:gd name="connsiteX15" fmla="*/ 273843 w 466725"/>
                <a:gd name="connsiteY15" fmla="*/ 45243 h 1524000"/>
                <a:gd name="connsiteX16" fmla="*/ 354806 w 466725"/>
                <a:gd name="connsiteY16" fmla="*/ 76200 h 1524000"/>
                <a:gd name="connsiteX17" fmla="*/ 404812 w 466725"/>
                <a:gd name="connsiteY17" fmla="*/ 100012 h 1524000"/>
                <a:gd name="connsiteX18" fmla="*/ 433387 w 466725"/>
                <a:gd name="connsiteY18" fmla="*/ 119062 h 1524000"/>
                <a:gd name="connsiteX19" fmla="*/ 452437 w 466725"/>
                <a:gd name="connsiteY19" fmla="*/ 140493 h 1524000"/>
                <a:gd name="connsiteX20" fmla="*/ 461962 w 466725"/>
                <a:gd name="connsiteY20" fmla="*/ 159543 h 1524000"/>
                <a:gd name="connsiteX21" fmla="*/ 466725 w 466725"/>
                <a:gd name="connsiteY21" fmla="*/ 180975 h 1524000"/>
                <a:gd name="connsiteX22" fmla="*/ 464343 w 466725"/>
                <a:gd name="connsiteY22" fmla="*/ 200025 h 1524000"/>
                <a:gd name="connsiteX23" fmla="*/ 452437 w 466725"/>
                <a:gd name="connsiteY23" fmla="*/ 226218 h 1524000"/>
                <a:gd name="connsiteX24" fmla="*/ 442912 w 466725"/>
                <a:gd name="connsiteY24" fmla="*/ 259556 h 1524000"/>
                <a:gd name="connsiteX25" fmla="*/ 433387 w 466725"/>
                <a:gd name="connsiteY25" fmla="*/ 319087 h 1524000"/>
                <a:gd name="connsiteX26" fmla="*/ 431006 w 466725"/>
                <a:gd name="connsiteY26" fmla="*/ 385762 h 1524000"/>
                <a:gd name="connsiteX27" fmla="*/ 428625 w 466725"/>
                <a:gd name="connsiteY27" fmla="*/ 509587 h 1524000"/>
                <a:gd name="connsiteX28" fmla="*/ 426243 w 466725"/>
                <a:gd name="connsiteY28" fmla="*/ 1500187 h 1524000"/>
                <a:gd name="connsiteX29" fmla="*/ 178593 w 466725"/>
                <a:gd name="connsiteY29" fmla="*/ 1524000 h 1524000"/>
                <a:gd name="connsiteX30" fmla="*/ 178593 w 466725"/>
                <a:gd name="connsiteY30" fmla="*/ 1050131 h 152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66725" h="1524000">
                  <a:moveTo>
                    <a:pt x="178593" y="1050131"/>
                  </a:moveTo>
                  <a:lnTo>
                    <a:pt x="180975" y="421481"/>
                  </a:lnTo>
                  <a:lnTo>
                    <a:pt x="171450" y="326231"/>
                  </a:lnTo>
                  <a:lnTo>
                    <a:pt x="157162" y="259556"/>
                  </a:lnTo>
                  <a:lnTo>
                    <a:pt x="142875" y="192881"/>
                  </a:lnTo>
                  <a:lnTo>
                    <a:pt x="116681" y="152400"/>
                  </a:lnTo>
                  <a:lnTo>
                    <a:pt x="90487" y="121443"/>
                  </a:lnTo>
                  <a:lnTo>
                    <a:pt x="47625" y="85725"/>
                  </a:lnTo>
                  <a:lnTo>
                    <a:pt x="9525" y="50006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9525" y="7143"/>
                  </a:lnTo>
                  <a:lnTo>
                    <a:pt x="42862" y="0"/>
                  </a:lnTo>
                  <a:lnTo>
                    <a:pt x="104775" y="0"/>
                  </a:lnTo>
                  <a:lnTo>
                    <a:pt x="192881" y="19050"/>
                  </a:lnTo>
                  <a:lnTo>
                    <a:pt x="273843" y="45243"/>
                  </a:lnTo>
                  <a:lnTo>
                    <a:pt x="354806" y="76200"/>
                  </a:lnTo>
                  <a:lnTo>
                    <a:pt x="404812" y="100012"/>
                  </a:lnTo>
                  <a:lnTo>
                    <a:pt x="433387" y="119062"/>
                  </a:lnTo>
                  <a:lnTo>
                    <a:pt x="452437" y="140493"/>
                  </a:lnTo>
                  <a:lnTo>
                    <a:pt x="461962" y="159543"/>
                  </a:lnTo>
                  <a:lnTo>
                    <a:pt x="466725" y="180975"/>
                  </a:lnTo>
                  <a:cubicBezTo>
                    <a:pt x="464231" y="198429"/>
                    <a:pt x="464343" y="192031"/>
                    <a:pt x="464343" y="200025"/>
                  </a:cubicBezTo>
                  <a:lnTo>
                    <a:pt x="452437" y="226218"/>
                  </a:lnTo>
                  <a:lnTo>
                    <a:pt x="442912" y="259556"/>
                  </a:lnTo>
                  <a:lnTo>
                    <a:pt x="433387" y="319087"/>
                  </a:lnTo>
                  <a:cubicBezTo>
                    <a:pt x="432593" y="341312"/>
                    <a:pt x="431800" y="363537"/>
                    <a:pt x="431006" y="385762"/>
                  </a:cubicBezTo>
                  <a:cubicBezTo>
                    <a:pt x="430212" y="427037"/>
                    <a:pt x="429419" y="468312"/>
                    <a:pt x="428625" y="509587"/>
                  </a:cubicBezTo>
                  <a:lnTo>
                    <a:pt x="426243" y="1500187"/>
                  </a:lnTo>
                  <a:lnTo>
                    <a:pt x="178593" y="1524000"/>
                  </a:lnTo>
                  <a:lnTo>
                    <a:pt x="178593" y="105013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  <p:sp>
          <p:nvSpPr>
            <p:cNvPr id="12" name="フリーフォーム 10">
              <a:extLst>
                <a:ext uri="{FF2B5EF4-FFF2-40B4-BE49-F238E27FC236}">
                  <a16:creationId xmlns:a16="http://schemas.microsoft.com/office/drawing/2014/main" id="{B93FC584-7C60-4E6B-B061-47476D902B1E}"/>
                </a:ext>
              </a:extLst>
            </p:cNvPr>
            <p:cNvSpPr/>
            <p:nvPr/>
          </p:nvSpPr>
          <p:spPr>
            <a:xfrm>
              <a:off x="4232275" y="5256213"/>
              <a:ext cx="3989388" cy="565150"/>
            </a:xfrm>
            <a:custGeom>
              <a:avLst/>
              <a:gdLst>
                <a:gd name="connsiteX0" fmla="*/ 1897873 w 3989810"/>
                <a:gd name="connsiteY0" fmla="*/ 325632 h 565744"/>
                <a:gd name="connsiteX1" fmla="*/ 1578820 w 3989810"/>
                <a:gd name="connsiteY1" fmla="*/ 365103 h 565744"/>
                <a:gd name="connsiteX2" fmla="*/ 1295948 w 3989810"/>
                <a:gd name="connsiteY2" fmla="*/ 404573 h 565744"/>
                <a:gd name="connsiteX3" fmla="*/ 980184 w 3989810"/>
                <a:gd name="connsiteY3" fmla="*/ 460490 h 565744"/>
                <a:gd name="connsiteX4" fmla="*/ 720337 w 3989810"/>
                <a:gd name="connsiteY4" fmla="*/ 506539 h 565744"/>
                <a:gd name="connsiteX5" fmla="*/ 463778 w 3989810"/>
                <a:gd name="connsiteY5" fmla="*/ 565744 h 565744"/>
                <a:gd name="connsiteX6" fmla="*/ 411151 w 3989810"/>
                <a:gd name="connsiteY6" fmla="*/ 565744 h 565744"/>
                <a:gd name="connsiteX7" fmla="*/ 358524 w 3989810"/>
                <a:gd name="connsiteY7" fmla="*/ 549298 h 565744"/>
                <a:gd name="connsiteX8" fmla="*/ 279583 w 3989810"/>
                <a:gd name="connsiteY8" fmla="*/ 506539 h 565744"/>
                <a:gd name="connsiteX9" fmla="*/ 184196 w 3989810"/>
                <a:gd name="connsiteY9" fmla="*/ 434176 h 565744"/>
                <a:gd name="connsiteX10" fmla="*/ 85519 w 3989810"/>
                <a:gd name="connsiteY10" fmla="*/ 342078 h 565744"/>
                <a:gd name="connsiteX11" fmla="*/ 49338 w 3989810"/>
                <a:gd name="connsiteY11" fmla="*/ 299318 h 565744"/>
                <a:gd name="connsiteX12" fmla="*/ 23024 w 3989810"/>
                <a:gd name="connsiteY12" fmla="*/ 256559 h 565744"/>
                <a:gd name="connsiteX13" fmla="*/ 0 w 3989810"/>
                <a:gd name="connsiteY13" fmla="*/ 194064 h 565744"/>
                <a:gd name="connsiteX14" fmla="*/ 3289 w 3989810"/>
                <a:gd name="connsiteY14" fmla="*/ 174328 h 565744"/>
                <a:gd name="connsiteX15" fmla="*/ 13157 w 3989810"/>
                <a:gd name="connsiteY15" fmla="*/ 161172 h 565744"/>
                <a:gd name="connsiteX16" fmla="*/ 36181 w 3989810"/>
                <a:gd name="connsiteY16" fmla="*/ 164461 h 565744"/>
                <a:gd name="connsiteX17" fmla="*/ 82230 w 3989810"/>
                <a:gd name="connsiteY17" fmla="*/ 190774 h 565744"/>
                <a:gd name="connsiteX18" fmla="*/ 144725 w 3989810"/>
                <a:gd name="connsiteY18" fmla="*/ 230245 h 565744"/>
                <a:gd name="connsiteX19" fmla="*/ 197352 w 3989810"/>
                <a:gd name="connsiteY19" fmla="*/ 256559 h 565744"/>
                <a:gd name="connsiteX20" fmla="*/ 236823 w 3989810"/>
                <a:gd name="connsiteY20" fmla="*/ 266426 h 565744"/>
                <a:gd name="connsiteX21" fmla="*/ 315764 w 3989810"/>
                <a:gd name="connsiteY21" fmla="*/ 282872 h 565744"/>
                <a:gd name="connsiteX22" fmla="*/ 421019 w 3989810"/>
                <a:gd name="connsiteY22" fmla="*/ 289451 h 565744"/>
                <a:gd name="connsiteX23" fmla="*/ 565744 w 3989810"/>
                <a:gd name="connsiteY23" fmla="*/ 273005 h 565744"/>
                <a:gd name="connsiteX24" fmla="*/ 894665 w 3989810"/>
                <a:gd name="connsiteY24" fmla="*/ 240113 h 565744"/>
                <a:gd name="connsiteX25" fmla="*/ 1338708 w 3989810"/>
                <a:gd name="connsiteY25" fmla="*/ 194064 h 565744"/>
                <a:gd name="connsiteX26" fmla="*/ 1884716 w 3989810"/>
                <a:gd name="connsiteY26" fmla="*/ 138147 h 565744"/>
                <a:gd name="connsiteX27" fmla="*/ 2114961 w 3989810"/>
                <a:gd name="connsiteY27" fmla="*/ 118412 h 565744"/>
                <a:gd name="connsiteX28" fmla="*/ 2355073 w 3989810"/>
                <a:gd name="connsiteY28" fmla="*/ 101966 h 565744"/>
                <a:gd name="connsiteX29" fmla="*/ 2868190 w 3989810"/>
                <a:gd name="connsiteY29" fmla="*/ 72363 h 565744"/>
                <a:gd name="connsiteX30" fmla="*/ 3124748 w 3989810"/>
                <a:gd name="connsiteY30" fmla="*/ 52628 h 565744"/>
                <a:gd name="connsiteX31" fmla="*/ 3328679 w 3989810"/>
                <a:gd name="connsiteY31" fmla="*/ 29603 h 565744"/>
                <a:gd name="connsiteX32" fmla="*/ 3506296 w 3989810"/>
                <a:gd name="connsiteY32" fmla="*/ 0 h 565744"/>
                <a:gd name="connsiteX33" fmla="*/ 3572080 w 3989810"/>
                <a:gd name="connsiteY33" fmla="*/ 3290 h 565744"/>
                <a:gd name="connsiteX34" fmla="*/ 3670757 w 3989810"/>
                <a:gd name="connsiteY34" fmla="*/ 29603 h 565744"/>
                <a:gd name="connsiteX35" fmla="*/ 3815482 w 3989810"/>
                <a:gd name="connsiteY35" fmla="*/ 88809 h 565744"/>
                <a:gd name="connsiteX36" fmla="*/ 3881266 w 3989810"/>
                <a:gd name="connsiteY36" fmla="*/ 121701 h 565744"/>
                <a:gd name="connsiteX37" fmla="*/ 3917447 w 3989810"/>
                <a:gd name="connsiteY37" fmla="*/ 151304 h 565744"/>
                <a:gd name="connsiteX38" fmla="*/ 3947050 w 3989810"/>
                <a:gd name="connsiteY38" fmla="*/ 177618 h 565744"/>
                <a:gd name="connsiteX39" fmla="*/ 3976653 w 3989810"/>
                <a:gd name="connsiteY39" fmla="*/ 210510 h 565744"/>
                <a:gd name="connsiteX40" fmla="*/ 3989810 w 3989810"/>
                <a:gd name="connsiteY40" fmla="*/ 240113 h 565744"/>
                <a:gd name="connsiteX41" fmla="*/ 3986521 w 3989810"/>
                <a:gd name="connsiteY41" fmla="*/ 259848 h 565744"/>
                <a:gd name="connsiteX42" fmla="*/ 3963496 w 3989810"/>
                <a:gd name="connsiteY42" fmla="*/ 286162 h 565744"/>
                <a:gd name="connsiteX43" fmla="*/ 3920737 w 3989810"/>
                <a:gd name="connsiteY43" fmla="*/ 302608 h 565744"/>
                <a:gd name="connsiteX44" fmla="*/ 3858242 w 3989810"/>
                <a:gd name="connsiteY44" fmla="*/ 312475 h 565744"/>
                <a:gd name="connsiteX45" fmla="*/ 3736541 w 3989810"/>
                <a:gd name="connsiteY45" fmla="*/ 315764 h 565744"/>
                <a:gd name="connsiteX46" fmla="*/ 3545767 w 3989810"/>
                <a:gd name="connsiteY46" fmla="*/ 296029 h 565744"/>
                <a:gd name="connsiteX47" fmla="*/ 3289209 w 3989810"/>
                <a:gd name="connsiteY47" fmla="*/ 282872 h 565744"/>
                <a:gd name="connsiteX48" fmla="*/ 3081988 w 3989810"/>
                <a:gd name="connsiteY48" fmla="*/ 273005 h 565744"/>
                <a:gd name="connsiteX49" fmla="*/ 2710308 w 3989810"/>
                <a:gd name="connsiteY49" fmla="*/ 266426 h 565744"/>
                <a:gd name="connsiteX50" fmla="*/ 2430725 w 3989810"/>
                <a:gd name="connsiteY50" fmla="*/ 279583 h 565744"/>
                <a:gd name="connsiteX51" fmla="*/ 1897873 w 3989810"/>
                <a:gd name="connsiteY51" fmla="*/ 325632 h 56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989810" h="565744">
                  <a:moveTo>
                    <a:pt x="1897873" y="325632"/>
                  </a:moveTo>
                  <a:lnTo>
                    <a:pt x="1578820" y="365103"/>
                  </a:lnTo>
                  <a:lnTo>
                    <a:pt x="1295948" y="404573"/>
                  </a:lnTo>
                  <a:lnTo>
                    <a:pt x="980184" y="460490"/>
                  </a:lnTo>
                  <a:lnTo>
                    <a:pt x="720337" y="506539"/>
                  </a:lnTo>
                  <a:lnTo>
                    <a:pt x="463778" y="565744"/>
                  </a:lnTo>
                  <a:lnTo>
                    <a:pt x="411151" y="565744"/>
                  </a:lnTo>
                  <a:lnTo>
                    <a:pt x="358524" y="549298"/>
                  </a:lnTo>
                  <a:lnTo>
                    <a:pt x="279583" y="506539"/>
                  </a:lnTo>
                  <a:lnTo>
                    <a:pt x="184196" y="434176"/>
                  </a:lnTo>
                  <a:lnTo>
                    <a:pt x="85519" y="342078"/>
                  </a:lnTo>
                  <a:lnTo>
                    <a:pt x="49338" y="299318"/>
                  </a:lnTo>
                  <a:lnTo>
                    <a:pt x="23024" y="256559"/>
                  </a:lnTo>
                  <a:lnTo>
                    <a:pt x="0" y="194064"/>
                  </a:lnTo>
                  <a:lnTo>
                    <a:pt x="3289" y="174328"/>
                  </a:lnTo>
                  <a:lnTo>
                    <a:pt x="13157" y="161172"/>
                  </a:lnTo>
                  <a:lnTo>
                    <a:pt x="36181" y="164461"/>
                  </a:lnTo>
                  <a:lnTo>
                    <a:pt x="82230" y="190774"/>
                  </a:lnTo>
                  <a:lnTo>
                    <a:pt x="144725" y="230245"/>
                  </a:lnTo>
                  <a:lnTo>
                    <a:pt x="197352" y="256559"/>
                  </a:lnTo>
                  <a:lnTo>
                    <a:pt x="236823" y="266426"/>
                  </a:lnTo>
                  <a:lnTo>
                    <a:pt x="315764" y="282872"/>
                  </a:lnTo>
                  <a:lnTo>
                    <a:pt x="421019" y="289451"/>
                  </a:lnTo>
                  <a:lnTo>
                    <a:pt x="565744" y="273005"/>
                  </a:lnTo>
                  <a:lnTo>
                    <a:pt x="894665" y="240113"/>
                  </a:lnTo>
                  <a:lnTo>
                    <a:pt x="1338708" y="194064"/>
                  </a:lnTo>
                  <a:lnTo>
                    <a:pt x="1884716" y="138147"/>
                  </a:lnTo>
                  <a:lnTo>
                    <a:pt x="2114961" y="118412"/>
                  </a:lnTo>
                  <a:lnTo>
                    <a:pt x="2355073" y="101966"/>
                  </a:lnTo>
                  <a:lnTo>
                    <a:pt x="2868190" y="72363"/>
                  </a:lnTo>
                  <a:lnTo>
                    <a:pt x="3124748" y="52628"/>
                  </a:lnTo>
                  <a:lnTo>
                    <a:pt x="3328679" y="29603"/>
                  </a:lnTo>
                  <a:lnTo>
                    <a:pt x="3506296" y="0"/>
                  </a:lnTo>
                  <a:lnTo>
                    <a:pt x="3572080" y="3290"/>
                  </a:lnTo>
                  <a:lnTo>
                    <a:pt x="3670757" y="29603"/>
                  </a:lnTo>
                  <a:lnTo>
                    <a:pt x="3815482" y="88809"/>
                  </a:lnTo>
                  <a:lnTo>
                    <a:pt x="3881266" y="121701"/>
                  </a:lnTo>
                  <a:lnTo>
                    <a:pt x="3917447" y="151304"/>
                  </a:lnTo>
                  <a:lnTo>
                    <a:pt x="3947050" y="177618"/>
                  </a:lnTo>
                  <a:lnTo>
                    <a:pt x="3976653" y="210510"/>
                  </a:lnTo>
                  <a:lnTo>
                    <a:pt x="3989810" y="240113"/>
                  </a:lnTo>
                  <a:lnTo>
                    <a:pt x="3986521" y="259848"/>
                  </a:lnTo>
                  <a:lnTo>
                    <a:pt x="3963496" y="286162"/>
                  </a:lnTo>
                  <a:lnTo>
                    <a:pt x="3920737" y="302608"/>
                  </a:lnTo>
                  <a:lnTo>
                    <a:pt x="3858242" y="312475"/>
                  </a:lnTo>
                  <a:lnTo>
                    <a:pt x="3736541" y="315764"/>
                  </a:lnTo>
                  <a:lnTo>
                    <a:pt x="3545767" y="296029"/>
                  </a:lnTo>
                  <a:lnTo>
                    <a:pt x="3289209" y="282872"/>
                  </a:lnTo>
                  <a:lnTo>
                    <a:pt x="3081988" y="273005"/>
                  </a:lnTo>
                  <a:lnTo>
                    <a:pt x="2710308" y="266426"/>
                  </a:lnTo>
                  <a:lnTo>
                    <a:pt x="2430725" y="279583"/>
                  </a:lnTo>
                  <a:lnTo>
                    <a:pt x="1897873" y="32563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019711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8795712-44DE-4C19-B6AC-B8EB80088BA5}"/>
              </a:ext>
            </a:extLst>
          </p:cNvPr>
          <p:cNvSpPr/>
          <p:nvPr/>
        </p:nvSpPr>
        <p:spPr>
          <a:xfrm>
            <a:off x="4198939" y="1562101"/>
            <a:ext cx="863600" cy="595313"/>
          </a:xfrm>
          <a:custGeom>
            <a:avLst/>
            <a:gdLst>
              <a:gd name="connsiteX0" fmla="*/ 507206 w 864394"/>
              <a:gd name="connsiteY0" fmla="*/ 469106 h 595313"/>
              <a:gd name="connsiteX1" fmla="*/ 304800 w 864394"/>
              <a:gd name="connsiteY1" fmla="*/ 333375 h 595313"/>
              <a:gd name="connsiteX2" fmla="*/ 233362 w 864394"/>
              <a:gd name="connsiteY2" fmla="*/ 278606 h 595313"/>
              <a:gd name="connsiteX3" fmla="*/ 126206 w 864394"/>
              <a:gd name="connsiteY3" fmla="*/ 183356 h 595313"/>
              <a:gd name="connsiteX4" fmla="*/ 47625 w 864394"/>
              <a:gd name="connsiteY4" fmla="*/ 104775 h 595313"/>
              <a:gd name="connsiteX5" fmla="*/ 19050 w 864394"/>
              <a:gd name="connsiteY5" fmla="*/ 69056 h 595313"/>
              <a:gd name="connsiteX6" fmla="*/ 4762 w 864394"/>
              <a:gd name="connsiteY6" fmla="*/ 42863 h 595313"/>
              <a:gd name="connsiteX7" fmla="*/ 0 w 864394"/>
              <a:gd name="connsiteY7" fmla="*/ 26194 h 595313"/>
              <a:gd name="connsiteX8" fmla="*/ 0 w 864394"/>
              <a:gd name="connsiteY8" fmla="*/ 14288 h 595313"/>
              <a:gd name="connsiteX9" fmla="*/ 4762 w 864394"/>
              <a:gd name="connsiteY9" fmla="*/ 4763 h 595313"/>
              <a:gd name="connsiteX10" fmla="*/ 16669 w 864394"/>
              <a:gd name="connsiteY10" fmla="*/ 0 h 595313"/>
              <a:gd name="connsiteX11" fmla="*/ 38100 w 864394"/>
              <a:gd name="connsiteY11" fmla="*/ 4763 h 595313"/>
              <a:gd name="connsiteX12" fmla="*/ 119062 w 864394"/>
              <a:gd name="connsiteY12" fmla="*/ 40481 h 595313"/>
              <a:gd name="connsiteX13" fmla="*/ 204787 w 864394"/>
              <a:gd name="connsiteY13" fmla="*/ 73819 h 595313"/>
              <a:gd name="connsiteX14" fmla="*/ 300037 w 864394"/>
              <a:gd name="connsiteY14" fmla="*/ 107156 h 595313"/>
              <a:gd name="connsiteX15" fmla="*/ 411956 w 864394"/>
              <a:gd name="connsiteY15" fmla="*/ 140494 h 595313"/>
              <a:gd name="connsiteX16" fmla="*/ 500062 w 864394"/>
              <a:gd name="connsiteY16" fmla="*/ 164306 h 595313"/>
              <a:gd name="connsiteX17" fmla="*/ 573881 w 864394"/>
              <a:gd name="connsiteY17" fmla="*/ 180975 h 595313"/>
              <a:gd name="connsiteX18" fmla="*/ 647700 w 864394"/>
              <a:gd name="connsiteY18" fmla="*/ 192881 h 595313"/>
              <a:gd name="connsiteX19" fmla="*/ 683419 w 864394"/>
              <a:gd name="connsiteY19" fmla="*/ 219075 h 595313"/>
              <a:gd name="connsiteX20" fmla="*/ 738187 w 864394"/>
              <a:gd name="connsiteY20" fmla="*/ 264319 h 595313"/>
              <a:gd name="connsiteX21" fmla="*/ 792956 w 864394"/>
              <a:gd name="connsiteY21" fmla="*/ 326231 h 595313"/>
              <a:gd name="connsiteX22" fmla="*/ 819150 w 864394"/>
              <a:gd name="connsiteY22" fmla="*/ 359569 h 595313"/>
              <a:gd name="connsiteX23" fmla="*/ 842962 w 864394"/>
              <a:gd name="connsiteY23" fmla="*/ 395288 h 595313"/>
              <a:gd name="connsiteX24" fmla="*/ 854869 w 864394"/>
              <a:gd name="connsiteY24" fmla="*/ 426244 h 595313"/>
              <a:gd name="connsiteX25" fmla="*/ 862012 w 864394"/>
              <a:gd name="connsiteY25" fmla="*/ 454819 h 595313"/>
              <a:gd name="connsiteX26" fmla="*/ 864394 w 864394"/>
              <a:gd name="connsiteY26" fmla="*/ 488156 h 595313"/>
              <a:gd name="connsiteX27" fmla="*/ 859631 w 864394"/>
              <a:gd name="connsiteY27" fmla="*/ 531019 h 595313"/>
              <a:gd name="connsiteX28" fmla="*/ 852487 w 864394"/>
              <a:gd name="connsiteY28" fmla="*/ 561975 h 595313"/>
              <a:gd name="connsiteX29" fmla="*/ 840581 w 864394"/>
              <a:gd name="connsiteY29" fmla="*/ 585788 h 595313"/>
              <a:gd name="connsiteX30" fmla="*/ 821531 w 864394"/>
              <a:gd name="connsiteY30" fmla="*/ 592931 h 595313"/>
              <a:gd name="connsiteX31" fmla="*/ 781050 w 864394"/>
              <a:gd name="connsiteY31" fmla="*/ 595313 h 595313"/>
              <a:gd name="connsiteX32" fmla="*/ 735806 w 864394"/>
              <a:gd name="connsiteY32" fmla="*/ 590550 h 595313"/>
              <a:gd name="connsiteX33" fmla="*/ 700087 w 864394"/>
              <a:gd name="connsiteY33" fmla="*/ 578644 h 595313"/>
              <a:gd name="connsiteX34" fmla="*/ 507206 w 864394"/>
              <a:gd name="connsiteY34" fmla="*/ 469106 h 595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64394" h="595313">
                <a:moveTo>
                  <a:pt x="507206" y="469106"/>
                </a:moveTo>
                <a:lnTo>
                  <a:pt x="304800" y="333375"/>
                </a:lnTo>
                <a:lnTo>
                  <a:pt x="233362" y="278606"/>
                </a:lnTo>
                <a:lnTo>
                  <a:pt x="126206" y="183356"/>
                </a:lnTo>
                <a:lnTo>
                  <a:pt x="47625" y="104775"/>
                </a:lnTo>
                <a:lnTo>
                  <a:pt x="19050" y="69056"/>
                </a:lnTo>
                <a:lnTo>
                  <a:pt x="4762" y="42863"/>
                </a:lnTo>
                <a:lnTo>
                  <a:pt x="0" y="26194"/>
                </a:lnTo>
                <a:lnTo>
                  <a:pt x="0" y="14288"/>
                </a:lnTo>
                <a:lnTo>
                  <a:pt x="4762" y="4763"/>
                </a:lnTo>
                <a:lnTo>
                  <a:pt x="16669" y="0"/>
                </a:lnTo>
                <a:lnTo>
                  <a:pt x="38100" y="4763"/>
                </a:lnTo>
                <a:lnTo>
                  <a:pt x="119062" y="40481"/>
                </a:lnTo>
                <a:lnTo>
                  <a:pt x="204787" y="73819"/>
                </a:lnTo>
                <a:lnTo>
                  <a:pt x="300037" y="107156"/>
                </a:lnTo>
                <a:lnTo>
                  <a:pt x="411956" y="140494"/>
                </a:lnTo>
                <a:lnTo>
                  <a:pt x="500062" y="164306"/>
                </a:lnTo>
                <a:lnTo>
                  <a:pt x="573881" y="180975"/>
                </a:lnTo>
                <a:lnTo>
                  <a:pt x="647700" y="192881"/>
                </a:lnTo>
                <a:lnTo>
                  <a:pt x="683419" y="219075"/>
                </a:lnTo>
                <a:lnTo>
                  <a:pt x="738187" y="264319"/>
                </a:lnTo>
                <a:lnTo>
                  <a:pt x="792956" y="326231"/>
                </a:lnTo>
                <a:lnTo>
                  <a:pt x="819150" y="359569"/>
                </a:lnTo>
                <a:lnTo>
                  <a:pt x="842962" y="395288"/>
                </a:lnTo>
                <a:lnTo>
                  <a:pt x="854869" y="426244"/>
                </a:lnTo>
                <a:lnTo>
                  <a:pt x="862012" y="454819"/>
                </a:lnTo>
                <a:lnTo>
                  <a:pt x="864394" y="488156"/>
                </a:lnTo>
                <a:lnTo>
                  <a:pt x="859631" y="531019"/>
                </a:lnTo>
                <a:lnTo>
                  <a:pt x="852487" y="561975"/>
                </a:lnTo>
                <a:lnTo>
                  <a:pt x="840581" y="585788"/>
                </a:lnTo>
                <a:lnTo>
                  <a:pt x="821531" y="592931"/>
                </a:lnTo>
                <a:lnTo>
                  <a:pt x="781050" y="595313"/>
                </a:lnTo>
                <a:lnTo>
                  <a:pt x="735806" y="590550"/>
                </a:lnTo>
                <a:lnTo>
                  <a:pt x="700087" y="578644"/>
                </a:lnTo>
                <a:lnTo>
                  <a:pt x="507206" y="469106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F104F2F-C14E-481A-813B-AA106042B891}"/>
              </a:ext>
            </a:extLst>
          </p:cNvPr>
          <p:cNvSpPr/>
          <p:nvPr/>
        </p:nvSpPr>
        <p:spPr>
          <a:xfrm>
            <a:off x="3889377" y="2678114"/>
            <a:ext cx="771525" cy="688975"/>
          </a:xfrm>
          <a:custGeom>
            <a:avLst/>
            <a:gdLst>
              <a:gd name="connsiteX0" fmla="*/ 433388 w 771525"/>
              <a:gd name="connsiteY0" fmla="*/ 523875 h 688182"/>
              <a:gd name="connsiteX1" fmla="*/ 319088 w 771525"/>
              <a:gd name="connsiteY1" fmla="*/ 409575 h 688182"/>
              <a:gd name="connsiteX2" fmla="*/ 180975 w 771525"/>
              <a:gd name="connsiteY2" fmla="*/ 257175 h 688182"/>
              <a:gd name="connsiteX3" fmla="*/ 45244 w 771525"/>
              <a:gd name="connsiteY3" fmla="*/ 104775 h 688182"/>
              <a:gd name="connsiteX4" fmla="*/ 16669 w 771525"/>
              <a:gd name="connsiteY4" fmla="*/ 69057 h 688182"/>
              <a:gd name="connsiteX5" fmla="*/ 7144 w 771525"/>
              <a:gd name="connsiteY5" fmla="*/ 52388 h 688182"/>
              <a:gd name="connsiteX6" fmla="*/ 0 w 771525"/>
              <a:gd name="connsiteY6" fmla="*/ 30957 h 688182"/>
              <a:gd name="connsiteX7" fmla="*/ 0 w 771525"/>
              <a:gd name="connsiteY7" fmla="*/ 16669 h 688182"/>
              <a:gd name="connsiteX8" fmla="*/ 4763 w 771525"/>
              <a:gd name="connsiteY8" fmla="*/ 4763 h 688182"/>
              <a:gd name="connsiteX9" fmla="*/ 21432 w 771525"/>
              <a:gd name="connsiteY9" fmla="*/ 0 h 688182"/>
              <a:gd name="connsiteX10" fmla="*/ 59532 w 771525"/>
              <a:gd name="connsiteY10" fmla="*/ 11907 h 688182"/>
              <a:gd name="connsiteX11" fmla="*/ 97632 w 771525"/>
              <a:gd name="connsiteY11" fmla="*/ 33338 h 688182"/>
              <a:gd name="connsiteX12" fmla="*/ 359569 w 771525"/>
              <a:gd name="connsiteY12" fmla="*/ 128588 h 688182"/>
              <a:gd name="connsiteX13" fmla="*/ 521494 w 771525"/>
              <a:gd name="connsiteY13" fmla="*/ 180975 h 688182"/>
              <a:gd name="connsiteX14" fmla="*/ 571500 w 771525"/>
              <a:gd name="connsiteY14" fmla="*/ 197644 h 688182"/>
              <a:gd name="connsiteX15" fmla="*/ 609600 w 771525"/>
              <a:gd name="connsiteY15" fmla="*/ 216694 h 688182"/>
              <a:gd name="connsiteX16" fmla="*/ 645319 w 771525"/>
              <a:gd name="connsiteY16" fmla="*/ 240507 h 688182"/>
              <a:gd name="connsiteX17" fmla="*/ 673894 w 771525"/>
              <a:gd name="connsiteY17" fmla="*/ 266700 h 688182"/>
              <a:gd name="connsiteX18" fmla="*/ 702469 w 771525"/>
              <a:gd name="connsiteY18" fmla="*/ 300038 h 688182"/>
              <a:gd name="connsiteX19" fmla="*/ 726282 w 771525"/>
              <a:gd name="connsiteY19" fmla="*/ 338138 h 688182"/>
              <a:gd name="connsiteX20" fmla="*/ 742950 w 771525"/>
              <a:gd name="connsiteY20" fmla="*/ 371475 h 688182"/>
              <a:gd name="connsiteX21" fmla="*/ 754857 w 771525"/>
              <a:gd name="connsiteY21" fmla="*/ 409575 h 688182"/>
              <a:gd name="connsiteX22" fmla="*/ 764382 w 771525"/>
              <a:gd name="connsiteY22" fmla="*/ 461963 h 688182"/>
              <a:gd name="connsiteX23" fmla="*/ 771525 w 771525"/>
              <a:gd name="connsiteY23" fmla="*/ 519113 h 688182"/>
              <a:gd name="connsiteX24" fmla="*/ 771525 w 771525"/>
              <a:gd name="connsiteY24" fmla="*/ 564357 h 688182"/>
              <a:gd name="connsiteX25" fmla="*/ 766763 w 771525"/>
              <a:gd name="connsiteY25" fmla="*/ 609600 h 688182"/>
              <a:gd name="connsiteX26" fmla="*/ 757238 w 771525"/>
              <a:gd name="connsiteY26" fmla="*/ 650082 h 688182"/>
              <a:gd name="connsiteX27" fmla="*/ 747713 w 771525"/>
              <a:gd name="connsiteY27" fmla="*/ 669132 h 688182"/>
              <a:gd name="connsiteX28" fmla="*/ 731044 w 771525"/>
              <a:gd name="connsiteY28" fmla="*/ 683419 h 688182"/>
              <a:gd name="connsiteX29" fmla="*/ 714375 w 771525"/>
              <a:gd name="connsiteY29" fmla="*/ 688182 h 688182"/>
              <a:gd name="connsiteX30" fmla="*/ 692944 w 771525"/>
              <a:gd name="connsiteY30" fmla="*/ 685800 h 688182"/>
              <a:gd name="connsiteX31" fmla="*/ 654844 w 771525"/>
              <a:gd name="connsiteY31" fmla="*/ 676275 h 688182"/>
              <a:gd name="connsiteX32" fmla="*/ 604838 w 771525"/>
              <a:gd name="connsiteY32" fmla="*/ 652463 h 688182"/>
              <a:gd name="connsiteX33" fmla="*/ 545307 w 771525"/>
              <a:gd name="connsiteY33" fmla="*/ 616744 h 688182"/>
              <a:gd name="connsiteX34" fmla="*/ 433388 w 771525"/>
              <a:gd name="connsiteY34" fmla="*/ 523875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71525" h="688182">
                <a:moveTo>
                  <a:pt x="433388" y="523875"/>
                </a:moveTo>
                <a:lnTo>
                  <a:pt x="319088" y="409575"/>
                </a:lnTo>
                <a:lnTo>
                  <a:pt x="180975" y="257175"/>
                </a:lnTo>
                <a:lnTo>
                  <a:pt x="45244" y="104775"/>
                </a:lnTo>
                <a:lnTo>
                  <a:pt x="16669" y="69057"/>
                </a:lnTo>
                <a:lnTo>
                  <a:pt x="7144" y="52388"/>
                </a:lnTo>
                <a:lnTo>
                  <a:pt x="0" y="30957"/>
                </a:lnTo>
                <a:lnTo>
                  <a:pt x="0" y="16669"/>
                </a:lnTo>
                <a:lnTo>
                  <a:pt x="4763" y="4763"/>
                </a:lnTo>
                <a:lnTo>
                  <a:pt x="21432" y="0"/>
                </a:lnTo>
                <a:lnTo>
                  <a:pt x="59532" y="11907"/>
                </a:lnTo>
                <a:lnTo>
                  <a:pt x="97632" y="33338"/>
                </a:lnTo>
                <a:lnTo>
                  <a:pt x="359569" y="128588"/>
                </a:lnTo>
                <a:lnTo>
                  <a:pt x="521494" y="180975"/>
                </a:lnTo>
                <a:lnTo>
                  <a:pt x="571500" y="197644"/>
                </a:lnTo>
                <a:lnTo>
                  <a:pt x="609600" y="216694"/>
                </a:lnTo>
                <a:lnTo>
                  <a:pt x="645319" y="240507"/>
                </a:lnTo>
                <a:lnTo>
                  <a:pt x="673894" y="266700"/>
                </a:lnTo>
                <a:lnTo>
                  <a:pt x="702469" y="300038"/>
                </a:lnTo>
                <a:lnTo>
                  <a:pt x="726282" y="338138"/>
                </a:lnTo>
                <a:lnTo>
                  <a:pt x="742950" y="371475"/>
                </a:lnTo>
                <a:lnTo>
                  <a:pt x="754857" y="409575"/>
                </a:lnTo>
                <a:lnTo>
                  <a:pt x="764382" y="461963"/>
                </a:lnTo>
                <a:lnTo>
                  <a:pt x="771525" y="519113"/>
                </a:lnTo>
                <a:lnTo>
                  <a:pt x="771525" y="564357"/>
                </a:lnTo>
                <a:lnTo>
                  <a:pt x="766763" y="609600"/>
                </a:lnTo>
                <a:lnTo>
                  <a:pt x="757238" y="650082"/>
                </a:lnTo>
                <a:lnTo>
                  <a:pt x="747713" y="669132"/>
                </a:lnTo>
                <a:lnTo>
                  <a:pt x="731044" y="683419"/>
                </a:lnTo>
                <a:lnTo>
                  <a:pt x="714375" y="688182"/>
                </a:lnTo>
                <a:lnTo>
                  <a:pt x="692944" y="685800"/>
                </a:lnTo>
                <a:lnTo>
                  <a:pt x="654844" y="676275"/>
                </a:lnTo>
                <a:lnTo>
                  <a:pt x="604838" y="652463"/>
                </a:lnTo>
                <a:lnTo>
                  <a:pt x="545307" y="616744"/>
                </a:lnTo>
                <a:lnTo>
                  <a:pt x="433388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78B84EB-D772-47A2-9A71-9C025040A22D}"/>
              </a:ext>
            </a:extLst>
          </p:cNvPr>
          <p:cNvSpPr/>
          <p:nvPr/>
        </p:nvSpPr>
        <p:spPr>
          <a:xfrm>
            <a:off x="3751264" y="4995864"/>
            <a:ext cx="501650" cy="682625"/>
          </a:xfrm>
          <a:custGeom>
            <a:avLst/>
            <a:gdLst>
              <a:gd name="connsiteX0" fmla="*/ 219075 w 502444"/>
              <a:gd name="connsiteY0" fmla="*/ 523875 h 683418"/>
              <a:gd name="connsiteX1" fmla="*/ 154781 w 502444"/>
              <a:gd name="connsiteY1" fmla="*/ 433387 h 683418"/>
              <a:gd name="connsiteX2" fmla="*/ 116681 w 502444"/>
              <a:gd name="connsiteY2" fmla="*/ 371475 h 683418"/>
              <a:gd name="connsiteX3" fmla="*/ 85725 w 502444"/>
              <a:gd name="connsiteY3" fmla="*/ 311943 h 683418"/>
              <a:gd name="connsiteX4" fmla="*/ 54769 w 502444"/>
              <a:gd name="connsiteY4" fmla="*/ 245268 h 683418"/>
              <a:gd name="connsiteX5" fmla="*/ 42862 w 502444"/>
              <a:gd name="connsiteY5" fmla="*/ 202406 h 683418"/>
              <a:gd name="connsiteX6" fmla="*/ 28575 w 502444"/>
              <a:gd name="connsiteY6" fmla="*/ 161925 h 683418"/>
              <a:gd name="connsiteX7" fmla="*/ 19050 w 502444"/>
              <a:gd name="connsiteY7" fmla="*/ 104775 h 683418"/>
              <a:gd name="connsiteX8" fmla="*/ 11906 w 502444"/>
              <a:gd name="connsiteY8" fmla="*/ 59531 h 683418"/>
              <a:gd name="connsiteX9" fmla="*/ 2381 w 502444"/>
              <a:gd name="connsiteY9" fmla="*/ 35718 h 683418"/>
              <a:gd name="connsiteX10" fmla="*/ 0 w 502444"/>
              <a:gd name="connsiteY10" fmla="*/ 21431 h 683418"/>
              <a:gd name="connsiteX11" fmla="*/ 4762 w 502444"/>
              <a:gd name="connsiteY11" fmla="*/ 7143 h 683418"/>
              <a:gd name="connsiteX12" fmla="*/ 14287 w 502444"/>
              <a:gd name="connsiteY12" fmla="*/ 0 h 683418"/>
              <a:gd name="connsiteX13" fmla="*/ 28575 w 502444"/>
              <a:gd name="connsiteY13" fmla="*/ 0 h 683418"/>
              <a:gd name="connsiteX14" fmla="*/ 47625 w 502444"/>
              <a:gd name="connsiteY14" fmla="*/ 9525 h 683418"/>
              <a:gd name="connsiteX15" fmla="*/ 80962 w 502444"/>
              <a:gd name="connsiteY15" fmla="*/ 35718 h 683418"/>
              <a:gd name="connsiteX16" fmla="*/ 140494 w 502444"/>
              <a:gd name="connsiteY16" fmla="*/ 97631 h 683418"/>
              <a:gd name="connsiteX17" fmla="*/ 183356 w 502444"/>
              <a:gd name="connsiteY17" fmla="*/ 140493 h 683418"/>
              <a:gd name="connsiteX18" fmla="*/ 207169 w 502444"/>
              <a:gd name="connsiteY18" fmla="*/ 164306 h 683418"/>
              <a:gd name="connsiteX19" fmla="*/ 228600 w 502444"/>
              <a:gd name="connsiteY19" fmla="*/ 176212 h 683418"/>
              <a:gd name="connsiteX20" fmla="*/ 257175 w 502444"/>
              <a:gd name="connsiteY20" fmla="*/ 180975 h 683418"/>
              <a:gd name="connsiteX21" fmla="*/ 502444 w 502444"/>
              <a:gd name="connsiteY21" fmla="*/ 509587 h 683418"/>
              <a:gd name="connsiteX22" fmla="*/ 464344 w 502444"/>
              <a:gd name="connsiteY22" fmla="*/ 573881 h 683418"/>
              <a:gd name="connsiteX23" fmla="*/ 440531 w 502444"/>
              <a:gd name="connsiteY23" fmla="*/ 621506 h 683418"/>
              <a:gd name="connsiteX24" fmla="*/ 423862 w 502444"/>
              <a:gd name="connsiteY24" fmla="*/ 647700 h 683418"/>
              <a:gd name="connsiteX25" fmla="*/ 400050 w 502444"/>
              <a:gd name="connsiteY25" fmla="*/ 676275 h 683418"/>
              <a:gd name="connsiteX26" fmla="*/ 383381 w 502444"/>
              <a:gd name="connsiteY26" fmla="*/ 683418 h 683418"/>
              <a:gd name="connsiteX27" fmla="*/ 366712 w 502444"/>
              <a:gd name="connsiteY27" fmla="*/ 681037 h 683418"/>
              <a:gd name="connsiteX28" fmla="*/ 350044 w 502444"/>
              <a:gd name="connsiteY28" fmla="*/ 671512 h 683418"/>
              <a:gd name="connsiteX29" fmla="*/ 323850 w 502444"/>
              <a:gd name="connsiteY29" fmla="*/ 640556 h 683418"/>
              <a:gd name="connsiteX30" fmla="*/ 219075 w 502444"/>
              <a:gd name="connsiteY30" fmla="*/ 523875 h 683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502444" h="683418">
                <a:moveTo>
                  <a:pt x="219075" y="523875"/>
                </a:moveTo>
                <a:lnTo>
                  <a:pt x="154781" y="433387"/>
                </a:lnTo>
                <a:lnTo>
                  <a:pt x="116681" y="371475"/>
                </a:lnTo>
                <a:lnTo>
                  <a:pt x="85725" y="311943"/>
                </a:lnTo>
                <a:lnTo>
                  <a:pt x="54769" y="245268"/>
                </a:lnTo>
                <a:lnTo>
                  <a:pt x="42862" y="202406"/>
                </a:lnTo>
                <a:lnTo>
                  <a:pt x="28575" y="161925"/>
                </a:lnTo>
                <a:lnTo>
                  <a:pt x="19050" y="104775"/>
                </a:lnTo>
                <a:lnTo>
                  <a:pt x="11906" y="59531"/>
                </a:lnTo>
                <a:lnTo>
                  <a:pt x="2381" y="35718"/>
                </a:lnTo>
                <a:lnTo>
                  <a:pt x="0" y="21431"/>
                </a:lnTo>
                <a:lnTo>
                  <a:pt x="4762" y="7143"/>
                </a:lnTo>
                <a:lnTo>
                  <a:pt x="14287" y="0"/>
                </a:lnTo>
                <a:lnTo>
                  <a:pt x="28575" y="0"/>
                </a:lnTo>
                <a:lnTo>
                  <a:pt x="47625" y="9525"/>
                </a:lnTo>
                <a:lnTo>
                  <a:pt x="80962" y="35718"/>
                </a:lnTo>
                <a:lnTo>
                  <a:pt x="140494" y="97631"/>
                </a:lnTo>
                <a:lnTo>
                  <a:pt x="183356" y="140493"/>
                </a:lnTo>
                <a:lnTo>
                  <a:pt x="207169" y="164306"/>
                </a:lnTo>
                <a:lnTo>
                  <a:pt x="228600" y="176212"/>
                </a:lnTo>
                <a:lnTo>
                  <a:pt x="257175" y="180975"/>
                </a:lnTo>
                <a:lnTo>
                  <a:pt x="502444" y="509587"/>
                </a:lnTo>
                <a:lnTo>
                  <a:pt x="464344" y="573881"/>
                </a:lnTo>
                <a:lnTo>
                  <a:pt x="440531" y="621506"/>
                </a:lnTo>
                <a:lnTo>
                  <a:pt x="423862" y="647700"/>
                </a:lnTo>
                <a:lnTo>
                  <a:pt x="400050" y="676275"/>
                </a:lnTo>
                <a:lnTo>
                  <a:pt x="383381" y="683418"/>
                </a:lnTo>
                <a:lnTo>
                  <a:pt x="366712" y="681037"/>
                </a:lnTo>
                <a:lnTo>
                  <a:pt x="350044" y="671512"/>
                </a:lnTo>
                <a:lnTo>
                  <a:pt x="323850" y="640556"/>
                </a:lnTo>
                <a:lnTo>
                  <a:pt x="219075" y="523875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CB54E25-D3C0-418D-98F0-9B6789191B88}"/>
              </a:ext>
            </a:extLst>
          </p:cNvPr>
          <p:cNvSpPr/>
          <p:nvPr/>
        </p:nvSpPr>
        <p:spPr>
          <a:xfrm>
            <a:off x="6475414" y="1500188"/>
            <a:ext cx="557212" cy="730250"/>
          </a:xfrm>
          <a:custGeom>
            <a:avLst/>
            <a:gdLst>
              <a:gd name="connsiteX0" fmla="*/ 214312 w 557212"/>
              <a:gd name="connsiteY0" fmla="*/ 511968 h 731043"/>
              <a:gd name="connsiteX1" fmla="*/ 200025 w 557212"/>
              <a:gd name="connsiteY1" fmla="*/ 352425 h 731043"/>
              <a:gd name="connsiteX2" fmla="*/ 192881 w 557212"/>
              <a:gd name="connsiteY2" fmla="*/ 297656 h 731043"/>
              <a:gd name="connsiteX3" fmla="*/ 188119 w 557212"/>
              <a:gd name="connsiteY3" fmla="*/ 273843 h 731043"/>
              <a:gd name="connsiteX4" fmla="*/ 178594 w 557212"/>
              <a:gd name="connsiteY4" fmla="*/ 245268 h 731043"/>
              <a:gd name="connsiteX5" fmla="*/ 164306 w 557212"/>
              <a:gd name="connsiteY5" fmla="*/ 214312 h 731043"/>
              <a:gd name="connsiteX6" fmla="*/ 138112 w 557212"/>
              <a:gd name="connsiteY6" fmla="*/ 178593 h 731043"/>
              <a:gd name="connsiteX7" fmla="*/ 109537 w 557212"/>
              <a:gd name="connsiteY7" fmla="*/ 142875 h 731043"/>
              <a:gd name="connsiteX8" fmla="*/ 66675 w 557212"/>
              <a:gd name="connsiteY8" fmla="*/ 100012 h 731043"/>
              <a:gd name="connsiteX9" fmla="*/ 40481 w 557212"/>
              <a:gd name="connsiteY9" fmla="*/ 78581 h 731043"/>
              <a:gd name="connsiteX10" fmla="*/ 21431 w 557212"/>
              <a:gd name="connsiteY10" fmla="*/ 61912 h 731043"/>
              <a:gd name="connsiteX11" fmla="*/ 9525 w 557212"/>
              <a:gd name="connsiteY11" fmla="*/ 52387 h 731043"/>
              <a:gd name="connsiteX12" fmla="*/ 0 w 557212"/>
              <a:gd name="connsiteY12" fmla="*/ 38100 h 731043"/>
              <a:gd name="connsiteX13" fmla="*/ 0 w 557212"/>
              <a:gd name="connsiteY13" fmla="*/ 21431 h 731043"/>
              <a:gd name="connsiteX14" fmla="*/ 7144 w 557212"/>
              <a:gd name="connsiteY14" fmla="*/ 7143 h 731043"/>
              <a:gd name="connsiteX15" fmla="*/ 26194 w 557212"/>
              <a:gd name="connsiteY15" fmla="*/ 0 h 731043"/>
              <a:gd name="connsiteX16" fmla="*/ 69056 w 557212"/>
              <a:gd name="connsiteY16" fmla="*/ 2381 h 731043"/>
              <a:gd name="connsiteX17" fmla="*/ 150019 w 557212"/>
              <a:gd name="connsiteY17" fmla="*/ 16668 h 731043"/>
              <a:gd name="connsiteX18" fmla="*/ 250031 w 557212"/>
              <a:gd name="connsiteY18" fmla="*/ 40481 h 731043"/>
              <a:gd name="connsiteX19" fmla="*/ 357187 w 557212"/>
              <a:gd name="connsiteY19" fmla="*/ 71437 h 731043"/>
              <a:gd name="connsiteX20" fmla="*/ 419100 w 557212"/>
              <a:gd name="connsiteY20" fmla="*/ 95250 h 731043"/>
              <a:gd name="connsiteX21" fmla="*/ 461962 w 557212"/>
              <a:gd name="connsiteY21" fmla="*/ 119062 h 731043"/>
              <a:gd name="connsiteX22" fmla="*/ 490537 w 557212"/>
              <a:gd name="connsiteY22" fmla="*/ 130968 h 731043"/>
              <a:gd name="connsiteX23" fmla="*/ 507206 w 557212"/>
              <a:gd name="connsiteY23" fmla="*/ 140493 h 731043"/>
              <a:gd name="connsiteX24" fmla="*/ 516731 w 557212"/>
              <a:gd name="connsiteY24" fmla="*/ 152400 h 731043"/>
              <a:gd name="connsiteX25" fmla="*/ 531019 w 557212"/>
              <a:gd name="connsiteY25" fmla="*/ 169068 h 731043"/>
              <a:gd name="connsiteX26" fmla="*/ 542925 w 557212"/>
              <a:gd name="connsiteY26" fmla="*/ 188118 h 731043"/>
              <a:gd name="connsiteX27" fmla="*/ 552450 w 557212"/>
              <a:gd name="connsiteY27" fmla="*/ 207168 h 731043"/>
              <a:gd name="connsiteX28" fmla="*/ 557212 w 557212"/>
              <a:gd name="connsiteY28" fmla="*/ 230981 h 731043"/>
              <a:gd name="connsiteX29" fmla="*/ 552450 w 557212"/>
              <a:gd name="connsiteY29" fmla="*/ 254793 h 731043"/>
              <a:gd name="connsiteX30" fmla="*/ 538162 w 557212"/>
              <a:gd name="connsiteY30" fmla="*/ 276225 h 731043"/>
              <a:gd name="connsiteX31" fmla="*/ 514350 w 557212"/>
              <a:gd name="connsiteY31" fmla="*/ 311943 h 731043"/>
              <a:gd name="connsiteX32" fmla="*/ 485775 w 557212"/>
              <a:gd name="connsiteY32" fmla="*/ 342900 h 731043"/>
              <a:gd name="connsiteX33" fmla="*/ 473869 w 557212"/>
              <a:gd name="connsiteY33" fmla="*/ 364331 h 731043"/>
              <a:gd name="connsiteX34" fmla="*/ 469106 w 557212"/>
              <a:gd name="connsiteY34" fmla="*/ 421481 h 731043"/>
              <a:gd name="connsiteX35" fmla="*/ 459581 w 557212"/>
              <a:gd name="connsiteY35" fmla="*/ 704850 h 731043"/>
              <a:gd name="connsiteX36" fmla="*/ 221456 w 557212"/>
              <a:gd name="connsiteY36" fmla="*/ 731043 h 731043"/>
              <a:gd name="connsiteX37" fmla="*/ 214312 w 557212"/>
              <a:gd name="connsiteY37" fmla="*/ 511968 h 731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57212" h="731043">
                <a:moveTo>
                  <a:pt x="214312" y="511968"/>
                </a:moveTo>
                <a:lnTo>
                  <a:pt x="200025" y="352425"/>
                </a:lnTo>
                <a:lnTo>
                  <a:pt x="192881" y="297656"/>
                </a:lnTo>
                <a:lnTo>
                  <a:pt x="188119" y="273843"/>
                </a:lnTo>
                <a:lnTo>
                  <a:pt x="178594" y="245268"/>
                </a:lnTo>
                <a:lnTo>
                  <a:pt x="164306" y="214312"/>
                </a:lnTo>
                <a:lnTo>
                  <a:pt x="138112" y="178593"/>
                </a:lnTo>
                <a:lnTo>
                  <a:pt x="109537" y="142875"/>
                </a:lnTo>
                <a:lnTo>
                  <a:pt x="66675" y="100012"/>
                </a:lnTo>
                <a:lnTo>
                  <a:pt x="40481" y="78581"/>
                </a:lnTo>
                <a:lnTo>
                  <a:pt x="21431" y="61912"/>
                </a:lnTo>
                <a:lnTo>
                  <a:pt x="9525" y="52387"/>
                </a:lnTo>
                <a:lnTo>
                  <a:pt x="0" y="38100"/>
                </a:lnTo>
                <a:lnTo>
                  <a:pt x="0" y="21431"/>
                </a:lnTo>
                <a:lnTo>
                  <a:pt x="7144" y="7143"/>
                </a:lnTo>
                <a:lnTo>
                  <a:pt x="26194" y="0"/>
                </a:lnTo>
                <a:lnTo>
                  <a:pt x="69056" y="2381"/>
                </a:lnTo>
                <a:lnTo>
                  <a:pt x="150019" y="16668"/>
                </a:lnTo>
                <a:lnTo>
                  <a:pt x="250031" y="40481"/>
                </a:lnTo>
                <a:lnTo>
                  <a:pt x="357187" y="71437"/>
                </a:lnTo>
                <a:lnTo>
                  <a:pt x="419100" y="95250"/>
                </a:lnTo>
                <a:lnTo>
                  <a:pt x="461962" y="119062"/>
                </a:lnTo>
                <a:lnTo>
                  <a:pt x="490537" y="130968"/>
                </a:lnTo>
                <a:lnTo>
                  <a:pt x="507206" y="140493"/>
                </a:lnTo>
                <a:lnTo>
                  <a:pt x="516731" y="152400"/>
                </a:lnTo>
                <a:lnTo>
                  <a:pt x="531019" y="169068"/>
                </a:lnTo>
                <a:lnTo>
                  <a:pt x="542925" y="188118"/>
                </a:lnTo>
                <a:lnTo>
                  <a:pt x="552450" y="207168"/>
                </a:lnTo>
                <a:lnTo>
                  <a:pt x="557212" y="230981"/>
                </a:lnTo>
                <a:lnTo>
                  <a:pt x="552450" y="254793"/>
                </a:lnTo>
                <a:lnTo>
                  <a:pt x="538162" y="276225"/>
                </a:lnTo>
                <a:lnTo>
                  <a:pt x="514350" y="311943"/>
                </a:lnTo>
                <a:lnTo>
                  <a:pt x="485775" y="342900"/>
                </a:lnTo>
                <a:lnTo>
                  <a:pt x="473869" y="364331"/>
                </a:lnTo>
                <a:lnTo>
                  <a:pt x="469106" y="421481"/>
                </a:lnTo>
                <a:lnTo>
                  <a:pt x="459581" y="704850"/>
                </a:lnTo>
                <a:lnTo>
                  <a:pt x="221456" y="731043"/>
                </a:lnTo>
                <a:lnTo>
                  <a:pt x="214312" y="5119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B77CBACA-1666-4D1C-A957-F7D1963CF90E}"/>
              </a:ext>
            </a:extLst>
          </p:cNvPr>
          <p:cNvSpPr/>
          <p:nvPr/>
        </p:nvSpPr>
        <p:spPr>
          <a:xfrm>
            <a:off x="3957640" y="3724276"/>
            <a:ext cx="1069975" cy="1808163"/>
          </a:xfrm>
          <a:custGeom>
            <a:avLst/>
            <a:gdLst>
              <a:gd name="connsiteX0" fmla="*/ 595312 w 1069181"/>
              <a:gd name="connsiteY0" fmla="*/ 1112044 h 1807369"/>
              <a:gd name="connsiteX1" fmla="*/ 478631 w 1069181"/>
              <a:gd name="connsiteY1" fmla="*/ 1376363 h 1807369"/>
              <a:gd name="connsiteX2" fmla="*/ 404812 w 1069181"/>
              <a:gd name="connsiteY2" fmla="*/ 1545431 h 1807369"/>
              <a:gd name="connsiteX3" fmla="*/ 295275 w 1069181"/>
              <a:gd name="connsiteY3" fmla="*/ 1781175 h 1807369"/>
              <a:gd name="connsiteX4" fmla="*/ 226218 w 1069181"/>
              <a:gd name="connsiteY4" fmla="*/ 1807369 h 1807369"/>
              <a:gd name="connsiteX5" fmla="*/ 0 w 1069181"/>
              <a:gd name="connsiteY5" fmla="*/ 1471613 h 1807369"/>
              <a:gd name="connsiteX6" fmla="*/ 42862 w 1069181"/>
              <a:gd name="connsiteY6" fmla="*/ 1452563 h 1807369"/>
              <a:gd name="connsiteX7" fmla="*/ 76200 w 1069181"/>
              <a:gd name="connsiteY7" fmla="*/ 1447800 h 1807369"/>
              <a:gd name="connsiteX8" fmla="*/ 107156 w 1069181"/>
              <a:gd name="connsiteY8" fmla="*/ 1433513 h 1807369"/>
              <a:gd name="connsiteX9" fmla="*/ 133350 w 1069181"/>
              <a:gd name="connsiteY9" fmla="*/ 1409700 h 1807369"/>
              <a:gd name="connsiteX10" fmla="*/ 197643 w 1069181"/>
              <a:gd name="connsiteY10" fmla="*/ 1323975 h 1807369"/>
              <a:gd name="connsiteX11" fmla="*/ 371475 w 1069181"/>
              <a:gd name="connsiteY11" fmla="*/ 1062038 h 1807369"/>
              <a:gd name="connsiteX12" fmla="*/ 495300 w 1069181"/>
              <a:gd name="connsiteY12" fmla="*/ 876300 h 1807369"/>
              <a:gd name="connsiteX13" fmla="*/ 619125 w 1069181"/>
              <a:gd name="connsiteY13" fmla="*/ 678656 h 1807369"/>
              <a:gd name="connsiteX14" fmla="*/ 714375 w 1069181"/>
              <a:gd name="connsiteY14" fmla="*/ 528638 h 1807369"/>
              <a:gd name="connsiteX15" fmla="*/ 812006 w 1069181"/>
              <a:gd name="connsiteY15" fmla="*/ 361950 h 1807369"/>
              <a:gd name="connsiteX16" fmla="*/ 921543 w 1069181"/>
              <a:gd name="connsiteY16" fmla="*/ 176213 h 1807369"/>
              <a:gd name="connsiteX17" fmla="*/ 1009650 w 1069181"/>
              <a:gd name="connsiteY17" fmla="*/ 26194 h 1807369"/>
              <a:gd name="connsiteX18" fmla="*/ 1023937 w 1069181"/>
              <a:gd name="connsiteY18" fmla="*/ 9525 h 1807369"/>
              <a:gd name="connsiteX19" fmla="*/ 1040606 w 1069181"/>
              <a:gd name="connsiteY19" fmla="*/ 2381 h 1807369"/>
              <a:gd name="connsiteX20" fmla="*/ 1050131 w 1069181"/>
              <a:gd name="connsiteY20" fmla="*/ 0 h 1807369"/>
              <a:gd name="connsiteX21" fmla="*/ 1064418 w 1069181"/>
              <a:gd name="connsiteY21" fmla="*/ 2381 h 1807369"/>
              <a:gd name="connsiteX22" fmla="*/ 1069181 w 1069181"/>
              <a:gd name="connsiteY22" fmla="*/ 11906 h 1807369"/>
              <a:gd name="connsiteX23" fmla="*/ 1066800 w 1069181"/>
              <a:gd name="connsiteY23" fmla="*/ 42863 h 1807369"/>
              <a:gd name="connsiteX24" fmla="*/ 988218 w 1069181"/>
              <a:gd name="connsiteY24" fmla="*/ 226219 h 1807369"/>
              <a:gd name="connsiteX25" fmla="*/ 835818 w 1069181"/>
              <a:gd name="connsiteY25" fmla="*/ 559594 h 1807369"/>
              <a:gd name="connsiteX26" fmla="*/ 735806 w 1069181"/>
              <a:gd name="connsiteY26" fmla="*/ 802481 h 1807369"/>
              <a:gd name="connsiteX27" fmla="*/ 595312 w 1069181"/>
              <a:gd name="connsiteY27" fmla="*/ 1112044 h 1807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9181" h="1807369">
                <a:moveTo>
                  <a:pt x="595312" y="1112044"/>
                </a:moveTo>
                <a:lnTo>
                  <a:pt x="478631" y="1376363"/>
                </a:lnTo>
                <a:lnTo>
                  <a:pt x="404812" y="1545431"/>
                </a:lnTo>
                <a:lnTo>
                  <a:pt x="295275" y="1781175"/>
                </a:lnTo>
                <a:lnTo>
                  <a:pt x="226218" y="1807369"/>
                </a:lnTo>
                <a:lnTo>
                  <a:pt x="0" y="1471613"/>
                </a:lnTo>
                <a:lnTo>
                  <a:pt x="42862" y="1452563"/>
                </a:lnTo>
                <a:lnTo>
                  <a:pt x="76200" y="1447800"/>
                </a:lnTo>
                <a:lnTo>
                  <a:pt x="107156" y="1433513"/>
                </a:lnTo>
                <a:lnTo>
                  <a:pt x="133350" y="1409700"/>
                </a:lnTo>
                <a:lnTo>
                  <a:pt x="197643" y="1323975"/>
                </a:lnTo>
                <a:lnTo>
                  <a:pt x="371475" y="1062038"/>
                </a:lnTo>
                <a:lnTo>
                  <a:pt x="495300" y="876300"/>
                </a:lnTo>
                <a:lnTo>
                  <a:pt x="619125" y="678656"/>
                </a:lnTo>
                <a:lnTo>
                  <a:pt x="714375" y="528638"/>
                </a:lnTo>
                <a:lnTo>
                  <a:pt x="812006" y="361950"/>
                </a:lnTo>
                <a:lnTo>
                  <a:pt x="921543" y="176213"/>
                </a:lnTo>
                <a:lnTo>
                  <a:pt x="1009650" y="26194"/>
                </a:lnTo>
                <a:lnTo>
                  <a:pt x="1023937" y="9525"/>
                </a:lnTo>
                <a:lnTo>
                  <a:pt x="1040606" y="2381"/>
                </a:lnTo>
                <a:lnTo>
                  <a:pt x="1050131" y="0"/>
                </a:lnTo>
                <a:lnTo>
                  <a:pt x="1064418" y="2381"/>
                </a:lnTo>
                <a:lnTo>
                  <a:pt x="1069181" y="11906"/>
                </a:lnTo>
                <a:lnTo>
                  <a:pt x="1066800" y="42863"/>
                </a:lnTo>
                <a:lnTo>
                  <a:pt x="988218" y="226219"/>
                </a:lnTo>
                <a:lnTo>
                  <a:pt x="835818" y="559594"/>
                </a:lnTo>
                <a:lnTo>
                  <a:pt x="735806" y="802481"/>
                </a:lnTo>
                <a:lnTo>
                  <a:pt x="595312" y="1112044"/>
                </a:lnTo>
                <a:close/>
              </a:path>
            </a:pathLst>
          </a:custGeom>
          <a:solidFill>
            <a:srgbClr val="2038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7D02AE05-6D52-46C5-B8FE-DC5414DD01BC}"/>
              </a:ext>
            </a:extLst>
          </p:cNvPr>
          <p:cNvSpPr/>
          <p:nvPr/>
        </p:nvSpPr>
        <p:spPr>
          <a:xfrm>
            <a:off x="5380039" y="1979614"/>
            <a:ext cx="3073400" cy="555625"/>
          </a:xfrm>
          <a:custGeom>
            <a:avLst/>
            <a:gdLst>
              <a:gd name="connsiteX0" fmla="*/ 1971597 w 3073888"/>
              <a:gd name="connsiteY0" fmla="*/ 333193 h 556156"/>
              <a:gd name="connsiteX1" fmla="*/ 1538197 w 3073888"/>
              <a:gd name="connsiteY1" fmla="*/ 358245 h 556156"/>
              <a:gd name="connsiteX2" fmla="*/ 1465546 w 3073888"/>
              <a:gd name="connsiteY2" fmla="*/ 353234 h 556156"/>
              <a:gd name="connsiteX3" fmla="*/ 1097280 w 3073888"/>
              <a:gd name="connsiteY3" fmla="*/ 405844 h 556156"/>
              <a:gd name="connsiteX4" fmla="*/ 526094 w 3073888"/>
              <a:gd name="connsiteY4" fmla="*/ 518578 h 556156"/>
              <a:gd name="connsiteX5" fmla="*/ 410854 w 3073888"/>
              <a:gd name="connsiteY5" fmla="*/ 556156 h 556156"/>
              <a:gd name="connsiteX6" fmla="*/ 383297 w 3073888"/>
              <a:gd name="connsiteY6" fmla="*/ 546135 h 556156"/>
              <a:gd name="connsiteX7" fmla="*/ 358245 w 3073888"/>
              <a:gd name="connsiteY7" fmla="*/ 541125 h 556156"/>
              <a:gd name="connsiteX8" fmla="*/ 310646 w 3073888"/>
              <a:gd name="connsiteY8" fmla="*/ 536114 h 556156"/>
              <a:gd name="connsiteX9" fmla="*/ 283089 w 3073888"/>
              <a:gd name="connsiteY9" fmla="*/ 528599 h 556156"/>
              <a:gd name="connsiteX10" fmla="*/ 227974 w 3073888"/>
              <a:gd name="connsiteY10" fmla="*/ 483505 h 556156"/>
              <a:gd name="connsiteX11" fmla="*/ 160334 w 3073888"/>
              <a:gd name="connsiteY11" fmla="*/ 425885 h 556156"/>
              <a:gd name="connsiteX12" fmla="*/ 95198 w 3073888"/>
              <a:gd name="connsiteY12" fmla="*/ 345719 h 556156"/>
              <a:gd name="connsiteX13" fmla="*/ 37579 w 3073888"/>
              <a:gd name="connsiteY13" fmla="*/ 270563 h 556156"/>
              <a:gd name="connsiteX14" fmla="*/ 20042 w 3073888"/>
              <a:gd name="connsiteY14" fmla="*/ 245510 h 556156"/>
              <a:gd name="connsiteX15" fmla="*/ 7516 w 3073888"/>
              <a:gd name="connsiteY15" fmla="*/ 215448 h 556156"/>
              <a:gd name="connsiteX16" fmla="*/ 0 w 3073888"/>
              <a:gd name="connsiteY16" fmla="*/ 192901 h 556156"/>
              <a:gd name="connsiteX17" fmla="*/ 0 w 3073888"/>
              <a:gd name="connsiteY17" fmla="*/ 177870 h 556156"/>
              <a:gd name="connsiteX18" fmla="*/ 0 w 3073888"/>
              <a:gd name="connsiteY18" fmla="*/ 170354 h 556156"/>
              <a:gd name="connsiteX19" fmla="*/ 7516 w 3073888"/>
              <a:gd name="connsiteY19" fmla="*/ 165344 h 556156"/>
              <a:gd name="connsiteX20" fmla="*/ 27558 w 3073888"/>
              <a:gd name="connsiteY20" fmla="*/ 165344 h 556156"/>
              <a:gd name="connsiteX21" fmla="*/ 52610 w 3073888"/>
              <a:gd name="connsiteY21" fmla="*/ 172860 h 556156"/>
              <a:gd name="connsiteX22" fmla="*/ 87683 w 3073888"/>
              <a:gd name="connsiteY22" fmla="*/ 197912 h 556156"/>
              <a:gd name="connsiteX23" fmla="*/ 117745 w 3073888"/>
              <a:gd name="connsiteY23" fmla="*/ 220458 h 556156"/>
              <a:gd name="connsiteX24" fmla="*/ 160334 w 3073888"/>
              <a:gd name="connsiteY24" fmla="*/ 248016 h 556156"/>
              <a:gd name="connsiteX25" fmla="*/ 195406 w 3073888"/>
              <a:gd name="connsiteY25" fmla="*/ 268057 h 556156"/>
              <a:gd name="connsiteX26" fmla="*/ 225469 w 3073888"/>
              <a:gd name="connsiteY26" fmla="*/ 283089 h 556156"/>
              <a:gd name="connsiteX27" fmla="*/ 270563 w 3073888"/>
              <a:gd name="connsiteY27" fmla="*/ 300625 h 556156"/>
              <a:gd name="connsiteX28" fmla="*/ 328182 w 3073888"/>
              <a:gd name="connsiteY28" fmla="*/ 315656 h 556156"/>
              <a:gd name="connsiteX29" fmla="*/ 368266 w 3073888"/>
              <a:gd name="connsiteY29" fmla="*/ 320667 h 556156"/>
              <a:gd name="connsiteX30" fmla="*/ 390813 w 3073888"/>
              <a:gd name="connsiteY30" fmla="*/ 320667 h 556156"/>
              <a:gd name="connsiteX31" fmla="*/ 433401 w 3073888"/>
              <a:gd name="connsiteY31" fmla="*/ 320667 h 556156"/>
              <a:gd name="connsiteX32" fmla="*/ 513568 w 3073888"/>
              <a:gd name="connsiteY32" fmla="*/ 310646 h 556156"/>
              <a:gd name="connsiteX33" fmla="*/ 839244 w 3073888"/>
              <a:gd name="connsiteY33" fmla="*/ 258036 h 556156"/>
              <a:gd name="connsiteX34" fmla="*/ 1330265 w 3073888"/>
              <a:gd name="connsiteY34" fmla="*/ 175365 h 556156"/>
              <a:gd name="connsiteX35" fmla="*/ 1550723 w 3073888"/>
              <a:gd name="connsiteY35" fmla="*/ 155323 h 556156"/>
              <a:gd name="connsiteX36" fmla="*/ 2026712 w 3073888"/>
              <a:gd name="connsiteY36" fmla="*/ 122755 h 556156"/>
              <a:gd name="connsiteX37" fmla="*/ 2404998 w 3073888"/>
              <a:gd name="connsiteY37" fmla="*/ 87683 h 556156"/>
              <a:gd name="connsiteX38" fmla="*/ 2452597 w 3073888"/>
              <a:gd name="connsiteY38" fmla="*/ 77662 h 556156"/>
              <a:gd name="connsiteX39" fmla="*/ 2495185 w 3073888"/>
              <a:gd name="connsiteY39" fmla="*/ 65136 h 556156"/>
              <a:gd name="connsiteX40" fmla="*/ 2532763 w 3073888"/>
              <a:gd name="connsiteY40" fmla="*/ 47599 h 556156"/>
              <a:gd name="connsiteX41" fmla="*/ 2577857 w 3073888"/>
              <a:gd name="connsiteY41" fmla="*/ 25052 h 556156"/>
              <a:gd name="connsiteX42" fmla="*/ 2610425 w 3073888"/>
              <a:gd name="connsiteY42" fmla="*/ 0 h 556156"/>
              <a:gd name="connsiteX43" fmla="*/ 2663034 w 3073888"/>
              <a:gd name="connsiteY43" fmla="*/ 0 h 556156"/>
              <a:gd name="connsiteX44" fmla="*/ 2730674 w 3073888"/>
              <a:gd name="connsiteY44" fmla="*/ 10021 h 556156"/>
              <a:gd name="connsiteX45" fmla="*/ 2780779 w 3073888"/>
              <a:gd name="connsiteY45" fmla="*/ 20042 h 556156"/>
              <a:gd name="connsiteX46" fmla="*/ 2843409 w 3073888"/>
              <a:gd name="connsiteY46" fmla="*/ 37578 h 556156"/>
              <a:gd name="connsiteX47" fmla="*/ 2896018 w 3073888"/>
              <a:gd name="connsiteY47" fmla="*/ 57620 h 556156"/>
              <a:gd name="connsiteX48" fmla="*/ 2933596 w 3073888"/>
              <a:gd name="connsiteY48" fmla="*/ 75156 h 556156"/>
              <a:gd name="connsiteX49" fmla="*/ 2968669 w 3073888"/>
              <a:gd name="connsiteY49" fmla="*/ 90188 h 556156"/>
              <a:gd name="connsiteX50" fmla="*/ 3008752 w 3073888"/>
              <a:gd name="connsiteY50" fmla="*/ 115240 h 556156"/>
              <a:gd name="connsiteX51" fmla="*/ 3028794 w 3073888"/>
              <a:gd name="connsiteY51" fmla="*/ 130271 h 556156"/>
              <a:gd name="connsiteX52" fmla="*/ 3058856 w 3073888"/>
              <a:gd name="connsiteY52" fmla="*/ 162839 h 556156"/>
              <a:gd name="connsiteX53" fmla="*/ 3068877 w 3073888"/>
              <a:gd name="connsiteY53" fmla="*/ 185386 h 556156"/>
              <a:gd name="connsiteX54" fmla="*/ 3073888 w 3073888"/>
              <a:gd name="connsiteY54" fmla="*/ 207932 h 556156"/>
              <a:gd name="connsiteX55" fmla="*/ 3073888 w 3073888"/>
              <a:gd name="connsiteY55" fmla="*/ 237995 h 556156"/>
              <a:gd name="connsiteX56" fmla="*/ 3066372 w 3073888"/>
              <a:gd name="connsiteY56" fmla="*/ 263047 h 556156"/>
              <a:gd name="connsiteX57" fmla="*/ 3041320 w 3073888"/>
              <a:gd name="connsiteY57" fmla="*/ 280583 h 556156"/>
              <a:gd name="connsiteX58" fmla="*/ 3008752 w 3073888"/>
              <a:gd name="connsiteY58" fmla="*/ 295615 h 556156"/>
              <a:gd name="connsiteX59" fmla="*/ 2880987 w 3073888"/>
              <a:gd name="connsiteY59" fmla="*/ 310646 h 556156"/>
              <a:gd name="connsiteX60" fmla="*/ 2637982 w 3073888"/>
              <a:gd name="connsiteY60" fmla="*/ 313151 h 556156"/>
              <a:gd name="connsiteX61" fmla="*/ 2297274 w 3073888"/>
              <a:gd name="connsiteY61" fmla="*/ 320667 h 556156"/>
              <a:gd name="connsiteX62" fmla="*/ 1971597 w 3073888"/>
              <a:gd name="connsiteY62" fmla="*/ 333193 h 556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073888" h="556156">
                <a:moveTo>
                  <a:pt x="1971597" y="333193"/>
                </a:moveTo>
                <a:lnTo>
                  <a:pt x="1538197" y="358245"/>
                </a:lnTo>
                <a:lnTo>
                  <a:pt x="1465546" y="353234"/>
                </a:lnTo>
                <a:lnTo>
                  <a:pt x="1097280" y="405844"/>
                </a:lnTo>
                <a:lnTo>
                  <a:pt x="526094" y="518578"/>
                </a:lnTo>
                <a:lnTo>
                  <a:pt x="410854" y="556156"/>
                </a:lnTo>
                <a:lnTo>
                  <a:pt x="383297" y="546135"/>
                </a:lnTo>
                <a:lnTo>
                  <a:pt x="358245" y="541125"/>
                </a:lnTo>
                <a:lnTo>
                  <a:pt x="310646" y="536114"/>
                </a:lnTo>
                <a:lnTo>
                  <a:pt x="283089" y="528599"/>
                </a:lnTo>
                <a:lnTo>
                  <a:pt x="227974" y="483505"/>
                </a:lnTo>
                <a:lnTo>
                  <a:pt x="160334" y="425885"/>
                </a:lnTo>
                <a:lnTo>
                  <a:pt x="95198" y="345719"/>
                </a:lnTo>
                <a:lnTo>
                  <a:pt x="37579" y="270563"/>
                </a:lnTo>
                <a:lnTo>
                  <a:pt x="20042" y="245510"/>
                </a:lnTo>
                <a:lnTo>
                  <a:pt x="7516" y="215448"/>
                </a:lnTo>
                <a:lnTo>
                  <a:pt x="0" y="192901"/>
                </a:lnTo>
                <a:lnTo>
                  <a:pt x="0" y="177870"/>
                </a:lnTo>
                <a:lnTo>
                  <a:pt x="0" y="170354"/>
                </a:lnTo>
                <a:lnTo>
                  <a:pt x="7516" y="165344"/>
                </a:lnTo>
                <a:lnTo>
                  <a:pt x="27558" y="165344"/>
                </a:lnTo>
                <a:lnTo>
                  <a:pt x="52610" y="172860"/>
                </a:lnTo>
                <a:lnTo>
                  <a:pt x="87683" y="197912"/>
                </a:lnTo>
                <a:lnTo>
                  <a:pt x="117745" y="220458"/>
                </a:lnTo>
                <a:lnTo>
                  <a:pt x="160334" y="248016"/>
                </a:lnTo>
                <a:lnTo>
                  <a:pt x="195406" y="268057"/>
                </a:lnTo>
                <a:lnTo>
                  <a:pt x="225469" y="283089"/>
                </a:lnTo>
                <a:lnTo>
                  <a:pt x="270563" y="300625"/>
                </a:lnTo>
                <a:lnTo>
                  <a:pt x="328182" y="315656"/>
                </a:lnTo>
                <a:lnTo>
                  <a:pt x="368266" y="320667"/>
                </a:lnTo>
                <a:lnTo>
                  <a:pt x="390813" y="320667"/>
                </a:lnTo>
                <a:lnTo>
                  <a:pt x="433401" y="320667"/>
                </a:lnTo>
                <a:lnTo>
                  <a:pt x="513568" y="310646"/>
                </a:lnTo>
                <a:lnTo>
                  <a:pt x="839244" y="258036"/>
                </a:lnTo>
                <a:lnTo>
                  <a:pt x="1330265" y="175365"/>
                </a:lnTo>
                <a:lnTo>
                  <a:pt x="1550723" y="155323"/>
                </a:lnTo>
                <a:lnTo>
                  <a:pt x="2026712" y="122755"/>
                </a:lnTo>
                <a:lnTo>
                  <a:pt x="2404998" y="87683"/>
                </a:lnTo>
                <a:lnTo>
                  <a:pt x="2452597" y="77662"/>
                </a:lnTo>
                <a:lnTo>
                  <a:pt x="2495185" y="65136"/>
                </a:lnTo>
                <a:lnTo>
                  <a:pt x="2532763" y="47599"/>
                </a:lnTo>
                <a:lnTo>
                  <a:pt x="2577857" y="25052"/>
                </a:lnTo>
                <a:lnTo>
                  <a:pt x="2610425" y="0"/>
                </a:lnTo>
                <a:lnTo>
                  <a:pt x="2663034" y="0"/>
                </a:lnTo>
                <a:lnTo>
                  <a:pt x="2730674" y="10021"/>
                </a:lnTo>
                <a:lnTo>
                  <a:pt x="2780779" y="20042"/>
                </a:lnTo>
                <a:lnTo>
                  <a:pt x="2843409" y="37578"/>
                </a:lnTo>
                <a:lnTo>
                  <a:pt x="2896018" y="57620"/>
                </a:lnTo>
                <a:lnTo>
                  <a:pt x="2933596" y="75156"/>
                </a:lnTo>
                <a:lnTo>
                  <a:pt x="2968669" y="90188"/>
                </a:lnTo>
                <a:lnTo>
                  <a:pt x="3008752" y="115240"/>
                </a:lnTo>
                <a:lnTo>
                  <a:pt x="3028794" y="130271"/>
                </a:lnTo>
                <a:lnTo>
                  <a:pt x="3058856" y="162839"/>
                </a:lnTo>
                <a:lnTo>
                  <a:pt x="3068877" y="185386"/>
                </a:lnTo>
                <a:lnTo>
                  <a:pt x="3073888" y="207932"/>
                </a:lnTo>
                <a:lnTo>
                  <a:pt x="3073888" y="237995"/>
                </a:lnTo>
                <a:lnTo>
                  <a:pt x="3066372" y="263047"/>
                </a:lnTo>
                <a:lnTo>
                  <a:pt x="3041320" y="280583"/>
                </a:lnTo>
                <a:lnTo>
                  <a:pt x="3008752" y="295615"/>
                </a:lnTo>
                <a:lnTo>
                  <a:pt x="2880987" y="310646"/>
                </a:lnTo>
                <a:lnTo>
                  <a:pt x="2637982" y="313151"/>
                </a:lnTo>
                <a:lnTo>
                  <a:pt x="2297274" y="320667"/>
                </a:lnTo>
                <a:lnTo>
                  <a:pt x="1971597" y="3331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7B57420B-AF09-4801-AB71-33AE4D8AC430}"/>
              </a:ext>
            </a:extLst>
          </p:cNvPr>
          <p:cNvSpPr/>
          <p:nvPr/>
        </p:nvSpPr>
        <p:spPr>
          <a:xfrm rot="16200000">
            <a:off x="4702971" y="2751932"/>
            <a:ext cx="1865312" cy="1266825"/>
          </a:xfrm>
          <a:custGeom>
            <a:avLst/>
            <a:gdLst>
              <a:gd name="connsiteX0" fmla="*/ 1047750 w 1864519"/>
              <a:gd name="connsiteY0" fmla="*/ 931069 h 1266825"/>
              <a:gd name="connsiteX1" fmla="*/ 688182 w 1864519"/>
              <a:gd name="connsiteY1" fmla="*/ 692944 h 1266825"/>
              <a:gd name="connsiteX2" fmla="*/ 576263 w 1864519"/>
              <a:gd name="connsiteY2" fmla="*/ 595313 h 1266825"/>
              <a:gd name="connsiteX3" fmla="*/ 459582 w 1864519"/>
              <a:gd name="connsiteY3" fmla="*/ 485775 h 1266825"/>
              <a:gd name="connsiteX4" fmla="*/ 354807 w 1864519"/>
              <a:gd name="connsiteY4" fmla="*/ 388144 h 1266825"/>
              <a:gd name="connsiteX5" fmla="*/ 233363 w 1864519"/>
              <a:gd name="connsiteY5" fmla="*/ 273844 h 1266825"/>
              <a:gd name="connsiteX6" fmla="*/ 59532 w 1864519"/>
              <a:gd name="connsiteY6" fmla="*/ 104775 h 1266825"/>
              <a:gd name="connsiteX7" fmla="*/ 21432 w 1864519"/>
              <a:gd name="connsiteY7" fmla="*/ 71438 h 1266825"/>
              <a:gd name="connsiteX8" fmla="*/ 9525 w 1864519"/>
              <a:gd name="connsiteY8" fmla="*/ 57150 h 1266825"/>
              <a:gd name="connsiteX9" fmla="*/ 2382 w 1864519"/>
              <a:gd name="connsiteY9" fmla="*/ 40482 h 1266825"/>
              <a:gd name="connsiteX10" fmla="*/ 0 w 1864519"/>
              <a:gd name="connsiteY10" fmla="*/ 23813 h 1266825"/>
              <a:gd name="connsiteX11" fmla="*/ 0 w 1864519"/>
              <a:gd name="connsiteY11" fmla="*/ 16669 h 1266825"/>
              <a:gd name="connsiteX12" fmla="*/ 2382 w 1864519"/>
              <a:gd name="connsiteY12" fmla="*/ 7144 h 1266825"/>
              <a:gd name="connsiteX13" fmla="*/ 14288 w 1864519"/>
              <a:gd name="connsiteY13" fmla="*/ 0 h 1266825"/>
              <a:gd name="connsiteX14" fmla="*/ 30957 w 1864519"/>
              <a:gd name="connsiteY14" fmla="*/ 0 h 1266825"/>
              <a:gd name="connsiteX15" fmla="*/ 59532 w 1864519"/>
              <a:gd name="connsiteY15" fmla="*/ 9525 h 1266825"/>
              <a:gd name="connsiteX16" fmla="*/ 173832 w 1864519"/>
              <a:gd name="connsiteY16" fmla="*/ 100013 h 1266825"/>
              <a:gd name="connsiteX17" fmla="*/ 342900 w 1864519"/>
              <a:gd name="connsiteY17" fmla="*/ 221457 h 1266825"/>
              <a:gd name="connsiteX18" fmla="*/ 526257 w 1864519"/>
              <a:gd name="connsiteY18" fmla="*/ 352425 h 1266825"/>
              <a:gd name="connsiteX19" fmla="*/ 745332 w 1864519"/>
              <a:gd name="connsiteY19" fmla="*/ 500063 h 1266825"/>
              <a:gd name="connsiteX20" fmla="*/ 969169 w 1864519"/>
              <a:gd name="connsiteY20" fmla="*/ 642938 h 1266825"/>
              <a:gd name="connsiteX21" fmla="*/ 1209675 w 1864519"/>
              <a:gd name="connsiteY21" fmla="*/ 778669 h 1266825"/>
              <a:gd name="connsiteX22" fmla="*/ 1300163 w 1864519"/>
              <a:gd name="connsiteY22" fmla="*/ 823913 h 1266825"/>
              <a:gd name="connsiteX23" fmla="*/ 1369219 w 1864519"/>
              <a:gd name="connsiteY23" fmla="*/ 859632 h 1266825"/>
              <a:gd name="connsiteX24" fmla="*/ 1438275 w 1864519"/>
              <a:gd name="connsiteY24" fmla="*/ 885825 h 1266825"/>
              <a:gd name="connsiteX25" fmla="*/ 1490663 w 1864519"/>
              <a:gd name="connsiteY25" fmla="*/ 902494 h 1266825"/>
              <a:gd name="connsiteX26" fmla="*/ 1524000 w 1864519"/>
              <a:gd name="connsiteY26" fmla="*/ 907257 h 1266825"/>
              <a:gd name="connsiteX27" fmla="*/ 1552575 w 1864519"/>
              <a:gd name="connsiteY27" fmla="*/ 909638 h 1266825"/>
              <a:gd name="connsiteX28" fmla="*/ 1576388 w 1864519"/>
              <a:gd name="connsiteY28" fmla="*/ 909638 h 1266825"/>
              <a:gd name="connsiteX29" fmla="*/ 1609725 w 1864519"/>
              <a:gd name="connsiteY29" fmla="*/ 900113 h 1266825"/>
              <a:gd name="connsiteX30" fmla="*/ 1674019 w 1864519"/>
              <a:gd name="connsiteY30" fmla="*/ 873919 h 1266825"/>
              <a:gd name="connsiteX31" fmla="*/ 1728788 w 1864519"/>
              <a:gd name="connsiteY31" fmla="*/ 845344 h 1266825"/>
              <a:gd name="connsiteX32" fmla="*/ 1819275 w 1864519"/>
              <a:gd name="connsiteY32" fmla="*/ 754857 h 1266825"/>
              <a:gd name="connsiteX33" fmla="*/ 1864519 w 1864519"/>
              <a:gd name="connsiteY33" fmla="*/ 945357 h 1266825"/>
              <a:gd name="connsiteX34" fmla="*/ 1783557 w 1864519"/>
              <a:gd name="connsiteY34" fmla="*/ 912019 h 1266825"/>
              <a:gd name="connsiteX35" fmla="*/ 1769269 w 1864519"/>
              <a:gd name="connsiteY35" fmla="*/ 916782 h 1266825"/>
              <a:gd name="connsiteX36" fmla="*/ 1738313 w 1864519"/>
              <a:gd name="connsiteY36" fmla="*/ 966788 h 1266825"/>
              <a:gd name="connsiteX37" fmla="*/ 1621632 w 1864519"/>
              <a:gd name="connsiteY37" fmla="*/ 1123950 h 1266825"/>
              <a:gd name="connsiteX38" fmla="*/ 1502569 w 1864519"/>
              <a:gd name="connsiteY38" fmla="*/ 1252538 h 1266825"/>
              <a:gd name="connsiteX39" fmla="*/ 1485900 w 1864519"/>
              <a:gd name="connsiteY39" fmla="*/ 1262063 h 1266825"/>
              <a:gd name="connsiteX40" fmla="*/ 1469232 w 1864519"/>
              <a:gd name="connsiteY40" fmla="*/ 1266825 h 1266825"/>
              <a:gd name="connsiteX41" fmla="*/ 1454944 w 1864519"/>
              <a:gd name="connsiteY41" fmla="*/ 1266825 h 1266825"/>
              <a:gd name="connsiteX42" fmla="*/ 1438275 w 1864519"/>
              <a:gd name="connsiteY42" fmla="*/ 1257300 h 1266825"/>
              <a:gd name="connsiteX43" fmla="*/ 1419225 w 1864519"/>
              <a:gd name="connsiteY43" fmla="*/ 1231107 h 1266825"/>
              <a:gd name="connsiteX44" fmla="*/ 1402557 w 1864519"/>
              <a:gd name="connsiteY44" fmla="*/ 1181100 h 1266825"/>
              <a:gd name="connsiteX45" fmla="*/ 1047750 w 1864519"/>
              <a:gd name="connsiteY45" fmla="*/ 931069 h 126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864519" h="1266825">
                <a:moveTo>
                  <a:pt x="1047750" y="931069"/>
                </a:moveTo>
                <a:lnTo>
                  <a:pt x="688182" y="692944"/>
                </a:lnTo>
                <a:lnTo>
                  <a:pt x="576263" y="595313"/>
                </a:lnTo>
                <a:lnTo>
                  <a:pt x="459582" y="485775"/>
                </a:lnTo>
                <a:lnTo>
                  <a:pt x="354807" y="388144"/>
                </a:lnTo>
                <a:lnTo>
                  <a:pt x="233363" y="273844"/>
                </a:lnTo>
                <a:lnTo>
                  <a:pt x="59532" y="104775"/>
                </a:lnTo>
                <a:lnTo>
                  <a:pt x="21432" y="71438"/>
                </a:lnTo>
                <a:lnTo>
                  <a:pt x="9525" y="57150"/>
                </a:lnTo>
                <a:lnTo>
                  <a:pt x="2382" y="40482"/>
                </a:lnTo>
                <a:lnTo>
                  <a:pt x="0" y="23813"/>
                </a:lnTo>
                <a:lnTo>
                  <a:pt x="0" y="16669"/>
                </a:lnTo>
                <a:lnTo>
                  <a:pt x="2382" y="7144"/>
                </a:lnTo>
                <a:lnTo>
                  <a:pt x="14288" y="0"/>
                </a:lnTo>
                <a:lnTo>
                  <a:pt x="30957" y="0"/>
                </a:lnTo>
                <a:lnTo>
                  <a:pt x="59532" y="9525"/>
                </a:lnTo>
                <a:lnTo>
                  <a:pt x="173832" y="100013"/>
                </a:lnTo>
                <a:lnTo>
                  <a:pt x="342900" y="221457"/>
                </a:lnTo>
                <a:lnTo>
                  <a:pt x="526257" y="352425"/>
                </a:lnTo>
                <a:lnTo>
                  <a:pt x="745332" y="500063"/>
                </a:lnTo>
                <a:lnTo>
                  <a:pt x="969169" y="642938"/>
                </a:lnTo>
                <a:lnTo>
                  <a:pt x="1209675" y="778669"/>
                </a:lnTo>
                <a:lnTo>
                  <a:pt x="1300163" y="823913"/>
                </a:lnTo>
                <a:lnTo>
                  <a:pt x="1369219" y="859632"/>
                </a:lnTo>
                <a:lnTo>
                  <a:pt x="1438275" y="885825"/>
                </a:lnTo>
                <a:lnTo>
                  <a:pt x="1490663" y="902494"/>
                </a:lnTo>
                <a:lnTo>
                  <a:pt x="1524000" y="907257"/>
                </a:lnTo>
                <a:lnTo>
                  <a:pt x="1552575" y="909638"/>
                </a:lnTo>
                <a:lnTo>
                  <a:pt x="1576388" y="909638"/>
                </a:lnTo>
                <a:lnTo>
                  <a:pt x="1609725" y="900113"/>
                </a:lnTo>
                <a:lnTo>
                  <a:pt x="1674019" y="873919"/>
                </a:lnTo>
                <a:lnTo>
                  <a:pt x="1728788" y="845344"/>
                </a:lnTo>
                <a:lnTo>
                  <a:pt x="1819275" y="754857"/>
                </a:lnTo>
                <a:lnTo>
                  <a:pt x="1864519" y="945357"/>
                </a:lnTo>
                <a:lnTo>
                  <a:pt x="1783557" y="912019"/>
                </a:lnTo>
                <a:lnTo>
                  <a:pt x="1769269" y="916782"/>
                </a:lnTo>
                <a:lnTo>
                  <a:pt x="1738313" y="966788"/>
                </a:lnTo>
                <a:lnTo>
                  <a:pt x="1621632" y="1123950"/>
                </a:lnTo>
                <a:lnTo>
                  <a:pt x="1502569" y="1252538"/>
                </a:lnTo>
                <a:lnTo>
                  <a:pt x="1485900" y="1262063"/>
                </a:lnTo>
                <a:lnTo>
                  <a:pt x="1469232" y="1266825"/>
                </a:lnTo>
                <a:lnTo>
                  <a:pt x="1454944" y="1266825"/>
                </a:lnTo>
                <a:lnTo>
                  <a:pt x="1438275" y="1257300"/>
                </a:lnTo>
                <a:lnTo>
                  <a:pt x="1419225" y="1231107"/>
                </a:lnTo>
                <a:lnTo>
                  <a:pt x="1402557" y="1181100"/>
                </a:lnTo>
                <a:lnTo>
                  <a:pt x="1047750" y="9310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3925241B-8808-49D7-8ACC-EDFE2D46EA13}"/>
              </a:ext>
            </a:extLst>
          </p:cNvPr>
          <p:cNvSpPr/>
          <p:nvPr/>
        </p:nvSpPr>
        <p:spPr>
          <a:xfrm rot="16200000">
            <a:off x="4513264" y="4518026"/>
            <a:ext cx="2255837" cy="354013"/>
          </a:xfrm>
          <a:custGeom>
            <a:avLst/>
            <a:gdLst>
              <a:gd name="connsiteX0" fmla="*/ 1135857 w 2255044"/>
              <a:gd name="connsiteY0" fmla="*/ 323850 h 354806"/>
              <a:gd name="connsiteX1" fmla="*/ 538163 w 2255044"/>
              <a:gd name="connsiteY1" fmla="*/ 297656 h 354806"/>
              <a:gd name="connsiteX2" fmla="*/ 297657 w 2255044"/>
              <a:gd name="connsiteY2" fmla="*/ 288131 h 354806"/>
              <a:gd name="connsiteX3" fmla="*/ 219075 w 2255044"/>
              <a:gd name="connsiteY3" fmla="*/ 283369 h 354806"/>
              <a:gd name="connsiteX4" fmla="*/ 180975 w 2255044"/>
              <a:gd name="connsiteY4" fmla="*/ 278606 h 354806"/>
              <a:gd name="connsiteX5" fmla="*/ 142875 w 2255044"/>
              <a:gd name="connsiteY5" fmla="*/ 271462 h 354806"/>
              <a:gd name="connsiteX6" fmla="*/ 114300 w 2255044"/>
              <a:gd name="connsiteY6" fmla="*/ 261937 h 354806"/>
              <a:gd name="connsiteX7" fmla="*/ 83344 w 2255044"/>
              <a:gd name="connsiteY7" fmla="*/ 242887 h 354806"/>
              <a:gd name="connsiteX8" fmla="*/ 47625 w 2255044"/>
              <a:gd name="connsiteY8" fmla="*/ 216694 h 354806"/>
              <a:gd name="connsiteX9" fmla="*/ 19050 w 2255044"/>
              <a:gd name="connsiteY9" fmla="*/ 192881 h 354806"/>
              <a:gd name="connsiteX10" fmla="*/ 7144 w 2255044"/>
              <a:gd name="connsiteY10" fmla="*/ 176212 h 354806"/>
              <a:gd name="connsiteX11" fmla="*/ 0 w 2255044"/>
              <a:gd name="connsiteY11" fmla="*/ 154781 h 354806"/>
              <a:gd name="connsiteX12" fmla="*/ 7144 w 2255044"/>
              <a:gd name="connsiteY12" fmla="*/ 133350 h 354806"/>
              <a:gd name="connsiteX13" fmla="*/ 30957 w 2255044"/>
              <a:gd name="connsiteY13" fmla="*/ 107156 h 354806"/>
              <a:gd name="connsiteX14" fmla="*/ 66675 w 2255044"/>
              <a:gd name="connsiteY14" fmla="*/ 80962 h 354806"/>
              <a:gd name="connsiteX15" fmla="*/ 121444 w 2255044"/>
              <a:gd name="connsiteY15" fmla="*/ 52387 h 354806"/>
              <a:gd name="connsiteX16" fmla="*/ 180975 w 2255044"/>
              <a:gd name="connsiteY16" fmla="*/ 28575 h 354806"/>
              <a:gd name="connsiteX17" fmla="*/ 250032 w 2255044"/>
              <a:gd name="connsiteY17" fmla="*/ 11906 h 354806"/>
              <a:gd name="connsiteX18" fmla="*/ 290513 w 2255044"/>
              <a:gd name="connsiteY18" fmla="*/ 2381 h 354806"/>
              <a:gd name="connsiteX19" fmla="*/ 352425 w 2255044"/>
              <a:gd name="connsiteY19" fmla="*/ 0 h 354806"/>
              <a:gd name="connsiteX20" fmla="*/ 402432 w 2255044"/>
              <a:gd name="connsiteY20" fmla="*/ 7144 h 354806"/>
              <a:gd name="connsiteX21" fmla="*/ 428625 w 2255044"/>
              <a:gd name="connsiteY21" fmla="*/ 14287 h 354806"/>
              <a:gd name="connsiteX22" fmla="*/ 461963 w 2255044"/>
              <a:gd name="connsiteY22" fmla="*/ 26194 h 354806"/>
              <a:gd name="connsiteX23" fmla="*/ 500063 w 2255044"/>
              <a:gd name="connsiteY23" fmla="*/ 40481 h 354806"/>
              <a:gd name="connsiteX24" fmla="*/ 559594 w 2255044"/>
              <a:gd name="connsiteY24" fmla="*/ 54769 h 354806"/>
              <a:gd name="connsiteX25" fmla="*/ 631032 w 2255044"/>
              <a:gd name="connsiteY25" fmla="*/ 64294 h 354806"/>
              <a:gd name="connsiteX26" fmla="*/ 704850 w 2255044"/>
              <a:gd name="connsiteY26" fmla="*/ 64294 h 354806"/>
              <a:gd name="connsiteX27" fmla="*/ 873919 w 2255044"/>
              <a:gd name="connsiteY27" fmla="*/ 76200 h 354806"/>
              <a:gd name="connsiteX28" fmla="*/ 1202532 w 2255044"/>
              <a:gd name="connsiteY28" fmla="*/ 100012 h 354806"/>
              <a:gd name="connsiteX29" fmla="*/ 1966913 w 2255044"/>
              <a:gd name="connsiteY29" fmla="*/ 157162 h 354806"/>
              <a:gd name="connsiteX30" fmla="*/ 2088357 w 2255044"/>
              <a:gd name="connsiteY30" fmla="*/ 85725 h 354806"/>
              <a:gd name="connsiteX31" fmla="*/ 2255044 w 2255044"/>
              <a:gd name="connsiteY31" fmla="*/ 197644 h 354806"/>
              <a:gd name="connsiteX32" fmla="*/ 2209800 w 2255044"/>
              <a:gd name="connsiteY32" fmla="*/ 242887 h 354806"/>
              <a:gd name="connsiteX33" fmla="*/ 2059782 w 2255044"/>
              <a:gd name="connsiteY33" fmla="*/ 354806 h 354806"/>
              <a:gd name="connsiteX34" fmla="*/ 1674019 w 2255044"/>
              <a:gd name="connsiteY34" fmla="*/ 342900 h 354806"/>
              <a:gd name="connsiteX35" fmla="*/ 1135857 w 2255044"/>
              <a:gd name="connsiteY35" fmla="*/ 323850 h 354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255044" h="354806">
                <a:moveTo>
                  <a:pt x="1135857" y="323850"/>
                </a:moveTo>
                <a:lnTo>
                  <a:pt x="538163" y="297656"/>
                </a:lnTo>
                <a:lnTo>
                  <a:pt x="297657" y="288131"/>
                </a:lnTo>
                <a:lnTo>
                  <a:pt x="219075" y="283369"/>
                </a:lnTo>
                <a:lnTo>
                  <a:pt x="180975" y="278606"/>
                </a:lnTo>
                <a:lnTo>
                  <a:pt x="142875" y="271462"/>
                </a:lnTo>
                <a:lnTo>
                  <a:pt x="114300" y="261937"/>
                </a:lnTo>
                <a:lnTo>
                  <a:pt x="83344" y="242887"/>
                </a:lnTo>
                <a:lnTo>
                  <a:pt x="47625" y="216694"/>
                </a:lnTo>
                <a:lnTo>
                  <a:pt x="19050" y="192881"/>
                </a:lnTo>
                <a:lnTo>
                  <a:pt x="7144" y="176212"/>
                </a:lnTo>
                <a:lnTo>
                  <a:pt x="0" y="154781"/>
                </a:lnTo>
                <a:lnTo>
                  <a:pt x="7144" y="133350"/>
                </a:lnTo>
                <a:lnTo>
                  <a:pt x="30957" y="107156"/>
                </a:lnTo>
                <a:lnTo>
                  <a:pt x="66675" y="80962"/>
                </a:lnTo>
                <a:lnTo>
                  <a:pt x="121444" y="52387"/>
                </a:lnTo>
                <a:lnTo>
                  <a:pt x="180975" y="28575"/>
                </a:lnTo>
                <a:lnTo>
                  <a:pt x="250032" y="11906"/>
                </a:lnTo>
                <a:lnTo>
                  <a:pt x="290513" y="2381"/>
                </a:lnTo>
                <a:lnTo>
                  <a:pt x="352425" y="0"/>
                </a:lnTo>
                <a:lnTo>
                  <a:pt x="402432" y="7144"/>
                </a:lnTo>
                <a:lnTo>
                  <a:pt x="428625" y="14287"/>
                </a:lnTo>
                <a:lnTo>
                  <a:pt x="461963" y="26194"/>
                </a:lnTo>
                <a:lnTo>
                  <a:pt x="500063" y="40481"/>
                </a:lnTo>
                <a:lnTo>
                  <a:pt x="559594" y="54769"/>
                </a:lnTo>
                <a:lnTo>
                  <a:pt x="631032" y="64294"/>
                </a:lnTo>
                <a:lnTo>
                  <a:pt x="704850" y="64294"/>
                </a:lnTo>
                <a:lnTo>
                  <a:pt x="873919" y="76200"/>
                </a:lnTo>
                <a:lnTo>
                  <a:pt x="1202532" y="100012"/>
                </a:lnTo>
                <a:lnTo>
                  <a:pt x="1966913" y="157162"/>
                </a:lnTo>
                <a:lnTo>
                  <a:pt x="2088357" y="85725"/>
                </a:lnTo>
                <a:lnTo>
                  <a:pt x="2255044" y="197644"/>
                </a:lnTo>
                <a:lnTo>
                  <a:pt x="2209800" y="242887"/>
                </a:lnTo>
                <a:lnTo>
                  <a:pt x="2059782" y="354806"/>
                </a:lnTo>
                <a:lnTo>
                  <a:pt x="1674019" y="342900"/>
                </a:lnTo>
                <a:lnTo>
                  <a:pt x="113585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5997458-F7B3-421C-9114-DFFC614F87D5}"/>
              </a:ext>
            </a:extLst>
          </p:cNvPr>
          <p:cNvSpPr/>
          <p:nvPr/>
        </p:nvSpPr>
        <p:spPr>
          <a:xfrm>
            <a:off x="5961063" y="2297113"/>
            <a:ext cx="1306512" cy="1816100"/>
          </a:xfrm>
          <a:custGeom>
            <a:avLst/>
            <a:gdLst>
              <a:gd name="connsiteX0" fmla="*/ 638828 w 1307717"/>
              <a:gd name="connsiteY0" fmla="*/ 1265129 h 1816274"/>
              <a:gd name="connsiteX1" fmla="*/ 448432 w 1307717"/>
              <a:gd name="connsiteY1" fmla="*/ 1470556 h 1816274"/>
              <a:gd name="connsiteX2" fmla="*/ 305635 w 1307717"/>
              <a:gd name="connsiteY2" fmla="*/ 1605837 h 1816274"/>
              <a:gd name="connsiteX3" fmla="*/ 92693 w 1307717"/>
              <a:gd name="connsiteY3" fmla="*/ 1781202 h 1816274"/>
              <a:gd name="connsiteX4" fmla="*/ 50104 w 1307717"/>
              <a:gd name="connsiteY4" fmla="*/ 1811264 h 1816274"/>
              <a:gd name="connsiteX5" fmla="*/ 25052 w 1307717"/>
              <a:gd name="connsiteY5" fmla="*/ 1816274 h 1816274"/>
              <a:gd name="connsiteX6" fmla="*/ 7516 w 1307717"/>
              <a:gd name="connsiteY6" fmla="*/ 1813769 h 1816274"/>
              <a:gd name="connsiteX7" fmla="*/ 0 w 1307717"/>
              <a:gd name="connsiteY7" fmla="*/ 1803748 h 1816274"/>
              <a:gd name="connsiteX8" fmla="*/ 10021 w 1307717"/>
              <a:gd name="connsiteY8" fmla="*/ 1776191 h 1816274"/>
              <a:gd name="connsiteX9" fmla="*/ 40083 w 1307717"/>
              <a:gd name="connsiteY9" fmla="*/ 1726087 h 1816274"/>
              <a:gd name="connsiteX10" fmla="*/ 150312 w 1307717"/>
              <a:gd name="connsiteY10" fmla="*/ 1595816 h 1816274"/>
              <a:gd name="connsiteX11" fmla="*/ 303130 w 1307717"/>
              <a:gd name="connsiteY11" fmla="*/ 1407926 h 1816274"/>
              <a:gd name="connsiteX12" fmla="*/ 418369 w 1307717"/>
              <a:gd name="connsiteY12" fmla="*/ 1255108 h 1816274"/>
              <a:gd name="connsiteX13" fmla="*/ 526093 w 1307717"/>
              <a:gd name="connsiteY13" fmla="*/ 1104796 h 1816274"/>
              <a:gd name="connsiteX14" fmla="*/ 648848 w 1307717"/>
              <a:gd name="connsiteY14" fmla="*/ 921916 h 1816274"/>
              <a:gd name="connsiteX15" fmla="*/ 761583 w 1307717"/>
              <a:gd name="connsiteY15" fmla="*/ 739036 h 1816274"/>
              <a:gd name="connsiteX16" fmla="*/ 849265 w 1307717"/>
              <a:gd name="connsiteY16" fmla="*/ 583713 h 1816274"/>
              <a:gd name="connsiteX17" fmla="*/ 891853 w 1307717"/>
              <a:gd name="connsiteY17" fmla="*/ 486010 h 1816274"/>
              <a:gd name="connsiteX18" fmla="*/ 926926 w 1307717"/>
              <a:gd name="connsiteY18" fmla="*/ 395823 h 1816274"/>
              <a:gd name="connsiteX19" fmla="*/ 941957 w 1307717"/>
              <a:gd name="connsiteY19" fmla="*/ 345719 h 1816274"/>
              <a:gd name="connsiteX20" fmla="*/ 951978 w 1307717"/>
              <a:gd name="connsiteY20" fmla="*/ 290604 h 1816274"/>
              <a:gd name="connsiteX21" fmla="*/ 954483 w 1307717"/>
              <a:gd name="connsiteY21" fmla="*/ 248016 h 1816274"/>
              <a:gd name="connsiteX22" fmla="*/ 949473 w 1307717"/>
              <a:gd name="connsiteY22" fmla="*/ 207932 h 1816274"/>
              <a:gd name="connsiteX23" fmla="*/ 939452 w 1307717"/>
              <a:gd name="connsiteY23" fmla="*/ 160334 h 1816274"/>
              <a:gd name="connsiteX24" fmla="*/ 899369 w 1307717"/>
              <a:gd name="connsiteY24" fmla="*/ 90188 h 1816274"/>
              <a:gd name="connsiteX25" fmla="*/ 824213 w 1307717"/>
              <a:gd name="connsiteY25" fmla="*/ 0 h 1816274"/>
              <a:gd name="connsiteX26" fmla="*/ 924421 w 1307717"/>
              <a:gd name="connsiteY26" fmla="*/ 7516 h 1816274"/>
              <a:gd name="connsiteX27" fmla="*/ 1079744 w 1307717"/>
              <a:gd name="connsiteY27" fmla="*/ 102714 h 1816274"/>
              <a:gd name="connsiteX28" fmla="*/ 1152395 w 1307717"/>
              <a:gd name="connsiteY28" fmla="*/ 150313 h 1816274"/>
              <a:gd name="connsiteX29" fmla="*/ 1212520 w 1307717"/>
              <a:gd name="connsiteY29" fmla="*/ 190396 h 1816274"/>
              <a:gd name="connsiteX30" fmla="*/ 1270139 w 1307717"/>
              <a:gd name="connsiteY30" fmla="*/ 235490 h 1816274"/>
              <a:gd name="connsiteX31" fmla="*/ 1307717 w 1307717"/>
              <a:gd name="connsiteY31" fmla="*/ 280583 h 1816274"/>
              <a:gd name="connsiteX32" fmla="*/ 1307717 w 1307717"/>
              <a:gd name="connsiteY32" fmla="*/ 293109 h 1816274"/>
              <a:gd name="connsiteX33" fmla="*/ 1280160 w 1307717"/>
              <a:gd name="connsiteY33" fmla="*/ 338203 h 1816274"/>
              <a:gd name="connsiteX34" fmla="*/ 1134858 w 1307717"/>
              <a:gd name="connsiteY34" fmla="*/ 513568 h 1816274"/>
              <a:gd name="connsiteX35" fmla="*/ 1079744 w 1307717"/>
              <a:gd name="connsiteY35" fmla="*/ 641333 h 1816274"/>
              <a:gd name="connsiteX36" fmla="*/ 992062 w 1307717"/>
              <a:gd name="connsiteY36" fmla="*/ 791645 h 1816274"/>
              <a:gd name="connsiteX37" fmla="*/ 899369 w 1307717"/>
              <a:gd name="connsiteY37" fmla="*/ 921916 h 1816274"/>
              <a:gd name="connsiteX38" fmla="*/ 736531 w 1307717"/>
              <a:gd name="connsiteY38" fmla="*/ 1142374 h 1816274"/>
              <a:gd name="connsiteX39" fmla="*/ 638828 w 1307717"/>
              <a:gd name="connsiteY39" fmla="*/ 1265129 h 18162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307717" h="1816274">
                <a:moveTo>
                  <a:pt x="638828" y="1265129"/>
                </a:moveTo>
                <a:lnTo>
                  <a:pt x="448432" y="1470556"/>
                </a:lnTo>
                <a:lnTo>
                  <a:pt x="305635" y="1605837"/>
                </a:lnTo>
                <a:lnTo>
                  <a:pt x="92693" y="1781202"/>
                </a:lnTo>
                <a:lnTo>
                  <a:pt x="50104" y="1811264"/>
                </a:lnTo>
                <a:lnTo>
                  <a:pt x="25052" y="1816274"/>
                </a:lnTo>
                <a:lnTo>
                  <a:pt x="7516" y="1813769"/>
                </a:lnTo>
                <a:lnTo>
                  <a:pt x="0" y="1803748"/>
                </a:lnTo>
                <a:lnTo>
                  <a:pt x="10021" y="1776191"/>
                </a:lnTo>
                <a:lnTo>
                  <a:pt x="40083" y="1726087"/>
                </a:lnTo>
                <a:lnTo>
                  <a:pt x="150312" y="1595816"/>
                </a:lnTo>
                <a:lnTo>
                  <a:pt x="303130" y="1407926"/>
                </a:lnTo>
                <a:lnTo>
                  <a:pt x="418369" y="1255108"/>
                </a:lnTo>
                <a:lnTo>
                  <a:pt x="526093" y="1104796"/>
                </a:lnTo>
                <a:lnTo>
                  <a:pt x="648848" y="921916"/>
                </a:lnTo>
                <a:lnTo>
                  <a:pt x="761583" y="739036"/>
                </a:lnTo>
                <a:lnTo>
                  <a:pt x="849265" y="583713"/>
                </a:lnTo>
                <a:lnTo>
                  <a:pt x="891853" y="486010"/>
                </a:lnTo>
                <a:lnTo>
                  <a:pt x="926926" y="395823"/>
                </a:lnTo>
                <a:lnTo>
                  <a:pt x="941957" y="345719"/>
                </a:lnTo>
                <a:lnTo>
                  <a:pt x="951978" y="290604"/>
                </a:lnTo>
                <a:lnTo>
                  <a:pt x="954483" y="248016"/>
                </a:lnTo>
                <a:lnTo>
                  <a:pt x="949473" y="207932"/>
                </a:lnTo>
                <a:lnTo>
                  <a:pt x="939452" y="160334"/>
                </a:lnTo>
                <a:lnTo>
                  <a:pt x="899369" y="90188"/>
                </a:lnTo>
                <a:lnTo>
                  <a:pt x="824213" y="0"/>
                </a:lnTo>
                <a:lnTo>
                  <a:pt x="924421" y="7516"/>
                </a:lnTo>
                <a:lnTo>
                  <a:pt x="1079744" y="102714"/>
                </a:lnTo>
                <a:lnTo>
                  <a:pt x="1152395" y="150313"/>
                </a:lnTo>
                <a:lnTo>
                  <a:pt x="1212520" y="190396"/>
                </a:lnTo>
                <a:lnTo>
                  <a:pt x="1270139" y="235490"/>
                </a:lnTo>
                <a:lnTo>
                  <a:pt x="1307717" y="280583"/>
                </a:lnTo>
                <a:lnTo>
                  <a:pt x="1307717" y="293109"/>
                </a:lnTo>
                <a:lnTo>
                  <a:pt x="1280160" y="338203"/>
                </a:lnTo>
                <a:lnTo>
                  <a:pt x="1134858" y="513568"/>
                </a:lnTo>
                <a:lnTo>
                  <a:pt x="1079744" y="641333"/>
                </a:lnTo>
                <a:lnTo>
                  <a:pt x="992062" y="791645"/>
                </a:lnTo>
                <a:lnTo>
                  <a:pt x="899369" y="921916"/>
                </a:lnTo>
                <a:lnTo>
                  <a:pt x="736531" y="1142374"/>
                </a:lnTo>
                <a:lnTo>
                  <a:pt x="638828" y="126512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FA38E7B-469C-4252-9440-642C260E457B}"/>
              </a:ext>
            </a:extLst>
          </p:cNvPr>
          <p:cNvSpPr/>
          <p:nvPr/>
        </p:nvSpPr>
        <p:spPr>
          <a:xfrm>
            <a:off x="6972301" y="2722563"/>
            <a:ext cx="1103313" cy="387350"/>
          </a:xfrm>
          <a:custGeom>
            <a:avLst/>
            <a:gdLst>
              <a:gd name="connsiteX0" fmla="*/ 464344 w 1102519"/>
              <a:gd name="connsiteY0" fmla="*/ 273844 h 388144"/>
              <a:gd name="connsiteX1" fmla="*/ 207169 w 1102519"/>
              <a:gd name="connsiteY1" fmla="*/ 283369 h 388144"/>
              <a:gd name="connsiteX2" fmla="*/ 180975 w 1102519"/>
              <a:gd name="connsiteY2" fmla="*/ 283369 h 388144"/>
              <a:gd name="connsiteX3" fmla="*/ 147638 w 1102519"/>
              <a:gd name="connsiteY3" fmla="*/ 280987 h 388144"/>
              <a:gd name="connsiteX4" fmla="*/ 111919 w 1102519"/>
              <a:gd name="connsiteY4" fmla="*/ 271462 h 388144"/>
              <a:gd name="connsiteX5" fmla="*/ 64294 w 1102519"/>
              <a:gd name="connsiteY5" fmla="*/ 252412 h 388144"/>
              <a:gd name="connsiteX6" fmla="*/ 0 w 1102519"/>
              <a:gd name="connsiteY6" fmla="*/ 219075 h 388144"/>
              <a:gd name="connsiteX7" fmla="*/ 78581 w 1102519"/>
              <a:gd name="connsiteY7" fmla="*/ 26194 h 388144"/>
              <a:gd name="connsiteX8" fmla="*/ 188119 w 1102519"/>
              <a:gd name="connsiteY8" fmla="*/ 90487 h 388144"/>
              <a:gd name="connsiteX9" fmla="*/ 238125 w 1102519"/>
              <a:gd name="connsiteY9" fmla="*/ 104775 h 388144"/>
              <a:gd name="connsiteX10" fmla="*/ 302419 w 1102519"/>
              <a:gd name="connsiteY10" fmla="*/ 102394 h 388144"/>
              <a:gd name="connsiteX11" fmla="*/ 454819 w 1102519"/>
              <a:gd name="connsiteY11" fmla="*/ 83344 h 388144"/>
              <a:gd name="connsiteX12" fmla="*/ 678656 w 1102519"/>
              <a:gd name="connsiteY12" fmla="*/ 57150 h 388144"/>
              <a:gd name="connsiteX13" fmla="*/ 702469 w 1102519"/>
              <a:gd name="connsiteY13" fmla="*/ 28575 h 388144"/>
              <a:gd name="connsiteX14" fmla="*/ 721519 w 1102519"/>
              <a:gd name="connsiteY14" fmla="*/ 11906 h 388144"/>
              <a:gd name="connsiteX15" fmla="*/ 747713 w 1102519"/>
              <a:gd name="connsiteY15" fmla="*/ 0 h 388144"/>
              <a:gd name="connsiteX16" fmla="*/ 771525 w 1102519"/>
              <a:gd name="connsiteY16" fmla="*/ 0 h 388144"/>
              <a:gd name="connsiteX17" fmla="*/ 795338 w 1102519"/>
              <a:gd name="connsiteY17" fmla="*/ 4762 h 388144"/>
              <a:gd name="connsiteX18" fmla="*/ 823913 w 1102519"/>
              <a:gd name="connsiteY18" fmla="*/ 21431 h 388144"/>
              <a:gd name="connsiteX19" fmla="*/ 897731 w 1102519"/>
              <a:gd name="connsiteY19" fmla="*/ 71437 h 388144"/>
              <a:gd name="connsiteX20" fmla="*/ 969169 w 1102519"/>
              <a:gd name="connsiteY20" fmla="*/ 126206 h 388144"/>
              <a:gd name="connsiteX21" fmla="*/ 1023938 w 1102519"/>
              <a:gd name="connsiteY21" fmla="*/ 171450 h 388144"/>
              <a:gd name="connsiteX22" fmla="*/ 1054894 w 1102519"/>
              <a:gd name="connsiteY22" fmla="*/ 207169 h 388144"/>
              <a:gd name="connsiteX23" fmla="*/ 1083469 w 1102519"/>
              <a:gd name="connsiteY23" fmla="*/ 240506 h 388144"/>
              <a:gd name="connsiteX24" fmla="*/ 1097756 w 1102519"/>
              <a:gd name="connsiteY24" fmla="*/ 271462 h 388144"/>
              <a:gd name="connsiteX25" fmla="*/ 1102519 w 1102519"/>
              <a:gd name="connsiteY25" fmla="*/ 292894 h 388144"/>
              <a:gd name="connsiteX26" fmla="*/ 1102519 w 1102519"/>
              <a:gd name="connsiteY26" fmla="*/ 311944 h 388144"/>
              <a:gd name="connsiteX27" fmla="*/ 1097756 w 1102519"/>
              <a:gd name="connsiteY27" fmla="*/ 335756 h 388144"/>
              <a:gd name="connsiteX28" fmla="*/ 1083469 w 1102519"/>
              <a:gd name="connsiteY28" fmla="*/ 357187 h 388144"/>
              <a:gd name="connsiteX29" fmla="*/ 1050131 w 1102519"/>
              <a:gd name="connsiteY29" fmla="*/ 373856 h 388144"/>
              <a:gd name="connsiteX30" fmla="*/ 1007269 w 1102519"/>
              <a:gd name="connsiteY30" fmla="*/ 388144 h 388144"/>
              <a:gd name="connsiteX31" fmla="*/ 714375 w 1102519"/>
              <a:gd name="connsiteY31" fmla="*/ 269081 h 388144"/>
              <a:gd name="connsiteX32" fmla="*/ 464344 w 1102519"/>
              <a:gd name="connsiteY32" fmla="*/ 273844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102519" h="388144">
                <a:moveTo>
                  <a:pt x="464344" y="273844"/>
                </a:moveTo>
                <a:lnTo>
                  <a:pt x="207169" y="283369"/>
                </a:lnTo>
                <a:lnTo>
                  <a:pt x="180975" y="283369"/>
                </a:lnTo>
                <a:lnTo>
                  <a:pt x="147638" y="280987"/>
                </a:lnTo>
                <a:lnTo>
                  <a:pt x="111919" y="271462"/>
                </a:lnTo>
                <a:lnTo>
                  <a:pt x="64294" y="252412"/>
                </a:lnTo>
                <a:lnTo>
                  <a:pt x="0" y="219075"/>
                </a:lnTo>
                <a:lnTo>
                  <a:pt x="78581" y="26194"/>
                </a:lnTo>
                <a:lnTo>
                  <a:pt x="188119" y="90487"/>
                </a:lnTo>
                <a:lnTo>
                  <a:pt x="238125" y="104775"/>
                </a:lnTo>
                <a:lnTo>
                  <a:pt x="302419" y="102394"/>
                </a:lnTo>
                <a:lnTo>
                  <a:pt x="454819" y="83344"/>
                </a:lnTo>
                <a:lnTo>
                  <a:pt x="678656" y="57150"/>
                </a:lnTo>
                <a:lnTo>
                  <a:pt x="702469" y="28575"/>
                </a:lnTo>
                <a:lnTo>
                  <a:pt x="721519" y="11906"/>
                </a:lnTo>
                <a:lnTo>
                  <a:pt x="747713" y="0"/>
                </a:lnTo>
                <a:lnTo>
                  <a:pt x="771525" y="0"/>
                </a:lnTo>
                <a:lnTo>
                  <a:pt x="795338" y="4762"/>
                </a:lnTo>
                <a:lnTo>
                  <a:pt x="823913" y="21431"/>
                </a:lnTo>
                <a:lnTo>
                  <a:pt x="897731" y="71437"/>
                </a:lnTo>
                <a:lnTo>
                  <a:pt x="969169" y="126206"/>
                </a:lnTo>
                <a:lnTo>
                  <a:pt x="1023938" y="171450"/>
                </a:lnTo>
                <a:lnTo>
                  <a:pt x="1054894" y="207169"/>
                </a:lnTo>
                <a:lnTo>
                  <a:pt x="1083469" y="240506"/>
                </a:lnTo>
                <a:lnTo>
                  <a:pt x="1097756" y="271462"/>
                </a:lnTo>
                <a:lnTo>
                  <a:pt x="1102519" y="292894"/>
                </a:lnTo>
                <a:lnTo>
                  <a:pt x="1102519" y="311944"/>
                </a:lnTo>
                <a:lnTo>
                  <a:pt x="1097756" y="335756"/>
                </a:lnTo>
                <a:lnTo>
                  <a:pt x="1083469" y="357187"/>
                </a:lnTo>
                <a:lnTo>
                  <a:pt x="1050131" y="373856"/>
                </a:lnTo>
                <a:lnTo>
                  <a:pt x="1007269" y="388144"/>
                </a:lnTo>
                <a:lnTo>
                  <a:pt x="714375" y="269081"/>
                </a:lnTo>
                <a:lnTo>
                  <a:pt x="464344" y="2738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BFCD0F64-B317-44FA-8331-68B757A78EC6}"/>
              </a:ext>
            </a:extLst>
          </p:cNvPr>
          <p:cNvSpPr/>
          <p:nvPr/>
        </p:nvSpPr>
        <p:spPr>
          <a:xfrm rot="16200000">
            <a:off x="5672932" y="3105945"/>
            <a:ext cx="2500313" cy="2149475"/>
          </a:xfrm>
          <a:custGeom>
            <a:avLst/>
            <a:gdLst>
              <a:gd name="connsiteX0" fmla="*/ 1497078 w 2500899"/>
              <a:gd name="connsiteY0" fmla="*/ 1649959 h 2148985"/>
              <a:gd name="connsiteX1" fmla="*/ 1194201 w 2500899"/>
              <a:gd name="connsiteY1" fmla="*/ 1445156 h 2148985"/>
              <a:gd name="connsiteX2" fmla="*/ 850940 w 2500899"/>
              <a:gd name="connsiteY2" fmla="*/ 1197086 h 2148985"/>
              <a:gd name="connsiteX3" fmla="*/ 729790 w 2500899"/>
              <a:gd name="connsiteY3" fmla="*/ 1096127 h 2148985"/>
              <a:gd name="connsiteX4" fmla="*/ 571140 w 2500899"/>
              <a:gd name="connsiteY4" fmla="*/ 911516 h 2148985"/>
              <a:gd name="connsiteX5" fmla="*/ 354799 w 2500899"/>
              <a:gd name="connsiteY5" fmla="*/ 628831 h 2148985"/>
              <a:gd name="connsiteX6" fmla="*/ 213456 w 2500899"/>
              <a:gd name="connsiteY6" fmla="*/ 421144 h 2148985"/>
              <a:gd name="connsiteX7" fmla="*/ 121151 w 2500899"/>
              <a:gd name="connsiteY7" fmla="*/ 265378 h 2148985"/>
              <a:gd name="connsiteX8" fmla="*/ 54807 w 2500899"/>
              <a:gd name="connsiteY8" fmla="*/ 149997 h 2148985"/>
              <a:gd name="connsiteX9" fmla="*/ 8654 w 2500899"/>
              <a:gd name="connsiteY9" fmla="*/ 57691 h 2148985"/>
              <a:gd name="connsiteX10" fmla="*/ 0 w 2500899"/>
              <a:gd name="connsiteY10" fmla="*/ 37499 h 2148985"/>
              <a:gd name="connsiteX11" fmla="*/ 0 w 2500899"/>
              <a:gd name="connsiteY11" fmla="*/ 17308 h 2148985"/>
              <a:gd name="connsiteX12" fmla="*/ 2885 w 2500899"/>
              <a:gd name="connsiteY12" fmla="*/ 8654 h 2148985"/>
              <a:gd name="connsiteX13" fmla="*/ 14423 w 2500899"/>
              <a:gd name="connsiteY13" fmla="*/ 0 h 2148985"/>
              <a:gd name="connsiteX14" fmla="*/ 34615 w 2500899"/>
              <a:gd name="connsiteY14" fmla="*/ 2885 h 2148985"/>
              <a:gd name="connsiteX15" fmla="*/ 63460 w 2500899"/>
              <a:gd name="connsiteY15" fmla="*/ 23077 h 2148985"/>
              <a:gd name="connsiteX16" fmla="*/ 167304 w 2500899"/>
              <a:gd name="connsiteY16" fmla="*/ 178842 h 2148985"/>
              <a:gd name="connsiteX17" fmla="*/ 288455 w 2500899"/>
              <a:gd name="connsiteY17" fmla="*/ 340376 h 2148985"/>
              <a:gd name="connsiteX18" fmla="*/ 406721 w 2500899"/>
              <a:gd name="connsiteY18" fmla="*/ 481719 h 2148985"/>
              <a:gd name="connsiteX19" fmla="*/ 539410 w 2500899"/>
              <a:gd name="connsiteY19" fmla="*/ 625946 h 2148985"/>
              <a:gd name="connsiteX20" fmla="*/ 660561 w 2500899"/>
              <a:gd name="connsiteY20" fmla="*/ 747097 h 2148985"/>
              <a:gd name="connsiteX21" fmla="*/ 764404 w 2500899"/>
              <a:gd name="connsiteY21" fmla="*/ 848056 h 2148985"/>
              <a:gd name="connsiteX22" fmla="*/ 894209 w 2500899"/>
              <a:gd name="connsiteY22" fmla="*/ 960553 h 2148985"/>
              <a:gd name="connsiteX23" fmla="*/ 977860 w 2500899"/>
              <a:gd name="connsiteY23" fmla="*/ 1035551 h 2148985"/>
              <a:gd name="connsiteX24" fmla="*/ 1208624 w 2500899"/>
              <a:gd name="connsiteY24" fmla="*/ 1197086 h 2148985"/>
              <a:gd name="connsiteX25" fmla="*/ 1404773 w 2500899"/>
              <a:gd name="connsiteY25" fmla="*/ 1329774 h 2148985"/>
              <a:gd name="connsiteX26" fmla="*/ 1572076 w 2500899"/>
              <a:gd name="connsiteY26" fmla="*/ 1433618 h 2148985"/>
              <a:gd name="connsiteX27" fmla="*/ 1678804 w 2500899"/>
              <a:gd name="connsiteY27" fmla="*/ 1491309 h 2148985"/>
              <a:gd name="connsiteX28" fmla="*/ 1808609 w 2500899"/>
              <a:gd name="connsiteY28" fmla="*/ 1560538 h 2148985"/>
              <a:gd name="connsiteX29" fmla="*/ 1921106 w 2500899"/>
              <a:gd name="connsiteY29" fmla="*/ 1615344 h 2148985"/>
              <a:gd name="connsiteX30" fmla="*/ 2065333 w 2500899"/>
              <a:gd name="connsiteY30" fmla="*/ 1684573 h 2148985"/>
              <a:gd name="connsiteX31" fmla="*/ 2229752 w 2500899"/>
              <a:gd name="connsiteY31" fmla="*/ 1753802 h 2148985"/>
              <a:gd name="connsiteX32" fmla="*/ 2500899 w 2500899"/>
              <a:gd name="connsiteY32" fmla="*/ 1869184 h 2148985"/>
              <a:gd name="connsiteX33" fmla="*/ 2348018 w 2500899"/>
              <a:gd name="connsiteY33" fmla="*/ 2148985 h 2148985"/>
              <a:gd name="connsiteX34" fmla="*/ 2319173 w 2500899"/>
              <a:gd name="connsiteY34" fmla="*/ 2128793 h 2148985"/>
              <a:gd name="connsiteX35" fmla="*/ 2290327 w 2500899"/>
              <a:gd name="connsiteY35" fmla="*/ 2097063 h 2148985"/>
              <a:gd name="connsiteX36" fmla="*/ 2048026 w 2500899"/>
              <a:gd name="connsiteY36" fmla="*/ 1973027 h 2148985"/>
              <a:gd name="connsiteX37" fmla="*/ 1719188 w 2500899"/>
              <a:gd name="connsiteY37" fmla="*/ 1791301 h 2148985"/>
              <a:gd name="connsiteX38" fmla="*/ 1497078 w 2500899"/>
              <a:gd name="connsiteY38" fmla="*/ 1649959 h 2148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00899" h="2148985">
                <a:moveTo>
                  <a:pt x="1497078" y="1649959"/>
                </a:moveTo>
                <a:lnTo>
                  <a:pt x="1194201" y="1445156"/>
                </a:lnTo>
                <a:lnTo>
                  <a:pt x="850940" y="1197086"/>
                </a:lnTo>
                <a:lnTo>
                  <a:pt x="729790" y="1096127"/>
                </a:lnTo>
                <a:lnTo>
                  <a:pt x="571140" y="911516"/>
                </a:lnTo>
                <a:lnTo>
                  <a:pt x="354799" y="628831"/>
                </a:lnTo>
                <a:lnTo>
                  <a:pt x="213456" y="421144"/>
                </a:lnTo>
                <a:lnTo>
                  <a:pt x="121151" y="265378"/>
                </a:lnTo>
                <a:lnTo>
                  <a:pt x="54807" y="149997"/>
                </a:lnTo>
                <a:lnTo>
                  <a:pt x="8654" y="57691"/>
                </a:lnTo>
                <a:lnTo>
                  <a:pt x="0" y="37499"/>
                </a:lnTo>
                <a:lnTo>
                  <a:pt x="0" y="17308"/>
                </a:lnTo>
                <a:lnTo>
                  <a:pt x="2885" y="8654"/>
                </a:lnTo>
                <a:lnTo>
                  <a:pt x="14423" y="0"/>
                </a:lnTo>
                <a:lnTo>
                  <a:pt x="34615" y="2885"/>
                </a:lnTo>
                <a:lnTo>
                  <a:pt x="63460" y="23077"/>
                </a:lnTo>
                <a:lnTo>
                  <a:pt x="167304" y="178842"/>
                </a:lnTo>
                <a:lnTo>
                  <a:pt x="288455" y="340376"/>
                </a:lnTo>
                <a:lnTo>
                  <a:pt x="406721" y="481719"/>
                </a:lnTo>
                <a:lnTo>
                  <a:pt x="539410" y="625946"/>
                </a:lnTo>
                <a:lnTo>
                  <a:pt x="660561" y="747097"/>
                </a:lnTo>
                <a:lnTo>
                  <a:pt x="764404" y="848056"/>
                </a:lnTo>
                <a:lnTo>
                  <a:pt x="894209" y="960553"/>
                </a:lnTo>
                <a:lnTo>
                  <a:pt x="977860" y="1035551"/>
                </a:lnTo>
                <a:lnTo>
                  <a:pt x="1208624" y="1197086"/>
                </a:lnTo>
                <a:lnTo>
                  <a:pt x="1404773" y="1329774"/>
                </a:lnTo>
                <a:lnTo>
                  <a:pt x="1572076" y="1433618"/>
                </a:lnTo>
                <a:lnTo>
                  <a:pt x="1678804" y="1491309"/>
                </a:lnTo>
                <a:lnTo>
                  <a:pt x="1808609" y="1560538"/>
                </a:lnTo>
                <a:lnTo>
                  <a:pt x="1921106" y="1615344"/>
                </a:lnTo>
                <a:lnTo>
                  <a:pt x="2065333" y="1684573"/>
                </a:lnTo>
                <a:lnTo>
                  <a:pt x="2229752" y="1753802"/>
                </a:lnTo>
                <a:lnTo>
                  <a:pt x="2500899" y="1869184"/>
                </a:lnTo>
                <a:lnTo>
                  <a:pt x="2348018" y="2148985"/>
                </a:lnTo>
                <a:lnTo>
                  <a:pt x="2319173" y="2128793"/>
                </a:lnTo>
                <a:lnTo>
                  <a:pt x="2290327" y="2097063"/>
                </a:lnTo>
                <a:lnTo>
                  <a:pt x="2048026" y="1973027"/>
                </a:lnTo>
                <a:lnTo>
                  <a:pt x="1719188" y="1791301"/>
                </a:lnTo>
                <a:lnTo>
                  <a:pt x="1497078" y="164995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AB92AC84-CFE9-47CD-BAA8-96F1D9A5773F}"/>
              </a:ext>
            </a:extLst>
          </p:cNvPr>
          <p:cNvSpPr/>
          <p:nvPr/>
        </p:nvSpPr>
        <p:spPr>
          <a:xfrm>
            <a:off x="6704013" y="3306763"/>
            <a:ext cx="671512" cy="584200"/>
          </a:xfrm>
          <a:custGeom>
            <a:avLst/>
            <a:gdLst>
              <a:gd name="connsiteX0" fmla="*/ 407194 w 671512"/>
              <a:gd name="connsiteY0" fmla="*/ 502444 h 583407"/>
              <a:gd name="connsiteX1" fmla="*/ 342900 w 671512"/>
              <a:gd name="connsiteY1" fmla="*/ 435769 h 583407"/>
              <a:gd name="connsiteX2" fmla="*/ 295275 w 671512"/>
              <a:gd name="connsiteY2" fmla="*/ 371475 h 583407"/>
              <a:gd name="connsiteX3" fmla="*/ 161925 w 671512"/>
              <a:gd name="connsiteY3" fmla="*/ 219075 h 583407"/>
              <a:gd name="connsiteX4" fmla="*/ 0 w 671512"/>
              <a:gd name="connsiteY4" fmla="*/ 47625 h 583407"/>
              <a:gd name="connsiteX5" fmla="*/ 35719 w 671512"/>
              <a:gd name="connsiteY5" fmla="*/ 0 h 583407"/>
              <a:gd name="connsiteX6" fmla="*/ 216694 w 671512"/>
              <a:gd name="connsiteY6" fmla="*/ 61913 h 583407"/>
              <a:gd name="connsiteX7" fmla="*/ 340519 w 671512"/>
              <a:gd name="connsiteY7" fmla="*/ 111919 h 583407"/>
              <a:gd name="connsiteX8" fmla="*/ 395287 w 671512"/>
              <a:gd name="connsiteY8" fmla="*/ 128588 h 583407"/>
              <a:gd name="connsiteX9" fmla="*/ 423862 w 671512"/>
              <a:gd name="connsiteY9" fmla="*/ 138113 h 583407"/>
              <a:gd name="connsiteX10" fmla="*/ 450056 w 671512"/>
              <a:gd name="connsiteY10" fmla="*/ 154782 h 583407"/>
              <a:gd name="connsiteX11" fmla="*/ 481012 w 671512"/>
              <a:gd name="connsiteY11" fmla="*/ 183357 h 583407"/>
              <a:gd name="connsiteX12" fmla="*/ 514350 w 671512"/>
              <a:gd name="connsiteY12" fmla="*/ 223838 h 583407"/>
              <a:gd name="connsiteX13" fmla="*/ 545306 w 671512"/>
              <a:gd name="connsiteY13" fmla="*/ 271463 h 583407"/>
              <a:gd name="connsiteX14" fmla="*/ 595312 w 671512"/>
              <a:gd name="connsiteY14" fmla="*/ 357188 h 583407"/>
              <a:gd name="connsiteX15" fmla="*/ 671512 w 671512"/>
              <a:gd name="connsiteY15" fmla="*/ 495300 h 583407"/>
              <a:gd name="connsiteX16" fmla="*/ 626269 w 671512"/>
              <a:gd name="connsiteY16" fmla="*/ 583407 h 583407"/>
              <a:gd name="connsiteX17" fmla="*/ 533400 w 671512"/>
              <a:gd name="connsiteY17" fmla="*/ 566738 h 583407"/>
              <a:gd name="connsiteX18" fmla="*/ 502444 w 671512"/>
              <a:gd name="connsiteY18" fmla="*/ 559594 h 583407"/>
              <a:gd name="connsiteX19" fmla="*/ 473869 w 671512"/>
              <a:gd name="connsiteY19" fmla="*/ 550069 h 583407"/>
              <a:gd name="connsiteX20" fmla="*/ 407194 w 671512"/>
              <a:gd name="connsiteY20" fmla="*/ 502444 h 583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71512" h="583407">
                <a:moveTo>
                  <a:pt x="407194" y="502444"/>
                </a:moveTo>
                <a:lnTo>
                  <a:pt x="342900" y="435769"/>
                </a:lnTo>
                <a:lnTo>
                  <a:pt x="295275" y="371475"/>
                </a:lnTo>
                <a:lnTo>
                  <a:pt x="161925" y="219075"/>
                </a:lnTo>
                <a:lnTo>
                  <a:pt x="0" y="47625"/>
                </a:lnTo>
                <a:lnTo>
                  <a:pt x="35719" y="0"/>
                </a:lnTo>
                <a:lnTo>
                  <a:pt x="216694" y="61913"/>
                </a:lnTo>
                <a:lnTo>
                  <a:pt x="340519" y="111919"/>
                </a:lnTo>
                <a:lnTo>
                  <a:pt x="395287" y="128588"/>
                </a:lnTo>
                <a:lnTo>
                  <a:pt x="423862" y="138113"/>
                </a:lnTo>
                <a:lnTo>
                  <a:pt x="450056" y="154782"/>
                </a:lnTo>
                <a:lnTo>
                  <a:pt x="481012" y="183357"/>
                </a:lnTo>
                <a:lnTo>
                  <a:pt x="514350" y="223838"/>
                </a:lnTo>
                <a:lnTo>
                  <a:pt x="545306" y="271463"/>
                </a:lnTo>
                <a:lnTo>
                  <a:pt x="595312" y="357188"/>
                </a:lnTo>
                <a:lnTo>
                  <a:pt x="671512" y="495300"/>
                </a:lnTo>
                <a:lnTo>
                  <a:pt x="626269" y="583407"/>
                </a:lnTo>
                <a:lnTo>
                  <a:pt x="533400" y="566738"/>
                </a:lnTo>
                <a:lnTo>
                  <a:pt x="502444" y="559594"/>
                </a:lnTo>
                <a:lnTo>
                  <a:pt x="473869" y="550069"/>
                </a:lnTo>
                <a:lnTo>
                  <a:pt x="407194" y="502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2FDC995-E888-42EE-9066-F4CC7C671970}"/>
              </a:ext>
            </a:extLst>
          </p:cNvPr>
          <p:cNvSpPr/>
          <p:nvPr/>
        </p:nvSpPr>
        <p:spPr>
          <a:xfrm>
            <a:off x="6362701" y="4135438"/>
            <a:ext cx="2309813" cy="1636712"/>
          </a:xfrm>
          <a:custGeom>
            <a:avLst/>
            <a:gdLst>
              <a:gd name="connsiteX0" fmla="*/ 1135856 w 2309813"/>
              <a:gd name="connsiteY0" fmla="*/ 1147763 h 1635919"/>
              <a:gd name="connsiteX1" fmla="*/ 859631 w 2309813"/>
              <a:gd name="connsiteY1" fmla="*/ 850107 h 1635919"/>
              <a:gd name="connsiteX2" fmla="*/ 700088 w 2309813"/>
              <a:gd name="connsiteY2" fmla="*/ 688182 h 1635919"/>
              <a:gd name="connsiteX3" fmla="*/ 552450 w 2309813"/>
              <a:gd name="connsiteY3" fmla="*/ 547688 h 1635919"/>
              <a:gd name="connsiteX4" fmla="*/ 459581 w 2309813"/>
              <a:gd name="connsiteY4" fmla="*/ 433388 h 1635919"/>
              <a:gd name="connsiteX5" fmla="*/ 307181 w 2309813"/>
              <a:gd name="connsiteY5" fmla="*/ 285750 h 1635919"/>
              <a:gd name="connsiteX6" fmla="*/ 204788 w 2309813"/>
              <a:gd name="connsiteY6" fmla="*/ 195263 h 1635919"/>
              <a:gd name="connsiteX7" fmla="*/ 173831 w 2309813"/>
              <a:gd name="connsiteY7" fmla="*/ 166688 h 1635919"/>
              <a:gd name="connsiteX8" fmla="*/ 145256 w 2309813"/>
              <a:gd name="connsiteY8" fmla="*/ 147638 h 1635919"/>
              <a:gd name="connsiteX9" fmla="*/ 102394 w 2309813"/>
              <a:gd name="connsiteY9" fmla="*/ 126207 h 1635919"/>
              <a:gd name="connsiteX10" fmla="*/ 69056 w 2309813"/>
              <a:gd name="connsiteY10" fmla="*/ 114300 h 1635919"/>
              <a:gd name="connsiteX11" fmla="*/ 33338 w 2309813"/>
              <a:gd name="connsiteY11" fmla="*/ 100013 h 1635919"/>
              <a:gd name="connsiteX12" fmla="*/ 11906 w 2309813"/>
              <a:gd name="connsiteY12" fmla="*/ 78582 h 1635919"/>
              <a:gd name="connsiteX13" fmla="*/ 0 w 2309813"/>
              <a:gd name="connsiteY13" fmla="*/ 52388 h 1635919"/>
              <a:gd name="connsiteX14" fmla="*/ 4763 w 2309813"/>
              <a:gd name="connsiteY14" fmla="*/ 28575 h 1635919"/>
              <a:gd name="connsiteX15" fmla="*/ 16669 w 2309813"/>
              <a:gd name="connsiteY15" fmla="*/ 11907 h 1635919"/>
              <a:gd name="connsiteX16" fmla="*/ 45244 w 2309813"/>
              <a:gd name="connsiteY16" fmla="*/ 4763 h 1635919"/>
              <a:gd name="connsiteX17" fmla="*/ 78581 w 2309813"/>
              <a:gd name="connsiteY17" fmla="*/ 0 h 1635919"/>
              <a:gd name="connsiteX18" fmla="*/ 119063 w 2309813"/>
              <a:gd name="connsiteY18" fmla="*/ 7144 h 1635919"/>
              <a:gd name="connsiteX19" fmla="*/ 178594 w 2309813"/>
              <a:gd name="connsiteY19" fmla="*/ 30957 h 1635919"/>
              <a:gd name="connsiteX20" fmla="*/ 285750 w 2309813"/>
              <a:gd name="connsiteY20" fmla="*/ 90488 h 1635919"/>
              <a:gd name="connsiteX21" fmla="*/ 397669 w 2309813"/>
              <a:gd name="connsiteY21" fmla="*/ 178594 h 1635919"/>
              <a:gd name="connsiteX22" fmla="*/ 552450 w 2309813"/>
              <a:gd name="connsiteY22" fmla="*/ 316707 h 1635919"/>
              <a:gd name="connsiteX23" fmla="*/ 661988 w 2309813"/>
              <a:gd name="connsiteY23" fmla="*/ 419100 h 1635919"/>
              <a:gd name="connsiteX24" fmla="*/ 862013 w 2309813"/>
              <a:gd name="connsiteY24" fmla="*/ 578644 h 1635919"/>
              <a:gd name="connsiteX25" fmla="*/ 1052513 w 2309813"/>
              <a:gd name="connsiteY25" fmla="*/ 731044 h 1635919"/>
              <a:gd name="connsiteX26" fmla="*/ 1264444 w 2309813"/>
              <a:gd name="connsiteY26" fmla="*/ 904875 h 1635919"/>
              <a:gd name="connsiteX27" fmla="*/ 1476375 w 2309813"/>
              <a:gd name="connsiteY27" fmla="*/ 1071563 h 1635919"/>
              <a:gd name="connsiteX28" fmla="*/ 1631156 w 2309813"/>
              <a:gd name="connsiteY28" fmla="*/ 1190625 h 1635919"/>
              <a:gd name="connsiteX29" fmla="*/ 1802606 w 2309813"/>
              <a:gd name="connsiteY29" fmla="*/ 1300163 h 1635919"/>
              <a:gd name="connsiteX30" fmla="*/ 2047875 w 2309813"/>
              <a:gd name="connsiteY30" fmla="*/ 1443038 h 1635919"/>
              <a:gd name="connsiteX31" fmla="*/ 2231231 w 2309813"/>
              <a:gd name="connsiteY31" fmla="*/ 1540669 h 1635919"/>
              <a:gd name="connsiteX32" fmla="*/ 2276475 w 2309813"/>
              <a:gd name="connsiteY32" fmla="*/ 1574007 h 1635919"/>
              <a:gd name="connsiteX33" fmla="*/ 2305050 w 2309813"/>
              <a:gd name="connsiteY33" fmla="*/ 1597819 h 1635919"/>
              <a:gd name="connsiteX34" fmla="*/ 2309813 w 2309813"/>
              <a:gd name="connsiteY34" fmla="*/ 1604963 h 1635919"/>
              <a:gd name="connsiteX35" fmla="*/ 2305050 w 2309813"/>
              <a:gd name="connsiteY35" fmla="*/ 1619250 h 1635919"/>
              <a:gd name="connsiteX36" fmla="*/ 2283619 w 2309813"/>
              <a:gd name="connsiteY36" fmla="*/ 1628775 h 1635919"/>
              <a:gd name="connsiteX37" fmla="*/ 2231231 w 2309813"/>
              <a:gd name="connsiteY37" fmla="*/ 1635919 h 1635919"/>
              <a:gd name="connsiteX38" fmla="*/ 2093119 w 2309813"/>
              <a:gd name="connsiteY38" fmla="*/ 1635919 h 1635919"/>
              <a:gd name="connsiteX39" fmla="*/ 1921669 w 2309813"/>
              <a:gd name="connsiteY39" fmla="*/ 1628775 h 1635919"/>
              <a:gd name="connsiteX40" fmla="*/ 1731169 w 2309813"/>
              <a:gd name="connsiteY40" fmla="*/ 1609725 h 1635919"/>
              <a:gd name="connsiteX41" fmla="*/ 1593056 w 2309813"/>
              <a:gd name="connsiteY41" fmla="*/ 1593057 h 1635919"/>
              <a:gd name="connsiteX42" fmla="*/ 1569244 w 2309813"/>
              <a:gd name="connsiteY42" fmla="*/ 1588294 h 1635919"/>
              <a:gd name="connsiteX43" fmla="*/ 1481138 w 2309813"/>
              <a:gd name="connsiteY43" fmla="*/ 1514475 h 1635919"/>
              <a:gd name="connsiteX44" fmla="*/ 1314450 w 2309813"/>
              <a:gd name="connsiteY44" fmla="*/ 1352550 h 1635919"/>
              <a:gd name="connsiteX45" fmla="*/ 1135856 w 2309813"/>
              <a:gd name="connsiteY45" fmla="*/ 1147763 h 1635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9813" h="1635919">
                <a:moveTo>
                  <a:pt x="1135856" y="1147763"/>
                </a:moveTo>
                <a:lnTo>
                  <a:pt x="859631" y="850107"/>
                </a:lnTo>
                <a:lnTo>
                  <a:pt x="700088" y="688182"/>
                </a:lnTo>
                <a:lnTo>
                  <a:pt x="552450" y="547688"/>
                </a:lnTo>
                <a:lnTo>
                  <a:pt x="459581" y="433388"/>
                </a:lnTo>
                <a:lnTo>
                  <a:pt x="307181" y="285750"/>
                </a:lnTo>
                <a:lnTo>
                  <a:pt x="204788" y="195263"/>
                </a:lnTo>
                <a:lnTo>
                  <a:pt x="173831" y="166688"/>
                </a:lnTo>
                <a:lnTo>
                  <a:pt x="145256" y="147638"/>
                </a:lnTo>
                <a:lnTo>
                  <a:pt x="102394" y="126207"/>
                </a:lnTo>
                <a:lnTo>
                  <a:pt x="69056" y="114300"/>
                </a:lnTo>
                <a:lnTo>
                  <a:pt x="33338" y="100013"/>
                </a:lnTo>
                <a:lnTo>
                  <a:pt x="11906" y="78582"/>
                </a:lnTo>
                <a:lnTo>
                  <a:pt x="0" y="52388"/>
                </a:lnTo>
                <a:lnTo>
                  <a:pt x="4763" y="28575"/>
                </a:lnTo>
                <a:lnTo>
                  <a:pt x="16669" y="11907"/>
                </a:lnTo>
                <a:lnTo>
                  <a:pt x="45244" y="4763"/>
                </a:lnTo>
                <a:lnTo>
                  <a:pt x="78581" y="0"/>
                </a:lnTo>
                <a:lnTo>
                  <a:pt x="119063" y="7144"/>
                </a:lnTo>
                <a:lnTo>
                  <a:pt x="178594" y="30957"/>
                </a:lnTo>
                <a:lnTo>
                  <a:pt x="285750" y="90488"/>
                </a:lnTo>
                <a:lnTo>
                  <a:pt x="397669" y="178594"/>
                </a:lnTo>
                <a:lnTo>
                  <a:pt x="552450" y="316707"/>
                </a:lnTo>
                <a:lnTo>
                  <a:pt x="661988" y="419100"/>
                </a:lnTo>
                <a:lnTo>
                  <a:pt x="862013" y="578644"/>
                </a:lnTo>
                <a:lnTo>
                  <a:pt x="1052513" y="731044"/>
                </a:lnTo>
                <a:lnTo>
                  <a:pt x="1264444" y="904875"/>
                </a:lnTo>
                <a:lnTo>
                  <a:pt x="1476375" y="1071563"/>
                </a:lnTo>
                <a:lnTo>
                  <a:pt x="1631156" y="1190625"/>
                </a:lnTo>
                <a:lnTo>
                  <a:pt x="1802606" y="1300163"/>
                </a:lnTo>
                <a:lnTo>
                  <a:pt x="2047875" y="1443038"/>
                </a:lnTo>
                <a:lnTo>
                  <a:pt x="2231231" y="1540669"/>
                </a:lnTo>
                <a:lnTo>
                  <a:pt x="2276475" y="1574007"/>
                </a:lnTo>
                <a:lnTo>
                  <a:pt x="2305050" y="1597819"/>
                </a:lnTo>
                <a:lnTo>
                  <a:pt x="2309813" y="1604963"/>
                </a:lnTo>
                <a:lnTo>
                  <a:pt x="2305050" y="1619250"/>
                </a:lnTo>
                <a:lnTo>
                  <a:pt x="2283619" y="1628775"/>
                </a:lnTo>
                <a:lnTo>
                  <a:pt x="2231231" y="1635919"/>
                </a:lnTo>
                <a:lnTo>
                  <a:pt x="2093119" y="1635919"/>
                </a:lnTo>
                <a:lnTo>
                  <a:pt x="1921669" y="1628775"/>
                </a:lnTo>
                <a:lnTo>
                  <a:pt x="1731169" y="1609725"/>
                </a:lnTo>
                <a:lnTo>
                  <a:pt x="1593056" y="1593057"/>
                </a:lnTo>
                <a:lnTo>
                  <a:pt x="1569244" y="1588294"/>
                </a:lnTo>
                <a:lnTo>
                  <a:pt x="1481138" y="1514475"/>
                </a:lnTo>
                <a:lnTo>
                  <a:pt x="1314450" y="1352550"/>
                </a:lnTo>
                <a:lnTo>
                  <a:pt x="1135856" y="11477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1CD8FFCA-CBF4-4CBA-AD51-51787639D7A1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4D4C870-5AC6-49F1-8948-03A6FDA2BB5B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AE2B5300-CA3D-44F4-8ADA-58381558CD49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BFEDCF74-2E1D-4E13-AD7B-6C0929A68C38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">
              <a:extLst>
                <a:ext uri="{FF2B5EF4-FFF2-40B4-BE49-F238E27FC236}">
                  <a16:creationId xmlns:a16="http://schemas.microsoft.com/office/drawing/2014/main" id="{2729CF84-86E0-4B40-B541-47B38B20B28B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">
              <a:extLst>
                <a:ext uri="{FF2B5EF4-FFF2-40B4-BE49-F238E27FC236}">
                  <a16:creationId xmlns:a16="http://schemas.microsoft.com/office/drawing/2014/main" id="{16E33362-5B74-4B89-938D-765D0A0DD7E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solidFill>
              <a:srgbClr val="20386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3DC34DC1-3EA4-4569-86E5-0FD9683328C8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3">
              <a:extLst>
                <a:ext uri="{FF2B5EF4-FFF2-40B4-BE49-F238E27FC236}">
                  <a16:creationId xmlns:a16="http://schemas.microsoft.com/office/drawing/2014/main" id="{DA92DC27-01A1-4B5B-9930-72C0B535CC57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4">
              <a:extLst>
                <a:ext uri="{FF2B5EF4-FFF2-40B4-BE49-F238E27FC236}">
                  <a16:creationId xmlns:a16="http://schemas.microsoft.com/office/drawing/2014/main" id="{A598447B-26A9-40A0-A7C7-82755FA49C3D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FFCA4B27-79E1-44AC-88BF-FBB8A58A8FD6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07608526-9274-47C9-A199-9287E98A8B22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2">
              <a:extLst>
                <a:ext uri="{FF2B5EF4-FFF2-40B4-BE49-F238E27FC236}">
                  <a16:creationId xmlns:a16="http://schemas.microsoft.com/office/drawing/2014/main" id="{0F3CF799-E0E9-4A56-8C6D-302DFF6F1560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">
              <a:extLst>
                <a:ext uri="{FF2B5EF4-FFF2-40B4-BE49-F238E27FC236}">
                  <a16:creationId xmlns:a16="http://schemas.microsoft.com/office/drawing/2014/main" id="{F998EEDB-7402-4FA4-8695-1AF832DFBFA5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996E6C2E-E31B-49DD-AFAD-CE3410B8C4BB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EFA1CF88-3E16-4604-A4FB-37048303E7BF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DFF4B299-E091-4731-B7E8-4A98639B7FA1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5189837F-DB68-4FCD-9980-F1C8F27C2CA7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3B7BE5CF-B6EB-41D9-9389-34DFE73E8A89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0639F5B2-B1FE-4C47-8C1E-5190AE91543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">
              <a:extLst>
                <a:ext uri="{FF2B5EF4-FFF2-40B4-BE49-F238E27FC236}">
                  <a16:creationId xmlns:a16="http://schemas.microsoft.com/office/drawing/2014/main" id="{63D4C353-8DD4-4900-BD45-A99A2A2AA757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1">
              <a:extLst>
                <a:ext uri="{FF2B5EF4-FFF2-40B4-BE49-F238E27FC236}">
                  <a16:creationId xmlns:a16="http://schemas.microsoft.com/office/drawing/2014/main" id="{33AB5806-A331-4F14-AA3D-109BEFCFA064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3">
              <a:extLst>
                <a:ext uri="{FF2B5EF4-FFF2-40B4-BE49-F238E27FC236}">
                  <a16:creationId xmlns:a16="http://schemas.microsoft.com/office/drawing/2014/main" id="{2C618351-D54A-4938-85C9-AEF61E0C42C8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4">
              <a:extLst>
                <a:ext uri="{FF2B5EF4-FFF2-40B4-BE49-F238E27FC236}">
                  <a16:creationId xmlns:a16="http://schemas.microsoft.com/office/drawing/2014/main" id="{B846CEFD-DAAE-4E4C-A2AA-730C717951D1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2">
              <a:extLst>
                <a:ext uri="{FF2B5EF4-FFF2-40B4-BE49-F238E27FC236}">
                  <a16:creationId xmlns:a16="http://schemas.microsoft.com/office/drawing/2014/main" id="{5F50825E-E986-4EAE-93AB-6709A3928431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">
              <a:extLst>
                <a:ext uri="{FF2B5EF4-FFF2-40B4-BE49-F238E27FC236}">
                  <a16:creationId xmlns:a16="http://schemas.microsoft.com/office/drawing/2014/main" id="{46BE20B3-C1AE-4A14-B168-EDF4E338C58A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B160DAC4-C7D2-4ACF-A167-AB061E0BD7D4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8">
              <a:extLst>
                <a:ext uri="{FF2B5EF4-FFF2-40B4-BE49-F238E27FC236}">
                  <a16:creationId xmlns:a16="http://schemas.microsoft.com/office/drawing/2014/main" id="{361D6597-21A8-455A-A6C6-DF14C60DB46C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9">
              <a:extLst>
                <a:ext uri="{FF2B5EF4-FFF2-40B4-BE49-F238E27FC236}">
                  <a16:creationId xmlns:a16="http://schemas.microsoft.com/office/drawing/2014/main" id="{952B8E9D-45EA-4FC5-BB1A-3A738E5A60D9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389116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EACB81F-82DB-4E6A-8C3E-D3C471A6C44B}"/>
              </a:ext>
            </a:extLst>
          </p:cNvPr>
          <p:cNvGrpSpPr/>
          <p:nvPr/>
        </p:nvGrpSpPr>
        <p:grpSpPr>
          <a:xfrm>
            <a:off x="3751264" y="1500188"/>
            <a:ext cx="4921250" cy="4322763"/>
            <a:chOff x="3751264" y="1500188"/>
            <a:chExt cx="4921250" cy="4322763"/>
          </a:xfrm>
          <a:solidFill>
            <a:schemeClr val="tx1"/>
          </a:solidFill>
        </p:grpSpPr>
        <p:sp>
          <p:nvSpPr>
            <p:cNvPr id="3" name="フリーフォーム 6">
              <a:extLst>
                <a:ext uri="{FF2B5EF4-FFF2-40B4-BE49-F238E27FC236}">
                  <a16:creationId xmlns:a16="http://schemas.microsoft.com/office/drawing/2014/main" id="{92932AC9-4748-4B6A-A420-0215B716E8FC}"/>
                </a:ext>
              </a:extLst>
            </p:cNvPr>
            <p:cNvSpPr/>
            <p:nvPr/>
          </p:nvSpPr>
          <p:spPr>
            <a:xfrm>
              <a:off x="4198939" y="1562101"/>
              <a:ext cx="863600" cy="595313"/>
            </a:xfrm>
            <a:custGeom>
              <a:avLst/>
              <a:gdLst>
                <a:gd name="connsiteX0" fmla="*/ 507206 w 864394"/>
                <a:gd name="connsiteY0" fmla="*/ 469106 h 595313"/>
                <a:gd name="connsiteX1" fmla="*/ 304800 w 864394"/>
                <a:gd name="connsiteY1" fmla="*/ 333375 h 595313"/>
                <a:gd name="connsiteX2" fmla="*/ 233362 w 864394"/>
                <a:gd name="connsiteY2" fmla="*/ 278606 h 595313"/>
                <a:gd name="connsiteX3" fmla="*/ 126206 w 864394"/>
                <a:gd name="connsiteY3" fmla="*/ 183356 h 595313"/>
                <a:gd name="connsiteX4" fmla="*/ 47625 w 864394"/>
                <a:gd name="connsiteY4" fmla="*/ 104775 h 595313"/>
                <a:gd name="connsiteX5" fmla="*/ 19050 w 864394"/>
                <a:gd name="connsiteY5" fmla="*/ 69056 h 595313"/>
                <a:gd name="connsiteX6" fmla="*/ 4762 w 864394"/>
                <a:gd name="connsiteY6" fmla="*/ 42863 h 595313"/>
                <a:gd name="connsiteX7" fmla="*/ 0 w 864394"/>
                <a:gd name="connsiteY7" fmla="*/ 26194 h 595313"/>
                <a:gd name="connsiteX8" fmla="*/ 0 w 864394"/>
                <a:gd name="connsiteY8" fmla="*/ 14288 h 595313"/>
                <a:gd name="connsiteX9" fmla="*/ 4762 w 864394"/>
                <a:gd name="connsiteY9" fmla="*/ 4763 h 595313"/>
                <a:gd name="connsiteX10" fmla="*/ 16669 w 864394"/>
                <a:gd name="connsiteY10" fmla="*/ 0 h 595313"/>
                <a:gd name="connsiteX11" fmla="*/ 38100 w 864394"/>
                <a:gd name="connsiteY11" fmla="*/ 4763 h 595313"/>
                <a:gd name="connsiteX12" fmla="*/ 119062 w 864394"/>
                <a:gd name="connsiteY12" fmla="*/ 40481 h 595313"/>
                <a:gd name="connsiteX13" fmla="*/ 204787 w 864394"/>
                <a:gd name="connsiteY13" fmla="*/ 73819 h 595313"/>
                <a:gd name="connsiteX14" fmla="*/ 300037 w 864394"/>
                <a:gd name="connsiteY14" fmla="*/ 107156 h 595313"/>
                <a:gd name="connsiteX15" fmla="*/ 411956 w 864394"/>
                <a:gd name="connsiteY15" fmla="*/ 140494 h 595313"/>
                <a:gd name="connsiteX16" fmla="*/ 500062 w 864394"/>
                <a:gd name="connsiteY16" fmla="*/ 164306 h 595313"/>
                <a:gd name="connsiteX17" fmla="*/ 573881 w 864394"/>
                <a:gd name="connsiteY17" fmla="*/ 180975 h 595313"/>
                <a:gd name="connsiteX18" fmla="*/ 647700 w 864394"/>
                <a:gd name="connsiteY18" fmla="*/ 192881 h 595313"/>
                <a:gd name="connsiteX19" fmla="*/ 683419 w 864394"/>
                <a:gd name="connsiteY19" fmla="*/ 219075 h 595313"/>
                <a:gd name="connsiteX20" fmla="*/ 738187 w 864394"/>
                <a:gd name="connsiteY20" fmla="*/ 264319 h 595313"/>
                <a:gd name="connsiteX21" fmla="*/ 792956 w 864394"/>
                <a:gd name="connsiteY21" fmla="*/ 326231 h 595313"/>
                <a:gd name="connsiteX22" fmla="*/ 819150 w 864394"/>
                <a:gd name="connsiteY22" fmla="*/ 359569 h 595313"/>
                <a:gd name="connsiteX23" fmla="*/ 842962 w 864394"/>
                <a:gd name="connsiteY23" fmla="*/ 395288 h 595313"/>
                <a:gd name="connsiteX24" fmla="*/ 854869 w 864394"/>
                <a:gd name="connsiteY24" fmla="*/ 426244 h 595313"/>
                <a:gd name="connsiteX25" fmla="*/ 862012 w 864394"/>
                <a:gd name="connsiteY25" fmla="*/ 454819 h 595313"/>
                <a:gd name="connsiteX26" fmla="*/ 864394 w 864394"/>
                <a:gd name="connsiteY26" fmla="*/ 488156 h 595313"/>
                <a:gd name="connsiteX27" fmla="*/ 859631 w 864394"/>
                <a:gd name="connsiteY27" fmla="*/ 531019 h 595313"/>
                <a:gd name="connsiteX28" fmla="*/ 852487 w 864394"/>
                <a:gd name="connsiteY28" fmla="*/ 561975 h 595313"/>
                <a:gd name="connsiteX29" fmla="*/ 840581 w 864394"/>
                <a:gd name="connsiteY29" fmla="*/ 585788 h 595313"/>
                <a:gd name="connsiteX30" fmla="*/ 821531 w 864394"/>
                <a:gd name="connsiteY30" fmla="*/ 592931 h 595313"/>
                <a:gd name="connsiteX31" fmla="*/ 781050 w 864394"/>
                <a:gd name="connsiteY31" fmla="*/ 595313 h 595313"/>
                <a:gd name="connsiteX32" fmla="*/ 735806 w 864394"/>
                <a:gd name="connsiteY32" fmla="*/ 590550 h 595313"/>
                <a:gd name="connsiteX33" fmla="*/ 700087 w 864394"/>
                <a:gd name="connsiteY33" fmla="*/ 578644 h 595313"/>
                <a:gd name="connsiteX34" fmla="*/ 507206 w 864394"/>
                <a:gd name="connsiteY34" fmla="*/ 469106 h 595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64394" h="595313">
                  <a:moveTo>
                    <a:pt x="507206" y="469106"/>
                  </a:moveTo>
                  <a:lnTo>
                    <a:pt x="304800" y="333375"/>
                  </a:lnTo>
                  <a:lnTo>
                    <a:pt x="233362" y="278606"/>
                  </a:lnTo>
                  <a:lnTo>
                    <a:pt x="126206" y="183356"/>
                  </a:lnTo>
                  <a:lnTo>
                    <a:pt x="47625" y="104775"/>
                  </a:lnTo>
                  <a:lnTo>
                    <a:pt x="19050" y="69056"/>
                  </a:lnTo>
                  <a:lnTo>
                    <a:pt x="4762" y="42863"/>
                  </a:lnTo>
                  <a:lnTo>
                    <a:pt x="0" y="26194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16669" y="0"/>
                  </a:lnTo>
                  <a:lnTo>
                    <a:pt x="38100" y="4763"/>
                  </a:lnTo>
                  <a:lnTo>
                    <a:pt x="119062" y="40481"/>
                  </a:lnTo>
                  <a:lnTo>
                    <a:pt x="204787" y="73819"/>
                  </a:lnTo>
                  <a:lnTo>
                    <a:pt x="300037" y="107156"/>
                  </a:lnTo>
                  <a:lnTo>
                    <a:pt x="411956" y="140494"/>
                  </a:lnTo>
                  <a:lnTo>
                    <a:pt x="500062" y="164306"/>
                  </a:lnTo>
                  <a:lnTo>
                    <a:pt x="573881" y="180975"/>
                  </a:lnTo>
                  <a:lnTo>
                    <a:pt x="647700" y="192881"/>
                  </a:lnTo>
                  <a:lnTo>
                    <a:pt x="683419" y="219075"/>
                  </a:lnTo>
                  <a:lnTo>
                    <a:pt x="738187" y="264319"/>
                  </a:lnTo>
                  <a:lnTo>
                    <a:pt x="792956" y="326231"/>
                  </a:lnTo>
                  <a:lnTo>
                    <a:pt x="819150" y="359569"/>
                  </a:lnTo>
                  <a:lnTo>
                    <a:pt x="842962" y="395288"/>
                  </a:lnTo>
                  <a:lnTo>
                    <a:pt x="854869" y="426244"/>
                  </a:lnTo>
                  <a:lnTo>
                    <a:pt x="862012" y="454819"/>
                  </a:lnTo>
                  <a:lnTo>
                    <a:pt x="864394" y="488156"/>
                  </a:lnTo>
                  <a:lnTo>
                    <a:pt x="859631" y="531019"/>
                  </a:lnTo>
                  <a:lnTo>
                    <a:pt x="852487" y="561975"/>
                  </a:lnTo>
                  <a:lnTo>
                    <a:pt x="840581" y="585788"/>
                  </a:lnTo>
                  <a:lnTo>
                    <a:pt x="821531" y="592931"/>
                  </a:lnTo>
                  <a:lnTo>
                    <a:pt x="781050" y="595313"/>
                  </a:lnTo>
                  <a:lnTo>
                    <a:pt x="735806" y="590550"/>
                  </a:lnTo>
                  <a:lnTo>
                    <a:pt x="700087" y="578644"/>
                  </a:lnTo>
                  <a:lnTo>
                    <a:pt x="507206" y="4691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" name="フリーフォーム 7">
              <a:extLst>
                <a:ext uri="{FF2B5EF4-FFF2-40B4-BE49-F238E27FC236}">
                  <a16:creationId xmlns:a16="http://schemas.microsoft.com/office/drawing/2014/main" id="{ED0AEC54-F34F-45A2-B196-399D8E580BF2}"/>
                </a:ext>
              </a:extLst>
            </p:cNvPr>
            <p:cNvSpPr/>
            <p:nvPr/>
          </p:nvSpPr>
          <p:spPr>
            <a:xfrm>
              <a:off x="3889377" y="2678114"/>
              <a:ext cx="771525" cy="688975"/>
            </a:xfrm>
            <a:custGeom>
              <a:avLst/>
              <a:gdLst>
                <a:gd name="connsiteX0" fmla="*/ 433388 w 771525"/>
                <a:gd name="connsiteY0" fmla="*/ 523875 h 688182"/>
                <a:gd name="connsiteX1" fmla="*/ 319088 w 771525"/>
                <a:gd name="connsiteY1" fmla="*/ 409575 h 688182"/>
                <a:gd name="connsiteX2" fmla="*/ 180975 w 771525"/>
                <a:gd name="connsiteY2" fmla="*/ 257175 h 688182"/>
                <a:gd name="connsiteX3" fmla="*/ 45244 w 771525"/>
                <a:gd name="connsiteY3" fmla="*/ 104775 h 688182"/>
                <a:gd name="connsiteX4" fmla="*/ 16669 w 771525"/>
                <a:gd name="connsiteY4" fmla="*/ 69057 h 688182"/>
                <a:gd name="connsiteX5" fmla="*/ 7144 w 771525"/>
                <a:gd name="connsiteY5" fmla="*/ 52388 h 688182"/>
                <a:gd name="connsiteX6" fmla="*/ 0 w 771525"/>
                <a:gd name="connsiteY6" fmla="*/ 30957 h 688182"/>
                <a:gd name="connsiteX7" fmla="*/ 0 w 771525"/>
                <a:gd name="connsiteY7" fmla="*/ 16669 h 688182"/>
                <a:gd name="connsiteX8" fmla="*/ 4763 w 771525"/>
                <a:gd name="connsiteY8" fmla="*/ 4763 h 688182"/>
                <a:gd name="connsiteX9" fmla="*/ 21432 w 771525"/>
                <a:gd name="connsiteY9" fmla="*/ 0 h 688182"/>
                <a:gd name="connsiteX10" fmla="*/ 59532 w 771525"/>
                <a:gd name="connsiteY10" fmla="*/ 11907 h 688182"/>
                <a:gd name="connsiteX11" fmla="*/ 97632 w 771525"/>
                <a:gd name="connsiteY11" fmla="*/ 33338 h 688182"/>
                <a:gd name="connsiteX12" fmla="*/ 359569 w 771525"/>
                <a:gd name="connsiteY12" fmla="*/ 128588 h 688182"/>
                <a:gd name="connsiteX13" fmla="*/ 521494 w 771525"/>
                <a:gd name="connsiteY13" fmla="*/ 180975 h 688182"/>
                <a:gd name="connsiteX14" fmla="*/ 571500 w 771525"/>
                <a:gd name="connsiteY14" fmla="*/ 197644 h 688182"/>
                <a:gd name="connsiteX15" fmla="*/ 609600 w 771525"/>
                <a:gd name="connsiteY15" fmla="*/ 216694 h 688182"/>
                <a:gd name="connsiteX16" fmla="*/ 645319 w 771525"/>
                <a:gd name="connsiteY16" fmla="*/ 240507 h 688182"/>
                <a:gd name="connsiteX17" fmla="*/ 673894 w 771525"/>
                <a:gd name="connsiteY17" fmla="*/ 266700 h 688182"/>
                <a:gd name="connsiteX18" fmla="*/ 702469 w 771525"/>
                <a:gd name="connsiteY18" fmla="*/ 300038 h 688182"/>
                <a:gd name="connsiteX19" fmla="*/ 726282 w 771525"/>
                <a:gd name="connsiteY19" fmla="*/ 338138 h 688182"/>
                <a:gd name="connsiteX20" fmla="*/ 742950 w 771525"/>
                <a:gd name="connsiteY20" fmla="*/ 371475 h 688182"/>
                <a:gd name="connsiteX21" fmla="*/ 754857 w 771525"/>
                <a:gd name="connsiteY21" fmla="*/ 409575 h 688182"/>
                <a:gd name="connsiteX22" fmla="*/ 764382 w 771525"/>
                <a:gd name="connsiteY22" fmla="*/ 461963 h 688182"/>
                <a:gd name="connsiteX23" fmla="*/ 771525 w 771525"/>
                <a:gd name="connsiteY23" fmla="*/ 519113 h 688182"/>
                <a:gd name="connsiteX24" fmla="*/ 771525 w 771525"/>
                <a:gd name="connsiteY24" fmla="*/ 564357 h 688182"/>
                <a:gd name="connsiteX25" fmla="*/ 766763 w 771525"/>
                <a:gd name="connsiteY25" fmla="*/ 609600 h 688182"/>
                <a:gd name="connsiteX26" fmla="*/ 757238 w 771525"/>
                <a:gd name="connsiteY26" fmla="*/ 650082 h 688182"/>
                <a:gd name="connsiteX27" fmla="*/ 747713 w 771525"/>
                <a:gd name="connsiteY27" fmla="*/ 669132 h 688182"/>
                <a:gd name="connsiteX28" fmla="*/ 731044 w 771525"/>
                <a:gd name="connsiteY28" fmla="*/ 683419 h 688182"/>
                <a:gd name="connsiteX29" fmla="*/ 714375 w 771525"/>
                <a:gd name="connsiteY29" fmla="*/ 688182 h 688182"/>
                <a:gd name="connsiteX30" fmla="*/ 692944 w 771525"/>
                <a:gd name="connsiteY30" fmla="*/ 685800 h 688182"/>
                <a:gd name="connsiteX31" fmla="*/ 654844 w 771525"/>
                <a:gd name="connsiteY31" fmla="*/ 676275 h 688182"/>
                <a:gd name="connsiteX32" fmla="*/ 604838 w 771525"/>
                <a:gd name="connsiteY32" fmla="*/ 652463 h 688182"/>
                <a:gd name="connsiteX33" fmla="*/ 545307 w 771525"/>
                <a:gd name="connsiteY33" fmla="*/ 616744 h 688182"/>
                <a:gd name="connsiteX34" fmla="*/ 433388 w 771525"/>
                <a:gd name="connsiteY34" fmla="*/ 523875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71525" h="688182">
                  <a:moveTo>
                    <a:pt x="433388" y="523875"/>
                  </a:moveTo>
                  <a:lnTo>
                    <a:pt x="319088" y="409575"/>
                  </a:lnTo>
                  <a:lnTo>
                    <a:pt x="180975" y="257175"/>
                  </a:lnTo>
                  <a:lnTo>
                    <a:pt x="45244" y="104775"/>
                  </a:lnTo>
                  <a:lnTo>
                    <a:pt x="16669" y="69057"/>
                  </a:lnTo>
                  <a:lnTo>
                    <a:pt x="7144" y="52388"/>
                  </a:lnTo>
                  <a:lnTo>
                    <a:pt x="0" y="30957"/>
                  </a:lnTo>
                  <a:lnTo>
                    <a:pt x="0" y="16669"/>
                  </a:lnTo>
                  <a:lnTo>
                    <a:pt x="4763" y="4763"/>
                  </a:lnTo>
                  <a:lnTo>
                    <a:pt x="21432" y="0"/>
                  </a:lnTo>
                  <a:lnTo>
                    <a:pt x="59532" y="11907"/>
                  </a:lnTo>
                  <a:lnTo>
                    <a:pt x="97632" y="33338"/>
                  </a:lnTo>
                  <a:lnTo>
                    <a:pt x="359569" y="128588"/>
                  </a:lnTo>
                  <a:lnTo>
                    <a:pt x="521494" y="180975"/>
                  </a:lnTo>
                  <a:lnTo>
                    <a:pt x="571500" y="197644"/>
                  </a:lnTo>
                  <a:lnTo>
                    <a:pt x="609600" y="216694"/>
                  </a:lnTo>
                  <a:lnTo>
                    <a:pt x="645319" y="240507"/>
                  </a:lnTo>
                  <a:lnTo>
                    <a:pt x="673894" y="266700"/>
                  </a:lnTo>
                  <a:lnTo>
                    <a:pt x="702469" y="300038"/>
                  </a:lnTo>
                  <a:lnTo>
                    <a:pt x="726282" y="338138"/>
                  </a:lnTo>
                  <a:lnTo>
                    <a:pt x="742950" y="371475"/>
                  </a:lnTo>
                  <a:lnTo>
                    <a:pt x="754857" y="409575"/>
                  </a:lnTo>
                  <a:lnTo>
                    <a:pt x="764382" y="461963"/>
                  </a:lnTo>
                  <a:lnTo>
                    <a:pt x="771525" y="519113"/>
                  </a:lnTo>
                  <a:lnTo>
                    <a:pt x="771525" y="564357"/>
                  </a:lnTo>
                  <a:lnTo>
                    <a:pt x="766763" y="609600"/>
                  </a:lnTo>
                  <a:lnTo>
                    <a:pt x="757238" y="650082"/>
                  </a:lnTo>
                  <a:lnTo>
                    <a:pt x="747713" y="669132"/>
                  </a:lnTo>
                  <a:lnTo>
                    <a:pt x="731044" y="683419"/>
                  </a:lnTo>
                  <a:lnTo>
                    <a:pt x="714375" y="688182"/>
                  </a:lnTo>
                  <a:lnTo>
                    <a:pt x="692944" y="685800"/>
                  </a:lnTo>
                  <a:lnTo>
                    <a:pt x="654844" y="676275"/>
                  </a:lnTo>
                  <a:lnTo>
                    <a:pt x="604838" y="652463"/>
                  </a:lnTo>
                  <a:lnTo>
                    <a:pt x="545307" y="616744"/>
                  </a:lnTo>
                  <a:lnTo>
                    <a:pt x="433388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" name="フリーフォーム 8">
              <a:extLst>
                <a:ext uri="{FF2B5EF4-FFF2-40B4-BE49-F238E27FC236}">
                  <a16:creationId xmlns:a16="http://schemas.microsoft.com/office/drawing/2014/main" id="{62B67A5E-5054-4302-8FCC-9831BE3815AE}"/>
                </a:ext>
              </a:extLst>
            </p:cNvPr>
            <p:cNvSpPr/>
            <p:nvPr/>
          </p:nvSpPr>
          <p:spPr>
            <a:xfrm>
              <a:off x="3751264" y="4995864"/>
              <a:ext cx="501650" cy="682625"/>
            </a:xfrm>
            <a:custGeom>
              <a:avLst/>
              <a:gdLst>
                <a:gd name="connsiteX0" fmla="*/ 219075 w 502444"/>
                <a:gd name="connsiteY0" fmla="*/ 523875 h 683418"/>
                <a:gd name="connsiteX1" fmla="*/ 154781 w 502444"/>
                <a:gd name="connsiteY1" fmla="*/ 433387 h 683418"/>
                <a:gd name="connsiteX2" fmla="*/ 116681 w 502444"/>
                <a:gd name="connsiteY2" fmla="*/ 371475 h 683418"/>
                <a:gd name="connsiteX3" fmla="*/ 85725 w 502444"/>
                <a:gd name="connsiteY3" fmla="*/ 311943 h 683418"/>
                <a:gd name="connsiteX4" fmla="*/ 54769 w 502444"/>
                <a:gd name="connsiteY4" fmla="*/ 245268 h 683418"/>
                <a:gd name="connsiteX5" fmla="*/ 42862 w 502444"/>
                <a:gd name="connsiteY5" fmla="*/ 202406 h 683418"/>
                <a:gd name="connsiteX6" fmla="*/ 28575 w 502444"/>
                <a:gd name="connsiteY6" fmla="*/ 161925 h 683418"/>
                <a:gd name="connsiteX7" fmla="*/ 19050 w 502444"/>
                <a:gd name="connsiteY7" fmla="*/ 104775 h 683418"/>
                <a:gd name="connsiteX8" fmla="*/ 11906 w 502444"/>
                <a:gd name="connsiteY8" fmla="*/ 59531 h 683418"/>
                <a:gd name="connsiteX9" fmla="*/ 2381 w 502444"/>
                <a:gd name="connsiteY9" fmla="*/ 35718 h 683418"/>
                <a:gd name="connsiteX10" fmla="*/ 0 w 502444"/>
                <a:gd name="connsiteY10" fmla="*/ 21431 h 683418"/>
                <a:gd name="connsiteX11" fmla="*/ 4762 w 502444"/>
                <a:gd name="connsiteY11" fmla="*/ 7143 h 683418"/>
                <a:gd name="connsiteX12" fmla="*/ 14287 w 502444"/>
                <a:gd name="connsiteY12" fmla="*/ 0 h 683418"/>
                <a:gd name="connsiteX13" fmla="*/ 28575 w 502444"/>
                <a:gd name="connsiteY13" fmla="*/ 0 h 683418"/>
                <a:gd name="connsiteX14" fmla="*/ 47625 w 502444"/>
                <a:gd name="connsiteY14" fmla="*/ 9525 h 683418"/>
                <a:gd name="connsiteX15" fmla="*/ 80962 w 502444"/>
                <a:gd name="connsiteY15" fmla="*/ 35718 h 683418"/>
                <a:gd name="connsiteX16" fmla="*/ 140494 w 502444"/>
                <a:gd name="connsiteY16" fmla="*/ 97631 h 683418"/>
                <a:gd name="connsiteX17" fmla="*/ 183356 w 502444"/>
                <a:gd name="connsiteY17" fmla="*/ 140493 h 683418"/>
                <a:gd name="connsiteX18" fmla="*/ 207169 w 502444"/>
                <a:gd name="connsiteY18" fmla="*/ 164306 h 683418"/>
                <a:gd name="connsiteX19" fmla="*/ 228600 w 502444"/>
                <a:gd name="connsiteY19" fmla="*/ 176212 h 683418"/>
                <a:gd name="connsiteX20" fmla="*/ 257175 w 502444"/>
                <a:gd name="connsiteY20" fmla="*/ 180975 h 683418"/>
                <a:gd name="connsiteX21" fmla="*/ 502444 w 502444"/>
                <a:gd name="connsiteY21" fmla="*/ 509587 h 683418"/>
                <a:gd name="connsiteX22" fmla="*/ 464344 w 502444"/>
                <a:gd name="connsiteY22" fmla="*/ 573881 h 683418"/>
                <a:gd name="connsiteX23" fmla="*/ 440531 w 502444"/>
                <a:gd name="connsiteY23" fmla="*/ 621506 h 683418"/>
                <a:gd name="connsiteX24" fmla="*/ 423862 w 502444"/>
                <a:gd name="connsiteY24" fmla="*/ 647700 h 683418"/>
                <a:gd name="connsiteX25" fmla="*/ 400050 w 502444"/>
                <a:gd name="connsiteY25" fmla="*/ 676275 h 683418"/>
                <a:gd name="connsiteX26" fmla="*/ 383381 w 502444"/>
                <a:gd name="connsiteY26" fmla="*/ 683418 h 683418"/>
                <a:gd name="connsiteX27" fmla="*/ 366712 w 502444"/>
                <a:gd name="connsiteY27" fmla="*/ 681037 h 683418"/>
                <a:gd name="connsiteX28" fmla="*/ 350044 w 502444"/>
                <a:gd name="connsiteY28" fmla="*/ 671512 h 683418"/>
                <a:gd name="connsiteX29" fmla="*/ 323850 w 502444"/>
                <a:gd name="connsiteY29" fmla="*/ 640556 h 683418"/>
                <a:gd name="connsiteX30" fmla="*/ 219075 w 502444"/>
                <a:gd name="connsiteY30" fmla="*/ 523875 h 68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502444" h="683418">
                  <a:moveTo>
                    <a:pt x="219075" y="523875"/>
                  </a:moveTo>
                  <a:lnTo>
                    <a:pt x="154781" y="433387"/>
                  </a:lnTo>
                  <a:lnTo>
                    <a:pt x="116681" y="371475"/>
                  </a:lnTo>
                  <a:lnTo>
                    <a:pt x="85725" y="311943"/>
                  </a:lnTo>
                  <a:lnTo>
                    <a:pt x="54769" y="245268"/>
                  </a:lnTo>
                  <a:lnTo>
                    <a:pt x="42862" y="202406"/>
                  </a:lnTo>
                  <a:lnTo>
                    <a:pt x="28575" y="161925"/>
                  </a:lnTo>
                  <a:lnTo>
                    <a:pt x="19050" y="104775"/>
                  </a:lnTo>
                  <a:lnTo>
                    <a:pt x="11906" y="59531"/>
                  </a:lnTo>
                  <a:lnTo>
                    <a:pt x="2381" y="35718"/>
                  </a:lnTo>
                  <a:lnTo>
                    <a:pt x="0" y="21431"/>
                  </a:lnTo>
                  <a:lnTo>
                    <a:pt x="4762" y="7143"/>
                  </a:lnTo>
                  <a:lnTo>
                    <a:pt x="14287" y="0"/>
                  </a:lnTo>
                  <a:lnTo>
                    <a:pt x="28575" y="0"/>
                  </a:lnTo>
                  <a:lnTo>
                    <a:pt x="47625" y="9525"/>
                  </a:lnTo>
                  <a:lnTo>
                    <a:pt x="80962" y="35718"/>
                  </a:lnTo>
                  <a:lnTo>
                    <a:pt x="140494" y="97631"/>
                  </a:lnTo>
                  <a:lnTo>
                    <a:pt x="183356" y="140493"/>
                  </a:lnTo>
                  <a:lnTo>
                    <a:pt x="207169" y="164306"/>
                  </a:lnTo>
                  <a:lnTo>
                    <a:pt x="228600" y="176212"/>
                  </a:lnTo>
                  <a:lnTo>
                    <a:pt x="257175" y="180975"/>
                  </a:lnTo>
                  <a:lnTo>
                    <a:pt x="502444" y="509587"/>
                  </a:lnTo>
                  <a:lnTo>
                    <a:pt x="464344" y="573881"/>
                  </a:lnTo>
                  <a:lnTo>
                    <a:pt x="440531" y="621506"/>
                  </a:lnTo>
                  <a:lnTo>
                    <a:pt x="423862" y="647700"/>
                  </a:lnTo>
                  <a:lnTo>
                    <a:pt x="400050" y="676275"/>
                  </a:lnTo>
                  <a:lnTo>
                    <a:pt x="383381" y="683418"/>
                  </a:lnTo>
                  <a:lnTo>
                    <a:pt x="366712" y="681037"/>
                  </a:lnTo>
                  <a:lnTo>
                    <a:pt x="350044" y="671512"/>
                  </a:lnTo>
                  <a:lnTo>
                    <a:pt x="323850" y="640556"/>
                  </a:lnTo>
                  <a:lnTo>
                    <a:pt x="219075" y="52387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10">
              <a:extLst>
                <a:ext uri="{FF2B5EF4-FFF2-40B4-BE49-F238E27FC236}">
                  <a16:creationId xmlns:a16="http://schemas.microsoft.com/office/drawing/2014/main" id="{77E3F7A4-EAC7-4E9A-809B-40F200C6A310}"/>
                </a:ext>
              </a:extLst>
            </p:cNvPr>
            <p:cNvSpPr/>
            <p:nvPr/>
          </p:nvSpPr>
          <p:spPr>
            <a:xfrm>
              <a:off x="6475414" y="1500188"/>
              <a:ext cx="557212" cy="730250"/>
            </a:xfrm>
            <a:custGeom>
              <a:avLst/>
              <a:gdLst>
                <a:gd name="connsiteX0" fmla="*/ 214312 w 557212"/>
                <a:gd name="connsiteY0" fmla="*/ 511968 h 731043"/>
                <a:gd name="connsiteX1" fmla="*/ 200025 w 557212"/>
                <a:gd name="connsiteY1" fmla="*/ 352425 h 731043"/>
                <a:gd name="connsiteX2" fmla="*/ 192881 w 557212"/>
                <a:gd name="connsiteY2" fmla="*/ 297656 h 731043"/>
                <a:gd name="connsiteX3" fmla="*/ 188119 w 557212"/>
                <a:gd name="connsiteY3" fmla="*/ 273843 h 731043"/>
                <a:gd name="connsiteX4" fmla="*/ 178594 w 557212"/>
                <a:gd name="connsiteY4" fmla="*/ 245268 h 731043"/>
                <a:gd name="connsiteX5" fmla="*/ 164306 w 557212"/>
                <a:gd name="connsiteY5" fmla="*/ 214312 h 731043"/>
                <a:gd name="connsiteX6" fmla="*/ 138112 w 557212"/>
                <a:gd name="connsiteY6" fmla="*/ 178593 h 731043"/>
                <a:gd name="connsiteX7" fmla="*/ 109537 w 557212"/>
                <a:gd name="connsiteY7" fmla="*/ 142875 h 731043"/>
                <a:gd name="connsiteX8" fmla="*/ 66675 w 557212"/>
                <a:gd name="connsiteY8" fmla="*/ 100012 h 731043"/>
                <a:gd name="connsiteX9" fmla="*/ 40481 w 557212"/>
                <a:gd name="connsiteY9" fmla="*/ 78581 h 731043"/>
                <a:gd name="connsiteX10" fmla="*/ 21431 w 557212"/>
                <a:gd name="connsiteY10" fmla="*/ 61912 h 731043"/>
                <a:gd name="connsiteX11" fmla="*/ 9525 w 557212"/>
                <a:gd name="connsiteY11" fmla="*/ 52387 h 731043"/>
                <a:gd name="connsiteX12" fmla="*/ 0 w 557212"/>
                <a:gd name="connsiteY12" fmla="*/ 38100 h 731043"/>
                <a:gd name="connsiteX13" fmla="*/ 0 w 557212"/>
                <a:gd name="connsiteY13" fmla="*/ 21431 h 731043"/>
                <a:gd name="connsiteX14" fmla="*/ 7144 w 557212"/>
                <a:gd name="connsiteY14" fmla="*/ 7143 h 731043"/>
                <a:gd name="connsiteX15" fmla="*/ 26194 w 557212"/>
                <a:gd name="connsiteY15" fmla="*/ 0 h 731043"/>
                <a:gd name="connsiteX16" fmla="*/ 69056 w 557212"/>
                <a:gd name="connsiteY16" fmla="*/ 2381 h 731043"/>
                <a:gd name="connsiteX17" fmla="*/ 150019 w 557212"/>
                <a:gd name="connsiteY17" fmla="*/ 16668 h 731043"/>
                <a:gd name="connsiteX18" fmla="*/ 250031 w 557212"/>
                <a:gd name="connsiteY18" fmla="*/ 40481 h 731043"/>
                <a:gd name="connsiteX19" fmla="*/ 357187 w 557212"/>
                <a:gd name="connsiteY19" fmla="*/ 71437 h 731043"/>
                <a:gd name="connsiteX20" fmla="*/ 419100 w 557212"/>
                <a:gd name="connsiteY20" fmla="*/ 95250 h 731043"/>
                <a:gd name="connsiteX21" fmla="*/ 461962 w 557212"/>
                <a:gd name="connsiteY21" fmla="*/ 119062 h 731043"/>
                <a:gd name="connsiteX22" fmla="*/ 490537 w 557212"/>
                <a:gd name="connsiteY22" fmla="*/ 130968 h 731043"/>
                <a:gd name="connsiteX23" fmla="*/ 507206 w 557212"/>
                <a:gd name="connsiteY23" fmla="*/ 140493 h 731043"/>
                <a:gd name="connsiteX24" fmla="*/ 516731 w 557212"/>
                <a:gd name="connsiteY24" fmla="*/ 152400 h 731043"/>
                <a:gd name="connsiteX25" fmla="*/ 531019 w 557212"/>
                <a:gd name="connsiteY25" fmla="*/ 169068 h 731043"/>
                <a:gd name="connsiteX26" fmla="*/ 542925 w 557212"/>
                <a:gd name="connsiteY26" fmla="*/ 188118 h 731043"/>
                <a:gd name="connsiteX27" fmla="*/ 552450 w 557212"/>
                <a:gd name="connsiteY27" fmla="*/ 207168 h 731043"/>
                <a:gd name="connsiteX28" fmla="*/ 557212 w 557212"/>
                <a:gd name="connsiteY28" fmla="*/ 230981 h 731043"/>
                <a:gd name="connsiteX29" fmla="*/ 552450 w 557212"/>
                <a:gd name="connsiteY29" fmla="*/ 254793 h 731043"/>
                <a:gd name="connsiteX30" fmla="*/ 538162 w 557212"/>
                <a:gd name="connsiteY30" fmla="*/ 276225 h 731043"/>
                <a:gd name="connsiteX31" fmla="*/ 514350 w 557212"/>
                <a:gd name="connsiteY31" fmla="*/ 311943 h 731043"/>
                <a:gd name="connsiteX32" fmla="*/ 485775 w 557212"/>
                <a:gd name="connsiteY32" fmla="*/ 342900 h 731043"/>
                <a:gd name="connsiteX33" fmla="*/ 473869 w 557212"/>
                <a:gd name="connsiteY33" fmla="*/ 364331 h 731043"/>
                <a:gd name="connsiteX34" fmla="*/ 469106 w 557212"/>
                <a:gd name="connsiteY34" fmla="*/ 421481 h 731043"/>
                <a:gd name="connsiteX35" fmla="*/ 459581 w 557212"/>
                <a:gd name="connsiteY35" fmla="*/ 704850 h 731043"/>
                <a:gd name="connsiteX36" fmla="*/ 221456 w 557212"/>
                <a:gd name="connsiteY36" fmla="*/ 731043 h 731043"/>
                <a:gd name="connsiteX37" fmla="*/ 214312 w 557212"/>
                <a:gd name="connsiteY37" fmla="*/ 511968 h 7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57212" h="731043">
                  <a:moveTo>
                    <a:pt x="214312" y="511968"/>
                  </a:moveTo>
                  <a:lnTo>
                    <a:pt x="200025" y="352425"/>
                  </a:lnTo>
                  <a:lnTo>
                    <a:pt x="192881" y="297656"/>
                  </a:lnTo>
                  <a:lnTo>
                    <a:pt x="188119" y="273843"/>
                  </a:lnTo>
                  <a:lnTo>
                    <a:pt x="178594" y="245268"/>
                  </a:lnTo>
                  <a:lnTo>
                    <a:pt x="164306" y="214312"/>
                  </a:lnTo>
                  <a:lnTo>
                    <a:pt x="138112" y="178593"/>
                  </a:lnTo>
                  <a:lnTo>
                    <a:pt x="109537" y="142875"/>
                  </a:lnTo>
                  <a:lnTo>
                    <a:pt x="66675" y="100012"/>
                  </a:lnTo>
                  <a:lnTo>
                    <a:pt x="40481" y="78581"/>
                  </a:lnTo>
                  <a:lnTo>
                    <a:pt x="21431" y="61912"/>
                  </a:lnTo>
                  <a:lnTo>
                    <a:pt x="9525" y="52387"/>
                  </a:lnTo>
                  <a:lnTo>
                    <a:pt x="0" y="38100"/>
                  </a:lnTo>
                  <a:lnTo>
                    <a:pt x="0" y="21431"/>
                  </a:lnTo>
                  <a:lnTo>
                    <a:pt x="7144" y="7143"/>
                  </a:lnTo>
                  <a:lnTo>
                    <a:pt x="26194" y="0"/>
                  </a:lnTo>
                  <a:lnTo>
                    <a:pt x="69056" y="2381"/>
                  </a:lnTo>
                  <a:lnTo>
                    <a:pt x="150019" y="16668"/>
                  </a:lnTo>
                  <a:lnTo>
                    <a:pt x="250031" y="40481"/>
                  </a:lnTo>
                  <a:lnTo>
                    <a:pt x="357187" y="71437"/>
                  </a:lnTo>
                  <a:lnTo>
                    <a:pt x="419100" y="95250"/>
                  </a:lnTo>
                  <a:lnTo>
                    <a:pt x="461962" y="119062"/>
                  </a:lnTo>
                  <a:lnTo>
                    <a:pt x="490537" y="130968"/>
                  </a:lnTo>
                  <a:lnTo>
                    <a:pt x="507206" y="140493"/>
                  </a:lnTo>
                  <a:lnTo>
                    <a:pt x="516731" y="152400"/>
                  </a:lnTo>
                  <a:lnTo>
                    <a:pt x="531019" y="169068"/>
                  </a:lnTo>
                  <a:lnTo>
                    <a:pt x="542925" y="188118"/>
                  </a:lnTo>
                  <a:lnTo>
                    <a:pt x="552450" y="207168"/>
                  </a:lnTo>
                  <a:lnTo>
                    <a:pt x="557212" y="230981"/>
                  </a:lnTo>
                  <a:lnTo>
                    <a:pt x="552450" y="254793"/>
                  </a:lnTo>
                  <a:lnTo>
                    <a:pt x="538162" y="276225"/>
                  </a:lnTo>
                  <a:lnTo>
                    <a:pt x="514350" y="311943"/>
                  </a:lnTo>
                  <a:lnTo>
                    <a:pt x="485775" y="342900"/>
                  </a:lnTo>
                  <a:lnTo>
                    <a:pt x="473869" y="364331"/>
                  </a:lnTo>
                  <a:lnTo>
                    <a:pt x="469106" y="421481"/>
                  </a:lnTo>
                  <a:lnTo>
                    <a:pt x="459581" y="704850"/>
                  </a:lnTo>
                  <a:lnTo>
                    <a:pt x="221456" y="731043"/>
                  </a:lnTo>
                  <a:lnTo>
                    <a:pt x="214312" y="51196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9">
              <a:extLst>
                <a:ext uri="{FF2B5EF4-FFF2-40B4-BE49-F238E27FC236}">
                  <a16:creationId xmlns:a16="http://schemas.microsoft.com/office/drawing/2014/main" id="{0E85A8CB-3F14-48D2-B222-553EB5424303}"/>
                </a:ext>
              </a:extLst>
            </p:cNvPr>
            <p:cNvSpPr/>
            <p:nvPr/>
          </p:nvSpPr>
          <p:spPr>
            <a:xfrm>
              <a:off x="3957640" y="3724276"/>
              <a:ext cx="1069975" cy="1808163"/>
            </a:xfrm>
            <a:custGeom>
              <a:avLst/>
              <a:gdLst>
                <a:gd name="connsiteX0" fmla="*/ 595312 w 1069181"/>
                <a:gd name="connsiteY0" fmla="*/ 1112044 h 1807369"/>
                <a:gd name="connsiteX1" fmla="*/ 478631 w 1069181"/>
                <a:gd name="connsiteY1" fmla="*/ 1376363 h 1807369"/>
                <a:gd name="connsiteX2" fmla="*/ 404812 w 1069181"/>
                <a:gd name="connsiteY2" fmla="*/ 1545431 h 1807369"/>
                <a:gd name="connsiteX3" fmla="*/ 295275 w 1069181"/>
                <a:gd name="connsiteY3" fmla="*/ 1781175 h 1807369"/>
                <a:gd name="connsiteX4" fmla="*/ 226218 w 1069181"/>
                <a:gd name="connsiteY4" fmla="*/ 1807369 h 1807369"/>
                <a:gd name="connsiteX5" fmla="*/ 0 w 1069181"/>
                <a:gd name="connsiteY5" fmla="*/ 1471613 h 1807369"/>
                <a:gd name="connsiteX6" fmla="*/ 42862 w 1069181"/>
                <a:gd name="connsiteY6" fmla="*/ 1452563 h 1807369"/>
                <a:gd name="connsiteX7" fmla="*/ 76200 w 1069181"/>
                <a:gd name="connsiteY7" fmla="*/ 1447800 h 1807369"/>
                <a:gd name="connsiteX8" fmla="*/ 107156 w 1069181"/>
                <a:gd name="connsiteY8" fmla="*/ 1433513 h 1807369"/>
                <a:gd name="connsiteX9" fmla="*/ 133350 w 1069181"/>
                <a:gd name="connsiteY9" fmla="*/ 1409700 h 1807369"/>
                <a:gd name="connsiteX10" fmla="*/ 197643 w 1069181"/>
                <a:gd name="connsiteY10" fmla="*/ 1323975 h 1807369"/>
                <a:gd name="connsiteX11" fmla="*/ 371475 w 1069181"/>
                <a:gd name="connsiteY11" fmla="*/ 1062038 h 1807369"/>
                <a:gd name="connsiteX12" fmla="*/ 495300 w 1069181"/>
                <a:gd name="connsiteY12" fmla="*/ 876300 h 1807369"/>
                <a:gd name="connsiteX13" fmla="*/ 619125 w 1069181"/>
                <a:gd name="connsiteY13" fmla="*/ 678656 h 1807369"/>
                <a:gd name="connsiteX14" fmla="*/ 714375 w 1069181"/>
                <a:gd name="connsiteY14" fmla="*/ 528638 h 1807369"/>
                <a:gd name="connsiteX15" fmla="*/ 812006 w 1069181"/>
                <a:gd name="connsiteY15" fmla="*/ 361950 h 1807369"/>
                <a:gd name="connsiteX16" fmla="*/ 921543 w 1069181"/>
                <a:gd name="connsiteY16" fmla="*/ 176213 h 1807369"/>
                <a:gd name="connsiteX17" fmla="*/ 1009650 w 1069181"/>
                <a:gd name="connsiteY17" fmla="*/ 26194 h 1807369"/>
                <a:gd name="connsiteX18" fmla="*/ 1023937 w 1069181"/>
                <a:gd name="connsiteY18" fmla="*/ 9525 h 1807369"/>
                <a:gd name="connsiteX19" fmla="*/ 1040606 w 1069181"/>
                <a:gd name="connsiteY19" fmla="*/ 2381 h 1807369"/>
                <a:gd name="connsiteX20" fmla="*/ 1050131 w 1069181"/>
                <a:gd name="connsiteY20" fmla="*/ 0 h 1807369"/>
                <a:gd name="connsiteX21" fmla="*/ 1064418 w 1069181"/>
                <a:gd name="connsiteY21" fmla="*/ 2381 h 1807369"/>
                <a:gd name="connsiteX22" fmla="*/ 1069181 w 1069181"/>
                <a:gd name="connsiteY22" fmla="*/ 11906 h 1807369"/>
                <a:gd name="connsiteX23" fmla="*/ 1066800 w 1069181"/>
                <a:gd name="connsiteY23" fmla="*/ 42863 h 1807369"/>
                <a:gd name="connsiteX24" fmla="*/ 988218 w 1069181"/>
                <a:gd name="connsiteY24" fmla="*/ 226219 h 1807369"/>
                <a:gd name="connsiteX25" fmla="*/ 835818 w 1069181"/>
                <a:gd name="connsiteY25" fmla="*/ 559594 h 1807369"/>
                <a:gd name="connsiteX26" fmla="*/ 735806 w 1069181"/>
                <a:gd name="connsiteY26" fmla="*/ 802481 h 1807369"/>
                <a:gd name="connsiteX27" fmla="*/ 595312 w 1069181"/>
                <a:gd name="connsiteY27" fmla="*/ 1112044 h 180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9181" h="1807369">
                  <a:moveTo>
                    <a:pt x="595312" y="1112044"/>
                  </a:moveTo>
                  <a:lnTo>
                    <a:pt x="478631" y="1376363"/>
                  </a:lnTo>
                  <a:lnTo>
                    <a:pt x="404812" y="1545431"/>
                  </a:lnTo>
                  <a:lnTo>
                    <a:pt x="295275" y="1781175"/>
                  </a:lnTo>
                  <a:lnTo>
                    <a:pt x="226218" y="1807369"/>
                  </a:lnTo>
                  <a:lnTo>
                    <a:pt x="0" y="1471613"/>
                  </a:lnTo>
                  <a:lnTo>
                    <a:pt x="42862" y="1452563"/>
                  </a:lnTo>
                  <a:lnTo>
                    <a:pt x="76200" y="1447800"/>
                  </a:lnTo>
                  <a:lnTo>
                    <a:pt x="107156" y="1433513"/>
                  </a:lnTo>
                  <a:lnTo>
                    <a:pt x="133350" y="1409700"/>
                  </a:lnTo>
                  <a:lnTo>
                    <a:pt x="197643" y="1323975"/>
                  </a:lnTo>
                  <a:lnTo>
                    <a:pt x="371475" y="1062038"/>
                  </a:lnTo>
                  <a:lnTo>
                    <a:pt x="495300" y="876300"/>
                  </a:lnTo>
                  <a:lnTo>
                    <a:pt x="619125" y="678656"/>
                  </a:lnTo>
                  <a:lnTo>
                    <a:pt x="714375" y="528638"/>
                  </a:lnTo>
                  <a:lnTo>
                    <a:pt x="812006" y="361950"/>
                  </a:lnTo>
                  <a:lnTo>
                    <a:pt x="921543" y="176213"/>
                  </a:lnTo>
                  <a:lnTo>
                    <a:pt x="1009650" y="26194"/>
                  </a:lnTo>
                  <a:lnTo>
                    <a:pt x="1023937" y="9525"/>
                  </a:lnTo>
                  <a:lnTo>
                    <a:pt x="1040606" y="2381"/>
                  </a:lnTo>
                  <a:lnTo>
                    <a:pt x="1050131" y="0"/>
                  </a:lnTo>
                  <a:lnTo>
                    <a:pt x="1064418" y="2381"/>
                  </a:lnTo>
                  <a:lnTo>
                    <a:pt x="1069181" y="11906"/>
                  </a:lnTo>
                  <a:lnTo>
                    <a:pt x="1066800" y="42863"/>
                  </a:lnTo>
                  <a:lnTo>
                    <a:pt x="988218" y="226219"/>
                  </a:lnTo>
                  <a:lnTo>
                    <a:pt x="835818" y="559594"/>
                  </a:lnTo>
                  <a:lnTo>
                    <a:pt x="735806" y="802481"/>
                  </a:lnTo>
                  <a:lnTo>
                    <a:pt x="595312" y="11120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11">
              <a:extLst>
                <a:ext uri="{FF2B5EF4-FFF2-40B4-BE49-F238E27FC236}">
                  <a16:creationId xmlns:a16="http://schemas.microsoft.com/office/drawing/2014/main" id="{A2E13938-0B90-401F-B71D-EDDA993B0FBE}"/>
                </a:ext>
              </a:extLst>
            </p:cNvPr>
            <p:cNvSpPr/>
            <p:nvPr/>
          </p:nvSpPr>
          <p:spPr>
            <a:xfrm>
              <a:off x="5380039" y="1979614"/>
              <a:ext cx="3073400" cy="555625"/>
            </a:xfrm>
            <a:custGeom>
              <a:avLst/>
              <a:gdLst>
                <a:gd name="connsiteX0" fmla="*/ 1971597 w 3073888"/>
                <a:gd name="connsiteY0" fmla="*/ 333193 h 556156"/>
                <a:gd name="connsiteX1" fmla="*/ 1538197 w 3073888"/>
                <a:gd name="connsiteY1" fmla="*/ 358245 h 556156"/>
                <a:gd name="connsiteX2" fmla="*/ 1465546 w 3073888"/>
                <a:gd name="connsiteY2" fmla="*/ 353234 h 556156"/>
                <a:gd name="connsiteX3" fmla="*/ 1097280 w 3073888"/>
                <a:gd name="connsiteY3" fmla="*/ 405844 h 556156"/>
                <a:gd name="connsiteX4" fmla="*/ 526094 w 3073888"/>
                <a:gd name="connsiteY4" fmla="*/ 518578 h 556156"/>
                <a:gd name="connsiteX5" fmla="*/ 410854 w 3073888"/>
                <a:gd name="connsiteY5" fmla="*/ 556156 h 556156"/>
                <a:gd name="connsiteX6" fmla="*/ 383297 w 3073888"/>
                <a:gd name="connsiteY6" fmla="*/ 546135 h 556156"/>
                <a:gd name="connsiteX7" fmla="*/ 358245 w 3073888"/>
                <a:gd name="connsiteY7" fmla="*/ 541125 h 556156"/>
                <a:gd name="connsiteX8" fmla="*/ 310646 w 3073888"/>
                <a:gd name="connsiteY8" fmla="*/ 536114 h 556156"/>
                <a:gd name="connsiteX9" fmla="*/ 283089 w 3073888"/>
                <a:gd name="connsiteY9" fmla="*/ 528599 h 556156"/>
                <a:gd name="connsiteX10" fmla="*/ 227974 w 3073888"/>
                <a:gd name="connsiteY10" fmla="*/ 483505 h 556156"/>
                <a:gd name="connsiteX11" fmla="*/ 160334 w 3073888"/>
                <a:gd name="connsiteY11" fmla="*/ 425885 h 556156"/>
                <a:gd name="connsiteX12" fmla="*/ 95198 w 3073888"/>
                <a:gd name="connsiteY12" fmla="*/ 345719 h 556156"/>
                <a:gd name="connsiteX13" fmla="*/ 37579 w 3073888"/>
                <a:gd name="connsiteY13" fmla="*/ 270563 h 556156"/>
                <a:gd name="connsiteX14" fmla="*/ 20042 w 3073888"/>
                <a:gd name="connsiteY14" fmla="*/ 245510 h 556156"/>
                <a:gd name="connsiteX15" fmla="*/ 7516 w 3073888"/>
                <a:gd name="connsiteY15" fmla="*/ 215448 h 556156"/>
                <a:gd name="connsiteX16" fmla="*/ 0 w 3073888"/>
                <a:gd name="connsiteY16" fmla="*/ 192901 h 556156"/>
                <a:gd name="connsiteX17" fmla="*/ 0 w 3073888"/>
                <a:gd name="connsiteY17" fmla="*/ 177870 h 556156"/>
                <a:gd name="connsiteX18" fmla="*/ 0 w 3073888"/>
                <a:gd name="connsiteY18" fmla="*/ 170354 h 556156"/>
                <a:gd name="connsiteX19" fmla="*/ 7516 w 3073888"/>
                <a:gd name="connsiteY19" fmla="*/ 165344 h 556156"/>
                <a:gd name="connsiteX20" fmla="*/ 27558 w 3073888"/>
                <a:gd name="connsiteY20" fmla="*/ 165344 h 556156"/>
                <a:gd name="connsiteX21" fmla="*/ 52610 w 3073888"/>
                <a:gd name="connsiteY21" fmla="*/ 172860 h 556156"/>
                <a:gd name="connsiteX22" fmla="*/ 87683 w 3073888"/>
                <a:gd name="connsiteY22" fmla="*/ 197912 h 556156"/>
                <a:gd name="connsiteX23" fmla="*/ 117745 w 3073888"/>
                <a:gd name="connsiteY23" fmla="*/ 220458 h 556156"/>
                <a:gd name="connsiteX24" fmla="*/ 160334 w 3073888"/>
                <a:gd name="connsiteY24" fmla="*/ 248016 h 556156"/>
                <a:gd name="connsiteX25" fmla="*/ 195406 w 3073888"/>
                <a:gd name="connsiteY25" fmla="*/ 268057 h 556156"/>
                <a:gd name="connsiteX26" fmla="*/ 225469 w 3073888"/>
                <a:gd name="connsiteY26" fmla="*/ 283089 h 556156"/>
                <a:gd name="connsiteX27" fmla="*/ 270563 w 3073888"/>
                <a:gd name="connsiteY27" fmla="*/ 300625 h 556156"/>
                <a:gd name="connsiteX28" fmla="*/ 328182 w 3073888"/>
                <a:gd name="connsiteY28" fmla="*/ 315656 h 556156"/>
                <a:gd name="connsiteX29" fmla="*/ 368266 w 3073888"/>
                <a:gd name="connsiteY29" fmla="*/ 320667 h 556156"/>
                <a:gd name="connsiteX30" fmla="*/ 390813 w 3073888"/>
                <a:gd name="connsiteY30" fmla="*/ 320667 h 556156"/>
                <a:gd name="connsiteX31" fmla="*/ 433401 w 3073888"/>
                <a:gd name="connsiteY31" fmla="*/ 320667 h 556156"/>
                <a:gd name="connsiteX32" fmla="*/ 513568 w 3073888"/>
                <a:gd name="connsiteY32" fmla="*/ 310646 h 556156"/>
                <a:gd name="connsiteX33" fmla="*/ 839244 w 3073888"/>
                <a:gd name="connsiteY33" fmla="*/ 258036 h 556156"/>
                <a:gd name="connsiteX34" fmla="*/ 1330265 w 3073888"/>
                <a:gd name="connsiteY34" fmla="*/ 175365 h 556156"/>
                <a:gd name="connsiteX35" fmla="*/ 1550723 w 3073888"/>
                <a:gd name="connsiteY35" fmla="*/ 155323 h 556156"/>
                <a:gd name="connsiteX36" fmla="*/ 2026712 w 3073888"/>
                <a:gd name="connsiteY36" fmla="*/ 122755 h 556156"/>
                <a:gd name="connsiteX37" fmla="*/ 2404998 w 3073888"/>
                <a:gd name="connsiteY37" fmla="*/ 87683 h 556156"/>
                <a:gd name="connsiteX38" fmla="*/ 2452597 w 3073888"/>
                <a:gd name="connsiteY38" fmla="*/ 77662 h 556156"/>
                <a:gd name="connsiteX39" fmla="*/ 2495185 w 3073888"/>
                <a:gd name="connsiteY39" fmla="*/ 65136 h 556156"/>
                <a:gd name="connsiteX40" fmla="*/ 2532763 w 3073888"/>
                <a:gd name="connsiteY40" fmla="*/ 47599 h 556156"/>
                <a:gd name="connsiteX41" fmla="*/ 2577857 w 3073888"/>
                <a:gd name="connsiteY41" fmla="*/ 25052 h 556156"/>
                <a:gd name="connsiteX42" fmla="*/ 2610425 w 3073888"/>
                <a:gd name="connsiteY42" fmla="*/ 0 h 556156"/>
                <a:gd name="connsiteX43" fmla="*/ 2663034 w 3073888"/>
                <a:gd name="connsiteY43" fmla="*/ 0 h 556156"/>
                <a:gd name="connsiteX44" fmla="*/ 2730674 w 3073888"/>
                <a:gd name="connsiteY44" fmla="*/ 10021 h 556156"/>
                <a:gd name="connsiteX45" fmla="*/ 2780779 w 3073888"/>
                <a:gd name="connsiteY45" fmla="*/ 20042 h 556156"/>
                <a:gd name="connsiteX46" fmla="*/ 2843409 w 3073888"/>
                <a:gd name="connsiteY46" fmla="*/ 37578 h 556156"/>
                <a:gd name="connsiteX47" fmla="*/ 2896018 w 3073888"/>
                <a:gd name="connsiteY47" fmla="*/ 57620 h 556156"/>
                <a:gd name="connsiteX48" fmla="*/ 2933596 w 3073888"/>
                <a:gd name="connsiteY48" fmla="*/ 75156 h 556156"/>
                <a:gd name="connsiteX49" fmla="*/ 2968669 w 3073888"/>
                <a:gd name="connsiteY49" fmla="*/ 90188 h 556156"/>
                <a:gd name="connsiteX50" fmla="*/ 3008752 w 3073888"/>
                <a:gd name="connsiteY50" fmla="*/ 115240 h 556156"/>
                <a:gd name="connsiteX51" fmla="*/ 3028794 w 3073888"/>
                <a:gd name="connsiteY51" fmla="*/ 130271 h 556156"/>
                <a:gd name="connsiteX52" fmla="*/ 3058856 w 3073888"/>
                <a:gd name="connsiteY52" fmla="*/ 162839 h 556156"/>
                <a:gd name="connsiteX53" fmla="*/ 3068877 w 3073888"/>
                <a:gd name="connsiteY53" fmla="*/ 185386 h 556156"/>
                <a:gd name="connsiteX54" fmla="*/ 3073888 w 3073888"/>
                <a:gd name="connsiteY54" fmla="*/ 207932 h 556156"/>
                <a:gd name="connsiteX55" fmla="*/ 3073888 w 3073888"/>
                <a:gd name="connsiteY55" fmla="*/ 237995 h 556156"/>
                <a:gd name="connsiteX56" fmla="*/ 3066372 w 3073888"/>
                <a:gd name="connsiteY56" fmla="*/ 263047 h 556156"/>
                <a:gd name="connsiteX57" fmla="*/ 3041320 w 3073888"/>
                <a:gd name="connsiteY57" fmla="*/ 280583 h 556156"/>
                <a:gd name="connsiteX58" fmla="*/ 3008752 w 3073888"/>
                <a:gd name="connsiteY58" fmla="*/ 295615 h 556156"/>
                <a:gd name="connsiteX59" fmla="*/ 2880987 w 3073888"/>
                <a:gd name="connsiteY59" fmla="*/ 310646 h 556156"/>
                <a:gd name="connsiteX60" fmla="*/ 2637982 w 3073888"/>
                <a:gd name="connsiteY60" fmla="*/ 313151 h 556156"/>
                <a:gd name="connsiteX61" fmla="*/ 2297274 w 3073888"/>
                <a:gd name="connsiteY61" fmla="*/ 320667 h 556156"/>
                <a:gd name="connsiteX62" fmla="*/ 1971597 w 3073888"/>
                <a:gd name="connsiteY62" fmla="*/ 333193 h 556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073888" h="556156">
                  <a:moveTo>
                    <a:pt x="1971597" y="333193"/>
                  </a:moveTo>
                  <a:lnTo>
                    <a:pt x="1538197" y="358245"/>
                  </a:lnTo>
                  <a:lnTo>
                    <a:pt x="1465546" y="353234"/>
                  </a:lnTo>
                  <a:lnTo>
                    <a:pt x="1097280" y="405844"/>
                  </a:lnTo>
                  <a:lnTo>
                    <a:pt x="526094" y="518578"/>
                  </a:lnTo>
                  <a:lnTo>
                    <a:pt x="410854" y="556156"/>
                  </a:lnTo>
                  <a:lnTo>
                    <a:pt x="383297" y="546135"/>
                  </a:lnTo>
                  <a:lnTo>
                    <a:pt x="358245" y="541125"/>
                  </a:lnTo>
                  <a:lnTo>
                    <a:pt x="310646" y="536114"/>
                  </a:lnTo>
                  <a:lnTo>
                    <a:pt x="283089" y="528599"/>
                  </a:lnTo>
                  <a:lnTo>
                    <a:pt x="227974" y="483505"/>
                  </a:lnTo>
                  <a:lnTo>
                    <a:pt x="160334" y="425885"/>
                  </a:lnTo>
                  <a:lnTo>
                    <a:pt x="95198" y="345719"/>
                  </a:lnTo>
                  <a:lnTo>
                    <a:pt x="37579" y="270563"/>
                  </a:lnTo>
                  <a:lnTo>
                    <a:pt x="20042" y="245510"/>
                  </a:lnTo>
                  <a:lnTo>
                    <a:pt x="7516" y="215448"/>
                  </a:lnTo>
                  <a:lnTo>
                    <a:pt x="0" y="192901"/>
                  </a:lnTo>
                  <a:lnTo>
                    <a:pt x="0" y="177870"/>
                  </a:lnTo>
                  <a:lnTo>
                    <a:pt x="0" y="170354"/>
                  </a:lnTo>
                  <a:lnTo>
                    <a:pt x="7516" y="165344"/>
                  </a:lnTo>
                  <a:lnTo>
                    <a:pt x="27558" y="165344"/>
                  </a:lnTo>
                  <a:lnTo>
                    <a:pt x="52610" y="172860"/>
                  </a:lnTo>
                  <a:lnTo>
                    <a:pt x="87683" y="197912"/>
                  </a:lnTo>
                  <a:lnTo>
                    <a:pt x="117745" y="220458"/>
                  </a:lnTo>
                  <a:lnTo>
                    <a:pt x="160334" y="248016"/>
                  </a:lnTo>
                  <a:lnTo>
                    <a:pt x="195406" y="268057"/>
                  </a:lnTo>
                  <a:lnTo>
                    <a:pt x="225469" y="283089"/>
                  </a:lnTo>
                  <a:lnTo>
                    <a:pt x="270563" y="300625"/>
                  </a:lnTo>
                  <a:lnTo>
                    <a:pt x="328182" y="315656"/>
                  </a:lnTo>
                  <a:lnTo>
                    <a:pt x="368266" y="320667"/>
                  </a:lnTo>
                  <a:lnTo>
                    <a:pt x="390813" y="320667"/>
                  </a:lnTo>
                  <a:lnTo>
                    <a:pt x="433401" y="320667"/>
                  </a:lnTo>
                  <a:lnTo>
                    <a:pt x="513568" y="310646"/>
                  </a:lnTo>
                  <a:lnTo>
                    <a:pt x="839244" y="258036"/>
                  </a:lnTo>
                  <a:lnTo>
                    <a:pt x="1330265" y="175365"/>
                  </a:lnTo>
                  <a:lnTo>
                    <a:pt x="1550723" y="155323"/>
                  </a:lnTo>
                  <a:lnTo>
                    <a:pt x="2026712" y="122755"/>
                  </a:lnTo>
                  <a:lnTo>
                    <a:pt x="2404998" y="87683"/>
                  </a:lnTo>
                  <a:lnTo>
                    <a:pt x="2452597" y="77662"/>
                  </a:lnTo>
                  <a:lnTo>
                    <a:pt x="2495185" y="65136"/>
                  </a:lnTo>
                  <a:lnTo>
                    <a:pt x="2532763" y="47599"/>
                  </a:lnTo>
                  <a:lnTo>
                    <a:pt x="2577857" y="25052"/>
                  </a:lnTo>
                  <a:lnTo>
                    <a:pt x="2610425" y="0"/>
                  </a:lnTo>
                  <a:lnTo>
                    <a:pt x="2663034" y="0"/>
                  </a:lnTo>
                  <a:lnTo>
                    <a:pt x="2730674" y="10021"/>
                  </a:lnTo>
                  <a:lnTo>
                    <a:pt x="2780779" y="20042"/>
                  </a:lnTo>
                  <a:lnTo>
                    <a:pt x="2843409" y="37578"/>
                  </a:lnTo>
                  <a:lnTo>
                    <a:pt x="2896018" y="57620"/>
                  </a:lnTo>
                  <a:lnTo>
                    <a:pt x="2933596" y="75156"/>
                  </a:lnTo>
                  <a:lnTo>
                    <a:pt x="2968669" y="90188"/>
                  </a:lnTo>
                  <a:lnTo>
                    <a:pt x="3008752" y="115240"/>
                  </a:lnTo>
                  <a:lnTo>
                    <a:pt x="3028794" y="130271"/>
                  </a:lnTo>
                  <a:lnTo>
                    <a:pt x="3058856" y="162839"/>
                  </a:lnTo>
                  <a:lnTo>
                    <a:pt x="3068877" y="185386"/>
                  </a:lnTo>
                  <a:lnTo>
                    <a:pt x="3073888" y="207932"/>
                  </a:lnTo>
                  <a:lnTo>
                    <a:pt x="3073888" y="237995"/>
                  </a:lnTo>
                  <a:lnTo>
                    <a:pt x="3066372" y="263047"/>
                  </a:lnTo>
                  <a:lnTo>
                    <a:pt x="3041320" y="280583"/>
                  </a:lnTo>
                  <a:lnTo>
                    <a:pt x="3008752" y="295615"/>
                  </a:lnTo>
                  <a:lnTo>
                    <a:pt x="2880987" y="310646"/>
                  </a:lnTo>
                  <a:lnTo>
                    <a:pt x="2637982" y="313151"/>
                  </a:lnTo>
                  <a:lnTo>
                    <a:pt x="2297274" y="320667"/>
                  </a:lnTo>
                  <a:lnTo>
                    <a:pt x="1971597" y="33319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23">
              <a:extLst>
                <a:ext uri="{FF2B5EF4-FFF2-40B4-BE49-F238E27FC236}">
                  <a16:creationId xmlns:a16="http://schemas.microsoft.com/office/drawing/2014/main" id="{6B8428DE-B414-4C71-8991-7279378E41FB}"/>
                </a:ext>
              </a:extLst>
            </p:cNvPr>
            <p:cNvSpPr/>
            <p:nvPr/>
          </p:nvSpPr>
          <p:spPr>
            <a:xfrm rot="16200000">
              <a:off x="4702971" y="2751932"/>
              <a:ext cx="1865312" cy="1266825"/>
            </a:xfrm>
            <a:custGeom>
              <a:avLst/>
              <a:gdLst>
                <a:gd name="connsiteX0" fmla="*/ 1047750 w 1864519"/>
                <a:gd name="connsiteY0" fmla="*/ 931069 h 1266825"/>
                <a:gd name="connsiteX1" fmla="*/ 688182 w 1864519"/>
                <a:gd name="connsiteY1" fmla="*/ 692944 h 1266825"/>
                <a:gd name="connsiteX2" fmla="*/ 576263 w 1864519"/>
                <a:gd name="connsiteY2" fmla="*/ 595313 h 1266825"/>
                <a:gd name="connsiteX3" fmla="*/ 459582 w 1864519"/>
                <a:gd name="connsiteY3" fmla="*/ 485775 h 1266825"/>
                <a:gd name="connsiteX4" fmla="*/ 354807 w 1864519"/>
                <a:gd name="connsiteY4" fmla="*/ 388144 h 1266825"/>
                <a:gd name="connsiteX5" fmla="*/ 233363 w 1864519"/>
                <a:gd name="connsiteY5" fmla="*/ 273844 h 1266825"/>
                <a:gd name="connsiteX6" fmla="*/ 59532 w 1864519"/>
                <a:gd name="connsiteY6" fmla="*/ 104775 h 1266825"/>
                <a:gd name="connsiteX7" fmla="*/ 21432 w 1864519"/>
                <a:gd name="connsiteY7" fmla="*/ 71438 h 1266825"/>
                <a:gd name="connsiteX8" fmla="*/ 9525 w 1864519"/>
                <a:gd name="connsiteY8" fmla="*/ 57150 h 1266825"/>
                <a:gd name="connsiteX9" fmla="*/ 2382 w 1864519"/>
                <a:gd name="connsiteY9" fmla="*/ 40482 h 1266825"/>
                <a:gd name="connsiteX10" fmla="*/ 0 w 1864519"/>
                <a:gd name="connsiteY10" fmla="*/ 23813 h 1266825"/>
                <a:gd name="connsiteX11" fmla="*/ 0 w 1864519"/>
                <a:gd name="connsiteY11" fmla="*/ 16669 h 1266825"/>
                <a:gd name="connsiteX12" fmla="*/ 2382 w 1864519"/>
                <a:gd name="connsiteY12" fmla="*/ 7144 h 1266825"/>
                <a:gd name="connsiteX13" fmla="*/ 14288 w 1864519"/>
                <a:gd name="connsiteY13" fmla="*/ 0 h 1266825"/>
                <a:gd name="connsiteX14" fmla="*/ 30957 w 1864519"/>
                <a:gd name="connsiteY14" fmla="*/ 0 h 1266825"/>
                <a:gd name="connsiteX15" fmla="*/ 59532 w 1864519"/>
                <a:gd name="connsiteY15" fmla="*/ 9525 h 1266825"/>
                <a:gd name="connsiteX16" fmla="*/ 173832 w 1864519"/>
                <a:gd name="connsiteY16" fmla="*/ 100013 h 1266825"/>
                <a:gd name="connsiteX17" fmla="*/ 342900 w 1864519"/>
                <a:gd name="connsiteY17" fmla="*/ 221457 h 1266825"/>
                <a:gd name="connsiteX18" fmla="*/ 526257 w 1864519"/>
                <a:gd name="connsiteY18" fmla="*/ 352425 h 1266825"/>
                <a:gd name="connsiteX19" fmla="*/ 745332 w 1864519"/>
                <a:gd name="connsiteY19" fmla="*/ 500063 h 1266825"/>
                <a:gd name="connsiteX20" fmla="*/ 969169 w 1864519"/>
                <a:gd name="connsiteY20" fmla="*/ 642938 h 1266825"/>
                <a:gd name="connsiteX21" fmla="*/ 1209675 w 1864519"/>
                <a:gd name="connsiteY21" fmla="*/ 778669 h 1266825"/>
                <a:gd name="connsiteX22" fmla="*/ 1300163 w 1864519"/>
                <a:gd name="connsiteY22" fmla="*/ 823913 h 1266825"/>
                <a:gd name="connsiteX23" fmla="*/ 1369219 w 1864519"/>
                <a:gd name="connsiteY23" fmla="*/ 859632 h 1266825"/>
                <a:gd name="connsiteX24" fmla="*/ 1438275 w 1864519"/>
                <a:gd name="connsiteY24" fmla="*/ 885825 h 1266825"/>
                <a:gd name="connsiteX25" fmla="*/ 1490663 w 1864519"/>
                <a:gd name="connsiteY25" fmla="*/ 902494 h 1266825"/>
                <a:gd name="connsiteX26" fmla="*/ 1524000 w 1864519"/>
                <a:gd name="connsiteY26" fmla="*/ 907257 h 1266825"/>
                <a:gd name="connsiteX27" fmla="*/ 1552575 w 1864519"/>
                <a:gd name="connsiteY27" fmla="*/ 909638 h 1266825"/>
                <a:gd name="connsiteX28" fmla="*/ 1576388 w 1864519"/>
                <a:gd name="connsiteY28" fmla="*/ 909638 h 1266825"/>
                <a:gd name="connsiteX29" fmla="*/ 1609725 w 1864519"/>
                <a:gd name="connsiteY29" fmla="*/ 900113 h 1266825"/>
                <a:gd name="connsiteX30" fmla="*/ 1674019 w 1864519"/>
                <a:gd name="connsiteY30" fmla="*/ 873919 h 1266825"/>
                <a:gd name="connsiteX31" fmla="*/ 1728788 w 1864519"/>
                <a:gd name="connsiteY31" fmla="*/ 845344 h 1266825"/>
                <a:gd name="connsiteX32" fmla="*/ 1819275 w 1864519"/>
                <a:gd name="connsiteY32" fmla="*/ 754857 h 1266825"/>
                <a:gd name="connsiteX33" fmla="*/ 1864519 w 1864519"/>
                <a:gd name="connsiteY33" fmla="*/ 945357 h 1266825"/>
                <a:gd name="connsiteX34" fmla="*/ 1783557 w 1864519"/>
                <a:gd name="connsiteY34" fmla="*/ 912019 h 1266825"/>
                <a:gd name="connsiteX35" fmla="*/ 1769269 w 1864519"/>
                <a:gd name="connsiteY35" fmla="*/ 916782 h 1266825"/>
                <a:gd name="connsiteX36" fmla="*/ 1738313 w 1864519"/>
                <a:gd name="connsiteY36" fmla="*/ 966788 h 1266825"/>
                <a:gd name="connsiteX37" fmla="*/ 1621632 w 1864519"/>
                <a:gd name="connsiteY37" fmla="*/ 1123950 h 1266825"/>
                <a:gd name="connsiteX38" fmla="*/ 1502569 w 1864519"/>
                <a:gd name="connsiteY38" fmla="*/ 1252538 h 1266825"/>
                <a:gd name="connsiteX39" fmla="*/ 1485900 w 1864519"/>
                <a:gd name="connsiteY39" fmla="*/ 1262063 h 1266825"/>
                <a:gd name="connsiteX40" fmla="*/ 1469232 w 1864519"/>
                <a:gd name="connsiteY40" fmla="*/ 1266825 h 1266825"/>
                <a:gd name="connsiteX41" fmla="*/ 1454944 w 1864519"/>
                <a:gd name="connsiteY41" fmla="*/ 1266825 h 1266825"/>
                <a:gd name="connsiteX42" fmla="*/ 1438275 w 1864519"/>
                <a:gd name="connsiteY42" fmla="*/ 1257300 h 1266825"/>
                <a:gd name="connsiteX43" fmla="*/ 1419225 w 1864519"/>
                <a:gd name="connsiteY43" fmla="*/ 1231107 h 1266825"/>
                <a:gd name="connsiteX44" fmla="*/ 1402557 w 1864519"/>
                <a:gd name="connsiteY44" fmla="*/ 1181100 h 1266825"/>
                <a:gd name="connsiteX45" fmla="*/ 1047750 w 1864519"/>
                <a:gd name="connsiteY45" fmla="*/ 931069 h 126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864519" h="1266825">
                  <a:moveTo>
                    <a:pt x="1047750" y="931069"/>
                  </a:moveTo>
                  <a:lnTo>
                    <a:pt x="688182" y="692944"/>
                  </a:lnTo>
                  <a:lnTo>
                    <a:pt x="576263" y="595313"/>
                  </a:lnTo>
                  <a:lnTo>
                    <a:pt x="459582" y="485775"/>
                  </a:lnTo>
                  <a:lnTo>
                    <a:pt x="354807" y="388144"/>
                  </a:lnTo>
                  <a:lnTo>
                    <a:pt x="233363" y="273844"/>
                  </a:lnTo>
                  <a:lnTo>
                    <a:pt x="59532" y="104775"/>
                  </a:lnTo>
                  <a:lnTo>
                    <a:pt x="21432" y="71438"/>
                  </a:lnTo>
                  <a:lnTo>
                    <a:pt x="9525" y="57150"/>
                  </a:lnTo>
                  <a:lnTo>
                    <a:pt x="2382" y="40482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2" y="7144"/>
                  </a:lnTo>
                  <a:lnTo>
                    <a:pt x="14288" y="0"/>
                  </a:lnTo>
                  <a:lnTo>
                    <a:pt x="30957" y="0"/>
                  </a:lnTo>
                  <a:lnTo>
                    <a:pt x="59532" y="9525"/>
                  </a:lnTo>
                  <a:lnTo>
                    <a:pt x="173832" y="100013"/>
                  </a:lnTo>
                  <a:lnTo>
                    <a:pt x="342900" y="221457"/>
                  </a:lnTo>
                  <a:lnTo>
                    <a:pt x="526257" y="352425"/>
                  </a:lnTo>
                  <a:lnTo>
                    <a:pt x="745332" y="500063"/>
                  </a:lnTo>
                  <a:lnTo>
                    <a:pt x="969169" y="642938"/>
                  </a:lnTo>
                  <a:lnTo>
                    <a:pt x="1209675" y="778669"/>
                  </a:lnTo>
                  <a:lnTo>
                    <a:pt x="1300163" y="823913"/>
                  </a:lnTo>
                  <a:lnTo>
                    <a:pt x="1369219" y="859632"/>
                  </a:lnTo>
                  <a:lnTo>
                    <a:pt x="1438275" y="885825"/>
                  </a:lnTo>
                  <a:lnTo>
                    <a:pt x="1490663" y="902494"/>
                  </a:lnTo>
                  <a:lnTo>
                    <a:pt x="1524000" y="907257"/>
                  </a:lnTo>
                  <a:lnTo>
                    <a:pt x="1552575" y="909638"/>
                  </a:lnTo>
                  <a:lnTo>
                    <a:pt x="1576388" y="909638"/>
                  </a:lnTo>
                  <a:lnTo>
                    <a:pt x="1609725" y="900113"/>
                  </a:lnTo>
                  <a:lnTo>
                    <a:pt x="1674019" y="873919"/>
                  </a:lnTo>
                  <a:lnTo>
                    <a:pt x="1728788" y="845344"/>
                  </a:lnTo>
                  <a:lnTo>
                    <a:pt x="1819275" y="754857"/>
                  </a:lnTo>
                  <a:lnTo>
                    <a:pt x="1864519" y="945357"/>
                  </a:lnTo>
                  <a:lnTo>
                    <a:pt x="1783557" y="912019"/>
                  </a:lnTo>
                  <a:lnTo>
                    <a:pt x="1769269" y="916782"/>
                  </a:lnTo>
                  <a:lnTo>
                    <a:pt x="1738313" y="966788"/>
                  </a:lnTo>
                  <a:lnTo>
                    <a:pt x="1621632" y="1123950"/>
                  </a:lnTo>
                  <a:lnTo>
                    <a:pt x="1502569" y="1252538"/>
                  </a:lnTo>
                  <a:lnTo>
                    <a:pt x="1485900" y="1262063"/>
                  </a:lnTo>
                  <a:lnTo>
                    <a:pt x="1469232" y="1266825"/>
                  </a:lnTo>
                  <a:lnTo>
                    <a:pt x="1454944" y="1266825"/>
                  </a:lnTo>
                  <a:lnTo>
                    <a:pt x="1438275" y="1257300"/>
                  </a:lnTo>
                  <a:lnTo>
                    <a:pt x="1419225" y="1231107"/>
                  </a:lnTo>
                  <a:lnTo>
                    <a:pt x="1402557" y="1181100"/>
                  </a:lnTo>
                  <a:lnTo>
                    <a:pt x="1047750" y="93106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24">
              <a:extLst>
                <a:ext uri="{FF2B5EF4-FFF2-40B4-BE49-F238E27FC236}">
                  <a16:creationId xmlns:a16="http://schemas.microsoft.com/office/drawing/2014/main" id="{3E567069-A00E-4356-B1F9-48CA0F91D3C0}"/>
                </a:ext>
              </a:extLst>
            </p:cNvPr>
            <p:cNvSpPr/>
            <p:nvPr/>
          </p:nvSpPr>
          <p:spPr>
            <a:xfrm rot="16200000">
              <a:off x="4513264" y="4518026"/>
              <a:ext cx="2255837" cy="354013"/>
            </a:xfrm>
            <a:custGeom>
              <a:avLst/>
              <a:gdLst>
                <a:gd name="connsiteX0" fmla="*/ 1135857 w 2255044"/>
                <a:gd name="connsiteY0" fmla="*/ 323850 h 354806"/>
                <a:gd name="connsiteX1" fmla="*/ 538163 w 2255044"/>
                <a:gd name="connsiteY1" fmla="*/ 297656 h 354806"/>
                <a:gd name="connsiteX2" fmla="*/ 297657 w 2255044"/>
                <a:gd name="connsiteY2" fmla="*/ 288131 h 354806"/>
                <a:gd name="connsiteX3" fmla="*/ 219075 w 2255044"/>
                <a:gd name="connsiteY3" fmla="*/ 283369 h 354806"/>
                <a:gd name="connsiteX4" fmla="*/ 180975 w 2255044"/>
                <a:gd name="connsiteY4" fmla="*/ 278606 h 354806"/>
                <a:gd name="connsiteX5" fmla="*/ 142875 w 2255044"/>
                <a:gd name="connsiteY5" fmla="*/ 271462 h 354806"/>
                <a:gd name="connsiteX6" fmla="*/ 114300 w 2255044"/>
                <a:gd name="connsiteY6" fmla="*/ 261937 h 354806"/>
                <a:gd name="connsiteX7" fmla="*/ 83344 w 2255044"/>
                <a:gd name="connsiteY7" fmla="*/ 242887 h 354806"/>
                <a:gd name="connsiteX8" fmla="*/ 47625 w 2255044"/>
                <a:gd name="connsiteY8" fmla="*/ 216694 h 354806"/>
                <a:gd name="connsiteX9" fmla="*/ 19050 w 2255044"/>
                <a:gd name="connsiteY9" fmla="*/ 192881 h 354806"/>
                <a:gd name="connsiteX10" fmla="*/ 7144 w 2255044"/>
                <a:gd name="connsiteY10" fmla="*/ 176212 h 354806"/>
                <a:gd name="connsiteX11" fmla="*/ 0 w 2255044"/>
                <a:gd name="connsiteY11" fmla="*/ 154781 h 354806"/>
                <a:gd name="connsiteX12" fmla="*/ 7144 w 2255044"/>
                <a:gd name="connsiteY12" fmla="*/ 133350 h 354806"/>
                <a:gd name="connsiteX13" fmla="*/ 30957 w 2255044"/>
                <a:gd name="connsiteY13" fmla="*/ 107156 h 354806"/>
                <a:gd name="connsiteX14" fmla="*/ 66675 w 2255044"/>
                <a:gd name="connsiteY14" fmla="*/ 80962 h 354806"/>
                <a:gd name="connsiteX15" fmla="*/ 121444 w 2255044"/>
                <a:gd name="connsiteY15" fmla="*/ 52387 h 354806"/>
                <a:gd name="connsiteX16" fmla="*/ 180975 w 2255044"/>
                <a:gd name="connsiteY16" fmla="*/ 28575 h 354806"/>
                <a:gd name="connsiteX17" fmla="*/ 250032 w 2255044"/>
                <a:gd name="connsiteY17" fmla="*/ 11906 h 354806"/>
                <a:gd name="connsiteX18" fmla="*/ 290513 w 2255044"/>
                <a:gd name="connsiteY18" fmla="*/ 2381 h 354806"/>
                <a:gd name="connsiteX19" fmla="*/ 352425 w 2255044"/>
                <a:gd name="connsiteY19" fmla="*/ 0 h 354806"/>
                <a:gd name="connsiteX20" fmla="*/ 402432 w 2255044"/>
                <a:gd name="connsiteY20" fmla="*/ 7144 h 354806"/>
                <a:gd name="connsiteX21" fmla="*/ 428625 w 2255044"/>
                <a:gd name="connsiteY21" fmla="*/ 14287 h 354806"/>
                <a:gd name="connsiteX22" fmla="*/ 461963 w 2255044"/>
                <a:gd name="connsiteY22" fmla="*/ 26194 h 354806"/>
                <a:gd name="connsiteX23" fmla="*/ 500063 w 2255044"/>
                <a:gd name="connsiteY23" fmla="*/ 40481 h 354806"/>
                <a:gd name="connsiteX24" fmla="*/ 559594 w 2255044"/>
                <a:gd name="connsiteY24" fmla="*/ 54769 h 354806"/>
                <a:gd name="connsiteX25" fmla="*/ 631032 w 2255044"/>
                <a:gd name="connsiteY25" fmla="*/ 64294 h 354806"/>
                <a:gd name="connsiteX26" fmla="*/ 704850 w 2255044"/>
                <a:gd name="connsiteY26" fmla="*/ 64294 h 354806"/>
                <a:gd name="connsiteX27" fmla="*/ 873919 w 2255044"/>
                <a:gd name="connsiteY27" fmla="*/ 76200 h 354806"/>
                <a:gd name="connsiteX28" fmla="*/ 1202532 w 2255044"/>
                <a:gd name="connsiteY28" fmla="*/ 100012 h 354806"/>
                <a:gd name="connsiteX29" fmla="*/ 1966913 w 2255044"/>
                <a:gd name="connsiteY29" fmla="*/ 157162 h 354806"/>
                <a:gd name="connsiteX30" fmla="*/ 2088357 w 2255044"/>
                <a:gd name="connsiteY30" fmla="*/ 85725 h 354806"/>
                <a:gd name="connsiteX31" fmla="*/ 2255044 w 2255044"/>
                <a:gd name="connsiteY31" fmla="*/ 197644 h 354806"/>
                <a:gd name="connsiteX32" fmla="*/ 2209800 w 2255044"/>
                <a:gd name="connsiteY32" fmla="*/ 242887 h 354806"/>
                <a:gd name="connsiteX33" fmla="*/ 2059782 w 2255044"/>
                <a:gd name="connsiteY33" fmla="*/ 354806 h 354806"/>
                <a:gd name="connsiteX34" fmla="*/ 1674019 w 2255044"/>
                <a:gd name="connsiteY34" fmla="*/ 342900 h 354806"/>
                <a:gd name="connsiteX35" fmla="*/ 1135857 w 2255044"/>
                <a:gd name="connsiteY35" fmla="*/ 323850 h 3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255044" h="354806">
                  <a:moveTo>
                    <a:pt x="1135857" y="323850"/>
                  </a:moveTo>
                  <a:lnTo>
                    <a:pt x="538163" y="297656"/>
                  </a:lnTo>
                  <a:lnTo>
                    <a:pt x="297657" y="288131"/>
                  </a:lnTo>
                  <a:lnTo>
                    <a:pt x="219075" y="283369"/>
                  </a:lnTo>
                  <a:lnTo>
                    <a:pt x="180975" y="278606"/>
                  </a:lnTo>
                  <a:lnTo>
                    <a:pt x="142875" y="271462"/>
                  </a:lnTo>
                  <a:lnTo>
                    <a:pt x="114300" y="261937"/>
                  </a:lnTo>
                  <a:lnTo>
                    <a:pt x="83344" y="242887"/>
                  </a:lnTo>
                  <a:lnTo>
                    <a:pt x="47625" y="216694"/>
                  </a:lnTo>
                  <a:lnTo>
                    <a:pt x="19050" y="192881"/>
                  </a:lnTo>
                  <a:lnTo>
                    <a:pt x="7144" y="176212"/>
                  </a:lnTo>
                  <a:lnTo>
                    <a:pt x="0" y="154781"/>
                  </a:lnTo>
                  <a:lnTo>
                    <a:pt x="7144" y="133350"/>
                  </a:lnTo>
                  <a:lnTo>
                    <a:pt x="30957" y="107156"/>
                  </a:lnTo>
                  <a:lnTo>
                    <a:pt x="66675" y="80962"/>
                  </a:lnTo>
                  <a:lnTo>
                    <a:pt x="121444" y="52387"/>
                  </a:lnTo>
                  <a:lnTo>
                    <a:pt x="180975" y="28575"/>
                  </a:lnTo>
                  <a:lnTo>
                    <a:pt x="250032" y="11906"/>
                  </a:lnTo>
                  <a:lnTo>
                    <a:pt x="290513" y="2381"/>
                  </a:lnTo>
                  <a:lnTo>
                    <a:pt x="352425" y="0"/>
                  </a:lnTo>
                  <a:lnTo>
                    <a:pt x="402432" y="7144"/>
                  </a:lnTo>
                  <a:lnTo>
                    <a:pt x="428625" y="14287"/>
                  </a:lnTo>
                  <a:lnTo>
                    <a:pt x="461963" y="26194"/>
                  </a:lnTo>
                  <a:lnTo>
                    <a:pt x="500063" y="40481"/>
                  </a:lnTo>
                  <a:lnTo>
                    <a:pt x="559594" y="54769"/>
                  </a:lnTo>
                  <a:lnTo>
                    <a:pt x="631032" y="64294"/>
                  </a:lnTo>
                  <a:lnTo>
                    <a:pt x="704850" y="64294"/>
                  </a:lnTo>
                  <a:lnTo>
                    <a:pt x="873919" y="76200"/>
                  </a:lnTo>
                  <a:lnTo>
                    <a:pt x="1202532" y="100012"/>
                  </a:lnTo>
                  <a:lnTo>
                    <a:pt x="1966913" y="157162"/>
                  </a:lnTo>
                  <a:lnTo>
                    <a:pt x="2088357" y="85725"/>
                  </a:lnTo>
                  <a:lnTo>
                    <a:pt x="2255044" y="197644"/>
                  </a:lnTo>
                  <a:lnTo>
                    <a:pt x="2209800" y="242887"/>
                  </a:lnTo>
                  <a:lnTo>
                    <a:pt x="2059782" y="354806"/>
                  </a:lnTo>
                  <a:lnTo>
                    <a:pt x="1674019" y="342900"/>
                  </a:lnTo>
                  <a:lnTo>
                    <a:pt x="1135857" y="32385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2">
              <a:extLst>
                <a:ext uri="{FF2B5EF4-FFF2-40B4-BE49-F238E27FC236}">
                  <a16:creationId xmlns:a16="http://schemas.microsoft.com/office/drawing/2014/main" id="{514C1102-814C-46FE-A4AD-F87CB41E4824}"/>
                </a:ext>
              </a:extLst>
            </p:cNvPr>
            <p:cNvSpPr/>
            <p:nvPr/>
          </p:nvSpPr>
          <p:spPr>
            <a:xfrm>
              <a:off x="5961063" y="2297113"/>
              <a:ext cx="1306512" cy="1816100"/>
            </a:xfrm>
            <a:custGeom>
              <a:avLst/>
              <a:gdLst>
                <a:gd name="connsiteX0" fmla="*/ 638828 w 1307717"/>
                <a:gd name="connsiteY0" fmla="*/ 1265129 h 1816274"/>
                <a:gd name="connsiteX1" fmla="*/ 448432 w 1307717"/>
                <a:gd name="connsiteY1" fmla="*/ 1470556 h 1816274"/>
                <a:gd name="connsiteX2" fmla="*/ 305635 w 1307717"/>
                <a:gd name="connsiteY2" fmla="*/ 1605837 h 1816274"/>
                <a:gd name="connsiteX3" fmla="*/ 92693 w 1307717"/>
                <a:gd name="connsiteY3" fmla="*/ 1781202 h 1816274"/>
                <a:gd name="connsiteX4" fmla="*/ 50104 w 1307717"/>
                <a:gd name="connsiteY4" fmla="*/ 1811264 h 1816274"/>
                <a:gd name="connsiteX5" fmla="*/ 25052 w 1307717"/>
                <a:gd name="connsiteY5" fmla="*/ 1816274 h 1816274"/>
                <a:gd name="connsiteX6" fmla="*/ 7516 w 1307717"/>
                <a:gd name="connsiteY6" fmla="*/ 1813769 h 1816274"/>
                <a:gd name="connsiteX7" fmla="*/ 0 w 1307717"/>
                <a:gd name="connsiteY7" fmla="*/ 1803748 h 1816274"/>
                <a:gd name="connsiteX8" fmla="*/ 10021 w 1307717"/>
                <a:gd name="connsiteY8" fmla="*/ 1776191 h 1816274"/>
                <a:gd name="connsiteX9" fmla="*/ 40083 w 1307717"/>
                <a:gd name="connsiteY9" fmla="*/ 1726087 h 1816274"/>
                <a:gd name="connsiteX10" fmla="*/ 150312 w 1307717"/>
                <a:gd name="connsiteY10" fmla="*/ 1595816 h 1816274"/>
                <a:gd name="connsiteX11" fmla="*/ 303130 w 1307717"/>
                <a:gd name="connsiteY11" fmla="*/ 1407926 h 1816274"/>
                <a:gd name="connsiteX12" fmla="*/ 418369 w 1307717"/>
                <a:gd name="connsiteY12" fmla="*/ 1255108 h 1816274"/>
                <a:gd name="connsiteX13" fmla="*/ 526093 w 1307717"/>
                <a:gd name="connsiteY13" fmla="*/ 1104796 h 1816274"/>
                <a:gd name="connsiteX14" fmla="*/ 648848 w 1307717"/>
                <a:gd name="connsiteY14" fmla="*/ 921916 h 1816274"/>
                <a:gd name="connsiteX15" fmla="*/ 761583 w 1307717"/>
                <a:gd name="connsiteY15" fmla="*/ 739036 h 1816274"/>
                <a:gd name="connsiteX16" fmla="*/ 849265 w 1307717"/>
                <a:gd name="connsiteY16" fmla="*/ 583713 h 1816274"/>
                <a:gd name="connsiteX17" fmla="*/ 891853 w 1307717"/>
                <a:gd name="connsiteY17" fmla="*/ 486010 h 1816274"/>
                <a:gd name="connsiteX18" fmla="*/ 926926 w 1307717"/>
                <a:gd name="connsiteY18" fmla="*/ 395823 h 1816274"/>
                <a:gd name="connsiteX19" fmla="*/ 941957 w 1307717"/>
                <a:gd name="connsiteY19" fmla="*/ 345719 h 1816274"/>
                <a:gd name="connsiteX20" fmla="*/ 951978 w 1307717"/>
                <a:gd name="connsiteY20" fmla="*/ 290604 h 1816274"/>
                <a:gd name="connsiteX21" fmla="*/ 954483 w 1307717"/>
                <a:gd name="connsiteY21" fmla="*/ 248016 h 1816274"/>
                <a:gd name="connsiteX22" fmla="*/ 949473 w 1307717"/>
                <a:gd name="connsiteY22" fmla="*/ 207932 h 1816274"/>
                <a:gd name="connsiteX23" fmla="*/ 939452 w 1307717"/>
                <a:gd name="connsiteY23" fmla="*/ 160334 h 1816274"/>
                <a:gd name="connsiteX24" fmla="*/ 899369 w 1307717"/>
                <a:gd name="connsiteY24" fmla="*/ 90188 h 1816274"/>
                <a:gd name="connsiteX25" fmla="*/ 824213 w 1307717"/>
                <a:gd name="connsiteY25" fmla="*/ 0 h 1816274"/>
                <a:gd name="connsiteX26" fmla="*/ 924421 w 1307717"/>
                <a:gd name="connsiteY26" fmla="*/ 7516 h 1816274"/>
                <a:gd name="connsiteX27" fmla="*/ 1079744 w 1307717"/>
                <a:gd name="connsiteY27" fmla="*/ 102714 h 1816274"/>
                <a:gd name="connsiteX28" fmla="*/ 1152395 w 1307717"/>
                <a:gd name="connsiteY28" fmla="*/ 150313 h 1816274"/>
                <a:gd name="connsiteX29" fmla="*/ 1212520 w 1307717"/>
                <a:gd name="connsiteY29" fmla="*/ 190396 h 1816274"/>
                <a:gd name="connsiteX30" fmla="*/ 1270139 w 1307717"/>
                <a:gd name="connsiteY30" fmla="*/ 235490 h 1816274"/>
                <a:gd name="connsiteX31" fmla="*/ 1307717 w 1307717"/>
                <a:gd name="connsiteY31" fmla="*/ 280583 h 1816274"/>
                <a:gd name="connsiteX32" fmla="*/ 1307717 w 1307717"/>
                <a:gd name="connsiteY32" fmla="*/ 293109 h 1816274"/>
                <a:gd name="connsiteX33" fmla="*/ 1280160 w 1307717"/>
                <a:gd name="connsiteY33" fmla="*/ 338203 h 1816274"/>
                <a:gd name="connsiteX34" fmla="*/ 1134858 w 1307717"/>
                <a:gd name="connsiteY34" fmla="*/ 513568 h 1816274"/>
                <a:gd name="connsiteX35" fmla="*/ 1079744 w 1307717"/>
                <a:gd name="connsiteY35" fmla="*/ 641333 h 1816274"/>
                <a:gd name="connsiteX36" fmla="*/ 992062 w 1307717"/>
                <a:gd name="connsiteY36" fmla="*/ 791645 h 1816274"/>
                <a:gd name="connsiteX37" fmla="*/ 899369 w 1307717"/>
                <a:gd name="connsiteY37" fmla="*/ 921916 h 1816274"/>
                <a:gd name="connsiteX38" fmla="*/ 736531 w 1307717"/>
                <a:gd name="connsiteY38" fmla="*/ 1142374 h 1816274"/>
                <a:gd name="connsiteX39" fmla="*/ 638828 w 1307717"/>
                <a:gd name="connsiteY39" fmla="*/ 1265129 h 1816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307717" h="1816274">
                  <a:moveTo>
                    <a:pt x="638828" y="1265129"/>
                  </a:moveTo>
                  <a:lnTo>
                    <a:pt x="448432" y="1470556"/>
                  </a:lnTo>
                  <a:lnTo>
                    <a:pt x="305635" y="1605837"/>
                  </a:lnTo>
                  <a:lnTo>
                    <a:pt x="92693" y="1781202"/>
                  </a:lnTo>
                  <a:lnTo>
                    <a:pt x="50104" y="1811264"/>
                  </a:lnTo>
                  <a:lnTo>
                    <a:pt x="25052" y="1816274"/>
                  </a:lnTo>
                  <a:lnTo>
                    <a:pt x="7516" y="1813769"/>
                  </a:lnTo>
                  <a:lnTo>
                    <a:pt x="0" y="1803748"/>
                  </a:lnTo>
                  <a:lnTo>
                    <a:pt x="10021" y="1776191"/>
                  </a:lnTo>
                  <a:lnTo>
                    <a:pt x="40083" y="1726087"/>
                  </a:lnTo>
                  <a:lnTo>
                    <a:pt x="150312" y="1595816"/>
                  </a:lnTo>
                  <a:lnTo>
                    <a:pt x="303130" y="1407926"/>
                  </a:lnTo>
                  <a:lnTo>
                    <a:pt x="418369" y="1255108"/>
                  </a:lnTo>
                  <a:lnTo>
                    <a:pt x="526093" y="1104796"/>
                  </a:lnTo>
                  <a:lnTo>
                    <a:pt x="648848" y="921916"/>
                  </a:lnTo>
                  <a:lnTo>
                    <a:pt x="761583" y="739036"/>
                  </a:lnTo>
                  <a:lnTo>
                    <a:pt x="849265" y="583713"/>
                  </a:lnTo>
                  <a:lnTo>
                    <a:pt x="891853" y="486010"/>
                  </a:lnTo>
                  <a:lnTo>
                    <a:pt x="926926" y="395823"/>
                  </a:lnTo>
                  <a:lnTo>
                    <a:pt x="941957" y="345719"/>
                  </a:lnTo>
                  <a:lnTo>
                    <a:pt x="951978" y="290604"/>
                  </a:lnTo>
                  <a:lnTo>
                    <a:pt x="954483" y="248016"/>
                  </a:lnTo>
                  <a:lnTo>
                    <a:pt x="949473" y="207932"/>
                  </a:lnTo>
                  <a:lnTo>
                    <a:pt x="939452" y="160334"/>
                  </a:lnTo>
                  <a:lnTo>
                    <a:pt x="899369" y="90188"/>
                  </a:lnTo>
                  <a:lnTo>
                    <a:pt x="824213" y="0"/>
                  </a:lnTo>
                  <a:lnTo>
                    <a:pt x="924421" y="7516"/>
                  </a:lnTo>
                  <a:lnTo>
                    <a:pt x="1079744" y="102714"/>
                  </a:lnTo>
                  <a:lnTo>
                    <a:pt x="1152395" y="150313"/>
                  </a:lnTo>
                  <a:lnTo>
                    <a:pt x="1212520" y="190396"/>
                  </a:lnTo>
                  <a:lnTo>
                    <a:pt x="1270139" y="235490"/>
                  </a:lnTo>
                  <a:lnTo>
                    <a:pt x="1307717" y="280583"/>
                  </a:lnTo>
                  <a:lnTo>
                    <a:pt x="1307717" y="293109"/>
                  </a:lnTo>
                  <a:lnTo>
                    <a:pt x="1280160" y="338203"/>
                  </a:lnTo>
                  <a:lnTo>
                    <a:pt x="1134858" y="513568"/>
                  </a:lnTo>
                  <a:lnTo>
                    <a:pt x="1079744" y="641333"/>
                  </a:lnTo>
                  <a:lnTo>
                    <a:pt x="992062" y="791645"/>
                  </a:lnTo>
                  <a:lnTo>
                    <a:pt x="899369" y="921916"/>
                  </a:lnTo>
                  <a:lnTo>
                    <a:pt x="736531" y="1142374"/>
                  </a:lnTo>
                  <a:lnTo>
                    <a:pt x="638828" y="126512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3">
              <a:extLst>
                <a:ext uri="{FF2B5EF4-FFF2-40B4-BE49-F238E27FC236}">
                  <a16:creationId xmlns:a16="http://schemas.microsoft.com/office/drawing/2014/main" id="{C3213E67-56C8-489E-AB08-60EE62146ABC}"/>
                </a:ext>
              </a:extLst>
            </p:cNvPr>
            <p:cNvSpPr/>
            <p:nvPr/>
          </p:nvSpPr>
          <p:spPr>
            <a:xfrm>
              <a:off x="6972301" y="2722563"/>
              <a:ext cx="1103313" cy="387350"/>
            </a:xfrm>
            <a:custGeom>
              <a:avLst/>
              <a:gdLst>
                <a:gd name="connsiteX0" fmla="*/ 464344 w 1102519"/>
                <a:gd name="connsiteY0" fmla="*/ 273844 h 388144"/>
                <a:gd name="connsiteX1" fmla="*/ 207169 w 1102519"/>
                <a:gd name="connsiteY1" fmla="*/ 283369 h 388144"/>
                <a:gd name="connsiteX2" fmla="*/ 180975 w 1102519"/>
                <a:gd name="connsiteY2" fmla="*/ 283369 h 388144"/>
                <a:gd name="connsiteX3" fmla="*/ 147638 w 1102519"/>
                <a:gd name="connsiteY3" fmla="*/ 280987 h 388144"/>
                <a:gd name="connsiteX4" fmla="*/ 111919 w 1102519"/>
                <a:gd name="connsiteY4" fmla="*/ 271462 h 388144"/>
                <a:gd name="connsiteX5" fmla="*/ 64294 w 1102519"/>
                <a:gd name="connsiteY5" fmla="*/ 252412 h 388144"/>
                <a:gd name="connsiteX6" fmla="*/ 0 w 1102519"/>
                <a:gd name="connsiteY6" fmla="*/ 219075 h 388144"/>
                <a:gd name="connsiteX7" fmla="*/ 78581 w 1102519"/>
                <a:gd name="connsiteY7" fmla="*/ 26194 h 388144"/>
                <a:gd name="connsiteX8" fmla="*/ 188119 w 1102519"/>
                <a:gd name="connsiteY8" fmla="*/ 90487 h 388144"/>
                <a:gd name="connsiteX9" fmla="*/ 238125 w 1102519"/>
                <a:gd name="connsiteY9" fmla="*/ 104775 h 388144"/>
                <a:gd name="connsiteX10" fmla="*/ 302419 w 1102519"/>
                <a:gd name="connsiteY10" fmla="*/ 102394 h 388144"/>
                <a:gd name="connsiteX11" fmla="*/ 454819 w 1102519"/>
                <a:gd name="connsiteY11" fmla="*/ 83344 h 388144"/>
                <a:gd name="connsiteX12" fmla="*/ 678656 w 1102519"/>
                <a:gd name="connsiteY12" fmla="*/ 57150 h 388144"/>
                <a:gd name="connsiteX13" fmla="*/ 702469 w 1102519"/>
                <a:gd name="connsiteY13" fmla="*/ 28575 h 388144"/>
                <a:gd name="connsiteX14" fmla="*/ 721519 w 1102519"/>
                <a:gd name="connsiteY14" fmla="*/ 11906 h 388144"/>
                <a:gd name="connsiteX15" fmla="*/ 747713 w 1102519"/>
                <a:gd name="connsiteY15" fmla="*/ 0 h 388144"/>
                <a:gd name="connsiteX16" fmla="*/ 771525 w 1102519"/>
                <a:gd name="connsiteY16" fmla="*/ 0 h 388144"/>
                <a:gd name="connsiteX17" fmla="*/ 795338 w 1102519"/>
                <a:gd name="connsiteY17" fmla="*/ 4762 h 388144"/>
                <a:gd name="connsiteX18" fmla="*/ 823913 w 1102519"/>
                <a:gd name="connsiteY18" fmla="*/ 21431 h 388144"/>
                <a:gd name="connsiteX19" fmla="*/ 897731 w 1102519"/>
                <a:gd name="connsiteY19" fmla="*/ 71437 h 388144"/>
                <a:gd name="connsiteX20" fmla="*/ 969169 w 1102519"/>
                <a:gd name="connsiteY20" fmla="*/ 126206 h 388144"/>
                <a:gd name="connsiteX21" fmla="*/ 1023938 w 1102519"/>
                <a:gd name="connsiteY21" fmla="*/ 171450 h 388144"/>
                <a:gd name="connsiteX22" fmla="*/ 1054894 w 1102519"/>
                <a:gd name="connsiteY22" fmla="*/ 207169 h 388144"/>
                <a:gd name="connsiteX23" fmla="*/ 1083469 w 1102519"/>
                <a:gd name="connsiteY23" fmla="*/ 240506 h 388144"/>
                <a:gd name="connsiteX24" fmla="*/ 1097756 w 1102519"/>
                <a:gd name="connsiteY24" fmla="*/ 271462 h 388144"/>
                <a:gd name="connsiteX25" fmla="*/ 1102519 w 1102519"/>
                <a:gd name="connsiteY25" fmla="*/ 292894 h 388144"/>
                <a:gd name="connsiteX26" fmla="*/ 1102519 w 1102519"/>
                <a:gd name="connsiteY26" fmla="*/ 311944 h 388144"/>
                <a:gd name="connsiteX27" fmla="*/ 1097756 w 1102519"/>
                <a:gd name="connsiteY27" fmla="*/ 335756 h 388144"/>
                <a:gd name="connsiteX28" fmla="*/ 1083469 w 1102519"/>
                <a:gd name="connsiteY28" fmla="*/ 357187 h 388144"/>
                <a:gd name="connsiteX29" fmla="*/ 1050131 w 1102519"/>
                <a:gd name="connsiteY29" fmla="*/ 373856 h 388144"/>
                <a:gd name="connsiteX30" fmla="*/ 1007269 w 1102519"/>
                <a:gd name="connsiteY30" fmla="*/ 388144 h 388144"/>
                <a:gd name="connsiteX31" fmla="*/ 714375 w 1102519"/>
                <a:gd name="connsiteY31" fmla="*/ 269081 h 388144"/>
                <a:gd name="connsiteX32" fmla="*/ 464344 w 1102519"/>
                <a:gd name="connsiteY32" fmla="*/ 273844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102519" h="388144">
                  <a:moveTo>
                    <a:pt x="464344" y="273844"/>
                  </a:moveTo>
                  <a:lnTo>
                    <a:pt x="207169" y="283369"/>
                  </a:lnTo>
                  <a:lnTo>
                    <a:pt x="180975" y="283369"/>
                  </a:lnTo>
                  <a:lnTo>
                    <a:pt x="147638" y="280987"/>
                  </a:lnTo>
                  <a:lnTo>
                    <a:pt x="111919" y="271462"/>
                  </a:lnTo>
                  <a:lnTo>
                    <a:pt x="64294" y="252412"/>
                  </a:lnTo>
                  <a:lnTo>
                    <a:pt x="0" y="219075"/>
                  </a:lnTo>
                  <a:lnTo>
                    <a:pt x="78581" y="26194"/>
                  </a:lnTo>
                  <a:lnTo>
                    <a:pt x="188119" y="90487"/>
                  </a:lnTo>
                  <a:lnTo>
                    <a:pt x="238125" y="104775"/>
                  </a:lnTo>
                  <a:lnTo>
                    <a:pt x="302419" y="102394"/>
                  </a:lnTo>
                  <a:lnTo>
                    <a:pt x="454819" y="83344"/>
                  </a:lnTo>
                  <a:lnTo>
                    <a:pt x="678656" y="57150"/>
                  </a:lnTo>
                  <a:lnTo>
                    <a:pt x="702469" y="28575"/>
                  </a:lnTo>
                  <a:lnTo>
                    <a:pt x="721519" y="11906"/>
                  </a:lnTo>
                  <a:lnTo>
                    <a:pt x="747713" y="0"/>
                  </a:lnTo>
                  <a:lnTo>
                    <a:pt x="771525" y="0"/>
                  </a:lnTo>
                  <a:lnTo>
                    <a:pt x="795338" y="4762"/>
                  </a:lnTo>
                  <a:lnTo>
                    <a:pt x="823913" y="21431"/>
                  </a:lnTo>
                  <a:lnTo>
                    <a:pt x="897731" y="71437"/>
                  </a:lnTo>
                  <a:lnTo>
                    <a:pt x="969169" y="126206"/>
                  </a:lnTo>
                  <a:lnTo>
                    <a:pt x="1023938" y="171450"/>
                  </a:lnTo>
                  <a:lnTo>
                    <a:pt x="1054894" y="207169"/>
                  </a:lnTo>
                  <a:lnTo>
                    <a:pt x="1083469" y="240506"/>
                  </a:lnTo>
                  <a:lnTo>
                    <a:pt x="1097756" y="271462"/>
                  </a:lnTo>
                  <a:lnTo>
                    <a:pt x="1102519" y="292894"/>
                  </a:lnTo>
                  <a:lnTo>
                    <a:pt x="1102519" y="311944"/>
                  </a:lnTo>
                  <a:lnTo>
                    <a:pt x="1097756" y="335756"/>
                  </a:lnTo>
                  <a:lnTo>
                    <a:pt x="1083469" y="357187"/>
                  </a:lnTo>
                  <a:lnTo>
                    <a:pt x="1050131" y="373856"/>
                  </a:lnTo>
                  <a:lnTo>
                    <a:pt x="1007269" y="388144"/>
                  </a:lnTo>
                  <a:lnTo>
                    <a:pt x="714375" y="269081"/>
                  </a:lnTo>
                  <a:lnTo>
                    <a:pt x="464344" y="2738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22">
              <a:extLst>
                <a:ext uri="{FF2B5EF4-FFF2-40B4-BE49-F238E27FC236}">
                  <a16:creationId xmlns:a16="http://schemas.microsoft.com/office/drawing/2014/main" id="{4DB46255-9949-4DDF-80CD-B75F5407CA75}"/>
                </a:ext>
              </a:extLst>
            </p:cNvPr>
            <p:cNvSpPr/>
            <p:nvPr/>
          </p:nvSpPr>
          <p:spPr>
            <a:xfrm rot="16200000">
              <a:off x="5672932" y="3105945"/>
              <a:ext cx="2500313" cy="2149475"/>
            </a:xfrm>
            <a:custGeom>
              <a:avLst/>
              <a:gdLst>
                <a:gd name="connsiteX0" fmla="*/ 1497078 w 2500899"/>
                <a:gd name="connsiteY0" fmla="*/ 1649959 h 2148985"/>
                <a:gd name="connsiteX1" fmla="*/ 1194201 w 2500899"/>
                <a:gd name="connsiteY1" fmla="*/ 1445156 h 2148985"/>
                <a:gd name="connsiteX2" fmla="*/ 850940 w 2500899"/>
                <a:gd name="connsiteY2" fmla="*/ 1197086 h 2148985"/>
                <a:gd name="connsiteX3" fmla="*/ 729790 w 2500899"/>
                <a:gd name="connsiteY3" fmla="*/ 1096127 h 2148985"/>
                <a:gd name="connsiteX4" fmla="*/ 571140 w 2500899"/>
                <a:gd name="connsiteY4" fmla="*/ 911516 h 2148985"/>
                <a:gd name="connsiteX5" fmla="*/ 354799 w 2500899"/>
                <a:gd name="connsiteY5" fmla="*/ 628831 h 2148985"/>
                <a:gd name="connsiteX6" fmla="*/ 213456 w 2500899"/>
                <a:gd name="connsiteY6" fmla="*/ 421144 h 2148985"/>
                <a:gd name="connsiteX7" fmla="*/ 121151 w 2500899"/>
                <a:gd name="connsiteY7" fmla="*/ 265378 h 2148985"/>
                <a:gd name="connsiteX8" fmla="*/ 54807 w 2500899"/>
                <a:gd name="connsiteY8" fmla="*/ 149997 h 2148985"/>
                <a:gd name="connsiteX9" fmla="*/ 8654 w 2500899"/>
                <a:gd name="connsiteY9" fmla="*/ 57691 h 2148985"/>
                <a:gd name="connsiteX10" fmla="*/ 0 w 2500899"/>
                <a:gd name="connsiteY10" fmla="*/ 37499 h 2148985"/>
                <a:gd name="connsiteX11" fmla="*/ 0 w 2500899"/>
                <a:gd name="connsiteY11" fmla="*/ 17308 h 2148985"/>
                <a:gd name="connsiteX12" fmla="*/ 2885 w 2500899"/>
                <a:gd name="connsiteY12" fmla="*/ 8654 h 2148985"/>
                <a:gd name="connsiteX13" fmla="*/ 14423 w 2500899"/>
                <a:gd name="connsiteY13" fmla="*/ 0 h 2148985"/>
                <a:gd name="connsiteX14" fmla="*/ 34615 w 2500899"/>
                <a:gd name="connsiteY14" fmla="*/ 2885 h 2148985"/>
                <a:gd name="connsiteX15" fmla="*/ 63460 w 2500899"/>
                <a:gd name="connsiteY15" fmla="*/ 23077 h 2148985"/>
                <a:gd name="connsiteX16" fmla="*/ 167304 w 2500899"/>
                <a:gd name="connsiteY16" fmla="*/ 178842 h 2148985"/>
                <a:gd name="connsiteX17" fmla="*/ 288455 w 2500899"/>
                <a:gd name="connsiteY17" fmla="*/ 340376 h 2148985"/>
                <a:gd name="connsiteX18" fmla="*/ 406721 w 2500899"/>
                <a:gd name="connsiteY18" fmla="*/ 481719 h 2148985"/>
                <a:gd name="connsiteX19" fmla="*/ 539410 w 2500899"/>
                <a:gd name="connsiteY19" fmla="*/ 625946 h 2148985"/>
                <a:gd name="connsiteX20" fmla="*/ 660561 w 2500899"/>
                <a:gd name="connsiteY20" fmla="*/ 747097 h 2148985"/>
                <a:gd name="connsiteX21" fmla="*/ 764404 w 2500899"/>
                <a:gd name="connsiteY21" fmla="*/ 848056 h 2148985"/>
                <a:gd name="connsiteX22" fmla="*/ 894209 w 2500899"/>
                <a:gd name="connsiteY22" fmla="*/ 960553 h 2148985"/>
                <a:gd name="connsiteX23" fmla="*/ 977860 w 2500899"/>
                <a:gd name="connsiteY23" fmla="*/ 1035551 h 2148985"/>
                <a:gd name="connsiteX24" fmla="*/ 1208624 w 2500899"/>
                <a:gd name="connsiteY24" fmla="*/ 1197086 h 2148985"/>
                <a:gd name="connsiteX25" fmla="*/ 1404773 w 2500899"/>
                <a:gd name="connsiteY25" fmla="*/ 1329774 h 2148985"/>
                <a:gd name="connsiteX26" fmla="*/ 1572076 w 2500899"/>
                <a:gd name="connsiteY26" fmla="*/ 1433618 h 2148985"/>
                <a:gd name="connsiteX27" fmla="*/ 1678804 w 2500899"/>
                <a:gd name="connsiteY27" fmla="*/ 1491309 h 2148985"/>
                <a:gd name="connsiteX28" fmla="*/ 1808609 w 2500899"/>
                <a:gd name="connsiteY28" fmla="*/ 1560538 h 2148985"/>
                <a:gd name="connsiteX29" fmla="*/ 1921106 w 2500899"/>
                <a:gd name="connsiteY29" fmla="*/ 1615344 h 2148985"/>
                <a:gd name="connsiteX30" fmla="*/ 2065333 w 2500899"/>
                <a:gd name="connsiteY30" fmla="*/ 1684573 h 2148985"/>
                <a:gd name="connsiteX31" fmla="*/ 2229752 w 2500899"/>
                <a:gd name="connsiteY31" fmla="*/ 1753802 h 2148985"/>
                <a:gd name="connsiteX32" fmla="*/ 2500899 w 2500899"/>
                <a:gd name="connsiteY32" fmla="*/ 1869184 h 2148985"/>
                <a:gd name="connsiteX33" fmla="*/ 2348018 w 2500899"/>
                <a:gd name="connsiteY33" fmla="*/ 2148985 h 2148985"/>
                <a:gd name="connsiteX34" fmla="*/ 2319173 w 2500899"/>
                <a:gd name="connsiteY34" fmla="*/ 2128793 h 2148985"/>
                <a:gd name="connsiteX35" fmla="*/ 2290327 w 2500899"/>
                <a:gd name="connsiteY35" fmla="*/ 2097063 h 2148985"/>
                <a:gd name="connsiteX36" fmla="*/ 2048026 w 2500899"/>
                <a:gd name="connsiteY36" fmla="*/ 1973027 h 2148985"/>
                <a:gd name="connsiteX37" fmla="*/ 1719188 w 2500899"/>
                <a:gd name="connsiteY37" fmla="*/ 1791301 h 2148985"/>
                <a:gd name="connsiteX38" fmla="*/ 1497078 w 2500899"/>
                <a:gd name="connsiteY38" fmla="*/ 1649959 h 2148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00899" h="2148985">
                  <a:moveTo>
                    <a:pt x="1497078" y="1649959"/>
                  </a:moveTo>
                  <a:lnTo>
                    <a:pt x="1194201" y="1445156"/>
                  </a:lnTo>
                  <a:lnTo>
                    <a:pt x="850940" y="1197086"/>
                  </a:lnTo>
                  <a:lnTo>
                    <a:pt x="729790" y="1096127"/>
                  </a:lnTo>
                  <a:lnTo>
                    <a:pt x="571140" y="911516"/>
                  </a:lnTo>
                  <a:lnTo>
                    <a:pt x="354799" y="628831"/>
                  </a:lnTo>
                  <a:lnTo>
                    <a:pt x="213456" y="421144"/>
                  </a:lnTo>
                  <a:lnTo>
                    <a:pt x="121151" y="265378"/>
                  </a:lnTo>
                  <a:lnTo>
                    <a:pt x="54807" y="149997"/>
                  </a:lnTo>
                  <a:lnTo>
                    <a:pt x="8654" y="57691"/>
                  </a:lnTo>
                  <a:lnTo>
                    <a:pt x="0" y="37499"/>
                  </a:lnTo>
                  <a:lnTo>
                    <a:pt x="0" y="17308"/>
                  </a:lnTo>
                  <a:lnTo>
                    <a:pt x="2885" y="8654"/>
                  </a:lnTo>
                  <a:lnTo>
                    <a:pt x="14423" y="0"/>
                  </a:lnTo>
                  <a:lnTo>
                    <a:pt x="34615" y="2885"/>
                  </a:lnTo>
                  <a:lnTo>
                    <a:pt x="63460" y="23077"/>
                  </a:lnTo>
                  <a:lnTo>
                    <a:pt x="167304" y="178842"/>
                  </a:lnTo>
                  <a:lnTo>
                    <a:pt x="288455" y="340376"/>
                  </a:lnTo>
                  <a:lnTo>
                    <a:pt x="406721" y="481719"/>
                  </a:lnTo>
                  <a:lnTo>
                    <a:pt x="539410" y="625946"/>
                  </a:lnTo>
                  <a:lnTo>
                    <a:pt x="660561" y="747097"/>
                  </a:lnTo>
                  <a:lnTo>
                    <a:pt x="764404" y="848056"/>
                  </a:lnTo>
                  <a:lnTo>
                    <a:pt x="894209" y="960553"/>
                  </a:lnTo>
                  <a:lnTo>
                    <a:pt x="977860" y="1035551"/>
                  </a:lnTo>
                  <a:lnTo>
                    <a:pt x="1208624" y="1197086"/>
                  </a:lnTo>
                  <a:lnTo>
                    <a:pt x="1404773" y="1329774"/>
                  </a:lnTo>
                  <a:lnTo>
                    <a:pt x="1572076" y="1433618"/>
                  </a:lnTo>
                  <a:lnTo>
                    <a:pt x="1678804" y="1491309"/>
                  </a:lnTo>
                  <a:lnTo>
                    <a:pt x="1808609" y="1560538"/>
                  </a:lnTo>
                  <a:lnTo>
                    <a:pt x="1921106" y="1615344"/>
                  </a:lnTo>
                  <a:lnTo>
                    <a:pt x="2065333" y="1684573"/>
                  </a:lnTo>
                  <a:lnTo>
                    <a:pt x="2229752" y="1753802"/>
                  </a:lnTo>
                  <a:lnTo>
                    <a:pt x="2500899" y="1869184"/>
                  </a:lnTo>
                  <a:lnTo>
                    <a:pt x="2348018" y="2148985"/>
                  </a:lnTo>
                  <a:lnTo>
                    <a:pt x="2319173" y="2128793"/>
                  </a:lnTo>
                  <a:lnTo>
                    <a:pt x="2290327" y="2097063"/>
                  </a:lnTo>
                  <a:lnTo>
                    <a:pt x="2048026" y="1973027"/>
                  </a:lnTo>
                  <a:lnTo>
                    <a:pt x="1719188" y="1791301"/>
                  </a:lnTo>
                  <a:lnTo>
                    <a:pt x="1497078" y="164995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8">
              <a:extLst>
                <a:ext uri="{FF2B5EF4-FFF2-40B4-BE49-F238E27FC236}">
                  <a16:creationId xmlns:a16="http://schemas.microsoft.com/office/drawing/2014/main" id="{8F5B6373-6E5C-42CA-81E2-5C4061A3574B}"/>
                </a:ext>
              </a:extLst>
            </p:cNvPr>
            <p:cNvSpPr/>
            <p:nvPr/>
          </p:nvSpPr>
          <p:spPr>
            <a:xfrm>
              <a:off x="6704013" y="3306763"/>
              <a:ext cx="671512" cy="584200"/>
            </a:xfrm>
            <a:custGeom>
              <a:avLst/>
              <a:gdLst>
                <a:gd name="connsiteX0" fmla="*/ 407194 w 671512"/>
                <a:gd name="connsiteY0" fmla="*/ 502444 h 583407"/>
                <a:gd name="connsiteX1" fmla="*/ 342900 w 671512"/>
                <a:gd name="connsiteY1" fmla="*/ 435769 h 583407"/>
                <a:gd name="connsiteX2" fmla="*/ 295275 w 671512"/>
                <a:gd name="connsiteY2" fmla="*/ 371475 h 583407"/>
                <a:gd name="connsiteX3" fmla="*/ 161925 w 671512"/>
                <a:gd name="connsiteY3" fmla="*/ 219075 h 583407"/>
                <a:gd name="connsiteX4" fmla="*/ 0 w 671512"/>
                <a:gd name="connsiteY4" fmla="*/ 47625 h 583407"/>
                <a:gd name="connsiteX5" fmla="*/ 35719 w 671512"/>
                <a:gd name="connsiteY5" fmla="*/ 0 h 583407"/>
                <a:gd name="connsiteX6" fmla="*/ 216694 w 671512"/>
                <a:gd name="connsiteY6" fmla="*/ 61913 h 583407"/>
                <a:gd name="connsiteX7" fmla="*/ 340519 w 671512"/>
                <a:gd name="connsiteY7" fmla="*/ 111919 h 583407"/>
                <a:gd name="connsiteX8" fmla="*/ 395287 w 671512"/>
                <a:gd name="connsiteY8" fmla="*/ 128588 h 583407"/>
                <a:gd name="connsiteX9" fmla="*/ 423862 w 671512"/>
                <a:gd name="connsiteY9" fmla="*/ 138113 h 583407"/>
                <a:gd name="connsiteX10" fmla="*/ 450056 w 671512"/>
                <a:gd name="connsiteY10" fmla="*/ 154782 h 583407"/>
                <a:gd name="connsiteX11" fmla="*/ 481012 w 671512"/>
                <a:gd name="connsiteY11" fmla="*/ 183357 h 583407"/>
                <a:gd name="connsiteX12" fmla="*/ 514350 w 671512"/>
                <a:gd name="connsiteY12" fmla="*/ 223838 h 583407"/>
                <a:gd name="connsiteX13" fmla="*/ 545306 w 671512"/>
                <a:gd name="connsiteY13" fmla="*/ 271463 h 583407"/>
                <a:gd name="connsiteX14" fmla="*/ 595312 w 671512"/>
                <a:gd name="connsiteY14" fmla="*/ 357188 h 583407"/>
                <a:gd name="connsiteX15" fmla="*/ 671512 w 671512"/>
                <a:gd name="connsiteY15" fmla="*/ 495300 h 583407"/>
                <a:gd name="connsiteX16" fmla="*/ 626269 w 671512"/>
                <a:gd name="connsiteY16" fmla="*/ 583407 h 583407"/>
                <a:gd name="connsiteX17" fmla="*/ 533400 w 671512"/>
                <a:gd name="connsiteY17" fmla="*/ 566738 h 583407"/>
                <a:gd name="connsiteX18" fmla="*/ 502444 w 671512"/>
                <a:gd name="connsiteY18" fmla="*/ 559594 h 583407"/>
                <a:gd name="connsiteX19" fmla="*/ 473869 w 671512"/>
                <a:gd name="connsiteY19" fmla="*/ 550069 h 583407"/>
                <a:gd name="connsiteX20" fmla="*/ 407194 w 671512"/>
                <a:gd name="connsiteY20" fmla="*/ 502444 h 58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1512" h="583407">
                  <a:moveTo>
                    <a:pt x="407194" y="502444"/>
                  </a:moveTo>
                  <a:lnTo>
                    <a:pt x="342900" y="435769"/>
                  </a:lnTo>
                  <a:lnTo>
                    <a:pt x="295275" y="371475"/>
                  </a:lnTo>
                  <a:lnTo>
                    <a:pt x="161925" y="219075"/>
                  </a:lnTo>
                  <a:lnTo>
                    <a:pt x="0" y="47625"/>
                  </a:lnTo>
                  <a:lnTo>
                    <a:pt x="35719" y="0"/>
                  </a:lnTo>
                  <a:lnTo>
                    <a:pt x="216694" y="61913"/>
                  </a:lnTo>
                  <a:lnTo>
                    <a:pt x="340519" y="111919"/>
                  </a:lnTo>
                  <a:lnTo>
                    <a:pt x="395287" y="128588"/>
                  </a:lnTo>
                  <a:lnTo>
                    <a:pt x="423862" y="138113"/>
                  </a:lnTo>
                  <a:lnTo>
                    <a:pt x="450056" y="154782"/>
                  </a:lnTo>
                  <a:lnTo>
                    <a:pt x="481012" y="183357"/>
                  </a:lnTo>
                  <a:lnTo>
                    <a:pt x="514350" y="223838"/>
                  </a:lnTo>
                  <a:lnTo>
                    <a:pt x="545306" y="271463"/>
                  </a:lnTo>
                  <a:lnTo>
                    <a:pt x="595312" y="357188"/>
                  </a:lnTo>
                  <a:lnTo>
                    <a:pt x="671512" y="495300"/>
                  </a:lnTo>
                  <a:lnTo>
                    <a:pt x="626269" y="583407"/>
                  </a:lnTo>
                  <a:lnTo>
                    <a:pt x="533400" y="566738"/>
                  </a:lnTo>
                  <a:lnTo>
                    <a:pt x="502444" y="559594"/>
                  </a:lnTo>
                  <a:lnTo>
                    <a:pt x="473869" y="550069"/>
                  </a:lnTo>
                  <a:lnTo>
                    <a:pt x="407194" y="5024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EA5F4D13-2B5F-4A02-88F4-888E7F7385BE}"/>
                </a:ext>
              </a:extLst>
            </p:cNvPr>
            <p:cNvSpPr/>
            <p:nvPr/>
          </p:nvSpPr>
          <p:spPr>
            <a:xfrm>
              <a:off x="6362701" y="4135438"/>
              <a:ext cx="2309813" cy="1636712"/>
            </a:xfrm>
            <a:custGeom>
              <a:avLst/>
              <a:gdLst>
                <a:gd name="connsiteX0" fmla="*/ 1135856 w 2309813"/>
                <a:gd name="connsiteY0" fmla="*/ 1147763 h 1635919"/>
                <a:gd name="connsiteX1" fmla="*/ 859631 w 2309813"/>
                <a:gd name="connsiteY1" fmla="*/ 850107 h 1635919"/>
                <a:gd name="connsiteX2" fmla="*/ 700088 w 2309813"/>
                <a:gd name="connsiteY2" fmla="*/ 688182 h 1635919"/>
                <a:gd name="connsiteX3" fmla="*/ 552450 w 2309813"/>
                <a:gd name="connsiteY3" fmla="*/ 547688 h 1635919"/>
                <a:gd name="connsiteX4" fmla="*/ 459581 w 2309813"/>
                <a:gd name="connsiteY4" fmla="*/ 433388 h 1635919"/>
                <a:gd name="connsiteX5" fmla="*/ 307181 w 2309813"/>
                <a:gd name="connsiteY5" fmla="*/ 285750 h 1635919"/>
                <a:gd name="connsiteX6" fmla="*/ 204788 w 2309813"/>
                <a:gd name="connsiteY6" fmla="*/ 195263 h 1635919"/>
                <a:gd name="connsiteX7" fmla="*/ 173831 w 2309813"/>
                <a:gd name="connsiteY7" fmla="*/ 166688 h 1635919"/>
                <a:gd name="connsiteX8" fmla="*/ 145256 w 2309813"/>
                <a:gd name="connsiteY8" fmla="*/ 147638 h 1635919"/>
                <a:gd name="connsiteX9" fmla="*/ 102394 w 2309813"/>
                <a:gd name="connsiteY9" fmla="*/ 126207 h 1635919"/>
                <a:gd name="connsiteX10" fmla="*/ 69056 w 2309813"/>
                <a:gd name="connsiteY10" fmla="*/ 114300 h 1635919"/>
                <a:gd name="connsiteX11" fmla="*/ 33338 w 2309813"/>
                <a:gd name="connsiteY11" fmla="*/ 100013 h 1635919"/>
                <a:gd name="connsiteX12" fmla="*/ 11906 w 2309813"/>
                <a:gd name="connsiteY12" fmla="*/ 78582 h 1635919"/>
                <a:gd name="connsiteX13" fmla="*/ 0 w 2309813"/>
                <a:gd name="connsiteY13" fmla="*/ 52388 h 1635919"/>
                <a:gd name="connsiteX14" fmla="*/ 4763 w 2309813"/>
                <a:gd name="connsiteY14" fmla="*/ 28575 h 1635919"/>
                <a:gd name="connsiteX15" fmla="*/ 16669 w 2309813"/>
                <a:gd name="connsiteY15" fmla="*/ 11907 h 1635919"/>
                <a:gd name="connsiteX16" fmla="*/ 45244 w 2309813"/>
                <a:gd name="connsiteY16" fmla="*/ 4763 h 1635919"/>
                <a:gd name="connsiteX17" fmla="*/ 78581 w 2309813"/>
                <a:gd name="connsiteY17" fmla="*/ 0 h 1635919"/>
                <a:gd name="connsiteX18" fmla="*/ 119063 w 2309813"/>
                <a:gd name="connsiteY18" fmla="*/ 7144 h 1635919"/>
                <a:gd name="connsiteX19" fmla="*/ 178594 w 2309813"/>
                <a:gd name="connsiteY19" fmla="*/ 30957 h 1635919"/>
                <a:gd name="connsiteX20" fmla="*/ 285750 w 2309813"/>
                <a:gd name="connsiteY20" fmla="*/ 90488 h 1635919"/>
                <a:gd name="connsiteX21" fmla="*/ 397669 w 2309813"/>
                <a:gd name="connsiteY21" fmla="*/ 178594 h 1635919"/>
                <a:gd name="connsiteX22" fmla="*/ 552450 w 2309813"/>
                <a:gd name="connsiteY22" fmla="*/ 316707 h 1635919"/>
                <a:gd name="connsiteX23" fmla="*/ 661988 w 2309813"/>
                <a:gd name="connsiteY23" fmla="*/ 419100 h 1635919"/>
                <a:gd name="connsiteX24" fmla="*/ 862013 w 2309813"/>
                <a:gd name="connsiteY24" fmla="*/ 578644 h 1635919"/>
                <a:gd name="connsiteX25" fmla="*/ 1052513 w 2309813"/>
                <a:gd name="connsiteY25" fmla="*/ 731044 h 1635919"/>
                <a:gd name="connsiteX26" fmla="*/ 1264444 w 2309813"/>
                <a:gd name="connsiteY26" fmla="*/ 904875 h 1635919"/>
                <a:gd name="connsiteX27" fmla="*/ 1476375 w 2309813"/>
                <a:gd name="connsiteY27" fmla="*/ 1071563 h 1635919"/>
                <a:gd name="connsiteX28" fmla="*/ 1631156 w 2309813"/>
                <a:gd name="connsiteY28" fmla="*/ 1190625 h 1635919"/>
                <a:gd name="connsiteX29" fmla="*/ 1802606 w 2309813"/>
                <a:gd name="connsiteY29" fmla="*/ 1300163 h 1635919"/>
                <a:gd name="connsiteX30" fmla="*/ 2047875 w 2309813"/>
                <a:gd name="connsiteY30" fmla="*/ 1443038 h 1635919"/>
                <a:gd name="connsiteX31" fmla="*/ 2231231 w 2309813"/>
                <a:gd name="connsiteY31" fmla="*/ 1540669 h 1635919"/>
                <a:gd name="connsiteX32" fmla="*/ 2276475 w 2309813"/>
                <a:gd name="connsiteY32" fmla="*/ 1574007 h 1635919"/>
                <a:gd name="connsiteX33" fmla="*/ 2305050 w 2309813"/>
                <a:gd name="connsiteY33" fmla="*/ 1597819 h 1635919"/>
                <a:gd name="connsiteX34" fmla="*/ 2309813 w 2309813"/>
                <a:gd name="connsiteY34" fmla="*/ 1604963 h 1635919"/>
                <a:gd name="connsiteX35" fmla="*/ 2305050 w 2309813"/>
                <a:gd name="connsiteY35" fmla="*/ 1619250 h 1635919"/>
                <a:gd name="connsiteX36" fmla="*/ 2283619 w 2309813"/>
                <a:gd name="connsiteY36" fmla="*/ 1628775 h 1635919"/>
                <a:gd name="connsiteX37" fmla="*/ 2231231 w 2309813"/>
                <a:gd name="connsiteY37" fmla="*/ 1635919 h 1635919"/>
                <a:gd name="connsiteX38" fmla="*/ 2093119 w 2309813"/>
                <a:gd name="connsiteY38" fmla="*/ 1635919 h 1635919"/>
                <a:gd name="connsiteX39" fmla="*/ 1921669 w 2309813"/>
                <a:gd name="connsiteY39" fmla="*/ 1628775 h 1635919"/>
                <a:gd name="connsiteX40" fmla="*/ 1731169 w 2309813"/>
                <a:gd name="connsiteY40" fmla="*/ 1609725 h 1635919"/>
                <a:gd name="connsiteX41" fmla="*/ 1593056 w 2309813"/>
                <a:gd name="connsiteY41" fmla="*/ 1593057 h 1635919"/>
                <a:gd name="connsiteX42" fmla="*/ 1569244 w 2309813"/>
                <a:gd name="connsiteY42" fmla="*/ 1588294 h 1635919"/>
                <a:gd name="connsiteX43" fmla="*/ 1481138 w 2309813"/>
                <a:gd name="connsiteY43" fmla="*/ 1514475 h 1635919"/>
                <a:gd name="connsiteX44" fmla="*/ 1314450 w 2309813"/>
                <a:gd name="connsiteY44" fmla="*/ 1352550 h 1635919"/>
                <a:gd name="connsiteX45" fmla="*/ 1135856 w 2309813"/>
                <a:gd name="connsiteY45" fmla="*/ 1147763 h 163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2309813" h="1635919">
                  <a:moveTo>
                    <a:pt x="1135856" y="1147763"/>
                  </a:moveTo>
                  <a:lnTo>
                    <a:pt x="859631" y="850107"/>
                  </a:lnTo>
                  <a:lnTo>
                    <a:pt x="700088" y="688182"/>
                  </a:lnTo>
                  <a:lnTo>
                    <a:pt x="552450" y="547688"/>
                  </a:lnTo>
                  <a:lnTo>
                    <a:pt x="459581" y="433388"/>
                  </a:lnTo>
                  <a:lnTo>
                    <a:pt x="307181" y="285750"/>
                  </a:lnTo>
                  <a:lnTo>
                    <a:pt x="204788" y="195263"/>
                  </a:lnTo>
                  <a:lnTo>
                    <a:pt x="173831" y="166688"/>
                  </a:lnTo>
                  <a:lnTo>
                    <a:pt x="145256" y="147638"/>
                  </a:lnTo>
                  <a:lnTo>
                    <a:pt x="102394" y="126207"/>
                  </a:lnTo>
                  <a:lnTo>
                    <a:pt x="69056" y="114300"/>
                  </a:lnTo>
                  <a:lnTo>
                    <a:pt x="33338" y="100013"/>
                  </a:lnTo>
                  <a:lnTo>
                    <a:pt x="11906" y="78582"/>
                  </a:lnTo>
                  <a:lnTo>
                    <a:pt x="0" y="52388"/>
                  </a:lnTo>
                  <a:lnTo>
                    <a:pt x="4763" y="28575"/>
                  </a:lnTo>
                  <a:lnTo>
                    <a:pt x="16669" y="11907"/>
                  </a:lnTo>
                  <a:lnTo>
                    <a:pt x="45244" y="4763"/>
                  </a:lnTo>
                  <a:lnTo>
                    <a:pt x="78581" y="0"/>
                  </a:lnTo>
                  <a:lnTo>
                    <a:pt x="119063" y="7144"/>
                  </a:lnTo>
                  <a:lnTo>
                    <a:pt x="178594" y="30957"/>
                  </a:lnTo>
                  <a:lnTo>
                    <a:pt x="285750" y="90488"/>
                  </a:lnTo>
                  <a:lnTo>
                    <a:pt x="397669" y="178594"/>
                  </a:lnTo>
                  <a:lnTo>
                    <a:pt x="552450" y="316707"/>
                  </a:lnTo>
                  <a:lnTo>
                    <a:pt x="661988" y="419100"/>
                  </a:lnTo>
                  <a:lnTo>
                    <a:pt x="862013" y="578644"/>
                  </a:lnTo>
                  <a:lnTo>
                    <a:pt x="1052513" y="731044"/>
                  </a:lnTo>
                  <a:lnTo>
                    <a:pt x="1264444" y="904875"/>
                  </a:lnTo>
                  <a:lnTo>
                    <a:pt x="1476375" y="1071563"/>
                  </a:lnTo>
                  <a:lnTo>
                    <a:pt x="1631156" y="1190625"/>
                  </a:lnTo>
                  <a:lnTo>
                    <a:pt x="1802606" y="1300163"/>
                  </a:lnTo>
                  <a:lnTo>
                    <a:pt x="2047875" y="1443038"/>
                  </a:lnTo>
                  <a:lnTo>
                    <a:pt x="2231231" y="1540669"/>
                  </a:lnTo>
                  <a:lnTo>
                    <a:pt x="2276475" y="1574007"/>
                  </a:lnTo>
                  <a:lnTo>
                    <a:pt x="2305050" y="1597819"/>
                  </a:lnTo>
                  <a:lnTo>
                    <a:pt x="2309813" y="1604963"/>
                  </a:lnTo>
                  <a:lnTo>
                    <a:pt x="2305050" y="1619250"/>
                  </a:lnTo>
                  <a:lnTo>
                    <a:pt x="2283619" y="1628775"/>
                  </a:lnTo>
                  <a:lnTo>
                    <a:pt x="2231231" y="1635919"/>
                  </a:lnTo>
                  <a:lnTo>
                    <a:pt x="2093119" y="1635919"/>
                  </a:lnTo>
                  <a:lnTo>
                    <a:pt x="1921669" y="1628775"/>
                  </a:lnTo>
                  <a:lnTo>
                    <a:pt x="1731169" y="1609725"/>
                  </a:lnTo>
                  <a:lnTo>
                    <a:pt x="1593056" y="1593057"/>
                  </a:lnTo>
                  <a:lnTo>
                    <a:pt x="1569244" y="1588294"/>
                  </a:lnTo>
                  <a:lnTo>
                    <a:pt x="1481138" y="1514475"/>
                  </a:lnTo>
                  <a:lnTo>
                    <a:pt x="1314450" y="1352550"/>
                  </a:lnTo>
                  <a:lnTo>
                    <a:pt x="1135856" y="114776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722090570"/>
      </p:ext>
    </p:extLst>
  </p:cSld>
  <p:clrMapOvr>
    <a:masterClrMapping/>
  </p:clrMapOvr>
</p:sld>
</file>

<file path=ppt/theme/theme1.xml><?xml version="1.0" encoding="utf-8"?>
<a:theme xmlns:a="http://schemas.openxmlformats.org/drawingml/2006/main" name="11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53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3.xml><?xml version="1.0" encoding="utf-8"?>
<a:theme xmlns:a="http://schemas.openxmlformats.org/drawingml/2006/main" name="162_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4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2078</TotalTime>
  <Words>1045</Words>
  <Application>Microsoft Office PowerPoint</Application>
  <PresentationFormat>ワイド画面</PresentationFormat>
  <Paragraphs>220</Paragraphs>
  <Slides>156</Slides>
  <Notes>72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3</vt:i4>
      </vt:variant>
      <vt:variant>
        <vt:lpstr>スライド タイトル</vt:lpstr>
      </vt:variant>
      <vt:variant>
        <vt:i4>156</vt:i4>
      </vt:variant>
    </vt:vector>
  </HeadingPairs>
  <TitlesOfParts>
    <vt:vector size="163" baseType="lpstr">
      <vt:lpstr>游ゴシック</vt:lpstr>
      <vt:lpstr>游ゴシック Medium</vt:lpstr>
      <vt:lpstr>Arial</vt:lpstr>
      <vt:lpstr>Calibri</vt:lpstr>
      <vt:lpstr>11_Office テーマ</vt:lpstr>
      <vt:lpstr>53_Office テーマ</vt:lpstr>
      <vt:lpstr>162_Office テーマ</vt:lpstr>
      <vt:lpstr>漢字書き順教材 教育出版 5年（3）</vt:lpstr>
      <vt:lpstr>PowerPoint プレゼンテーション</vt:lpstr>
      <vt:lpstr>PowerPoint プレゼンテーション</vt:lpstr>
      <vt:lpstr>漢字の広場④　漢字の成り立ち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雪わたり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提案文を書こう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和語・漢語・外来語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漢字の広場⑤　同じ音の漢字　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まんがの方法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ひみつを調べて発表しよう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漢字の広場⑥　送りがなのきまり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みすゞさがしの旅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智子 舘下</dc:creator>
  <cp:lastModifiedBy>ikena</cp:lastModifiedBy>
  <cp:revision>19</cp:revision>
  <dcterms:created xsi:type="dcterms:W3CDTF">2020-08-24T11:40:59Z</dcterms:created>
  <dcterms:modified xsi:type="dcterms:W3CDTF">2022-01-02T13:57:11Z</dcterms:modified>
</cp:coreProperties>
</file>